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112"/>
  </p:notesMasterIdLst>
  <p:sldIdLst>
    <p:sldId id="256" r:id="rId3"/>
    <p:sldId id="267" r:id="rId4"/>
    <p:sldId id="275" r:id="rId5"/>
    <p:sldId id="276" r:id="rId6"/>
    <p:sldId id="277" r:id="rId7"/>
    <p:sldId id="279" r:id="rId8"/>
    <p:sldId id="281" r:id="rId9"/>
    <p:sldId id="284" r:id="rId10"/>
    <p:sldId id="286" r:id="rId11"/>
    <p:sldId id="288" r:id="rId12"/>
    <p:sldId id="289" r:id="rId13"/>
    <p:sldId id="316" r:id="rId14"/>
    <p:sldId id="317" r:id="rId15"/>
    <p:sldId id="318" r:id="rId16"/>
    <p:sldId id="319" r:id="rId17"/>
    <p:sldId id="327" r:id="rId18"/>
    <p:sldId id="328" r:id="rId19"/>
    <p:sldId id="329" r:id="rId20"/>
    <p:sldId id="330" r:id="rId21"/>
    <p:sldId id="331" r:id="rId22"/>
    <p:sldId id="332" r:id="rId23"/>
    <p:sldId id="335" r:id="rId24"/>
    <p:sldId id="342" r:id="rId25"/>
    <p:sldId id="344" r:id="rId26"/>
    <p:sldId id="345" r:id="rId27"/>
    <p:sldId id="347" r:id="rId28"/>
    <p:sldId id="348" r:id="rId29"/>
    <p:sldId id="350" r:id="rId30"/>
    <p:sldId id="352" r:id="rId31"/>
    <p:sldId id="357" r:id="rId32"/>
    <p:sldId id="358" r:id="rId33"/>
    <p:sldId id="361" r:id="rId34"/>
    <p:sldId id="364" r:id="rId35"/>
    <p:sldId id="369" r:id="rId36"/>
    <p:sldId id="372" r:id="rId37"/>
    <p:sldId id="374" r:id="rId38"/>
    <p:sldId id="385" r:id="rId39"/>
    <p:sldId id="386" r:id="rId40"/>
    <p:sldId id="388" r:id="rId41"/>
    <p:sldId id="389" r:id="rId42"/>
    <p:sldId id="390" r:id="rId43"/>
    <p:sldId id="391" r:id="rId44"/>
    <p:sldId id="392" r:id="rId45"/>
    <p:sldId id="393" r:id="rId46"/>
    <p:sldId id="397" r:id="rId47"/>
    <p:sldId id="398" r:id="rId48"/>
    <p:sldId id="400" r:id="rId49"/>
    <p:sldId id="401" r:id="rId50"/>
    <p:sldId id="402" r:id="rId51"/>
    <p:sldId id="403" r:id="rId52"/>
    <p:sldId id="404" r:id="rId53"/>
    <p:sldId id="405" r:id="rId54"/>
    <p:sldId id="409" r:id="rId55"/>
    <p:sldId id="410" r:id="rId56"/>
    <p:sldId id="411" r:id="rId57"/>
    <p:sldId id="412" r:id="rId58"/>
    <p:sldId id="413" r:id="rId59"/>
    <p:sldId id="414" r:id="rId60"/>
    <p:sldId id="420" r:id="rId61"/>
    <p:sldId id="421" r:id="rId62"/>
    <p:sldId id="426" r:id="rId63"/>
    <p:sldId id="427" r:id="rId64"/>
    <p:sldId id="436" r:id="rId65"/>
    <p:sldId id="438" r:id="rId66"/>
    <p:sldId id="454" r:id="rId67"/>
    <p:sldId id="460" r:id="rId68"/>
    <p:sldId id="461" r:id="rId69"/>
    <p:sldId id="462" r:id="rId70"/>
    <p:sldId id="463" r:id="rId71"/>
    <p:sldId id="467" r:id="rId72"/>
    <p:sldId id="474" r:id="rId73"/>
    <p:sldId id="476" r:id="rId74"/>
    <p:sldId id="479" r:id="rId75"/>
    <p:sldId id="480" r:id="rId76"/>
    <p:sldId id="485" r:id="rId77"/>
    <p:sldId id="491" r:id="rId78"/>
    <p:sldId id="492" r:id="rId79"/>
    <p:sldId id="494" r:id="rId80"/>
    <p:sldId id="519" r:id="rId81"/>
    <p:sldId id="525" r:id="rId82"/>
    <p:sldId id="526" r:id="rId83"/>
    <p:sldId id="580" r:id="rId84"/>
    <p:sldId id="592" r:id="rId85"/>
    <p:sldId id="593" r:id="rId86"/>
    <p:sldId id="599" r:id="rId87"/>
    <p:sldId id="601" r:id="rId88"/>
    <p:sldId id="603" r:id="rId89"/>
    <p:sldId id="604" r:id="rId90"/>
    <p:sldId id="605" r:id="rId91"/>
    <p:sldId id="606" r:id="rId92"/>
    <p:sldId id="607" r:id="rId93"/>
    <p:sldId id="608" r:id="rId94"/>
    <p:sldId id="614" r:id="rId95"/>
    <p:sldId id="657" r:id="rId96"/>
    <p:sldId id="658" r:id="rId97"/>
    <p:sldId id="659" r:id="rId98"/>
    <p:sldId id="660" r:id="rId99"/>
    <p:sldId id="803" r:id="rId100"/>
    <p:sldId id="804" r:id="rId101"/>
    <p:sldId id="805" r:id="rId102"/>
    <p:sldId id="806" r:id="rId103"/>
    <p:sldId id="807" r:id="rId104"/>
    <p:sldId id="808" r:id="rId105"/>
    <p:sldId id="809" r:id="rId106"/>
    <p:sldId id="810" r:id="rId107"/>
    <p:sldId id="811" r:id="rId108"/>
    <p:sldId id="923" r:id="rId109"/>
    <p:sldId id="924" r:id="rId110"/>
    <p:sldId id="925" r:id="rId111"/>
  </p:sldIdLst>
  <p:sldSz cx="12192000" cy="6858000"/>
  <p:notesSz cx="6858000" cy="9144000"/>
  <p:embeddedFontLst>
    <p:embeddedFont>
      <p:font typeface="Calibri" panose="020F0502020204030204" pitchFamily="34" charset="0"/>
      <p:regular r:id="rId113"/>
      <p:bold r:id="rId114"/>
      <p:italic r:id="rId115"/>
      <p:boldItalic r:id="rId116"/>
    </p:embeddedFont>
    <p:embeddedFont>
      <p:font typeface="Helvetica Neue Light" panose="020B0604020202020204" charset="0"/>
      <p:regular r:id="rId117"/>
      <p:bold r:id="rId118"/>
      <p:italic r:id="rId119"/>
      <p:boldItalic r:id="rId120"/>
    </p:embeddedFont>
    <p:embeddedFont>
      <p:font typeface="Lato" panose="020B0604020202020204" charset="0"/>
      <p:regular r:id="rId121"/>
      <p:bold r:id="rId122"/>
      <p:italic r:id="rId123"/>
      <p:boldItalic r:id="rId124"/>
    </p:embeddedFont>
    <p:embeddedFont>
      <p:font typeface="Lato Light" panose="020B0604020202020204" charset="0"/>
      <p:regular r:id="rId125"/>
      <p:bold r:id="rId126"/>
      <p:italic r:id="rId127"/>
      <p:boldItalic r:id="rId128"/>
    </p:embeddedFont>
    <p:embeddedFont>
      <p:font typeface="Lobster" panose="020B0604020202020204" charset="0"/>
      <p:regular r:id="rId129"/>
    </p:embeddedFont>
    <p:embeddedFont>
      <p:font typeface="Open Sans Light" panose="020B0604020202020204" charset="0"/>
      <p:regular r:id="rId130"/>
      <p:bold r:id="rId131"/>
      <p:italic r:id="rId132"/>
      <p:boldItalic r:id="rId133"/>
    </p:embeddedFont>
    <p:embeddedFont>
      <p:font typeface="Raleway" panose="020B0604020202020204" charset="0"/>
      <p:regular r:id="rId134"/>
      <p:bold r:id="rId135"/>
      <p:italic r:id="rId136"/>
      <p:boldItalic r:id="rId137"/>
    </p:embeddedFont>
    <p:embeddedFont>
      <p:font typeface="Signika Negative" panose="020B0604020202020204" charset="0"/>
      <p:regular r:id="rId138"/>
      <p:bold r:id="rId1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8" roundtripDataSignature="AMtx7mgpQ6LR6t+7ilGr4cqa4s+PH3hr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0BC230-6E6B-4742-B633-C61D348FA0E1}">
  <a:tblStyle styleId="{4C0BC230-6E6B-4742-B633-C61D348FA0E1}" styleName="Table_0">
    <a:wholeTbl>
      <a:tcTxStyle b="off" i="off">
        <a:font>
          <a:latin typeface="Lato Light"/>
          <a:ea typeface="Lato Light"/>
          <a:cs typeface="Lato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8E8"/>
          </a:solidFill>
        </a:fill>
      </a:tcStyle>
    </a:wholeTbl>
    <a:band1H>
      <a:tcTxStyle/>
      <a:tcStyle>
        <a:tcBdr/>
        <a:fill>
          <a:solidFill>
            <a:srgbClr val="CDCDCD"/>
          </a:solidFill>
        </a:fill>
      </a:tcStyle>
    </a:band1H>
    <a:band2H>
      <a:tcTxStyle/>
      <a:tcStyle>
        <a:tcBdr/>
      </a:tcStyle>
    </a:band2H>
    <a:band1V>
      <a:tcTxStyle/>
      <a:tcStyle>
        <a:tcBdr/>
        <a:fill>
          <a:solidFill>
            <a:srgbClr val="CDCDCD"/>
          </a:solidFill>
        </a:fill>
      </a:tcStyle>
    </a:band1V>
    <a:band2V>
      <a:tcTxStyle/>
      <a:tcStyle>
        <a:tcBdr/>
      </a:tcStyle>
    </a:band2V>
    <a:lastCol>
      <a:tcTxStyle b="on" i="off">
        <a:font>
          <a:latin typeface="Lato Light"/>
          <a:ea typeface="Lato Light"/>
          <a:cs typeface="Lato Light"/>
        </a:font>
        <a:schemeClr val="lt1"/>
      </a:tcTxStyle>
      <a:tcStyle>
        <a:tcBdr/>
        <a:fill>
          <a:solidFill>
            <a:schemeClr val="dk1"/>
          </a:solidFill>
        </a:fill>
      </a:tcStyle>
    </a:lastCol>
    <a:firstCol>
      <a:tcTxStyle b="on" i="off">
        <a:font>
          <a:latin typeface="Lato Light"/>
          <a:ea typeface="Lato Light"/>
          <a:cs typeface="Lato Light"/>
        </a:font>
        <a:schemeClr val="lt1"/>
      </a:tcTxStyle>
      <a:tcStyle>
        <a:tcBdr/>
        <a:fill>
          <a:solidFill>
            <a:schemeClr val="dk1"/>
          </a:solidFill>
        </a:fill>
      </a:tcStyle>
    </a:firstCol>
    <a:lastRow>
      <a:tcTxStyle b="on" i="off">
        <a:font>
          <a:latin typeface="Lato Light"/>
          <a:ea typeface="Lato Light"/>
          <a:cs typeface="Lato Light"/>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Lato Light"/>
          <a:ea typeface="Lato Light"/>
          <a:cs typeface="Lato Light"/>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A485FF0F-498C-4F19-8F53-0206B75FFC3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4E77753-0F7A-410F-84D4-C54F5C6CCDFB}" styleName="Table_2">
    <a:wholeTbl>
      <a:tcTxStyle b="off" i="off">
        <a:font>
          <a:latin typeface="Lato Light"/>
          <a:ea typeface="Lato Light"/>
          <a:cs typeface="Lato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Lato Light"/>
          <a:ea typeface="Lato Light"/>
          <a:cs typeface="Lato Light"/>
        </a:font>
        <a:schemeClr val="lt1"/>
      </a:tcTxStyle>
      <a:tcStyle>
        <a:tcBdr/>
        <a:fill>
          <a:solidFill>
            <a:schemeClr val="accent1"/>
          </a:solidFill>
        </a:fill>
      </a:tcStyle>
    </a:lastCol>
    <a:firstCol>
      <a:tcTxStyle b="on" i="off">
        <a:font>
          <a:latin typeface="Lato Light"/>
          <a:ea typeface="Lato Light"/>
          <a:cs typeface="Lato Light"/>
        </a:font>
        <a:schemeClr val="lt1"/>
      </a:tcTxStyle>
      <a:tcStyle>
        <a:tcBdr/>
        <a:fill>
          <a:solidFill>
            <a:schemeClr val="accent1"/>
          </a:solidFill>
        </a:fill>
      </a:tcStyle>
    </a:firstCol>
    <a:lastRow>
      <a:tcTxStyle b="on" i="off">
        <a:font>
          <a:latin typeface="Lato Light"/>
          <a:ea typeface="Lato Light"/>
          <a:cs typeface="Lato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Lato Light"/>
          <a:ea typeface="Lato Light"/>
          <a:cs typeface="Lato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40692FF-C745-492B-A862-16CDD507B778}" styleName="Table_3">
    <a:wholeTbl>
      <a:tcTxStyle b="off" i="off">
        <a:font>
          <a:latin typeface="Lato Light"/>
          <a:ea typeface="Lato Light"/>
          <a:cs typeface="Lato Ligh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5.fntdata"/><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font" Target="fonts/font26.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11.fntdata"/><Relationship Id="rId128" Type="http://schemas.openxmlformats.org/officeDocument/2006/relationships/font" Target="fonts/font16.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1.fntdata"/><Relationship Id="rId118" Type="http://schemas.openxmlformats.org/officeDocument/2006/relationships/font" Target="fonts/font6.fntdata"/><Relationship Id="rId134" Type="http://schemas.openxmlformats.org/officeDocument/2006/relationships/font" Target="fonts/font22.fntdata"/><Relationship Id="rId139" Type="http://schemas.openxmlformats.org/officeDocument/2006/relationships/font" Target="fonts/font27.fntdata"/><Relationship Id="rId80" Type="http://schemas.openxmlformats.org/officeDocument/2006/relationships/slide" Target="slides/slide78.xml"/><Relationship Id="rId85" Type="http://schemas.openxmlformats.org/officeDocument/2006/relationships/slide" Target="slides/slide83.xml"/><Relationship Id="rId718" Type="http://customschemas.google.com/relationships/presentationmetadata" Target="meta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font" Target="fonts/font12.fntdata"/><Relationship Id="rId129" Type="http://schemas.openxmlformats.org/officeDocument/2006/relationships/font" Target="fonts/font17.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2.fntdata"/><Relationship Id="rId119" Type="http://schemas.openxmlformats.org/officeDocument/2006/relationships/font" Target="fonts/font7.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font" Target="fonts/font18.fntdata"/><Relationship Id="rId135" Type="http://schemas.openxmlformats.org/officeDocument/2006/relationships/font" Target="fonts/font23.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71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8.fntdata"/><Relationship Id="rId125" Type="http://schemas.openxmlformats.org/officeDocument/2006/relationships/font" Target="fonts/font13.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font" Target="fonts/font3.fntdata"/><Relationship Id="rId131" Type="http://schemas.openxmlformats.org/officeDocument/2006/relationships/font" Target="fonts/font19.fntdata"/><Relationship Id="rId136" Type="http://schemas.openxmlformats.org/officeDocument/2006/relationships/font" Target="fonts/font24.fntdata"/><Relationship Id="rId720"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9.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4.fntdata"/><Relationship Id="rId137" Type="http://schemas.openxmlformats.org/officeDocument/2006/relationships/font" Target="fonts/font25.fntdata"/><Relationship Id="rId721"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font" Target="fonts/font20.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722" Type="http://schemas.openxmlformats.org/officeDocument/2006/relationships/tableStyles" Target="tableStyle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notesMaster" Target="notesMasters/notesMaster1.xml"/><Relationship Id="rId133" Type="http://schemas.openxmlformats.org/officeDocument/2006/relationships/font" Target="fonts/font21.fntdata"/><Relationship Id="rId16"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47F4-4E86-8693-72D2F1AC1189}"/>
              </c:ext>
            </c:extLst>
          </c:dPt>
          <c:dPt>
            <c:idx val="1"/>
            <c:bubble3D val="0"/>
            <c:spPr>
              <a:noFill/>
              <a:ln w="19050">
                <a:noFill/>
              </a:ln>
              <a:effectLst/>
            </c:spPr>
            <c:extLst>
              <c:ext xmlns:c16="http://schemas.microsoft.com/office/drawing/2014/chart" uri="{C3380CC4-5D6E-409C-BE32-E72D297353CC}">
                <c16:uniqueId val="{00000003-47F4-4E86-8693-72D2F1AC11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F4-4E86-8693-72D2F1AC11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F4-4E86-8693-72D2F1AC1189}"/>
              </c:ext>
            </c:extLst>
          </c:dPt>
          <c:cat>
            <c:strRef>
              <c:f>Sheet1!$A$2:$A$5</c:f>
              <c:strCache>
                <c:ptCount val="2"/>
                <c:pt idx="0">
                  <c:v>1st Qtr</c:v>
                </c:pt>
                <c:pt idx="1">
                  <c:v>2nd Qtr</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47F4-4E86-8693-72D2F1AC1189}"/>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2014</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D6B-46AC-A1AE-CE869300EF2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D6B-46AC-A1AE-CE869300EF2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D6B-46AC-A1AE-CE869300EF2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D6B-46AC-A1AE-CE869300EF2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D6B-46AC-A1AE-CE869300EF2F}"/>
              </c:ext>
            </c:extLst>
          </c:dPt>
          <c:cat>
            <c:strRef>
              <c:f>Sheet1!$A$2:$A$6</c:f>
              <c:strCache>
                <c:ptCount val="5"/>
                <c:pt idx="0">
                  <c:v>Webdesign</c:v>
                </c:pt>
                <c:pt idx="1">
                  <c:v>Graphic Design</c:v>
                </c:pt>
                <c:pt idx="2">
                  <c:v>Marketing</c:v>
                </c:pt>
                <c:pt idx="3">
                  <c:v>SEO</c:v>
                </c:pt>
                <c:pt idx="4">
                  <c:v>Promotion</c:v>
                </c:pt>
              </c:strCache>
            </c:strRef>
          </c:cat>
          <c:val>
            <c:numRef>
              <c:f>Sheet1!$B$2:$B$6</c:f>
              <c:numCache>
                <c:formatCode>General</c:formatCode>
                <c:ptCount val="5"/>
                <c:pt idx="0">
                  <c:v>20</c:v>
                </c:pt>
                <c:pt idx="1">
                  <c:v>15</c:v>
                </c:pt>
                <c:pt idx="2">
                  <c:v>15</c:v>
                </c:pt>
                <c:pt idx="3">
                  <c:v>20</c:v>
                </c:pt>
                <c:pt idx="4">
                  <c:v>30</c:v>
                </c:pt>
              </c:numCache>
            </c:numRef>
          </c:val>
          <c:extLst>
            <c:ext xmlns:c16="http://schemas.microsoft.com/office/drawing/2014/chart" uri="{C3380CC4-5D6E-409C-BE32-E72D297353CC}">
              <c16:uniqueId val="{0000000A-4D6B-46AC-A1AE-CE869300EF2F}"/>
            </c:ext>
          </c:extLst>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3D6-43BC-915A-23B3EDBD0C23}"/>
            </c:ext>
          </c:extLst>
        </c:ser>
        <c:ser>
          <c:idx val="1"/>
          <c:order val="1"/>
          <c:tx>
            <c:strRef>
              <c:f>Sheet1!$C$1</c:f>
              <c:strCache>
                <c:ptCount val="1"/>
                <c:pt idx="0">
                  <c:v>Series 2</c:v>
                </c:pt>
              </c:strCache>
            </c:strRef>
          </c:tx>
          <c:spPr>
            <a:solidFill>
              <a:schemeClr val="accent2"/>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3D6-43BC-915A-23B3EDBD0C23}"/>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3D6-43BC-915A-23B3EDBD0C23}"/>
            </c:ext>
          </c:extLst>
        </c:ser>
        <c:ser>
          <c:idx val="3"/>
          <c:order val="3"/>
          <c:tx>
            <c:strRef>
              <c:f>Sheet1!$E$1</c:f>
              <c:strCache>
                <c:ptCount val="1"/>
                <c:pt idx="0">
                  <c:v>Series 4</c:v>
                </c:pt>
              </c:strCache>
            </c:strRef>
          </c:tx>
          <c:spPr>
            <a:solidFill>
              <a:schemeClr val="accent4"/>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3</c:v>
                </c:pt>
                <c:pt idx="1">
                  <c:v>2</c:v>
                </c:pt>
                <c:pt idx="2">
                  <c:v>2.5</c:v>
                </c:pt>
                <c:pt idx="3">
                  <c:v>3.7</c:v>
                </c:pt>
              </c:numCache>
            </c:numRef>
          </c:val>
          <c:extLst>
            <c:ext xmlns:c16="http://schemas.microsoft.com/office/drawing/2014/chart" uri="{C3380CC4-5D6E-409C-BE32-E72D297353CC}">
              <c16:uniqueId val="{00000003-13D6-43BC-915A-23B3EDBD0C23}"/>
            </c:ext>
          </c:extLst>
        </c:ser>
        <c:dLbls>
          <c:showLegendKey val="0"/>
          <c:showVal val="0"/>
          <c:showCatName val="0"/>
          <c:showSerName val="0"/>
          <c:showPercent val="0"/>
          <c:showBubbleSize val="0"/>
        </c:dLbls>
        <c:gapWidth val="150"/>
        <c:shape val="box"/>
        <c:axId val="688367536"/>
        <c:axId val="688368368"/>
        <c:axId val="0"/>
      </c:bar3DChart>
      <c:catAx>
        <c:axId val="6883675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8368368"/>
        <c:crosses val="autoZero"/>
        <c:auto val="1"/>
        <c:lblAlgn val="ctr"/>
        <c:lblOffset val="100"/>
        <c:noMultiLvlLbl val="0"/>
      </c:catAx>
      <c:valAx>
        <c:axId val="688368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836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06-4F87-9535-747F4AEC1E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06-4F87-9535-747F4AEC1EC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06-4F87-9535-747F4AEC1E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806-4F87-9535-747F4AEC1EC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5</c:v>
                </c:pt>
                <c:pt idx="2">
                  <c:v>3</c:v>
                </c:pt>
                <c:pt idx="3">
                  <c:v>2</c:v>
                </c:pt>
              </c:numCache>
            </c:numRef>
          </c:val>
          <c:extLst>
            <c:ext xmlns:c16="http://schemas.microsoft.com/office/drawing/2014/chart" uri="{C3380CC4-5D6E-409C-BE32-E72D297353CC}">
              <c16:uniqueId val="{00000000-8839-4C56-A067-42B0A4A6A41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extLst>
              <c:ext xmlns:c16="http://schemas.microsoft.com/office/drawing/2014/chart" uri="{C3380CC4-5D6E-409C-BE32-E72D297353CC}">
                <c16:uniqueId val="{00000001-9172-4DA8-AFD1-DB0597CE8CC5}"/>
              </c:ext>
            </c:extLst>
          </c:dPt>
          <c:dPt>
            <c:idx val="1"/>
            <c:bubble3D val="0"/>
            <c:spPr>
              <a:solidFill>
                <a:schemeClr val="bg2">
                  <a:alpha val="15000"/>
                </a:schemeClr>
              </a:solidFill>
            </c:spPr>
            <c:extLst>
              <c:ext xmlns:c16="http://schemas.microsoft.com/office/drawing/2014/chart" uri="{C3380CC4-5D6E-409C-BE32-E72D297353CC}">
                <c16:uniqueId val="{00000003-9172-4DA8-AFD1-DB0597CE8CC5}"/>
              </c:ext>
            </c:extLst>
          </c:dPt>
          <c:cat>
            <c:strRef>
              <c:f>Sheet1!$A$2:$A$3</c:f>
              <c:strCache>
                <c:ptCount val="2"/>
                <c:pt idx="0">
                  <c:v>1st Qtr</c:v>
                </c:pt>
                <c:pt idx="1">
                  <c:v>2nd Qtr</c:v>
                </c:pt>
              </c:strCache>
            </c:strRef>
          </c:cat>
          <c:val>
            <c:numRef>
              <c:f>Sheet1!$B$2:$B$3</c:f>
              <c:numCache>
                <c:formatCode>General</c:formatCode>
                <c:ptCount val="2"/>
                <c:pt idx="0">
                  <c:v>78</c:v>
                </c:pt>
                <c:pt idx="1">
                  <c:v>22</c:v>
                </c:pt>
              </c:numCache>
            </c:numRef>
          </c:val>
          <c:extLst>
            <c:ext xmlns:c16="http://schemas.microsoft.com/office/drawing/2014/chart" uri="{C3380CC4-5D6E-409C-BE32-E72D297353CC}">
              <c16:uniqueId val="{00000004-9172-4DA8-AFD1-DB0597CE8CC5}"/>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c:spPr>
            <c:extLst>
              <c:ext xmlns:c16="http://schemas.microsoft.com/office/drawing/2014/chart" uri="{C3380CC4-5D6E-409C-BE32-E72D297353CC}">
                <c16:uniqueId val="{00000001-7887-49BF-934E-03D8DA5745C6}"/>
              </c:ext>
            </c:extLst>
          </c:dPt>
          <c:dPt>
            <c:idx val="1"/>
            <c:bubble3D val="0"/>
            <c:spPr>
              <a:solidFill>
                <a:schemeClr val="bg2">
                  <a:alpha val="15000"/>
                </a:schemeClr>
              </a:solidFill>
            </c:spPr>
            <c:extLst>
              <c:ext xmlns:c16="http://schemas.microsoft.com/office/drawing/2014/chart" uri="{C3380CC4-5D6E-409C-BE32-E72D297353CC}">
                <c16:uniqueId val="{00000003-7887-49BF-934E-03D8DA5745C6}"/>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7887-49BF-934E-03D8DA5745C6}"/>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bg2"/>
              </a:solidFill>
              <a:effectLst/>
            </c:spPr>
            <c:extLst>
              <c:ext xmlns:c16="http://schemas.microsoft.com/office/drawing/2014/chart" uri="{C3380CC4-5D6E-409C-BE32-E72D297353CC}">
                <c16:uniqueId val="{00000001-D770-418E-A6E9-760461717328}"/>
              </c:ext>
            </c:extLst>
          </c:dPt>
          <c:dPt>
            <c:idx val="1"/>
            <c:bubble3D val="0"/>
            <c:spPr>
              <a:solidFill>
                <a:schemeClr val="bg2">
                  <a:alpha val="15000"/>
                </a:schemeClr>
              </a:solidFill>
              <a:effectLst/>
            </c:spPr>
            <c:extLst>
              <c:ext xmlns:c16="http://schemas.microsoft.com/office/drawing/2014/chart" uri="{C3380CC4-5D6E-409C-BE32-E72D297353CC}">
                <c16:uniqueId val="{00000003-D770-418E-A6E9-760461717328}"/>
              </c:ext>
            </c:extLst>
          </c:dPt>
          <c:cat>
            <c:strRef>
              <c:f>Sheet1!$A$2:$A$3</c:f>
              <c:strCache>
                <c:ptCount val="2"/>
                <c:pt idx="0">
                  <c:v>1st Qtr</c:v>
                </c:pt>
                <c:pt idx="1">
                  <c:v>2nd Qtr</c:v>
                </c:pt>
              </c:strCache>
            </c:strRef>
          </c:cat>
          <c:val>
            <c:numRef>
              <c:f>Sheet1!$B$2:$B$3</c:f>
              <c:numCache>
                <c:formatCode>General</c:formatCode>
                <c:ptCount val="2"/>
                <c:pt idx="0">
                  <c:v>65</c:v>
                </c:pt>
                <c:pt idx="1">
                  <c:v>35</c:v>
                </c:pt>
              </c:numCache>
            </c:numRef>
          </c:val>
          <c:extLst>
            <c:ext xmlns:c16="http://schemas.microsoft.com/office/drawing/2014/chart" uri="{C3380CC4-5D6E-409C-BE32-E72D297353CC}">
              <c16:uniqueId val="{00000004-D770-418E-A6E9-760461717328}"/>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noFill/>
              </a:ln>
              <a:effectLst/>
            </c:spPr>
            <c:extLst>
              <c:ext xmlns:c16="http://schemas.microsoft.com/office/drawing/2014/chart" uri="{C3380CC4-5D6E-409C-BE32-E72D297353CC}">
                <c16:uniqueId val="{00000001-C455-4D92-B3D0-5B24A1739DB3}"/>
              </c:ext>
            </c:extLst>
          </c:dPt>
          <c:dPt>
            <c:idx val="1"/>
            <c:bubble3D val="0"/>
            <c:spPr>
              <a:noFill/>
              <a:ln w="19050">
                <a:noFill/>
              </a:ln>
              <a:effectLst/>
            </c:spPr>
            <c:extLst>
              <c:ext xmlns:c16="http://schemas.microsoft.com/office/drawing/2014/chart" uri="{C3380CC4-5D6E-409C-BE32-E72D297353CC}">
                <c16:uniqueId val="{00000003-C455-4D92-B3D0-5B24A1739D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55-4D92-B3D0-5B24A1739DB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55-4D92-B3D0-5B24A1739DB3}"/>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C455-4D92-B3D0-5B24A1739DB3}"/>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a:ln w="19050">
                <a:noFill/>
              </a:ln>
              <a:effectLst/>
            </c:spPr>
            <c:extLst>
              <c:ext xmlns:c16="http://schemas.microsoft.com/office/drawing/2014/chart" uri="{C3380CC4-5D6E-409C-BE32-E72D297353CC}">
                <c16:uniqueId val="{00000001-1179-4F8D-BCFA-2EE1E444D792}"/>
              </c:ext>
            </c:extLst>
          </c:dPt>
          <c:dPt>
            <c:idx val="1"/>
            <c:bubble3D val="0"/>
            <c:spPr>
              <a:noFill/>
              <a:ln w="19050">
                <a:noFill/>
              </a:ln>
              <a:effectLst/>
            </c:spPr>
            <c:extLst>
              <c:ext xmlns:c16="http://schemas.microsoft.com/office/drawing/2014/chart" uri="{C3380CC4-5D6E-409C-BE32-E72D297353CC}">
                <c16:uniqueId val="{00000003-1179-4F8D-BCFA-2EE1E444D7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79-4F8D-BCFA-2EE1E444D7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79-4F8D-BCFA-2EE1E444D792}"/>
              </c:ext>
            </c:extLst>
          </c:dPt>
          <c:cat>
            <c:strRef>
              <c:f>Sheet1!$A$2:$A$5</c:f>
              <c:strCache>
                <c:ptCount val="2"/>
                <c:pt idx="0">
                  <c:v>1st Qtr</c:v>
                </c:pt>
                <c:pt idx="1">
                  <c:v>2nd Qtr</c:v>
                </c:pt>
              </c:strCache>
            </c:strRef>
          </c:cat>
          <c:val>
            <c:numRef>
              <c:f>Sheet1!$B$2:$B$5</c:f>
              <c:numCache>
                <c:formatCode>General</c:formatCode>
                <c:ptCount val="4"/>
                <c:pt idx="0">
                  <c:v>35</c:v>
                </c:pt>
                <c:pt idx="1">
                  <c:v>65</c:v>
                </c:pt>
              </c:numCache>
            </c:numRef>
          </c:val>
          <c:extLst>
            <c:ext xmlns:c16="http://schemas.microsoft.com/office/drawing/2014/chart" uri="{C3380CC4-5D6E-409C-BE32-E72D297353CC}">
              <c16:uniqueId val="{00000008-1179-4F8D-BCFA-2EE1E444D792}"/>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w="19050">
                <a:noFill/>
              </a:ln>
              <a:effectLst/>
            </c:spPr>
            <c:extLst>
              <c:ext xmlns:c16="http://schemas.microsoft.com/office/drawing/2014/chart" uri="{C3380CC4-5D6E-409C-BE32-E72D297353CC}">
                <c16:uniqueId val="{00000001-3C78-445D-9055-2C996FF9EDB4}"/>
              </c:ext>
            </c:extLst>
          </c:dPt>
          <c:dPt>
            <c:idx val="1"/>
            <c:bubble3D val="0"/>
            <c:spPr>
              <a:noFill/>
              <a:ln w="19050">
                <a:noFill/>
              </a:ln>
              <a:effectLst/>
            </c:spPr>
            <c:extLst>
              <c:ext xmlns:c16="http://schemas.microsoft.com/office/drawing/2014/chart" uri="{C3380CC4-5D6E-409C-BE32-E72D297353CC}">
                <c16:uniqueId val="{00000003-3C78-445D-9055-2C996FF9E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78-445D-9055-2C996FF9ED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78-445D-9055-2C996FF9EDB4}"/>
              </c:ext>
            </c:extLst>
          </c:dPt>
          <c:cat>
            <c:strRef>
              <c:f>Sheet1!$A$2:$A$5</c:f>
              <c:strCache>
                <c:ptCount val="2"/>
                <c:pt idx="0">
                  <c:v>1st Qtr</c:v>
                </c:pt>
                <c:pt idx="1">
                  <c:v>2nd Qtr</c:v>
                </c:pt>
              </c:strCache>
            </c:strRef>
          </c:cat>
          <c:val>
            <c:numRef>
              <c:f>Sheet1!$B$2:$B$5</c:f>
              <c:numCache>
                <c:formatCode>General</c:formatCode>
                <c:ptCount val="4"/>
                <c:pt idx="0">
                  <c:v>69</c:v>
                </c:pt>
                <c:pt idx="1">
                  <c:v>31</c:v>
                </c:pt>
              </c:numCache>
            </c:numRef>
          </c:val>
          <c:extLst>
            <c:ext xmlns:c16="http://schemas.microsoft.com/office/drawing/2014/chart" uri="{C3380CC4-5D6E-409C-BE32-E72D297353CC}">
              <c16:uniqueId val="{00000008-3C78-445D-9055-2C996FF9EDB4}"/>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noFill/>
              </a:ln>
              <a:effectLst/>
            </c:spPr>
            <c:extLst>
              <c:ext xmlns:c16="http://schemas.microsoft.com/office/drawing/2014/chart" uri="{C3380CC4-5D6E-409C-BE32-E72D297353CC}">
                <c16:uniqueId val="{00000001-1829-4530-8908-B5472B853B10}"/>
              </c:ext>
            </c:extLst>
          </c:dPt>
          <c:dPt>
            <c:idx val="1"/>
            <c:bubble3D val="0"/>
            <c:spPr>
              <a:noFill/>
              <a:ln w="19050">
                <a:noFill/>
              </a:ln>
              <a:effectLst/>
            </c:spPr>
            <c:extLst>
              <c:ext xmlns:c16="http://schemas.microsoft.com/office/drawing/2014/chart" uri="{C3380CC4-5D6E-409C-BE32-E72D297353CC}">
                <c16:uniqueId val="{00000003-1829-4530-8908-B5472B853B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829-4530-8908-B5472B853B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829-4530-8908-B5472B853B10}"/>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1829-4530-8908-B5472B853B10}"/>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noFill/>
              </a:ln>
              <a:effectLst/>
            </c:spPr>
            <c:extLst>
              <c:ext xmlns:c16="http://schemas.microsoft.com/office/drawing/2014/chart" uri="{C3380CC4-5D6E-409C-BE32-E72D297353CC}">
                <c16:uniqueId val="{00000001-9A9C-4C8C-AC12-A317E3D4B777}"/>
              </c:ext>
            </c:extLst>
          </c:dPt>
          <c:dPt>
            <c:idx val="1"/>
            <c:bubble3D val="0"/>
            <c:spPr>
              <a:noFill/>
              <a:ln w="19050">
                <a:noFill/>
              </a:ln>
              <a:effectLst/>
            </c:spPr>
            <c:extLst>
              <c:ext xmlns:c16="http://schemas.microsoft.com/office/drawing/2014/chart" uri="{C3380CC4-5D6E-409C-BE32-E72D297353CC}">
                <c16:uniqueId val="{00000003-9A9C-4C8C-AC12-A317E3D4B7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9C-4C8C-AC12-A317E3D4B77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9C-4C8C-AC12-A317E3D4B777}"/>
              </c:ext>
            </c:extLst>
          </c:dPt>
          <c:cat>
            <c:strRef>
              <c:f>Sheet1!$A$2:$A$5</c:f>
              <c:strCache>
                <c:ptCount val="2"/>
                <c:pt idx="0">
                  <c:v>1st Qtr</c:v>
                </c:pt>
                <c:pt idx="1">
                  <c:v>2nd Qtr</c:v>
                </c:pt>
              </c:strCache>
            </c:strRef>
          </c:cat>
          <c:val>
            <c:numRef>
              <c:f>Sheet1!$B$2:$B$5</c:f>
              <c:numCache>
                <c:formatCode>General</c:formatCode>
                <c:ptCount val="4"/>
                <c:pt idx="0">
                  <c:v>69</c:v>
                </c:pt>
                <c:pt idx="1">
                  <c:v>31</c:v>
                </c:pt>
              </c:numCache>
            </c:numRef>
          </c:val>
          <c:extLst>
            <c:ext xmlns:c16="http://schemas.microsoft.com/office/drawing/2014/chart" uri="{C3380CC4-5D6E-409C-BE32-E72D297353CC}">
              <c16:uniqueId val="{00000008-9A9C-4C8C-AC12-A317E3D4B77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50B-45B4-B206-E8B6CB563BAB}"/>
              </c:ext>
            </c:extLst>
          </c:dPt>
          <c:dPt>
            <c:idx val="1"/>
            <c:bubble3D val="0"/>
            <c:spPr>
              <a:solidFill>
                <a:schemeClr val="accent2"/>
              </a:solidFill>
              <a:ln w="19050">
                <a:noFill/>
              </a:ln>
              <a:effectLst/>
            </c:spPr>
            <c:extLst>
              <c:ext xmlns:c16="http://schemas.microsoft.com/office/drawing/2014/chart" uri="{C3380CC4-5D6E-409C-BE32-E72D297353CC}">
                <c16:uniqueId val="{00000003-E50B-45B4-B206-E8B6CB563BAB}"/>
              </c:ext>
            </c:extLst>
          </c:dPt>
          <c:dPt>
            <c:idx val="2"/>
            <c:bubble3D val="0"/>
            <c:spPr>
              <a:solidFill>
                <a:schemeClr val="accent3"/>
              </a:solidFill>
              <a:ln w="19050">
                <a:noFill/>
              </a:ln>
              <a:effectLst/>
            </c:spPr>
            <c:extLst>
              <c:ext xmlns:c16="http://schemas.microsoft.com/office/drawing/2014/chart" uri="{C3380CC4-5D6E-409C-BE32-E72D297353CC}">
                <c16:uniqueId val="{00000005-E50B-45B4-B206-E8B6CB563BAB}"/>
              </c:ext>
            </c:extLst>
          </c:dPt>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2</c:v>
                </c:pt>
              </c:numCache>
            </c:numRef>
          </c:val>
          <c:extLst>
            <c:ext xmlns:c16="http://schemas.microsoft.com/office/drawing/2014/chart" uri="{C3380CC4-5D6E-409C-BE32-E72D297353CC}">
              <c16:uniqueId val="{00000000-DBF3-4EA5-A546-0FC71208FEA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1D3-4F8A-B3C4-A849AEF2140D}"/>
              </c:ext>
            </c:extLst>
          </c:dPt>
          <c:dPt>
            <c:idx val="1"/>
            <c:bubble3D val="0"/>
            <c:spPr>
              <a:solidFill>
                <a:schemeClr val="accent2"/>
              </a:solidFill>
              <a:ln w="19050">
                <a:noFill/>
              </a:ln>
              <a:effectLst/>
            </c:spPr>
            <c:extLst>
              <c:ext xmlns:c16="http://schemas.microsoft.com/office/drawing/2014/chart" uri="{C3380CC4-5D6E-409C-BE32-E72D297353CC}">
                <c16:uniqueId val="{00000003-91D3-4F8A-B3C4-A849AEF2140D}"/>
              </c:ext>
            </c:extLst>
          </c:dPt>
          <c:dPt>
            <c:idx val="2"/>
            <c:bubble3D val="0"/>
            <c:spPr>
              <a:solidFill>
                <a:schemeClr val="accent3"/>
              </a:solidFill>
              <a:ln w="19050">
                <a:noFill/>
              </a:ln>
              <a:effectLst/>
            </c:spPr>
            <c:extLst>
              <c:ext xmlns:c16="http://schemas.microsoft.com/office/drawing/2014/chart" uri="{C3380CC4-5D6E-409C-BE32-E72D297353CC}">
                <c16:uniqueId val="{00000005-91D3-4F8A-B3C4-A849AEF2140D}"/>
              </c:ext>
            </c:extLst>
          </c:dPt>
          <c:cat>
            <c:strRef>
              <c:f>Sheet1!$A$2:$A$4</c:f>
              <c:strCache>
                <c:ptCount val="3"/>
                <c:pt idx="0">
                  <c:v>1st Qtr</c:v>
                </c:pt>
                <c:pt idx="1">
                  <c:v>2nd Qtr</c:v>
                </c:pt>
                <c:pt idx="2">
                  <c:v>3rd Qtr</c:v>
                </c:pt>
              </c:strCache>
            </c:strRef>
          </c:cat>
          <c:val>
            <c:numRef>
              <c:f>Sheet1!$B$2:$B$4</c:f>
              <c:numCache>
                <c:formatCode>General</c:formatCode>
                <c:ptCount val="3"/>
                <c:pt idx="0">
                  <c:v>5</c:v>
                </c:pt>
                <c:pt idx="1">
                  <c:v>3</c:v>
                </c:pt>
                <c:pt idx="2">
                  <c:v>4.0999999999999996</c:v>
                </c:pt>
              </c:numCache>
            </c:numRef>
          </c:val>
          <c:extLst>
            <c:ext xmlns:c16="http://schemas.microsoft.com/office/drawing/2014/chart" uri="{C3380CC4-5D6E-409C-BE32-E72D297353CC}">
              <c16:uniqueId val="{00000006-91D3-4F8A-B3C4-A849AEF2140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2014</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C92-43C6-89F4-7358C4999E1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C92-43C6-89F4-7358C4999E1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C92-43C6-89F4-7358C4999E1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C92-43C6-89F4-7358C4999E1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C92-43C6-89F4-7358C4999E1E}"/>
              </c:ext>
            </c:extLst>
          </c:dPt>
          <c:cat>
            <c:strRef>
              <c:f>Sheet1!$A$2:$A$6</c:f>
              <c:strCache>
                <c:ptCount val="5"/>
                <c:pt idx="0">
                  <c:v>Webdesign</c:v>
                </c:pt>
                <c:pt idx="1">
                  <c:v>Graphic Design</c:v>
                </c:pt>
                <c:pt idx="2">
                  <c:v>Marketing</c:v>
                </c:pt>
                <c:pt idx="3">
                  <c:v>SEO</c:v>
                </c:pt>
                <c:pt idx="4">
                  <c:v>Promotion</c:v>
                </c:pt>
              </c:strCache>
            </c:strRef>
          </c:cat>
          <c:val>
            <c:numRef>
              <c:f>Sheet1!$B$2:$B$6</c:f>
              <c:numCache>
                <c:formatCode>General</c:formatCode>
                <c:ptCount val="5"/>
                <c:pt idx="0">
                  <c:v>25</c:v>
                </c:pt>
                <c:pt idx="1">
                  <c:v>20</c:v>
                </c:pt>
                <c:pt idx="2">
                  <c:v>20</c:v>
                </c:pt>
                <c:pt idx="3">
                  <c:v>15</c:v>
                </c:pt>
                <c:pt idx="4">
                  <c:v>20</c:v>
                </c:pt>
              </c:numCache>
            </c:numRef>
          </c:val>
          <c:extLst>
            <c:ext xmlns:c16="http://schemas.microsoft.com/office/drawing/2014/chart" uri="{C3380CC4-5D6E-409C-BE32-E72D297353CC}">
              <c16:uniqueId val="{0000000A-DC92-43C6-89F4-7358C4999E1E}"/>
            </c:ext>
          </c:extLst>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1" name="Google Shape;8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4" name="Google Shape;217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39"/>
        <p:cNvGrpSpPr/>
        <p:nvPr/>
      </p:nvGrpSpPr>
      <p:grpSpPr>
        <a:xfrm>
          <a:off x="0" y="0"/>
          <a:ext cx="0" cy="0"/>
          <a:chOff x="0" y="0"/>
          <a:chExt cx="0" cy="0"/>
        </a:xfrm>
      </p:grpSpPr>
      <p:sp>
        <p:nvSpPr>
          <p:cNvPr id="33940" name="Google Shape;33940;p5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41" name="Google Shape;33941;p5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41"/>
        <p:cNvGrpSpPr/>
        <p:nvPr/>
      </p:nvGrpSpPr>
      <p:grpSpPr>
        <a:xfrm>
          <a:off x="0" y="0"/>
          <a:ext cx="0" cy="0"/>
          <a:chOff x="0" y="0"/>
          <a:chExt cx="0" cy="0"/>
        </a:xfrm>
      </p:grpSpPr>
      <p:sp>
        <p:nvSpPr>
          <p:cNvPr id="34042" name="Google Shape;34042;p5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43" name="Google Shape;34043;p5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15"/>
        <p:cNvGrpSpPr/>
        <p:nvPr/>
      </p:nvGrpSpPr>
      <p:grpSpPr>
        <a:xfrm>
          <a:off x="0" y="0"/>
          <a:ext cx="0" cy="0"/>
          <a:chOff x="0" y="0"/>
          <a:chExt cx="0" cy="0"/>
        </a:xfrm>
      </p:grpSpPr>
      <p:sp>
        <p:nvSpPr>
          <p:cNvPr id="34116" name="Google Shape;34116;p5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17" name="Google Shape;34117;p5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08"/>
        <p:cNvGrpSpPr/>
        <p:nvPr/>
      </p:nvGrpSpPr>
      <p:grpSpPr>
        <a:xfrm>
          <a:off x="0" y="0"/>
          <a:ext cx="0" cy="0"/>
          <a:chOff x="0" y="0"/>
          <a:chExt cx="0" cy="0"/>
        </a:xfrm>
      </p:grpSpPr>
      <p:sp>
        <p:nvSpPr>
          <p:cNvPr id="34209" name="Google Shape;34209;p5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10" name="Google Shape;34210;p5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0"/>
        <p:cNvGrpSpPr/>
        <p:nvPr/>
      </p:nvGrpSpPr>
      <p:grpSpPr>
        <a:xfrm>
          <a:off x="0" y="0"/>
          <a:ext cx="0" cy="0"/>
          <a:chOff x="0" y="0"/>
          <a:chExt cx="0" cy="0"/>
        </a:xfrm>
      </p:grpSpPr>
      <p:sp>
        <p:nvSpPr>
          <p:cNvPr id="34531" name="Google Shape;34531;p5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32" name="Google Shape;34532;p5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83"/>
        <p:cNvGrpSpPr/>
        <p:nvPr/>
      </p:nvGrpSpPr>
      <p:grpSpPr>
        <a:xfrm>
          <a:off x="0" y="0"/>
          <a:ext cx="0" cy="0"/>
          <a:chOff x="0" y="0"/>
          <a:chExt cx="0" cy="0"/>
        </a:xfrm>
      </p:grpSpPr>
      <p:sp>
        <p:nvSpPr>
          <p:cNvPr id="34584" name="Google Shape;34584;p5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85" name="Google Shape;34585;p5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20"/>
        <p:cNvGrpSpPr/>
        <p:nvPr/>
      </p:nvGrpSpPr>
      <p:grpSpPr>
        <a:xfrm>
          <a:off x="0" y="0"/>
          <a:ext cx="0" cy="0"/>
          <a:chOff x="0" y="0"/>
          <a:chExt cx="0" cy="0"/>
        </a:xfrm>
      </p:grpSpPr>
      <p:sp>
        <p:nvSpPr>
          <p:cNvPr id="34621" name="Google Shape;34621;p5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22" name="Google Shape;34622;p5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79"/>
        <p:cNvGrpSpPr/>
        <p:nvPr/>
      </p:nvGrpSpPr>
      <p:grpSpPr>
        <a:xfrm>
          <a:off x="0" y="0"/>
          <a:ext cx="0" cy="0"/>
          <a:chOff x="0" y="0"/>
          <a:chExt cx="0" cy="0"/>
        </a:xfrm>
      </p:grpSpPr>
      <p:sp>
        <p:nvSpPr>
          <p:cNvPr id="38080" name="Google Shape;38080;p6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81" name="Google Shape;38081;p6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96"/>
        <p:cNvGrpSpPr/>
        <p:nvPr/>
      </p:nvGrpSpPr>
      <p:grpSpPr>
        <a:xfrm>
          <a:off x="0" y="0"/>
          <a:ext cx="0" cy="0"/>
          <a:chOff x="0" y="0"/>
          <a:chExt cx="0" cy="0"/>
        </a:xfrm>
      </p:grpSpPr>
      <p:sp>
        <p:nvSpPr>
          <p:cNvPr id="38097" name="Google Shape;38097;p6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98" name="Google Shape;38098;p6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26"/>
        <p:cNvGrpSpPr/>
        <p:nvPr/>
      </p:nvGrpSpPr>
      <p:grpSpPr>
        <a:xfrm>
          <a:off x="0" y="0"/>
          <a:ext cx="0" cy="0"/>
          <a:chOff x="0" y="0"/>
          <a:chExt cx="0" cy="0"/>
        </a:xfrm>
      </p:grpSpPr>
      <p:sp>
        <p:nvSpPr>
          <p:cNvPr id="38127" name="Google Shape;38127;p6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28" name="Google Shape;38128;p6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4"/>
        <p:cNvGrpSpPr/>
        <p:nvPr/>
      </p:nvGrpSpPr>
      <p:grpSpPr>
        <a:xfrm>
          <a:off x="0" y="0"/>
          <a:ext cx="0" cy="0"/>
          <a:chOff x="0" y="0"/>
          <a:chExt cx="0" cy="0"/>
        </a:xfrm>
      </p:grpSpPr>
      <p:sp>
        <p:nvSpPr>
          <p:cNvPr id="2195" name="Google Shape;219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6" name="Google Shape;219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6"/>
        <p:cNvGrpSpPr/>
        <p:nvPr/>
      </p:nvGrpSpPr>
      <p:grpSpPr>
        <a:xfrm>
          <a:off x="0" y="0"/>
          <a:ext cx="0" cy="0"/>
          <a:chOff x="0" y="0"/>
          <a:chExt cx="0" cy="0"/>
        </a:xfrm>
      </p:grpSpPr>
      <p:sp>
        <p:nvSpPr>
          <p:cNvPr id="3457" name="Google Shape;3457;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8" name="Google Shape;345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5"/>
        <p:cNvGrpSpPr/>
        <p:nvPr/>
      </p:nvGrpSpPr>
      <p:grpSpPr>
        <a:xfrm>
          <a:off x="0" y="0"/>
          <a:ext cx="0" cy="0"/>
          <a:chOff x="0" y="0"/>
          <a:chExt cx="0" cy="0"/>
        </a:xfrm>
      </p:grpSpPr>
      <p:sp>
        <p:nvSpPr>
          <p:cNvPr id="3466" name="Google Shape;3466;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7" name="Google Shape;3467;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4"/>
        <p:cNvGrpSpPr/>
        <p:nvPr/>
      </p:nvGrpSpPr>
      <p:grpSpPr>
        <a:xfrm>
          <a:off x="0" y="0"/>
          <a:ext cx="0" cy="0"/>
          <a:chOff x="0" y="0"/>
          <a:chExt cx="0" cy="0"/>
        </a:xfrm>
      </p:grpSpPr>
      <p:sp>
        <p:nvSpPr>
          <p:cNvPr id="3545" name="Google Shape;3545;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6" name="Google Shape;354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6"/>
        <p:cNvGrpSpPr/>
        <p:nvPr/>
      </p:nvGrpSpPr>
      <p:grpSpPr>
        <a:xfrm>
          <a:off x="0" y="0"/>
          <a:ext cx="0" cy="0"/>
          <a:chOff x="0" y="0"/>
          <a:chExt cx="0" cy="0"/>
        </a:xfrm>
      </p:grpSpPr>
      <p:sp>
        <p:nvSpPr>
          <p:cNvPr id="3587" name="Google Shape;3587;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8" name="Google Shape;358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6"/>
        <p:cNvGrpSpPr/>
        <p:nvPr/>
      </p:nvGrpSpPr>
      <p:grpSpPr>
        <a:xfrm>
          <a:off x="0" y="0"/>
          <a:ext cx="0" cy="0"/>
          <a:chOff x="0" y="0"/>
          <a:chExt cx="0" cy="0"/>
        </a:xfrm>
      </p:grpSpPr>
      <p:sp>
        <p:nvSpPr>
          <p:cNvPr id="3897" name="Google Shape;3897;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8" name="Google Shape;389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2"/>
        <p:cNvGrpSpPr/>
        <p:nvPr/>
      </p:nvGrpSpPr>
      <p:grpSpPr>
        <a:xfrm>
          <a:off x="0" y="0"/>
          <a:ext cx="0" cy="0"/>
          <a:chOff x="0" y="0"/>
          <a:chExt cx="0" cy="0"/>
        </a:xfrm>
      </p:grpSpPr>
      <p:sp>
        <p:nvSpPr>
          <p:cNvPr id="3903" name="Google Shape;3903;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4" name="Google Shape;390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2" name="Google Shape;3922;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9"/>
        <p:cNvGrpSpPr/>
        <p:nvPr/>
      </p:nvGrpSpPr>
      <p:grpSpPr>
        <a:xfrm>
          <a:off x="0" y="0"/>
          <a:ext cx="0" cy="0"/>
          <a:chOff x="0" y="0"/>
          <a:chExt cx="0" cy="0"/>
        </a:xfrm>
      </p:grpSpPr>
      <p:sp>
        <p:nvSpPr>
          <p:cNvPr id="3940" name="Google Shape;394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1" name="Google Shape;394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5" name="Google Shape;1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8"/>
        <p:cNvGrpSpPr/>
        <p:nvPr/>
      </p:nvGrpSpPr>
      <p:grpSpPr>
        <a:xfrm>
          <a:off x="0" y="0"/>
          <a:ext cx="0" cy="0"/>
          <a:chOff x="0" y="0"/>
          <a:chExt cx="0" cy="0"/>
        </a:xfrm>
      </p:grpSpPr>
      <p:sp>
        <p:nvSpPr>
          <p:cNvPr id="3959" name="Google Shape;3959;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0" name="Google Shape;396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7"/>
        <p:cNvGrpSpPr/>
        <p:nvPr/>
      </p:nvGrpSpPr>
      <p:grpSpPr>
        <a:xfrm>
          <a:off x="0" y="0"/>
          <a:ext cx="0" cy="0"/>
          <a:chOff x="0" y="0"/>
          <a:chExt cx="0" cy="0"/>
        </a:xfrm>
      </p:grpSpPr>
      <p:sp>
        <p:nvSpPr>
          <p:cNvPr id="3978" name="Google Shape;3978;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9" name="Google Shape;3979;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6"/>
        <p:cNvGrpSpPr/>
        <p:nvPr/>
      </p:nvGrpSpPr>
      <p:grpSpPr>
        <a:xfrm>
          <a:off x="0" y="0"/>
          <a:ext cx="0" cy="0"/>
          <a:chOff x="0" y="0"/>
          <a:chExt cx="0" cy="0"/>
        </a:xfrm>
      </p:grpSpPr>
      <p:sp>
        <p:nvSpPr>
          <p:cNvPr id="4047" name="Google Shape;4047;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8" name="Google Shape;404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7"/>
        <p:cNvGrpSpPr/>
        <p:nvPr/>
      </p:nvGrpSpPr>
      <p:grpSpPr>
        <a:xfrm>
          <a:off x="0" y="0"/>
          <a:ext cx="0" cy="0"/>
          <a:chOff x="0" y="0"/>
          <a:chExt cx="0" cy="0"/>
        </a:xfrm>
      </p:grpSpPr>
      <p:sp>
        <p:nvSpPr>
          <p:cNvPr id="4168" name="Google Shape;4168;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9" name="Google Shape;4169;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7"/>
        <p:cNvGrpSpPr/>
        <p:nvPr/>
      </p:nvGrpSpPr>
      <p:grpSpPr>
        <a:xfrm>
          <a:off x="0" y="0"/>
          <a:ext cx="0" cy="0"/>
          <a:chOff x="0" y="0"/>
          <a:chExt cx="0" cy="0"/>
        </a:xfrm>
      </p:grpSpPr>
      <p:sp>
        <p:nvSpPr>
          <p:cNvPr id="4228" name="Google Shape;4228;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9" name="Google Shape;4229;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3"/>
        <p:cNvGrpSpPr/>
        <p:nvPr/>
      </p:nvGrpSpPr>
      <p:grpSpPr>
        <a:xfrm>
          <a:off x="0" y="0"/>
          <a:ext cx="0" cy="0"/>
          <a:chOff x="0" y="0"/>
          <a:chExt cx="0" cy="0"/>
        </a:xfrm>
      </p:grpSpPr>
      <p:sp>
        <p:nvSpPr>
          <p:cNvPr id="4234" name="Google Shape;4234;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5" name="Google Shape;4235;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6" name="Google Shape;4236;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7"/>
        <p:cNvGrpSpPr/>
        <p:nvPr/>
      </p:nvGrpSpPr>
      <p:grpSpPr>
        <a:xfrm>
          <a:off x="0" y="0"/>
          <a:ext cx="0" cy="0"/>
          <a:chOff x="0" y="0"/>
          <a:chExt cx="0" cy="0"/>
        </a:xfrm>
      </p:grpSpPr>
      <p:sp>
        <p:nvSpPr>
          <p:cNvPr id="4348" name="Google Shape;4348;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9" name="Google Shape;4349;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2"/>
        <p:cNvGrpSpPr/>
        <p:nvPr/>
      </p:nvGrpSpPr>
      <p:grpSpPr>
        <a:xfrm>
          <a:off x="0" y="0"/>
          <a:ext cx="0" cy="0"/>
          <a:chOff x="0" y="0"/>
          <a:chExt cx="0" cy="0"/>
        </a:xfrm>
      </p:grpSpPr>
      <p:sp>
        <p:nvSpPr>
          <p:cNvPr id="4383" name="Google Shape;4383;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4" name="Google Shape;4384;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5" name="Google Shape;4385;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5"/>
        <p:cNvGrpSpPr/>
        <p:nvPr/>
      </p:nvGrpSpPr>
      <p:grpSpPr>
        <a:xfrm>
          <a:off x="0" y="0"/>
          <a:ext cx="0" cy="0"/>
          <a:chOff x="0" y="0"/>
          <a:chExt cx="0" cy="0"/>
        </a:xfrm>
      </p:grpSpPr>
      <p:sp>
        <p:nvSpPr>
          <p:cNvPr id="4486" name="Google Shape;4486;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7" name="Google Shape;4487;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6"/>
        <p:cNvGrpSpPr/>
        <p:nvPr/>
      </p:nvGrpSpPr>
      <p:grpSpPr>
        <a:xfrm>
          <a:off x="0" y="0"/>
          <a:ext cx="0" cy="0"/>
          <a:chOff x="0" y="0"/>
          <a:chExt cx="0" cy="0"/>
        </a:xfrm>
      </p:grpSpPr>
      <p:sp>
        <p:nvSpPr>
          <p:cNvPr id="4547" name="Google Shape;4547;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8" name="Google Shape;4548;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5" name="Google Shape;16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7"/>
        <p:cNvGrpSpPr/>
        <p:nvPr/>
      </p:nvGrpSpPr>
      <p:grpSpPr>
        <a:xfrm>
          <a:off x="0" y="0"/>
          <a:ext cx="0" cy="0"/>
          <a:chOff x="0" y="0"/>
          <a:chExt cx="0" cy="0"/>
        </a:xfrm>
      </p:grpSpPr>
      <p:sp>
        <p:nvSpPr>
          <p:cNvPr id="4878" name="Google Shape;4878;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9" name="Google Shape;4879;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5"/>
        <p:cNvGrpSpPr/>
        <p:nvPr/>
      </p:nvGrpSpPr>
      <p:grpSpPr>
        <a:xfrm>
          <a:off x="0" y="0"/>
          <a:ext cx="0" cy="0"/>
          <a:chOff x="0" y="0"/>
          <a:chExt cx="0" cy="0"/>
        </a:xfrm>
      </p:grpSpPr>
      <p:sp>
        <p:nvSpPr>
          <p:cNvPr id="4886" name="Google Shape;4886;p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7" name="Google Shape;4887;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5"/>
        <p:cNvGrpSpPr/>
        <p:nvPr/>
      </p:nvGrpSpPr>
      <p:grpSpPr>
        <a:xfrm>
          <a:off x="0" y="0"/>
          <a:ext cx="0" cy="0"/>
          <a:chOff x="0" y="0"/>
          <a:chExt cx="0" cy="0"/>
        </a:xfrm>
      </p:grpSpPr>
      <p:sp>
        <p:nvSpPr>
          <p:cNvPr id="5056" name="Google Shape;5056;p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7" name="Google Shape;5057;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7"/>
        <p:cNvGrpSpPr/>
        <p:nvPr/>
      </p:nvGrpSpPr>
      <p:grpSpPr>
        <a:xfrm>
          <a:off x="0" y="0"/>
          <a:ext cx="0" cy="0"/>
          <a:chOff x="0" y="0"/>
          <a:chExt cx="0" cy="0"/>
        </a:xfrm>
      </p:grpSpPr>
      <p:sp>
        <p:nvSpPr>
          <p:cNvPr id="5238" name="Google Shape;5238;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9" name="Google Shape;5239;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1"/>
        <p:cNvGrpSpPr/>
        <p:nvPr/>
      </p:nvGrpSpPr>
      <p:grpSpPr>
        <a:xfrm>
          <a:off x="0" y="0"/>
          <a:ext cx="0" cy="0"/>
          <a:chOff x="0" y="0"/>
          <a:chExt cx="0" cy="0"/>
        </a:xfrm>
      </p:grpSpPr>
      <p:sp>
        <p:nvSpPr>
          <p:cNvPr id="5612" name="Google Shape;5612;p1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3" name="Google Shape;5613;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0"/>
        <p:cNvGrpSpPr/>
        <p:nvPr/>
      </p:nvGrpSpPr>
      <p:grpSpPr>
        <a:xfrm>
          <a:off x="0" y="0"/>
          <a:ext cx="0" cy="0"/>
          <a:chOff x="0" y="0"/>
          <a:chExt cx="0" cy="0"/>
        </a:xfrm>
      </p:grpSpPr>
      <p:sp>
        <p:nvSpPr>
          <p:cNvPr id="5841" name="Google Shape;5841;p1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2" name="Google Shape;5842;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9"/>
        <p:cNvGrpSpPr/>
        <p:nvPr/>
      </p:nvGrpSpPr>
      <p:grpSpPr>
        <a:xfrm>
          <a:off x="0" y="0"/>
          <a:ext cx="0" cy="0"/>
          <a:chOff x="0" y="0"/>
          <a:chExt cx="0" cy="0"/>
        </a:xfrm>
      </p:grpSpPr>
      <p:sp>
        <p:nvSpPr>
          <p:cNvPr id="5880" name="Google Shape;5880;p1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1" name="Google Shape;5881;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7"/>
        <p:cNvGrpSpPr/>
        <p:nvPr/>
      </p:nvGrpSpPr>
      <p:grpSpPr>
        <a:xfrm>
          <a:off x="0" y="0"/>
          <a:ext cx="0" cy="0"/>
          <a:chOff x="0" y="0"/>
          <a:chExt cx="0" cy="0"/>
        </a:xfrm>
      </p:grpSpPr>
      <p:sp>
        <p:nvSpPr>
          <p:cNvPr id="6508" name="Google Shape;6508;p1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9" name="Google Shape;6509;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3"/>
        <p:cNvGrpSpPr/>
        <p:nvPr/>
      </p:nvGrpSpPr>
      <p:grpSpPr>
        <a:xfrm>
          <a:off x="0" y="0"/>
          <a:ext cx="0" cy="0"/>
          <a:chOff x="0" y="0"/>
          <a:chExt cx="0" cy="0"/>
        </a:xfrm>
      </p:grpSpPr>
      <p:sp>
        <p:nvSpPr>
          <p:cNvPr id="6514" name="Google Shape;6514;p1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5" name="Google Shape;6515;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5"/>
        <p:cNvGrpSpPr/>
        <p:nvPr/>
      </p:nvGrpSpPr>
      <p:grpSpPr>
        <a:xfrm>
          <a:off x="0" y="0"/>
          <a:ext cx="0" cy="0"/>
          <a:chOff x="0" y="0"/>
          <a:chExt cx="0" cy="0"/>
        </a:xfrm>
      </p:grpSpPr>
      <p:sp>
        <p:nvSpPr>
          <p:cNvPr id="6596" name="Google Shape;6596;p1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7" name="Google Shape;6597;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1" name="Google Shape;16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2"/>
        <p:cNvGrpSpPr/>
        <p:nvPr/>
      </p:nvGrpSpPr>
      <p:grpSpPr>
        <a:xfrm>
          <a:off x="0" y="0"/>
          <a:ext cx="0" cy="0"/>
          <a:chOff x="0" y="0"/>
          <a:chExt cx="0" cy="0"/>
        </a:xfrm>
      </p:grpSpPr>
      <p:sp>
        <p:nvSpPr>
          <p:cNvPr id="6663" name="Google Shape;6663;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4" name="Google Shape;6664;p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5" name="Google Shape;6665;p1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3"/>
        <p:cNvGrpSpPr/>
        <p:nvPr/>
      </p:nvGrpSpPr>
      <p:grpSpPr>
        <a:xfrm>
          <a:off x="0" y="0"/>
          <a:ext cx="0" cy="0"/>
          <a:chOff x="0" y="0"/>
          <a:chExt cx="0" cy="0"/>
        </a:xfrm>
      </p:grpSpPr>
      <p:sp>
        <p:nvSpPr>
          <p:cNvPr id="6704" name="Google Shape;6704;p1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5" name="Google Shape;6705;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0"/>
        <p:cNvGrpSpPr/>
        <p:nvPr/>
      </p:nvGrpSpPr>
      <p:grpSpPr>
        <a:xfrm>
          <a:off x="0" y="0"/>
          <a:ext cx="0" cy="0"/>
          <a:chOff x="0" y="0"/>
          <a:chExt cx="0" cy="0"/>
        </a:xfrm>
      </p:grpSpPr>
      <p:sp>
        <p:nvSpPr>
          <p:cNvPr id="6771" name="Google Shape;6771;p1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2" name="Google Shape;6772;p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2"/>
        <p:cNvGrpSpPr/>
        <p:nvPr/>
      </p:nvGrpSpPr>
      <p:grpSpPr>
        <a:xfrm>
          <a:off x="0" y="0"/>
          <a:ext cx="0" cy="0"/>
          <a:chOff x="0" y="0"/>
          <a:chExt cx="0" cy="0"/>
        </a:xfrm>
      </p:grpSpPr>
      <p:sp>
        <p:nvSpPr>
          <p:cNvPr id="6823" name="Google Shape;6823;p1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4" name="Google Shape;6824;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6"/>
        <p:cNvGrpSpPr/>
        <p:nvPr/>
      </p:nvGrpSpPr>
      <p:grpSpPr>
        <a:xfrm>
          <a:off x="0" y="0"/>
          <a:ext cx="0" cy="0"/>
          <a:chOff x="0" y="0"/>
          <a:chExt cx="0" cy="0"/>
        </a:xfrm>
      </p:grpSpPr>
      <p:sp>
        <p:nvSpPr>
          <p:cNvPr id="6847" name="Google Shape;6847;p1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8" name="Google Shape;6848;p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0"/>
        <p:cNvGrpSpPr/>
        <p:nvPr/>
      </p:nvGrpSpPr>
      <p:grpSpPr>
        <a:xfrm>
          <a:off x="0" y="0"/>
          <a:ext cx="0" cy="0"/>
          <a:chOff x="0" y="0"/>
          <a:chExt cx="0" cy="0"/>
        </a:xfrm>
      </p:grpSpPr>
      <p:sp>
        <p:nvSpPr>
          <p:cNvPr id="7021" name="Google Shape;7021;p1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2" name="Google Shape;7022;p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6"/>
        <p:cNvGrpSpPr/>
        <p:nvPr/>
      </p:nvGrpSpPr>
      <p:grpSpPr>
        <a:xfrm>
          <a:off x="0" y="0"/>
          <a:ext cx="0" cy="0"/>
          <a:chOff x="0" y="0"/>
          <a:chExt cx="0" cy="0"/>
        </a:xfrm>
      </p:grpSpPr>
      <p:sp>
        <p:nvSpPr>
          <p:cNvPr id="7077" name="Google Shape;7077;p1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8" name="Google Shape;7078;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1"/>
        <p:cNvGrpSpPr/>
        <p:nvPr/>
      </p:nvGrpSpPr>
      <p:grpSpPr>
        <a:xfrm>
          <a:off x="0" y="0"/>
          <a:ext cx="0" cy="0"/>
          <a:chOff x="0" y="0"/>
          <a:chExt cx="0" cy="0"/>
        </a:xfrm>
      </p:grpSpPr>
      <p:sp>
        <p:nvSpPr>
          <p:cNvPr id="7142" name="Google Shape;7142;p1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3" name="Google Shape;7143;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5"/>
        <p:cNvGrpSpPr/>
        <p:nvPr/>
      </p:nvGrpSpPr>
      <p:grpSpPr>
        <a:xfrm>
          <a:off x="0" y="0"/>
          <a:ext cx="0" cy="0"/>
          <a:chOff x="0" y="0"/>
          <a:chExt cx="0" cy="0"/>
        </a:xfrm>
      </p:grpSpPr>
      <p:sp>
        <p:nvSpPr>
          <p:cNvPr id="7196" name="Google Shape;7196;p1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97" name="Google Shape;7197;p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7"/>
        <p:cNvGrpSpPr/>
        <p:nvPr/>
      </p:nvGrpSpPr>
      <p:grpSpPr>
        <a:xfrm>
          <a:off x="0" y="0"/>
          <a:ext cx="0" cy="0"/>
          <a:chOff x="0" y="0"/>
          <a:chExt cx="0" cy="0"/>
        </a:xfrm>
      </p:grpSpPr>
      <p:sp>
        <p:nvSpPr>
          <p:cNvPr id="7248" name="Google Shape;7248;p1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9" name="Google Shape;7249;p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0" name="Google Shape;170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9"/>
        <p:cNvGrpSpPr/>
        <p:nvPr/>
      </p:nvGrpSpPr>
      <p:grpSpPr>
        <a:xfrm>
          <a:off x="0" y="0"/>
          <a:ext cx="0" cy="0"/>
          <a:chOff x="0" y="0"/>
          <a:chExt cx="0" cy="0"/>
        </a:xfrm>
      </p:grpSpPr>
      <p:sp>
        <p:nvSpPr>
          <p:cNvPr id="7280" name="Google Shape;7280;p1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1" name="Google Shape;7281;p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4"/>
        <p:cNvGrpSpPr/>
        <p:nvPr/>
      </p:nvGrpSpPr>
      <p:grpSpPr>
        <a:xfrm>
          <a:off x="0" y="0"/>
          <a:ext cx="0" cy="0"/>
          <a:chOff x="0" y="0"/>
          <a:chExt cx="0" cy="0"/>
        </a:xfrm>
      </p:grpSpPr>
      <p:sp>
        <p:nvSpPr>
          <p:cNvPr id="7315" name="Google Shape;7315;p1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6" name="Google Shape;7316;p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9"/>
        <p:cNvGrpSpPr/>
        <p:nvPr/>
      </p:nvGrpSpPr>
      <p:grpSpPr>
        <a:xfrm>
          <a:off x="0" y="0"/>
          <a:ext cx="0" cy="0"/>
          <a:chOff x="0" y="0"/>
          <a:chExt cx="0" cy="0"/>
        </a:xfrm>
      </p:grpSpPr>
      <p:sp>
        <p:nvSpPr>
          <p:cNvPr id="7370" name="Google Shape;7370;p1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1" name="Google Shape;7371;p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8"/>
        <p:cNvGrpSpPr/>
        <p:nvPr/>
      </p:nvGrpSpPr>
      <p:grpSpPr>
        <a:xfrm>
          <a:off x="0" y="0"/>
          <a:ext cx="0" cy="0"/>
          <a:chOff x="0" y="0"/>
          <a:chExt cx="0" cy="0"/>
        </a:xfrm>
      </p:grpSpPr>
      <p:sp>
        <p:nvSpPr>
          <p:cNvPr id="7709" name="Google Shape;7709;p1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0" name="Google Shape;7710;p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4"/>
        <p:cNvGrpSpPr/>
        <p:nvPr/>
      </p:nvGrpSpPr>
      <p:grpSpPr>
        <a:xfrm>
          <a:off x="0" y="0"/>
          <a:ext cx="0" cy="0"/>
          <a:chOff x="0" y="0"/>
          <a:chExt cx="0" cy="0"/>
        </a:xfrm>
      </p:grpSpPr>
      <p:sp>
        <p:nvSpPr>
          <p:cNvPr id="7715" name="Google Shape;7715;p1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6" name="Google Shape;7716;p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0"/>
        <p:cNvGrpSpPr/>
        <p:nvPr/>
      </p:nvGrpSpPr>
      <p:grpSpPr>
        <a:xfrm>
          <a:off x="0" y="0"/>
          <a:ext cx="0" cy="0"/>
          <a:chOff x="0" y="0"/>
          <a:chExt cx="0" cy="0"/>
        </a:xfrm>
      </p:grpSpPr>
      <p:sp>
        <p:nvSpPr>
          <p:cNvPr id="7751" name="Google Shape;7751;p1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2" name="Google Shape;7752;p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1"/>
        <p:cNvGrpSpPr/>
        <p:nvPr/>
      </p:nvGrpSpPr>
      <p:grpSpPr>
        <a:xfrm>
          <a:off x="0" y="0"/>
          <a:ext cx="0" cy="0"/>
          <a:chOff x="0" y="0"/>
          <a:chExt cx="0" cy="0"/>
        </a:xfrm>
      </p:grpSpPr>
      <p:sp>
        <p:nvSpPr>
          <p:cNvPr id="7802" name="Google Shape;7802;p1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3" name="Google Shape;7803;p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9"/>
        <p:cNvGrpSpPr/>
        <p:nvPr/>
      </p:nvGrpSpPr>
      <p:grpSpPr>
        <a:xfrm>
          <a:off x="0" y="0"/>
          <a:ext cx="0" cy="0"/>
          <a:chOff x="0" y="0"/>
          <a:chExt cx="0" cy="0"/>
        </a:xfrm>
      </p:grpSpPr>
      <p:sp>
        <p:nvSpPr>
          <p:cNvPr id="7830" name="Google Shape;7830;p1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31" name="Google Shape;7831;p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3"/>
        <p:cNvGrpSpPr/>
        <p:nvPr/>
      </p:nvGrpSpPr>
      <p:grpSpPr>
        <a:xfrm>
          <a:off x="0" y="0"/>
          <a:ext cx="0" cy="0"/>
          <a:chOff x="0" y="0"/>
          <a:chExt cx="0" cy="0"/>
        </a:xfrm>
      </p:grpSpPr>
      <p:sp>
        <p:nvSpPr>
          <p:cNvPr id="7874" name="Google Shape;7874;p1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75" name="Google Shape;7875;p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6"/>
        <p:cNvGrpSpPr/>
        <p:nvPr/>
      </p:nvGrpSpPr>
      <p:grpSpPr>
        <a:xfrm>
          <a:off x="0" y="0"/>
          <a:ext cx="0" cy="0"/>
          <a:chOff x="0" y="0"/>
          <a:chExt cx="0" cy="0"/>
        </a:xfrm>
      </p:grpSpPr>
      <p:sp>
        <p:nvSpPr>
          <p:cNvPr id="8047" name="Google Shape;8047;p1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8" name="Google Shape;8048;p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4" name="Google Shape;17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2"/>
        <p:cNvGrpSpPr/>
        <p:nvPr/>
      </p:nvGrpSpPr>
      <p:grpSpPr>
        <a:xfrm>
          <a:off x="0" y="0"/>
          <a:ext cx="0" cy="0"/>
          <a:chOff x="0" y="0"/>
          <a:chExt cx="0" cy="0"/>
        </a:xfrm>
      </p:grpSpPr>
      <p:sp>
        <p:nvSpPr>
          <p:cNvPr id="8073" name="Google Shape;8073;p1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74" name="Google Shape;8074;p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1"/>
        <p:cNvGrpSpPr/>
        <p:nvPr/>
      </p:nvGrpSpPr>
      <p:grpSpPr>
        <a:xfrm>
          <a:off x="0" y="0"/>
          <a:ext cx="0" cy="0"/>
          <a:chOff x="0" y="0"/>
          <a:chExt cx="0" cy="0"/>
        </a:xfrm>
      </p:grpSpPr>
      <p:sp>
        <p:nvSpPr>
          <p:cNvPr id="8222" name="Google Shape;8222;p1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3" name="Google Shape;8223;p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9"/>
        <p:cNvGrpSpPr/>
        <p:nvPr/>
      </p:nvGrpSpPr>
      <p:grpSpPr>
        <a:xfrm>
          <a:off x="0" y="0"/>
          <a:ext cx="0" cy="0"/>
          <a:chOff x="0" y="0"/>
          <a:chExt cx="0" cy="0"/>
        </a:xfrm>
      </p:grpSpPr>
      <p:sp>
        <p:nvSpPr>
          <p:cNvPr id="8260" name="Google Shape;8260;p1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61" name="Google Shape;8261;p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0"/>
        <p:cNvGrpSpPr/>
        <p:nvPr/>
      </p:nvGrpSpPr>
      <p:grpSpPr>
        <a:xfrm>
          <a:off x="0" y="0"/>
          <a:ext cx="0" cy="0"/>
          <a:chOff x="0" y="0"/>
          <a:chExt cx="0" cy="0"/>
        </a:xfrm>
      </p:grpSpPr>
      <p:sp>
        <p:nvSpPr>
          <p:cNvPr id="8581" name="Google Shape;8581;p1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2" name="Google Shape;8582;p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5"/>
        <p:cNvGrpSpPr/>
        <p:nvPr/>
      </p:nvGrpSpPr>
      <p:grpSpPr>
        <a:xfrm>
          <a:off x="0" y="0"/>
          <a:ext cx="0" cy="0"/>
          <a:chOff x="0" y="0"/>
          <a:chExt cx="0" cy="0"/>
        </a:xfrm>
      </p:grpSpPr>
      <p:sp>
        <p:nvSpPr>
          <p:cNvPr id="8666" name="Google Shape;8666;p1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7" name="Google Shape;8667;p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4"/>
        <p:cNvGrpSpPr/>
        <p:nvPr/>
      </p:nvGrpSpPr>
      <p:grpSpPr>
        <a:xfrm>
          <a:off x="0" y="0"/>
          <a:ext cx="0" cy="0"/>
          <a:chOff x="0" y="0"/>
          <a:chExt cx="0" cy="0"/>
        </a:xfrm>
      </p:grpSpPr>
      <p:sp>
        <p:nvSpPr>
          <p:cNvPr id="9595" name="Google Shape;9595;p1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96" name="Google Shape;9596;p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2"/>
        <p:cNvGrpSpPr/>
        <p:nvPr/>
      </p:nvGrpSpPr>
      <p:grpSpPr>
        <a:xfrm>
          <a:off x="0" y="0"/>
          <a:ext cx="0" cy="0"/>
          <a:chOff x="0" y="0"/>
          <a:chExt cx="0" cy="0"/>
        </a:xfrm>
      </p:grpSpPr>
      <p:sp>
        <p:nvSpPr>
          <p:cNvPr id="9873" name="Google Shape;9873;p2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74" name="Google Shape;9874;p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3"/>
        <p:cNvGrpSpPr/>
        <p:nvPr/>
      </p:nvGrpSpPr>
      <p:grpSpPr>
        <a:xfrm>
          <a:off x="0" y="0"/>
          <a:ext cx="0" cy="0"/>
          <a:chOff x="0" y="0"/>
          <a:chExt cx="0" cy="0"/>
        </a:xfrm>
      </p:grpSpPr>
      <p:sp>
        <p:nvSpPr>
          <p:cNvPr id="9904" name="Google Shape;9904;p2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05" name="Google Shape;9905;p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7"/>
        <p:cNvGrpSpPr/>
        <p:nvPr/>
      </p:nvGrpSpPr>
      <p:grpSpPr>
        <a:xfrm>
          <a:off x="0" y="0"/>
          <a:ext cx="0" cy="0"/>
          <a:chOff x="0" y="0"/>
          <a:chExt cx="0" cy="0"/>
        </a:xfrm>
      </p:grpSpPr>
      <p:sp>
        <p:nvSpPr>
          <p:cNvPr id="9918" name="Google Shape;9918;p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9" name="Google Shape;9919;p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20" name="Google Shape;9920;p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9"/>
        <p:cNvGrpSpPr/>
        <p:nvPr/>
      </p:nvGrpSpPr>
      <p:grpSpPr>
        <a:xfrm>
          <a:off x="0" y="0"/>
          <a:ext cx="0" cy="0"/>
          <a:chOff x="0" y="0"/>
          <a:chExt cx="0" cy="0"/>
        </a:xfrm>
      </p:grpSpPr>
      <p:sp>
        <p:nvSpPr>
          <p:cNvPr id="9950" name="Google Shape;9950;p2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51" name="Google Shape;9951;p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0" name="Google Shape;188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5"/>
        <p:cNvGrpSpPr/>
        <p:nvPr/>
      </p:nvGrpSpPr>
      <p:grpSpPr>
        <a:xfrm>
          <a:off x="0" y="0"/>
          <a:ext cx="0" cy="0"/>
          <a:chOff x="0" y="0"/>
          <a:chExt cx="0" cy="0"/>
        </a:xfrm>
      </p:grpSpPr>
      <p:sp>
        <p:nvSpPr>
          <p:cNvPr id="10116" name="Google Shape;10116;p2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7" name="Google Shape;10117;p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1"/>
        <p:cNvGrpSpPr/>
        <p:nvPr/>
      </p:nvGrpSpPr>
      <p:grpSpPr>
        <a:xfrm>
          <a:off x="0" y="0"/>
          <a:ext cx="0" cy="0"/>
          <a:chOff x="0" y="0"/>
          <a:chExt cx="0" cy="0"/>
        </a:xfrm>
      </p:grpSpPr>
      <p:sp>
        <p:nvSpPr>
          <p:cNvPr id="10402" name="Google Shape;10402;p2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03" name="Google Shape;10403;p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1"/>
        <p:cNvGrpSpPr/>
        <p:nvPr/>
      </p:nvGrpSpPr>
      <p:grpSpPr>
        <a:xfrm>
          <a:off x="0" y="0"/>
          <a:ext cx="0" cy="0"/>
          <a:chOff x="0" y="0"/>
          <a:chExt cx="0" cy="0"/>
        </a:xfrm>
      </p:grpSpPr>
      <p:sp>
        <p:nvSpPr>
          <p:cNvPr id="10462" name="Google Shape;10462;p2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63" name="Google Shape;10463;p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7"/>
        <p:cNvGrpSpPr/>
        <p:nvPr/>
      </p:nvGrpSpPr>
      <p:grpSpPr>
        <a:xfrm>
          <a:off x="0" y="0"/>
          <a:ext cx="0" cy="0"/>
          <a:chOff x="0" y="0"/>
          <a:chExt cx="0" cy="0"/>
        </a:xfrm>
      </p:grpSpPr>
      <p:sp>
        <p:nvSpPr>
          <p:cNvPr id="10578" name="Google Shape;10578;p2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79" name="Google Shape;10579;p2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1"/>
        <p:cNvGrpSpPr/>
        <p:nvPr/>
      </p:nvGrpSpPr>
      <p:grpSpPr>
        <a:xfrm>
          <a:off x="0" y="0"/>
          <a:ext cx="0" cy="0"/>
          <a:chOff x="0" y="0"/>
          <a:chExt cx="0" cy="0"/>
        </a:xfrm>
      </p:grpSpPr>
      <p:sp>
        <p:nvSpPr>
          <p:cNvPr id="10612" name="Google Shape;10612;p2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3" name="Google Shape;10613;p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5"/>
        <p:cNvGrpSpPr/>
        <p:nvPr/>
      </p:nvGrpSpPr>
      <p:grpSpPr>
        <a:xfrm>
          <a:off x="0" y="0"/>
          <a:ext cx="0" cy="0"/>
          <a:chOff x="0" y="0"/>
          <a:chExt cx="0" cy="0"/>
        </a:xfrm>
      </p:grpSpPr>
      <p:sp>
        <p:nvSpPr>
          <p:cNvPr id="10856" name="Google Shape;10856;p2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57" name="Google Shape;10857;p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4"/>
        <p:cNvGrpSpPr/>
        <p:nvPr/>
      </p:nvGrpSpPr>
      <p:grpSpPr>
        <a:xfrm>
          <a:off x="0" y="0"/>
          <a:ext cx="0" cy="0"/>
          <a:chOff x="0" y="0"/>
          <a:chExt cx="0" cy="0"/>
        </a:xfrm>
      </p:grpSpPr>
      <p:sp>
        <p:nvSpPr>
          <p:cNvPr id="11065" name="Google Shape;11065;p2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66" name="Google Shape;11066;p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0"/>
        <p:cNvGrpSpPr/>
        <p:nvPr/>
      </p:nvGrpSpPr>
      <p:grpSpPr>
        <a:xfrm>
          <a:off x="0" y="0"/>
          <a:ext cx="0" cy="0"/>
          <a:chOff x="0" y="0"/>
          <a:chExt cx="0" cy="0"/>
        </a:xfrm>
      </p:grpSpPr>
      <p:sp>
        <p:nvSpPr>
          <p:cNvPr id="11071" name="Google Shape;11071;p2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72" name="Google Shape;11072;p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7"/>
        <p:cNvGrpSpPr/>
        <p:nvPr/>
      </p:nvGrpSpPr>
      <p:grpSpPr>
        <a:xfrm>
          <a:off x="0" y="0"/>
          <a:ext cx="0" cy="0"/>
          <a:chOff x="0" y="0"/>
          <a:chExt cx="0" cy="0"/>
        </a:xfrm>
      </p:grpSpPr>
      <p:sp>
        <p:nvSpPr>
          <p:cNvPr id="11548" name="Google Shape;11548;p2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49" name="Google Shape;11549;p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1"/>
        <p:cNvGrpSpPr/>
        <p:nvPr/>
      </p:nvGrpSpPr>
      <p:grpSpPr>
        <a:xfrm>
          <a:off x="0" y="0"/>
          <a:ext cx="0" cy="0"/>
          <a:chOff x="0" y="0"/>
          <a:chExt cx="0" cy="0"/>
        </a:xfrm>
      </p:grpSpPr>
      <p:sp>
        <p:nvSpPr>
          <p:cNvPr id="13142" name="Google Shape;13142;p2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43" name="Google Shape;13143;p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Google Shape;203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5" name="Google Shape;203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5"/>
        <p:cNvGrpSpPr/>
        <p:nvPr/>
      </p:nvGrpSpPr>
      <p:grpSpPr>
        <a:xfrm>
          <a:off x="0" y="0"/>
          <a:ext cx="0" cy="0"/>
          <a:chOff x="0" y="0"/>
          <a:chExt cx="0" cy="0"/>
        </a:xfrm>
      </p:grpSpPr>
      <p:sp>
        <p:nvSpPr>
          <p:cNvPr id="13346" name="Google Shape;13346;p2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47" name="Google Shape;13347;p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2"/>
        <p:cNvGrpSpPr/>
        <p:nvPr/>
      </p:nvGrpSpPr>
      <p:grpSpPr>
        <a:xfrm>
          <a:off x="0" y="0"/>
          <a:ext cx="0" cy="0"/>
          <a:chOff x="0" y="0"/>
          <a:chExt cx="0" cy="0"/>
        </a:xfrm>
      </p:grpSpPr>
      <p:sp>
        <p:nvSpPr>
          <p:cNvPr id="13383" name="Google Shape;13383;p2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84" name="Google Shape;13384;p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4"/>
        <p:cNvGrpSpPr/>
        <p:nvPr/>
      </p:nvGrpSpPr>
      <p:grpSpPr>
        <a:xfrm>
          <a:off x="0" y="0"/>
          <a:ext cx="0" cy="0"/>
          <a:chOff x="0" y="0"/>
          <a:chExt cx="0" cy="0"/>
        </a:xfrm>
      </p:grpSpPr>
      <p:sp>
        <p:nvSpPr>
          <p:cNvPr id="15865" name="Google Shape;15865;p3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66" name="Google Shape;15866;p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8"/>
        <p:cNvGrpSpPr/>
        <p:nvPr/>
      </p:nvGrpSpPr>
      <p:grpSpPr>
        <a:xfrm>
          <a:off x="0" y="0"/>
          <a:ext cx="0" cy="0"/>
          <a:chOff x="0" y="0"/>
          <a:chExt cx="0" cy="0"/>
        </a:xfrm>
      </p:grpSpPr>
      <p:sp>
        <p:nvSpPr>
          <p:cNvPr id="17009" name="Google Shape;17009;p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10" name="Google Shape;17010;p3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11" name="Google Shape;17011;p3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8"/>
        <p:cNvGrpSpPr/>
        <p:nvPr/>
      </p:nvGrpSpPr>
      <p:grpSpPr>
        <a:xfrm>
          <a:off x="0" y="0"/>
          <a:ext cx="0" cy="0"/>
          <a:chOff x="0" y="0"/>
          <a:chExt cx="0" cy="0"/>
        </a:xfrm>
      </p:grpSpPr>
      <p:sp>
        <p:nvSpPr>
          <p:cNvPr id="17239" name="Google Shape;17239;p3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40" name="Google Shape;17240;p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0"/>
        <p:cNvGrpSpPr/>
        <p:nvPr/>
      </p:nvGrpSpPr>
      <p:grpSpPr>
        <a:xfrm>
          <a:off x="0" y="0"/>
          <a:ext cx="0" cy="0"/>
          <a:chOff x="0" y="0"/>
          <a:chExt cx="0" cy="0"/>
        </a:xfrm>
      </p:grpSpPr>
      <p:sp>
        <p:nvSpPr>
          <p:cNvPr id="17581" name="Google Shape;17581;p3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82" name="Google Shape;17582;p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8"/>
        <p:cNvGrpSpPr/>
        <p:nvPr/>
      </p:nvGrpSpPr>
      <p:grpSpPr>
        <a:xfrm>
          <a:off x="0" y="0"/>
          <a:ext cx="0" cy="0"/>
          <a:chOff x="0" y="0"/>
          <a:chExt cx="0" cy="0"/>
        </a:xfrm>
      </p:grpSpPr>
      <p:sp>
        <p:nvSpPr>
          <p:cNvPr id="17789" name="Google Shape;17789;p3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90" name="Google Shape;17790;p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6"/>
        <p:cNvGrpSpPr/>
        <p:nvPr/>
      </p:nvGrpSpPr>
      <p:grpSpPr>
        <a:xfrm>
          <a:off x="0" y="0"/>
          <a:ext cx="0" cy="0"/>
          <a:chOff x="0" y="0"/>
          <a:chExt cx="0" cy="0"/>
        </a:xfrm>
      </p:grpSpPr>
      <p:sp>
        <p:nvSpPr>
          <p:cNvPr id="17887" name="Google Shape;17887;p3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88" name="Google Shape;17888;p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2"/>
        <p:cNvGrpSpPr/>
        <p:nvPr/>
      </p:nvGrpSpPr>
      <p:grpSpPr>
        <a:xfrm>
          <a:off x="0" y="0"/>
          <a:ext cx="0" cy="0"/>
          <a:chOff x="0" y="0"/>
          <a:chExt cx="0" cy="0"/>
        </a:xfrm>
      </p:grpSpPr>
      <p:sp>
        <p:nvSpPr>
          <p:cNvPr id="17893" name="Google Shape;17893;p3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94" name="Google Shape;17894;p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2"/>
        <p:cNvGrpSpPr/>
        <p:nvPr/>
      </p:nvGrpSpPr>
      <p:grpSpPr>
        <a:xfrm>
          <a:off x="0" y="0"/>
          <a:ext cx="0" cy="0"/>
          <a:chOff x="0" y="0"/>
          <a:chExt cx="0" cy="0"/>
        </a:xfrm>
      </p:grpSpPr>
      <p:sp>
        <p:nvSpPr>
          <p:cNvPr id="17943" name="Google Shape;17943;p3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44" name="Google Shape;17944;p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Google Shape;210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9" name="Google Shape;210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8"/>
        <p:cNvGrpSpPr/>
        <p:nvPr/>
      </p:nvGrpSpPr>
      <p:grpSpPr>
        <a:xfrm>
          <a:off x="0" y="0"/>
          <a:ext cx="0" cy="0"/>
          <a:chOff x="0" y="0"/>
          <a:chExt cx="0" cy="0"/>
        </a:xfrm>
      </p:grpSpPr>
      <p:sp>
        <p:nvSpPr>
          <p:cNvPr id="17989" name="Google Shape;17989;p3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90" name="Google Shape;17990;p3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2"/>
        <p:cNvGrpSpPr/>
        <p:nvPr/>
      </p:nvGrpSpPr>
      <p:grpSpPr>
        <a:xfrm>
          <a:off x="0" y="0"/>
          <a:ext cx="0" cy="0"/>
          <a:chOff x="0" y="0"/>
          <a:chExt cx="0" cy="0"/>
        </a:xfrm>
      </p:grpSpPr>
      <p:sp>
        <p:nvSpPr>
          <p:cNvPr id="18033" name="Google Shape;18033;p3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34" name="Google Shape;18034;p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6"/>
        <p:cNvGrpSpPr/>
        <p:nvPr/>
      </p:nvGrpSpPr>
      <p:grpSpPr>
        <a:xfrm>
          <a:off x="0" y="0"/>
          <a:ext cx="0" cy="0"/>
          <a:chOff x="0" y="0"/>
          <a:chExt cx="0" cy="0"/>
        </a:xfrm>
      </p:grpSpPr>
      <p:sp>
        <p:nvSpPr>
          <p:cNvPr id="18067" name="Google Shape;18067;p3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68" name="Google Shape;18068;p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6"/>
        <p:cNvGrpSpPr/>
        <p:nvPr/>
      </p:nvGrpSpPr>
      <p:grpSpPr>
        <a:xfrm>
          <a:off x="0" y="0"/>
          <a:ext cx="0" cy="0"/>
          <a:chOff x="0" y="0"/>
          <a:chExt cx="0" cy="0"/>
        </a:xfrm>
      </p:grpSpPr>
      <p:sp>
        <p:nvSpPr>
          <p:cNvPr id="18297" name="Google Shape;18297;p3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98" name="Google Shape;18298;p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0"/>
        <p:cNvGrpSpPr/>
        <p:nvPr/>
      </p:nvGrpSpPr>
      <p:grpSpPr>
        <a:xfrm>
          <a:off x="0" y="0"/>
          <a:ext cx="0" cy="0"/>
          <a:chOff x="0" y="0"/>
          <a:chExt cx="0" cy="0"/>
        </a:xfrm>
      </p:grpSpPr>
      <p:sp>
        <p:nvSpPr>
          <p:cNvPr id="23201" name="Google Shape;23201;p4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02" name="Google Shape;23202;p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6"/>
        <p:cNvGrpSpPr/>
        <p:nvPr/>
      </p:nvGrpSpPr>
      <p:grpSpPr>
        <a:xfrm>
          <a:off x="0" y="0"/>
          <a:ext cx="0" cy="0"/>
          <a:chOff x="0" y="0"/>
          <a:chExt cx="0" cy="0"/>
        </a:xfrm>
      </p:grpSpPr>
      <p:sp>
        <p:nvSpPr>
          <p:cNvPr id="23217" name="Google Shape;23217;p4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18" name="Google Shape;23218;p4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56"/>
        <p:cNvGrpSpPr/>
        <p:nvPr/>
      </p:nvGrpSpPr>
      <p:grpSpPr>
        <a:xfrm>
          <a:off x="0" y="0"/>
          <a:ext cx="0" cy="0"/>
          <a:chOff x="0" y="0"/>
          <a:chExt cx="0" cy="0"/>
        </a:xfrm>
      </p:grpSpPr>
      <p:sp>
        <p:nvSpPr>
          <p:cNvPr id="23257" name="Google Shape;23257;p4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58" name="Google Shape;23258;p4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5"/>
        <p:cNvGrpSpPr/>
        <p:nvPr/>
      </p:nvGrpSpPr>
      <p:grpSpPr>
        <a:xfrm>
          <a:off x="0" y="0"/>
          <a:ext cx="0" cy="0"/>
          <a:chOff x="0" y="0"/>
          <a:chExt cx="0" cy="0"/>
        </a:xfrm>
      </p:grpSpPr>
      <p:sp>
        <p:nvSpPr>
          <p:cNvPr id="23336" name="Google Shape;23336;p4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37" name="Google Shape;23337;p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8"/>
        <p:cNvGrpSpPr/>
        <p:nvPr/>
      </p:nvGrpSpPr>
      <p:grpSpPr>
        <a:xfrm>
          <a:off x="0" y="0"/>
          <a:ext cx="0" cy="0"/>
          <a:chOff x="0" y="0"/>
          <a:chExt cx="0" cy="0"/>
        </a:xfrm>
      </p:grpSpPr>
      <p:sp>
        <p:nvSpPr>
          <p:cNvPr id="33819" name="Google Shape;33819;p5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20" name="Google Shape;33820;p5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25"/>
        <p:cNvGrpSpPr/>
        <p:nvPr/>
      </p:nvGrpSpPr>
      <p:grpSpPr>
        <a:xfrm>
          <a:off x="0" y="0"/>
          <a:ext cx="0" cy="0"/>
          <a:chOff x="0" y="0"/>
          <a:chExt cx="0" cy="0"/>
        </a:xfrm>
      </p:grpSpPr>
      <p:sp>
        <p:nvSpPr>
          <p:cNvPr id="33826" name="Google Shape;33826;p5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27" name="Google Shape;33827;p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928">
          <p15:clr>
            <a:srgbClr val="FBAE40"/>
          </p15:clr>
        </p15:guide>
        <p15:guide id="2" orient="horz" pos="14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Layout Year">
  <p:cSld name="Picture Layout Year">
    <p:spTree>
      <p:nvGrpSpPr>
        <p:cNvPr id="1" name="Shape 877"/>
        <p:cNvGrpSpPr/>
        <p:nvPr/>
      </p:nvGrpSpPr>
      <p:grpSpPr>
        <a:xfrm>
          <a:off x="0" y="0"/>
          <a:ext cx="0" cy="0"/>
          <a:chOff x="0" y="0"/>
          <a:chExt cx="0" cy="0"/>
        </a:xfrm>
      </p:grpSpPr>
      <p:sp>
        <p:nvSpPr>
          <p:cNvPr id="878" name="Google Shape;878;p792"/>
          <p:cNvSpPr>
            <a:spLocks noGrp="1"/>
          </p:cNvSpPr>
          <p:nvPr>
            <p:ph type="pic" idx="2"/>
          </p:nvPr>
        </p:nvSpPr>
        <p:spPr>
          <a:xfrm>
            <a:off x="0" y="0"/>
            <a:ext cx="8732520" cy="554736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8"/>
                                        </p:tgtEl>
                                        <p:attrNameLst>
                                          <p:attrName>style.visibility</p:attrName>
                                        </p:attrNameLst>
                                      </p:cBhvr>
                                      <p:to>
                                        <p:strVal val="visible"/>
                                      </p:to>
                                    </p:set>
                                    <p:animEffect transition="in" filter="fade">
                                      <p:cBhvr>
                                        <p:cTn id="7" dur="500"/>
                                        <p:tgtEl>
                                          <p:spTgt spid="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_Background Picture Layout 3rd color">
  <p:cSld name="5__Background Picture Layout 3rd color">
    <p:bg>
      <p:bgPr>
        <a:solidFill>
          <a:schemeClr val="lt2"/>
        </a:solidFill>
        <a:effectLst/>
      </p:bgPr>
    </p:bg>
    <p:spTree>
      <p:nvGrpSpPr>
        <p:cNvPr id="1" name="Shape 54"/>
        <p:cNvGrpSpPr/>
        <p:nvPr/>
      </p:nvGrpSpPr>
      <p:grpSpPr>
        <a:xfrm>
          <a:off x="0" y="0"/>
          <a:ext cx="0" cy="0"/>
          <a:chOff x="0" y="0"/>
          <a:chExt cx="0" cy="0"/>
        </a:xfrm>
      </p:grpSpPr>
      <p:sp>
        <p:nvSpPr>
          <p:cNvPr id="55" name="Google Shape;55;p788"/>
          <p:cNvSpPr/>
          <p:nvPr/>
        </p:nvSpPr>
        <p:spPr>
          <a:xfrm>
            <a:off x="0" y="0"/>
            <a:ext cx="12192000" cy="6858000"/>
          </a:xfrm>
          <a:prstGeom prst="rect">
            <a:avLst/>
          </a:prstGeom>
          <a:gradFill>
            <a:gsLst>
              <a:gs pos="0">
                <a:srgbClr val="2980B9">
                  <a:alpha val="84705"/>
                </a:srgbClr>
              </a:gs>
              <a:gs pos="100000">
                <a:srgbClr val="954F72">
                  <a:alpha val="84705"/>
                </a:srgbClr>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56" name="Google Shape;56;p788"/>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000"/>
              <a:buFont typeface="Lato"/>
              <a:buNone/>
              <a:defRPr sz="40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7" name="Google Shape;57;p788"/>
          <p:cNvCxnSpPr/>
          <p:nvPr/>
        </p:nvCxnSpPr>
        <p:spPr>
          <a:xfrm rot="10800000">
            <a:off x="6096000" y="678055"/>
            <a:ext cx="0" cy="540000"/>
          </a:xfrm>
          <a:prstGeom prst="straightConnector1">
            <a:avLst/>
          </a:prstGeom>
          <a:noFill/>
          <a:ln w="25400" cap="flat" cmpd="sng">
            <a:solidFill>
              <a:schemeClr val="lt2"/>
            </a:solidFill>
            <a:prstDash val="solid"/>
            <a:bevel/>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_Background Picture Layout 3rd color">
  <p:cSld name="8__Background Picture Layout 3rd color">
    <p:bg>
      <p:bgPr>
        <a:solidFill>
          <a:schemeClr val="lt2"/>
        </a:solidFill>
        <a:effectLst/>
      </p:bgPr>
    </p:bg>
    <p:spTree>
      <p:nvGrpSpPr>
        <p:cNvPr id="1" name="Shape 58"/>
        <p:cNvGrpSpPr/>
        <p:nvPr/>
      </p:nvGrpSpPr>
      <p:grpSpPr>
        <a:xfrm>
          <a:off x="0" y="0"/>
          <a:ext cx="0" cy="0"/>
          <a:chOff x="0" y="0"/>
          <a:chExt cx="0" cy="0"/>
        </a:xfrm>
      </p:grpSpPr>
      <p:sp>
        <p:nvSpPr>
          <p:cNvPr id="59" name="Google Shape;59;p789"/>
          <p:cNvSpPr/>
          <p:nvPr/>
        </p:nvSpPr>
        <p:spPr>
          <a:xfrm>
            <a:off x="0" y="0"/>
            <a:ext cx="12192000" cy="6858000"/>
          </a:xfrm>
          <a:prstGeom prst="rect">
            <a:avLst/>
          </a:prstGeom>
          <a:gradFill>
            <a:gsLst>
              <a:gs pos="0">
                <a:srgbClr val="C0392B">
                  <a:alpha val="84705"/>
                </a:srgbClr>
              </a:gs>
              <a:gs pos="100000">
                <a:srgbClr val="954F72">
                  <a:alpha val="84705"/>
                </a:srgbClr>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0" name="Google Shape;60;p789"/>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000"/>
              <a:buFont typeface="Lato"/>
              <a:buNone/>
              <a:defRPr sz="40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1" name="Google Shape;61;p789"/>
          <p:cNvCxnSpPr/>
          <p:nvPr/>
        </p:nvCxnSpPr>
        <p:spPr>
          <a:xfrm rot="10800000">
            <a:off x="6096000" y="678055"/>
            <a:ext cx="0" cy="540000"/>
          </a:xfrm>
          <a:prstGeom prst="straightConnector1">
            <a:avLst/>
          </a:prstGeom>
          <a:noFill/>
          <a:ln w="25400" cap="flat" cmpd="sng">
            <a:solidFill>
              <a:schemeClr val="lt2"/>
            </a:solidFill>
            <a:prstDash val="solid"/>
            <a:bevel/>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_Background Picture Layout 3rd color">
  <p:cSld name="7__Background Picture Layout 3rd color">
    <p:bg>
      <p:bgPr>
        <a:solidFill>
          <a:schemeClr val="lt2"/>
        </a:solidFill>
        <a:effectLst/>
      </p:bgPr>
    </p:bg>
    <p:spTree>
      <p:nvGrpSpPr>
        <p:cNvPr id="1" name="Shape 62"/>
        <p:cNvGrpSpPr/>
        <p:nvPr/>
      </p:nvGrpSpPr>
      <p:grpSpPr>
        <a:xfrm>
          <a:off x="0" y="0"/>
          <a:ext cx="0" cy="0"/>
          <a:chOff x="0" y="0"/>
          <a:chExt cx="0" cy="0"/>
        </a:xfrm>
      </p:grpSpPr>
      <p:sp>
        <p:nvSpPr>
          <p:cNvPr id="63" name="Google Shape;63;p790"/>
          <p:cNvSpPr/>
          <p:nvPr/>
        </p:nvSpPr>
        <p:spPr>
          <a:xfrm>
            <a:off x="0" y="0"/>
            <a:ext cx="12192000" cy="6858000"/>
          </a:xfrm>
          <a:prstGeom prst="rect">
            <a:avLst/>
          </a:prstGeom>
          <a:gradFill>
            <a:gsLst>
              <a:gs pos="0">
                <a:srgbClr val="954F72">
                  <a:alpha val="84705"/>
                </a:srgbClr>
              </a:gs>
              <a:gs pos="100000">
                <a:srgbClr val="F39C12">
                  <a:alpha val="84705"/>
                </a:srgbClr>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4" name="Google Shape;64;p790"/>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000"/>
              <a:buFont typeface="Lato"/>
              <a:buNone/>
              <a:defRPr sz="40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5" name="Google Shape;65;p790"/>
          <p:cNvCxnSpPr/>
          <p:nvPr/>
        </p:nvCxnSpPr>
        <p:spPr>
          <a:xfrm rot="10800000">
            <a:off x="6096000" y="678055"/>
            <a:ext cx="0" cy="540000"/>
          </a:xfrm>
          <a:prstGeom prst="straightConnector1">
            <a:avLst/>
          </a:prstGeom>
          <a:noFill/>
          <a:ln w="25400" cap="flat" cmpd="sng">
            <a:solidFill>
              <a:schemeClr val="lt2"/>
            </a:solidFill>
            <a:prstDash val="solid"/>
            <a:bevel/>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675"/>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Lato"/>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9" name="Google Shape;79;p675"/>
          <p:cNvCxnSpPr/>
          <p:nvPr/>
        </p:nvCxnSpPr>
        <p:spPr>
          <a:xfrm rot="10800000">
            <a:off x="6096000" y="678055"/>
            <a:ext cx="0" cy="540000"/>
          </a:xfrm>
          <a:prstGeom prst="straightConnector1">
            <a:avLst/>
          </a:prstGeom>
          <a:noFill/>
          <a:ln w="25400" cap="flat" cmpd="sng">
            <a:solidFill>
              <a:schemeClr val="accent1"/>
            </a:solidFill>
            <a:prstDash val="solid"/>
            <a:bevel/>
            <a:headEnd type="none" w="sm" len="sm"/>
            <a:tailEnd type="none" w="sm" len="sm"/>
          </a:ln>
        </p:spPr>
      </p:cxnSp>
      <p:sp>
        <p:nvSpPr>
          <p:cNvPr id="80" name="Google Shape;80;p675"/>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1"/>
        <p:cNvGrpSpPr/>
        <p:nvPr/>
      </p:nvGrpSpPr>
      <p:grpSpPr>
        <a:xfrm>
          <a:off x="0" y="0"/>
          <a:ext cx="0" cy="0"/>
          <a:chOff x="0" y="0"/>
          <a:chExt cx="0" cy="0"/>
        </a:xfrm>
      </p:grpSpPr>
      <p:sp>
        <p:nvSpPr>
          <p:cNvPr id="82" name="Google Shape;82;p676"/>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p Half Picture">
  <p:cSld name="Top Half Picture">
    <p:spTree>
      <p:nvGrpSpPr>
        <p:cNvPr id="1" name="Shape 95"/>
        <p:cNvGrpSpPr/>
        <p:nvPr/>
      </p:nvGrpSpPr>
      <p:grpSpPr>
        <a:xfrm>
          <a:off x="0" y="0"/>
          <a:ext cx="0" cy="0"/>
          <a:chOff x="0" y="0"/>
          <a:chExt cx="0" cy="0"/>
        </a:xfrm>
      </p:grpSpPr>
      <p:sp>
        <p:nvSpPr>
          <p:cNvPr id="96" name="Google Shape;96;p6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81"/>
          <p:cNvSpPr>
            <a:spLocks noGrp="1"/>
          </p:cNvSpPr>
          <p:nvPr>
            <p:ph type="pic" idx="2"/>
          </p:nvPr>
        </p:nvSpPr>
        <p:spPr>
          <a:xfrm>
            <a:off x="0" y="0"/>
            <a:ext cx="12192000" cy="378492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99" name="Google Shape;99;p681"/>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100"/>
        <p:cNvGrpSpPr/>
        <p:nvPr/>
      </p:nvGrpSpPr>
      <p:grpSpPr>
        <a:xfrm>
          <a:off x="0" y="0"/>
          <a:ext cx="0" cy="0"/>
          <a:chOff x="0" y="0"/>
          <a:chExt cx="0" cy="0"/>
        </a:xfrm>
      </p:grpSpPr>
      <p:sp>
        <p:nvSpPr>
          <p:cNvPr id="101" name="Google Shape;101;p6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82"/>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Lato"/>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3" name="Google Shape;103;p682"/>
          <p:cNvCxnSpPr/>
          <p:nvPr/>
        </p:nvCxnSpPr>
        <p:spPr>
          <a:xfrm rot="10800000">
            <a:off x="6096000" y="678055"/>
            <a:ext cx="0" cy="540000"/>
          </a:xfrm>
          <a:prstGeom prst="straightConnector1">
            <a:avLst/>
          </a:prstGeom>
          <a:noFill/>
          <a:ln w="25400" cap="flat" cmpd="sng">
            <a:solidFill>
              <a:schemeClr val="accent1"/>
            </a:solidFill>
            <a:prstDash val="solid"/>
            <a:bevel/>
            <a:headEnd type="none" w="sm" len="sm"/>
            <a:tailEnd type="none" w="sm" len="sm"/>
          </a:ln>
        </p:spPr>
      </p:cxnSp>
      <p:sp>
        <p:nvSpPr>
          <p:cNvPr id="104" name="Google Shape;104;p682"/>
          <p:cNvSpPr>
            <a:spLocks noGrp="1"/>
          </p:cNvSpPr>
          <p:nvPr>
            <p:ph type="pic" idx="2"/>
          </p:nvPr>
        </p:nvSpPr>
        <p:spPr>
          <a:xfrm>
            <a:off x="1184400" y="2613104"/>
            <a:ext cx="2077200" cy="2077200"/>
          </a:xfrm>
          <a:prstGeom prst="ellipse">
            <a:avLst/>
          </a:prstGeom>
          <a:solidFill>
            <a:schemeClr val="lt1"/>
          </a:solidFill>
          <a:ln w="3175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1800"/>
              <a:buFont typeface="Arial"/>
              <a:buNone/>
              <a:defRPr sz="1800" b="0" i="0" u="none" strike="noStrike" cap="none">
                <a:solidFill>
                  <a:srgbClr val="A5A5A5"/>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05" name="Google Shape;105;p682"/>
          <p:cNvSpPr>
            <a:spLocks noGrp="1"/>
          </p:cNvSpPr>
          <p:nvPr>
            <p:ph type="pic" idx="3"/>
          </p:nvPr>
        </p:nvSpPr>
        <p:spPr>
          <a:xfrm>
            <a:off x="5574391" y="2391367"/>
            <a:ext cx="1080000" cy="1080000"/>
          </a:xfrm>
          <a:prstGeom prst="ellipse">
            <a:avLst/>
          </a:prstGeom>
          <a:noFill/>
          <a:ln w="31750" cap="flat" cmpd="sng">
            <a:solidFill>
              <a:schemeClr val="accent2"/>
            </a:solidFill>
            <a:prstDash val="solid"/>
            <a:round/>
            <a:headEnd type="none" w="sm" len="sm"/>
            <a:tailEnd type="none" w="sm" len="sm"/>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1200"/>
              <a:buFont typeface="Arial"/>
              <a:buNone/>
              <a:defRPr sz="1200" b="0" i="0" u="none" strike="noStrike" cap="none">
                <a:solidFill>
                  <a:srgbClr val="A5A5A5"/>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06" name="Google Shape;106;p682"/>
          <p:cNvSpPr>
            <a:spLocks noGrp="1"/>
          </p:cNvSpPr>
          <p:nvPr>
            <p:ph type="pic" idx="4"/>
          </p:nvPr>
        </p:nvSpPr>
        <p:spPr>
          <a:xfrm>
            <a:off x="8141493" y="3905974"/>
            <a:ext cx="1080000" cy="1080000"/>
          </a:xfrm>
          <a:prstGeom prst="ellipse">
            <a:avLst/>
          </a:prstGeom>
          <a:noFill/>
          <a:ln w="31750" cap="flat" cmpd="sng">
            <a:solidFill>
              <a:schemeClr val="accent3"/>
            </a:solidFill>
            <a:prstDash val="solid"/>
            <a:round/>
            <a:headEnd type="none" w="sm" len="sm"/>
            <a:tailEnd type="none" w="sm" len="sm"/>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1200"/>
              <a:buFont typeface="Arial"/>
              <a:buNone/>
              <a:defRPr sz="1200" b="0" i="0" u="none" strike="noStrike" cap="none">
                <a:solidFill>
                  <a:srgbClr val="A5A5A5"/>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07" name="Google Shape;107;p682"/>
          <p:cNvSpPr txBox="1">
            <a:spLocks noGrp="1"/>
          </p:cNvSpPr>
          <p:nvPr>
            <p:ph type="sldNum" idx="12"/>
          </p:nvPr>
        </p:nvSpPr>
        <p:spPr>
          <a:xfrm>
            <a:off x="11262360" y="403860"/>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meline">
  <p:cSld name="1_Timeline">
    <p:spTree>
      <p:nvGrpSpPr>
        <p:cNvPr id="1" name="Shape 108"/>
        <p:cNvGrpSpPr/>
        <p:nvPr/>
      </p:nvGrpSpPr>
      <p:grpSpPr>
        <a:xfrm>
          <a:off x="0" y="0"/>
          <a:ext cx="0" cy="0"/>
          <a:chOff x="0" y="0"/>
          <a:chExt cx="0" cy="0"/>
        </a:xfrm>
      </p:grpSpPr>
      <p:sp>
        <p:nvSpPr>
          <p:cNvPr id="109" name="Google Shape;109;p6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683"/>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Lato"/>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683"/>
          <p:cNvCxnSpPr/>
          <p:nvPr/>
        </p:nvCxnSpPr>
        <p:spPr>
          <a:xfrm rot="10800000">
            <a:off x="6096000" y="678055"/>
            <a:ext cx="0" cy="540000"/>
          </a:xfrm>
          <a:prstGeom prst="straightConnector1">
            <a:avLst/>
          </a:prstGeom>
          <a:noFill/>
          <a:ln w="25400" cap="flat" cmpd="sng">
            <a:solidFill>
              <a:schemeClr val="accent1"/>
            </a:solidFill>
            <a:prstDash val="solid"/>
            <a:bevel/>
            <a:headEnd type="none" w="sm" len="sm"/>
            <a:tailEnd type="none" w="sm" len="sm"/>
          </a:ln>
        </p:spPr>
      </p:cxnSp>
      <p:sp>
        <p:nvSpPr>
          <p:cNvPr id="112" name="Google Shape;112;p683"/>
          <p:cNvSpPr txBox="1">
            <a:spLocks noGrp="1"/>
          </p:cNvSpPr>
          <p:nvPr>
            <p:ph type="sldNum" idx="12"/>
          </p:nvPr>
        </p:nvSpPr>
        <p:spPr>
          <a:xfrm>
            <a:off x="11262360" y="403860"/>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13" name="Google Shape;113;p683"/>
          <p:cNvSpPr>
            <a:spLocks noGrp="1"/>
          </p:cNvSpPr>
          <p:nvPr>
            <p:ph type="pic" idx="2"/>
          </p:nvPr>
        </p:nvSpPr>
        <p:spPr>
          <a:xfrm>
            <a:off x="664653" y="2360888"/>
            <a:ext cx="1080000" cy="1080000"/>
          </a:xfrm>
          <a:prstGeom prst="ellipse">
            <a:avLst/>
          </a:prstGeom>
          <a:noFill/>
          <a:ln w="31750" cap="flat" cmpd="sng">
            <a:solidFill>
              <a:schemeClr val="accent4"/>
            </a:solidFill>
            <a:prstDash val="solid"/>
            <a:round/>
            <a:headEnd type="none" w="sm" len="sm"/>
            <a:tailEnd type="none" w="sm" len="sm"/>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1200"/>
              <a:buFont typeface="Arial"/>
              <a:buNone/>
              <a:defRPr sz="1200" b="0" i="0" u="none" strike="noStrike" cap="none">
                <a:solidFill>
                  <a:srgbClr val="A5A5A5"/>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14" name="Google Shape;114;p683"/>
          <p:cNvSpPr>
            <a:spLocks noGrp="1"/>
          </p:cNvSpPr>
          <p:nvPr>
            <p:ph type="pic" idx="3"/>
          </p:nvPr>
        </p:nvSpPr>
        <p:spPr>
          <a:xfrm>
            <a:off x="3267268" y="3875494"/>
            <a:ext cx="1080000" cy="1080000"/>
          </a:xfrm>
          <a:prstGeom prst="ellipse">
            <a:avLst/>
          </a:prstGeom>
          <a:noFill/>
          <a:ln w="31750" cap="flat" cmpd="sng">
            <a:solidFill>
              <a:schemeClr val="accent5"/>
            </a:solidFill>
            <a:prstDash val="solid"/>
            <a:round/>
            <a:headEnd type="none" w="sm" len="sm"/>
            <a:tailEnd type="none" w="sm" len="sm"/>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1200"/>
              <a:buFont typeface="Arial"/>
              <a:buNone/>
              <a:defRPr sz="1200" b="0" i="0" u="none" strike="noStrike" cap="none">
                <a:solidFill>
                  <a:srgbClr val="A5A5A5"/>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15" name="Google Shape;115;p683"/>
          <p:cNvSpPr>
            <a:spLocks noGrp="1"/>
          </p:cNvSpPr>
          <p:nvPr>
            <p:ph type="pic" idx="4"/>
          </p:nvPr>
        </p:nvSpPr>
        <p:spPr>
          <a:xfrm>
            <a:off x="5869883" y="2360888"/>
            <a:ext cx="1080000" cy="1080000"/>
          </a:xfrm>
          <a:prstGeom prst="ellipse">
            <a:avLst/>
          </a:prstGeom>
          <a:noFill/>
          <a:ln w="3175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1200"/>
              <a:buFont typeface="Arial"/>
              <a:buNone/>
              <a:defRPr sz="1200" b="0" i="0" u="none" strike="noStrike" cap="none">
                <a:solidFill>
                  <a:srgbClr val="A5A5A5"/>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16" name="Google Shape;116;p683"/>
          <p:cNvSpPr>
            <a:spLocks noGrp="1"/>
          </p:cNvSpPr>
          <p:nvPr>
            <p:ph type="pic" idx="5"/>
          </p:nvPr>
        </p:nvSpPr>
        <p:spPr>
          <a:xfrm>
            <a:off x="8472499" y="3875494"/>
            <a:ext cx="1080000" cy="1080000"/>
          </a:xfrm>
          <a:prstGeom prst="ellipse">
            <a:avLst/>
          </a:prstGeom>
          <a:noFill/>
          <a:ln w="3175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1200"/>
              <a:buFont typeface="Arial"/>
              <a:buNone/>
              <a:defRPr sz="1200" b="0" i="0" u="none" strike="noStrike" cap="none">
                <a:solidFill>
                  <a:srgbClr val="A5A5A5"/>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fade">
                                      <p:cBhvr>
                                        <p:cTn id="1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2" name="Google Shape;12;p6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0"/>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13" name="Google Shape;13;p6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14" name="Google Shape;14;p6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09090"/>
                </a:solidFill>
                <a:latin typeface="Lato Light"/>
                <a:ea typeface="Lato Light"/>
                <a:cs typeface="Lato Light"/>
                <a:sym typeface="Lato Light"/>
              </a:defRPr>
            </a:lvl1pPr>
            <a:lvl2pPr marL="0" marR="0" lvl="1" indent="0" algn="r" rtl="0">
              <a:spcBef>
                <a:spcPts val="0"/>
              </a:spcBef>
              <a:buNone/>
              <a:defRPr sz="1200" b="0" i="0" u="none" strike="noStrike" cap="none">
                <a:solidFill>
                  <a:srgbClr val="909090"/>
                </a:solidFill>
                <a:latin typeface="Lato Light"/>
                <a:ea typeface="Lato Light"/>
                <a:cs typeface="Lato Light"/>
                <a:sym typeface="Lato Light"/>
              </a:defRPr>
            </a:lvl2pPr>
            <a:lvl3pPr marL="0" marR="0" lvl="2" indent="0" algn="r" rtl="0">
              <a:spcBef>
                <a:spcPts val="0"/>
              </a:spcBef>
              <a:buNone/>
              <a:defRPr sz="1200" b="0" i="0" u="none" strike="noStrike" cap="none">
                <a:solidFill>
                  <a:srgbClr val="909090"/>
                </a:solidFill>
                <a:latin typeface="Lato Light"/>
                <a:ea typeface="Lato Light"/>
                <a:cs typeface="Lato Light"/>
                <a:sym typeface="Lato Light"/>
              </a:defRPr>
            </a:lvl3pPr>
            <a:lvl4pPr marL="0" marR="0" lvl="3" indent="0" algn="r" rtl="0">
              <a:spcBef>
                <a:spcPts val="0"/>
              </a:spcBef>
              <a:buNone/>
              <a:defRPr sz="1200" b="0" i="0" u="none" strike="noStrike" cap="none">
                <a:solidFill>
                  <a:srgbClr val="909090"/>
                </a:solidFill>
                <a:latin typeface="Lato Light"/>
                <a:ea typeface="Lato Light"/>
                <a:cs typeface="Lato Light"/>
                <a:sym typeface="Lato Light"/>
              </a:defRPr>
            </a:lvl4pPr>
            <a:lvl5pPr marL="0" marR="0" lvl="4" indent="0" algn="r" rtl="0">
              <a:spcBef>
                <a:spcPts val="0"/>
              </a:spcBef>
              <a:buNone/>
              <a:defRPr sz="1200" b="0" i="0" u="none" strike="noStrike" cap="none">
                <a:solidFill>
                  <a:srgbClr val="909090"/>
                </a:solidFill>
                <a:latin typeface="Lato Light"/>
                <a:ea typeface="Lato Light"/>
                <a:cs typeface="Lato Light"/>
                <a:sym typeface="Lato Light"/>
              </a:defRPr>
            </a:lvl5pPr>
            <a:lvl6pPr marL="0" marR="0" lvl="5" indent="0" algn="r" rtl="0">
              <a:spcBef>
                <a:spcPts val="0"/>
              </a:spcBef>
              <a:buNone/>
              <a:defRPr sz="1200" b="0" i="0" u="none" strike="noStrike" cap="none">
                <a:solidFill>
                  <a:srgbClr val="909090"/>
                </a:solidFill>
                <a:latin typeface="Lato Light"/>
                <a:ea typeface="Lato Light"/>
                <a:cs typeface="Lato Light"/>
                <a:sym typeface="Lato Light"/>
              </a:defRPr>
            </a:lvl6pPr>
            <a:lvl7pPr marL="0" marR="0" lvl="6" indent="0" algn="r" rtl="0">
              <a:spcBef>
                <a:spcPts val="0"/>
              </a:spcBef>
              <a:buNone/>
              <a:defRPr sz="1200" b="0" i="0" u="none" strike="noStrike" cap="none">
                <a:solidFill>
                  <a:srgbClr val="909090"/>
                </a:solidFill>
                <a:latin typeface="Lato Light"/>
                <a:ea typeface="Lato Light"/>
                <a:cs typeface="Lato Light"/>
                <a:sym typeface="Lato Light"/>
              </a:defRPr>
            </a:lvl7pPr>
            <a:lvl8pPr marL="0" marR="0" lvl="7" indent="0" algn="r" rtl="0">
              <a:spcBef>
                <a:spcPts val="0"/>
              </a:spcBef>
              <a:buNone/>
              <a:defRPr sz="1200" b="0" i="0" u="none" strike="noStrike" cap="none">
                <a:solidFill>
                  <a:srgbClr val="909090"/>
                </a:solidFill>
                <a:latin typeface="Lato Light"/>
                <a:ea typeface="Lato Light"/>
                <a:cs typeface="Lato Light"/>
                <a:sym typeface="Lato Light"/>
              </a:defRPr>
            </a:lvl8pPr>
            <a:lvl9pPr marL="0" marR="0" lvl="8" indent="0" algn="r" rtl="0">
              <a:spcBef>
                <a:spcPts val="0"/>
              </a:spcBef>
              <a:buNone/>
              <a:defRPr sz="1200" b="0" i="0" u="none" strike="noStrike" cap="none">
                <a:solidFill>
                  <a:srgbClr val="909090"/>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6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67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71" name="Google Shape;71;p6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909090"/>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72" name="Google Shape;72;p6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909090"/>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73" name="Google Shape;73;p674"/>
          <p:cNvSpPr/>
          <p:nvPr/>
        </p:nvSpPr>
        <p:spPr>
          <a:xfrm>
            <a:off x="11361103" y="365125"/>
            <a:ext cx="442595" cy="44259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4" name="Google Shape;74;p674"/>
          <p:cNvSpPr txBox="1">
            <a:spLocks noGrp="1"/>
          </p:cNvSpPr>
          <p:nvPr>
            <p:ph type="sldNum" idx="12"/>
          </p:nvPr>
        </p:nvSpPr>
        <p:spPr>
          <a:xfrm>
            <a:off x="11262360" y="403860"/>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2"/>
                </a:solidFill>
                <a:latin typeface="Lato Light"/>
                <a:ea typeface="Lato Light"/>
                <a:cs typeface="Lato Light"/>
                <a:sym typeface="Lato Light"/>
              </a:defRPr>
            </a:lvl1pPr>
            <a:lvl2pPr marL="0" marR="0" lvl="1" indent="0" algn="ctr" rtl="0">
              <a:spcBef>
                <a:spcPts val="0"/>
              </a:spcBef>
              <a:buNone/>
              <a:defRPr sz="1200">
                <a:solidFill>
                  <a:schemeClr val="lt2"/>
                </a:solidFill>
                <a:latin typeface="Lato Light"/>
                <a:ea typeface="Lato Light"/>
                <a:cs typeface="Lato Light"/>
                <a:sym typeface="Lato Light"/>
              </a:defRPr>
            </a:lvl2pPr>
            <a:lvl3pPr marL="0" marR="0" lvl="2" indent="0" algn="ctr" rtl="0">
              <a:spcBef>
                <a:spcPts val="0"/>
              </a:spcBef>
              <a:buNone/>
              <a:defRPr sz="1200">
                <a:solidFill>
                  <a:schemeClr val="lt2"/>
                </a:solidFill>
                <a:latin typeface="Lato Light"/>
                <a:ea typeface="Lato Light"/>
                <a:cs typeface="Lato Light"/>
                <a:sym typeface="Lato Light"/>
              </a:defRPr>
            </a:lvl3pPr>
            <a:lvl4pPr marL="0" marR="0" lvl="3" indent="0" algn="ctr" rtl="0">
              <a:spcBef>
                <a:spcPts val="0"/>
              </a:spcBef>
              <a:buNone/>
              <a:defRPr sz="1200">
                <a:solidFill>
                  <a:schemeClr val="lt2"/>
                </a:solidFill>
                <a:latin typeface="Lato Light"/>
                <a:ea typeface="Lato Light"/>
                <a:cs typeface="Lato Light"/>
                <a:sym typeface="Lato Light"/>
              </a:defRPr>
            </a:lvl4pPr>
            <a:lvl5pPr marL="0" marR="0" lvl="4" indent="0" algn="ctr" rtl="0">
              <a:spcBef>
                <a:spcPts val="0"/>
              </a:spcBef>
              <a:buNone/>
              <a:defRPr sz="1200">
                <a:solidFill>
                  <a:schemeClr val="lt2"/>
                </a:solidFill>
                <a:latin typeface="Lato Light"/>
                <a:ea typeface="Lato Light"/>
                <a:cs typeface="Lato Light"/>
                <a:sym typeface="Lato Light"/>
              </a:defRPr>
            </a:lvl5pPr>
            <a:lvl6pPr marL="0" marR="0" lvl="5" indent="0" algn="ctr" rtl="0">
              <a:spcBef>
                <a:spcPts val="0"/>
              </a:spcBef>
              <a:buNone/>
              <a:defRPr sz="1200">
                <a:solidFill>
                  <a:schemeClr val="lt2"/>
                </a:solidFill>
                <a:latin typeface="Lato Light"/>
                <a:ea typeface="Lato Light"/>
                <a:cs typeface="Lato Light"/>
                <a:sym typeface="Lato Light"/>
              </a:defRPr>
            </a:lvl6pPr>
            <a:lvl7pPr marL="0" marR="0" lvl="6" indent="0" algn="ctr" rtl="0">
              <a:spcBef>
                <a:spcPts val="0"/>
              </a:spcBef>
              <a:buNone/>
              <a:defRPr sz="1200">
                <a:solidFill>
                  <a:schemeClr val="lt2"/>
                </a:solidFill>
                <a:latin typeface="Lato Light"/>
                <a:ea typeface="Lato Light"/>
                <a:cs typeface="Lato Light"/>
                <a:sym typeface="Lato Light"/>
              </a:defRPr>
            </a:lvl7pPr>
            <a:lvl8pPr marL="0" marR="0" lvl="7" indent="0" algn="ctr" rtl="0">
              <a:spcBef>
                <a:spcPts val="0"/>
              </a:spcBef>
              <a:buNone/>
              <a:defRPr sz="1200">
                <a:solidFill>
                  <a:schemeClr val="lt2"/>
                </a:solidFill>
                <a:latin typeface="Lato Light"/>
                <a:ea typeface="Lato Light"/>
                <a:cs typeface="Lato Light"/>
                <a:sym typeface="Lato Light"/>
              </a:defRPr>
            </a:lvl8pPr>
            <a:lvl9pPr marL="0" marR="0" lvl="8" indent="0" algn="ctr" rtl="0">
              <a:spcBef>
                <a:spcPts val="0"/>
              </a:spcBef>
              <a:buNone/>
              <a:defRPr sz="1200">
                <a:solidFill>
                  <a:schemeClr val="lt2"/>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72" r:id="rId3"/>
    <p:sldLayoutId id="2147483673" r:id="rId4"/>
    <p:sldLayoutId id="2147483674" r:id="rId5"/>
    <p:sldLayoutId id="214748376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95.xml"/><Relationship Id="rId1" Type="http://schemas.openxmlformats.org/officeDocument/2006/relationships/slideLayout" Target="../slideLayouts/slideLayout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6.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9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7.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608A"/>
        </a:solidFill>
        <a:effectLst/>
      </p:bgPr>
    </p:bg>
    <p:spTree>
      <p:nvGrpSpPr>
        <p:cNvPr id="1" name="Shape 882"/>
        <p:cNvGrpSpPr/>
        <p:nvPr/>
      </p:nvGrpSpPr>
      <p:grpSpPr>
        <a:xfrm>
          <a:off x="0" y="0"/>
          <a:ext cx="0" cy="0"/>
          <a:chOff x="0" y="0"/>
          <a:chExt cx="0" cy="0"/>
        </a:xfrm>
      </p:grpSpPr>
      <p:sp>
        <p:nvSpPr>
          <p:cNvPr id="883" name="Google Shape;883;p1"/>
          <p:cNvSpPr txBox="1"/>
          <p:nvPr/>
        </p:nvSpPr>
        <p:spPr>
          <a:xfrm>
            <a:off x="2537669" y="3643314"/>
            <a:ext cx="7116662" cy="100068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2"/>
              </a:buClr>
              <a:buSzPts val="8000"/>
              <a:buFont typeface="Lato"/>
              <a:buNone/>
            </a:pPr>
            <a:r>
              <a:rPr lang="en-US" sz="8000" b="0" i="0" u="none" strike="noStrike" cap="none">
                <a:solidFill>
                  <a:schemeClr val="lt2"/>
                </a:solidFill>
                <a:latin typeface="Lato"/>
                <a:ea typeface="Lato"/>
                <a:cs typeface="Lato"/>
                <a:sym typeface="Lato"/>
              </a:rPr>
              <a:t>Cycle Process</a:t>
            </a:r>
            <a:endParaRPr/>
          </a:p>
        </p:txBody>
      </p:sp>
      <p:grpSp>
        <p:nvGrpSpPr>
          <p:cNvPr id="884" name="Google Shape;884;p1"/>
          <p:cNvGrpSpPr/>
          <p:nvPr/>
        </p:nvGrpSpPr>
        <p:grpSpPr>
          <a:xfrm>
            <a:off x="5387746" y="2335919"/>
            <a:ext cx="1416509" cy="1172730"/>
            <a:chOff x="1543051" y="1042988"/>
            <a:chExt cx="341313" cy="282574"/>
          </a:xfrm>
        </p:grpSpPr>
        <p:sp>
          <p:nvSpPr>
            <p:cNvPr id="885" name="Google Shape;885;p1"/>
            <p:cNvSpPr/>
            <p:nvPr/>
          </p:nvSpPr>
          <p:spPr>
            <a:xfrm>
              <a:off x="1543051" y="1042988"/>
              <a:ext cx="273050" cy="196850"/>
            </a:xfrm>
            <a:custGeom>
              <a:avLst/>
              <a:gdLst/>
              <a:ahLst/>
              <a:cxnLst/>
              <a:rect l="l" t="t" r="r" b="b"/>
              <a:pathLst>
                <a:path w="72" h="51" extrusionOk="0">
                  <a:moveTo>
                    <a:pt x="46" y="0"/>
                  </a:moveTo>
                  <a:cubicBezTo>
                    <a:pt x="25" y="0"/>
                    <a:pt x="9" y="17"/>
                    <a:pt x="9" y="37"/>
                  </a:cubicBezTo>
                  <a:cubicBezTo>
                    <a:pt x="3" y="37"/>
                    <a:pt x="3" y="37"/>
                    <a:pt x="3" y="37"/>
                  </a:cubicBezTo>
                  <a:cubicBezTo>
                    <a:pt x="1" y="37"/>
                    <a:pt x="0" y="38"/>
                    <a:pt x="2" y="39"/>
                  </a:cubicBezTo>
                  <a:cubicBezTo>
                    <a:pt x="7" y="45"/>
                    <a:pt x="7" y="45"/>
                    <a:pt x="7" y="45"/>
                  </a:cubicBezTo>
                  <a:cubicBezTo>
                    <a:pt x="12" y="50"/>
                    <a:pt x="12" y="50"/>
                    <a:pt x="12" y="50"/>
                  </a:cubicBezTo>
                  <a:cubicBezTo>
                    <a:pt x="14" y="51"/>
                    <a:pt x="16" y="51"/>
                    <a:pt x="17" y="50"/>
                  </a:cubicBezTo>
                  <a:cubicBezTo>
                    <a:pt x="23" y="45"/>
                    <a:pt x="23" y="45"/>
                    <a:pt x="23" y="45"/>
                  </a:cubicBezTo>
                  <a:cubicBezTo>
                    <a:pt x="28" y="39"/>
                    <a:pt x="28" y="39"/>
                    <a:pt x="28" y="39"/>
                  </a:cubicBezTo>
                  <a:cubicBezTo>
                    <a:pt x="29" y="38"/>
                    <a:pt x="29" y="37"/>
                    <a:pt x="27" y="37"/>
                  </a:cubicBezTo>
                  <a:cubicBezTo>
                    <a:pt x="21" y="37"/>
                    <a:pt x="21" y="37"/>
                    <a:pt x="21" y="37"/>
                  </a:cubicBezTo>
                  <a:cubicBezTo>
                    <a:pt x="21" y="23"/>
                    <a:pt x="32" y="12"/>
                    <a:pt x="46" y="12"/>
                  </a:cubicBezTo>
                  <a:cubicBezTo>
                    <a:pt x="52" y="12"/>
                    <a:pt x="59" y="15"/>
                    <a:pt x="63" y="19"/>
                  </a:cubicBezTo>
                  <a:cubicBezTo>
                    <a:pt x="72" y="11"/>
                    <a:pt x="72" y="11"/>
                    <a:pt x="72" y="11"/>
                  </a:cubicBezTo>
                  <a:cubicBezTo>
                    <a:pt x="65" y="4"/>
                    <a:pt x="56" y="0"/>
                    <a:pt x="46"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86" name="Google Shape;886;p1"/>
            <p:cNvSpPr/>
            <p:nvPr/>
          </p:nvSpPr>
          <p:spPr>
            <a:xfrm>
              <a:off x="1616076" y="1123950"/>
              <a:ext cx="268288" cy="201612"/>
            </a:xfrm>
            <a:custGeom>
              <a:avLst/>
              <a:gdLst/>
              <a:ahLst/>
              <a:cxnLst/>
              <a:rect l="l" t="t" r="r" b="b"/>
              <a:pathLst>
                <a:path w="71" h="52" extrusionOk="0">
                  <a:moveTo>
                    <a:pt x="26" y="52"/>
                  </a:moveTo>
                  <a:cubicBezTo>
                    <a:pt x="46" y="52"/>
                    <a:pt x="63" y="35"/>
                    <a:pt x="63" y="15"/>
                  </a:cubicBezTo>
                  <a:cubicBezTo>
                    <a:pt x="69" y="15"/>
                    <a:pt x="69" y="15"/>
                    <a:pt x="69" y="15"/>
                  </a:cubicBezTo>
                  <a:cubicBezTo>
                    <a:pt x="71" y="15"/>
                    <a:pt x="71" y="14"/>
                    <a:pt x="70" y="12"/>
                  </a:cubicBezTo>
                  <a:cubicBezTo>
                    <a:pt x="65" y="7"/>
                    <a:pt x="65" y="7"/>
                    <a:pt x="65" y="7"/>
                  </a:cubicBezTo>
                  <a:cubicBezTo>
                    <a:pt x="59" y="2"/>
                    <a:pt x="59" y="2"/>
                    <a:pt x="59" y="2"/>
                  </a:cubicBezTo>
                  <a:cubicBezTo>
                    <a:pt x="58" y="0"/>
                    <a:pt x="56" y="0"/>
                    <a:pt x="54" y="2"/>
                  </a:cubicBezTo>
                  <a:cubicBezTo>
                    <a:pt x="49" y="7"/>
                    <a:pt x="49" y="7"/>
                    <a:pt x="49" y="7"/>
                  </a:cubicBezTo>
                  <a:cubicBezTo>
                    <a:pt x="44" y="12"/>
                    <a:pt x="44" y="12"/>
                    <a:pt x="44" y="12"/>
                  </a:cubicBezTo>
                  <a:cubicBezTo>
                    <a:pt x="42" y="14"/>
                    <a:pt x="43" y="15"/>
                    <a:pt x="45" y="15"/>
                  </a:cubicBezTo>
                  <a:cubicBezTo>
                    <a:pt x="51" y="15"/>
                    <a:pt x="51" y="15"/>
                    <a:pt x="51" y="15"/>
                  </a:cubicBezTo>
                  <a:cubicBezTo>
                    <a:pt x="51" y="29"/>
                    <a:pt x="40" y="40"/>
                    <a:pt x="26" y="40"/>
                  </a:cubicBezTo>
                  <a:cubicBezTo>
                    <a:pt x="19" y="40"/>
                    <a:pt x="13" y="37"/>
                    <a:pt x="8" y="33"/>
                  </a:cubicBezTo>
                  <a:cubicBezTo>
                    <a:pt x="0" y="41"/>
                    <a:pt x="0" y="41"/>
                    <a:pt x="0" y="41"/>
                  </a:cubicBezTo>
                  <a:cubicBezTo>
                    <a:pt x="7" y="47"/>
                    <a:pt x="16" y="52"/>
                    <a:pt x="26" y="5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84"/>
                                        </p:tgtEl>
                                        <p:attrNameLst>
                                          <p:attrName>style.visibility</p:attrName>
                                        </p:attrNameLst>
                                      </p:cBhvr>
                                      <p:to>
                                        <p:strVal val="visible"/>
                                      </p:to>
                                    </p:set>
                                    <p:anim calcmode="lin" valueType="num">
                                      <p:cBhvr additive="base">
                                        <p:cTn id="7" dur="500"/>
                                        <p:tgtEl>
                                          <p:spTgt spid="884"/>
                                        </p:tgtEl>
                                        <p:attrNameLst>
                                          <p:attrName>ppt_w</p:attrName>
                                        </p:attrNameLst>
                                      </p:cBhvr>
                                      <p:tavLst>
                                        <p:tav tm="0">
                                          <p:val>
                                            <p:strVal val="0"/>
                                          </p:val>
                                        </p:tav>
                                        <p:tav tm="100000">
                                          <p:val>
                                            <p:strVal val="#ppt_w"/>
                                          </p:val>
                                        </p:tav>
                                      </p:tavLst>
                                    </p:anim>
                                    <p:anim calcmode="lin" valueType="num">
                                      <p:cBhvr additive="base">
                                        <p:cTn id="8" dur="500"/>
                                        <p:tgtEl>
                                          <p:spTgt spid="88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83"/>
                                        </p:tgtEl>
                                        <p:attrNameLst>
                                          <p:attrName>style.visibility</p:attrName>
                                        </p:attrNameLst>
                                      </p:cBhvr>
                                      <p:to>
                                        <p:strVal val="visible"/>
                                      </p:to>
                                    </p:set>
                                    <p:anim calcmode="lin" valueType="num">
                                      <p:cBhvr additive="base">
                                        <p:cTn id="12" dur="500"/>
                                        <p:tgtEl>
                                          <p:spTgt spid="883"/>
                                        </p:tgtEl>
                                        <p:attrNameLst>
                                          <p:attrName>ppt_w</p:attrName>
                                        </p:attrNameLst>
                                      </p:cBhvr>
                                      <p:tavLst>
                                        <p:tav tm="0">
                                          <p:val>
                                            <p:strVal val="0"/>
                                          </p:val>
                                        </p:tav>
                                        <p:tav tm="100000">
                                          <p:val>
                                            <p:strVal val="#ppt_w"/>
                                          </p:val>
                                        </p:tav>
                                      </p:tavLst>
                                    </p:anim>
                                    <p:anim calcmode="lin" valueType="num">
                                      <p:cBhvr additive="base">
                                        <p:cTn id="13" dur="500"/>
                                        <p:tgtEl>
                                          <p:spTgt spid="88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33"/>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Cloud Puzzle</a:t>
            </a:r>
            <a:endParaRPr/>
          </a:p>
        </p:txBody>
      </p:sp>
      <p:sp>
        <p:nvSpPr>
          <p:cNvPr id="2177" name="Google Shape;2177;p33"/>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2178" name="Google Shape;2178;p33"/>
          <p:cNvSpPr/>
          <p:nvPr/>
        </p:nvSpPr>
        <p:spPr>
          <a:xfrm>
            <a:off x="2995613" y="3959225"/>
            <a:ext cx="3411538" cy="2106613"/>
          </a:xfrm>
          <a:custGeom>
            <a:avLst/>
            <a:gdLst/>
            <a:ahLst/>
            <a:cxnLst/>
            <a:rect l="l" t="t" r="r" b="b"/>
            <a:pathLst>
              <a:path w="700" h="432" extrusionOk="0">
                <a:moveTo>
                  <a:pt x="506" y="194"/>
                </a:moveTo>
                <a:cubicBezTo>
                  <a:pt x="506" y="146"/>
                  <a:pt x="541" y="106"/>
                  <a:pt x="587" y="98"/>
                </a:cubicBezTo>
                <a:cubicBezTo>
                  <a:pt x="583" y="85"/>
                  <a:pt x="580" y="72"/>
                  <a:pt x="576" y="58"/>
                </a:cubicBezTo>
                <a:cubicBezTo>
                  <a:pt x="508" y="75"/>
                  <a:pt x="437" y="90"/>
                  <a:pt x="369" y="102"/>
                </a:cubicBezTo>
                <a:cubicBezTo>
                  <a:pt x="400" y="59"/>
                  <a:pt x="369" y="0"/>
                  <a:pt x="316" y="0"/>
                </a:cubicBezTo>
                <a:cubicBezTo>
                  <a:pt x="254" y="0"/>
                  <a:pt x="228" y="80"/>
                  <a:pt x="279" y="117"/>
                </a:cubicBezTo>
                <a:cubicBezTo>
                  <a:pt x="189" y="130"/>
                  <a:pt x="97" y="141"/>
                  <a:pt x="0" y="150"/>
                </a:cubicBezTo>
                <a:cubicBezTo>
                  <a:pt x="21" y="356"/>
                  <a:pt x="295" y="432"/>
                  <a:pt x="418" y="255"/>
                </a:cubicBezTo>
                <a:cubicBezTo>
                  <a:pt x="482" y="352"/>
                  <a:pt x="601" y="384"/>
                  <a:pt x="700" y="348"/>
                </a:cubicBezTo>
                <a:cubicBezTo>
                  <a:pt x="684" y="325"/>
                  <a:pt x="669" y="301"/>
                  <a:pt x="656" y="276"/>
                </a:cubicBezTo>
                <a:cubicBezTo>
                  <a:pt x="591" y="317"/>
                  <a:pt x="506" y="270"/>
                  <a:pt x="506" y="19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79" name="Google Shape;2179;p33"/>
          <p:cNvSpPr/>
          <p:nvPr/>
        </p:nvSpPr>
        <p:spPr>
          <a:xfrm>
            <a:off x="2990850" y="2001838"/>
            <a:ext cx="3157538" cy="2522538"/>
          </a:xfrm>
          <a:custGeom>
            <a:avLst/>
            <a:gdLst/>
            <a:ahLst/>
            <a:cxnLst/>
            <a:rect l="l" t="t" r="r" b="b"/>
            <a:pathLst>
              <a:path w="648" h="517" extrusionOk="0">
                <a:moveTo>
                  <a:pt x="317" y="368"/>
                </a:moveTo>
                <a:cubicBezTo>
                  <a:pt x="370" y="368"/>
                  <a:pt x="412" y="409"/>
                  <a:pt x="415" y="461"/>
                </a:cubicBezTo>
                <a:cubicBezTo>
                  <a:pt x="467" y="451"/>
                  <a:pt x="518" y="440"/>
                  <a:pt x="570" y="427"/>
                </a:cubicBezTo>
                <a:cubicBezTo>
                  <a:pt x="559" y="378"/>
                  <a:pt x="551" y="327"/>
                  <a:pt x="545" y="278"/>
                </a:cubicBezTo>
                <a:cubicBezTo>
                  <a:pt x="587" y="310"/>
                  <a:pt x="648" y="280"/>
                  <a:pt x="648" y="226"/>
                </a:cubicBezTo>
                <a:cubicBezTo>
                  <a:pt x="648" y="168"/>
                  <a:pt x="575" y="139"/>
                  <a:pt x="535" y="183"/>
                </a:cubicBezTo>
                <a:cubicBezTo>
                  <a:pt x="533" y="155"/>
                  <a:pt x="532" y="126"/>
                  <a:pt x="531" y="98"/>
                </a:cubicBezTo>
                <a:cubicBezTo>
                  <a:pt x="399" y="0"/>
                  <a:pt x="205" y="131"/>
                  <a:pt x="264" y="297"/>
                </a:cubicBezTo>
                <a:cubicBezTo>
                  <a:pt x="124" y="277"/>
                  <a:pt x="4" y="383"/>
                  <a:pt x="0" y="517"/>
                </a:cubicBezTo>
                <a:cubicBezTo>
                  <a:pt x="68" y="511"/>
                  <a:pt x="144" y="503"/>
                  <a:pt x="224" y="492"/>
                </a:cubicBezTo>
                <a:cubicBezTo>
                  <a:pt x="206" y="429"/>
                  <a:pt x="254" y="368"/>
                  <a:pt x="317" y="3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80" name="Google Shape;2180;p33"/>
          <p:cNvSpPr/>
          <p:nvPr/>
        </p:nvSpPr>
        <p:spPr>
          <a:xfrm>
            <a:off x="5738813" y="1481138"/>
            <a:ext cx="2295525" cy="2774950"/>
          </a:xfrm>
          <a:custGeom>
            <a:avLst/>
            <a:gdLst/>
            <a:ahLst/>
            <a:cxnLst/>
            <a:rect l="l" t="t" r="r" b="b"/>
            <a:pathLst>
              <a:path w="471" h="569" extrusionOk="0">
                <a:moveTo>
                  <a:pt x="117" y="333"/>
                </a:moveTo>
                <a:cubicBezTo>
                  <a:pt x="117" y="387"/>
                  <a:pt x="73" y="430"/>
                  <a:pt x="20" y="431"/>
                </a:cubicBezTo>
                <a:cubicBezTo>
                  <a:pt x="25" y="462"/>
                  <a:pt x="31" y="494"/>
                  <a:pt x="38" y="526"/>
                </a:cubicBezTo>
                <a:cubicBezTo>
                  <a:pt x="100" y="510"/>
                  <a:pt x="158" y="492"/>
                  <a:pt x="208" y="475"/>
                </a:cubicBezTo>
                <a:cubicBezTo>
                  <a:pt x="186" y="517"/>
                  <a:pt x="217" y="569"/>
                  <a:pt x="265" y="569"/>
                </a:cubicBezTo>
                <a:cubicBezTo>
                  <a:pt x="336" y="569"/>
                  <a:pt x="355" y="470"/>
                  <a:pt x="288" y="444"/>
                </a:cubicBezTo>
                <a:cubicBezTo>
                  <a:pt x="330" y="427"/>
                  <a:pt x="372" y="407"/>
                  <a:pt x="411" y="385"/>
                </a:cubicBezTo>
                <a:cubicBezTo>
                  <a:pt x="471" y="134"/>
                  <a:pt x="137" y="0"/>
                  <a:pt x="0" y="200"/>
                </a:cubicBezTo>
                <a:cubicBezTo>
                  <a:pt x="0" y="212"/>
                  <a:pt x="0" y="224"/>
                  <a:pt x="1" y="237"/>
                </a:cubicBezTo>
                <a:cubicBezTo>
                  <a:pt x="62" y="226"/>
                  <a:pt x="117" y="273"/>
                  <a:pt x="117" y="33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81" name="Google Shape;2181;p33"/>
          <p:cNvSpPr/>
          <p:nvPr/>
        </p:nvSpPr>
        <p:spPr>
          <a:xfrm>
            <a:off x="5621338" y="3413125"/>
            <a:ext cx="3275013" cy="2619375"/>
          </a:xfrm>
          <a:custGeom>
            <a:avLst/>
            <a:gdLst/>
            <a:ahLst/>
            <a:cxnLst/>
            <a:rect l="l" t="t" r="r" b="b"/>
            <a:pathLst>
              <a:path w="672" h="537" extrusionOk="0">
                <a:moveTo>
                  <a:pt x="482" y="0"/>
                </a:moveTo>
                <a:cubicBezTo>
                  <a:pt x="447" y="21"/>
                  <a:pt x="411" y="40"/>
                  <a:pt x="373" y="58"/>
                </a:cubicBezTo>
                <a:cubicBezTo>
                  <a:pt x="412" y="123"/>
                  <a:pt x="365" y="206"/>
                  <a:pt x="289" y="206"/>
                </a:cubicBezTo>
                <a:cubicBezTo>
                  <a:pt x="242" y="206"/>
                  <a:pt x="202" y="172"/>
                  <a:pt x="193" y="126"/>
                </a:cubicBezTo>
                <a:cubicBezTo>
                  <a:pt x="153" y="140"/>
                  <a:pt x="111" y="151"/>
                  <a:pt x="69" y="162"/>
                </a:cubicBezTo>
                <a:cubicBezTo>
                  <a:pt x="76" y="190"/>
                  <a:pt x="85" y="221"/>
                  <a:pt x="94" y="248"/>
                </a:cubicBezTo>
                <a:cubicBezTo>
                  <a:pt x="51" y="227"/>
                  <a:pt x="0" y="258"/>
                  <a:pt x="0" y="306"/>
                </a:cubicBezTo>
                <a:cubicBezTo>
                  <a:pt x="0" y="377"/>
                  <a:pt x="99" y="394"/>
                  <a:pt x="125" y="329"/>
                </a:cubicBezTo>
                <a:cubicBezTo>
                  <a:pt x="143" y="371"/>
                  <a:pt x="165" y="409"/>
                  <a:pt x="192" y="446"/>
                </a:cubicBezTo>
                <a:cubicBezTo>
                  <a:pt x="221" y="431"/>
                  <a:pt x="248" y="408"/>
                  <a:pt x="270" y="379"/>
                </a:cubicBezTo>
                <a:cubicBezTo>
                  <a:pt x="409" y="537"/>
                  <a:pt x="672" y="439"/>
                  <a:pt x="672" y="227"/>
                </a:cubicBezTo>
                <a:cubicBezTo>
                  <a:pt x="672" y="115"/>
                  <a:pt x="591" y="19"/>
                  <a:pt x="482"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82" name="Google Shape;2182;p33"/>
          <p:cNvSpPr txBox="1"/>
          <p:nvPr/>
        </p:nvSpPr>
        <p:spPr>
          <a:xfrm>
            <a:off x="8403383" y="1933396"/>
            <a:ext cx="26257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System Upgrading</a:t>
            </a:r>
            <a:endParaRPr sz="1400" b="1">
              <a:solidFill>
                <a:schemeClr val="dk1"/>
              </a:solidFill>
              <a:latin typeface="Lato"/>
              <a:ea typeface="Lato"/>
              <a:cs typeface="Lato"/>
              <a:sym typeface="Lato"/>
            </a:endParaRPr>
          </a:p>
        </p:txBody>
      </p:sp>
      <p:sp>
        <p:nvSpPr>
          <p:cNvPr id="2183" name="Google Shape;2183;p33"/>
          <p:cNvSpPr txBox="1"/>
          <p:nvPr/>
        </p:nvSpPr>
        <p:spPr>
          <a:xfrm>
            <a:off x="8403383" y="2156385"/>
            <a:ext cx="2867357" cy="8868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2184" name="Google Shape;2184;p33"/>
          <p:cNvSpPr txBox="1"/>
          <p:nvPr/>
        </p:nvSpPr>
        <p:spPr>
          <a:xfrm>
            <a:off x="957625" y="1971126"/>
            <a:ext cx="2625749"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Money Management</a:t>
            </a:r>
            <a:endParaRPr sz="1400" b="1">
              <a:solidFill>
                <a:schemeClr val="dk1"/>
              </a:solidFill>
              <a:latin typeface="Lato"/>
              <a:ea typeface="Lato"/>
              <a:cs typeface="Lato"/>
              <a:sym typeface="Lato"/>
            </a:endParaRPr>
          </a:p>
        </p:txBody>
      </p:sp>
      <p:sp>
        <p:nvSpPr>
          <p:cNvPr id="2185" name="Google Shape;2185;p33"/>
          <p:cNvSpPr txBox="1"/>
          <p:nvPr/>
        </p:nvSpPr>
        <p:spPr>
          <a:xfrm>
            <a:off x="716017" y="2194115"/>
            <a:ext cx="2867357" cy="886846"/>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2186" name="Google Shape;2186;p33"/>
          <p:cNvSpPr txBox="1"/>
          <p:nvPr/>
        </p:nvSpPr>
        <p:spPr>
          <a:xfrm>
            <a:off x="9035083" y="4874471"/>
            <a:ext cx="26257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Time Management</a:t>
            </a:r>
            <a:endParaRPr sz="1400" b="1">
              <a:solidFill>
                <a:schemeClr val="dk1"/>
              </a:solidFill>
              <a:latin typeface="Lato"/>
              <a:ea typeface="Lato"/>
              <a:cs typeface="Lato"/>
              <a:sym typeface="Lato"/>
            </a:endParaRPr>
          </a:p>
        </p:txBody>
      </p:sp>
      <p:sp>
        <p:nvSpPr>
          <p:cNvPr id="2187" name="Google Shape;2187;p33"/>
          <p:cNvSpPr txBox="1"/>
          <p:nvPr/>
        </p:nvSpPr>
        <p:spPr>
          <a:xfrm>
            <a:off x="9035083" y="5097459"/>
            <a:ext cx="2867357" cy="8868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2188" name="Google Shape;2188;p33"/>
          <p:cNvSpPr txBox="1"/>
          <p:nvPr/>
        </p:nvSpPr>
        <p:spPr>
          <a:xfrm>
            <a:off x="506389" y="5102551"/>
            <a:ext cx="2625749"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Analysis</a:t>
            </a:r>
            <a:endParaRPr sz="1400" b="1">
              <a:solidFill>
                <a:schemeClr val="dk1"/>
              </a:solidFill>
              <a:latin typeface="Lato"/>
              <a:ea typeface="Lato"/>
              <a:cs typeface="Lato"/>
              <a:sym typeface="Lato"/>
            </a:endParaRPr>
          </a:p>
        </p:txBody>
      </p:sp>
      <p:sp>
        <p:nvSpPr>
          <p:cNvPr id="2189" name="Google Shape;2189;p33"/>
          <p:cNvSpPr txBox="1"/>
          <p:nvPr/>
        </p:nvSpPr>
        <p:spPr>
          <a:xfrm>
            <a:off x="264781" y="5325539"/>
            <a:ext cx="2867357" cy="886846"/>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2190" name="Google Shape;2190;p33"/>
          <p:cNvSpPr/>
          <p:nvPr/>
        </p:nvSpPr>
        <p:spPr>
          <a:xfrm>
            <a:off x="7405221" y="4487602"/>
            <a:ext cx="493060" cy="470419"/>
          </a:xfrm>
          <a:custGeom>
            <a:avLst/>
            <a:gdLst/>
            <a:ahLst/>
            <a:cxnLst/>
            <a:rect l="l" t="t" r="r" b="b"/>
            <a:pathLst>
              <a:path w="249" h="237" extrusionOk="0">
                <a:moveTo>
                  <a:pt x="3" y="77"/>
                </a:moveTo>
                <a:cubicBezTo>
                  <a:pt x="59" y="77"/>
                  <a:pt x="59" y="77"/>
                  <a:pt x="59" y="77"/>
                </a:cubicBezTo>
                <a:cubicBezTo>
                  <a:pt x="59" y="237"/>
                  <a:pt x="59" y="237"/>
                  <a:pt x="59" y="237"/>
                </a:cubicBezTo>
                <a:cubicBezTo>
                  <a:pt x="3" y="237"/>
                  <a:pt x="3" y="237"/>
                  <a:pt x="3" y="237"/>
                </a:cubicBezTo>
                <a:cubicBezTo>
                  <a:pt x="3" y="77"/>
                  <a:pt x="3" y="77"/>
                  <a:pt x="3" y="77"/>
                </a:cubicBezTo>
                <a:close/>
                <a:moveTo>
                  <a:pt x="31" y="0"/>
                </a:moveTo>
                <a:cubicBezTo>
                  <a:pt x="13" y="0"/>
                  <a:pt x="0" y="12"/>
                  <a:pt x="0" y="28"/>
                </a:cubicBezTo>
                <a:cubicBezTo>
                  <a:pt x="0" y="43"/>
                  <a:pt x="13" y="55"/>
                  <a:pt x="31" y="55"/>
                </a:cubicBezTo>
                <a:cubicBezTo>
                  <a:pt x="50" y="55"/>
                  <a:pt x="62" y="43"/>
                  <a:pt x="62" y="28"/>
                </a:cubicBezTo>
                <a:cubicBezTo>
                  <a:pt x="62" y="12"/>
                  <a:pt x="50" y="0"/>
                  <a:pt x="31" y="0"/>
                </a:cubicBezTo>
                <a:close/>
                <a:moveTo>
                  <a:pt x="187" y="74"/>
                </a:moveTo>
                <a:cubicBezTo>
                  <a:pt x="161" y="74"/>
                  <a:pt x="148" y="89"/>
                  <a:pt x="139" y="98"/>
                </a:cubicBezTo>
                <a:cubicBezTo>
                  <a:pt x="139" y="98"/>
                  <a:pt x="139" y="98"/>
                  <a:pt x="139" y="77"/>
                </a:cubicBezTo>
                <a:cubicBezTo>
                  <a:pt x="139" y="77"/>
                  <a:pt x="139" y="77"/>
                  <a:pt x="87" y="77"/>
                </a:cubicBezTo>
                <a:cubicBezTo>
                  <a:pt x="87" y="92"/>
                  <a:pt x="87" y="237"/>
                  <a:pt x="87" y="237"/>
                </a:cubicBezTo>
                <a:cubicBezTo>
                  <a:pt x="87" y="237"/>
                  <a:pt x="87" y="237"/>
                  <a:pt x="139" y="237"/>
                </a:cubicBezTo>
                <a:cubicBezTo>
                  <a:pt x="139" y="237"/>
                  <a:pt x="139" y="237"/>
                  <a:pt x="139" y="148"/>
                </a:cubicBezTo>
                <a:cubicBezTo>
                  <a:pt x="139" y="141"/>
                  <a:pt x="139" y="138"/>
                  <a:pt x="142" y="135"/>
                </a:cubicBezTo>
                <a:cubicBezTo>
                  <a:pt x="145" y="123"/>
                  <a:pt x="153" y="114"/>
                  <a:pt x="170" y="114"/>
                </a:cubicBezTo>
                <a:cubicBezTo>
                  <a:pt x="187" y="114"/>
                  <a:pt x="198" y="129"/>
                  <a:pt x="198" y="151"/>
                </a:cubicBezTo>
                <a:cubicBezTo>
                  <a:pt x="198" y="151"/>
                  <a:pt x="198" y="151"/>
                  <a:pt x="198" y="237"/>
                </a:cubicBezTo>
                <a:cubicBezTo>
                  <a:pt x="198" y="237"/>
                  <a:pt x="198" y="237"/>
                  <a:pt x="249" y="237"/>
                </a:cubicBezTo>
                <a:cubicBezTo>
                  <a:pt x="249" y="145"/>
                  <a:pt x="249" y="145"/>
                  <a:pt x="249" y="145"/>
                </a:cubicBezTo>
                <a:cubicBezTo>
                  <a:pt x="249" y="95"/>
                  <a:pt x="221" y="74"/>
                  <a:pt x="187" y="7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91" name="Google Shape;2191;p33"/>
          <p:cNvSpPr/>
          <p:nvPr/>
        </p:nvSpPr>
        <p:spPr>
          <a:xfrm>
            <a:off x="6601053" y="2783284"/>
            <a:ext cx="571043" cy="519893"/>
          </a:xfrm>
          <a:custGeom>
            <a:avLst/>
            <a:gdLst/>
            <a:ahLst/>
            <a:cxnLst/>
            <a:rect l="l" t="t" r="r" b="b"/>
            <a:pathLst>
              <a:path w="288" h="262" extrusionOk="0">
                <a:moveTo>
                  <a:pt x="136" y="147"/>
                </a:moveTo>
                <a:cubicBezTo>
                  <a:pt x="125" y="139"/>
                  <a:pt x="119" y="130"/>
                  <a:pt x="119" y="125"/>
                </a:cubicBezTo>
                <a:cubicBezTo>
                  <a:pt x="119" y="122"/>
                  <a:pt x="119" y="119"/>
                  <a:pt x="130" y="111"/>
                </a:cubicBezTo>
                <a:cubicBezTo>
                  <a:pt x="148" y="96"/>
                  <a:pt x="156" y="80"/>
                  <a:pt x="156" y="63"/>
                </a:cubicBezTo>
                <a:cubicBezTo>
                  <a:pt x="156" y="48"/>
                  <a:pt x="152" y="37"/>
                  <a:pt x="144" y="26"/>
                </a:cubicBezTo>
                <a:cubicBezTo>
                  <a:pt x="144" y="26"/>
                  <a:pt x="144" y="26"/>
                  <a:pt x="148" y="26"/>
                </a:cubicBezTo>
                <a:cubicBezTo>
                  <a:pt x="152" y="26"/>
                  <a:pt x="152" y="26"/>
                  <a:pt x="152" y="26"/>
                </a:cubicBezTo>
                <a:cubicBezTo>
                  <a:pt x="152" y="26"/>
                  <a:pt x="152" y="26"/>
                  <a:pt x="170" y="12"/>
                </a:cubicBezTo>
                <a:cubicBezTo>
                  <a:pt x="170" y="12"/>
                  <a:pt x="173" y="7"/>
                  <a:pt x="170" y="7"/>
                </a:cubicBezTo>
                <a:cubicBezTo>
                  <a:pt x="170" y="4"/>
                  <a:pt x="170" y="0"/>
                  <a:pt x="167" y="0"/>
                </a:cubicBezTo>
                <a:cubicBezTo>
                  <a:pt x="167" y="0"/>
                  <a:pt x="167" y="0"/>
                  <a:pt x="88" y="0"/>
                </a:cubicBezTo>
                <a:cubicBezTo>
                  <a:pt x="82" y="0"/>
                  <a:pt x="71" y="4"/>
                  <a:pt x="63" y="7"/>
                </a:cubicBezTo>
                <a:cubicBezTo>
                  <a:pt x="37" y="15"/>
                  <a:pt x="15" y="40"/>
                  <a:pt x="15" y="63"/>
                </a:cubicBezTo>
                <a:cubicBezTo>
                  <a:pt x="15" y="99"/>
                  <a:pt x="40" y="125"/>
                  <a:pt x="77" y="125"/>
                </a:cubicBezTo>
                <a:cubicBezTo>
                  <a:pt x="77" y="130"/>
                  <a:pt x="77" y="133"/>
                  <a:pt x="77" y="133"/>
                </a:cubicBezTo>
                <a:cubicBezTo>
                  <a:pt x="77" y="139"/>
                  <a:pt x="77" y="144"/>
                  <a:pt x="82" y="150"/>
                </a:cubicBezTo>
                <a:cubicBezTo>
                  <a:pt x="48" y="150"/>
                  <a:pt x="15" y="166"/>
                  <a:pt x="4" y="192"/>
                </a:cubicBezTo>
                <a:cubicBezTo>
                  <a:pt x="0" y="198"/>
                  <a:pt x="0" y="203"/>
                  <a:pt x="0" y="210"/>
                </a:cubicBezTo>
                <a:cubicBezTo>
                  <a:pt x="0" y="218"/>
                  <a:pt x="0" y="226"/>
                  <a:pt x="4" y="229"/>
                </a:cubicBezTo>
                <a:cubicBezTo>
                  <a:pt x="12" y="243"/>
                  <a:pt x="26" y="251"/>
                  <a:pt x="48" y="257"/>
                </a:cubicBezTo>
                <a:cubicBezTo>
                  <a:pt x="60" y="262"/>
                  <a:pt x="71" y="262"/>
                  <a:pt x="85" y="262"/>
                </a:cubicBezTo>
                <a:cubicBezTo>
                  <a:pt x="96" y="262"/>
                  <a:pt x="108" y="262"/>
                  <a:pt x="116" y="257"/>
                </a:cubicBezTo>
                <a:cubicBezTo>
                  <a:pt x="148" y="251"/>
                  <a:pt x="167" y="226"/>
                  <a:pt x="167" y="198"/>
                </a:cubicBezTo>
                <a:cubicBezTo>
                  <a:pt x="167" y="178"/>
                  <a:pt x="159" y="162"/>
                  <a:pt x="136" y="147"/>
                </a:cubicBezTo>
                <a:close/>
                <a:moveTo>
                  <a:pt x="55" y="63"/>
                </a:moveTo>
                <a:cubicBezTo>
                  <a:pt x="55" y="51"/>
                  <a:pt x="55" y="40"/>
                  <a:pt x="63" y="32"/>
                </a:cubicBezTo>
                <a:cubicBezTo>
                  <a:pt x="66" y="26"/>
                  <a:pt x="74" y="26"/>
                  <a:pt x="77" y="26"/>
                </a:cubicBezTo>
                <a:cubicBezTo>
                  <a:pt x="96" y="26"/>
                  <a:pt x="111" y="43"/>
                  <a:pt x="114" y="66"/>
                </a:cubicBezTo>
                <a:cubicBezTo>
                  <a:pt x="119" y="82"/>
                  <a:pt x="114" y="93"/>
                  <a:pt x="108" y="99"/>
                </a:cubicBezTo>
                <a:cubicBezTo>
                  <a:pt x="103" y="104"/>
                  <a:pt x="100" y="107"/>
                  <a:pt x="92" y="107"/>
                </a:cubicBezTo>
                <a:cubicBezTo>
                  <a:pt x="74" y="107"/>
                  <a:pt x="58" y="85"/>
                  <a:pt x="55" y="63"/>
                </a:cubicBezTo>
                <a:close/>
                <a:moveTo>
                  <a:pt x="133" y="203"/>
                </a:moveTo>
                <a:cubicBezTo>
                  <a:pt x="133" y="226"/>
                  <a:pt x="119" y="237"/>
                  <a:pt x="85" y="237"/>
                </a:cubicBezTo>
                <a:cubicBezTo>
                  <a:pt x="60" y="237"/>
                  <a:pt x="37" y="221"/>
                  <a:pt x="37" y="203"/>
                </a:cubicBezTo>
                <a:cubicBezTo>
                  <a:pt x="37" y="184"/>
                  <a:pt x="63" y="170"/>
                  <a:pt x="88" y="170"/>
                </a:cubicBezTo>
                <a:cubicBezTo>
                  <a:pt x="96" y="170"/>
                  <a:pt x="100" y="170"/>
                  <a:pt x="108" y="170"/>
                </a:cubicBezTo>
                <a:cubicBezTo>
                  <a:pt x="108" y="173"/>
                  <a:pt x="108" y="173"/>
                  <a:pt x="111" y="173"/>
                </a:cubicBezTo>
                <a:cubicBezTo>
                  <a:pt x="122" y="184"/>
                  <a:pt x="128" y="187"/>
                  <a:pt x="133" y="195"/>
                </a:cubicBezTo>
                <a:cubicBezTo>
                  <a:pt x="133" y="198"/>
                  <a:pt x="133" y="203"/>
                  <a:pt x="133" y="203"/>
                </a:cubicBezTo>
                <a:close/>
                <a:moveTo>
                  <a:pt x="288" y="114"/>
                </a:moveTo>
                <a:cubicBezTo>
                  <a:pt x="288" y="125"/>
                  <a:pt x="288" y="125"/>
                  <a:pt x="288" y="125"/>
                </a:cubicBezTo>
                <a:cubicBezTo>
                  <a:pt x="288" y="130"/>
                  <a:pt x="288" y="133"/>
                  <a:pt x="285" y="133"/>
                </a:cubicBezTo>
                <a:cubicBezTo>
                  <a:pt x="240" y="133"/>
                  <a:pt x="240" y="133"/>
                  <a:pt x="240" y="133"/>
                </a:cubicBezTo>
                <a:cubicBezTo>
                  <a:pt x="240" y="178"/>
                  <a:pt x="240" y="178"/>
                  <a:pt x="240" y="178"/>
                </a:cubicBezTo>
                <a:cubicBezTo>
                  <a:pt x="240" y="181"/>
                  <a:pt x="237" y="181"/>
                  <a:pt x="232" y="181"/>
                </a:cubicBezTo>
                <a:cubicBezTo>
                  <a:pt x="221" y="181"/>
                  <a:pt x="221" y="181"/>
                  <a:pt x="221" y="181"/>
                </a:cubicBezTo>
                <a:cubicBezTo>
                  <a:pt x="218" y="181"/>
                  <a:pt x="215" y="181"/>
                  <a:pt x="215" y="178"/>
                </a:cubicBezTo>
                <a:cubicBezTo>
                  <a:pt x="215" y="133"/>
                  <a:pt x="215" y="133"/>
                  <a:pt x="215" y="133"/>
                </a:cubicBezTo>
                <a:cubicBezTo>
                  <a:pt x="170" y="133"/>
                  <a:pt x="170" y="133"/>
                  <a:pt x="170" y="133"/>
                </a:cubicBezTo>
                <a:cubicBezTo>
                  <a:pt x="167" y="133"/>
                  <a:pt x="167" y="130"/>
                  <a:pt x="167" y="125"/>
                </a:cubicBezTo>
                <a:cubicBezTo>
                  <a:pt x="167" y="114"/>
                  <a:pt x="167" y="114"/>
                  <a:pt x="167" y="114"/>
                </a:cubicBezTo>
                <a:cubicBezTo>
                  <a:pt x="167" y="111"/>
                  <a:pt x="167" y="107"/>
                  <a:pt x="170" y="107"/>
                </a:cubicBezTo>
                <a:cubicBezTo>
                  <a:pt x="215" y="107"/>
                  <a:pt x="215" y="107"/>
                  <a:pt x="215" y="107"/>
                </a:cubicBezTo>
                <a:cubicBezTo>
                  <a:pt x="215" y="63"/>
                  <a:pt x="215" y="63"/>
                  <a:pt x="215" y="63"/>
                </a:cubicBezTo>
                <a:cubicBezTo>
                  <a:pt x="215" y="59"/>
                  <a:pt x="218" y="59"/>
                  <a:pt x="221" y="59"/>
                </a:cubicBezTo>
                <a:cubicBezTo>
                  <a:pt x="232" y="59"/>
                  <a:pt x="232" y="59"/>
                  <a:pt x="232" y="59"/>
                </a:cubicBezTo>
                <a:cubicBezTo>
                  <a:pt x="237" y="59"/>
                  <a:pt x="240" y="59"/>
                  <a:pt x="240" y="63"/>
                </a:cubicBezTo>
                <a:cubicBezTo>
                  <a:pt x="240" y="107"/>
                  <a:pt x="240" y="107"/>
                  <a:pt x="240" y="107"/>
                </a:cubicBezTo>
                <a:cubicBezTo>
                  <a:pt x="285" y="107"/>
                  <a:pt x="285" y="107"/>
                  <a:pt x="285" y="107"/>
                </a:cubicBezTo>
                <a:cubicBezTo>
                  <a:pt x="288" y="107"/>
                  <a:pt x="288" y="111"/>
                  <a:pt x="288" y="11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92" name="Google Shape;2192;p33"/>
          <p:cNvSpPr/>
          <p:nvPr/>
        </p:nvSpPr>
        <p:spPr>
          <a:xfrm>
            <a:off x="4087412" y="4789406"/>
            <a:ext cx="629741" cy="392435"/>
          </a:xfrm>
          <a:custGeom>
            <a:avLst/>
            <a:gdLst/>
            <a:ahLst/>
            <a:cxnLst/>
            <a:rect l="l" t="t" r="r" b="b"/>
            <a:pathLst>
              <a:path w="318" h="198" extrusionOk="0">
                <a:moveTo>
                  <a:pt x="123" y="89"/>
                </a:moveTo>
                <a:cubicBezTo>
                  <a:pt x="123" y="89"/>
                  <a:pt x="153" y="86"/>
                  <a:pt x="153" y="51"/>
                </a:cubicBezTo>
                <a:cubicBezTo>
                  <a:pt x="153" y="18"/>
                  <a:pt x="129" y="0"/>
                  <a:pt x="99" y="0"/>
                </a:cubicBezTo>
                <a:cubicBezTo>
                  <a:pt x="43" y="0"/>
                  <a:pt x="43" y="0"/>
                  <a:pt x="43" y="0"/>
                </a:cubicBezTo>
                <a:cubicBezTo>
                  <a:pt x="42" y="0"/>
                  <a:pt x="42" y="0"/>
                  <a:pt x="42" y="0"/>
                </a:cubicBezTo>
                <a:cubicBezTo>
                  <a:pt x="0" y="0"/>
                  <a:pt x="0" y="0"/>
                  <a:pt x="0" y="0"/>
                </a:cubicBezTo>
                <a:cubicBezTo>
                  <a:pt x="0" y="191"/>
                  <a:pt x="0" y="191"/>
                  <a:pt x="0" y="191"/>
                </a:cubicBezTo>
                <a:cubicBezTo>
                  <a:pt x="42" y="191"/>
                  <a:pt x="42" y="191"/>
                  <a:pt x="42" y="191"/>
                </a:cubicBezTo>
                <a:cubicBezTo>
                  <a:pt x="43" y="191"/>
                  <a:pt x="43" y="191"/>
                  <a:pt x="43" y="191"/>
                </a:cubicBezTo>
                <a:cubicBezTo>
                  <a:pt x="99" y="191"/>
                  <a:pt x="99" y="191"/>
                  <a:pt x="99" y="191"/>
                </a:cubicBezTo>
                <a:cubicBezTo>
                  <a:pt x="99" y="191"/>
                  <a:pt x="159" y="194"/>
                  <a:pt x="159" y="135"/>
                </a:cubicBezTo>
                <a:cubicBezTo>
                  <a:pt x="159" y="135"/>
                  <a:pt x="162" y="89"/>
                  <a:pt x="123" y="89"/>
                </a:cubicBezTo>
                <a:close/>
                <a:moveTo>
                  <a:pt x="43" y="34"/>
                </a:moveTo>
                <a:cubicBezTo>
                  <a:pt x="92" y="34"/>
                  <a:pt x="92" y="34"/>
                  <a:pt x="92" y="34"/>
                </a:cubicBezTo>
                <a:cubicBezTo>
                  <a:pt x="99" y="34"/>
                  <a:pt x="99" y="34"/>
                  <a:pt x="99" y="34"/>
                </a:cubicBezTo>
                <a:cubicBezTo>
                  <a:pt x="99" y="34"/>
                  <a:pt x="113" y="34"/>
                  <a:pt x="113" y="54"/>
                </a:cubicBezTo>
                <a:cubicBezTo>
                  <a:pt x="113" y="73"/>
                  <a:pt x="104" y="78"/>
                  <a:pt x="95" y="78"/>
                </a:cubicBezTo>
                <a:cubicBezTo>
                  <a:pt x="43" y="78"/>
                  <a:pt x="43" y="78"/>
                  <a:pt x="43" y="78"/>
                </a:cubicBezTo>
                <a:cubicBezTo>
                  <a:pt x="43" y="34"/>
                  <a:pt x="43" y="34"/>
                  <a:pt x="43" y="34"/>
                </a:cubicBezTo>
                <a:cubicBezTo>
                  <a:pt x="43" y="34"/>
                  <a:pt x="43" y="34"/>
                  <a:pt x="43" y="34"/>
                </a:cubicBezTo>
                <a:close/>
                <a:moveTo>
                  <a:pt x="95" y="158"/>
                </a:moveTo>
                <a:cubicBezTo>
                  <a:pt x="93" y="158"/>
                  <a:pt x="93" y="158"/>
                  <a:pt x="93" y="158"/>
                </a:cubicBezTo>
                <a:cubicBezTo>
                  <a:pt x="43" y="158"/>
                  <a:pt x="43" y="158"/>
                  <a:pt x="43" y="158"/>
                </a:cubicBezTo>
                <a:cubicBezTo>
                  <a:pt x="43" y="105"/>
                  <a:pt x="43" y="105"/>
                  <a:pt x="43" y="105"/>
                </a:cubicBezTo>
                <a:cubicBezTo>
                  <a:pt x="99" y="105"/>
                  <a:pt x="99" y="105"/>
                  <a:pt x="99" y="105"/>
                </a:cubicBezTo>
                <a:cubicBezTo>
                  <a:pt x="99" y="105"/>
                  <a:pt x="119" y="105"/>
                  <a:pt x="119" y="134"/>
                </a:cubicBezTo>
                <a:cubicBezTo>
                  <a:pt x="119" y="155"/>
                  <a:pt x="104" y="158"/>
                  <a:pt x="95" y="158"/>
                </a:cubicBezTo>
                <a:close/>
                <a:moveTo>
                  <a:pt x="239" y="49"/>
                </a:moveTo>
                <a:cubicBezTo>
                  <a:pt x="167" y="49"/>
                  <a:pt x="167" y="123"/>
                  <a:pt x="167" y="123"/>
                </a:cubicBezTo>
                <a:cubicBezTo>
                  <a:pt x="167" y="123"/>
                  <a:pt x="162" y="197"/>
                  <a:pt x="239" y="197"/>
                </a:cubicBezTo>
                <a:cubicBezTo>
                  <a:pt x="239" y="197"/>
                  <a:pt x="304" y="198"/>
                  <a:pt x="304" y="144"/>
                </a:cubicBezTo>
                <a:cubicBezTo>
                  <a:pt x="273" y="144"/>
                  <a:pt x="273" y="144"/>
                  <a:pt x="273" y="144"/>
                </a:cubicBezTo>
                <a:cubicBezTo>
                  <a:pt x="273" y="144"/>
                  <a:pt x="273" y="167"/>
                  <a:pt x="242" y="167"/>
                </a:cubicBezTo>
                <a:cubicBezTo>
                  <a:pt x="242" y="167"/>
                  <a:pt x="208" y="168"/>
                  <a:pt x="208" y="132"/>
                </a:cubicBezTo>
                <a:cubicBezTo>
                  <a:pt x="306" y="132"/>
                  <a:pt x="306" y="132"/>
                  <a:pt x="306" y="132"/>
                </a:cubicBezTo>
                <a:cubicBezTo>
                  <a:pt x="306" y="132"/>
                  <a:pt x="318" y="49"/>
                  <a:pt x="239" y="49"/>
                </a:cubicBezTo>
                <a:close/>
                <a:moveTo>
                  <a:pt x="208" y="107"/>
                </a:moveTo>
                <a:cubicBezTo>
                  <a:pt x="208" y="107"/>
                  <a:pt x="212" y="78"/>
                  <a:pt x="242" y="78"/>
                </a:cubicBezTo>
                <a:cubicBezTo>
                  <a:pt x="270" y="78"/>
                  <a:pt x="270" y="107"/>
                  <a:pt x="270" y="107"/>
                </a:cubicBezTo>
                <a:cubicBezTo>
                  <a:pt x="208" y="107"/>
                  <a:pt x="208" y="107"/>
                  <a:pt x="208" y="107"/>
                </a:cubicBezTo>
                <a:cubicBezTo>
                  <a:pt x="208" y="107"/>
                  <a:pt x="208" y="107"/>
                  <a:pt x="208" y="107"/>
                </a:cubicBezTo>
                <a:close/>
                <a:moveTo>
                  <a:pt x="279" y="34"/>
                </a:moveTo>
                <a:cubicBezTo>
                  <a:pt x="199" y="34"/>
                  <a:pt x="199" y="34"/>
                  <a:pt x="199" y="34"/>
                </a:cubicBezTo>
                <a:cubicBezTo>
                  <a:pt x="199" y="13"/>
                  <a:pt x="199" y="13"/>
                  <a:pt x="199" y="13"/>
                </a:cubicBezTo>
                <a:cubicBezTo>
                  <a:pt x="279" y="13"/>
                  <a:pt x="279" y="13"/>
                  <a:pt x="279" y="13"/>
                </a:cubicBezTo>
                <a:cubicBezTo>
                  <a:pt x="279" y="34"/>
                  <a:pt x="279" y="34"/>
                  <a:pt x="279" y="34"/>
                </a:cubicBezTo>
                <a:cubicBezTo>
                  <a:pt x="279" y="34"/>
                  <a:pt x="279" y="34"/>
                  <a:pt x="279" y="3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93" name="Google Shape;2193;p33"/>
          <p:cNvSpPr/>
          <p:nvPr/>
        </p:nvSpPr>
        <p:spPr>
          <a:xfrm>
            <a:off x="4650224" y="3105069"/>
            <a:ext cx="602069" cy="581106"/>
          </a:xfrm>
          <a:custGeom>
            <a:avLst/>
            <a:gdLst/>
            <a:ahLst/>
            <a:cxnLst/>
            <a:rect l="l" t="t" r="r" b="b"/>
            <a:pathLst>
              <a:path w="304" h="293" extrusionOk="0">
                <a:moveTo>
                  <a:pt x="0" y="100"/>
                </a:moveTo>
                <a:cubicBezTo>
                  <a:pt x="12" y="114"/>
                  <a:pt x="12" y="114"/>
                  <a:pt x="12" y="114"/>
                </a:cubicBezTo>
                <a:cubicBezTo>
                  <a:pt x="12" y="114"/>
                  <a:pt x="38" y="96"/>
                  <a:pt x="47" y="106"/>
                </a:cubicBezTo>
                <a:cubicBezTo>
                  <a:pt x="52" y="114"/>
                  <a:pt x="84" y="228"/>
                  <a:pt x="94" y="251"/>
                </a:cubicBezTo>
                <a:cubicBezTo>
                  <a:pt x="103" y="269"/>
                  <a:pt x="127" y="293"/>
                  <a:pt x="155" y="276"/>
                </a:cubicBezTo>
                <a:cubicBezTo>
                  <a:pt x="182" y="258"/>
                  <a:pt x="271" y="181"/>
                  <a:pt x="288" y="91"/>
                </a:cubicBezTo>
                <a:cubicBezTo>
                  <a:pt x="304" y="0"/>
                  <a:pt x="179" y="20"/>
                  <a:pt x="167" y="99"/>
                </a:cubicBezTo>
                <a:cubicBezTo>
                  <a:pt x="200" y="79"/>
                  <a:pt x="218" y="108"/>
                  <a:pt x="200" y="138"/>
                </a:cubicBezTo>
                <a:cubicBezTo>
                  <a:pt x="183" y="169"/>
                  <a:pt x="169" y="190"/>
                  <a:pt x="160" y="190"/>
                </a:cubicBezTo>
                <a:cubicBezTo>
                  <a:pt x="152" y="190"/>
                  <a:pt x="146" y="169"/>
                  <a:pt x="136" y="132"/>
                </a:cubicBezTo>
                <a:cubicBezTo>
                  <a:pt x="127" y="94"/>
                  <a:pt x="127" y="26"/>
                  <a:pt x="88" y="33"/>
                </a:cubicBezTo>
                <a:cubicBezTo>
                  <a:pt x="50" y="41"/>
                  <a:pt x="0" y="100"/>
                  <a:pt x="0" y="10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78"/>
                                        </p:tgtEl>
                                        <p:attrNameLst>
                                          <p:attrName>style.visibility</p:attrName>
                                        </p:attrNameLst>
                                      </p:cBhvr>
                                      <p:to>
                                        <p:strVal val="visible"/>
                                      </p:to>
                                    </p:set>
                                    <p:anim calcmode="lin" valueType="num">
                                      <p:cBhvr additive="base">
                                        <p:cTn id="7" dur="500"/>
                                        <p:tgtEl>
                                          <p:spTgt spid="2178"/>
                                        </p:tgtEl>
                                        <p:attrNameLst>
                                          <p:attrName>ppt_w</p:attrName>
                                        </p:attrNameLst>
                                      </p:cBhvr>
                                      <p:tavLst>
                                        <p:tav tm="0">
                                          <p:val>
                                            <p:strVal val="0"/>
                                          </p:val>
                                        </p:tav>
                                        <p:tav tm="100000">
                                          <p:val>
                                            <p:strVal val="#ppt_w"/>
                                          </p:val>
                                        </p:tav>
                                      </p:tavLst>
                                    </p:anim>
                                    <p:anim calcmode="lin" valueType="num">
                                      <p:cBhvr additive="base">
                                        <p:cTn id="8" dur="500"/>
                                        <p:tgtEl>
                                          <p:spTgt spid="217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79"/>
                                        </p:tgtEl>
                                        <p:attrNameLst>
                                          <p:attrName>style.visibility</p:attrName>
                                        </p:attrNameLst>
                                      </p:cBhvr>
                                      <p:to>
                                        <p:strVal val="visible"/>
                                      </p:to>
                                    </p:set>
                                    <p:anim calcmode="lin" valueType="num">
                                      <p:cBhvr additive="base">
                                        <p:cTn id="11" dur="500"/>
                                        <p:tgtEl>
                                          <p:spTgt spid="2179"/>
                                        </p:tgtEl>
                                        <p:attrNameLst>
                                          <p:attrName>ppt_w</p:attrName>
                                        </p:attrNameLst>
                                      </p:cBhvr>
                                      <p:tavLst>
                                        <p:tav tm="0">
                                          <p:val>
                                            <p:strVal val="0"/>
                                          </p:val>
                                        </p:tav>
                                        <p:tav tm="100000">
                                          <p:val>
                                            <p:strVal val="#ppt_w"/>
                                          </p:val>
                                        </p:tav>
                                      </p:tavLst>
                                    </p:anim>
                                    <p:anim calcmode="lin" valueType="num">
                                      <p:cBhvr additive="base">
                                        <p:cTn id="12" dur="500"/>
                                        <p:tgtEl>
                                          <p:spTgt spid="217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80"/>
                                        </p:tgtEl>
                                        <p:attrNameLst>
                                          <p:attrName>style.visibility</p:attrName>
                                        </p:attrNameLst>
                                      </p:cBhvr>
                                      <p:to>
                                        <p:strVal val="visible"/>
                                      </p:to>
                                    </p:set>
                                    <p:anim calcmode="lin" valueType="num">
                                      <p:cBhvr additive="base">
                                        <p:cTn id="15" dur="500"/>
                                        <p:tgtEl>
                                          <p:spTgt spid="2180"/>
                                        </p:tgtEl>
                                        <p:attrNameLst>
                                          <p:attrName>ppt_w</p:attrName>
                                        </p:attrNameLst>
                                      </p:cBhvr>
                                      <p:tavLst>
                                        <p:tav tm="0">
                                          <p:val>
                                            <p:strVal val="0"/>
                                          </p:val>
                                        </p:tav>
                                        <p:tav tm="100000">
                                          <p:val>
                                            <p:strVal val="#ppt_w"/>
                                          </p:val>
                                        </p:tav>
                                      </p:tavLst>
                                    </p:anim>
                                    <p:anim calcmode="lin" valueType="num">
                                      <p:cBhvr additive="base">
                                        <p:cTn id="16" dur="500"/>
                                        <p:tgtEl>
                                          <p:spTgt spid="218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181"/>
                                        </p:tgtEl>
                                        <p:attrNameLst>
                                          <p:attrName>style.visibility</p:attrName>
                                        </p:attrNameLst>
                                      </p:cBhvr>
                                      <p:to>
                                        <p:strVal val="visible"/>
                                      </p:to>
                                    </p:set>
                                    <p:anim calcmode="lin" valueType="num">
                                      <p:cBhvr additive="base">
                                        <p:cTn id="19" dur="500"/>
                                        <p:tgtEl>
                                          <p:spTgt spid="2181"/>
                                        </p:tgtEl>
                                        <p:attrNameLst>
                                          <p:attrName>ppt_w</p:attrName>
                                        </p:attrNameLst>
                                      </p:cBhvr>
                                      <p:tavLst>
                                        <p:tav tm="0">
                                          <p:val>
                                            <p:strVal val="0"/>
                                          </p:val>
                                        </p:tav>
                                        <p:tav tm="100000">
                                          <p:val>
                                            <p:strVal val="#ppt_w"/>
                                          </p:val>
                                        </p:tav>
                                      </p:tavLst>
                                    </p:anim>
                                    <p:anim calcmode="lin" valueType="num">
                                      <p:cBhvr additive="base">
                                        <p:cTn id="20" dur="500"/>
                                        <p:tgtEl>
                                          <p:spTgt spid="2181"/>
                                        </p:tgtEl>
                                        <p:attrNameLst>
                                          <p:attrName>ppt_h</p:attrName>
                                        </p:attrNameLst>
                                      </p:cBhvr>
                                      <p:tavLst>
                                        <p:tav tm="0">
                                          <p:val>
                                            <p:strVal val="0"/>
                                          </p:val>
                                        </p:tav>
                                        <p:tav tm="100000">
                                          <p:val>
                                            <p:strVal val="#ppt_h"/>
                                          </p:val>
                                        </p:tav>
                                      </p:tavLst>
                                    </p:anim>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2192"/>
                                        </p:tgtEl>
                                        <p:attrNameLst>
                                          <p:attrName>style.visibility</p:attrName>
                                        </p:attrNameLst>
                                      </p:cBhvr>
                                      <p:to>
                                        <p:strVal val="visible"/>
                                      </p:to>
                                    </p:set>
                                    <p:anim calcmode="lin" valueType="num">
                                      <p:cBhvr additive="base">
                                        <p:cTn id="24" dur="500"/>
                                        <p:tgtEl>
                                          <p:spTgt spid="2192"/>
                                        </p:tgtEl>
                                        <p:attrNameLst>
                                          <p:attrName>ppt_w</p:attrName>
                                        </p:attrNameLst>
                                      </p:cBhvr>
                                      <p:tavLst>
                                        <p:tav tm="0">
                                          <p:val>
                                            <p:strVal val="0"/>
                                          </p:val>
                                        </p:tav>
                                        <p:tav tm="100000">
                                          <p:val>
                                            <p:strVal val="#ppt_w"/>
                                          </p:val>
                                        </p:tav>
                                      </p:tavLst>
                                    </p:anim>
                                    <p:anim calcmode="lin" valueType="num">
                                      <p:cBhvr additive="base">
                                        <p:cTn id="25" dur="500"/>
                                        <p:tgtEl>
                                          <p:spTgt spid="2192"/>
                                        </p:tgtEl>
                                        <p:attrNameLst>
                                          <p:attrName>ppt_h</p:attrName>
                                        </p:attrNameLst>
                                      </p:cBhvr>
                                      <p:tavLst>
                                        <p:tav tm="0">
                                          <p:val>
                                            <p:str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2193"/>
                                        </p:tgtEl>
                                        <p:attrNameLst>
                                          <p:attrName>style.visibility</p:attrName>
                                        </p:attrNameLst>
                                      </p:cBhvr>
                                      <p:to>
                                        <p:strVal val="visible"/>
                                      </p:to>
                                    </p:set>
                                    <p:anim calcmode="lin" valueType="num">
                                      <p:cBhvr additive="base">
                                        <p:cTn id="28" dur="500"/>
                                        <p:tgtEl>
                                          <p:spTgt spid="2193"/>
                                        </p:tgtEl>
                                        <p:attrNameLst>
                                          <p:attrName>ppt_w</p:attrName>
                                        </p:attrNameLst>
                                      </p:cBhvr>
                                      <p:tavLst>
                                        <p:tav tm="0">
                                          <p:val>
                                            <p:strVal val="0"/>
                                          </p:val>
                                        </p:tav>
                                        <p:tav tm="100000">
                                          <p:val>
                                            <p:strVal val="#ppt_w"/>
                                          </p:val>
                                        </p:tav>
                                      </p:tavLst>
                                    </p:anim>
                                    <p:anim calcmode="lin" valueType="num">
                                      <p:cBhvr additive="base">
                                        <p:cTn id="29" dur="500"/>
                                        <p:tgtEl>
                                          <p:spTgt spid="2193"/>
                                        </p:tgtEl>
                                        <p:attrNameLst>
                                          <p:attrName>ppt_h</p:attrName>
                                        </p:attrNameLst>
                                      </p:cBhvr>
                                      <p:tavLst>
                                        <p:tav tm="0">
                                          <p:val>
                                            <p:str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2190"/>
                                        </p:tgtEl>
                                        <p:attrNameLst>
                                          <p:attrName>style.visibility</p:attrName>
                                        </p:attrNameLst>
                                      </p:cBhvr>
                                      <p:to>
                                        <p:strVal val="visible"/>
                                      </p:to>
                                    </p:set>
                                    <p:anim calcmode="lin" valueType="num">
                                      <p:cBhvr additive="base">
                                        <p:cTn id="32" dur="500"/>
                                        <p:tgtEl>
                                          <p:spTgt spid="2190"/>
                                        </p:tgtEl>
                                        <p:attrNameLst>
                                          <p:attrName>ppt_w</p:attrName>
                                        </p:attrNameLst>
                                      </p:cBhvr>
                                      <p:tavLst>
                                        <p:tav tm="0">
                                          <p:val>
                                            <p:strVal val="0"/>
                                          </p:val>
                                        </p:tav>
                                        <p:tav tm="100000">
                                          <p:val>
                                            <p:strVal val="#ppt_w"/>
                                          </p:val>
                                        </p:tav>
                                      </p:tavLst>
                                    </p:anim>
                                    <p:anim calcmode="lin" valueType="num">
                                      <p:cBhvr additive="base">
                                        <p:cTn id="33" dur="500"/>
                                        <p:tgtEl>
                                          <p:spTgt spid="2190"/>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2191"/>
                                        </p:tgtEl>
                                        <p:attrNameLst>
                                          <p:attrName>style.visibility</p:attrName>
                                        </p:attrNameLst>
                                      </p:cBhvr>
                                      <p:to>
                                        <p:strVal val="visible"/>
                                      </p:to>
                                    </p:set>
                                    <p:anim calcmode="lin" valueType="num">
                                      <p:cBhvr additive="base">
                                        <p:cTn id="36" dur="500"/>
                                        <p:tgtEl>
                                          <p:spTgt spid="2191"/>
                                        </p:tgtEl>
                                        <p:attrNameLst>
                                          <p:attrName>ppt_w</p:attrName>
                                        </p:attrNameLst>
                                      </p:cBhvr>
                                      <p:tavLst>
                                        <p:tav tm="0">
                                          <p:val>
                                            <p:strVal val="0"/>
                                          </p:val>
                                        </p:tav>
                                        <p:tav tm="100000">
                                          <p:val>
                                            <p:strVal val="#ppt_w"/>
                                          </p:val>
                                        </p:tav>
                                      </p:tavLst>
                                    </p:anim>
                                    <p:anim calcmode="lin" valueType="num">
                                      <p:cBhvr additive="base">
                                        <p:cTn id="37" dur="500"/>
                                        <p:tgtEl>
                                          <p:spTgt spid="2191"/>
                                        </p:tgtEl>
                                        <p:attrNameLst>
                                          <p:attrName>ppt_h</p:attrName>
                                        </p:attrNameLst>
                                      </p:cBhvr>
                                      <p:tavLst>
                                        <p:tav tm="0">
                                          <p:val>
                                            <p:strVal val="0"/>
                                          </p:val>
                                        </p:tav>
                                        <p:tav tm="100000">
                                          <p:val>
                                            <p:strVal val="#ppt_h"/>
                                          </p:val>
                                        </p:tav>
                                      </p:tavLst>
                                    </p:anim>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184"/>
                                        </p:tgtEl>
                                        <p:attrNameLst>
                                          <p:attrName>style.visibility</p:attrName>
                                        </p:attrNameLst>
                                      </p:cBhvr>
                                      <p:to>
                                        <p:strVal val="visible"/>
                                      </p:to>
                                    </p:set>
                                    <p:animEffect transition="in" filter="fade">
                                      <p:cBhvr>
                                        <p:cTn id="41" dur="500"/>
                                        <p:tgtEl>
                                          <p:spTgt spid="2184"/>
                                        </p:tgtEl>
                                      </p:cBhvr>
                                    </p:animEffect>
                                  </p:childTnLst>
                                </p:cTn>
                              </p:par>
                              <p:par>
                                <p:cTn id="42" presetID="10" presetClass="entr" presetSubtype="0" fill="hold" nodeType="withEffect">
                                  <p:stCondLst>
                                    <p:cond delay="0"/>
                                  </p:stCondLst>
                                  <p:childTnLst>
                                    <p:set>
                                      <p:cBhvr>
                                        <p:cTn id="43" dur="1" fill="hold">
                                          <p:stCondLst>
                                            <p:cond delay="0"/>
                                          </p:stCondLst>
                                        </p:cTn>
                                        <p:tgtEl>
                                          <p:spTgt spid="2188"/>
                                        </p:tgtEl>
                                        <p:attrNameLst>
                                          <p:attrName>style.visibility</p:attrName>
                                        </p:attrNameLst>
                                      </p:cBhvr>
                                      <p:to>
                                        <p:strVal val="visible"/>
                                      </p:to>
                                    </p:set>
                                    <p:animEffect transition="in" filter="fade">
                                      <p:cBhvr>
                                        <p:cTn id="44" dur="500"/>
                                        <p:tgtEl>
                                          <p:spTgt spid="2188"/>
                                        </p:tgtEl>
                                      </p:cBhvr>
                                    </p:animEffect>
                                  </p:childTnLst>
                                </p:cTn>
                              </p:par>
                              <p:par>
                                <p:cTn id="45" presetID="10" presetClass="entr" presetSubtype="0" fill="hold" nodeType="withEffect">
                                  <p:stCondLst>
                                    <p:cond delay="0"/>
                                  </p:stCondLst>
                                  <p:childTnLst>
                                    <p:set>
                                      <p:cBhvr>
                                        <p:cTn id="46" dur="1" fill="hold">
                                          <p:stCondLst>
                                            <p:cond delay="0"/>
                                          </p:stCondLst>
                                        </p:cTn>
                                        <p:tgtEl>
                                          <p:spTgt spid="2182"/>
                                        </p:tgtEl>
                                        <p:attrNameLst>
                                          <p:attrName>style.visibility</p:attrName>
                                        </p:attrNameLst>
                                      </p:cBhvr>
                                      <p:to>
                                        <p:strVal val="visible"/>
                                      </p:to>
                                    </p:set>
                                    <p:animEffect transition="in" filter="fade">
                                      <p:cBhvr>
                                        <p:cTn id="47" dur="500"/>
                                        <p:tgtEl>
                                          <p:spTgt spid="2182"/>
                                        </p:tgtEl>
                                      </p:cBhvr>
                                    </p:animEffect>
                                  </p:childTnLst>
                                </p:cTn>
                              </p:par>
                              <p:par>
                                <p:cTn id="48" presetID="10" presetClass="entr" presetSubtype="0" fill="hold" nodeType="withEffect">
                                  <p:stCondLst>
                                    <p:cond delay="0"/>
                                  </p:stCondLst>
                                  <p:childTnLst>
                                    <p:set>
                                      <p:cBhvr>
                                        <p:cTn id="49" dur="1" fill="hold">
                                          <p:stCondLst>
                                            <p:cond delay="0"/>
                                          </p:stCondLst>
                                        </p:cTn>
                                        <p:tgtEl>
                                          <p:spTgt spid="2186"/>
                                        </p:tgtEl>
                                        <p:attrNameLst>
                                          <p:attrName>style.visibility</p:attrName>
                                        </p:attrNameLst>
                                      </p:cBhvr>
                                      <p:to>
                                        <p:strVal val="visible"/>
                                      </p:to>
                                    </p:set>
                                    <p:animEffect transition="in" filter="fade">
                                      <p:cBhvr>
                                        <p:cTn id="50" dur="500"/>
                                        <p:tgtEl>
                                          <p:spTgt spid="2186"/>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2185"/>
                                        </p:tgtEl>
                                        <p:attrNameLst>
                                          <p:attrName>style.visibility</p:attrName>
                                        </p:attrNameLst>
                                      </p:cBhvr>
                                      <p:to>
                                        <p:strVal val="visible"/>
                                      </p:to>
                                    </p:set>
                                    <p:animEffect transition="in" filter="fade">
                                      <p:cBhvr>
                                        <p:cTn id="54" dur="500"/>
                                        <p:tgtEl>
                                          <p:spTgt spid="2185"/>
                                        </p:tgtEl>
                                      </p:cBhvr>
                                    </p:animEffect>
                                  </p:childTnLst>
                                </p:cTn>
                              </p:par>
                              <p:par>
                                <p:cTn id="55" presetID="10" presetClass="entr" presetSubtype="0" fill="hold" nodeType="withEffect">
                                  <p:stCondLst>
                                    <p:cond delay="0"/>
                                  </p:stCondLst>
                                  <p:childTnLst>
                                    <p:set>
                                      <p:cBhvr>
                                        <p:cTn id="56" dur="1" fill="hold">
                                          <p:stCondLst>
                                            <p:cond delay="0"/>
                                          </p:stCondLst>
                                        </p:cTn>
                                        <p:tgtEl>
                                          <p:spTgt spid="2189"/>
                                        </p:tgtEl>
                                        <p:attrNameLst>
                                          <p:attrName>style.visibility</p:attrName>
                                        </p:attrNameLst>
                                      </p:cBhvr>
                                      <p:to>
                                        <p:strVal val="visible"/>
                                      </p:to>
                                    </p:set>
                                    <p:animEffect transition="in" filter="fade">
                                      <p:cBhvr>
                                        <p:cTn id="57" dur="500"/>
                                        <p:tgtEl>
                                          <p:spTgt spid="2189"/>
                                        </p:tgtEl>
                                      </p:cBhvr>
                                    </p:animEffect>
                                  </p:childTnLst>
                                </p:cTn>
                              </p:par>
                              <p:par>
                                <p:cTn id="58" presetID="10" presetClass="entr" presetSubtype="0" fill="hold" nodeType="withEffect">
                                  <p:stCondLst>
                                    <p:cond delay="0"/>
                                  </p:stCondLst>
                                  <p:childTnLst>
                                    <p:set>
                                      <p:cBhvr>
                                        <p:cTn id="59" dur="1" fill="hold">
                                          <p:stCondLst>
                                            <p:cond delay="0"/>
                                          </p:stCondLst>
                                        </p:cTn>
                                        <p:tgtEl>
                                          <p:spTgt spid="2183"/>
                                        </p:tgtEl>
                                        <p:attrNameLst>
                                          <p:attrName>style.visibility</p:attrName>
                                        </p:attrNameLst>
                                      </p:cBhvr>
                                      <p:to>
                                        <p:strVal val="visible"/>
                                      </p:to>
                                    </p:set>
                                    <p:animEffect transition="in" filter="fade">
                                      <p:cBhvr>
                                        <p:cTn id="60" dur="500"/>
                                        <p:tgtEl>
                                          <p:spTgt spid="2183"/>
                                        </p:tgtEl>
                                      </p:cBhvr>
                                    </p:animEffect>
                                  </p:childTnLst>
                                </p:cTn>
                              </p:par>
                              <p:par>
                                <p:cTn id="61" presetID="10" presetClass="entr" presetSubtype="0" fill="hold" nodeType="withEffect">
                                  <p:stCondLst>
                                    <p:cond delay="0"/>
                                  </p:stCondLst>
                                  <p:childTnLst>
                                    <p:set>
                                      <p:cBhvr>
                                        <p:cTn id="62" dur="1" fill="hold">
                                          <p:stCondLst>
                                            <p:cond delay="0"/>
                                          </p:stCondLst>
                                        </p:cTn>
                                        <p:tgtEl>
                                          <p:spTgt spid="2187"/>
                                        </p:tgtEl>
                                        <p:attrNameLst>
                                          <p:attrName>style.visibility</p:attrName>
                                        </p:attrNameLst>
                                      </p:cBhvr>
                                      <p:to>
                                        <p:strVal val="visible"/>
                                      </p:to>
                                    </p:set>
                                    <p:animEffect transition="in" filter="fade">
                                      <p:cBhvr>
                                        <p:cTn id="63" dur="500"/>
                                        <p:tgtEl>
                                          <p:spTgt spid="2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33942"/>
        <p:cNvGrpSpPr/>
        <p:nvPr/>
      </p:nvGrpSpPr>
      <p:grpSpPr>
        <a:xfrm>
          <a:off x="0" y="0"/>
          <a:ext cx="0" cy="0"/>
          <a:chOff x="0" y="0"/>
          <a:chExt cx="0" cy="0"/>
        </a:xfrm>
      </p:grpSpPr>
      <p:sp>
        <p:nvSpPr>
          <p:cNvPr id="33943" name="Google Shape;33943;p550"/>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Pencil Diagram</a:t>
            </a:r>
            <a:endParaRPr/>
          </a:p>
        </p:txBody>
      </p:sp>
      <p:grpSp>
        <p:nvGrpSpPr>
          <p:cNvPr id="33944" name="Google Shape;33944;p550"/>
          <p:cNvGrpSpPr/>
          <p:nvPr/>
        </p:nvGrpSpPr>
        <p:grpSpPr>
          <a:xfrm>
            <a:off x="2012565" y="4712004"/>
            <a:ext cx="1362521" cy="2641306"/>
            <a:chOff x="1371600" y="4299630"/>
            <a:chExt cx="1576388" cy="3055895"/>
          </a:xfrm>
        </p:grpSpPr>
        <p:sp>
          <p:nvSpPr>
            <p:cNvPr id="33945" name="Google Shape;33945;p550"/>
            <p:cNvSpPr/>
            <p:nvPr/>
          </p:nvSpPr>
          <p:spPr>
            <a:xfrm>
              <a:off x="1371600" y="5506131"/>
              <a:ext cx="1576388" cy="184939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nvGrpSpPr>
            <p:cNvPr id="33946" name="Google Shape;33946;p550"/>
            <p:cNvGrpSpPr/>
            <p:nvPr/>
          </p:nvGrpSpPr>
          <p:grpSpPr>
            <a:xfrm>
              <a:off x="1371600" y="4299630"/>
              <a:ext cx="1576388" cy="1206501"/>
              <a:chOff x="1371600" y="4299630"/>
              <a:chExt cx="1576388" cy="1206501"/>
            </a:xfrm>
          </p:grpSpPr>
          <p:sp>
            <p:nvSpPr>
              <p:cNvPr id="33947" name="Google Shape;33947;p550"/>
              <p:cNvSpPr/>
              <p:nvPr/>
            </p:nvSpPr>
            <p:spPr>
              <a:xfrm>
                <a:off x="1371600" y="4299630"/>
                <a:ext cx="1576388" cy="1206500"/>
              </a:xfrm>
              <a:custGeom>
                <a:avLst/>
                <a:gdLst/>
                <a:ahLst/>
                <a:cxnLst/>
                <a:rect l="l" t="t" r="r" b="b"/>
                <a:pathLst>
                  <a:path w="993" h="760" extrusionOk="0">
                    <a:moveTo>
                      <a:pt x="993" y="760"/>
                    </a:moveTo>
                    <a:lnTo>
                      <a:pt x="497" y="0"/>
                    </a:lnTo>
                    <a:lnTo>
                      <a:pt x="0" y="760"/>
                    </a:lnTo>
                    <a:lnTo>
                      <a:pt x="993" y="760"/>
                    </a:lnTo>
                    <a:close/>
                  </a:path>
                </a:pathLst>
              </a:custGeom>
              <a:solidFill>
                <a:srgbClr val="E3C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48" name="Google Shape;33948;p550"/>
              <p:cNvSpPr/>
              <p:nvPr/>
            </p:nvSpPr>
            <p:spPr>
              <a:xfrm>
                <a:off x="2152650" y="4299631"/>
                <a:ext cx="442913" cy="1206500"/>
              </a:xfrm>
              <a:custGeom>
                <a:avLst/>
                <a:gdLst/>
                <a:ahLst/>
                <a:cxnLst/>
                <a:rect l="l" t="t" r="r" b="b"/>
                <a:pathLst>
                  <a:path w="279" h="760" extrusionOk="0">
                    <a:moveTo>
                      <a:pt x="279" y="760"/>
                    </a:moveTo>
                    <a:lnTo>
                      <a:pt x="5" y="0"/>
                    </a:lnTo>
                    <a:lnTo>
                      <a:pt x="5" y="0"/>
                    </a:lnTo>
                    <a:lnTo>
                      <a:pt x="0" y="760"/>
                    </a:lnTo>
                    <a:lnTo>
                      <a:pt x="279" y="760"/>
                    </a:lnTo>
                    <a:close/>
                  </a:path>
                </a:pathLst>
              </a:custGeom>
              <a:solidFill>
                <a:srgbClr val="FFE0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49" name="Google Shape;33949;p550"/>
              <p:cNvSpPr/>
              <p:nvPr/>
            </p:nvSpPr>
            <p:spPr>
              <a:xfrm>
                <a:off x="1720850" y="4299631"/>
                <a:ext cx="439738" cy="1206500"/>
              </a:xfrm>
              <a:custGeom>
                <a:avLst/>
                <a:gdLst/>
                <a:ahLst/>
                <a:cxnLst/>
                <a:rect l="l" t="t" r="r" b="b"/>
                <a:pathLst>
                  <a:path w="277" h="760" extrusionOk="0">
                    <a:moveTo>
                      <a:pt x="272" y="760"/>
                    </a:moveTo>
                    <a:lnTo>
                      <a:pt x="277" y="0"/>
                    </a:lnTo>
                    <a:lnTo>
                      <a:pt x="274" y="3"/>
                    </a:lnTo>
                    <a:lnTo>
                      <a:pt x="0" y="760"/>
                    </a:lnTo>
                    <a:lnTo>
                      <a:pt x="272" y="760"/>
                    </a:lnTo>
                    <a:close/>
                  </a:path>
                </a:pathLst>
              </a:custGeom>
              <a:solidFill>
                <a:srgbClr val="FFEB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50" name="Google Shape;33950;p550"/>
              <p:cNvSpPr/>
              <p:nvPr/>
            </p:nvSpPr>
            <p:spPr>
              <a:xfrm>
                <a:off x="1935163" y="4299631"/>
                <a:ext cx="446088" cy="342900"/>
              </a:xfrm>
              <a:custGeom>
                <a:avLst/>
                <a:gdLst/>
                <a:ahLst/>
                <a:cxnLst/>
                <a:rect l="l" t="t" r="r" b="b"/>
                <a:pathLst>
                  <a:path w="281" h="216" extrusionOk="0">
                    <a:moveTo>
                      <a:pt x="0" y="216"/>
                    </a:moveTo>
                    <a:lnTo>
                      <a:pt x="142" y="0"/>
                    </a:lnTo>
                    <a:lnTo>
                      <a:pt x="281" y="216"/>
                    </a:lnTo>
                    <a:lnTo>
                      <a:pt x="0" y="2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51" name="Google Shape;33951;p550"/>
              <p:cNvSpPr/>
              <p:nvPr/>
            </p:nvSpPr>
            <p:spPr>
              <a:xfrm>
                <a:off x="2036763" y="4299631"/>
                <a:ext cx="247650" cy="342900"/>
              </a:xfrm>
              <a:custGeom>
                <a:avLst/>
                <a:gdLst/>
                <a:ahLst/>
                <a:cxnLst/>
                <a:rect l="l" t="t" r="r" b="b"/>
                <a:pathLst>
                  <a:path w="156" h="216" extrusionOk="0">
                    <a:moveTo>
                      <a:pt x="156" y="216"/>
                    </a:moveTo>
                    <a:lnTo>
                      <a:pt x="0" y="216"/>
                    </a:lnTo>
                    <a:lnTo>
                      <a:pt x="75" y="3"/>
                    </a:lnTo>
                    <a:lnTo>
                      <a:pt x="78" y="0"/>
                    </a:lnTo>
                    <a:lnTo>
                      <a:pt x="78" y="0"/>
                    </a:lnTo>
                    <a:lnTo>
                      <a:pt x="156" y="216"/>
                    </a:lnTo>
                    <a:close/>
                  </a:path>
                </a:pathLst>
              </a:custGeom>
              <a:solidFill>
                <a:srgbClr val="6E6E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52" name="Google Shape;33952;p550"/>
              <p:cNvSpPr/>
              <p:nvPr/>
            </p:nvSpPr>
            <p:spPr>
              <a:xfrm>
                <a:off x="2036763" y="4299631"/>
                <a:ext cx="123825" cy="342900"/>
              </a:xfrm>
              <a:custGeom>
                <a:avLst/>
                <a:gdLst/>
                <a:ahLst/>
                <a:cxnLst/>
                <a:rect l="l" t="t" r="r" b="b"/>
                <a:pathLst>
                  <a:path w="78" h="216" extrusionOk="0">
                    <a:moveTo>
                      <a:pt x="75" y="216"/>
                    </a:moveTo>
                    <a:lnTo>
                      <a:pt x="0" y="216"/>
                    </a:lnTo>
                    <a:lnTo>
                      <a:pt x="75" y="3"/>
                    </a:lnTo>
                    <a:lnTo>
                      <a:pt x="78" y="0"/>
                    </a:lnTo>
                    <a:lnTo>
                      <a:pt x="78" y="0"/>
                    </a:lnTo>
                    <a:lnTo>
                      <a:pt x="75" y="216"/>
                    </a:lnTo>
                    <a:close/>
                  </a:path>
                </a:pathLst>
              </a:custGeom>
              <a:solidFill>
                <a:srgbClr val="9E9E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grpSp>
        <p:nvGrpSpPr>
          <p:cNvPr id="33953" name="Google Shape;33953;p550"/>
          <p:cNvGrpSpPr/>
          <p:nvPr/>
        </p:nvGrpSpPr>
        <p:grpSpPr>
          <a:xfrm>
            <a:off x="3375085" y="4712005"/>
            <a:ext cx="1359777" cy="2641305"/>
            <a:chOff x="2947988" y="4299631"/>
            <a:chExt cx="1573213" cy="3055894"/>
          </a:xfrm>
        </p:grpSpPr>
        <p:sp>
          <p:nvSpPr>
            <p:cNvPr id="33954" name="Google Shape;33954;p550"/>
            <p:cNvSpPr/>
            <p:nvPr/>
          </p:nvSpPr>
          <p:spPr>
            <a:xfrm>
              <a:off x="2947988" y="5506131"/>
              <a:ext cx="1573213" cy="184939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nvGrpSpPr>
            <p:cNvPr id="33955" name="Google Shape;33955;p550"/>
            <p:cNvGrpSpPr/>
            <p:nvPr/>
          </p:nvGrpSpPr>
          <p:grpSpPr>
            <a:xfrm>
              <a:off x="2947988" y="4299631"/>
              <a:ext cx="1573213" cy="1206500"/>
              <a:chOff x="2947988" y="4299631"/>
              <a:chExt cx="1573213" cy="1206500"/>
            </a:xfrm>
          </p:grpSpPr>
          <p:sp>
            <p:nvSpPr>
              <p:cNvPr id="33956" name="Google Shape;33956;p550"/>
              <p:cNvSpPr/>
              <p:nvPr/>
            </p:nvSpPr>
            <p:spPr>
              <a:xfrm>
                <a:off x="2947988" y="4299631"/>
                <a:ext cx="1573213" cy="1206500"/>
              </a:xfrm>
              <a:custGeom>
                <a:avLst/>
                <a:gdLst/>
                <a:ahLst/>
                <a:cxnLst/>
                <a:rect l="l" t="t" r="r" b="b"/>
                <a:pathLst>
                  <a:path w="991" h="760" extrusionOk="0">
                    <a:moveTo>
                      <a:pt x="991" y="760"/>
                    </a:moveTo>
                    <a:lnTo>
                      <a:pt x="494" y="0"/>
                    </a:lnTo>
                    <a:lnTo>
                      <a:pt x="0" y="760"/>
                    </a:lnTo>
                    <a:lnTo>
                      <a:pt x="991" y="760"/>
                    </a:lnTo>
                    <a:close/>
                  </a:path>
                </a:pathLst>
              </a:custGeom>
              <a:solidFill>
                <a:srgbClr val="E3C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57" name="Google Shape;33957;p550"/>
              <p:cNvSpPr/>
              <p:nvPr/>
            </p:nvSpPr>
            <p:spPr>
              <a:xfrm>
                <a:off x="3729038" y="4299631"/>
                <a:ext cx="439738" cy="1206500"/>
              </a:xfrm>
              <a:custGeom>
                <a:avLst/>
                <a:gdLst/>
                <a:ahLst/>
                <a:cxnLst/>
                <a:rect l="l" t="t" r="r" b="b"/>
                <a:pathLst>
                  <a:path w="277" h="760" extrusionOk="0">
                    <a:moveTo>
                      <a:pt x="277" y="760"/>
                    </a:moveTo>
                    <a:lnTo>
                      <a:pt x="2" y="0"/>
                    </a:lnTo>
                    <a:lnTo>
                      <a:pt x="2" y="0"/>
                    </a:lnTo>
                    <a:lnTo>
                      <a:pt x="0" y="760"/>
                    </a:lnTo>
                    <a:lnTo>
                      <a:pt x="277" y="760"/>
                    </a:lnTo>
                    <a:close/>
                  </a:path>
                </a:pathLst>
              </a:custGeom>
              <a:solidFill>
                <a:srgbClr val="FFE0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58" name="Google Shape;33958;p550"/>
              <p:cNvSpPr/>
              <p:nvPr/>
            </p:nvSpPr>
            <p:spPr>
              <a:xfrm>
                <a:off x="3297238" y="4299631"/>
                <a:ext cx="434975" cy="1206500"/>
              </a:xfrm>
              <a:custGeom>
                <a:avLst/>
                <a:gdLst/>
                <a:ahLst/>
                <a:cxnLst/>
                <a:rect l="l" t="t" r="r" b="b"/>
                <a:pathLst>
                  <a:path w="274" h="760" extrusionOk="0">
                    <a:moveTo>
                      <a:pt x="272" y="760"/>
                    </a:moveTo>
                    <a:lnTo>
                      <a:pt x="274" y="0"/>
                    </a:lnTo>
                    <a:lnTo>
                      <a:pt x="274" y="3"/>
                    </a:lnTo>
                    <a:lnTo>
                      <a:pt x="0" y="760"/>
                    </a:lnTo>
                    <a:lnTo>
                      <a:pt x="272" y="760"/>
                    </a:lnTo>
                    <a:close/>
                  </a:path>
                </a:pathLst>
              </a:custGeom>
              <a:solidFill>
                <a:srgbClr val="FFEB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59" name="Google Shape;33959;p550"/>
              <p:cNvSpPr/>
              <p:nvPr/>
            </p:nvSpPr>
            <p:spPr>
              <a:xfrm>
                <a:off x="3511550" y="4299631"/>
                <a:ext cx="446088" cy="342900"/>
              </a:xfrm>
              <a:custGeom>
                <a:avLst/>
                <a:gdLst/>
                <a:ahLst/>
                <a:cxnLst/>
                <a:rect l="l" t="t" r="r" b="b"/>
                <a:pathLst>
                  <a:path w="281" h="216" extrusionOk="0">
                    <a:moveTo>
                      <a:pt x="0" y="216"/>
                    </a:moveTo>
                    <a:lnTo>
                      <a:pt x="139" y="0"/>
                    </a:lnTo>
                    <a:lnTo>
                      <a:pt x="281" y="216"/>
                    </a:lnTo>
                    <a:lnTo>
                      <a:pt x="0" y="2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60" name="Google Shape;33960;p550"/>
              <p:cNvSpPr/>
              <p:nvPr/>
            </p:nvSpPr>
            <p:spPr>
              <a:xfrm>
                <a:off x="3608388" y="4299631"/>
                <a:ext cx="247650" cy="342900"/>
              </a:xfrm>
              <a:custGeom>
                <a:avLst/>
                <a:gdLst/>
                <a:ahLst/>
                <a:cxnLst/>
                <a:rect l="l" t="t" r="r" b="b"/>
                <a:pathLst>
                  <a:path w="156" h="216" extrusionOk="0">
                    <a:moveTo>
                      <a:pt x="156" y="216"/>
                    </a:moveTo>
                    <a:lnTo>
                      <a:pt x="0" y="216"/>
                    </a:lnTo>
                    <a:lnTo>
                      <a:pt x="78" y="3"/>
                    </a:lnTo>
                    <a:lnTo>
                      <a:pt x="78" y="0"/>
                    </a:lnTo>
                    <a:lnTo>
                      <a:pt x="78" y="0"/>
                    </a:lnTo>
                    <a:lnTo>
                      <a:pt x="156" y="216"/>
                    </a:lnTo>
                    <a:close/>
                  </a:path>
                </a:pathLst>
              </a:custGeom>
              <a:solidFill>
                <a:srgbClr val="6E6E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61" name="Google Shape;33961;p550"/>
              <p:cNvSpPr/>
              <p:nvPr/>
            </p:nvSpPr>
            <p:spPr>
              <a:xfrm>
                <a:off x="3608388" y="4299631"/>
                <a:ext cx="123825" cy="342900"/>
              </a:xfrm>
              <a:custGeom>
                <a:avLst/>
                <a:gdLst/>
                <a:ahLst/>
                <a:cxnLst/>
                <a:rect l="l" t="t" r="r" b="b"/>
                <a:pathLst>
                  <a:path w="78" h="216" extrusionOk="0">
                    <a:moveTo>
                      <a:pt x="78" y="216"/>
                    </a:moveTo>
                    <a:lnTo>
                      <a:pt x="0" y="216"/>
                    </a:lnTo>
                    <a:lnTo>
                      <a:pt x="78" y="3"/>
                    </a:lnTo>
                    <a:lnTo>
                      <a:pt x="78" y="0"/>
                    </a:lnTo>
                    <a:lnTo>
                      <a:pt x="78" y="0"/>
                    </a:lnTo>
                    <a:lnTo>
                      <a:pt x="78" y="216"/>
                    </a:lnTo>
                    <a:close/>
                  </a:path>
                </a:pathLst>
              </a:custGeom>
              <a:solidFill>
                <a:srgbClr val="9E9E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grpSp>
        <p:nvGrpSpPr>
          <p:cNvPr id="33962" name="Google Shape;33962;p550"/>
          <p:cNvGrpSpPr/>
          <p:nvPr/>
        </p:nvGrpSpPr>
        <p:grpSpPr>
          <a:xfrm>
            <a:off x="4734861" y="4712005"/>
            <a:ext cx="1362521" cy="2641305"/>
            <a:chOff x="4521200" y="4299631"/>
            <a:chExt cx="1576388" cy="3055894"/>
          </a:xfrm>
        </p:grpSpPr>
        <p:sp>
          <p:nvSpPr>
            <p:cNvPr id="33963" name="Google Shape;33963;p550"/>
            <p:cNvSpPr/>
            <p:nvPr/>
          </p:nvSpPr>
          <p:spPr>
            <a:xfrm>
              <a:off x="4521200" y="5506131"/>
              <a:ext cx="1576388" cy="1849394"/>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nvGrpSpPr>
            <p:cNvPr id="33964" name="Google Shape;33964;p550"/>
            <p:cNvGrpSpPr/>
            <p:nvPr/>
          </p:nvGrpSpPr>
          <p:grpSpPr>
            <a:xfrm>
              <a:off x="4521200" y="4299631"/>
              <a:ext cx="1576388" cy="1206500"/>
              <a:chOff x="4521200" y="4299631"/>
              <a:chExt cx="1576388" cy="1206500"/>
            </a:xfrm>
          </p:grpSpPr>
          <p:sp>
            <p:nvSpPr>
              <p:cNvPr id="33965" name="Google Shape;33965;p550"/>
              <p:cNvSpPr/>
              <p:nvPr/>
            </p:nvSpPr>
            <p:spPr>
              <a:xfrm>
                <a:off x="4521200" y="4299631"/>
                <a:ext cx="1576388" cy="1206500"/>
              </a:xfrm>
              <a:custGeom>
                <a:avLst/>
                <a:gdLst/>
                <a:ahLst/>
                <a:cxnLst/>
                <a:rect l="l" t="t" r="r" b="b"/>
                <a:pathLst>
                  <a:path w="993" h="760" extrusionOk="0">
                    <a:moveTo>
                      <a:pt x="993" y="760"/>
                    </a:moveTo>
                    <a:lnTo>
                      <a:pt x="497" y="0"/>
                    </a:lnTo>
                    <a:lnTo>
                      <a:pt x="0" y="760"/>
                    </a:lnTo>
                    <a:lnTo>
                      <a:pt x="993" y="760"/>
                    </a:lnTo>
                    <a:close/>
                  </a:path>
                </a:pathLst>
              </a:custGeom>
              <a:solidFill>
                <a:srgbClr val="E3C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66" name="Google Shape;33966;p550"/>
              <p:cNvSpPr/>
              <p:nvPr/>
            </p:nvSpPr>
            <p:spPr>
              <a:xfrm>
                <a:off x="5302250" y="4299631"/>
                <a:ext cx="442913" cy="1206500"/>
              </a:xfrm>
              <a:custGeom>
                <a:avLst/>
                <a:gdLst/>
                <a:ahLst/>
                <a:cxnLst/>
                <a:rect l="l" t="t" r="r" b="b"/>
                <a:pathLst>
                  <a:path w="279" h="760" extrusionOk="0">
                    <a:moveTo>
                      <a:pt x="279" y="760"/>
                    </a:moveTo>
                    <a:lnTo>
                      <a:pt x="5" y="0"/>
                    </a:lnTo>
                    <a:lnTo>
                      <a:pt x="5" y="0"/>
                    </a:lnTo>
                    <a:lnTo>
                      <a:pt x="0" y="760"/>
                    </a:lnTo>
                    <a:lnTo>
                      <a:pt x="279" y="760"/>
                    </a:lnTo>
                    <a:close/>
                  </a:path>
                </a:pathLst>
              </a:custGeom>
              <a:solidFill>
                <a:srgbClr val="FFE0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67" name="Google Shape;33967;p550"/>
              <p:cNvSpPr/>
              <p:nvPr/>
            </p:nvSpPr>
            <p:spPr>
              <a:xfrm>
                <a:off x="4870450" y="4299631"/>
                <a:ext cx="439738" cy="1206500"/>
              </a:xfrm>
              <a:custGeom>
                <a:avLst/>
                <a:gdLst/>
                <a:ahLst/>
                <a:cxnLst/>
                <a:rect l="l" t="t" r="r" b="b"/>
                <a:pathLst>
                  <a:path w="277" h="760" extrusionOk="0">
                    <a:moveTo>
                      <a:pt x="272" y="760"/>
                    </a:moveTo>
                    <a:lnTo>
                      <a:pt x="277" y="0"/>
                    </a:lnTo>
                    <a:lnTo>
                      <a:pt x="274" y="3"/>
                    </a:lnTo>
                    <a:lnTo>
                      <a:pt x="0" y="760"/>
                    </a:lnTo>
                    <a:lnTo>
                      <a:pt x="272" y="760"/>
                    </a:lnTo>
                    <a:close/>
                  </a:path>
                </a:pathLst>
              </a:custGeom>
              <a:solidFill>
                <a:srgbClr val="FFEB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68" name="Google Shape;33968;p550"/>
              <p:cNvSpPr/>
              <p:nvPr/>
            </p:nvSpPr>
            <p:spPr>
              <a:xfrm>
                <a:off x="5084763" y="4299631"/>
                <a:ext cx="446088" cy="342900"/>
              </a:xfrm>
              <a:custGeom>
                <a:avLst/>
                <a:gdLst/>
                <a:ahLst/>
                <a:cxnLst/>
                <a:rect l="l" t="t" r="r" b="b"/>
                <a:pathLst>
                  <a:path w="281" h="216" extrusionOk="0">
                    <a:moveTo>
                      <a:pt x="0" y="216"/>
                    </a:moveTo>
                    <a:lnTo>
                      <a:pt x="142" y="0"/>
                    </a:lnTo>
                    <a:lnTo>
                      <a:pt x="281" y="216"/>
                    </a:lnTo>
                    <a:lnTo>
                      <a:pt x="0" y="2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69" name="Google Shape;33969;p550"/>
              <p:cNvSpPr/>
              <p:nvPr/>
            </p:nvSpPr>
            <p:spPr>
              <a:xfrm>
                <a:off x="5186363" y="4299631"/>
                <a:ext cx="247650" cy="342900"/>
              </a:xfrm>
              <a:custGeom>
                <a:avLst/>
                <a:gdLst/>
                <a:ahLst/>
                <a:cxnLst/>
                <a:rect l="l" t="t" r="r" b="b"/>
                <a:pathLst>
                  <a:path w="156" h="216" extrusionOk="0">
                    <a:moveTo>
                      <a:pt x="156" y="216"/>
                    </a:moveTo>
                    <a:lnTo>
                      <a:pt x="0" y="216"/>
                    </a:lnTo>
                    <a:lnTo>
                      <a:pt x="75" y="3"/>
                    </a:lnTo>
                    <a:lnTo>
                      <a:pt x="78" y="0"/>
                    </a:lnTo>
                    <a:lnTo>
                      <a:pt x="78" y="0"/>
                    </a:lnTo>
                    <a:lnTo>
                      <a:pt x="156" y="216"/>
                    </a:lnTo>
                    <a:close/>
                  </a:path>
                </a:pathLst>
              </a:custGeom>
              <a:solidFill>
                <a:srgbClr val="6E6E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70" name="Google Shape;33970;p550"/>
              <p:cNvSpPr/>
              <p:nvPr/>
            </p:nvSpPr>
            <p:spPr>
              <a:xfrm>
                <a:off x="5186363" y="4299631"/>
                <a:ext cx="123825" cy="342900"/>
              </a:xfrm>
              <a:custGeom>
                <a:avLst/>
                <a:gdLst/>
                <a:ahLst/>
                <a:cxnLst/>
                <a:rect l="l" t="t" r="r" b="b"/>
                <a:pathLst>
                  <a:path w="78" h="216" extrusionOk="0">
                    <a:moveTo>
                      <a:pt x="75" y="216"/>
                    </a:moveTo>
                    <a:lnTo>
                      <a:pt x="0" y="216"/>
                    </a:lnTo>
                    <a:lnTo>
                      <a:pt x="75" y="3"/>
                    </a:lnTo>
                    <a:lnTo>
                      <a:pt x="78" y="0"/>
                    </a:lnTo>
                    <a:lnTo>
                      <a:pt x="78" y="0"/>
                    </a:lnTo>
                    <a:lnTo>
                      <a:pt x="75" y="216"/>
                    </a:lnTo>
                    <a:close/>
                  </a:path>
                </a:pathLst>
              </a:custGeom>
              <a:solidFill>
                <a:srgbClr val="9E9E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grpSp>
        <p:nvGrpSpPr>
          <p:cNvPr id="33971" name="Google Shape;33971;p550"/>
          <p:cNvGrpSpPr/>
          <p:nvPr/>
        </p:nvGrpSpPr>
        <p:grpSpPr>
          <a:xfrm>
            <a:off x="6097384" y="4712005"/>
            <a:ext cx="1359777" cy="2641305"/>
            <a:chOff x="6097588" y="4299631"/>
            <a:chExt cx="1573213" cy="3055894"/>
          </a:xfrm>
        </p:grpSpPr>
        <p:sp>
          <p:nvSpPr>
            <p:cNvPr id="33972" name="Google Shape;33972;p550"/>
            <p:cNvSpPr/>
            <p:nvPr/>
          </p:nvSpPr>
          <p:spPr>
            <a:xfrm>
              <a:off x="6097588" y="5506131"/>
              <a:ext cx="1573213" cy="1849394"/>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nvGrpSpPr>
            <p:cNvPr id="33973" name="Google Shape;33973;p550"/>
            <p:cNvGrpSpPr/>
            <p:nvPr/>
          </p:nvGrpSpPr>
          <p:grpSpPr>
            <a:xfrm>
              <a:off x="6097588" y="4299631"/>
              <a:ext cx="1573213" cy="1206500"/>
              <a:chOff x="6097588" y="4299631"/>
              <a:chExt cx="1573213" cy="1206500"/>
            </a:xfrm>
          </p:grpSpPr>
          <p:sp>
            <p:nvSpPr>
              <p:cNvPr id="33974" name="Google Shape;33974;p550"/>
              <p:cNvSpPr/>
              <p:nvPr/>
            </p:nvSpPr>
            <p:spPr>
              <a:xfrm>
                <a:off x="6097588" y="4299631"/>
                <a:ext cx="1573213" cy="1206500"/>
              </a:xfrm>
              <a:custGeom>
                <a:avLst/>
                <a:gdLst/>
                <a:ahLst/>
                <a:cxnLst/>
                <a:rect l="l" t="t" r="r" b="b"/>
                <a:pathLst>
                  <a:path w="991" h="760" extrusionOk="0">
                    <a:moveTo>
                      <a:pt x="991" y="760"/>
                    </a:moveTo>
                    <a:lnTo>
                      <a:pt x="494" y="0"/>
                    </a:lnTo>
                    <a:lnTo>
                      <a:pt x="0" y="760"/>
                    </a:lnTo>
                    <a:lnTo>
                      <a:pt x="991" y="760"/>
                    </a:lnTo>
                    <a:close/>
                  </a:path>
                </a:pathLst>
              </a:custGeom>
              <a:solidFill>
                <a:srgbClr val="E3C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75" name="Google Shape;33975;p550"/>
              <p:cNvSpPr/>
              <p:nvPr/>
            </p:nvSpPr>
            <p:spPr>
              <a:xfrm>
                <a:off x="6878638" y="4299631"/>
                <a:ext cx="439738" cy="1206500"/>
              </a:xfrm>
              <a:custGeom>
                <a:avLst/>
                <a:gdLst/>
                <a:ahLst/>
                <a:cxnLst/>
                <a:rect l="l" t="t" r="r" b="b"/>
                <a:pathLst>
                  <a:path w="277" h="760" extrusionOk="0">
                    <a:moveTo>
                      <a:pt x="277" y="760"/>
                    </a:moveTo>
                    <a:lnTo>
                      <a:pt x="2" y="0"/>
                    </a:lnTo>
                    <a:lnTo>
                      <a:pt x="2" y="0"/>
                    </a:lnTo>
                    <a:lnTo>
                      <a:pt x="0" y="760"/>
                    </a:lnTo>
                    <a:lnTo>
                      <a:pt x="277" y="760"/>
                    </a:lnTo>
                    <a:close/>
                  </a:path>
                </a:pathLst>
              </a:custGeom>
              <a:solidFill>
                <a:srgbClr val="FFE0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76" name="Google Shape;33976;p550"/>
              <p:cNvSpPr/>
              <p:nvPr/>
            </p:nvSpPr>
            <p:spPr>
              <a:xfrm>
                <a:off x="6446838" y="4299631"/>
                <a:ext cx="434975" cy="1206500"/>
              </a:xfrm>
              <a:custGeom>
                <a:avLst/>
                <a:gdLst/>
                <a:ahLst/>
                <a:cxnLst/>
                <a:rect l="l" t="t" r="r" b="b"/>
                <a:pathLst>
                  <a:path w="274" h="760" extrusionOk="0">
                    <a:moveTo>
                      <a:pt x="272" y="760"/>
                    </a:moveTo>
                    <a:lnTo>
                      <a:pt x="274" y="0"/>
                    </a:lnTo>
                    <a:lnTo>
                      <a:pt x="274" y="3"/>
                    </a:lnTo>
                    <a:lnTo>
                      <a:pt x="0" y="760"/>
                    </a:lnTo>
                    <a:lnTo>
                      <a:pt x="272" y="760"/>
                    </a:lnTo>
                    <a:close/>
                  </a:path>
                </a:pathLst>
              </a:custGeom>
              <a:solidFill>
                <a:srgbClr val="FFEB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77" name="Google Shape;33977;p550"/>
              <p:cNvSpPr/>
              <p:nvPr/>
            </p:nvSpPr>
            <p:spPr>
              <a:xfrm>
                <a:off x="6661150" y="4299631"/>
                <a:ext cx="446088" cy="342900"/>
              </a:xfrm>
              <a:custGeom>
                <a:avLst/>
                <a:gdLst/>
                <a:ahLst/>
                <a:cxnLst/>
                <a:rect l="l" t="t" r="r" b="b"/>
                <a:pathLst>
                  <a:path w="281" h="216" extrusionOk="0">
                    <a:moveTo>
                      <a:pt x="0" y="216"/>
                    </a:moveTo>
                    <a:lnTo>
                      <a:pt x="139" y="0"/>
                    </a:lnTo>
                    <a:lnTo>
                      <a:pt x="281" y="216"/>
                    </a:lnTo>
                    <a:lnTo>
                      <a:pt x="0" y="2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78" name="Google Shape;33978;p550"/>
              <p:cNvSpPr/>
              <p:nvPr/>
            </p:nvSpPr>
            <p:spPr>
              <a:xfrm>
                <a:off x="6757988" y="4299631"/>
                <a:ext cx="247650" cy="342900"/>
              </a:xfrm>
              <a:custGeom>
                <a:avLst/>
                <a:gdLst/>
                <a:ahLst/>
                <a:cxnLst/>
                <a:rect l="l" t="t" r="r" b="b"/>
                <a:pathLst>
                  <a:path w="156" h="216" extrusionOk="0">
                    <a:moveTo>
                      <a:pt x="156" y="216"/>
                    </a:moveTo>
                    <a:lnTo>
                      <a:pt x="0" y="216"/>
                    </a:lnTo>
                    <a:lnTo>
                      <a:pt x="78" y="3"/>
                    </a:lnTo>
                    <a:lnTo>
                      <a:pt x="78" y="0"/>
                    </a:lnTo>
                    <a:lnTo>
                      <a:pt x="78" y="0"/>
                    </a:lnTo>
                    <a:lnTo>
                      <a:pt x="156" y="216"/>
                    </a:lnTo>
                    <a:close/>
                  </a:path>
                </a:pathLst>
              </a:custGeom>
              <a:solidFill>
                <a:srgbClr val="6E6E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79" name="Google Shape;33979;p550"/>
              <p:cNvSpPr/>
              <p:nvPr/>
            </p:nvSpPr>
            <p:spPr>
              <a:xfrm>
                <a:off x="6757988" y="4299631"/>
                <a:ext cx="123825" cy="342900"/>
              </a:xfrm>
              <a:custGeom>
                <a:avLst/>
                <a:gdLst/>
                <a:ahLst/>
                <a:cxnLst/>
                <a:rect l="l" t="t" r="r" b="b"/>
                <a:pathLst>
                  <a:path w="78" h="216" extrusionOk="0">
                    <a:moveTo>
                      <a:pt x="78" y="216"/>
                    </a:moveTo>
                    <a:lnTo>
                      <a:pt x="0" y="216"/>
                    </a:lnTo>
                    <a:lnTo>
                      <a:pt x="78" y="3"/>
                    </a:lnTo>
                    <a:lnTo>
                      <a:pt x="78" y="0"/>
                    </a:lnTo>
                    <a:lnTo>
                      <a:pt x="78" y="0"/>
                    </a:lnTo>
                    <a:lnTo>
                      <a:pt x="78" y="216"/>
                    </a:lnTo>
                    <a:close/>
                  </a:path>
                </a:pathLst>
              </a:custGeom>
              <a:solidFill>
                <a:srgbClr val="9E9E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grpSp>
        <p:nvGrpSpPr>
          <p:cNvPr id="33980" name="Google Shape;33980;p550"/>
          <p:cNvGrpSpPr/>
          <p:nvPr/>
        </p:nvGrpSpPr>
        <p:grpSpPr>
          <a:xfrm>
            <a:off x="7457157" y="4712005"/>
            <a:ext cx="1362521" cy="2641305"/>
            <a:chOff x="7670800" y="4299631"/>
            <a:chExt cx="1576388" cy="3055894"/>
          </a:xfrm>
        </p:grpSpPr>
        <p:sp>
          <p:nvSpPr>
            <p:cNvPr id="33981" name="Google Shape;33981;p550"/>
            <p:cNvSpPr/>
            <p:nvPr/>
          </p:nvSpPr>
          <p:spPr>
            <a:xfrm>
              <a:off x="7670800" y="5506131"/>
              <a:ext cx="1576388" cy="1849394"/>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nvGrpSpPr>
            <p:cNvPr id="33982" name="Google Shape;33982;p550"/>
            <p:cNvGrpSpPr/>
            <p:nvPr/>
          </p:nvGrpSpPr>
          <p:grpSpPr>
            <a:xfrm>
              <a:off x="7670800" y="4299631"/>
              <a:ext cx="1576388" cy="1206500"/>
              <a:chOff x="7670800" y="4299631"/>
              <a:chExt cx="1576388" cy="1206500"/>
            </a:xfrm>
          </p:grpSpPr>
          <p:sp>
            <p:nvSpPr>
              <p:cNvPr id="33983" name="Google Shape;33983;p550"/>
              <p:cNvSpPr/>
              <p:nvPr/>
            </p:nvSpPr>
            <p:spPr>
              <a:xfrm>
                <a:off x="7670800" y="4299631"/>
                <a:ext cx="1576388" cy="1206500"/>
              </a:xfrm>
              <a:custGeom>
                <a:avLst/>
                <a:gdLst/>
                <a:ahLst/>
                <a:cxnLst/>
                <a:rect l="l" t="t" r="r" b="b"/>
                <a:pathLst>
                  <a:path w="993" h="760" extrusionOk="0">
                    <a:moveTo>
                      <a:pt x="993" y="760"/>
                    </a:moveTo>
                    <a:lnTo>
                      <a:pt x="497" y="0"/>
                    </a:lnTo>
                    <a:lnTo>
                      <a:pt x="0" y="760"/>
                    </a:lnTo>
                    <a:lnTo>
                      <a:pt x="993" y="760"/>
                    </a:lnTo>
                    <a:close/>
                  </a:path>
                </a:pathLst>
              </a:custGeom>
              <a:solidFill>
                <a:srgbClr val="E3C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84" name="Google Shape;33984;p550"/>
              <p:cNvSpPr/>
              <p:nvPr/>
            </p:nvSpPr>
            <p:spPr>
              <a:xfrm>
                <a:off x="8451850" y="4299631"/>
                <a:ext cx="442913" cy="1206500"/>
              </a:xfrm>
              <a:custGeom>
                <a:avLst/>
                <a:gdLst/>
                <a:ahLst/>
                <a:cxnLst/>
                <a:rect l="l" t="t" r="r" b="b"/>
                <a:pathLst>
                  <a:path w="279" h="760" extrusionOk="0">
                    <a:moveTo>
                      <a:pt x="279" y="760"/>
                    </a:moveTo>
                    <a:lnTo>
                      <a:pt x="5" y="0"/>
                    </a:lnTo>
                    <a:lnTo>
                      <a:pt x="5" y="0"/>
                    </a:lnTo>
                    <a:lnTo>
                      <a:pt x="0" y="760"/>
                    </a:lnTo>
                    <a:lnTo>
                      <a:pt x="279" y="760"/>
                    </a:lnTo>
                    <a:close/>
                  </a:path>
                </a:pathLst>
              </a:custGeom>
              <a:solidFill>
                <a:srgbClr val="FFE0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85" name="Google Shape;33985;p550"/>
              <p:cNvSpPr/>
              <p:nvPr/>
            </p:nvSpPr>
            <p:spPr>
              <a:xfrm>
                <a:off x="8020050" y="4299631"/>
                <a:ext cx="439738" cy="1206500"/>
              </a:xfrm>
              <a:custGeom>
                <a:avLst/>
                <a:gdLst/>
                <a:ahLst/>
                <a:cxnLst/>
                <a:rect l="l" t="t" r="r" b="b"/>
                <a:pathLst>
                  <a:path w="277" h="760" extrusionOk="0">
                    <a:moveTo>
                      <a:pt x="272" y="760"/>
                    </a:moveTo>
                    <a:lnTo>
                      <a:pt x="277" y="0"/>
                    </a:lnTo>
                    <a:lnTo>
                      <a:pt x="277" y="3"/>
                    </a:lnTo>
                    <a:lnTo>
                      <a:pt x="0" y="760"/>
                    </a:lnTo>
                    <a:lnTo>
                      <a:pt x="272" y="760"/>
                    </a:lnTo>
                    <a:close/>
                  </a:path>
                </a:pathLst>
              </a:custGeom>
              <a:solidFill>
                <a:srgbClr val="FFEB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86" name="Google Shape;33986;p550"/>
              <p:cNvSpPr/>
              <p:nvPr/>
            </p:nvSpPr>
            <p:spPr>
              <a:xfrm>
                <a:off x="8234363" y="4299631"/>
                <a:ext cx="449263" cy="342900"/>
              </a:xfrm>
              <a:custGeom>
                <a:avLst/>
                <a:gdLst/>
                <a:ahLst/>
                <a:cxnLst/>
                <a:rect l="l" t="t" r="r" b="b"/>
                <a:pathLst>
                  <a:path w="283" h="216" extrusionOk="0">
                    <a:moveTo>
                      <a:pt x="0" y="216"/>
                    </a:moveTo>
                    <a:lnTo>
                      <a:pt x="142" y="0"/>
                    </a:lnTo>
                    <a:lnTo>
                      <a:pt x="283" y="216"/>
                    </a:lnTo>
                    <a:lnTo>
                      <a:pt x="0" y="2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87" name="Google Shape;33987;p550"/>
              <p:cNvSpPr/>
              <p:nvPr/>
            </p:nvSpPr>
            <p:spPr>
              <a:xfrm>
                <a:off x="8334375" y="4299631"/>
                <a:ext cx="249238" cy="342900"/>
              </a:xfrm>
              <a:custGeom>
                <a:avLst/>
                <a:gdLst/>
                <a:ahLst/>
                <a:cxnLst/>
                <a:rect l="l" t="t" r="r" b="b"/>
                <a:pathLst>
                  <a:path w="157" h="216" extrusionOk="0">
                    <a:moveTo>
                      <a:pt x="157" y="216"/>
                    </a:moveTo>
                    <a:lnTo>
                      <a:pt x="0" y="216"/>
                    </a:lnTo>
                    <a:lnTo>
                      <a:pt x="79" y="3"/>
                    </a:lnTo>
                    <a:lnTo>
                      <a:pt x="79" y="0"/>
                    </a:lnTo>
                    <a:lnTo>
                      <a:pt x="79" y="0"/>
                    </a:lnTo>
                    <a:lnTo>
                      <a:pt x="157" y="216"/>
                    </a:lnTo>
                    <a:close/>
                  </a:path>
                </a:pathLst>
              </a:custGeom>
              <a:solidFill>
                <a:srgbClr val="6E6E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88" name="Google Shape;33988;p550"/>
              <p:cNvSpPr/>
              <p:nvPr/>
            </p:nvSpPr>
            <p:spPr>
              <a:xfrm>
                <a:off x="8334375" y="4299631"/>
                <a:ext cx="125413" cy="342900"/>
              </a:xfrm>
              <a:custGeom>
                <a:avLst/>
                <a:gdLst/>
                <a:ahLst/>
                <a:cxnLst/>
                <a:rect l="l" t="t" r="r" b="b"/>
                <a:pathLst>
                  <a:path w="79" h="216" extrusionOk="0">
                    <a:moveTo>
                      <a:pt x="76" y="216"/>
                    </a:moveTo>
                    <a:lnTo>
                      <a:pt x="0" y="216"/>
                    </a:lnTo>
                    <a:lnTo>
                      <a:pt x="79" y="3"/>
                    </a:lnTo>
                    <a:lnTo>
                      <a:pt x="79" y="0"/>
                    </a:lnTo>
                    <a:lnTo>
                      <a:pt x="79" y="0"/>
                    </a:lnTo>
                    <a:lnTo>
                      <a:pt x="76" y="216"/>
                    </a:lnTo>
                    <a:close/>
                  </a:path>
                </a:pathLst>
              </a:custGeom>
              <a:solidFill>
                <a:srgbClr val="9E9E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grpSp>
        <p:nvGrpSpPr>
          <p:cNvPr id="33989" name="Google Shape;33989;p550"/>
          <p:cNvGrpSpPr/>
          <p:nvPr/>
        </p:nvGrpSpPr>
        <p:grpSpPr>
          <a:xfrm>
            <a:off x="8819681" y="4712005"/>
            <a:ext cx="1359777" cy="2641305"/>
            <a:chOff x="9247188" y="4299631"/>
            <a:chExt cx="1573213" cy="3055894"/>
          </a:xfrm>
        </p:grpSpPr>
        <p:sp>
          <p:nvSpPr>
            <p:cNvPr id="33990" name="Google Shape;33990;p550"/>
            <p:cNvSpPr/>
            <p:nvPr/>
          </p:nvSpPr>
          <p:spPr>
            <a:xfrm>
              <a:off x="9247188" y="5506131"/>
              <a:ext cx="1573213" cy="1849394"/>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nvGrpSpPr>
            <p:cNvPr id="33991" name="Google Shape;33991;p550"/>
            <p:cNvGrpSpPr/>
            <p:nvPr/>
          </p:nvGrpSpPr>
          <p:grpSpPr>
            <a:xfrm>
              <a:off x="9247188" y="4299631"/>
              <a:ext cx="1573213" cy="1206500"/>
              <a:chOff x="9247188" y="4299631"/>
              <a:chExt cx="1573213" cy="1206500"/>
            </a:xfrm>
          </p:grpSpPr>
          <p:sp>
            <p:nvSpPr>
              <p:cNvPr id="33992" name="Google Shape;33992;p550"/>
              <p:cNvSpPr/>
              <p:nvPr/>
            </p:nvSpPr>
            <p:spPr>
              <a:xfrm>
                <a:off x="9247188" y="4299631"/>
                <a:ext cx="1573213" cy="1206500"/>
              </a:xfrm>
              <a:custGeom>
                <a:avLst/>
                <a:gdLst/>
                <a:ahLst/>
                <a:cxnLst/>
                <a:rect l="l" t="t" r="r" b="b"/>
                <a:pathLst>
                  <a:path w="991" h="760" extrusionOk="0">
                    <a:moveTo>
                      <a:pt x="991" y="760"/>
                    </a:moveTo>
                    <a:lnTo>
                      <a:pt x="494" y="0"/>
                    </a:lnTo>
                    <a:lnTo>
                      <a:pt x="0" y="760"/>
                    </a:lnTo>
                    <a:lnTo>
                      <a:pt x="991" y="760"/>
                    </a:lnTo>
                    <a:close/>
                  </a:path>
                </a:pathLst>
              </a:custGeom>
              <a:solidFill>
                <a:srgbClr val="E3C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93" name="Google Shape;33993;p550"/>
              <p:cNvSpPr/>
              <p:nvPr/>
            </p:nvSpPr>
            <p:spPr>
              <a:xfrm>
                <a:off x="10028238" y="4299631"/>
                <a:ext cx="442913" cy="1206500"/>
              </a:xfrm>
              <a:custGeom>
                <a:avLst/>
                <a:gdLst/>
                <a:ahLst/>
                <a:cxnLst/>
                <a:rect l="l" t="t" r="r" b="b"/>
                <a:pathLst>
                  <a:path w="279" h="760" extrusionOk="0">
                    <a:moveTo>
                      <a:pt x="279" y="760"/>
                    </a:moveTo>
                    <a:lnTo>
                      <a:pt x="2" y="0"/>
                    </a:lnTo>
                    <a:lnTo>
                      <a:pt x="2" y="0"/>
                    </a:lnTo>
                    <a:lnTo>
                      <a:pt x="0" y="760"/>
                    </a:lnTo>
                    <a:lnTo>
                      <a:pt x="279" y="760"/>
                    </a:lnTo>
                    <a:close/>
                  </a:path>
                </a:pathLst>
              </a:custGeom>
              <a:solidFill>
                <a:srgbClr val="FFE0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94" name="Google Shape;33994;p550"/>
              <p:cNvSpPr/>
              <p:nvPr/>
            </p:nvSpPr>
            <p:spPr>
              <a:xfrm>
                <a:off x="9596438" y="4299631"/>
                <a:ext cx="434975" cy="1206500"/>
              </a:xfrm>
              <a:custGeom>
                <a:avLst/>
                <a:gdLst/>
                <a:ahLst/>
                <a:cxnLst/>
                <a:rect l="l" t="t" r="r" b="b"/>
                <a:pathLst>
                  <a:path w="274" h="760" extrusionOk="0">
                    <a:moveTo>
                      <a:pt x="272" y="760"/>
                    </a:moveTo>
                    <a:lnTo>
                      <a:pt x="274" y="0"/>
                    </a:lnTo>
                    <a:lnTo>
                      <a:pt x="274" y="3"/>
                    </a:lnTo>
                    <a:lnTo>
                      <a:pt x="0" y="760"/>
                    </a:lnTo>
                    <a:lnTo>
                      <a:pt x="272" y="760"/>
                    </a:lnTo>
                    <a:close/>
                  </a:path>
                </a:pathLst>
              </a:custGeom>
              <a:solidFill>
                <a:srgbClr val="FFEB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95" name="Google Shape;33995;p550"/>
              <p:cNvSpPr/>
              <p:nvPr/>
            </p:nvSpPr>
            <p:spPr>
              <a:xfrm>
                <a:off x="9810750" y="4299631"/>
                <a:ext cx="446088" cy="342900"/>
              </a:xfrm>
              <a:custGeom>
                <a:avLst/>
                <a:gdLst/>
                <a:ahLst/>
                <a:cxnLst/>
                <a:rect l="l" t="t" r="r" b="b"/>
                <a:pathLst>
                  <a:path w="281" h="216" extrusionOk="0">
                    <a:moveTo>
                      <a:pt x="0" y="216"/>
                    </a:moveTo>
                    <a:lnTo>
                      <a:pt x="139" y="0"/>
                    </a:lnTo>
                    <a:lnTo>
                      <a:pt x="281" y="216"/>
                    </a:lnTo>
                    <a:lnTo>
                      <a:pt x="0" y="2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96" name="Google Shape;33996;p550"/>
              <p:cNvSpPr/>
              <p:nvPr/>
            </p:nvSpPr>
            <p:spPr>
              <a:xfrm>
                <a:off x="9907588" y="4299631"/>
                <a:ext cx="247650" cy="342900"/>
              </a:xfrm>
              <a:custGeom>
                <a:avLst/>
                <a:gdLst/>
                <a:ahLst/>
                <a:cxnLst/>
                <a:rect l="l" t="t" r="r" b="b"/>
                <a:pathLst>
                  <a:path w="156" h="216" extrusionOk="0">
                    <a:moveTo>
                      <a:pt x="156" y="216"/>
                    </a:moveTo>
                    <a:lnTo>
                      <a:pt x="0" y="216"/>
                    </a:lnTo>
                    <a:lnTo>
                      <a:pt x="78" y="3"/>
                    </a:lnTo>
                    <a:lnTo>
                      <a:pt x="78" y="0"/>
                    </a:lnTo>
                    <a:lnTo>
                      <a:pt x="78" y="0"/>
                    </a:lnTo>
                    <a:lnTo>
                      <a:pt x="156" y="216"/>
                    </a:lnTo>
                    <a:close/>
                  </a:path>
                </a:pathLst>
              </a:custGeom>
              <a:solidFill>
                <a:srgbClr val="6E6E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3997" name="Google Shape;33997;p550"/>
              <p:cNvSpPr/>
              <p:nvPr/>
            </p:nvSpPr>
            <p:spPr>
              <a:xfrm>
                <a:off x="9907588" y="4299631"/>
                <a:ext cx="123825" cy="342900"/>
              </a:xfrm>
              <a:custGeom>
                <a:avLst/>
                <a:gdLst/>
                <a:ahLst/>
                <a:cxnLst/>
                <a:rect l="l" t="t" r="r" b="b"/>
                <a:pathLst>
                  <a:path w="78" h="216" extrusionOk="0">
                    <a:moveTo>
                      <a:pt x="78" y="216"/>
                    </a:moveTo>
                    <a:lnTo>
                      <a:pt x="0" y="216"/>
                    </a:lnTo>
                    <a:lnTo>
                      <a:pt x="78" y="3"/>
                    </a:lnTo>
                    <a:lnTo>
                      <a:pt x="78" y="0"/>
                    </a:lnTo>
                    <a:lnTo>
                      <a:pt x="78" y="0"/>
                    </a:lnTo>
                    <a:lnTo>
                      <a:pt x="78" y="216"/>
                    </a:lnTo>
                    <a:close/>
                  </a:path>
                </a:pathLst>
              </a:custGeom>
              <a:solidFill>
                <a:srgbClr val="9E9E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cxnSp>
        <p:nvCxnSpPr>
          <p:cNvPr id="33998" name="Google Shape;33998;p550"/>
          <p:cNvCxnSpPr/>
          <p:nvPr/>
        </p:nvCxnSpPr>
        <p:spPr>
          <a:xfrm rot="10800000">
            <a:off x="2694501" y="3227251"/>
            <a:ext cx="0" cy="1371600"/>
          </a:xfrm>
          <a:prstGeom prst="straightConnector1">
            <a:avLst/>
          </a:prstGeom>
          <a:noFill/>
          <a:ln w="9525" cap="flat" cmpd="sng">
            <a:solidFill>
              <a:srgbClr val="8B8B8B"/>
            </a:solidFill>
            <a:prstDash val="solid"/>
            <a:miter lim="800000"/>
            <a:headEnd type="none" w="sm" len="sm"/>
            <a:tailEnd type="oval" w="med" len="med"/>
          </a:ln>
        </p:spPr>
      </p:cxnSp>
      <p:cxnSp>
        <p:nvCxnSpPr>
          <p:cNvPr id="33999" name="Google Shape;33999;p550"/>
          <p:cNvCxnSpPr/>
          <p:nvPr/>
        </p:nvCxnSpPr>
        <p:spPr>
          <a:xfrm rot="10800000">
            <a:off x="4054553" y="4303573"/>
            <a:ext cx="0" cy="365760"/>
          </a:xfrm>
          <a:prstGeom prst="straightConnector1">
            <a:avLst/>
          </a:prstGeom>
          <a:noFill/>
          <a:ln w="9525" cap="flat" cmpd="sng">
            <a:solidFill>
              <a:srgbClr val="8B8B8B"/>
            </a:solidFill>
            <a:prstDash val="solid"/>
            <a:miter lim="800000"/>
            <a:headEnd type="none" w="sm" len="sm"/>
            <a:tailEnd type="oval" w="med" len="med"/>
          </a:ln>
        </p:spPr>
      </p:cxnSp>
      <p:cxnSp>
        <p:nvCxnSpPr>
          <p:cNvPr id="34000" name="Google Shape;34000;p550"/>
          <p:cNvCxnSpPr/>
          <p:nvPr/>
        </p:nvCxnSpPr>
        <p:spPr>
          <a:xfrm rot="10800000">
            <a:off x="5414603" y="3227251"/>
            <a:ext cx="0" cy="1371600"/>
          </a:xfrm>
          <a:prstGeom prst="straightConnector1">
            <a:avLst/>
          </a:prstGeom>
          <a:noFill/>
          <a:ln w="9525" cap="flat" cmpd="sng">
            <a:solidFill>
              <a:srgbClr val="8B8B8B"/>
            </a:solidFill>
            <a:prstDash val="solid"/>
            <a:miter lim="800000"/>
            <a:headEnd type="none" w="sm" len="sm"/>
            <a:tailEnd type="oval" w="med" len="med"/>
          </a:ln>
        </p:spPr>
      </p:cxnSp>
      <p:cxnSp>
        <p:nvCxnSpPr>
          <p:cNvPr id="34001" name="Google Shape;34001;p550"/>
          <p:cNvCxnSpPr/>
          <p:nvPr/>
        </p:nvCxnSpPr>
        <p:spPr>
          <a:xfrm rot="10800000">
            <a:off x="6774655" y="4303573"/>
            <a:ext cx="0" cy="365760"/>
          </a:xfrm>
          <a:prstGeom prst="straightConnector1">
            <a:avLst/>
          </a:prstGeom>
          <a:noFill/>
          <a:ln w="9525" cap="flat" cmpd="sng">
            <a:solidFill>
              <a:srgbClr val="8B8B8B"/>
            </a:solidFill>
            <a:prstDash val="solid"/>
            <a:miter lim="800000"/>
            <a:headEnd type="none" w="sm" len="sm"/>
            <a:tailEnd type="oval" w="med" len="med"/>
          </a:ln>
        </p:spPr>
      </p:cxnSp>
      <p:cxnSp>
        <p:nvCxnSpPr>
          <p:cNvPr id="34002" name="Google Shape;34002;p550"/>
          <p:cNvCxnSpPr/>
          <p:nvPr/>
        </p:nvCxnSpPr>
        <p:spPr>
          <a:xfrm rot="10800000">
            <a:off x="8134705" y="3227251"/>
            <a:ext cx="0" cy="1371600"/>
          </a:xfrm>
          <a:prstGeom prst="straightConnector1">
            <a:avLst/>
          </a:prstGeom>
          <a:noFill/>
          <a:ln w="9525" cap="flat" cmpd="sng">
            <a:solidFill>
              <a:srgbClr val="8B8B8B"/>
            </a:solidFill>
            <a:prstDash val="solid"/>
            <a:miter lim="800000"/>
            <a:headEnd type="none" w="sm" len="sm"/>
            <a:tailEnd type="oval" w="med" len="med"/>
          </a:ln>
        </p:spPr>
      </p:cxnSp>
      <p:cxnSp>
        <p:nvCxnSpPr>
          <p:cNvPr id="34003" name="Google Shape;34003;p550"/>
          <p:cNvCxnSpPr/>
          <p:nvPr/>
        </p:nvCxnSpPr>
        <p:spPr>
          <a:xfrm rot="10800000">
            <a:off x="9494756" y="4303573"/>
            <a:ext cx="0" cy="365760"/>
          </a:xfrm>
          <a:prstGeom prst="straightConnector1">
            <a:avLst/>
          </a:prstGeom>
          <a:noFill/>
          <a:ln w="9525" cap="flat" cmpd="sng">
            <a:solidFill>
              <a:srgbClr val="8B8B8B"/>
            </a:solidFill>
            <a:prstDash val="solid"/>
            <a:miter lim="800000"/>
            <a:headEnd type="none" w="sm" len="sm"/>
            <a:tailEnd type="oval" w="med" len="med"/>
          </a:ln>
        </p:spPr>
      </p:cxnSp>
      <p:grpSp>
        <p:nvGrpSpPr>
          <p:cNvPr id="34004" name="Google Shape;34004;p550"/>
          <p:cNvGrpSpPr/>
          <p:nvPr/>
        </p:nvGrpSpPr>
        <p:grpSpPr>
          <a:xfrm>
            <a:off x="2338318" y="5883814"/>
            <a:ext cx="710451" cy="896701"/>
            <a:chOff x="5774771" y="2090513"/>
            <a:chExt cx="710452" cy="896699"/>
          </a:xfrm>
        </p:grpSpPr>
        <p:sp>
          <p:nvSpPr>
            <p:cNvPr id="34005" name="Google Shape;34005;p550"/>
            <p:cNvSpPr txBox="1"/>
            <p:nvPr/>
          </p:nvSpPr>
          <p:spPr>
            <a:xfrm>
              <a:off x="5807633" y="2090513"/>
              <a:ext cx="644729" cy="3694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1">
                  <a:solidFill>
                    <a:schemeClr val="lt2"/>
                  </a:solidFill>
                  <a:latin typeface="Lato"/>
                  <a:ea typeface="Lato"/>
                  <a:cs typeface="Lato"/>
                  <a:sym typeface="Lato"/>
                </a:rPr>
                <a:t>Step</a:t>
              </a:r>
              <a:endParaRPr/>
            </a:p>
          </p:txBody>
        </p:sp>
        <p:sp>
          <p:nvSpPr>
            <p:cNvPr id="34006" name="Google Shape;34006;p550"/>
            <p:cNvSpPr txBox="1"/>
            <p:nvPr/>
          </p:nvSpPr>
          <p:spPr>
            <a:xfrm>
              <a:off x="5774771" y="2340882"/>
              <a:ext cx="710452"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2"/>
                  </a:solidFill>
                  <a:latin typeface="Lato"/>
                  <a:ea typeface="Lato"/>
                  <a:cs typeface="Lato"/>
                  <a:sym typeface="Lato"/>
                </a:rPr>
                <a:t>01</a:t>
              </a:r>
              <a:endParaRPr/>
            </a:p>
          </p:txBody>
        </p:sp>
      </p:grpSp>
      <p:grpSp>
        <p:nvGrpSpPr>
          <p:cNvPr id="34007" name="Google Shape;34007;p550"/>
          <p:cNvGrpSpPr/>
          <p:nvPr/>
        </p:nvGrpSpPr>
        <p:grpSpPr>
          <a:xfrm>
            <a:off x="3699522" y="5883814"/>
            <a:ext cx="710451" cy="896701"/>
            <a:chOff x="5774771" y="2090513"/>
            <a:chExt cx="710452" cy="896699"/>
          </a:xfrm>
        </p:grpSpPr>
        <p:sp>
          <p:nvSpPr>
            <p:cNvPr id="34008" name="Google Shape;34008;p550"/>
            <p:cNvSpPr txBox="1"/>
            <p:nvPr/>
          </p:nvSpPr>
          <p:spPr>
            <a:xfrm>
              <a:off x="5807633" y="2090513"/>
              <a:ext cx="644729" cy="3694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1">
                  <a:solidFill>
                    <a:schemeClr val="lt2"/>
                  </a:solidFill>
                  <a:latin typeface="Lato"/>
                  <a:ea typeface="Lato"/>
                  <a:cs typeface="Lato"/>
                  <a:sym typeface="Lato"/>
                </a:rPr>
                <a:t>Step</a:t>
              </a:r>
              <a:endParaRPr/>
            </a:p>
          </p:txBody>
        </p:sp>
        <p:sp>
          <p:nvSpPr>
            <p:cNvPr id="34009" name="Google Shape;34009;p550"/>
            <p:cNvSpPr txBox="1"/>
            <p:nvPr/>
          </p:nvSpPr>
          <p:spPr>
            <a:xfrm>
              <a:off x="5774771" y="2340882"/>
              <a:ext cx="710452"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2"/>
                  </a:solidFill>
                  <a:latin typeface="Lato"/>
                  <a:ea typeface="Lato"/>
                  <a:cs typeface="Lato"/>
                  <a:sym typeface="Lato"/>
                </a:rPr>
                <a:t>02</a:t>
              </a:r>
              <a:endParaRPr/>
            </a:p>
          </p:txBody>
        </p:sp>
      </p:grpSp>
      <p:grpSp>
        <p:nvGrpSpPr>
          <p:cNvPr id="34010" name="Google Shape;34010;p550"/>
          <p:cNvGrpSpPr/>
          <p:nvPr/>
        </p:nvGrpSpPr>
        <p:grpSpPr>
          <a:xfrm>
            <a:off x="5060722" y="5883814"/>
            <a:ext cx="710451" cy="896701"/>
            <a:chOff x="5774771" y="2090513"/>
            <a:chExt cx="710452" cy="896699"/>
          </a:xfrm>
        </p:grpSpPr>
        <p:sp>
          <p:nvSpPr>
            <p:cNvPr id="34011" name="Google Shape;34011;p550"/>
            <p:cNvSpPr txBox="1"/>
            <p:nvPr/>
          </p:nvSpPr>
          <p:spPr>
            <a:xfrm>
              <a:off x="5807633" y="2090513"/>
              <a:ext cx="644729" cy="3694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1">
                  <a:solidFill>
                    <a:schemeClr val="lt2"/>
                  </a:solidFill>
                  <a:latin typeface="Lato"/>
                  <a:ea typeface="Lato"/>
                  <a:cs typeface="Lato"/>
                  <a:sym typeface="Lato"/>
                </a:rPr>
                <a:t>Step</a:t>
              </a:r>
              <a:endParaRPr/>
            </a:p>
          </p:txBody>
        </p:sp>
        <p:sp>
          <p:nvSpPr>
            <p:cNvPr id="34012" name="Google Shape;34012;p550"/>
            <p:cNvSpPr txBox="1"/>
            <p:nvPr/>
          </p:nvSpPr>
          <p:spPr>
            <a:xfrm>
              <a:off x="5774771" y="2340882"/>
              <a:ext cx="710452"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2"/>
                  </a:solidFill>
                  <a:latin typeface="Lato"/>
                  <a:ea typeface="Lato"/>
                  <a:cs typeface="Lato"/>
                  <a:sym typeface="Lato"/>
                </a:rPr>
                <a:t>03</a:t>
              </a:r>
              <a:endParaRPr/>
            </a:p>
          </p:txBody>
        </p:sp>
      </p:grpSp>
      <p:grpSp>
        <p:nvGrpSpPr>
          <p:cNvPr id="34013" name="Google Shape;34013;p550"/>
          <p:cNvGrpSpPr/>
          <p:nvPr/>
        </p:nvGrpSpPr>
        <p:grpSpPr>
          <a:xfrm>
            <a:off x="6421926" y="5883814"/>
            <a:ext cx="710451" cy="896701"/>
            <a:chOff x="5774771" y="2090513"/>
            <a:chExt cx="710452" cy="896699"/>
          </a:xfrm>
        </p:grpSpPr>
        <p:sp>
          <p:nvSpPr>
            <p:cNvPr id="34014" name="Google Shape;34014;p550"/>
            <p:cNvSpPr txBox="1"/>
            <p:nvPr/>
          </p:nvSpPr>
          <p:spPr>
            <a:xfrm>
              <a:off x="5807633" y="2090513"/>
              <a:ext cx="644729" cy="3694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1">
                  <a:solidFill>
                    <a:schemeClr val="lt2"/>
                  </a:solidFill>
                  <a:latin typeface="Lato"/>
                  <a:ea typeface="Lato"/>
                  <a:cs typeface="Lato"/>
                  <a:sym typeface="Lato"/>
                </a:rPr>
                <a:t>Step</a:t>
              </a:r>
              <a:endParaRPr/>
            </a:p>
          </p:txBody>
        </p:sp>
        <p:sp>
          <p:nvSpPr>
            <p:cNvPr id="34015" name="Google Shape;34015;p550"/>
            <p:cNvSpPr txBox="1"/>
            <p:nvPr/>
          </p:nvSpPr>
          <p:spPr>
            <a:xfrm>
              <a:off x="5774771" y="2340882"/>
              <a:ext cx="710452"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2"/>
                  </a:solidFill>
                  <a:latin typeface="Lato"/>
                  <a:ea typeface="Lato"/>
                  <a:cs typeface="Lato"/>
                  <a:sym typeface="Lato"/>
                </a:rPr>
                <a:t>04</a:t>
              </a:r>
              <a:endParaRPr/>
            </a:p>
          </p:txBody>
        </p:sp>
      </p:grpSp>
      <p:grpSp>
        <p:nvGrpSpPr>
          <p:cNvPr id="34016" name="Google Shape;34016;p550"/>
          <p:cNvGrpSpPr/>
          <p:nvPr/>
        </p:nvGrpSpPr>
        <p:grpSpPr>
          <a:xfrm>
            <a:off x="7783126" y="5883814"/>
            <a:ext cx="710451" cy="896701"/>
            <a:chOff x="5774771" y="2090513"/>
            <a:chExt cx="710452" cy="896699"/>
          </a:xfrm>
        </p:grpSpPr>
        <p:sp>
          <p:nvSpPr>
            <p:cNvPr id="34017" name="Google Shape;34017;p550"/>
            <p:cNvSpPr txBox="1"/>
            <p:nvPr/>
          </p:nvSpPr>
          <p:spPr>
            <a:xfrm>
              <a:off x="5807633" y="2090513"/>
              <a:ext cx="644729" cy="3694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1">
                  <a:solidFill>
                    <a:schemeClr val="lt2"/>
                  </a:solidFill>
                  <a:latin typeface="Lato"/>
                  <a:ea typeface="Lato"/>
                  <a:cs typeface="Lato"/>
                  <a:sym typeface="Lato"/>
                </a:rPr>
                <a:t>Step</a:t>
              </a:r>
              <a:endParaRPr/>
            </a:p>
          </p:txBody>
        </p:sp>
        <p:sp>
          <p:nvSpPr>
            <p:cNvPr id="34018" name="Google Shape;34018;p550"/>
            <p:cNvSpPr txBox="1"/>
            <p:nvPr/>
          </p:nvSpPr>
          <p:spPr>
            <a:xfrm>
              <a:off x="5774771" y="2340882"/>
              <a:ext cx="710452"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2"/>
                  </a:solidFill>
                  <a:latin typeface="Lato"/>
                  <a:ea typeface="Lato"/>
                  <a:cs typeface="Lato"/>
                  <a:sym typeface="Lato"/>
                </a:rPr>
                <a:t>05</a:t>
              </a:r>
              <a:endParaRPr sz="3600" b="1">
                <a:solidFill>
                  <a:schemeClr val="lt2"/>
                </a:solidFill>
                <a:latin typeface="Lato"/>
                <a:ea typeface="Lato"/>
                <a:cs typeface="Lato"/>
                <a:sym typeface="Lato"/>
              </a:endParaRPr>
            </a:p>
          </p:txBody>
        </p:sp>
      </p:grpSp>
      <p:grpSp>
        <p:nvGrpSpPr>
          <p:cNvPr id="34019" name="Google Shape;34019;p550"/>
          <p:cNvGrpSpPr/>
          <p:nvPr/>
        </p:nvGrpSpPr>
        <p:grpSpPr>
          <a:xfrm>
            <a:off x="9144326" y="5883814"/>
            <a:ext cx="710451" cy="896701"/>
            <a:chOff x="5774771" y="2090513"/>
            <a:chExt cx="710452" cy="896699"/>
          </a:xfrm>
        </p:grpSpPr>
        <p:sp>
          <p:nvSpPr>
            <p:cNvPr id="34020" name="Google Shape;34020;p550"/>
            <p:cNvSpPr txBox="1"/>
            <p:nvPr/>
          </p:nvSpPr>
          <p:spPr>
            <a:xfrm>
              <a:off x="5807633" y="2090513"/>
              <a:ext cx="644729" cy="3694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1">
                  <a:solidFill>
                    <a:schemeClr val="lt2"/>
                  </a:solidFill>
                  <a:latin typeface="Lato"/>
                  <a:ea typeface="Lato"/>
                  <a:cs typeface="Lato"/>
                  <a:sym typeface="Lato"/>
                </a:rPr>
                <a:t>Step</a:t>
              </a:r>
              <a:endParaRPr/>
            </a:p>
          </p:txBody>
        </p:sp>
        <p:sp>
          <p:nvSpPr>
            <p:cNvPr id="34021" name="Google Shape;34021;p550"/>
            <p:cNvSpPr txBox="1"/>
            <p:nvPr/>
          </p:nvSpPr>
          <p:spPr>
            <a:xfrm>
              <a:off x="5774771" y="2340882"/>
              <a:ext cx="710452"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2"/>
                  </a:solidFill>
                  <a:latin typeface="Lato"/>
                  <a:ea typeface="Lato"/>
                  <a:cs typeface="Lato"/>
                  <a:sym typeface="Lato"/>
                </a:rPr>
                <a:t>06</a:t>
              </a:r>
              <a:endParaRPr sz="3600" b="1">
                <a:solidFill>
                  <a:schemeClr val="lt2"/>
                </a:solidFill>
                <a:latin typeface="Lato"/>
                <a:ea typeface="Lato"/>
                <a:cs typeface="Lato"/>
                <a:sym typeface="Lato"/>
              </a:endParaRPr>
            </a:p>
          </p:txBody>
        </p:sp>
      </p:grpSp>
      <p:sp>
        <p:nvSpPr>
          <p:cNvPr id="34022" name="Google Shape;34022;p550"/>
          <p:cNvSpPr txBox="1"/>
          <p:nvPr/>
        </p:nvSpPr>
        <p:spPr>
          <a:xfrm>
            <a:off x="2109321" y="2289149"/>
            <a:ext cx="118013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Description</a:t>
            </a:r>
            <a:endParaRPr/>
          </a:p>
        </p:txBody>
      </p:sp>
      <p:sp>
        <p:nvSpPr>
          <p:cNvPr id="34023" name="Google Shape;34023;p550"/>
          <p:cNvSpPr/>
          <p:nvPr/>
        </p:nvSpPr>
        <p:spPr>
          <a:xfrm>
            <a:off x="1654014" y="2521959"/>
            <a:ext cx="20907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your awesome personal presentation</a:t>
            </a:r>
            <a:endParaRPr/>
          </a:p>
        </p:txBody>
      </p:sp>
      <p:sp>
        <p:nvSpPr>
          <p:cNvPr id="34024" name="Google Shape;34024;p550"/>
          <p:cNvSpPr txBox="1"/>
          <p:nvPr/>
        </p:nvSpPr>
        <p:spPr>
          <a:xfrm>
            <a:off x="3482620" y="3400302"/>
            <a:ext cx="118013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Description</a:t>
            </a:r>
            <a:endParaRPr/>
          </a:p>
        </p:txBody>
      </p:sp>
      <p:sp>
        <p:nvSpPr>
          <p:cNvPr id="34025" name="Google Shape;34025;p550"/>
          <p:cNvSpPr/>
          <p:nvPr/>
        </p:nvSpPr>
        <p:spPr>
          <a:xfrm>
            <a:off x="3027313" y="3633112"/>
            <a:ext cx="20907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your awesome personal presentation</a:t>
            </a:r>
            <a:endParaRPr/>
          </a:p>
        </p:txBody>
      </p:sp>
      <p:sp>
        <p:nvSpPr>
          <p:cNvPr id="34026" name="Google Shape;34026;p550"/>
          <p:cNvSpPr txBox="1"/>
          <p:nvPr/>
        </p:nvSpPr>
        <p:spPr>
          <a:xfrm>
            <a:off x="4832228" y="2289149"/>
            <a:ext cx="118013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Description</a:t>
            </a:r>
            <a:endParaRPr/>
          </a:p>
        </p:txBody>
      </p:sp>
      <p:sp>
        <p:nvSpPr>
          <p:cNvPr id="34027" name="Google Shape;34027;p550"/>
          <p:cNvSpPr/>
          <p:nvPr/>
        </p:nvSpPr>
        <p:spPr>
          <a:xfrm>
            <a:off x="4376921" y="2521959"/>
            <a:ext cx="20907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your awesome personal presentation</a:t>
            </a:r>
            <a:endParaRPr/>
          </a:p>
        </p:txBody>
      </p:sp>
      <p:sp>
        <p:nvSpPr>
          <p:cNvPr id="34028" name="Google Shape;34028;p550"/>
          <p:cNvSpPr txBox="1"/>
          <p:nvPr/>
        </p:nvSpPr>
        <p:spPr>
          <a:xfrm>
            <a:off x="6186477" y="3400302"/>
            <a:ext cx="118013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Description</a:t>
            </a:r>
            <a:endParaRPr/>
          </a:p>
        </p:txBody>
      </p:sp>
      <p:sp>
        <p:nvSpPr>
          <p:cNvPr id="34029" name="Google Shape;34029;p550"/>
          <p:cNvSpPr/>
          <p:nvPr/>
        </p:nvSpPr>
        <p:spPr>
          <a:xfrm>
            <a:off x="5731170" y="3633112"/>
            <a:ext cx="20907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your awesome personal presentation</a:t>
            </a:r>
            <a:endParaRPr/>
          </a:p>
        </p:txBody>
      </p:sp>
      <p:sp>
        <p:nvSpPr>
          <p:cNvPr id="34030" name="Google Shape;34030;p550"/>
          <p:cNvSpPr txBox="1"/>
          <p:nvPr/>
        </p:nvSpPr>
        <p:spPr>
          <a:xfrm>
            <a:off x="7555135" y="2289149"/>
            <a:ext cx="118013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Description</a:t>
            </a:r>
            <a:endParaRPr/>
          </a:p>
        </p:txBody>
      </p:sp>
      <p:sp>
        <p:nvSpPr>
          <p:cNvPr id="34031" name="Google Shape;34031;p550"/>
          <p:cNvSpPr/>
          <p:nvPr/>
        </p:nvSpPr>
        <p:spPr>
          <a:xfrm>
            <a:off x="7099828" y="2521959"/>
            <a:ext cx="20907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your awesome personal presentation</a:t>
            </a:r>
            <a:endParaRPr/>
          </a:p>
        </p:txBody>
      </p:sp>
      <p:sp>
        <p:nvSpPr>
          <p:cNvPr id="34032" name="Google Shape;34032;p550"/>
          <p:cNvSpPr txBox="1"/>
          <p:nvPr/>
        </p:nvSpPr>
        <p:spPr>
          <a:xfrm>
            <a:off x="8909384" y="3400302"/>
            <a:ext cx="118013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Description</a:t>
            </a:r>
            <a:endParaRPr/>
          </a:p>
        </p:txBody>
      </p:sp>
      <p:sp>
        <p:nvSpPr>
          <p:cNvPr id="34033" name="Google Shape;34033;p550"/>
          <p:cNvSpPr/>
          <p:nvPr/>
        </p:nvSpPr>
        <p:spPr>
          <a:xfrm>
            <a:off x="8454077" y="3633112"/>
            <a:ext cx="20907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your awesome personal presentation</a:t>
            </a:r>
            <a:endParaRPr/>
          </a:p>
        </p:txBody>
      </p:sp>
      <p:sp>
        <p:nvSpPr>
          <p:cNvPr id="34034" name="Google Shape;34034;p550"/>
          <p:cNvSpPr/>
          <p:nvPr/>
        </p:nvSpPr>
        <p:spPr>
          <a:xfrm>
            <a:off x="9337489" y="2947653"/>
            <a:ext cx="364112" cy="441219"/>
          </a:xfrm>
          <a:custGeom>
            <a:avLst/>
            <a:gdLst/>
            <a:ahLst/>
            <a:cxnLst/>
            <a:rect l="l" t="t" r="r" b="b"/>
            <a:pathLst>
              <a:path w="144" h="174" extrusionOk="0">
                <a:moveTo>
                  <a:pt x="5" y="50"/>
                </a:moveTo>
                <a:cubicBezTo>
                  <a:pt x="4" y="46"/>
                  <a:pt x="4" y="41"/>
                  <a:pt x="6" y="37"/>
                </a:cubicBezTo>
                <a:cubicBezTo>
                  <a:pt x="15" y="59"/>
                  <a:pt x="15" y="59"/>
                  <a:pt x="15" y="59"/>
                </a:cubicBezTo>
                <a:cubicBezTo>
                  <a:pt x="11" y="58"/>
                  <a:pt x="7" y="55"/>
                  <a:pt x="5" y="50"/>
                </a:cubicBezTo>
                <a:close/>
                <a:moveTo>
                  <a:pt x="29" y="79"/>
                </a:moveTo>
                <a:cubicBezTo>
                  <a:pt x="29" y="79"/>
                  <a:pt x="29" y="79"/>
                  <a:pt x="29" y="79"/>
                </a:cubicBezTo>
                <a:cubicBezTo>
                  <a:pt x="29" y="79"/>
                  <a:pt x="29" y="79"/>
                  <a:pt x="30" y="78"/>
                </a:cubicBezTo>
                <a:cubicBezTo>
                  <a:pt x="30" y="78"/>
                  <a:pt x="30" y="78"/>
                  <a:pt x="30" y="78"/>
                </a:cubicBezTo>
                <a:cubicBezTo>
                  <a:pt x="30" y="78"/>
                  <a:pt x="30" y="78"/>
                  <a:pt x="30" y="78"/>
                </a:cubicBezTo>
                <a:cubicBezTo>
                  <a:pt x="32" y="77"/>
                  <a:pt x="36" y="74"/>
                  <a:pt x="45" y="70"/>
                </a:cubicBezTo>
                <a:cubicBezTo>
                  <a:pt x="18" y="9"/>
                  <a:pt x="18" y="9"/>
                  <a:pt x="18" y="9"/>
                </a:cubicBezTo>
                <a:cubicBezTo>
                  <a:pt x="0" y="14"/>
                  <a:pt x="0" y="14"/>
                  <a:pt x="0" y="14"/>
                </a:cubicBezTo>
                <a:cubicBezTo>
                  <a:pt x="0" y="14"/>
                  <a:pt x="0" y="14"/>
                  <a:pt x="28" y="79"/>
                </a:cubicBezTo>
                <a:cubicBezTo>
                  <a:pt x="28" y="79"/>
                  <a:pt x="28" y="79"/>
                  <a:pt x="29" y="79"/>
                </a:cubicBezTo>
                <a:close/>
                <a:moveTo>
                  <a:pt x="58" y="63"/>
                </a:moveTo>
                <a:cubicBezTo>
                  <a:pt x="67" y="58"/>
                  <a:pt x="72" y="48"/>
                  <a:pt x="72" y="38"/>
                </a:cubicBezTo>
                <a:cubicBezTo>
                  <a:pt x="73" y="39"/>
                  <a:pt x="73" y="40"/>
                  <a:pt x="74" y="40"/>
                </a:cubicBezTo>
                <a:cubicBezTo>
                  <a:pt x="76" y="43"/>
                  <a:pt x="79" y="44"/>
                  <a:pt x="82" y="43"/>
                </a:cubicBezTo>
                <a:cubicBezTo>
                  <a:pt x="82" y="43"/>
                  <a:pt x="111" y="71"/>
                  <a:pt x="116" y="77"/>
                </a:cubicBezTo>
                <a:cubicBezTo>
                  <a:pt x="117" y="76"/>
                  <a:pt x="118" y="74"/>
                  <a:pt x="119" y="73"/>
                </a:cubicBezTo>
                <a:cubicBezTo>
                  <a:pt x="121" y="71"/>
                  <a:pt x="123" y="70"/>
                  <a:pt x="126" y="69"/>
                </a:cubicBezTo>
                <a:cubicBezTo>
                  <a:pt x="92" y="35"/>
                  <a:pt x="92" y="35"/>
                  <a:pt x="92" y="35"/>
                </a:cubicBezTo>
                <a:cubicBezTo>
                  <a:pt x="92" y="32"/>
                  <a:pt x="92" y="29"/>
                  <a:pt x="90" y="27"/>
                </a:cubicBezTo>
                <a:cubicBezTo>
                  <a:pt x="92" y="25"/>
                  <a:pt x="93" y="22"/>
                  <a:pt x="93" y="19"/>
                </a:cubicBezTo>
                <a:cubicBezTo>
                  <a:pt x="93" y="18"/>
                  <a:pt x="93" y="18"/>
                  <a:pt x="93" y="18"/>
                </a:cubicBezTo>
                <a:cubicBezTo>
                  <a:pt x="96" y="17"/>
                  <a:pt x="97" y="15"/>
                  <a:pt x="96" y="12"/>
                </a:cubicBezTo>
                <a:cubicBezTo>
                  <a:pt x="96" y="12"/>
                  <a:pt x="96" y="12"/>
                  <a:pt x="95" y="10"/>
                </a:cubicBezTo>
                <a:cubicBezTo>
                  <a:pt x="94" y="8"/>
                  <a:pt x="91" y="7"/>
                  <a:pt x="89" y="8"/>
                </a:cubicBezTo>
                <a:cubicBezTo>
                  <a:pt x="89" y="8"/>
                  <a:pt x="89" y="8"/>
                  <a:pt x="88" y="8"/>
                </a:cubicBezTo>
                <a:cubicBezTo>
                  <a:pt x="85" y="5"/>
                  <a:pt x="80" y="3"/>
                  <a:pt x="76" y="5"/>
                </a:cubicBezTo>
                <a:cubicBezTo>
                  <a:pt x="76" y="5"/>
                  <a:pt x="76" y="5"/>
                  <a:pt x="70" y="8"/>
                </a:cubicBezTo>
                <a:cubicBezTo>
                  <a:pt x="70" y="7"/>
                  <a:pt x="70" y="7"/>
                  <a:pt x="70" y="7"/>
                </a:cubicBezTo>
                <a:cubicBezTo>
                  <a:pt x="62" y="11"/>
                  <a:pt x="62" y="11"/>
                  <a:pt x="62" y="11"/>
                </a:cubicBezTo>
                <a:cubicBezTo>
                  <a:pt x="62" y="11"/>
                  <a:pt x="62" y="11"/>
                  <a:pt x="62" y="11"/>
                </a:cubicBezTo>
                <a:cubicBezTo>
                  <a:pt x="61" y="11"/>
                  <a:pt x="61" y="11"/>
                  <a:pt x="61" y="11"/>
                </a:cubicBezTo>
                <a:cubicBezTo>
                  <a:pt x="54" y="4"/>
                  <a:pt x="43" y="0"/>
                  <a:pt x="32" y="4"/>
                </a:cubicBezTo>
                <a:cubicBezTo>
                  <a:pt x="22" y="7"/>
                  <a:pt x="22" y="7"/>
                  <a:pt x="22" y="7"/>
                </a:cubicBezTo>
                <a:cubicBezTo>
                  <a:pt x="48" y="68"/>
                  <a:pt x="48" y="68"/>
                  <a:pt x="48" y="68"/>
                </a:cubicBezTo>
                <a:cubicBezTo>
                  <a:pt x="51" y="66"/>
                  <a:pt x="54" y="65"/>
                  <a:pt x="58" y="63"/>
                </a:cubicBezTo>
                <a:close/>
                <a:moveTo>
                  <a:pt x="126" y="163"/>
                </a:moveTo>
                <a:cubicBezTo>
                  <a:pt x="122" y="163"/>
                  <a:pt x="14" y="163"/>
                  <a:pt x="14" y="163"/>
                </a:cubicBezTo>
                <a:cubicBezTo>
                  <a:pt x="12" y="163"/>
                  <a:pt x="11" y="165"/>
                  <a:pt x="11" y="167"/>
                </a:cubicBezTo>
                <a:cubicBezTo>
                  <a:pt x="11" y="170"/>
                  <a:pt x="11" y="170"/>
                  <a:pt x="11" y="170"/>
                </a:cubicBezTo>
                <a:cubicBezTo>
                  <a:pt x="11" y="172"/>
                  <a:pt x="12" y="174"/>
                  <a:pt x="14" y="174"/>
                </a:cubicBezTo>
                <a:cubicBezTo>
                  <a:pt x="37" y="174"/>
                  <a:pt x="56" y="174"/>
                  <a:pt x="70" y="174"/>
                </a:cubicBezTo>
                <a:cubicBezTo>
                  <a:pt x="126" y="174"/>
                  <a:pt x="126" y="174"/>
                  <a:pt x="126" y="174"/>
                </a:cubicBezTo>
                <a:cubicBezTo>
                  <a:pt x="128" y="174"/>
                  <a:pt x="130" y="172"/>
                  <a:pt x="130" y="170"/>
                </a:cubicBezTo>
                <a:cubicBezTo>
                  <a:pt x="130" y="167"/>
                  <a:pt x="130" y="167"/>
                  <a:pt x="130" y="167"/>
                </a:cubicBezTo>
                <a:cubicBezTo>
                  <a:pt x="130" y="165"/>
                  <a:pt x="128" y="163"/>
                  <a:pt x="126" y="163"/>
                </a:cubicBezTo>
                <a:close/>
                <a:moveTo>
                  <a:pt x="139" y="76"/>
                </a:moveTo>
                <a:cubicBezTo>
                  <a:pt x="134" y="71"/>
                  <a:pt x="126" y="71"/>
                  <a:pt x="122" y="76"/>
                </a:cubicBezTo>
                <a:cubicBezTo>
                  <a:pt x="117" y="81"/>
                  <a:pt x="117" y="88"/>
                  <a:pt x="122" y="93"/>
                </a:cubicBezTo>
                <a:cubicBezTo>
                  <a:pt x="126" y="98"/>
                  <a:pt x="134" y="98"/>
                  <a:pt x="139" y="93"/>
                </a:cubicBezTo>
                <a:cubicBezTo>
                  <a:pt x="144" y="88"/>
                  <a:pt x="144" y="81"/>
                  <a:pt x="139" y="76"/>
                </a:cubicBezTo>
                <a:close/>
                <a:moveTo>
                  <a:pt x="117" y="94"/>
                </a:moveTo>
                <a:cubicBezTo>
                  <a:pt x="71" y="135"/>
                  <a:pt x="71" y="135"/>
                  <a:pt x="71" y="135"/>
                </a:cubicBezTo>
                <a:cubicBezTo>
                  <a:pt x="71" y="135"/>
                  <a:pt x="70" y="135"/>
                  <a:pt x="70" y="135"/>
                </a:cubicBezTo>
                <a:cubicBezTo>
                  <a:pt x="70" y="135"/>
                  <a:pt x="70" y="135"/>
                  <a:pt x="70" y="135"/>
                </a:cubicBezTo>
                <a:cubicBezTo>
                  <a:pt x="68" y="135"/>
                  <a:pt x="66" y="135"/>
                  <a:pt x="65" y="135"/>
                </a:cubicBezTo>
                <a:cubicBezTo>
                  <a:pt x="64" y="135"/>
                  <a:pt x="62" y="136"/>
                  <a:pt x="61" y="136"/>
                </a:cubicBezTo>
                <a:cubicBezTo>
                  <a:pt x="60" y="136"/>
                  <a:pt x="58" y="136"/>
                  <a:pt x="57" y="137"/>
                </a:cubicBezTo>
                <a:cubicBezTo>
                  <a:pt x="57" y="137"/>
                  <a:pt x="57" y="137"/>
                  <a:pt x="57" y="137"/>
                </a:cubicBezTo>
                <a:cubicBezTo>
                  <a:pt x="54" y="137"/>
                  <a:pt x="52" y="138"/>
                  <a:pt x="49" y="139"/>
                </a:cubicBezTo>
                <a:cubicBezTo>
                  <a:pt x="49" y="139"/>
                  <a:pt x="49" y="139"/>
                  <a:pt x="49" y="139"/>
                </a:cubicBezTo>
                <a:cubicBezTo>
                  <a:pt x="50" y="139"/>
                  <a:pt x="50" y="139"/>
                  <a:pt x="50" y="140"/>
                </a:cubicBezTo>
                <a:cubicBezTo>
                  <a:pt x="50" y="139"/>
                  <a:pt x="49" y="139"/>
                  <a:pt x="49" y="139"/>
                </a:cubicBezTo>
                <a:cubicBezTo>
                  <a:pt x="49" y="139"/>
                  <a:pt x="49" y="139"/>
                  <a:pt x="49" y="139"/>
                </a:cubicBezTo>
                <a:cubicBezTo>
                  <a:pt x="49" y="139"/>
                  <a:pt x="49" y="139"/>
                  <a:pt x="48" y="135"/>
                </a:cubicBezTo>
                <a:cubicBezTo>
                  <a:pt x="47" y="134"/>
                  <a:pt x="45" y="133"/>
                  <a:pt x="43" y="134"/>
                </a:cubicBezTo>
                <a:cubicBezTo>
                  <a:pt x="43" y="134"/>
                  <a:pt x="43" y="134"/>
                  <a:pt x="39" y="136"/>
                </a:cubicBezTo>
                <a:cubicBezTo>
                  <a:pt x="37" y="137"/>
                  <a:pt x="36" y="139"/>
                  <a:pt x="37" y="141"/>
                </a:cubicBezTo>
                <a:cubicBezTo>
                  <a:pt x="37" y="141"/>
                  <a:pt x="37" y="141"/>
                  <a:pt x="39" y="144"/>
                </a:cubicBezTo>
                <a:cubicBezTo>
                  <a:pt x="39" y="144"/>
                  <a:pt x="39" y="144"/>
                  <a:pt x="39" y="144"/>
                </a:cubicBezTo>
                <a:cubicBezTo>
                  <a:pt x="39" y="144"/>
                  <a:pt x="39" y="144"/>
                  <a:pt x="39" y="144"/>
                </a:cubicBezTo>
                <a:cubicBezTo>
                  <a:pt x="39" y="144"/>
                  <a:pt x="39" y="144"/>
                  <a:pt x="39" y="144"/>
                </a:cubicBezTo>
                <a:cubicBezTo>
                  <a:pt x="39" y="144"/>
                  <a:pt x="39" y="144"/>
                  <a:pt x="39" y="144"/>
                </a:cubicBezTo>
                <a:cubicBezTo>
                  <a:pt x="36" y="146"/>
                  <a:pt x="33" y="149"/>
                  <a:pt x="31" y="151"/>
                </a:cubicBezTo>
                <a:cubicBezTo>
                  <a:pt x="30" y="152"/>
                  <a:pt x="29" y="154"/>
                  <a:pt x="28" y="155"/>
                </a:cubicBezTo>
                <a:cubicBezTo>
                  <a:pt x="27" y="156"/>
                  <a:pt x="26" y="158"/>
                  <a:pt x="25" y="159"/>
                </a:cubicBezTo>
                <a:cubicBezTo>
                  <a:pt x="115" y="159"/>
                  <a:pt x="115" y="159"/>
                  <a:pt x="115" y="159"/>
                </a:cubicBezTo>
                <a:cubicBezTo>
                  <a:pt x="114" y="158"/>
                  <a:pt x="114" y="157"/>
                  <a:pt x="113" y="156"/>
                </a:cubicBezTo>
                <a:cubicBezTo>
                  <a:pt x="113" y="156"/>
                  <a:pt x="113" y="155"/>
                  <a:pt x="113" y="155"/>
                </a:cubicBezTo>
                <a:cubicBezTo>
                  <a:pt x="112" y="154"/>
                  <a:pt x="111" y="153"/>
                  <a:pt x="111" y="153"/>
                </a:cubicBezTo>
                <a:cubicBezTo>
                  <a:pt x="111" y="152"/>
                  <a:pt x="110" y="152"/>
                  <a:pt x="110" y="152"/>
                </a:cubicBezTo>
                <a:cubicBezTo>
                  <a:pt x="109" y="151"/>
                  <a:pt x="109" y="150"/>
                  <a:pt x="108" y="149"/>
                </a:cubicBezTo>
                <a:cubicBezTo>
                  <a:pt x="108" y="149"/>
                  <a:pt x="107" y="149"/>
                  <a:pt x="107" y="149"/>
                </a:cubicBezTo>
                <a:cubicBezTo>
                  <a:pt x="106" y="148"/>
                  <a:pt x="106" y="147"/>
                  <a:pt x="105" y="147"/>
                </a:cubicBezTo>
                <a:cubicBezTo>
                  <a:pt x="104" y="146"/>
                  <a:pt x="104" y="146"/>
                  <a:pt x="104" y="146"/>
                </a:cubicBezTo>
                <a:cubicBezTo>
                  <a:pt x="103" y="145"/>
                  <a:pt x="102" y="144"/>
                  <a:pt x="101" y="144"/>
                </a:cubicBezTo>
                <a:cubicBezTo>
                  <a:pt x="101" y="144"/>
                  <a:pt x="101" y="144"/>
                  <a:pt x="101" y="144"/>
                </a:cubicBezTo>
                <a:cubicBezTo>
                  <a:pt x="99" y="143"/>
                  <a:pt x="98" y="142"/>
                  <a:pt x="97" y="142"/>
                </a:cubicBezTo>
                <a:cubicBezTo>
                  <a:pt x="97" y="141"/>
                  <a:pt x="96" y="141"/>
                  <a:pt x="96" y="141"/>
                </a:cubicBezTo>
                <a:cubicBezTo>
                  <a:pt x="95" y="141"/>
                  <a:pt x="94" y="140"/>
                  <a:pt x="93" y="140"/>
                </a:cubicBezTo>
                <a:cubicBezTo>
                  <a:pt x="93" y="140"/>
                  <a:pt x="92" y="139"/>
                  <a:pt x="92" y="139"/>
                </a:cubicBezTo>
                <a:cubicBezTo>
                  <a:pt x="91" y="139"/>
                  <a:pt x="90" y="138"/>
                  <a:pt x="88" y="138"/>
                </a:cubicBezTo>
                <a:cubicBezTo>
                  <a:pt x="128" y="101"/>
                  <a:pt x="128" y="101"/>
                  <a:pt x="128" y="101"/>
                </a:cubicBezTo>
                <a:cubicBezTo>
                  <a:pt x="125" y="100"/>
                  <a:pt x="121" y="98"/>
                  <a:pt x="119" y="96"/>
                </a:cubicBezTo>
                <a:cubicBezTo>
                  <a:pt x="118" y="95"/>
                  <a:pt x="118" y="94"/>
                  <a:pt x="117" y="94"/>
                </a:cubicBezTo>
                <a:close/>
                <a:moveTo>
                  <a:pt x="82" y="43"/>
                </a:moveTo>
                <a:cubicBezTo>
                  <a:pt x="116" y="77"/>
                  <a:pt x="116" y="77"/>
                  <a:pt x="116" y="77"/>
                </a:cubicBezTo>
              </a:path>
            </a:pathLst>
          </a:custGeom>
          <a:solidFill>
            <a:schemeClr val="accent6"/>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34035" name="Google Shape;34035;p550"/>
          <p:cNvSpPr/>
          <p:nvPr/>
        </p:nvSpPr>
        <p:spPr>
          <a:xfrm>
            <a:off x="7986584" y="1914414"/>
            <a:ext cx="335599" cy="349720"/>
          </a:xfrm>
          <a:custGeom>
            <a:avLst/>
            <a:gdLst/>
            <a:ahLst/>
            <a:cxnLst/>
            <a:rect l="l" t="t" r="r" b="b"/>
            <a:pathLst>
              <a:path w="171" h="178" extrusionOk="0">
                <a:moveTo>
                  <a:pt x="139" y="90"/>
                </a:moveTo>
                <a:cubicBezTo>
                  <a:pt x="32" y="90"/>
                  <a:pt x="32" y="90"/>
                  <a:pt x="32" y="90"/>
                </a:cubicBezTo>
                <a:cubicBezTo>
                  <a:pt x="32" y="59"/>
                  <a:pt x="32" y="59"/>
                  <a:pt x="32" y="59"/>
                </a:cubicBezTo>
                <a:cubicBezTo>
                  <a:pt x="32" y="38"/>
                  <a:pt x="49" y="20"/>
                  <a:pt x="71" y="18"/>
                </a:cubicBezTo>
                <a:cubicBezTo>
                  <a:pt x="71" y="7"/>
                  <a:pt x="71" y="7"/>
                  <a:pt x="71" y="7"/>
                </a:cubicBezTo>
                <a:cubicBezTo>
                  <a:pt x="71" y="3"/>
                  <a:pt x="74" y="0"/>
                  <a:pt x="78" y="0"/>
                </a:cubicBezTo>
                <a:cubicBezTo>
                  <a:pt x="93" y="0"/>
                  <a:pt x="93" y="0"/>
                  <a:pt x="93" y="0"/>
                </a:cubicBezTo>
                <a:cubicBezTo>
                  <a:pt x="97" y="0"/>
                  <a:pt x="100" y="3"/>
                  <a:pt x="100" y="7"/>
                </a:cubicBezTo>
                <a:cubicBezTo>
                  <a:pt x="100" y="18"/>
                  <a:pt x="100" y="18"/>
                  <a:pt x="100" y="18"/>
                </a:cubicBezTo>
                <a:cubicBezTo>
                  <a:pt x="122" y="20"/>
                  <a:pt x="139" y="38"/>
                  <a:pt x="139" y="59"/>
                </a:cubicBezTo>
                <a:lnTo>
                  <a:pt x="139" y="90"/>
                </a:lnTo>
                <a:close/>
                <a:moveTo>
                  <a:pt x="139" y="99"/>
                </a:moveTo>
                <a:cubicBezTo>
                  <a:pt x="31" y="99"/>
                  <a:pt x="31" y="99"/>
                  <a:pt x="31" y="99"/>
                </a:cubicBezTo>
                <a:cubicBezTo>
                  <a:pt x="0" y="158"/>
                  <a:pt x="0" y="158"/>
                  <a:pt x="0" y="158"/>
                </a:cubicBezTo>
                <a:cubicBezTo>
                  <a:pt x="171" y="158"/>
                  <a:pt x="171" y="158"/>
                  <a:pt x="171" y="158"/>
                </a:cubicBezTo>
                <a:lnTo>
                  <a:pt x="139" y="99"/>
                </a:lnTo>
                <a:close/>
                <a:moveTo>
                  <a:pt x="85" y="178"/>
                </a:moveTo>
                <a:cubicBezTo>
                  <a:pt x="94" y="178"/>
                  <a:pt x="101" y="172"/>
                  <a:pt x="101" y="164"/>
                </a:cubicBezTo>
                <a:cubicBezTo>
                  <a:pt x="69" y="164"/>
                  <a:pt x="69" y="164"/>
                  <a:pt x="69" y="164"/>
                </a:cubicBezTo>
                <a:cubicBezTo>
                  <a:pt x="70" y="172"/>
                  <a:pt x="77" y="178"/>
                  <a:pt x="85" y="178"/>
                </a:cubicBezTo>
                <a:close/>
              </a:path>
            </a:pathLst>
          </a:custGeom>
          <a:solidFill>
            <a:schemeClr val="accent5"/>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34036" name="Google Shape;34036;p550"/>
          <p:cNvSpPr/>
          <p:nvPr/>
        </p:nvSpPr>
        <p:spPr>
          <a:xfrm>
            <a:off x="6512009" y="2985298"/>
            <a:ext cx="504403" cy="344836"/>
          </a:xfrm>
          <a:custGeom>
            <a:avLst/>
            <a:gdLst/>
            <a:ahLst/>
            <a:cxnLst/>
            <a:rect l="l" t="t" r="r" b="b"/>
            <a:pathLst>
              <a:path w="199" h="136" extrusionOk="0">
                <a:moveTo>
                  <a:pt x="99" y="101"/>
                </a:moveTo>
                <a:cubicBezTo>
                  <a:pt x="0" y="51"/>
                  <a:pt x="0" y="51"/>
                  <a:pt x="0" y="51"/>
                </a:cubicBezTo>
                <a:cubicBezTo>
                  <a:pt x="99" y="0"/>
                  <a:pt x="99" y="0"/>
                  <a:pt x="99" y="0"/>
                </a:cubicBezTo>
                <a:cubicBezTo>
                  <a:pt x="199" y="51"/>
                  <a:pt x="199" y="51"/>
                  <a:pt x="199" y="51"/>
                </a:cubicBezTo>
                <a:cubicBezTo>
                  <a:pt x="157" y="72"/>
                  <a:pt x="157" y="72"/>
                  <a:pt x="157" y="72"/>
                </a:cubicBezTo>
                <a:cubicBezTo>
                  <a:pt x="157" y="71"/>
                  <a:pt x="157" y="71"/>
                  <a:pt x="157" y="71"/>
                </a:cubicBezTo>
                <a:cubicBezTo>
                  <a:pt x="107" y="46"/>
                  <a:pt x="107" y="46"/>
                  <a:pt x="107" y="46"/>
                </a:cubicBezTo>
                <a:cubicBezTo>
                  <a:pt x="106" y="45"/>
                  <a:pt x="104" y="44"/>
                  <a:pt x="101" y="44"/>
                </a:cubicBezTo>
                <a:cubicBezTo>
                  <a:pt x="99" y="44"/>
                  <a:pt x="97" y="44"/>
                  <a:pt x="95" y="46"/>
                </a:cubicBezTo>
                <a:cubicBezTo>
                  <a:pt x="93" y="48"/>
                  <a:pt x="92" y="51"/>
                  <a:pt x="93" y="52"/>
                </a:cubicBezTo>
                <a:cubicBezTo>
                  <a:pt x="93" y="56"/>
                  <a:pt x="96" y="58"/>
                  <a:pt x="97" y="59"/>
                </a:cubicBezTo>
                <a:cubicBezTo>
                  <a:pt x="140" y="80"/>
                  <a:pt x="140" y="80"/>
                  <a:pt x="140" y="80"/>
                </a:cubicBezTo>
                <a:lnTo>
                  <a:pt x="99" y="101"/>
                </a:lnTo>
                <a:close/>
                <a:moveTo>
                  <a:pt x="153" y="117"/>
                </a:moveTo>
                <a:cubicBezTo>
                  <a:pt x="154" y="117"/>
                  <a:pt x="155" y="115"/>
                  <a:pt x="155" y="114"/>
                </a:cubicBezTo>
                <a:cubicBezTo>
                  <a:pt x="155" y="113"/>
                  <a:pt x="154" y="112"/>
                  <a:pt x="153" y="111"/>
                </a:cubicBezTo>
                <a:cubicBezTo>
                  <a:pt x="153" y="74"/>
                  <a:pt x="153" y="74"/>
                  <a:pt x="153" y="74"/>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2"/>
                  <a:pt x="143" y="113"/>
                  <a:pt x="143" y="114"/>
                </a:cubicBezTo>
                <a:cubicBezTo>
                  <a:pt x="143" y="115"/>
                  <a:pt x="144" y="117"/>
                  <a:pt x="145" y="117"/>
                </a:cubicBezTo>
                <a:cubicBezTo>
                  <a:pt x="144" y="118"/>
                  <a:pt x="142" y="121"/>
                  <a:pt x="142" y="125"/>
                </a:cubicBezTo>
                <a:cubicBezTo>
                  <a:pt x="142" y="129"/>
                  <a:pt x="147" y="129"/>
                  <a:pt x="147" y="132"/>
                </a:cubicBezTo>
                <a:cubicBezTo>
                  <a:pt x="147" y="134"/>
                  <a:pt x="146" y="136"/>
                  <a:pt x="146" y="136"/>
                </a:cubicBezTo>
                <a:cubicBezTo>
                  <a:pt x="146" y="136"/>
                  <a:pt x="157" y="132"/>
                  <a:pt x="157" y="124"/>
                </a:cubicBezTo>
                <a:cubicBezTo>
                  <a:pt x="157" y="120"/>
                  <a:pt x="154" y="118"/>
                  <a:pt x="153" y="117"/>
                </a:cubicBezTo>
                <a:close/>
                <a:moveTo>
                  <a:pt x="34" y="75"/>
                </a:moveTo>
                <a:cubicBezTo>
                  <a:pt x="34" y="117"/>
                  <a:pt x="34" y="117"/>
                  <a:pt x="34" y="117"/>
                </a:cubicBezTo>
                <a:cubicBezTo>
                  <a:pt x="35" y="117"/>
                  <a:pt x="35" y="117"/>
                  <a:pt x="35" y="117"/>
                </a:cubicBezTo>
                <a:cubicBezTo>
                  <a:pt x="53" y="129"/>
                  <a:pt x="76" y="135"/>
                  <a:pt x="100" y="135"/>
                </a:cubicBezTo>
                <a:cubicBezTo>
                  <a:pt x="113" y="135"/>
                  <a:pt x="127" y="133"/>
                  <a:pt x="139" y="129"/>
                </a:cubicBezTo>
                <a:cubicBezTo>
                  <a:pt x="138" y="128"/>
                  <a:pt x="138" y="126"/>
                  <a:pt x="138" y="125"/>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1"/>
                  <a:pt x="159" y="112"/>
                  <a:pt x="159" y="114"/>
                </a:cubicBezTo>
                <a:cubicBezTo>
                  <a:pt x="159" y="115"/>
                  <a:pt x="159" y="116"/>
                  <a:pt x="158" y="117"/>
                </a:cubicBezTo>
                <a:cubicBezTo>
                  <a:pt x="159" y="118"/>
                  <a:pt x="159" y="119"/>
                  <a:pt x="160" y="120"/>
                </a:cubicBezTo>
                <a:cubicBezTo>
                  <a:pt x="161" y="119"/>
                  <a:pt x="163" y="118"/>
                  <a:pt x="164" y="117"/>
                </a:cubicBezTo>
                <a:cubicBezTo>
                  <a:pt x="165" y="117"/>
                  <a:pt x="165" y="117"/>
                  <a:pt x="165" y="117"/>
                </a:cubicBezTo>
                <a:cubicBezTo>
                  <a:pt x="165" y="75"/>
                  <a:pt x="165" y="75"/>
                  <a:pt x="165" y="75"/>
                </a:cubicBezTo>
                <a:cubicBezTo>
                  <a:pt x="157" y="79"/>
                  <a:pt x="157" y="79"/>
                  <a:pt x="157" y="79"/>
                </a:cubicBezTo>
                <a:lnTo>
                  <a:pt x="157" y="109"/>
                </a:lnTo>
                <a:close/>
              </a:path>
            </a:pathLst>
          </a:custGeom>
          <a:solidFill>
            <a:schemeClr val="accent4"/>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34037" name="Google Shape;34037;p550"/>
          <p:cNvSpPr/>
          <p:nvPr/>
        </p:nvSpPr>
        <p:spPr>
          <a:xfrm>
            <a:off x="5183883" y="1882042"/>
            <a:ext cx="465849" cy="350190"/>
          </a:xfrm>
          <a:custGeom>
            <a:avLst/>
            <a:gdLst/>
            <a:ahLst/>
            <a:cxnLst/>
            <a:rect l="l" t="t" r="r" b="b"/>
            <a:pathLst>
              <a:path w="184" h="138" extrusionOk="0">
                <a:moveTo>
                  <a:pt x="160" y="45"/>
                </a:moveTo>
                <a:cubicBezTo>
                  <a:pt x="130" y="45"/>
                  <a:pt x="130" y="45"/>
                  <a:pt x="130" y="45"/>
                </a:cubicBezTo>
                <a:cubicBezTo>
                  <a:pt x="130" y="41"/>
                  <a:pt x="130" y="41"/>
                  <a:pt x="130" y="41"/>
                </a:cubicBezTo>
                <a:cubicBezTo>
                  <a:pt x="160" y="41"/>
                  <a:pt x="160" y="41"/>
                  <a:pt x="160" y="41"/>
                </a:cubicBezTo>
                <a:lnTo>
                  <a:pt x="160" y="45"/>
                </a:lnTo>
                <a:close/>
                <a:moveTo>
                  <a:pt x="160" y="57"/>
                </a:moveTo>
                <a:cubicBezTo>
                  <a:pt x="160" y="53"/>
                  <a:pt x="160" y="53"/>
                  <a:pt x="160" y="53"/>
                </a:cubicBezTo>
                <a:cubicBezTo>
                  <a:pt x="115" y="53"/>
                  <a:pt x="115" y="53"/>
                  <a:pt x="115" y="53"/>
                </a:cubicBezTo>
                <a:cubicBezTo>
                  <a:pt x="112" y="53"/>
                  <a:pt x="110" y="54"/>
                  <a:pt x="108" y="54"/>
                </a:cubicBezTo>
                <a:cubicBezTo>
                  <a:pt x="108" y="59"/>
                  <a:pt x="108" y="59"/>
                  <a:pt x="108" y="59"/>
                </a:cubicBezTo>
                <a:cubicBezTo>
                  <a:pt x="109" y="58"/>
                  <a:pt x="112" y="57"/>
                  <a:pt x="115" y="57"/>
                </a:cubicBezTo>
                <a:lnTo>
                  <a:pt x="160" y="57"/>
                </a:lnTo>
                <a:close/>
                <a:moveTo>
                  <a:pt x="31" y="92"/>
                </a:moveTo>
                <a:cubicBezTo>
                  <a:pt x="31" y="95"/>
                  <a:pt x="31" y="95"/>
                  <a:pt x="31" y="95"/>
                </a:cubicBezTo>
                <a:cubicBezTo>
                  <a:pt x="71" y="95"/>
                  <a:pt x="71" y="95"/>
                  <a:pt x="71" y="95"/>
                </a:cubicBezTo>
                <a:cubicBezTo>
                  <a:pt x="75" y="95"/>
                  <a:pt x="77" y="96"/>
                  <a:pt x="79" y="97"/>
                </a:cubicBezTo>
                <a:cubicBezTo>
                  <a:pt x="79" y="93"/>
                  <a:pt x="79" y="93"/>
                  <a:pt x="79" y="93"/>
                </a:cubicBezTo>
                <a:cubicBezTo>
                  <a:pt x="77" y="92"/>
                  <a:pt x="74" y="92"/>
                  <a:pt x="71" y="92"/>
                </a:cubicBezTo>
                <a:lnTo>
                  <a:pt x="31" y="92"/>
                </a:lnTo>
                <a:close/>
                <a:moveTo>
                  <a:pt x="160" y="106"/>
                </a:moveTo>
                <a:cubicBezTo>
                  <a:pt x="160" y="102"/>
                  <a:pt x="160" y="102"/>
                  <a:pt x="160" y="102"/>
                </a:cubicBezTo>
                <a:cubicBezTo>
                  <a:pt x="115" y="102"/>
                  <a:pt x="115" y="102"/>
                  <a:pt x="115" y="102"/>
                </a:cubicBezTo>
                <a:cubicBezTo>
                  <a:pt x="112" y="102"/>
                  <a:pt x="110" y="102"/>
                  <a:pt x="108" y="103"/>
                </a:cubicBezTo>
                <a:cubicBezTo>
                  <a:pt x="108" y="107"/>
                  <a:pt x="108" y="107"/>
                  <a:pt x="108" y="107"/>
                </a:cubicBezTo>
                <a:cubicBezTo>
                  <a:pt x="109" y="106"/>
                  <a:pt x="112" y="106"/>
                  <a:pt x="115" y="106"/>
                </a:cubicBezTo>
                <a:lnTo>
                  <a:pt x="160" y="106"/>
                </a:lnTo>
                <a:close/>
                <a:moveTo>
                  <a:pt x="160" y="69"/>
                </a:moveTo>
                <a:cubicBezTo>
                  <a:pt x="160" y="65"/>
                  <a:pt x="160" y="65"/>
                  <a:pt x="160" y="65"/>
                </a:cubicBezTo>
                <a:cubicBezTo>
                  <a:pt x="115" y="65"/>
                  <a:pt x="115" y="65"/>
                  <a:pt x="115" y="65"/>
                </a:cubicBezTo>
                <a:cubicBezTo>
                  <a:pt x="112" y="65"/>
                  <a:pt x="110" y="66"/>
                  <a:pt x="108" y="67"/>
                </a:cubicBezTo>
                <a:cubicBezTo>
                  <a:pt x="108" y="71"/>
                  <a:pt x="108" y="71"/>
                  <a:pt x="108" y="71"/>
                </a:cubicBezTo>
                <a:cubicBezTo>
                  <a:pt x="109" y="70"/>
                  <a:pt x="112" y="69"/>
                  <a:pt x="115" y="69"/>
                </a:cubicBezTo>
                <a:lnTo>
                  <a:pt x="160" y="69"/>
                </a:lnTo>
                <a:close/>
                <a:moveTo>
                  <a:pt x="160" y="93"/>
                </a:moveTo>
                <a:cubicBezTo>
                  <a:pt x="160" y="89"/>
                  <a:pt x="160" y="89"/>
                  <a:pt x="160" y="89"/>
                </a:cubicBezTo>
                <a:cubicBezTo>
                  <a:pt x="115" y="89"/>
                  <a:pt x="115" y="89"/>
                  <a:pt x="115" y="89"/>
                </a:cubicBezTo>
                <a:cubicBezTo>
                  <a:pt x="112" y="89"/>
                  <a:pt x="110" y="90"/>
                  <a:pt x="108" y="91"/>
                </a:cubicBezTo>
                <a:cubicBezTo>
                  <a:pt x="108" y="95"/>
                  <a:pt x="108" y="95"/>
                  <a:pt x="108" y="95"/>
                </a:cubicBezTo>
                <a:cubicBezTo>
                  <a:pt x="109" y="94"/>
                  <a:pt x="112" y="93"/>
                  <a:pt x="115" y="93"/>
                </a:cubicBezTo>
                <a:lnTo>
                  <a:pt x="160" y="93"/>
                </a:lnTo>
                <a:close/>
                <a:moveTo>
                  <a:pt x="160" y="81"/>
                </a:moveTo>
                <a:cubicBezTo>
                  <a:pt x="160" y="77"/>
                  <a:pt x="160" y="77"/>
                  <a:pt x="160" y="77"/>
                </a:cubicBezTo>
                <a:cubicBezTo>
                  <a:pt x="115" y="77"/>
                  <a:pt x="115" y="77"/>
                  <a:pt x="115" y="77"/>
                </a:cubicBezTo>
                <a:cubicBezTo>
                  <a:pt x="112" y="77"/>
                  <a:pt x="110" y="78"/>
                  <a:pt x="108" y="79"/>
                </a:cubicBezTo>
                <a:cubicBezTo>
                  <a:pt x="108" y="83"/>
                  <a:pt x="108" y="83"/>
                  <a:pt x="108" y="83"/>
                </a:cubicBezTo>
                <a:cubicBezTo>
                  <a:pt x="109" y="82"/>
                  <a:pt x="112" y="81"/>
                  <a:pt x="115" y="81"/>
                </a:cubicBezTo>
                <a:lnTo>
                  <a:pt x="160" y="81"/>
                </a:lnTo>
                <a:close/>
                <a:moveTo>
                  <a:pt x="184" y="18"/>
                </a:moveTo>
                <a:cubicBezTo>
                  <a:pt x="184" y="129"/>
                  <a:pt x="184" y="129"/>
                  <a:pt x="184" y="129"/>
                </a:cubicBezTo>
                <a:cubicBezTo>
                  <a:pt x="184" y="131"/>
                  <a:pt x="182" y="133"/>
                  <a:pt x="180" y="133"/>
                </a:cubicBezTo>
                <a:cubicBezTo>
                  <a:pt x="103" y="133"/>
                  <a:pt x="103" y="133"/>
                  <a:pt x="103" y="133"/>
                </a:cubicBezTo>
                <a:cubicBezTo>
                  <a:pt x="102" y="133"/>
                  <a:pt x="102" y="134"/>
                  <a:pt x="101" y="135"/>
                </a:cubicBezTo>
                <a:cubicBezTo>
                  <a:pt x="101" y="137"/>
                  <a:pt x="100" y="138"/>
                  <a:pt x="98" y="138"/>
                </a:cubicBezTo>
                <a:cubicBezTo>
                  <a:pt x="87" y="138"/>
                  <a:pt x="87" y="138"/>
                  <a:pt x="87" y="138"/>
                </a:cubicBezTo>
                <a:cubicBezTo>
                  <a:pt x="85" y="138"/>
                  <a:pt x="83" y="137"/>
                  <a:pt x="83" y="135"/>
                </a:cubicBezTo>
                <a:cubicBezTo>
                  <a:pt x="83" y="134"/>
                  <a:pt x="82" y="133"/>
                  <a:pt x="81" y="133"/>
                </a:cubicBezTo>
                <a:cubicBezTo>
                  <a:pt x="4" y="133"/>
                  <a:pt x="4" y="133"/>
                  <a:pt x="4" y="133"/>
                </a:cubicBezTo>
                <a:cubicBezTo>
                  <a:pt x="2" y="133"/>
                  <a:pt x="0" y="131"/>
                  <a:pt x="0" y="129"/>
                </a:cubicBezTo>
                <a:cubicBezTo>
                  <a:pt x="0" y="18"/>
                  <a:pt x="0" y="18"/>
                  <a:pt x="0" y="18"/>
                </a:cubicBezTo>
                <a:cubicBezTo>
                  <a:pt x="0" y="16"/>
                  <a:pt x="2" y="14"/>
                  <a:pt x="4" y="14"/>
                </a:cubicBezTo>
                <a:cubicBezTo>
                  <a:pt x="6" y="14"/>
                  <a:pt x="6" y="14"/>
                  <a:pt x="6" y="14"/>
                </a:cubicBezTo>
                <a:cubicBezTo>
                  <a:pt x="6" y="123"/>
                  <a:pt x="6" y="123"/>
                  <a:pt x="6" y="123"/>
                </a:cubicBezTo>
                <a:cubicBezTo>
                  <a:pt x="70" y="123"/>
                  <a:pt x="70" y="123"/>
                  <a:pt x="70" y="123"/>
                </a:cubicBezTo>
                <a:cubicBezTo>
                  <a:pt x="80" y="123"/>
                  <a:pt x="89" y="126"/>
                  <a:pt x="89" y="133"/>
                </a:cubicBezTo>
                <a:cubicBezTo>
                  <a:pt x="89" y="123"/>
                  <a:pt x="80" y="115"/>
                  <a:pt x="70" y="115"/>
                </a:cubicBezTo>
                <a:cubicBezTo>
                  <a:pt x="13" y="115"/>
                  <a:pt x="13" y="115"/>
                  <a:pt x="13" y="115"/>
                </a:cubicBezTo>
                <a:cubicBezTo>
                  <a:pt x="13" y="0"/>
                  <a:pt x="13" y="0"/>
                  <a:pt x="13" y="0"/>
                </a:cubicBezTo>
                <a:cubicBezTo>
                  <a:pt x="31" y="0"/>
                  <a:pt x="31" y="0"/>
                  <a:pt x="31" y="0"/>
                </a:cubicBezTo>
                <a:cubicBezTo>
                  <a:pt x="70" y="0"/>
                  <a:pt x="70" y="0"/>
                  <a:pt x="70" y="0"/>
                </a:cubicBezTo>
                <a:cubicBezTo>
                  <a:pt x="71" y="0"/>
                  <a:pt x="71" y="0"/>
                  <a:pt x="71" y="0"/>
                </a:cubicBezTo>
                <a:cubicBezTo>
                  <a:pt x="74" y="0"/>
                  <a:pt x="77" y="0"/>
                  <a:pt x="79" y="1"/>
                </a:cubicBezTo>
                <a:cubicBezTo>
                  <a:pt x="79" y="2"/>
                  <a:pt x="79" y="2"/>
                  <a:pt x="79" y="2"/>
                </a:cubicBezTo>
                <a:cubicBezTo>
                  <a:pt x="85" y="4"/>
                  <a:pt x="91" y="9"/>
                  <a:pt x="93" y="15"/>
                </a:cubicBezTo>
                <a:cubicBezTo>
                  <a:pt x="96" y="12"/>
                  <a:pt x="99" y="11"/>
                  <a:pt x="103" y="11"/>
                </a:cubicBezTo>
                <a:cubicBezTo>
                  <a:pt x="179" y="11"/>
                  <a:pt x="179" y="11"/>
                  <a:pt x="179" y="11"/>
                </a:cubicBezTo>
                <a:cubicBezTo>
                  <a:pt x="179" y="14"/>
                  <a:pt x="179" y="14"/>
                  <a:pt x="179" y="14"/>
                </a:cubicBezTo>
                <a:cubicBezTo>
                  <a:pt x="180" y="14"/>
                  <a:pt x="180" y="14"/>
                  <a:pt x="180" y="14"/>
                </a:cubicBezTo>
                <a:cubicBezTo>
                  <a:pt x="182" y="14"/>
                  <a:pt x="184" y="16"/>
                  <a:pt x="184" y="18"/>
                </a:cubicBezTo>
                <a:close/>
                <a:moveTo>
                  <a:pt x="89" y="26"/>
                </a:moveTo>
                <a:cubicBezTo>
                  <a:pt x="89" y="15"/>
                  <a:pt x="80" y="7"/>
                  <a:pt x="70" y="7"/>
                </a:cubicBezTo>
                <a:cubicBezTo>
                  <a:pt x="20" y="7"/>
                  <a:pt x="20" y="7"/>
                  <a:pt x="20" y="7"/>
                </a:cubicBezTo>
                <a:cubicBezTo>
                  <a:pt x="20" y="108"/>
                  <a:pt x="20" y="108"/>
                  <a:pt x="20" y="108"/>
                </a:cubicBezTo>
                <a:cubicBezTo>
                  <a:pt x="70" y="108"/>
                  <a:pt x="70" y="108"/>
                  <a:pt x="70" y="108"/>
                </a:cubicBezTo>
                <a:cubicBezTo>
                  <a:pt x="77" y="108"/>
                  <a:pt x="84" y="111"/>
                  <a:pt x="89" y="116"/>
                </a:cubicBezTo>
                <a:lnTo>
                  <a:pt x="89" y="26"/>
                </a:lnTo>
                <a:close/>
                <a:moveTo>
                  <a:pt x="171" y="18"/>
                </a:moveTo>
                <a:cubicBezTo>
                  <a:pt x="103" y="18"/>
                  <a:pt x="103" y="18"/>
                  <a:pt x="103" y="18"/>
                </a:cubicBezTo>
                <a:cubicBezTo>
                  <a:pt x="99" y="18"/>
                  <a:pt x="96" y="21"/>
                  <a:pt x="96" y="26"/>
                </a:cubicBezTo>
                <a:cubicBezTo>
                  <a:pt x="96" y="121"/>
                  <a:pt x="96" y="121"/>
                  <a:pt x="96" y="121"/>
                </a:cubicBezTo>
                <a:cubicBezTo>
                  <a:pt x="98" y="120"/>
                  <a:pt x="100" y="119"/>
                  <a:pt x="103" y="119"/>
                </a:cubicBezTo>
                <a:cubicBezTo>
                  <a:pt x="171" y="119"/>
                  <a:pt x="171" y="119"/>
                  <a:pt x="171" y="119"/>
                </a:cubicBezTo>
                <a:lnTo>
                  <a:pt x="171" y="18"/>
                </a:lnTo>
                <a:close/>
                <a:moveTo>
                  <a:pt x="45" y="75"/>
                </a:moveTo>
                <a:cubicBezTo>
                  <a:pt x="48" y="73"/>
                  <a:pt x="51" y="72"/>
                  <a:pt x="54" y="72"/>
                </a:cubicBezTo>
                <a:cubicBezTo>
                  <a:pt x="57" y="71"/>
                  <a:pt x="60" y="71"/>
                  <a:pt x="61" y="69"/>
                </a:cubicBezTo>
                <a:cubicBezTo>
                  <a:pt x="62" y="68"/>
                  <a:pt x="62" y="68"/>
                  <a:pt x="62" y="68"/>
                </a:cubicBezTo>
                <a:cubicBezTo>
                  <a:pt x="62" y="67"/>
                  <a:pt x="59" y="65"/>
                  <a:pt x="57" y="65"/>
                </a:cubicBezTo>
                <a:cubicBezTo>
                  <a:pt x="31" y="65"/>
                  <a:pt x="31" y="65"/>
                  <a:pt x="31" y="65"/>
                </a:cubicBezTo>
                <a:cubicBezTo>
                  <a:pt x="31" y="79"/>
                  <a:pt x="31" y="79"/>
                  <a:pt x="31" y="79"/>
                </a:cubicBezTo>
                <a:cubicBezTo>
                  <a:pt x="42" y="79"/>
                  <a:pt x="42" y="79"/>
                  <a:pt x="42" y="79"/>
                </a:cubicBezTo>
                <a:lnTo>
                  <a:pt x="45" y="75"/>
                </a:lnTo>
                <a:close/>
                <a:moveTo>
                  <a:pt x="31" y="35"/>
                </a:moveTo>
                <a:cubicBezTo>
                  <a:pt x="81" y="35"/>
                  <a:pt x="81" y="35"/>
                  <a:pt x="81" y="35"/>
                </a:cubicBezTo>
                <a:cubicBezTo>
                  <a:pt x="81" y="61"/>
                  <a:pt x="81" y="61"/>
                  <a:pt x="81" y="61"/>
                </a:cubicBezTo>
                <a:cubicBezTo>
                  <a:pt x="67" y="48"/>
                  <a:pt x="67" y="48"/>
                  <a:pt x="67" y="48"/>
                </a:cubicBezTo>
                <a:cubicBezTo>
                  <a:pt x="58" y="57"/>
                  <a:pt x="58" y="57"/>
                  <a:pt x="58" y="57"/>
                </a:cubicBezTo>
                <a:cubicBezTo>
                  <a:pt x="47" y="45"/>
                  <a:pt x="47" y="45"/>
                  <a:pt x="47" y="45"/>
                </a:cubicBezTo>
                <a:cubicBezTo>
                  <a:pt x="31" y="61"/>
                  <a:pt x="31" y="61"/>
                  <a:pt x="31" y="61"/>
                </a:cubicBezTo>
                <a:lnTo>
                  <a:pt x="31" y="35"/>
                </a:lnTo>
                <a:close/>
                <a:moveTo>
                  <a:pt x="68" y="41"/>
                </a:moveTo>
                <a:cubicBezTo>
                  <a:pt x="68" y="44"/>
                  <a:pt x="71" y="46"/>
                  <a:pt x="73" y="46"/>
                </a:cubicBezTo>
                <a:cubicBezTo>
                  <a:pt x="76" y="46"/>
                  <a:pt x="78" y="44"/>
                  <a:pt x="78" y="41"/>
                </a:cubicBezTo>
                <a:cubicBezTo>
                  <a:pt x="78" y="39"/>
                  <a:pt x="76" y="36"/>
                  <a:pt x="73" y="36"/>
                </a:cubicBezTo>
                <a:cubicBezTo>
                  <a:pt x="71" y="36"/>
                  <a:pt x="68" y="39"/>
                  <a:pt x="68" y="41"/>
                </a:cubicBezTo>
                <a:close/>
                <a:moveTo>
                  <a:pt x="70" y="67"/>
                </a:moveTo>
                <a:cubicBezTo>
                  <a:pt x="72" y="71"/>
                  <a:pt x="70" y="73"/>
                  <a:pt x="66" y="76"/>
                </a:cubicBezTo>
                <a:cubicBezTo>
                  <a:pt x="64" y="77"/>
                  <a:pt x="64" y="78"/>
                  <a:pt x="64" y="79"/>
                </a:cubicBezTo>
                <a:cubicBezTo>
                  <a:pt x="81" y="79"/>
                  <a:pt x="81" y="79"/>
                  <a:pt x="81" y="79"/>
                </a:cubicBezTo>
                <a:cubicBezTo>
                  <a:pt x="81" y="65"/>
                  <a:pt x="81" y="65"/>
                  <a:pt x="81" y="65"/>
                </a:cubicBezTo>
                <a:cubicBezTo>
                  <a:pt x="68" y="65"/>
                  <a:pt x="68" y="65"/>
                  <a:pt x="68" y="65"/>
                </a:cubicBezTo>
                <a:cubicBezTo>
                  <a:pt x="69" y="66"/>
                  <a:pt x="70" y="66"/>
                  <a:pt x="70" y="67"/>
                </a:cubicBezTo>
                <a:close/>
              </a:path>
            </a:pathLst>
          </a:custGeom>
          <a:solidFill>
            <a:schemeClr val="accent3"/>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34038" name="Google Shape;34038;p550"/>
          <p:cNvSpPr/>
          <p:nvPr/>
        </p:nvSpPr>
        <p:spPr>
          <a:xfrm>
            <a:off x="3857610" y="2936431"/>
            <a:ext cx="415516" cy="469062"/>
          </a:xfrm>
          <a:custGeom>
            <a:avLst/>
            <a:gdLst/>
            <a:ahLst/>
            <a:cxnLst/>
            <a:rect l="l" t="t" r="r" b="b"/>
            <a:pathLst>
              <a:path w="164" h="185" extrusionOk="0">
                <a:moveTo>
                  <a:pt x="50" y="63"/>
                </a:moveTo>
                <a:cubicBezTo>
                  <a:pt x="51" y="64"/>
                  <a:pt x="51" y="66"/>
                  <a:pt x="50" y="67"/>
                </a:cubicBezTo>
                <a:cubicBezTo>
                  <a:pt x="49" y="68"/>
                  <a:pt x="48" y="68"/>
                  <a:pt x="48" y="68"/>
                </a:cubicBezTo>
                <a:cubicBezTo>
                  <a:pt x="47" y="68"/>
                  <a:pt x="46" y="68"/>
                  <a:pt x="46" y="67"/>
                </a:cubicBezTo>
                <a:cubicBezTo>
                  <a:pt x="42" y="63"/>
                  <a:pt x="42" y="63"/>
                  <a:pt x="42" y="63"/>
                </a:cubicBezTo>
                <a:cubicBezTo>
                  <a:pt x="41" y="62"/>
                  <a:pt x="41" y="60"/>
                  <a:pt x="42" y="59"/>
                </a:cubicBezTo>
                <a:cubicBezTo>
                  <a:pt x="43" y="58"/>
                  <a:pt x="45" y="58"/>
                  <a:pt x="46" y="59"/>
                </a:cubicBezTo>
                <a:lnTo>
                  <a:pt x="50" y="63"/>
                </a:lnTo>
                <a:close/>
                <a:moveTo>
                  <a:pt x="82" y="145"/>
                </a:moveTo>
                <a:cubicBezTo>
                  <a:pt x="80" y="145"/>
                  <a:pt x="79" y="147"/>
                  <a:pt x="79" y="148"/>
                </a:cubicBezTo>
                <a:cubicBezTo>
                  <a:pt x="79" y="153"/>
                  <a:pt x="79" y="153"/>
                  <a:pt x="79" y="153"/>
                </a:cubicBezTo>
                <a:cubicBezTo>
                  <a:pt x="79" y="155"/>
                  <a:pt x="80" y="156"/>
                  <a:pt x="82" y="156"/>
                </a:cubicBezTo>
                <a:cubicBezTo>
                  <a:pt x="84" y="156"/>
                  <a:pt x="85" y="155"/>
                  <a:pt x="85" y="153"/>
                </a:cubicBezTo>
                <a:cubicBezTo>
                  <a:pt x="85" y="148"/>
                  <a:pt x="85" y="148"/>
                  <a:pt x="85" y="148"/>
                </a:cubicBezTo>
                <a:cubicBezTo>
                  <a:pt x="85" y="147"/>
                  <a:pt x="84" y="145"/>
                  <a:pt x="82" y="145"/>
                </a:cubicBezTo>
                <a:close/>
                <a:moveTo>
                  <a:pt x="46" y="132"/>
                </a:moveTo>
                <a:cubicBezTo>
                  <a:pt x="42" y="136"/>
                  <a:pt x="42" y="136"/>
                  <a:pt x="42" y="136"/>
                </a:cubicBezTo>
                <a:cubicBezTo>
                  <a:pt x="41" y="137"/>
                  <a:pt x="41" y="139"/>
                  <a:pt x="42" y="140"/>
                </a:cubicBezTo>
                <a:cubicBezTo>
                  <a:pt x="42" y="140"/>
                  <a:pt x="43" y="141"/>
                  <a:pt x="44" y="141"/>
                </a:cubicBezTo>
                <a:cubicBezTo>
                  <a:pt x="45" y="141"/>
                  <a:pt x="45" y="140"/>
                  <a:pt x="46" y="140"/>
                </a:cubicBezTo>
                <a:cubicBezTo>
                  <a:pt x="50" y="136"/>
                  <a:pt x="50" y="136"/>
                  <a:pt x="50" y="136"/>
                </a:cubicBezTo>
                <a:cubicBezTo>
                  <a:pt x="51" y="135"/>
                  <a:pt x="51" y="133"/>
                  <a:pt x="50" y="132"/>
                </a:cubicBezTo>
                <a:cubicBezTo>
                  <a:pt x="49" y="131"/>
                  <a:pt x="47" y="131"/>
                  <a:pt x="46" y="132"/>
                </a:cubicBezTo>
                <a:close/>
                <a:moveTo>
                  <a:pt x="33" y="97"/>
                </a:moveTo>
                <a:cubicBezTo>
                  <a:pt x="28" y="97"/>
                  <a:pt x="28" y="97"/>
                  <a:pt x="28" y="97"/>
                </a:cubicBezTo>
                <a:cubicBezTo>
                  <a:pt x="26" y="97"/>
                  <a:pt x="25" y="98"/>
                  <a:pt x="25" y="100"/>
                </a:cubicBezTo>
                <a:cubicBezTo>
                  <a:pt x="25" y="101"/>
                  <a:pt x="26" y="102"/>
                  <a:pt x="28" y="102"/>
                </a:cubicBezTo>
                <a:cubicBezTo>
                  <a:pt x="33" y="102"/>
                  <a:pt x="33" y="102"/>
                  <a:pt x="33" y="102"/>
                </a:cubicBezTo>
                <a:cubicBezTo>
                  <a:pt x="35" y="102"/>
                  <a:pt x="36" y="101"/>
                  <a:pt x="36" y="100"/>
                </a:cubicBezTo>
                <a:cubicBezTo>
                  <a:pt x="36" y="98"/>
                  <a:pt x="35" y="97"/>
                  <a:pt x="33" y="97"/>
                </a:cubicBezTo>
                <a:close/>
                <a:moveTo>
                  <a:pt x="82" y="54"/>
                </a:moveTo>
                <a:cubicBezTo>
                  <a:pt x="84" y="54"/>
                  <a:pt x="85" y="52"/>
                  <a:pt x="85" y="51"/>
                </a:cubicBezTo>
                <a:cubicBezTo>
                  <a:pt x="85" y="46"/>
                  <a:pt x="85" y="46"/>
                  <a:pt x="85" y="46"/>
                </a:cubicBezTo>
                <a:cubicBezTo>
                  <a:pt x="85" y="44"/>
                  <a:pt x="84" y="43"/>
                  <a:pt x="82" y="43"/>
                </a:cubicBezTo>
                <a:cubicBezTo>
                  <a:pt x="80" y="43"/>
                  <a:pt x="79" y="44"/>
                  <a:pt x="79" y="46"/>
                </a:cubicBezTo>
                <a:cubicBezTo>
                  <a:pt x="79" y="51"/>
                  <a:pt x="79" y="51"/>
                  <a:pt x="79" y="51"/>
                </a:cubicBezTo>
                <a:cubicBezTo>
                  <a:pt x="79" y="52"/>
                  <a:pt x="80" y="54"/>
                  <a:pt x="82" y="54"/>
                </a:cubicBezTo>
                <a:close/>
                <a:moveTo>
                  <a:pt x="119" y="132"/>
                </a:moveTo>
                <a:cubicBezTo>
                  <a:pt x="117" y="131"/>
                  <a:pt x="116" y="131"/>
                  <a:pt x="114" y="132"/>
                </a:cubicBezTo>
                <a:cubicBezTo>
                  <a:pt x="113" y="133"/>
                  <a:pt x="113" y="135"/>
                  <a:pt x="114" y="136"/>
                </a:cubicBezTo>
                <a:cubicBezTo>
                  <a:pt x="118" y="140"/>
                  <a:pt x="118" y="140"/>
                  <a:pt x="118" y="140"/>
                </a:cubicBezTo>
                <a:cubicBezTo>
                  <a:pt x="119" y="140"/>
                  <a:pt x="119" y="141"/>
                  <a:pt x="120" y="141"/>
                </a:cubicBezTo>
                <a:cubicBezTo>
                  <a:pt x="121" y="141"/>
                  <a:pt x="122" y="140"/>
                  <a:pt x="122" y="140"/>
                </a:cubicBezTo>
                <a:cubicBezTo>
                  <a:pt x="123" y="139"/>
                  <a:pt x="123" y="137"/>
                  <a:pt x="122" y="136"/>
                </a:cubicBezTo>
                <a:lnTo>
                  <a:pt x="119" y="132"/>
                </a:lnTo>
                <a:close/>
                <a:moveTo>
                  <a:pt x="131" y="102"/>
                </a:moveTo>
                <a:cubicBezTo>
                  <a:pt x="136" y="102"/>
                  <a:pt x="136" y="102"/>
                  <a:pt x="136" y="102"/>
                </a:cubicBezTo>
                <a:cubicBezTo>
                  <a:pt x="138" y="102"/>
                  <a:pt x="139" y="101"/>
                  <a:pt x="139" y="100"/>
                </a:cubicBezTo>
                <a:cubicBezTo>
                  <a:pt x="139" y="98"/>
                  <a:pt x="138" y="97"/>
                  <a:pt x="136" y="97"/>
                </a:cubicBezTo>
                <a:cubicBezTo>
                  <a:pt x="131" y="97"/>
                  <a:pt x="131" y="97"/>
                  <a:pt x="131" y="97"/>
                </a:cubicBezTo>
                <a:cubicBezTo>
                  <a:pt x="129" y="97"/>
                  <a:pt x="128" y="98"/>
                  <a:pt x="128" y="100"/>
                </a:cubicBezTo>
                <a:cubicBezTo>
                  <a:pt x="128" y="101"/>
                  <a:pt x="129" y="102"/>
                  <a:pt x="131" y="102"/>
                </a:cubicBezTo>
                <a:close/>
                <a:moveTo>
                  <a:pt x="114" y="100"/>
                </a:moveTo>
                <a:cubicBezTo>
                  <a:pt x="114" y="98"/>
                  <a:pt x="113" y="97"/>
                  <a:pt x="111" y="97"/>
                </a:cubicBezTo>
                <a:cubicBezTo>
                  <a:pt x="87" y="97"/>
                  <a:pt x="87" y="97"/>
                  <a:pt x="87" y="97"/>
                </a:cubicBezTo>
                <a:cubicBezTo>
                  <a:pt x="86" y="96"/>
                  <a:pt x="85" y="95"/>
                  <a:pt x="84" y="95"/>
                </a:cubicBezTo>
                <a:cubicBezTo>
                  <a:pt x="84" y="61"/>
                  <a:pt x="84" y="61"/>
                  <a:pt x="84" y="61"/>
                </a:cubicBezTo>
                <a:cubicBezTo>
                  <a:pt x="84" y="60"/>
                  <a:pt x="83" y="59"/>
                  <a:pt x="82" y="59"/>
                </a:cubicBezTo>
                <a:cubicBezTo>
                  <a:pt x="81" y="59"/>
                  <a:pt x="80" y="60"/>
                  <a:pt x="80" y="61"/>
                </a:cubicBezTo>
                <a:cubicBezTo>
                  <a:pt x="80" y="95"/>
                  <a:pt x="80" y="95"/>
                  <a:pt x="80" y="95"/>
                </a:cubicBezTo>
                <a:cubicBezTo>
                  <a:pt x="78" y="95"/>
                  <a:pt x="77" y="97"/>
                  <a:pt x="77" y="100"/>
                </a:cubicBezTo>
                <a:cubicBezTo>
                  <a:pt x="77" y="103"/>
                  <a:pt x="79" y="105"/>
                  <a:pt x="82" y="105"/>
                </a:cubicBezTo>
                <a:cubicBezTo>
                  <a:pt x="84" y="105"/>
                  <a:pt x="86" y="104"/>
                  <a:pt x="87" y="102"/>
                </a:cubicBezTo>
                <a:cubicBezTo>
                  <a:pt x="111" y="102"/>
                  <a:pt x="111" y="102"/>
                  <a:pt x="111" y="102"/>
                </a:cubicBezTo>
                <a:cubicBezTo>
                  <a:pt x="113" y="102"/>
                  <a:pt x="114" y="101"/>
                  <a:pt x="114" y="100"/>
                </a:cubicBezTo>
                <a:close/>
                <a:moveTo>
                  <a:pt x="159" y="100"/>
                </a:moveTo>
                <a:cubicBezTo>
                  <a:pt x="159" y="119"/>
                  <a:pt x="152" y="138"/>
                  <a:pt x="139" y="151"/>
                </a:cubicBezTo>
                <a:cubicBezTo>
                  <a:pt x="148" y="170"/>
                  <a:pt x="148" y="170"/>
                  <a:pt x="148" y="170"/>
                </a:cubicBezTo>
                <a:cubicBezTo>
                  <a:pt x="149" y="172"/>
                  <a:pt x="149" y="175"/>
                  <a:pt x="148" y="178"/>
                </a:cubicBezTo>
                <a:cubicBezTo>
                  <a:pt x="147" y="181"/>
                  <a:pt x="145" y="183"/>
                  <a:pt x="142" y="184"/>
                </a:cubicBezTo>
                <a:cubicBezTo>
                  <a:pt x="141" y="184"/>
                  <a:pt x="139" y="185"/>
                  <a:pt x="138" y="185"/>
                </a:cubicBezTo>
                <a:cubicBezTo>
                  <a:pt x="134" y="185"/>
                  <a:pt x="130" y="182"/>
                  <a:pt x="128" y="179"/>
                </a:cubicBezTo>
                <a:cubicBezTo>
                  <a:pt x="122" y="165"/>
                  <a:pt x="122" y="165"/>
                  <a:pt x="122" y="165"/>
                </a:cubicBezTo>
                <a:cubicBezTo>
                  <a:pt x="111" y="172"/>
                  <a:pt x="97" y="177"/>
                  <a:pt x="82" y="177"/>
                </a:cubicBezTo>
                <a:cubicBezTo>
                  <a:pt x="67" y="177"/>
                  <a:pt x="53" y="172"/>
                  <a:pt x="42" y="165"/>
                </a:cubicBezTo>
                <a:cubicBezTo>
                  <a:pt x="36" y="179"/>
                  <a:pt x="36" y="179"/>
                  <a:pt x="36" y="179"/>
                </a:cubicBezTo>
                <a:cubicBezTo>
                  <a:pt x="34" y="182"/>
                  <a:pt x="30" y="185"/>
                  <a:pt x="26" y="185"/>
                </a:cubicBezTo>
                <a:cubicBezTo>
                  <a:pt x="25" y="185"/>
                  <a:pt x="23" y="184"/>
                  <a:pt x="22" y="184"/>
                </a:cubicBezTo>
                <a:cubicBezTo>
                  <a:pt x="19" y="183"/>
                  <a:pt x="17" y="181"/>
                  <a:pt x="16" y="178"/>
                </a:cubicBezTo>
                <a:cubicBezTo>
                  <a:pt x="15" y="175"/>
                  <a:pt x="15" y="172"/>
                  <a:pt x="16" y="170"/>
                </a:cubicBezTo>
                <a:cubicBezTo>
                  <a:pt x="25" y="151"/>
                  <a:pt x="25" y="151"/>
                  <a:pt x="25" y="151"/>
                </a:cubicBezTo>
                <a:cubicBezTo>
                  <a:pt x="12" y="138"/>
                  <a:pt x="5" y="119"/>
                  <a:pt x="5" y="100"/>
                </a:cubicBezTo>
                <a:cubicBezTo>
                  <a:pt x="5" y="57"/>
                  <a:pt x="39" y="22"/>
                  <a:pt x="82" y="22"/>
                </a:cubicBezTo>
                <a:cubicBezTo>
                  <a:pt x="125" y="22"/>
                  <a:pt x="159" y="57"/>
                  <a:pt x="159" y="100"/>
                </a:cubicBezTo>
                <a:close/>
                <a:moveTo>
                  <a:pt x="82" y="165"/>
                </a:moveTo>
                <a:cubicBezTo>
                  <a:pt x="118" y="165"/>
                  <a:pt x="148" y="136"/>
                  <a:pt x="148" y="100"/>
                </a:cubicBezTo>
                <a:cubicBezTo>
                  <a:pt x="148" y="63"/>
                  <a:pt x="118" y="34"/>
                  <a:pt x="82" y="34"/>
                </a:cubicBezTo>
                <a:cubicBezTo>
                  <a:pt x="46" y="34"/>
                  <a:pt x="16" y="63"/>
                  <a:pt x="16" y="100"/>
                </a:cubicBezTo>
                <a:cubicBezTo>
                  <a:pt x="16" y="136"/>
                  <a:pt x="46" y="165"/>
                  <a:pt x="82" y="165"/>
                </a:cubicBezTo>
                <a:close/>
                <a:moveTo>
                  <a:pt x="118" y="59"/>
                </a:moveTo>
                <a:cubicBezTo>
                  <a:pt x="114" y="63"/>
                  <a:pt x="114" y="63"/>
                  <a:pt x="114" y="63"/>
                </a:cubicBezTo>
                <a:cubicBezTo>
                  <a:pt x="113" y="64"/>
                  <a:pt x="113" y="66"/>
                  <a:pt x="114" y="67"/>
                </a:cubicBezTo>
                <a:cubicBezTo>
                  <a:pt x="115" y="68"/>
                  <a:pt x="116" y="68"/>
                  <a:pt x="116" y="68"/>
                </a:cubicBezTo>
                <a:cubicBezTo>
                  <a:pt x="117" y="68"/>
                  <a:pt x="118" y="68"/>
                  <a:pt x="119" y="67"/>
                </a:cubicBezTo>
                <a:cubicBezTo>
                  <a:pt x="122" y="63"/>
                  <a:pt x="122" y="63"/>
                  <a:pt x="122" y="63"/>
                </a:cubicBezTo>
                <a:cubicBezTo>
                  <a:pt x="123" y="62"/>
                  <a:pt x="123" y="60"/>
                  <a:pt x="122" y="59"/>
                </a:cubicBezTo>
                <a:cubicBezTo>
                  <a:pt x="121" y="58"/>
                  <a:pt x="119" y="58"/>
                  <a:pt x="118" y="59"/>
                </a:cubicBezTo>
                <a:close/>
                <a:moveTo>
                  <a:pt x="156" y="47"/>
                </a:moveTo>
                <a:cubicBezTo>
                  <a:pt x="164" y="37"/>
                  <a:pt x="163" y="24"/>
                  <a:pt x="155" y="17"/>
                </a:cubicBezTo>
                <a:cubicBezTo>
                  <a:pt x="141" y="7"/>
                  <a:pt x="141" y="7"/>
                  <a:pt x="141" y="7"/>
                </a:cubicBezTo>
                <a:cubicBezTo>
                  <a:pt x="132" y="0"/>
                  <a:pt x="119" y="4"/>
                  <a:pt x="112" y="14"/>
                </a:cubicBezTo>
                <a:cubicBezTo>
                  <a:pt x="110" y="17"/>
                  <a:pt x="110" y="17"/>
                  <a:pt x="110" y="17"/>
                </a:cubicBezTo>
                <a:cubicBezTo>
                  <a:pt x="154" y="50"/>
                  <a:pt x="154" y="50"/>
                  <a:pt x="154" y="50"/>
                </a:cubicBezTo>
                <a:lnTo>
                  <a:pt x="156" y="47"/>
                </a:lnTo>
                <a:close/>
                <a:moveTo>
                  <a:pt x="10" y="50"/>
                </a:moveTo>
                <a:cubicBezTo>
                  <a:pt x="54" y="17"/>
                  <a:pt x="54" y="17"/>
                  <a:pt x="54" y="17"/>
                </a:cubicBezTo>
                <a:cubicBezTo>
                  <a:pt x="52" y="14"/>
                  <a:pt x="52" y="14"/>
                  <a:pt x="52" y="14"/>
                </a:cubicBezTo>
                <a:cubicBezTo>
                  <a:pt x="45" y="4"/>
                  <a:pt x="32" y="0"/>
                  <a:pt x="23" y="7"/>
                </a:cubicBezTo>
                <a:cubicBezTo>
                  <a:pt x="9" y="17"/>
                  <a:pt x="9" y="17"/>
                  <a:pt x="9" y="17"/>
                </a:cubicBezTo>
                <a:cubicBezTo>
                  <a:pt x="1" y="24"/>
                  <a:pt x="0" y="37"/>
                  <a:pt x="8" y="47"/>
                </a:cubicBezTo>
                <a:lnTo>
                  <a:pt x="10" y="50"/>
                </a:lnTo>
                <a:close/>
              </a:path>
            </a:pathLst>
          </a:custGeom>
          <a:solidFill>
            <a:schemeClr val="accent2"/>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34039" name="Google Shape;34039;p550"/>
          <p:cNvSpPr/>
          <p:nvPr/>
        </p:nvSpPr>
        <p:spPr>
          <a:xfrm>
            <a:off x="2496230" y="1909073"/>
            <a:ext cx="421942" cy="360900"/>
          </a:xfrm>
          <a:custGeom>
            <a:avLst/>
            <a:gdLst/>
            <a:ahLst/>
            <a:cxnLst/>
            <a:rect l="l" t="t" r="r" b="b"/>
            <a:pathLst>
              <a:path w="394" h="337" extrusionOk="0">
                <a:moveTo>
                  <a:pt x="394" y="0"/>
                </a:moveTo>
                <a:lnTo>
                  <a:pt x="298" y="337"/>
                </a:lnTo>
                <a:lnTo>
                  <a:pt x="132" y="218"/>
                </a:lnTo>
                <a:lnTo>
                  <a:pt x="394" y="0"/>
                </a:lnTo>
                <a:close/>
                <a:moveTo>
                  <a:pt x="113" y="204"/>
                </a:moveTo>
                <a:lnTo>
                  <a:pt x="394" y="0"/>
                </a:lnTo>
                <a:lnTo>
                  <a:pt x="0" y="123"/>
                </a:lnTo>
                <a:lnTo>
                  <a:pt x="113" y="204"/>
                </a:lnTo>
                <a:close/>
                <a:moveTo>
                  <a:pt x="132" y="322"/>
                </a:moveTo>
                <a:lnTo>
                  <a:pt x="177" y="268"/>
                </a:lnTo>
                <a:lnTo>
                  <a:pt x="132" y="237"/>
                </a:lnTo>
                <a:lnTo>
                  <a:pt x="132" y="322"/>
                </a:lnTo>
                <a:close/>
              </a:path>
            </a:pathLst>
          </a:custGeom>
          <a:solidFill>
            <a:schemeClr val="accent1"/>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34040" name="Google Shape;34040;p550"/>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944"/>
                                        </p:tgtEl>
                                        <p:attrNameLst>
                                          <p:attrName>style.visibility</p:attrName>
                                        </p:attrNameLst>
                                      </p:cBhvr>
                                      <p:to>
                                        <p:strVal val="visible"/>
                                      </p:to>
                                    </p:set>
                                    <p:animEffect transition="in" filter="fade">
                                      <p:cBhvr>
                                        <p:cTn id="7" dur="750"/>
                                        <p:tgtEl>
                                          <p:spTgt spid="33944"/>
                                        </p:tgtEl>
                                      </p:cBhvr>
                                    </p:animEffect>
                                  </p:childTnLst>
                                </p:cTn>
                              </p:par>
                              <p:par>
                                <p:cTn id="8" presetID="10" presetClass="entr" presetSubtype="0" fill="hold" nodeType="withEffect">
                                  <p:stCondLst>
                                    <p:cond delay="500"/>
                                  </p:stCondLst>
                                  <p:childTnLst>
                                    <p:set>
                                      <p:cBhvr>
                                        <p:cTn id="9" dur="1" fill="hold">
                                          <p:stCondLst>
                                            <p:cond delay="0"/>
                                          </p:stCondLst>
                                        </p:cTn>
                                        <p:tgtEl>
                                          <p:spTgt spid="33953"/>
                                        </p:tgtEl>
                                        <p:attrNameLst>
                                          <p:attrName>style.visibility</p:attrName>
                                        </p:attrNameLst>
                                      </p:cBhvr>
                                      <p:to>
                                        <p:strVal val="visible"/>
                                      </p:to>
                                    </p:set>
                                    <p:animEffect transition="in" filter="fade">
                                      <p:cBhvr>
                                        <p:cTn id="10" dur="750"/>
                                        <p:tgtEl>
                                          <p:spTgt spid="33953"/>
                                        </p:tgtEl>
                                      </p:cBhvr>
                                    </p:animEffect>
                                  </p:childTnLst>
                                </p:cTn>
                              </p:par>
                              <p:par>
                                <p:cTn id="11" presetID="10" presetClass="entr" presetSubtype="0" fill="hold" nodeType="withEffect">
                                  <p:stCondLst>
                                    <p:cond delay="1000"/>
                                  </p:stCondLst>
                                  <p:childTnLst>
                                    <p:set>
                                      <p:cBhvr>
                                        <p:cTn id="12" dur="1" fill="hold">
                                          <p:stCondLst>
                                            <p:cond delay="0"/>
                                          </p:stCondLst>
                                        </p:cTn>
                                        <p:tgtEl>
                                          <p:spTgt spid="33962"/>
                                        </p:tgtEl>
                                        <p:attrNameLst>
                                          <p:attrName>style.visibility</p:attrName>
                                        </p:attrNameLst>
                                      </p:cBhvr>
                                      <p:to>
                                        <p:strVal val="visible"/>
                                      </p:to>
                                    </p:set>
                                    <p:animEffect transition="in" filter="fade">
                                      <p:cBhvr>
                                        <p:cTn id="13" dur="750"/>
                                        <p:tgtEl>
                                          <p:spTgt spid="33962"/>
                                        </p:tgtEl>
                                      </p:cBhvr>
                                    </p:animEffect>
                                  </p:childTnLst>
                                </p:cTn>
                              </p:par>
                              <p:par>
                                <p:cTn id="14" presetID="10" presetClass="entr" presetSubtype="0" fill="hold" nodeType="withEffect">
                                  <p:stCondLst>
                                    <p:cond delay="1500"/>
                                  </p:stCondLst>
                                  <p:childTnLst>
                                    <p:set>
                                      <p:cBhvr>
                                        <p:cTn id="15" dur="1" fill="hold">
                                          <p:stCondLst>
                                            <p:cond delay="0"/>
                                          </p:stCondLst>
                                        </p:cTn>
                                        <p:tgtEl>
                                          <p:spTgt spid="33971"/>
                                        </p:tgtEl>
                                        <p:attrNameLst>
                                          <p:attrName>style.visibility</p:attrName>
                                        </p:attrNameLst>
                                      </p:cBhvr>
                                      <p:to>
                                        <p:strVal val="visible"/>
                                      </p:to>
                                    </p:set>
                                    <p:animEffect transition="in" filter="fade">
                                      <p:cBhvr>
                                        <p:cTn id="16" dur="750"/>
                                        <p:tgtEl>
                                          <p:spTgt spid="33971"/>
                                        </p:tgtEl>
                                      </p:cBhvr>
                                    </p:animEffect>
                                  </p:childTnLst>
                                </p:cTn>
                              </p:par>
                              <p:par>
                                <p:cTn id="17" presetID="10" presetClass="entr" presetSubtype="0" fill="hold" nodeType="withEffect">
                                  <p:stCondLst>
                                    <p:cond delay="2000"/>
                                  </p:stCondLst>
                                  <p:childTnLst>
                                    <p:set>
                                      <p:cBhvr>
                                        <p:cTn id="18" dur="1" fill="hold">
                                          <p:stCondLst>
                                            <p:cond delay="0"/>
                                          </p:stCondLst>
                                        </p:cTn>
                                        <p:tgtEl>
                                          <p:spTgt spid="33980"/>
                                        </p:tgtEl>
                                        <p:attrNameLst>
                                          <p:attrName>style.visibility</p:attrName>
                                        </p:attrNameLst>
                                      </p:cBhvr>
                                      <p:to>
                                        <p:strVal val="visible"/>
                                      </p:to>
                                    </p:set>
                                    <p:animEffect transition="in" filter="fade">
                                      <p:cBhvr>
                                        <p:cTn id="19" dur="750"/>
                                        <p:tgtEl>
                                          <p:spTgt spid="33980"/>
                                        </p:tgtEl>
                                      </p:cBhvr>
                                    </p:animEffect>
                                  </p:childTnLst>
                                </p:cTn>
                              </p:par>
                              <p:par>
                                <p:cTn id="20" presetID="10" presetClass="entr" presetSubtype="0" fill="hold" nodeType="withEffect">
                                  <p:stCondLst>
                                    <p:cond delay="2500"/>
                                  </p:stCondLst>
                                  <p:childTnLst>
                                    <p:set>
                                      <p:cBhvr>
                                        <p:cTn id="21" dur="1" fill="hold">
                                          <p:stCondLst>
                                            <p:cond delay="0"/>
                                          </p:stCondLst>
                                        </p:cTn>
                                        <p:tgtEl>
                                          <p:spTgt spid="33989"/>
                                        </p:tgtEl>
                                        <p:attrNameLst>
                                          <p:attrName>style.visibility</p:attrName>
                                        </p:attrNameLst>
                                      </p:cBhvr>
                                      <p:to>
                                        <p:strVal val="visible"/>
                                      </p:to>
                                    </p:set>
                                    <p:animEffect transition="in" filter="fade">
                                      <p:cBhvr>
                                        <p:cTn id="22" dur="750"/>
                                        <p:tgtEl>
                                          <p:spTgt spid="33989"/>
                                        </p:tgtEl>
                                      </p:cBhvr>
                                    </p:animEffect>
                                  </p:childTnLst>
                                </p:cTn>
                              </p:par>
                            </p:childTnLst>
                          </p:cTn>
                        </p:par>
                        <p:par>
                          <p:cTn id="23" fill="hold">
                            <p:stCondLst>
                              <p:cond delay="750"/>
                            </p:stCondLst>
                            <p:childTnLst>
                              <p:par>
                                <p:cTn id="24" presetID="10" presetClass="entr" presetSubtype="0" fill="hold" nodeType="afterEffect">
                                  <p:stCondLst>
                                    <p:cond delay="0"/>
                                  </p:stCondLst>
                                  <p:childTnLst>
                                    <p:set>
                                      <p:cBhvr>
                                        <p:cTn id="25" dur="1" fill="hold">
                                          <p:stCondLst>
                                            <p:cond delay="0"/>
                                          </p:stCondLst>
                                        </p:cTn>
                                        <p:tgtEl>
                                          <p:spTgt spid="34004"/>
                                        </p:tgtEl>
                                        <p:attrNameLst>
                                          <p:attrName>style.visibility</p:attrName>
                                        </p:attrNameLst>
                                      </p:cBhvr>
                                      <p:to>
                                        <p:strVal val="visible"/>
                                      </p:to>
                                    </p:set>
                                    <p:animEffect transition="in" filter="fade">
                                      <p:cBhvr>
                                        <p:cTn id="26" dur="500"/>
                                        <p:tgtEl>
                                          <p:spTgt spid="34004"/>
                                        </p:tgtEl>
                                      </p:cBhvr>
                                    </p:animEffect>
                                  </p:childTnLst>
                                </p:cTn>
                              </p:par>
                            </p:childTnLst>
                          </p:cTn>
                        </p:par>
                        <p:par>
                          <p:cTn id="27" fill="hold">
                            <p:stCondLst>
                              <p:cond delay="1250"/>
                            </p:stCondLst>
                            <p:childTnLst>
                              <p:par>
                                <p:cTn id="28" presetID="10" presetClass="entr" presetSubtype="0" fill="hold" nodeType="afterEffect">
                                  <p:stCondLst>
                                    <p:cond delay="0"/>
                                  </p:stCondLst>
                                  <p:childTnLst>
                                    <p:set>
                                      <p:cBhvr>
                                        <p:cTn id="29" dur="1" fill="hold">
                                          <p:stCondLst>
                                            <p:cond delay="0"/>
                                          </p:stCondLst>
                                        </p:cTn>
                                        <p:tgtEl>
                                          <p:spTgt spid="33998"/>
                                        </p:tgtEl>
                                        <p:attrNameLst>
                                          <p:attrName>style.visibility</p:attrName>
                                        </p:attrNameLst>
                                      </p:cBhvr>
                                      <p:to>
                                        <p:strVal val="visible"/>
                                      </p:to>
                                    </p:set>
                                    <p:animEffect transition="in" filter="fade">
                                      <p:cBhvr>
                                        <p:cTn id="30" dur="500"/>
                                        <p:tgtEl>
                                          <p:spTgt spid="33998"/>
                                        </p:tgtEl>
                                      </p:cBhvr>
                                    </p:animEffect>
                                  </p:childTnLst>
                                </p:cTn>
                              </p:par>
                            </p:childTnLst>
                          </p:cTn>
                        </p:par>
                        <p:par>
                          <p:cTn id="31" fill="hold">
                            <p:stCondLst>
                              <p:cond delay="1750"/>
                            </p:stCondLst>
                            <p:childTnLst>
                              <p:par>
                                <p:cTn id="32" presetID="23" presetClass="entr" presetSubtype="16" fill="hold" nodeType="afterEffect">
                                  <p:stCondLst>
                                    <p:cond delay="0"/>
                                  </p:stCondLst>
                                  <p:childTnLst>
                                    <p:set>
                                      <p:cBhvr>
                                        <p:cTn id="33" dur="1" fill="hold">
                                          <p:stCondLst>
                                            <p:cond delay="0"/>
                                          </p:stCondLst>
                                        </p:cTn>
                                        <p:tgtEl>
                                          <p:spTgt spid="34039"/>
                                        </p:tgtEl>
                                        <p:attrNameLst>
                                          <p:attrName>style.visibility</p:attrName>
                                        </p:attrNameLst>
                                      </p:cBhvr>
                                      <p:to>
                                        <p:strVal val="visible"/>
                                      </p:to>
                                    </p:set>
                                    <p:anim calcmode="lin" valueType="num">
                                      <p:cBhvr additive="base">
                                        <p:cTn id="34" dur="500"/>
                                        <p:tgtEl>
                                          <p:spTgt spid="34039"/>
                                        </p:tgtEl>
                                        <p:attrNameLst>
                                          <p:attrName>ppt_w</p:attrName>
                                        </p:attrNameLst>
                                      </p:cBhvr>
                                      <p:tavLst>
                                        <p:tav tm="0">
                                          <p:val>
                                            <p:strVal val="0"/>
                                          </p:val>
                                        </p:tav>
                                        <p:tav tm="100000">
                                          <p:val>
                                            <p:strVal val="#ppt_w"/>
                                          </p:val>
                                        </p:tav>
                                      </p:tavLst>
                                    </p:anim>
                                    <p:anim calcmode="lin" valueType="num">
                                      <p:cBhvr additive="base">
                                        <p:cTn id="35" dur="500"/>
                                        <p:tgtEl>
                                          <p:spTgt spid="34039"/>
                                        </p:tgtEl>
                                        <p:attrNameLst>
                                          <p:attrName>ppt_h</p:attrName>
                                        </p:attrNameLst>
                                      </p:cBhvr>
                                      <p:tavLst>
                                        <p:tav tm="0">
                                          <p:val>
                                            <p:strVal val="0"/>
                                          </p:val>
                                        </p:tav>
                                        <p:tav tm="100000">
                                          <p:val>
                                            <p:strVal val="#ppt_h"/>
                                          </p:val>
                                        </p:tav>
                                      </p:tavLst>
                                    </p:anim>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34022"/>
                                        </p:tgtEl>
                                        <p:attrNameLst>
                                          <p:attrName>style.visibility</p:attrName>
                                        </p:attrNameLst>
                                      </p:cBhvr>
                                      <p:to>
                                        <p:strVal val="visible"/>
                                      </p:to>
                                    </p:set>
                                    <p:animEffect transition="in" filter="fade">
                                      <p:cBhvr>
                                        <p:cTn id="39" dur="500"/>
                                        <p:tgtEl>
                                          <p:spTgt spid="34022"/>
                                        </p:tgtEl>
                                      </p:cBhvr>
                                    </p:animEffect>
                                  </p:childTnLst>
                                </p:cTn>
                              </p:par>
                            </p:childTnLst>
                          </p:cTn>
                        </p:par>
                        <p:par>
                          <p:cTn id="40" fill="hold">
                            <p:stCondLst>
                              <p:cond delay="2750"/>
                            </p:stCondLst>
                            <p:childTnLst>
                              <p:par>
                                <p:cTn id="41" presetID="10" presetClass="entr" presetSubtype="0" fill="hold" nodeType="afterEffect">
                                  <p:stCondLst>
                                    <p:cond delay="0"/>
                                  </p:stCondLst>
                                  <p:childTnLst>
                                    <p:set>
                                      <p:cBhvr>
                                        <p:cTn id="42" dur="1" fill="hold">
                                          <p:stCondLst>
                                            <p:cond delay="0"/>
                                          </p:stCondLst>
                                        </p:cTn>
                                        <p:tgtEl>
                                          <p:spTgt spid="34023"/>
                                        </p:tgtEl>
                                        <p:attrNameLst>
                                          <p:attrName>style.visibility</p:attrName>
                                        </p:attrNameLst>
                                      </p:cBhvr>
                                      <p:to>
                                        <p:strVal val="visible"/>
                                      </p:to>
                                    </p:set>
                                    <p:animEffect transition="in" filter="fade">
                                      <p:cBhvr>
                                        <p:cTn id="43" dur="500"/>
                                        <p:tgtEl>
                                          <p:spTgt spid="34023"/>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34007"/>
                                        </p:tgtEl>
                                        <p:attrNameLst>
                                          <p:attrName>style.visibility</p:attrName>
                                        </p:attrNameLst>
                                      </p:cBhvr>
                                      <p:to>
                                        <p:strVal val="visible"/>
                                      </p:to>
                                    </p:set>
                                    <p:animEffect transition="in" filter="fade">
                                      <p:cBhvr>
                                        <p:cTn id="47" dur="500"/>
                                        <p:tgtEl>
                                          <p:spTgt spid="34007"/>
                                        </p:tgtEl>
                                      </p:cBhvr>
                                    </p:animEffect>
                                  </p:childTnLst>
                                </p:cTn>
                              </p:par>
                            </p:childTnLst>
                          </p:cTn>
                        </p:par>
                        <p:par>
                          <p:cTn id="48" fill="hold">
                            <p:stCondLst>
                              <p:cond delay="3750"/>
                            </p:stCondLst>
                            <p:childTnLst>
                              <p:par>
                                <p:cTn id="49" presetID="10" presetClass="entr" presetSubtype="0" fill="hold" nodeType="afterEffect">
                                  <p:stCondLst>
                                    <p:cond delay="0"/>
                                  </p:stCondLst>
                                  <p:childTnLst>
                                    <p:set>
                                      <p:cBhvr>
                                        <p:cTn id="50" dur="1" fill="hold">
                                          <p:stCondLst>
                                            <p:cond delay="0"/>
                                          </p:stCondLst>
                                        </p:cTn>
                                        <p:tgtEl>
                                          <p:spTgt spid="33999"/>
                                        </p:tgtEl>
                                        <p:attrNameLst>
                                          <p:attrName>style.visibility</p:attrName>
                                        </p:attrNameLst>
                                      </p:cBhvr>
                                      <p:to>
                                        <p:strVal val="visible"/>
                                      </p:to>
                                    </p:set>
                                    <p:animEffect transition="in" filter="fade">
                                      <p:cBhvr>
                                        <p:cTn id="51" dur="500"/>
                                        <p:tgtEl>
                                          <p:spTgt spid="33999"/>
                                        </p:tgtEl>
                                      </p:cBhvr>
                                    </p:animEffect>
                                  </p:childTnLst>
                                </p:cTn>
                              </p:par>
                            </p:childTnLst>
                          </p:cTn>
                        </p:par>
                        <p:par>
                          <p:cTn id="52" fill="hold">
                            <p:stCondLst>
                              <p:cond delay="4250"/>
                            </p:stCondLst>
                            <p:childTnLst>
                              <p:par>
                                <p:cTn id="53" presetID="23" presetClass="entr" presetSubtype="16" fill="hold" nodeType="afterEffect">
                                  <p:stCondLst>
                                    <p:cond delay="0"/>
                                  </p:stCondLst>
                                  <p:childTnLst>
                                    <p:set>
                                      <p:cBhvr>
                                        <p:cTn id="54" dur="1" fill="hold">
                                          <p:stCondLst>
                                            <p:cond delay="0"/>
                                          </p:stCondLst>
                                        </p:cTn>
                                        <p:tgtEl>
                                          <p:spTgt spid="34038"/>
                                        </p:tgtEl>
                                        <p:attrNameLst>
                                          <p:attrName>style.visibility</p:attrName>
                                        </p:attrNameLst>
                                      </p:cBhvr>
                                      <p:to>
                                        <p:strVal val="visible"/>
                                      </p:to>
                                    </p:set>
                                    <p:anim calcmode="lin" valueType="num">
                                      <p:cBhvr additive="base">
                                        <p:cTn id="55" dur="500"/>
                                        <p:tgtEl>
                                          <p:spTgt spid="34038"/>
                                        </p:tgtEl>
                                        <p:attrNameLst>
                                          <p:attrName>ppt_w</p:attrName>
                                        </p:attrNameLst>
                                      </p:cBhvr>
                                      <p:tavLst>
                                        <p:tav tm="0">
                                          <p:val>
                                            <p:strVal val="0"/>
                                          </p:val>
                                        </p:tav>
                                        <p:tav tm="100000">
                                          <p:val>
                                            <p:strVal val="#ppt_w"/>
                                          </p:val>
                                        </p:tav>
                                      </p:tavLst>
                                    </p:anim>
                                    <p:anim calcmode="lin" valueType="num">
                                      <p:cBhvr additive="base">
                                        <p:cTn id="56" dur="500"/>
                                        <p:tgtEl>
                                          <p:spTgt spid="34038"/>
                                        </p:tgtEl>
                                        <p:attrNameLst>
                                          <p:attrName>ppt_h</p:attrName>
                                        </p:attrNameLst>
                                      </p:cBhvr>
                                      <p:tavLst>
                                        <p:tav tm="0">
                                          <p:val>
                                            <p:strVal val="0"/>
                                          </p:val>
                                        </p:tav>
                                        <p:tav tm="100000">
                                          <p:val>
                                            <p:strVal val="#ppt_h"/>
                                          </p:val>
                                        </p:tav>
                                      </p:tavLst>
                                    </p:anim>
                                  </p:childTnLst>
                                </p:cTn>
                              </p:par>
                            </p:childTnLst>
                          </p:cTn>
                        </p:par>
                        <p:par>
                          <p:cTn id="57" fill="hold">
                            <p:stCondLst>
                              <p:cond delay="4750"/>
                            </p:stCondLst>
                            <p:childTnLst>
                              <p:par>
                                <p:cTn id="58" presetID="10" presetClass="entr" presetSubtype="0" fill="hold" nodeType="afterEffect">
                                  <p:stCondLst>
                                    <p:cond delay="0"/>
                                  </p:stCondLst>
                                  <p:childTnLst>
                                    <p:set>
                                      <p:cBhvr>
                                        <p:cTn id="59" dur="1" fill="hold">
                                          <p:stCondLst>
                                            <p:cond delay="0"/>
                                          </p:stCondLst>
                                        </p:cTn>
                                        <p:tgtEl>
                                          <p:spTgt spid="34024"/>
                                        </p:tgtEl>
                                        <p:attrNameLst>
                                          <p:attrName>style.visibility</p:attrName>
                                        </p:attrNameLst>
                                      </p:cBhvr>
                                      <p:to>
                                        <p:strVal val="visible"/>
                                      </p:to>
                                    </p:set>
                                    <p:animEffect transition="in" filter="fade">
                                      <p:cBhvr>
                                        <p:cTn id="60" dur="500"/>
                                        <p:tgtEl>
                                          <p:spTgt spid="34024"/>
                                        </p:tgtEl>
                                      </p:cBhvr>
                                    </p:animEffect>
                                  </p:childTnLst>
                                </p:cTn>
                              </p:par>
                            </p:childTnLst>
                          </p:cTn>
                        </p:par>
                        <p:par>
                          <p:cTn id="61" fill="hold">
                            <p:stCondLst>
                              <p:cond delay="5250"/>
                            </p:stCondLst>
                            <p:childTnLst>
                              <p:par>
                                <p:cTn id="62" presetID="10" presetClass="entr" presetSubtype="0" fill="hold" nodeType="afterEffect">
                                  <p:stCondLst>
                                    <p:cond delay="0"/>
                                  </p:stCondLst>
                                  <p:childTnLst>
                                    <p:set>
                                      <p:cBhvr>
                                        <p:cTn id="63" dur="1" fill="hold">
                                          <p:stCondLst>
                                            <p:cond delay="0"/>
                                          </p:stCondLst>
                                        </p:cTn>
                                        <p:tgtEl>
                                          <p:spTgt spid="34025"/>
                                        </p:tgtEl>
                                        <p:attrNameLst>
                                          <p:attrName>style.visibility</p:attrName>
                                        </p:attrNameLst>
                                      </p:cBhvr>
                                      <p:to>
                                        <p:strVal val="visible"/>
                                      </p:to>
                                    </p:set>
                                    <p:animEffect transition="in" filter="fade">
                                      <p:cBhvr>
                                        <p:cTn id="64" dur="500"/>
                                        <p:tgtEl>
                                          <p:spTgt spid="34025"/>
                                        </p:tgtEl>
                                      </p:cBhvr>
                                    </p:animEffect>
                                  </p:childTnLst>
                                </p:cTn>
                              </p:par>
                            </p:childTnLst>
                          </p:cTn>
                        </p:par>
                        <p:par>
                          <p:cTn id="65" fill="hold">
                            <p:stCondLst>
                              <p:cond delay="5750"/>
                            </p:stCondLst>
                            <p:childTnLst>
                              <p:par>
                                <p:cTn id="66" presetID="10" presetClass="entr" presetSubtype="0" fill="hold" nodeType="afterEffect">
                                  <p:stCondLst>
                                    <p:cond delay="0"/>
                                  </p:stCondLst>
                                  <p:childTnLst>
                                    <p:set>
                                      <p:cBhvr>
                                        <p:cTn id="67" dur="1" fill="hold">
                                          <p:stCondLst>
                                            <p:cond delay="0"/>
                                          </p:stCondLst>
                                        </p:cTn>
                                        <p:tgtEl>
                                          <p:spTgt spid="34010"/>
                                        </p:tgtEl>
                                        <p:attrNameLst>
                                          <p:attrName>style.visibility</p:attrName>
                                        </p:attrNameLst>
                                      </p:cBhvr>
                                      <p:to>
                                        <p:strVal val="visible"/>
                                      </p:to>
                                    </p:set>
                                    <p:animEffect transition="in" filter="fade">
                                      <p:cBhvr>
                                        <p:cTn id="68" dur="500"/>
                                        <p:tgtEl>
                                          <p:spTgt spid="34010"/>
                                        </p:tgtEl>
                                      </p:cBhvr>
                                    </p:animEffect>
                                  </p:childTnLst>
                                </p:cTn>
                              </p:par>
                            </p:childTnLst>
                          </p:cTn>
                        </p:par>
                        <p:par>
                          <p:cTn id="69" fill="hold">
                            <p:stCondLst>
                              <p:cond delay="6250"/>
                            </p:stCondLst>
                            <p:childTnLst>
                              <p:par>
                                <p:cTn id="70" presetID="10" presetClass="entr" presetSubtype="0" fill="hold" nodeType="afterEffect">
                                  <p:stCondLst>
                                    <p:cond delay="0"/>
                                  </p:stCondLst>
                                  <p:childTnLst>
                                    <p:set>
                                      <p:cBhvr>
                                        <p:cTn id="71" dur="1" fill="hold">
                                          <p:stCondLst>
                                            <p:cond delay="0"/>
                                          </p:stCondLst>
                                        </p:cTn>
                                        <p:tgtEl>
                                          <p:spTgt spid="34000"/>
                                        </p:tgtEl>
                                        <p:attrNameLst>
                                          <p:attrName>style.visibility</p:attrName>
                                        </p:attrNameLst>
                                      </p:cBhvr>
                                      <p:to>
                                        <p:strVal val="visible"/>
                                      </p:to>
                                    </p:set>
                                    <p:animEffect transition="in" filter="fade">
                                      <p:cBhvr>
                                        <p:cTn id="72" dur="500"/>
                                        <p:tgtEl>
                                          <p:spTgt spid="34000"/>
                                        </p:tgtEl>
                                      </p:cBhvr>
                                    </p:animEffect>
                                  </p:childTnLst>
                                </p:cTn>
                              </p:par>
                            </p:childTnLst>
                          </p:cTn>
                        </p:par>
                        <p:par>
                          <p:cTn id="73" fill="hold">
                            <p:stCondLst>
                              <p:cond delay="6750"/>
                            </p:stCondLst>
                            <p:childTnLst>
                              <p:par>
                                <p:cTn id="74" presetID="23" presetClass="entr" presetSubtype="16" fill="hold" nodeType="afterEffect">
                                  <p:stCondLst>
                                    <p:cond delay="0"/>
                                  </p:stCondLst>
                                  <p:childTnLst>
                                    <p:set>
                                      <p:cBhvr>
                                        <p:cTn id="75" dur="1" fill="hold">
                                          <p:stCondLst>
                                            <p:cond delay="0"/>
                                          </p:stCondLst>
                                        </p:cTn>
                                        <p:tgtEl>
                                          <p:spTgt spid="34037"/>
                                        </p:tgtEl>
                                        <p:attrNameLst>
                                          <p:attrName>style.visibility</p:attrName>
                                        </p:attrNameLst>
                                      </p:cBhvr>
                                      <p:to>
                                        <p:strVal val="visible"/>
                                      </p:to>
                                    </p:set>
                                    <p:anim calcmode="lin" valueType="num">
                                      <p:cBhvr additive="base">
                                        <p:cTn id="76" dur="500"/>
                                        <p:tgtEl>
                                          <p:spTgt spid="34037"/>
                                        </p:tgtEl>
                                        <p:attrNameLst>
                                          <p:attrName>ppt_w</p:attrName>
                                        </p:attrNameLst>
                                      </p:cBhvr>
                                      <p:tavLst>
                                        <p:tav tm="0">
                                          <p:val>
                                            <p:strVal val="0"/>
                                          </p:val>
                                        </p:tav>
                                        <p:tav tm="100000">
                                          <p:val>
                                            <p:strVal val="#ppt_w"/>
                                          </p:val>
                                        </p:tav>
                                      </p:tavLst>
                                    </p:anim>
                                    <p:anim calcmode="lin" valueType="num">
                                      <p:cBhvr additive="base">
                                        <p:cTn id="77" dur="500"/>
                                        <p:tgtEl>
                                          <p:spTgt spid="34037"/>
                                        </p:tgtEl>
                                        <p:attrNameLst>
                                          <p:attrName>ppt_h</p:attrName>
                                        </p:attrNameLst>
                                      </p:cBhvr>
                                      <p:tavLst>
                                        <p:tav tm="0">
                                          <p:val>
                                            <p:strVal val="0"/>
                                          </p:val>
                                        </p:tav>
                                        <p:tav tm="100000">
                                          <p:val>
                                            <p:strVal val="#ppt_h"/>
                                          </p:val>
                                        </p:tav>
                                      </p:tavLst>
                                    </p:anim>
                                  </p:childTnLst>
                                </p:cTn>
                              </p:par>
                            </p:childTnLst>
                          </p:cTn>
                        </p:par>
                        <p:par>
                          <p:cTn id="78" fill="hold">
                            <p:stCondLst>
                              <p:cond delay="7250"/>
                            </p:stCondLst>
                            <p:childTnLst>
                              <p:par>
                                <p:cTn id="79" presetID="10" presetClass="entr" presetSubtype="0" fill="hold" nodeType="afterEffect">
                                  <p:stCondLst>
                                    <p:cond delay="0"/>
                                  </p:stCondLst>
                                  <p:childTnLst>
                                    <p:set>
                                      <p:cBhvr>
                                        <p:cTn id="80" dur="1" fill="hold">
                                          <p:stCondLst>
                                            <p:cond delay="0"/>
                                          </p:stCondLst>
                                        </p:cTn>
                                        <p:tgtEl>
                                          <p:spTgt spid="34026"/>
                                        </p:tgtEl>
                                        <p:attrNameLst>
                                          <p:attrName>style.visibility</p:attrName>
                                        </p:attrNameLst>
                                      </p:cBhvr>
                                      <p:to>
                                        <p:strVal val="visible"/>
                                      </p:to>
                                    </p:set>
                                    <p:animEffect transition="in" filter="fade">
                                      <p:cBhvr>
                                        <p:cTn id="81" dur="500"/>
                                        <p:tgtEl>
                                          <p:spTgt spid="34026"/>
                                        </p:tgtEl>
                                      </p:cBhvr>
                                    </p:animEffect>
                                  </p:childTnLst>
                                </p:cTn>
                              </p:par>
                            </p:childTnLst>
                          </p:cTn>
                        </p:par>
                        <p:par>
                          <p:cTn id="82" fill="hold">
                            <p:stCondLst>
                              <p:cond delay="7750"/>
                            </p:stCondLst>
                            <p:childTnLst>
                              <p:par>
                                <p:cTn id="83" presetID="10" presetClass="entr" presetSubtype="0" fill="hold" nodeType="afterEffect">
                                  <p:stCondLst>
                                    <p:cond delay="0"/>
                                  </p:stCondLst>
                                  <p:childTnLst>
                                    <p:set>
                                      <p:cBhvr>
                                        <p:cTn id="84" dur="1" fill="hold">
                                          <p:stCondLst>
                                            <p:cond delay="0"/>
                                          </p:stCondLst>
                                        </p:cTn>
                                        <p:tgtEl>
                                          <p:spTgt spid="34027"/>
                                        </p:tgtEl>
                                        <p:attrNameLst>
                                          <p:attrName>style.visibility</p:attrName>
                                        </p:attrNameLst>
                                      </p:cBhvr>
                                      <p:to>
                                        <p:strVal val="visible"/>
                                      </p:to>
                                    </p:set>
                                    <p:animEffect transition="in" filter="fade">
                                      <p:cBhvr>
                                        <p:cTn id="85" dur="500"/>
                                        <p:tgtEl>
                                          <p:spTgt spid="34027"/>
                                        </p:tgtEl>
                                      </p:cBhvr>
                                    </p:animEffect>
                                  </p:childTnLst>
                                </p:cTn>
                              </p:par>
                            </p:childTnLst>
                          </p:cTn>
                        </p:par>
                        <p:par>
                          <p:cTn id="86" fill="hold">
                            <p:stCondLst>
                              <p:cond delay="8250"/>
                            </p:stCondLst>
                            <p:childTnLst>
                              <p:par>
                                <p:cTn id="87" presetID="10" presetClass="entr" presetSubtype="0" fill="hold" nodeType="afterEffect">
                                  <p:stCondLst>
                                    <p:cond delay="0"/>
                                  </p:stCondLst>
                                  <p:childTnLst>
                                    <p:set>
                                      <p:cBhvr>
                                        <p:cTn id="88" dur="1" fill="hold">
                                          <p:stCondLst>
                                            <p:cond delay="0"/>
                                          </p:stCondLst>
                                        </p:cTn>
                                        <p:tgtEl>
                                          <p:spTgt spid="34013"/>
                                        </p:tgtEl>
                                        <p:attrNameLst>
                                          <p:attrName>style.visibility</p:attrName>
                                        </p:attrNameLst>
                                      </p:cBhvr>
                                      <p:to>
                                        <p:strVal val="visible"/>
                                      </p:to>
                                    </p:set>
                                    <p:animEffect transition="in" filter="fade">
                                      <p:cBhvr>
                                        <p:cTn id="89" dur="500"/>
                                        <p:tgtEl>
                                          <p:spTgt spid="34013"/>
                                        </p:tgtEl>
                                      </p:cBhvr>
                                    </p:animEffect>
                                  </p:childTnLst>
                                </p:cTn>
                              </p:par>
                            </p:childTnLst>
                          </p:cTn>
                        </p:par>
                        <p:par>
                          <p:cTn id="90" fill="hold">
                            <p:stCondLst>
                              <p:cond delay="8750"/>
                            </p:stCondLst>
                            <p:childTnLst>
                              <p:par>
                                <p:cTn id="91" presetID="10" presetClass="entr" presetSubtype="0" fill="hold" nodeType="afterEffect">
                                  <p:stCondLst>
                                    <p:cond delay="0"/>
                                  </p:stCondLst>
                                  <p:childTnLst>
                                    <p:set>
                                      <p:cBhvr>
                                        <p:cTn id="92" dur="1" fill="hold">
                                          <p:stCondLst>
                                            <p:cond delay="0"/>
                                          </p:stCondLst>
                                        </p:cTn>
                                        <p:tgtEl>
                                          <p:spTgt spid="34001"/>
                                        </p:tgtEl>
                                        <p:attrNameLst>
                                          <p:attrName>style.visibility</p:attrName>
                                        </p:attrNameLst>
                                      </p:cBhvr>
                                      <p:to>
                                        <p:strVal val="visible"/>
                                      </p:to>
                                    </p:set>
                                    <p:animEffect transition="in" filter="fade">
                                      <p:cBhvr>
                                        <p:cTn id="93" dur="500"/>
                                        <p:tgtEl>
                                          <p:spTgt spid="34001"/>
                                        </p:tgtEl>
                                      </p:cBhvr>
                                    </p:animEffect>
                                  </p:childTnLst>
                                </p:cTn>
                              </p:par>
                            </p:childTnLst>
                          </p:cTn>
                        </p:par>
                        <p:par>
                          <p:cTn id="94" fill="hold">
                            <p:stCondLst>
                              <p:cond delay="9250"/>
                            </p:stCondLst>
                            <p:childTnLst>
                              <p:par>
                                <p:cTn id="95" presetID="23" presetClass="entr" presetSubtype="16" fill="hold" nodeType="afterEffect">
                                  <p:stCondLst>
                                    <p:cond delay="0"/>
                                  </p:stCondLst>
                                  <p:childTnLst>
                                    <p:set>
                                      <p:cBhvr>
                                        <p:cTn id="96" dur="1" fill="hold">
                                          <p:stCondLst>
                                            <p:cond delay="0"/>
                                          </p:stCondLst>
                                        </p:cTn>
                                        <p:tgtEl>
                                          <p:spTgt spid="34036"/>
                                        </p:tgtEl>
                                        <p:attrNameLst>
                                          <p:attrName>style.visibility</p:attrName>
                                        </p:attrNameLst>
                                      </p:cBhvr>
                                      <p:to>
                                        <p:strVal val="visible"/>
                                      </p:to>
                                    </p:set>
                                    <p:anim calcmode="lin" valueType="num">
                                      <p:cBhvr additive="base">
                                        <p:cTn id="97" dur="500"/>
                                        <p:tgtEl>
                                          <p:spTgt spid="34036"/>
                                        </p:tgtEl>
                                        <p:attrNameLst>
                                          <p:attrName>ppt_w</p:attrName>
                                        </p:attrNameLst>
                                      </p:cBhvr>
                                      <p:tavLst>
                                        <p:tav tm="0">
                                          <p:val>
                                            <p:strVal val="0"/>
                                          </p:val>
                                        </p:tav>
                                        <p:tav tm="100000">
                                          <p:val>
                                            <p:strVal val="#ppt_w"/>
                                          </p:val>
                                        </p:tav>
                                      </p:tavLst>
                                    </p:anim>
                                    <p:anim calcmode="lin" valueType="num">
                                      <p:cBhvr additive="base">
                                        <p:cTn id="98" dur="500"/>
                                        <p:tgtEl>
                                          <p:spTgt spid="34036"/>
                                        </p:tgtEl>
                                        <p:attrNameLst>
                                          <p:attrName>ppt_h</p:attrName>
                                        </p:attrNameLst>
                                      </p:cBhvr>
                                      <p:tavLst>
                                        <p:tav tm="0">
                                          <p:val>
                                            <p:strVal val="0"/>
                                          </p:val>
                                        </p:tav>
                                        <p:tav tm="100000">
                                          <p:val>
                                            <p:strVal val="#ppt_h"/>
                                          </p:val>
                                        </p:tav>
                                      </p:tavLst>
                                    </p:anim>
                                  </p:childTnLst>
                                </p:cTn>
                              </p:par>
                            </p:childTnLst>
                          </p:cTn>
                        </p:par>
                        <p:par>
                          <p:cTn id="99" fill="hold">
                            <p:stCondLst>
                              <p:cond delay="9750"/>
                            </p:stCondLst>
                            <p:childTnLst>
                              <p:par>
                                <p:cTn id="100" presetID="10" presetClass="entr" presetSubtype="0" fill="hold" nodeType="afterEffect">
                                  <p:stCondLst>
                                    <p:cond delay="0"/>
                                  </p:stCondLst>
                                  <p:childTnLst>
                                    <p:set>
                                      <p:cBhvr>
                                        <p:cTn id="101" dur="1" fill="hold">
                                          <p:stCondLst>
                                            <p:cond delay="0"/>
                                          </p:stCondLst>
                                        </p:cTn>
                                        <p:tgtEl>
                                          <p:spTgt spid="34028"/>
                                        </p:tgtEl>
                                        <p:attrNameLst>
                                          <p:attrName>style.visibility</p:attrName>
                                        </p:attrNameLst>
                                      </p:cBhvr>
                                      <p:to>
                                        <p:strVal val="visible"/>
                                      </p:to>
                                    </p:set>
                                    <p:animEffect transition="in" filter="fade">
                                      <p:cBhvr>
                                        <p:cTn id="102" dur="500"/>
                                        <p:tgtEl>
                                          <p:spTgt spid="34028"/>
                                        </p:tgtEl>
                                      </p:cBhvr>
                                    </p:animEffect>
                                  </p:childTnLst>
                                </p:cTn>
                              </p:par>
                            </p:childTnLst>
                          </p:cTn>
                        </p:par>
                        <p:par>
                          <p:cTn id="103" fill="hold">
                            <p:stCondLst>
                              <p:cond delay="10250"/>
                            </p:stCondLst>
                            <p:childTnLst>
                              <p:par>
                                <p:cTn id="104" presetID="10" presetClass="entr" presetSubtype="0" fill="hold" nodeType="afterEffect">
                                  <p:stCondLst>
                                    <p:cond delay="0"/>
                                  </p:stCondLst>
                                  <p:childTnLst>
                                    <p:set>
                                      <p:cBhvr>
                                        <p:cTn id="105" dur="1" fill="hold">
                                          <p:stCondLst>
                                            <p:cond delay="0"/>
                                          </p:stCondLst>
                                        </p:cTn>
                                        <p:tgtEl>
                                          <p:spTgt spid="34029"/>
                                        </p:tgtEl>
                                        <p:attrNameLst>
                                          <p:attrName>style.visibility</p:attrName>
                                        </p:attrNameLst>
                                      </p:cBhvr>
                                      <p:to>
                                        <p:strVal val="visible"/>
                                      </p:to>
                                    </p:set>
                                    <p:animEffect transition="in" filter="fade">
                                      <p:cBhvr>
                                        <p:cTn id="106" dur="500"/>
                                        <p:tgtEl>
                                          <p:spTgt spid="34029"/>
                                        </p:tgtEl>
                                      </p:cBhvr>
                                    </p:animEffect>
                                  </p:childTnLst>
                                </p:cTn>
                              </p:par>
                            </p:childTnLst>
                          </p:cTn>
                        </p:par>
                        <p:par>
                          <p:cTn id="107" fill="hold">
                            <p:stCondLst>
                              <p:cond delay="10750"/>
                            </p:stCondLst>
                            <p:childTnLst>
                              <p:par>
                                <p:cTn id="108" presetID="10" presetClass="entr" presetSubtype="0" fill="hold" nodeType="afterEffect">
                                  <p:stCondLst>
                                    <p:cond delay="0"/>
                                  </p:stCondLst>
                                  <p:childTnLst>
                                    <p:set>
                                      <p:cBhvr>
                                        <p:cTn id="109" dur="1" fill="hold">
                                          <p:stCondLst>
                                            <p:cond delay="0"/>
                                          </p:stCondLst>
                                        </p:cTn>
                                        <p:tgtEl>
                                          <p:spTgt spid="34016"/>
                                        </p:tgtEl>
                                        <p:attrNameLst>
                                          <p:attrName>style.visibility</p:attrName>
                                        </p:attrNameLst>
                                      </p:cBhvr>
                                      <p:to>
                                        <p:strVal val="visible"/>
                                      </p:to>
                                    </p:set>
                                    <p:animEffect transition="in" filter="fade">
                                      <p:cBhvr>
                                        <p:cTn id="110" dur="500"/>
                                        <p:tgtEl>
                                          <p:spTgt spid="34016"/>
                                        </p:tgtEl>
                                      </p:cBhvr>
                                    </p:animEffect>
                                  </p:childTnLst>
                                </p:cTn>
                              </p:par>
                            </p:childTnLst>
                          </p:cTn>
                        </p:par>
                        <p:par>
                          <p:cTn id="111" fill="hold">
                            <p:stCondLst>
                              <p:cond delay="11250"/>
                            </p:stCondLst>
                            <p:childTnLst>
                              <p:par>
                                <p:cTn id="112" presetID="10" presetClass="entr" presetSubtype="0" fill="hold" nodeType="afterEffect">
                                  <p:stCondLst>
                                    <p:cond delay="0"/>
                                  </p:stCondLst>
                                  <p:childTnLst>
                                    <p:set>
                                      <p:cBhvr>
                                        <p:cTn id="113" dur="1" fill="hold">
                                          <p:stCondLst>
                                            <p:cond delay="0"/>
                                          </p:stCondLst>
                                        </p:cTn>
                                        <p:tgtEl>
                                          <p:spTgt spid="34002"/>
                                        </p:tgtEl>
                                        <p:attrNameLst>
                                          <p:attrName>style.visibility</p:attrName>
                                        </p:attrNameLst>
                                      </p:cBhvr>
                                      <p:to>
                                        <p:strVal val="visible"/>
                                      </p:to>
                                    </p:set>
                                    <p:animEffect transition="in" filter="fade">
                                      <p:cBhvr>
                                        <p:cTn id="114" dur="500"/>
                                        <p:tgtEl>
                                          <p:spTgt spid="34002"/>
                                        </p:tgtEl>
                                      </p:cBhvr>
                                    </p:animEffect>
                                  </p:childTnLst>
                                </p:cTn>
                              </p:par>
                            </p:childTnLst>
                          </p:cTn>
                        </p:par>
                        <p:par>
                          <p:cTn id="115" fill="hold">
                            <p:stCondLst>
                              <p:cond delay="11750"/>
                            </p:stCondLst>
                            <p:childTnLst>
                              <p:par>
                                <p:cTn id="116" presetID="23" presetClass="entr" presetSubtype="16" fill="hold" nodeType="afterEffect">
                                  <p:stCondLst>
                                    <p:cond delay="0"/>
                                  </p:stCondLst>
                                  <p:childTnLst>
                                    <p:set>
                                      <p:cBhvr>
                                        <p:cTn id="117" dur="1" fill="hold">
                                          <p:stCondLst>
                                            <p:cond delay="0"/>
                                          </p:stCondLst>
                                        </p:cTn>
                                        <p:tgtEl>
                                          <p:spTgt spid="34035"/>
                                        </p:tgtEl>
                                        <p:attrNameLst>
                                          <p:attrName>style.visibility</p:attrName>
                                        </p:attrNameLst>
                                      </p:cBhvr>
                                      <p:to>
                                        <p:strVal val="visible"/>
                                      </p:to>
                                    </p:set>
                                    <p:anim calcmode="lin" valueType="num">
                                      <p:cBhvr additive="base">
                                        <p:cTn id="118" dur="500"/>
                                        <p:tgtEl>
                                          <p:spTgt spid="34035"/>
                                        </p:tgtEl>
                                        <p:attrNameLst>
                                          <p:attrName>ppt_w</p:attrName>
                                        </p:attrNameLst>
                                      </p:cBhvr>
                                      <p:tavLst>
                                        <p:tav tm="0">
                                          <p:val>
                                            <p:strVal val="0"/>
                                          </p:val>
                                        </p:tav>
                                        <p:tav tm="100000">
                                          <p:val>
                                            <p:strVal val="#ppt_w"/>
                                          </p:val>
                                        </p:tav>
                                      </p:tavLst>
                                    </p:anim>
                                    <p:anim calcmode="lin" valueType="num">
                                      <p:cBhvr additive="base">
                                        <p:cTn id="119" dur="500"/>
                                        <p:tgtEl>
                                          <p:spTgt spid="34035"/>
                                        </p:tgtEl>
                                        <p:attrNameLst>
                                          <p:attrName>ppt_h</p:attrName>
                                        </p:attrNameLst>
                                      </p:cBhvr>
                                      <p:tavLst>
                                        <p:tav tm="0">
                                          <p:val>
                                            <p:strVal val="0"/>
                                          </p:val>
                                        </p:tav>
                                        <p:tav tm="100000">
                                          <p:val>
                                            <p:strVal val="#ppt_h"/>
                                          </p:val>
                                        </p:tav>
                                      </p:tavLst>
                                    </p:anim>
                                  </p:childTnLst>
                                </p:cTn>
                              </p:par>
                            </p:childTnLst>
                          </p:cTn>
                        </p:par>
                        <p:par>
                          <p:cTn id="120" fill="hold">
                            <p:stCondLst>
                              <p:cond delay="12250"/>
                            </p:stCondLst>
                            <p:childTnLst>
                              <p:par>
                                <p:cTn id="121" presetID="10" presetClass="entr" presetSubtype="0" fill="hold" nodeType="afterEffect">
                                  <p:stCondLst>
                                    <p:cond delay="0"/>
                                  </p:stCondLst>
                                  <p:childTnLst>
                                    <p:set>
                                      <p:cBhvr>
                                        <p:cTn id="122" dur="1" fill="hold">
                                          <p:stCondLst>
                                            <p:cond delay="0"/>
                                          </p:stCondLst>
                                        </p:cTn>
                                        <p:tgtEl>
                                          <p:spTgt spid="34030"/>
                                        </p:tgtEl>
                                        <p:attrNameLst>
                                          <p:attrName>style.visibility</p:attrName>
                                        </p:attrNameLst>
                                      </p:cBhvr>
                                      <p:to>
                                        <p:strVal val="visible"/>
                                      </p:to>
                                    </p:set>
                                    <p:animEffect transition="in" filter="fade">
                                      <p:cBhvr>
                                        <p:cTn id="123" dur="500"/>
                                        <p:tgtEl>
                                          <p:spTgt spid="34030"/>
                                        </p:tgtEl>
                                      </p:cBhvr>
                                    </p:animEffect>
                                  </p:childTnLst>
                                </p:cTn>
                              </p:par>
                            </p:childTnLst>
                          </p:cTn>
                        </p:par>
                        <p:par>
                          <p:cTn id="124" fill="hold">
                            <p:stCondLst>
                              <p:cond delay="12750"/>
                            </p:stCondLst>
                            <p:childTnLst>
                              <p:par>
                                <p:cTn id="125" presetID="10" presetClass="entr" presetSubtype="0" fill="hold" nodeType="afterEffect">
                                  <p:stCondLst>
                                    <p:cond delay="0"/>
                                  </p:stCondLst>
                                  <p:childTnLst>
                                    <p:set>
                                      <p:cBhvr>
                                        <p:cTn id="126" dur="1" fill="hold">
                                          <p:stCondLst>
                                            <p:cond delay="0"/>
                                          </p:stCondLst>
                                        </p:cTn>
                                        <p:tgtEl>
                                          <p:spTgt spid="34031"/>
                                        </p:tgtEl>
                                        <p:attrNameLst>
                                          <p:attrName>style.visibility</p:attrName>
                                        </p:attrNameLst>
                                      </p:cBhvr>
                                      <p:to>
                                        <p:strVal val="visible"/>
                                      </p:to>
                                    </p:set>
                                    <p:animEffect transition="in" filter="fade">
                                      <p:cBhvr>
                                        <p:cTn id="127" dur="500"/>
                                        <p:tgtEl>
                                          <p:spTgt spid="34031"/>
                                        </p:tgtEl>
                                      </p:cBhvr>
                                    </p:animEffect>
                                  </p:childTnLst>
                                </p:cTn>
                              </p:par>
                            </p:childTnLst>
                          </p:cTn>
                        </p:par>
                        <p:par>
                          <p:cTn id="128" fill="hold">
                            <p:stCondLst>
                              <p:cond delay="13250"/>
                            </p:stCondLst>
                            <p:childTnLst>
                              <p:par>
                                <p:cTn id="129" presetID="10" presetClass="entr" presetSubtype="0" fill="hold" nodeType="afterEffect">
                                  <p:stCondLst>
                                    <p:cond delay="0"/>
                                  </p:stCondLst>
                                  <p:childTnLst>
                                    <p:set>
                                      <p:cBhvr>
                                        <p:cTn id="130" dur="1" fill="hold">
                                          <p:stCondLst>
                                            <p:cond delay="0"/>
                                          </p:stCondLst>
                                        </p:cTn>
                                        <p:tgtEl>
                                          <p:spTgt spid="34019"/>
                                        </p:tgtEl>
                                        <p:attrNameLst>
                                          <p:attrName>style.visibility</p:attrName>
                                        </p:attrNameLst>
                                      </p:cBhvr>
                                      <p:to>
                                        <p:strVal val="visible"/>
                                      </p:to>
                                    </p:set>
                                    <p:animEffect transition="in" filter="fade">
                                      <p:cBhvr>
                                        <p:cTn id="131" dur="500"/>
                                        <p:tgtEl>
                                          <p:spTgt spid="34019"/>
                                        </p:tgtEl>
                                      </p:cBhvr>
                                    </p:animEffect>
                                  </p:childTnLst>
                                </p:cTn>
                              </p:par>
                            </p:childTnLst>
                          </p:cTn>
                        </p:par>
                        <p:par>
                          <p:cTn id="132" fill="hold">
                            <p:stCondLst>
                              <p:cond delay="13750"/>
                            </p:stCondLst>
                            <p:childTnLst>
                              <p:par>
                                <p:cTn id="133" presetID="10" presetClass="entr" presetSubtype="0" fill="hold" nodeType="afterEffect">
                                  <p:stCondLst>
                                    <p:cond delay="0"/>
                                  </p:stCondLst>
                                  <p:childTnLst>
                                    <p:set>
                                      <p:cBhvr>
                                        <p:cTn id="134" dur="1" fill="hold">
                                          <p:stCondLst>
                                            <p:cond delay="0"/>
                                          </p:stCondLst>
                                        </p:cTn>
                                        <p:tgtEl>
                                          <p:spTgt spid="34003"/>
                                        </p:tgtEl>
                                        <p:attrNameLst>
                                          <p:attrName>style.visibility</p:attrName>
                                        </p:attrNameLst>
                                      </p:cBhvr>
                                      <p:to>
                                        <p:strVal val="visible"/>
                                      </p:to>
                                    </p:set>
                                    <p:animEffect transition="in" filter="fade">
                                      <p:cBhvr>
                                        <p:cTn id="135" dur="500"/>
                                        <p:tgtEl>
                                          <p:spTgt spid="34003"/>
                                        </p:tgtEl>
                                      </p:cBhvr>
                                    </p:animEffect>
                                  </p:childTnLst>
                                </p:cTn>
                              </p:par>
                            </p:childTnLst>
                          </p:cTn>
                        </p:par>
                        <p:par>
                          <p:cTn id="136" fill="hold">
                            <p:stCondLst>
                              <p:cond delay="14250"/>
                            </p:stCondLst>
                            <p:childTnLst>
                              <p:par>
                                <p:cTn id="137" presetID="23" presetClass="entr" presetSubtype="16" fill="hold" nodeType="afterEffect">
                                  <p:stCondLst>
                                    <p:cond delay="0"/>
                                  </p:stCondLst>
                                  <p:childTnLst>
                                    <p:set>
                                      <p:cBhvr>
                                        <p:cTn id="138" dur="1" fill="hold">
                                          <p:stCondLst>
                                            <p:cond delay="0"/>
                                          </p:stCondLst>
                                        </p:cTn>
                                        <p:tgtEl>
                                          <p:spTgt spid="34034"/>
                                        </p:tgtEl>
                                        <p:attrNameLst>
                                          <p:attrName>style.visibility</p:attrName>
                                        </p:attrNameLst>
                                      </p:cBhvr>
                                      <p:to>
                                        <p:strVal val="visible"/>
                                      </p:to>
                                    </p:set>
                                    <p:anim calcmode="lin" valueType="num">
                                      <p:cBhvr additive="base">
                                        <p:cTn id="139" dur="500"/>
                                        <p:tgtEl>
                                          <p:spTgt spid="34034"/>
                                        </p:tgtEl>
                                        <p:attrNameLst>
                                          <p:attrName>ppt_w</p:attrName>
                                        </p:attrNameLst>
                                      </p:cBhvr>
                                      <p:tavLst>
                                        <p:tav tm="0">
                                          <p:val>
                                            <p:strVal val="0"/>
                                          </p:val>
                                        </p:tav>
                                        <p:tav tm="100000">
                                          <p:val>
                                            <p:strVal val="#ppt_w"/>
                                          </p:val>
                                        </p:tav>
                                      </p:tavLst>
                                    </p:anim>
                                    <p:anim calcmode="lin" valueType="num">
                                      <p:cBhvr additive="base">
                                        <p:cTn id="140" dur="500"/>
                                        <p:tgtEl>
                                          <p:spTgt spid="34034"/>
                                        </p:tgtEl>
                                        <p:attrNameLst>
                                          <p:attrName>ppt_h</p:attrName>
                                        </p:attrNameLst>
                                      </p:cBhvr>
                                      <p:tavLst>
                                        <p:tav tm="0">
                                          <p:val>
                                            <p:strVal val="0"/>
                                          </p:val>
                                        </p:tav>
                                        <p:tav tm="100000">
                                          <p:val>
                                            <p:strVal val="#ppt_h"/>
                                          </p:val>
                                        </p:tav>
                                      </p:tavLst>
                                    </p:anim>
                                  </p:childTnLst>
                                </p:cTn>
                              </p:par>
                            </p:childTnLst>
                          </p:cTn>
                        </p:par>
                        <p:par>
                          <p:cTn id="141" fill="hold">
                            <p:stCondLst>
                              <p:cond delay="14750"/>
                            </p:stCondLst>
                            <p:childTnLst>
                              <p:par>
                                <p:cTn id="142" presetID="10" presetClass="entr" presetSubtype="0" fill="hold" nodeType="afterEffect">
                                  <p:stCondLst>
                                    <p:cond delay="0"/>
                                  </p:stCondLst>
                                  <p:childTnLst>
                                    <p:set>
                                      <p:cBhvr>
                                        <p:cTn id="143" dur="1" fill="hold">
                                          <p:stCondLst>
                                            <p:cond delay="0"/>
                                          </p:stCondLst>
                                        </p:cTn>
                                        <p:tgtEl>
                                          <p:spTgt spid="34032"/>
                                        </p:tgtEl>
                                        <p:attrNameLst>
                                          <p:attrName>style.visibility</p:attrName>
                                        </p:attrNameLst>
                                      </p:cBhvr>
                                      <p:to>
                                        <p:strVal val="visible"/>
                                      </p:to>
                                    </p:set>
                                    <p:animEffect transition="in" filter="fade">
                                      <p:cBhvr>
                                        <p:cTn id="144" dur="500"/>
                                        <p:tgtEl>
                                          <p:spTgt spid="34032"/>
                                        </p:tgtEl>
                                      </p:cBhvr>
                                    </p:animEffect>
                                  </p:childTnLst>
                                </p:cTn>
                              </p:par>
                            </p:childTnLst>
                          </p:cTn>
                        </p:par>
                        <p:par>
                          <p:cTn id="145" fill="hold">
                            <p:stCondLst>
                              <p:cond delay="15250"/>
                            </p:stCondLst>
                            <p:childTnLst>
                              <p:par>
                                <p:cTn id="146" presetID="10" presetClass="entr" presetSubtype="0" fill="hold" nodeType="afterEffect">
                                  <p:stCondLst>
                                    <p:cond delay="0"/>
                                  </p:stCondLst>
                                  <p:childTnLst>
                                    <p:set>
                                      <p:cBhvr>
                                        <p:cTn id="147" dur="1" fill="hold">
                                          <p:stCondLst>
                                            <p:cond delay="0"/>
                                          </p:stCondLst>
                                        </p:cTn>
                                        <p:tgtEl>
                                          <p:spTgt spid="34033"/>
                                        </p:tgtEl>
                                        <p:attrNameLst>
                                          <p:attrName>style.visibility</p:attrName>
                                        </p:attrNameLst>
                                      </p:cBhvr>
                                      <p:to>
                                        <p:strVal val="visible"/>
                                      </p:to>
                                    </p:set>
                                    <p:animEffect transition="in" filter="fade">
                                      <p:cBhvr>
                                        <p:cTn id="148" dur="500"/>
                                        <p:tgtEl>
                                          <p:spTgt spid="3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34044"/>
        <p:cNvGrpSpPr/>
        <p:nvPr/>
      </p:nvGrpSpPr>
      <p:grpSpPr>
        <a:xfrm>
          <a:off x="0" y="0"/>
          <a:ext cx="0" cy="0"/>
          <a:chOff x="0" y="0"/>
          <a:chExt cx="0" cy="0"/>
        </a:xfrm>
      </p:grpSpPr>
      <p:grpSp>
        <p:nvGrpSpPr>
          <p:cNvPr id="34045" name="Google Shape;34045;p551"/>
          <p:cNvGrpSpPr/>
          <p:nvPr/>
        </p:nvGrpSpPr>
        <p:grpSpPr>
          <a:xfrm>
            <a:off x="5419543" y="4501408"/>
            <a:ext cx="1352916" cy="1035955"/>
            <a:chOff x="5313363" y="13153119"/>
            <a:chExt cx="1565275" cy="1198563"/>
          </a:xfrm>
        </p:grpSpPr>
        <p:sp>
          <p:nvSpPr>
            <p:cNvPr id="34046" name="Google Shape;34046;p551"/>
            <p:cNvSpPr/>
            <p:nvPr/>
          </p:nvSpPr>
          <p:spPr>
            <a:xfrm>
              <a:off x="5313363" y="13153119"/>
              <a:ext cx="1565275" cy="1198563"/>
            </a:xfrm>
            <a:custGeom>
              <a:avLst/>
              <a:gdLst/>
              <a:ahLst/>
              <a:cxnLst/>
              <a:rect l="l" t="t" r="r" b="b"/>
              <a:pathLst>
                <a:path w="986" h="755" extrusionOk="0">
                  <a:moveTo>
                    <a:pt x="0" y="0"/>
                  </a:moveTo>
                  <a:lnTo>
                    <a:pt x="494" y="755"/>
                  </a:lnTo>
                  <a:lnTo>
                    <a:pt x="986" y="0"/>
                  </a:lnTo>
                  <a:lnTo>
                    <a:pt x="0" y="0"/>
                  </a:lnTo>
                  <a:close/>
                </a:path>
              </a:pathLst>
            </a:custGeom>
            <a:solidFill>
              <a:srgbClr val="E3C5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47" name="Google Shape;34047;p551"/>
            <p:cNvSpPr/>
            <p:nvPr/>
          </p:nvSpPr>
          <p:spPr>
            <a:xfrm>
              <a:off x="5662613" y="13153119"/>
              <a:ext cx="438150" cy="1198563"/>
            </a:xfrm>
            <a:custGeom>
              <a:avLst/>
              <a:gdLst/>
              <a:ahLst/>
              <a:cxnLst/>
              <a:rect l="l" t="t" r="r" b="b"/>
              <a:pathLst>
                <a:path w="276" h="755" extrusionOk="0">
                  <a:moveTo>
                    <a:pt x="0" y="0"/>
                  </a:moveTo>
                  <a:lnTo>
                    <a:pt x="274" y="755"/>
                  </a:lnTo>
                  <a:lnTo>
                    <a:pt x="274" y="755"/>
                  </a:lnTo>
                  <a:lnTo>
                    <a:pt x="276" y="0"/>
                  </a:lnTo>
                  <a:lnTo>
                    <a:pt x="0" y="0"/>
                  </a:lnTo>
                  <a:close/>
                </a:path>
              </a:pathLst>
            </a:custGeom>
            <a:solidFill>
              <a:srgbClr val="FFE0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48" name="Google Shape;34048;p551"/>
            <p:cNvSpPr/>
            <p:nvPr/>
          </p:nvSpPr>
          <p:spPr>
            <a:xfrm>
              <a:off x="6097588" y="13153119"/>
              <a:ext cx="431800" cy="1198563"/>
            </a:xfrm>
            <a:custGeom>
              <a:avLst/>
              <a:gdLst/>
              <a:ahLst/>
              <a:cxnLst/>
              <a:rect l="l" t="t" r="r" b="b"/>
              <a:pathLst>
                <a:path w="272" h="755" extrusionOk="0">
                  <a:moveTo>
                    <a:pt x="2" y="0"/>
                  </a:moveTo>
                  <a:lnTo>
                    <a:pt x="0" y="755"/>
                  </a:lnTo>
                  <a:lnTo>
                    <a:pt x="0" y="755"/>
                  </a:lnTo>
                  <a:lnTo>
                    <a:pt x="272" y="0"/>
                  </a:lnTo>
                  <a:lnTo>
                    <a:pt x="2" y="0"/>
                  </a:lnTo>
                  <a:close/>
                </a:path>
              </a:pathLst>
            </a:custGeom>
            <a:solidFill>
              <a:srgbClr val="FFEB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49" name="Google Shape;34049;p551"/>
            <p:cNvSpPr/>
            <p:nvPr/>
          </p:nvSpPr>
          <p:spPr>
            <a:xfrm>
              <a:off x="5872163" y="14008781"/>
              <a:ext cx="447675" cy="342900"/>
            </a:xfrm>
            <a:custGeom>
              <a:avLst/>
              <a:gdLst/>
              <a:ahLst/>
              <a:cxnLst/>
              <a:rect l="l" t="t" r="r" b="b"/>
              <a:pathLst>
                <a:path w="282" h="216" extrusionOk="0">
                  <a:moveTo>
                    <a:pt x="282" y="0"/>
                  </a:moveTo>
                  <a:lnTo>
                    <a:pt x="142" y="216"/>
                  </a:lnTo>
                  <a:lnTo>
                    <a:pt x="0" y="0"/>
                  </a:lnTo>
                  <a:lnTo>
                    <a:pt x="282" y="0"/>
                  </a:lnTo>
                  <a:close/>
                </a:path>
              </a:pathLst>
            </a:custGeom>
            <a:solidFill>
              <a:srgbClr val="4040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50" name="Google Shape;34050;p551"/>
            <p:cNvSpPr/>
            <p:nvPr/>
          </p:nvSpPr>
          <p:spPr>
            <a:xfrm>
              <a:off x="5973763" y="14008781"/>
              <a:ext cx="247650" cy="342900"/>
            </a:xfrm>
            <a:custGeom>
              <a:avLst/>
              <a:gdLst/>
              <a:ahLst/>
              <a:cxnLst/>
              <a:rect l="l" t="t" r="r" b="b"/>
              <a:pathLst>
                <a:path w="156" h="216" extrusionOk="0">
                  <a:moveTo>
                    <a:pt x="0" y="0"/>
                  </a:moveTo>
                  <a:lnTo>
                    <a:pt x="156" y="0"/>
                  </a:lnTo>
                  <a:lnTo>
                    <a:pt x="78" y="216"/>
                  </a:lnTo>
                  <a:lnTo>
                    <a:pt x="78" y="216"/>
                  </a:lnTo>
                  <a:lnTo>
                    <a:pt x="78" y="216"/>
                  </a:lnTo>
                  <a:lnTo>
                    <a:pt x="0" y="0"/>
                  </a:lnTo>
                  <a:close/>
                </a:path>
              </a:pathLst>
            </a:custGeom>
            <a:solidFill>
              <a:srgbClr val="4040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51" name="Google Shape;34051;p551"/>
            <p:cNvSpPr/>
            <p:nvPr/>
          </p:nvSpPr>
          <p:spPr>
            <a:xfrm>
              <a:off x="6097588" y="14008781"/>
              <a:ext cx="123825" cy="342900"/>
            </a:xfrm>
            <a:custGeom>
              <a:avLst/>
              <a:gdLst/>
              <a:ahLst/>
              <a:cxnLst/>
              <a:rect l="l" t="t" r="r" b="b"/>
              <a:pathLst>
                <a:path w="78" h="216" extrusionOk="0">
                  <a:moveTo>
                    <a:pt x="0" y="0"/>
                  </a:moveTo>
                  <a:lnTo>
                    <a:pt x="78" y="0"/>
                  </a:lnTo>
                  <a:lnTo>
                    <a:pt x="0" y="216"/>
                  </a:lnTo>
                  <a:lnTo>
                    <a:pt x="0" y="216"/>
                  </a:lnTo>
                  <a:lnTo>
                    <a:pt x="0" y="216"/>
                  </a:lnTo>
                  <a:lnTo>
                    <a:pt x="0" y="0"/>
                  </a:lnTo>
                  <a:close/>
                </a:path>
              </a:pathLst>
            </a:custGeom>
            <a:solidFill>
              <a:srgbClr val="9294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052" name="Google Shape;34052;p551"/>
          <p:cNvGrpSpPr/>
          <p:nvPr/>
        </p:nvGrpSpPr>
        <p:grpSpPr>
          <a:xfrm>
            <a:off x="3373442" y="-1004936"/>
            <a:ext cx="2497535" cy="5506341"/>
            <a:chOff x="3373438" y="0"/>
            <a:chExt cx="2497534" cy="5506341"/>
          </a:xfrm>
        </p:grpSpPr>
        <p:sp>
          <p:nvSpPr>
            <p:cNvPr id="34053" name="Google Shape;34053;p551"/>
            <p:cNvSpPr/>
            <p:nvPr/>
          </p:nvSpPr>
          <p:spPr>
            <a:xfrm>
              <a:off x="3375075" y="2274984"/>
              <a:ext cx="2495897" cy="3231357"/>
            </a:xfrm>
            <a:custGeom>
              <a:avLst/>
              <a:gdLst/>
              <a:ahLst/>
              <a:cxnLst/>
              <a:rect l="l" t="t" r="r" b="b"/>
              <a:pathLst>
                <a:path w="769" h="996" extrusionOk="0">
                  <a:moveTo>
                    <a:pt x="590" y="264"/>
                  </a:moveTo>
                  <a:cubicBezTo>
                    <a:pt x="456" y="168"/>
                    <a:pt x="419" y="146"/>
                    <a:pt x="419" y="107"/>
                  </a:cubicBezTo>
                  <a:cubicBezTo>
                    <a:pt x="419" y="92"/>
                    <a:pt x="419" y="49"/>
                    <a:pt x="419" y="0"/>
                  </a:cubicBezTo>
                  <a:cubicBezTo>
                    <a:pt x="0" y="0"/>
                    <a:pt x="0" y="0"/>
                    <a:pt x="0" y="0"/>
                  </a:cubicBezTo>
                  <a:cubicBezTo>
                    <a:pt x="0" y="39"/>
                    <a:pt x="0" y="78"/>
                    <a:pt x="0" y="107"/>
                  </a:cubicBezTo>
                  <a:cubicBezTo>
                    <a:pt x="0" y="113"/>
                    <a:pt x="2" y="119"/>
                    <a:pt x="7" y="126"/>
                  </a:cubicBezTo>
                  <a:cubicBezTo>
                    <a:pt x="28" y="148"/>
                    <a:pt x="100" y="184"/>
                    <a:pt x="356" y="265"/>
                  </a:cubicBezTo>
                  <a:cubicBezTo>
                    <a:pt x="635" y="354"/>
                    <a:pt x="700" y="386"/>
                    <a:pt x="700" y="404"/>
                  </a:cubicBezTo>
                  <a:cubicBezTo>
                    <a:pt x="700" y="996"/>
                    <a:pt x="700" y="996"/>
                    <a:pt x="700" y="996"/>
                  </a:cubicBezTo>
                  <a:cubicBezTo>
                    <a:pt x="769" y="996"/>
                    <a:pt x="769" y="996"/>
                    <a:pt x="769" y="996"/>
                  </a:cubicBezTo>
                  <a:cubicBezTo>
                    <a:pt x="769" y="996"/>
                    <a:pt x="769" y="434"/>
                    <a:pt x="769" y="404"/>
                  </a:cubicBezTo>
                  <a:cubicBezTo>
                    <a:pt x="769" y="373"/>
                    <a:pt x="724" y="360"/>
                    <a:pt x="590" y="2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54" name="Google Shape;34054;p551"/>
            <p:cNvSpPr/>
            <p:nvPr/>
          </p:nvSpPr>
          <p:spPr>
            <a:xfrm>
              <a:off x="3375075" y="0"/>
              <a:ext cx="1359777" cy="227498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55" name="Google Shape;34055;p551"/>
            <p:cNvSpPr/>
            <p:nvPr/>
          </p:nvSpPr>
          <p:spPr>
            <a:xfrm>
              <a:off x="3373438" y="2605088"/>
              <a:ext cx="2495550" cy="969962"/>
            </a:xfrm>
            <a:custGeom>
              <a:avLst/>
              <a:gdLst/>
              <a:ahLst/>
              <a:cxnLst/>
              <a:rect l="l" t="t" r="r" b="b"/>
              <a:pathLst>
                <a:path w="769" h="296" extrusionOk="0">
                  <a:moveTo>
                    <a:pt x="0" y="0"/>
                  </a:moveTo>
                  <a:cubicBezTo>
                    <a:pt x="0" y="1"/>
                    <a:pt x="0" y="2"/>
                    <a:pt x="0" y="3"/>
                  </a:cubicBezTo>
                  <a:cubicBezTo>
                    <a:pt x="0" y="9"/>
                    <a:pt x="2" y="15"/>
                    <a:pt x="7" y="22"/>
                  </a:cubicBezTo>
                  <a:cubicBezTo>
                    <a:pt x="28" y="44"/>
                    <a:pt x="100" y="80"/>
                    <a:pt x="356" y="161"/>
                  </a:cubicBezTo>
                  <a:cubicBezTo>
                    <a:pt x="617" y="245"/>
                    <a:pt x="691" y="278"/>
                    <a:pt x="699" y="296"/>
                  </a:cubicBezTo>
                  <a:cubicBezTo>
                    <a:pt x="769" y="296"/>
                    <a:pt x="769" y="296"/>
                    <a:pt x="769" y="296"/>
                  </a:cubicBezTo>
                  <a:cubicBezTo>
                    <a:pt x="765" y="268"/>
                    <a:pt x="718" y="252"/>
                    <a:pt x="590" y="160"/>
                  </a:cubicBezTo>
                  <a:cubicBezTo>
                    <a:pt x="456" y="64"/>
                    <a:pt x="419" y="42"/>
                    <a:pt x="419" y="3"/>
                  </a:cubicBezTo>
                  <a:cubicBezTo>
                    <a:pt x="419" y="2"/>
                    <a:pt x="419" y="1"/>
                    <a:pt x="419" y="0"/>
                  </a:cubicBezTo>
                  <a:lnTo>
                    <a:pt x="0" y="0"/>
                  </a:lnTo>
                  <a:close/>
                </a:path>
              </a:pathLst>
            </a:custGeom>
            <a:gradFill>
              <a:gsLst>
                <a:gs pos="0">
                  <a:srgbClr val="3F3F3F">
                    <a:alpha val="0"/>
                  </a:srgbClr>
                </a:gs>
                <a:gs pos="30000">
                  <a:srgbClr val="000000">
                    <a:alpha val="29803"/>
                  </a:srgbClr>
                </a:gs>
                <a:gs pos="60000">
                  <a:srgbClr val="3F3F3F">
                    <a:alpha val="49803"/>
                  </a:srgbClr>
                </a:gs>
                <a:gs pos="100000">
                  <a:srgbClr val="3F3F3F">
                    <a:alpha val="0"/>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056" name="Google Shape;34056;p551"/>
          <p:cNvGrpSpPr/>
          <p:nvPr/>
        </p:nvGrpSpPr>
        <p:grpSpPr>
          <a:xfrm>
            <a:off x="2009775" y="-1004936"/>
            <a:ext cx="3636168" cy="5506341"/>
            <a:chOff x="2009775" y="0"/>
            <a:chExt cx="3636168" cy="5506341"/>
          </a:xfrm>
        </p:grpSpPr>
        <p:sp>
          <p:nvSpPr>
            <p:cNvPr id="34057" name="Google Shape;34057;p551"/>
            <p:cNvSpPr/>
            <p:nvPr/>
          </p:nvSpPr>
          <p:spPr>
            <a:xfrm>
              <a:off x="2012554" y="2274984"/>
              <a:ext cx="3633389" cy="3231357"/>
            </a:xfrm>
            <a:custGeom>
              <a:avLst/>
              <a:gdLst/>
              <a:ahLst/>
              <a:cxnLst/>
              <a:rect l="l" t="t" r="r" b="b"/>
              <a:pathLst>
                <a:path w="1120" h="996" extrusionOk="0">
                  <a:moveTo>
                    <a:pt x="776" y="265"/>
                  </a:moveTo>
                  <a:cubicBezTo>
                    <a:pt x="434" y="156"/>
                    <a:pt x="420" y="129"/>
                    <a:pt x="420" y="107"/>
                  </a:cubicBezTo>
                  <a:cubicBezTo>
                    <a:pt x="420" y="91"/>
                    <a:pt x="420" y="48"/>
                    <a:pt x="420" y="0"/>
                  </a:cubicBezTo>
                  <a:cubicBezTo>
                    <a:pt x="0" y="0"/>
                    <a:pt x="0" y="0"/>
                    <a:pt x="0" y="0"/>
                  </a:cubicBezTo>
                  <a:cubicBezTo>
                    <a:pt x="0" y="43"/>
                    <a:pt x="0" y="83"/>
                    <a:pt x="0" y="107"/>
                  </a:cubicBezTo>
                  <a:cubicBezTo>
                    <a:pt x="0" y="160"/>
                    <a:pt x="120" y="184"/>
                    <a:pt x="478" y="262"/>
                  </a:cubicBezTo>
                  <a:cubicBezTo>
                    <a:pt x="855" y="344"/>
                    <a:pt x="1050" y="374"/>
                    <a:pt x="1050" y="404"/>
                  </a:cubicBezTo>
                  <a:cubicBezTo>
                    <a:pt x="1050" y="459"/>
                    <a:pt x="1050" y="996"/>
                    <a:pt x="1050" y="996"/>
                  </a:cubicBezTo>
                  <a:cubicBezTo>
                    <a:pt x="1120" y="996"/>
                    <a:pt x="1120" y="996"/>
                    <a:pt x="1120" y="996"/>
                  </a:cubicBezTo>
                  <a:cubicBezTo>
                    <a:pt x="1120" y="996"/>
                    <a:pt x="1120" y="440"/>
                    <a:pt x="1120" y="404"/>
                  </a:cubicBezTo>
                  <a:cubicBezTo>
                    <a:pt x="1120" y="386"/>
                    <a:pt x="1055" y="354"/>
                    <a:pt x="776" y="26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58" name="Google Shape;34058;p551"/>
            <p:cNvSpPr/>
            <p:nvPr/>
          </p:nvSpPr>
          <p:spPr>
            <a:xfrm>
              <a:off x="2012554" y="0"/>
              <a:ext cx="1362521" cy="227498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59" name="Google Shape;34059;p551"/>
            <p:cNvSpPr/>
            <p:nvPr/>
          </p:nvSpPr>
          <p:spPr>
            <a:xfrm>
              <a:off x="2009775" y="2605088"/>
              <a:ext cx="3632200" cy="969962"/>
            </a:xfrm>
            <a:custGeom>
              <a:avLst/>
              <a:gdLst/>
              <a:ahLst/>
              <a:cxnLst/>
              <a:rect l="l" t="t" r="r" b="b"/>
              <a:pathLst>
                <a:path w="1119" h="296" extrusionOk="0">
                  <a:moveTo>
                    <a:pt x="0" y="0"/>
                  </a:moveTo>
                  <a:cubicBezTo>
                    <a:pt x="0" y="1"/>
                    <a:pt x="0" y="2"/>
                    <a:pt x="0" y="3"/>
                  </a:cubicBezTo>
                  <a:cubicBezTo>
                    <a:pt x="0" y="56"/>
                    <a:pt x="120" y="80"/>
                    <a:pt x="478" y="158"/>
                  </a:cubicBezTo>
                  <a:cubicBezTo>
                    <a:pt x="840" y="237"/>
                    <a:pt x="1034" y="268"/>
                    <a:pt x="1049" y="296"/>
                  </a:cubicBezTo>
                  <a:cubicBezTo>
                    <a:pt x="1119" y="296"/>
                    <a:pt x="1119" y="296"/>
                    <a:pt x="1119" y="296"/>
                  </a:cubicBezTo>
                  <a:cubicBezTo>
                    <a:pt x="1111" y="278"/>
                    <a:pt x="1037" y="245"/>
                    <a:pt x="776" y="161"/>
                  </a:cubicBezTo>
                  <a:cubicBezTo>
                    <a:pt x="434" y="52"/>
                    <a:pt x="420" y="25"/>
                    <a:pt x="420" y="3"/>
                  </a:cubicBezTo>
                  <a:cubicBezTo>
                    <a:pt x="420" y="2"/>
                    <a:pt x="420" y="1"/>
                    <a:pt x="420" y="0"/>
                  </a:cubicBezTo>
                  <a:lnTo>
                    <a:pt x="0" y="0"/>
                  </a:lnTo>
                  <a:close/>
                </a:path>
              </a:pathLst>
            </a:custGeom>
            <a:gradFill>
              <a:gsLst>
                <a:gs pos="0">
                  <a:srgbClr val="3F3F3F">
                    <a:alpha val="0"/>
                  </a:srgbClr>
                </a:gs>
                <a:gs pos="30000">
                  <a:srgbClr val="000000">
                    <a:alpha val="29803"/>
                  </a:srgbClr>
                </a:gs>
                <a:gs pos="60000">
                  <a:srgbClr val="3F3F3F">
                    <a:alpha val="49803"/>
                  </a:srgbClr>
                </a:gs>
                <a:gs pos="100000">
                  <a:srgbClr val="3F3F3F">
                    <a:alpha val="0"/>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060" name="Google Shape;34060;p551"/>
          <p:cNvGrpSpPr/>
          <p:nvPr/>
        </p:nvGrpSpPr>
        <p:grpSpPr>
          <a:xfrm>
            <a:off x="6319839" y="-1004936"/>
            <a:ext cx="2499832" cy="5506341"/>
            <a:chOff x="6319838" y="0"/>
            <a:chExt cx="2499832" cy="5506341"/>
          </a:xfrm>
        </p:grpSpPr>
        <p:sp>
          <p:nvSpPr>
            <p:cNvPr id="34061" name="Google Shape;34061;p551"/>
            <p:cNvSpPr/>
            <p:nvPr/>
          </p:nvSpPr>
          <p:spPr>
            <a:xfrm>
              <a:off x="6321029" y="2274984"/>
              <a:ext cx="2498641" cy="3231357"/>
            </a:xfrm>
            <a:custGeom>
              <a:avLst/>
              <a:gdLst/>
              <a:ahLst/>
              <a:cxnLst/>
              <a:rect l="l" t="t" r="r" b="b"/>
              <a:pathLst>
                <a:path w="770" h="996" extrusionOk="0">
                  <a:moveTo>
                    <a:pt x="350" y="0"/>
                  </a:moveTo>
                  <a:cubicBezTo>
                    <a:pt x="350" y="49"/>
                    <a:pt x="350" y="92"/>
                    <a:pt x="350" y="107"/>
                  </a:cubicBezTo>
                  <a:cubicBezTo>
                    <a:pt x="350" y="146"/>
                    <a:pt x="314" y="168"/>
                    <a:pt x="180" y="264"/>
                  </a:cubicBezTo>
                  <a:cubicBezTo>
                    <a:pt x="46" y="360"/>
                    <a:pt x="0" y="373"/>
                    <a:pt x="0" y="404"/>
                  </a:cubicBezTo>
                  <a:cubicBezTo>
                    <a:pt x="0" y="434"/>
                    <a:pt x="0" y="996"/>
                    <a:pt x="0" y="996"/>
                  </a:cubicBezTo>
                  <a:cubicBezTo>
                    <a:pt x="70" y="996"/>
                    <a:pt x="70" y="996"/>
                    <a:pt x="70" y="996"/>
                  </a:cubicBezTo>
                  <a:cubicBezTo>
                    <a:pt x="70" y="404"/>
                    <a:pt x="70" y="404"/>
                    <a:pt x="70" y="404"/>
                  </a:cubicBezTo>
                  <a:cubicBezTo>
                    <a:pt x="70" y="386"/>
                    <a:pt x="134" y="354"/>
                    <a:pt x="413" y="265"/>
                  </a:cubicBezTo>
                  <a:cubicBezTo>
                    <a:pt x="669" y="184"/>
                    <a:pt x="742" y="148"/>
                    <a:pt x="762" y="126"/>
                  </a:cubicBezTo>
                  <a:cubicBezTo>
                    <a:pt x="767" y="119"/>
                    <a:pt x="770" y="113"/>
                    <a:pt x="770" y="107"/>
                  </a:cubicBezTo>
                  <a:cubicBezTo>
                    <a:pt x="770" y="78"/>
                    <a:pt x="770" y="39"/>
                    <a:pt x="770" y="0"/>
                  </a:cubicBezTo>
                  <a:lnTo>
                    <a:pt x="35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62" name="Google Shape;34062;p551"/>
            <p:cNvSpPr/>
            <p:nvPr/>
          </p:nvSpPr>
          <p:spPr>
            <a:xfrm>
              <a:off x="7457149" y="0"/>
              <a:ext cx="1362521" cy="2274984"/>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63" name="Google Shape;34063;p551"/>
            <p:cNvSpPr/>
            <p:nvPr/>
          </p:nvSpPr>
          <p:spPr>
            <a:xfrm>
              <a:off x="6319838" y="2605088"/>
              <a:ext cx="2498725" cy="969962"/>
            </a:xfrm>
            <a:custGeom>
              <a:avLst/>
              <a:gdLst/>
              <a:ahLst/>
              <a:cxnLst/>
              <a:rect l="l" t="t" r="r" b="b"/>
              <a:pathLst>
                <a:path w="770" h="296" extrusionOk="0">
                  <a:moveTo>
                    <a:pt x="350" y="0"/>
                  </a:moveTo>
                  <a:cubicBezTo>
                    <a:pt x="350" y="1"/>
                    <a:pt x="350" y="2"/>
                    <a:pt x="350" y="3"/>
                  </a:cubicBezTo>
                  <a:cubicBezTo>
                    <a:pt x="350" y="42"/>
                    <a:pt x="314" y="64"/>
                    <a:pt x="180" y="160"/>
                  </a:cubicBezTo>
                  <a:cubicBezTo>
                    <a:pt x="51" y="252"/>
                    <a:pt x="4" y="268"/>
                    <a:pt x="0" y="296"/>
                  </a:cubicBezTo>
                  <a:cubicBezTo>
                    <a:pt x="71" y="296"/>
                    <a:pt x="71" y="296"/>
                    <a:pt x="71" y="296"/>
                  </a:cubicBezTo>
                  <a:cubicBezTo>
                    <a:pt x="79" y="278"/>
                    <a:pt x="152" y="245"/>
                    <a:pt x="413" y="161"/>
                  </a:cubicBezTo>
                  <a:cubicBezTo>
                    <a:pt x="669" y="80"/>
                    <a:pt x="742" y="44"/>
                    <a:pt x="762" y="22"/>
                  </a:cubicBezTo>
                  <a:cubicBezTo>
                    <a:pt x="767" y="15"/>
                    <a:pt x="770" y="9"/>
                    <a:pt x="770" y="3"/>
                  </a:cubicBezTo>
                  <a:cubicBezTo>
                    <a:pt x="770" y="2"/>
                    <a:pt x="770" y="1"/>
                    <a:pt x="770" y="0"/>
                  </a:cubicBezTo>
                  <a:lnTo>
                    <a:pt x="350" y="0"/>
                  </a:lnTo>
                  <a:close/>
                </a:path>
              </a:pathLst>
            </a:custGeom>
            <a:gradFill>
              <a:gsLst>
                <a:gs pos="0">
                  <a:srgbClr val="3F3F3F">
                    <a:alpha val="0"/>
                  </a:srgbClr>
                </a:gs>
                <a:gs pos="30000">
                  <a:srgbClr val="000000">
                    <a:alpha val="29803"/>
                  </a:srgbClr>
                </a:gs>
                <a:gs pos="60000">
                  <a:srgbClr val="3F3F3F">
                    <a:alpha val="49803"/>
                  </a:srgbClr>
                </a:gs>
                <a:gs pos="100000">
                  <a:srgbClr val="3F3F3F">
                    <a:alpha val="0"/>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064" name="Google Shape;34064;p551"/>
          <p:cNvGrpSpPr/>
          <p:nvPr/>
        </p:nvGrpSpPr>
        <p:grpSpPr>
          <a:xfrm>
            <a:off x="6548803" y="-1004937"/>
            <a:ext cx="3630644" cy="5506340"/>
            <a:chOff x="6548802" y="0"/>
            <a:chExt cx="3630644" cy="5506340"/>
          </a:xfrm>
        </p:grpSpPr>
        <p:sp>
          <p:nvSpPr>
            <p:cNvPr id="34065" name="Google Shape;34065;p551"/>
            <p:cNvSpPr/>
            <p:nvPr/>
          </p:nvSpPr>
          <p:spPr>
            <a:xfrm>
              <a:off x="6548802" y="2274984"/>
              <a:ext cx="3630644" cy="3231356"/>
            </a:xfrm>
            <a:custGeom>
              <a:avLst/>
              <a:gdLst/>
              <a:ahLst/>
              <a:cxnLst/>
              <a:rect l="l" t="t" r="r" b="b"/>
              <a:pathLst>
                <a:path w="1119" h="996" extrusionOk="0">
                  <a:moveTo>
                    <a:pt x="700" y="0"/>
                  </a:moveTo>
                  <a:cubicBezTo>
                    <a:pt x="700" y="48"/>
                    <a:pt x="700" y="91"/>
                    <a:pt x="700" y="107"/>
                  </a:cubicBezTo>
                  <a:cubicBezTo>
                    <a:pt x="700" y="129"/>
                    <a:pt x="686" y="156"/>
                    <a:pt x="343" y="265"/>
                  </a:cubicBezTo>
                  <a:cubicBezTo>
                    <a:pt x="64" y="354"/>
                    <a:pt x="0" y="386"/>
                    <a:pt x="0" y="404"/>
                  </a:cubicBezTo>
                  <a:cubicBezTo>
                    <a:pt x="0" y="440"/>
                    <a:pt x="0" y="996"/>
                    <a:pt x="0" y="996"/>
                  </a:cubicBezTo>
                  <a:cubicBezTo>
                    <a:pt x="69" y="996"/>
                    <a:pt x="69" y="996"/>
                    <a:pt x="69" y="996"/>
                  </a:cubicBezTo>
                  <a:cubicBezTo>
                    <a:pt x="69" y="996"/>
                    <a:pt x="69" y="459"/>
                    <a:pt x="69" y="404"/>
                  </a:cubicBezTo>
                  <a:cubicBezTo>
                    <a:pt x="69" y="374"/>
                    <a:pt x="264" y="344"/>
                    <a:pt x="642" y="262"/>
                  </a:cubicBezTo>
                  <a:cubicBezTo>
                    <a:pt x="1000" y="184"/>
                    <a:pt x="1119" y="160"/>
                    <a:pt x="1119" y="107"/>
                  </a:cubicBezTo>
                  <a:cubicBezTo>
                    <a:pt x="1119" y="83"/>
                    <a:pt x="1119" y="43"/>
                    <a:pt x="1119" y="0"/>
                  </a:cubicBezTo>
                  <a:lnTo>
                    <a:pt x="70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66" name="Google Shape;34066;p551"/>
            <p:cNvSpPr/>
            <p:nvPr/>
          </p:nvSpPr>
          <p:spPr>
            <a:xfrm>
              <a:off x="8819669" y="0"/>
              <a:ext cx="1359777" cy="2274984"/>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67" name="Google Shape;34067;p551"/>
            <p:cNvSpPr/>
            <p:nvPr/>
          </p:nvSpPr>
          <p:spPr>
            <a:xfrm>
              <a:off x="6550025" y="2605088"/>
              <a:ext cx="3629025" cy="969962"/>
            </a:xfrm>
            <a:custGeom>
              <a:avLst/>
              <a:gdLst/>
              <a:ahLst/>
              <a:cxnLst/>
              <a:rect l="l" t="t" r="r" b="b"/>
              <a:pathLst>
                <a:path w="1118" h="296" extrusionOk="0">
                  <a:moveTo>
                    <a:pt x="699" y="0"/>
                  </a:moveTo>
                  <a:cubicBezTo>
                    <a:pt x="699" y="1"/>
                    <a:pt x="699" y="2"/>
                    <a:pt x="699" y="3"/>
                  </a:cubicBezTo>
                  <a:cubicBezTo>
                    <a:pt x="699" y="25"/>
                    <a:pt x="685" y="52"/>
                    <a:pt x="342" y="161"/>
                  </a:cubicBezTo>
                  <a:cubicBezTo>
                    <a:pt x="81" y="245"/>
                    <a:pt x="8" y="278"/>
                    <a:pt x="0" y="296"/>
                  </a:cubicBezTo>
                  <a:cubicBezTo>
                    <a:pt x="69" y="296"/>
                    <a:pt x="69" y="296"/>
                    <a:pt x="69" y="296"/>
                  </a:cubicBezTo>
                  <a:cubicBezTo>
                    <a:pt x="84" y="268"/>
                    <a:pt x="279" y="237"/>
                    <a:pt x="641" y="158"/>
                  </a:cubicBezTo>
                  <a:cubicBezTo>
                    <a:pt x="999" y="80"/>
                    <a:pt x="1118" y="56"/>
                    <a:pt x="1118" y="3"/>
                  </a:cubicBezTo>
                  <a:cubicBezTo>
                    <a:pt x="1118" y="2"/>
                    <a:pt x="1118" y="1"/>
                    <a:pt x="1118" y="0"/>
                  </a:cubicBezTo>
                  <a:lnTo>
                    <a:pt x="699" y="0"/>
                  </a:lnTo>
                  <a:close/>
                </a:path>
              </a:pathLst>
            </a:custGeom>
            <a:gradFill>
              <a:gsLst>
                <a:gs pos="0">
                  <a:srgbClr val="3F3F3F">
                    <a:alpha val="0"/>
                  </a:srgbClr>
                </a:gs>
                <a:gs pos="30000">
                  <a:srgbClr val="000000">
                    <a:alpha val="29803"/>
                  </a:srgbClr>
                </a:gs>
                <a:gs pos="60000">
                  <a:srgbClr val="3F3F3F">
                    <a:alpha val="49803"/>
                  </a:srgbClr>
                </a:gs>
                <a:gs pos="100000">
                  <a:srgbClr val="3F3F3F">
                    <a:alpha val="0"/>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068" name="Google Shape;34068;p551"/>
          <p:cNvGrpSpPr/>
          <p:nvPr/>
        </p:nvGrpSpPr>
        <p:grpSpPr>
          <a:xfrm>
            <a:off x="6096005" y="-1004936"/>
            <a:ext cx="1361151" cy="5506341"/>
            <a:chOff x="6096000" y="0"/>
            <a:chExt cx="1361150" cy="5506341"/>
          </a:xfrm>
        </p:grpSpPr>
        <p:sp>
          <p:nvSpPr>
            <p:cNvPr id="34069" name="Google Shape;34069;p551"/>
            <p:cNvSpPr/>
            <p:nvPr/>
          </p:nvSpPr>
          <p:spPr>
            <a:xfrm>
              <a:off x="6097373" y="2274984"/>
              <a:ext cx="1359777" cy="3231357"/>
            </a:xfrm>
            <a:custGeom>
              <a:avLst/>
              <a:gdLst/>
              <a:ahLst/>
              <a:cxnLst/>
              <a:rect l="l" t="t" r="r" b="b"/>
              <a:pathLst>
                <a:path w="419" h="996" extrusionOk="0">
                  <a:moveTo>
                    <a:pt x="0" y="0"/>
                  </a:moveTo>
                  <a:cubicBezTo>
                    <a:pt x="0" y="996"/>
                    <a:pt x="0" y="996"/>
                    <a:pt x="0" y="996"/>
                  </a:cubicBezTo>
                  <a:cubicBezTo>
                    <a:pt x="69" y="996"/>
                    <a:pt x="69" y="996"/>
                    <a:pt x="69" y="996"/>
                  </a:cubicBezTo>
                  <a:cubicBezTo>
                    <a:pt x="69" y="404"/>
                    <a:pt x="69" y="404"/>
                    <a:pt x="69" y="404"/>
                  </a:cubicBezTo>
                  <a:cubicBezTo>
                    <a:pt x="69" y="373"/>
                    <a:pt x="115" y="360"/>
                    <a:pt x="249" y="264"/>
                  </a:cubicBezTo>
                  <a:cubicBezTo>
                    <a:pt x="383" y="168"/>
                    <a:pt x="419" y="146"/>
                    <a:pt x="419" y="107"/>
                  </a:cubicBezTo>
                  <a:cubicBezTo>
                    <a:pt x="419" y="0"/>
                    <a:pt x="419" y="0"/>
                    <a:pt x="419" y="0"/>
                  </a:cubicBezTo>
                  <a:lnTo>
                    <a:pt x="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70" name="Google Shape;34070;p551"/>
            <p:cNvSpPr/>
            <p:nvPr/>
          </p:nvSpPr>
          <p:spPr>
            <a:xfrm>
              <a:off x="6097373" y="0"/>
              <a:ext cx="1359777" cy="2274984"/>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71" name="Google Shape;34071;p551"/>
            <p:cNvSpPr/>
            <p:nvPr/>
          </p:nvSpPr>
          <p:spPr>
            <a:xfrm>
              <a:off x="6096000" y="2605088"/>
              <a:ext cx="1360488" cy="969962"/>
            </a:xfrm>
            <a:custGeom>
              <a:avLst/>
              <a:gdLst/>
              <a:ahLst/>
              <a:cxnLst/>
              <a:rect l="l" t="t" r="r" b="b"/>
              <a:pathLst>
                <a:path w="419" h="296" extrusionOk="0">
                  <a:moveTo>
                    <a:pt x="0" y="0"/>
                  </a:moveTo>
                  <a:cubicBezTo>
                    <a:pt x="0" y="296"/>
                    <a:pt x="0" y="296"/>
                    <a:pt x="0" y="296"/>
                  </a:cubicBezTo>
                  <a:cubicBezTo>
                    <a:pt x="69" y="296"/>
                    <a:pt x="69" y="296"/>
                    <a:pt x="69" y="296"/>
                  </a:cubicBezTo>
                  <a:cubicBezTo>
                    <a:pt x="73" y="268"/>
                    <a:pt x="120" y="252"/>
                    <a:pt x="249" y="160"/>
                  </a:cubicBezTo>
                  <a:cubicBezTo>
                    <a:pt x="383" y="64"/>
                    <a:pt x="419" y="42"/>
                    <a:pt x="419" y="3"/>
                  </a:cubicBezTo>
                  <a:cubicBezTo>
                    <a:pt x="419" y="0"/>
                    <a:pt x="419" y="0"/>
                    <a:pt x="419" y="0"/>
                  </a:cubicBezTo>
                  <a:lnTo>
                    <a:pt x="0" y="0"/>
                  </a:lnTo>
                  <a:close/>
                </a:path>
              </a:pathLst>
            </a:custGeom>
            <a:gradFill>
              <a:gsLst>
                <a:gs pos="0">
                  <a:srgbClr val="3F3F3F">
                    <a:alpha val="0"/>
                  </a:srgbClr>
                </a:gs>
                <a:gs pos="30000">
                  <a:srgbClr val="000000">
                    <a:alpha val="29803"/>
                  </a:srgbClr>
                </a:gs>
                <a:gs pos="60000">
                  <a:srgbClr val="3F3F3F">
                    <a:alpha val="49803"/>
                  </a:srgbClr>
                </a:gs>
                <a:gs pos="100000">
                  <a:srgbClr val="3F3F3F">
                    <a:alpha val="0"/>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072" name="Google Shape;34072;p551"/>
          <p:cNvGrpSpPr/>
          <p:nvPr/>
        </p:nvGrpSpPr>
        <p:grpSpPr>
          <a:xfrm>
            <a:off x="4732337" y="-1004936"/>
            <a:ext cx="1365035" cy="5506341"/>
            <a:chOff x="4732338" y="0"/>
            <a:chExt cx="1365034" cy="5506341"/>
          </a:xfrm>
        </p:grpSpPr>
        <p:sp>
          <p:nvSpPr>
            <p:cNvPr id="34073" name="Google Shape;34073;p551"/>
            <p:cNvSpPr/>
            <p:nvPr/>
          </p:nvSpPr>
          <p:spPr>
            <a:xfrm>
              <a:off x="4734851" y="2274984"/>
              <a:ext cx="1362521" cy="3231357"/>
            </a:xfrm>
            <a:custGeom>
              <a:avLst/>
              <a:gdLst/>
              <a:ahLst/>
              <a:cxnLst/>
              <a:rect l="l" t="t" r="r" b="b"/>
              <a:pathLst>
                <a:path w="420" h="996" extrusionOk="0">
                  <a:moveTo>
                    <a:pt x="0" y="0"/>
                  </a:moveTo>
                  <a:cubicBezTo>
                    <a:pt x="0" y="107"/>
                    <a:pt x="0" y="107"/>
                    <a:pt x="0" y="107"/>
                  </a:cubicBezTo>
                  <a:cubicBezTo>
                    <a:pt x="0" y="146"/>
                    <a:pt x="37" y="168"/>
                    <a:pt x="171" y="264"/>
                  </a:cubicBezTo>
                  <a:cubicBezTo>
                    <a:pt x="305" y="360"/>
                    <a:pt x="350" y="373"/>
                    <a:pt x="350" y="404"/>
                  </a:cubicBezTo>
                  <a:cubicBezTo>
                    <a:pt x="350" y="996"/>
                    <a:pt x="350" y="996"/>
                    <a:pt x="350" y="996"/>
                  </a:cubicBezTo>
                  <a:cubicBezTo>
                    <a:pt x="420" y="996"/>
                    <a:pt x="420" y="996"/>
                    <a:pt x="420" y="996"/>
                  </a:cubicBezTo>
                  <a:cubicBezTo>
                    <a:pt x="420" y="0"/>
                    <a:pt x="420" y="0"/>
                    <a:pt x="420" y="0"/>
                  </a:cubicBez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74" name="Google Shape;34074;p551"/>
            <p:cNvSpPr/>
            <p:nvPr/>
          </p:nvSpPr>
          <p:spPr>
            <a:xfrm>
              <a:off x="4734851" y="0"/>
              <a:ext cx="1362521" cy="2274984"/>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075" name="Google Shape;34075;p551"/>
            <p:cNvSpPr/>
            <p:nvPr/>
          </p:nvSpPr>
          <p:spPr>
            <a:xfrm>
              <a:off x="4732338" y="2605088"/>
              <a:ext cx="1363663" cy="969962"/>
            </a:xfrm>
            <a:custGeom>
              <a:avLst/>
              <a:gdLst/>
              <a:ahLst/>
              <a:cxnLst/>
              <a:rect l="l" t="t" r="r" b="b"/>
              <a:pathLst>
                <a:path w="420" h="296" extrusionOk="0">
                  <a:moveTo>
                    <a:pt x="420" y="0"/>
                  </a:moveTo>
                  <a:cubicBezTo>
                    <a:pt x="0" y="0"/>
                    <a:pt x="0" y="0"/>
                    <a:pt x="0" y="0"/>
                  </a:cubicBezTo>
                  <a:cubicBezTo>
                    <a:pt x="0" y="3"/>
                    <a:pt x="0" y="3"/>
                    <a:pt x="0" y="3"/>
                  </a:cubicBezTo>
                  <a:cubicBezTo>
                    <a:pt x="0" y="42"/>
                    <a:pt x="37" y="64"/>
                    <a:pt x="171" y="160"/>
                  </a:cubicBezTo>
                  <a:cubicBezTo>
                    <a:pt x="299" y="252"/>
                    <a:pt x="346" y="268"/>
                    <a:pt x="350" y="296"/>
                  </a:cubicBezTo>
                  <a:cubicBezTo>
                    <a:pt x="420" y="296"/>
                    <a:pt x="420" y="296"/>
                    <a:pt x="420" y="296"/>
                  </a:cubicBezTo>
                  <a:lnTo>
                    <a:pt x="420" y="0"/>
                  </a:lnTo>
                  <a:close/>
                </a:path>
              </a:pathLst>
            </a:custGeom>
            <a:gradFill>
              <a:gsLst>
                <a:gs pos="0">
                  <a:srgbClr val="3F3F3F">
                    <a:alpha val="0"/>
                  </a:srgbClr>
                </a:gs>
                <a:gs pos="30000">
                  <a:srgbClr val="000000">
                    <a:alpha val="29803"/>
                  </a:srgbClr>
                </a:gs>
                <a:gs pos="60000">
                  <a:srgbClr val="3F3F3F">
                    <a:alpha val="49803"/>
                  </a:srgbClr>
                </a:gs>
                <a:gs pos="100000">
                  <a:srgbClr val="3F3F3F">
                    <a:alpha val="0"/>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sp>
        <p:nvSpPr>
          <p:cNvPr id="34076" name="Google Shape;34076;p551"/>
          <p:cNvSpPr txBox="1"/>
          <p:nvPr/>
        </p:nvSpPr>
        <p:spPr>
          <a:xfrm>
            <a:off x="4951074" y="5544750"/>
            <a:ext cx="228985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$230,715</a:t>
            </a:r>
            <a:endParaRPr sz="4400">
              <a:solidFill>
                <a:schemeClr val="dk1"/>
              </a:solidFill>
              <a:latin typeface="Arial"/>
              <a:ea typeface="Arial"/>
              <a:cs typeface="Arial"/>
              <a:sym typeface="Arial"/>
            </a:endParaRPr>
          </a:p>
        </p:txBody>
      </p:sp>
      <p:sp>
        <p:nvSpPr>
          <p:cNvPr id="34077" name="Google Shape;34077;p551"/>
          <p:cNvSpPr txBox="1"/>
          <p:nvPr/>
        </p:nvSpPr>
        <p:spPr>
          <a:xfrm>
            <a:off x="5468107" y="6254899"/>
            <a:ext cx="125579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8B8B8B"/>
                </a:solidFill>
                <a:latin typeface="Lato Light"/>
                <a:ea typeface="Lato Light"/>
                <a:cs typeface="Lato Light"/>
                <a:sym typeface="Lato Light"/>
              </a:rPr>
              <a:t>Total for 2016</a:t>
            </a:r>
            <a:endParaRPr sz="1400" b="1">
              <a:solidFill>
                <a:srgbClr val="8B8B8B"/>
              </a:solidFill>
              <a:latin typeface="Lato Light"/>
              <a:ea typeface="Lato Light"/>
              <a:cs typeface="Lato Light"/>
              <a:sym typeface="Lato Light"/>
            </a:endParaRPr>
          </a:p>
        </p:txBody>
      </p:sp>
      <p:sp>
        <p:nvSpPr>
          <p:cNvPr id="34078" name="Google Shape;34078;p551"/>
          <p:cNvSpPr txBox="1"/>
          <p:nvPr/>
        </p:nvSpPr>
        <p:spPr>
          <a:xfrm>
            <a:off x="2141136" y="434817"/>
            <a:ext cx="1079957" cy="657479"/>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3800" b="1">
                <a:solidFill>
                  <a:schemeClr val="lt2"/>
                </a:solidFill>
                <a:latin typeface="Lato"/>
                <a:ea typeface="Lato"/>
                <a:cs typeface="Lato"/>
                <a:sym typeface="Lato"/>
              </a:rPr>
              <a:t>15%</a:t>
            </a:r>
            <a:endParaRPr sz="3800" b="1">
              <a:solidFill>
                <a:schemeClr val="lt2"/>
              </a:solidFill>
              <a:latin typeface="Lato"/>
              <a:ea typeface="Lato"/>
              <a:cs typeface="Lato"/>
              <a:sym typeface="Lato"/>
            </a:endParaRPr>
          </a:p>
        </p:txBody>
      </p:sp>
      <p:sp>
        <p:nvSpPr>
          <p:cNvPr id="34079" name="Google Shape;34079;p551"/>
          <p:cNvSpPr txBox="1"/>
          <p:nvPr/>
        </p:nvSpPr>
        <p:spPr>
          <a:xfrm>
            <a:off x="2150360" y="960734"/>
            <a:ext cx="106150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sz="1400">
              <a:solidFill>
                <a:schemeClr val="lt2"/>
              </a:solidFill>
              <a:latin typeface="Lato"/>
              <a:ea typeface="Lato"/>
              <a:cs typeface="Lato"/>
              <a:sym typeface="Lato"/>
            </a:endParaRPr>
          </a:p>
        </p:txBody>
      </p:sp>
      <p:sp>
        <p:nvSpPr>
          <p:cNvPr id="34080" name="Google Shape;34080;p551"/>
          <p:cNvSpPr txBox="1"/>
          <p:nvPr/>
        </p:nvSpPr>
        <p:spPr>
          <a:xfrm>
            <a:off x="3511491" y="447517"/>
            <a:ext cx="1079957" cy="657479"/>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3800" b="1">
                <a:solidFill>
                  <a:schemeClr val="lt2"/>
                </a:solidFill>
                <a:latin typeface="Lato"/>
                <a:ea typeface="Lato"/>
                <a:cs typeface="Lato"/>
                <a:sym typeface="Lato"/>
              </a:rPr>
              <a:t>10%</a:t>
            </a:r>
            <a:endParaRPr sz="3800" b="1">
              <a:solidFill>
                <a:schemeClr val="lt2"/>
              </a:solidFill>
              <a:latin typeface="Lato"/>
              <a:ea typeface="Lato"/>
              <a:cs typeface="Lato"/>
              <a:sym typeface="Lato"/>
            </a:endParaRPr>
          </a:p>
        </p:txBody>
      </p:sp>
      <p:sp>
        <p:nvSpPr>
          <p:cNvPr id="34081" name="Google Shape;34081;p551"/>
          <p:cNvSpPr txBox="1"/>
          <p:nvPr/>
        </p:nvSpPr>
        <p:spPr>
          <a:xfrm>
            <a:off x="3520715" y="973434"/>
            <a:ext cx="106150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sz="1400">
              <a:solidFill>
                <a:schemeClr val="lt2"/>
              </a:solidFill>
              <a:latin typeface="Lato"/>
              <a:ea typeface="Lato"/>
              <a:cs typeface="Lato"/>
              <a:sym typeface="Lato"/>
            </a:endParaRPr>
          </a:p>
        </p:txBody>
      </p:sp>
      <p:sp>
        <p:nvSpPr>
          <p:cNvPr id="34082" name="Google Shape;34082;p551"/>
          <p:cNvSpPr txBox="1"/>
          <p:nvPr/>
        </p:nvSpPr>
        <p:spPr>
          <a:xfrm>
            <a:off x="4893246" y="447517"/>
            <a:ext cx="1079957" cy="657479"/>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3800" b="1">
                <a:solidFill>
                  <a:schemeClr val="lt2"/>
                </a:solidFill>
                <a:latin typeface="Lato"/>
                <a:ea typeface="Lato"/>
                <a:cs typeface="Lato"/>
                <a:sym typeface="Lato"/>
              </a:rPr>
              <a:t>11%</a:t>
            </a:r>
            <a:endParaRPr sz="3800" b="1">
              <a:solidFill>
                <a:schemeClr val="lt2"/>
              </a:solidFill>
              <a:latin typeface="Lato"/>
              <a:ea typeface="Lato"/>
              <a:cs typeface="Lato"/>
              <a:sym typeface="Lato"/>
            </a:endParaRPr>
          </a:p>
        </p:txBody>
      </p:sp>
      <p:sp>
        <p:nvSpPr>
          <p:cNvPr id="34083" name="Google Shape;34083;p551"/>
          <p:cNvSpPr txBox="1"/>
          <p:nvPr/>
        </p:nvSpPr>
        <p:spPr>
          <a:xfrm>
            <a:off x="4902470" y="973434"/>
            <a:ext cx="106150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sz="1400">
              <a:solidFill>
                <a:schemeClr val="lt2"/>
              </a:solidFill>
              <a:latin typeface="Lato"/>
              <a:ea typeface="Lato"/>
              <a:cs typeface="Lato"/>
              <a:sym typeface="Lato"/>
            </a:endParaRPr>
          </a:p>
        </p:txBody>
      </p:sp>
      <p:sp>
        <p:nvSpPr>
          <p:cNvPr id="34084" name="Google Shape;34084;p551"/>
          <p:cNvSpPr txBox="1"/>
          <p:nvPr/>
        </p:nvSpPr>
        <p:spPr>
          <a:xfrm>
            <a:off x="6225501" y="460217"/>
            <a:ext cx="1079957" cy="657479"/>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3800" b="1">
                <a:solidFill>
                  <a:schemeClr val="lt2"/>
                </a:solidFill>
                <a:latin typeface="Lato"/>
                <a:ea typeface="Lato"/>
                <a:cs typeface="Lato"/>
                <a:sym typeface="Lato"/>
              </a:rPr>
              <a:t>18%</a:t>
            </a:r>
            <a:endParaRPr sz="3800" b="1">
              <a:solidFill>
                <a:schemeClr val="lt2"/>
              </a:solidFill>
              <a:latin typeface="Lato"/>
              <a:ea typeface="Lato"/>
              <a:cs typeface="Lato"/>
              <a:sym typeface="Lato"/>
            </a:endParaRPr>
          </a:p>
        </p:txBody>
      </p:sp>
      <p:sp>
        <p:nvSpPr>
          <p:cNvPr id="34085" name="Google Shape;34085;p551"/>
          <p:cNvSpPr txBox="1"/>
          <p:nvPr/>
        </p:nvSpPr>
        <p:spPr>
          <a:xfrm>
            <a:off x="6234725" y="986134"/>
            <a:ext cx="106150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sz="1400">
              <a:solidFill>
                <a:schemeClr val="lt2"/>
              </a:solidFill>
              <a:latin typeface="Lato"/>
              <a:ea typeface="Lato"/>
              <a:cs typeface="Lato"/>
              <a:sym typeface="Lato"/>
            </a:endParaRPr>
          </a:p>
        </p:txBody>
      </p:sp>
      <p:sp>
        <p:nvSpPr>
          <p:cNvPr id="34086" name="Google Shape;34086;p551"/>
          <p:cNvSpPr txBox="1"/>
          <p:nvPr/>
        </p:nvSpPr>
        <p:spPr>
          <a:xfrm>
            <a:off x="7597771" y="460217"/>
            <a:ext cx="1079957" cy="657479"/>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3800" b="1">
                <a:solidFill>
                  <a:schemeClr val="lt2"/>
                </a:solidFill>
                <a:latin typeface="Lato"/>
                <a:ea typeface="Lato"/>
                <a:cs typeface="Lato"/>
                <a:sym typeface="Lato"/>
              </a:rPr>
              <a:t>21%</a:t>
            </a:r>
            <a:endParaRPr sz="3800" b="1">
              <a:solidFill>
                <a:schemeClr val="lt2"/>
              </a:solidFill>
              <a:latin typeface="Lato"/>
              <a:ea typeface="Lato"/>
              <a:cs typeface="Lato"/>
              <a:sym typeface="Lato"/>
            </a:endParaRPr>
          </a:p>
        </p:txBody>
      </p:sp>
      <p:sp>
        <p:nvSpPr>
          <p:cNvPr id="34087" name="Google Shape;34087;p551"/>
          <p:cNvSpPr txBox="1"/>
          <p:nvPr/>
        </p:nvSpPr>
        <p:spPr>
          <a:xfrm>
            <a:off x="7606995" y="986134"/>
            <a:ext cx="106150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sz="1400">
              <a:solidFill>
                <a:schemeClr val="lt2"/>
              </a:solidFill>
              <a:latin typeface="Lato"/>
              <a:ea typeface="Lato"/>
              <a:cs typeface="Lato"/>
              <a:sym typeface="Lato"/>
            </a:endParaRPr>
          </a:p>
        </p:txBody>
      </p:sp>
      <p:sp>
        <p:nvSpPr>
          <p:cNvPr id="34088" name="Google Shape;34088;p551"/>
          <p:cNvSpPr txBox="1"/>
          <p:nvPr/>
        </p:nvSpPr>
        <p:spPr>
          <a:xfrm>
            <a:off x="9006226" y="472917"/>
            <a:ext cx="1079957" cy="657479"/>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3800" b="1">
                <a:solidFill>
                  <a:schemeClr val="lt2"/>
                </a:solidFill>
                <a:latin typeface="Lato"/>
                <a:ea typeface="Lato"/>
                <a:cs typeface="Lato"/>
                <a:sym typeface="Lato"/>
              </a:rPr>
              <a:t>25%</a:t>
            </a:r>
            <a:endParaRPr sz="3800" b="1">
              <a:solidFill>
                <a:schemeClr val="lt2"/>
              </a:solidFill>
              <a:latin typeface="Lato"/>
              <a:ea typeface="Lato"/>
              <a:cs typeface="Lato"/>
              <a:sym typeface="Lato"/>
            </a:endParaRPr>
          </a:p>
        </p:txBody>
      </p:sp>
      <p:sp>
        <p:nvSpPr>
          <p:cNvPr id="34089" name="Google Shape;34089;p551"/>
          <p:cNvSpPr txBox="1"/>
          <p:nvPr/>
        </p:nvSpPr>
        <p:spPr>
          <a:xfrm>
            <a:off x="9015450" y="998834"/>
            <a:ext cx="106150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sz="1400">
              <a:solidFill>
                <a:schemeClr val="lt2"/>
              </a:solidFill>
              <a:latin typeface="Lato"/>
              <a:ea typeface="Lato"/>
              <a:cs typeface="Lato"/>
              <a:sym typeface="Lato"/>
            </a:endParaRPr>
          </a:p>
        </p:txBody>
      </p:sp>
      <p:sp>
        <p:nvSpPr>
          <p:cNvPr id="34090" name="Google Shape;34090;p551"/>
          <p:cNvSpPr/>
          <p:nvPr/>
        </p:nvSpPr>
        <p:spPr>
          <a:xfrm>
            <a:off x="8241944" y="4570935"/>
            <a:ext cx="731520" cy="73152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Lato Light"/>
              <a:ea typeface="Lato Light"/>
              <a:cs typeface="Lato Light"/>
              <a:sym typeface="Lato Light"/>
            </a:endParaRPr>
          </a:p>
        </p:txBody>
      </p:sp>
      <p:sp>
        <p:nvSpPr>
          <p:cNvPr id="34091" name="Google Shape;34091;p551"/>
          <p:cNvSpPr/>
          <p:nvPr/>
        </p:nvSpPr>
        <p:spPr>
          <a:xfrm>
            <a:off x="1103730" y="4570935"/>
            <a:ext cx="731520" cy="73152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Lato Light"/>
              <a:ea typeface="Lato Light"/>
              <a:cs typeface="Lato Light"/>
              <a:sym typeface="Lato Light"/>
            </a:endParaRPr>
          </a:p>
        </p:txBody>
      </p:sp>
      <p:sp>
        <p:nvSpPr>
          <p:cNvPr id="34092" name="Google Shape;34092;p551"/>
          <p:cNvSpPr/>
          <p:nvPr/>
        </p:nvSpPr>
        <p:spPr>
          <a:xfrm>
            <a:off x="8241944" y="3586624"/>
            <a:ext cx="731520" cy="73152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Lato Light"/>
              <a:ea typeface="Lato Light"/>
              <a:cs typeface="Lato Light"/>
              <a:sym typeface="Lato Light"/>
            </a:endParaRPr>
          </a:p>
        </p:txBody>
      </p:sp>
      <p:sp>
        <p:nvSpPr>
          <p:cNvPr id="34093" name="Google Shape;34093;p551"/>
          <p:cNvSpPr/>
          <p:nvPr/>
        </p:nvSpPr>
        <p:spPr>
          <a:xfrm>
            <a:off x="1103730" y="3586624"/>
            <a:ext cx="731520" cy="73152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Lato Light"/>
              <a:ea typeface="Lato Light"/>
              <a:cs typeface="Lato Light"/>
              <a:sym typeface="Lato Light"/>
            </a:endParaRPr>
          </a:p>
        </p:txBody>
      </p:sp>
      <p:sp>
        <p:nvSpPr>
          <p:cNvPr id="34094" name="Google Shape;34094;p551"/>
          <p:cNvSpPr/>
          <p:nvPr/>
        </p:nvSpPr>
        <p:spPr>
          <a:xfrm>
            <a:off x="8241944" y="2613566"/>
            <a:ext cx="731520" cy="73152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Lato Light"/>
              <a:ea typeface="Lato Light"/>
              <a:cs typeface="Lato Light"/>
              <a:sym typeface="Lato Light"/>
            </a:endParaRPr>
          </a:p>
        </p:txBody>
      </p:sp>
      <p:sp>
        <p:nvSpPr>
          <p:cNvPr id="34095" name="Google Shape;34095;p551"/>
          <p:cNvSpPr/>
          <p:nvPr/>
        </p:nvSpPr>
        <p:spPr>
          <a:xfrm>
            <a:off x="8981749" y="3858474"/>
            <a:ext cx="26402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4096" name="Google Shape;34096;p551"/>
          <p:cNvSpPr txBox="1"/>
          <p:nvPr/>
        </p:nvSpPr>
        <p:spPr>
          <a:xfrm>
            <a:off x="8981749" y="3638290"/>
            <a:ext cx="252335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Description</a:t>
            </a:r>
            <a:endParaRPr/>
          </a:p>
        </p:txBody>
      </p:sp>
      <p:sp>
        <p:nvSpPr>
          <p:cNvPr id="34097" name="Google Shape;34097;p551"/>
          <p:cNvSpPr/>
          <p:nvPr/>
        </p:nvSpPr>
        <p:spPr>
          <a:xfrm>
            <a:off x="8981748" y="2843852"/>
            <a:ext cx="25233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4098" name="Google Shape;34098;p551"/>
          <p:cNvSpPr txBox="1"/>
          <p:nvPr/>
        </p:nvSpPr>
        <p:spPr>
          <a:xfrm>
            <a:off x="8981747" y="2614143"/>
            <a:ext cx="252335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Description</a:t>
            </a:r>
            <a:endParaRPr/>
          </a:p>
        </p:txBody>
      </p:sp>
      <p:sp>
        <p:nvSpPr>
          <p:cNvPr id="34099" name="Google Shape;34099;p551"/>
          <p:cNvSpPr/>
          <p:nvPr/>
        </p:nvSpPr>
        <p:spPr>
          <a:xfrm>
            <a:off x="1853831" y="2843852"/>
            <a:ext cx="24898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4100" name="Google Shape;34100;p551"/>
          <p:cNvSpPr txBox="1"/>
          <p:nvPr/>
        </p:nvSpPr>
        <p:spPr>
          <a:xfrm>
            <a:off x="1876039" y="2614143"/>
            <a:ext cx="24676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Description</a:t>
            </a:r>
            <a:endParaRPr/>
          </a:p>
        </p:txBody>
      </p:sp>
      <p:sp>
        <p:nvSpPr>
          <p:cNvPr id="34101" name="Google Shape;34101;p551"/>
          <p:cNvSpPr/>
          <p:nvPr/>
        </p:nvSpPr>
        <p:spPr>
          <a:xfrm>
            <a:off x="1103730" y="2613566"/>
            <a:ext cx="731520" cy="7315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Lato Light"/>
              <a:ea typeface="Lato Light"/>
              <a:cs typeface="Lato Light"/>
              <a:sym typeface="Lato Light"/>
            </a:endParaRPr>
          </a:p>
        </p:txBody>
      </p:sp>
      <p:sp>
        <p:nvSpPr>
          <p:cNvPr id="34102" name="Google Shape;34102;p551"/>
          <p:cNvSpPr/>
          <p:nvPr/>
        </p:nvSpPr>
        <p:spPr>
          <a:xfrm>
            <a:off x="1853831" y="3858474"/>
            <a:ext cx="24693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4103" name="Google Shape;34103;p551"/>
          <p:cNvSpPr txBox="1"/>
          <p:nvPr/>
        </p:nvSpPr>
        <p:spPr>
          <a:xfrm>
            <a:off x="1855497" y="3638290"/>
            <a:ext cx="24676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Description</a:t>
            </a:r>
            <a:endParaRPr/>
          </a:p>
        </p:txBody>
      </p:sp>
      <p:sp>
        <p:nvSpPr>
          <p:cNvPr id="34104" name="Google Shape;34104;p551"/>
          <p:cNvSpPr/>
          <p:nvPr/>
        </p:nvSpPr>
        <p:spPr>
          <a:xfrm>
            <a:off x="8981747" y="4791307"/>
            <a:ext cx="252335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4105" name="Google Shape;34105;p551"/>
          <p:cNvSpPr txBox="1"/>
          <p:nvPr/>
        </p:nvSpPr>
        <p:spPr>
          <a:xfrm>
            <a:off x="8981746" y="4581745"/>
            <a:ext cx="252335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Description</a:t>
            </a:r>
            <a:endParaRPr/>
          </a:p>
        </p:txBody>
      </p:sp>
      <p:sp>
        <p:nvSpPr>
          <p:cNvPr id="34106" name="Google Shape;34106;p551"/>
          <p:cNvSpPr/>
          <p:nvPr/>
        </p:nvSpPr>
        <p:spPr>
          <a:xfrm>
            <a:off x="1853831" y="4791307"/>
            <a:ext cx="24693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4107" name="Google Shape;34107;p551"/>
          <p:cNvSpPr txBox="1"/>
          <p:nvPr/>
        </p:nvSpPr>
        <p:spPr>
          <a:xfrm>
            <a:off x="1855498" y="4581745"/>
            <a:ext cx="24676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Description</a:t>
            </a:r>
            <a:endParaRPr/>
          </a:p>
        </p:txBody>
      </p:sp>
      <p:sp>
        <p:nvSpPr>
          <p:cNvPr id="34108" name="Google Shape;34108;p551"/>
          <p:cNvSpPr/>
          <p:nvPr/>
        </p:nvSpPr>
        <p:spPr>
          <a:xfrm>
            <a:off x="8436327" y="3730387"/>
            <a:ext cx="342754" cy="431358"/>
          </a:xfrm>
          <a:custGeom>
            <a:avLst/>
            <a:gdLst/>
            <a:ahLst/>
            <a:cxnLst/>
            <a:rect l="l" t="t" r="r" b="b"/>
            <a:pathLst>
              <a:path w="62" h="75" extrusionOk="0">
                <a:moveTo>
                  <a:pt x="44" y="6"/>
                </a:moveTo>
                <a:cubicBezTo>
                  <a:pt x="45" y="4"/>
                  <a:pt x="45" y="4"/>
                  <a:pt x="45" y="4"/>
                </a:cubicBezTo>
                <a:cubicBezTo>
                  <a:pt x="46" y="3"/>
                  <a:pt x="45" y="1"/>
                  <a:pt x="45" y="1"/>
                </a:cubicBezTo>
                <a:cubicBezTo>
                  <a:pt x="44" y="0"/>
                  <a:pt x="42" y="0"/>
                  <a:pt x="42" y="1"/>
                </a:cubicBezTo>
                <a:cubicBezTo>
                  <a:pt x="41" y="4"/>
                  <a:pt x="41" y="4"/>
                  <a:pt x="41" y="4"/>
                </a:cubicBezTo>
                <a:cubicBezTo>
                  <a:pt x="39" y="3"/>
                  <a:pt x="38" y="2"/>
                  <a:pt x="36" y="2"/>
                </a:cubicBezTo>
                <a:cubicBezTo>
                  <a:pt x="35" y="1"/>
                  <a:pt x="34" y="2"/>
                  <a:pt x="33" y="3"/>
                </a:cubicBezTo>
                <a:cubicBezTo>
                  <a:pt x="33" y="4"/>
                  <a:pt x="34" y="5"/>
                  <a:pt x="35" y="5"/>
                </a:cubicBezTo>
                <a:cubicBezTo>
                  <a:pt x="36" y="6"/>
                  <a:pt x="37" y="6"/>
                  <a:pt x="38" y="7"/>
                </a:cubicBezTo>
                <a:cubicBezTo>
                  <a:pt x="37" y="9"/>
                  <a:pt x="37" y="9"/>
                  <a:pt x="37" y="9"/>
                </a:cubicBezTo>
                <a:cubicBezTo>
                  <a:pt x="34" y="7"/>
                  <a:pt x="30" y="6"/>
                  <a:pt x="26" y="6"/>
                </a:cubicBezTo>
                <a:cubicBezTo>
                  <a:pt x="12" y="6"/>
                  <a:pt x="0" y="18"/>
                  <a:pt x="0" y="32"/>
                </a:cubicBezTo>
                <a:cubicBezTo>
                  <a:pt x="0" y="41"/>
                  <a:pt x="4" y="48"/>
                  <a:pt x="10" y="53"/>
                </a:cubicBezTo>
                <a:cubicBezTo>
                  <a:pt x="9" y="55"/>
                  <a:pt x="9" y="55"/>
                  <a:pt x="9" y="55"/>
                </a:cubicBezTo>
                <a:cubicBezTo>
                  <a:pt x="8" y="53"/>
                  <a:pt x="6" y="52"/>
                  <a:pt x="5" y="50"/>
                </a:cubicBezTo>
                <a:cubicBezTo>
                  <a:pt x="4" y="49"/>
                  <a:pt x="3" y="49"/>
                  <a:pt x="2" y="50"/>
                </a:cubicBezTo>
                <a:cubicBezTo>
                  <a:pt x="1" y="51"/>
                  <a:pt x="1" y="52"/>
                  <a:pt x="2" y="53"/>
                </a:cubicBezTo>
                <a:cubicBezTo>
                  <a:pt x="3" y="55"/>
                  <a:pt x="5" y="56"/>
                  <a:pt x="7" y="58"/>
                </a:cubicBezTo>
                <a:cubicBezTo>
                  <a:pt x="6" y="59"/>
                  <a:pt x="6" y="59"/>
                  <a:pt x="6" y="59"/>
                </a:cubicBezTo>
                <a:cubicBezTo>
                  <a:pt x="6" y="60"/>
                  <a:pt x="6" y="62"/>
                  <a:pt x="7" y="62"/>
                </a:cubicBezTo>
                <a:cubicBezTo>
                  <a:pt x="7" y="62"/>
                  <a:pt x="8" y="62"/>
                  <a:pt x="8" y="62"/>
                </a:cubicBezTo>
                <a:cubicBezTo>
                  <a:pt x="9" y="62"/>
                  <a:pt x="9" y="62"/>
                  <a:pt x="10" y="61"/>
                </a:cubicBezTo>
                <a:cubicBezTo>
                  <a:pt x="11" y="60"/>
                  <a:pt x="11" y="60"/>
                  <a:pt x="11" y="60"/>
                </a:cubicBezTo>
                <a:cubicBezTo>
                  <a:pt x="14" y="62"/>
                  <a:pt x="18" y="63"/>
                  <a:pt x="22" y="64"/>
                </a:cubicBezTo>
                <a:cubicBezTo>
                  <a:pt x="22" y="66"/>
                  <a:pt x="22" y="66"/>
                  <a:pt x="22" y="66"/>
                </a:cubicBezTo>
                <a:cubicBezTo>
                  <a:pt x="13" y="66"/>
                  <a:pt x="13" y="66"/>
                  <a:pt x="13" y="66"/>
                </a:cubicBezTo>
                <a:cubicBezTo>
                  <a:pt x="11" y="66"/>
                  <a:pt x="9" y="67"/>
                  <a:pt x="9" y="69"/>
                </a:cubicBezTo>
                <a:cubicBezTo>
                  <a:pt x="9" y="69"/>
                  <a:pt x="9" y="69"/>
                  <a:pt x="9" y="69"/>
                </a:cubicBezTo>
                <a:cubicBezTo>
                  <a:pt x="6" y="69"/>
                  <a:pt x="5" y="70"/>
                  <a:pt x="5" y="72"/>
                </a:cubicBezTo>
                <a:cubicBezTo>
                  <a:pt x="5" y="74"/>
                  <a:pt x="6" y="75"/>
                  <a:pt x="9" y="75"/>
                </a:cubicBezTo>
                <a:cubicBezTo>
                  <a:pt x="44" y="75"/>
                  <a:pt x="44" y="75"/>
                  <a:pt x="44" y="75"/>
                </a:cubicBezTo>
                <a:cubicBezTo>
                  <a:pt x="46" y="75"/>
                  <a:pt x="48" y="74"/>
                  <a:pt x="48" y="72"/>
                </a:cubicBezTo>
                <a:cubicBezTo>
                  <a:pt x="48" y="70"/>
                  <a:pt x="46" y="69"/>
                  <a:pt x="44" y="69"/>
                </a:cubicBezTo>
                <a:cubicBezTo>
                  <a:pt x="44" y="69"/>
                  <a:pt x="44" y="69"/>
                  <a:pt x="44" y="69"/>
                </a:cubicBezTo>
                <a:cubicBezTo>
                  <a:pt x="43" y="67"/>
                  <a:pt x="42" y="66"/>
                  <a:pt x="40" y="66"/>
                </a:cubicBezTo>
                <a:cubicBezTo>
                  <a:pt x="30" y="66"/>
                  <a:pt x="30" y="66"/>
                  <a:pt x="30" y="66"/>
                </a:cubicBezTo>
                <a:cubicBezTo>
                  <a:pt x="30" y="64"/>
                  <a:pt x="30" y="64"/>
                  <a:pt x="30" y="64"/>
                </a:cubicBezTo>
                <a:cubicBezTo>
                  <a:pt x="40" y="63"/>
                  <a:pt x="49" y="57"/>
                  <a:pt x="54" y="48"/>
                </a:cubicBezTo>
                <a:cubicBezTo>
                  <a:pt x="62" y="34"/>
                  <a:pt x="58" y="15"/>
                  <a:pt x="44" y="6"/>
                </a:cubicBezTo>
                <a:close/>
                <a:moveTo>
                  <a:pt x="27" y="46"/>
                </a:moveTo>
                <a:cubicBezTo>
                  <a:pt x="30" y="46"/>
                  <a:pt x="33" y="45"/>
                  <a:pt x="36" y="45"/>
                </a:cubicBezTo>
                <a:cubicBezTo>
                  <a:pt x="34" y="50"/>
                  <a:pt x="31" y="55"/>
                  <a:pt x="27" y="55"/>
                </a:cubicBezTo>
                <a:lnTo>
                  <a:pt x="27" y="46"/>
                </a:lnTo>
                <a:close/>
                <a:moveTo>
                  <a:pt x="27" y="44"/>
                </a:moveTo>
                <a:cubicBezTo>
                  <a:pt x="27" y="33"/>
                  <a:pt x="27" y="33"/>
                  <a:pt x="27" y="33"/>
                </a:cubicBezTo>
                <a:cubicBezTo>
                  <a:pt x="38" y="33"/>
                  <a:pt x="38" y="33"/>
                  <a:pt x="38" y="33"/>
                </a:cubicBezTo>
                <a:cubicBezTo>
                  <a:pt x="38" y="36"/>
                  <a:pt x="37" y="40"/>
                  <a:pt x="36" y="42"/>
                </a:cubicBezTo>
                <a:cubicBezTo>
                  <a:pt x="34" y="43"/>
                  <a:pt x="31" y="44"/>
                  <a:pt x="27" y="44"/>
                </a:cubicBezTo>
                <a:close/>
                <a:moveTo>
                  <a:pt x="40" y="33"/>
                </a:moveTo>
                <a:cubicBezTo>
                  <a:pt x="49" y="33"/>
                  <a:pt x="49" y="33"/>
                  <a:pt x="49" y="33"/>
                </a:cubicBezTo>
                <a:cubicBezTo>
                  <a:pt x="49" y="37"/>
                  <a:pt x="45" y="40"/>
                  <a:pt x="39" y="42"/>
                </a:cubicBezTo>
                <a:cubicBezTo>
                  <a:pt x="39" y="39"/>
                  <a:pt x="40" y="36"/>
                  <a:pt x="40" y="33"/>
                </a:cubicBezTo>
                <a:close/>
                <a:moveTo>
                  <a:pt x="40" y="31"/>
                </a:moveTo>
                <a:cubicBezTo>
                  <a:pt x="40" y="28"/>
                  <a:pt x="39" y="25"/>
                  <a:pt x="39" y="23"/>
                </a:cubicBezTo>
                <a:cubicBezTo>
                  <a:pt x="45" y="24"/>
                  <a:pt x="49" y="28"/>
                  <a:pt x="49" y="31"/>
                </a:cubicBezTo>
                <a:lnTo>
                  <a:pt x="40" y="31"/>
                </a:lnTo>
                <a:close/>
                <a:moveTo>
                  <a:pt x="38" y="31"/>
                </a:moveTo>
                <a:cubicBezTo>
                  <a:pt x="27" y="31"/>
                  <a:pt x="27" y="31"/>
                  <a:pt x="27" y="31"/>
                </a:cubicBezTo>
                <a:cubicBezTo>
                  <a:pt x="27" y="21"/>
                  <a:pt x="27" y="21"/>
                  <a:pt x="27" y="21"/>
                </a:cubicBezTo>
                <a:cubicBezTo>
                  <a:pt x="31" y="21"/>
                  <a:pt x="34" y="21"/>
                  <a:pt x="36" y="22"/>
                </a:cubicBezTo>
                <a:cubicBezTo>
                  <a:pt x="37" y="25"/>
                  <a:pt x="38" y="28"/>
                  <a:pt x="38" y="31"/>
                </a:cubicBezTo>
                <a:close/>
                <a:moveTo>
                  <a:pt x="27" y="19"/>
                </a:moveTo>
                <a:cubicBezTo>
                  <a:pt x="27" y="9"/>
                  <a:pt x="27" y="9"/>
                  <a:pt x="27" y="9"/>
                </a:cubicBezTo>
                <a:cubicBezTo>
                  <a:pt x="31" y="10"/>
                  <a:pt x="34" y="14"/>
                  <a:pt x="36" y="20"/>
                </a:cubicBezTo>
                <a:cubicBezTo>
                  <a:pt x="33" y="19"/>
                  <a:pt x="30" y="19"/>
                  <a:pt x="27" y="19"/>
                </a:cubicBezTo>
                <a:close/>
                <a:moveTo>
                  <a:pt x="25" y="19"/>
                </a:moveTo>
                <a:cubicBezTo>
                  <a:pt x="22" y="19"/>
                  <a:pt x="19" y="19"/>
                  <a:pt x="17" y="20"/>
                </a:cubicBezTo>
                <a:cubicBezTo>
                  <a:pt x="19" y="14"/>
                  <a:pt x="22" y="10"/>
                  <a:pt x="25" y="9"/>
                </a:cubicBezTo>
                <a:lnTo>
                  <a:pt x="25" y="19"/>
                </a:lnTo>
                <a:close/>
                <a:moveTo>
                  <a:pt x="25" y="21"/>
                </a:moveTo>
                <a:cubicBezTo>
                  <a:pt x="25" y="31"/>
                  <a:pt x="25" y="31"/>
                  <a:pt x="25" y="31"/>
                </a:cubicBezTo>
                <a:cubicBezTo>
                  <a:pt x="15" y="31"/>
                  <a:pt x="15" y="31"/>
                  <a:pt x="15" y="31"/>
                </a:cubicBezTo>
                <a:cubicBezTo>
                  <a:pt x="15" y="28"/>
                  <a:pt x="15" y="25"/>
                  <a:pt x="16" y="22"/>
                </a:cubicBezTo>
                <a:cubicBezTo>
                  <a:pt x="19" y="21"/>
                  <a:pt x="22" y="21"/>
                  <a:pt x="25" y="21"/>
                </a:cubicBezTo>
                <a:close/>
                <a:moveTo>
                  <a:pt x="13" y="31"/>
                </a:moveTo>
                <a:cubicBezTo>
                  <a:pt x="3" y="31"/>
                  <a:pt x="3" y="31"/>
                  <a:pt x="3" y="31"/>
                </a:cubicBezTo>
                <a:cubicBezTo>
                  <a:pt x="4" y="28"/>
                  <a:pt x="8" y="24"/>
                  <a:pt x="14" y="23"/>
                </a:cubicBezTo>
                <a:cubicBezTo>
                  <a:pt x="13" y="25"/>
                  <a:pt x="13" y="28"/>
                  <a:pt x="13" y="31"/>
                </a:cubicBezTo>
                <a:close/>
                <a:moveTo>
                  <a:pt x="13" y="33"/>
                </a:moveTo>
                <a:cubicBezTo>
                  <a:pt x="13" y="36"/>
                  <a:pt x="13" y="39"/>
                  <a:pt x="14" y="42"/>
                </a:cubicBezTo>
                <a:cubicBezTo>
                  <a:pt x="8" y="40"/>
                  <a:pt x="4" y="37"/>
                  <a:pt x="3" y="33"/>
                </a:cubicBezTo>
                <a:lnTo>
                  <a:pt x="13" y="33"/>
                </a:lnTo>
                <a:close/>
                <a:moveTo>
                  <a:pt x="15" y="33"/>
                </a:moveTo>
                <a:cubicBezTo>
                  <a:pt x="25" y="33"/>
                  <a:pt x="25" y="33"/>
                  <a:pt x="25" y="33"/>
                </a:cubicBezTo>
                <a:cubicBezTo>
                  <a:pt x="25" y="44"/>
                  <a:pt x="25" y="44"/>
                  <a:pt x="25" y="44"/>
                </a:cubicBezTo>
                <a:cubicBezTo>
                  <a:pt x="22" y="44"/>
                  <a:pt x="19" y="43"/>
                  <a:pt x="16" y="42"/>
                </a:cubicBezTo>
                <a:cubicBezTo>
                  <a:pt x="15" y="40"/>
                  <a:pt x="15" y="36"/>
                  <a:pt x="15" y="33"/>
                </a:cubicBezTo>
                <a:close/>
                <a:moveTo>
                  <a:pt x="25" y="46"/>
                </a:moveTo>
                <a:cubicBezTo>
                  <a:pt x="25" y="55"/>
                  <a:pt x="25" y="55"/>
                  <a:pt x="25" y="55"/>
                </a:cubicBezTo>
                <a:cubicBezTo>
                  <a:pt x="22" y="55"/>
                  <a:pt x="19" y="50"/>
                  <a:pt x="17" y="45"/>
                </a:cubicBezTo>
                <a:cubicBezTo>
                  <a:pt x="19" y="45"/>
                  <a:pt x="22" y="46"/>
                  <a:pt x="25" y="46"/>
                </a:cubicBezTo>
                <a:close/>
                <a:moveTo>
                  <a:pt x="38" y="44"/>
                </a:moveTo>
                <a:cubicBezTo>
                  <a:pt x="43" y="43"/>
                  <a:pt x="46" y="41"/>
                  <a:pt x="48" y="39"/>
                </a:cubicBezTo>
                <a:cubicBezTo>
                  <a:pt x="46" y="46"/>
                  <a:pt x="40" y="52"/>
                  <a:pt x="33" y="54"/>
                </a:cubicBezTo>
                <a:cubicBezTo>
                  <a:pt x="35" y="52"/>
                  <a:pt x="37" y="48"/>
                  <a:pt x="38" y="44"/>
                </a:cubicBezTo>
                <a:close/>
                <a:moveTo>
                  <a:pt x="38" y="20"/>
                </a:moveTo>
                <a:cubicBezTo>
                  <a:pt x="37" y="16"/>
                  <a:pt x="35" y="12"/>
                  <a:pt x="33" y="10"/>
                </a:cubicBezTo>
                <a:cubicBezTo>
                  <a:pt x="40" y="12"/>
                  <a:pt x="46" y="18"/>
                  <a:pt x="48" y="26"/>
                </a:cubicBezTo>
                <a:cubicBezTo>
                  <a:pt x="46" y="23"/>
                  <a:pt x="43" y="21"/>
                  <a:pt x="38" y="20"/>
                </a:cubicBezTo>
                <a:close/>
                <a:moveTo>
                  <a:pt x="14" y="20"/>
                </a:moveTo>
                <a:cubicBezTo>
                  <a:pt x="10" y="21"/>
                  <a:pt x="6" y="23"/>
                  <a:pt x="4" y="26"/>
                </a:cubicBezTo>
                <a:cubicBezTo>
                  <a:pt x="6" y="18"/>
                  <a:pt x="12" y="12"/>
                  <a:pt x="20" y="10"/>
                </a:cubicBezTo>
                <a:cubicBezTo>
                  <a:pt x="17" y="12"/>
                  <a:pt x="16" y="16"/>
                  <a:pt x="14" y="20"/>
                </a:cubicBezTo>
                <a:close/>
                <a:moveTo>
                  <a:pt x="14" y="44"/>
                </a:moveTo>
                <a:cubicBezTo>
                  <a:pt x="16" y="48"/>
                  <a:pt x="17" y="52"/>
                  <a:pt x="20" y="54"/>
                </a:cubicBezTo>
                <a:cubicBezTo>
                  <a:pt x="12" y="52"/>
                  <a:pt x="6" y="46"/>
                  <a:pt x="4" y="39"/>
                </a:cubicBezTo>
                <a:cubicBezTo>
                  <a:pt x="6" y="41"/>
                  <a:pt x="10" y="43"/>
                  <a:pt x="14" y="44"/>
                </a:cubicBezTo>
                <a:close/>
                <a:moveTo>
                  <a:pt x="50" y="46"/>
                </a:moveTo>
                <a:cubicBezTo>
                  <a:pt x="43" y="59"/>
                  <a:pt x="26" y="64"/>
                  <a:pt x="13" y="57"/>
                </a:cubicBezTo>
                <a:cubicBezTo>
                  <a:pt x="14" y="55"/>
                  <a:pt x="14" y="55"/>
                  <a:pt x="14" y="55"/>
                </a:cubicBezTo>
                <a:cubicBezTo>
                  <a:pt x="17" y="57"/>
                  <a:pt x="22" y="58"/>
                  <a:pt x="26" y="58"/>
                </a:cubicBezTo>
                <a:cubicBezTo>
                  <a:pt x="41" y="58"/>
                  <a:pt x="52" y="47"/>
                  <a:pt x="52" y="32"/>
                </a:cubicBezTo>
                <a:cubicBezTo>
                  <a:pt x="52" y="23"/>
                  <a:pt x="48" y="15"/>
                  <a:pt x="41" y="11"/>
                </a:cubicBezTo>
                <a:cubicBezTo>
                  <a:pt x="42" y="9"/>
                  <a:pt x="42" y="9"/>
                  <a:pt x="42" y="9"/>
                </a:cubicBezTo>
                <a:cubicBezTo>
                  <a:pt x="54" y="17"/>
                  <a:pt x="58" y="33"/>
                  <a:pt x="50" y="4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109" name="Google Shape;34109;p551"/>
          <p:cNvSpPr/>
          <p:nvPr/>
        </p:nvSpPr>
        <p:spPr>
          <a:xfrm>
            <a:off x="8401353" y="2821014"/>
            <a:ext cx="412703" cy="370735"/>
          </a:xfrm>
          <a:custGeom>
            <a:avLst/>
            <a:gdLst/>
            <a:ahLst/>
            <a:cxnLst/>
            <a:rect l="l" t="t" r="r" b="b"/>
            <a:pathLst>
              <a:path w="75" h="65" extrusionOk="0">
                <a:moveTo>
                  <a:pt x="72" y="10"/>
                </a:moveTo>
                <a:cubicBezTo>
                  <a:pt x="42" y="1"/>
                  <a:pt x="42" y="1"/>
                  <a:pt x="42" y="1"/>
                </a:cubicBezTo>
                <a:cubicBezTo>
                  <a:pt x="39" y="0"/>
                  <a:pt x="36" y="0"/>
                  <a:pt x="33" y="1"/>
                </a:cubicBezTo>
                <a:cubicBezTo>
                  <a:pt x="3" y="10"/>
                  <a:pt x="3" y="10"/>
                  <a:pt x="3" y="10"/>
                </a:cubicBezTo>
                <a:cubicBezTo>
                  <a:pt x="1" y="10"/>
                  <a:pt x="0" y="12"/>
                  <a:pt x="0" y="12"/>
                </a:cubicBezTo>
                <a:cubicBezTo>
                  <a:pt x="0" y="13"/>
                  <a:pt x="1" y="14"/>
                  <a:pt x="3" y="15"/>
                </a:cubicBezTo>
                <a:cubicBezTo>
                  <a:pt x="13" y="18"/>
                  <a:pt x="13" y="18"/>
                  <a:pt x="13" y="18"/>
                </a:cubicBezTo>
                <a:cubicBezTo>
                  <a:pt x="13" y="42"/>
                  <a:pt x="13" y="42"/>
                  <a:pt x="13" y="42"/>
                </a:cubicBezTo>
                <a:cubicBezTo>
                  <a:pt x="13" y="44"/>
                  <a:pt x="15" y="47"/>
                  <a:pt x="18" y="48"/>
                </a:cubicBezTo>
                <a:cubicBezTo>
                  <a:pt x="18" y="53"/>
                  <a:pt x="18" y="53"/>
                  <a:pt x="18" y="53"/>
                </a:cubicBezTo>
                <a:cubicBezTo>
                  <a:pt x="18" y="54"/>
                  <a:pt x="19" y="55"/>
                  <a:pt x="20" y="55"/>
                </a:cubicBezTo>
                <a:cubicBezTo>
                  <a:pt x="19" y="55"/>
                  <a:pt x="18" y="56"/>
                  <a:pt x="18" y="56"/>
                </a:cubicBezTo>
                <a:cubicBezTo>
                  <a:pt x="17" y="59"/>
                  <a:pt x="16" y="60"/>
                  <a:pt x="16" y="61"/>
                </a:cubicBezTo>
                <a:cubicBezTo>
                  <a:pt x="16" y="63"/>
                  <a:pt x="18" y="65"/>
                  <a:pt x="20" y="65"/>
                </a:cubicBezTo>
                <a:cubicBezTo>
                  <a:pt x="22" y="65"/>
                  <a:pt x="23" y="63"/>
                  <a:pt x="23" y="61"/>
                </a:cubicBezTo>
                <a:cubicBezTo>
                  <a:pt x="23" y="60"/>
                  <a:pt x="23" y="59"/>
                  <a:pt x="21" y="56"/>
                </a:cubicBezTo>
                <a:cubicBezTo>
                  <a:pt x="21" y="56"/>
                  <a:pt x="21" y="55"/>
                  <a:pt x="20" y="55"/>
                </a:cubicBezTo>
                <a:cubicBezTo>
                  <a:pt x="21" y="55"/>
                  <a:pt x="22" y="54"/>
                  <a:pt x="22" y="53"/>
                </a:cubicBezTo>
                <a:cubicBezTo>
                  <a:pt x="22" y="50"/>
                  <a:pt x="22" y="50"/>
                  <a:pt x="22" y="50"/>
                </a:cubicBezTo>
                <a:cubicBezTo>
                  <a:pt x="27" y="51"/>
                  <a:pt x="33" y="52"/>
                  <a:pt x="39" y="52"/>
                </a:cubicBezTo>
                <a:cubicBezTo>
                  <a:pt x="51" y="52"/>
                  <a:pt x="64" y="48"/>
                  <a:pt x="64" y="42"/>
                </a:cubicBezTo>
                <a:cubicBezTo>
                  <a:pt x="64" y="17"/>
                  <a:pt x="64" y="17"/>
                  <a:pt x="64" y="17"/>
                </a:cubicBezTo>
                <a:cubicBezTo>
                  <a:pt x="72" y="15"/>
                  <a:pt x="72" y="15"/>
                  <a:pt x="72" y="15"/>
                </a:cubicBezTo>
                <a:cubicBezTo>
                  <a:pt x="74" y="14"/>
                  <a:pt x="75" y="13"/>
                  <a:pt x="75" y="12"/>
                </a:cubicBezTo>
                <a:cubicBezTo>
                  <a:pt x="75" y="12"/>
                  <a:pt x="74" y="10"/>
                  <a:pt x="72" y="10"/>
                </a:cubicBezTo>
                <a:close/>
                <a:moveTo>
                  <a:pt x="16" y="42"/>
                </a:moveTo>
                <a:cubicBezTo>
                  <a:pt x="16" y="19"/>
                  <a:pt x="16" y="19"/>
                  <a:pt x="16" y="19"/>
                </a:cubicBezTo>
                <a:cubicBezTo>
                  <a:pt x="18" y="20"/>
                  <a:pt x="18" y="20"/>
                  <a:pt x="18" y="20"/>
                </a:cubicBezTo>
                <a:cubicBezTo>
                  <a:pt x="18" y="45"/>
                  <a:pt x="18" y="45"/>
                  <a:pt x="18" y="45"/>
                </a:cubicBezTo>
                <a:cubicBezTo>
                  <a:pt x="17" y="44"/>
                  <a:pt x="16" y="43"/>
                  <a:pt x="16" y="42"/>
                </a:cubicBezTo>
                <a:close/>
                <a:moveTo>
                  <a:pt x="61" y="42"/>
                </a:moveTo>
                <a:cubicBezTo>
                  <a:pt x="61" y="45"/>
                  <a:pt x="53" y="49"/>
                  <a:pt x="39" y="49"/>
                </a:cubicBezTo>
                <a:cubicBezTo>
                  <a:pt x="32" y="49"/>
                  <a:pt x="26" y="48"/>
                  <a:pt x="22" y="46"/>
                </a:cubicBezTo>
                <a:cubicBezTo>
                  <a:pt x="22" y="21"/>
                  <a:pt x="22" y="21"/>
                  <a:pt x="22" y="21"/>
                </a:cubicBezTo>
                <a:cubicBezTo>
                  <a:pt x="33" y="24"/>
                  <a:pt x="33" y="24"/>
                  <a:pt x="33" y="24"/>
                </a:cubicBezTo>
                <a:cubicBezTo>
                  <a:pt x="34" y="24"/>
                  <a:pt x="36" y="25"/>
                  <a:pt x="37" y="25"/>
                </a:cubicBezTo>
                <a:cubicBezTo>
                  <a:pt x="39" y="25"/>
                  <a:pt x="41" y="24"/>
                  <a:pt x="42" y="24"/>
                </a:cubicBezTo>
                <a:cubicBezTo>
                  <a:pt x="61" y="18"/>
                  <a:pt x="61" y="18"/>
                  <a:pt x="61" y="18"/>
                </a:cubicBezTo>
                <a:lnTo>
                  <a:pt x="61" y="42"/>
                </a:lnTo>
                <a:close/>
                <a:moveTo>
                  <a:pt x="41" y="21"/>
                </a:moveTo>
                <a:cubicBezTo>
                  <a:pt x="39" y="22"/>
                  <a:pt x="36" y="22"/>
                  <a:pt x="34" y="21"/>
                </a:cubicBezTo>
                <a:cubicBezTo>
                  <a:pt x="26" y="19"/>
                  <a:pt x="26" y="19"/>
                  <a:pt x="26" y="19"/>
                </a:cubicBezTo>
                <a:cubicBezTo>
                  <a:pt x="38" y="14"/>
                  <a:pt x="38" y="14"/>
                  <a:pt x="38" y="14"/>
                </a:cubicBezTo>
                <a:cubicBezTo>
                  <a:pt x="39" y="14"/>
                  <a:pt x="40" y="13"/>
                  <a:pt x="39" y="12"/>
                </a:cubicBezTo>
                <a:cubicBezTo>
                  <a:pt x="39" y="11"/>
                  <a:pt x="38" y="10"/>
                  <a:pt x="37" y="11"/>
                </a:cubicBezTo>
                <a:cubicBezTo>
                  <a:pt x="20" y="17"/>
                  <a:pt x="20" y="17"/>
                  <a:pt x="20" y="17"/>
                </a:cubicBezTo>
                <a:cubicBezTo>
                  <a:pt x="19" y="17"/>
                  <a:pt x="19" y="17"/>
                  <a:pt x="19" y="17"/>
                </a:cubicBezTo>
                <a:cubicBezTo>
                  <a:pt x="5" y="12"/>
                  <a:pt x="5" y="12"/>
                  <a:pt x="5" y="12"/>
                </a:cubicBezTo>
                <a:cubicBezTo>
                  <a:pt x="34" y="4"/>
                  <a:pt x="34" y="4"/>
                  <a:pt x="34" y="4"/>
                </a:cubicBezTo>
                <a:cubicBezTo>
                  <a:pt x="36" y="3"/>
                  <a:pt x="39" y="3"/>
                  <a:pt x="41" y="4"/>
                </a:cubicBezTo>
                <a:cubicBezTo>
                  <a:pt x="70" y="12"/>
                  <a:pt x="70" y="12"/>
                  <a:pt x="70" y="12"/>
                </a:cubicBezTo>
                <a:lnTo>
                  <a:pt x="41" y="21"/>
                </a:lnTo>
                <a:close/>
                <a:moveTo>
                  <a:pt x="57" y="37"/>
                </a:moveTo>
                <a:cubicBezTo>
                  <a:pt x="57" y="24"/>
                  <a:pt x="57" y="24"/>
                  <a:pt x="57" y="24"/>
                </a:cubicBezTo>
                <a:cubicBezTo>
                  <a:pt x="57" y="23"/>
                  <a:pt x="57" y="23"/>
                  <a:pt x="58" y="23"/>
                </a:cubicBezTo>
                <a:cubicBezTo>
                  <a:pt x="58" y="23"/>
                  <a:pt x="59" y="23"/>
                  <a:pt x="59" y="24"/>
                </a:cubicBezTo>
                <a:cubicBezTo>
                  <a:pt x="59" y="37"/>
                  <a:pt x="59" y="37"/>
                  <a:pt x="59" y="37"/>
                </a:cubicBezTo>
                <a:cubicBezTo>
                  <a:pt x="59" y="37"/>
                  <a:pt x="58" y="38"/>
                  <a:pt x="58" y="38"/>
                </a:cubicBezTo>
                <a:cubicBezTo>
                  <a:pt x="57" y="38"/>
                  <a:pt x="57" y="37"/>
                  <a:pt x="57" y="37"/>
                </a:cubicBezTo>
                <a:close/>
                <a:moveTo>
                  <a:pt x="57" y="43"/>
                </a:moveTo>
                <a:cubicBezTo>
                  <a:pt x="57" y="41"/>
                  <a:pt x="57" y="41"/>
                  <a:pt x="57" y="41"/>
                </a:cubicBezTo>
                <a:cubicBezTo>
                  <a:pt x="57" y="40"/>
                  <a:pt x="57" y="40"/>
                  <a:pt x="58" y="40"/>
                </a:cubicBezTo>
                <a:cubicBezTo>
                  <a:pt x="58" y="40"/>
                  <a:pt x="59" y="40"/>
                  <a:pt x="59" y="41"/>
                </a:cubicBezTo>
                <a:cubicBezTo>
                  <a:pt x="59" y="43"/>
                  <a:pt x="59" y="43"/>
                  <a:pt x="59" y="43"/>
                </a:cubicBezTo>
                <a:cubicBezTo>
                  <a:pt x="59" y="43"/>
                  <a:pt x="58" y="44"/>
                  <a:pt x="58" y="44"/>
                </a:cubicBezTo>
                <a:cubicBezTo>
                  <a:pt x="57" y="44"/>
                  <a:pt x="57" y="43"/>
                  <a:pt x="57" y="4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110" name="Google Shape;34110;p551"/>
          <p:cNvSpPr/>
          <p:nvPr/>
        </p:nvSpPr>
        <p:spPr>
          <a:xfrm>
            <a:off x="1268967" y="2762250"/>
            <a:ext cx="401046" cy="417368"/>
          </a:xfrm>
          <a:custGeom>
            <a:avLst/>
            <a:gdLst/>
            <a:ahLst/>
            <a:cxnLst/>
            <a:rect l="l" t="t" r="r" b="b"/>
            <a:pathLst>
              <a:path w="73" h="73" extrusionOk="0">
                <a:moveTo>
                  <a:pt x="73" y="14"/>
                </a:moveTo>
                <a:cubicBezTo>
                  <a:pt x="73" y="14"/>
                  <a:pt x="73" y="13"/>
                  <a:pt x="73" y="13"/>
                </a:cubicBezTo>
                <a:cubicBezTo>
                  <a:pt x="60" y="1"/>
                  <a:pt x="60" y="1"/>
                  <a:pt x="60" y="1"/>
                </a:cubicBezTo>
                <a:cubicBezTo>
                  <a:pt x="60" y="0"/>
                  <a:pt x="59" y="0"/>
                  <a:pt x="58" y="1"/>
                </a:cubicBezTo>
                <a:cubicBezTo>
                  <a:pt x="37" y="21"/>
                  <a:pt x="37" y="21"/>
                  <a:pt x="37" y="21"/>
                </a:cubicBezTo>
                <a:cubicBezTo>
                  <a:pt x="21" y="5"/>
                  <a:pt x="21" y="5"/>
                  <a:pt x="21" y="5"/>
                </a:cubicBezTo>
                <a:cubicBezTo>
                  <a:pt x="18" y="2"/>
                  <a:pt x="12" y="2"/>
                  <a:pt x="9" y="5"/>
                </a:cubicBezTo>
                <a:cubicBezTo>
                  <a:pt x="5" y="9"/>
                  <a:pt x="5" y="9"/>
                  <a:pt x="5" y="9"/>
                </a:cubicBezTo>
                <a:cubicBezTo>
                  <a:pt x="2" y="13"/>
                  <a:pt x="2" y="18"/>
                  <a:pt x="5" y="22"/>
                </a:cubicBezTo>
                <a:cubicBezTo>
                  <a:pt x="21" y="38"/>
                  <a:pt x="21" y="38"/>
                  <a:pt x="21" y="38"/>
                </a:cubicBezTo>
                <a:cubicBezTo>
                  <a:pt x="0" y="58"/>
                  <a:pt x="0" y="58"/>
                  <a:pt x="0" y="58"/>
                </a:cubicBezTo>
                <a:cubicBezTo>
                  <a:pt x="0" y="59"/>
                  <a:pt x="0" y="59"/>
                  <a:pt x="0" y="59"/>
                </a:cubicBezTo>
                <a:cubicBezTo>
                  <a:pt x="0" y="60"/>
                  <a:pt x="0" y="60"/>
                  <a:pt x="0" y="60"/>
                </a:cubicBezTo>
                <a:cubicBezTo>
                  <a:pt x="13" y="73"/>
                  <a:pt x="13" y="73"/>
                  <a:pt x="13" y="73"/>
                </a:cubicBezTo>
                <a:cubicBezTo>
                  <a:pt x="13" y="73"/>
                  <a:pt x="14" y="73"/>
                  <a:pt x="14" y="73"/>
                </a:cubicBezTo>
                <a:cubicBezTo>
                  <a:pt x="14" y="73"/>
                  <a:pt x="15" y="73"/>
                  <a:pt x="15" y="73"/>
                </a:cubicBezTo>
                <a:cubicBezTo>
                  <a:pt x="36" y="52"/>
                  <a:pt x="36" y="52"/>
                  <a:pt x="36" y="52"/>
                </a:cubicBezTo>
                <a:cubicBezTo>
                  <a:pt x="44" y="60"/>
                  <a:pt x="44" y="60"/>
                  <a:pt x="44" y="60"/>
                </a:cubicBezTo>
                <a:cubicBezTo>
                  <a:pt x="47" y="63"/>
                  <a:pt x="52" y="67"/>
                  <a:pt x="56" y="68"/>
                </a:cubicBezTo>
                <a:cubicBezTo>
                  <a:pt x="64" y="70"/>
                  <a:pt x="64" y="70"/>
                  <a:pt x="64" y="70"/>
                </a:cubicBezTo>
                <a:cubicBezTo>
                  <a:pt x="65" y="71"/>
                  <a:pt x="65" y="71"/>
                  <a:pt x="66" y="71"/>
                </a:cubicBezTo>
                <a:cubicBezTo>
                  <a:pt x="68" y="71"/>
                  <a:pt x="69" y="70"/>
                  <a:pt x="70" y="69"/>
                </a:cubicBezTo>
                <a:cubicBezTo>
                  <a:pt x="71" y="68"/>
                  <a:pt x="71" y="66"/>
                  <a:pt x="70" y="64"/>
                </a:cubicBezTo>
                <a:cubicBezTo>
                  <a:pt x="68" y="56"/>
                  <a:pt x="68" y="56"/>
                  <a:pt x="68" y="56"/>
                </a:cubicBezTo>
                <a:cubicBezTo>
                  <a:pt x="67" y="52"/>
                  <a:pt x="63" y="47"/>
                  <a:pt x="60" y="44"/>
                </a:cubicBezTo>
                <a:cubicBezTo>
                  <a:pt x="52" y="36"/>
                  <a:pt x="52" y="36"/>
                  <a:pt x="52" y="36"/>
                </a:cubicBezTo>
                <a:cubicBezTo>
                  <a:pt x="73" y="15"/>
                  <a:pt x="73" y="15"/>
                  <a:pt x="73" y="15"/>
                </a:cubicBezTo>
                <a:cubicBezTo>
                  <a:pt x="73" y="15"/>
                  <a:pt x="73" y="15"/>
                  <a:pt x="73" y="14"/>
                </a:cubicBezTo>
                <a:close/>
                <a:moveTo>
                  <a:pt x="7" y="11"/>
                </a:moveTo>
                <a:cubicBezTo>
                  <a:pt x="11" y="7"/>
                  <a:pt x="11" y="7"/>
                  <a:pt x="11" y="7"/>
                </a:cubicBezTo>
                <a:cubicBezTo>
                  <a:pt x="12" y="6"/>
                  <a:pt x="14" y="6"/>
                  <a:pt x="15" y="6"/>
                </a:cubicBezTo>
                <a:cubicBezTo>
                  <a:pt x="17" y="6"/>
                  <a:pt x="18" y="6"/>
                  <a:pt x="19" y="7"/>
                </a:cubicBezTo>
                <a:cubicBezTo>
                  <a:pt x="21" y="9"/>
                  <a:pt x="21" y="9"/>
                  <a:pt x="21" y="9"/>
                </a:cubicBezTo>
                <a:cubicBezTo>
                  <a:pt x="9" y="21"/>
                  <a:pt x="9" y="21"/>
                  <a:pt x="9" y="21"/>
                </a:cubicBezTo>
                <a:cubicBezTo>
                  <a:pt x="7" y="19"/>
                  <a:pt x="7" y="19"/>
                  <a:pt x="7" y="19"/>
                </a:cubicBezTo>
                <a:cubicBezTo>
                  <a:pt x="5" y="17"/>
                  <a:pt x="5" y="14"/>
                  <a:pt x="7" y="11"/>
                </a:cubicBezTo>
                <a:close/>
                <a:moveTo>
                  <a:pt x="52" y="56"/>
                </a:moveTo>
                <a:cubicBezTo>
                  <a:pt x="15" y="19"/>
                  <a:pt x="15" y="19"/>
                  <a:pt x="15" y="19"/>
                </a:cubicBezTo>
                <a:cubicBezTo>
                  <a:pt x="18" y="15"/>
                  <a:pt x="18" y="15"/>
                  <a:pt x="18" y="15"/>
                </a:cubicBezTo>
                <a:cubicBezTo>
                  <a:pt x="56" y="53"/>
                  <a:pt x="56" y="53"/>
                  <a:pt x="56" y="53"/>
                </a:cubicBezTo>
                <a:lnTo>
                  <a:pt x="52" y="56"/>
                </a:lnTo>
                <a:close/>
                <a:moveTo>
                  <a:pt x="28" y="46"/>
                </a:moveTo>
                <a:cubicBezTo>
                  <a:pt x="33" y="51"/>
                  <a:pt x="33" y="51"/>
                  <a:pt x="33" y="51"/>
                </a:cubicBezTo>
                <a:cubicBezTo>
                  <a:pt x="31" y="53"/>
                  <a:pt x="31" y="53"/>
                  <a:pt x="31" y="53"/>
                </a:cubicBezTo>
                <a:cubicBezTo>
                  <a:pt x="28" y="50"/>
                  <a:pt x="28" y="50"/>
                  <a:pt x="28" y="50"/>
                </a:cubicBezTo>
                <a:cubicBezTo>
                  <a:pt x="27" y="49"/>
                  <a:pt x="27" y="49"/>
                  <a:pt x="26" y="50"/>
                </a:cubicBezTo>
                <a:cubicBezTo>
                  <a:pt x="26" y="50"/>
                  <a:pt x="26" y="51"/>
                  <a:pt x="26" y="51"/>
                </a:cubicBezTo>
                <a:cubicBezTo>
                  <a:pt x="30" y="54"/>
                  <a:pt x="30" y="54"/>
                  <a:pt x="30" y="54"/>
                </a:cubicBezTo>
                <a:cubicBezTo>
                  <a:pt x="28" y="56"/>
                  <a:pt x="28" y="56"/>
                  <a:pt x="28" y="56"/>
                </a:cubicBezTo>
                <a:cubicBezTo>
                  <a:pt x="24" y="53"/>
                  <a:pt x="24" y="53"/>
                  <a:pt x="24" y="53"/>
                </a:cubicBezTo>
                <a:cubicBezTo>
                  <a:pt x="24" y="53"/>
                  <a:pt x="23" y="53"/>
                  <a:pt x="23" y="53"/>
                </a:cubicBezTo>
                <a:cubicBezTo>
                  <a:pt x="23" y="53"/>
                  <a:pt x="23" y="54"/>
                  <a:pt x="23" y="54"/>
                </a:cubicBezTo>
                <a:cubicBezTo>
                  <a:pt x="26" y="58"/>
                  <a:pt x="26" y="58"/>
                  <a:pt x="26" y="58"/>
                </a:cubicBezTo>
                <a:cubicBezTo>
                  <a:pt x="24" y="59"/>
                  <a:pt x="24" y="59"/>
                  <a:pt x="24" y="59"/>
                </a:cubicBezTo>
                <a:cubicBezTo>
                  <a:pt x="21" y="56"/>
                  <a:pt x="21" y="56"/>
                  <a:pt x="21" y="56"/>
                </a:cubicBezTo>
                <a:cubicBezTo>
                  <a:pt x="21" y="56"/>
                  <a:pt x="20" y="56"/>
                  <a:pt x="20" y="56"/>
                </a:cubicBezTo>
                <a:cubicBezTo>
                  <a:pt x="19" y="57"/>
                  <a:pt x="19" y="57"/>
                  <a:pt x="20" y="58"/>
                </a:cubicBezTo>
                <a:cubicBezTo>
                  <a:pt x="23" y="61"/>
                  <a:pt x="23" y="61"/>
                  <a:pt x="23" y="61"/>
                </a:cubicBezTo>
                <a:cubicBezTo>
                  <a:pt x="21" y="63"/>
                  <a:pt x="21" y="63"/>
                  <a:pt x="21" y="63"/>
                </a:cubicBezTo>
                <a:cubicBezTo>
                  <a:pt x="18" y="60"/>
                  <a:pt x="18" y="60"/>
                  <a:pt x="18" y="60"/>
                </a:cubicBezTo>
                <a:cubicBezTo>
                  <a:pt x="17" y="59"/>
                  <a:pt x="17" y="59"/>
                  <a:pt x="16" y="60"/>
                </a:cubicBezTo>
                <a:cubicBezTo>
                  <a:pt x="16" y="60"/>
                  <a:pt x="16" y="61"/>
                  <a:pt x="16" y="61"/>
                </a:cubicBezTo>
                <a:cubicBezTo>
                  <a:pt x="20" y="64"/>
                  <a:pt x="20" y="64"/>
                  <a:pt x="20" y="64"/>
                </a:cubicBezTo>
                <a:cubicBezTo>
                  <a:pt x="18" y="66"/>
                  <a:pt x="18" y="66"/>
                  <a:pt x="18" y="66"/>
                </a:cubicBezTo>
                <a:cubicBezTo>
                  <a:pt x="13" y="61"/>
                  <a:pt x="13" y="61"/>
                  <a:pt x="13" y="61"/>
                </a:cubicBezTo>
                <a:cubicBezTo>
                  <a:pt x="12" y="60"/>
                  <a:pt x="12" y="60"/>
                  <a:pt x="11" y="61"/>
                </a:cubicBezTo>
                <a:cubicBezTo>
                  <a:pt x="11" y="61"/>
                  <a:pt x="11" y="62"/>
                  <a:pt x="11" y="62"/>
                </a:cubicBezTo>
                <a:cubicBezTo>
                  <a:pt x="16" y="67"/>
                  <a:pt x="16" y="67"/>
                  <a:pt x="16" y="67"/>
                </a:cubicBezTo>
                <a:cubicBezTo>
                  <a:pt x="14" y="70"/>
                  <a:pt x="14" y="70"/>
                  <a:pt x="14" y="70"/>
                </a:cubicBezTo>
                <a:cubicBezTo>
                  <a:pt x="4" y="59"/>
                  <a:pt x="4" y="59"/>
                  <a:pt x="4" y="59"/>
                </a:cubicBezTo>
                <a:cubicBezTo>
                  <a:pt x="23" y="40"/>
                  <a:pt x="23" y="40"/>
                  <a:pt x="23" y="40"/>
                </a:cubicBezTo>
                <a:cubicBezTo>
                  <a:pt x="28" y="44"/>
                  <a:pt x="28" y="44"/>
                  <a:pt x="28" y="44"/>
                </a:cubicBezTo>
                <a:cubicBezTo>
                  <a:pt x="28" y="44"/>
                  <a:pt x="28" y="44"/>
                  <a:pt x="28" y="44"/>
                </a:cubicBezTo>
                <a:cubicBezTo>
                  <a:pt x="27" y="45"/>
                  <a:pt x="27" y="45"/>
                  <a:pt x="28" y="46"/>
                </a:cubicBezTo>
                <a:close/>
                <a:moveTo>
                  <a:pt x="11" y="23"/>
                </a:moveTo>
                <a:cubicBezTo>
                  <a:pt x="13" y="20"/>
                  <a:pt x="13" y="20"/>
                  <a:pt x="13" y="20"/>
                </a:cubicBezTo>
                <a:cubicBezTo>
                  <a:pt x="51" y="58"/>
                  <a:pt x="51" y="58"/>
                  <a:pt x="51" y="58"/>
                </a:cubicBezTo>
                <a:cubicBezTo>
                  <a:pt x="48" y="60"/>
                  <a:pt x="48" y="60"/>
                  <a:pt x="48" y="60"/>
                </a:cubicBezTo>
                <a:cubicBezTo>
                  <a:pt x="47" y="60"/>
                  <a:pt x="47" y="59"/>
                  <a:pt x="46" y="58"/>
                </a:cubicBezTo>
                <a:lnTo>
                  <a:pt x="11" y="23"/>
                </a:lnTo>
                <a:close/>
                <a:moveTo>
                  <a:pt x="67" y="67"/>
                </a:moveTo>
                <a:cubicBezTo>
                  <a:pt x="67" y="68"/>
                  <a:pt x="67" y="68"/>
                  <a:pt x="66" y="68"/>
                </a:cubicBezTo>
                <a:cubicBezTo>
                  <a:pt x="68" y="66"/>
                  <a:pt x="68" y="66"/>
                  <a:pt x="68" y="66"/>
                </a:cubicBezTo>
                <a:cubicBezTo>
                  <a:pt x="68" y="67"/>
                  <a:pt x="68" y="67"/>
                  <a:pt x="67" y="67"/>
                </a:cubicBezTo>
                <a:close/>
                <a:moveTo>
                  <a:pt x="67" y="64"/>
                </a:moveTo>
                <a:cubicBezTo>
                  <a:pt x="64" y="67"/>
                  <a:pt x="64" y="67"/>
                  <a:pt x="64" y="67"/>
                </a:cubicBezTo>
                <a:cubicBezTo>
                  <a:pt x="57" y="65"/>
                  <a:pt x="57" y="65"/>
                  <a:pt x="57" y="65"/>
                </a:cubicBezTo>
                <a:cubicBezTo>
                  <a:pt x="55" y="64"/>
                  <a:pt x="52" y="63"/>
                  <a:pt x="50" y="61"/>
                </a:cubicBezTo>
                <a:cubicBezTo>
                  <a:pt x="61" y="50"/>
                  <a:pt x="61" y="50"/>
                  <a:pt x="61" y="50"/>
                </a:cubicBezTo>
                <a:cubicBezTo>
                  <a:pt x="63" y="53"/>
                  <a:pt x="64" y="55"/>
                  <a:pt x="65" y="57"/>
                </a:cubicBezTo>
                <a:lnTo>
                  <a:pt x="67" y="64"/>
                </a:lnTo>
                <a:close/>
                <a:moveTo>
                  <a:pt x="60" y="49"/>
                </a:moveTo>
                <a:cubicBezTo>
                  <a:pt x="57" y="51"/>
                  <a:pt x="57" y="51"/>
                  <a:pt x="57" y="51"/>
                </a:cubicBezTo>
                <a:cubicBezTo>
                  <a:pt x="20" y="14"/>
                  <a:pt x="20" y="14"/>
                  <a:pt x="20" y="14"/>
                </a:cubicBezTo>
                <a:cubicBezTo>
                  <a:pt x="23" y="11"/>
                  <a:pt x="23" y="11"/>
                  <a:pt x="23" y="11"/>
                </a:cubicBezTo>
                <a:cubicBezTo>
                  <a:pt x="58" y="46"/>
                  <a:pt x="58" y="46"/>
                  <a:pt x="58" y="46"/>
                </a:cubicBezTo>
                <a:cubicBezTo>
                  <a:pt x="59" y="47"/>
                  <a:pt x="59" y="48"/>
                  <a:pt x="60" y="49"/>
                </a:cubicBezTo>
                <a:close/>
                <a:moveTo>
                  <a:pt x="67" y="17"/>
                </a:moveTo>
                <a:cubicBezTo>
                  <a:pt x="62" y="11"/>
                  <a:pt x="62" y="11"/>
                  <a:pt x="62" y="11"/>
                </a:cubicBezTo>
                <a:cubicBezTo>
                  <a:pt x="62" y="11"/>
                  <a:pt x="61" y="11"/>
                  <a:pt x="61" y="11"/>
                </a:cubicBezTo>
                <a:cubicBezTo>
                  <a:pt x="60" y="12"/>
                  <a:pt x="60" y="12"/>
                  <a:pt x="61" y="13"/>
                </a:cubicBezTo>
                <a:cubicBezTo>
                  <a:pt x="66" y="18"/>
                  <a:pt x="66" y="18"/>
                  <a:pt x="66" y="18"/>
                </a:cubicBezTo>
                <a:cubicBezTo>
                  <a:pt x="64" y="20"/>
                  <a:pt x="64" y="20"/>
                  <a:pt x="64" y="20"/>
                </a:cubicBezTo>
                <a:cubicBezTo>
                  <a:pt x="61" y="17"/>
                  <a:pt x="61" y="17"/>
                  <a:pt x="61" y="17"/>
                </a:cubicBezTo>
                <a:cubicBezTo>
                  <a:pt x="60" y="16"/>
                  <a:pt x="60" y="16"/>
                  <a:pt x="59" y="17"/>
                </a:cubicBezTo>
                <a:cubicBezTo>
                  <a:pt x="59" y="17"/>
                  <a:pt x="59" y="18"/>
                  <a:pt x="59" y="18"/>
                </a:cubicBezTo>
                <a:cubicBezTo>
                  <a:pt x="63" y="21"/>
                  <a:pt x="63" y="21"/>
                  <a:pt x="63" y="21"/>
                </a:cubicBezTo>
                <a:cubicBezTo>
                  <a:pt x="61" y="23"/>
                  <a:pt x="61" y="23"/>
                  <a:pt x="61" y="23"/>
                </a:cubicBezTo>
                <a:cubicBezTo>
                  <a:pt x="57" y="20"/>
                  <a:pt x="57" y="20"/>
                  <a:pt x="57" y="20"/>
                </a:cubicBezTo>
                <a:cubicBezTo>
                  <a:pt x="57" y="20"/>
                  <a:pt x="56" y="20"/>
                  <a:pt x="56" y="20"/>
                </a:cubicBezTo>
                <a:cubicBezTo>
                  <a:pt x="56" y="20"/>
                  <a:pt x="56" y="21"/>
                  <a:pt x="56" y="21"/>
                </a:cubicBezTo>
                <a:cubicBezTo>
                  <a:pt x="59" y="25"/>
                  <a:pt x="59" y="25"/>
                  <a:pt x="59" y="25"/>
                </a:cubicBezTo>
                <a:cubicBezTo>
                  <a:pt x="57" y="26"/>
                  <a:pt x="57" y="26"/>
                  <a:pt x="57" y="26"/>
                </a:cubicBezTo>
                <a:cubicBezTo>
                  <a:pt x="54" y="23"/>
                  <a:pt x="54" y="23"/>
                  <a:pt x="54" y="23"/>
                </a:cubicBezTo>
                <a:cubicBezTo>
                  <a:pt x="54" y="23"/>
                  <a:pt x="53" y="23"/>
                  <a:pt x="53" y="23"/>
                </a:cubicBezTo>
                <a:cubicBezTo>
                  <a:pt x="52" y="24"/>
                  <a:pt x="52" y="24"/>
                  <a:pt x="53" y="25"/>
                </a:cubicBezTo>
                <a:cubicBezTo>
                  <a:pt x="56" y="28"/>
                  <a:pt x="56" y="28"/>
                  <a:pt x="56" y="28"/>
                </a:cubicBezTo>
                <a:cubicBezTo>
                  <a:pt x="54" y="30"/>
                  <a:pt x="54" y="30"/>
                  <a:pt x="54" y="30"/>
                </a:cubicBezTo>
                <a:cubicBezTo>
                  <a:pt x="51" y="27"/>
                  <a:pt x="51" y="27"/>
                  <a:pt x="51" y="27"/>
                </a:cubicBezTo>
                <a:cubicBezTo>
                  <a:pt x="51" y="26"/>
                  <a:pt x="50" y="26"/>
                  <a:pt x="49" y="27"/>
                </a:cubicBezTo>
                <a:cubicBezTo>
                  <a:pt x="49" y="27"/>
                  <a:pt x="49" y="28"/>
                  <a:pt x="49" y="28"/>
                </a:cubicBezTo>
                <a:cubicBezTo>
                  <a:pt x="53" y="31"/>
                  <a:pt x="53" y="31"/>
                  <a:pt x="53" y="31"/>
                </a:cubicBezTo>
                <a:cubicBezTo>
                  <a:pt x="51" y="33"/>
                  <a:pt x="51" y="33"/>
                  <a:pt x="51" y="33"/>
                </a:cubicBezTo>
                <a:cubicBezTo>
                  <a:pt x="46" y="28"/>
                  <a:pt x="46" y="28"/>
                  <a:pt x="46" y="28"/>
                </a:cubicBezTo>
                <a:cubicBezTo>
                  <a:pt x="45" y="27"/>
                  <a:pt x="45" y="27"/>
                  <a:pt x="44" y="28"/>
                </a:cubicBezTo>
                <a:cubicBezTo>
                  <a:pt x="44" y="28"/>
                  <a:pt x="44" y="28"/>
                  <a:pt x="44" y="28"/>
                </a:cubicBezTo>
                <a:cubicBezTo>
                  <a:pt x="40" y="23"/>
                  <a:pt x="40" y="23"/>
                  <a:pt x="40" y="23"/>
                </a:cubicBezTo>
                <a:cubicBezTo>
                  <a:pt x="59" y="4"/>
                  <a:pt x="59" y="4"/>
                  <a:pt x="59" y="4"/>
                </a:cubicBezTo>
                <a:cubicBezTo>
                  <a:pt x="70" y="14"/>
                  <a:pt x="70" y="14"/>
                  <a:pt x="70" y="14"/>
                </a:cubicBezTo>
                <a:lnTo>
                  <a:pt x="67" y="1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111" name="Google Shape;34111;p551"/>
          <p:cNvSpPr/>
          <p:nvPr/>
        </p:nvSpPr>
        <p:spPr>
          <a:xfrm>
            <a:off x="1289952" y="3760699"/>
            <a:ext cx="359076" cy="370735"/>
          </a:xfrm>
          <a:custGeom>
            <a:avLst/>
            <a:gdLst/>
            <a:ahLst/>
            <a:cxnLst/>
            <a:rect l="l" t="t" r="r" b="b"/>
            <a:pathLst>
              <a:path w="65" h="65" extrusionOk="0">
                <a:moveTo>
                  <a:pt x="16" y="21"/>
                </a:moveTo>
                <a:cubicBezTo>
                  <a:pt x="15" y="21"/>
                  <a:pt x="15" y="21"/>
                  <a:pt x="14" y="21"/>
                </a:cubicBezTo>
                <a:cubicBezTo>
                  <a:pt x="14" y="21"/>
                  <a:pt x="14" y="21"/>
                  <a:pt x="14" y="21"/>
                </a:cubicBezTo>
                <a:cubicBezTo>
                  <a:pt x="13" y="21"/>
                  <a:pt x="12" y="22"/>
                  <a:pt x="12" y="23"/>
                </a:cubicBezTo>
                <a:cubicBezTo>
                  <a:pt x="12" y="51"/>
                  <a:pt x="12" y="51"/>
                  <a:pt x="12" y="51"/>
                </a:cubicBezTo>
                <a:cubicBezTo>
                  <a:pt x="12" y="52"/>
                  <a:pt x="13" y="53"/>
                  <a:pt x="14" y="53"/>
                </a:cubicBezTo>
                <a:cubicBezTo>
                  <a:pt x="43" y="53"/>
                  <a:pt x="43" y="53"/>
                  <a:pt x="43" y="53"/>
                </a:cubicBezTo>
                <a:cubicBezTo>
                  <a:pt x="43" y="53"/>
                  <a:pt x="44" y="53"/>
                  <a:pt x="44" y="52"/>
                </a:cubicBezTo>
                <a:cubicBezTo>
                  <a:pt x="45" y="51"/>
                  <a:pt x="45" y="50"/>
                  <a:pt x="44" y="50"/>
                </a:cubicBezTo>
                <a:lnTo>
                  <a:pt x="16" y="21"/>
                </a:lnTo>
                <a:close/>
                <a:moveTo>
                  <a:pt x="14" y="51"/>
                </a:moveTo>
                <a:cubicBezTo>
                  <a:pt x="14" y="23"/>
                  <a:pt x="14" y="23"/>
                  <a:pt x="14" y="23"/>
                </a:cubicBezTo>
                <a:cubicBezTo>
                  <a:pt x="43" y="51"/>
                  <a:pt x="43" y="51"/>
                  <a:pt x="43" y="51"/>
                </a:cubicBezTo>
                <a:lnTo>
                  <a:pt x="14" y="51"/>
                </a:lnTo>
                <a:close/>
                <a:moveTo>
                  <a:pt x="62" y="51"/>
                </a:moveTo>
                <a:cubicBezTo>
                  <a:pt x="14" y="3"/>
                  <a:pt x="14" y="3"/>
                  <a:pt x="14" y="3"/>
                </a:cubicBezTo>
                <a:cubicBezTo>
                  <a:pt x="12" y="1"/>
                  <a:pt x="10" y="0"/>
                  <a:pt x="8" y="0"/>
                </a:cubicBezTo>
                <a:cubicBezTo>
                  <a:pt x="7" y="0"/>
                  <a:pt x="6" y="1"/>
                  <a:pt x="5" y="1"/>
                </a:cubicBezTo>
                <a:cubicBezTo>
                  <a:pt x="2" y="2"/>
                  <a:pt x="0" y="5"/>
                  <a:pt x="0" y="8"/>
                </a:cubicBezTo>
                <a:cubicBezTo>
                  <a:pt x="0" y="57"/>
                  <a:pt x="0" y="57"/>
                  <a:pt x="0" y="57"/>
                </a:cubicBezTo>
                <a:cubicBezTo>
                  <a:pt x="0" y="62"/>
                  <a:pt x="4" y="65"/>
                  <a:pt x="8" y="65"/>
                </a:cubicBezTo>
                <a:cubicBezTo>
                  <a:pt x="57" y="65"/>
                  <a:pt x="57" y="65"/>
                  <a:pt x="57" y="65"/>
                </a:cubicBezTo>
                <a:cubicBezTo>
                  <a:pt x="57" y="65"/>
                  <a:pt x="57" y="65"/>
                  <a:pt x="57" y="65"/>
                </a:cubicBezTo>
                <a:cubicBezTo>
                  <a:pt x="57" y="65"/>
                  <a:pt x="57" y="65"/>
                  <a:pt x="57" y="65"/>
                </a:cubicBezTo>
                <a:cubicBezTo>
                  <a:pt x="62" y="65"/>
                  <a:pt x="65" y="62"/>
                  <a:pt x="65" y="57"/>
                </a:cubicBezTo>
                <a:cubicBezTo>
                  <a:pt x="65" y="55"/>
                  <a:pt x="64" y="52"/>
                  <a:pt x="62" y="51"/>
                </a:cubicBezTo>
                <a:close/>
                <a:moveTo>
                  <a:pt x="57" y="61"/>
                </a:moveTo>
                <a:cubicBezTo>
                  <a:pt x="57" y="61"/>
                  <a:pt x="57" y="61"/>
                  <a:pt x="57" y="61"/>
                </a:cubicBezTo>
                <a:cubicBezTo>
                  <a:pt x="57" y="61"/>
                  <a:pt x="57" y="61"/>
                  <a:pt x="57" y="61"/>
                </a:cubicBezTo>
                <a:cubicBezTo>
                  <a:pt x="8" y="61"/>
                  <a:pt x="8" y="61"/>
                  <a:pt x="8" y="61"/>
                </a:cubicBezTo>
                <a:cubicBezTo>
                  <a:pt x="6" y="61"/>
                  <a:pt x="4" y="59"/>
                  <a:pt x="4" y="57"/>
                </a:cubicBezTo>
                <a:cubicBezTo>
                  <a:pt x="4" y="8"/>
                  <a:pt x="4" y="8"/>
                  <a:pt x="4" y="8"/>
                </a:cubicBezTo>
                <a:cubicBezTo>
                  <a:pt x="4" y="7"/>
                  <a:pt x="5" y="5"/>
                  <a:pt x="7" y="5"/>
                </a:cubicBezTo>
                <a:cubicBezTo>
                  <a:pt x="7" y="4"/>
                  <a:pt x="8" y="4"/>
                  <a:pt x="8" y="4"/>
                </a:cubicBezTo>
                <a:cubicBezTo>
                  <a:pt x="9" y="4"/>
                  <a:pt x="10" y="5"/>
                  <a:pt x="11" y="6"/>
                </a:cubicBezTo>
                <a:cubicBezTo>
                  <a:pt x="16" y="10"/>
                  <a:pt x="16" y="10"/>
                  <a:pt x="16" y="10"/>
                </a:cubicBezTo>
                <a:cubicBezTo>
                  <a:pt x="13" y="13"/>
                  <a:pt x="13" y="13"/>
                  <a:pt x="13" y="13"/>
                </a:cubicBezTo>
                <a:cubicBezTo>
                  <a:pt x="13" y="13"/>
                  <a:pt x="13" y="14"/>
                  <a:pt x="13" y="14"/>
                </a:cubicBezTo>
                <a:cubicBezTo>
                  <a:pt x="13" y="15"/>
                  <a:pt x="13" y="15"/>
                  <a:pt x="14" y="15"/>
                </a:cubicBezTo>
                <a:cubicBezTo>
                  <a:pt x="14" y="15"/>
                  <a:pt x="14" y="15"/>
                  <a:pt x="14" y="14"/>
                </a:cubicBezTo>
                <a:cubicBezTo>
                  <a:pt x="17" y="12"/>
                  <a:pt x="17" y="12"/>
                  <a:pt x="17" y="12"/>
                </a:cubicBezTo>
                <a:cubicBezTo>
                  <a:pt x="21" y="15"/>
                  <a:pt x="21" y="15"/>
                  <a:pt x="21" y="15"/>
                </a:cubicBezTo>
                <a:cubicBezTo>
                  <a:pt x="19" y="17"/>
                  <a:pt x="19" y="17"/>
                  <a:pt x="19" y="17"/>
                </a:cubicBezTo>
                <a:cubicBezTo>
                  <a:pt x="19" y="17"/>
                  <a:pt x="19" y="18"/>
                  <a:pt x="19" y="18"/>
                </a:cubicBezTo>
                <a:cubicBezTo>
                  <a:pt x="19" y="18"/>
                  <a:pt x="19" y="18"/>
                  <a:pt x="20" y="18"/>
                </a:cubicBezTo>
                <a:cubicBezTo>
                  <a:pt x="20" y="18"/>
                  <a:pt x="20" y="18"/>
                  <a:pt x="20" y="18"/>
                </a:cubicBezTo>
                <a:cubicBezTo>
                  <a:pt x="22" y="16"/>
                  <a:pt x="22" y="16"/>
                  <a:pt x="22" y="16"/>
                </a:cubicBezTo>
                <a:cubicBezTo>
                  <a:pt x="25" y="20"/>
                  <a:pt x="25" y="20"/>
                  <a:pt x="25" y="20"/>
                </a:cubicBezTo>
                <a:cubicBezTo>
                  <a:pt x="23" y="23"/>
                  <a:pt x="23" y="23"/>
                  <a:pt x="23" y="23"/>
                </a:cubicBezTo>
                <a:cubicBezTo>
                  <a:pt x="22" y="23"/>
                  <a:pt x="22" y="24"/>
                  <a:pt x="23" y="24"/>
                </a:cubicBezTo>
                <a:cubicBezTo>
                  <a:pt x="23" y="24"/>
                  <a:pt x="23" y="24"/>
                  <a:pt x="23" y="24"/>
                </a:cubicBezTo>
                <a:cubicBezTo>
                  <a:pt x="24" y="24"/>
                  <a:pt x="24" y="24"/>
                  <a:pt x="24" y="24"/>
                </a:cubicBezTo>
                <a:cubicBezTo>
                  <a:pt x="27" y="21"/>
                  <a:pt x="27" y="21"/>
                  <a:pt x="27" y="21"/>
                </a:cubicBezTo>
                <a:cubicBezTo>
                  <a:pt x="30" y="24"/>
                  <a:pt x="30" y="24"/>
                  <a:pt x="30" y="24"/>
                </a:cubicBezTo>
                <a:cubicBezTo>
                  <a:pt x="29" y="26"/>
                  <a:pt x="29" y="26"/>
                  <a:pt x="29" y="26"/>
                </a:cubicBezTo>
                <a:cubicBezTo>
                  <a:pt x="28" y="26"/>
                  <a:pt x="28" y="27"/>
                  <a:pt x="29" y="27"/>
                </a:cubicBezTo>
                <a:cubicBezTo>
                  <a:pt x="29" y="28"/>
                  <a:pt x="29" y="28"/>
                  <a:pt x="29" y="28"/>
                </a:cubicBezTo>
                <a:cubicBezTo>
                  <a:pt x="30" y="28"/>
                  <a:pt x="30" y="28"/>
                  <a:pt x="30" y="27"/>
                </a:cubicBezTo>
                <a:cubicBezTo>
                  <a:pt x="32" y="26"/>
                  <a:pt x="32" y="26"/>
                  <a:pt x="32" y="26"/>
                </a:cubicBezTo>
                <a:cubicBezTo>
                  <a:pt x="35" y="29"/>
                  <a:pt x="35" y="29"/>
                  <a:pt x="35" y="29"/>
                </a:cubicBezTo>
                <a:cubicBezTo>
                  <a:pt x="32" y="32"/>
                  <a:pt x="32" y="32"/>
                  <a:pt x="32" y="32"/>
                </a:cubicBezTo>
                <a:cubicBezTo>
                  <a:pt x="32" y="32"/>
                  <a:pt x="32" y="33"/>
                  <a:pt x="32" y="33"/>
                </a:cubicBezTo>
                <a:cubicBezTo>
                  <a:pt x="32" y="34"/>
                  <a:pt x="32" y="34"/>
                  <a:pt x="33" y="34"/>
                </a:cubicBezTo>
                <a:cubicBezTo>
                  <a:pt x="33" y="34"/>
                  <a:pt x="33" y="34"/>
                  <a:pt x="33" y="33"/>
                </a:cubicBezTo>
                <a:cubicBezTo>
                  <a:pt x="36" y="31"/>
                  <a:pt x="36" y="31"/>
                  <a:pt x="36" y="31"/>
                </a:cubicBezTo>
                <a:cubicBezTo>
                  <a:pt x="40" y="34"/>
                  <a:pt x="40" y="34"/>
                  <a:pt x="40" y="34"/>
                </a:cubicBezTo>
                <a:cubicBezTo>
                  <a:pt x="38" y="36"/>
                  <a:pt x="38" y="36"/>
                  <a:pt x="38" y="36"/>
                </a:cubicBezTo>
                <a:cubicBezTo>
                  <a:pt x="38" y="36"/>
                  <a:pt x="38" y="37"/>
                  <a:pt x="38" y="37"/>
                </a:cubicBezTo>
                <a:cubicBezTo>
                  <a:pt x="38" y="37"/>
                  <a:pt x="38" y="37"/>
                  <a:pt x="39" y="37"/>
                </a:cubicBezTo>
                <a:cubicBezTo>
                  <a:pt x="39" y="37"/>
                  <a:pt x="39" y="37"/>
                  <a:pt x="39" y="37"/>
                </a:cubicBezTo>
                <a:cubicBezTo>
                  <a:pt x="41" y="35"/>
                  <a:pt x="41" y="35"/>
                  <a:pt x="41" y="35"/>
                </a:cubicBezTo>
                <a:cubicBezTo>
                  <a:pt x="44" y="39"/>
                  <a:pt x="44" y="39"/>
                  <a:pt x="44" y="39"/>
                </a:cubicBezTo>
                <a:cubicBezTo>
                  <a:pt x="42" y="42"/>
                  <a:pt x="42" y="42"/>
                  <a:pt x="42" y="42"/>
                </a:cubicBezTo>
                <a:cubicBezTo>
                  <a:pt x="41" y="42"/>
                  <a:pt x="41" y="43"/>
                  <a:pt x="42" y="43"/>
                </a:cubicBezTo>
                <a:cubicBezTo>
                  <a:pt x="42" y="43"/>
                  <a:pt x="42" y="43"/>
                  <a:pt x="42" y="43"/>
                </a:cubicBezTo>
                <a:cubicBezTo>
                  <a:pt x="43" y="43"/>
                  <a:pt x="43" y="43"/>
                  <a:pt x="43" y="43"/>
                </a:cubicBezTo>
                <a:cubicBezTo>
                  <a:pt x="46" y="40"/>
                  <a:pt x="46" y="40"/>
                  <a:pt x="46" y="40"/>
                </a:cubicBezTo>
                <a:cubicBezTo>
                  <a:pt x="49" y="43"/>
                  <a:pt x="49" y="43"/>
                  <a:pt x="49" y="43"/>
                </a:cubicBezTo>
                <a:cubicBezTo>
                  <a:pt x="48" y="45"/>
                  <a:pt x="48" y="45"/>
                  <a:pt x="48" y="45"/>
                </a:cubicBezTo>
                <a:cubicBezTo>
                  <a:pt x="47" y="45"/>
                  <a:pt x="47" y="46"/>
                  <a:pt x="48" y="46"/>
                </a:cubicBezTo>
                <a:cubicBezTo>
                  <a:pt x="48" y="47"/>
                  <a:pt x="48" y="47"/>
                  <a:pt x="48" y="47"/>
                </a:cubicBezTo>
                <a:cubicBezTo>
                  <a:pt x="49" y="47"/>
                  <a:pt x="49" y="47"/>
                  <a:pt x="49" y="46"/>
                </a:cubicBezTo>
                <a:cubicBezTo>
                  <a:pt x="51" y="45"/>
                  <a:pt x="51" y="45"/>
                  <a:pt x="51" y="45"/>
                </a:cubicBezTo>
                <a:cubicBezTo>
                  <a:pt x="54" y="48"/>
                  <a:pt x="54" y="48"/>
                  <a:pt x="54" y="48"/>
                </a:cubicBezTo>
                <a:cubicBezTo>
                  <a:pt x="51" y="51"/>
                  <a:pt x="51" y="51"/>
                  <a:pt x="51" y="51"/>
                </a:cubicBezTo>
                <a:cubicBezTo>
                  <a:pt x="51" y="51"/>
                  <a:pt x="51" y="52"/>
                  <a:pt x="51" y="52"/>
                </a:cubicBezTo>
                <a:cubicBezTo>
                  <a:pt x="51" y="53"/>
                  <a:pt x="51" y="53"/>
                  <a:pt x="52" y="53"/>
                </a:cubicBezTo>
                <a:cubicBezTo>
                  <a:pt x="52" y="53"/>
                  <a:pt x="52" y="53"/>
                  <a:pt x="52" y="52"/>
                </a:cubicBezTo>
                <a:cubicBezTo>
                  <a:pt x="55" y="50"/>
                  <a:pt x="55" y="50"/>
                  <a:pt x="55" y="50"/>
                </a:cubicBezTo>
                <a:cubicBezTo>
                  <a:pt x="59" y="54"/>
                  <a:pt x="59" y="54"/>
                  <a:pt x="59" y="54"/>
                </a:cubicBezTo>
                <a:cubicBezTo>
                  <a:pt x="59" y="54"/>
                  <a:pt x="60" y="54"/>
                  <a:pt x="60" y="54"/>
                </a:cubicBezTo>
                <a:cubicBezTo>
                  <a:pt x="61" y="55"/>
                  <a:pt x="61" y="56"/>
                  <a:pt x="61" y="57"/>
                </a:cubicBezTo>
                <a:cubicBezTo>
                  <a:pt x="61" y="59"/>
                  <a:pt x="59" y="61"/>
                  <a:pt x="57" y="6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112" name="Google Shape;34112;p551"/>
          <p:cNvSpPr/>
          <p:nvPr/>
        </p:nvSpPr>
        <p:spPr>
          <a:xfrm>
            <a:off x="1274797" y="4709803"/>
            <a:ext cx="389387" cy="408042"/>
          </a:xfrm>
          <a:custGeom>
            <a:avLst/>
            <a:gdLst/>
            <a:ahLst/>
            <a:cxnLst/>
            <a:rect l="l" t="t" r="r" b="b"/>
            <a:pathLst>
              <a:path w="71" h="71" extrusionOk="0">
                <a:moveTo>
                  <a:pt x="69" y="54"/>
                </a:moveTo>
                <a:cubicBezTo>
                  <a:pt x="59" y="54"/>
                  <a:pt x="59" y="54"/>
                  <a:pt x="59" y="54"/>
                </a:cubicBezTo>
                <a:cubicBezTo>
                  <a:pt x="55" y="54"/>
                  <a:pt x="52" y="54"/>
                  <a:pt x="51" y="56"/>
                </a:cubicBezTo>
                <a:cubicBezTo>
                  <a:pt x="50" y="58"/>
                  <a:pt x="51" y="60"/>
                  <a:pt x="53" y="62"/>
                </a:cubicBezTo>
                <a:cubicBezTo>
                  <a:pt x="56" y="66"/>
                  <a:pt x="56" y="68"/>
                  <a:pt x="56" y="68"/>
                </a:cubicBezTo>
                <a:cubicBezTo>
                  <a:pt x="56" y="69"/>
                  <a:pt x="54" y="69"/>
                  <a:pt x="52" y="69"/>
                </a:cubicBezTo>
                <a:cubicBezTo>
                  <a:pt x="13" y="69"/>
                  <a:pt x="13" y="69"/>
                  <a:pt x="13" y="69"/>
                </a:cubicBezTo>
                <a:cubicBezTo>
                  <a:pt x="18" y="68"/>
                  <a:pt x="24" y="65"/>
                  <a:pt x="28" y="61"/>
                </a:cubicBezTo>
                <a:cubicBezTo>
                  <a:pt x="64" y="25"/>
                  <a:pt x="64" y="25"/>
                  <a:pt x="64" y="25"/>
                </a:cubicBezTo>
                <a:cubicBezTo>
                  <a:pt x="66" y="23"/>
                  <a:pt x="67" y="21"/>
                  <a:pt x="67" y="18"/>
                </a:cubicBezTo>
                <a:cubicBezTo>
                  <a:pt x="67" y="17"/>
                  <a:pt x="67" y="15"/>
                  <a:pt x="66" y="14"/>
                </a:cubicBezTo>
                <a:cubicBezTo>
                  <a:pt x="69" y="11"/>
                  <a:pt x="69" y="11"/>
                  <a:pt x="69" y="11"/>
                </a:cubicBezTo>
                <a:cubicBezTo>
                  <a:pt x="70" y="10"/>
                  <a:pt x="71" y="8"/>
                  <a:pt x="71" y="7"/>
                </a:cubicBezTo>
                <a:cubicBezTo>
                  <a:pt x="71" y="6"/>
                  <a:pt x="70" y="4"/>
                  <a:pt x="69" y="3"/>
                </a:cubicBezTo>
                <a:cubicBezTo>
                  <a:pt x="68" y="2"/>
                  <a:pt x="68" y="2"/>
                  <a:pt x="68" y="2"/>
                </a:cubicBezTo>
                <a:cubicBezTo>
                  <a:pt x="67" y="1"/>
                  <a:pt x="65" y="0"/>
                  <a:pt x="64" y="0"/>
                </a:cubicBezTo>
                <a:cubicBezTo>
                  <a:pt x="63" y="0"/>
                  <a:pt x="61" y="1"/>
                  <a:pt x="60" y="2"/>
                </a:cubicBezTo>
                <a:cubicBezTo>
                  <a:pt x="57" y="5"/>
                  <a:pt x="57" y="5"/>
                  <a:pt x="57" y="5"/>
                </a:cubicBezTo>
                <a:cubicBezTo>
                  <a:pt x="56" y="4"/>
                  <a:pt x="55" y="4"/>
                  <a:pt x="53" y="4"/>
                </a:cubicBezTo>
                <a:cubicBezTo>
                  <a:pt x="50" y="4"/>
                  <a:pt x="48" y="5"/>
                  <a:pt x="46" y="7"/>
                </a:cubicBezTo>
                <a:cubicBezTo>
                  <a:pt x="45" y="8"/>
                  <a:pt x="45" y="8"/>
                  <a:pt x="45" y="8"/>
                </a:cubicBezTo>
                <a:cubicBezTo>
                  <a:pt x="39" y="6"/>
                  <a:pt x="39" y="6"/>
                  <a:pt x="39" y="6"/>
                </a:cubicBezTo>
                <a:cubicBezTo>
                  <a:pt x="39" y="6"/>
                  <a:pt x="38" y="6"/>
                  <a:pt x="38" y="6"/>
                </a:cubicBezTo>
                <a:cubicBezTo>
                  <a:pt x="14" y="31"/>
                  <a:pt x="14" y="31"/>
                  <a:pt x="14" y="31"/>
                </a:cubicBezTo>
                <a:cubicBezTo>
                  <a:pt x="14" y="31"/>
                  <a:pt x="13" y="31"/>
                  <a:pt x="14" y="32"/>
                </a:cubicBezTo>
                <a:cubicBezTo>
                  <a:pt x="14" y="32"/>
                  <a:pt x="14" y="32"/>
                  <a:pt x="14" y="32"/>
                </a:cubicBezTo>
                <a:cubicBezTo>
                  <a:pt x="14" y="32"/>
                  <a:pt x="15" y="32"/>
                  <a:pt x="15" y="32"/>
                </a:cubicBezTo>
                <a:cubicBezTo>
                  <a:pt x="16" y="32"/>
                  <a:pt x="17" y="32"/>
                  <a:pt x="18" y="31"/>
                </a:cubicBezTo>
                <a:cubicBezTo>
                  <a:pt x="19" y="30"/>
                  <a:pt x="19" y="29"/>
                  <a:pt x="19" y="28"/>
                </a:cubicBezTo>
                <a:cubicBezTo>
                  <a:pt x="39" y="8"/>
                  <a:pt x="39" y="8"/>
                  <a:pt x="39" y="8"/>
                </a:cubicBezTo>
                <a:cubicBezTo>
                  <a:pt x="44" y="9"/>
                  <a:pt x="44" y="9"/>
                  <a:pt x="44" y="9"/>
                </a:cubicBezTo>
                <a:cubicBezTo>
                  <a:pt x="10" y="43"/>
                  <a:pt x="10" y="43"/>
                  <a:pt x="10" y="43"/>
                </a:cubicBezTo>
                <a:cubicBezTo>
                  <a:pt x="1" y="52"/>
                  <a:pt x="0" y="68"/>
                  <a:pt x="0" y="69"/>
                </a:cubicBezTo>
                <a:cubicBezTo>
                  <a:pt x="0" y="70"/>
                  <a:pt x="0" y="70"/>
                  <a:pt x="0" y="71"/>
                </a:cubicBezTo>
                <a:cubicBezTo>
                  <a:pt x="1" y="71"/>
                  <a:pt x="1" y="71"/>
                  <a:pt x="2" y="71"/>
                </a:cubicBezTo>
                <a:cubicBezTo>
                  <a:pt x="2" y="71"/>
                  <a:pt x="2" y="71"/>
                  <a:pt x="2" y="71"/>
                </a:cubicBezTo>
                <a:cubicBezTo>
                  <a:pt x="2" y="71"/>
                  <a:pt x="3" y="71"/>
                  <a:pt x="4" y="71"/>
                </a:cubicBezTo>
                <a:cubicBezTo>
                  <a:pt x="52" y="71"/>
                  <a:pt x="52" y="71"/>
                  <a:pt x="52" y="71"/>
                </a:cubicBezTo>
                <a:cubicBezTo>
                  <a:pt x="54" y="71"/>
                  <a:pt x="57" y="71"/>
                  <a:pt x="58" y="69"/>
                </a:cubicBezTo>
                <a:cubicBezTo>
                  <a:pt x="59" y="67"/>
                  <a:pt x="58" y="65"/>
                  <a:pt x="54" y="61"/>
                </a:cubicBezTo>
                <a:cubicBezTo>
                  <a:pt x="53" y="58"/>
                  <a:pt x="53" y="58"/>
                  <a:pt x="53" y="57"/>
                </a:cubicBezTo>
                <a:cubicBezTo>
                  <a:pt x="53" y="56"/>
                  <a:pt x="55" y="56"/>
                  <a:pt x="59" y="56"/>
                </a:cubicBezTo>
                <a:cubicBezTo>
                  <a:pt x="69" y="56"/>
                  <a:pt x="69" y="56"/>
                  <a:pt x="69" y="56"/>
                </a:cubicBezTo>
                <a:cubicBezTo>
                  <a:pt x="69" y="56"/>
                  <a:pt x="70" y="56"/>
                  <a:pt x="70" y="55"/>
                </a:cubicBezTo>
                <a:cubicBezTo>
                  <a:pt x="70" y="54"/>
                  <a:pt x="69" y="54"/>
                  <a:pt x="69" y="54"/>
                </a:cubicBezTo>
                <a:close/>
                <a:moveTo>
                  <a:pt x="48" y="9"/>
                </a:moveTo>
                <a:cubicBezTo>
                  <a:pt x="49" y="8"/>
                  <a:pt x="51" y="7"/>
                  <a:pt x="53" y="7"/>
                </a:cubicBezTo>
                <a:cubicBezTo>
                  <a:pt x="54" y="7"/>
                  <a:pt x="55" y="7"/>
                  <a:pt x="56" y="8"/>
                </a:cubicBezTo>
                <a:cubicBezTo>
                  <a:pt x="56" y="8"/>
                  <a:pt x="56" y="8"/>
                  <a:pt x="56" y="9"/>
                </a:cubicBezTo>
                <a:cubicBezTo>
                  <a:pt x="62" y="15"/>
                  <a:pt x="62" y="15"/>
                  <a:pt x="62" y="15"/>
                </a:cubicBezTo>
                <a:cubicBezTo>
                  <a:pt x="63" y="15"/>
                  <a:pt x="63" y="15"/>
                  <a:pt x="63" y="15"/>
                </a:cubicBezTo>
                <a:cubicBezTo>
                  <a:pt x="64" y="16"/>
                  <a:pt x="64" y="17"/>
                  <a:pt x="64" y="18"/>
                </a:cubicBezTo>
                <a:cubicBezTo>
                  <a:pt x="64" y="20"/>
                  <a:pt x="63" y="22"/>
                  <a:pt x="62" y="23"/>
                </a:cubicBezTo>
                <a:cubicBezTo>
                  <a:pt x="49" y="35"/>
                  <a:pt x="49" y="35"/>
                  <a:pt x="49" y="35"/>
                </a:cubicBezTo>
                <a:cubicBezTo>
                  <a:pt x="48" y="34"/>
                  <a:pt x="48" y="34"/>
                  <a:pt x="48" y="34"/>
                </a:cubicBezTo>
                <a:cubicBezTo>
                  <a:pt x="60" y="22"/>
                  <a:pt x="60" y="22"/>
                  <a:pt x="60" y="22"/>
                </a:cubicBezTo>
                <a:cubicBezTo>
                  <a:pt x="63" y="20"/>
                  <a:pt x="63" y="16"/>
                  <a:pt x="60" y="13"/>
                </a:cubicBezTo>
                <a:cubicBezTo>
                  <a:pt x="60" y="13"/>
                  <a:pt x="59" y="13"/>
                  <a:pt x="59" y="13"/>
                </a:cubicBezTo>
                <a:cubicBezTo>
                  <a:pt x="58" y="14"/>
                  <a:pt x="58" y="14"/>
                  <a:pt x="59" y="15"/>
                </a:cubicBezTo>
                <a:cubicBezTo>
                  <a:pt x="60" y="16"/>
                  <a:pt x="60" y="19"/>
                  <a:pt x="59" y="21"/>
                </a:cubicBezTo>
                <a:cubicBezTo>
                  <a:pt x="47" y="33"/>
                  <a:pt x="47" y="33"/>
                  <a:pt x="47" y="33"/>
                </a:cubicBezTo>
                <a:cubicBezTo>
                  <a:pt x="36" y="22"/>
                  <a:pt x="36" y="22"/>
                  <a:pt x="36" y="22"/>
                </a:cubicBezTo>
                <a:lnTo>
                  <a:pt x="48" y="9"/>
                </a:lnTo>
                <a:close/>
                <a:moveTo>
                  <a:pt x="64" y="11"/>
                </a:moveTo>
                <a:cubicBezTo>
                  <a:pt x="60" y="7"/>
                  <a:pt x="60" y="7"/>
                  <a:pt x="60" y="7"/>
                </a:cubicBezTo>
                <a:cubicBezTo>
                  <a:pt x="60" y="7"/>
                  <a:pt x="60" y="7"/>
                  <a:pt x="60" y="7"/>
                </a:cubicBezTo>
                <a:cubicBezTo>
                  <a:pt x="62" y="4"/>
                  <a:pt x="62" y="4"/>
                  <a:pt x="62" y="4"/>
                </a:cubicBezTo>
                <a:cubicBezTo>
                  <a:pt x="63" y="3"/>
                  <a:pt x="65" y="3"/>
                  <a:pt x="66" y="4"/>
                </a:cubicBezTo>
                <a:cubicBezTo>
                  <a:pt x="67" y="5"/>
                  <a:pt x="67" y="5"/>
                  <a:pt x="67" y="5"/>
                </a:cubicBezTo>
                <a:cubicBezTo>
                  <a:pt x="68" y="6"/>
                  <a:pt x="68" y="8"/>
                  <a:pt x="67" y="9"/>
                </a:cubicBezTo>
                <a:cubicBezTo>
                  <a:pt x="64" y="11"/>
                  <a:pt x="64" y="11"/>
                  <a:pt x="64" y="11"/>
                </a:cubicBezTo>
                <a:cubicBezTo>
                  <a:pt x="64" y="11"/>
                  <a:pt x="64" y="11"/>
                  <a:pt x="64" y="11"/>
                </a:cubicBezTo>
                <a:close/>
                <a:moveTo>
                  <a:pt x="47" y="36"/>
                </a:moveTo>
                <a:cubicBezTo>
                  <a:pt x="48" y="37"/>
                  <a:pt x="48" y="37"/>
                  <a:pt x="48" y="37"/>
                </a:cubicBezTo>
                <a:cubicBezTo>
                  <a:pt x="46" y="39"/>
                  <a:pt x="46" y="39"/>
                  <a:pt x="46" y="39"/>
                </a:cubicBezTo>
                <a:cubicBezTo>
                  <a:pt x="44" y="38"/>
                  <a:pt x="44" y="38"/>
                  <a:pt x="44" y="38"/>
                </a:cubicBezTo>
                <a:lnTo>
                  <a:pt x="47" y="36"/>
                </a:lnTo>
                <a:close/>
                <a:moveTo>
                  <a:pt x="43" y="36"/>
                </a:moveTo>
                <a:cubicBezTo>
                  <a:pt x="32" y="25"/>
                  <a:pt x="32" y="25"/>
                  <a:pt x="32" y="25"/>
                </a:cubicBezTo>
                <a:cubicBezTo>
                  <a:pt x="34" y="23"/>
                  <a:pt x="34" y="23"/>
                  <a:pt x="34" y="23"/>
                </a:cubicBezTo>
                <a:cubicBezTo>
                  <a:pt x="45" y="34"/>
                  <a:pt x="45" y="34"/>
                  <a:pt x="45" y="34"/>
                </a:cubicBezTo>
                <a:lnTo>
                  <a:pt x="43" y="36"/>
                </a:lnTo>
                <a:close/>
                <a:moveTo>
                  <a:pt x="42" y="38"/>
                </a:moveTo>
                <a:cubicBezTo>
                  <a:pt x="28" y="51"/>
                  <a:pt x="28" y="51"/>
                  <a:pt x="28" y="51"/>
                </a:cubicBezTo>
                <a:cubicBezTo>
                  <a:pt x="28" y="51"/>
                  <a:pt x="28" y="52"/>
                  <a:pt x="28" y="52"/>
                </a:cubicBezTo>
                <a:cubicBezTo>
                  <a:pt x="29" y="53"/>
                  <a:pt x="29" y="53"/>
                  <a:pt x="29" y="53"/>
                </a:cubicBezTo>
                <a:cubicBezTo>
                  <a:pt x="29" y="53"/>
                  <a:pt x="30" y="53"/>
                  <a:pt x="30" y="52"/>
                </a:cubicBezTo>
                <a:cubicBezTo>
                  <a:pt x="43" y="39"/>
                  <a:pt x="43" y="39"/>
                  <a:pt x="43" y="39"/>
                </a:cubicBezTo>
                <a:cubicBezTo>
                  <a:pt x="44" y="41"/>
                  <a:pt x="44" y="41"/>
                  <a:pt x="44" y="41"/>
                </a:cubicBezTo>
                <a:cubicBezTo>
                  <a:pt x="27" y="58"/>
                  <a:pt x="27" y="58"/>
                  <a:pt x="27" y="58"/>
                </a:cubicBezTo>
                <a:cubicBezTo>
                  <a:pt x="13" y="45"/>
                  <a:pt x="13" y="45"/>
                  <a:pt x="13" y="45"/>
                </a:cubicBezTo>
                <a:cubicBezTo>
                  <a:pt x="31" y="27"/>
                  <a:pt x="31" y="27"/>
                  <a:pt x="31" y="27"/>
                </a:cubicBezTo>
                <a:lnTo>
                  <a:pt x="42" y="38"/>
                </a:lnTo>
                <a:close/>
                <a:moveTo>
                  <a:pt x="25" y="60"/>
                </a:moveTo>
                <a:cubicBezTo>
                  <a:pt x="21" y="64"/>
                  <a:pt x="14" y="66"/>
                  <a:pt x="9" y="67"/>
                </a:cubicBezTo>
                <a:cubicBezTo>
                  <a:pt x="4" y="62"/>
                  <a:pt x="4" y="62"/>
                  <a:pt x="4" y="62"/>
                </a:cubicBezTo>
                <a:cubicBezTo>
                  <a:pt x="5" y="57"/>
                  <a:pt x="7" y="50"/>
                  <a:pt x="11" y="46"/>
                </a:cubicBezTo>
                <a:lnTo>
                  <a:pt x="25" y="60"/>
                </a:lnTo>
                <a:close/>
                <a:moveTo>
                  <a:pt x="4" y="64"/>
                </a:moveTo>
                <a:cubicBezTo>
                  <a:pt x="7" y="67"/>
                  <a:pt x="7" y="67"/>
                  <a:pt x="7" y="67"/>
                </a:cubicBezTo>
                <a:cubicBezTo>
                  <a:pt x="5" y="68"/>
                  <a:pt x="4" y="68"/>
                  <a:pt x="3" y="68"/>
                </a:cubicBezTo>
                <a:cubicBezTo>
                  <a:pt x="3" y="67"/>
                  <a:pt x="3" y="66"/>
                  <a:pt x="4" y="6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113" name="Google Shape;34113;p551"/>
          <p:cNvSpPr/>
          <p:nvPr/>
        </p:nvSpPr>
        <p:spPr>
          <a:xfrm>
            <a:off x="8399021" y="4681582"/>
            <a:ext cx="417366" cy="464001"/>
          </a:xfrm>
          <a:custGeom>
            <a:avLst/>
            <a:gdLst/>
            <a:ahLst/>
            <a:cxnLst/>
            <a:rect l="l" t="t" r="r" b="b"/>
            <a:pathLst>
              <a:path w="76" h="81" extrusionOk="0">
                <a:moveTo>
                  <a:pt x="76" y="75"/>
                </a:moveTo>
                <a:cubicBezTo>
                  <a:pt x="73" y="71"/>
                  <a:pt x="73" y="71"/>
                  <a:pt x="73" y="71"/>
                </a:cubicBezTo>
                <a:cubicBezTo>
                  <a:pt x="73" y="70"/>
                  <a:pt x="74" y="70"/>
                  <a:pt x="74" y="69"/>
                </a:cubicBezTo>
                <a:cubicBezTo>
                  <a:pt x="74" y="69"/>
                  <a:pt x="74" y="68"/>
                  <a:pt x="74" y="68"/>
                </a:cubicBezTo>
                <a:cubicBezTo>
                  <a:pt x="70" y="62"/>
                  <a:pt x="70" y="62"/>
                  <a:pt x="70" y="62"/>
                </a:cubicBezTo>
                <a:cubicBezTo>
                  <a:pt x="70" y="61"/>
                  <a:pt x="70" y="61"/>
                  <a:pt x="70" y="60"/>
                </a:cubicBezTo>
                <a:cubicBezTo>
                  <a:pt x="67" y="55"/>
                  <a:pt x="67" y="55"/>
                  <a:pt x="67" y="55"/>
                </a:cubicBezTo>
                <a:cubicBezTo>
                  <a:pt x="67" y="54"/>
                  <a:pt x="66" y="54"/>
                  <a:pt x="66" y="54"/>
                </a:cubicBezTo>
                <a:cubicBezTo>
                  <a:pt x="65" y="54"/>
                  <a:pt x="65" y="54"/>
                  <a:pt x="65" y="54"/>
                </a:cubicBezTo>
                <a:cubicBezTo>
                  <a:pt x="62" y="48"/>
                  <a:pt x="62" y="48"/>
                  <a:pt x="62" y="48"/>
                </a:cubicBezTo>
                <a:cubicBezTo>
                  <a:pt x="62" y="47"/>
                  <a:pt x="60" y="47"/>
                  <a:pt x="60" y="48"/>
                </a:cubicBezTo>
                <a:cubicBezTo>
                  <a:pt x="59" y="48"/>
                  <a:pt x="59" y="48"/>
                  <a:pt x="59" y="48"/>
                </a:cubicBezTo>
                <a:cubicBezTo>
                  <a:pt x="57" y="45"/>
                  <a:pt x="57" y="45"/>
                  <a:pt x="57" y="45"/>
                </a:cubicBezTo>
                <a:cubicBezTo>
                  <a:pt x="57" y="43"/>
                  <a:pt x="55" y="43"/>
                  <a:pt x="54" y="44"/>
                </a:cubicBezTo>
                <a:cubicBezTo>
                  <a:pt x="53" y="45"/>
                  <a:pt x="52" y="46"/>
                  <a:pt x="53" y="47"/>
                </a:cubicBezTo>
                <a:cubicBezTo>
                  <a:pt x="55" y="50"/>
                  <a:pt x="55" y="50"/>
                  <a:pt x="55" y="50"/>
                </a:cubicBezTo>
                <a:cubicBezTo>
                  <a:pt x="55" y="51"/>
                  <a:pt x="55" y="51"/>
                  <a:pt x="55" y="51"/>
                </a:cubicBezTo>
                <a:cubicBezTo>
                  <a:pt x="54" y="52"/>
                  <a:pt x="54" y="52"/>
                  <a:pt x="55" y="53"/>
                </a:cubicBezTo>
                <a:cubicBezTo>
                  <a:pt x="58" y="58"/>
                  <a:pt x="58" y="58"/>
                  <a:pt x="58" y="58"/>
                </a:cubicBezTo>
                <a:cubicBezTo>
                  <a:pt x="58" y="58"/>
                  <a:pt x="58" y="58"/>
                  <a:pt x="58" y="58"/>
                </a:cubicBezTo>
                <a:cubicBezTo>
                  <a:pt x="57" y="59"/>
                  <a:pt x="57" y="59"/>
                  <a:pt x="58" y="60"/>
                </a:cubicBezTo>
                <a:cubicBezTo>
                  <a:pt x="58" y="60"/>
                  <a:pt x="58" y="60"/>
                  <a:pt x="58" y="60"/>
                </a:cubicBezTo>
                <a:cubicBezTo>
                  <a:pt x="58" y="60"/>
                  <a:pt x="58" y="60"/>
                  <a:pt x="58" y="60"/>
                </a:cubicBezTo>
                <a:cubicBezTo>
                  <a:pt x="40" y="29"/>
                  <a:pt x="40" y="29"/>
                  <a:pt x="40" y="29"/>
                </a:cubicBezTo>
                <a:cubicBezTo>
                  <a:pt x="40" y="19"/>
                  <a:pt x="40" y="19"/>
                  <a:pt x="40" y="19"/>
                </a:cubicBezTo>
                <a:cubicBezTo>
                  <a:pt x="40" y="18"/>
                  <a:pt x="39" y="17"/>
                  <a:pt x="38" y="17"/>
                </a:cubicBezTo>
                <a:cubicBezTo>
                  <a:pt x="36" y="17"/>
                  <a:pt x="36" y="17"/>
                  <a:pt x="36" y="17"/>
                </a:cubicBezTo>
                <a:cubicBezTo>
                  <a:pt x="36" y="15"/>
                  <a:pt x="36" y="15"/>
                  <a:pt x="36" y="15"/>
                </a:cubicBezTo>
                <a:cubicBezTo>
                  <a:pt x="37" y="15"/>
                  <a:pt x="37" y="14"/>
                  <a:pt x="37" y="13"/>
                </a:cubicBezTo>
                <a:cubicBezTo>
                  <a:pt x="37" y="2"/>
                  <a:pt x="37" y="2"/>
                  <a:pt x="37" y="2"/>
                </a:cubicBezTo>
                <a:cubicBezTo>
                  <a:pt x="37" y="1"/>
                  <a:pt x="36" y="0"/>
                  <a:pt x="35" y="0"/>
                </a:cubicBezTo>
                <a:cubicBezTo>
                  <a:pt x="30" y="0"/>
                  <a:pt x="30" y="0"/>
                  <a:pt x="30" y="0"/>
                </a:cubicBezTo>
                <a:cubicBezTo>
                  <a:pt x="28" y="0"/>
                  <a:pt x="28" y="1"/>
                  <a:pt x="28" y="2"/>
                </a:cubicBezTo>
                <a:cubicBezTo>
                  <a:pt x="28" y="13"/>
                  <a:pt x="28" y="13"/>
                  <a:pt x="28" y="13"/>
                </a:cubicBezTo>
                <a:cubicBezTo>
                  <a:pt x="28" y="14"/>
                  <a:pt x="28" y="15"/>
                  <a:pt x="29" y="15"/>
                </a:cubicBezTo>
                <a:cubicBezTo>
                  <a:pt x="29" y="17"/>
                  <a:pt x="29" y="17"/>
                  <a:pt x="29" y="17"/>
                </a:cubicBezTo>
                <a:cubicBezTo>
                  <a:pt x="27" y="17"/>
                  <a:pt x="27" y="17"/>
                  <a:pt x="27" y="17"/>
                </a:cubicBezTo>
                <a:cubicBezTo>
                  <a:pt x="26" y="17"/>
                  <a:pt x="25" y="18"/>
                  <a:pt x="25" y="19"/>
                </a:cubicBezTo>
                <a:cubicBezTo>
                  <a:pt x="25" y="27"/>
                  <a:pt x="25" y="27"/>
                  <a:pt x="25" y="27"/>
                </a:cubicBezTo>
                <a:cubicBezTo>
                  <a:pt x="8" y="57"/>
                  <a:pt x="8" y="57"/>
                  <a:pt x="8" y="57"/>
                </a:cubicBezTo>
                <a:cubicBezTo>
                  <a:pt x="6" y="58"/>
                  <a:pt x="5" y="59"/>
                  <a:pt x="4" y="60"/>
                </a:cubicBezTo>
                <a:cubicBezTo>
                  <a:pt x="3" y="62"/>
                  <a:pt x="3" y="64"/>
                  <a:pt x="3" y="66"/>
                </a:cubicBezTo>
                <a:cubicBezTo>
                  <a:pt x="3" y="66"/>
                  <a:pt x="3" y="66"/>
                  <a:pt x="3" y="66"/>
                </a:cubicBezTo>
                <a:cubicBezTo>
                  <a:pt x="3" y="72"/>
                  <a:pt x="3" y="72"/>
                  <a:pt x="3" y="72"/>
                </a:cubicBezTo>
                <a:cubicBezTo>
                  <a:pt x="3" y="72"/>
                  <a:pt x="3" y="73"/>
                  <a:pt x="4" y="73"/>
                </a:cubicBezTo>
                <a:cubicBezTo>
                  <a:pt x="1" y="78"/>
                  <a:pt x="1" y="78"/>
                  <a:pt x="1" y="78"/>
                </a:cubicBezTo>
                <a:cubicBezTo>
                  <a:pt x="0" y="79"/>
                  <a:pt x="1" y="80"/>
                  <a:pt x="2" y="81"/>
                </a:cubicBezTo>
                <a:cubicBezTo>
                  <a:pt x="2" y="81"/>
                  <a:pt x="2" y="81"/>
                  <a:pt x="3" y="81"/>
                </a:cubicBezTo>
                <a:cubicBezTo>
                  <a:pt x="3" y="81"/>
                  <a:pt x="4" y="81"/>
                  <a:pt x="4" y="80"/>
                </a:cubicBezTo>
                <a:cubicBezTo>
                  <a:pt x="7" y="75"/>
                  <a:pt x="7" y="75"/>
                  <a:pt x="7" y="75"/>
                </a:cubicBezTo>
                <a:cubicBezTo>
                  <a:pt x="7" y="75"/>
                  <a:pt x="7" y="75"/>
                  <a:pt x="7" y="75"/>
                </a:cubicBezTo>
                <a:cubicBezTo>
                  <a:pt x="8" y="76"/>
                  <a:pt x="8" y="76"/>
                  <a:pt x="9" y="76"/>
                </a:cubicBezTo>
                <a:cubicBezTo>
                  <a:pt x="9" y="75"/>
                  <a:pt x="10" y="75"/>
                  <a:pt x="10" y="75"/>
                </a:cubicBezTo>
                <a:cubicBezTo>
                  <a:pt x="12" y="71"/>
                  <a:pt x="12" y="71"/>
                  <a:pt x="12" y="71"/>
                </a:cubicBezTo>
                <a:cubicBezTo>
                  <a:pt x="14" y="70"/>
                  <a:pt x="16" y="69"/>
                  <a:pt x="16" y="68"/>
                </a:cubicBezTo>
                <a:cubicBezTo>
                  <a:pt x="17" y="66"/>
                  <a:pt x="18" y="64"/>
                  <a:pt x="17" y="62"/>
                </a:cubicBezTo>
                <a:cubicBezTo>
                  <a:pt x="32" y="37"/>
                  <a:pt x="32" y="37"/>
                  <a:pt x="32" y="37"/>
                </a:cubicBezTo>
                <a:cubicBezTo>
                  <a:pt x="48" y="66"/>
                  <a:pt x="48" y="66"/>
                  <a:pt x="48" y="66"/>
                </a:cubicBezTo>
                <a:cubicBezTo>
                  <a:pt x="48" y="66"/>
                  <a:pt x="48" y="67"/>
                  <a:pt x="48" y="68"/>
                </a:cubicBezTo>
                <a:cubicBezTo>
                  <a:pt x="50" y="71"/>
                  <a:pt x="50" y="71"/>
                  <a:pt x="50" y="71"/>
                </a:cubicBezTo>
                <a:cubicBezTo>
                  <a:pt x="50" y="71"/>
                  <a:pt x="51" y="72"/>
                  <a:pt x="51" y="72"/>
                </a:cubicBezTo>
                <a:cubicBezTo>
                  <a:pt x="51" y="72"/>
                  <a:pt x="52" y="72"/>
                  <a:pt x="52" y="72"/>
                </a:cubicBezTo>
                <a:cubicBezTo>
                  <a:pt x="54" y="75"/>
                  <a:pt x="54" y="75"/>
                  <a:pt x="54" y="75"/>
                </a:cubicBezTo>
                <a:cubicBezTo>
                  <a:pt x="54" y="76"/>
                  <a:pt x="56" y="76"/>
                  <a:pt x="57" y="76"/>
                </a:cubicBezTo>
                <a:cubicBezTo>
                  <a:pt x="62" y="72"/>
                  <a:pt x="62" y="72"/>
                  <a:pt x="62" y="72"/>
                </a:cubicBezTo>
                <a:cubicBezTo>
                  <a:pt x="63" y="72"/>
                  <a:pt x="63" y="72"/>
                  <a:pt x="63" y="71"/>
                </a:cubicBezTo>
                <a:cubicBezTo>
                  <a:pt x="63" y="71"/>
                  <a:pt x="63" y="70"/>
                  <a:pt x="63" y="70"/>
                </a:cubicBezTo>
                <a:cubicBezTo>
                  <a:pt x="61" y="66"/>
                  <a:pt x="61" y="66"/>
                  <a:pt x="61" y="66"/>
                </a:cubicBezTo>
                <a:cubicBezTo>
                  <a:pt x="62" y="66"/>
                  <a:pt x="62" y="66"/>
                  <a:pt x="62" y="66"/>
                </a:cubicBezTo>
                <a:cubicBezTo>
                  <a:pt x="62" y="66"/>
                  <a:pt x="62" y="66"/>
                  <a:pt x="63" y="66"/>
                </a:cubicBezTo>
                <a:cubicBezTo>
                  <a:pt x="66" y="72"/>
                  <a:pt x="66" y="72"/>
                  <a:pt x="66" y="72"/>
                </a:cubicBezTo>
                <a:cubicBezTo>
                  <a:pt x="67" y="73"/>
                  <a:pt x="68" y="73"/>
                  <a:pt x="69" y="73"/>
                </a:cubicBezTo>
                <a:cubicBezTo>
                  <a:pt x="71" y="78"/>
                  <a:pt x="71" y="78"/>
                  <a:pt x="71" y="78"/>
                </a:cubicBezTo>
                <a:cubicBezTo>
                  <a:pt x="72" y="79"/>
                  <a:pt x="74" y="79"/>
                  <a:pt x="75" y="79"/>
                </a:cubicBezTo>
                <a:cubicBezTo>
                  <a:pt x="75" y="78"/>
                  <a:pt x="76" y="78"/>
                  <a:pt x="76" y="77"/>
                </a:cubicBezTo>
                <a:cubicBezTo>
                  <a:pt x="76" y="76"/>
                  <a:pt x="76" y="76"/>
                  <a:pt x="76" y="75"/>
                </a:cubicBezTo>
                <a:close/>
                <a:moveTo>
                  <a:pt x="52" y="68"/>
                </a:moveTo>
                <a:cubicBezTo>
                  <a:pt x="51" y="67"/>
                  <a:pt x="51" y="67"/>
                  <a:pt x="51" y="67"/>
                </a:cubicBezTo>
                <a:cubicBezTo>
                  <a:pt x="60" y="62"/>
                  <a:pt x="60" y="62"/>
                  <a:pt x="60" y="62"/>
                </a:cubicBezTo>
                <a:cubicBezTo>
                  <a:pt x="61" y="63"/>
                  <a:pt x="61" y="63"/>
                  <a:pt x="61" y="63"/>
                </a:cubicBezTo>
                <a:cubicBezTo>
                  <a:pt x="59" y="64"/>
                  <a:pt x="59" y="64"/>
                  <a:pt x="59" y="64"/>
                </a:cubicBezTo>
                <a:cubicBezTo>
                  <a:pt x="59" y="64"/>
                  <a:pt x="59" y="64"/>
                  <a:pt x="59" y="64"/>
                </a:cubicBezTo>
                <a:lnTo>
                  <a:pt x="52" y="68"/>
                </a:lnTo>
                <a:close/>
                <a:moveTo>
                  <a:pt x="58" y="67"/>
                </a:moveTo>
                <a:cubicBezTo>
                  <a:pt x="60" y="70"/>
                  <a:pt x="60" y="70"/>
                  <a:pt x="60" y="70"/>
                </a:cubicBezTo>
                <a:cubicBezTo>
                  <a:pt x="56" y="73"/>
                  <a:pt x="56" y="73"/>
                  <a:pt x="56" y="73"/>
                </a:cubicBezTo>
                <a:cubicBezTo>
                  <a:pt x="54" y="69"/>
                  <a:pt x="54" y="69"/>
                  <a:pt x="54" y="69"/>
                </a:cubicBezTo>
                <a:lnTo>
                  <a:pt x="58" y="67"/>
                </a:lnTo>
                <a:close/>
                <a:moveTo>
                  <a:pt x="14" y="66"/>
                </a:moveTo>
                <a:cubicBezTo>
                  <a:pt x="13" y="68"/>
                  <a:pt x="10" y="69"/>
                  <a:pt x="8" y="68"/>
                </a:cubicBezTo>
                <a:cubicBezTo>
                  <a:pt x="6" y="66"/>
                  <a:pt x="5" y="64"/>
                  <a:pt x="6" y="62"/>
                </a:cubicBezTo>
                <a:cubicBezTo>
                  <a:pt x="7" y="61"/>
                  <a:pt x="9" y="60"/>
                  <a:pt x="10" y="60"/>
                </a:cubicBezTo>
                <a:cubicBezTo>
                  <a:pt x="11" y="60"/>
                  <a:pt x="12" y="60"/>
                  <a:pt x="12" y="60"/>
                </a:cubicBezTo>
                <a:cubicBezTo>
                  <a:pt x="13" y="61"/>
                  <a:pt x="14" y="62"/>
                  <a:pt x="14" y="63"/>
                </a:cubicBezTo>
                <a:cubicBezTo>
                  <a:pt x="15" y="64"/>
                  <a:pt x="14" y="65"/>
                  <a:pt x="14" y="66"/>
                </a:cubicBezTo>
                <a:close/>
                <a:moveTo>
                  <a:pt x="6" y="71"/>
                </a:moveTo>
                <a:cubicBezTo>
                  <a:pt x="6" y="69"/>
                  <a:pt x="6" y="69"/>
                  <a:pt x="6" y="69"/>
                </a:cubicBezTo>
                <a:cubicBezTo>
                  <a:pt x="6" y="69"/>
                  <a:pt x="7" y="69"/>
                  <a:pt x="7" y="69"/>
                </a:cubicBezTo>
                <a:cubicBezTo>
                  <a:pt x="8" y="70"/>
                  <a:pt x="9" y="70"/>
                  <a:pt x="9" y="70"/>
                </a:cubicBezTo>
                <a:cubicBezTo>
                  <a:pt x="8" y="72"/>
                  <a:pt x="8" y="72"/>
                  <a:pt x="8" y="72"/>
                </a:cubicBezTo>
                <a:cubicBezTo>
                  <a:pt x="7" y="72"/>
                  <a:pt x="7" y="72"/>
                  <a:pt x="7" y="72"/>
                </a:cubicBezTo>
                <a:cubicBezTo>
                  <a:pt x="7" y="72"/>
                  <a:pt x="7" y="72"/>
                  <a:pt x="7" y="72"/>
                </a:cubicBezTo>
                <a:cubicBezTo>
                  <a:pt x="7" y="72"/>
                  <a:pt x="7" y="72"/>
                  <a:pt x="7" y="72"/>
                </a:cubicBezTo>
                <a:lnTo>
                  <a:pt x="6" y="71"/>
                </a:lnTo>
                <a:close/>
                <a:moveTo>
                  <a:pt x="13" y="59"/>
                </a:moveTo>
                <a:cubicBezTo>
                  <a:pt x="13" y="58"/>
                  <a:pt x="12" y="58"/>
                  <a:pt x="11" y="58"/>
                </a:cubicBezTo>
                <a:cubicBezTo>
                  <a:pt x="26" y="32"/>
                  <a:pt x="26" y="32"/>
                  <a:pt x="26" y="32"/>
                </a:cubicBezTo>
                <a:cubicBezTo>
                  <a:pt x="26" y="33"/>
                  <a:pt x="26" y="33"/>
                  <a:pt x="26" y="33"/>
                </a:cubicBezTo>
                <a:cubicBezTo>
                  <a:pt x="26" y="33"/>
                  <a:pt x="27" y="34"/>
                  <a:pt x="27" y="34"/>
                </a:cubicBezTo>
                <a:cubicBezTo>
                  <a:pt x="30" y="34"/>
                  <a:pt x="30" y="34"/>
                  <a:pt x="30" y="34"/>
                </a:cubicBezTo>
                <a:cubicBezTo>
                  <a:pt x="15" y="60"/>
                  <a:pt x="15" y="60"/>
                  <a:pt x="15" y="60"/>
                </a:cubicBezTo>
                <a:cubicBezTo>
                  <a:pt x="15" y="59"/>
                  <a:pt x="14" y="59"/>
                  <a:pt x="13" y="59"/>
                </a:cubicBezTo>
                <a:close/>
                <a:moveTo>
                  <a:pt x="28" y="32"/>
                </a:moveTo>
                <a:cubicBezTo>
                  <a:pt x="28" y="29"/>
                  <a:pt x="28" y="29"/>
                  <a:pt x="28" y="29"/>
                </a:cubicBezTo>
                <a:cubicBezTo>
                  <a:pt x="28" y="27"/>
                  <a:pt x="28" y="27"/>
                  <a:pt x="28" y="27"/>
                </a:cubicBezTo>
                <a:cubicBezTo>
                  <a:pt x="28" y="26"/>
                  <a:pt x="28" y="26"/>
                  <a:pt x="28" y="26"/>
                </a:cubicBezTo>
                <a:cubicBezTo>
                  <a:pt x="29" y="28"/>
                  <a:pt x="30" y="29"/>
                  <a:pt x="32" y="29"/>
                </a:cubicBezTo>
                <a:cubicBezTo>
                  <a:pt x="35" y="29"/>
                  <a:pt x="36" y="28"/>
                  <a:pt x="37" y="26"/>
                </a:cubicBezTo>
                <a:cubicBezTo>
                  <a:pt x="37" y="29"/>
                  <a:pt x="37" y="29"/>
                  <a:pt x="37" y="29"/>
                </a:cubicBezTo>
                <a:cubicBezTo>
                  <a:pt x="37" y="32"/>
                  <a:pt x="37" y="32"/>
                  <a:pt x="37" y="32"/>
                </a:cubicBezTo>
                <a:cubicBezTo>
                  <a:pt x="37" y="32"/>
                  <a:pt x="37" y="32"/>
                  <a:pt x="37" y="32"/>
                </a:cubicBezTo>
                <a:cubicBezTo>
                  <a:pt x="36" y="32"/>
                  <a:pt x="36" y="32"/>
                  <a:pt x="36" y="32"/>
                </a:cubicBezTo>
                <a:cubicBezTo>
                  <a:pt x="34" y="32"/>
                  <a:pt x="34" y="32"/>
                  <a:pt x="34" y="32"/>
                </a:cubicBezTo>
                <a:cubicBezTo>
                  <a:pt x="32" y="32"/>
                  <a:pt x="32" y="32"/>
                  <a:pt x="32" y="32"/>
                </a:cubicBezTo>
                <a:cubicBezTo>
                  <a:pt x="31" y="32"/>
                  <a:pt x="31" y="32"/>
                  <a:pt x="31" y="32"/>
                </a:cubicBezTo>
                <a:lnTo>
                  <a:pt x="28" y="32"/>
                </a:lnTo>
                <a:close/>
                <a:moveTo>
                  <a:pt x="34" y="20"/>
                </a:moveTo>
                <a:cubicBezTo>
                  <a:pt x="34" y="20"/>
                  <a:pt x="34" y="20"/>
                  <a:pt x="34" y="20"/>
                </a:cubicBezTo>
                <a:cubicBezTo>
                  <a:pt x="37" y="20"/>
                  <a:pt x="37" y="20"/>
                  <a:pt x="37" y="20"/>
                </a:cubicBezTo>
                <a:cubicBezTo>
                  <a:pt x="37" y="24"/>
                  <a:pt x="37" y="24"/>
                  <a:pt x="37" y="24"/>
                </a:cubicBezTo>
                <a:cubicBezTo>
                  <a:pt x="36" y="22"/>
                  <a:pt x="35" y="20"/>
                  <a:pt x="32" y="20"/>
                </a:cubicBezTo>
                <a:cubicBezTo>
                  <a:pt x="30" y="20"/>
                  <a:pt x="29" y="22"/>
                  <a:pt x="28" y="24"/>
                </a:cubicBezTo>
                <a:cubicBezTo>
                  <a:pt x="28" y="20"/>
                  <a:pt x="28" y="20"/>
                  <a:pt x="28" y="20"/>
                </a:cubicBezTo>
                <a:cubicBezTo>
                  <a:pt x="31" y="20"/>
                  <a:pt x="31" y="20"/>
                  <a:pt x="31" y="20"/>
                </a:cubicBezTo>
                <a:cubicBezTo>
                  <a:pt x="31" y="20"/>
                  <a:pt x="31" y="20"/>
                  <a:pt x="31" y="20"/>
                </a:cubicBezTo>
                <a:lnTo>
                  <a:pt x="34" y="20"/>
                </a:lnTo>
                <a:close/>
                <a:moveTo>
                  <a:pt x="32" y="18"/>
                </a:moveTo>
                <a:cubicBezTo>
                  <a:pt x="32" y="14"/>
                  <a:pt x="32" y="14"/>
                  <a:pt x="32" y="14"/>
                </a:cubicBezTo>
                <a:cubicBezTo>
                  <a:pt x="33" y="14"/>
                  <a:pt x="33" y="14"/>
                  <a:pt x="33" y="14"/>
                </a:cubicBezTo>
                <a:cubicBezTo>
                  <a:pt x="33" y="18"/>
                  <a:pt x="33" y="18"/>
                  <a:pt x="33" y="18"/>
                </a:cubicBezTo>
                <a:lnTo>
                  <a:pt x="32" y="18"/>
                </a:lnTo>
                <a:close/>
                <a:moveTo>
                  <a:pt x="35" y="25"/>
                </a:moveTo>
                <a:cubicBezTo>
                  <a:pt x="35" y="26"/>
                  <a:pt x="34" y="27"/>
                  <a:pt x="32" y="27"/>
                </a:cubicBezTo>
                <a:cubicBezTo>
                  <a:pt x="31" y="27"/>
                  <a:pt x="30" y="26"/>
                  <a:pt x="30" y="25"/>
                </a:cubicBezTo>
                <a:cubicBezTo>
                  <a:pt x="30" y="24"/>
                  <a:pt x="31" y="22"/>
                  <a:pt x="32" y="22"/>
                </a:cubicBezTo>
                <a:cubicBezTo>
                  <a:pt x="34" y="22"/>
                  <a:pt x="35" y="24"/>
                  <a:pt x="35" y="25"/>
                </a:cubicBezTo>
                <a:close/>
                <a:moveTo>
                  <a:pt x="34" y="34"/>
                </a:moveTo>
                <a:cubicBezTo>
                  <a:pt x="38" y="34"/>
                  <a:pt x="38" y="34"/>
                  <a:pt x="38" y="34"/>
                </a:cubicBezTo>
                <a:cubicBezTo>
                  <a:pt x="38" y="34"/>
                  <a:pt x="38" y="34"/>
                  <a:pt x="39" y="33"/>
                </a:cubicBezTo>
                <a:cubicBezTo>
                  <a:pt x="56" y="63"/>
                  <a:pt x="56" y="63"/>
                  <a:pt x="56" y="63"/>
                </a:cubicBezTo>
                <a:cubicBezTo>
                  <a:pt x="52" y="65"/>
                  <a:pt x="52" y="65"/>
                  <a:pt x="52" y="65"/>
                </a:cubicBezTo>
                <a:lnTo>
                  <a:pt x="34" y="34"/>
                </a:lnTo>
                <a:close/>
                <a:moveTo>
                  <a:pt x="61" y="57"/>
                </a:moveTo>
                <a:cubicBezTo>
                  <a:pt x="58" y="53"/>
                  <a:pt x="58" y="53"/>
                  <a:pt x="58" y="53"/>
                </a:cubicBezTo>
                <a:cubicBezTo>
                  <a:pt x="58" y="52"/>
                  <a:pt x="58" y="52"/>
                  <a:pt x="58" y="52"/>
                </a:cubicBezTo>
                <a:cubicBezTo>
                  <a:pt x="60" y="51"/>
                  <a:pt x="60" y="51"/>
                  <a:pt x="60" y="51"/>
                </a:cubicBezTo>
                <a:cubicBezTo>
                  <a:pt x="60" y="51"/>
                  <a:pt x="60" y="51"/>
                  <a:pt x="60" y="51"/>
                </a:cubicBezTo>
                <a:cubicBezTo>
                  <a:pt x="60" y="51"/>
                  <a:pt x="60" y="51"/>
                  <a:pt x="60" y="51"/>
                </a:cubicBezTo>
                <a:cubicBezTo>
                  <a:pt x="63" y="56"/>
                  <a:pt x="63" y="56"/>
                  <a:pt x="63" y="56"/>
                </a:cubicBezTo>
                <a:lnTo>
                  <a:pt x="61" y="57"/>
                </a:lnTo>
                <a:close/>
                <a:moveTo>
                  <a:pt x="62" y="59"/>
                </a:moveTo>
                <a:cubicBezTo>
                  <a:pt x="64" y="57"/>
                  <a:pt x="64" y="57"/>
                  <a:pt x="64" y="57"/>
                </a:cubicBezTo>
                <a:cubicBezTo>
                  <a:pt x="64" y="57"/>
                  <a:pt x="64" y="57"/>
                  <a:pt x="64" y="57"/>
                </a:cubicBezTo>
                <a:cubicBezTo>
                  <a:pt x="65" y="57"/>
                  <a:pt x="65" y="57"/>
                  <a:pt x="65" y="57"/>
                </a:cubicBezTo>
                <a:cubicBezTo>
                  <a:pt x="67" y="61"/>
                  <a:pt x="67" y="61"/>
                  <a:pt x="67" y="61"/>
                </a:cubicBezTo>
                <a:cubicBezTo>
                  <a:pt x="64" y="63"/>
                  <a:pt x="64" y="63"/>
                  <a:pt x="64" y="63"/>
                </a:cubicBezTo>
                <a:cubicBezTo>
                  <a:pt x="63" y="63"/>
                  <a:pt x="63" y="63"/>
                  <a:pt x="63" y="63"/>
                </a:cubicBezTo>
                <a:cubicBezTo>
                  <a:pt x="63" y="63"/>
                  <a:pt x="63" y="63"/>
                  <a:pt x="63" y="63"/>
                </a:cubicBezTo>
                <a:cubicBezTo>
                  <a:pt x="62" y="60"/>
                  <a:pt x="62" y="60"/>
                  <a:pt x="62" y="60"/>
                </a:cubicBezTo>
                <a:cubicBezTo>
                  <a:pt x="61" y="60"/>
                  <a:pt x="61" y="60"/>
                  <a:pt x="61" y="60"/>
                </a:cubicBezTo>
                <a:cubicBezTo>
                  <a:pt x="61" y="59"/>
                  <a:pt x="61" y="59"/>
                  <a:pt x="61" y="59"/>
                </a:cubicBezTo>
                <a:lnTo>
                  <a:pt x="62" y="59"/>
                </a:lnTo>
                <a:close/>
                <a:moveTo>
                  <a:pt x="67" y="63"/>
                </a:moveTo>
                <a:cubicBezTo>
                  <a:pt x="70" y="69"/>
                  <a:pt x="70" y="69"/>
                  <a:pt x="70" y="69"/>
                </a:cubicBezTo>
                <a:cubicBezTo>
                  <a:pt x="68" y="70"/>
                  <a:pt x="68" y="70"/>
                  <a:pt x="68" y="70"/>
                </a:cubicBezTo>
                <a:cubicBezTo>
                  <a:pt x="65" y="64"/>
                  <a:pt x="65" y="64"/>
                  <a:pt x="65" y="64"/>
                </a:cubicBezTo>
                <a:lnTo>
                  <a:pt x="67" y="63"/>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114" name="Google Shape;34114;p551"/>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056"/>
                                        </p:tgtEl>
                                        <p:attrNameLst>
                                          <p:attrName>style.visibility</p:attrName>
                                        </p:attrNameLst>
                                      </p:cBhvr>
                                      <p:to>
                                        <p:strVal val="visible"/>
                                      </p:to>
                                    </p:set>
                                    <p:animEffect transition="in" filter="fade">
                                      <p:cBhvr>
                                        <p:cTn id="7" dur="1000"/>
                                        <p:tgtEl>
                                          <p:spTgt spid="34056"/>
                                        </p:tgtEl>
                                      </p:cBhvr>
                                    </p:animEffect>
                                  </p:childTnLst>
                                </p:cTn>
                              </p:par>
                              <p:par>
                                <p:cTn id="8" presetID="10" presetClass="entr" presetSubtype="0" fill="hold" nodeType="withEffect">
                                  <p:stCondLst>
                                    <p:cond delay="0"/>
                                  </p:stCondLst>
                                  <p:childTnLst>
                                    <p:set>
                                      <p:cBhvr>
                                        <p:cTn id="9" dur="1" fill="hold">
                                          <p:stCondLst>
                                            <p:cond delay="0"/>
                                          </p:stCondLst>
                                        </p:cTn>
                                        <p:tgtEl>
                                          <p:spTgt spid="34064"/>
                                        </p:tgtEl>
                                        <p:attrNameLst>
                                          <p:attrName>style.visibility</p:attrName>
                                        </p:attrNameLst>
                                      </p:cBhvr>
                                      <p:to>
                                        <p:strVal val="visible"/>
                                      </p:to>
                                    </p:set>
                                    <p:animEffect transition="in" filter="fade">
                                      <p:cBhvr>
                                        <p:cTn id="10" dur="1000"/>
                                        <p:tgtEl>
                                          <p:spTgt spid="34064"/>
                                        </p:tgtEl>
                                      </p:cBhvr>
                                    </p:animEffect>
                                  </p:childTnLst>
                                </p:cTn>
                              </p:par>
                              <p:par>
                                <p:cTn id="11" presetID="10" presetClass="entr" presetSubtype="0" fill="hold" nodeType="withEffect">
                                  <p:stCondLst>
                                    <p:cond delay="0"/>
                                  </p:stCondLst>
                                  <p:childTnLst>
                                    <p:set>
                                      <p:cBhvr>
                                        <p:cTn id="12" dur="1" fill="hold">
                                          <p:stCondLst>
                                            <p:cond delay="0"/>
                                          </p:stCondLst>
                                        </p:cTn>
                                        <p:tgtEl>
                                          <p:spTgt spid="34052"/>
                                        </p:tgtEl>
                                        <p:attrNameLst>
                                          <p:attrName>style.visibility</p:attrName>
                                        </p:attrNameLst>
                                      </p:cBhvr>
                                      <p:to>
                                        <p:strVal val="visible"/>
                                      </p:to>
                                    </p:set>
                                    <p:animEffect transition="in" filter="fade">
                                      <p:cBhvr>
                                        <p:cTn id="13" dur="1000"/>
                                        <p:tgtEl>
                                          <p:spTgt spid="34052"/>
                                        </p:tgtEl>
                                      </p:cBhvr>
                                    </p:animEffect>
                                  </p:childTnLst>
                                </p:cTn>
                              </p:par>
                              <p:par>
                                <p:cTn id="14" presetID="10" presetClass="entr" presetSubtype="0" fill="hold" nodeType="withEffect">
                                  <p:stCondLst>
                                    <p:cond delay="0"/>
                                  </p:stCondLst>
                                  <p:childTnLst>
                                    <p:set>
                                      <p:cBhvr>
                                        <p:cTn id="15" dur="1" fill="hold">
                                          <p:stCondLst>
                                            <p:cond delay="0"/>
                                          </p:stCondLst>
                                        </p:cTn>
                                        <p:tgtEl>
                                          <p:spTgt spid="34060"/>
                                        </p:tgtEl>
                                        <p:attrNameLst>
                                          <p:attrName>style.visibility</p:attrName>
                                        </p:attrNameLst>
                                      </p:cBhvr>
                                      <p:to>
                                        <p:strVal val="visible"/>
                                      </p:to>
                                    </p:set>
                                    <p:animEffect transition="in" filter="fade">
                                      <p:cBhvr>
                                        <p:cTn id="16" dur="1000"/>
                                        <p:tgtEl>
                                          <p:spTgt spid="34060"/>
                                        </p:tgtEl>
                                      </p:cBhvr>
                                    </p:animEffect>
                                  </p:childTnLst>
                                </p:cTn>
                              </p:par>
                              <p:par>
                                <p:cTn id="17" presetID="10" presetClass="entr" presetSubtype="0" fill="hold" nodeType="withEffect">
                                  <p:stCondLst>
                                    <p:cond delay="0"/>
                                  </p:stCondLst>
                                  <p:childTnLst>
                                    <p:set>
                                      <p:cBhvr>
                                        <p:cTn id="18" dur="1" fill="hold">
                                          <p:stCondLst>
                                            <p:cond delay="0"/>
                                          </p:stCondLst>
                                        </p:cTn>
                                        <p:tgtEl>
                                          <p:spTgt spid="34072"/>
                                        </p:tgtEl>
                                        <p:attrNameLst>
                                          <p:attrName>style.visibility</p:attrName>
                                        </p:attrNameLst>
                                      </p:cBhvr>
                                      <p:to>
                                        <p:strVal val="visible"/>
                                      </p:to>
                                    </p:set>
                                    <p:animEffect transition="in" filter="fade">
                                      <p:cBhvr>
                                        <p:cTn id="19" dur="1000"/>
                                        <p:tgtEl>
                                          <p:spTgt spid="34072"/>
                                        </p:tgtEl>
                                      </p:cBhvr>
                                    </p:animEffect>
                                  </p:childTnLst>
                                </p:cTn>
                              </p:par>
                              <p:par>
                                <p:cTn id="20" presetID="10" presetClass="entr" presetSubtype="0" fill="hold" nodeType="withEffect">
                                  <p:stCondLst>
                                    <p:cond delay="0"/>
                                  </p:stCondLst>
                                  <p:childTnLst>
                                    <p:set>
                                      <p:cBhvr>
                                        <p:cTn id="21" dur="1" fill="hold">
                                          <p:stCondLst>
                                            <p:cond delay="0"/>
                                          </p:stCondLst>
                                        </p:cTn>
                                        <p:tgtEl>
                                          <p:spTgt spid="34068"/>
                                        </p:tgtEl>
                                        <p:attrNameLst>
                                          <p:attrName>style.visibility</p:attrName>
                                        </p:attrNameLst>
                                      </p:cBhvr>
                                      <p:to>
                                        <p:strVal val="visible"/>
                                      </p:to>
                                    </p:set>
                                    <p:animEffect transition="in" filter="fade">
                                      <p:cBhvr>
                                        <p:cTn id="22" dur="1000"/>
                                        <p:tgtEl>
                                          <p:spTgt spid="34068"/>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4045"/>
                                        </p:tgtEl>
                                        <p:attrNameLst>
                                          <p:attrName>style.visibility</p:attrName>
                                        </p:attrNameLst>
                                      </p:cBhvr>
                                      <p:to>
                                        <p:strVal val="visible"/>
                                      </p:to>
                                    </p:set>
                                    <p:animEffect transition="in" filter="fade">
                                      <p:cBhvr>
                                        <p:cTn id="26" dur="500"/>
                                        <p:tgtEl>
                                          <p:spTgt spid="34045"/>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4077"/>
                                        </p:tgtEl>
                                        <p:attrNameLst>
                                          <p:attrName>style.visibility</p:attrName>
                                        </p:attrNameLst>
                                      </p:cBhvr>
                                      <p:to>
                                        <p:strVal val="visible"/>
                                      </p:to>
                                    </p:set>
                                    <p:animEffect transition="in" filter="fade">
                                      <p:cBhvr>
                                        <p:cTn id="30" dur="500"/>
                                        <p:tgtEl>
                                          <p:spTgt spid="34077"/>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34076"/>
                                        </p:tgtEl>
                                        <p:attrNameLst>
                                          <p:attrName>style.visibility</p:attrName>
                                        </p:attrNameLst>
                                      </p:cBhvr>
                                      <p:to>
                                        <p:strVal val="visible"/>
                                      </p:to>
                                    </p:set>
                                    <p:animEffect transition="in" filter="fade">
                                      <p:cBhvr>
                                        <p:cTn id="34" dur="500"/>
                                        <p:tgtEl>
                                          <p:spTgt spid="34076"/>
                                        </p:tgtEl>
                                      </p:cBhvr>
                                    </p:animEffect>
                                  </p:childTnLst>
                                </p:cTn>
                              </p:par>
                            </p:childTnLst>
                          </p:cTn>
                        </p:par>
                        <p:par>
                          <p:cTn id="35" fill="hold">
                            <p:stCondLst>
                              <p:cond delay="2500"/>
                            </p:stCondLst>
                            <p:childTnLst>
                              <p:par>
                                <p:cTn id="36" presetID="23" presetClass="entr" presetSubtype="16" fill="hold" nodeType="afterEffect">
                                  <p:stCondLst>
                                    <p:cond delay="0"/>
                                  </p:stCondLst>
                                  <p:childTnLst>
                                    <p:set>
                                      <p:cBhvr>
                                        <p:cTn id="37" dur="1" fill="hold">
                                          <p:stCondLst>
                                            <p:cond delay="0"/>
                                          </p:stCondLst>
                                        </p:cTn>
                                        <p:tgtEl>
                                          <p:spTgt spid="34078"/>
                                        </p:tgtEl>
                                        <p:attrNameLst>
                                          <p:attrName>style.visibility</p:attrName>
                                        </p:attrNameLst>
                                      </p:cBhvr>
                                      <p:to>
                                        <p:strVal val="visible"/>
                                      </p:to>
                                    </p:set>
                                    <p:anim calcmode="lin" valueType="num">
                                      <p:cBhvr additive="base">
                                        <p:cTn id="38" dur="500"/>
                                        <p:tgtEl>
                                          <p:spTgt spid="34078"/>
                                        </p:tgtEl>
                                        <p:attrNameLst>
                                          <p:attrName>ppt_w</p:attrName>
                                        </p:attrNameLst>
                                      </p:cBhvr>
                                      <p:tavLst>
                                        <p:tav tm="0">
                                          <p:val>
                                            <p:strVal val="0"/>
                                          </p:val>
                                        </p:tav>
                                        <p:tav tm="100000">
                                          <p:val>
                                            <p:strVal val="#ppt_w"/>
                                          </p:val>
                                        </p:tav>
                                      </p:tavLst>
                                    </p:anim>
                                    <p:anim calcmode="lin" valueType="num">
                                      <p:cBhvr additive="base">
                                        <p:cTn id="39" dur="500"/>
                                        <p:tgtEl>
                                          <p:spTgt spid="34078"/>
                                        </p:tgtEl>
                                        <p:attrNameLst>
                                          <p:attrName>ppt_h</p:attrName>
                                        </p:attrNameLst>
                                      </p:cBhvr>
                                      <p:tavLst>
                                        <p:tav tm="0">
                                          <p:val>
                                            <p:strVal val="0"/>
                                          </p:val>
                                        </p:tav>
                                        <p:tav tm="100000">
                                          <p:val>
                                            <p:strVal val="#ppt_h"/>
                                          </p:val>
                                        </p:tav>
                                      </p:tavLst>
                                    </p:anim>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4079"/>
                                        </p:tgtEl>
                                        <p:attrNameLst>
                                          <p:attrName>style.visibility</p:attrName>
                                        </p:attrNameLst>
                                      </p:cBhvr>
                                      <p:to>
                                        <p:strVal val="visible"/>
                                      </p:to>
                                    </p:set>
                                    <p:animEffect transition="in" filter="fade">
                                      <p:cBhvr>
                                        <p:cTn id="43" dur="500"/>
                                        <p:tgtEl>
                                          <p:spTgt spid="34079"/>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4080"/>
                                        </p:tgtEl>
                                        <p:attrNameLst>
                                          <p:attrName>style.visibility</p:attrName>
                                        </p:attrNameLst>
                                      </p:cBhvr>
                                      <p:to>
                                        <p:strVal val="visible"/>
                                      </p:to>
                                    </p:set>
                                    <p:anim calcmode="lin" valueType="num">
                                      <p:cBhvr additive="base">
                                        <p:cTn id="47" dur="500"/>
                                        <p:tgtEl>
                                          <p:spTgt spid="34080"/>
                                        </p:tgtEl>
                                        <p:attrNameLst>
                                          <p:attrName>ppt_w</p:attrName>
                                        </p:attrNameLst>
                                      </p:cBhvr>
                                      <p:tavLst>
                                        <p:tav tm="0">
                                          <p:val>
                                            <p:strVal val="0"/>
                                          </p:val>
                                        </p:tav>
                                        <p:tav tm="100000">
                                          <p:val>
                                            <p:strVal val="#ppt_w"/>
                                          </p:val>
                                        </p:tav>
                                      </p:tavLst>
                                    </p:anim>
                                    <p:anim calcmode="lin" valueType="num">
                                      <p:cBhvr additive="base">
                                        <p:cTn id="48" dur="500"/>
                                        <p:tgtEl>
                                          <p:spTgt spid="34080"/>
                                        </p:tgtEl>
                                        <p:attrNameLst>
                                          <p:attrName>ppt_h</p:attrName>
                                        </p:attrNameLst>
                                      </p:cBhvr>
                                      <p:tavLst>
                                        <p:tav tm="0">
                                          <p:val>
                                            <p:strVal val="0"/>
                                          </p:val>
                                        </p:tav>
                                        <p:tav tm="100000">
                                          <p:val>
                                            <p:strVal val="#ppt_h"/>
                                          </p:val>
                                        </p:tav>
                                      </p:tavLst>
                                    </p:anim>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34081"/>
                                        </p:tgtEl>
                                        <p:attrNameLst>
                                          <p:attrName>style.visibility</p:attrName>
                                        </p:attrNameLst>
                                      </p:cBhvr>
                                      <p:to>
                                        <p:strVal val="visible"/>
                                      </p:to>
                                    </p:set>
                                    <p:animEffect transition="in" filter="fade">
                                      <p:cBhvr>
                                        <p:cTn id="52" dur="500"/>
                                        <p:tgtEl>
                                          <p:spTgt spid="34081"/>
                                        </p:tgtEl>
                                      </p:cBhvr>
                                    </p:animEffect>
                                  </p:childTnLst>
                                </p:cTn>
                              </p:par>
                            </p:childTnLst>
                          </p:cTn>
                        </p:par>
                        <p:par>
                          <p:cTn id="53" fill="hold">
                            <p:stCondLst>
                              <p:cond delay="4500"/>
                            </p:stCondLst>
                            <p:childTnLst>
                              <p:par>
                                <p:cTn id="54" presetID="23" presetClass="entr" presetSubtype="16" fill="hold" nodeType="afterEffect">
                                  <p:stCondLst>
                                    <p:cond delay="0"/>
                                  </p:stCondLst>
                                  <p:childTnLst>
                                    <p:set>
                                      <p:cBhvr>
                                        <p:cTn id="55" dur="1" fill="hold">
                                          <p:stCondLst>
                                            <p:cond delay="0"/>
                                          </p:stCondLst>
                                        </p:cTn>
                                        <p:tgtEl>
                                          <p:spTgt spid="34082"/>
                                        </p:tgtEl>
                                        <p:attrNameLst>
                                          <p:attrName>style.visibility</p:attrName>
                                        </p:attrNameLst>
                                      </p:cBhvr>
                                      <p:to>
                                        <p:strVal val="visible"/>
                                      </p:to>
                                    </p:set>
                                    <p:anim calcmode="lin" valueType="num">
                                      <p:cBhvr additive="base">
                                        <p:cTn id="56" dur="500"/>
                                        <p:tgtEl>
                                          <p:spTgt spid="34082"/>
                                        </p:tgtEl>
                                        <p:attrNameLst>
                                          <p:attrName>ppt_w</p:attrName>
                                        </p:attrNameLst>
                                      </p:cBhvr>
                                      <p:tavLst>
                                        <p:tav tm="0">
                                          <p:val>
                                            <p:strVal val="0"/>
                                          </p:val>
                                        </p:tav>
                                        <p:tav tm="100000">
                                          <p:val>
                                            <p:strVal val="#ppt_w"/>
                                          </p:val>
                                        </p:tav>
                                      </p:tavLst>
                                    </p:anim>
                                    <p:anim calcmode="lin" valueType="num">
                                      <p:cBhvr additive="base">
                                        <p:cTn id="57" dur="500"/>
                                        <p:tgtEl>
                                          <p:spTgt spid="34082"/>
                                        </p:tgtEl>
                                        <p:attrNameLst>
                                          <p:attrName>ppt_h</p:attrName>
                                        </p:attrNameLst>
                                      </p:cBhvr>
                                      <p:tavLst>
                                        <p:tav tm="0">
                                          <p:val>
                                            <p:strVal val="0"/>
                                          </p:val>
                                        </p:tav>
                                        <p:tav tm="100000">
                                          <p:val>
                                            <p:strVal val="#ppt_h"/>
                                          </p:val>
                                        </p:tav>
                                      </p:tavLst>
                                    </p:anim>
                                  </p:childTnLst>
                                </p:cTn>
                              </p:par>
                            </p:childTnLst>
                          </p:cTn>
                        </p:par>
                        <p:par>
                          <p:cTn id="58" fill="hold">
                            <p:stCondLst>
                              <p:cond delay="5000"/>
                            </p:stCondLst>
                            <p:childTnLst>
                              <p:par>
                                <p:cTn id="59" presetID="10" presetClass="entr" presetSubtype="0" fill="hold" nodeType="afterEffect">
                                  <p:stCondLst>
                                    <p:cond delay="0"/>
                                  </p:stCondLst>
                                  <p:childTnLst>
                                    <p:set>
                                      <p:cBhvr>
                                        <p:cTn id="60" dur="1" fill="hold">
                                          <p:stCondLst>
                                            <p:cond delay="0"/>
                                          </p:stCondLst>
                                        </p:cTn>
                                        <p:tgtEl>
                                          <p:spTgt spid="34083"/>
                                        </p:tgtEl>
                                        <p:attrNameLst>
                                          <p:attrName>style.visibility</p:attrName>
                                        </p:attrNameLst>
                                      </p:cBhvr>
                                      <p:to>
                                        <p:strVal val="visible"/>
                                      </p:to>
                                    </p:set>
                                    <p:animEffect transition="in" filter="fade">
                                      <p:cBhvr>
                                        <p:cTn id="61" dur="500"/>
                                        <p:tgtEl>
                                          <p:spTgt spid="34083"/>
                                        </p:tgtEl>
                                      </p:cBhvr>
                                    </p:animEffect>
                                  </p:childTnLst>
                                </p:cTn>
                              </p:par>
                            </p:childTnLst>
                          </p:cTn>
                        </p:par>
                        <p:par>
                          <p:cTn id="62" fill="hold">
                            <p:stCondLst>
                              <p:cond delay="5500"/>
                            </p:stCondLst>
                            <p:childTnLst>
                              <p:par>
                                <p:cTn id="63" presetID="23" presetClass="entr" presetSubtype="16" fill="hold" nodeType="afterEffect">
                                  <p:stCondLst>
                                    <p:cond delay="0"/>
                                  </p:stCondLst>
                                  <p:childTnLst>
                                    <p:set>
                                      <p:cBhvr>
                                        <p:cTn id="64" dur="1" fill="hold">
                                          <p:stCondLst>
                                            <p:cond delay="0"/>
                                          </p:stCondLst>
                                        </p:cTn>
                                        <p:tgtEl>
                                          <p:spTgt spid="34084"/>
                                        </p:tgtEl>
                                        <p:attrNameLst>
                                          <p:attrName>style.visibility</p:attrName>
                                        </p:attrNameLst>
                                      </p:cBhvr>
                                      <p:to>
                                        <p:strVal val="visible"/>
                                      </p:to>
                                    </p:set>
                                    <p:anim calcmode="lin" valueType="num">
                                      <p:cBhvr additive="base">
                                        <p:cTn id="65" dur="500"/>
                                        <p:tgtEl>
                                          <p:spTgt spid="34084"/>
                                        </p:tgtEl>
                                        <p:attrNameLst>
                                          <p:attrName>ppt_w</p:attrName>
                                        </p:attrNameLst>
                                      </p:cBhvr>
                                      <p:tavLst>
                                        <p:tav tm="0">
                                          <p:val>
                                            <p:strVal val="0"/>
                                          </p:val>
                                        </p:tav>
                                        <p:tav tm="100000">
                                          <p:val>
                                            <p:strVal val="#ppt_w"/>
                                          </p:val>
                                        </p:tav>
                                      </p:tavLst>
                                    </p:anim>
                                    <p:anim calcmode="lin" valueType="num">
                                      <p:cBhvr additive="base">
                                        <p:cTn id="66" dur="500"/>
                                        <p:tgtEl>
                                          <p:spTgt spid="34084"/>
                                        </p:tgtEl>
                                        <p:attrNameLst>
                                          <p:attrName>ppt_h</p:attrName>
                                        </p:attrNameLst>
                                      </p:cBhvr>
                                      <p:tavLst>
                                        <p:tav tm="0">
                                          <p:val>
                                            <p:strVal val="0"/>
                                          </p:val>
                                        </p:tav>
                                        <p:tav tm="100000">
                                          <p:val>
                                            <p:strVal val="#ppt_h"/>
                                          </p:val>
                                        </p:tav>
                                      </p:tavLst>
                                    </p:anim>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34085"/>
                                        </p:tgtEl>
                                        <p:attrNameLst>
                                          <p:attrName>style.visibility</p:attrName>
                                        </p:attrNameLst>
                                      </p:cBhvr>
                                      <p:to>
                                        <p:strVal val="visible"/>
                                      </p:to>
                                    </p:set>
                                    <p:animEffect transition="in" filter="fade">
                                      <p:cBhvr>
                                        <p:cTn id="70" dur="500"/>
                                        <p:tgtEl>
                                          <p:spTgt spid="34085"/>
                                        </p:tgtEl>
                                      </p:cBhvr>
                                    </p:animEffect>
                                  </p:childTnLst>
                                </p:cTn>
                              </p:par>
                            </p:childTnLst>
                          </p:cTn>
                        </p:par>
                        <p:par>
                          <p:cTn id="71" fill="hold">
                            <p:stCondLst>
                              <p:cond delay="6500"/>
                            </p:stCondLst>
                            <p:childTnLst>
                              <p:par>
                                <p:cTn id="72" presetID="23" presetClass="entr" presetSubtype="16" fill="hold" nodeType="afterEffect">
                                  <p:stCondLst>
                                    <p:cond delay="0"/>
                                  </p:stCondLst>
                                  <p:childTnLst>
                                    <p:set>
                                      <p:cBhvr>
                                        <p:cTn id="73" dur="1" fill="hold">
                                          <p:stCondLst>
                                            <p:cond delay="0"/>
                                          </p:stCondLst>
                                        </p:cTn>
                                        <p:tgtEl>
                                          <p:spTgt spid="34086"/>
                                        </p:tgtEl>
                                        <p:attrNameLst>
                                          <p:attrName>style.visibility</p:attrName>
                                        </p:attrNameLst>
                                      </p:cBhvr>
                                      <p:to>
                                        <p:strVal val="visible"/>
                                      </p:to>
                                    </p:set>
                                    <p:anim calcmode="lin" valueType="num">
                                      <p:cBhvr additive="base">
                                        <p:cTn id="74" dur="500"/>
                                        <p:tgtEl>
                                          <p:spTgt spid="34086"/>
                                        </p:tgtEl>
                                        <p:attrNameLst>
                                          <p:attrName>ppt_w</p:attrName>
                                        </p:attrNameLst>
                                      </p:cBhvr>
                                      <p:tavLst>
                                        <p:tav tm="0">
                                          <p:val>
                                            <p:strVal val="0"/>
                                          </p:val>
                                        </p:tav>
                                        <p:tav tm="100000">
                                          <p:val>
                                            <p:strVal val="#ppt_w"/>
                                          </p:val>
                                        </p:tav>
                                      </p:tavLst>
                                    </p:anim>
                                    <p:anim calcmode="lin" valueType="num">
                                      <p:cBhvr additive="base">
                                        <p:cTn id="75" dur="500"/>
                                        <p:tgtEl>
                                          <p:spTgt spid="34086"/>
                                        </p:tgtEl>
                                        <p:attrNameLst>
                                          <p:attrName>ppt_h</p:attrName>
                                        </p:attrNameLst>
                                      </p:cBhvr>
                                      <p:tavLst>
                                        <p:tav tm="0">
                                          <p:val>
                                            <p:strVal val="0"/>
                                          </p:val>
                                        </p:tav>
                                        <p:tav tm="100000">
                                          <p:val>
                                            <p:strVal val="#ppt_h"/>
                                          </p:val>
                                        </p:tav>
                                      </p:tavLst>
                                    </p:anim>
                                  </p:childTnLst>
                                </p:cTn>
                              </p:par>
                            </p:childTnLst>
                          </p:cTn>
                        </p:par>
                        <p:par>
                          <p:cTn id="76" fill="hold">
                            <p:stCondLst>
                              <p:cond delay="7000"/>
                            </p:stCondLst>
                            <p:childTnLst>
                              <p:par>
                                <p:cTn id="77" presetID="10" presetClass="entr" presetSubtype="0" fill="hold" nodeType="afterEffect">
                                  <p:stCondLst>
                                    <p:cond delay="0"/>
                                  </p:stCondLst>
                                  <p:childTnLst>
                                    <p:set>
                                      <p:cBhvr>
                                        <p:cTn id="78" dur="1" fill="hold">
                                          <p:stCondLst>
                                            <p:cond delay="0"/>
                                          </p:stCondLst>
                                        </p:cTn>
                                        <p:tgtEl>
                                          <p:spTgt spid="34087"/>
                                        </p:tgtEl>
                                        <p:attrNameLst>
                                          <p:attrName>style.visibility</p:attrName>
                                        </p:attrNameLst>
                                      </p:cBhvr>
                                      <p:to>
                                        <p:strVal val="visible"/>
                                      </p:to>
                                    </p:set>
                                    <p:animEffect transition="in" filter="fade">
                                      <p:cBhvr>
                                        <p:cTn id="79" dur="500"/>
                                        <p:tgtEl>
                                          <p:spTgt spid="34087"/>
                                        </p:tgtEl>
                                      </p:cBhvr>
                                    </p:animEffect>
                                  </p:childTnLst>
                                </p:cTn>
                              </p:par>
                            </p:childTnLst>
                          </p:cTn>
                        </p:par>
                        <p:par>
                          <p:cTn id="80" fill="hold">
                            <p:stCondLst>
                              <p:cond delay="7500"/>
                            </p:stCondLst>
                            <p:childTnLst>
                              <p:par>
                                <p:cTn id="81" presetID="23" presetClass="entr" presetSubtype="16" fill="hold" nodeType="afterEffect">
                                  <p:stCondLst>
                                    <p:cond delay="0"/>
                                  </p:stCondLst>
                                  <p:childTnLst>
                                    <p:set>
                                      <p:cBhvr>
                                        <p:cTn id="82" dur="1" fill="hold">
                                          <p:stCondLst>
                                            <p:cond delay="0"/>
                                          </p:stCondLst>
                                        </p:cTn>
                                        <p:tgtEl>
                                          <p:spTgt spid="34088"/>
                                        </p:tgtEl>
                                        <p:attrNameLst>
                                          <p:attrName>style.visibility</p:attrName>
                                        </p:attrNameLst>
                                      </p:cBhvr>
                                      <p:to>
                                        <p:strVal val="visible"/>
                                      </p:to>
                                    </p:set>
                                    <p:anim calcmode="lin" valueType="num">
                                      <p:cBhvr additive="base">
                                        <p:cTn id="83" dur="500"/>
                                        <p:tgtEl>
                                          <p:spTgt spid="34088"/>
                                        </p:tgtEl>
                                        <p:attrNameLst>
                                          <p:attrName>ppt_w</p:attrName>
                                        </p:attrNameLst>
                                      </p:cBhvr>
                                      <p:tavLst>
                                        <p:tav tm="0">
                                          <p:val>
                                            <p:strVal val="0"/>
                                          </p:val>
                                        </p:tav>
                                        <p:tav tm="100000">
                                          <p:val>
                                            <p:strVal val="#ppt_w"/>
                                          </p:val>
                                        </p:tav>
                                      </p:tavLst>
                                    </p:anim>
                                    <p:anim calcmode="lin" valueType="num">
                                      <p:cBhvr additive="base">
                                        <p:cTn id="84" dur="500"/>
                                        <p:tgtEl>
                                          <p:spTgt spid="34088"/>
                                        </p:tgtEl>
                                        <p:attrNameLst>
                                          <p:attrName>ppt_h</p:attrName>
                                        </p:attrNameLst>
                                      </p:cBhvr>
                                      <p:tavLst>
                                        <p:tav tm="0">
                                          <p:val>
                                            <p:strVal val="0"/>
                                          </p:val>
                                        </p:tav>
                                        <p:tav tm="100000">
                                          <p:val>
                                            <p:strVal val="#ppt_h"/>
                                          </p:val>
                                        </p:tav>
                                      </p:tavLst>
                                    </p:anim>
                                  </p:childTnLst>
                                </p:cTn>
                              </p:par>
                            </p:childTnLst>
                          </p:cTn>
                        </p:par>
                        <p:par>
                          <p:cTn id="85" fill="hold">
                            <p:stCondLst>
                              <p:cond delay="8000"/>
                            </p:stCondLst>
                            <p:childTnLst>
                              <p:par>
                                <p:cTn id="86" presetID="10" presetClass="entr" presetSubtype="0" fill="hold" nodeType="afterEffect">
                                  <p:stCondLst>
                                    <p:cond delay="0"/>
                                  </p:stCondLst>
                                  <p:childTnLst>
                                    <p:set>
                                      <p:cBhvr>
                                        <p:cTn id="87" dur="1" fill="hold">
                                          <p:stCondLst>
                                            <p:cond delay="0"/>
                                          </p:stCondLst>
                                        </p:cTn>
                                        <p:tgtEl>
                                          <p:spTgt spid="34089"/>
                                        </p:tgtEl>
                                        <p:attrNameLst>
                                          <p:attrName>style.visibility</p:attrName>
                                        </p:attrNameLst>
                                      </p:cBhvr>
                                      <p:to>
                                        <p:strVal val="visible"/>
                                      </p:to>
                                    </p:set>
                                    <p:animEffect transition="in" filter="fade">
                                      <p:cBhvr>
                                        <p:cTn id="88" dur="500"/>
                                        <p:tgtEl>
                                          <p:spTgt spid="34089"/>
                                        </p:tgtEl>
                                      </p:cBhvr>
                                    </p:animEffect>
                                  </p:childTnLst>
                                </p:cTn>
                              </p:par>
                            </p:childTnLst>
                          </p:cTn>
                        </p:par>
                        <p:par>
                          <p:cTn id="89" fill="hold">
                            <p:stCondLst>
                              <p:cond delay="8500"/>
                            </p:stCondLst>
                            <p:childTnLst>
                              <p:par>
                                <p:cTn id="90" presetID="23" presetClass="entr" presetSubtype="16" fill="hold" nodeType="afterEffect">
                                  <p:stCondLst>
                                    <p:cond delay="0"/>
                                  </p:stCondLst>
                                  <p:childTnLst>
                                    <p:set>
                                      <p:cBhvr>
                                        <p:cTn id="91" dur="1" fill="hold">
                                          <p:stCondLst>
                                            <p:cond delay="0"/>
                                          </p:stCondLst>
                                        </p:cTn>
                                        <p:tgtEl>
                                          <p:spTgt spid="34091"/>
                                        </p:tgtEl>
                                        <p:attrNameLst>
                                          <p:attrName>style.visibility</p:attrName>
                                        </p:attrNameLst>
                                      </p:cBhvr>
                                      <p:to>
                                        <p:strVal val="visible"/>
                                      </p:to>
                                    </p:set>
                                    <p:anim calcmode="lin" valueType="num">
                                      <p:cBhvr additive="base">
                                        <p:cTn id="92" dur="500"/>
                                        <p:tgtEl>
                                          <p:spTgt spid="34091"/>
                                        </p:tgtEl>
                                        <p:attrNameLst>
                                          <p:attrName>ppt_w</p:attrName>
                                        </p:attrNameLst>
                                      </p:cBhvr>
                                      <p:tavLst>
                                        <p:tav tm="0">
                                          <p:val>
                                            <p:strVal val="0"/>
                                          </p:val>
                                        </p:tav>
                                        <p:tav tm="100000">
                                          <p:val>
                                            <p:strVal val="#ppt_w"/>
                                          </p:val>
                                        </p:tav>
                                      </p:tavLst>
                                    </p:anim>
                                    <p:anim calcmode="lin" valueType="num">
                                      <p:cBhvr additive="base">
                                        <p:cTn id="93" dur="500"/>
                                        <p:tgtEl>
                                          <p:spTgt spid="34091"/>
                                        </p:tgtEl>
                                        <p:attrNameLst>
                                          <p:attrName>ppt_h</p:attrName>
                                        </p:attrNameLst>
                                      </p:cBhvr>
                                      <p:tavLst>
                                        <p:tav tm="0">
                                          <p:val>
                                            <p:strVal val="0"/>
                                          </p:val>
                                        </p:tav>
                                        <p:tav tm="100000">
                                          <p:val>
                                            <p:strVal val="#ppt_h"/>
                                          </p:val>
                                        </p:tav>
                                      </p:tavLst>
                                    </p:anim>
                                  </p:childTnLst>
                                </p:cTn>
                              </p:par>
                              <p:par>
                                <p:cTn id="94" presetID="23" presetClass="entr" presetSubtype="16" fill="hold" nodeType="withEffect">
                                  <p:stCondLst>
                                    <p:cond delay="0"/>
                                  </p:stCondLst>
                                  <p:childTnLst>
                                    <p:set>
                                      <p:cBhvr>
                                        <p:cTn id="95" dur="1" fill="hold">
                                          <p:stCondLst>
                                            <p:cond delay="0"/>
                                          </p:stCondLst>
                                        </p:cTn>
                                        <p:tgtEl>
                                          <p:spTgt spid="34093"/>
                                        </p:tgtEl>
                                        <p:attrNameLst>
                                          <p:attrName>style.visibility</p:attrName>
                                        </p:attrNameLst>
                                      </p:cBhvr>
                                      <p:to>
                                        <p:strVal val="visible"/>
                                      </p:to>
                                    </p:set>
                                    <p:anim calcmode="lin" valueType="num">
                                      <p:cBhvr additive="base">
                                        <p:cTn id="96" dur="500"/>
                                        <p:tgtEl>
                                          <p:spTgt spid="34093"/>
                                        </p:tgtEl>
                                        <p:attrNameLst>
                                          <p:attrName>ppt_w</p:attrName>
                                        </p:attrNameLst>
                                      </p:cBhvr>
                                      <p:tavLst>
                                        <p:tav tm="0">
                                          <p:val>
                                            <p:strVal val="0"/>
                                          </p:val>
                                        </p:tav>
                                        <p:tav tm="100000">
                                          <p:val>
                                            <p:strVal val="#ppt_w"/>
                                          </p:val>
                                        </p:tav>
                                      </p:tavLst>
                                    </p:anim>
                                    <p:anim calcmode="lin" valueType="num">
                                      <p:cBhvr additive="base">
                                        <p:cTn id="97" dur="500"/>
                                        <p:tgtEl>
                                          <p:spTgt spid="34093"/>
                                        </p:tgtEl>
                                        <p:attrNameLst>
                                          <p:attrName>ppt_h</p:attrName>
                                        </p:attrNameLst>
                                      </p:cBhvr>
                                      <p:tavLst>
                                        <p:tav tm="0">
                                          <p:val>
                                            <p:strVal val="0"/>
                                          </p:val>
                                        </p:tav>
                                        <p:tav tm="100000">
                                          <p:val>
                                            <p:strVal val="#ppt_h"/>
                                          </p:val>
                                        </p:tav>
                                      </p:tavLst>
                                    </p:anim>
                                  </p:childTnLst>
                                </p:cTn>
                              </p:par>
                              <p:par>
                                <p:cTn id="98" presetID="23" presetClass="entr" presetSubtype="16" fill="hold" nodeType="withEffect">
                                  <p:stCondLst>
                                    <p:cond delay="0"/>
                                  </p:stCondLst>
                                  <p:childTnLst>
                                    <p:set>
                                      <p:cBhvr>
                                        <p:cTn id="99" dur="1" fill="hold">
                                          <p:stCondLst>
                                            <p:cond delay="0"/>
                                          </p:stCondLst>
                                        </p:cTn>
                                        <p:tgtEl>
                                          <p:spTgt spid="34101"/>
                                        </p:tgtEl>
                                        <p:attrNameLst>
                                          <p:attrName>style.visibility</p:attrName>
                                        </p:attrNameLst>
                                      </p:cBhvr>
                                      <p:to>
                                        <p:strVal val="visible"/>
                                      </p:to>
                                    </p:set>
                                    <p:anim calcmode="lin" valueType="num">
                                      <p:cBhvr additive="base">
                                        <p:cTn id="100" dur="500"/>
                                        <p:tgtEl>
                                          <p:spTgt spid="34101"/>
                                        </p:tgtEl>
                                        <p:attrNameLst>
                                          <p:attrName>ppt_w</p:attrName>
                                        </p:attrNameLst>
                                      </p:cBhvr>
                                      <p:tavLst>
                                        <p:tav tm="0">
                                          <p:val>
                                            <p:strVal val="0"/>
                                          </p:val>
                                        </p:tav>
                                        <p:tav tm="100000">
                                          <p:val>
                                            <p:strVal val="#ppt_w"/>
                                          </p:val>
                                        </p:tav>
                                      </p:tavLst>
                                    </p:anim>
                                    <p:anim calcmode="lin" valueType="num">
                                      <p:cBhvr additive="base">
                                        <p:cTn id="101" dur="500"/>
                                        <p:tgtEl>
                                          <p:spTgt spid="34101"/>
                                        </p:tgtEl>
                                        <p:attrNameLst>
                                          <p:attrName>ppt_h</p:attrName>
                                        </p:attrNameLst>
                                      </p:cBhvr>
                                      <p:tavLst>
                                        <p:tav tm="0">
                                          <p:val>
                                            <p:strVal val="0"/>
                                          </p:val>
                                        </p:tav>
                                        <p:tav tm="100000">
                                          <p:val>
                                            <p:strVal val="#ppt_h"/>
                                          </p:val>
                                        </p:tav>
                                      </p:tavLst>
                                    </p:anim>
                                  </p:childTnLst>
                                </p:cTn>
                              </p:par>
                              <p:par>
                                <p:cTn id="102" presetID="23" presetClass="entr" presetSubtype="16" fill="hold" nodeType="withEffect">
                                  <p:stCondLst>
                                    <p:cond delay="0"/>
                                  </p:stCondLst>
                                  <p:childTnLst>
                                    <p:set>
                                      <p:cBhvr>
                                        <p:cTn id="103" dur="1" fill="hold">
                                          <p:stCondLst>
                                            <p:cond delay="0"/>
                                          </p:stCondLst>
                                        </p:cTn>
                                        <p:tgtEl>
                                          <p:spTgt spid="34090"/>
                                        </p:tgtEl>
                                        <p:attrNameLst>
                                          <p:attrName>style.visibility</p:attrName>
                                        </p:attrNameLst>
                                      </p:cBhvr>
                                      <p:to>
                                        <p:strVal val="visible"/>
                                      </p:to>
                                    </p:set>
                                    <p:anim calcmode="lin" valueType="num">
                                      <p:cBhvr additive="base">
                                        <p:cTn id="104" dur="500"/>
                                        <p:tgtEl>
                                          <p:spTgt spid="34090"/>
                                        </p:tgtEl>
                                        <p:attrNameLst>
                                          <p:attrName>ppt_w</p:attrName>
                                        </p:attrNameLst>
                                      </p:cBhvr>
                                      <p:tavLst>
                                        <p:tav tm="0">
                                          <p:val>
                                            <p:strVal val="0"/>
                                          </p:val>
                                        </p:tav>
                                        <p:tav tm="100000">
                                          <p:val>
                                            <p:strVal val="#ppt_w"/>
                                          </p:val>
                                        </p:tav>
                                      </p:tavLst>
                                    </p:anim>
                                    <p:anim calcmode="lin" valueType="num">
                                      <p:cBhvr additive="base">
                                        <p:cTn id="105" dur="500"/>
                                        <p:tgtEl>
                                          <p:spTgt spid="34090"/>
                                        </p:tgtEl>
                                        <p:attrNameLst>
                                          <p:attrName>ppt_h</p:attrName>
                                        </p:attrNameLst>
                                      </p:cBhvr>
                                      <p:tavLst>
                                        <p:tav tm="0">
                                          <p:val>
                                            <p:strVal val="0"/>
                                          </p:val>
                                        </p:tav>
                                        <p:tav tm="100000">
                                          <p:val>
                                            <p:strVal val="#ppt_h"/>
                                          </p:val>
                                        </p:tav>
                                      </p:tavLst>
                                    </p:anim>
                                  </p:childTnLst>
                                </p:cTn>
                              </p:par>
                              <p:par>
                                <p:cTn id="106" presetID="23" presetClass="entr" presetSubtype="16" fill="hold" nodeType="withEffect">
                                  <p:stCondLst>
                                    <p:cond delay="0"/>
                                  </p:stCondLst>
                                  <p:childTnLst>
                                    <p:set>
                                      <p:cBhvr>
                                        <p:cTn id="107" dur="1" fill="hold">
                                          <p:stCondLst>
                                            <p:cond delay="0"/>
                                          </p:stCondLst>
                                        </p:cTn>
                                        <p:tgtEl>
                                          <p:spTgt spid="34092"/>
                                        </p:tgtEl>
                                        <p:attrNameLst>
                                          <p:attrName>style.visibility</p:attrName>
                                        </p:attrNameLst>
                                      </p:cBhvr>
                                      <p:to>
                                        <p:strVal val="visible"/>
                                      </p:to>
                                    </p:set>
                                    <p:anim calcmode="lin" valueType="num">
                                      <p:cBhvr additive="base">
                                        <p:cTn id="108" dur="500"/>
                                        <p:tgtEl>
                                          <p:spTgt spid="34092"/>
                                        </p:tgtEl>
                                        <p:attrNameLst>
                                          <p:attrName>ppt_w</p:attrName>
                                        </p:attrNameLst>
                                      </p:cBhvr>
                                      <p:tavLst>
                                        <p:tav tm="0">
                                          <p:val>
                                            <p:strVal val="0"/>
                                          </p:val>
                                        </p:tav>
                                        <p:tav tm="100000">
                                          <p:val>
                                            <p:strVal val="#ppt_w"/>
                                          </p:val>
                                        </p:tav>
                                      </p:tavLst>
                                    </p:anim>
                                    <p:anim calcmode="lin" valueType="num">
                                      <p:cBhvr additive="base">
                                        <p:cTn id="109" dur="500"/>
                                        <p:tgtEl>
                                          <p:spTgt spid="34092"/>
                                        </p:tgtEl>
                                        <p:attrNameLst>
                                          <p:attrName>ppt_h</p:attrName>
                                        </p:attrNameLst>
                                      </p:cBhvr>
                                      <p:tavLst>
                                        <p:tav tm="0">
                                          <p:val>
                                            <p:strVal val="0"/>
                                          </p:val>
                                        </p:tav>
                                        <p:tav tm="100000">
                                          <p:val>
                                            <p:strVal val="#ppt_h"/>
                                          </p:val>
                                        </p:tav>
                                      </p:tavLst>
                                    </p:anim>
                                  </p:childTnLst>
                                </p:cTn>
                              </p:par>
                              <p:par>
                                <p:cTn id="110" presetID="23" presetClass="entr" presetSubtype="16" fill="hold" nodeType="withEffect">
                                  <p:stCondLst>
                                    <p:cond delay="0"/>
                                  </p:stCondLst>
                                  <p:childTnLst>
                                    <p:set>
                                      <p:cBhvr>
                                        <p:cTn id="111" dur="1" fill="hold">
                                          <p:stCondLst>
                                            <p:cond delay="0"/>
                                          </p:stCondLst>
                                        </p:cTn>
                                        <p:tgtEl>
                                          <p:spTgt spid="34094"/>
                                        </p:tgtEl>
                                        <p:attrNameLst>
                                          <p:attrName>style.visibility</p:attrName>
                                        </p:attrNameLst>
                                      </p:cBhvr>
                                      <p:to>
                                        <p:strVal val="visible"/>
                                      </p:to>
                                    </p:set>
                                    <p:anim calcmode="lin" valueType="num">
                                      <p:cBhvr additive="base">
                                        <p:cTn id="112" dur="500"/>
                                        <p:tgtEl>
                                          <p:spTgt spid="34094"/>
                                        </p:tgtEl>
                                        <p:attrNameLst>
                                          <p:attrName>ppt_w</p:attrName>
                                        </p:attrNameLst>
                                      </p:cBhvr>
                                      <p:tavLst>
                                        <p:tav tm="0">
                                          <p:val>
                                            <p:strVal val="0"/>
                                          </p:val>
                                        </p:tav>
                                        <p:tav tm="100000">
                                          <p:val>
                                            <p:strVal val="#ppt_w"/>
                                          </p:val>
                                        </p:tav>
                                      </p:tavLst>
                                    </p:anim>
                                    <p:anim calcmode="lin" valueType="num">
                                      <p:cBhvr additive="base">
                                        <p:cTn id="113" dur="500"/>
                                        <p:tgtEl>
                                          <p:spTgt spid="34094"/>
                                        </p:tgtEl>
                                        <p:attrNameLst>
                                          <p:attrName>ppt_h</p:attrName>
                                        </p:attrNameLst>
                                      </p:cBhvr>
                                      <p:tavLst>
                                        <p:tav tm="0">
                                          <p:val>
                                            <p:strVal val="0"/>
                                          </p:val>
                                        </p:tav>
                                        <p:tav tm="100000">
                                          <p:val>
                                            <p:strVal val="#ppt_h"/>
                                          </p:val>
                                        </p:tav>
                                      </p:tavLst>
                                    </p:anim>
                                  </p:childTnLst>
                                </p:cTn>
                              </p:par>
                            </p:childTnLst>
                          </p:cTn>
                        </p:par>
                        <p:par>
                          <p:cTn id="114" fill="hold">
                            <p:stCondLst>
                              <p:cond delay="9000"/>
                            </p:stCondLst>
                            <p:childTnLst>
                              <p:par>
                                <p:cTn id="115" presetID="23" presetClass="entr" presetSubtype="16" fill="hold" nodeType="afterEffect">
                                  <p:stCondLst>
                                    <p:cond delay="0"/>
                                  </p:stCondLst>
                                  <p:childTnLst>
                                    <p:set>
                                      <p:cBhvr>
                                        <p:cTn id="116" dur="1" fill="hold">
                                          <p:stCondLst>
                                            <p:cond delay="0"/>
                                          </p:stCondLst>
                                        </p:cTn>
                                        <p:tgtEl>
                                          <p:spTgt spid="34108"/>
                                        </p:tgtEl>
                                        <p:attrNameLst>
                                          <p:attrName>style.visibility</p:attrName>
                                        </p:attrNameLst>
                                      </p:cBhvr>
                                      <p:to>
                                        <p:strVal val="visible"/>
                                      </p:to>
                                    </p:set>
                                    <p:anim calcmode="lin" valueType="num">
                                      <p:cBhvr additive="base">
                                        <p:cTn id="117" dur="500"/>
                                        <p:tgtEl>
                                          <p:spTgt spid="34108"/>
                                        </p:tgtEl>
                                        <p:attrNameLst>
                                          <p:attrName>ppt_w</p:attrName>
                                        </p:attrNameLst>
                                      </p:cBhvr>
                                      <p:tavLst>
                                        <p:tav tm="0">
                                          <p:val>
                                            <p:strVal val="0"/>
                                          </p:val>
                                        </p:tav>
                                        <p:tav tm="100000">
                                          <p:val>
                                            <p:strVal val="#ppt_w"/>
                                          </p:val>
                                        </p:tav>
                                      </p:tavLst>
                                    </p:anim>
                                    <p:anim calcmode="lin" valueType="num">
                                      <p:cBhvr additive="base">
                                        <p:cTn id="118" dur="500"/>
                                        <p:tgtEl>
                                          <p:spTgt spid="34108"/>
                                        </p:tgtEl>
                                        <p:attrNameLst>
                                          <p:attrName>ppt_h</p:attrName>
                                        </p:attrNameLst>
                                      </p:cBhvr>
                                      <p:tavLst>
                                        <p:tav tm="0">
                                          <p:val>
                                            <p:strVal val="0"/>
                                          </p:val>
                                        </p:tav>
                                        <p:tav tm="100000">
                                          <p:val>
                                            <p:strVal val="#ppt_h"/>
                                          </p:val>
                                        </p:tav>
                                      </p:tavLst>
                                    </p:anim>
                                  </p:childTnLst>
                                </p:cTn>
                              </p:par>
                              <p:par>
                                <p:cTn id="119" presetID="23" presetClass="entr" presetSubtype="16" fill="hold" nodeType="withEffect">
                                  <p:stCondLst>
                                    <p:cond delay="0"/>
                                  </p:stCondLst>
                                  <p:childTnLst>
                                    <p:set>
                                      <p:cBhvr>
                                        <p:cTn id="120" dur="1" fill="hold">
                                          <p:stCondLst>
                                            <p:cond delay="0"/>
                                          </p:stCondLst>
                                        </p:cTn>
                                        <p:tgtEl>
                                          <p:spTgt spid="34109"/>
                                        </p:tgtEl>
                                        <p:attrNameLst>
                                          <p:attrName>style.visibility</p:attrName>
                                        </p:attrNameLst>
                                      </p:cBhvr>
                                      <p:to>
                                        <p:strVal val="visible"/>
                                      </p:to>
                                    </p:set>
                                    <p:anim calcmode="lin" valueType="num">
                                      <p:cBhvr additive="base">
                                        <p:cTn id="121" dur="500"/>
                                        <p:tgtEl>
                                          <p:spTgt spid="34109"/>
                                        </p:tgtEl>
                                        <p:attrNameLst>
                                          <p:attrName>ppt_w</p:attrName>
                                        </p:attrNameLst>
                                      </p:cBhvr>
                                      <p:tavLst>
                                        <p:tav tm="0">
                                          <p:val>
                                            <p:strVal val="0"/>
                                          </p:val>
                                        </p:tav>
                                        <p:tav tm="100000">
                                          <p:val>
                                            <p:strVal val="#ppt_w"/>
                                          </p:val>
                                        </p:tav>
                                      </p:tavLst>
                                    </p:anim>
                                    <p:anim calcmode="lin" valueType="num">
                                      <p:cBhvr additive="base">
                                        <p:cTn id="122" dur="500"/>
                                        <p:tgtEl>
                                          <p:spTgt spid="34109"/>
                                        </p:tgtEl>
                                        <p:attrNameLst>
                                          <p:attrName>ppt_h</p:attrName>
                                        </p:attrNameLst>
                                      </p:cBhvr>
                                      <p:tavLst>
                                        <p:tav tm="0">
                                          <p:val>
                                            <p:strVal val="0"/>
                                          </p:val>
                                        </p:tav>
                                        <p:tav tm="100000">
                                          <p:val>
                                            <p:strVal val="#ppt_h"/>
                                          </p:val>
                                        </p:tav>
                                      </p:tavLst>
                                    </p:anim>
                                  </p:childTnLst>
                                </p:cTn>
                              </p:par>
                              <p:par>
                                <p:cTn id="123" presetID="23" presetClass="entr" presetSubtype="16" fill="hold" nodeType="withEffect">
                                  <p:stCondLst>
                                    <p:cond delay="0"/>
                                  </p:stCondLst>
                                  <p:childTnLst>
                                    <p:set>
                                      <p:cBhvr>
                                        <p:cTn id="124" dur="1" fill="hold">
                                          <p:stCondLst>
                                            <p:cond delay="0"/>
                                          </p:stCondLst>
                                        </p:cTn>
                                        <p:tgtEl>
                                          <p:spTgt spid="34110"/>
                                        </p:tgtEl>
                                        <p:attrNameLst>
                                          <p:attrName>style.visibility</p:attrName>
                                        </p:attrNameLst>
                                      </p:cBhvr>
                                      <p:to>
                                        <p:strVal val="visible"/>
                                      </p:to>
                                    </p:set>
                                    <p:anim calcmode="lin" valueType="num">
                                      <p:cBhvr additive="base">
                                        <p:cTn id="125" dur="500"/>
                                        <p:tgtEl>
                                          <p:spTgt spid="34110"/>
                                        </p:tgtEl>
                                        <p:attrNameLst>
                                          <p:attrName>ppt_w</p:attrName>
                                        </p:attrNameLst>
                                      </p:cBhvr>
                                      <p:tavLst>
                                        <p:tav tm="0">
                                          <p:val>
                                            <p:strVal val="0"/>
                                          </p:val>
                                        </p:tav>
                                        <p:tav tm="100000">
                                          <p:val>
                                            <p:strVal val="#ppt_w"/>
                                          </p:val>
                                        </p:tav>
                                      </p:tavLst>
                                    </p:anim>
                                    <p:anim calcmode="lin" valueType="num">
                                      <p:cBhvr additive="base">
                                        <p:cTn id="126" dur="500"/>
                                        <p:tgtEl>
                                          <p:spTgt spid="34110"/>
                                        </p:tgtEl>
                                        <p:attrNameLst>
                                          <p:attrName>ppt_h</p:attrName>
                                        </p:attrNameLst>
                                      </p:cBhvr>
                                      <p:tavLst>
                                        <p:tav tm="0">
                                          <p:val>
                                            <p:strVal val="0"/>
                                          </p:val>
                                        </p:tav>
                                        <p:tav tm="100000">
                                          <p:val>
                                            <p:strVal val="#ppt_h"/>
                                          </p:val>
                                        </p:tav>
                                      </p:tavLst>
                                    </p:anim>
                                  </p:childTnLst>
                                </p:cTn>
                              </p:par>
                              <p:par>
                                <p:cTn id="127" presetID="23" presetClass="entr" presetSubtype="16" fill="hold" nodeType="withEffect">
                                  <p:stCondLst>
                                    <p:cond delay="0"/>
                                  </p:stCondLst>
                                  <p:childTnLst>
                                    <p:set>
                                      <p:cBhvr>
                                        <p:cTn id="128" dur="1" fill="hold">
                                          <p:stCondLst>
                                            <p:cond delay="0"/>
                                          </p:stCondLst>
                                        </p:cTn>
                                        <p:tgtEl>
                                          <p:spTgt spid="34111"/>
                                        </p:tgtEl>
                                        <p:attrNameLst>
                                          <p:attrName>style.visibility</p:attrName>
                                        </p:attrNameLst>
                                      </p:cBhvr>
                                      <p:to>
                                        <p:strVal val="visible"/>
                                      </p:to>
                                    </p:set>
                                    <p:anim calcmode="lin" valueType="num">
                                      <p:cBhvr additive="base">
                                        <p:cTn id="129" dur="500"/>
                                        <p:tgtEl>
                                          <p:spTgt spid="34111"/>
                                        </p:tgtEl>
                                        <p:attrNameLst>
                                          <p:attrName>ppt_w</p:attrName>
                                        </p:attrNameLst>
                                      </p:cBhvr>
                                      <p:tavLst>
                                        <p:tav tm="0">
                                          <p:val>
                                            <p:strVal val="0"/>
                                          </p:val>
                                        </p:tav>
                                        <p:tav tm="100000">
                                          <p:val>
                                            <p:strVal val="#ppt_w"/>
                                          </p:val>
                                        </p:tav>
                                      </p:tavLst>
                                    </p:anim>
                                    <p:anim calcmode="lin" valueType="num">
                                      <p:cBhvr additive="base">
                                        <p:cTn id="130" dur="500"/>
                                        <p:tgtEl>
                                          <p:spTgt spid="34111"/>
                                        </p:tgtEl>
                                        <p:attrNameLst>
                                          <p:attrName>ppt_h</p:attrName>
                                        </p:attrNameLst>
                                      </p:cBhvr>
                                      <p:tavLst>
                                        <p:tav tm="0">
                                          <p:val>
                                            <p:strVal val="0"/>
                                          </p:val>
                                        </p:tav>
                                        <p:tav tm="100000">
                                          <p:val>
                                            <p:strVal val="#ppt_h"/>
                                          </p:val>
                                        </p:tav>
                                      </p:tavLst>
                                    </p:anim>
                                  </p:childTnLst>
                                </p:cTn>
                              </p:par>
                              <p:par>
                                <p:cTn id="131" presetID="23" presetClass="entr" presetSubtype="16" fill="hold" nodeType="withEffect">
                                  <p:stCondLst>
                                    <p:cond delay="0"/>
                                  </p:stCondLst>
                                  <p:childTnLst>
                                    <p:set>
                                      <p:cBhvr>
                                        <p:cTn id="132" dur="1" fill="hold">
                                          <p:stCondLst>
                                            <p:cond delay="0"/>
                                          </p:stCondLst>
                                        </p:cTn>
                                        <p:tgtEl>
                                          <p:spTgt spid="34112"/>
                                        </p:tgtEl>
                                        <p:attrNameLst>
                                          <p:attrName>style.visibility</p:attrName>
                                        </p:attrNameLst>
                                      </p:cBhvr>
                                      <p:to>
                                        <p:strVal val="visible"/>
                                      </p:to>
                                    </p:set>
                                    <p:anim calcmode="lin" valueType="num">
                                      <p:cBhvr additive="base">
                                        <p:cTn id="133" dur="500"/>
                                        <p:tgtEl>
                                          <p:spTgt spid="34112"/>
                                        </p:tgtEl>
                                        <p:attrNameLst>
                                          <p:attrName>ppt_w</p:attrName>
                                        </p:attrNameLst>
                                      </p:cBhvr>
                                      <p:tavLst>
                                        <p:tav tm="0">
                                          <p:val>
                                            <p:strVal val="0"/>
                                          </p:val>
                                        </p:tav>
                                        <p:tav tm="100000">
                                          <p:val>
                                            <p:strVal val="#ppt_w"/>
                                          </p:val>
                                        </p:tav>
                                      </p:tavLst>
                                    </p:anim>
                                    <p:anim calcmode="lin" valueType="num">
                                      <p:cBhvr additive="base">
                                        <p:cTn id="134" dur="500"/>
                                        <p:tgtEl>
                                          <p:spTgt spid="34112"/>
                                        </p:tgtEl>
                                        <p:attrNameLst>
                                          <p:attrName>ppt_h</p:attrName>
                                        </p:attrNameLst>
                                      </p:cBhvr>
                                      <p:tavLst>
                                        <p:tav tm="0">
                                          <p:val>
                                            <p:strVal val="0"/>
                                          </p:val>
                                        </p:tav>
                                        <p:tav tm="100000">
                                          <p:val>
                                            <p:strVal val="#ppt_h"/>
                                          </p:val>
                                        </p:tav>
                                      </p:tavLst>
                                    </p:anim>
                                  </p:childTnLst>
                                </p:cTn>
                              </p:par>
                              <p:par>
                                <p:cTn id="135" presetID="23" presetClass="entr" presetSubtype="16" fill="hold" nodeType="withEffect">
                                  <p:stCondLst>
                                    <p:cond delay="0"/>
                                  </p:stCondLst>
                                  <p:childTnLst>
                                    <p:set>
                                      <p:cBhvr>
                                        <p:cTn id="136" dur="1" fill="hold">
                                          <p:stCondLst>
                                            <p:cond delay="0"/>
                                          </p:stCondLst>
                                        </p:cTn>
                                        <p:tgtEl>
                                          <p:spTgt spid="34113"/>
                                        </p:tgtEl>
                                        <p:attrNameLst>
                                          <p:attrName>style.visibility</p:attrName>
                                        </p:attrNameLst>
                                      </p:cBhvr>
                                      <p:to>
                                        <p:strVal val="visible"/>
                                      </p:to>
                                    </p:set>
                                    <p:anim calcmode="lin" valueType="num">
                                      <p:cBhvr additive="base">
                                        <p:cTn id="137" dur="500"/>
                                        <p:tgtEl>
                                          <p:spTgt spid="34113"/>
                                        </p:tgtEl>
                                        <p:attrNameLst>
                                          <p:attrName>ppt_w</p:attrName>
                                        </p:attrNameLst>
                                      </p:cBhvr>
                                      <p:tavLst>
                                        <p:tav tm="0">
                                          <p:val>
                                            <p:strVal val="0"/>
                                          </p:val>
                                        </p:tav>
                                        <p:tav tm="100000">
                                          <p:val>
                                            <p:strVal val="#ppt_w"/>
                                          </p:val>
                                        </p:tav>
                                      </p:tavLst>
                                    </p:anim>
                                    <p:anim calcmode="lin" valueType="num">
                                      <p:cBhvr additive="base">
                                        <p:cTn id="138" dur="500"/>
                                        <p:tgtEl>
                                          <p:spTgt spid="34113"/>
                                        </p:tgtEl>
                                        <p:attrNameLst>
                                          <p:attrName>ppt_h</p:attrName>
                                        </p:attrNameLst>
                                      </p:cBhvr>
                                      <p:tavLst>
                                        <p:tav tm="0">
                                          <p:val>
                                            <p:strVal val="0"/>
                                          </p:val>
                                        </p:tav>
                                        <p:tav tm="100000">
                                          <p:val>
                                            <p:strVal val="#ppt_h"/>
                                          </p:val>
                                        </p:tav>
                                      </p:tavLst>
                                    </p:anim>
                                  </p:childTnLst>
                                </p:cTn>
                              </p:par>
                            </p:childTnLst>
                          </p:cTn>
                        </p:par>
                        <p:par>
                          <p:cTn id="139" fill="hold">
                            <p:stCondLst>
                              <p:cond delay="9500"/>
                            </p:stCondLst>
                            <p:childTnLst>
                              <p:par>
                                <p:cTn id="140" presetID="10" presetClass="entr" presetSubtype="0" fill="hold" nodeType="afterEffect">
                                  <p:stCondLst>
                                    <p:cond delay="0"/>
                                  </p:stCondLst>
                                  <p:childTnLst>
                                    <p:set>
                                      <p:cBhvr>
                                        <p:cTn id="141" dur="1" fill="hold">
                                          <p:stCondLst>
                                            <p:cond delay="0"/>
                                          </p:stCondLst>
                                        </p:cTn>
                                        <p:tgtEl>
                                          <p:spTgt spid="34100"/>
                                        </p:tgtEl>
                                        <p:attrNameLst>
                                          <p:attrName>style.visibility</p:attrName>
                                        </p:attrNameLst>
                                      </p:cBhvr>
                                      <p:to>
                                        <p:strVal val="visible"/>
                                      </p:to>
                                    </p:set>
                                    <p:animEffect transition="in" filter="fade">
                                      <p:cBhvr>
                                        <p:cTn id="142" dur="500"/>
                                        <p:tgtEl>
                                          <p:spTgt spid="34100"/>
                                        </p:tgtEl>
                                      </p:cBhvr>
                                    </p:animEffect>
                                  </p:childTnLst>
                                </p:cTn>
                              </p:par>
                              <p:par>
                                <p:cTn id="143" presetID="10" presetClass="entr" presetSubtype="0" fill="hold" nodeType="withEffect">
                                  <p:stCondLst>
                                    <p:cond delay="0"/>
                                  </p:stCondLst>
                                  <p:childTnLst>
                                    <p:set>
                                      <p:cBhvr>
                                        <p:cTn id="144" dur="1" fill="hold">
                                          <p:stCondLst>
                                            <p:cond delay="0"/>
                                          </p:stCondLst>
                                        </p:cTn>
                                        <p:tgtEl>
                                          <p:spTgt spid="34103"/>
                                        </p:tgtEl>
                                        <p:attrNameLst>
                                          <p:attrName>style.visibility</p:attrName>
                                        </p:attrNameLst>
                                      </p:cBhvr>
                                      <p:to>
                                        <p:strVal val="visible"/>
                                      </p:to>
                                    </p:set>
                                    <p:animEffect transition="in" filter="fade">
                                      <p:cBhvr>
                                        <p:cTn id="145" dur="500"/>
                                        <p:tgtEl>
                                          <p:spTgt spid="34103"/>
                                        </p:tgtEl>
                                      </p:cBhvr>
                                    </p:animEffect>
                                  </p:childTnLst>
                                </p:cTn>
                              </p:par>
                              <p:par>
                                <p:cTn id="146" presetID="10" presetClass="entr" presetSubtype="0" fill="hold" nodeType="withEffect">
                                  <p:stCondLst>
                                    <p:cond delay="0"/>
                                  </p:stCondLst>
                                  <p:childTnLst>
                                    <p:set>
                                      <p:cBhvr>
                                        <p:cTn id="147" dur="1" fill="hold">
                                          <p:stCondLst>
                                            <p:cond delay="0"/>
                                          </p:stCondLst>
                                        </p:cTn>
                                        <p:tgtEl>
                                          <p:spTgt spid="34107"/>
                                        </p:tgtEl>
                                        <p:attrNameLst>
                                          <p:attrName>style.visibility</p:attrName>
                                        </p:attrNameLst>
                                      </p:cBhvr>
                                      <p:to>
                                        <p:strVal val="visible"/>
                                      </p:to>
                                    </p:set>
                                    <p:animEffect transition="in" filter="fade">
                                      <p:cBhvr>
                                        <p:cTn id="148" dur="500"/>
                                        <p:tgtEl>
                                          <p:spTgt spid="34107"/>
                                        </p:tgtEl>
                                      </p:cBhvr>
                                    </p:animEffect>
                                  </p:childTnLst>
                                </p:cTn>
                              </p:par>
                              <p:par>
                                <p:cTn id="149" presetID="10" presetClass="entr" presetSubtype="0" fill="hold" nodeType="withEffect">
                                  <p:stCondLst>
                                    <p:cond delay="0"/>
                                  </p:stCondLst>
                                  <p:childTnLst>
                                    <p:set>
                                      <p:cBhvr>
                                        <p:cTn id="150" dur="1" fill="hold">
                                          <p:stCondLst>
                                            <p:cond delay="0"/>
                                          </p:stCondLst>
                                        </p:cTn>
                                        <p:tgtEl>
                                          <p:spTgt spid="34098"/>
                                        </p:tgtEl>
                                        <p:attrNameLst>
                                          <p:attrName>style.visibility</p:attrName>
                                        </p:attrNameLst>
                                      </p:cBhvr>
                                      <p:to>
                                        <p:strVal val="visible"/>
                                      </p:to>
                                    </p:set>
                                    <p:animEffect transition="in" filter="fade">
                                      <p:cBhvr>
                                        <p:cTn id="151" dur="500"/>
                                        <p:tgtEl>
                                          <p:spTgt spid="34098"/>
                                        </p:tgtEl>
                                      </p:cBhvr>
                                    </p:animEffect>
                                  </p:childTnLst>
                                </p:cTn>
                              </p:par>
                              <p:par>
                                <p:cTn id="152" presetID="10" presetClass="entr" presetSubtype="0" fill="hold" nodeType="withEffect">
                                  <p:stCondLst>
                                    <p:cond delay="0"/>
                                  </p:stCondLst>
                                  <p:childTnLst>
                                    <p:set>
                                      <p:cBhvr>
                                        <p:cTn id="153" dur="1" fill="hold">
                                          <p:stCondLst>
                                            <p:cond delay="0"/>
                                          </p:stCondLst>
                                        </p:cTn>
                                        <p:tgtEl>
                                          <p:spTgt spid="34096"/>
                                        </p:tgtEl>
                                        <p:attrNameLst>
                                          <p:attrName>style.visibility</p:attrName>
                                        </p:attrNameLst>
                                      </p:cBhvr>
                                      <p:to>
                                        <p:strVal val="visible"/>
                                      </p:to>
                                    </p:set>
                                    <p:animEffect transition="in" filter="fade">
                                      <p:cBhvr>
                                        <p:cTn id="154" dur="500"/>
                                        <p:tgtEl>
                                          <p:spTgt spid="34096"/>
                                        </p:tgtEl>
                                      </p:cBhvr>
                                    </p:animEffect>
                                  </p:childTnLst>
                                </p:cTn>
                              </p:par>
                              <p:par>
                                <p:cTn id="155" presetID="10" presetClass="entr" presetSubtype="0" fill="hold" nodeType="withEffect">
                                  <p:stCondLst>
                                    <p:cond delay="0"/>
                                  </p:stCondLst>
                                  <p:childTnLst>
                                    <p:set>
                                      <p:cBhvr>
                                        <p:cTn id="156" dur="1" fill="hold">
                                          <p:stCondLst>
                                            <p:cond delay="0"/>
                                          </p:stCondLst>
                                        </p:cTn>
                                        <p:tgtEl>
                                          <p:spTgt spid="34105"/>
                                        </p:tgtEl>
                                        <p:attrNameLst>
                                          <p:attrName>style.visibility</p:attrName>
                                        </p:attrNameLst>
                                      </p:cBhvr>
                                      <p:to>
                                        <p:strVal val="visible"/>
                                      </p:to>
                                    </p:set>
                                    <p:animEffect transition="in" filter="fade">
                                      <p:cBhvr>
                                        <p:cTn id="157" dur="500"/>
                                        <p:tgtEl>
                                          <p:spTgt spid="34105"/>
                                        </p:tgtEl>
                                      </p:cBhvr>
                                    </p:animEffect>
                                  </p:childTnLst>
                                </p:cTn>
                              </p:par>
                            </p:childTnLst>
                          </p:cTn>
                        </p:par>
                        <p:par>
                          <p:cTn id="158" fill="hold">
                            <p:stCondLst>
                              <p:cond delay="10000"/>
                            </p:stCondLst>
                            <p:childTnLst>
                              <p:par>
                                <p:cTn id="159" presetID="10" presetClass="entr" presetSubtype="0" fill="hold" nodeType="afterEffect">
                                  <p:stCondLst>
                                    <p:cond delay="0"/>
                                  </p:stCondLst>
                                  <p:childTnLst>
                                    <p:set>
                                      <p:cBhvr>
                                        <p:cTn id="160" dur="1" fill="hold">
                                          <p:stCondLst>
                                            <p:cond delay="0"/>
                                          </p:stCondLst>
                                        </p:cTn>
                                        <p:tgtEl>
                                          <p:spTgt spid="34099"/>
                                        </p:tgtEl>
                                        <p:attrNameLst>
                                          <p:attrName>style.visibility</p:attrName>
                                        </p:attrNameLst>
                                      </p:cBhvr>
                                      <p:to>
                                        <p:strVal val="visible"/>
                                      </p:to>
                                    </p:set>
                                    <p:animEffect transition="in" filter="fade">
                                      <p:cBhvr>
                                        <p:cTn id="161" dur="500"/>
                                        <p:tgtEl>
                                          <p:spTgt spid="34099"/>
                                        </p:tgtEl>
                                      </p:cBhvr>
                                    </p:animEffect>
                                  </p:childTnLst>
                                </p:cTn>
                              </p:par>
                              <p:par>
                                <p:cTn id="162" presetID="10" presetClass="entr" presetSubtype="0" fill="hold" nodeType="withEffect">
                                  <p:stCondLst>
                                    <p:cond delay="0"/>
                                  </p:stCondLst>
                                  <p:childTnLst>
                                    <p:set>
                                      <p:cBhvr>
                                        <p:cTn id="163" dur="1" fill="hold">
                                          <p:stCondLst>
                                            <p:cond delay="0"/>
                                          </p:stCondLst>
                                        </p:cTn>
                                        <p:tgtEl>
                                          <p:spTgt spid="34102"/>
                                        </p:tgtEl>
                                        <p:attrNameLst>
                                          <p:attrName>style.visibility</p:attrName>
                                        </p:attrNameLst>
                                      </p:cBhvr>
                                      <p:to>
                                        <p:strVal val="visible"/>
                                      </p:to>
                                    </p:set>
                                    <p:animEffect transition="in" filter="fade">
                                      <p:cBhvr>
                                        <p:cTn id="164" dur="500"/>
                                        <p:tgtEl>
                                          <p:spTgt spid="34102"/>
                                        </p:tgtEl>
                                      </p:cBhvr>
                                    </p:animEffect>
                                  </p:childTnLst>
                                </p:cTn>
                              </p:par>
                              <p:par>
                                <p:cTn id="165" presetID="10" presetClass="entr" presetSubtype="0" fill="hold" nodeType="withEffect">
                                  <p:stCondLst>
                                    <p:cond delay="0"/>
                                  </p:stCondLst>
                                  <p:childTnLst>
                                    <p:set>
                                      <p:cBhvr>
                                        <p:cTn id="166" dur="1" fill="hold">
                                          <p:stCondLst>
                                            <p:cond delay="0"/>
                                          </p:stCondLst>
                                        </p:cTn>
                                        <p:tgtEl>
                                          <p:spTgt spid="34106"/>
                                        </p:tgtEl>
                                        <p:attrNameLst>
                                          <p:attrName>style.visibility</p:attrName>
                                        </p:attrNameLst>
                                      </p:cBhvr>
                                      <p:to>
                                        <p:strVal val="visible"/>
                                      </p:to>
                                    </p:set>
                                    <p:animEffect transition="in" filter="fade">
                                      <p:cBhvr>
                                        <p:cTn id="167" dur="500"/>
                                        <p:tgtEl>
                                          <p:spTgt spid="34106"/>
                                        </p:tgtEl>
                                      </p:cBhvr>
                                    </p:animEffect>
                                  </p:childTnLst>
                                </p:cTn>
                              </p:par>
                              <p:par>
                                <p:cTn id="168" presetID="10" presetClass="entr" presetSubtype="0" fill="hold" nodeType="withEffect">
                                  <p:stCondLst>
                                    <p:cond delay="0"/>
                                  </p:stCondLst>
                                  <p:childTnLst>
                                    <p:set>
                                      <p:cBhvr>
                                        <p:cTn id="169" dur="1" fill="hold">
                                          <p:stCondLst>
                                            <p:cond delay="0"/>
                                          </p:stCondLst>
                                        </p:cTn>
                                        <p:tgtEl>
                                          <p:spTgt spid="34097"/>
                                        </p:tgtEl>
                                        <p:attrNameLst>
                                          <p:attrName>style.visibility</p:attrName>
                                        </p:attrNameLst>
                                      </p:cBhvr>
                                      <p:to>
                                        <p:strVal val="visible"/>
                                      </p:to>
                                    </p:set>
                                    <p:animEffect transition="in" filter="fade">
                                      <p:cBhvr>
                                        <p:cTn id="170" dur="500"/>
                                        <p:tgtEl>
                                          <p:spTgt spid="34097"/>
                                        </p:tgtEl>
                                      </p:cBhvr>
                                    </p:animEffect>
                                  </p:childTnLst>
                                </p:cTn>
                              </p:par>
                              <p:par>
                                <p:cTn id="171" presetID="10" presetClass="entr" presetSubtype="0" fill="hold" nodeType="withEffect">
                                  <p:stCondLst>
                                    <p:cond delay="0"/>
                                  </p:stCondLst>
                                  <p:childTnLst>
                                    <p:set>
                                      <p:cBhvr>
                                        <p:cTn id="172" dur="1" fill="hold">
                                          <p:stCondLst>
                                            <p:cond delay="0"/>
                                          </p:stCondLst>
                                        </p:cTn>
                                        <p:tgtEl>
                                          <p:spTgt spid="34095"/>
                                        </p:tgtEl>
                                        <p:attrNameLst>
                                          <p:attrName>style.visibility</p:attrName>
                                        </p:attrNameLst>
                                      </p:cBhvr>
                                      <p:to>
                                        <p:strVal val="visible"/>
                                      </p:to>
                                    </p:set>
                                    <p:animEffect transition="in" filter="fade">
                                      <p:cBhvr>
                                        <p:cTn id="173" dur="500"/>
                                        <p:tgtEl>
                                          <p:spTgt spid="34095"/>
                                        </p:tgtEl>
                                      </p:cBhvr>
                                    </p:animEffect>
                                  </p:childTnLst>
                                </p:cTn>
                              </p:par>
                              <p:par>
                                <p:cTn id="174" presetID="10" presetClass="entr" presetSubtype="0" fill="hold" nodeType="withEffect">
                                  <p:stCondLst>
                                    <p:cond delay="0"/>
                                  </p:stCondLst>
                                  <p:childTnLst>
                                    <p:set>
                                      <p:cBhvr>
                                        <p:cTn id="175" dur="1" fill="hold">
                                          <p:stCondLst>
                                            <p:cond delay="0"/>
                                          </p:stCondLst>
                                        </p:cTn>
                                        <p:tgtEl>
                                          <p:spTgt spid="34104"/>
                                        </p:tgtEl>
                                        <p:attrNameLst>
                                          <p:attrName>style.visibility</p:attrName>
                                        </p:attrNameLst>
                                      </p:cBhvr>
                                      <p:to>
                                        <p:strVal val="visible"/>
                                      </p:to>
                                    </p:set>
                                    <p:animEffect transition="in" filter="fade">
                                      <p:cBhvr>
                                        <p:cTn id="176" dur="500"/>
                                        <p:tgtEl>
                                          <p:spTgt spid="3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34118"/>
        <p:cNvGrpSpPr/>
        <p:nvPr/>
      </p:nvGrpSpPr>
      <p:grpSpPr>
        <a:xfrm>
          <a:off x="0" y="0"/>
          <a:ext cx="0" cy="0"/>
          <a:chOff x="0" y="0"/>
          <a:chExt cx="0" cy="0"/>
        </a:xfrm>
      </p:grpSpPr>
      <p:sp>
        <p:nvSpPr>
          <p:cNvPr id="34119" name="Google Shape;34119;p552"/>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Book Infographic</a:t>
            </a:r>
            <a:endParaRPr/>
          </a:p>
        </p:txBody>
      </p:sp>
      <p:grpSp>
        <p:nvGrpSpPr>
          <p:cNvPr id="34120" name="Google Shape;34120;p552"/>
          <p:cNvGrpSpPr/>
          <p:nvPr/>
        </p:nvGrpSpPr>
        <p:grpSpPr>
          <a:xfrm>
            <a:off x="2557468" y="1849856"/>
            <a:ext cx="7461961" cy="4414571"/>
            <a:chOff x="2557457" y="1849849"/>
            <a:chExt cx="7461960" cy="4414571"/>
          </a:xfrm>
        </p:grpSpPr>
        <p:grpSp>
          <p:nvGrpSpPr>
            <p:cNvPr id="34121" name="Google Shape;34121;p552"/>
            <p:cNvGrpSpPr/>
            <p:nvPr/>
          </p:nvGrpSpPr>
          <p:grpSpPr>
            <a:xfrm>
              <a:off x="2557457" y="1849849"/>
              <a:ext cx="7461960" cy="4414571"/>
              <a:chOff x="515938" y="-3175"/>
              <a:chExt cx="7720012" cy="4567238"/>
            </a:xfrm>
          </p:grpSpPr>
          <p:sp>
            <p:nvSpPr>
              <p:cNvPr id="34122" name="Google Shape;34122;p552"/>
              <p:cNvSpPr/>
              <p:nvPr/>
            </p:nvSpPr>
            <p:spPr>
              <a:xfrm>
                <a:off x="515938" y="-3175"/>
                <a:ext cx="3859212" cy="4567238"/>
              </a:xfrm>
              <a:custGeom>
                <a:avLst/>
                <a:gdLst/>
                <a:ahLst/>
                <a:cxnLst/>
                <a:rect l="l" t="t" r="r" b="b"/>
                <a:pathLst>
                  <a:path w="1028" h="1215" extrusionOk="0">
                    <a:moveTo>
                      <a:pt x="949" y="1209"/>
                    </a:moveTo>
                    <a:cubicBezTo>
                      <a:pt x="49" y="1209"/>
                      <a:pt x="49" y="1209"/>
                      <a:pt x="49" y="1209"/>
                    </a:cubicBezTo>
                    <a:cubicBezTo>
                      <a:pt x="26" y="1209"/>
                      <a:pt x="6" y="1190"/>
                      <a:pt x="6" y="1166"/>
                    </a:cubicBezTo>
                    <a:cubicBezTo>
                      <a:pt x="6" y="48"/>
                      <a:pt x="6" y="48"/>
                      <a:pt x="6" y="48"/>
                    </a:cubicBezTo>
                    <a:cubicBezTo>
                      <a:pt x="6" y="25"/>
                      <a:pt x="26" y="6"/>
                      <a:pt x="49" y="6"/>
                    </a:cubicBezTo>
                    <a:cubicBezTo>
                      <a:pt x="949" y="6"/>
                      <a:pt x="949" y="6"/>
                      <a:pt x="949" y="6"/>
                    </a:cubicBezTo>
                    <a:cubicBezTo>
                      <a:pt x="1028" y="6"/>
                      <a:pt x="1028" y="6"/>
                      <a:pt x="1028" y="6"/>
                    </a:cubicBezTo>
                    <a:cubicBezTo>
                      <a:pt x="1028" y="0"/>
                      <a:pt x="1028" y="0"/>
                      <a:pt x="1028" y="0"/>
                    </a:cubicBezTo>
                    <a:cubicBezTo>
                      <a:pt x="1012" y="0"/>
                      <a:pt x="997" y="0"/>
                      <a:pt x="989" y="0"/>
                    </a:cubicBezTo>
                    <a:cubicBezTo>
                      <a:pt x="49" y="0"/>
                      <a:pt x="49" y="0"/>
                      <a:pt x="49" y="0"/>
                    </a:cubicBezTo>
                    <a:cubicBezTo>
                      <a:pt x="22" y="0"/>
                      <a:pt x="0" y="22"/>
                      <a:pt x="0" y="48"/>
                    </a:cubicBezTo>
                    <a:cubicBezTo>
                      <a:pt x="0" y="1166"/>
                      <a:pt x="0" y="1166"/>
                      <a:pt x="0" y="1166"/>
                    </a:cubicBezTo>
                    <a:cubicBezTo>
                      <a:pt x="0" y="1193"/>
                      <a:pt x="22" y="1215"/>
                      <a:pt x="49" y="1215"/>
                    </a:cubicBezTo>
                    <a:cubicBezTo>
                      <a:pt x="989" y="1215"/>
                      <a:pt x="989" y="1215"/>
                      <a:pt x="989" y="1215"/>
                    </a:cubicBezTo>
                    <a:cubicBezTo>
                      <a:pt x="997" y="1215"/>
                      <a:pt x="1012" y="1215"/>
                      <a:pt x="1028" y="1215"/>
                    </a:cubicBezTo>
                    <a:cubicBezTo>
                      <a:pt x="1028" y="1209"/>
                      <a:pt x="1028" y="1209"/>
                      <a:pt x="1028" y="1209"/>
                    </a:cubicBezTo>
                    <a:cubicBezTo>
                      <a:pt x="993" y="1209"/>
                      <a:pt x="958" y="1209"/>
                      <a:pt x="949" y="120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23" name="Google Shape;34123;p552"/>
              <p:cNvSpPr/>
              <p:nvPr/>
            </p:nvSpPr>
            <p:spPr>
              <a:xfrm>
                <a:off x="4375150" y="-3175"/>
                <a:ext cx="3860800" cy="4567238"/>
              </a:xfrm>
              <a:custGeom>
                <a:avLst/>
                <a:gdLst/>
                <a:ahLst/>
                <a:cxnLst/>
                <a:rect l="l" t="t" r="r" b="b"/>
                <a:pathLst>
                  <a:path w="1028" h="1215" extrusionOk="0">
                    <a:moveTo>
                      <a:pt x="979" y="1215"/>
                    </a:moveTo>
                    <a:cubicBezTo>
                      <a:pt x="1006" y="1215"/>
                      <a:pt x="1028" y="1193"/>
                      <a:pt x="1028" y="1166"/>
                    </a:cubicBezTo>
                    <a:cubicBezTo>
                      <a:pt x="1028" y="48"/>
                      <a:pt x="1028" y="48"/>
                      <a:pt x="1028" y="48"/>
                    </a:cubicBezTo>
                    <a:cubicBezTo>
                      <a:pt x="1028" y="22"/>
                      <a:pt x="1006" y="0"/>
                      <a:pt x="979" y="0"/>
                    </a:cubicBezTo>
                    <a:cubicBezTo>
                      <a:pt x="40" y="0"/>
                      <a:pt x="40" y="0"/>
                      <a:pt x="40" y="0"/>
                    </a:cubicBezTo>
                    <a:cubicBezTo>
                      <a:pt x="32" y="0"/>
                      <a:pt x="16" y="0"/>
                      <a:pt x="0" y="0"/>
                    </a:cubicBezTo>
                    <a:cubicBezTo>
                      <a:pt x="0" y="6"/>
                      <a:pt x="0" y="6"/>
                      <a:pt x="0" y="6"/>
                    </a:cubicBezTo>
                    <a:cubicBezTo>
                      <a:pt x="80" y="6"/>
                      <a:pt x="80" y="6"/>
                      <a:pt x="80" y="6"/>
                    </a:cubicBezTo>
                    <a:cubicBezTo>
                      <a:pt x="979" y="6"/>
                      <a:pt x="979" y="6"/>
                      <a:pt x="979" y="6"/>
                    </a:cubicBezTo>
                    <a:cubicBezTo>
                      <a:pt x="1003" y="6"/>
                      <a:pt x="1022" y="25"/>
                      <a:pt x="1022" y="48"/>
                    </a:cubicBezTo>
                    <a:cubicBezTo>
                      <a:pt x="1022" y="1166"/>
                      <a:pt x="1022" y="1166"/>
                      <a:pt x="1022" y="1166"/>
                    </a:cubicBezTo>
                    <a:cubicBezTo>
                      <a:pt x="1022" y="1190"/>
                      <a:pt x="1003" y="1209"/>
                      <a:pt x="979" y="1209"/>
                    </a:cubicBezTo>
                    <a:cubicBezTo>
                      <a:pt x="80" y="1209"/>
                      <a:pt x="80" y="1209"/>
                      <a:pt x="80" y="1209"/>
                    </a:cubicBezTo>
                    <a:cubicBezTo>
                      <a:pt x="71" y="1209"/>
                      <a:pt x="36" y="1209"/>
                      <a:pt x="0" y="1209"/>
                    </a:cubicBezTo>
                    <a:cubicBezTo>
                      <a:pt x="0" y="1215"/>
                      <a:pt x="0" y="1215"/>
                      <a:pt x="0" y="1215"/>
                    </a:cubicBezTo>
                    <a:cubicBezTo>
                      <a:pt x="16" y="1215"/>
                      <a:pt x="32" y="1215"/>
                      <a:pt x="40" y="1215"/>
                    </a:cubicBezTo>
                    <a:lnTo>
                      <a:pt x="979" y="121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24" name="Google Shape;34124;p552"/>
            <p:cNvGrpSpPr/>
            <p:nvPr/>
          </p:nvGrpSpPr>
          <p:grpSpPr>
            <a:xfrm>
              <a:off x="2578939" y="1871331"/>
              <a:ext cx="7417461" cy="4370072"/>
              <a:chOff x="538163" y="19050"/>
              <a:chExt cx="7673975" cy="4521200"/>
            </a:xfrm>
          </p:grpSpPr>
          <p:sp>
            <p:nvSpPr>
              <p:cNvPr id="34125" name="Google Shape;34125;p552"/>
              <p:cNvSpPr/>
              <p:nvPr/>
            </p:nvSpPr>
            <p:spPr>
              <a:xfrm>
                <a:off x="538163" y="19050"/>
                <a:ext cx="3540125" cy="4521200"/>
              </a:xfrm>
              <a:custGeom>
                <a:avLst/>
                <a:gdLst/>
                <a:ahLst/>
                <a:cxnLst/>
                <a:rect l="l" t="t" r="r" b="b"/>
                <a:pathLst>
                  <a:path w="943" h="1203" extrusionOk="0">
                    <a:moveTo>
                      <a:pt x="43" y="0"/>
                    </a:moveTo>
                    <a:cubicBezTo>
                      <a:pt x="20" y="0"/>
                      <a:pt x="0" y="19"/>
                      <a:pt x="0" y="42"/>
                    </a:cubicBezTo>
                    <a:cubicBezTo>
                      <a:pt x="0" y="1160"/>
                      <a:pt x="0" y="1160"/>
                      <a:pt x="0" y="1160"/>
                    </a:cubicBezTo>
                    <a:cubicBezTo>
                      <a:pt x="0" y="1184"/>
                      <a:pt x="20" y="1203"/>
                      <a:pt x="43" y="1203"/>
                    </a:cubicBezTo>
                    <a:cubicBezTo>
                      <a:pt x="943" y="1203"/>
                      <a:pt x="943" y="1203"/>
                      <a:pt x="943" y="1203"/>
                    </a:cubicBezTo>
                    <a:cubicBezTo>
                      <a:pt x="943" y="0"/>
                      <a:pt x="943" y="0"/>
                      <a:pt x="943" y="0"/>
                    </a:cubicBezTo>
                    <a:lnTo>
                      <a:pt x="43" y="0"/>
                    </a:lnTo>
                    <a:close/>
                  </a:path>
                </a:pathLst>
              </a:cu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26" name="Google Shape;34126;p552"/>
              <p:cNvSpPr/>
              <p:nvPr/>
            </p:nvSpPr>
            <p:spPr>
              <a:xfrm>
                <a:off x="4675188" y="19050"/>
                <a:ext cx="3536950" cy="4521200"/>
              </a:xfrm>
              <a:custGeom>
                <a:avLst/>
                <a:gdLst/>
                <a:ahLst/>
                <a:cxnLst/>
                <a:rect l="l" t="t" r="r" b="b"/>
                <a:pathLst>
                  <a:path w="942" h="1203" extrusionOk="0">
                    <a:moveTo>
                      <a:pt x="899" y="1203"/>
                    </a:moveTo>
                    <a:cubicBezTo>
                      <a:pt x="923" y="1203"/>
                      <a:pt x="942" y="1184"/>
                      <a:pt x="942" y="1160"/>
                    </a:cubicBezTo>
                    <a:cubicBezTo>
                      <a:pt x="942" y="42"/>
                      <a:pt x="942" y="42"/>
                      <a:pt x="942" y="42"/>
                    </a:cubicBezTo>
                    <a:cubicBezTo>
                      <a:pt x="942" y="19"/>
                      <a:pt x="923" y="0"/>
                      <a:pt x="899" y="0"/>
                    </a:cubicBezTo>
                    <a:cubicBezTo>
                      <a:pt x="0" y="0"/>
                      <a:pt x="0" y="0"/>
                      <a:pt x="0" y="0"/>
                    </a:cubicBezTo>
                    <a:cubicBezTo>
                      <a:pt x="0" y="1203"/>
                      <a:pt x="0" y="1203"/>
                      <a:pt x="0" y="1203"/>
                    </a:cubicBezTo>
                    <a:lnTo>
                      <a:pt x="899" y="1203"/>
                    </a:lnTo>
                    <a:close/>
                  </a:path>
                </a:pathLst>
              </a:cu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27" name="Google Shape;34127;p552"/>
            <p:cNvGrpSpPr/>
            <p:nvPr/>
          </p:nvGrpSpPr>
          <p:grpSpPr>
            <a:xfrm>
              <a:off x="6000731" y="1871331"/>
              <a:ext cx="576947" cy="4370072"/>
              <a:chOff x="4078288" y="19050"/>
              <a:chExt cx="596899" cy="4521200"/>
            </a:xfrm>
          </p:grpSpPr>
          <p:sp>
            <p:nvSpPr>
              <p:cNvPr id="34128" name="Google Shape;34128;p552"/>
              <p:cNvSpPr/>
              <p:nvPr/>
            </p:nvSpPr>
            <p:spPr>
              <a:xfrm>
                <a:off x="4078288" y="19050"/>
                <a:ext cx="296862" cy="4521200"/>
              </a:xfrm>
              <a:custGeom>
                <a:avLst/>
                <a:gdLst/>
                <a:ahLst/>
                <a:cxnLst/>
                <a:rect l="l" t="t" r="r" b="b"/>
                <a:pathLst>
                  <a:path w="79" h="1203" extrusionOk="0">
                    <a:moveTo>
                      <a:pt x="0" y="1203"/>
                    </a:moveTo>
                    <a:cubicBezTo>
                      <a:pt x="9" y="1203"/>
                      <a:pt x="44" y="1203"/>
                      <a:pt x="79" y="1203"/>
                    </a:cubicBezTo>
                    <a:cubicBezTo>
                      <a:pt x="79" y="0"/>
                      <a:pt x="79" y="0"/>
                      <a:pt x="79" y="0"/>
                    </a:cubicBezTo>
                    <a:cubicBezTo>
                      <a:pt x="0" y="0"/>
                      <a:pt x="0" y="0"/>
                      <a:pt x="0" y="0"/>
                    </a:cubicBezTo>
                    <a:lnTo>
                      <a:pt x="0" y="1203"/>
                    </a:lnTo>
                    <a:close/>
                  </a:path>
                </a:pathLst>
              </a:cu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29" name="Google Shape;34129;p552"/>
              <p:cNvSpPr/>
              <p:nvPr/>
            </p:nvSpPr>
            <p:spPr>
              <a:xfrm>
                <a:off x="4375150" y="19050"/>
                <a:ext cx="300037" cy="4521200"/>
              </a:xfrm>
              <a:custGeom>
                <a:avLst/>
                <a:gdLst/>
                <a:ahLst/>
                <a:cxnLst/>
                <a:rect l="l" t="t" r="r" b="b"/>
                <a:pathLst>
                  <a:path w="80" h="1203" extrusionOk="0">
                    <a:moveTo>
                      <a:pt x="80" y="1203"/>
                    </a:moveTo>
                    <a:cubicBezTo>
                      <a:pt x="80" y="0"/>
                      <a:pt x="80" y="0"/>
                      <a:pt x="80" y="0"/>
                    </a:cubicBezTo>
                    <a:cubicBezTo>
                      <a:pt x="0" y="0"/>
                      <a:pt x="0" y="0"/>
                      <a:pt x="0" y="0"/>
                    </a:cubicBezTo>
                    <a:cubicBezTo>
                      <a:pt x="0" y="1203"/>
                      <a:pt x="0" y="1203"/>
                      <a:pt x="0" y="1203"/>
                    </a:cubicBezTo>
                    <a:cubicBezTo>
                      <a:pt x="36" y="1203"/>
                      <a:pt x="71" y="1203"/>
                      <a:pt x="80" y="1203"/>
                    </a:cubicBezTo>
                    <a:close/>
                  </a:path>
                </a:pathLst>
              </a:cu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30" name="Google Shape;34130;p552"/>
            <p:cNvGrpSpPr/>
            <p:nvPr/>
          </p:nvGrpSpPr>
          <p:grpSpPr>
            <a:xfrm>
              <a:off x="2651057" y="1943450"/>
              <a:ext cx="7273225" cy="4225835"/>
              <a:chOff x="612775" y="93663"/>
              <a:chExt cx="7524750" cy="4371975"/>
            </a:xfrm>
          </p:grpSpPr>
          <p:sp>
            <p:nvSpPr>
              <p:cNvPr id="34131" name="Google Shape;34131;p552"/>
              <p:cNvSpPr/>
              <p:nvPr/>
            </p:nvSpPr>
            <p:spPr>
              <a:xfrm>
                <a:off x="612775" y="93663"/>
                <a:ext cx="3338512" cy="4371975"/>
              </a:xfrm>
              <a:custGeom>
                <a:avLst/>
                <a:gdLst/>
                <a:ahLst/>
                <a:cxnLst/>
                <a:rect l="l" t="t" r="r" b="b"/>
                <a:pathLst>
                  <a:path w="889" h="1163" extrusionOk="0">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32" name="Google Shape;34132;p552"/>
              <p:cNvSpPr/>
              <p:nvPr/>
            </p:nvSpPr>
            <p:spPr>
              <a:xfrm>
                <a:off x="4799013" y="93663"/>
                <a:ext cx="3338512" cy="4371975"/>
              </a:xfrm>
              <a:custGeom>
                <a:avLst/>
                <a:gdLst/>
                <a:ahLst/>
                <a:cxnLst/>
                <a:rect l="l" t="t" r="r" b="b"/>
                <a:pathLst>
                  <a:path w="889" h="1163" extrusionOk="0">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33" name="Google Shape;34133;p552"/>
            <p:cNvGrpSpPr/>
            <p:nvPr/>
          </p:nvGrpSpPr>
          <p:grpSpPr>
            <a:xfrm>
              <a:off x="2709366" y="1943450"/>
              <a:ext cx="7156607" cy="4225835"/>
              <a:chOff x="673100" y="93663"/>
              <a:chExt cx="7404100" cy="4371975"/>
            </a:xfrm>
          </p:grpSpPr>
          <p:sp>
            <p:nvSpPr>
              <p:cNvPr id="34134" name="Google Shape;34134;p552"/>
              <p:cNvSpPr/>
              <p:nvPr/>
            </p:nvSpPr>
            <p:spPr>
              <a:xfrm>
                <a:off x="673100" y="93663"/>
                <a:ext cx="3338512" cy="4371975"/>
              </a:xfrm>
              <a:custGeom>
                <a:avLst/>
                <a:gdLst/>
                <a:ahLst/>
                <a:cxnLst/>
                <a:rect l="l" t="t" r="r" b="b"/>
                <a:pathLst>
                  <a:path w="889" h="1163" extrusionOk="0">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solidFill>
                <a:srgbClr val="F2F2F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35" name="Google Shape;34135;p552"/>
              <p:cNvSpPr/>
              <p:nvPr/>
            </p:nvSpPr>
            <p:spPr>
              <a:xfrm>
                <a:off x="4740275" y="93663"/>
                <a:ext cx="3336925" cy="4371975"/>
              </a:xfrm>
              <a:custGeom>
                <a:avLst/>
                <a:gdLst/>
                <a:ahLst/>
                <a:cxnLst/>
                <a:rect l="l" t="t" r="r" b="b"/>
                <a:pathLst>
                  <a:path w="889" h="1163" extrusionOk="0">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solidFill>
                <a:srgbClr val="F2F2F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36" name="Google Shape;34136;p552"/>
            <p:cNvGrpSpPr/>
            <p:nvPr/>
          </p:nvGrpSpPr>
          <p:grpSpPr>
            <a:xfrm>
              <a:off x="2767675" y="1943450"/>
              <a:ext cx="7039991" cy="4225835"/>
              <a:chOff x="733425" y="93663"/>
              <a:chExt cx="7283450" cy="4371975"/>
            </a:xfrm>
          </p:grpSpPr>
          <p:sp>
            <p:nvSpPr>
              <p:cNvPr id="34137" name="Google Shape;34137;p552"/>
              <p:cNvSpPr/>
              <p:nvPr/>
            </p:nvSpPr>
            <p:spPr>
              <a:xfrm>
                <a:off x="733425" y="93663"/>
                <a:ext cx="3338512" cy="4371975"/>
              </a:xfrm>
              <a:custGeom>
                <a:avLst/>
                <a:gdLst/>
                <a:ahLst/>
                <a:cxnLst/>
                <a:rect l="l" t="t" r="r" b="b"/>
                <a:pathLst>
                  <a:path w="889" h="1163" extrusionOk="0">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solidFill>
                <a:srgbClr val="F2F2F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38" name="Google Shape;34138;p552"/>
              <p:cNvSpPr/>
              <p:nvPr/>
            </p:nvSpPr>
            <p:spPr>
              <a:xfrm>
                <a:off x="4679950" y="93663"/>
                <a:ext cx="3336925" cy="4371975"/>
              </a:xfrm>
              <a:custGeom>
                <a:avLst/>
                <a:gdLst/>
                <a:ahLst/>
                <a:cxnLst/>
                <a:rect l="l" t="t" r="r" b="b"/>
                <a:pathLst>
                  <a:path w="889" h="1163" extrusionOk="0">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solidFill>
                <a:srgbClr val="F2F2F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39" name="Google Shape;34139;p552"/>
            <p:cNvGrpSpPr/>
            <p:nvPr/>
          </p:nvGrpSpPr>
          <p:grpSpPr>
            <a:xfrm>
              <a:off x="2825984" y="1943450"/>
              <a:ext cx="6924907" cy="4225835"/>
              <a:chOff x="793750" y="93663"/>
              <a:chExt cx="7164387" cy="4371975"/>
            </a:xfrm>
          </p:grpSpPr>
          <p:sp>
            <p:nvSpPr>
              <p:cNvPr id="34140" name="Google Shape;34140;p552"/>
              <p:cNvSpPr/>
              <p:nvPr/>
            </p:nvSpPr>
            <p:spPr>
              <a:xfrm>
                <a:off x="793750" y="93663"/>
                <a:ext cx="3336925" cy="4371975"/>
              </a:xfrm>
              <a:custGeom>
                <a:avLst/>
                <a:gdLst/>
                <a:ahLst/>
                <a:cxnLst/>
                <a:rect l="l" t="t" r="r" b="b"/>
                <a:pathLst>
                  <a:path w="889" h="1163" extrusionOk="0">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solidFill>
                <a:srgbClr val="F2F2F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41" name="Google Shape;34141;p552"/>
              <p:cNvSpPr/>
              <p:nvPr/>
            </p:nvSpPr>
            <p:spPr>
              <a:xfrm>
                <a:off x="4619625" y="93663"/>
                <a:ext cx="3338512" cy="4371975"/>
              </a:xfrm>
              <a:custGeom>
                <a:avLst/>
                <a:gdLst/>
                <a:ahLst/>
                <a:cxnLst/>
                <a:rect l="l" t="t" r="r" b="b"/>
                <a:pathLst>
                  <a:path w="889" h="1163" extrusionOk="0">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solidFill>
                <a:srgbClr val="F2F2F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42" name="Google Shape;34142;p552"/>
            <p:cNvGrpSpPr/>
            <p:nvPr/>
          </p:nvGrpSpPr>
          <p:grpSpPr>
            <a:xfrm>
              <a:off x="2884292" y="1943450"/>
              <a:ext cx="6808290" cy="4225835"/>
              <a:chOff x="854075" y="93663"/>
              <a:chExt cx="7043737" cy="4371975"/>
            </a:xfrm>
          </p:grpSpPr>
          <p:sp>
            <p:nvSpPr>
              <p:cNvPr id="34143" name="Google Shape;34143;p552"/>
              <p:cNvSpPr/>
              <p:nvPr/>
            </p:nvSpPr>
            <p:spPr>
              <a:xfrm>
                <a:off x="854075" y="93663"/>
                <a:ext cx="3336925" cy="4371975"/>
              </a:xfrm>
              <a:custGeom>
                <a:avLst/>
                <a:gdLst/>
                <a:ahLst/>
                <a:cxnLst/>
                <a:rect l="l" t="t" r="r" b="b"/>
                <a:pathLst>
                  <a:path w="889" h="1163" extrusionOk="0">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solidFill>
                <a:srgbClr val="F2F2F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44" name="Google Shape;34144;p552"/>
              <p:cNvSpPr/>
              <p:nvPr/>
            </p:nvSpPr>
            <p:spPr>
              <a:xfrm>
                <a:off x="4559300" y="93663"/>
                <a:ext cx="3338512" cy="4371975"/>
              </a:xfrm>
              <a:custGeom>
                <a:avLst/>
                <a:gdLst/>
                <a:ahLst/>
                <a:cxnLst/>
                <a:rect l="l" t="t" r="r" b="b"/>
                <a:pathLst>
                  <a:path w="889" h="1163" extrusionOk="0">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solidFill>
                <a:srgbClr val="F2F2F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45" name="Google Shape;34145;p552"/>
            <p:cNvGrpSpPr/>
            <p:nvPr/>
          </p:nvGrpSpPr>
          <p:grpSpPr>
            <a:xfrm>
              <a:off x="2941067" y="1943450"/>
              <a:ext cx="6693208" cy="4225835"/>
              <a:chOff x="912812" y="93663"/>
              <a:chExt cx="6924675" cy="4371975"/>
            </a:xfrm>
          </p:grpSpPr>
          <p:sp>
            <p:nvSpPr>
              <p:cNvPr id="34146" name="Google Shape;34146;p552"/>
              <p:cNvSpPr/>
              <p:nvPr/>
            </p:nvSpPr>
            <p:spPr>
              <a:xfrm>
                <a:off x="912812" y="93663"/>
                <a:ext cx="3338512" cy="4371975"/>
              </a:xfrm>
              <a:custGeom>
                <a:avLst/>
                <a:gdLst/>
                <a:ahLst/>
                <a:cxnLst/>
                <a:rect l="l" t="t" r="r" b="b"/>
                <a:pathLst>
                  <a:path w="889" h="1163" extrusionOk="0">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solidFill>
                <a:schemeClr val="lt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47" name="Google Shape;34147;p552"/>
              <p:cNvSpPr/>
              <p:nvPr/>
            </p:nvSpPr>
            <p:spPr>
              <a:xfrm>
                <a:off x="4498975" y="93663"/>
                <a:ext cx="3338512" cy="4371975"/>
              </a:xfrm>
              <a:custGeom>
                <a:avLst/>
                <a:gdLst/>
                <a:ahLst/>
                <a:cxnLst/>
                <a:rect l="l" t="t" r="r" b="b"/>
                <a:pathLst>
                  <a:path w="889" h="1163" extrusionOk="0">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solidFill>
                <a:schemeClr val="lt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48" name="Google Shape;34148;p552"/>
            <p:cNvGrpSpPr/>
            <p:nvPr/>
          </p:nvGrpSpPr>
          <p:grpSpPr>
            <a:xfrm>
              <a:off x="2999375" y="1943450"/>
              <a:ext cx="6576590" cy="4225835"/>
              <a:chOff x="973138" y="93663"/>
              <a:chExt cx="6804024" cy="4371975"/>
            </a:xfrm>
          </p:grpSpPr>
          <p:sp>
            <p:nvSpPr>
              <p:cNvPr id="34149" name="Google Shape;34149;p552"/>
              <p:cNvSpPr/>
              <p:nvPr/>
            </p:nvSpPr>
            <p:spPr>
              <a:xfrm>
                <a:off x="973138" y="93663"/>
                <a:ext cx="3338512" cy="4371975"/>
              </a:xfrm>
              <a:custGeom>
                <a:avLst/>
                <a:gdLst/>
                <a:ahLst/>
                <a:cxnLst/>
                <a:rect l="l" t="t" r="r" b="b"/>
                <a:pathLst>
                  <a:path w="889" h="1163" extrusionOk="0">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solidFill>
                <a:schemeClr val="lt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50" name="Google Shape;34150;p552"/>
              <p:cNvSpPr/>
              <p:nvPr/>
            </p:nvSpPr>
            <p:spPr>
              <a:xfrm>
                <a:off x="4438650" y="93663"/>
                <a:ext cx="3338512" cy="4371975"/>
              </a:xfrm>
              <a:custGeom>
                <a:avLst/>
                <a:gdLst/>
                <a:ahLst/>
                <a:cxnLst/>
                <a:rect l="l" t="t" r="r" b="b"/>
                <a:pathLst>
                  <a:path w="889" h="1163" extrusionOk="0">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solidFill>
                <a:schemeClr val="lt2"/>
              </a:solidFill>
              <a:ln>
                <a:noFill/>
              </a:ln>
              <a:effectLst>
                <a:outerShdw blurRad="635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sp>
          <p:nvSpPr>
            <p:cNvPr id="34151" name="Google Shape;34151;p552"/>
            <p:cNvSpPr/>
            <p:nvPr/>
          </p:nvSpPr>
          <p:spPr>
            <a:xfrm>
              <a:off x="6473337" y="2208907"/>
              <a:ext cx="115082" cy="3691851"/>
            </a:xfrm>
            <a:custGeom>
              <a:avLst/>
              <a:gdLst/>
              <a:ahLst/>
              <a:cxnLst/>
              <a:rect l="l" t="t" r="r" b="b"/>
              <a:pathLst>
                <a:path w="32" h="1016" extrusionOk="0">
                  <a:moveTo>
                    <a:pt x="0" y="16"/>
                  </a:moveTo>
                  <a:cubicBezTo>
                    <a:pt x="0" y="7"/>
                    <a:pt x="7" y="0"/>
                    <a:pt x="16" y="0"/>
                  </a:cubicBezTo>
                  <a:cubicBezTo>
                    <a:pt x="25" y="0"/>
                    <a:pt x="32" y="7"/>
                    <a:pt x="32" y="16"/>
                  </a:cubicBezTo>
                  <a:cubicBezTo>
                    <a:pt x="32" y="25"/>
                    <a:pt x="25" y="32"/>
                    <a:pt x="16" y="32"/>
                  </a:cubicBezTo>
                  <a:cubicBezTo>
                    <a:pt x="7" y="32"/>
                    <a:pt x="0" y="25"/>
                    <a:pt x="0" y="16"/>
                  </a:cubicBezTo>
                  <a:close/>
                  <a:moveTo>
                    <a:pt x="16" y="82"/>
                  </a:moveTo>
                  <a:cubicBezTo>
                    <a:pt x="7" y="82"/>
                    <a:pt x="0" y="89"/>
                    <a:pt x="0" y="98"/>
                  </a:cubicBezTo>
                  <a:cubicBezTo>
                    <a:pt x="0" y="107"/>
                    <a:pt x="7" y="114"/>
                    <a:pt x="16" y="114"/>
                  </a:cubicBezTo>
                  <a:cubicBezTo>
                    <a:pt x="25" y="114"/>
                    <a:pt x="32" y="107"/>
                    <a:pt x="32" y="98"/>
                  </a:cubicBezTo>
                  <a:cubicBezTo>
                    <a:pt x="32" y="89"/>
                    <a:pt x="25" y="82"/>
                    <a:pt x="16" y="82"/>
                  </a:cubicBezTo>
                  <a:close/>
                  <a:moveTo>
                    <a:pt x="16" y="164"/>
                  </a:moveTo>
                  <a:cubicBezTo>
                    <a:pt x="7" y="164"/>
                    <a:pt x="0" y="171"/>
                    <a:pt x="0" y="180"/>
                  </a:cubicBezTo>
                  <a:cubicBezTo>
                    <a:pt x="0" y="189"/>
                    <a:pt x="7" y="196"/>
                    <a:pt x="16" y="196"/>
                  </a:cubicBezTo>
                  <a:cubicBezTo>
                    <a:pt x="25" y="196"/>
                    <a:pt x="32" y="189"/>
                    <a:pt x="32" y="180"/>
                  </a:cubicBezTo>
                  <a:cubicBezTo>
                    <a:pt x="32" y="171"/>
                    <a:pt x="25" y="164"/>
                    <a:pt x="16" y="164"/>
                  </a:cubicBezTo>
                  <a:close/>
                  <a:moveTo>
                    <a:pt x="16" y="246"/>
                  </a:moveTo>
                  <a:cubicBezTo>
                    <a:pt x="7" y="246"/>
                    <a:pt x="0" y="253"/>
                    <a:pt x="0" y="262"/>
                  </a:cubicBezTo>
                  <a:cubicBezTo>
                    <a:pt x="0" y="271"/>
                    <a:pt x="7" y="278"/>
                    <a:pt x="16" y="278"/>
                  </a:cubicBezTo>
                  <a:cubicBezTo>
                    <a:pt x="25" y="278"/>
                    <a:pt x="32" y="271"/>
                    <a:pt x="32" y="262"/>
                  </a:cubicBezTo>
                  <a:cubicBezTo>
                    <a:pt x="32" y="253"/>
                    <a:pt x="25" y="246"/>
                    <a:pt x="16" y="246"/>
                  </a:cubicBezTo>
                  <a:close/>
                  <a:moveTo>
                    <a:pt x="16" y="328"/>
                  </a:moveTo>
                  <a:cubicBezTo>
                    <a:pt x="7" y="328"/>
                    <a:pt x="0" y="335"/>
                    <a:pt x="0" y="344"/>
                  </a:cubicBezTo>
                  <a:cubicBezTo>
                    <a:pt x="0" y="353"/>
                    <a:pt x="7" y="360"/>
                    <a:pt x="16" y="360"/>
                  </a:cubicBezTo>
                  <a:cubicBezTo>
                    <a:pt x="25" y="360"/>
                    <a:pt x="32" y="353"/>
                    <a:pt x="32" y="344"/>
                  </a:cubicBezTo>
                  <a:cubicBezTo>
                    <a:pt x="32" y="335"/>
                    <a:pt x="25" y="328"/>
                    <a:pt x="16" y="328"/>
                  </a:cubicBezTo>
                  <a:close/>
                  <a:moveTo>
                    <a:pt x="16" y="410"/>
                  </a:moveTo>
                  <a:cubicBezTo>
                    <a:pt x="7" y="410"/>
                    <a:pt x="0" y="417"/>
                    <a:pt x="0" y="426"/>
                  </a:cubicBezTo>
                  <a:cubicBezTo>
                    <a:pt x="0" y="435"/>
                    <a:pt x="7" y="442"/>
                    <a:pt x="16" y="442"/>
                  </a:cubicBezTo>
                  <a:cubicBezTo>
                    <a:pt x="25" y="442"/>
                    <a:pt x="32" y="435"/>
                    <a:pt x="32" y="426"/>
                  </a:cubicBezTo>
                  <a:cubicBezTo>
                    <a:pt x="32" y="417"/>
                    <a:pt x="25" y="410"/>
                    <a:pt x="16" y="410"/>
                  </a:cubicBezTo>
                  <a:close/>
                  <a:moveTo>
                    <a:pt x="16" y="492"/>
                  </a:moveTo>
                  <a:cubicBezTo>
                    <a:pt x="7" y="492"/>
                    <a:pt x="0" y="499"/>
                    <a:pt x="0" y="508"/>
                  </a:cubicBezTo>
                  <a:cubicBezTo>
                    <a:pt x="0" y="517"/>
                    <a:pt x="7" y="524"/>
                    <a:pt x="16" y="524"/>
                  </a:cubicBezTo>
                  <a:cubicBezTo>
                    <a:pt x="25" y="524"/>
                    <a:pt x="32" y="517"/>
                    <a:pt x="32" y="508"/>
                  </a:cubicBezTo>
                  <a:cubicBezTo>
                    <a:pt x="32" y="499"/>
                    <a:pt x="25" y="492"/>
                    <a:pt x="16" y="492"/>
                  </a:cubicBezTo>
                  <a:close/>
                  <a:moveTo>
                    <a:pt x="16" y="574"/>
                  </a:moveTo>
                  <a:cubicBezTo>
                    <a:pt x="7" y="574"/>
                    <a:pt x="0" y="581"/>
                    <a:pt x="0" y="590"/>
                  </a:cubicBezTo>
                  <a:cubicBezTo>
                    <a:pt x="0" y="599"/>
                    <a:pt x="7" y="606"/>
                    <a:pt x="16" y="606"/>
                  </a:cubicBezTo>
                  <a:cubicBezTo>
                    <a:pt x="25" y="606"/>
                    <a:pt x="32" y="599"/>
                    <a:pt x="32" y="590"/>
                  </a:cubicBezTo>
                  <a:cubicBezTo>
                    <a:pt x="32" y="581"/>
                    <a:pt x="25" y="574"/>
                    <a:pt x="16" y="574"/>
                  </a:cubicBezTo>
                  <a:close/>
                  <a:moveTo>
                    <a:pt x="16" y="656"/>
                  </a:moveTo>
                  <a:cubicBezTo>
                    <a:pt x="7" y="656"/>
                    <a:pt x="0" y="663"/>
                    <a:pt x="0" y="672"/>
                  </a:cubicBezTo>
                  <a:cubicBezTo>
                    <a:pt x="0" y="681"/>
                    <a:pt x="7" y="688"/>
                    <a:pt x="16" y="688"/>
                  </a:cubicBezTo>
                  <a:cubicBezTo>
                    <a:pt x="25" y="688"/>
                    <a:pt x="32" y="681"/>
                    <a:pt x="32" y="672"/>
                  </a:cubicBezTo>
                  <a:cubicBezTo>
                    <a:pt x="32" y="663"/>
                    <a:pt x="25" y="656"/>
                    <a:pt x="16" y="656"/>
                  </a:cubicBezTo>
                  <a:close/>
                  <a:moveTo>
                    <a:pt x="16" y="738"/>
                  </a:moveTo>
                  <a:cubicBezTo>
                    <a:pt x="7" y="738"/>
                    <a:pt x="0" y="745"/>
                    <a:pt x="0" y="754"/>
                  </a:cubicBezTo>
                  <a:cubicBezTo>
                    <a:pt x="0" y="763"/>
                    <a:pt x="7" y="770"/>
                    <a:pt x="16" y="770"/>
                  </a:cubicBezTo>
                  <a:cubicBezTo>
                    <a:pt x="25" y="770"/>
                    <a:pt x="32" y="763"/>
                    <a:pt x="32" y="754"/>
                  </a:cubicBezTo>
                  <a:cubicBezTo>
                    <a:pt x="32" y="745"/>
                    <a:pt x="25" y="738"/>
                    <a:pt x="16" y="738"/>
                  </a:cubicBezTo>
                  <a:close/>
                  <a:moveTo>
                    <a:pt x="16" y="820"/>
                  </a:moveTo>
                  <a:cubicBezTo>
                    <a:pt x="7" y="820"/>
                    <a:pt x="0" y="827"/>
                    <a:pt x="0" y="836"/>
                  </a:cubicBezTo>
                  <a:cubicBezTo>
                    <a:pt x="0" y="845"/>
                    <a:pt x="7" y="852"/>
                    <a:pt x="16" y="852"/>
                  </a:cubicBezTo>
                  <a:cubicBezTo>
                    <a:pt x="25" y="852"/>
                    <a:pt x="32" y="845"/>
                    <a:pt x="32" y="836"/>
                  </a:cubicBezTo>
                  <a:cubicBezTo>
                    <a:pt x="32" y="827"/>
                    <a:pt x="25" y="820"/>
                    <a:pt x="16" y="820"/>
                  </a:cubicBezTo>
                  <a:close/>
                  <a:moveTo>
                    <a:pt x="16" y="902"/>
                  </a:moveTo>
                  <a:cubicBezTo>
                    <a:pt x="7" y="902"/>
                    <a:pt x="0" y="909"/>
                    <a:pt x="0" y="918"/>
                  </a:cubicBezTo>
                  <a:cubicBezTo>
                    <a:pt x="0" y="927"/>
                    <a:pt x="7" y="934"/>
                    <a:pt x="16" y="934"/>
                  </a:cubicBezTo>
                  <a:cubicBezTo>
                    <a:pt x="25" y="934"/>
                    <a:pt x="32" y="927"/>
                    <a:pt x="32" y="918"/>
                  </a:cubicBezTo>
                  <a:cubicBezTo>
                    <a:pt x="32" y="909"/>
                    <a:pt x="25" y="902"/>
                    <a:pt x="16" y="902"/>
                  </a:cubicBezTo>
                  <a:close/>
                  <a:moveTo>
                    <a:pt x="16" y="984"/>
                  </a:moveTo>
                  <a:cubicBezTo>
                    <a:pt x="7" y="984"/>
                    <a:pt x="0" y="991"/>
                    <a:pt x="0" y="1000"/>
                  </a:cubicBezTo>
                  <a:cubicBezTo>
                    <a:pt x="0" y="1009"/>
                    <a:pt x="7" y="1016"/>
                    <a:pt x="16" y="1016"/>
                  </a:cubicBezTo>
                  <a:cubicBezTo>
                    <a:pt x="25" y="1016"/>
                    <a:pt x="32" y="1009"/>
                    <a:pt x="32" y="1000"/>
                  </a:cubicBezTo>
                  <a:cubicBezTo>
                    <a:pt x="32" y="991"/>
                    <a:pt x="25" y="984"/>
                    <a:pt x="16" y="984"/>
                  </a:cubicBezTo>
                  <a:close/>
                </a:path>
              </a:pathLst>
            </a:custGeom>
            <a:solidFill>
              <a:srgbClr val="6E6E6E"/>
            </a:solidFill>
            <a:ln>
              <a:noFill/>
            </a:ln>
            <a:effectLst>
              <a:outerShdw blurRad="152400" dist="635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52" name="Google Shape;34152;p552"/>
            <p:cNvSpPr/>
            <p:nvPr/>
          </p:nvSpPr>
          <p:spPr>
            <a:xfrm>
              <a:off x="6473337" y="2208907"/>
              <a:ext cx="75187" cy="3691851"/>
            </a:xfrm>
            <a:custGeom>
              <a:avLst/>
              <a:gdLst/>
              <a:ahLst/>
              <a:cxnLst/>
              <a:rect l="l" t="t" r="r" b="b"/>
              <a:pathLst>
                <a:path w="21" h="1016" extrusionOk="0">
                  <a:moveTo>
                    <a:pt x="0" y="262"/>
                  </a:moveTo>
                  <a:cubicBezTo>
                    <a:pt x="0" y="253"/>
                    <a:pt x="7" y="246"/>
                    <a:pt x="16" y="246"/>
                  </a:cubicBezTo>
                  <a:cubicBezTo>
                    <a:pt x="18" y="246"/>
                    <a:pt x="19" y="247"/>
                    <a:pt x="21" y="247"/>
                  </a:cubicBezTo>
                  <a:cubicBezTo>
                    <a:pt x="14" y="249"/>
                    <a:pt x="9" y="255"/>
                    <a:pt x="9" y="262"/>
                  </a:cubicBezTo>
                  <a:cubicBezTo>
                    <a:pt x="9" y="269"/>
                    <a:pt x="14" y="275"/>
                    <a:pt x="21" y="277"/>
                  </a:cubicBezTo>
                  <a:cubicBezTo>
                    <a:pt x="19" y="278"/>
                    <a:pt x="18" y="278"/>
                    <a:pt x="16" y="278"/>
                  </a:cubicBezTo>
                  <a:cubicBezTo>
                    <a:pt x="7" y="278"/>
                    <a:pt x="0" y="271"/>
                    <a:pt x="0" y="262"/>
                  </a:cubicBezTo>
                  <a:close/>
                  <a:moveTo>
                    <a:pt x="16" y="524"/>
                  </a:moveTo>
                  <a:cubicBezTo>
                    <a:pt x="18" y="524"/>
                    <a:pt x="19" y="524"/>
                    <a:pt x="21" y="523"/>
                  </a:cubicBezTo>
                  <a:cubicBezTo>
                    <a:pt x="14" y="521"/>
                    <a:pt x="9" y="515"/>
                    <a:pt x="9" y="508"/>
                  </a:cubicBezTo>
                  <a:cubicBezTo>
                    <a:pt x="9" y="501"/>
                    <a:pt x="14" y="495"/>
                    <a:pt x="21" y="493"/>
                  </a:cubicBezTo>
                  <a:cubicBezTo>
                    <a:pt x="19" y="493"/>
                    <a:pt x="18" y="492"/>
                    <a:pt x="16" y="492"/>
                  </a:cubicBezTo>
                  <a:cubicBezTo>
                    <a:pt x="7" y="492"/>
                    <a:pt x="0" y="499"/>
                    <a:pt x="0" y="508"/>
                  </a:cubicBezTo>
                  <a:cubicBezTo>
                    <a:pt x="0" y="517"/>
                    <a:pt x="7" y="524"/>
                    <a:pt x="16" y="524"/>
                  </a:cubicBezTo>
                  <a:close/>
                  <a:moveTo>
                    <a:pt x="16" y="360"/>
                  </a:moveTo>
                  <a:cubicBezTo>
                    <a:pt x="18" y="360"/>
                    <a:pt x="19" y="360"/>
                    <a:pt x="21" y="359"/>
                  </a:cubicBezTo>
                  <a:cubicBezTo>
                    <a:pt x="14" y="357"/>
                    <a:pt x="9" y="351"/>
                    <a:pt x="9" y="344"/>
                  </a:cubicBezTo>
                  <a:cubicBezTo>
                    <a:pt x="9" y="337"/>
                    <a:pt x="14" y="331"/>
                    <a:pt x="21" y="329"/>
                  </a:cubicBezTo>
                  <a:cubicBezTo>
                    <a:pt x="19" y="329"/>
                    <a:pt x="18" y="328"/>
                    <a:pt x="16" y="328"/>
                  </a:cubicBezTo>
                  <a:cubicBezTo>
                    <a:pt x="7" y="328"/>
                    <a:pt x="0" y="335"/>
                    <a:pt x="0" y="344"/>
                  </a:cubicBezTo>
                  <a:cubicBezTo>
                    <a:pt x="0" y="353"/>
                    <a:pt x="7" y="360"/>
                    <a:pt x="16" y="360"/>
                  </a:cubicBezTo>
                  <a:close/>
                  <a:moveTo>
                    <a:pt x="16" y="442"/>
                  </a:moveTo>
                  <a:cubicBezTo>
                    <a:pt x="18" y="442"/>
                    <a:pt x="19" y="442"/>
                    <a:pt x="21" y="441"/>
                  </a:cubicBezTo>
                  <a:cubicBezTo>
                    <a:pt x="14" y="439"/>
                    <a:pt x="9" y="433"/>
                    <a:pt x="9" y="426"/>
                  </a:cubicBezTo>
                  <a:cubicBezTo>
                    <a:pt x="9" y="419"/>
                    <a:pt x="14" y="413"/>
                    <a:pt x="21" y="411"/>
                  </a:cubicBezTo>
                  <a:cubicBezTo>
                    <a:pt x="19" y="411"/>
                    <a:pt x="18" y="410"/>
                    <a:pt x="16" y="410"/>
                  </a:cubicBezTo>
                  <a:cubicBezTo>
                    <a:pt x="7" y="410"/>
                    <a:pt x="0" y="417"/>
                    <a:pt x="0" y="426"/>
                  </a:cubicBezTo>
                  <a:cubicBezTo>
                    <a:pt x="0" y="435"/>
                    <a:pt x="7" y="442"/>
                    <a:pt x="16" y="442"/>
                  </a:cubicBezTo>
                  <a:close/>
                  <a:moveTo>
                    <a:pt x="16" y="114"/>
                  </a:moveTo>
                  <a:cubicBezTo>
                    <a:pt x="18" y="114"/>
                    <a:pt x="19" y="114"/>
                    <a:pt x="21" y="113"/>
                  </a:cubicBezTo>
                  <a:cubicBezTo>
                    <a:pt x="14" y="111"/>
                    <a:pt x="9" y="105"/>
                    <a:pt x="9" y="98"/>
                  </a:cubicBezTo>
                  <a:cubicBezTo>
                    <a:pt x="9" y="91"/>
                    <a:pt x="14" y="85"/>
                    <a:pt x="21" y="83"/>
                  </a:cubicBezTo>
                  <a:cubicBezTo>
                    <a:pt x="19" y="83"/>
                    <a:pt x="18" y="82"/>
                    <a:pt x="16" y="82"/>
                  </a:cubicBezTo>
                  <a:cubicBezTo>
                    <a:pt x="7" y="82"/>
                    <a:pt x="0" y="89"/>
                    <a:pt x="0" y="98"/>
                  </a:cubicBezTo>
                  <a:cubicBezTo>
                    <a:pt x="0" y="107"/>
                    <a:pt x="7" y="114"/>
                    <a:pt x="16" y="114"/>
                  </a:cubicBezTo>
                  <a:close/>
                  <a:moveTo>
                    <a:pt x="16" y="32"/>
                  </a:moveTo>
                  <a:cubicBezTo>
                    <a:pt x="18" y="32"/>
                    <a:pt x="19" y="32"/>
                    <a:pt x="21" y="31"/>
                  </a:cubicBezTo>
                  <a:cubicBezTo>
                    <a:pt x="14" y="29"/>
                    <a:pt x="9" y="23"/>
                    <a:pt x="9" y="16"/>
                  </a:cubicBezTo>
                  <a:cubicBezTo>
                    <a:pt x="9" y="9"/>
                    <a:pt x="14" y="3"/>
                    <a:pt x="21" y="1"/>
                  </a:cubicBezTo>
                  <a:cubicBezTo>
                    <a:pt x="19" y="1"/>
                    <a:pt x="18" y="0"/>
                    <a:pt x="16" y="0"/>
                  </a:cubicBezTo>
                  <a:cubicBezTo>
                    <a:pt x="7" y="0"/>
                    <a:pt x="0" y="7"/>
                    <a:pt x="0" y="16"/>
                  </a:cubicBezTo>
                  <a:cubicBezTo>
                    <a:pt x="0" y="25"/>
                    <a:pt x="7" y="32"/>
                    <a:pt x="16" y="32"/>
                  </a:cubicBezTo>
                  <a:close/>
                  <a:moveTo>
                    <a:pt x="16" y="196"/>
                  </a:moveTo>
                  <a:cubicBezTo>
                    <a:pt x="18" y="196"/>
                    <a:pt x="19" y="196"/>
                    <a:pt x="21" y="195"/>
                  </a:cubicBezTo>
                  <a:cubicBezTo>
                    <a:pt x="14" y="193"/>
                    <a:pt x="9" y="187"/>
                    <a:pt x="9" y="180"/>
                  </a:cubicBezTo>
                  <a:cubicBezTo>
                    <a:pt x="9" y="173"/>
                    <a:pt x="14" y="167"/>
                    <a:pt x="21" y="165"/>
                  </a:cubicBezTo>
                  <a:cubicBezTo>
                    <a:pt x="19" y="165"/>
                    <a:pt x="18" y="164"/>
                    <a:pt x="16" y="164"/>
                  </a:cubicBezTo>
                  <a:cubicBezTo>
                    <a:pt x="7" y="164"/>
                    <a:pt x="0" y="171"/>
                    <a:pt x="0" y="180"/>
                  </a:cubicBezTo>
                  <a:cubicBezTo>
                    <a:pt x="0" y="189"/>
                    <a:pt x="7" y="196"/>
                    <a:pt x="16" y="196"/>
                  </a:cubicBezTo>
                  <a:close/>
                  <a:moveTo>
                    <a:pt x="16" y="934"/>
                  </a:moveTo>
                  <a:cubicBezTo>
                    <a:pt x="18" y="934"/>
                    <a:pt x="19" y="934"/>
                    <a:pt x="21" y="933"/>
                  </a:cubicBezTo>
                  <a:cubicBezTo>
                    <a:pt x="14" y="931"/>
                    <a:pt x="9" y="925"/>
                    <a:pt x="9" y="918"/>
                  </a:cubicBezTo>
                  <a:cubicBezTo>
                    <a:pt x="9" y="911"/>
                    <a:pt x="14" y="905"/>
                    <a:pt x="21" y="903"/>
                  </a:cubicBezTo>
                  <a:cubicBezTo>
                    <a:pt x="19" y="903"/>
                    <a:pt x="18" y="902"/>
                    <a:pt x="16" y="902"/>
                  </a:cubicBezTo>
                  <a:cubicBezTo>
                    <a:pt x="7" y="902"/>
                    <a:pt x="0" y="909"/>
                    <a:pt x="0" y="918"/>
                  </a:cubicBezTo>
                  <a:cubicBezTo>
                    <a:pt x="0" y="927"/>
                    <a:pt x="7" y="934"/>
                    <a:pt x="16" y="934"/>
                  </a:cubicBezTo>
                  <a:close/>
                  <a:moveTo>
                    <a:pt x="9" y="1000"/>
                  </a:moveTo>
                  <a:cubicBezTo>
                    <a:pt x="9" y="993"/>
                    <a:pt x="14" y="987"/>
                    <a:pt x="21" y="985"/>
                  </a:cubicBezTo>
                  <a:cubicBezTo>
                    <a:pt x="19" y="985"/>
                    <a:pt x="18" y="984"/>
                    <a:pt x="16" y="984"/>
                  </a:cubicBezTo>
                  <a:cubicBezTo>
                    <a:pt x="7" y="984"/>
                    <a:pt x="0" y="991"/>
                    <a:pt x="0" y="1000"/>
                  </a:cubicBezTo>
                  <a:cubicBezTo>
                    <a:pt x="0" y="1009"/>
                    <a:pt x="7" y="1016"/>
                    <a:pt x="16" y="1016"/>
                  </a:cubicBezTo>
                  <a:cubicBezTo>
                    <a:pt x="18" y="1016"/>
                    <a:pt x="19" y="1016"/>
                    <a:pt x="21" y="1015"/>
                  </a:cubicBezTo>
                  <a:cubicBezTo>
                    <a:pt x="14" y="1013"/>
                    <a:pt x="9" y="1007"/>
                    <a:pt x="9" y="1000"/>
                  </a:cubicBezTo>
                  <a:close/>
                  <a:moveTo>
                    <a:pt x="16" y="852"/>
                  </a:moveTo>
                  <a:cubicBezTo>
                    <a:pt x="18" y="852"/>
                    <a:pt x="19" y="852"/>
                    <a:pt x="21" y="851"/>
                  </a:cubicBezTo>
                  <a:cubicBezTo>
                    <a:pt x="14" y="849"/>
                    <a:pt x="9" y="843"/>
                    <a:pt x="9" y="836"/>
                  </a:cubicBezTo>
                  <a:cubicBezTo>
                    <a:pt x="9" y="829"/>
                    <a:pt x="14" y="823"/>
                    <a:pt x="21" y="821"/>
                  </a:cubicBezTo>
                  <a:cubicBezTo>
                    <a:pt x="19" y="821"/>
                    <a:pt x="18" y="820"/>
                    <a:pt x="16" y="820"/>
                  </a:cubicBezTo>
                  <a:cubicBezTo>
                    <a:pt x="7" y="820"/>
                    <a:pt x="0" y="827"/>
                    <a:pt x="0" y="836"/>
                  </a:cubicBezTo>
                  <a:cubicBezTo>
                    <a:pt x="0" y="845"/>
                    <a:pt x="7" y="852"/>
                    <a:pt x="16" y="852"/>
                  </a:cubicBezTo>
                  <a:close/>
                  <a:moveTo>
                    <a:pt x="16" y="688"/>
                  </a:moveTo>
                  <a:cubicBezTo>
                    <a:pt x="18" y="688"/>
                    <a:pt x="19" y="688"/>
                    <a:pt x="21" y="687"/>
                  </a:cubicBezTo>
                  <a:cubicBezTo>
                    <a:pt x="14" y="685"/>
                    <a:pt x="9" y="679"/>
                    <a:pt x="9" y="672"/>
                  </a:cubicBezTo>
                  <a:cubicBezTo>
                    <a:pt x="9" y="665"/>
                    <a:pt x="14" y="659"/>
                    <a:pt x="21" y="657"/>
                  </a:cubicBezTo>
                  <a:cubicBezTo>
                    <a:pt x="19" y="657"/>
                    <a:pt x="18" y="656"/>
                    <a:pt x="16" y="656"/>
                  </a:cubicBezTo>
                  <a:cubicBezTo>
                    <a:pt x="7" y="656"/>
                    <a:pt x="0" y="663"/>
                    <a:pt x="0" y="672"/>
                  </a:cubicBezTo>
                  <a:cubicBezTo>
                    <a:pt x="0" y="681"/>
                    <a:pt x="7" y="688"/>
                    <a:pt x="16" y="688"/>
                  </a:cubicBezTo>
                  <a:close/>
                  <a:moveTo>
                    <a:pt x="16" y="770"/>
                  </a:moveTo>
                  <a:cubicBezTo>
                    <a:pt x="18" y="770"/>
                    <a:pt x="19" y="770"/>
                    <a:pt x="21" y="769"/>
                  </a:cubicBezTo>
                  <a:cubicBezTo>
                    <a:pt x="14" y="767"/>
                    <a:pt x="9" y="761"/>
                    <a:pt x="9" y="754"/>
                  </a:cubicBezTo>
                  <a:cubicBezTo>
                    <a:pt x="9" y="747"/>
                    <a:pt x="14" y="741"/>
                    <a:pt x="21" y="739"/>
                  </a:cubicBezTo>
                  <a:cubicBezTo>
                    <a:pt x="19" y="739"/>
                    <a:pt x="18" y="738"/>
                    <a:pt x="16" y="738"/>
                  </a:cubicBezTo>
                  <a:cubicBezTo>
                    <a:pt x="7" y="738"/>
                    <a:pt x="0" y="745"/>
                    <a:pt x="0" y="754"/>
                  </a:cubicBezTo>
                  <a:cubicBezTo>
                    <a:pt x="0" y="763"/>
                    <a:pt x="7" y="770"/>
                    <a:pt x="16" y="770"/>
                  </a:cubicBezTo>
                  <a:close/>
                  <a:moveTo>
                    <a:pt x="16" y="606"/>
                  </a:moveTo>
                  <a:cubicBezTo>
                    <a:pt x="18" y="606"/>
                    <a:pt x="19" y="606"/>
                    <a:pt x="21" y="605"/>
                  </a:cubicBezTo>
                  <a:cubicBezTo>
                    <a:pt x="14" y="603"/>
                    <a:pt x="9" y="597"/>
                    <a:pt x="9" y="590"/>
                  </a:cubicBezTo>
                  <a:cubicBezTo>
                    <a:pt x="9" y="583"/>
                    <a:pt x="14" y="577"/>
                    <a:pt x="21" y="575"/>
                  </a:cubicBezTo>
                  <a:cubicBezTo>
                    <a:pt x="19" y="575"/>
                    <a:pt x="18" y="574"/>
                    <a:pt x="16" y="574"/>
                  </a:cubicBezTo>
                  <a:cubicBezTo>
                    <a:pt x="7" y="574"/>
                    <a:pt x="0" y="581"/>
                    <a:pt x="0" y="590"/>
                  </a:cubicBezTo>
                  <a:cubicBezTo>
                    <a:pt x="0" y="599"/>
                    <a:pt x="7" y="606"/>
                    <a:pt x="16" y="606"/>
                  </a:cubicBezTo>
                  <a:close/>
                </a:path>
              </a:pathLst>
            </a:custGeom>
            <a:solidFill>
              <a:srgbClr val="7F7F7F"/>
            </a:solidFill>
            <a:ln>
              <a:noFill/>
            </a:ln>
            <a:effectLst>
              <a:outerShdw blurRad="152400" dist="635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53" name="Google Shape;34153;p552"/>
            <p:cNvSpPr/>
            <p:nvPr/>
          </p:nvSpPr>
          <p:spPr>
            <a:xfrm>
              <a:off x="5986921" y="2208907"/>
              <a:ext cx="116617" cy="3691851"/>
            </a:xfrm>
            <a:custGeom>
              <a:avLst/>
              <a:gdLst/>
              <a:ahLst/>
              <a:cxnLst/>
              <a:rect l="l" t="t" r="r" b="b"/>
              <a:pathLst>
                <a:path w="32" h="1016" extrusionOk="0">
                  <a:moveTo>
                    <a:pt x="16" y="32"/>
                  </a:moveTo>
                  <a:cubicBezTo>
                    <a:pt x="8" y="32"/>
                    <a:pt x="0" y="25"/>
                    <a:pt x="0" y="16"/>
                  </a:cubicBezTo>
                  <a:cubicBezTo>
                    <a:pt x="0" y="7"/>
                    <a:pt x="8" y="0"/>
                    <a:pt x="16" y="0"/>
                  </a:cubicBezTo>
                  <a:cubicBezTo>
                    <a:pt x="25" y="0"/>
                    <a:pt x="32" y="7"/>
                    <a:pt x="32" y="16"/>
                  </a:cubicBezTo>
                  <a:cubicBezTo>
                    <a:pt x="32" y="25"/>
                    <a:pt x="25" y="32"/>
                    <a:pt x="16" y="32"/>
                  </a:cubicBezTo>
                  <a:close/>
                  <a:moveTo>
                    <a:pt x="0" y="98"/>
                  </a:moveTo>
                  <a:cubicBezTo>
                    <a:pt x="0" y="107"/>
                    <a:pt x="8" y="114"/>
                    <a:pt x="16" y="114"/>
                  </a:cubicBezTo>
                  <a:cubicBezTo>
                    <a:pt x="25" y="114"/>
                    <a:pt x="32" y="107"/>
                    <a:pt x="32" y="98"/>
                  </a:cubicBezTo>
                  <a:cubicBezTo>
                    <a:pt x="32" y="89"/>
                    <a:pt x="25" y="82"/>
                    <a:pt x="16" y="82"/>
                  </a:cubicBezTo>
                  <a:cubicBezTo>
                    <a:pt x="8" y="82"/>
                    <a:pt x="0" y="89"/>
                    <a:pt x="0" y="98"/>
                  </a:cubicBezTo>
                  <a:close/>
                  <a:moveTo>
                    <a:pt x="0" y="180"/>
                  </a:moveTo>
                  <a:cubicBezTo>
                    <a:pt x="0" y="189"/>
                    <a:pt x="8" y="196"/>
                    <a:pt x="16" y="196"/>
                  </a:cubicBezTo>
                  <a:cubicBezTo>
                    <a:pt x="25" y="196"/>
                    <a:pt x="32" y="189"/>
                    <a:pt x="32" y="180"/>
                  </a:cubicBezTo>
                  <a:cubicBezTo>
                    <a:pt x="32" y="171"/>
                    <a:pt x="25" y="164"/>
                    <a:pt x="16" y="164"/>
                  </a:cubicBezTo>
                  <a:cubicBezTo>
                    <a:pt x="8" y="164"/>
                    <a:pt x="0" y="171"/>
                    <a:pt x="0" y="180"/>
                  </a:cubicBezTo>
                  <a:close/>
                  <a:moveTo>
                    <a:pt x="0" y="262"/>
                  </a:moveTo>
                  <a:cubicBezTo>
                    <a:pt x="0" y="271"/>
                    <a:pt x="8" y="278"/>
                    <a:pt x="16" y="278"/>
                  </a:cubicBezTo>
                  <a:cubicBezTo>
                    <a:pt x="25" y="278"/>
                    <a:pt x="32" y="271"/>
                    <a:pt x="32" y="262"/>
                  </a:cubicBezTo>
                  <a:cubicBezTo>
                    <a:pt x="32" y="253"/>
                    <a:pt x="25" y="246"/>
                    <a:pt x="16" y="246"/>
                  </a:cubicBezTo>
                  <a:cubicBezTo>
                    <a:pt x="8" y="246"/>
                    <a:pt x="0" y="253"/>
                    <a:pt x="0" y="262"/>
                  </a:cubicBezTo>
                  <a:close/>
                  <a:moveTo>
                    <a:pt x="0" y="344"/>
                  </a:moveTo>
                  <a:cubicBezTo>
                    <a:pt x="0" y="353"/>
                    <a:pt x="8" y="360"/>
                    <a:pt x="16" y="360"/>
                  </a:cubicBezTo>
                  <a:cubicBezTo>
                    <a:pt x="25" y="360"/>
                    <a:pt x="32" y="353"/>
                    <a:pt x="32" y="344"/>
                  </a:cubicBezTo>
                  <a:cubicBezTo>
                    <a:pt x="32" y="335"/>
                    <a:pt x="25" y="328"/>
                    <a:pt x="16" y="328"/>
                  </a:cubicBezTo>
                  <a:cubicBezTo>
                    <a:pt x="8" y="328"/>
                    <a:pt x="0" y="335"/>
                    <a:pt x="0" y="344"/>
                  </a:cubicBezTo>
                  <a:close/>
                  <a:moveTo>
                    <a:pt x="0" y="426"/>
                  </a:moveTo>
                  <a:cubicBezTo>
                    <a:pt x="0" y="435"/>
                    <a:pt x="8" y="442"/>
                    <a:pt x="16" y="442"/>
                  </a:cubicBezTo>
                  <a:cubicBezTo>
                    <a:pt x="25" y="442"/>
                    <a:pt x="32" y="435"/>
                    <a:pt x="32" y="426"/>
                  </a:cubicBezTo>
                  <a:cubicBezTo>
                    <a:pt x="32" y="417"/>
                    <a:pt x="25" y="410"/>
                    <a:pt x="16" y="410"/>
                  </a:cubicBezTo>
                  <a:cubicBezTo>
                    <a:pt x="8" y="410"/>
                    <a:pt x="0" y="417"/>
                    <a:pt x="0" y="426"/>
                  </a:cubicBezTo>
                  <a:close/>
                  <a:moveTo>
                    <a:pt x="0" y="508"/>
                  </a:moveTo>
                  <a:cubicBezTo>
                    <a:pt x="0" y="517"/>
                    <a:pt x="8" y="524"/>
                    <a:pt x="16" y="524"/>
                  </a:cubicBezTo>
                  <a:cubicBezTo>
                    <a:pt x="25" y="524"/>
                    <a:pt x="32" y="517"/>
                    <a:pt x="32" y="508"/>
                  </a:cubicBezTo>
                  <a:cubicBezTo>
                    <a:pt x="32" y="499"/>
                    <a:pt x="25" y="492"/>
                    <a:pt x="16" y="492"/>
                  </a:cubicBezTo>
                  <a:cubicBezTo>
                    <a:pt x="8" y="492"/>
                    <a:pt x="0" y="499"/>
                    <a:pt x="0" y="508"/>
                  </a:cubicBezTo>
                  <a:close/>
                  <a:moveTo>
                    <a:pt x="0" y="590"/>
                  </a:moveTo>
                  <a:cubicBezTo>
                    <a:pt x="0" y="599"/>
                    <a:pt x="8" y="606"/>
                    <a:pt x="16" y="606"/>
                  </a:cubicBezTo>
                  <a:cubicBezTo>
                    <a:pt x="25" y="606"/>
                    <a:pt x="32" y="599"/>
                    <a:pt x="32" y="590"/>
                  </a:cubicBezTo>
                  <a:cubicBezTo>
                    <a:pt x="32" y="581"/>
                    <a:pt x="25" y="574"/>
                    <a:pt x="16" y="574"/>
                  </a:cubicBezTo>
                  <a:cubicBezTo>
                    <a:pt x="8" y="574"/>
                    <a:pt x="0" y="581"/>
                    <a:pt x="0" y="590"/>
                  </a:cubicBezTo>
                  <a:close/>
                  <a:moveTo>
                    <a:pt x="0" y="672"/>
                  </a:moveTo>
                  <a:cubicBezTo>
                    <a:pt x="0" y="681"/>
                    <a:pt x="8" y="688"/>
                    <a:pt x="16" y="688"/>
                  </a:cubicBezTo>
                  <a:cubicBezTo>
                    <a:pt x="25" y="688"/>
                    <a:pt x="32" y="681"/>
                    <a:pt x="32" y="672"/>
                  </a:cubicBezTo>
                  <a:cubicBezTo>
                    <a:pt x="32" y="663"/>
                    <a:pt x="25" y="656"/>
                    <a:pt x="16" y="656"/>
                  </a:cubicBezTo>
                  <a:cubicBezTo>
                    <a:pt x="8" y="656"/>
                    <a:pt x="0" y="663"/>
                    <a:pt x="0" y="672"/>
                  </a:cubicBezTo>
                  <a:close/>
                  <a:moveTo>
                    <a:pt x="0" y="754"/>
                  </a:moveTo>
                  <a:cubicBezTo>
                    <a:pt x="0" y="763"/>
                    <a:pt x="8" y="770"/>
                    <a:pt x="16" y="770"/>
                  </a:cubicBezTo>
                  <a:cubicBezTo>
                    <a:pt x="25" y="770"/>
                    <a:pt x="32" y="763"/>
                    <a:pt x="32" y="754"/>
                  </a:cubicBezTo>
                  <a:cubicBezTo>
                    <a:pt x="32" y="745"/>
                    <a:pt x="25" y="738"/>
                    <a:pt x="16" y="738"/>
                  </a:cubicBezTo>
                  <a:cubicBezTo>
                    <a:pt x="8" y="738"/>
                    <a:pt x="0" y="745"/>
                    <a:pt x="0" y="754"/>
                  </a:cubicBezTo>
                  <a:close/>
                  <a:moveTo>
                    <a:pt x="0" y="836"/>
                  </a:moveTo>
                  <a:cubicBezTo>
                    <a:pt x="0" y="845"/>
                    <a:pt x="8" y="852"/>
                    <a:pt x="16" y="852"/>
                  </a:cubicBezTo>
                  <a:cubicBezTo>
                    <a:pt x="25" y="852"/>
                    <a:pt x="32" y="845"/>
                    <a:pt x="32" y="836"/>
                  </a:cubicBezTo>
                  <a:cubicBezTo>
                    <a:pt x="32" y="827"/>
                    <a:pt x="25" y="820"/>
                    <a:pt x="16" y="820"/>
                  </a:cubicBezTo>
                  <a:cubicBezTo>
                    <a:pt x="8" y="820"/>
                    <a:pt x="0" y="827"/>
                    <a:pt x="0" y="836"/>
                  </a:cubicBezTo>
                  <a:close/>
                  <a:moveTo>
                    <a:pt x="0" y="918"/>
                  </a:moveTo>
                  <a:cubicBezTo>
                    <a:pt x="0" y="927"/>
                    <a:pt x="8" y="934"/>
                    <a:pt x="16" y="934"/>
                  </a:cubicBezTo>
                  <a:cubicBezTo>
                    <a:pt x="25" y="934"/>
                    <a:pt x="32" y="927"/>
                    <a:pt x="32" y="918"/>
                  </a:cubicBezTo>
                  <a:cubicBezTo>
                    <a:pt x="32" y="909"/>
                    <a:pt x="25" y="902"/>
                    <a:pt x="16" y="902"/>
                  </a:cubicBezTo>
                  <a:cubicBezTo>
                    <a:pt x="8" y="902"/>
                    <a:pt x="0" y="909"/>
                    <a:pt x="0" y="918"/>
                  </a:cubicBezTo>
                  <a:close/>
                  <a:moveTo>
                    <a:pt x="0" y="1000"/>
                  </a:moveTo>
                  <a:cubicBezTo>
                    <a:pt x="0" y="1009"/>
                    <a:pt x="8" y="1016"/>
                    <a:pt x="16" y="1016"/>
                  </a:cubicBezTo>
                  <a:cubicBezTo>
                    <a:pt x="25" y="1016"/>
                    <a:pt x="32" y="1009"/>
                    <a:pt x="32" y="1000"/>
                  </a:cubicBezTo>
                  <a:cubicBezTo>
                    <a:pt x="32" y="991"/>
                    <a:pt x="25" y="984"/>
                    <a:pt x="16" y="984"/>
                  </a:cubicBezTo>
                  <a:cubicBezTo>
                    <a:pt x="8" y="984"/>
                    <a:pt x="0" y="991"/>
                    <a:pt x="0" y="1000"/>
                  </a:cubicBezTo>
                  <a:close/>
                </a:path>
              </a:pathLst>
            </a:custGeom>
            <a:solidFill>
              <a:srgbClr val="6E6E6E"/>
            </a:solidFill>
            <a:ln>
              <a:noFill/>
            </a:ln>
            <a:effectLst>
              <a:outerShdw blurRad="152400" dist="635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54" name="Google Shape;34154;p552"/>
            <p:cNvSpPr/>
            <p:nvPr/>
          </p:nvSpPr>
          <p:spPr>
            <a:xfrm>
              <a:off x="6029885" y="2208907"/>
              <a:ext cx="73653" cy="3691851"/>
            </a:xfrm>
            <a:custGeom>
              <a:avLst/>
              <a:gdLst/>
              <a:ahLst/>
              <a:cxnLst/>
              <a:rect l="l" t="t" r="r" b="b"/>
              <a:pathLst>
                <a:path w="20" h="1016" extrusionOk="0">
                  <a:moveTo>
                    <a:pt x="4" y="278"/>
                  </a:moveTo>
                  <a:cubicBezTo>
                    <a:pt x="3" y="278"/>
                    <a:pt x="1" y="278"/>
                    <a:pt x="0" y="277"/>
                  </a:cubicBezTo>
                  <a:cubicBezTo>
                    <a:pt x="6" y="275"/>
                    <a:pt x="11" y="269"/>
                    <a:pt x="11" y="262"/>
                  </a:cubicBezTo>
                  <a:cubicBezTo>
                    <a:pt x="11" y="255"/>
                    <a:pt x="6" y="249"/>
                    <a:pt x="0" y="247"/>
                  </a:cubicBezTo>
                  <a:cubicBezTo>
                    <a:pt x="1" y="247"/>
                    <a:pt x="3" y="246"/>
                    <a:pt x="4" y="246"/>
                  </a:cubicBezTo>
                  <a:cubicBezTo>
                    <a:pt x="13" y="246"/>
                    <a:pt x="20" y="253"/>
                    <a:pt x="20" y="262"/>
                  </a:cubicBezTo>
                  <a:cubicBezTo>
                    <a:pt x="20" y="271"/>
                    <a:pt x="13" y="278"/>
                    <a:pt x="4" y="278"/>
                  </a:cubicBezTo>
                  <a:close/>
                  <a:moveTo>
                    <a:pt x="20" y="508"/>
                  </a:moveTo>
                  <a:cubicBezTo>
                    <a:pt x="20" y="499"/>
                    <a:pt x="13" y="492"/>
                    <a:pt x="4" y="492"/>
                  </a:cubicBezTo>
                  <a:cubicBezTo>
                    <a:pt x="3" y="492"/>
                    <a:pt x="1" y="493"/>
                    <a:pt x="0" y="493"/>
                  </a:cubicBezTo>
                  <a:cubicBezTo>
                    <a:pt x="6" y="495"/>
                    <a:pt x="11" y="501"/>
                    <a:pt x="11" y="508"/>
                  </a:cubicBezTo>
                  <a:cubicBezTo>
                    <a:pt x="11" y="515"/>
                    <a:pt x="6" y="521"/>
                    <a:pt x="0" y="523"/>
                  </a:cubicBezTo>
                  <a:cubicBezTo>
                    <a:pt x="1" y="524"/>
                    <a:pt x="3" y="524"/>
                    <a:pt x="4" y="524"/>
                  </a:cubicBezTo>
                  <a:cubicBezTo>
                    <a:pt x="13" y="524"/>
                    <a:pt x="20" y="517"/>
                    <a:pt x="20" y="508"/>
                  </a:cubicBezTo>
                  <a:close/>
                  <a:moveTo>
                    <a:pt x="20" y="344"/>
                  </a:moveTo>
                  <a:cubicBezTo>
                    <a:pt x="20" y="335"/>
                    <a:pt x="13" y="328"/>
                    <a:pt x="4" y="328"/>
                  </a:cubicBezTo>
                  <a:cubicBezTo>
                    <a:pt x="3" y="328"/>
                    <a:pt x="1" y="329"/>
                    <a:pt x="0" y="329"/>
                  </a:cubicBezTo>
                  <a:cubicBezTo>
                    <a:pt x="6" y="331"/>
                    <a:pt x="11" y="337"/>
                    <a:pt x="11" y="344"/>
                  </a:cubicBezTo>
                  <a:cubicBezTo>
                    <a:pt x="11" y="351"/>
                    <a:pt x="6" y="357"/>
                    <a:pt x="0" y="359"/>
                  </a:cubicBezTo>
                  <a:cubicBezTo>
                    <a:pt x="1" y="360"/>
                    <a:pt x="3" y="360"/>
                    <a:pt x="4" y="360"/>
                  </a:cubicBezTo>
                  <a:cubicBezTo>
                    <a:pt x="13" y="360"/>
                    <a:pt x="20" y="353"/>
                    <a:pt x="20" y="344"/>
                  </a:cubicBezTo>
                  <a:close/>
                  <a:moveTo>
                    <a:pt x="20" y="426"/>
                  </a:moveTo>
                  <a:cubicBezTo>
                    <a:pt x="20" y="417"/>
                    <a:pt x="13" y="410"/>
                    <a:pt x="4" y="410"/>
                  </a:cubicBezTo>
                  <a:cubicBezTo>
                    <a:pt x="3" y="410"/>
                    <a:pt x="1" y="411"/>
                    <a:pt x="0" y="411"/>
                  </a:cubicBezTo>
                  <a:cubicBezTo>
                    <a:pt x="6" y="413"/>
                    <a:pt x="11" y="419"/>
                    <a:pt x="11" y="426"/>
                  </a:cubicBezTo>
                  <a:cubicBezTo>
                    <a:pt x="11" y="433"/>
                    <a:pt x="6" y="439"/>
                    <a:pt x="0" y="441"/>
                  </a:cubicBezTo>
                  <a:cubicBezTo>
                    <a:pt x="1" y="442"/>
                    <a:pt x="3" y="442"/>
                    <a:pt x="4" y="442"/>
                  </a:cubicBezTo>
                  <a:cubicBezTo>
                    <a:pt x="13" y="442"/>
                    <a:pt x="20" y="435"/>
                    <a:pt x="20" y="426"/>
                  </a:cubicBezTo>
                  <a:close/>
                  <a:moveTo>
                    <a:pt x="20" y="98"/>
                  </a:moveTo>
                  <a:cubicBezTo>
                    <a:pt x="20" y="89"/>
                    <a:pt x="13" y="82"/>
                    <a:pt x="4" y="82"/>
                  </a:cubicBezTo>
                  <a:cubicBezTo>
                    <a:pt x="3" y="82"/>
                    <a:pt x="1" y="83"/>
                    <a:pt x="0" y="83"/>
                  </a:cubicBezTo>
                  <a:cubicBezTo>
                    <a:pt x="6" y="85"/>
                    <a:pt x="11" y="91"/>
                    <a:pt x="11" y="98"/>
                  </a:cubicBezTo>
                  <a:cubicBezTo>
                    <a:pt x="11" y="105"/>
                    <a:pt x="6" y="111"/>
                    <a:pt x="0" y="113"/>
                  </a:cubicBezTo>
                  <a:cubicBezTo>
                    <a:pt x="1" y="114"/>
                    <a:pt x="3" y="114"/>
                    <a:pt x="4" y="114"/>
                  </a:cubicBezTo>
                  <a:cubicBezTo>
                    <a:pt x="13" y="114"/>
                    <a:pt x="20" y="107"/>
                    <a:pt x="20" y="98"/>
                  </a:cubicBezTo>
                  <a:close/>
                  <a:moveTo>
                    <a:pt x="20" y="16"/>
                  </a:moveTo>
                  <a:cubicBezTo>
                    <a:pt x="20" y="7"/>
                    <a:pt x="13" y="0"/>
                    <a:pt x="4" y="0"/>
                  </a:cubicBezTo>
                  <a:cubicBezTo>
                    <a:pt x="3" y="0"/>
                    <a:pt x="1" y="1"/>
                    <a:pt x="0" y="1"/>
                  </a:cubicBezTo>
                  <a:cubicBezTo>
                    <a:pt x="6" y="3"/>
                    <a:pt x="11" y="9"/>
                    <a:pt x="11" y="16"/>
                  </a:cubicBezTo>
                  <a:cubicBezTo>
                    <a:pt x="11" y="23"/>
                    <a:pt x="6" y="29"/>
                    <a:pt x="0" y="31"/>
                  </a:cubicBezTo>
                  <a:cubicBezTo>
                    <a:pt x="1" y="32"/>
                    <a:pt x="3" y="32"/>
                    <a:pt x="4" y="32"/>
                  </a:cubicBezTo>
                  <a:cubicBezTo>
                    <a:pt x="13" y="32"/>
                    <a:pt x="20" y="25"/>
                    <a:pt x="20" y="16"/>
                  </a:cubicBezTo>
                  <a:close/>
                  <a:moveTo>
                    <a:pt x="20" y="180"/>
                  </a:moveTo>
                  <a:cubicBezTo>
                    <a:pt x="20" y="171"/>
                    <a:pt x="13" y="164"/>
                    <a:pt x="4" y="164"/>
                  </a:cubicBezTo>
                  <a:cubicBezTo>
                    <a:pt x="3" y="164"/>
                    <a:pt x="1" y="165"/>
                    <a:pt x="0" y="165"/>
                  </a:cubicBezTo>
                  <a:cubicBezTo>
                    <a:pt x="6" y="167"/>
                    <a:pt x="11" y="173"/>
                    <a:pt x="11" y="180"/>
                  </a:cubicBezTo>
                  <a:cubicBezTo>
                    <a:pt x="11" y="187"/>
                    <a:pt x="6" y="193"/>
                    <a:pt x="0" y="195"/>
                  </a:cubicBezTo>
                  <a:cubicBezTo>
                    <a:pt x="1" y="196"/>
                    <a:pt x="3" y="196"/>
                    <a:pt x="4" y="196"/>
                  </a:cubicBezTo>
                  <a:cubicBezTo>
                    <a:pt x="13" y="196"/>
                    <a:pt x="20" y="189"/>
                    <a:pt x="20" y="180"/>
                  </a:cubicBezTo>
                  <a:close/>
                  <a:moveTo>
                    <a:pt x="20" y="918"/>
                  </a:moveTo>
                  <a:cubicBezTo>
                    <a:pt x="20" y="909"/>
                    <a:pt x="13" y="902"/>
                    <a:pt x="4" y="902"/>
                  </a:cubicBezTo>
                  <a:cubicBezTo>
                    <a:pt x="3" y="902"/>
                    <a:pt x="1" y="903"/>
                    <a:pt x="0" y="903"/>
                  </a:cubicBezTo>
                  <a:cubicBezTo>
                    <a:pt x="6" y="905"/>
                    <a:pt x="11" y="911"/>
                    <a:pt x="11" y="918"/>
                  </a:cubicBezTo>
                  <a:cubicBezTo>
                    <a:pt x="11" y="925"/>
                    <a:pt x="6" y="931"/>
                    <a:pt x="0" y="933"/>
                  </a:cubicBezTo>
                  <a:cubicBezTo>
                    <a:pt x="1" y="934"/>
                    <a:pt x="3" y="934"/>
                    <a:pt x="4" y="934"/>
                  </a:cubicBezTo>
                  <a:cubicBezTo>
                    <a:pt x="13" y="934"/>
                    <a:pt x="20" y="927"/>
                    <a:pt x="20" y="918"/>
                  </a:cubicBezTo>
                  <a:close/>
                  <a:moveTo>
                    <a:pt x="0" y="1015"/>
                  </a:moveTo>
                  <a:cubicBezTo>
                    <a:pt x="1" y="1016"/>
                    <a:pt x="3" y="1016"/>
                    <a:pt x="4" y="1016"/>
                  </a:cubicBezTo>
                  <a:cubicBezTo>
                    <a:pt x="13" y="1016"/>
                    <a:pt x="20" y="1009"/>
                    <a:pt x="20" y="1000"/>
                  </a:cubicBezTo>
                  <a:cubicBezTo>
                    <a:pt x="20" y="991"/>
                    <a:pt x="13" y="984"/>
                    <a:pt x="4" y="984"/>
                  </a:cubicBezTo>
                  <a:cubicBezTo>
                    <a:pt x="3" y="984"/>
                    <a:pt x="1" y="985"/>
                    <a:pt x="0" y="985"/>
                  </a:cubicBezTo>
                  <a:cubicBezTo>
                    <a:pt x="6" y="987"/>
                    <a:pt x="11" y="993"/>
                    <a:pt x="11" y="1000"/>
                  </a:cubicBezTo>
                  <a:cubicBezTo>
                    <a:pt x="11" y="1007"/>
                    <a:pt x="6" y="1013"/>
                    <a:pt x="0" y="1015"/>
                  </a:cubicBezTo>
                  <a:close/>
                  <a:moveTo>
                    <a:pt x="20" y="836"/>
                  </a:moveTo>
                  <a:cubicBezTo>
                    <a:pt x="20" y="827"/>
                    <a:pt x="13" y="820"/>
                    <a:pt x="4" y="820"/>
                  </a:cubicBezTo>
                  <a:cubicBezTo>
                    <a:pt x="3" y="820"/>
                    <a:pt x="1" y="821"/>
                    <a:pt x="0" y="821"/>
                  </a:cubicBezTo>
                  <a:cubicBezTo>
                    <a:pt x="6" y="823"/>
                    <a:pt x="11" y="829"/>
                    <a:pt x="11" y="836"/>
                  </a:cubicBezTo>
                  <a:cubicBezTo>
                    <a:pt x="11" y="843"/>
                    <a:pt x="6" y="849"/>
                    <a:pt x="0" y="851"/>
                  </a:cubicBezTo>
                  <a:cubicBezTo>
                    <a:pt x="1" y="852"/>
                    <a:pt x="3" y="852"/>
                    <a:pt x="4" y="852"/>
                  </a:cubicBezTo>
                  <a:cubicBezTo>
                    <a:pt x="13" y="852"/>
                    <a:pt x="20" y="845"/>
                    <a:pt x="20" y="836"/>
                  </a:cubicBezTo>
                  <a:close/>
                  <a:moveTo>
                    <a:pt x="20" y="672"/>
                  </a:moveTo>
                  <a:cubicBezTo>
                    <a:pt x="20" y="663"/>
                    <a:pt x="13" y="656"/>
                    <a:pt x="4" y="656"/>
                  </a:cubicBezTo>
                  <a:cubicBezTo>
                    <a:pt x="3" y="656"/>
                    <a:pt x="1" y="657"/>
                    <a:pt x="0" y="657"/>
                  </a:cubicBezTo>
                  <a:cubicBezTo>
                    <a:pt x="6" y="659"/>
                    <a:pt x="11" y="665"/>
                    <a:pt x="11" y="672"/>
                  </a:cubicBezTo>
                  <a:cubicBezTo>
                    <a:pt x="11" y="679"/>
                    <a:pt x="6" y="685"/>
                    <a:pt x="0" y="687"/>
                  </a:cubicBezTo>
                  <a:cubicBezTo>
                    <a:pt x="1" y="688"/>
                    <a:pt x="3" y="688"/>
                    <a:pt x="4" y="688"/>
                  </a:cubicBezTo>
                  <a:cubicBezTo>
                    <a:pt x="13" y="688"/>
                    <a:pt x="20" y="681"/>
                    <a:pt x="20" y="672"/>
                  </a:cubicBezTo>
                  <a:close/>
                  <a:moveTo>
                    <a:pt x="20" y="754"/>
                  </a:moveTo>
                  <a:cubicBezTo>
                    <a:pt x="20" y="745"/>
                    <a:pt x="13" y="738"/>
                    <a:pt x="4" y="738"/>
                  </a:cubicBezTo>
                  <a:cubicBezTo>
                    <a:pt x="3" y="738"/>
                    <a:pt x="1" y="739"/>
                    <a:pt x="0" y="739"/>
                  </a:cubicBezTo>
                  <a:cubicBezTo>
                    <a:pt x="6" y="741"/>
                    <a:pt x="11" y="747"/>
                    <a:pt x="11" y="754"/>
                  </a:cubicBezTo>
                  <a:cubicBezTo>
                    <a:pt x="11" y="761"/>
                    <a:pt x="6" y="767"/>
                    <a:pt x="0" y="769"/>
                  </a:cubicBezTo>
                  <a:cubicBezTo>
                    <a:pt x="1" y="770"/>
                    <a:pt x="3" y="770"/>
                    <a:pt x="4" y="770"/>
                  </a:cubicBezTo>
                  <a:cubicBezTo>
                    <a:pt x="13" y="770"/>
                    <a:pt x="20" y="763"/>
                    <a:pt x="20" y="754"/>
                  </a:cubicBezTo>
                  <a:close/>
                  <a:moveTo>
                    <a:pt x="20" y="590"/>
                  </a:moveTo>
                  <a:cubicBezTo>
                    <a:pt x="20" y="581"/>
                    <a:pt x="13" y="574"/>
                    <a:pt x="4" y="574"/>
                  </a:cubicBezTo>
                  <a:cubicBezTo>
                    <a:pt x="3" y="574"/>
                    <a:pt x="1" y="575"/>
                    <a:pt x="0" y="575"/>
                  </a:cubicBezTo>
                  <a:cubicBezTo>
                    <a:pt x="6" y="577"/>
                    <a:pt x="11" y="583"/>
                    <a:pt x="11" y="590"/>
                  </a:cubicBezTo>
                  <a:cubicBezTo>
                    <a:pt x="11" y="597"/>
                    <a:pt x="6" y="603"/>
                    <a:pt x="0" y="605"/>
                  </a:cubicBezTo>
                  <a:cubicBezTo>
                    <a:pt x="1" y="606"/>
                    <a:pt x="3" y="606"/>
                    <a:pt x="4" y="606"/>
                  </a:cubicBezTo>
                  <a:cubicBezTo>
                    <a:pt x="13" y="606"/>
                    <a:pt x="20" y="599"/>
                    <a:pt x="20" y="590"/>
                  </a:cubicBezTo>
                  <a:close/>
                </a:path>
              </a:pathLst>
            </a:custGeom>
            <a:solidFill>
              <a:srgbClr val="7F7F7F"/>
            </a:solidFill>
            <a:ln>
              <a:noFill/>
            </a:ln>
            <a:effectLst>
              <a:outerShdw blurRad="152400" dist="635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nvGrpSpPr>
            <p:cNvPr id="34155" name="Google Shape;34155;p552"/>
            <p:cNvGrpSpPr/>
            <p:nvPr/>
          </p:nvGrpSpPr>
          <p:grpSpPr>
            <a:xfrm>
              <a:off x="6019144" y="2230389"/>
              <a:ext cx="537052" cy="3648888"/>
              <a:chOff x="4097338" y="390525"/>
              <a:chExt cx="555625" cy="3775076"/>
            </a:xfrm>
          </p:grpSpPr>
          <p:sp>
            <p:nvSpPr>
              <p:cNvPr id="34156" name="Google Shape;34156;p552"/>
              <p:cNvSpPr/>
              <p:nvPr/>
            </p:nvSpPr>
            <p:spPr>
              <a:xfrm>
                <a:off x="4097338" y="390525"/>
                <a:ext cx="555625" cy="3775075"/>
              </a:xfrm>
              <a:custGeom>
                <a:avLst/>
                <a:gdLst/>
                <a:ahLst/>
                <a:cxnLst/>
                <a:rect l="l" t="t" r="r" b="b"/>
                <a:pathLst>
                  <a:path w="148" h="1004" extrusionOk="0">
                    <a:moveTo>
                      <a:pt x="0" y="10"/>
                    </a:moveTo>
                    <a:cubicBezTo>
                      <a:pt x="0" y="5"/>
                      <a:pt x="5" y="0"/>
                      <a:pt x="10" y="0"/>
                    </a:cubicBezTo>
                    <a:cubicBezTo>
                      <a:pt x="138" y="0"/>
                      <a:pt x="138" y="0"/>
                      <a:pt x="138" y="0"/>
                    </a:cubicBezTo>
                    <a:cubicBezTo>
                      <a:pt x="144" y="0"/>
                      <a:pt x="148" y="5"/>
                      <a:pt x="148" y="10"/>
                    </a:cubicBezTo>
                    <a:cubicBezTo>
                      <a:pt x="148" y="16"/>
                      <a:pt x="144" y="20"/>
                      <a:pt x="138" y="20"/>
                    </a:cubicBezTo>
                    <a:cubicBezTo>
                      <a:pt x="10" y="20"/>
                      <a:pt x="10" y="20"/>
                      <a:pt x="10" y="20"/>
                    </a:cubicBezTo>
                    <a:cubicBezTo>
                      <a:pt x="5" y="20"/>
                      <a:pt x="0" y="16"/>
                      <a:pt x="0" y="10"/>
                    </a:cubicBezTo>
                    <a:close/>
                    <a:moveTo>
                      <a:pt x="138" y="82"/>
                    </a:moveTo>
                    <a:cubicBezTo>
                      <a:pt x="10" y="82"/>
                      <a:pt x="10" y="82"/>
                      <a:pt x="10" y="82"/>
                    </a:cubicBezTo>
                    <a:cubicBezTo>
                      <a:pt x="5" y="82"/>
                      <a:pt x="0" y="87"/>
                      <a:pt x="0" y="92"/>
                    </a:cubicBezTo>
                    <a:cubicBezTo>
                      <a:pt x="0" y="98"/>
                      <a:pt x="5" y="102"/>
                      <a:pt x="10" y="102"/>
                    </a:cubicBezTo>
                    <a:cubicBezTo>
                      <a:pt x="138" y="102"/>
                      <a:pt x="138" y="102"/>
                      <a:pt x="138" y="102"/>
                    </a:cubicBezTo>
                    <a:cubicBezTo>
                      <a:pt x="144" y="102"/>
                      <a:pt x="148" y="98"/>
                      <a:pt x="148" y="92"/>
                    </a:cubicBezTo>
                    <a:cubicBezTo>
                      <a:pt x="148" y="87"/>
                      <a:pt x="144" y="82"/>
                      <a:pt x="138" y="82"/>
                    </a:cubicBezTo>
                    <a:close/>
                    <a:moveTo>
                      <a:pt x="138" y="164"/>
                    </a:moveTo>
                    <a:cubicBezTo>
                      <a:pt x="10" y="164"/>
                      <a:pt x="10" y="164"/>
                      <a:pt x="10" y="164"/>
                    </a:cubicBezTo>
                    <a:cubicBezTo>
                      <a:pt x="5" y="164"/>
                      <a:pt x="0" y="169"/>
                      <a:pt x="0" y="174"/>
                    </a:cubicBezTo>
                    <a:cubicBezTo>
                      <a:pt x="0" y="180"/>
                      <a:pt x="5" y="184"/>
                      <a:pt x="10" y="184"/>
                    </a:cubicBezTo>
                    <a:cubicBezTo>
                      <a:pt x="138" y="184"/>
                      <a:pt x="138" y="184"/>
                      <a:pt x="138" y="184"/>
                    </a:cubicBezTo>
                    <a:cubicBezTo>
                      <a:pt x="144" y="184"/>
                      <a:pt x="148" y="180"/>
                      <a:pt x="148" y="174"/>
                    </a:cubicBezTo>
                    <a:cubicBezTo>
                      <a:pt x="148" y="169"/>
                      <a:pt x="144" y="164"/>
                      <a:pt x="138" y="164"/>
                    </a:cubicBezTo>
                    <a:close/>
                    <a:moveTo>
                      <a:pt x="138" y="246"/>
                    </a:moveTo>
                    <a:cubicBezTo>
                      <a:pt x="10" y="246"/>
                      <a:pt x="10" y="246"/>
                      <a:pt x="10" y="246"/>
                    </a:cubicBezTo>
                    <a:cubicBezTo>
                      <a:pt x="5" y="246"/>
                      <a:pt x="0" y="251"/>
                      <a:pt x="0" y="256"/>
                    </a:cubicBezTo>
                    <a:cubicBezTo>
                      <a:pt x="0" y="262"/>
                      <a:pt x="5" y="266"/>
                      <a:pt x="10" y="266"/>
                    </a:cubicBezTo>
                    <a:cubicBezTo>
                      <a:pt x="138" y="266"/>
                      <a:pt x="138" y="266"/>
                      <a:pt x="138" y="266"/>
                    </a:cubicBezTo>
                    <a:cubicBezTo>
                      <a:pt x="144" y="266"/>
                      <a:pt x="148" y="262"/>
                      <a:pt x="148" y="256"/>
                    </a:cubicBezTo>
                    <a:cubicBezTo>
                      <a:pt x="148" y="251"/>
                      <a:pt x="144" y="246"/>
                      <a:pt x="138" y="246"/>
                    </a:cubicBezTo>
                    <a:close/>
                    <a:moveTo>
                      <a:pt x="138" y="328"/>
                    </a:moveTo>
                    <a:cubicBezTo>
                      <a:pt x="10" y="328"/>
                      <a:pt x="10" y="328"/>
                      <a:pt x="10" y="328"/>
                    </a:cubicBezTo>
                    <a:cubicBezTo>
                      <a:pt x="5" y="328"/>
                      <a:pt x="0" y="333"/>
                      <a:pt x="0" y="338"/>
                    </a:cubicBezTo>
                    <a:cubicBezTo>
                      <a:pt x="0" y="344"/>
                      <a:pt x="5" y="348"/>
                      <a:pt x="10" y="348"/>
                    </a:cubicBezTo>
                    <a:cubicBezTo>
                      <a:pt x="138" y="348"/>
                      <a:pt x="138" y="348"/>
                      <a:pt x="138" y="348"/>
                    </a:cubicBezTo>
                    <a:cubicBezTo>
                      <a:pt x="144" y="348"/>
                      <a:pt x="148" y="344"/>
                      <a:pt x="148" y="338"/>
                    </a:cubicBezTo>
                    <a:cubicBezTo>
                      <a:pt x="148" y="333"/>
                      <a:pt x="144" y="328"/>
                      <a:pt x="138" y="328"/>
                    </a:cubicBezTo>
                    <a:close/>
                    <a:moveTo>
                      <a:pt x="138" y="410"/>
                    </a:moveTo>
                    <a:cubicBezTo>
                      <a:pt x="10" y="410"/>
                      <a:pt x="10" y="410"/>
                      <a:pt x="10" y="410"/>
                    </a:cubicBezTo>
                    <a:cubicBezTo>
                      <a:pt x="5" y="410"/>
                      <a:pt x="0" y="415"/>
                      <a:pt x="0" y="420"/>
                    </a:cubicBezTo>
                    <a:cubicBezTo>
                      <a:pt x="0" y="426"/>
                      <a:pt x="5" y="430"/>
                      <a:pt x="10" y="430"/>
                    </a:cubicBezTo>
                    <a:cubicBezTo>
                      <a:pt x="138" y="430"/>
                      <a:pt x="138" y="430"/>
                      <a:pt x="138" y="430"/>
                    </a:cubicBezTo>
                    <a:cubicBezTo>
                      <a:pt x="144" y="430"/>
                      <a:pt x="148" y="426"/>
                      <a:pt x="148" y="420"/>
                    </a:cubicBezTo>
                    <a:cubicBezTo>
                      <a:pt x="148" y="415"/>
                      <a:pt x="144" y="410"/>
                      <a:pt x="138" y="410"/>
                    </a:cubicBezTo>
                    <a:close/>
                    <a:moveTo>
                      <a:pt x="138" y="492"/>
                    </a:moveTo>
                    <a:cubicBezTo>
                      <a:pt x="10" y="492"/>
                      <a:pt x="10" y="492"/>
                      <a:pt x="10" y="492"/>
                    </a:cubicBezTo>
                    <a:cubicBezTo>
                      <a:pt x="5" y="492"/>
                      <a:pt x="0" y="497"/>
                      <a:pt x="0" y="502"/>
                    </a:cubicBezTo>
                    <a:cubicBezTo>
                      <a:pt x="0" y="508"/>
                      <a:pt x="5" y="512"/>
                      <a:pt x="10" y="512"/>
                    </a:cubicBezTo>
                    <a:cubicBezTo>
                      <a:pt x="138" y="512"/>
                      <a:pt x="138" y="512"/>
                      <a:pt x="138" y="512"/>
                    </a:cubicBezTo>
                    <a:cubicBezTo>
                      <a:pt x="144" y="512"/>
                      <a:pt x="148" y="508"/>
                      <a:pt x="148" y="502"/>
                    </a:cubicBezTo>
                    <a:cubicBezTo>
                      <a:pt x="148" y="497"/>
                      <a:pt x="144" y="492"/>
                      <a:pt x="138" y="492"/>
                    </a:cubicBezTo>
                    <a:close/>
                    <a:moveTo>
                      <a:pt x="138" y="574"/>
                    </a:moveTo>
                    <a:cubicBezTo>
                      <a:pt x="10" y="574"/>
                      <a:pt x="10" y="574"/>
                      <a:pt x="10" y="574"/>
                    </a:cubicBezTo>
                    <a:cubicBezTo>
                      <a:pt x="5" y="574"/>
                      <a:pt x="0" y="579"/>
                      <a:pt x="0" y="584"/>
                    </a:cubicBezTo>
                    <a:cubicBezTo>
                      <a:pt x="0" y="590"/>
                      <a:pt x="5" y="594"/>
                      <a:pt x="10" y="594"/>
                    </a:cubicBezTo>
                    <a:cubicBezTo>
                      <a:pt x="138" y="594"/>
                      <a:pt x="138" y="594"/>
                      <a:pt x="138" y="594"/>
                    </a:cubicBezTo>
                    <a:cubicBezTo>
                      <a:pt x="144" y="594"/>
                      <a:pt x="148" y="590"/>
                      <a:pt x="148" y="584"/>
                    </a:cubicBezTo>
                    <a:cubicBezTo>
                      <a:pt x="148" y="579"/>
                      <a:pt x="144" y="574"/>
                      <a:pt x="138" y="574"/>
                    </a:cubicBezTo>
                    <a:close/>
                    <a:moveTo>
                      <a:pt x="138" y="656"/>
                    </a:moveTo>
                    <a:cubicBezTo>
                      <a:pt x="10" y="656"/>
                      <a:pt x="10" y="656"/>
                      <a:pt x="10" y="656"/>
                    </a:cubicBezTo>
                    <a:cubicBezTo>
                      <a:pt x="5" y="656"/>
                      <a:pt x="0" y="661"/>
                      <a:pt x="0" y="666"/>
                    </a:cubicBezTo>
                    <a:cubicBezTo>
                      <a:pt x="0" y="672"/>
                      <a:pt x="5" y="676"/>
                      <a:pt x="10" y="676"/>
                    </a:cubicBezTo>
                    <a:cubicBezTo>
                      <a:pt x="138" y="676"/>
                      <a:pt x="138" y="676"/>
                      <a:pt x="138" y="676"/>
                    </a:cubicBezTo>
                    <a:cubicBezTo>
                      <a:pt x="144" y="676"/>
                      <a:pt x="148" y="672"/>
                      <a:pt x="148" y="666"/>
                    </a:cubicBezTo>
                    <a:cubicBezTo>
                      <a:pt x="148" y="661"/>
                      <a:pt x="144" y="656"/>
                      <a:pt x="138" y="656"/>
                    </a:cubicBezTo>
                    <a:close/>
                    <a:moveTo>
                      <a:pt x="138" y="738"/>
                    </a:moveTo>
                    <a:cubicBezTo>
                      <a:pt x="10" y="738"/>
                      <a:pt x="10" y="738"/>
                      <a:pt x="10" y="738"/>
                    </a:cubicBezTo>
                    <a:cubicBezTo>
                      <a:pt x="5" y="738"/>
                      <a:pt x="0" y="743"/>
                      <a:pt x="0" y="748"/>
                    </a:cubicBezTo>
                    <a:cubicBezTo>
                      <a:pt x="0" y="754"/>
                      <a:pt x="5" y="758"/>
                      <a:pt x="10" y="758"/>
                    </a:cubicBezTo>
                    <a:cubicBezTo>
                      <a:pt x="138" y="758"/>
                      <a:pt x="138" y="758"/>
                      <a:pt x="138" y="758"/>
                    </a:cubicBezTo>
                    <a:cubicBezTo>
                      <a:pt x="144" y="758"/>
                      <a:pt x="148" y="754"/>
                      <a:pt x="148" y="748"/>
                    </a:cubicBezTo>
                    <a:cubicBezTo>
                      <a:pt x="148" y="743"/>
                      <a:pt x="144" y="738"/>
                      <a:pt x="138" y="738"/>
                    </a:cubicBezTo>
                    <a:close/>
                    <a:moveTo>
                      <a:pt x="138" y="820"/>
                    </a:moveTo>
                    <a:cubicBezTo>
                      <a:pt x="10" y="820"/>
                      <a:pt x="10" y="820"/>
                      <a:pt x="10" y="820"/>
                    </a:cubicBezTo>
                    <a:cubicBezTo>
                      <a:pt x="5" y="820"/>
                      <a:pt x="0" y="825"/>
                      <a:pt x="0" y="830"/>
                    </a:cubicBezTo>
                    <a:cubicBezTo>
                      <a:pt x="0" y="836"/>
                      <a:pt x="5" y="840"/>
                      <a:pt x="10" y="840"/>
                    </a:cubicBezTo>
                    <a:cubicBezTo>
                      <a:pt x="138" y="840"/>
                      <a:pt x="138" y="840"/>
                      <a:pt x="138" y="840"/>
                    </a:cubicBezTo>
                    <a:cubicBezTo>
                      <a:pt x="144" y="840"/>
                      <a:pt x="148" y="836"/>
                      <a:pt x="148" y="830"/>
                    </a:cubicBezTo>
                    <a:cubicBezTo>
                      <a:pt x="148" y="825"/>
                      <a:pt x="144" y="820"/>
                      <a:pt x="138" y="820"/>
                    </a:cubicBezTo>
                    <a:close/>
                    <a:moveTo>
                      <a:pt x="138" y="902"/>
                    </a:moveTo>
                    <a:cubicBezTo>
                      <a:pt x="10" y="902"/>
                      <a:pt x="10" y="902"/>
                      <a:pt x="10" y="902"/>
                    </a:cubicBezTo>
                    <a:cubicBezTo>
                      <a:pt x="5" y="902"/>
                      <a:pt x="0" y="907"/>
                      <a:pt x="0" y="912"/>
                    </a:cubicBezTo>
                    <a:cubicBezTo>
                      <a:pt x="0" y="918"/>
                      <a:pt x="5" y="922"/>
                      <a:pt x="10" y="922"/>
                    </a:cubicBezTo>
                    <a:cubicBezTo>
                      <a:pt x="138" y="922"/>
                      <a:pt x="138" y="922"/>
                      <a:pt x="138" y="922"/>
                    </a:cubicBezTo>
                    <a:cubicBezTo>
                      <a:pt x="144" y="922"/>
                      <a:pt x="148" y="918"/>
                      <a:pt x="148" y="912"/>
                    </a:cubicBezTo>
                    <a:cubicBezTo>
                      <a:pt x="148" y="907"/>
                      <a:pt x="144" y="902"/>
                      <a:pt x="138" y="902"/>
                    </a:cubicBezTo>
                    <a:close/>
                    <a:moveTo>
                      <a:pt x="138" y="984"/>
                    </a:moveTo>
                    <a:cubicBezTo>
                      <a:pt x="10" y="984"/>
                      <a:pt x="10" y="984"/>
                      <a:pt x="10" y="984"/>
                    </a:cubicBezTo>
                    <a:cubicBezTo>
                      <a:pt x="5" y="984"/>
                      <a:pt x="0" y="989"/>
                      <a:pt x="0" y="994"/>
                    </a:cubicBezTo>
                    <a:cubicBezTo>
                      <a:pt x="0" y="1000"/>
                      <a:pt x="5" y="1004"/>
                      <a:pt x="10" y="1004"/>
                    </a:cubicBezTo>
                    <a:cubicBezTo>
                      <a:pt x="138" y="1004"/>
                      <a:pt x="138" y="1004"/>
                      <a:pt x="138" y="1004"/>
                    </a:cubicBezTo>
                    <a:cubicBezTo>
                      <a:pt x="144" y="1004"/>
                      <a:pt x="148" y="1000"/>
                      <a:pt x="148" y="994"/>
                    </a:cubicBezTo>
                    <a:cubicBezTo>
                      <a:pt x="148" y="989"/>
                      <a:pt x="144" y="984"/>
                      <a:pt x="138" y="984"/>
                    </a:cubicBezTo>
                    <a:close/>
                  </a:path>
                </a:pathLst>
              </a:custGeom>
              <a:gradFill>
                <a:gsLst>
                  <a:gs pos="0">
                    <a:srgbClr val="7F7F7F"/>
                  </a:gs>
                  <a:gs pos="15000">
                    <a:srgbClr val="A5A5A5"/>
                  </a:gs>
                  <a:gs pos="50000">
                    <a:schemeClr val="lt1"/>
                  </a:gs>
                  <a:gs pos="85000">
                    <a:srgbClr val="A5A5A5"/>
                  </a:gs>
                  <a:gs pos="100000">
                    <a:srgbClr val="7F7F7F"/>
                  </a:gs>
                </a:gsLst>
                <a:lin ang="0" scaled="0"/>
              </a:gra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57" name="Google Shape;34157;p552"/>
              <p:cNvSpPr/>
              <p:nvPr/>
            </p:nvSpPr>
            <p:spPr>
              <a:xfrm>
                <a:off x="4113213" y="390525"/>
                <a:ext cx="528637" cy="3709988"/>
              </a:xfrm>
              <a:custGeom>
                <a:avLst/>
                <a:gdLst/>
                <a:ahLst/>
                <a:cxnLst/>
                <a:rect l="l" t="t" r="r" b="b"/>
                <a:pathLst>
                  <a:path w="141" h="987" extrusionOk="0">
                    <a:moveTo>
                      <a:pt x="134" y="656"/>
                    </a:moveTo>
                    <a:cubicBezTo>
                      <a:pt x="137" y="656"/>
                      <a:pt x="139" y="657"/>
                      <a:pt x="141" y="659"/>
                    </a:cubicBezTo>
                    <a:cubicBezTo>
                      <a:pt x="0" y="659"/>
                      <a:pt x="0" y="659"/>
                      <a:pt x="0" y="659"/>
                    </a:cubicBezTo>
                    <a:cubicBezTo>
                      <a:pt x="1" y="657"/>
                      <a:pt x="4" y="656"/>
                      <a:pt x="6" y="656"/>
                    </a:cubicBezTo>
                    <a:lnTo>
                      <a:pt x="134" y="656"/>
                    </a:lnTo>
                    <a:close/>
                    <a:moveTo>
                      <a:pt x="6" y="410"/>
                    </a:moveTo>
                    <a:cubicBezTo>
                      <a:pt x="4" y="410"/>
                      <a:pt x="1" y="411"/>
                      <a:pt x="0" y="413"/>
                    </a:cubicBezTo>
                    <a:cubicBezTo>
                      <a:pt x="141" y="413"/>
                      <a:pt x="141" y="413"/>
                      <a:pt x="141" y="413"/>
                    </a:cubicBezTo>
                    <a:cubicBezTo>
                      <a:pt x="139" y="411"/>
                      <a:pt x="137" y="410"/>
                      <a:pt x="134" y="410"/>
                    </a:cubicBezTo>
                    <a:lnTo>
                      <a:pt x="6" y="410"/>
                    </a:lnTo>
                    <a:close/>
                    <a:moveTo>
                      <a:pt x="6" y="492"/>
                    </a:moveTo>
                    <a:cubicBezTo>
                      <a:pt x="4" y="492"/>
                      <a:pt x="1" y="493"/>
                      <a:pt x="0" y="495"/>
                    </a:cubicBezTo>
                    <a:cubicBezTo>
                      <a:pt x="141" y="495"/>
                      <a:pt x="141" y="495"/>
                      <a:pt x="141" y="495"/>
                    </a:cubicBezTo>
                    <a:cubicBezTo>
                      <a:pt x="139" y="493"/>
                      <a:pt x="137" y="492"/>
                      <a:pt x="134" y="492"/>
                    </a:cubicBezTo>
                    <a:lnTo>
                      <a:pt x="6" y="492"/>
                    </a:lnTo>
                    <a:close/>
                    <a:moveTo>
                      <a:pt x="6" y="574"/>
                    </a:moveTo>
                    <a:cubicBezTo>
                      <a:pt x="4" y="574"/>
                      <a:pt x="1" y="575"/>
                      <a:pt x="0" y="577"/>
                    </a:cubicBezTo>
                    <a:cubicBezTo>
                      <a:pt x="141" y="577"/>
                      <a:pt x="141" y="577"/>
                      <a:pt x="141" y="577"/>
                    </a:cubicBezTo>
                    <a:cubicBezTo>
                      <a:pt x="139" y="575"/>
                      <a:pt x="137" y="574"/>
                      <a:pt x="134" y="574"/>
                    </a:cubicBezTo>
                    <a:lnTo>
                      <a:pt x="6" y="574"/>
                    </a:lnTo>
                    <a:close/>
                    <a:moveTo>
                      <a:pt x="6" y="738"/>
                    </a:moveTo>
                    <a:cubicBezTo>
                      <a:pt x="4" y="738"/>
                      <a:pt x="1" y="739"/>
                      <a:pt x="0" y="741"/>
                    </a:cubicBezTo>
                    <a:cubicBezTo>
                      <a:pt x="141" y="741"/>
                      <a:pt x="141" y="741"/>
                      <a:pt x="141" y="741"/>
                    </a:cubicBezTo>
                    <a:cubicBezTo>
                      <a:pt x="139" y="739"/>
                      <a:pt x="137" y="738"/>
                      <a:pt x="134" y="738"/>
                    </a:cubicBezTo>
                    <a:lnTo>
                      <a:pt x="6" y="738"/>
                    </a:lnTo>
                    <a:close/>
                    <a:moveTo>
                      <a:pt x="6" y="902"/>
                    </a:moveTo>
                    <a:cubicBezTo>
                      <a:pt x="4" y="902"/>
                      <a:pt x="1" y="903"/>
                      <a:pt x="0" y="905"/>
                    </a:cubicBezTo>
                    <a:cubicBezTo>
                      <a:pt x="141" y="905"/>
                      <a:pt x="141" y="905"/>
                      <a:pt x="141" y="905"/>
                    </a:cubicBezTo>
                    <a:cubicBezTo>
                      <a:pt x="139" y="903"/>
                      <a:pt x="137" y="902"/>
                      <a:pt x="134" y="902"/>
                    </a:cubicBezTo>
                    <a:lnTo>
                      <a:pt x="6" y="902"/>
                    </a:lnTo>
                    <a:close/>
                    <a:moveTo>
                      <a:pt x="6" y="820"/>
                    </a:moveTo>
                    <a:cubicBezTo>
                      <a:pt x="4" y="820"/>
                      <a:pt x="1" y="821"/>
                      <a:pt x="0" y="823"/>
                    </a:cubicBezTo>
                    <a:cubicBezTo>
                      <a:pt x="141" y="823"/>
                      <a:pt x="141" y="823"/>
                      <a:pt x="141" y="823"/>
                    </a:cubicBezTo>
                    <a:cubicBezTo>
                      <a:pt x="139" y="821"/>
                      <a:pt x="137" y="820"/>
                      <a:pt x="134" y="820"/>
                    </a:cubicBezTo>
                    <a:lnTo>
                      <a:pt x="6" y="820"/>
                    </a:lnTo>
                    <a:close/>
                    <a:moveTo>
                      <a:pt x="6" y="984"/>
                    </a:moveTo>
                    <a:cubicBezTo>
                      <a:pt x="4" y="984"/>
                      <a:pt x="1" y="985"/>
                      <a:pt x="0" y="987"/>
                    </a:cubicBezTo>
                    <a:cubicBezTo>
                      <a:pt x="141" y="987"/>
                      <a:pt x="141" y="987"/>
                      <a:pt x="141" y="987"/>
                    </a:cubicBezTo>
                    <a:cubicBezTo>
                      <a:pt x="139" y="985"/>
                      <a:pt x="137" y="984"/>
                      <a:pt x="134" y="984"/>
                    </a:cubicBezTo>
                    <a:lnTo>
                      <a:pt x="6" y="984"/>
                    </a:lnTo>
                    <a:close/>
                    <a:moveTo>
                      <a:pt x="6" y="82"/>
                    </a:moveTo>
                    <a:cubicBezTo>
                      <a:pt x="4" y="82"/>
                      <a:pt x="1" y="83"/>
                      <a:pt x="0" y="85"/>
                    </a:cubicBezTo>
                    <a:cubicBezTo>
                      <a:pt x="141" y="85"/>
                      <a:pt x="141" y="85"/>
                      <a:pt x="141" y="85"/>
                    </a:cubicBezTo>
                    <a:cubicBezTo>
                      <a:pt x="139" y="83"/>
                      <a:pt x="137" y="82"/>
                      <a:pt x="134" y="82"/>
                    </a:cubicBezTo>
                    <a:lnTo>
                      <a:pt x="6" y="82"/>
                    </a:lnTo>
                    <a:close/>
                    <a:moveTo>
                      <a:pt x="134" y="0"/>
                    </a:moveTo>
                    <a:cubicBezTo>
                      <a:pt x="6" y="0"/>
                      <a:pt x="6" y="0"/>
                      <a:pt x="6" y="0"/>
                    </a:cubicBezTo>
                    <a:cubicBezTo>
                      <a:pt x="4" y="0"/>
                      <a:pt x="1" y="1"/>
                      <a:pt x="0" y="3"/>
                    </a:cubicBezTo>
                    <a:cubicBezTo>
                      <a:pt x="141" y="3"/>
                      <a:pt x="141" y="3"/>
                      <a:pt x="141" y="3"/>
                    </a:cubicBezTo>
                    <a:cubicBezTo>
                      <a:pt x="139" y="1"/>
                      <a:pt x="137" y="0"/>
                      <a:pt x="134" y="0"/>
                    </a:cubicBezTo>
                    <a:close/>
                    <a:moveTo>
                      <a:pt x="6" y="328"/>
                    </a:moveTo>
                    <a:cubicBezTo>
                      <a:pt x="4" y="328"/>
                      <a:pt x="1" y="329"/>
                      <a:pt x="0" y="331"/>
                    </a:cubicBezTo>
                    <a:cubicBezTo>
                      <a:pt x="141" y="331"/>
                      <a:pt x="141" y="331"/>
                      <a:pt x="141" y="331"/>
                    </a:cubicBezTo>
                    <a:cubicBezTo>
                      <a:pt x="139" y="329"/>
                      <a:pt x="137" y="328"/>
                      <a:pt x="134" y="328"/>
                    </a:cubicBezTo>
                    <a:lnTo>
                      <a:pt x="6" y="328"/>
                    </a:lnTo>
                    <a:close/>
                    <a:moveTo>
                      <a:pt x="6" y="164"/>
                    </a:moveTo>
                    <a:cubicBezTo>
                      <a:pt x="4" y="164"/>
                      <a:pt x="1" y="165"/>
                      <a:pt x="0" y="167"/>
                    </a:cubicBezTo>
                    <a:cubicBezTo>
                      <a:pt x="141" y="167"/>
                      <a:pt x="141" y="167"/>
                      <a:pt x="141" y="167"/>
                    </a:cubicBezTo>
                    <a:cubicBezTo>
                      <a:pt x="139" y="165"/>
                      <a:pt x="137" y="164"/>
                      <a:pt x="134" y="164"/>
                    </a:cubicBezTo>
                    <a:lnTo>
                      <a:pt x="6" y="164"/>
                    </a:lnTo>
                    <a:close/>
                    <a:moveTo>
                      <a:pt x="6" y="246"/>
                    </a:moveTo>
                    <a:cubicBezTo>
                      <a:pt x="4" y="246"/>
                      <a:pt x="1" y="247"/>
                      <a:pt x="0" y="249"/>
                    </a:cubicBezTo>
                    <a:cubicBezTo>
                      <a:pt x="141" y="249"/>
                      <a:pt x="141" y="249"/>
                      <a:pt x="141" y="249"/>
                    </a:cubicBezTo>
                    <a:cubicBezTo>
                      <a:pt x="139" y="247"/>
                      <a:pt x="137" y="246"/>
                      <a:pt x="134" y="246"/>
                    </a:cubicBezTo>
                    <a:lnTo>
                      <a:pt x="6" y="246"/>
                    </a:lnTo>
                    <a:close/>
                  </a:path>
                </a:pathLst>
              </a:custGeom>
              <a:solidFill>
                <a:srgbClr val="A5A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58" name="Google Shape;34158;p552"/>
              <p:cNvSpPr/>
              <p:nvPr/>
            </p:nvSpPr>
            <p:spPr>
              <a:xfrm>
                <a:off x="4097338" y="439738"/>
                <a:ext cx="555625" cy="3725863"/>
              </a:xfrm>
              <a:custGeom>
                <a:avLst/>
                <a:gdLst/>
                <a:ahLst/>
                <a:cxnLst/>
                <a:rect l="l" t="t" r="r" b="b"/>
                <a:pathLst>
                  <a:path w="148" h="991" extrusionOk="0">
                    <a:moveTo>
                      <a:pt x="148" y="656"/>
                    </a:moveTo>
                    <a:cubicBezTo>
                      <a:pt x="147" y="660"/>
                      <a:pt x="143" y="663"/>
                      <a:pt x="138" y="663"/>
                    </a:cubicBezTo>
                    <a:cubicBezTo>
                      <a:pt x="10" y="663"/>
                      <a:pt x="10" y="663"/>
                      <a:pt x="10" y="663"/>
                    </a:cubicBezTo>
                    <a:cubicBezTo>
                      <a:pt x="5" y="663"/>
                      <a:pt x="2" y="660"/>
                      <a:pt x="0" y="656"/>
                    </a:cubicBezTo>
                    <a:cubicBezTo>
                      <a:pt x="2" y="657"/>
                      <a:pt x="4" y="657"/>
                      <a:pt x="6" y="657"/>
                    </a:cubicBezTo>
                    <a:cubicBezTo>
                      <a:pt x="142" y="657"/>
                      <a:pt x="142" y="657"/>
                      <a:pt x="142" y="657"/>
                    </a:cubicBezTo>
                    <a:cubicBezTo>
                      <a:pt x="144" y="657"/>
                      <a:pt x="146" y="657"/>
                      <a:pt x="148" y="656"/>
                    </a:cubicBezTo>
                    <a:close/>
                    <a:moveTo>
                      <a:pt x="142" y="739"/>
                    </a:moveTo>
                    <a:cubicBezTo>
                      <a:pt x="6" y="739"/>
                      <a:pt x="6" y="739"/>
                      <a:pt x="6" y="739"/>
                    </a:cubicBezTo>
                    <a:cubicBezTo>
                      <a:pt x="4" y="739"/>
                      <a:pt x="2" y="739"/>
                      <a:pt x="0" y="738"/>
                    </a:cubicBezTo>
                    <a:cubicBezTo>
                      <a:pt x="2" y="742"/>
                      <a:pt x="5" y="745"/>
                      <a:pt x="10" y="745"/>
                    </a:cubicBezTo>
                    <a:cubicBezTo>
                      <a:pt x="138" y="745"/>
                      <a:pt x="138" y="745"/>
                      <a:pt x="138" y="745"/>
                    </a:cubicBezTo>
                    <a:cubicBezTo>
                      <a:pt x="143" y="745"/>
                      <a:pt x="147" y="742"/>
                      <a:pt x="148" y="738"/>
                    </a:cubicBezTo>
                    <a:cubicBezTo>
                      <a:pt x="146" y="739"/>
                      <a:pt x="144" y="739"/>
                      <a:pt x="142" y="739"/>
                    </a:cubicBezTo>
                    <a:close/>
                    <a:moveTo>
                      <a:pt x="142" y="575"/>
                    </a:moveTo>
                    <a:cubicBezTo>
                      <a:pt x="6" y="575"/>
                      <a:pt x="6" y="575"/>
                      <a:pt x="6" y="575"/>
                    </a:cubicBezTo>
                    <a:cubicBezTo>
                      <a:pt x="4" y="575"/>
                      <a:pt x="2" y="575"/>
                      <a:pt x="0" y="574"/>
                    </a:cubicBezTo>
                    <a:cubicBezTo>
                      <a:pt x="2" y="578"/>
                      <a:pt x="5" y="581"/>
                      <a:pt x="10" y="581"/>
                    </a:cubicBezTo>
                    <a:cubicBezTo>
                      <a:pt x="138" y="581"/>
                      <a:pt x="138" y="581"/>
                      <a:pt x="138" y="581"/>
                    </a:cubicBezTo>
                    <a:cubicBezTo>
                      <a:pt x="143" y="581"/>
                      <a:pt x="147" y="578"/>
                      <a:pt x="148" y="574"/>
                    </a:cubicBezTo>
                    <a:cubicBezTo>
                      <a:pt x="146" y="575"/>
                      <a:pt x="144" y="575"/>
                      <a:pt x="142" y="575"/>
                    </a:cubicBezTo>
                    <a:close/>
                    <a:moveTo>
                      <a:pt x="148" y="902"/>
                    </a:moveTo>
                    <a:cubicBezTo>
                      <a:pt x="146" y="903"/>
                      <a:pt x="144" y="903"/>
                      <a:pt x="142" y="903"/>
                    </a:cubicBezTo>
                    <a:cubicBezTo>
                      <a:pt x="6" y="903"/>
                      <a:pt x="6" y="903"/>
                      <a:pt x="6" y="903"/>
                    </a:cubicBezTo>
                    <a:cubicBezTo>
                      <a:pt x="4" y="903"/>
                      <a:pt x="2" y="903"/>
                      <a:pt x="0" y="902"/>
                    </a:cubicBezTo>
                    <a:cubicBezTo>
                      <a:pt x="2" y="906"/>
                      <a:pt x="5" y="909"/>
                      <a:pt x="10" y="909"/>
                    </a:cubicBezTo>
                    <a:cubicBezTo>
                      <a:pt x="138" y="909"/>
                      <a:pt x="138" y="909"/>
                      <a:pt x="138" y="909"/>
                    </a:cubicBezTo>
                    <a:cubicBezTo>
                      <a:pt x="143" y="909"/>
                      <a:pt x="147" y="906"/>
                      <a:pt x="148" y="902"/>
                    </a:cubicBezTo>
                    <a:close/>
                    <a:moveTo>
                      <a:pt x="142" y="821"/>
                    </a:moveTo>
                    <a:cubicBezTo>
                      <a:pt x="6" y="821"/>
                      <a:pt x="6" y="821"/>
                      <a:pt x="6" y="821"/>
                    </a:cubicBezTo>
                    <a:cubicBezTo>
                      <a:pt x="4" y="821"/>
                      <a:pt x="2" y="821"/>
                      <a:pt x="0" y="820"/>
                    </a:cubicBezTo>
                    <a:cubicBezTo>
                      <a:pt x="2" y="824"/>
                      <a:pt x="5" y="827"/>
                      <a:pt x="10" y="827"/>
                    </a:cubicBezTo>
                    <a:cubicBezTo>
                      <a:pt x="138" y="827"/>
                      <a:pt x="138" y="827"/>
                      <a:pt x="138" y="827"/>
                    </a:cubicBezTo>
                    <a:cubicBezTo>
                      <a:pt x="143" y="827"/>
                      <a:pt x="147" y="824"/>
                      <a:pt x="148" y="820"/>
                    </a:cubicBezTo>
                    <a:cubicBezTo>
                      <a:pt x="146" y="821"/>
                      <a:pt x="144" y="821"/>
                      <a:pt x="142" y="821"/>
                    </a:cubicBezTo>
                    <a:close/>
                    <a:moveTo>
                      <a:pt x="10" y="7"/>
                    </a:moveTo>
                    <a:cubicBezTo>
                      <a:pt x="138" y="7"/>
                      <a:pt x="138" y="7"/>
                      <a:pt x="138" y="7"/>
                    </a:cubicBezTo>
                    <a:cubicBezTo>
                      <a:pt x="143" y="7"/>
                      <a:pt x="147" y="4"/>
                      <a:pt x="148" y="0"/>
                    </a:cubicBezTo>
                    <a:cubicBezTo>
                      <a:pt x="146" y="1"/>
                      <a:pt x="144" y="1"/>
                      <a:pt x="142" y="1"/>
                    </a:cubicBezTo>
                    <a:cubicBezTo>
                      <a:pt x="6" y="1"/>
                      <a:pt x="6" y="1"/>
                      <a:pt x="6" y="1"/>
                    </a:cubicBezTo>
                    <a:cubicBezTo>
                      <a:pt x="4" y="1"/>
                      <a:pt x="2" y="1"/>
                      <a:pt x="0" y="0"/>
                    </a:cubicBezTo>
                    <a:cubicBezTo>
                      <a:pt x="2" y="4"/>
                      <a:pt x="5" y="7"/>
                      <a:pt x="10" y="7"/>
                    </a:cubicBezTo>
                    <a:close/>
                    <a:moveTo>
                      <a:pt x="142" y="493"/>
                    </a:moveTo>
                    <a:cubicBezTo>
                      <a:pt x="6" y="493"/>
                      <a:pt x="6" y="493"/>
                      <a:pt x="6" y="493"/>
                    </a:cubicBezTo>
                    <a:cubicBezTo>
                      <a:pt x="4" y="493"/>
                      <a:pt x="2" y="493"/>
                      <a:pt x="0" y="492"/>
                    </a:cubicBezTo>
                    <a:cubicBezTo>
                      <a:pt x="2" y="496"/>
                      <a:pt x="5" y="499"/>
                      <a:pt x="10" y="499"/>
                    </a:cubicBezTo>
                    <a:cubicBezTo>
                      <a:pt x="138" y="499"/>
                      <a:pt x="138" y="499"/>
                      <a:pt x="138" y="499"/>
                    </a:cubicBezTo>
                    <a:cubicBezTo>
                      <a:pt x="143" y="499"/>
                      <a:pt x="147" y="496"/>
                      <a:pt x="148" y="492"/>
                    </a:cubicBezTo>
                    <a:cubicBezTo>
                      <a:pt x="146" y="493"/>
                      <a:pt x="144" y="493"/>
                      <a:pt x="142" y="493"/>
                    </a:cubicBezTo>
                    <a:close/>
                    <a:moveTo>
                      <a:pt x="142" y="83"/>
                    </a:moveTo>
                    <a:cubicBezTo>
                      <a:pt x="6" y="83"/>
                      <a:pt x="6" y="83"/>
                      <a:pt x="6" y="83"/>
                    </a:cubicBezTo>
                    <a:cubicBezTo>
                      <a:pt x="4" y="83"/>
                      <a:pt x="2" y="83"/>
                      <a:pt x="0" y="82"/>
                    </a:cubicBezTo>
                    <a:cubicBezTo>
                      <a:pt x="2" y="86"/>
                      <a:pt x="5" y="89"/>
                      <a:pt x="10" y="89"/>
                    </a:cubicBezTo>
                    <a:cubicBezTo>
                      <a:pt x="138" y="89"/>
                      <a:pt x="138" y="89"/>
                      <a:pt x="138" y="89"/>
                    </a:cubicBezTo>
                    <a:cubicBezTo>
                      <a:pt x="143" y="89"/>
                      <a:pt x="147" y="86"/>
                      <a:pt x="148" y="82"/>
                    </a:cubicBezTo>
                    <a:cubicBezTo>
                      <a:pt x="146" y="83"/>
                      <a:pt x="144" y="83"/>
                      <a:pt x="142" y="83"/>
                    </a:cubicBezTo>
                    <a:close/>
                    <a:moveTo>
                      <a:pt x="142" y="985"/>
                    </a:moveTo>
                    <a:cubicBezTo>
                      <a:pt x="6" y="985"/>
                      <a:pt x="6" y="985"/>
                      <a:pt x="6" y="985"/>
                    </a:cubicBezTo>
                    <a:cubicBezTo>
                      <a:pt x="4" y="985"/>
                      <a:pt x="2" y="985"/>
                      <a:pt x="0" y="984"/>
                    </a:cubicBezTo>
                    <a:cubicBezTo>
                      <a:pt x="2" y="988"/>
                      <a:pt x="5" y="991"/>
                      <a:pt x="10" y="991"/>
                    </a:cubicBezTo>
                    <a:cubicBezTo>
                      <a:pt x="138" y="991"/>
                      <a:pt x="138" y="991"/>
                      <a:pt x="138" y="991"/>
                    </a:cubicBezTo>
                    <a:cubicBezTo>
                      <a:pt x="143" y="991"/>
                      <a:pt x="147" y="988"/>
                      <a:pt x="148" y="984"/>
                    </a:cubicBezTo>
                    <a:cubicBezTo>
                      <a:pt x="146" y="985"/>
                      <a:pt x="144" y="985"/>
                      <a:pt x="142" y="985"/>
                    </a:cubicBezTo>
                    <a:close/>
                    <a:moveTo>
                      <a:pt x="142" y="411"/>
                    </a:moveTo>
                    <a:cubicBezTo>
                      <a:pt x="6" y="411"/>
                      <a:pt x="6" y="411"/>
                      <a:pt x="6" y="411"/>
                    </a:cubicBezTo>
                    <a:cubicBezTo>
                      <a:pt x="4" y="411"/>
                      <a:pt x="2" y="411"/>
                      <a:pt x="0" y="410"/>
                    </a:cubicBezTo>
                    <a:cubicBezTo>
                      <a:pt x="2" y="414"/>
                      <a:pt x="5" y="417"/>
                      <a:pt x="10" y="417"/>
                    </a:cubicBezTo>
                    <a:cubicBezTo>
                      <a:pt x="138" y="417"/>
                      <a:pt x="138" y="417"/>
                      <a:pt x="138" y="417"/>
                    </a:cubicBezTo>
                    <a:cubicBezTo>
                      <a:pt x="143" y="417"/>
                      <a:pt x="147" y="414"/>
                      <a:pt x="148" y="410"/>
                    </a:cubicBezTo>
                    <a:cubicBezTo>
                      <a:pt x="146" y="411"/>
                      <a:pt x="144" y="411"/>
                      <a:pt x="142" y="411"/>
                    </a:cubicBezTo>
                    <a:close/>
                    <a:moveTo>
                      <a:pt x="142" y="165"/>
                    </a:moveTo>
                    <a:cubicBezTo>
                      <a:pt x="6" y="165"/>
                      <a:pt x="6" y="165"/>
                      <a:pt x="6" y="165"/>
                    </a:cubicBezTo>
                    <a:cubicBezTo>
                      <a:pt x="4" y="165"/>
                      <a:pt x="2" y="165"/>
                      <a:pt x="0" y="164"/>
                    </a:cubicBezTo>
                    <a:cubicBezTo>
                      <a:pt x="2" y="168"/>
                      <a:pt x="5" y="171"/>
                      <a:pt x="10" y="171"/>
                    </a:cubicBezTo>
                    <a:cubicBezTo>
                      <a:pt x="138" y="171"/>
                      <a:pt x="138" y="171"/>
                      <a:pt x="138" y="171"/>
                    </a:cubicBezTo>
                    <a:cubicBezTo>
                      <a:pt x="143" y="171"/>
                      <a:pt x="147" y="168"/>
                      <a:pt x="148" y="164"/>
                    </a:cubicBezTo>
                    <a:cubicBezTo>
                      <a:pt x="146" y="165"/>
                      <a:pt x="144" y="165"/>
                      <a:pt x="142" y="165"/>
                    </a:cubicBezTo>
                    <a:close/>
                    <a:moveTo>
                      <a:pt x="142" y="329"/>
                    </a:moveTo>
                    <a:cubicBezTo>
                      <a:pt x="6" y="329"/>
                      <a:pt x="6" y="329"/>
                      <a:pt x="6" y="329"/>
                    </a:cubicBezTo>
                    <a:cubicBezTo>
                      <a:pt x="4" y="329"/>
                      <a:pt x="2" y="329"/>
                      <a:pt x="0" y="328"/>
                    </a:cubicBezTo>
                    <a:cubicBezTo>
                      <a:pt x="2" y="332"/>
                      <a:pt x="5" y="335"/>
                      <a:pt x="10" y="335"/>
                    </a:cubicBezTo>
                    <a:cubicBezTo>
                      <a:pt x="138" y="335"/>
                      <a:pt x="138" y="335"/>
                      <a:pt x="138" y="335"/>
                    </a:cubicBezTo>
                    <a:cubicBezTo>
                      <a:pt x="143" y="335"/>
                      <a:pt x="147" y="332"/>
                      <a:pt x="148" y="328"/>
                    </a:cubicBezTo>
                    <a:cubicBezTo>
                      <a:pt x="146" y="329"/>
                      <a:pt x="144" y="329"/>
                      <a:pt x="142" y="329"/>
                    </a:cubicBezTo>
                    <a:close/>
                    <a:moveTo>
                      <a:pt x="142" y="247"/>
                    </a:moveTo>
                    <a:cubicBezTo>
                      <a:pt x="6" y="247"/>
                      <a:pt x="6" y="247"/>
                      <a:pt x="6" y="247"/>
                    </a:cubicBezTo>
                    <a:cubicBezTo>
                      <a:pt x="4" y="247"/>
                      <a:pt x="2" y="247"/>
                      <a:pt x="0" y="246"/>
                    </a:cubicBezTo>
                    <a:cubicBezTo>
                      <a:pt x="2" y="250"/>
                      <a:pt x="5" y="253"/>
                      <a:pt x="10" y="253"/>
                    </a:cubicBezTo>
                    <a:cubicBezTo>
                      <a:pt x="138" y="253"/>
                      <a:pt x="138" y="253"/>
                      <a:pt x="138" y="253"/>
                    </a:cubicBezTo>
                    <a:cubicBezTo>
                      <a:pt x="143" y="253"/>
                      <a:pt x="147" y="250"/>
                      <a:pt x="148" y="246"/>
                    </a:cubicBezTo>
                    <a:cubicBezTo>
                      <a:pt x="146" y="247"/>
                      <a:pt x="144" y="247"/>
                      <a:pt x="142" y="247"/>
                    </a:cubicBezTo>
                    <a:close/>
                  </a:path>
                </a:pathLst>
              </a:custGeom>
              <a:solidFill>
                <a:srgbClr val="6E6E6E"/>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grpSp>
        <p:nvGrpSpPr>
          <p:cNvPr id="34159" name="Google Shape;34159;p552"/>
          <p:cNvGrpSpPr/>
          <p:nvPr/>
        </p:nvGrpSpPr>
        <p:grpSpPr>
          <a:xfrm flipH="1">
            <a:off x="9864846" y="4987063"/>
            <a:ext cx="827733" cy="540645"/>
            <a:chOff x="1588" y="2074863"/>
            <a:chExt cx="627062" cy="409575"/>
          </a:xfrm>
        </p:grpSpPr>
        <p:sp>
          <p:nvSpPr>
            <p:cNvPr id="34160" name="Google Shape;34160;p552"/>
            <p:cNvSpPr/>
            <p:nvPr/>
          </p:nvSpPr>
          <p:spPr>
            <a:xfrm>
              <a:off x="1588" y="2074863"/>
              <a:ext cx="627062" cy="409575"/>
            </a:xfrm>
            <a:custGeom>
              <a:avLst/>
              <a:gdLst/>
              <a:ahLst/>
              <a:cxnLst/>
              <a:rect l="l" t="t" r="r" b="b"/>
              <a:pathLst>
                <a:path w="395" h="258" extrusionOk="0">
                  <a:moveTo>
                    <a:pt x="0" y="0"/>
                  </a:moveTo>
                  <a:lnTo>
                    <a:pt x="82" y="128"/>
                  </a:lnTo>
                  <a:lnTo>
                    <a:pt x="0" y="258"/>
                  </a:lnTo>
                  <a:lnTo>
                    <a:pt x="395" y="258"/>
                  </a:lnTo>
                  <a:lnTo>
                    <a:pt x="395" y="0"/>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61" name="Google Shape;34161;p552"/>
            <p:cNvSpPr/>
            <p:nvPr/>
          </p:nvSpPr>
          <p:spPr>
            <a:xfrm>
              <a:off x="463550" y="2074863"/>
              <a:ext cx="165100" cy="409575"/>
            </a:xfrm>
            <a:custGeom>
              <a:avLst/>
              <a:gdLst/>
              <a:ahLst/>
              <a:cxnLst/>
              <a:rect l="l" t="t" r="r" b="b"/>
              <a:pathLst>
                <a:path w="44" h="109" extrusionOk="0">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a:gsLst>
                <a:gs pos="0">
                  <a:srgbClr val="3F3F3F">
                    <a:alpha val="0"/>
                  </a:srgbClr>
                </a:gs>
                <a:gs pos="100000">
                  <a:srgbClr val="3F3F3F">
                    <a:alpha val="2000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62" name="Google Shape;34162;p552"/>
          <p:cNvGrpSpPr/>
          <p:nvPr/>
        </p:nvGrpSpPr>
        <p:grpSpPr>
          <a:xfrm flipH="1">
            <a:off x="9751010" y="3594183"/>
            <a:ext cx="827733" cy="540645"/>
            <a:chOff x="1588" y="2074863"/>
            <a:chExt cx="627062" cy="409575"/>
          </a:xfrm>
        </p:grpSpPr>
        <p:sp>
          <p:nvSpPr>
            <p:cNvPr id="34163" name="Google Shape;34163;p552"/>
            <p:cNvSpPr/>
            <p:nvPr/>
          </p:nvSpPr>
          <p:spPr>
            <a:xfrm>
              <a:off x="1588" y="2074863"/>
              <a:ext cx="627062" cy="409575"/>
            </a:xfrm>
            <a:custGeom>
              <a:avLst/>
              <a:gdLst/>
              <a:ahLst/>
              <a:cxnLst/>
              <a:rect l="l" t="t" r="r" b="b"/>
              <a:pathLst>
                <a:path w="395" h="258" extrusionOk="0">
                  <a:moveTo>
                    <a:pt x="0" y="0"/>
                  </a:moveTo>
                  <a:lnTo>
                    <a:pt x="82" y="128"/>
                  </a:lnTo>
                  <a:lnTo>
                    <a:pt x="0" y="258"/>
                  </a:lnTo>
                  <a:lnTo>
                    <a:pt x="395" y="258"/>
                  </a:lnTo>
                  <a:lnTo>
                    <a:pt x="395" y="0"/>
                  </a:lnTo>
                  <a:lnTo>
                    <a:pt x="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64" name="Google Shape;34164;p552"/>
            <p:cNvSpPr/>
            <p:nvPr/>
          </p:nvSpPr>
          <p:spPr>
            <a:xfrm>
              <a:off x="463550" y="2074863"/>
              <a:ext cx="165100" cy="409575"/>
            </a:xfrm>
            <a:custGeom>
              <a:avLst/>
              <a:gdLst/>
              <a:ahLst/>
              <a:cxnLst/>
              <a:rect l="l" t="t" r="r" b="b"/>
              <a:pathLst>
                <a:path w="44" h="109" extrusionOk="0">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a:gsLst>
                <a:gs pos="0">
                  <a:srgbClr val="3F3F3F">
                    <a:alpha val="0"/>
                  </a:srgbClr>
                </a:gs>
                <a:gs pos="100000">
                  <a:srgbClr val="3F3F3F">
                    <a:alpha val="2000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65" name="Google Shape;34165;p552"/>
          <p:cNvGrpSpPr/>
          <p:nvPr/>
        </p:nvGrpSpPr>
        <p:grpSpPr>
          <a:xfrm flipH="1">
            <a:off x="9634711" y="2201307"/>
            <a:ext cx="827733" cy="540645"/>
            <a:chOff x="1588" y="2074863"/>
            <a:chExt cx="627062" cy="409575"/>
          </a:xfrm>
        </p:grpSpPr>
        <p:sp>
          <p:nvSpPr>
            <p:cNvPr id="34166" name="Google Shape;34166;p552"/>
            <p:cNvSpPr/>
            <p:nvPr/>
          </p:nvSpPr>
          <p:spPr>
            <a:xfrm>
              <a:off x="1588" y="2074863"/>
              <a:ext cx="627062" cy="409575"/>
            </a:xfrm>
            <a:custGeom>
              <a:avLst/>
              <a:gdLst/>
              <a:ahLst/>
              <a:cxnLst/>
              <a:rect l="l" t="t" r="r" b="b"/>
              <a:pathLst>
                <a:path w="395" h="258" extrusionOk="0">
                  <a:moveTo>
                    <a:pt x="0" y="0"/>
                  </a:moveTo>
                  <a:lnTo>
                    <a:pt x="82" y="128"/>
                  </a:lnTo>
                  <a:lnTo>
                    <a:pt x="0" y="258"/>
                  </a:lnTo>
                  <a:lnTo>
                    <a:pt x="395" y="258"/>
                  </a:lnTo>
                  <a:lnTo>
                    <a:pt x="395" y="0"/>
                  </a:lnTo>
                  <a:lnTo>
                    <a:pt x="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67" name="Google Shape;34167;p552"/>
            <p:cNvSpPr/>
            <p:nvPr/>
          </p:nvSpPr>
          <p:spPr>
            <a:xfrm>
              <a:off x="463550" y="2074863"/>
              <a:ext cx="165100" cy="409575"/>
            </a:xfrm>
            <a:custGeom>
              <a:avLst/>
              <a:gdLst/>
              <a:ahLst/>
              <a:cxnLst/>
              <a:rect l="l" t="t" r="r" b="b"/>
              <a:pathLst>
                <a:path w="44" h="109" extrusionOk="0">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a:gsLst>
                <a:gs pos="0">
                  <a:srgbClr val="3F3F3F">
                    <a:alpha val="0"/>
                  </a:srgbClr>
                </a:gs>
                <a:gs pos="100000">
                  <a:srgbClr val="3F3F3F">
                    <a:alpha val="2000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68" name="Google Shape;34168;p552"/>
          <p:cNvGrpSpPr/>
          <p:nvPr/>
        </p:nvGrpSpPr>
        <p:grpSpPr>
          <a:xfrm>
            <a:off x="1881623" y="4987066"/>
            <a:ext cx="827733" cy="540647"/>
            <a:chOff x="1588" y="2074863"/>
            <a:chExt cx="627062" cy="409575"/>
          </a:xfrm>
        </p:grpSpPr>
        <p:sp>
          <p:nvSpPr>
            <p:cNvPr id="34169" name="Google Shape;34169;p552"/>
            <p:cNvSpPr/>
            <p:nvPr/>
          </p:nvSpPr>
          <p:spPr>
            <a:xfrm>
              <a:off x="1588" y="2074863"/>
              <a:ext cx="627062" cy="409575"/>
            </a:xfrm>
            <a:custGeom>
              <a:avLst/>
              <a:gdLst/>
              <a:ahLst/>
              <a:cxnLst/>
              <a:rect l="l" t="t" r="r" b="b"/>
              <a:pathLst>
                <a:path w="395" h="258" extrusionOk="0">
                  <a:moveTo>
                    <a:pt x="0" y="0"/>
                  </a:moveTo>
                  <a:lnTo>
                    <a:pt x="82" y="128"/>
                  </a:lnTo>
                  <a:lnTo>
                    <a:pt x="0" y="258"/>
                  </a:lnTo>
                  <a:lnTo>
                    <a:pt x="395" y="258"/>
                  </a:lnTo>
                  <a:lnTo>
                    <a:pt x="395" y="0"/>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70" name="Google Shape;34170;p552"/>
            <p:cNvSpPr/>
            <p:nvPr/>
          </p:nvSpPr>
          <p:spPr>
            <a:xfrm>
              <a:off x="463550" y="2074863"/>
              <a:ext cx="165100" cy="409575"/>
            </a:xfrm>
            <a:custGeom>
              <a:avLst/>
              <a:gdLst/>
              <a:ahLst/>
              <a:cxnLst/>
              <a:rect l="l" t="t" r="r" b="b"/>
              <a:pathLst>
                <a:path w="44" h="109" extrusionOk="0">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a:gsLst>
                <a:gs pos="0">
                  <a:srgbClr val="3F3F3F">
                    <a:alpha val="0"/>
                  </a:srgbClr>
                </a:gs>
                <a:gs pos="100000">
                  <a:srgbClr val="3F3F3F">
                    <a:alpha val="2000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71" name="Google Shape;34171;p552"/>
          <p:cNvGrpSpPr/>
          <p:nvPr/>
        </p:nvGrpSpPr>
        <p:grpSpPr>
          <a:xfrm>
            <a:off x="1999791" y="3594189"/>
            <a:ext cx="827733" cy="540647"/>
            <a:chOff x="1588" y="2074863"/>
            <a:chExt cx="627062" cy="409575"/>
          </a:xfrm>
        </p:grpSpPr>
        <p:sp>
          <p:nvSpPr>
            <p:cNvPr id="34172" name="Google Shape;34172;p552"/>
            <p:cNvSpPr/>
            <p:nvPr/>
          </p:nvSpPr>
          <p:spPr>
            <a:xfrm>
              <a:off x="1588" y="2074863"/>
              <a:ext cx="627062" cy="409575"/>
            </a:xfrm>
            <a:custGeom>
              <a:avLst/>
              <a:gdLst/>
              <a:ahLst/>
              <a:cxnLst/>
              <a:rect l="l" t="t" r="r" b="b"/>
              <a:pathLst>
                <a:path w="395" h="258" extrusionOk="0">
                  <a:moveTo>
                    <a:pt x="0" y="0"/>
                  </a:moveTo>
                  <a:lnTo>
                    <a:pt x="82" y="128"/>
                  </a:lnTo>
                  <a:lnTo>
                    <a:pt x="0" y="258"/>
                  </a:lnTo>
                  <a:lnTo>
                    <a:pt x="395" y="258"/>
                  </a:lnTo>
                  <a:lnTo>
                    <a:pt x="395" y="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73" name="Google Shape;34173;p552"/>
            <p:cNvSpPr/>
            <p:nvPr/>
          </p:nvSpPr>
          <p:spPr>
            <a:xfrm>
              <a:off x="463550" y="2074863"/>
              <a:ext cx="165100" cy="409575"/>
            </a:xfrm>
            <a:custGeom>
              <a:avLst/>
              <a:gdLst/>
              <a:ahLst/>
              <a:cxnLst/>
              <a:rect l="l" t="t" r="r" b="b"/>
              <a:pathLst>
                <a:path w="44" h="109" extrusionOk="0">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a:gsLst>
                <a:gs pos="0">
                  <a:srgbClr val="3F3F3F">
                    <a:alpha val="0"/>
                  </a:srgbClr>
                </a:gs>
                <a:gs pos="100000">
                  <a:srgbClr val="3F3F3F">
                    <a:alpha val="2000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74" name="Google Shape;34174;p552"/>
          <p:cNvGrpSpPr/>
          <p:nvPr/>
        </p:nvGrpSpPr>
        <p:grpSpPr>
          <a:xfrm>
            <a:off x="2110510" y="2201310"/>
            <a:ext cx="827733" cy="540647"/>
            <a:chOff x="1588" y="2074863"/>
            <a:chExt cx="627062" cy="409575"/>
          </a:xfrm>
        </p:grpSpPr>
        <p:sp>
          <p:nvSpPr>
            <p:cNvPr id="34175" name="Google Shape;34175;p552"/>
            <p:cNvSpPr/>
            <p:nvPr/>
          </p:nvSpPr>
          <p:spPr>
            <a:xfrm>
              <a:off x="1588" y="2074863"/>
              <a:ext cx="627062" cy="409575"/>
            </a:xfrm>
            <a:custGeom>
              <a:avLst/>
              <a:gdLst/>
              <a:ahLst/>
              <a:cxnLst/>
              <a:rect l="l" t="t" r="r" b="b"/>
              <a:pathLst>
                <a:path w="395" h="258" extrusionOk="0">
                  <a:moveTo>
                    <a:pt x="0" y="0"/>
                  </a:moveTo>
                  <a:lnTo>
                    <a:pt x="82" y="128"/>
                  </a:lnTo>
                  <a:lnTo>
                    <a:pt x="0" y="258"/>
                  </a:lnTo>
                  <a:lnTo>
                    <a:pt x="395" y="258"/>
                  </a:lnTo>
                  <a:lnTo>
                    <a:pt x="395"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sp>
          <p:nvSpPr>
            <p:cNvPr id="34176" name="Google Shape;34176;p552"/>
            <p:cNvSpPr/>
            <p:nvPr/>
          </p:nvSpPr>
          <p:spPr>
            <a:xfrm>
              <a:off x="463550" y="2074863"/>
              <a:ext cx="165100" cy="409575"/>
            </a:xfrm>
            <a:custGeom>
              <a:avLst/>
              <a:gdLst/>
              <a:ahLst/>
              <a:cxnLst/>
              <a:rect l="l" t="t" r="r" b="b"/>
              <a:pathLst>
                <a:path w="44" h="109" extrusionOk="0">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a:gsLst>
                <a:gs pos="0">
                  <a:srgbClr val="3F3F3F">
                    <a:alpha val="0"/>
                  </a:srgbClr>
                </a:gs>
                <a:gs pos="100000">
                  <a:srgbClr val="3F3F3F">
                    <a:alpha val="20000"/>
                  </a:srgbClr>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1">
                <a:solidFill>
                  <a:schemeClr val="dk1"/>
                </a:solidFill>
                <a:latin typeface="Lato Light"/>
                <a:ea typeface="Lato Light"/>
                <a:cs typeface="Lato Light"/>
                <a:sym typeface="Lato Light"/>
              </a:endParaRPr>
            </a:p>
          </p:txBody>
        </p:sp>
      </p:grpSp>
      <p:grpSp>
        <p:nvGrpSpPr>
          <p:cNvPr id="34177" name="Google Shape;34177;p552"/>
          <p:cNvGrpSpPr/>
          <p:nvPr/>
        </p:nvGrpSpPr>
        <p:grpSpPr>
          <a:xfrm>
            <a:off x="3072563" y="2135281"/>
            <a:ext cx="2628900" cy="1030755"/>
            <a:chOff x="7268358" y="3669755"/>
            <a:chExt cx="3852866" cy="1030753"/>
          </a:xfrm>
        </p:grpSpPr>
        <p:sp>
          <p:nvSpPr>
            <p:cNvPr id="34178" name="Google Shape;34178;p552"/>
            <p:cNvSpPr txBox="1"/>
            <p:nvPr/>
          </p:nvSpPr>
          <p:spPr>
            <a:xfrm>
              <a:off x="7268358" y="3669755"/>
              <a:ext cx="3852866" cy="307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2"/>
                  </a:solidFill>
                  <a:latin typeface="Lato"/>
                  <a:ea typeface="Lato"/>
                  <a:cs typeface="Lato"/>
                  <a:sym typeface="Lato"/>
                </a:rPr>
                <a:t>Lorem Ipsum</a:t>
              </a:r>
              <a:endParaRPr sz="1400">
                <a:solidFill>
                  <a:schemeClr val="dk2"/>
                </a:solidFill>
                <a:latin typeface="Lato"/>
                <a:ea typeface="Lato"/>
                <a:cs typeface="Lato"/>
                <a:sym typeface="Lato"/>
              </a:endParaRPr>
            </a:p>
          </p:txBody>
        </p:sp>
        <p:sp>
          <p:nvSpPr>
            <p:cNvPr id="34179" name="Google Shape;34179;p552"/>
            <p:cNvSpPr txBox="1"/>
            <p:nvPr/>
          </p:nvSpPr>
          <p:spPr>
            <a:xfrm>
              <a:off x="7268359" y="3992624"/>
              <a:ext cx="3852865" cy="707884"/>
            </a:xfrm>
            <a:prstGeom prst="rect">
              <a:avLst/>
            </a:prstGeom>
            <a:noFill/>
            <a:ln>
              <a:noFill/>
            </a:ln>
          </p:spPr>
          <p:txBody>
            <a:bodyPr spcFirstLastPara="1" wrap="square" lIns="91425" tIns="45700" rIns="91425" bIns="45700" anchor="ctr" anchorCtr="0">
              <a:spAutoFit/>
            </a:bodyPr>
            <a:lstStyle/>
            <a:p>
              <a:pPr marL="0" marR="0" lvl="0" indent="0" algn="l" rtl="0">
                <a:lnSpc>
                  <a:spcPct val="159840"/>
                </a:lnSpc>
                <a:spcBef>
                  <a:spcPts val="0"/>
                </a:spcBef>
                <a:spcAft>
                  <a:spcPts val="0"/>
                </a:spcAft>
                <a:buNone/>
              </a:pPr>
              <a:r>
                <a:rPr lang="en-US" sz="1001">
                  <a:solidFill>
                    <a:schemeClr val="dk2"/>
                  </a:solidFill>
                  <a:latin typeface="Lato Light"/>
                  <a:ea typeface="Lato Light"/>
                  <a:cs typeface="Lato Light"/>
                  <a:sym typeface="Lato Light"/>
                </a:rPr>
                <a:t>This Great Paragraph line is a sample Lorem ipsum dolor sit amet. Consectetur adipiscing eliteiusmod tempor</a:t>
              </a:r>
              <a:endParaRPr sz="1001">
                <a:solidFill>
                  <a:schemeClr val="dk2"/>
                </a:solidFill>
                <a:latin typeface="Lato Light"/>
                <a:ea typeface="Lato Light"/>
                <a:cs typeface="Lato Light"/>
                <a:sym typeface="Lato Light"/>
              </a:endParaRPr>
            </a:p>
          </p:txBody>
        </p:sp>
      </p:grpSp>
      <p:grpSp>
        <p:nvGrpSpPr>
          <p:cNvPr id="34180" name="Google Shape;34180;p552"/>
          <p:cNvGrpSpPr/>
          <p:nvPr/>
        </p:nvGrpSpPr>
        <p:grpSpPr>
          <a:xfrm>
            <a:off x="3072563" y="3523654"/>
            <a:ext cx="2628900" cy="1030755"/>
            <a:chOff x="7268358" y="3669755"/>
            <a:chExt cx="3852866" cy="1030753"/>
          </a:xfrm>
        </p:grpSpPr>
        <p:sp>
          <p:nvSpPr>
            <p:cNvPr id="34181" name="Google Shape;34181;p552"/>
            <p:cNvSpPr txBox="1"/>
            <p:nvPr/>
          </p:nvSpPr>
          <p:spPr>
            <a:xfrm>
              <a:off x="7268358" y="3669755"/>
              <a:ext cx="3852866" cy="307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2"/>
                  </a:solidFill>
                  <a:latin typeface="Lato"/>
                  <a:ea typeface="Lato"/>
                  <a:cs typeface="Lato"/>
                  <a:sym typeface="Lato"/>
                </a:rPr>
                <a:t>Parietal Lobe</a:t>
              </a:r>
              <a:endParaRPr sz="1400">
                <a:solidFill>
                  <a:schemeClr val="dk2"/>
                </a:solidFill>
                <a:latin typeface="Lato"/>
                <a:ea typeface="Lato"/>
                <a:cs typeface="Lato"/>
                <a:sym typeface="Lato"/>
              </a:endParaRPr>
            </a:p>
          </p:txBody>
        </p:sp>
        <p:sp>
          <p:nvSpPr>
            <p:cNvPr id="34182" name="Google Shape;34182;p552"/>
            <p:cNvSpPr txBox="1"/>
            <p:nvPr/>
          </p:nvSpPr>
          <p:spPr>
            <a:xfrm>
              <a:off x="7268359" y="3992624"/>
              <a:ext cx="3852865" cy="707884"/>
            </a:xfrm>
            <a:prstGeom prst="rect">
              <a:avLst/>
            </a:prstGeom>
            <a:noFill/>
            <a:ln>
              <a:noFill/>
            </a:ln>
          </p:spPr>
          <p:txBody>
            <a:bodyPr spcFirstLastPara="1" wrap="square" lIns="91425" tIns="45700" rIns="91425" bIns="45700" anchor="ctr" anchorCtr="0">
              <a:spAutoFit/>
            </a:bodyPr>
            <a:lstStyle/>
            <a:p>
              <a:pPr marL="0" marR="0" lvl="0" indent="0" algn="l" rtl="0">
                <a:lnSpc>
                  <a:spcPct val="159840"/>
                </a:lnSpc>
                <a:spcBef>
                  <a:spcPts val="0"/>
                </a:spcBef>
                <a:spcAft>
                  <a:spcPts val="0"/>
                </a:spcAft>
                <a:buNone/>
              </a:pPr>
              <a:r>
                <a:rPr lang="en-US" sz="1001">
                  <a:solidFill>
                    <a:schemeClr val="dk2"/>
                  </a:solidFill>
                  <a:latin typeface="Lato Light"/>
                  <a:ea typeface="Lato Light"/>
                  <a:cs typeface="Lato Light"/>
                  <a:sym typeface="Lato Light"/>
                </a:rPr>
                <a:t>This Great Paragraph line is a sample Lorem ipsum dolor sit amet. Consectetur adipiscing eliteiusmod tempor</a:t>
              </a:r>
              <a:endParaRPr sz="1001">
                <a:solidFill>
                  <a:schemeClr val="dk2"/>
                </a:solidFill>
                <a:latin typeface="Lato Light"/>
                <a:ea typeface="Lato Light"/>
                <a:cs typeface="Lato Light"/>
                <a:sym typeface="Lato Light"/>
              </a:endParaRPr>
            </a:p>
          </p:txBody>
        </p:sp>
      </p:grpSp>
      <p:grpSp>
        <p:nvGrpSpPr>
          <p:cNvPr id="34183" name="Google Shape;34183;p552"/>
          <p:cNvGrpSpPr/>
          <p:nvPr/>
        </p:nvGrpSpPr>
        <p:grpSpPr>
          <a:xfrm>
            <a:off x="6868623" y="2130589"/>
            <a:ext cx="2628900" cy="1030755"/>
            <a:chOff x="7268358" y="3669755"/>
            <a:chExt cx="3852866" cy="1030753"/>
          </a:xfrm>
        </p:grpSpPr>
        <p:sp>
          <p:nvSpPr>
            <p:cNvPr id="34184" name="Google Shape;34184;p552"/>
            <p:cNvSpPr txBox="1"/>
            <p:nvPr/>
          </p:nvSpPr>
          <p:spPr>
            <a:xfrm>
              <a:off x="7268358" y="3669755"/>
              <a:ext cx="3852866" cy="30777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2"/>
                  </a:solidFill>
                  <a:latin typeface="Lato"/>
                  <a:ea typeface="Lato"/>
                  <a:cs typeface="Lato"/>
                  <a:sym typeface="Lato"/>
                </a:rPr>
                <a:t>Parietal Lobe</a:t>
              </a:r>
              <a:endParaRPr sz="1400">
                <a:solidFill>
                  <a:schemeClr val="dk2"/>
                </a:solidFill>
                <a:latin typeface="Lato"/>
                <a:ea typeface="Lato"/>
                <a:cs typeface="Lato"/>
                <a:sym typeface="Lato"/>
              </a:endParaRPr>
            </a:p>
          </p:txBody>
        </p:sp>
        <p:sp>
          <p:nvSpPr>
            <p:cNvPr id="34185" name="Google Shape;34185;p552"/>
            <p:cNvSpPr txBox="1"/>
            <p:nvPr/>
          </p:nvSpPr>
          <p:spPr>
            <a:xfrm>
              <a:off x="7268359" y="3992624"/>
              <a:ext cx="3852865" cy="707884"/>
            </a:xfrm>
            <a:prstGeom prst="rect">
              <a:avLst/>
            </a:prstGeom>
            <a:noFill/>
            <a:ln>
              <a:noFill/>
            </a:ln>
          </p:spPr>
          <p:txBody>
            <a:bodyPr spcFirstLastPara="1" wrap="square" lIns="91425" tIns="45700" rIns="91425" bIns="45700" anchor="ctr" anchorCtr="0">
              <a:spAutoFit/>
            </a:bodyPr>
            <a:lstStyle/>
            <a:p>
              <a:pPr marL="0" marR="0" lvl="0" indent="0" algn="r" rtl="0">
                <a:lnSpc>
                  <a:spcPct val="159840"/>
                </a:lnSpc>
                <a:spcBef>
                  <a:spcPts val="0"/>
                </a:spcBef>
                <a:spcAft>
                  <a:spcPts val="0"/>
                </a:spcAft>
                <a:buNone/>
              </a:pPr>
              <a:r>
                <a:rPr lang="en-US" sz="1001">
                  <a:solidFill>
                    <a:schemeClr val="dk2"/>
                  </a:solidFill>
                  <a:latin typeface="Lato Light"/>
                  <a:ea typeface="Lato Light"/>
                  <a:cs typeface="Lato Light"/>
                  <a:sym typeface="Lato Light"/>
                </a:rPr>
                <a:t>This Great Paragraph line is a sample Lorem ipsum dolor sit amet. Consectetur adipiscing eliteiusmod tempor</a:t>
              </a:r>
              <a:endParaRPr sz="1001">
                <a:solidFill>
                  <a:schemeClr val="dk2"/>
                </a:solidFill>
                <a:latin typeface="Lato Light"/>
                <a:ea typeface="Lato Light"/>
                <a:cs typeface="Lato Light"/>
                <a:sym typeface="Lato Light"/>
              </a:endParaRPr>
            </a:p>
          </p:txBody>
        </p:sp>
      </p:grpSp>
      <p:grpSp>
        <p:nvGrpSpPr>
          <p:cNvPr id="34186" name="Google Shape;34186;p552"/>
          <p:cNvGrpSpPr/>
          <p:nvPr/>
        </p:nvGrpSpPr>
        <p:grpSpPr>
          <a:xfrm>
            <a:off x="6868623" y="3521309"/>
            <a:ext cx="2628900" cy="1030755"/>
            <a:chOff x="7268358" y="3669755"/>
            <a:chExt cx="3852866" cy="1030753"/>
          </a:xfrm>
        </p:grpSpPr>
        <p:sp>
          <p:nvSpPr>
            <p:cNvPr id="34187" name="Google Shape;34187;p552"/>
            <p:cNvSpPr txBox="1"/>
            <p:nvPr/>
          </p:nvSpPr>
          <p:spPr>
            <a:xfrm>
              <a:off x="7268358" y="3669755"/>
              <a:ext cx="3852866" cy="30777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2"/>
                  </a:solidFill>
                  <a:latin typeface="Lato"/>
                  <a:ea typeface="Lato"/>
                  <a:cs typeface="Lato"/>
                  <a:sym typeface="Lato"/>
                </a:rPr>
                <a:t>Laudantium</a:t>
              </a:r>
              <a:endParaRPr sz="1400">
                <a:solidFill>
                  <a:schemeClr val="dk2"/>
                </a:solidFill>
                <a:latin typeface="Lato"/>
                <a:ea typeface="Lato"/>
                <a:cs typeface="Lato"/>
                <a:sym typeface="Lato"/>
              </a:endParaRPr>
            </a:p>
          </p:txBody>
        </p:sp>
        <p:sp>
          <p:nvSpPr>
            <p:cNvPr id="34188" name="Google Shape;34188;p552"/>
            <p:cNvSpPr txBox="1"/>
            <p:nvPr/>
          </p:nvSpPr>
          <p:spPr>
            <a:xfrm>
              <a:off x="7268359" y="3992624"/>
              <a:ext cx="3852865" cy="707884"/>
            </a:xfrm>
            <a:prstGeom prst="rect">
              <a:avLst/>
            </a:prstGeom>
            <a:noFill/>
            <a:ln>
              <a:noFill/>
            </a:ln>
          </p:spPr>
          <p:txBody>
            <a:bodyPr spcFirstLastPara="1" wrap="square" lIns="91425" tIns="45700" rIns="91425" bIns="45700" anchor="ctr" anchorCtr="0">
              <a:spAutoFit/>
            </a:bodyPr>
            <a:lstStyle/>
            <a:p>
              <a:pPr marL="0" marR="0" lvl="0" indent="0" algn="r" rtl="0">
                <a:lnSpc>
                  <a:spcPct val="159840"/>
                </a:lnSpc>
                <a:spcBef>
                  <a:spcPts val="0"/>
                </a:spcBef>
                <a:spcAft>
                  <a:spcPts val="0"/>
                </a:spcAft>
                <a:buNone/>
              </a:pPr>
              <a:r>
                <a:rPr lang="en-US" sz="1001">
                  <a:solidFill>
                    <a:schemeClr val="dk2"/>
                  </a:solidFill>
                  <a:latin typeface="Lato Light"/>
                  <a:ea typeface="Lato Light"/>
                  <a:cs typeface="Lato Light"/>
                  <a:sym typeface="Lato Light"/>
                </a:rPr>
                <a:t>This Great Paragraph line is a sample Lorem ipsum dolor sit amet. Consectetur adipiscing eliteiusmod tempor</a:t>
              </a:r>
              <a:endParaRPr sz="1001">
                <a:solidFill>
                  <a:schemeClr val="dk2"/>
                </a:solidFill>
                <a:latin typeface="Lato Light"/>
                <a:ea typeface="Lato Light"/>
                <a:cs typeface="Lato Light"/>
                <a:sym typeface="Lato Light"/>
              </a:endParaRPr>
            </a:p>
          </p:txBody>
        </p:sp>
      </p:grpSp>
      <p:grpSp>
        <p:nvGrpSpPr>
          <p:cNvPr id="34189" name="Google Shape;34189;p552"/>
          <p:cNvGrpSpPr/>
          <p:nvPr/>
        </p:nvGrpSpPr>
        <p:grpSpPr>
          <a:xfrm>
            <a:off x="3072563" y="4912026"/>
            <a:ext cx="2628900" cy="1030755"/>
            <a:chOff x="7268358" y="3669755"/>
            <a:chExt cx="3852866" cy="1030753"/>
          </a:xfrm>
        </p:grpSpPr>
        <p:sp>
          <p:nvSpPr>
            <p:cNvPr id="34190" name="Google Shape;34190;p552"/>
            <p:cNvSpPr txBox="1"/>
            <p:nvPr/>
          </p:nvSpPr>
          <p:spPr>
            <a:xfrm>
              <a:off x="7268358" y="3669755"/>
              <a:ext cx="3852866" cy="307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2"/>
                  </a:solidFill>
                  <a:latin typeface="Lato"/>
                  <a:ea typeface="Lato"/>
                  <a:cs typeface="Lato"/>
                  <a:sym typeface="Lato"/>
                </a:rPr>
                <a:t>Cerebelum</a:t>
              </a:r>
              <a:endParaRPr sz="1400">
                <a:solidFill>
                  <a:schemeClr val="dk2"/>
                </a:solidFill>
                <a:latin typeface="Lato"/>
                <a:ea typeface="Lato"/>
                <a:cs typeface="Lato"/>
                <a:sym typeface="Lato"/>
              </a:endParaRPr>
            </a:p>
          </p:txBody>
        </p:sp>
        <p:sp>
          <p:nvSpPr>
            <p:cNvPr id="34191" name="Google Shape;34191;p552"/>
            <p:cNvSpPr txBox="1"/>
            <p:nvPr/>
          </p:nvSpPr>
          <p:spPr>
            <a:xfrm>
              <a:off x="7268359" y="3992624"/>
              <a:ext cx="3852865" cy="707884"/>
            </a:xfrm>
            <a:prstGeom prst="rect">
              <a:avLst/>
            </a:prstGeom>
            <a:noFill/>
            <a:ln>
              <a:noFill/>
            </a:ln>
          </p:spPr>
          <p:txBody>
            <a:bodyPr spcFirstLastPara="1" wrap="square" lIns="91425" tIns="45700" rIns="91425" bIns="45700" anchor="ctr" anchorCtr="0">
              <a:spAutoFit/>
            </a:bodyPr>
            <a:lstStyle/>
            <a:p>
              <a:pPr marL="0" marR="0" lvl="0" indent="0" algn="l" rtl="0">
                <a:lnSpc>
                  <a:spcPct val="159840"/>
                </a:lnSpc>
                <a:spcBef>
                  <a:spcPts val="0"/>
                </a:spcBef>
                <a:spcAft>
                  <a:spcPts val="0"/>
                </a:spcAft>
                <a:buNone/>
              </a:pPr>
              <a:r>
                <a:rPr lang="en-US" sz="1001">
                  <a:solidFill>
                    <a:schemeClr val="dk2"/>
                  </a:solidFill>
                  <a:latin typeface="Lato Light"/>
                  <a:ea typeface="Lato Light"/>
                  <a:cs typeface="Lato Light"/>
                  <a:sym typeface="Lato Light"/>
                </a:rPr>
                <a:t>This Great Paragraph line is a sample Lorem ipsum dolor sit amet. Consectetur adipiscing eliteiusmod tempor</a:t>
              </a:r>
              <a:endParaRPr sz="1001">
                <a:solidFill>
                  <a:schemeClr val="dk2"/>
                </a:solidFill>
                <a:latin typeface="Lato Light"/>
                <a:ea typeface="Lato Light"/>
                <a:cs typeface="Lato Light"/>
                <a:sym typeface="Lato Light"/>
              </a:endParaRPr>
            </a:p>
          </p:txBody>
        </p:sp>
      </p:grpSp>
      <p:grpSp>
        <p:nvGrpSpPr>
          <p:cNvPr id="34192" name="Google Shape;34192;p552"/>
          <p:cNvGrpSpPr/>
          <p:nvPr/>
        </p:nvGrpSpPr>
        <p:grpSpPr>
          <a:xfrm>
            <a:off x="6868623" y="4912026"/>
            <a:ext cx="2628900" cy="1030755"/>
            <a:chOff x="7268358" y="3669755"/>
            <a:chExt cx="3852866" cy="1030753"/>
          </a:xfrm>
        </p:grpSpPr>
        <p:sp>
          <p:nvSpPr>
            <p:cNvPr id="34193" name="Google Shape;34193;p552"/>
            <p:cNvSpPr txBox="1"/>
            <p:nvPr/>
          </p:nvSpPr>
          <p:spPr>
            <a:xfrm>
              <a:off x="7268358" y="3669755"/>
              <a:ext cx="3852866" cy="30777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2"/>
                  </a:solidFill>
                  <a:latin typeface="Lato"/>
                  <a:ea typeface="Lato"/>
                  <a:cs typeface="Lato"/>
                  <a:sym typeface="Lato"/>
                </a:rPr>
                <a:t>Occipital Lobe</a:t>
              </a:r>
              <a:endParaRPr sz="1400">
                <a:solidFill>
                  <a:schemeClr val="dk2"/>
                </a:solidFill>
                <a:latin typeface="Lato"/>
                <a:ea typeface="Lato"/>
                <a:cs typeface="Lato"/>
                <a:sym typeface="Lato"/>
              </a:endParaRPr>
            </a:p>
          </p:txBody>
        </p:sp>
        <p:sp>
          <p:nvSpPr>
            <p:cNvPr id="34194" name="Google Shape;34194;p552"/>
            <p:cNvSpPr txBox="1"/>
            <p:nvPr/>
          </p:nvSpPr>
          <p:spPr>
            <a:xfrm>
              <a:off x="7268359" y="3992624"/>
              <a:ext cx="3852865" cy="707884"/>
            </a:xfrm>
            <a:prstGeom prst="rect">
              <a:avLst/>
            </a:prstGeom>
            <a:noFill/>
            <a:ln>
              <a:noFill/>
            </a:ln>
          </p:spPr>
          <p:txBody>
            <a:bodyPr spcFirstLastPara="1" wrap="square" lIns="91425" tIns="45700" rIns="91425" bIns="45700" anchor="ctr" anchorCtr="0">
              <a:spAutoFit/>
            </a:bodyPr>
            <a:lstStyle/>
            <a:p>
              <a:pPr marL="0" marR="0" lvl="0" indent="0" algn="r" rtl="0">
                <a:lnSpc>
                  <a:spcPct val="159840"/>
                </a:lnSpc>
                <a:spcBef>
                  <a:spcPts val="0"/>
                </a:spcBef>
                <a:spcAft>
                  <a:spcPts val="0"/>
                </a:spcAft>
                <a:buNone/>
              </a:pPr>
              <a:r>
                <a:rPr lang="en-US" sz="1001">
                  <a:solidFill>
                    <a:schemeClr val="dk2"/>
                  </a:solidFill>
                  <a:latin typeface="Lato Light"/>
                  <a:ea typeface="Lato Light"/>
                  <a:cs typeface="Lato Light"/>
                  <a:sym typeface="Lato Light"/>
                </a:rPr>
                <a:t>This Great Paragraph line is a sample Lorem ipsum dolor sit amet. Consectetur adipiscing eliteiusmod tempor</a:t>
              </a:r>
              <a:endParaRPr sz="1001">
                <a:solidFill>
                  <a:schemeClr val="dk2"/>
                </a:solidFill>
                <a:latin typeface="Lato Light"/>
                <a:ea typeface="Lato Light"/>
                <a:cs typeface="Lato Light"/>
                <a:sym typeface="Lato Light"/>
              </a:endParaRPr>
            </a:p>
          </p:txBody>
        </p:sp>
      </p:grpSp>
      <p:sp>
        <p:nvSpPr>
          <p:cNvPr id="34195" name="Google Shape;34195;p552"/>
          <p:cNvSpPr/>
          <p:nvPr/>
        </p:nvSpPr>
        <p:spPr>
          <a:xfrm>
            <a:off x="2357758" y="2266709"/>
            <a:ext cx="310565" cy="390848"/>
          </a:xfrm>
          <a:custGeom>
            <a:avLst/>
            <a:gdLst/>
            <a:ahLst/>
            <a:cxnLst/>
            <a:rect l="l" t="t" r="r" b="b"/>
            <a:pathLst>
              <a:path w="62" h="75" extrusionOk="0">
                <a:moveTo>
                  <a:pt x="44" y="6"/>
                </a:moveTo>
                <a:cubicBezTo>
                  <a:pt x="45" y="4"/>
                  <a:pt x="45" y="4"/>
                  <a:pt x="45" y="4"/>
                </a:cubicBezTo>
                <a:cubicBezTo>
                  <a:pt x="46" y="3"/>
                  <a:pt x="45" y="1"/>
                  <a:pt x="45" y="1"/>
                </a:cubicBezTo>
                <a:cubicBezTo>
                  <a:pt x="44" y="0"/>
                  <a:pt x="42" y="0"/>
                  <a:pt x="42" y="1"/>
                </a:cubicBezTo>
                <a:cubicBezTo>
                  <a:pt x="41" y="4"/>
                  <a:pt x="41" y="4"/>
                  <a:pt x="41" y="4"/>
                </a:cubicBezTo>
                <a:cubicBezTo>
                  <a:pt x="39" y="3"/>
                  <a:pt x="38" y="2"/>
                  <a:pt x="36" y="2"/>
                </a:cubicBezTo>
                <a:cubicBezTo>
                  <a:pt x="35" y="1"/>
                  <a:pt x="34" y="2"/>
                  <a:pt x="33" y="3"/>
                </a:cubicBezTo>
                <a:cubicBezTo>
                  <a:pt x="33" y="4"/>
                  <a:pt x="34" y="5"/>
                  <a:pt x="35" y="5"/>
                </a:cubicBezTo>
                <a:cubicBezTo>
                  <a:pt x="36" y="6"/>
                  <a:pt x="37" y="6"/>
                  <a:pt x="38" y="7"/>
                </a:cubicBezTo>
                <a:cubicBezTo>
                  <a:pt x="37" y="9"/>
                  <a:pt x="37" y="9"/>
                  <a:pt x="37" y="9"/>
                </a:cubicBezTo>
                <a:cubicBezTo>
                  <a:pt x="34" y="7"/>
                  <a:pt x="30" y="6"/>
                  <a:pt x="26" y="6"/>
                </a:cubicBezTo>
                <a:cubicBezTo>
                  <a:pt x="12" y="6"/>
                  <a:pt x="0" y="18"/>
                  <a:pt x="0" y="32"/>
                </a:cubicBezTo>
                <a:cubicBezTo>
                  <a:pt x="0" y="41"/>
                  <a:pt x="4" y="48"/>
                  <a:pt x="10" y="53"/>
                </a:cubicBezTo>
                <a:cubicBezTo>
                  <a:pt x="9" y="55"/>
                  <a:pt x="9" y="55"/>
                  <a:pt x="9" y="55"/>
                </a:cubicBezTo>
                <a:cubicBezTo>
                  <a:pt x="8" y="53"/>
                  <a:pt x="6" y="52"/>
                  <a:pt x="5" y="50"/>
                </a:cubicBezTo>
                <a:cubicBezTo>
                  <a:pt x="4" y="49"/>
                  <a:pt x="3" y="49"/>
                  <a:pt x="2" y="50"/>
                </a:cubicBezTo>
                <a:cubicBezTo>
                  <a:pt x="1" y="51"/>
                  <a:pt x="1" y="52"/>
                  <a:pt x="2" y="53"/>
                </a:cubicBezTo>
                <a:cubicBezTo>
                  <a:pt x="3" y="55"/>
                  <a:pt x="5" y="56"/>
                  <a:pt x="7" y="58"/>
                </a:cubicBezTo>
                <a:cubicBezTo>
                  <a:pt x="6" y="59"/>
                  <a:pt x="6" y="59"/>
                  <a:pt x="6" y="59"/>
                </a:cubicBezTo>
                <a:cubicBezTo>
                  <a:pt x="6" y="60"/>
                  <a:pt x="6" y="62"/>
                  <a:pt x="7" y="62"/>
                </a:cubicBezTo>
                <a:cubicBezTo>
                  <a:pt x="7" y="62"/>
                  <a:pt x="8" y="62"/>
                  <a:pt x="8" y="62"/>
                </a:cubicBezTo>
                <a:cubicBezTo>
                  <a:pt x="9" y="62"/>
                  <a:pt x="9" y="62"/>
                  <a:pt x="10" y="61"/>
                </a:cubicBezTo>
                <a:cubicBezTo>
                  <a:pt x="11" y="60"/>
                  <a:pt x="11" y="60"/>
                  <a:pt x="11" y="60"/>
                </a:cubicBezTo>
                <a:cubicBezTo>
                  <a:pt x="14" y="62"/>
                  <a:pt x="18" y="63"/>
                  <a:pt x="22" y="64"/>
                </a:cubicBezTo>
                <a:cubicBezTo>
                  <a:pt x="22" y="66"/>
                  <a:pt x="22" y="66"/>
                  <a:pt x="22" y="66"/>
                </a:cubicBezTo>
                <a:cubicBezTo>
                  <a:pt x="13" y="66"/>
                  <a:pt x="13" y="66"/>
                  <a:pt x="13" y="66"/>
                </a:cubicBezTo>
                <a:cubicBezTo>
                  <a:pt x="11" y="66"/>
                  <a:pt x="9" y="67"/>
                  <a:pt x="9" y="69"/>
                </a:cubicBezTo>
                <a:cubicBezTo>
                  <a:pt x="9" y="69"/>
                  <a:pt x="9" y="69"/>
                  <a:pt x="9" y="69"/>
                </a:cubicBezTo>
                <a:cubicBezTo>
                  <a:pt x="6" y="69"/>
                  <a:pt x="5" y="70"/>
                  <a:pt x="5" y="72"/>
                </a:cubicBezTo>
                <a:cubicBezTo>
                  <a:pt x="5" y="74"/>
                  <a:pt x="6" y="75"/>
                  <a:pt x="9" y="75"/>
                </a:cubicBezTo>
                <a:cubicBezTo>
                  <a:pt x="44" y="75"/>
                  <a:pt x="44" y="75"/>
                  <a:pt x="44" y="75"/>
                </a:cubicBezTo>
                <a:cubicBezTo>
                  <a:pt x="46" y="75"/>
                  <a:pt x="48" y="74"/>
                  <a:pt x="48" y="72"/>
                </a:cubicBezTo>
                <a:cubicBezTo>
                  <a:pt x="48" y="70"/>
                  <a:pt x="46" y="69"/>
                  <a:pt x="44" y="69"/>
                </a:cubicBezTo>
                <a:cubicBezTo>
                  <a:pt x="44" y="69"/>
                  <a:pt x="44" y="69"/>
                  <a:pt x="44" y="69"/>
                </a:cubicBezTo>
                <a:cubicBezTo>
                  <a:pt x="43" y="67"/>
                  <a:pt x="42" y="66"/>
                  <a:pt x="40" y="66"/>
                </a:cubicBezTo>
                <a:cubicBezTo>
                  <a:pt x="30" y="66"/>
                  <a:pt x="30" y="66"/>
                  <a:pt x="30" y="66"/>
                </a:cubicBezTo>
                <a:cubicBezTo>
                  <a:pt x="30" y="64"/>
                  <a:pt x="30" y="64"/>
                  <a:pt x="30" y="64"/>
                </a:cubicBezTo>
                <a:cubicBezTo>
                  <a:pt x="40" y="63"/>
                  <a:pt x="49" y="57"/>
                  <a:pt x="54" y="48"/>
                </a:cubicBezTo>
                <a:cubicBezTo>
                  <a:pt x="62" y="34"/>
                  <a:pt x="58" y="15"/>
                  <a:pt x="44" y="6"/>
                </a:cubicBezTo>
                <a:close/>
                <a:moveTo>
                  <a:pt x="27" y="46"/>
                </a:moveTo>
                <a:cubicBezTo>
                  <a:pt x="30" y="46"/>
                  <a:pt x="33" y="45"/>
                  <a:pt x="36" y="45"/>
                </a:cubicBezTo>
                <a:cubicBezTo>
                  <a:pt x="34" y="50"/>
                  <a:pt x="31" y="55"/>
                  <a:pt x="27" y="55"/>
                </a:cubicBezTo>
                <a:lnTo>
                  <a:pt x="27" y="46"/>
                </a:lnTo>
                <a:close/>
                <a:moveTo>
                  <a:pt x="27" y="44"/>
                </a:moveTo>
                <a:cubicBezTo>
                  <a:pt x="27" y="33"/>
                  <a:pt x="27" y="33"/>
                  <a:pt x="27" y="33"/>
                </a:cubicBezTo>
                <a:cubicBezTo>
                  <a:pt x="38" y="33"/>
                  <a:pt x="38" y="33"/>
                  <a:pt x="38" y="33"/>
                </a:cubicBezTo>
                <a:cubicBezTo>
                  <a:pt x="38" y="36"/>
                  <a:pt x="37" y="40"/>
                  <a:pt x="36" y="42"/>
                </a:cubicBezTo>
                <a:cubicBezTo>
                  <a:pt x="34" y="43"/>
                  <a:pt x="31" y="44"/>
                  <a:pt x="27" y="44"/>
                </a:cubicBezTo>
                <a:close/>
                <a:moveTo>
                  <a:pt x="40" y="33"/>
                </a:moveTo>
                <a:cubicBezTo>
                  <a:pt x="49" y="33"/>
                  <a:pt x="49" y="33"/>
                  <a:pt x="49" y="33"/>
                </a:cubicBezTo>
                <a:cubicBezTo>
                  <a:pt x="49" y="37"/>
                  <a:pt x="45" y="40"/>
                  <a:pt x="39" y="42"/>
                </a:cubicBezTo>
                <a:cubicBezTo>
                  <a:pt x="39" y="39"/>
                  <a:pt x="40" y="36"/>
                  <a:pt x="40" y="33"/>
                </a:cubicBezTo>
                <a:close/>
                <a:moveTo>
                  <a:pt x="40" y="31"/>
                </a:moveTo>
                <a:cubicBezTo>
                  <a:pt x="40" y="28"/>
                  <a:pt x="39" y="25"/>
                  <a:pt x="39" y="23"/>
                </a:cubicBezTo>
                <a:cubicBezTo>
                  <a:pt x="45" y="24"/>
                  <a:pt x="49" y="28"/>
                  <a:pt x="49" y="31"/>
                </a:cubicBezTo>
                <a:lnTo>
                  <a:pt x="40" y="31"/>
                </a:lnTo>
                <a:close/>
                <a:moveTo>
                  <a:pt x="38" y="31"/>
                </a:moveTo>
                <a:cubicBezTo>
                  <a:pt x="27" y="31"/>
                  <a:pt x="27" y="31"/>
                  <a:pt x="27" y="31"/>
                </a:cubicBezTo>
                <a:cubicBezTo>
                  <a:pt x="27" y="21"/>
                  <a:pt x="27" y="21"/>
                  <a:pt x="27" y="21"/>
                </a:cubicBezTo>
                <a:cubicBezTo>
                  <a:pt x="31" y="21"/>
                  <a:pt x="34" y="21"/>
                  <a:pt x="36" y="22"/>
                </a:cubicBezTo>
                <a:cubicBezTo>
                  <a:pt x="37" y="25"/>
                  <a:pt x="38" y="28"/>
                  <a:pt x="38" y="31"/>
                </a:cubicBezTo>
                <a:close/>
                <a:moveTo>
                  <a:pt x="27" y="19"/>
                </a:moveTo>
                <a:cubicBezTo>
                  <a:pt x="27" y="9"/>
                  <a:pt x="27" y="9"/>
                  <a:pt x="27" y="9"/>
                </a:cubicBezTo>
                <a:cubicBezTo>
                  <a:pt x="31" y="10"/>
                  <a:pt x="34" y="14"/>
                  <a:pt x="36" y="20"/>
                </a:cubicBezTo>
                <a:cubicBezTo>
                  <a:pt x="33" y="19"/>
                  <a:pt x="30" y="19"/>
                  <a:pt x="27" y="19"/>
                </a:cubicBezTo>
                <a:close/>
                <a:moveTo>
                  <a:pt x="25" y="19"/>
                </a:moveTo>
                <a:cubicBezTo>
                  <a:pt x="22" y="19"/>
                  <a:pt x="19" y="19"/>
                  <a:pt x="17" y="20"/>
                </a:cubicBezTo>
                <a:cubicBezTo>
                  <a:pt x="19" y="14"/>
                  <a:pt x="22" y="10"/>
                  <a:pt x="25" y="9"/>
                </a:cubicBezTo>
                <a:lnTo>
                  <a:pt x="25" y="19"/>
                </a:lnTo>
                <a:close/>
                <a:moveTo>
                  <a:pt x="25" y="21"/>
                </a:moveTo>
                <a:cubicBezTo>
                  <a:pt x="25" y="31"/>
                  <a:pt x="25" y="31"/>
                  <a:pt x="25" y="31"/>
                </a:cubicBezTo>
                <a:cubicBezTo>
                  <a:pt x="15" y="31"/>
                  <a:pt x="15" y="31"/>
                  <a:pt x="15" y="31"/>
                </a:cubicBezTo>
                <a:cubicBezTo>
                  <a:pt x="15" y="28"/>
                  <a:pt x="15" y="25"/>
                  <a:pt x="16" y="22"/>
                </a:cubicBezTo>
                <a:cubicBezTo>
                  <a:pt x="19" y="21"/>
                  <a:pt x="22" y="21"/>
                  <a:pt x="25" y="21"/>
                </a:cubicBezTo>
                <a:close/>
                <a:moveTo>
                  <a:pt x="13" y="31"/>
                </a:moveTo>
                <a:cubicBezTo>
                  <a:pt x="3" y="31"/>
                  <a:pt x="3" y="31"/>
                  <a:pt x="3" y="31"/>
                </a:cubicBezTo>
                <a:cubicBezTo>
                  <a:pt x="4" y="28"/>
                  <a:pt x="8" y="24"/>
                  <a:pt x="14" y="23"/>
                </a:cubicBezTo>
                <a:cubicBezTo>
                  <a:pt x="13" y="25"/>
                  <a:pt x="13" y="28"/>
                  <a:pt x="13" y="31"/>
                </a:cubicBezTo>
                <a:close/>
                <a:moveTo>
                  <a:pt x="13" y="33"/>
                </a:moveTo>
                <a:cubicBezTo>
                  <a:pt x="13" y="36"/>
                  <a:pt x="13" y="39"/>
                  <a:pt x="14" y="42"/>
                </a:cubicBezTo>
                <a:cubicBezTo>
                  <a:pt x="8" y="40"/>
                  <a:pt x="4" y="37"/>
                  <a:pt x="3" y="33"/>
                </a:cubicBezTo>
                <a:lnTo>
                  <a:pt x="13" y="33"/>
                </a:lnTo>
                <a:close/>
                <a:moveTo>
                  <a:pt x="15" y="33"/>
                </a:moveTo>
                <a:cubicBezTo>
                  <a:pt x="25" y="33"/>
                  <a:pt x="25" y="33"/>
                  <a:pt x="25" y="33"/>
                </a:cubicBezTo>
                <a:cubicBezTo>
                  <a:pt x="25" y="44"/>
                  <a:pt x="25" y="44"/>
                  <a:pt x="25" y="44"/>
                </a:cubicBezTo>
                <a:cubicBezTo>
                  <a:pt x="22" y="44"/>
                  <a:pt x="19" y="43"/>
                  <a:pt x="16" y="42"/>
                </a:cubicBezTo>
                <a:cubicBezTo>
                  <a:pt x="15" y="40"/>
                  <a:pt x="15" y="36"/>
                  <a:pt x="15" y="33"/>
                </a:cubicBezTo>
                <a:close/>
                <a:moveTo>
                  <a:pt x="25" y="46"/>
                </a:moveTo>
                <a:cubicBezTo>
                  <a:pt x="25" y="55"/>
                  <a:pt x="25" y="55"/>
                  <a:pt x="25" y="55"/>
                </a:cubicBezTo>
                <a:cubicBezTo>
                  <a:pt x="22" y="55"/>
                  <a:pt x="19" y="50"/>
                  <a:pt x="17" y="45"/>
                </a:cubicBezTo>
                <a:cubicBezTo>
                  <a:pt x="19" y="45"/>
                  <a:pt x="22" y="46"/>
                  <a:pt x="25" y="46"/>
                </a:cubicBezTo>
                <a:close/>
                <a:moveTo>
                  <a:pt x="38" y="44"/>
                </a:moveTo>
                <a:cubicBezTo>
                  <a:pt x="43" y="43"/>
                  <a:pt x="46" y="41"/>
                  <a:pt x="48" y="39"/>
                </a:cubicBezTo>
                <a:cubicBezTo>
                  <a:pt x="46" y="46"/>
                  <a:pt x="40" y="52"/>
                  <a:pt x="33" y="54"/>
                </a:cubicBezTo>
                <a:cubicBezTo>
                  <a:pt x="35" y="52"/>
                  <a:pt x="37" y="48"/>
                  <a:pt x="38" y="44"/>
                </a:cubicBezTo>
                <a:close/>
                <a:moveTo>
                  <a:pt x="38" y="20"/>
                </a:moveTo>
                <a:cubicBezTo>
                  <a:pt x="37" y="16"/>
                  <a:pt x="35" y="12"/>
                  <a:pt x="33" y="10"/>
                </a:cubicBezTo>
                <a:cubicBezTo>
                  <a:pt x="40" y="12"/>
                  <a:pt x="46" y="18"/>
                  <a:pt x="48" y="26"/>
                </a:cubicBezTo>
                <a:cubicBezTo>
                  <a:pt x="46" y="23"/>
                  <a:pt x="43" y="21"/>
                  <a:pt x="38" y="20"/>
                </a:cubicBezTo>
                <a:close/>
                <a:moveTo>
                  <a:pt x="14" y="20"/>
                </a:moveTo>
                <a:cubicBezTo>
                  <a:pt x="10" y="21"/>
                  <a:pt x="6" y="23"/>
                  <a:pt x="4" y="26"/>
                </a:cubicBezTo>
                <a:cubicBezTo>
                  <a:pt x="6" y="18"/>
                  <a:pt x="12" y="12"/>
                  <a:pt x="20" y="10"/>
                </a:cubicBezTo>
                <a:cubicBezTo>
                  <a:pt x="17" y="12"/>
                  <a:pt x="16" y="16"/>
                  <a:pt x="14" y="20"/>
                </a:cubicBezTo>
                <a:close/>
                <a:moveTo>
                  <a:pt x="14" y="44"/>
                </a:moveTo>
                <a:cubicBezTo>
                  <a:pt x="16" y="48"/>
                  <a:pt x="17" y="52"/>
                  <a:pt x="20" y="54"/>
                </a:cubicBezTo>
                <a:cubicBezTo>
                  <a:pt x="12" y="52"/>
                  <a:pt x="6" y="46"/>
                  <a:pt x="4" y="39"/>
                </a:cubicBezTo>
                <a:cubicBezTo>
                  <a:pt x="6" y="41"/>
                  <a:pt x="10" y="43"/>
                  <a:pt x="14" y="44"/>
                </a:cubicBezTo>
                <a:close/>
                <a:moveTo>
                  <a:pt x="50" y="46"/>
                </a:moveTo>
                <a:cubicBezTo>
                  <a:pt x="43" y="59"/>
                  <a:pt x="26" y="64"/>
                  <a:pt x="13" y="57"/>
                </a:cubicBezTo>
                <a:cubicBezTo>
                  <a:pt x="14" y="55"/>
                  <a:pt x="14" y="55"/>
                  <a:pt x="14" y="55"/>
                </a:cubicBezTo>
                <a:cubicBezTo>
                  <a:pt x="17" y="57"/>
                  <a:pt x="22" y="58"/>
                  <a:pt x="26" y="58"/>
                </a:cubicBezTo>
                <a:cubicBezTo>
                  <a:pt x="41" y="58"/>
                  <a:pt x="52" y="47"/>
                  <a:pt x="52" y="32"/>
                </a:cubicBezTo>
                <a:cubicBezTo>
                  <a:pt x="52" y="23"/>
                  <a:pt x="48" y="15"/>
                  <a:pt x="41" y="11"/>
                </a:cubicBezTo>
                <a:cubicBezTo>
                  <a:pt x="42" y="9"/>
                  <a:pt x="42" y="9"/>
                  <a:pt x="42" y="9"/>
                </a:cubicBezTo>
                <a:cubicBezTo>
                  <a:pt x="54" y="17"/>
                  <a:pt x="58" y="33"/>
                  <a:pt x="50" y="4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196" name="Google Shape;34196;p552"/>
          <p:cNvSpPr/>
          <p:nvPr/>
        </p:nvSpPr>
        <p:spPr>
          <a:xfrm>
            <a:off x="2245251" y="3673344"/>
            <a:ext cx="354931" cy="369723"/>
          </a:xfrm>
          <a:custGeom>
            <a:avLst/>
            <a:gdLst/>
            <a:ahLst/>
            <a:cxnLst/>
            <a:rect l="l" t="t" r="r" b="b"/>
            <a:pathLst>
              <a:path w="71" h="71" extrusionOk="0">
                <a:moveTo>
                  <a:pt x="34" y="38"/>
                </a:moveTo>
                <a:cubicBezTo>
                  <a:pt x="34" y="38"/>
                  <a:pt x="34" y="39"/>
                  <a:pt x="34" y="39"/>
                </a:cubicBezTo>
                <a:cubicBezTo>
                  <a:pt x="33" y="39"/>
                  <a:pt x="33" y="39"/>
                  <a:pt x="33" y="39"/>
                </a:cubicBezTo>
                <a:cubicBezTo>
                  <a:pt x="33" y="39"/>
                  <a:pt x="32" y="39"/>
                  <a:pt x="32" y="39"/>
                </a:cubicBezTo>
                <a:cubicBezTo>
                  <a:pt x="27" y="34"/>
                  <a:pt x="21" y="31"/>
                  <a:pt x="16" y="32"/>
                </a:cubicBezTo>
                <a:cubicBezTo>
                  <a:pt x="15" y="32"/>
                  <a:pt x="15" y="32"/>
                  <a:pt x="15" y="31"/>
                </a:cubicBezTo>
                <a:cubicBezTo>
                  <a:pt x="15" y="30"/>
                  <a:pt x="15" y="30"/>
                  <a:pt x="16" y="30"/>
                </a:cubicBezTo>
                <a:cubicBezTo>
                  <a:pt x="22" y="29"/>
                  <a:pt x="28" y="32"/>
                  <a:pt x="34" y="38"/>
                </a:cubicBezTo>
                <a:close/>
                <a:moveTo>
                  <a:pt x="71" y="29"/>
                </a:moveTo>
                <a:cubicBezTo>
                  <a:pt x="71" y="30"/>
                  <a:pt x="71" y="30"/>
                  <a:pt x="70" y="31"/>
                </a:cubicBezTo>
                <a:cubicBezTo>
                  <a:pt x="69" y="31"/>
                  <a:pt x="68" y="31"/>
                  <a:pt x="67" y="31"/>
                </a:cubicBezTo>
                <a:cubicBezTo>
                  <a:pt x="64" y="31"/>
                  <a:pt x="61" y="30"/>
                  <a:pt x="58" y="29"/>
                </a:cubicBezTo>
                <a:cubicBezTo>
                  <a:pt x="43" y="43"/>
                  <a:pt x="43" y="43"/>
                  <a:pt x="43" y="43"/>
                </a:cubicBezTo>
                <a:cubicBezTo>
                  <a:pt x="47" y="51"/>
                  <a:pt x="48" y="59"/>
                  <a:pt x="46" y="66"/>
                </a:cubicBezTo>
                <a:cubicBezTo>
                  <a:pt x="46" y="66"/>
                  <a:pt x="46" y="67"/>
                  <a:pt x="45" y="67"/>
                </a:cubicBezTo>
                <a:cubicBezTo>
                  <a:pt x="45" y="67"/>
                  <a:pt x="45" y="67"/>
                  <a:pt x="45" y="67"/>
                </a:cubicBezTo>
                <a:cubicBezTo>
                  <a:pt x="44" y="67"/>
                  <a:pt x="44" y="67"/>
                  <a:pt x="44" y="66"/>
                </a:cubicBezTo>
                <a:cubicBezTo>
                  <a:pt x="27" y="50"/>
                  <a:pt x="27" y="50"/>
                  <a:pt x="27" y="50"/>
                </a:cubicBezTo>
                <a:cubicBezTo>
                  <a:pt x="8" y="69"/>
                  <a:pt x="8" y="69"/>
                  <a:pt x="8" y="69"/>
                </a:cubicBezTo>
                <a:cubicBezTo>
                  <a:pt x="7" y="70"/>
                  <a:pt x="3" y="71"/>
                  <a:pt x="2" y="71"/>
                </a:cubicBezTo>
                <a:cubicBezTo>
                  <a:pt x="1" y="71"/>
                  <a:pt x="1" y="71"/>
                  <a:pt x="1" y="71"/>
                </a:cubicBezTo>
                <a:cubicBezTo>
                  <a:pt x="1" y="71"/>
                  <a:pt x="1" y="71"/>
                  <a:pt x="1" y="71"/>
                </a:cubicBezTo>
                <a:cubicBezTo>
                  <a:pt x="0" y="71"/>
                  <a:pt x="0" y="70"/>
                  <a:pt x="0" y="70"/>
                </a:cubicBezTo>
                <a:cubicBezTo>
                  <a:pt x="1" y="69"/>
                  <a:pt x="2" y="65"/>
                  <a:pt x="3" y="64"/>
                </a:cubicBezTo>
                <a:cubicBezTo>
                  <a:pt x="22" y="45"/>
                  <a:pt x="22" y="45"/>
                  <a:pt x="22" y="45"/>
                </a:cubicBezTo>
                <a:cubicBezTo>
                  <a:pt x="5" y="28"/>
                  <a:pt x="5" y="28"/>
                  <a:pt x="5" y="28"/>
                </a:cubicBezTo>
                <a:cubicBezTo>
                  <a:pt x="5" y="28"/>
                  <a:pt x="5" y="27"/>
                  <a:pt x="5" y="27"/>
                </a:cubicBezTo>
                <a:cubicBezTo>
                  <a:pt x="5" y="26"/>
                  <a:pt x="5" y="26"/>
                  <a:pt x="6" y="25"/>
                </a:cubicBezTo>
                <a:cubicBezTo>
                  <a:pt x="8" y="25"/>
                  <a:pt x="11" y="24"/>
                  <a:pt x="13" y="24"/>
                </a:cubicBezTo>
                <a:cubicBezTo>
                  <a:pt x="18" y="24"/>
                  <a:pt x="23" y="26"/>
                  <a:pt x="28" y="28"/>
                </a:cubicBezTo>
                <a:cubicBezTo>
                  <a:pt x="43" y="14"/>
                  <a:pt x="43" y="14"/>
                  <a:pt x="43" y="14"/>
                </a:cubicBezTo>
                <a:cubicBezTo>
                  <a:pt x="41" y="10"/>
                  <a:pt x="40" y="5"/>
                  <a:pt x="41" y="1"/>
                </a:cubicBezTo>
                <a:cubicBezTo>
                  <a:pt x="41" y="1"/>
                  <a:pt x="42" y="1"/>
                  <a:pt x="42" y="0"/>
                </a:cubicBezTo>
                <a:cubicBezTo>
                  <a:pt x="43" y="0"/>
                  <a:pt x="43" y="0"/>
                  <a:pt x="44" y="1"/>
                </a:cubicBezTo>
                <a:cubicBezTo>
                  <a:pt x="71" y="28"/>
                  <a:pt x="71" y="28"/>
                  <a:pt x="71" y="28"/>
                </a:cubicBezTo>
                <a:cubicBezTo>
                  <a:pt x="71" y="28"/>
                  <a:pt x="71" y="29"/>
                  <a:pt x="71" y="29"/>
                </a:cubicBezTo>
                <a:close/>
                <a:moveTo>
                  <a:pt x="40" y="44"/>
                </a:moveTo>
                <a:cubicBezTo>
                  <a:pt x="39" y="43"/>
                  <a:pt x="39" y="42"/>
                  <a:pt x="38" y="41"/>
                </a:cubicBezTo>
                <a:cubicBezTo>
                  <a:pt x="38" y="41"/>
                  <a:pt x="38" y="40"/>
                  <a:pt x="37" y="40"/>
                </a:cubicBezTo>
                <a:cubicBezTo>
                  <a:pt x="37" y="39"/>
                  <a:pt x="36" y="38"/>
                  <a:pt x="35" y="37"/>
                </a:cubicBezTo>
                <a:cubicBezTo>
                  <a:pt x="34" y="36"/>
                  <a:pt x="33" y="35"/>
                  <a:pt x="32" y="34"/>
                </a:cubicBezTo>
                <a:cubicBezTo>
                  <a:pt x="31" y="34"/>
                  <a:pt x="31" y="34"/>
                  <a:pt x="31" y="34"/>
                </a:cubicBezTo>
                <a:cubicBezTo>
                  <a:pt x="30" y="33"/>
                  <a:pt x="29" y="32"/>
                  <a:pt x="28" y="31"/>
                </a:cubicBezTo>
                <a:cubicBezTo>
                  <a:pt x="28" y="31"/>
                  <a:pt x="28" y="31"/>
                  <a:pt x="28" y="31"/>
                </a:cubicBezTo>
                <a:cubicBezTo>
                  <a:pt x="23" y="29"/>
                  <a:pt x="18" y="27"/>
                  <a:pt x="13" y="27"/>
                </a:cubicBezTo>
                <a:cubicBezTo>
                  <a:pt x="12" y="27"/>
                  <a:pt x="11" y="27"/>
                  <a:pt x="9" y="28"/>
                </a:cubicBezTo>
                <a:cubicBezTo>
                  <a:pt x="44" y="62"/>
                  <a:pt x="44" y="62"/>
                  <a:pt x="44" y="62"/>
                </a:cubicBezTo>
                <a:cubicBezTo>
                  <a:pt x="45" y="56"/>
                  <a:pt x="44" y="50"/>
                  <a:pt x="40" y="44"/>
                </a:cubicBezTo>
                <a:close/>
                <a:moveTo>
                  <a:pt x="55" y="27"/>
                </a:moveTo>
                <a:cubicBezTo>
                  <a:pt x="54" y="27"/>
                  <a:pt x="53" y="26"/>
                  <a:pt x="52" y="26"/>
                </a:cubicBezTo>
                <a:cubicBezTo>
                  <a:pt x="52" y="25"/>
                  <a:pt x="52" y="25"/>
                  <a:pt x="52" y="25"/>
                </a:cubicBezTo>
                <a:cubicBezTo>
                  <a:pt x="51" y="24"/>
                  <a:pt x="50" y="23"/>
                  <a:pt x="49" y="23"/>
                </a:cubicBezTo>
                <a:cubicBezTo>
                  <a:pt x="48" y="22"/>
                  <a:pt x="47" y="21"/>
                  <a:pt x="46" y="20"/>
                </a:cubicBezTo>
                <a:cubicBezTo>
                  <a:pt x="46" y="20"/>
                  <a:pt x="46" y="19"/>
                  <a:pt x="46" y="19"/>
                </a:cubicBezTo>
                <a:cubicBezTo>
                  <a:pt x="45" y="18"/>
                  <a:pt x="45" y="18"/>
                  <a:pt x="44" y="17"/>
                </a:cubicBezTo>
                <a:cubicBezTo>
                  <a:pt x="44" y="17"/>
                  <a:pt x="44" y="17"/>
                  <a:pt x="44" y="16"/>
                </a:cubicBezTo>
                <a:cubicBezTo>
                  <a:pt x="31" y="30"/>
                  <a:pt x="31" y="30"/>
                  <a:pt x="31" y="30"/>
                </a:cubicBezTo>
                <a:cubicBezTo>
                  <a:pt x="31" y="30"/>
                  <a:pt x="31" y="30"/>
                  <a:pt x="31" y="30"/>
                </a:cubicBezTo>
                <a:cubicBezTo>
                  <a:pt x="31" y="30"/>
                  <a:pt x="31" y="30"/>
                  <a:pt x="32" y="31"/>
                </a:cubicBezTo>
                <a:cubicBezTo>
                  <a:pt x="40" y="22"/>
                  <a:pt x="40" y="22"/>
                  <a:pt x="40" y="22"/>
                </a:cubicBezTo>
                <a:cubicBezTo>
                  <a:pt x="41" y="22"/>
                  <a:pt x="41" y="22"/>
                  <a:pt x="42" y="22"/>
                </a:cubicBezTo>
                <a:cubicBezTo>
                  <a:pt x="42" y="23"/>
                  <a:pt x="42" y="23"/>
                  <a:pt x="42" y="24"/>
                </a:cubicBezTo>
                <a:cubicBezTo>
                  <a:pt x="33" y="32"/>
                  <a:pt x="33" y="32"/>
                  <a:pt x="33" y="32"/>
                </a:cubicBezTo>
                <a:cubicBezTo>
                  <a:pt x="34" y="32"/>
                  <a:pt x="34" y="32"/>
                  <a:pt x="34" y="32"/>
                </a:cubicBezTo>
                <a:cubicBezTo>
                  <a:pt x="34" y="32"/>
                  <a:pt x="34" y="32"/>
                  <a:pt x="34" y="32"/>
                </a:cubicBezTo>
                <a:cubicBezTo>
                  <a:pt x="35" y="33"/>
                  <a:pt x="36" y="34"/>
                  <a:pt x="37" y="35"/>
                </a:cubicBezTo>
                <a:cubicBezTo>
                  <a:pt x="37" y="35"/>
                  <a:pt x="37" y="35"/>
                  <a:pt x="37" y="35"/>
                </a:cubicBezTo>
                <a:cubicBezTo>
                  <a:pt x="38" y="36"/>
                  <a:pt x="39" y="37"/>
                  <a:pt x="40" y="38"/>
                </a:cubicBezTo>
                <a:cubicBezTo>
                  <a:pt x="40" y="39"/>
                  <a:pt x="41" y="39"/>
                  <a:pt x="41" y="40"/>
                </a:cubicBezTo>
                <a:cubicBezTo>
                  <a:pt x="41" y="40"/>
                  <a:pt x="42" y="41"/>
                  <a:pt x="42" y="41"/>
                </a:cubicBezTo>
                <a:lnTo>
                  <a:pt x="55" y="27"/>
                </a:lnTo>
                <a:close/>
                <a:moveTo>
                  <a:pt x="66" y="28"/>
                </a:moveTo>
                <a:cubicBezTo>
                  <a:pt x="44" y="5"/>
                  <a:pt x="44" y="5"/>
                  <a:pt x="44" y="5"/>
                </a:cubicBezTo>
                <a:cubicBezTo>
                  <a:pt x="44" y="8"/>
                  <a:pt x="45" y="11"/>
                  <a:pt x="46" y="13"/>
                </a:cubicBezTo>
                <a:cubicBezTo>
                  <a:pt x="47" y="15"/>
                  <a:pt x="47" y="16"/>
                  <a:pt x="48" y="17"/>
                </a:cubicBezTo>
                <a:cubicBezTo>
                  <a:pt x="48" y="17"/>
                  <a:pt x="48" y="17"/>
                  <a:pt x="48" y="17"/>
                </a:cubicBezTo>
                <a:cubicBezTo>
                  <a:pt x="49" y="18"/>
                  <a:pt x="50" y="19"/>
                  <a:pt x="51" y="21"/>
                </a:cubicBezTo>
                <a:cubicBezTo>
                  <a:pt x="52" y="22"/>
                  <a:pt x="53" y="23"/>
                  <a:pt x="54" y="23"/>
                </a:cubicBezTo>
                <a:cubicBezTo>
                  <a:pt x="54" y="23"/>
                  <a:pt x="54" y="23"/>
                  <a:pt x="55" y="23"/>
                </a:cubicBezTo>
                <a:cubicBezTo>
                  <a:pt x="56" y="24"/>
                  <a:pt x="57" y="25"/>
                  <a:pt x="58" y="26"/>
                </a:cubicBezTo>
                <a:cubicBezTo>
                  <a:pt x="58" y="26"/>
                  <a:pt x="58" y="26"/>
                  <a:pt x="58" y="26"/>
                </a:cubicBezTo>
                <a:cubicBezTo>
                  <a:pt x="61" y="27"/>
                  <a:pt x="64" y="28"/>
                  <a:pt x="66" y="2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197" name="Google Shape;34197;p552"/>
          <p:cNvSpPr/>
          <p:nvPr/>
        </p:nvSpPr>
        <p:spPr>
          <a:xfrm>
            <a:off x="2113733" y="5092385"/>
            <a:ext cx="373945" cy="335919"/>
          </a:xfrm>
          <a:custGeom>
            <a:avLst/>
            <a:gdLst/>
            <a:ahLst/>
            <a:cxnLst/>
            <a:rect l="l" t="t" r="r" b="b"/>
            <a:pathLst>
              <a:path w="75" h="65" extrusionOk="0">
                <a:moveTo>
                  <a:pt x="72" y="10"/>
                </a:moveTo>
                <a:cubicBezTo>
                  <a:pt x="42" y="1"/>
                  <a:pt x="42" y="1"/>
                  <a:pt x="42" y="1"/>
                </a:cubicBezTo>
                <a:cubicBezTo>
                  <a:pt x="39" y="0"/>
                  <a:pt x="36" y="0"/>
                  <a:pt x="33" y="1"/>
                </a:cubicBezTo>
                <a:cubicBezTo>
                  <a:pt x="3" y="10"/>
                  <a:pt x="3" y="10"/>
                  <a:pt x="3" y="10"/>
                </a:cubicBezTo>
                <a:cubicBezTo>
                  <a:pt x="1" y="10"/>
                  <a:pt x="0" y="12"/>
                  <a:pt x="0" y="12"/>
                </a:cubicBezTo>
                <a:cubicBezTo>
                  <a:pt x="0" y="13"/>
                  <a:pt x="1" y="14"/>
                  <a:pt x="3" y="15"/>
                </a:cubicBezTo>
                <a:cubicBezTo>
                  <a:pt x="13" y="18"/>
                  <a:pt x="13" y="18"/>
                  <a:pt x="13" y="18"/>
                </a:cubicBezTo>
                <a:cubicBezTo>
                  <a:pt x="13" y="42"/>
                  <a:pt x="13" y="42"/>
                  <a:pt x="13" y="42"/>
                </a:cubicBezTo>
                <a:cubicBezTo>
                  <a:pt x="13" y="44"/>
                  <a:pt x="15" y="47"/>
                  <a:pt x="18" y="48"/>
                </a:cubicBezTo>
                <a:cubicBezTo>
                  <a:pt x="18" y="53"/>
                  <a:pt x="18" y="53"/>
                  <a:pt x="18" y="53"/>
                </a:cubicBezTo>
                <a:cubicBezTo>
                  <a:pt x="18" y="54"/>
                  <a:pt x="19" y="55"/>
                  <a:pt x="20" y="55"/>
                </a:cubicBezTo>
                <a:cubicBezTo>
                  <a:pt x="19" y="55"/>
                  <a:pt x="18" y="56"/>
                  <a:pt x="18" y="56"/>
                </a:cubicBezTo>
                <a:cubicBezTo>
                  <a:pt x="17" y="59"/>
                  <a:pt x="16" y="60"/>
                  <a:pt x="16" y="61"/>
                </a:cubicBezTo>
                <a:cubicBezTo>
                  <a:pt x="16" y="63"/>
                  <a:pt x="18" y="65"/>
                  <a:pt x="20" y="65"/>
                </a:cubicBezTo>
                <a:cubicBezTo>
                  <a:pt x="22" y="65"/>
                  <a:pt x="23" y="63"/>
                  <a:pt x="23" y="61"/>
                </a:cubicBezTo>
                <a:cubicBezTo>
                  <a:pt x="23" y="60"/>
                  <a:pt x="23" y="59"/>
                  <a:pt x="21" y="56"/>
                </a:cubicBezTo>
                <a:cubicBezTo>
                  <a:pt x="21" y="56"/>
                  <a:pt x="21" y="55"/>
                  <a:pt x="20" y="55"/>
                </a:cubicBezTo>
                <a:cubicBezTo>
                  <a:pt x="21" y="55"/>
                  <a:pt x="22" y="54"/>
                  <a:pt x="22" y="53"/>
                </a:cubicBezTo>
                <a:cubicBezTo>
                  <a:pt x="22" y="50"/>
                  <a:pt x="22" y="50"/>
                  <a:pt x="22" y="50"/>
                </a:cubicBezTo>
                <a:cubicBezTo>
                  <a:pt x="27" y="51"/>
                  <a:pt x="33" y="52"/>
                  <a:pt x="39" y="52"/>
                </a:cubicBezTo>
                <a:cubicBezTo>
                  <a:pt x="51" y="52"/>
                  <a:pt x="64" y="48"/>
                  <a:pt x="64" y="42"/>
                </a:cubicBezTo>
                <a:cubicBezTo>
                  <a:pt x="64" y="17"/>
                  <a:pt x="64" y="17"/>
                  <a:pt x="64" y="17"/>
                </a:cubicBezTo>
                <a:cubicBezTo>
                  <a:pt x="72" y="15"/>
                  <a:pt x="72" y="15"/>
                  <a:pt x="72" y="15"/>
                </a:cubicBezTo>
                <a:cubicBezTo>
                  <a:pt x="74" y="14"/>
                  <a:pt x="75" y="13"/>
                  <a:pt x="75" y="12"/>
                </a:cubicBezTo>
                <a:cubicBezTo>
                  <a:pt x="75" y="12"/>
                  <a:pt x="74" y="10"/>
                  <a:pt x="72" y="10"/>
                </a:cubicBezTo>
                <a:close/>
                <a:moveTo>
                  <a:pt x="16" y="42"/>
                </a:moveTo>
                <a:cubicBezTo>
                  <a:pt x="16" y="19"/>
                  <a:pt x="16" y="19"/>
                  <a:pt x="16" y="19"/>
                </a:cubicBezTo>
                <a:cubicBezTo>
                  <a:pt x="18" y="20"/>
                  <a:pt x="18" y="20"/>
                  <a:pt x="18" y="20"/>
                </a:cubicBezTo>
                <a:cubicBezTo>
                  <a:pt x="18" y="45"/>
                  <a:pt x="18" y="45"/>
                  <a:pt x="18" y="45"/>
                </a:cubicBezTo>
                <a:cubicBezTo>
                  <a:pt x="17" y="44"/>
                  <a:pt x="16" y="43"/>
                  <a:pt x="16" y="42"/>
                </a:cubicBezTo>
                <a:close/>
                <a:moveTo>
                  <a:pt x="61" y="42"/>
                </a:moveTo>
                <a:cubicBezTo>
                  <a:pt x="61" y="45"/>
                  <a:pt x="53" y="49"/>
                  <a:pt x="39" y="49"/>
                </a:cubicBezTo>
                <a:cubicBezTo>
                  <a:pt x="32" y="49"/>
                  <a:pt x="26" y="48"/>
                  <a:pt x="22" y="46"/>
                </a:cubicBezTo>
                <a:cubicBezTo>
                  <a:pt x="22" y="21"/>
                  <a:pt x="22" y="21"/>
                  <a:pt x="22" y="21"/>
                </a:cubicBezTo>
                <a:cubicBezTo>
                  <a:pt x="33" y="24"/>
                  <a:pt x="33" y="24"/>
                  <a:pt x="33" y="24"/>
                </a:cubicBezTo>
                <a:cubicBezTo>
                  <a:pt x="34" y="24"/>
                  <a:pt x="36" y="25"/>
                  <a:pt x="37" y="25"/>
                </a:cubicBezTo>
                <a:cubicBezTo>
                  <a:pt x="39" y="25"/>
                  <a:pt x="41" y="24"/>
                  <a:pt x="42" y="24"/>
                </a:cubicBezTo>
                <a:cubicBezTo>
                  <a:pt x="61" y="18"/>
                  <a:pt x="61" y="18"/>
                  <a:pt x="61" y="18"/>
                </a:cubicBezTo>
                <a:lnTo>
                  <a:pt x="61" y="42"/>
                </a:lnTo>
                <a:close/>
                <a:moveTo>
                  <a:pt x="41" y="21"/>
                </a:moveTo>
                <a:cubicBezTo>
                  <a:pt x="39" y="22"/>
                  <a:pt x="36" y="22"/>
                  <a:pt x="34" y="21"/>
                </a:cubicBezTo>
                <a:cubicBezTo>
                  <a:pt x="26" y="19"/>
                  <a:pt x="26" y="19"/>
                  <a:pt x="26" y="19"/>
                </a:cubicBezTo>
                <a:cubicBezTo>
                  <a:pt x="38" y="14"/>
                  <a:pt x="38" y="14"/>
                  <a:pt x="38" y="14"/>
                </a:cubicBezTo>
                <a:cubicBezTo>
                  <a:pt x="39" y="14"/>
                  <a:pt x="40" y="13"/>
                  <a:pt x="39" y="12"/>
                </a:cubicBezTo>
                <a:cubicBezTo>
                  <a:pt x="39" y="11"/>
                  <a:pt x="38" y="10"/>
                  <a:pt x="37" y="11"/>
                </a:cubicBezTo>
                <a:cubicBezTo>
                  <a:pt x="20" y="17"/>
                  <a:pt x="20" y="17"/>
                  <a:pt x="20" y="17"/>
                </a:cubicBezTo>
                <a:cubicBezTo>
                  <a:pt x="19" y="17"/>
                  <a:pt x="19" y="17"/>
                  <a:pt x="19" y="17"/>
                </a:cubicBezTo>
                <a:cubicBezTo>
                  <a:pt x="5" y="12"/>
                  <a:pt x="5" y="12"/>
                  <a:pt x="5" y="12"/>
                </a:cubicBezTo>
                <a:cubicBezTo>
                  <a:pt x="34" y="4"/>
                  <a:pt x="34" y="4"/>
                  <a:pt x="34" y="4"/>
                </a:cubicBezTo>
                <a:cubicBezTo>
                  <a:pt x="36" y="3"/>
                  <a:pt x="39" y="3"/>
                  <a:pt x="41" y="4"/>
                </a:cubicBezTo>
                <a:cubicBezTo>
                  <a:pt x="70" y="12"/>
                  <a:pt x="70" y="12"/>
                  <a:pt x="70" y="12"/>
                </a:cubicBezTo>
                <a:lnTo>
                  <a:pt x="41" y="21"/>
                </a:lnTo>
                <a:close/>
                <a:moveTo>
                  <a:pt x="57" y="37"/>
                </a:moveTo>
                <a:cubicBezTo>
                  <a:pt x="57" y="24"/>
                  <a:pt x="57" y="24"/>
                  <a:pt x="57" y="24"/>
                </a:cubicBezTo>
                <a:cubicBezTo>
                  <a:pt x="57" y="23"/>
                  <a:pt x="57" y="23"/>
                  <a:pt x="58" y="23"/>
                </a:cubicBezTo>
                <a:cubicBezTo>
                  <a:pt x="58" y="23"/>
                  <a:pt x="59" y="23"/>
                  <a:pt x="59" y="24"/>
                </a:cubicBezTo>
                <a:cubicBezTo>
                  <a:pt x="59" y="37"/>
                  <a:pt x="59" y="37"/>
                  <a:pt x="59" y="37"/>
                </a:cubicBezTo>
                <a:cubicBezTo>
                  <a:pt x="59" y="37"/>
                  <a:pt x="58" y="38"/>
                  <a:pt x="58" y="38"/>
                </a:cubicBezTo>
                <a:cubicBezTo>
                  <a:pt x="57" y="38"/>
                  <a:pt x="57" y="37"/>
                  <a:pt x="57" y="37"/>
                </a:cubicBezTo>
                <a:close/>
                <a:moveTo>
                  <a:pt x="57" y="43"/>
                </a:moveTo>
                <a:cubicBezTo>
                  <a:pt x="57" y="41"/>
                  <a:pt x="57" y="41"/>
                  <a:pt x="57" y="41"/>
                </a:cubicBezTo>
                <a:cubicBezTo>
                  <a:pt x="57" y="40"/>
                  <a:pt x="57" y="40"/>
                  <a:pt x="58" y="40"/>
                </a:cubicBezTo>
                <a:cubicBezTo>
                  <a:pt x="58" y="40"/>
                  <a:pt x="59" y="40"/>
                  <a:pt x="59" y="41"/>
                </a:cubicBezTo>
                <a:cubicBezTo>
                  <a:pt x="59" y="43"/>
                  <a:pt x="59" y="43"/>
                  <a:pt x="59" y="43"/>
                </a:cubicBezTo>
                <a:cubicBezTo>
                  <a:pt x="59" y="43"/>
                  <a:pt x="58" y="44"/>
                  <a:pt x="58" y="44"/>
                </a:cubicBezTo>
                <a:cubicBezTo>
                  <a:pt x="57" y="44"/>
                  <a:pt x="57" y="43"/>
                  <a:pt x="57" y="4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198" name="Google Shape;34198;p552"/>
          <p:cNvSpPr/>
          <p:nvPr/>
        </p:nvSpPr>
        <p:spPr>
          <a:xfrm>
            <a:off x="9864147" y="2266712"/>
            <a:ext cx="352819" cy="369723"/>
          </a:xfrm>
          <a:custGeom>
            <a:avLst/>
            <a:gdLst/>
            <a:ahLst/>
            <a:cxnLst/>
            <a:rect l="l" t="t" r="r" b="b"/>
            <a:pathLst>
              <a:path w="71" h="71" extrusionOk="0">
                <a:moveTo>
                  <a:pt x="69" y="54"/>
                </a:moveTo>
                <a:cubicBezTo>
                  <a:pt x="59" y="54"/>
                  <a:pt x="59" y="54"/>
                  <a:pt x="59" y="54"/>
                </a:cubicBezTo>
                <a:cubicBezTo>
                  <a:pt x="55" y="54"/>
                  <a:pt x="52" y="54"/>
                  <a:pt x="51" y="56"/>
                </a:cubicBezTo>
                <a:cubicBezTo>
                  <a:pt x="50" y="58"/>
                  <a:pt x="51" y="60"/>
                  <a:pt x="53" y="62"/>
                </a:cubicBezTo>
                <a:cubicBezTo>
                  <a:pt x="56" y="66"/>
                  <a:pt x="56" y="68"/>
                  <a:pt x="56" y="68"/>
                </a:cubicBezTo>
                <a:cubicBezTo>
                  <a:pt x="56" y="69"/>
                  <a:pt x="54" y="69"/>
                  <a:pt x="52" y="69"/>
                </a:cubicBezTo>
                <a:cubicBezTo>
                  <a:pt x="13" y="69"/>
                  <a:pt x="13" y="69"/>
                  <a:pt x="13" y="69"/>
                </a:cubicBezTo>
                <a:cubicBezTo>
                  <a:pt x="18" y="68"/>
                  <a:pt x="24" y="65"/>
                  <a:pt x="28" y="61"/>
                </a:cubicBezTo>
                <a:cubicBezTo>
                  <a:pt x="64" y="25"/>
                  <a:pt x="64" y="25"/>
                  <a:pt x="64" y="25"/>
                </a:cubicBezTo>
                <a:cubicBezTo>
                  <a:pt x="66" y="23"/>
                  <a:pt x="67" y="21"/>
                  <a:pt x="67" y="18"/>
                </a:cubicBezTo>
                <a:cubicBezTo>
                  <a:pt x="67" y="17"/>
                  <a:pt x="67" y="15"/>
                  <a:pt x="66" y="14"/>
                </a:cubicBezTo>
                <a:cubicBezTo>
                  <a:pt x="69" y="11"/>
                  <a:pt x="69" y="11"/>
                  <a:pt x="69" y="11"/>
                </a:cubicBezTo>
                <a:cubicBezTo>
                  <a:pt x="70" y="10"/>
                  <a:pt x="71" y="8"/>
                  <a:pt x="71" y="7"/>
                </a:cubicBezTo>
                <a:cubicBezTo>
                  <a:pt x="71" y="6"/>
                  <a:pt x="70" y="4"/>
                  <a:pt x="69" y="3"/>
                </a:cubicBezTo>
                <a:cubicBezTo>
                  <a:pt x="68" y="2"/>
                  <a:pt x="68" y="2"/>
                  <a:pt x="68" y="2"/>
                </a:cubicBezTo>
                <a:cubicBezTo>
                  <a:pt x="67" y="1"/>
                  <a:pt x="65" y="0"/>
                  <a:pt x="64" y="0"/>
                </a:cubicBezTo>
                <a:cubicBezTo>
                  <a:pt x="63" y="0"/>
                  <a:pt x="61" y="1"/>
                  <a:pt x="60" y="2"/>
                </a:cubicBezTo>
                <a:cubicBezTo>
                  <a:pt x="57" y="5"/>
                  <a:pt x="57" y="5"/>
                  <a:pt x="57" y="5"/>
                </a:cubicBezTo>
                <a:cubicBezTo>
                  <a:pt x="56" y="4"/>
                  <a:pt x="55" y="4"/>
                  <a:pt x="53" y="4"/>
                </a:cubicBezTo>
                <a:cubicBezTo>
                  <a:pt x="50" y="4"/>
                  <a:pt x="48" y="5"/>
                  <a:pt x="46" y="7"/>
                </a:cubicBezTo>
                <a:cubicBezTo>
                  <a:pt x="45" y="8"/>
                  <a:pt x="45" y="8"/>
                  <a:pt x="45" y="8"/>
                </a:cubicBezTo>
                <a:cubicBezTo>
                  <a:pt x="39" y="6"/>
                  <a:pt x="39" y="6"/>
                  <a:pt x="39" y="6"/>
                </a:cubicBezTo>
                <a:cubicBezTo>
                  <a:pt x="39" y="6"/>
                  <a:pt x="38" y="6"/>
                  <a:pt x="38" y="6"/>
                </a:cubicBezTo>
                <a:cubicBezTo>
                  <a:pt x="14" y="31"/>
                  <a:pt x="14" y="31"/>
                  <a:pt x="14" y="31"/>
                </a:cubicBezTo>
                <a:cubicBezTo>
                  <a:pt x="14" y="31"/>
                  <a:pt x="13" y="31"/>
                  <a:pt x="14" y="32"/>
                </a:cubicBezTo>
                <a:cubicBezTo>
                  <a:pt x="14" y="32"/>
                  <a:pt x="14" y="32"/>
                  <a:pt x="14" y="32"/>
                </a:cubicBezTo>
                <a:cubicBezTo>
                  <a:pt x="14" y="32"/>
                  <a:pt x="15" y="32"/>
                  <a:pt x="15" y="32"/>
                </a:cubicBezTo>
                <a:cubicBezTo>
                  <a:pt x="16" y="32"/>
                  <a:pt x="17" y="32"/>
                  <a:pt x="18" y="31"/>
                </a:cubicBezTo>
                <a:cubicBezTo>
                  <a:pt x="19" y="30"/>
                  <a:pt x="19" y="29"/>
                  <a:pt x="19" y="28"/>
                </a:cubicBezTo>
                <a:cubicBezTo>
                  <a:pt x="39" y="8"/>
                  <a:pt x="39" y="8"/>
                  <a:pt x="39" y="8"/>
                </a:cubicBezTo>
                <a:cubicBezTo>
                  <a:pt x="44" y="9"/>
                  <a:pt x="44" y="9"/>
                  <a:pt x="44" y="9"/>
                </a:cubicBezTo>
                <a:cubicBezTo>
                  <a:pt x="10" y="43"/>
                  <a:pt x="10" y="43"/>
                  <a:pt x="10" y="43"/>
                </a:cubicBezTo>
                <a:cubicBezTo>
                  <a:pt x="1" y="52"/>
                  <a:pt x="0" y="68"/>
                  <a:pt x="0" y="69"/>
                </a:cubicBezTo>
                <a:cubicBezTo>
                  <a:pt x="0" y="70"/>
                  <a:pt x="0" y="70"/>
                  <a:pt x="0" y="71"/>
                </a:cubicBezTo>
                <a:cubicBezTo>
                  <a:pt x="1" y="71"/>
                  <a:pt x="1" y="71"/>
                  <a:pt x="2" y="71"/>
                </a:cubicBezTo>
                <a:cubicBezTo>
                  <a:pt x="2" y="71"/>
                  <a:pt x="2" y="71"/>
                  <a:pt x="2" y="71"/>
                </a:cubicBezTo>
                <a:cubicBezTo>
                  <a:pt x="2" y="71"/>
                  <a:pt x="3" y="71"/>
                  <a:pt x="4" y="71"/>
                </a:cubicBezTo>
                <a:cubicBezTo>
                  <a:pt x="52" y="71"/>
                  <a:pt x="52" y="71"/>
                  <a:pt x="52" y="71"/>
                </a:cubicBezTo>
                <a:cubicBezTo>
                  <a:pt x="54" y="71"/>
                  <a:pt x="57" y="71"/>
                  <a:pt x="58" y="69"/>
                </a:cubicBezTo>
                <a:cubicBezTo>
                  <a:pt x="59" y="67"/>
                  <a:pt x="58" y="65"/>
                  <a:pt x="54" y="61"/>
                </a:cubicBezTo>
                <a:cubicBezTo>
                  <a:pt x="53" y="58"/>
                  <a:pt x="53" y="58"/>
                  <a:pt x="53" y="57"/>
                </a:cubicBezTo>
                <a:cubicBezTo>
                  <a:pt x="53" y="56"/>
                  <a:pt x="55" y="56"/>
                  <a:pt x="59" y="56"/>
                </a:cubicBezTo>
                <a:cubicBezTo>
                  <a:pt x="69" y="56"/>
                  <a:pt x="69" y="56"/>
                  <a:pt x="69" y="56"/>
                </a:cubicBezTo>
                <a:cubicBezTo>
                  <a:pt x="69" y="56"/>
                  <a:pt x="70" y="56"/>
                  <a:pt x="70" y="55"/>
                </a:cubicBezTo>
                <a:cubicBezTo>
                  <a:pt x="70" y="54"/>
                  <a:pt x="69" y="54"/>
                  <a:pt x="69" y="54"/>
                </a:cubicBezTo>
                <a:close/>
                <a:moveTo>
                  <a:pt x="48" y="9"/>
                </a:moveTo>
                <a:cubicBezTo>
                  <a:pt x="49" y="8"/>
                  <a:pt x="51" y="7"/>
                  <a:pt x="53" y="7"/>
                </a:cubicBezTo>
                <a:cubicBezTo>
                  <a:pt x="54" y="7"/>
                  <a:pt x="55" y="7"/>
                  <a:pt x="56" y="8"/>
                </a:cubicBezTo>
                <a:cubicBezTo>
                  <a:pt x="56" y="8"/>
                  <a:pt x="56" y="8"/>
                  <a:pt x="56" y="9"/>
                </a:cubicBezTo>
                <a:cubicBezTo>
                  <a:pt x="62" y="15"/>
                  <a:pt x="62" y="15"/>
                  <a:pt x="62" y="15"/>
                </a:cubicBezTo>
                <a:cubicBezTo>
                  <a:pt x="63" y="15"/>
                  <a:pt x="63" y="15"/>
                  <a:pt x="63" y="15"/>
                </a:cubicBezTo>
                <a:cubicBezTo>
                  <a:pt x="64" y="16"/>
                  <a:pt x="64" y="17"/>
                  <a:pt x="64" y="18"/>
                </a:cubicBezTo>
                <a:cubicBezTo>
                  <a:pt x="64" y="20"/>
                  <a:pt x="63" y="22"/>
                  <a:pt x="62" y="23"/>
                </a:cubicBezTo>
                <a:cubicBezTo>
                  <a:pt x="49" y="35"/>
                  <a:pt x="49" y="35"/>
                  <a:pt x="49" y="35"/>
                </a:cubicBezTo>
                <a:cubicBezTo>
                  <a:pt x="48" y="34"/>
                  <a:pt x="48" y="34"/>
                  <a:pt x="48" y="34"/>
                </a:cubicBezTo>
                <a:cubicBezTo>
                  <a:pt x="60" y="22"/>
                  <a:pt x="60" y="22"/>
                  <a:pt x="60" y="22"/>
                </a:cubicBezTo>
                <a:cubicBezTo>
                  <a:pt x="63" y="20"/>
                  <a:pt x="63" y="16"/>
                  <a:pt x="60" y="13"/>
                </a:cubicBezTo>
                <a:cubicBezTo>
                  <a:pt x="60" y="13"/>
                  <a:pt x="59" y="13"/>
                  <a:pt x="59" y="13"/>
                </a:cubicBezTo>
                <a:cubicBezTo>
                  <a:pt x="58" y="14"/>
                  <a:pt x="58" y="14"/>
                  <a:pt x="59" y="15"/>
                </a:cubicBezTo>
                <a:cubicBezTo>
                  <a:pt x="60" y="16"/>
                  <a:pt x="60" y="19"/>
                  <a:pt x="59" y="21"/>
                </a:cubicBezTo>
                <a:cubicBezTo>
                  <a:pt x="47" y="33"/>
                  <a:pt x="47" y="33"/>
                  <a:pt x="47" y="33"/>
                </a:cubicBezTo>
                <a:cubicBezTo>
                  <a:pt x="36" y="22"/>
                  <a:pt x="36" y="22"/>
                  <a:pt x="36" y="22"/>
                </a:cubicBezTo>
                <a:lnTo>
                  <a:pt x="48" y="9"/>
                </a:lnTo>
                <a:close/>
                <a:moveTo>
                  <a:pt x="64" y="11"/>
                </a:moveTo>
                <a:cubicBezTo>
                  <a:pt x="60" y="7"/>
                  <a:pt x="60" y="7"/>
                  <a:pt x="60" y="7"/>
                </a:cubicBezTo>
                <a:cubicBezTo>
                  <a:pt x="60" y="7"/>
                  <a:pt x="60" y="7"/>
                  <a:pt x="60" y="7"/>
                </a:cubicBezTo>
                <a:cubicBezTo>
                  <a:pt x="62" y="4"/>
                  <a:pt x="62" y="4"/>
                  <a:pt x="62" y="4"/>
                </a:cubicBezTo>
                <a:cubicBezTo>
                  <a:pt x="63" y="3"/>
                  <a:pt x="65" y="3"/>
                  <a:pt x="66" y="4"/>
                </a:cubicBezTo>
                <a:cubicBezTo>
                  <a:pt x="67" y="5"/>
                  <a:pt x="67" y="5"/>
                  <a:pt x="67" y="5"/>
                </a:cubicBezTo>
                <a:cubicBezTo>
                  <a:pt x="68" y="6"/>
                  <a:pt x="68" y="8"/>
                  <a:pt x="67" y="9"/>
                </a:cubicBezTo>
                <a:cubicBezTo>
                  <a:pt x="64" y="11"/>
                  <a:pt x="64" y="11"/>
                  <a:pt x="64" y="11"/>
                </a:cubicBezTo>
                <a:cubicBezTo>
                  <a:pt x="64" y="11"/>
                  <a:pt x="64" y="11"/>
                  <a:pt x="64" y="11"/>
                </a:cubicBezTo>
                <a:close/>
                <a:moveTo>
                  <a:pt x="47" y="36"/>
                </a:moveTo>
                <a:cubicBezTo>
                  <a:pt x="48" y="37"/>
                  <a:pt x="48" y="37"/>
                  <a:pt x="48" y="37"/>
                </a:cubicBezTo>
                <a:cubicBezTo>
                  <a:pt x="46" y="39"/>
                  <a:pt x="46" y="39"/>
                  <a:pt x="46" y="39"/>
                </a:cubicBezTo>
                <a:cubicBezTo>
                  <a:pt x="44" y="38"/>
                  <a:pt x="44" y="38"/>
                  <a:pt x="44" y="38"/>
                </a:cubicBezTo>
                <a:lnTo>
                  <a:pt x="47" y="36"/>
                </a:lnTo>
                <a:close/>
                <a:moveTo>
                  <a:pt x="43" y="36"/>
                </a:moveTo>
                <a:cubicBezTo>
                  <a:pt x="32" y="25"/>
                  <a:pt x="32" y="25"/>
                  <a:pt x="32" y="25"/>
                </a:cubicBezTo>
                <a:cubicBezTo>
                  <a:pt x="34" y="23"/>
                  <a:pt x="34" y="23"/>
                  <a:pt x="34" y="23"/>
                </a:cubicBezTo>
                <a:cubicBezTo>
                  <a:pt x="45" y="34"/>
                  <a:pt x="45" y="34"/>
                  <a:pt x="45" y="34"/>
                </a:cubicBezTo>
                <a:lnTo>
                  <a:pt x="43" y="36"/>
                </a:lnTo>
                <a:close/>
                <a:moveTo>
                  <a:pt x="42" y="38"/>
                </a:moveTo>
                <a:cubicBezTo>
                  <a:pt x="28" y="51"/>
                  <a:pt x="28" y="51"/>
                  <a:pt x="28" y="51"/>
                </a:cubicBezTo>
                <a:cubicBezTo>
                  <a:pt x="28" y="51"/>
                  <a:pt x="28" y="52"/>
                  <a:pt x="28" y="52"/>
                </a:cubicBezTo>
                <a:cubicBezTo>
                  <a:pt x="29" y="53"/>
                  <a:pt x="29" y="53"/>
                  <a:pt x="29" y="53"/>
                </a:cubicBezTo>
                <a:cubicBezTo>
                  <a:pt x="29" y="53"/>
                  <a:pt x="30" y="53"/>
                  <a:pt x="30" y="52"/>
                </a:cubicBezTo>
                <a:cubicBezTo>
                  <a:pt x="43" y="39"/>
                  <a:pt x="43" y="39"/>
                  <a:pt x="43" y="39"/>
                </a:cubicBezTo>
                <a:cubicBezTo>
                  <a:pt x="44" y="41"/>
                  <a:pt x="44" y="41"/>
                  <a:pt x="44" y="41"/>
                </a:cubicBezTo>
                <a:cubicBezTo>
                  <a:pt x="27" y="58"/>
                  <a:pt x="27" y="58"/>
                  <a:pt x="27" y="58"/>
                </a:cubicBezTo>
                <a:cubicBezTo>
                  <a:pt x="13" y="45"/>
                  <a:pt x="13" y="45"/>
                  <a:pt x="13" y="45"/>
                </a:cubicBezTo>
                <a:cubicBezTo>
                  <a:pt x="31" y="27"/>
                  <a:pt x="31" y="27"/>
                  <a:pt x="31" y="27"/>
                </a:cubicBezTo>
                <a:lnTo>
                  <a:pt x="42" y="38"/>
                </a:lnTo>
                <a:close/>
                <a:moveTo>
                  <a:pt x="25" y="60"/>
                </a:moveTo>
                <a:cubicBezTo>
                  <a:pt x="21" y="64"/>
                  <a:pt x="14" y="66"/>
                  <a:pt x="9" y="67"/>
                </a:cubicBezTo>
                <a:cubicBezTo>
                  <a:pt x="4" y="62"/>
                  <a:pt x="4" y="62"/>
                  <a:pt x="4" y="62"/>
                </a:cubicBezTo>
                <a:cubicBezTo>
                  <a:pt x="5" y="57"/>
                  <a:pt x="7" y="50"/>
                  <a:pt x="11" y="46"/>
                </a:cubicBezTo>
                <a:lnTo>
                  <a:pt x="25" y="60"/>
                </a:lnTo>
                <a:close/>
                <a:moveTo>
                  <a:pt x="4" y="64"/>
                </a:moveTo>
                <a:cubicBezTo>
                  <a:pt x="7" y="67"/>
                  <a:pt x="7" y="67"/>
                  <a:pt x="7" y="67"/>
                </a:cubicBezTo>
                <a:cubicBezTo>
                  <a:pt x="5" y="68"/>
                  <a:pt x="4" y="68"/>
                  <a:pt x="3" y="68"/>
                </a:cubicBezTo>
                <a:cubicBezTo>
                  <a:pt x="3" y="67"/>
                  <a:pt x="3" y="66"/>
                  <a:pt x="4" y="6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199" name="Google Shape;34199;p552"/>
          <p:cNvSpPr/>
          <p:nvPr/>
        </p:nvSpPr>
        <p:spPr>
          <a:xfrm>
            <a:off x="9988863" y="3665212"/>
            <a:ext cx="310565" cy="395075"/>
          </a:xfrm>
          <a:custGeom>
            <a:avLst/>
            <a:gdLst/>
            <a:ahLst/>
            <a:cxnLst/>
            <a:rect l="l" t="t" r="r" b="b"/>
            <a:pathLst>
              <a:path w="62" h="76" extrusionOk="0">
                <a:moveTo>
                  <a:pt x="53" y="7"/>
                </a:moveTo>
                <a:cubicBezTo>
                  <a:pt x="9" y="7"/>
                  <a:pt x="9" y="7"/>
                  <a:pt x="9" y="7"/>
                </a:cubicBezTo>
                <a:cubicBezTo>
                  <a:pt x="8" y="7"/>
                  <a:pt x="6" y="8"/>
                  <a:pt x="6" y="10"/>
                </a:cubicBezTo>
                <a:cubicBezTo>
                  <a:pt x="6" y="16"/>
                  <a:pt x="6" y="16"/>
                  <a:pt x="6" y="16"/>
                </a:cubicBezTo>
                <a:cubicBezTo>
                  <a:pt x="6" y="18"/>
                  <a:pt x="8" y="19"/>
                  <a:pt x="9" y="19"/>
                </a:cubicBezTo>
                <a:cubicBezTo>
                  <a:pt x="53" y="19"/>
                  <a:pt x="53" y="19"/>
                  <a:pt x="53" y="19"/>
                </a:cubicBezTo>
                <a:cubicBezTo>
                  <a:pt x="54" y="19"/>
                  <a:pt x="56" y="18"/>
                  <a:pt x="56" y="16"/>
                </a:cubicBezTo>
                <a:cubicBezTo>
                  <a:pt x="56" y="10"/>
                  <a:pt x="56" y="10"/>
                  <a:pt x="56" y="10"/>
                </a:cubicBezTo>
                <a:cubicBezTo>
                  <a:pt x="56" y="8"/>
                  <a:pt x="54" y="7"/>
                  <a:pt x="53" y="7"/>
                </a:cubicBezTo>
                <a:close/>
                <a:moveTo>
                  <a:pt x="54" y="16"/>
                </a:moveTo>
                <a:cubicBezTo>
                  <a:pt x="54" y="17"/>
                  <a:pt x="53" y="17"/>
                  <a:pt x="53" y="17"/>
                </a:cubicBezTo>
                <a:cubicBezTo>
                  <a:pt x="9" y="17"/>
                  <a:pt x="9" y="17"/>
                  <a:pt x="9" y="17"/>
                </a:cubicBezTo>
                <a:cubicBezTo>
                  <a:pt x="9" y="17"/>
                  <a:pt x="8" y="17"/>
                  <a:pt x="8" y="16"/>
                </a:cubicBezTo>
                <a:cubicBezTo>
                  <a:pt x="8" y="10"/>
                  <a:pt x="8" y="10"/>
                  <a:pt x="8" y="10"/>
                </a:cubicBezTo>
                <a:cubicBezTo>
                  <a:pt x="8" y="9"/>
                  <a:pt x="9" y="9"/>
                  <a:pt x="9" y="9"/>
                </a:cubicBezTo>
                <a:cubicBezTo>
                  <a:pt x="53" y="9"/>
                  <a:pt x="53" y="9"/>
                  <a:pt x="53" y="9"/>
                </a:cubicBezTo>
                <a:cubicBezTo>
                  <a:pt x="53" y="9"/>
                  <a:pt x="54" y="9"/>
                  <a:pt x="54" y="10"/>
                </a:cubicBezTo>
                <a:lnTo>
                  <a:pt x="54" y="16"/>
                </a:lnTo>
                <a:close/>
                <a:moveTo>
                  <a:pt x="52" y="35"/>
                </a:moveTo>
                <a:cubicBezTo>
                  <a:pt x="47" y="35"/>
                  <a:pt x="47" y="35"/>
                  <a:pt x="47" y="35"/>
                </a:cubicBezTo>
                <a:cubicBezTo>
                  <a:pt x="45" y="35"/>
                  <a:pt x="44" y="36"/>
                  <a:pt x="44" y="38"/>
                </a:cubicBezTo>
                <a:cubicBezTo>
                  <a:pt x="44" y="64"/>
                  <a:pt x="44" y="64"/>
                  <a:pt x="44" y="64"/>
                </a:cubicBezTo>
                <a:cubicBezTo>
                  <a:pt x="44" y="65"/>
                  <a:pt x="45" y="67"/>
                  <a:pt x="47" y="67"/>
                </a:cubicBezTo>
                <a:cubicBezTo>
                  <a:pt x="52" y="67"/>
                  <a:pt x="52" y="67"/>
                  <a:pt x="52" y="67"/>
                </a:cubicBezTo>
                <a:cubicBezTo>
                  <a:pt x="54" y="67"/>
                  <a:pt x="55" y="65"/>
                  <a:pt x="55" y="64"/>
                </a:cubicBezTo>
                <a:cubicBezTo>
                  <a:pt x="55" y="38"/>
                  <a:pt x="55" y="38"/>
                  <a:pt x="55" y="38"/>
                </a:cubicBezTo>
                <a:cubicBezTo>
                  <a:pt x="55" y="36"/>
                  <a:pt x="54" y="35"/>
                  <a:pt x="52" y="35"/>
                </a:cubicBezTo>
                <a:close/>
                <a:moveTo>
                  <a:pt x="53" y="64"/>
                </a:moveTo>
                <a:cubicBezTo>
                  <a:pt x="53" y="64"/>
                  <a:pt x="53" y="65"/>
                  <a:pt x="52" y="65"/>
                </a:cubicBezTo>
                <a:cubicBezTo>
                  <a:pt x="47" y="65"/>
                  <a:pt x="47" y="65"/>
                  <a:pt x="47" y="65"/>
                </a:cubicBezTo>
                <a:cubicBezTo>
                  <a:pt x="46" y="65"/>
                  <a:pt x="46" y="64"/>
                  <a:pt x="46" y="64"/>
                </a:cubicBezTo>
                <a:cubicBezTo>
                  <a:pt x="46" y="38"/>
                  <a:pt x="46" y="38"/>
                  <a:pt x="46" y="38"/>
                </a:cubicBezTo>
                <a:cubicBezTo>
                  <a:pt x="46" y="37"/>
                  <a:pt x="46" y="37"/>
                  <a:pt x="47" y="37"/>
                </a:cubicBezTo>
                <a:cubicBezTo>
                  <a:pt x="52" y="37"/>
                  <a:pt x="52" y="37"/>
                  <a:pt x="52" y="37"/>
                </a:cubicBezTo>
                <a:cubicBezTo>
                  <a:pt x="53" y="37"/>
                  <a:pt x="53" y="37"/>
                  <a:pt x="53" y="38"/>
                </a:cubicBezTo>
                <a:lnTo>
                  <a:pt x="53" y="64"/>
                </a:lnTo>
                <a:close/>
                <a:moveTo>
                  <a:pt x="34" y="56"/>
                </a:moveTo>
                <a:cubicBezTo>
                  <a:pt x="10" y="56"/>
                  <a:pt x="10" y="56"/>
                  <a:pt x="10" y="56"/>
                </a:cubicBezTo>
                <a:cubicBezTo>
                  <a:pt x="8" y="56"/>
                  <a:pt x="7" y="57"/>
                  <a:pt x="7" y="59"/>
                </a:cubicBezTo>
                <a:cubicBezTo>
                  <a:pt x="7" y="64"/>
                  <a:pt x="7" y="64"/>
                  <a:pt x="7" y="64"/>
                </a:cubicBezTo>
                <a:cubicBezTo>
                  <a:pt x="7" y="65"/>
                  <a:pt x="8" y="67"/>
                  <a:pt x="10" y="67"/>
                </a:cubicBezTo>
                <a:cubicBezTo>
                  <a:pt x="34" y="67"/>
                  <a:pt x="34" y="67"/>
                  <a:pt x="34" y="67"/>
                </a:cubicBezTo>
                <a:cubicBezTo>
                  <a:pt x="35" y="67"/>
                  <a:pt x="37" y="65"/>
                  <a:pt x="37" y="64"/>
                </a:cubicBezTo>
                <a:cubicBezTo>
                  <a:pt x="37" y="59"/>
                  <a:pt x="37" y="59"/>
                  <a:pt x="37" y="59"/>
                </a:cubicBezTo>
                <a:cubicBezTo>
                  <a:pt x="37" y="57"/>
                  <a:pt x="35" y="56"/>
                  <a:pt x="34" y="56"/>
                </a:cubicBezTo>
                <a:close/>
                <a:moveTo>
                  <a:pt x="35" y="64"/>
                </a:moveTo>
                <a:cubicBezTo>
                  <a:pt x="35" y="64"/>
                  <a:pt x="34" y="65"/>
                  <a:pt x="34" y="65"/>
                </a:cubicBezTo>
                <a:cubicBezTo>
                  <a:pt x="10" y="65"/>
                  <a:pt x="10" y="65"/>
                  <a:pt x="10" y="65"/>
                </a:cubicBezTo>
                <a:cubicBezTo>
                  <a:pt x="9" y="65"/>
                  <a:pt x="9" y="64"/>
                  <a:pt x="9" y="64"/>
                </a:cubicBezTo>
                <a:cubicBezTo>
                  <a:pt x="9" y="59"/>
                  <a:pt x="9" y="59"/>
                  <a:pt x="9" y="59"/>
                </a:cubicBezTo>
                <a:cubicBezTo>
                  <a:pt x="9" y="58"/>
                  <a:pt x="9" y="58"/>
                  <a:pt x="10" y="58"/>
                </a:cubicBezTo>
                <a:cubicBezTo>
                  <a:pt x="34" y="58"/>
                  <a:pt x="34" y="58"/>
                  <a:pt x="34" y="58"/>
                </a:cubicBezTo>
                <a:cubicBezTo>
                  <a:pt x="34" y="58"/>
                  <a:pt x="35" y="58"/>
                  <a:pt x="35" y="59"/>
                </a:cubicBezTo>
                <a:lnTo>
                  <a:pt x="35" y="64"/>
                </a:lnTo>
                <a:close/>
                <a:moveTo>
                  <a:pt x="8" y="31"/>
                </a:moveTo>
                <a:cubicBezTo>
                  <a:pt x="17" y="31"/>
                  <a:pt x="17" y="31"/>
                  <a:pt x="17" y="31"/>
                </a:cubicBezTo>
                <a:cubicBezTo>
                  <a:pt x="18" y="31"/>
                  <a:pt x="18" y="31"/>
                  <a:pt x="18" y="30"/>
                </a:cubicBezTo>
                <a:cubicBezTo>
                  <a:pt x="18" y="25"/>
                  <a:pt x="18" y="25"/>
                  <a:pt x="18" y="25"/>
                </a:cubicBezTo>
                <a:cubicBezTo>
                  <a:pt x="18" y="24"/>
                  <a:pt x="18" y="24"/>
                  <a:pt x="17" y="24"/>
                </a:cubicBezTo>
                <a:cubicBezTo>
                  <a:pt x="8" y="24"/>
                  <a:pt x="8" y="24"/>
                  <a:pt x="8" y="24"/>
                </a:cubicBezTo>
                <a:cubicBezTo>
                  <a:pt x="7" y="24"/>
                  <a:pt x="7" y="24"/>
                  <a:pt x="7" y="25"/>
                </a:cubicBezTo>
                <a:cubicBezTo>
                  <a:pt x="7" y="30"/>
                  <a:pt x="7" y="30"/>
                  <a:pt x="7" y="30"/>
                </a:cubicBezTo>
                <a:cubicBezTo>
                  <a:pt x="7" y="31"/>
                  <a:pt x="7" y="31"/>
                  <a:pt x="8" y="31"/>
                </a:cubicBezTo>
                <a:close/>
                <a:moveTo>
                  <a:pt x="9" y="26"/>
                </a:moveTo>
                <a:cubicBezTo>
                  <a:pt x="16" y="26"/>
                  <a:pt x="16" y="26"/>
                  <a:pt x="16" y="26"/>
                </a:cubicBezTo>
                <a:cubicBezTo>
                  <a:pt x="16" y="29"/>
                  <a:pt x="16" y="29"/>
                  <a:pt x="16" y="29"/>
                </a:cubicBezTo>
                <a:cubicBezTo>
                  <a:pt x="9" y="29"/>
                  <a:pt x="9" y="29"/>
                  <a:pt x="9" y="29"/>
                </a:cubicBezTo>
                <a:lnTo>
                  <a:pt x="9" y="26"/>
                </a:lnTo>
                <a:close/>
                <a:moveTo>
                  <a:pt x="36" y="24"/>
                </a:moveTo>
                <a:cubicBezTo>
                  <a:pt x="26" y="24"/>
                  <a:pt x="26" y="24"/>
                  <a:pt x="26" y="24"/>
                </a:cubicBezTo>
                <a:cubicBezTo>
                  <a:pt x="26" y="24"/>
                  <a:pt x="25" y="24"/>
                  <a:pt x="25" y="25"/>
                </a:cubicBezTo>
                <a:cubicBezTo>
                  <a:pt x="25" y="30"/>
                  <a:pt x="25" y="30"/>
                  <a:pt x="25" y="30"/>
                </a:cubicBezTo>
                <a:cubicBezTo>
                  <a:pt x="25" y="31"/>
                  <a:pt x="26" y="31"/>
                  <a:pt x="26" y="31"/>
                </a:cubicBezTo>
                <a:cubicBezTo>
                  <a:pt x="36" y="31"/>
                  <a:pt x="36" y="31"/>
                  <a:pt x="36" y="31"/>
                </a:cubicBezTo>
                <a:cubicBezTo>
                  <a:pt x="36" y="31"/>
                  <a:pt x="37" y="31"/>
                  <a:pt x="37" y="30"/>
                </a:cubicBezTo>
                <a:cubicBezTo>
                  <a:pt x="37" y="25"/>
                  <a:pt x="37" y="25"/>
                  <a:pt x="37" y="25"/>
                </a:cubicBezTo>
                <a:cubicBezTo>
                  <a:pt x="37" y="24"/>
                  <a:pt x="36" y="24"/>
                  <a:pt x="36" y="24"/>
                </a:cubicBezTo>
                <a:close/>
                <a:moveTo>
                  <a:pt x="35" y="29"/>
                </a:moveTo>
                <a:cubicBezTo>
                  <a:pt x="27" y="29"/>
                  <a:pt x="27" y="29"/>
                  <a:pt x="27" y="29"/>
                </a:cubicBezTo>
                <a:cubicBezTo>
                  <a:pt x="27" y="26"/>
                  <a:pt x="27" y="26"/>
                  <a:pt x="27" y="26"/>
                </a:cubicBezTo>
                <a:cubicBezTo>
                  <a:pt x="35" y="26"/>
                  <a:pt x="35" y="26"/>
                  <a:pt x="35" y="26"/>
                </a:cubicBezTo>
                <a:lnTo>
                  <a:pt x="35" y="29"/>
                </a:lnTo>
                <a:close/>
                <a:moveTo>
                  <a:pt x="7" y="41"/>
                </a:moveTo>
                <a:cubicBezTo>
                  <a:pt x="7" y="42"/>
                  <a:pt x="7" y="42"/>
                  <a:pt x="8" y="42"/>
                </a:cubicBezTo>
                <a:cubicBezTo>
                  <a:pt x="17" y="42"/>
                  <a:pt x="17" y="42"/>
                  <a:pt x="17" y="42"/>
                </a:cubicBezTo>
                <a:cubicBezTo>
                  <a:pt x="18" y="42"/>
                  <a:pt x="18" y="42"/>
                  <a:pt x="18" y="41"/>
                </a:cubicBezTo>
                <a:cubicBezTo>
                  <a:pt x="18" y="35"/>
                  <a:pt x="18" y="35"/>
                  <a:pt x="18" y="35"/>
                </a:cubicBezTo>
                <a:cubicBezTo>
                  <a:pt x="18" y="35"/>
                  <a:pt x="18" y="34"/>
                  <a:pt x="17" y="34"/>
                </a:cubicBezTo>
                <a:cubicBezTo>
                  <a:pt x="8" y="34"/>
                  <a:pt x="8" y="34"/>
                  <a:pt x="8" y="34"/>
                </a:cubicBezTo>
                <a:cubicBezTo>
                  <a:pt x="7" y="34"/>
                  <a:pt x="7" y="35"/>
                  <a:pt x="7" y="35"/>
                </a:cubicBezTo>
                <a:lnTo>
                  <a:pt x="7" y="41"/>
                </a:lnTo>
                <a:close/>
                <a:moveTo>
                  <a:pt x="9" y="36"/>
                </a:moveTo>
                <a:cubicBezTo>
                  <a:pt x="16" y="36"/>
                  <a:pt x="16" y="36"/>
                  <a:pt x="16" y="36"/>
                </a:cubicBezTo>
                <a:cubicBezTo>
                  <a:pt x="16" y="40"/>
                  <a:pt x="16" y="40"/>
                  <a:pt x="16" y="40"/>
                </a:cubicBezTo>
                <a:cubicBezTo>
                  <a:pt x="9" y="40"/>
                  <a:pt x="9" y="40"/>
                  <a:pt x="9" y="40"/>
                </a:cubicBezTo>
                <a:lnTo>
                  <a:pt x="9" y="36"/>
                </a:lnTo>
                <a:close/>
                <a:moveTo>
                  <a:pt x="36" y="34"/>
                </a:moveTo>
                <a:cubicBezTo>
                  <a:pt x="26" y="34"/>
                  <a:pt x="26" y="34"/>
                  <a:pt x="26" y="34"/>
                </a:cubicBezTo>
                <a:cubicBezTo>
                  <a:pt x="26" y="34"/>
                  <a:pt x="25" y="35"/>
                  <a:pt x="25" y="35"/>
                </a:cubicBezTo>
                <a:cubicBezTo>
                  <a:pt x="25" y="41"/>
                  <a:pt x="25" y="41"/>
                  <a:pt x="25" y="41"/>
                </a:cubicBezTo>
                <a:cubicBezTo>
                  <a:pt x="25" y="42"/>
                  <a:pt x="26" y="42"/>
                  <a:pt x="26" y="42"/>
                </a:cubicBezTo>
                <a:cubicBezTo>
                  <a:pt x="36" y="42"/>
                  <a:pt x="36" y="42"/>
                  <a:pt x="36" y="42"/>
                </a:cubicBezTo>
                <a:cubicBezTo>
                  <a:pt x="36" y="42"/>
                  <a:pt x="37" y="42"/>
                  <a:pt x="37" y="41"/>
                </a:cubicBezTo>
                <a:cubicBezTo>
                  <a:pt x="37" y="35"/>
                  <a:pt x="37" y="35"/>
                  <a:pt x="37" y="35"/>
                </a:cubicBezTo>
                <a:cubicBezTo>
                  <a:pt x="37" y="35"/>
                  <a:pt x="36" y="34"/>
                  <a:pt x="36" y="34"/>
                </a:cubicBezTo>
                <a:close/>
                <a:moveTo>
                  <a:pt x="35" y="40"/>
                </a:moveTo>
                <a:cubicBezTo>
                  <a:pt x="27" y="40"/>
                  <a:pt x="27" y="40"/>
                  <a:pt x="27" y="40"/>
                </a:cubicBezTo>
                <a:cubicBezTo>
                  <a:pt x="27" y="36"/>
                  <a:pt x="27" y="36"/>
                  <a:pt x="27" y="36"/>
                </a:cubicBezTo>
                <a:cubicBezTo>
                  <a:pt x="35" y="36"/>
                  <a:pt x="35" y="36"/>
                  <a:pt x="35" y="36"/>
                </a:cubicBezTo>
                <a:lnTo>
                  <a:pt x="35" y="40"/>
                </a:lnTo>
                <a:close/>
                <a:moveTo>
                  <a:pt x="7" y="52"/>
                </a:moveTo>
                <a:cubicBezTo>
                  <a:pt x="7" y="53"/>
                  <a:pt x="7" y="53"/>
                  <a:pt x="8" y="53"/>
                </a:cubicBezTo>
                <a:cubicBezTo>
                  <a:pt x="17" y="53"/>
                  <a:pt x="17" y="53"/>
                  <a:pt x="17" y="53"/>
                </a:cubicBezTo>
                <a:cubicBezTo>
                  <a:pt x="18" y="53"/>
                  <a:pt x="18" y="53"/>
                  <a:pt x="18" y="52"/>
                </a:cubicBezTo>
                <a:cubicBezTo>
                  <a:pt x="18" y="46"/>
                  <a:pt x="18" y="46"/>
                  <a:pt x="18" y="46"/>
                </a:cubicBezTo>
                <a:cubicBezTo>
                  <a:pt x="18" y="46"/>
                  <a:pt x="18" y="45"/>
                  <a:pt x="17" y="45"/>
                </a:cubicBezTo>
                <a:cubicBezTo>
                  <a:pt x="8" y="45"/>
                  <a:pt x="8" y="45"/>
                  <a:pt x="8" y="45"/>
                </a:cubicBezTo>
                <a:cubicBezTo>
                  <a:pt x="7" y="45"/>
                  <a:pt x="7" y="46"/>
                  <a:pt x="7" y="46"/>
                </a:cubicBezTo>
                <a:lnTo>
                  <a:pt x="7" y="52"/>
                </a:lnTo>
                <a:close/>
                <a:moveTo>
                  <a:pt x="9" y="47"/>
                </a:moveTo>
                <a:cubicBezTo>
                  <a:pt x="16" y="47"/>
                  <a:pt x="16" y="47"/>
                  <a:pt x="16" y="47"/>
                </a:cubicBezTo>
                <a:cubicBezTo>
                  <a:pt x="16" y="51"/>
                  <a:pt x="16" y="51"/>
                  <a:pt x="16" y="51"/>
                </a:cubicBezTo>
                <a:cubicBezTo>
                  <a:pt x="9" y="51"/>
                  <a:pt x="9" y="51"/>
                  <a:pt x="9" y="51"/>
                </a:cubicBezTo>
                <a:lnTo>
                  <a:pt x="9" y="47"/>
                </a:lnTo>
                <a:close/>
                <a:moveTo>
                  <a:pt x="36" y="45"/>
                </a:moveTo>
                <a:cubicBezTo>
                  <a:pt x="26" y="45"/>
                  <a:pt x="26" y="45"/>
                  <a:pt x="26" y="45"/>
                </a:cubicBezTo>
                <a:cubicBezTo>
                  <a:pt x="26" y="45"/>
                  <a:pt x="25" y="46"/>
                  <a:pt x="25" y="46"/>
                </a:cubicBezTo>
                <a:cubicBezTo>
                  <a:pt x="25" y="52"/>
                  <a:pt x="25" y="52"/>
                  <a:pt x="25" y="52"/>
                </a:cubicBezTo>
                <a:cubicBezTo>
                  <a:pt x="25" y="53"/>
                  <a:pt x="26" y="53"/>
                  <a:pt x="26" y="53"/>
                </a:cubicBezTo>
                <a:cubicBezTo>
                  <a:pt x="36" y="53"/>
                  <a:pt x="36" y="53"/>
                  <a:pt x="36" y="53"/>
                </a:cubicBezTo>
                <a:cubicBezTo>
                  <a:pt x="36" y="53"/>
                  <a:pt x="37" y="53"/>
                  <a:pt x="37" y="52"/>
                </a:cubicBezTo>
                <a:cubicBezTo>
                  <a:pt x="37" y="46"/>
                  <a:pt x="37" y="46"/>
                  <a:pt x="37" y="46"/>
                </a:cubicBezTo>
                <a:cubicBezTo>
                  <a:pt x="37" y="46"/>
                  <a:pt x="36" y="45"/>
                  <a:pt x="36" y="45"/>
                </a:cubicBezTo>
                <a:close/>
                <a:moveTo>
                  <a:pt x="35" y="51"/>
                </a:moveTo>
                <a:cubicBezTo>
                  <a:pt x="27" y="51"/>
                  <a:pt x="27" y="51"/>
                  <a:pt x="27" y="51"/>
                </a:cubicBezTo>
                <a:cubicBezTo>
                  <a:pt x="27" y="47"/>
                  <a:pt x="27" y="47"/>
                  <a:pt x="27" y="47"/>
                </a:cubicBezTo>
                <a:cubicBezTo>
                  <a:pt x="35" y="47"/>
                  <a:pt x="35" y="47"/>
                  <a:pt x="35" y="47"/>
                </a:cubicBezTo>
                <a:lnTo>
                  <a:pt x="35" y="51"/>
                </a:lnTo>
                <a:close/>
                <a:moveTo>
                  <a:pt x="54" y="24"/>
                </a:moveTo>
                <a:cubicBezTo>
                  <a:pt x="45" y="24"/>
                  <a:pt x="45" y="24"/>
                  <a:pt x="45" y="24"/>
                </a:cubicBezTo>
                <a:cubicBezTo>
                  <a:pt x="44" y="24"/>
                  <a:pt x="44" y="24"/>
                  <a:pt x="44" y="25"/>
                </a:cubicBezTo>
                <a:cubicBezTo>
                  <a:pt x="44" y="30"/>
                  <a:pt x="44" y="30"/>
                  <a:pt x="44" y="30"/>
                </a:cubicBezTo>
                <a:cubicBezTo>
                  <a:pt x="44" y="31"/>
                  <a:pt x="44" y="31"/>
                  <a:pt x="45" y="31"/>
                </a:cubicBezTo>
                <a:cubicBezTo>
                  <a:pt x="54" y="31"/>
                  <a:pt x="54" y="31"/>
                  <a:pt x="54" y="31"/>
                </a:cubicBezTo>
                <a:cubicBezTo>
                  <a:pt x="55" y="31"/>
                  <a:pt x="55" y="31"/>
                  <a:pt x="55" y="30"/>
                </a:cubicBezTo>
                <a:cubicBezTo>
                  <a:pt x="55" y="25"/>
                  <a:pt x="55" y="25"/>
                  <a:pt x="55" y="25"/>
                </a:cubicBezTo>
                <a:cubicBezTo>
                  <a:pt x="55" y="24"/>
                  <a:pt x="55" y="24"/>
                  <a:pt x="54" y="24"/>
                </a:cubicBezTo>
                <a:close/>
                <a:moveTo>
                  <a:pt x="53" y="29"/>
                </a:moveTo>
                <a:cubicBezTo>
                  <a:pt x="46" y="29"/>
                  <a:pt x="46" y="29"/>
                  <a:pt x="46" y="29"/>
                </a:cubicBezTo>
                <a:cubicBezTo>
                  <a:pt x="46" y="26"/>
                  <a:pt x="46" y="26"/>
                  <a:pt x="46" y="26"/>
                </a:cubicBezTo>
                <a:cubicBezTo>
                  <a:pt x="53" y="26"/>
                  <a:pt x="53" y="26"/>
                  <a:pt x="53" y="26"/>
                </a:cubicBezTo>
                <a:lnTo>
                  <a:pt x="53" y="29"/>
                </a:lnTo>
                <a:close/>
                <a:moveTo>
                  <a:pt x="56" y="0"/>
                </a:moveTo>
                <a:cubicBezTo>
                  <a:pt x="6" y="0"/>
                  <a:pt x="6" y="0"/>
                  <a:pt x="6" y="0"/>
                </a:cubicBezTo>
                <a:cubicBezTo>
                  <a:pt x="2" y="0"/>
                  <a:pt x="0" y="3"/>
                  <a:pt x="0" y="6"/>
                </a:cubicBezTo>
                <a:cubicBezTo>
                  <a:pt x="0" y="70"/>
                  <a:pt x="0" y="70"/>
                  <a:pt x="0" y="70"/>
                </a:cubicBezTo>
                <a:cubicBezTo>
                  <a:pt x="0" y="73"/>
                  <a:pt x="2" y="76"/>
                  <a:pt x="6" y="76"/>
                </a:cubicBezTo>
                <a:cubicBezTo>
                  <a:pt x="56" y="76"/>
                  <a:pt x="56" y="76"/>
                  <a:pt x="56" y="76"/>
                </a:cubicBezTo>
                <a:cubicBezTo>
                  <a:pt x="60" y="76"/>
                  <a:pt x="62" y="73"/>
                  <a:pt x="62" y="70"/>
                </a:cubicBezTo>
                <a:cubicBezTo>
                  <a:pt x="62" y="6"/>
                  <a:pt x="62" y="6"/>
                  <a:pt x="62" y="6"/>
                </a:cubicBezTo>
                <a:cubicBezTo>
                  <a:pt x="62" y="3"/>
                  <a:pt x="60" y="0"/>
                  <a:pt x="56" y="0"/>
                </a:cubicBezTo>
                <a:close/>
                <a:moveTo>
                  <a:pt x="56" y="70"/>
                </a:moveTo>
                <a:cubicBezTo>
                  <a:pt x="6" y="70"/>
                  <a:pt x="6" y="70"/>
                  <a:pt x="6" y="70"/>
                </a:cubicBezTo>
                <a:cubicBezTo>
                  <a:pt x="4" y="70"/>
                  <a:pt x="3" y="68"/>
                  <a:pt x="3" y="67"/>
                </a:cubicBezTo>
                <a:cubicBezTo>
                  <a:pt x="3" y="6"/>
                  <a:pt x="3" y="6"/>
                  <a:pt x="3" y="6"/>
                </a:cubicBezTo>
                <a:cubicBezTo>
                  <a:pt x="3" y="4"/>
                  <a:pt x="4" y="3"/>
                  <a:pt x="6" y="3"/>
                </a:cubicBezTo>
                <a:cubicBezTo>
                  <a:pt x="56" y="3"/>
                  <a:pt x="56" y="3"/>
                  <a:pt x="56" y="3"/>
                </a:cubicBezTo>
                <a:cubicBezTo>
                  <a:pt x="58" y="3"/>
                  <a:pt x="59" y="4"/>
                  <a:pt x="59" y="6"/>
                </a:cubicBezTo>
                <a:cubicBezTo>
                  <a:pt x="59" y="67"/>
                  <a:pt x="59" y="67"/>
                  <a:pt x="59" y="67"/>
                </a:cubicBezTo>
                <a:cubicBezTo>
                  <a:pt x="59" y="68"/>
                  <a:pt x="58" y="70"/>
                  <a:pt x="56" y="7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00" name="Google Shape;34200;p552"/>
          <p:cNvSpPr/>
          <p:nvPr/>
        </p:nvSpPr>
        <p:spPr>
          <a:xfrm>
            <a:off x="10071328" y="5030152"/>
            <a:ext cx="378171" cy="420427"/>
          </a:xfrm>
          <a:custGeom>
            <a:avLst/>
            <a:gdLst/>
            <a:ahLst/>
            <a:cxnLst/>
            <a:rect l="l" t="t" r="r" b="b"/>
            <a:pathLst>
              <a:path w="76" h="81" extrusionOk="0">
                <a:moveTo>
                  <a:pt x="76" y="75"/>
                </a:moveTo>
                <a:cubicBezTo>
                  <a:pt x="73" y="71"/>
                  <a:pt x="73" y="71"/>
                  <a:pt x="73" y="71"/>
                </a:cubicBezTo>
                <a:cubicBezTo>
                  <a:pt x="73" y="70"/>
                  <a:pt x="74" y="70"/>
                  <a:pt x="74" y="69"/>
                </a:cubicBezTo>
                <a:cubicBezTo>
                  <a:pt x="74" y="69"/>
                  <a:pt x="74" y="68"/>
                  <a:pt x="74" y="68"/>
                </a:cubicBezTo>
                <a:cubicBezTo>
                  <a:pt x="70" y="62"/>
                  <a:pt x="70" y="62"/>
                  <a:pt x="70" y="62"/>
                </a:cubicBezTo>
                <a:cubicBezTo>
                  <a:pt x="70" y="61"/>
                  <a:pt x="70" y="61"/>
                  <a:pt x="70" y="60"/>
                </a:cubicBezTo>
                <a:cubicBezTo>
                  <a:pt x="67" y="55"/>
                  <a:pt x="67" y="55"/>
                  <a:pt x="67" y="55"/>
                </a:cubicBezTo>
                <a:cubicBezTo>
                  <a:pt x="67" y="54"/>
                  <a:pt x="66" y="54"/>
                  <a:pt x="66" y="54"/>
                </a:cubicBezTo>
                <a:cubicBezTo>
                  <a:pt x="65" y="54"/>
                  <a:pt x="65" y="54"/>
                  <a:pt x="65" y="54"/>
                </a:cubicBezTo>
                <a:cubicBezTo>
                  <a:pt x="62" y="48"/>
                  <a:pt x="62" y="48"/>
                  <a:pt x="62" y="48"/>
                </a:cubicBezTo>
                <a:cubicBezTo>
                  <a:pt x="62" y="47"/>
                  <a:pt x="60" y="47"/>
                  <a:pt x="60" y="48"/>
                </a:cubicBezTo>
                <a:cubicBezTo>
                  <a:pt x="59" y="48"/>
                  <a:pt x="59" y="48"/>
                  <a:pt x="59" y="48"/>
                </a:cubicBezTo>
                <a:cubicBezTo>
                  <a:pt x="57" y="45"/>
                  <a:pt x="57" y="45"/>
                  <a:pt x="57" y="45"/>
                </a:cubicBezTo>
                <a:cubicBezTo>
                  <a:pt x="57" y="43"/>
                  <a:pt x="55" y="43"/>
                  <a:pt x="54" y="44"/>
                </a:cubicBezTo>
                <a:cubicBezTo>
                  <a:pt x="53" y="45"/>
                  <a:pt x="52" y="46"/>
                  <a:pt x="53" y="47"/>
                </a:cubicBezTo>
                <a:cubicBezTo>
                  <a:pt x="55" y="50"/>
                  <a:pt x="55" y="50"/>
                  <a:pt x="55" y="50"/>
                </a:cubicBezTo>
                <a:cubicBezTo>
                  <a:pt x="55" y="51"/>
                  <a:pt x="55" y="51"/>
                  <a:pt x="55" y="51"/>
                </a:cubicBezTo>
                <a:cubicBezTo>
                  <a:pt x="54" y="52"/>
                  <a:pt x="54" y="52"/>
                  <a:pt x="55" y="53"/>
                </a:cubicBezTo>
                <a:cubicBezTo>
                  <a:pt x="58" y="58"/>
                  <a:pt x="58" y="58"/>
                  <a:pt x="58" y="58"/>
                </a:cubicBezTo>
                <a:cubicBezTo>
                  <a:pt x="58" y="58"/>
                  <a:pt x="58" y="58"/>
                  <a:pt x="58" y="58"/>
                </a:cubicBezTo>
                <a:cubicBezTo>
                  <a:pt x="57" y="59"/>
                  <a:pt x="57" y="59"/>
                  <a:pt x="58" y="60"/>
                </a:cubicBezTo>
                <a:cubicBezTo>
                  <a:pt x="58" y="60"/>
                  <a:pt x="58" y="60"/>
                  <a:pt x="58" y="60"/>
                </a:cubicBezTo>
                <a:cubicBezTo>
                  <a:pt x="58" y="60"/>
                  <a:pt x="58" y="60"/>
                  <a:pt x="58" y="60"/>
                </a:cubicBezTo>
                <a:cubicBezTo>
                  <a:pt x="40" y="29"/>
                  <a:pt x="40" y="29"/>
                  <a:pt x="40" y="29"/>
                </a:cubicBezTo>
                <a:cubicBezTo>
                  <a:pt x="40" y="19"/>
                  <a:pt x="40" y="19"/>
                  <a:pt x="40" y="19"/>
                </a:cubicBezTo>
                <a:cubicBezTo>
                  <a:pt x="40" y="18"/>
                  <a:pt x="39" y="17"/>
                  <a:pt x="38" y="17"/>
                </a:cubicBezTo>
                <a:cubicBezTo>
                  <a:pt x="36" y="17"/>
                  <a:pt x="36" y="17"/>
                  <a:pt x="36" y="17"/>
                </a:cubicBezTo>
                <a:cubicBezTo>
                  <a:pt x="36" y="15"/>
                  <a:pt x="36" y="15"/>
                  <a:pt x="36" y="15"/>
                </a:cubicBezTo>
                <a:cubicBezTo>
                  <a:pt x="37" y="15"/>
                  <a:pt x="37" y="14"/>
                  <a:pt x="37" y="13"/>
                </a:cubicBezTo>
                <a:cubicBezTo>
                  <a:pt x="37" y="2"/>
                  <a:pt x="37" y="2"/>
                  <a:pt x="37" y="2"/>
                </a:cubicBezTo>
                <a:cubicBezTo>
                  <a:pt x="37" y="1"/>
                  <a:pt x="36" y="0"/>
                  <a:pt x="35" y="0"/>
                </a:cubicBezTo>
                <a:cubicBezTo>
                  <a:pt x="30" y="0"/>
                  <a:pt x="30" y="0"/>
                  <a:pt x="30" y="0"/>
                </a:cubicBezTo>
                <a:cubicBezTo>
                  <a:pt x="28" y="0"/>
                  <a:pt x="28" y="1"/>
                  <a:pt x="28" y="2"/>
                </a:cubicBezTo>
                <a:cubicBezTo>
                  <a:pt x="28" y="13"/>
                  <a:pt x="28" y="13"/>
                  <a:pt x="28" y="13"/>
                </a:cubicBezTo>
                <a:cubicBezTo>
                  <a:pt x="28" y="14"/>
                  <a:pt x="28" y="15"/>
                  <a:pt x="29" y="15"/>
                </a:cubicBezTo>
                <a:cubicBezTo>
                  <a:pt x="29" y="17"/>
                  <a:pt x="29" y="17"/>
                  <a:pt x="29" y="17"/>
                </a:cubicBezTo>
                <a:cubicBezTo>
                  <a:pt x="27" y="17"/>
                  <a:pt x="27" y="17"/>
                  <a:pt x="27" y="17"/>
                </a:cubicBezTo>
                <a:cubicBezTo>
                  <a:pt x="26" y="17"/>
                  <a:pt x="25" y="18"/>
                  <a:pt x="25" y="19"/>
                </a:cubicBezTo>
                <a:cubicBezTo>
                  <a:pt x="25" y="27"/>
                  <a:pt x="25" y="27"/>
                  <a:pt x="25" y="27"/>
                </a:cubicBezTo>
                <a:cubicBezTo>
                  <a:pt x="8" y="57"/>
                  <a:pt x="8" y="57"/>
                  <a:pt x="8" y="57"/>
                </a:cubicBezTo>
                <a:cubicBezTo>
                  <a:pt x="6" y="58"/>
                  <a:pt x="5" y="59"/>
                  <a:pt x="4" y="60"/>
                </a:cubicBezTo>
                <a:cubicBezTo>
                  <a:pt x="3" y="62"/>
                  <a:pt x="3" y="64"/>
                  <a:pt x="3" y="66"/>
                </a:cubicBezTo>
                <a:cubicBezTo>
                  <a:pt x="3" y="66"/>
                  <a:pt x="3" y="66"/>
                  <a:pt x="3" y="66"/>
                </a:cubicBezTo>
                <a:cubicBezTo>
                  <a:pt x="3" y="72"/>
                  <a:pt x="3" y="72"/>
                  <a:pt x="3" y="72"/>
                </a:cubicBezTo>
                <a:cubicBezTo>
                  <a:pt x="3" y="72"/>
                  <a:pt x="3" y="73"/>
                  <a:pt x="4" y="73"/>
                </a:cubicBezTo>
                <a:cubicBezTo>
                  <a:pt x="1" y="78"/>
                  <a:pt x="1" y="78"/>
                  <a:pt x="1" y="78"/>
                </a:cubicBezTo>
                <a:cubicBezTo>
                  <a:pt x="0" y="79"/>
                  <a:pt x="1" y="80"/>
                  <a:pt x="2" y="81"/>
                </a:cubicBezTo>
                <a:cubicBezTo>
                  <a:pt x="2" y="81"/>
                  <a:pt x="2" y="81"/>
                  <a:pt x="3" y="81"/>
                </a:cubicBezTo>
                <a:cubicBezTo>
                  <a:pt x="3" y="81"/>
                  <a:pt x="4" y="81"/>
                  <a:pt x="4" y="80"/>
                </a:cubicBezTo>
                <a:cubicBezTo>
                  <a:pt x="7" y="75"/>
                  <a:pt x="7" y="75"/>
                  <a:pt x="7" y="75"/>
                </a:cubicBezTo>
                <a:cubicBezTo>
                  <a:pt x="7" y="75"/>
                  <a:pt x="7" y="75"/>
                  <a:pt x="7" y="75"/>
                </a:cubicBezTo>
                <a:cubicBezTo>
                  <a:pt x="8" y="76"/>
                  <a:pt x="8" y="76"/>
                  <a:pt x="9" y="76"/>
                </a:cubicBezTo>
                <a:cubicBezTo>
                  <a:pt x="9" y="75"/>
                  <a:pt x="10" y="75"/>
                  <a:pt x="10" y="75"/>
                </a:cubicBezTo>
                <a:cubicBezTo>
                  <a:pt x="12" y="71"/>
                  <a:pt x="12" y="71"/>
                  <a:pt x="12" y="71"/>
                </a:cubicBezTo>
                <a:cubicBezTo>
                  <a:pt x="14" y="70"/>
                  <a:pt x="16" y="69"/>
                  <a:pt x="16" y="68"/>
                </a:cubicBezTo>
                <a:cubicBezTo>
                  <a:pt x="17" y="66"/>
                  <a:pt x="18" y="64"/>
                  <a:pt x="17" y="62"/>
                </a:cubicBezTo>
                <a:cubicBezTo>
                  <a:pt x="32" y="37"/>
                  <a:pt x="32" y="37"/>
                  <a:pt x="32" y="37"/>
                </a:cubicBezTo>
                <a:cubicBezTo>
                  <a:pt x="48" y="66"/>
                  <a:pt x="48" y="66"/>
                  <a:pt x="48" y="66"/>
                </a:cubicBezTo>
                <a:cubicBezTo>
                  <a:pt x="48" y="66"/>
                  <a:pt x="48" y="67"/>
                  <a:pt x="48" y="68"/>
                </a:cubicBezTo>
                <a:cubicBezTo>
                  <a:pt x="50" y="71"/>
                  <a:pt x="50" y="71"/>
                  <a:pt x="50" y="71"/>
                </a:cubicBezTo>
                <a:cubicBezTo>
                  <a:pt x="50" y="71"/>
                  <a:pt x="51" y="72"/>
                  <a:pt x="51" y="72"/>
                </a:cubicBezTo>
                <a:cubicBezTo>
                  <a:pt x="51" y="72"/>
                  <a:pt x="52" y="72"/>
                  <a:pt x="52" y="72"/>
                </a:cubicBezTo>
                <a:cubicBezTo>
                  <a:pt x="54" y="75"/>
                  <a:pt x="54" y="75"/>
                  <a:pt x="54" y="75"/>
                </a:cubicBezTo>
                <a:cubicBezTo>
                  <a:pt x="54" y="76"/>
                  <a:pt x="56" y="76"/>
                  <a:pt x="57" y="76"/>
                </a:cubicBezTo>
                <a:cubicBezTo>
                  <a:pt x="62" y="72"/>
                  <a:pt x="62" y="72"/>
                  <a:pt x="62" y="72"/>
                </a:cubicBezTo>
                <a:cubicBezTo>
                  <a:pt x="63" y="72"/>
                  <a:pt x="63" y="72"/>
                  <a:pt x="63" y="71"/>
                </a:cubicBezTo>
                <a:cubicBezTo>
                  <a:pt x="63" y="71"/>
                  <a:pt x="63" y="70"/>
                  <a:pt x="63" y="70"/>
                </a:cubicBezTo>
                <a:cubicBezTo>
                  <a:pt x="61" y="66"/>
                  <a:pt x="61" y="66"/>
                  <a:pt x="61" y="66"/>
                </a:cubicBezTo>
                <a:cubicBezTo>
                  <a:pt x="62" y="66"/>
                  <a:pt x="62" y="66"/>
                  <a:pt x="62" y="66"/>
                </a:cubicBezTo>
                <a:cubicBezTo>
                  <a:pt x="62" y="66"/>
                  <a:pt x="62" y="66"/>
                  <a:pt x="63" y="66"/>
                </a:cubicBezTo>
                <a:cubicBezTo>
                  <a:pt x="66" y="72"/>
                  <a:pt x="66" y="72"/>
                  <a:pt x="66" y="72"/>
                </a:cubicBezTo>
                <a:cubicBezTo>
                  <a:pt x="67" y="73"/>
                  <a:pt x="68" y="73"/>
                  <a:pt x="69" y="73"/>
                </a:cubicBezTo>
                <a:cubicBezTo>
                  <a:pt x="71" y="78"/>
                  <a:pt x="71" y="78"/>
                  <a:pt x="71" y="78"/>
                </a:cubicBezTo>
                <a:cubicBezTo>
                  <a:pt x="72" y="79"/>
                  <a:pt x="74" y="79"/>
                  <a:pt x="75" y="79"/>
                </a:cubicBezTo>
                <a:cubicBezTo>
                  <a:pt x="75" y="78"/>
                  <a:pt x="76" y="78"/>
                  <a:pt x="76" y="77"/>
                </a:cubicBezTo>
                <a:cubicBezTo>
                  <a:pt x="76" y="76"/>
                  <a:pt x="76" y="76"/>
                  <a:pt x="76" y="75"/>
                </a:cubicBezTo>
                <a:close/>
                <a:moveTo>
                  <a:pt x="52" y="68"/>
                </a:moveTo>
                <a:cubicBezTo>
                  <a:pt x="51" y="67"/>
                  <a:pt x="51" y="67"/>
                  <a:pt x="51" y="67"/>
                </a:cubicBezTo>
                <a:cubicBezTo>
                  <a:pt x="60" y="62"/>
                  <a:pt x="60" y="62"/>
                  <a:pt x="60" y="62"/>
                </a:cubicBezTo>
                <a:cubicBezTo>
                  <a:pt x="61" y="63"/>
                  <a:pt x="61" y="63"/>
                  <a:pt x="61" y="63"/>
                </a:cubicBezTo>
                <a:cubicBezTo>
                  <a:pt x="59" y="64"/>
                  <a:pt x="59" y="64"/>
                  <a:pt x="59" y="64"/>
                </a:cubicBezTo>
                <a:cubicBezTo>
                  <a:pt x="59" y="64"/>
                  <a:pt x="59" y="64"/>
                  <a:pt x="59" y="64"/>
                </a:cubicBezTo>
                <a:lnTo>
                  <a:pt x="52" y="68"/>
                </a:lnTo>
                <a:close/>
                <a:moveTo>
                  <a:pt x="58" y="67"/>
                </a:moveTo>
                <a:cubicBezTo>
                  <a:pt x="60" y="70"/>
                  <a:pt x="60" y="70"/>
                  <a:pt x="60" y="70"/>
                </a:cubicBezTo>
                <a:cubicBezTo>
                  <a:pt x="56" y="73"/>
                  <a:pt x="56" y="73"/>
                  <a:pt x="56" y="73"/>
                </a:cubicBezTo>
                <a:cubicBezTo>
                  <a:pt x="54" y="69"/>
                  <a:pt x="54" y="69"/>
                  <a:pt x="54" y="69"/>
                </a:cubicBezTo>
                <a:lnTo>
                  <a:pt x="58" y="67"/>
                </a:lnTo>
                <a:close/>
                <a:moveTo>
                  <a:pt x="14" y="66"/>
                </a:moveTo>
                <a:cubicBezTo>
                  <a:pt x="13" y="68"/>
                  <a:pt x="10" y="69"/>
                  <a:pt x="8" y="68"/>
                </a:cubicBezTo>
                <a:cubicBezTo>
                  <a:pt x="6" y="66"/>
                  <a:pt x="5" y="64"/>
                  <a:pt x="6" y="62"/>
                </a:cubicBezTo>
                <a:cubicBezTo>
                  <a:pt x="7" y="61"/>
                  <a:pt x="9" y="60"/>
                  <a:pt x="10" y="60"/>
                </a:cubicBezTo>
                <a:cubicBezTo>
                  <a:pt x="11" y="60"/>
                  <a:pt x="12" y="60"/>
                  <a:pt x="12" y="60"/>
                </a:cubicBezTo>
                <a:cubicBezTo>
                  <a:pt x="13" y="61"/>
                  <a:pt x="14" y="62"/>
                  <a:pt x="14" y="63"/>
                </a:cubicBezTo>
                <a:cubicBezTo>
                  <a:pt x="15" y="64"/>
                  <a:pt x="14" y="65"/>
                  <a:pt x="14" y="66"/>
                </a:cubicBezTo>
                <a:close/>
                <a:moveTo>
                  <a:pt x="6" y="71"/>
                </a:moveTo>
                <a:cubicBezTo>
                  <a:pt x="6" y="69"/>
                  <a:pt x="6" y="69"/>
                  <a:pt x="6" y="69"/>
                </a:cubicBezTo>
                <a:cubicBezTo>
                  <a:pt x="6" y="69"/>
                  <a:pt x="7" y="69"/>
                  <a:pt x="7" y="69"/>
                </a:cubicBezTo>
                <a:cubicBezTo>
                  <a:pt x="8" y="70"/>
                  <a:pt x="9" y="70"/>
                  <a:pt x="9" y="70"/>
                </a:cubicBezTo>
                <a:cubicBezTo>
                  <a:pt x="8" y="72"/>
                  <a:pt x="8" y="72"/>
                  <a:pt x="8" y="72"/>
                </a:cubicBezTo>
                <a:cubicBezTo>
                  <a:pt x="7" y="72"/>
                  <a:pt x="7" y="72"/>
                  <a:pt x="7" y="72"/>
                </a:cubicBezTo>
                <a:cubicBezTo>
                  <a:pt x="7" y="72"/>
                  <a:pt x="7" y="72"/>
                  <a:pt x="7" y="72"/>
                </a:cubicBezTo>
                <a:cubicBezTo>
                  <a:pt x="7" y="72"/>
                  <a:pt x="7" y="72"/>
                  <a:pt x="7" y="72"/>
                </a:cubicBezTo>
                <a:lnTo>
                  <a:pt x="6" y="71"/>
                </a:lnTo>
                <a:close/>
                <a:moveTo>
                  <a:pt x="13" y="59"/>
                </a:moveTo>
                <a:cubicBezTo>
                  <a:pt x="13" y="58"/>
                  <a:pt x="12" y="58"/>
                  <a:pt x="11" y="58"/>
                </a:cubicBezTo>
                <a:cubicBezTo>
                  <a:pt x="26" y="32"/>
                  <a:pt x="26" y="32"/>
                  <a:pt x="26" y="32"/>
                </a:cubicBezTo>
                <a:cubicBezTo>
                  <a:pt x="26" y="33"/>
                  <a:pt x="26" y="33"/>
                  <a:pt x="26" y="33"/>
                </a:cubicBezTo>
                <a:cubicBezTo>
                  <a:pt x="26" y="33"/>
                  <a:pt x="27" y="34"/>
                  <a:pt x="27" y="34"/>
                </a:cubicBezTo>
                <a:cubicBezTo>
                  <a:pt x="30" y="34"/>
                  <a:pt x="30" y="34"/>
                  <a:pt x="30" y="34"/>
                </a:cubicBezTo>
                <a:cubicBezTo>
                  <a:pt x="15" y="60"/>
                  <a:pt x="15" y="60"/>
                  <a:pt x="15" y="60"/>
                </a:cubicBezTo>
                <a:cubicBezTo>
                  <a:pt x="15" y="59"/>
                  <a:pt x="14" y="59"/>
                  <a:pt x="13" y="59"/>
                </a:cubicBezTo>
                <a:close/>
                <a:moveTo>
                  <a:pt x="28" y="32"/>
                </a:moveTo>
                <a:cubicBezTo>
                  <a:pt x="28" y="29"/>
                  <a:pt x="28" y="29"/>
                  <a:pt x="28" y="29"/>
                </a:cubicBezTo>
                <a:cubicBezTo>
                  <a:pt x="28" y="27"/>
                  <a:pt x="28" y="27"/>
                  <a:pt x="28" y="27"/>
                </a:cubicBezTo>
                <a:cubicBezTo>
                  <a:pt x="28" y="26"/>
                  <a:pt x="28" y="26"/>
                  <a:pt x="28" y="26"/>
                </a:cubicBezTo>
                <a:cubicBezTo>
                  <a:pt x="29" y="28"/>
                  <a:pt x="30" y="29"/>
                  <a:pt x="32" y="29"/>
                </a:cubicBezTo>
                <a:cubicBezTo>
                  <a:pt x="35" y="29"/>
                  <a:pt x="36" y="28"/>
                  <a:pt x="37" y="26"/>
                </a:cubicBezTo>
                <a:cubicBezTo>
                  <a:pt x="37" y="29"/>
                  <a:pt x="37" y="29"/>
                  <a:pt x="37" y="29"/>
                </a:cubicBezTo>
                <a:cubicBezTo>
                  <a:pt x="37" y="32"/>
                  <a:pt x="37" y="32"/>
                  <a:pt x="37" y="32"/>
                </a:cubicBezTo>
                <a:cubicBezTo>
                  <a:pt x="37" y="32"/>
                  <a:pt x="37" y="32"/>
                  <a:pt x="37" y="32"/>
                </a:cubicBezTo>
                <a:cubicBezTo>
                  <a:pt x="36" y="32"/>
                  <a:pt x="36" y="32"/>
                  <a:pt x="36" y="32"/>
                </a:cubicBezTo>
                <a:cubicBezTo>
                  <a:pt x="34" y="32"/>
                  <a:pt x="34" y="32"/>
                  <a:pt x="34" y="32"/>
                </a:cubicBezTo>
                <a:cubicBezTo>
                  <a:pt x="32" y="32"/>
                  <a:pt x="32" y="32"/>
                  <a:pt x="32" y="32"/>
                </a:cubicBezTo>
                <a:cubicBezTo>
                  <a:pt x="31" y="32"/>
                  <a:pt x="31" y="32"/>
                  <a:pt x="31" y="32"/>
                </a:cubicBezTo>
                <a:lnTo>
                  <a:pt x="28" y="32"/>
                </a:lnTo>
                <a:close/>
                <a:moveTo>
                  <a:pt x="34" y="20"/>
                </a:moveTo>
                <a:cubicBezTo>
                  <a:pt x="34" y="20"/>
                  <a:pt x="34" y="20"/>
                  <a:pt x="34" y="20"/>
                </a:cubicBezTo>
                <a:cubicBezTo>
                  <a:pt x="37" y="20"/>
                  <a:pt x="37" y="20"/>
                  <a:pt x="37" y="20"/>
                </a:cubicBezTo>
                <a:cubicBezTo>
                  <a:pt x="37" y="24"/>
                  <a:pt x="37" y="24"/>
                  <a:pt x="37" y="24"/>
                </a:cubicBezTo>
                <a:cubicBezTo>
                  <a:pt x="36" y="22"/>
                  <a:pt x="35" y="20"/>
                  <a:pt x="32" y="20"/>
                </a:cubicBezTo>
                <a:cubicBezTo>
                  <a:pt x="30" y="20"/>
                  <a:pt x="29" y="22"/>
                  <a:pt x="28" y="24"/>
                </a:cubicBezTo>
                <a:cubicBezTo>
                  <a:pt x="28" y="20"/>
                  <a:pt x="28" y="20"/>
                  <a:pt x="28" y="20"/>
                </a:cubicBezTo>
                <a:cubicBezTo>
                  <a:pt x="31" y="20"/>
                  <a:pt x="31" y="20"/>
                  <a:pt x="31" y="20"/>
                </a:cubicBezTo>
                <a:cubicBezTo>
                  <a:pt x="31" y="20"/>
                  <a:pt x="31" y="20"/>
                  <a:pt x="31" y="20"/>
                </a:cubicBezTo>
                <a:lnTo>
                  <a:pt x="34" y="20"/>
                </a:lnTo>
                <a:close/>
                <a:moveTo>
                  <a:pt x="32" y="18"/>
                </a:moveTo>
                <a:cubicBezTo>
                  <a:pt x="32" y="14"/>
                  <a:pt x="32" y="14"/>
                  <a:pt x="32" y="14"/>
                </a:cubicBezTo>
                <a:cubicBezTo>
                  <a:pt x="33" y="14"/>
                  <a:pt x="33" y="14"/>
                  <a:pt x="33" y="14"/>
                </a:cubicBezTo>
                <a:cubicBezTo>
                  <a:pt x="33" y="18"/>
                  <a:pt x="33" y="18"/>
                  <a:pt x="33" y="18"/>
                </a:cubicBezTo>
                <a:lnTo>
                  <a:pt x="32" y="18"/>
                </a:lnTo>
                <a:close/>
                <a:moveTo>
                  <a:pt x="35" y="25"/>
                </a:moveTo>
                <a:cubicBezTo>
                  <a:pt x="35" y="26"/>
                  <a:pt x="34" y="27"/>
                  <a:pt x="32" y="27"/>
                </a:cubicBezTo>
                <a:cubicBezTo>
                  <a:pt x="31" y="27"/>
                  <a:pt x="30" y="26"/>
                  <a:pt x="30" y="25"/>
                </a:cubicBezTo>
                <a:cubicBezTo>
                  <a:pt x="30" y="24"/>
                  <a:pt x="31" y="22"/>
                  <a:pt x="32" y="22"/>
                </a:cubicBezTo>
                <a:cubicBezTo>
                  <a:pt x="34" y="22"/>
                  <a:pt x="35" y="24"/>
                  <a:pt x="35" y="25"/>
                </a:cubicBezTo>
                <a:close/>
                <a:moveTo>
                  <a:pt x="34" y="34"/>
                </a:moveTo>
                <a:cubicBezTo>
                  <a:pt x="38" y="34"/>
                  <a:pt x="38" y="34"/>
                  <a:pt x="38" y="34"/>
                </a:cubicBezTo>
                <a:cubicBezTo>
                  <a:pt x="38" y="34"/>
                  <a:pt x="38" y="34"/>
                  <a:pt x="39" y="33"/>
                </a:cubicBezTo>
                <a:cubicBezTo>
                  <a:pt x="56" y="63"/>
                  <a:pt x="56" y="63"/>
                  <a:pt x="56" y="63"/>
                </a:cubicBezTo>
                <a:cubicBezTo>
                  <a:pt x="52" y="65"/>
                  <a:pt x="52" y="65"/>
                  <a:pt x="52" y="65"/>
                </a:cubicBezTo>
                <a:lnTo>
                  <a:pt x="34" y="34"/>
                </a:lnTo>
                <a:close/>
                <a:moveTo>
                  <a:pt x="61" y="57"/>
                </a:moveTo>
                <a:cubicBezTo>
                  <a:pt x="58" y="53"/>
                  <a:pt x="58" y="53"/>
                  <a:pt x="58" y="53"/>
                </a:cubicBezTo>
                <a:cubicBezTo>
                  <a:pt x="58" y="52"/>
                  <a:pt x="58" y="52"/>
                  <a:pt x="58" y="52"/>
                </a:cubicBezTo>
                <a:cubicBezTo>
                  <a:pt x="60" y="51"/>
                  <a:pt x="60" y="51"/>
                  <a:pt x="60" y="51"/>
                </a:cubicBezTo>
                <a:cubicBezTo>
                  <a:pt x="60" y="51"/>
                  <a:pt x="60" y="51"/>
                  <a:pt x="60" y="51"/>
                </a:cubicBezTo>
                <a:cubicBezTo>
                  <a:pt x="60" y="51"/>
                  <a:pt x="60" y="51"/>
                  <a:pt x="60" y="51"/>
                </a:cubicBezTo>
                <a:cubicBezTo>
                  <a:pt x="63" y="56"/>
                  <a:pt x="63" y="56"/>
                  <a:pt x="63" y="56"/>
                </a:cubicBezTo>
                <a:lnTo>
                  <a:pt x="61" y="57"/>
                </a:lnTo>
                <a:close/>
                <a:moveTo>
                  <a:pt x="62" y="59"/>
                </a:moveTo>
                <a:cubicBezTo>
                  <a:pt x="64" y="57"/>
                  <a:pt x="64" y="57"/>
                  <a:pt x="64" y="57"/>
                </a:cubicBezTo>
                <a:cubicBezTo>
                  <a:pt x="64" y="57"/>
                  <a:pt x="64" y="57"/>
                  <a:pt x="64" y="57"/>
                </a:cubicBezTo>
                <a:cubicBezTo>
                  <a:pt x="65" y="57"/>
                  <a:pt x="65" y="57"/>
                  <a:pt x="65" y="57"/>
                </a:cubicBezTo>
                <a:cubicBezTo>
                  <a:pt x="67" y="61"/>
                  <a:pt x="67" y="61"/>
                  <a:pt x="67" y="61"/>
                </a:cubicBezTo>
                <a:cubicBezTo>
                  <a:pt x="64" y="63"/>
                  <a:pt x="64" y="63"/>
                  <a:pt x="64" y="63"/>
                </a:cubicBezTo>
                <a:cubicBezTo>
                  <a:pt x="63" y="63"/>
                  <a:pt x="63" y="63"/>
                  <a:pt x="63" y="63"/>
                </a:cubicBezTo>
                <a:cubicBezTo>
                  <a:pt x="63" y="63"/>
                  <a:pt x="63" y="63"/>
                  <a:pt x="63" y="63"/>
                </a:cubicBezTo>
                <a:cubicBezTo>
                  <a:pt x="62" y="60"/>
                  <a:pt x="62" y="60"/>
                  <a:pt x="62" y="60"/>
                </a:cubicBezTo>
                <a:cubicBezTo>
                  <a:pt x="61" y="60"/>
                  <a:pt x="61" y="60"/>
                  <a:pt x="61" y="60"/>
                </a:cubicBezTo>
                <a:cubicBezTo>
                  <a:pt x="61" y="59"/>
                  <a:pt x="61" y="59"/>
                  <a:pt x="61" y="59"/>
                </a:cubicBezTo>
                <a:lnTo>
                  <a:pt x="62" y="59"/>
                </a:lnTo>
                <a:close/>
                <a:moveTo>
                  <a:pt x="67" y="63"/>
                </a:moveTo>
                <a:cubicBezTo>
                  <a:pt x="70" y="69"/>
                  <a:pt x="70" y="69"/>
                  <a:pt x="70" y="69"/>
                </a:cubicBezTo>
                <a:cubicBezTo>
                  <a:pt x="68" y="70"/>
                  <a:pt x="68" y="70"/>
                  <a:pt x="68" y="70"/>
                </a:cubicBezTo>
                <a:cubicBezTo>
                  <a:pt x="65" y="64"/>
                  <a:pt x="65" y="64"/>
                  <a:pt x="65" y="64"/>
                </a:cubicBezTo>
                <a:lnTo>
                  <a:pt x="67" y="63"/>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cxnSp>
        <p:nvCxnSpPr>
          <p:cNvPr id="34201" name="Google Shape;34201;p552"/>
          <p:cNvCxnSpPr/>
          <p:nvPr/>
        </p:nvCxnSpPr>
        <p:spPr>
          <a:xfrm>
            <a:off x="2999386" y="2471630"/>
            <a:ext cx="2639425" cy="0"/>
          </a:xfrm>
          <a:prstGeom prst="straightConnector1">
            <a:avLst/>
          </a:prstGeom>
          <a:noFill/>
          <a:ln w="19050" cap="flat" cmpd="sng">
            <a:solidFill>
              <a:schemeClr val="accent1"/>
            </a:solidFill>
            <a:prstDash val="solid"/>
            <a:miter lim="800000"/>
            <a:headEnd type="none" w="sm" len="sm"/>
            <a:tailEnd type="oval" w="med" len="med"/>
          </a:ln>
        </p:spPr>
      </p:cxnSp>
      <p:cxnSp>
        <p:nvCxnSpPr>
          <p:cNvPr id="34202" name="Google Shape;34202;p552"/>
          <p:cNvCxnSpPr/>
          <p:nvPr/>
        </p:nvCxnSpPr>
        <p:spPr>
          <a:xfrm>
            <a:off x="2999386" y="3868854"/>
            <a:ext cx="2639425" cy="0"/>
          </a:xfrm>
          <a:prstGeom prst="straightConnector1">
            <a:avLst/>
          </a:prstGeom>
          <a:noFill/>
          <a:ln w="19050" cap="flat" cmpd="sng">
            <a:solidFill>
              <a:schemeClr val="accent2"/>
            </a:solidFill>
            <a:prstDash val="solid"/>
            <a:miter lim="800000"/>
            <a:headEnd type="none" w="sm" len="sm"/>
            <a:tailEnd type="oval" w="med" len="med"/>
          </a:ln>
        </p:spPr>
      </p:cxnSp>
      <p:cxnSp>
        <p:nvCxnSpPr>
          <p:cNvPr id="34203" name="Google Shape;34203;p552"/>
          <p:cNvCxnSpPr/>
          <p:nvPr/>
        </p:nvCxnSpPr>
        <p:spPr>
          <a:xfrm>
            <a:off x="2999386" y="5266078"/>
            <a:ext cx="2639425" cy="0"/>
          </a:xfrm>
          <a:prstGeom prst="straightConnector1">
            <a:avLst/>
          </a:prstGeom>
          <a:noFill/>
          <a:ln w="19050" cap="flat" cmpd="sng">
            <a:solidFill>
              <a:schemeClr val="accent3"/>
            </a:solidFill>
            <a:prstDash val="solid"/>
            <a:miter lim="800000"/>
            <a:headEnd type="none" w="sm" len="sm"/>
            <a:tailEnd type="oval" w="med" len="med"/>
          </a:ln>
        </p:spPr>
      </p:cxnSp>
      <p:cxnSp>
        <p:nvCxnSpPr>
          <p:cNvPr id="34204" name="Google Shape;34204;p552"/>
          <p:cNvCxnSpPr/>
          <p:nvPr/>
        </p:nvCxnSpPr>
        <p:spPr>
          <a:xfrm>
            <a:off x="6936552" y="2471630"/>
            <a:ext cx="2639425" cy="0"/>
          </a:xfrm>
          <a:prstGeom prst="straightConnector1">
            <a:avLst/>
          </a:prstGeom>
          <a:noFill/>
          <a:ln w="19050" cap="flat" cmpd="sng">
            <a:solidFill>
              <a:schemeClr val="accent4"/>
            </a:solidFill>
            <a:prstDash val="solid"/>
            <a:miter lim="800000"/>
            <a:headEnd type="oval" w="med" len="med"/>
            <a:tailEnd type="none" w="sm" len="sm"/>
          </a:ln>
        </p:spPr>
      </p:cxnSp>
      <p:cxnSp>
        <p:nvCxnSpPr>
          <p:cNvPr id="34205" name="Google Shape;34205;p552"/>
          <p:cNvCxnSpPr/>
          <p:nvPr/>
        </p:nvCxnSpPr>
        <p:spPr>
          <a:xfrm>
            <a:off x="6936552" y="3868854"/>
            <a:ext cx="2639425" cy="0"/>
          </a:xfrm>
          <a:prstGeom prst="straightConnector1">
            <a:avLst/>
          </a:prstGeom>
          <a:noFill/>
          <a:ln w="19050" cap="flat" cmpd="sng">
            <a:solidFill>
              <a:schemeClr val="accent5"/>
            </a:solidFill>
            <a:prstDash val="solid"/>
            <a:miter lim="800000"/>
            <a:headEnd type="oval" w="med" len="med"/>
            <a:tailEnd type="none" w="sm" len="sm"/>
          </a:ln>
        </p:spPr>
      </p:cxnSp>
      <p:cxnSp>
        <p:nvCxnSpPr>
          <p:cNvPr id="34206" name="Google Shape;34206;p552"/>
          <p:cNvCxnSpPr/>
          <p:nvPr/>
        </p:nvCxnSpPr>
        <p:spPr>
          <a:xfrm>
            <a:off x="6936552" y="5266078"/>
            <a:ext cx="2639425" cy="0"/>
          </a:xfrm>
          <a:prstGeom prst="straightConnector1">
            <a:avLst/>
          </a:prstGeom>
          <a:noFill/>
          <a:ln w="19050" cap="flat" cmpd="sng">
            <a:solidFill>
              <a:schemeClr val="accent6"/>
            </a:solidFill>
            <a:prstDash val="solid"/>
            <a:miter lim="800000"/>
            <a:headEnd type="oval" w="med" len="med"/>
            <a:tailEnd type="none" w="sm" len="sm"/>
          </a:ln>
        </p:spPr>
      </p:cxnSp>
      <p:sp>
        <p:nvSpPr>
          <p:cNvPr id="34207" name="Google Shape;34207;p552"/>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120"/>
                                        </p:tgtEl>
                                        <p:attrNameLst>
                                          <p:attrName>style.visibility</p:attrName>
                                        </p:attrNameLst>
                                      </p:cBhvr>
                                      <p:to>
                                        <p:strVal val="visible"/>
                                      </p:to>
                                    </p:set>
                                    <p:anim calcmode="lin" valueType="num">
                                      <p:cBhvr additive="base">
                                        <p:cTn id="7" dur="500"/>
                                        <p:tgtEl>
                                          <p:spTgt spid="34120"/>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174"/>
                                        </p:tgtEl>
                                        <p:attrNameLst>
                                          <p:attrName>style.visibility</p:attrName>
                                        </p:attrNameLst>
                                      </p:cBhvr>
                                      <p:to>
                                        <p:strVal val="visible"/>
                                      </p:to>
                                    </p:set>
                                    <p:animEffect transition="in" filter="fade">
                                      <p:cBhvr>
                                        <p:cTn id="11" dur="500"/>
                                        <p:tgtEl>
                                          <p:spTgt spid="34174"/>
                                        </p:tgtEl>
                                      </p:cBhvr>
                                    </p:animEffect>
                                  </p:childTnLst>
                                </p:cTn>
                              </p:par>
                              <p:par>
                                <p:cTn id="12" presetID="10" presetClass="entr" presetSubtype="0" fill="hold" nodeType="withEffect">
                                  <p:stCondLst>
                                    <p:cond delay="0"/>
                                  </p:stCondLst>
                                  <p:childTnLst>
                                    <p:set>
                                      <p:cBhvr>
                                        <p:cTn id="13" dur="1" fill="hold">
                                          <p:stCondLst>
                                            <p:cond delay="0"/>
                                          </p:stCondLst>
                                        </p:cTn>
                                        <p:tgtEl>
                                          <p:spTgt spid="34171"/>
                                        </p:tgtEl>
                                        <p:attrNameLst>
                                          <p:attrName>style.visibility</p:attrName>
                                        </p:attrNameLst>
                                      </p:cBhvr>
                                      <p:to>
                                        <p:strVal val="visible"/>
                                      </p:to>
                                    </p:set>
                                    <p:animEffect transition="in" filter="fade">
                                      <p:cBhvr>
                                        <p:cTn id="14" dur="500"/>
                                        <p:tgtEl>
                                          <p:spTgt spid="34171"/>
                                        </p:tgtEl>
                                      </p:cBhvr>
                                    </p:animEffect>
                                  </p:childTnLst>
                                </p:cTn>
                              </p:par>
                              <p:par>
                                <p:cTn id="15" presetID="10" presetClass="entr" presetSubtype="0" fill="hold" nodeType="withEffect">
                                  <p:stCondLst>
                                    <p:cond delay="0"/>
                                  </p:stCondLst>
                                  <p:childTnLst>
                                    <p:set>
                                      <p:cBhvr>
                                        <p:cTn id="16" dur="1" fill="hold">
                                          <p:stCondLst>
                                            <p:cond delay="0"/>
                                          </p:stCondLst>
                                        </p:cTn>
                                        <p:tgtEl>
                                          <p:spTgt spid="34168"/>
                                        </p:tgtEl>
                                        <p:attrNameLst>
                                          <p:attrName>style.visibility</p:attrName>
                                        </p:attrNameLst>
                                      </p:cBhvr>
                                      <p:to>
                                        <p:strVal val="visible"/>
                                      </p:to>
                                    </p:set>
                                    <p:animEffect transition="in" filter="fade">
                                      <p:cBhvr>
                                        <p:cTn id="17" dur="500"/>
                                        <p:tgtEl>
                                          <p:spTgt spid="34168"/>
                                        </p:tgtEl>
                                      </p:cBhvr>
                                    </p:animEffect>
                                  </p:childTnLst>
                                </p:cTn>
                              </p:par>
                              <p:par>
                                <p:cTn id="18" presetID="10" presetClass="entr" presetSubtype="0" fill="hold" nodeType="withEffect">
                                  <p:stCondLst>
                                    <p:cond delay="0"/>
                                  </p:stCondLst>
                                  <p:childTnLst>
                                    <p:set>
                                      <p:cBhvr>
                                        <p:cTn id="19" dur="1" fill="hold">
                                          <p:stCondLst>
                                            <p:cond delay="0"/>
                                          </p:stCondLst>
                                        </p:cTn>
                                        <p:tgtEl>
                                          <p:spTgt spid="34165"/>
                                        </p:tgtEl>
                                        <p:attrNameLst>
                                          <p:attrName>style.visibility</p:attrName>
                                        </p:attrNameLst>
                                      </p:cBhvr>
                                      <p:to>
                                        <p:strVal val="visible"/>
                                      </p:to>
                                    </p:set>
                                    <p:animEffect transition="in" filter="fade">
                                      <p:cBhvr>
                                        <p:cTn id="20" dur="500"/>
                                        <p:tgtEl>
                                          <p:spTgt spid="34165"/>
                                        </p:tgtEl>
                                      </p:cBhvr>
                                    </p:animEffect>
                                  </p:childTnLst>
                                </p:cTn>
                              </p:par>
                              <p:par>
                                <p:cTn id="21" presetID="10" presetClass="entr" presetSubtype="0" fill="hold" nodeType="withEffect">
                                  <p:stCondLst>
                                    <p:cond delay="0"/>
                                  </p:stCondLst>
                                  <p:childTnLst>
                                    <p:set>
                                      <p:cBhvr>
                                        <p:cTn id="22" dur="1" fill="hold">
                                          <p:stCondLst>
                                            <p:cond delay="0"/>
                                          </p:stCondLst>
                                        </p:cTn>
                                        <p:tgtEl>
                                          <p:spTgt spid="34162"/>
                                        </p:tgtEl>
                                        <p:attrNameLst>
                                          <p:attrName>style.visibility</p:attrName>
                                        </p:attrNameLst>
                                      </p:cBhvr>
                                      <p:to>
                                        <p:strVal val="visible"/>
                                      </p:to>
                                    </p:set>
                                    <p:animEffect transition="in" filter="fade">
                                      <p:cBhvr>
                                        <p:cTn id="23" dur="500"/>
                                        <p:tgtEl>
                                          <p:spTgt spid="34162"/>
                                        </p:tgtEl>
                                      </p:cBhvr>
                                    </p:animEffect>
                                  </p:childTnLst>
                                </p:cTn>
                              </p:par>
                              <p:par>
                                <p:cTn id="24" presetID="10" presetClass="entr" presetSubtype="0" fill="hold" nodeType="withEffect">
                                  <p:stCondLst>
                                    <p:cond delay="0"/>
                                  </p:stCondLst>
                                  <p:childTnLst>
                                    <p:set>
                                      <p:cBhvr>
                                        <p:cTn id="25" dur="1" fill="hold">
                                          <p:stCondLst>
                                            <p:cond delay="0"/>
                                          </p:stCondLst>
                                        </p:cTn>
                                        <p:tgtEl>
                                          <p:spTgt spid="34159"/>
                                        </p:tgtEl>
                                        <p:attrNameLst>
                                          <p:attrName>style.visibility</p:attrName>
                                        </p:attrNameLst>
                                      </p:cBhvr>
                                      <p:to>
                                        <p:strVal val="visible"/>
                                      </p:to>
                                    </p:set>
                                    <p:animEffect transition="in" filter="fade">
                                      <p:cBhvr>
                                        <p:cTn id="26" dur="500"/>
                                        <p:tgtEl>
                                          <p:spTgt spid="34159"/>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4195"/>
                                        </p:tgtEl>
                                        <p:attrNameLst>
                                          <p:attrName>style.visibility</p:attrName>
                                        </p:attrNameLst>
                                      </p:cBhvr>
                                      <p:to>
                                        <p:strVal val="visible"/>
                                      </p:to>
                                    </p:set>
                                    <p:animEffect transition="in" filter="fade">
                                      <p:cBhvr>
                                        <p:cTn id="30" dur="500"/>
                                        <p:tgtEl>
                                          <p:spTgt spid="34195"/>
                                        </p:tgtEl>
                                      </p:cBhvr>
                                    </p:animEffect>
                                  </p:childTnLst>
                                </p:cTn>
                              </p:par>
                              <p:par>
                                <p:cTn id="31" presetID="10" presetClass="entr" presetSubtype="0" fill="hold" nodeType="withEffect">
                                  <p:stCondLst>
                                    <p:cond delay="0"/>
                                  </p:stCondLst>
                                  <p:childTnLst>
                                    <p:set>
                                      <p:cBhvr>
                                        <p:cTn id="32" dur="1" fill="hold">
                                          <p:stCondLst>
                                            <p:cond delay="0"/>
                                          </p:stCondLst>
                                        </p:cTn>
                                        <p:tgtEl>
                                          <p:spTgt spid="34196"/>
                                        </p:tgtEl>
                                        <p:attrNameLst>
                                          <p:attrName>style.visibility</p:attrName>
                                        </p:attrNameLst>
                                      </p:cBhvr>
                                      <p:to>
                                        <p:strVal val="visible"/>
                                      </p:to>
                                    </p:set>
                                    <p:animEffect transition="in" filter="fade">
                                      <p:cBhvr>
                                        <p:cTn id="33" dur="500"/>
                                        <p:tgtEl>
                                          <p:spTgt spid="34196"/>
                                        </p:tgtEl>
                                      </p:cBhvr>
                                    </p:animEffect>
                                  </p:childTnLst>
                                </p:cTn>
                              </p:par>
                              <p:par>
                                <p:cTn id="34" presetID="10" presetClass="entr" presetSubtype="0" fill="hold" nodeType="withEffect">
                                  <p:stCondLst>
                                    <p:cond delay="0"/>
                                  </p:stCondLst>
                                  <p:childTnLst>
                                    <p:set>
                                      <p:cBhvr>
                                        <p:cTn id="35" dur="1" fill="hold">
                                          <p:stCondLst>
                                            <p:cond delay="0"/>
                                          </p:stCondLst>
                                        </p:cTn>
                                        <p:tgtEl>
                                          <p:spTgt spid="34197"/>
                                        </p:tgtEl>
                                        <p:attrNameLst>
                                          <p:attrName>style.visibility</p:attrName>
                                        </p:attrNameLst>
                                      </p:cBhvr>
                                      <p:to>
                                        <p:strVal val="visible"/>
                                      </p:to>
                                    </p:set>
                                    <p:animEffect transition="in" filter="fade">
                                      <p:cBhvr>
                                        <p:cTn id="36" dur="500"/>
                                        <p:tgtEl>
                                          <p:spTgt spid="34197"/>
                                        </p:tgtEl>
                                      </p:cBhvr>
                                    </p:animEffect>
                                  </p:childTnLst>
                                </p:cTn>
                              </p:par>
                              <p:par>
                                <p:cTn id="37" presetID="10" presetClass="entr" presetSubtype="0" fill="hold" nodeType="withEffect">
                                  <p:stCondLst>
                                    <p:cond delay="0"/>
                                  </p:stCondLst>
                                  <p:childTnLst>
                                    <p:set>
                                      <p:cBhvr>
                                        <p:cTn id="38" dur="1" fill="hold">
                                          <p:stCondLst>
                                            <p:cond delay="0"/>
                                          </p:stCondLst>
                                        </p:cTn>
                                        <p:tgtEl>
                                          <p:spTgt spid="34198"/>
                                        </p:tgtEl>
                                        <p:attrNameLst>
                                          <p:attrName>style.visibility</p:attrName>
                                        </p:attrNameLst>
                                      </p:cBhvr>
                                      <p:to>
                                        <p:strVal val="visible"/>
                                      </p:to>
                                    </p:set>
                                    <p:animEffect transition="in" filter="fade">
                                      <p:cBhvr>
                                        <p:cTn id="39" dur="500"/>
                                        <p:tgtEl>
                                          <p:spTgt spid="34198"/>
                                        </p:tgtEl>
                                      </p:cBhvr>
                                    </p:animEffect>
                                  </p:childTnLst>
                                </p:cTn>
                              </p:par>
                              <p:par>
                                <p:cTn id="40" presetID="10" presetClass="entr" presetSubtype="0" fill="hold" nodeType="withEffect">
                                  <p:stCondLst>
                                    <p:cond delay="0"/>
                                  </p:stCondLst>
                                  <p:childTnLst>
                                    <p:set>
                                      <p:cBhvr>
                                        <p:cTn id="41" dur="1" fill="hold">
                                          <p:stCondLst>
                                            <p:cond delay="0"/>
                                          </p:stCondLst>
                                        </p:cTn>
                                        <p:tgtEl>
                                          <p:spTgt spid="34199"/>
                                        </p:tgtEl>
                                        <p:attrNameLst>
                                          <p:attrName>style.visibility</p:attrName>
                                        </p:attrNameLst>
                                      </p:cBhvr>
                                      <p:to>
                                        <p:strVal val="visible"/>
                                      </p:to>
                                    </p:set>
                                    <p:animEffect transition="in" filter="fade">
                                      <p:cBhvr>
                                        <p:cTn id="42" dur="500"/>
                                        <p:tgtEl>
                                          <p:spTgt spid="34199"/>
                                        </p:tgtEl>
                                      </p:cBhvr>
                                    </p:animEffect>
                                  </p:childTnLst>
                                </p:cTn>
                              </p:par>
                              <p:par>
                                <p:cTn id="43" presetID="10" presetClass="entr" presetSubtype="0" fill="hold" nodeType="withEffect">
                                  <p:stCondLst>
                                    <p:cond delay="0"/>
                                  </p:stCondLst>
                                  <p:childTnLst>
                                    <p:set>
                                      <p:cBhvr>
                                        <p:cTn id="44" dur="1" fill="hold">
                                          <p:stCondLst>
                                            <p:cond delay="0"/>
                                          </p:stCondLst>
                                        </p:cTn>
                                        <p:tgtEl>
                                          <p:spTgt spid="34200"/>
                                        </p:tgtEl>
                                        <p:attrNameLst>
                                          <p:attrName>style.visibility</p:attrName>
                                        </p:attrNameLst>
                                      </p:cBhvr>
                                      <p:to>
                                        <p:strVal val="visible"/>
                                      </p:to>
                                    </p:set>
                                    <p:animEffect transition="in" filter="fade">
                                      <p:cBhvr>
                                        <p:cTn id="45" dur="500"/>
                                        <p:tgtEl>
                                          <p:spTgt spid="34200"/>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34201"/>
                                        </p:tgtEl>
                                        <p:attrNameLst>
                                          <p:attrName>style.visibility</p:attrName>
                                        </p:attrNameLst>
                                      </p:cBhvr>
                                      <p:to>
                                        <p:strVal val="visible"/>
                                      </p:to>
                                    </p:set>
                                    <p:animEffect transition="in" filter="fade">
                                      <p:cBhvr>
                                        <p:cTn id="49" dur="500"/>
                                        <p:tgtEl>
                                          <p:spTgt spid="34201"/>
                                        </p:tgtEl>
                                      </p:cBhvr>
                                    </p:animEffect>
                                  </p:childTnLst>
                                </p:cTn>
                              </p:par>
                              <p:par>
                                <p:cTn id="50" presetID="10" presetClass="entr" presetSubtype="0" fill="hold" nodeType="withEffect">
                                  <p:stCondLst>
                                    <p:cond delay="0"/>
                                  </p:stCondLst>
                                  <p:childTnLst>
                                    <p:set>
                                      <p:cBhvr>
                                        <p:cTn id="51" dur="1" fill="hold">
                                          <p:stCondLst>
                                            <p:cond delay="0"/>
                                          </p:stCondLst>
                                        </p:cTn>
                                        <p:tgtEl>
                                          <p:spTgt spid="34202"/>
                                        </p:tgtEl>
                                        <p:attrNameLst>
                                          <p:attrName>style.visibility</p:attrName>
                                        </p:attrNameLst>
                                      </p:cBhvr>
                                      <p:to>
                                        <p:strVal val="visible"/>
                                      </p:to>
                                    </p:set>
                                    <p:animEffect transition="in" filter="fade">
                                      <p:cBhvr>
                                        <p:cTn id="52" dur="500"/>
                                        <p:tgtEl>
                                          <p:spTgt spid="34202"/>
                                        </p:tgtEl>
                                      </p:cBhvr>
                                    </p:animEffect>
                                  </p:childTnLst>
                                </p:cTn>
                              </p:par>
                              <p:par>
                                <p:cTn id="53" presetID="10" presetClass="entr" presetSubtype="0" fill="hold" nodeType="withEffect">
                                  <p:stCondLst>
                                    <p:cond delay="0"/>
                                  </p:stCondLst>
                                  <p:childTnLst>
                                    <p:set>
                                      <p:cBhvr>
                                        <p:cTn id="54" dur="1" fill="hold">
                                          <p:stCondLst>
                                            <p:cond delay="0"/>
                                          </p:stCondLst>
                                        </p:cTn>
                                        <p:tgtEl>
                                          <p:spTgt spid="34203"/>
                                        </p:tgtEl>
                                        <p:attrNameLst>
                                          <p:attrName>style.visibility</p:attrName>
                                        </p:attrNameLst>
                                      </p:cBhvr>
                                      <p:to>
                                        <p:strVal val="visible"/>
                                      </p:to>
                                    </p:set>
                                    <p:animEffect transition="in" filter="fade">
                                      <p:cBhvr>
                                        <p:cTn id="55" dur="500"/>
                                        <p:tgtEl>
                                          <p:spTgt spid="34203"/>
                                        </p:tgtEl>
                                      </p:cBhvr>
                                    </p:animEffect>
                                  </p:childTnLst>
                                </p:cTn>
                              </p:par>
                              <p:par>
                                <p:cTn id="56" presetID="10" presetClass="entr" presetSubtype="0" fill="hold" nodeType="withEffect">
                                  <p:stCondLst>
                                    <p:cond delay="0"/>
                                  </p:stCondLst>
                                  <p:childTnLst>
                                    <p:set>
                                      <p:cBhvr>
                                        <p:cTn id="57" dur="1" fill="hold">
                                          <p:stCondLst>
                                            <p:cond delay="0"/>
                                          </p:stCondLst>
                                        </p:cTn>
                                        <p:tgtEl>
                                          <p:spTgt spid="34204"/>
                                        </p:tgtEl>
                                        <p:attrNameLst>
                                          <p:attrName>style.visibility</p:attrName>
                                        </p:attrNameLst>
                                      </p:cBhvr>
                                      <p:to>
                                        <p:strVal val="visible"/>
                                      </p:to>
                                    </p:set>
                                    <p:animEffect transition="in" filter="fade">
                                      <p:cBhvr>
                                        <p:cTn id="58" dur="500"/>
                                        <p:tgtEl>
                                          <p:spTgt spid="34204"/>
                                        </p:tgtEl>
                                      </p:cBhvr>
                                    </p:animEffect>
                                  </p:childTnLst>
                                </p:cTn>
                              </p:par>
                              <p:par>
                                <p:cTn id="59" presetID="10" presetClass="entr" presetSubtype="0" fill="hold" nodeType="withEffect">
                                  <p:stCondLst>
                                    <p:cond delay="0"/>
                                  </p:stCondLst>
                                  <p:childTnLst>
                                    <p:set>
                                      <p:cBhvr>
                                        <p:cTn id="60" dur="1" fill="hold">
                                          <p:stCondLst>
                                            <p:cond delay="0"/>
                                          </p:stCondLst>
                                        </p:cTn>
                                        <p:tgtEl>
                                          <p:spTgt spid="34205"/>
                                        </p:tgtEl>
                                        <p:attrNameLst>
                                          <p:attrName>style.visibility</p:attrName>
                                        </p:attrNameLst>
                                      </p:cBhvr>
                                      <p:to>
                                        <p:strVal val="visible"/>
                                      </p:to>
                                    </p:set>
                                    <p:animEffect transition="in" filter="fade">
                                      <p:cBhvr>
                                        <p:cTn id="61" dur="500"/>
                                        <p:tgtEl>
                                          <p:spTgt spid="34205"/>
                                        </p:tgtEl>
                                      </p:cBhvr>
                                    </p:animEffect>
                                  </p:childTnLst>
                                </p:cTn>
                              </p:par>
                              <p:par>
                                <p:cTn id="62" presetID="10" presetClass="entr" presetSubtype="0" fill="hold" nodeType="withEffect">
                                  <p:stCondLst>
                                    <p:cond delay="0"/>
                                  </p:stCondLst>
                                  <p:childTnLst>
                                    <p:set>
                                      <p:cBhvr>
                                        <p:cTn id="63" dur="1" fill="hold">
                                          <p:stCondLst>
                                            <p:cond delay="0"/>
                                          </p:stCondLst>
                                        </p:cTn>
                                        <p:tgtEl>
                                          <p:spTgt spid="34206"/>
                                        </p:tgtEl>
                                        <p:attrNameLst>
                                          <p:attrName>style.visibility</p:attrName>
                                        </p:attrNameLst>
                                      </p:cBhvr>
                                      <p:to>
                                        <p:strVal val="visible"/>
                                      </p:to>
                                    </p:set>
                                    <p:animEffect transition="in" filter="fade">
                                      <p:cBhvr>
                                        <p:cTn id="64" dur="500"/>
                                        <p:tgtEl>
                                          <p:spTgt spid="34206"/>
                                        </p:tgtEl>
                                      </p:cBhvr>
                                    </p:animEffect>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34177"/>
                                        </p:tgtEl>
                                        <p:attrNameLst>
                                          <p:attrName>style.visibility</p:attrName>
                                        </p:attrNameLst>
                                      </p:cBhvr>
                                      <p:to>
                                        <p:strVal val="visible"/>
                                      </p:to>
                                    </p:set>
                                    <p:animEffect transition="in" filter="fade">
                                      <p:cBhvr>
                                        <p:cTn id="68" dur="500"/>
                                        <p:tgtEl>
                                          <p:spTgt spid="34177"/>
                                        </p:tgtEl>
                                      </p:cBhvr>
                                    </p:animEffect>
                                  </p:childTnLst>
                                </p:cTn>
                              </p:par>
                              <p:par>
                                <p:cTn id="69" presetID="10" presetClass="entr" presetSubtype="0" fill="hold" nodeType="withEffect">
                                  <p:stCondLst>
                                    <p:cond delay="0"/>
                                  </p:stCondLst>
                                  <p:childTnLst>
                                    <p:set>
                                      <p:cBhvr>
                                        <p:cTn id="70" dur="1" fill="hold">
                                          <p:stCondLst>
                                            <p:cond delay="0"/>
                                          </p:stCondLst>
                                        </p:cTn>
                                        <p:tgtEl>
                                          <p:spTgt spid="34180"/>
                                        </p:tgtEl>
                                        <p:attrNameLst>
                                          <p:attrName>style.visibility</p:attrName>
                                        </p:attrNameLst>
                                      </p:cBhvr>
                                      <p:to>
                                        <p:strVal val="visible"/>
                                      </p:to>
                                    </p:set>
                                    <p:animEffect transition="in" filter="fade">
                                      <p:cBhvr>
                                        <p:cTn id="71" dur="500"/>
                                        <p:tgtEl>
                                          <p:spTgt spid="34180"/>
                                        </p:tgtEl>
                                      </p:cBhvr>
                                    </p:animEffect>
                                  </p:childTnLst>
                                </p:cTn>
                              </p:par>
                              <p:par>
                                <p:cTn id="72" presetID="10" presetClass="entr" presetSubtype="0" fill="hold" nodeType="withEffect">
                                  <p:stCondLst>
                                    <p:cond delay="0"/>
                                  </p:stCondLst>
                                  <p:childTnLst>
                                    <p:set>
                                      <p:cBhvr>
                                        <p:cTn id="73" dur="1" fill="hold">
                                          <p:stCondLst>
                                            <p:cond delay="0"/>
                                          </p:stCondLst>
                                        </p:cTn>
                                        <p:tgtEl>
                                          <p:spTgt spid="34189"/>
                                        </p:tgtEl>
                                        <p:attrNameLst>
                                          <p:attrName>style.visibility</p:attrName>
                                        </p:attrNameLst>
                                      </p:cBhvr>
                                      <p:to>
                                        <p:strVal val="visible"/>
                                      </p:to>
                                    </p:set>
                                    <p:animEffect transition="in" filter="fade">
                                      <p:cBhvr>
                                        <p:cTn id="74" dur="500"/>
                                        <p:tgtEl>
                                          <p:spTgt spid="34189"/>
                                        </p:tgtEl>
                                      </p:cBhvr>
                                    </p:animEffect>
                                  </p:childTnLst>
                                </p:cTn>
                              </p:par>
                              <p:par>
                                <p:cTn id="75" presetID="10" presetClass="entr" presetSubtype="0" fill="hold" nodeType="withEffect">
                                  <p:stCondLst>
                                    <p:cond delay="0"/>
                                  </p:stCondLst>
                                  <p:childTnLst>
                                    <p:set>
                                      <p:cBhvr>
                                        <p:cTn id="76" dur="1" fill="hold">
                                          <p:stCondLst>
                                            <p:cond delay="0"/>
                                          </p:stCondLst>
                                        </p:cTn>
                                        <p:tgtEl>
                                          <p:spTgt spid="34183"/>
                                        </p:tgtEl>
                                        <p:attrNameLst>
                                          <p:attrName>style.visibility</p:attrName>
                                        </p:attrNameLst>
                                      </p:cBhvr>
                                      <p:to>
                                        <p:strVal val="visible"/>
                                      </p:to>
                                    </p:set>
                                    <p:animEffect transition="in" filter="fade">
                                      <p:cBhvr>
                                        <p:cTn id="77" dur="500"/>
                                        <p:tgtEl>
                                          <p:spTgt spid="34183"/>
                                        </p:tgtEl>
                                      </p:cBhvr>
                                    </p:animEffect>
                                  </p:childTnLst>
                                </p:cTn>
                              </p:par>
                              <p:par>
                                <p:cTn id="78" presetID="10" presetClass="entr" presetSubtype="0" fill="hold" nodeType="withEffect">
                                  <p:stCondLst>
                                    <p:cond delay="0"/>
                                  </p:stCondLst>
                                  <p:childTnLst>
                                    <p:set>
                                      <p:cBhvr>
                                        <p:cTn id="79" dur="1" fill="hold">
                                          <p:stCondLst>
                                            <p:cond delay="0"/>
                                          </p:stCondLst>
                                        </p:cTn>
                                        <p:tgtEl>
                                          <p:spTgt spid="34186"/>
                                        </p:tgtEl>
                                        <p:attrNameLst>
                                          <p:attrName>style.visibility</p:attrName>
                                        </p:attrNameLst>
                                      </p:cBhvr>
                                      <p:to>
                                        <p:strVal val="visible"/>
                                      </p:to>
                                    </p:set>
                                    <p:animEffect transition="in" filter="fade">
                                      <p:cBhvr>
                                        <p:cTn id="80" dur="500"/>
                                        <p:tgtEl>
                                          <p:spTgt spid="34186"/>
                                        </p:tgtEl>
                                      </p:cBhvr>
                                    </p:animEffect>
                                  </p:childTnLst>
                                </p:cTn>
                              </p:par>
                              <p:par>
                                <p:cTn id="81" presetID="10" presetClass="entr" presetSubtype="0" fill="hold" nodeType="withEffect">
                                  <p:stCondLst>
                                    <p:cond delay="0"/>
                                  </p:stCondLst>
                                  <p:childTnLst>
                                    <p:set>
                                      <p:cBhvr>
                                        <p:cTn id="82" dur="1" fill="hold">
                                          <p:stCondLst>
                                            <p:cond delay="0"/>
                                          </p:stCondLst>
                                        </p:cTn>
                                        <p:tgtEl>
                                          <p:spTgt spid="34192"/>
                                        </p:tgtEl>
                                        <p:attrNameLst>
                                          <p:attrName>style.visibility</p:attrName>
                                        </p:attrNameLst>
                                      </p:cBhvr>
                                      <p:to>
                                        <p:strVal val="visible"/>
                                      </p:to>
                                    </p:set>
                                    <p:animEffect transition="in" filter="fade">
                                      <p:cBhvr>
                                        <p:cTn id="83" dur="500"/>
                                        <p:tgtEl>
                                          <p:spTgt spid="34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34211"/>
        <p:cNvGrpSpPr/>
        <p:nvPr/>
      </p:nvGrpSpPr>
      <p:grpSpPr>
        <a:xfrm>
          <a:off x="0" y="0"/>
          <a:ext cx="0" cy="0"/>
          <a:chOff x="0" y="0"/>
          <a:chExt cx="0" cy="0"/>
        </a:xfrm>
      </p:grpSpPr>
      <p:sp>
        <p:nvSpPr>
          <p:cNvPr id="34212" name="Google Shape;34212;p553"/>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 Students Infographic</a:t>
            </a:r>
            <a:endParaRPr/>
          </a:p>
        </p:txBody>
      </p:sp>
      <p:grpSp>
        <p:nvGrpSpPr>
          <p:cNvPr id="34213" name="Google Shape;34213;p553"/>
          <p:cNvGrpSpPr/>
          <p:nvPr/>
        </p:nvGrpSpPr>
        <p:grpSpPr>
          <a:xfrm>
            <a:off x="363638" y="1842570"/>
            <a:ext cx="1590412" cy="1422865"/>
            <a:chOff x="363638" y="2185470"/>
            <a:chExt cx="1590412" cy="1422865"/>
          </a:xfrm>
        </p:grpSpPr>
        <p:sp>
          <p:nvSpPr>
            <p:cNvPr id="34214" name="Google Shape;34214;p553"/>
            <p:cNvSpPr/>
            <p:nvPr/>
          </p:nvSpPr>
          <p:spPr>
            <a:xfrm>
              <a:off x="911819" y="3078197"/>
              <a:ext cx="484599" cy="530138"/>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4215" name="Google Shape;34215;p553"/>
            <p:cNvGrpSpPr/>
            <p:nvPr/>
          </p:nvGrpSpPr>
          <p:grpSpPr>
            <a:xfrm>
              <a:off x="363638" y="2185470"/>
              <a:ext cx="1590412" cy="1233837"/>
              <a:chOff x="779462" y="2119086"/>
              <a:chExt cx="2196028" cy="1703672"/>
            </a:xfrm>
          </p:grpSpPr>
          <p:sp>
            <p:nvSpPr>
              <p:cNvPr id="34216" name="Google Shape;34216;p553"/>
              <p:cNvSpPr/>
              <p:nvPr/>
            </p:nvSpPr>
            <p:spPr>
              <a:xfrm>
                <a:off x="1455662" y="3597341"/>
                <a:ext cx="233721" cy="217112"/>
              </a:xfrm>
              <a:custGeom>
                <a:avLst/>
                <a:gdLst/>
                <a:ahLst/>
                <a:cxnLst/>
                <a:rect l="l" t="t" r="r" b="b"/>
                <a:pathLst>
                  <a:path w="105" h="97" extrusionOk="0">
                    <a:moveTo>
                      <a:pt x="31" y="0"/>
                    </a:moveTo>
                    <a:cubicBezTo>
                      <a:pt x="31" y="0"/>
                      <a:pt x="11" y="54"/>
                      <a:pt x="0" y="97"/>
                    </a:cubicBezTo>
                    <a:cubicBezTo>
                      <a:pt x="69" y="97"/>
                      <a:pt x="69" y="97"/>
                      <a:pt x="69" y="97"/>
                    </a:cubicBezTo>
                    <a:cubicBezTo>
                      <a:pt x="105" y="5"/>
                      <a:pt x="105" y="5"/>
                      <a:pt x="105" y="5"/>
                    </a:cubicBezTo>
                    <a:lnTo>
                      <a:pt x="31"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17" name="Google Shape;34217;p553"/>
              <p:cNvSpPr/>
              <p:nvPr/>
            </p:nvSpPr>
            <p:spPr>
              <a:xfrm>
                <a:off x="2067935" y="3606833"/>
                <a:ext cx="234907" cy="215925"/>
              </a:xfrm>
              <a:custGeom>
                <a:avLst/>
                <a:gdLst/>
                <a:ahLst/>
                <a:cxnLst/>
                <a:rect l="l" t="t" r="r" b="b"/>
                <a:pathLst>
                  <a:path w="105" h="97" extrusionOk="0">
                    <a:moveTo>
                      <a:pt x="74" y="0"/>
                    </a:moveTo>
                    <a:cubicBezTo>
                      <a:pt x="74" y="0"/>
                      <a:pt x="94" y="54"/>
                      <a:pt x="105" y="97"/>
                    </a:cubicBezTo>
                    <a:cubicBezTo>
                      <a:pt x="36" y="97"/>
                      <a:pt x="36" y="97"/>
                      <a:pt x="36" y="97"/>
                    </a:cubicBezTo>
                    <a:cubicBezTo>
                      <a:pt x="0" y="4"/>
                      <a:pt x="0" y="4"/>
                      <a:pt x="0" y="4"/>
                    </a:cubicBezTo>
                    <a:lnTo>
                      <a:pt x="74"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18" name="Google Shape;34218;p553"/>
              <p:cNvSpPr/>
              <p:nvPr/>
            </p:nvSpPr>
            <p:spPr>
              <a:xfrm>
                <a:off x="1478252" y="3414636"/>
                <a:ext cx="268127" cy="253890"/>
              </a:xfrm>
              <a:custGeom>
                <a:avLst/>
                <a:gdLst/>
                <a:ahLst/>
                <a:cxnLst/>
                <a:rect l="l" t="t" r="r" b="b"/>
                <a:pathLst>
                  <a:path w="120" h="114" extrusionOk="0">
                    <a:moveTo>
                      <a:pt x="120" y="2"/>
                    </a:moveTo>
                    <a:cubicBezTo>
                      <a:pt x="120" y="2"/>
                      <a:pt x="60" y="0"/>
                      <a:pt x="0" y="79"/>
                    </a:cubicBezTo>
                    <a:cubicBezTo>
                      <a:pt x="0" y="79"/>
                      <a:pt x="44" y="114"/>
                      <a:pt x="90" y="114"/>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19" name="Google Shape;34219;p553"/>
              <p:cNvSpPr/>
              <p:nvPr/>
            </p:nvSpPr>
            <p:spPr>
              <a:xfrm>
                <a:off x="2012133" y="3424127"/>
                <a:ext cx="266941" cy="253890"/>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20" name="Google Shape;34220;p553"/>
              <p:cNvSpPr/>
              <p:nvPr/>
            </p:nvSpPr>
            <p:spPr>
              <a:xfrm>
                <a:off x="1799767" y="3350570"/>
                <a:ext cx="147114" cy="94912"/>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21" name="Google Shape;34221;p553"/>
              <p:cNvSpPr/>
              <p:nvPr/>
            </p:nvSpPr>
            <p:spPr>
              <a:xfrm>
                <a:off x="1415374" y="2301792"/>
                <a:ext cx="911156" cy="106657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22" name="Google Shape;34222;p553"/>
              <p:cNvSpPr/>
              <p:nvPr/>
            </p:nvSpPr>
            <p:spPr>
              <a:xfrm>
                <a:off x="2245854" y="2872451"/>
                <a:ext cx="141182" cy="158978"/>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23" name="Google Shape;34223;p553"/>
              <p:cNvSpPr/>
              <p:nvPr/>
            </p:nvSpPr>
            <p:spPr>
              <a:xfrm>
                <a:off x="2377544" y="2149932"/>
                <a:ext cx="597946" cy="896919"/>
              </a:xfrm>
              <a:custGeom>
                <a:avLst/>
                <a:gdLst/>
                <a:ahLst/>
                <a:cxnLst/>
                <a:rect l="l" t="t" r="r" b="b"/>
                <a:pathLst>
                  <a:path w="268" h="402" extrusionOk="0">
                    <a:moveTo>
                      <a:pt x="0" y="119"/>
                    </a:moveTo>
                    <a:cubicBezTo>
                      <a:pt x="0" y="119"/>
                      <a:pt x="38" y="0"/>
                      <a:pt x="150" y="66"/>
                    </a:cubicBezTo>
                    <a:cubicBezTo>
                      <a:pt x="150" y="66"/>
                      <a:pt x="124" y="70"/>
                      <a:pt x="136" y="75"/>
                    </a:cubicBezTo>
                    <a:cubicBezTo>
                      <a:pt x="148" y="81"/>
                      <a:pt x="268" y="158"/>
                      <a:pt x="188" y="291"/>
                    </a:cubicBezTo>
                    <a:cubicBezTo>
                      <a:pt x="180" y="236"/>
                      <a:pt x="180" y="236"/>
                      <a:pt x="180" y="236"/>
                    </a:cubicBezTo>
                    <a:cubicBezTo>
                      <a:pt x="180" y="236"/>
                      <a:pt x="135" y="389"/>
                      <a:pt x="238" y="341"/>
                    </a:cubicBezTo>
                    <a:cubicBezTo>
                      <a:pt x="238" y="341"/>
                      <a:pt x="216" y="402"/>
                      <a:pt x="137" y="370"/>
                    </a:cubicBezTo>
                    <a:cubicBezTo>
                      <a:pt x="137" y="370"/>
                      <a:pt x="88" y="351"/>
                      <a:pt x="86" y="289"/>
                    </a:cubicBezTo>
                    <a:cubicBezTo>
                      <a:pt x="85" y="227"/>
                      <a:pt x="84" y="161"/>
                      <a:pt x="8" y="171"/>
                    </a:cubicBezTo>
                    <a:lnTo>
                      <a:pt x="0" y="119"/>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24" name="Google Shape;34224;p553"/>
              <p:cNvSpPr/>
              <p:nvPr/>
            </p:nvSpPr>
            <p:spPr>
              <a:xfrm>
                <a:off x="2290937" y="2367044"/>
                <a:ext cx="139995" cy="205248"/>
              </a:xfrm>
              <a:custGeom>
                <a:avLst/>
                <a:gdLst/>
                <a:ahLst/>
                <a:cxnLst/>
                <a:rect l="l" t="t" r="r" b="b"/>
                <a:pathLst>
                  <a:path w="63" h="92" extrusionOk="0">
                    <a:moveTo>
                      <a:pt x="5" y="51"/>
                    </a:moveTo>
                    <a:cubicBezTo>
                      <a:pt x="9" y="75"/>
                      <a:pt x="25" y="92"/>
                      <a:pt x="40" y="89"/>
                    </a:cubicBezTo>
                    <a:cubicBezTo>
                      <a:pt x="55" y="86"/>
                      <a:pt x="63" y="65"/>
                      <a:pt x="59" y="41"/>
                    </a:cubicBezTo>
                    <a:cubicBezTo>
                      <a:pt x="54" y="17"/>
                      <a:pt x="38" y="0"/>
                      <a:pt x="24" y="2"/>
                    </a:cubicBezTo>
                    <a:cubicBezTo>
                      <a:pt x="9" y="5"/>
                      <a:pt x="0" y="27"/>
                      <a:pt x="5" y="51"/>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25" name="Google Shape;34225;p553"/>
              <p:cNvSpPr/>
              <p:nvPr/>
            </p:nvSpPr>
            <p:spPr>
              <a:xfrm>
                <a:off x="779462" y="2149932"/>
                <a:ext cx="600319" cy="896919"/>
              </a:xfrm>
              <a:custGeom>
                <a:avLst/>
                <a:gdLst/>
                <a:ahLst/>
                <a:cxnLst/>
                <a:rect l="l" t="t" r="r" b="b"/>
                <a:pathLst>
                  <a:path w="269" h="402" extrusionOk="0">
                    <a:moveTo>
                      <a:pt x="269" y="119"/>
                    </a:moveTo>
                    <a:cubicBezTo>
                      <a:pt x="269" y="119"/>
                      <a:pt x="230" y="0"/>
                      <a:pt x="118" y="66"/>
                    </a:cubicBezTo>
                    <a:cubicBezTo>
                      <a:pt x="118" y="66"/>
                      <a:pt x="144" y="70"/>
                      <a:pt x="132" y="75"/>
                    </a:cubicBezTo>
                    <a:cubicBezTo>
                      <a:pt x="121" y="81"/>
                      <a:pt x="0" y="158"/>
                      <a:pt x="80" y="291"/>
                    </a:cubicBezTo>
                    <a:cubicBezTo>
                      <a:pt x="89" y="236"/>
                      <a:pt x="89" y="236"/>
                      <a:pt x="89" y="236"/>
                    </a:cubicBezTo>
                    <a:cubicBezTo>
                      <a:pt x="89" y="236"/>
                      <a:pt x="133" y="389"/>
                      <a:pt x="30" y="341"/>
                    </a:cubicBezTo>
                    <a:cubicBezTo>
                      <a:pt x="30" y="341"/>
                      <a:pt x="52" y="402"/>
                      <a:pt x="131" y="370"/>
                    </a:cubicBezTo>
                    <a:cubicBezTo>
                      <a:pt x="131" y="370"/>
                      <a:pt x="181" y="351"/>
                      <a:pt x="182" y="289"/>
                    </a:cubicBezTo>
                    <a:cubicBezTo>
                      <a:pt x="183" y="227"/>
                      <a:pt x="184" y="161"/>
                      <a:pt x="260" y="171"/>
                    </a:cubicBezTo>
                    <a:lnTo>
                      <a:pt x="269" y="119"/>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26" name="Google Shape;34226;p553"/>
              <p:cNvSpPr/>
              <p:nvPr/>
            </p:nvSpPr>
            <p:spPr>
              <a:xfrm>
                <a:off x="1324020" y="2367044"/>
                <a:ext cx="141182" cy="205248"/>
              </a:xfrm>
              <a:custGeom>
                <a:avLst/>
                <a:gdLst/>
                <a:ahLst/>
                <a:cxnLst/>
                <a:rect l="l" t="t" r="r" b="b"/>
                <a:pathLst>
                  <a:path w="63" h="92" extrusionOk="0">
                    <a:moveTo>
                      <a:pt x="59" y="51"/>
                    </a:moveTo>
                    <a:cubicBezTo>
                      <a:pt x="54" y="75"/>
                      <a:pt x="39" y="92"/>
                      <a:pt x="24" y="89"/>
                    </a:cubicBezTo>
                    <a:cubicBezTo>
                      <a:pt x="9" y="86"/>
                      <a:pt x="0" y="65"/>
                      <a:pt x="5" y="41"/>
                    </a:cubicBezTo>
                    <a:cubicBezTo>
                      <a:pt x="9" y="17"/>
                      <a:pt x="25" y="0"/>
                      <a:pt x="40" y="2"/>
                    </a:cubicBezTo>
                    <a:cubicBezTo>
                      <a:pt x="55" y="5"/>
                      <a:pt x="63" y="27"/>
                      <a:pt x="59" y="51"/>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27" name="Google Shape;34227;p553"/>
              <p:cNvSpPr/>
              <p:nvPr/>
            </p:nvSpPr>
            <p:spPr>
              <a:xfrm>
                <a:off x="1346562" y="2872451"/>
                <a:ext cx="141182" cy="158978"/>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28" name="Google Shape;34228;p553"/>
              <p:cNvSpPr/>
              <p:nvPr/>
            </p:nvSpPr>
            <p:spPr>
              <a:xfrm>
                <a:off x="1232668" y="2119086"/>
                <a:ext cx="1289618" cy="677435"/>
              </a:xfrm>
              <a:custGeom>
                <a:avLst/>
                <a:gdLst/>
                <a:ahLst/>
                <a:cxnLst/>
                <a:rect l="l" t="t" r="r" b="b"/>
                <a:pathLst>
                  <a:path w="578" h="304" extrusionOk="0">
                    <a:moveTo>
                      <a:pt x="73" y="304"/>
                    </a:moveTo>
                    <a:cubicBezTo>
                      <a:pt x="73" y="304"/>
                      <a:pt x="0" y="3"/>
                      <a:pt x="289" y="1"/>
                    </a:cubicBezTo>
                    <a:cubicBezTo>
                      <a:pt x="578" y="0"/>
                      <a:pt x="499" y="304"/>
                      <a:pt x="499" y="304"/>
                    </a:cubicBezTo>
                    <a:cubicBezTo>
                      <a:pt x="499" y="304"/>
                      <a:pt x="441" y="273"/>
                      <a:pt x="429" y="211"/>
                    </a:cubicBezTo>
                    <a:cubicBezTo>
                      <a:pt x="407" y="234"/>
                      <a:pt x="407" y="234"/>
                      <a:pt x="407" y="234"/>
                    </a:cubicBezTo>
                    <a:cubicBezTo>
                      <a:pt x="279" y="232"/>
                      <a:pt x="279" y="232"/>
                      <a:pt x="279" y="232"/>
                    </a:cubicBezTo>
                    <a:cubicBezTo>
                      <a:pt x="261" y="153"/>
                      <a:pt x="261" y="153"/>
                      <a:pt x="261" y="153"/>
                    </a:cubicBezTo>
                    <a:cubicBezTo>
                      <a:pt x="244" y="233"/>
                      <a:pt x="244" y="233"/>
                      <a:pt x="244" y="233"/>
                    </a:cubicBezTo>
                    <a:cubicBezTo>
                      <a:pt x="122" y="253"/>
                      <a:pt x="122" y="253"/>
                      <a:pt x="122" y="253"/>
                    </a:cubicBezTo>
                    <a:cubicBezTo>
                      <a:pt x="111" y="218"/>
                      <a:pt x="111" y="218"/>
                      <a:pt x="111" y="218"/>
                    </a:cubicBezTo>
                    <a:cubicBezTo>
                      <a:pt x="111" y="218"/>
                      <a:pt x="103" y="288"/>
                      <a:pt x="73" y="304"/>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229" name="Google Shape;34229;p553"/>
          <p:cNvGrpSpPr/>
          <p:nvPr/>
        </p:nvGrpSpPr>
        <p:grpSpPr>
          <a:xfrm>
            <a:off x="581880" y="3030009"/>
            <a:ext cx="1141041" cy="1107531"/>
            <a:chOff x="1080809" y="3758692"/>
            <a:chExt cx="1575540" cy="1529271"/>
          </a:xfrm>
        </p:grpSpPr>
        <p:sp>
          <p:nvSpPr>
            <p:cNvPr id="34230" name="Google Shape;34230;p553"/>
            <p:cNvSpPr/>
            <p:nvPr/>
          </p:nvSpPr>
          <p:spPr>
            <a:xfrm>
              <a:off x="1297920"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31" name="Google Shape;34231;p553"/>
            <p:cNvSpPr/>
            <p:nvPr/>
          </p:nvSpPr>
          <p:spPr>
            <a:xfrm>
              <a:off x="2366867"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32" name="Google Shape;34232;p553"/>
            <p:cNvSpPr/>
            <p:nvPr/>
          </p:nvSpPr>
          <p:spPr>
            <a:xfrm>
              <a:off x="1224363" y="4532225"/>
              <a:ext cx="1295550"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33" name="Google Shape;34233;p553"/>
            <p:cNvSpPr/>
            <p:nvPr/>
          </p:nvSpPr>
          <p:spPr>
            <a:xfrm>
              <a:off x="1080809"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34" name="Google Shape;34234;p553"/>
            <p:cNvSpPr/>
            <p:nvPr/>
          </p:nvSpPr>
          <p:spPr>
            <a:xfrm>
              <a:off x="1080809" y="3758692"/>
              <a:ext cx="1575540" cy="710654"/>
            </a:xfrm>
            <a:custGeom>
              <a:avLst/>
              <a:gdLst/>
              <a:ahLst/>
              <a:cxnLst/>
              <a:rect l="l" t="t" r="r" b="b"/>
              <a:pathLst>
                <a:path w="1328" h="599" extrusionOk="0">
                  <a:moveTo>
                    <a:pt x="1328" y="599"/>
                  </a:moveTo>
                  <a:lnTo>
                    <a:pt x="0" y="599"/>
                  </a:lnTo>
                  <a:lnTo>
                    <a:pt x="153" y="0"/>
                  </a:lnTo>
                  <a:lnTo>
                    <a:pt x="1178"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235" name="Google Shape;34235;p553"/>
          <p:cNvGrpSpPr/>
          <p:nvPr/>
        </p:nvGrpSpPr>
        <p:grpSpPr>
          <a:xfrm>
            <a:off x="3228858" y="1842570"/>
            <a:ext cx="1590412" cy="1422865"/>
            <a:chOff x="3228858" y="2185470"/>
            <a:chExt cx="1590412" cy="1422865"/>
          </a:xfrm>
        </p:grpSpPr>
        <p:sp>
          <p:nvSpPr>
            <p:cNvPr id="34236" name="Google Shape;34236;p553"/>
            <p:cNvSpPr/>
            <p:nvPr/>
          </p:nvSpPr>
          <p:spPr>
            <a:xfrm>
              <a:off x="3777039" y="3078197"/>
              <a:ext cx="484599" cy="530138"/>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4237" name="Google Shape;34237;p553"/>
            <p:cNvGrpSpPr/>
            <p:nvPr/>
          </p:nvGrpSpPr>
          <p:grpSpPr>
            <a:xfrm>
              <a:off x="3228858" y="2185470"/>
              <a:ext cx="1590412" cy="1233837"/>
              <a:chOff x="779462" y="2119086"/>
              <a:chExt cx="2196028" cy="1703672"/>
            </a:xfrm>
          </p:grpSpPr>
          <p:sp>
            <p:nvSpPr>
              <p:cNvPr id="34238" name="Google Shape;34238;p553"/>
              <p:cNvSpPr/>
              <p:nvPr/>
            </p:nvSpPr>
            <p:spPr>
              <a:xfrm>
                <a:off x="1455662" y="3597341"/>
                <a:ext cx="233721" cy="217112"/>
              </a:xfrm>
              <a:custGeom>
                <a:avLst/>
                <a:gdLst/>
                <a:ahLst/>
                <a:cxnLst/>
                <a:rect l="l" t="t" r="r" b="b"/>
                <a:pathLst>
                  <a:path w="105" h="97" extrusionOk="0">
                    <a:moveTo>
                      <a:pt x="31" y="0"/>
                    </a:moveTo>
                    <a:cubicBezTo>
                      <a:pt x="31" y="0"/>
                      <a:pt x="11" y="54"/>
                      <a:pt x="0" y="97"/>
                    </a:cubicBezTo>
                    <a:cubicBezTo>
                      <a:pt x="69" y="97"/>
                      <a:pt x="69" y="97"/>
                      <a:pt x="69" y="97"/>
                    </a:cubicBezTo>
                    <a:cubicBezTo>
                      <a:pt x="105" y="5"/>
                      <a:pt x="105" y="5"/>
                      <a:pt x="105" y="5"/>
                    </a:cubicBezTo>
                    <a:lnTo>
                      <a:pt x="31" y="0"/>
                    </a:lnTo>
                    <a:close/>
                  </a:path>
                </a:pathLst>
              </a:cu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39" name="Google Shape;34239;p553"/>
              <p:cNvSpPr/>
              <p:nvPr/>
            </p:nvSpPr>
            <p:spPr>
              <a:xfrm>
                <a:off x="2067935" y="3606833"/>
                <a:ext cx="234907" cy="215925"/>
              </a:xfrm>
              <a:custGeom>
                <a:avLst/>
                <a:gdLst/>
                <a:ahLst/>
                <a:cxnLst/>
                <a:rect l="l" t="t" r="r" b="b"/>
                <a:pathLst>
                  <a:path w="105" h="97" extrusionOk="0">
                    <a:moveTo>
                      <a:pt x="74" y="0"/>
                    </a:moveTo>
                    <a:cubicBezTo>
                      <a:pt x="74" y="0"/>
                      <a:pt x="94" y="54"/>
                      <a:pt x="105" y="97"/>
                    </a:cubicBezTo>
                    <a:cubicBezTo>
                      <a:pt x="36" y="97"/>
                      <a:pt x="36" y="97"/>
                      <a:pt x="36" y="97"/>
                    </a:cubicBezTo>
                    <a:cubicBezTo>
                      <a:pt x="0" y="4"/>
                      <a:pt x="0" y="4"/>
                      <a:pt x="0" y="4"/>
                    </a:cubicBezTo>
                    <a:lnTo>
                      <a:pt x="74" y="0"/>
                    </a:lnTo>
                    <a:close/>
                  </a:path>
                </a:pathLst>
              </a:cu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40" name="Google Shape;34240;p553"/>
              <p:cNvSpPr/>
              <p:nvPr/>
            </p:nvSpPr>
            <p:spPr>
              <a:xfrm>
                <a:off x="1478252" y="3414636"/>
                <a:ext cx="268127" cy="253890"/>
              </a:xfrm>
              <a:custGeom>
                <a:avLst/>
                <a:gdLst/>
                <a:ahLst/>
                <a:cxnLst/>
                <a:rect l="l" t="t" r="r" b="b"/>
                <a:pathLst>
                  <a:path w="120" h="114" extrusionOk="0">
                    <a:moveTo>
                      <a:pt x="120" y="2"/>
                    </a:moveTo>
                    <a:cubicBezTo>
                      <a:pt x="120" y="2"/>
                      <a:pt x="60" y="0"/>
                      <a:pt x="0" y="79"/>
                    </a:cubicBezTo>
                    <a:cubicBezTo>
                      <a:pt x="0" y="79"/>
                      <a:pt x="44" y="114"/>
                      <a:pt x="90" y="114"/>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41" name="Google Shape;34241;p553"/>
              <p:cNvSpPr/>
              <p:nvPr/>
            </p:nvSpPr>
            <p:spPr>
              <a:xfrm>
                <a:off x="2012133" y="3424127"/>
                <a:ext cx="266941" cy="253890"/>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42" name="Google Shape;34242;p553"/>
              <p:cNvSpPr/>
              <p:nvPr/>
            </p:nvSpPr>
            <p:spPr>
              <a:xfrm>
                <a:off x="1799767" y="3350570"/>
                <a:ext cx="147114" cy="94912"/>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43" name="Google Shape;34243;p553"/>
              <p:cNvSpPr/>
              <p:nvPr/>
            </p:nvSpPr>
            <p:spPr>
              <a:xfrm>
                <a:off x="1415374" y="2301792"/>
                <a:ext cx="911156" cy="1066575"/>
              </a:xfrm>
              <a:prstGeom prst="ellipse">
                <a:avLst/>
              </a:pr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44" name="Google Shape;34244;p553"/>
              <p:cNvSpPr/>
              <p:nvPr/>
            </p:nvSpPr>
            <p:spPr>
              <a:xfrm>
                <a:off x="2245854" y="2872451"/>
                <a:ext cx="141182" cy="158978"/>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45" name="Google Shape;34245;p553"/>
              <p:cNvSpPr/>
              <p:nvPr/>
            </p:nvSpPr>
            <p:spPr>
              <a:xfrm>
                <a:off x="2377544" y="2149932"/>
                <a:ext cx="597946" cy="896919"/>
              </a:xfrm>
              <a:custGeom>
                <a:avLst/>
                <a:gdLst/>
                <a:ahLst/>
                <a:cxnLst/>
                <a:rect l="l" t="t" r="r" b="b"/>
                <a:pathLst>
                  <a:path w="268" h="402" extrusionOk="0">
                    <a:moveTo>
                      <a:pt x="0" y="119"/>
                    </a:moveTo>
                    <a:cubicBezTo>
                      <a:pt x="0" y="119"/>
                      <a:pt x="38" y="0"/>
                      <a:pt x="150" y="66"/>
                    </a:cubicBezTo>
                    <a:cubicBezTo>
                      <a:pt x="150" y="66"/>
                      <a:pt x="124" y="70"/>
                      <a:pt x="136" y="75"/>
                    </a:cubicBezTo>
                    <a:cubicBezTo>
                      <a:pt x="148" y="81"/>
                      <a:pt x="268" y="158"/>
                      <a:pt x="188" y="291"/>
                    </a:cubicBezTo>
                    <a:cubicBezTo>
                      <a:pt x="180" y="236"/>
                      <a:pt x="180" y="236"/>
                      <a:pt x="180" y="236"/>
                    </a:cubicBezTo>
                    <a:cubicBezTo>
                      <a:pt x="180" y="236"/>
                      <a:pt x="135" y="389"/>
                      <a:pt x="238" y="341"/>
                    </a:cubicBezTo>
                    <a:cubicBezTo>
                      <a:pt x="238" y="341"/>
                      <a:pt x="216" y="402"/>
                      <a:pt x="137" y="370"/>
                    </a:cubicBezTo>
                    <a:cubicBezTo>
                      <a:pt x="137" y="370"/>
                      <a:pt x="88" y="351"/>
                      <a:pt x="86" y="289"/>
                    </a:cubicBezTo>
                    <a:cubicBezTo>
                      <a:pt x="85" y="227"/>
                      <a:pt x="84" y="161"/>
                      <a:pt x="8" y="171"/>
                    </a:cubicBezTo>
                    <a:lnTo>
                      <a:pt x="0" y="119"/>
                    </a:ln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46" name="Google Shape;34246;p553"/>
              <p:cNvSpPr/>
              <p:nvPr/>
            </p:nvSpPr>
            <p:spPr>
              <a:xfrm>
                <a:off x="2290937" y="2367044"/>
                <a:ext cx="139995" cy="205248"/>
              </a:xfrm>
              <a:custGeom>
                <a:avLst/>
                <a:gdLst/>
                <a:ahLst/>
                <a:cxnLst/>
                <a:rect l="l" t="t" r="r" b="b"/>
                <a:pathLst>
                  <a:path w="63" h="92" extrusionOk="0">
                    <a:moveTo>
                      <a:pt x="5" y="51"/>
                    </a:moveTo>
                    <a:cubicBezTo>
                      <a:pt x="9" y="75"/>
                      <a:pt x="25" y="92"/>
                      <a:pt x="40" y="89"/>
                    </a:cubicBezTo>
                    <a:cubicBezTo>
                      <a:pt x="55" y="86"/>
                      <a:pt x="63" y="65"/>
                      <a:pt x="59" y="41"/>
                    </a:cubicBezTo>
                    <a:cubicBezTo>
                      <a:pt x="54" y="17"/>
                      <a:pt x="38" y="0"/>
                      <a:pt x="24" y="2"/>
                    </a:cubicBezTo>
                    <a:cubicBezTo>
                      <a:pt x="9" y="5"/>
                      <a:pt x="0" y="27"/>
                      <a:pt x="5" y="5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47" name="Google Shape;34247;p553"/>
              <p:cNvSpPr/>
              <p:nvPr/>
            </p:nvSpPr>
            <p:spPr>
              <a:xfrm>
                <a:off x="779462" y="2149932"/>
                <a:ext cx="600319" cy="896919"/>
              </a:xfrm>
              <a:custGeom>
                <a:avLst/>
                <a:gdLst/>
                <a:ahLst/>
                <a:cxnLst/>
                <a:rect l="l" t="t" r="r" b="b"/>
                <a:pathLst>
                  <a:path w="269" h="402" extrusionOk="0">
                    <a:moveTo>
                      <a:pt x="269" y="119"/>
                    </a:moveTo>
                    <a:cubicBezTo>
                      <a:pt x="269" y="119"/>
                      <a:pt x="230" y="0"/>
                      <a:pt x="118" y="66"/>
                    </a:cubicBezTo>
                    <a:cubicBezTo>
                      <a:pt x="118" y="66"/>
                      <a:pt x="144" y="70"/>
                      <a:pt x="132" y="75"/>
                    </a:cubicBezTo>
                    <a:cubicBezTo>
                      <a:pt x="121" y="81"/>
                      <a:pt x="0" y="158"/>
                      <a:pt x="80" y="291"/>
                    </a:cubicBezTo>
                    <a:cubicBezTo>
                      <a:pt x="89" y="236"/>
                      <a:pt x="89" y="236"/>
                      <a:pt x="89" y="236"/>
                    </a:cubicBezTo>
                    <a:cubicBezTo>
                      <a:pt x="89" y="236"/>
                      <a:pt x="133" y="389"/>
                      <a:pt x="30" y="341"/>
                    </a:cubicBezTo>
                    <a:cubicBezTo>
                      <a:pt x="30" y="341"/>
                      <a:pt x="52" y="402"/>
                      <a:pt x="131" y="370"/>
                    </a:cubicBezTo>
                    <a:cubicBezTo>
                      <a:pt x="131" y="370"/>
                      <a:pt x="181" y="351"/>
                      <a:pt x="182" y="289"/>
                    </a:cubicBezTo>
                    <a:cubicBezTo>
                      <a:pt x="183" y="227"/>
                      <a:pt x="184" y="161"/>
                      <a:pt x="260" y="171"/>
                    </a:cubicBezTo>
                    <a:lnTo>
                      <a:pt x="269" y="119"/>
                    </a:ln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48" name="Google Shape;34248;p553"/>
              <p:cNvSpPr/>
              <p:nvPr/>
            </p:nvSpPr>
            <p:spPr>
              <a:xfrm>
                <a:off x="1324020" y="2367044"/>
                <a:ext cx="141182" cy="205248"/>
              </a:xfrm>
              <a:custGeom>
                <a:avLst/>
                <a:gdLst/>
                <a:ahLst/>
                <a:cxnLst/>
                <a:rect l="l" t="t" r="r" b="b"/>
                <a:pathLst>
                  <a:path w="63" h="92" extrusionOk="0">
                    <a:moveTo>
                      <a:pt x="59" y="51"/>
                    </a:moveTo>
                    <a:cubicBezTo>
                      <a:pt x="54" y="75"/>
                      <a:pt x="39" y="92"/>
                      <a:pt x="24" y="89"/>
                    </a:cubicBezTo>
                    <a:cubicBezTo>
                      <a:pt x="9" y="86"/>
                      <a:pt x="0" y="65"/>
                      <a:pt x="5" y="41"/>
                    </a:cubicBezTo>
                    <a:cubicBezTo>
                      <a:pt x="9" y="17"/>
                      <a:pt x="25" y="0"/>
                      <a:pt x="40" y="2"/>
                    </a:cubicBezTo>
                    <a:cubicBezTo>
                      <a:pt x="55" y="5"/>
                      <a:pt x="63" y="27"/>
                      <a:pt x="59" y="5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49" name="Google Shape;34249;p553"/>
              <p:cNvSpPr/>
              <p:nvPr/>
            </p:nvSpPr>
            <p:spPr>
              <a:xfrm>
                <a:off x="1346562" y="2872451"/>
                <a:ext cx="141182" cy="158978"/>
              </a:xfrm>
              <a:prstGeom prst="ellipse">
                <a:avLst/>
              </a:pr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50" name="Google Shape;34250;p553"/>
              <p:cNvSpPr/>
              <p:nvPr/>
            </p:nvSpPr>
            <p:spPr>
              <a:xfrm>
                <a:off x="1232668" y="2119086"/>
                <a:ext cx="1289618" cy="677435"/>
              </a:xfrm>
              <a:custGeom>
                <a:avLst/>
                <a:gdLst/>
                <a:ahLst/>
                <a:cxnLst/>
                <a:rect l="l" t="t" r="r" b="b"/>
                <a:pathLst>
                  <a:path w="578" h="304" extrusionOk="0">
                    <a:moveTo>
                      <a:pt x="73" y="304"/>
                    </a:moveTo>
                    <a:cubicBezTo>
                      <a:pt x="73" y="304"/>
                      <a:pt x="0" y="3"/>
                      <a:pt x="289" y="1"/>
                    </a:cubicBezTo>
                    <a:cubicBezTo>
                      <a:pt x="578" y="0"/>
                      <a:pt x="499" y="304"/>
                      <a:pt x="499" y="304"/>
                    </a:cubicBezTo>
                    <a:cubicBezTo>
                      <a:pt x="499" y="304"/>
                      <a:pt x="441" y="273"/>
                      <a:pt x="429" y="211"/>
                    </a:cubicBezTo>
                    <a:cubicBezTo>
                      <a:pt x="407" y="234"/>
                      <a:pt x="407" y="234"/>
                      <a:pt x="407" y="234"/>
                    </a:cubicBezTo>
                    <a:cubicBezTo>
                      <a:pt x="279" y="232"/>
                      <a:pt x="279" y="232"/>
                      <a:pt x="279" y="232"/>
                    </a:cubicBezTo>
                    <a:cubicBezTo>
                      <a:pt x="261" y="153"/>
                      <a:pt x="261" y="153"/>
                      <a:pt x="261" y="153"/>
                    </a:cubicBezTo>
                    <a:cubicBezTo>
                      <a:pt x="244" y="233"/>
                      <a:pt x="244" y="233"/>
                      <a:pt x="244" y="233"/>
                    </a:cubicBezTo>
                    <a:cubicBezTo>
                      <a:pt x="122" y="253"/>
                      <a:pt x="122" y="253"/>
                      <a:pt x="122" y="253"/>
                    </a:cubicBezTo>
                    <a:cubicBezTo>
                      <a:pt x="111" y="218"/>
                      <a:pt x="111" y="218"/>
                      <a:pt x="111" y="218"/>
                    </a:cubicBezTo>
                    <a:cubicBezTo>
                      <a:pt x="111" y="218"/>
                      <a:pt x="103" y="288"/>
                      <a:pt x="73" y="304"/>
                    </a:cubicBez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251" name="Google Shape;34251;p553"/>
          <p:cNvGrpSpPr/>
          <p:nvPr/>
        </p:nvGrpSpPr>
        <p:grpSpPr>
          <a:xfrm>
            <a:off x="3447100" y="3030009"/>
            <a:ext cx="1141041" cy="1107531"/>
            <a:chOff x="1080809" y="3758692"/>
            <a:chExt cx="1575540" cy="1529271"/>
          </a:xfrm>
        </p:grpSpPr>
        <p:sp>
          <p:nvSpPr>
            <p:cNvPr id="34252" name="Google Shape;34252;p553"/>
            <p:cNvSpPr/>
            <p:nvPr/>
          </p:nvSpPr>
          <p:spPr>
            <a:xfrm>
              <a:off x="1297920"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53" name="Google Shape;34253;p553"/>
            <p:cNvSpPr/>
            <p:nvPr/>
          </p:nvSpPr>
          <p:spPr>
            <a:xfrm>
              <a:off x="2366867"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54" name="Google Shape;34254;p553"/>
            <p:cNvSpPr/>
            <p:nvPr/>
          </p:nvSpPr>
          <p:spPr>
            <a:xfrm>
              <a:off x="1224363" y="4532225"/>
              <a:ext cx="1295550"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55" name="Google Shape;34255;p553"/>
            <p:cNvSpPr/>
            <p:nvPr/>
          </p:nvSpPr>
          <p:spPr>
            <a:xfrm>
              <a:off x="1080809"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56" name="Google Shape;34256;p553"/>
            <p:cNvSpPr/>
            <p:nvPr/>
          </p:nvSpPr>
          <p:spPr>
            <a:xfrm>
              <a:off x="1080809" y="3758692"/>
              <a:ext cx="1575540" cy="710654"/>
            </a:xfrm>
            <a:custGeom>
              <a:avLst/>
              <a:gdLst/>
              <a:ahLst/>
              <a:cxnLst/>
              <a:rect l="l" t="t" r="r" b="b"/>
              <a:pathLst>
                <a:path w="1328" h="599" extrusionOk="0">
                  <a:moveTo>
                    <a:pt x="1328" y="599"/>
                  </a:moveTo>
                  <a:lnTo>
                    <a:pt x="0" y="599"/>
                  </a:lnTo>
                  <a:lnTo>
                    <a:pt x="153" y="0"/>
                  </a:lnTo>
                  <a:lnTo>
                    <a:pt x="1178"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257" name="Google Shape;34257;p553"/>
          <p:cNvGrpSpPr/>
          <p:nvPr/>
        </p:nvGrpSpPr>
        <p:grpSpPr>
          <a:xfrm>
            <a:off x="3735846" y="3067307"/>
            <a:ext cx="578254" cy="350561"/>
            <a:chOff x="1460457" y="3784793"/>
            <a:chExt cx="798448" cy="484052"/>
          </a:xfrm>
        </p:grpSpPr>
        <p:sp>
          <p:nvSpPr>
            <p:cNvPr id="34258" name="Google Shape;34258;p553"/>
            <p:cNvSpPr/>
            <p:nvPr/>
          </p:nvSpPr>
          <p:spPr>
            <a:xfrm>
              <a:off x="1473507" y="3784793"/>
              <a:ext cx="382021" cy="468629"/>
            </a:xfrm>
            <a:custGeom>
              <a:avLst/>
              <a:gdLst/>
              <a:ahLst/>
              <a:cxnLst/>
              <a:rect l="l" t="t" r="r" b="b"/>
              <a:pathLst>
                <a:path w="171" h="210" extrusionOk="0">
                  <a:moveTo>
                    <a:pt x="171" y="30"/>
                  </a:moveTo>
                  <a:cubicBezTo>
                    <a:pt x="171" y="204"/>
                    <a:pt x="171" y="204"/>
                    <a:pt x="171" y="204"/>
                  </a:cubicBezTo>
                  <a:cubicBezTo>
                    <a:pt x="171" y="204"/>
                    <a:pt x="65" y="168"/>
                    <a:pt x="0" y="210"/>
                  </a:cubicBezTo>
                  <a:cubicBezTo>
                    <a:pt x="25" y="36"/>
                    <a:pt x="25" y="36"/>
                    <a:pt x="25" y="36"/>
                  </a:cubicBezTo>
                  <a:cubicBezTo>
                    <a:pt x="25" y="36"/>
                    <a:pt x="89" y="0"/>
                    <a:pt x="171"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59" name="Google Shape;34259;p553"/>
            <p:cNvSpPr/>
            <p:nvPr/>
          </p:nvSpPr>
          <p:spPr>
            <a:xfrm>
              <a:off x="1865019" y="3784793"/>
              <a:ext cx="383208" cy="468629"/>
            </a:xfrm>
            <a:custGeom>
              <a:avLst/>
              <a:gdLst/>
              <a:ahLst/>
              <a:cxnLst/>
              <a:rect l="l" t="t" r="r" b="b"/>
              <a:pathLst>
                <a:path w="172" h="210" extrusionOk="0">
                  <a:moveTo>
                    <a:pt x="0" y="30"/>
                  </a:moveTo>
                  <a:cubicBezTo>
                    <a:pt x="0" y="204"/>
                    <a:pt x="0" y="204"/>
                    <a:pt x="0" y="204"/>
                  </a:cubicBezTo>
                  <a:cubicBezTo>
                    <a:pt x="0" y="204"/>
                    <a:pt x="106" y="168"/>
                    <a:pt x="172" y="210"/>
                  </a:cubicBezTo>
                  <a:cubicBezTo>
                    <a:pt x="146" y="36"/>
                    <a:pt x="146" y="36"/>
                    <a:pt x="146" y="36"/>
                  </a:cubicBezTo>
                  <a:cubicBezTo>
                    <a:pt x="146" y="36"/>
                    <a:pt x="82" y="0"/>
                    <a:pt x="0"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60" name="Google Shape;34260;p553"/>
            <p:cNvSpPr/>
            <p:nvPr/>
          </p:nvSpPr>
          <p:spPr>
            <a:xfrm>
              <a:off x="1460457" y="3804962"/>
              <a:ext cx="798448" cy="463883"/>
            </a:xfrm>
            <a:custGeom>
              <a:avLst/>
              <a:gdLst/>
              <a:ahLst/>
              <a:cxnLst/>
              <a:rect l="l" t="t" r="r" b="b"/>
              <a:pathLst>
                <a:path w="358" h="208" extrusionOk="0">
                  <a:moveTo>
                    <a:pt x="358" y="199"/>
                  </a:moveTo>
                  <a:cubicBezTo>
                    <a:pt x="350" y="147"/>
                    <a:pt x="342" y="95"/>
                    <a:pt x="335" y="43"/>
                  </a:cubicBezTo>
                  <a:cubicBezTo>
                    <a:pt x="332" y="26"/>
                    <a:pt x="333" y="23"/>
                    <a:pt x="316" y="16"/>
                  </a:cubicBezTo>
                  <a:cubicBezTo>
                    <a:pt x="272" y="0"/>
                    <a:pt x="224" y="1"/>
                    <a:pt x="180" y="16"/>
                  </a:cubicBezTo>
                  <a:cubicBezTo>
                    <a:pt x="180" y="16"/>
                    <a:pt x="180" y="16"/>
                    <a:pt x="179" y="16"/>
                  </a:cubicBezTo>
                  <a:cubicBezTo>
                    <a:pt x="179" y="16"/>
                    <a:pt x="179" y="16"/>
                    <a:pt x="179" y="16"/>
                  </a:cubicBezTo>
                  <a:cubicBezTo>
                    <a:pt x="135" y="1"/>
                    <a:pt x="86" y="0"/>
                    <a:pt x="42" y="16"/>
                  </a:cubicBezTo>
                  <a:cubicBezTo>
                    <a:pt x="26" y="23"/>
                    <a:pt x="26" y="26"/>
                    <a:pt x="24" y="43"/>
                  </a:cubicBezTo>
                  <a:cubicBezTo>
                    <a:pt x="16" y="95"/>
                    <a:pt x="9" y="147"/>
                    <a:pt x="1" y="199"/>
                  </a:cubicBezTo>
                  <a:cubicBezTo>
                    <a:pt x="0" y="203"/>
                    <a:pt x="4" y="207"/>
                    <a:pt x="8" y="205"/>
                  </a:cubicBezTo>
                  <a:cubicBezTo>
                    <a:pt x="57" y="176"/>
                    <a:pt x="124" y="182"/>
                    <a:pt x="176" y="200"/>
                  </a:cubicBezTo>
                  <a:cubicBezTo>
                    <a:pt x="177" y="200"/>
                    <a:pt x="178" y="200"/>
                    <a:pt x="179" y="199"/>
                  </a:cubicBezTo>
                  <a:cubicBezTo>
                    <a:pt x="180" y="200"/>
                    <a:pt x="182" y="200"/>
                    <a:pt x="183" y="200"/>
                  </a:cubicBezTo>
                  <a:cubicBezTo>
                    <a:pt x="235" y="182"/>
                    <a:pt x="302" y="176"/>
                    <a:pt x="350" y="205"/>
                  </a:cubicBezTo>
                  <a:cubicBezTo>
                    <a:pt x="354" y="208"/>
                    <a:pt x="358" y="203"/>
                    <a:pt x="358" y="199"/>
                  </a:cubicBezTo>
                  <a:close/>
                  <a:moveTo>
                    <a:pt x="12" y="192"/>
                  </a:moveTo>
                  <a:cubicBezTo>
                    <a:pt x="19" y="148"/>
                    <a:pt x="25" y="104"/>
                    <a:pt x="31" y="60"/>
                  </a:cubicBezTo>
                  <a:cubicBezTo>
                    <a:pt x="33" y="51"/>
                    <a:pt x="36" y="41"/>
                    <a:pt x="35" y="32"/>
                  </a:cubicBezTo>
                  <a:cubicBezTo>
                    <a:pt x="35" y="31"/>
                    <a:pt x="36" y="30"/>
                    <a:pt x="36" y="30"/>
                  </a:cubicBezTo>
                  <a:cubicBezTo>
                    <a:pt x="38" y="28"/>
                    <a:pt x="41" y="28"/>
                    <a:pt x="43" y="27"/>
                  </a:cubicBezTo>
                  <a:cubicBezTo>
                    <a:pt x="84" y="10"/>
                    <a:pt x="130" y="11"/>
                    <a:pt x="172" y="24"/>
                  </a:cubicBezTo>
                  <a:cubicBezTo>
                    <a:pt x="172" y="79"/>
                    <a:pt x="172" y="133"/>
                    <a:pt x="172" y="188"/>
                  </a:cubicBezTo>
                  <a:cubicBezTo>
                    <a:pt x="122" y="172"/>
                    <a:pt x="60" y="167"/>
                    <a:pt x="12" y="192"/>
                  </a:cubicBezTo>
                  <a:close/>
                  <a:moveTo>
                    <a:pt x="186" y="188"/>
                  </a:moveTo>
                  <a:cubicBezTo>
                    <a:pt x="186" y="133"/>
                    <a:pt x="186" y="79"/>
                    <a:pt x="186" y="24"/>
                  </a:cubicBezTo>
                  <a:cubicBezTo>
                    <a:pt x="228" y="11"/>
                    <a:pt x="275" y="10"/>
                    <a:pt x="316" y="27"/>
                  </a:cubicBezTo>
                  <a:cubicBezTo>
                    <a:pt x="318" y="28"/>
                    <a:pt x="321" y="28"/>
                    <a:pt x="323" y="30"/>
                  </a:cubicBezTo>
                  <a:cubicBezTo>
                    <a:pt x="323" y="30"/>
                    <a:pt x="323" y="31"/>
                    <a:pt x="323" y="32"/>
                  </a:cubicBezTo>
                  <a:cubicBezTo>
                    <a:pt x="323" y="41"/>
                    <a:pt x="326" y="51"/>
                    <a:pt x="327" y="60"/>
                  </a:cubicBezTo>
                  <a:cubicBezTo>
                    <a:pt x="334" y="104"/>
                    <a:pt x="340" y="148"/>
                    <a:pt x="346" y="192"/>
                  </a:cubicBezTo>
                  <a:cubicBezTo>
                    <a:pt x="298" y="167"/>
                    <a:pt x="237" y="172"/>
                    <a:pt x="186" y="188"/>
                  </a:cubicBezTo>
                  <a:close/>
                </a:path>
              </a:pathLst>
            </a:custGeom>
            <a:solidFill>
              <a:srgbClr val="DEE0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261" name="Google Shape;34261;p553"/>
          <p:cNvGrpSpPr/>
          <p:nvPr/>
        </p:nvGrpSpPr>
        <p:grpSpPr>
          <a:xfrm>
            <a:off x="2171354" y="1838500"/>
            <a:ext cx="786052" cy="1403962"/>
            <a:chOff x="5321313" y="2199207"/>
            <a:chExt cx="786052" cy="1403962"/>
          </a:xfrm>
        </p:grpSpPr>
        <p:grpSp>
          <p:nvGrpSpPr>
            <p:cNvPr id="34262" name="Google Shape;34262;p553"/>
            <p:cNvGrpSpPr/>
            <p:nvPr/>
          </p:nvGrpSpPr>
          <p:grpSpPr>
            <a:xfrm>
              <a:off x="5354691" y="2312624"/>
              <a:ext cx="752674" cy="1290545"/>
              <a:chOff x="3486829" y="2306537"/>
              <a:chExt cx="1039287" cy="1781975"/>
            </a:xfrm>
          </p:grpSpPr>
          <p:sp>
            <p:nvSpPr>
              <p:cNvPr id="34263" name="Google Shape;34263;p553"/>
              <p:cNvSpPr/>
              <p:nvPr/>
            </p:nvSpPr>
            <p:spPr>
              <a:xfrm>
                <a:off x="3609028" y="3602087"/>
                <a:ext cx="234907" cy="215925"/>
              </a:xfrm>
              <a:custGeom>
                <a:avLst/>
                <a:gdLst/>
                <a:ahLst/>
                <a:cxnLst/>
                <a:rect l="l" t="t" r="r" b="b"/>
                <a:pathLst>
                  <a:path w="105" h="97" extrusionOk="0">
                    <a:moveTo>
                      <a:pt x="30" y="0"/>
                    </a:moveTo>
                    <a:cubicBezTo>
                      <a:pt x="30" y="0"/>
                      <a:pt x="11" y="54"/>
                      <a:pt x="0" y="97"/>
                    </a:cubicBezTo>
                    <a:cubicBezTo>
                      <a:pt x="68" y="97"/>
                      <a:pt x="68" y="97"/>
                      <a:pt x="68" y="97"/>
                    </a:cubicBezTo>
                    <a:cubicBezTo>
                      <a:pt x="105" y="5"/>
                      <a:pt x="105" y="5"/>
                      <a:pt x="105" y="5"/>
                    </a:cubicBezTo>
                    <a:lnTo>
                      <a:pt x="30"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64" name="Google Shape;34264;p553"/>
              <p:cNvSpPr/>
              <p:nvPr/>
            </p:nvSpPr>
            <p:spPr>
              <a:xfrm>
                <a:off x="4193924" y="3610392"/>
                <a:ext cx="236094" cy="217112"/>
              </a:xfrm>
              <a:custGeom>
                <a:avLst/>
                <a:gdLst/>
                <a:ahLst/>
                <a:cxnLst/>
                <a:rect l="l" t="t" r="r" b="b"/>
                <a:pathLst>
                  <a:path w="106" h="97" extrusionOk="0">
                    <a:moveTo>
                      <a:pt x="75" y="0"/>
                    </a:moveTo>
                    <a:cubicBezTo>
                      <a:pt x="75" y="0"/>
                      <a:pt x="95" y="54"/>
                      <a:pt x="106" y="97"/>
                    </a:cubicBezTo>
                    <a:cubicBezTo>
                      <a:pt x="37" y="97"/>
                      <a:pt x="37" y="97"/>
                      <a:pt x="37" y="97"/>
                    </a:cubicBezTo>
                    <a:cubicBezTo>
                      <a:pt x="0" y="4"/>
                      <a:pt x="0" y="4"/>
                      <a:pt x="0" y="4"/>
                    </a:cubicBezTo>
                    <a:lnTo>
                      <a:pt x="75"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65" name="Google Shape;34265;p553"/>
              <p:cNvSpPr/>
              <p:nvPr/>
            </p:nvSpPr>
            <p:spPr>
              <a:xfrm>
                <a:off x="3618520" y="3419381"/>
                <a:ext cx="268127" cy="253890"/>
              </a:xfrm>
              <a:custGeom>
                <a:avLst/>
                <a:gdLst/>
                <a:ahLst/>
                <a:cxnLst/>
                <a:rect l="l" t="t" r="r" b="b"/>
                <a:pathLst>
                  <a:path w="120" h="114" extrusionOk="0">
                    <a:moveTo>
                      <a:pt x="120" y="2"/>
                    </a:moveTo>
                    <a:cubicBezTo>
                      <a:pt x="120" y="2"/>
                      <a:pt x="60" y="0"/>
                      <a:pt x="0" y="79"/>
                    </a:cubicBezTo>
                    <a:cubicBezTo>
                      <a:pt x="0" y="79"/>
                      <a:pt x="43" y="114"/>
                      <a:pt x="90" y="114"/>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66" name="Google Shape;34266;p553"/>
              <p:cNvSpPr/>
              <p:nvPr/>
            </p:nvSpPr>
            <p:spPr>
              <a:xfrm>
                <a:off x="4151214" y="3427686"/>
                <a:ext cx="268127" cy="255077"/>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67" name="Google Shape;34267;p553"/>
              <p:cNvSpPr/>
              <p:nvPr/>
            </p:nvSpPr>
            <p:spPr>
              <a:xfrm>
                <a:off x="3676654" y="3356502"/>
                <a:ext cx="669130" cy="732010"/>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68" name="Google Shape;34268;p553"/>
              <p:cNvSpPr/>
              <p:nvPr/>
            </p:nvSpPr>
            <p:spPr>
              <a:xfrm>
                <a:off x="3940035" y="3354130"/>
                <a:ext cx="147114" cy="96099"/>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69" name="Google Shape;34269;p553"/>
              <p:cNvSpPr/>
              <p:nvPr/>
            </p:nvSpPr>
            <p:spPr>
              <a:xfrm>
                <a:off x="4386121" y="2877197"/>
                <a:ext cx="139995" cy="158978"/>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70" name="Google Shape;34270;p553"/>
              <p:cNvSpPr/>
              <p:nvPr/>
            </p:nvSpPr>
            <p:spPr>
              <a:xfrm>
                <a:off x="3555641" y="2306537"/>
                <a:ext cx="911156" cy="1065388"/>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71" name="Google Shape;34271;p553"/>
              <p:cNvSpPr/>
              <p:nvPr/>
            </p:nvSpPr>
            <p:spPr>
              <a:xfrm>
                <a:off x="3486829" y="2877197"/>
                <a:ext cx="139995" cy="158978"/>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4272" name="Google Shape;34272;p553"/>
            <p:cNvSpPr/>
            <p:nvPr/>
          </p:nvSpPr>
          <p:spPr>
            <a:xfrm>
              <a:off x="5321313" y="2199207"/>
              <a:ext cx="770588" cy="576262"/>
            </a:xfrm>
            <a:custGeom>
              <a:avLst/>
              <a:gdLst/>
              <a:ahLst/>
              <a:cxnLst/>
              <a:rect l="l" t="t" r="r" b="b"/>
              <a:pathLst>
                <a:path w="497" h="358" extrusionOk="0">
                  <a:moveTo>
                    <a:pt x="50" y="358"/>
                  </a:moveTo>
                  <a:cubicBezTo>
                    <a:pt x="50" y="358"/>
                    <a:pt x="9" y="265"/>
                    <a:pt x="44" y="178"/>
                  </a:cubicBezTo>
                  <a:cubicBezTo>
                    <a:pt x="0" y="212"/>
                    <a:pt x="0" y="212"/>
                    <a:pt x="0" y="212"/>
                  </a:cubicBezTo>
                  <a:cubicBezTo>
                    <a:pt x="0" y="212"/>
                    <a:pt x="50" y="96"/>
                    <a:pt x="105" y="96"/>
                  </a:cubicBezTo>
                  <a:cubicBezTo>
                    <a:pt x="42" y="92"/>
                    <a:pt x="42" y="92"/>
                    <a:pt x="42" y="92"/>
                  </a:cubicBezTo>
                  <a:cubicBezTo>
                    <a:pt x="42" y="92"/>
                    <a:pt x="91" y="35"/>
                    <a:pt x="162" y="57"/>
                  </a:cubicBezTo>
                  <a:cubicBezTo>
                    <a:pt x="135" y="28"/>
                    <a:pt x="135" y="28"/>
                    <a:pt x="135" y="28"/>
                  </a:cubicBezTo>
                  <a:cubicBezTo>
                    <a:pt x="135" y="28"/>
                    <a:pt x="236" y="0"/>
                    <a:pt x="304" y="64"/>
                  </a:cubicBezTo>
                  <a:cubicBezTo>
                    <a:pt x="304" y="64"/>
                    <a:pt x="337" y="24"/>
                    <a:pt x="389" y="31"/>
                  </a:cubicBezTo>
                  <a:cubicBezTo>
                    <a:pt x="369" y="55"/>
                    <a:pt x="369" y="55"/>
                    <a:pt x="369" y="55"/>
                  </a:cubicBezTo>
                  <a:cubicBezTo>
                    <a:pt x="369" y="55"/>
                    <a:pt x="404" y="52"/>
                    <a:pt x="441" y="76"/>
                  </a:cubicBezTo>
                  <a:cubicBezTo>
                    <a:pt x="400" y="85"/>
                    <a:pt x="400" y="85"/>
                    <a:pt x="400" y="85"/>
                  </a:cubicBezTo>
                  <a:cubicBezTo>
                    <a:pt x="400" y="85"/>
                    <a:pt x="430" y="85"/>
                    <a:pt x="473" y="143"/>
                  </a:cubicBezTo>
                  <a:cubicBezTo>
                    <a:pt x="446" y="144"/>
                    <a:pt x="446" y="144"/>
                    <a:pt x="446" y="144"/>
                  </a:cubicBezTo>
                  <a:cubicBezTo>
                    <a:pt x="446" y="144"/>
                    <a:pt x="497" y="203"/>
                    <a:pt x="473" y="358"/>
                  </a:cubicBezTo>
                  <a:cubicBezTo>
                    <a:pt x="473" y="358"/>
                    <a:pt x="470" y="295"/>
                    <a:pt x="449" y="279"/>
                  </a:cubicBezTo>
                  <a:cubicBezTo>
                    <a:pt x="429" y="264"/>
                    <a:pt x="377" y="195"/>
                    <a:pt x="377" y="167"/>
                  </a:cubicBezTo>
                  <a:cubicBezTo>
                    <a:pt x="369" y="190"/>
                    <a:pt x="369" y="190"/>
                    <a:pt x="369" y="190"/>
                  </a:cubicBezTo>
                  <a:cubicBezTo>
                    <a:pt x="369" y="190"/>
                    <a:pt x="315" y="174"/>
                    <a:pt x="308" y="137"/>
                  </a:cubicBezTo>
                  <a:cubicBezTo>
                    <a:pt x="265" y="157"/>
                    <a:pt x="265" y="157"/>
                    <a:pt x="265" y="157"/>
                  </a:cubicBezTo>
                  <a:cubicBezTo>
                    <a:pt x="265" y="137"/>
                    <a:pt x="265" y="137"/>
                    <a:pt x="265" y="137"/>
                  </a:cubicBezTo>
                  <a:cubicBezTo>
                    <a:pt x="265" y="137"/>
                    <a:pt x="219" y="172"/>
                    <a:pt x="171" y="179"/>
                  </a:cubicBezTo>
                  <a:cubicBezTo>
                    <a:pt x="183" y="152"/>
                    <a:pt x="183" y="152"/>
                    <a:pt x="183" y="152"/>
                  </a:cubicBezTo>
                  <a:cubicBezTo>
                    <a:pt x="183" y="152"/>
                    <a:pt x="137" y="211"/>
                    <a:pt x="96" y="243"/>
                  </a:cubicBezTo>
                  <a:cubicBezTo>
                    <a:pt x="95" y="219"/>
                    <a:pt x="95" y="219"/>
                    <a:pt x="95" y="219"/>
                  </a:cubicBezTo>
                  <a:cubicBezTo>
                    <a:pt x="95" y="219"/>
                    <a:pt x="53" y="339"/>
                    <a:pt x="50" y="358"/>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273" name="Google Shape;34273;p553"/>
          <p:cNvGrpSpPr/>
          <p:nvPr/>
        </p:nvGrpSpPr>
        <p:grpSpPr>
          <a:xfrm>
            <a:off x="2012269" y="3034080"/>
            <a:ext cx="1141041" cy="1107531"/>
            <a:chOff x="3221076" y="3758692"/>
            <a:chExt cx="1575540" cy="1529271"/>
          </a:xfrm>
        </p:grpSpPr>
        <p:sp>
          <p:nvSpPr>
            <p:cNvPr id="34274" name="Google Shape;34274;p553"/>
            <p:cNvSpPr/>
            <p:nvPr/>
          </p:nvSpPr>
          <p:spPr>
            <a:xfrm>
              <a:off x="3437001"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75" name="Google Shape;34275;p553"/>
            <p:cNvSpPr/>
            <p:nvPr/>
          </p:nvSpPr>
          <p:spPr>
            <a:xfrm>
              <a:off x="4504761" y="4824080"/>
              <a:ext cx="77116"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76" name="Google Shape;34276;p553"/>
            <p:cNvSpPr/>
            <p:nvPr/>
          </p:nvSpPr>
          <p:spPr>
            <a:xfrm>
              <a:off x="3363444" y="4532225"/>
              <a:ext cx="1296736"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77" name="Google Shape;34277;p553"/>
            <p:cNvSpPr/>
            <p:nvPr/>
          </p:nvSpPr>
          <p:spPr>
            <a:xfrm>
              <a:off x="3221076"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78" name="Google Shape;34278;p553"/>
            <p:cNvSpPr/>
            <p:nvPr/>
          </p:nvSpPr>
          <p:spPr>
            <a:xfrm>
              <a:off x="3221076" y="3758692"/>
              <a:ext cx="1575540" cy="710654"/>
            </a:xfrm>
            <a:custGeom>
              <a:avLst/>
              <a:gdLst/>
              <a:ahLst/>
              <a:cxnLst/>
              <a:rect l="l" t="t" r="r" b="b"/>
              <a:pathLst>
                <a:path w="1328" h="599" extrusionOk="0">
                  <a:moveTo>
                    <a:pt x="1328" y="599"/>
                  </a:moveTo>
                  <a:lnTo>
                    <a:pt x="0" y="599"/>
                  </a:lnTo>
                  <a:lnTo>
                    <a:pt x="152" y="0"/>
                  </a:lnTo>
                  <a:lnTo>
                    <a:pt x="1177"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279" name="Google Shape;34279;p553"/>
          <p:cNvGrpSpPr/>
          <p:nvPr/>
        </p:nvGrpSpPr>
        <p:grpSpPr>
          <a:xfrm>
            <a:off x="5041612" y="1838500"/>
            <a:ext cx="786052" cy="1403962"/>
            <a:chOff x="5321313" y="2199207"/>
            <a:chExt cx="786052" cy="1403962"/>
          </a:xfrm>
        </p:grpSpPr>
        <p:grpSp>
          <p:nvGrpSpPr>
            <p:cNvPr id="34280" name="Google Shape;34280;p553"/>
            <p:cNvGrpSpPr/>
            <p:nvPr/>
          </p:nvGrpSpPr>
          <p:grpSpPr>
            <a:xfrm>
              <a:off x="5354691" y="2312624"/>
              <a:ext cx="752674" cy="1290545"/>
              <a:chOff x="3486829" y="2306537"/>
              <a:chExt cx="1039287" cy="1781975"/>
            </a:xfrm>
          </p:grpSpPr>
          <p:sp>
            <p:nvSpPr>
              <p:cNvPr id="34281" name="Google Shape;34281;p553"/>
              <p:cNvSpPr/>
              <p:nvPr/>
            </p:nvSpPr>
            <p:spPr>
              <a:xfrm>
                <a:off x="3609028" y="3602087"/>
                <a:ext cx="234907" cy="215925"/>
              </a:xfrm>
              <a:custGeom>
                <a:avLst/>
                <a:gdLst/>
                <a:ahLst/>
                <a:cxnLst/>
                <a:rect l="l" t="t" r="r" b="b"/>
                <a:pathLst>
                  <a:path w="105" h="97" extrusionOk="0">
                    <a:moveTo>
                      <a:pt x="30" y="0"/>
                    </a:moveTo>
                    <a:cubicBezTo>
                      <a:pt x="30" y="0"/>
                      <a:pt x="11" y="54"/>
                      <a:pt x="0" y="97"/>
                    </a:cubicBezTo>
                    <a:cubicBezTo>
                      <a:pt x="68" y="97"/>
                      <a:pt x="68" y="97"/>
                      <a:pt x="68" y="97"/>
                    </a:cubicBezTo>
                    <a:cubicBezTo>
                      <a:pt x="105" y="5"/>
                      <a:pt x="105" y="5"/>
                      <a:pt x="105" y="5"/>
                    </a:cubicBezTo>
                    <a:lnTo>
                      <a:pt x="30" y="0"/>
                    </a:lnTo>
                    <a:close/>
                  </a:path>
                </a:pathLst>
              </a:cu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82" name="Google Shape;34282;p553"/>
              <p:cNvSpPr/>
              <p:nvPr/>
            </p:nvSpPr>
            <p:spPr>
              <a:xfrm>
                <a:off x="4193924" y="3610392"/>
                <a:ext cx="236094" cy="217112"/>
              </a:xfrm>
              <a:custGeom>
                <a:avLst/>
                <a:gdLst/>
                <a:ahLst/>
                <a:cxnLst/>
                <a:rect l="l" t="t" r="r" b="b"/>
                <a:pathLst>
                  <a:path w="106" h="97" extrusionOk="0">
                    <a:moveTo>
                      <a:pt x="75" y="0"/>
                    </a:moveTo>
                    <a:cubicBezTo>
                      <a:pt x="75" y="0"/>
                      <a:pt x="95" y="54"/>
                      <a:pt x="106" y="97"/>
                    </a:cubicBezTo>
                    <a:cubicBezTo>
                      <a:pt x="37" y="97"/>
                      <a:pt x="37" y="97"/>
                      <a:pt x="37" y="97"/>
                    </a:cubicBezTo>
                    <a:cubicBezTo>
                      <a:pt x="0" y="4"/>
                      <a:pt x="0" y="4"/>
                      <a:pt x="0" y="4"/>
                    </a:cubicBezTo>
                    <a:lnTo>
                      <a:pt x="75" y="0"/>
                    </a:lnTo>
                    <a:close/>
                  </a:path>
                </a:pathLst>
              </a:cu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83" name="Google Shape;34283;p553"/>
              <p:cNvSpPr/>
              <p:nvPr/>
            </p:nvSpPr>
            <p:spPr>
              <a:xfrm>
                <a:off x="3618520" y="3419381"/>
                <a:ext cx="268127" cy="253890"/>
              </a:xfrm>
              <a:custGeom>
                <a:avLst/>
                <a:gdLst/>
                <a:ahLst/>
                <a:cxnLst/>
                <a:rect l="l" t="t" r="r" b="b"/>
                <a:pathLst>
                  <a:path w="120" h="114" extrusionOk="0">
                    <a:moveTo>
                      <a:pt x="120" y="2"/>
                    </a:moveTo>
                    <a:cubicBezTo>
                      <a:pt x="120" y="2"/>
                      <a:pt x="60" y="0"/>
                      <a:pt x="0" y="79"/>
                    </a:cubicBezTo>
                    <a:cubicBezTo>
                      <a:pt x="0" y="79"/>
                      <a:pt x="43" y="114"/>
                      <a:pt x="90" y="11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84" name="Google Shape;34284;p553"/>
              <p:cNvSpPr/>
              <p:nvPr/>
            </p:nvSpPr>
            <p:spPr>
              <a:xfrm>
                <a:off x="4151214" y="3427686"/>
                <a:ext cx="268127" cy="255077"/>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85" name="Google Shape;34285;p553"/>
              <p:cNvSpPr/>
              <p:nvPr/>
            </p:nvSpPr>
            <p:spPr>
              <a:xfrm>
                <a:off x="3676654" y="3356502"/>
                <a:ext cx="669130" cy="732010"/>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86" name="Google Shape;34286;p553"/>
              <p:cNvSpPr/>
              <p:nvPr/>
            </p:nvSpPr>
            <p:spPr>
              <a:xfrm>
                <a:off x="3940035" y="3354130"/>
                <a:ext cx="147114" cy="96099"/>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87" name="Google Shape;34287;p553"/>
              <p:cNvSpPr/>
              <p:nvPr/>
            </p:nvSpPr>
            <p:spPr>
              <a:xfrm>
                <a:off x="4386121" y="2877197"/>
                <a:ext cx="139995" cy="158978"/>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88" name="Google Shape;34288;p553"/>
              <p:cNvSpPr/>
              <p:nvPr/>
            </p:nvSpPr>
            <p:spPr>
              <a:xfrm>
                <a:off x="3555641" y="2306537"/>
                <a:ext cx="911156" cy="1065388"/>
              </a:xfrm>
              <a:prstGeom prst="ellipse">
                <a:avLst/>
              </a:pr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89" name="Google Shape;34289;p553"/>
              <p:cNvSpPr/>
              <p:nvPr/>
            </p:nvSpPr>
            <p:spPr>
              <a:xfrm>
                <a:off x="3486829" y="2877197"/>
                <a:ext cx="139995" cy="158978"/>
              </a:xfrm>
              <a:prstGeom prst="ellipse">
                <a:avLst/>
              </a:pr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4290" name="Google Shape;34290;p553"/>
            <p:cNvSpPr/>
            <p:nvPr/>
          </p:nvSpPr>
          <p:spPr>
            <a:xfrm>
              <a:off x="5321313" y="2199207"/>
              <a:ext cx="770588" cy="576262"/>
            </a:xfrm>
            <a:custGeom>
              <a:avLst/>
              <a:gdLst/>
              <a:ahLst/>
              <a:cxnLst/>
              <a:rect l="l" t="t" r="r" b="b"/>
              <a:pathLst>
                <a:path w="497" h="358" extrusionOk="0">
                  <a:moveTo>
                    <a:pt x="50" y="358"/>
                  </a:moveTo>
                  <a:cubicBezTo>
                    <a:pt x="50" y="358"/>
                    <a:pt x="9" y="265"/>
                    <a:pt x="44" y="178"/>
                  </a:cubicBezTo>
                  <a:cubicBezTo>
                    <a:pt x="0" y="212"/>
                    <a:pt x="0" y="212"/>
                    <a:pt x="0" y="212"/>
                  </a:cubicBezTo>
                  <a:cubicBezTo>
                    <a:pt x="0" y="212"/>
                    <a:pt x="50" y="96"/>
                    <a:pt x="105" y="96"/>
                  </a:cubicBezTo>
                  <a:cubicBezTo>
                    <a:pt x="42" y="92"/>
                    <a:pt x="42" y="92"/>
                    <a:pt x="42" y="92"/>
                  </a:cubicBezTo>
                  <a:cubicBezTo>
                    <a:pt x="42" y="92"/>
                    <a:pt x="91" y="35"/>
                    <a:pt x="162" y="57"/>
                  </a:cubicBezTo>
                  <a:cubicBezTo>
                    <a:pt x="135" y="28"/>
                    <a:pt x="135" y="28"/>
                    <a:pt x="135" y="28"/>
                  </a:cubicBezTo>
                  <a:cubicBezTo>
                    <a:pt x="135" y="28"/>
                    <a:pt x="236" y="0"/>
                    <a:pt x="304" y="64"/>
                  </a:cubicBezTo>
                  <a:cubicBezTo>
                    <a:pt x="304" y="64"/>
                    <a:pt x="337" y="24"/>
                    <a:pt x="389" y="31"/>
                  </a:cubicBezTo>
                  <a:cubicBezTo>
                    <a:pt x="369" y="55"/>
                    <a:pt x="369" y="55"/>
                    <a:pt x="369" y="55"/>
                  </a:cubicBezTo>
                  <a:cubicBezTo>
                    <a:pt x="369" y="55"/>
                    <a:pt x="404" y="52"/>
                    <a:pt x="441" y="76"/>
                  </a:cubicBezTo>
                  <a:cubicBezTo>
                    <a:pt x="400" y="85"/>
                    <a:pt x="400" y="85"/>
                    <a:pt x="400" y="85"/>
                  </a:cubicBezTo>
                  <a:cubicBezTo>
                    <a:pt x="400" y="85"/>
                    <a:pt x="430" y="85"/>
                    <a:pt x="473" y="143"/>
                  </a:cubicBezTo>
                  <a:cubicBezTo>
                    <a:pt x="446" y="144"/>
                    <a:pt x="446" y="144"/>
                    <a:pt x="446" y="144"/>
                  </a:cubicBezTo>
                  <a:cubicBezTo>
                    <a:pt x="446" y="144"/>
                    <a:pt x="497" y="203"/>
                    <a:pt x="473" y="358"/>
                  </a:cubicBezTo>
                  <a:cubicBezTo>
                    <a:pt x="473" y="358"/>
                    <a:pt x="470" y="295"/>
                    <a:pt x="449" y="279"/>
                  </a:cubicBezTo>
                  <a:cubicBezTo>
                    <a:pt x="429" y="264"/>
                    <a:pt x="377" y="195"/>
                    <a:pt x="377" y="167"/>
                  </a:cubicBezTo>
                  <a:cubicBezTo>
                    <a:pt x="369" y="190"/>
                    <a:pt x="369" y="190"/>
                    <a:pt x="369" y="190"/>
                  </a:cubicBezTo>
                  <a:cubicBezTo>
                    <a:pt x="369" y="190"/>
                    <a:pt x="315" y="174"/>
                    <a:pt x="308" y="137"/>
                  </a:cubicBezTo>
                  <a:cubicBezTo>
                    <a:pt x="265" y="157"/>
                    <a:pt x="265" y="157"/>
                    <a:pt x="265" y="157"/>
                  </a:cubicBezTo>
                  <a:cubicBezTo>
                    <a:pt x="265" y="137"/>
                    <a:pt x="265" y="137"/>
                    <a:pt x="265" y="137"/>
                  </a:cubicBezTo>
                  <a:cubicBezTo>
                    <a:pt x="265" y="137"/>
                    <a:pt x="219" y="172"/>
                    <a:pt x="171" y="179"/>
                  </a:cubicBezTo>
                  <a:cubicBezTo>
                    <a:pt x="183" y="152"/>
                    <a:pt x="183" y="152"/>
                    <a:pt x="183" y="152"/>
                  </a:cubicBezTo>
                  <a:cubicBezTo>
                    <a:pt x="183" y="152"/>
                    <a:pt x="137" y="211"/>
                    <a:pt x="96" y="243"/>
                  </a:cubicBezTo>
                  <a:cubicBezTo>
                    <a:pt x="95" y="219"/>
                    <a:pt x="95" y="219"/>
                    <a:pt x="95" y="219"/>
                  </a:cubicBezTo>
                  <a:cubicBezTo>
                    <a:pt x="95" y="219"/>
                    <a:pt x="53" y="339"/>
                    <a:pt x="50" y="358"/>
                  </a:cubicBezTo>
                  <a:close/>
                </a:path>
              </a:pathLst>
            </a:custGeom>
            <a:solidFill>
              <a:srgbClr val="B05B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291" name="Google Shape;34291;p553"/>
          <p:cNvGrpSpPr/>
          <p:nvPr/>
        </p:nvGrpSpPr>
        <p:grpSpPr>
          <a:xfrm>
            <a:off x="4882527" y="3034080"/>
            <a:ext cx="1141041" cy="1107531"/>
            <a:chOff x="3221076" y="3758692"/>
            <a:chExt cx="1575540" cy="1529271"/>
          </a:xfrm>
        </p:grpSpPr>
        <p:sp>
          <p:nvSpPr>
            <p:cNvPr id="34292" name="Google Shape;34292;p553"/>
            <p:cNvSpPr/>
            <p:nvPr/>
          </p:nvSpPr>
          <p:spPr>
            <a:xfrm>
              <a:off x="3437001"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93" name="Google Shape;34293;p553"/>
            <p:cNvSpPr/>
            <p:nvPr/>
          </p:nvSpPr>
          <p:spPr>
            <a:xfrm>
              <a:off x="4504761" y="4824080"/>
              <a:ext cx="77116"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94" name="Google Shape;34294;p553"/>
            <p:cNvSpPr/>
            <p:nvPr/>
          </p:nvSpPr>
          <p:spPr>
            <a:xfrm>
              <a:off x="3363444" y="4532225"/>
              <a:ext cx="1296736"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95" name="Google Shape;34295;p553"/>
            <p:cNvSpPr/>
            <p:nvPr/>
          </p:nvSpPr>
          <p:spPr>
            <a:xfrm>
              <a:off x="3221076"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96" name="Google Shape;34296;p553"/>
            <p:cNvSpPr/>
            <p:nvPr/>
          </p:nvSpPr>
          <p:spPr>
            <a:xfrm>
              <a:off x="3221076" y="3758692"/>
              <a:ext cx="1575540" cy="710654"/>
            </a:xfrm>
            <a:custGeom>
              <a:avLst/>
              <a:gdLst/>
              <a:ahLst/>
              <a:cxnLst/>
              <a:rect l="l" t="t" r="r" b="b"/>
              <a:pathLst>
                <a:path w="1328" h="599" extrusionOk="0">
                  <a:moveTo>
                    <a:pt x="1328" y="599"/>
                  </a:moveTo>
                  <a:lnTo>
                    <a:pt x="0" y="599"/>
                  </a:lnTo>
                  <a:lnTo>
                    <a:pt x="152" y="0"/>
                  </a:lnTo>
                  <a:lnTo>
                    <a:pt x="1177"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297" name="Google Shape;34297;p553"/>
          <p:cNvGrpSpPr/>
          <p:nvPr/>
        </p:nvGrpSpPr>
        <p:grpSpPr>
          <a:xfrm>
            <a:off x="5174661" y="3069913"/>
            <a:ext cx="577394" cy="348842"/>
            <a:chOff x="3624452" y="3795471"/>
            <a:chExt cx="797261" cy="481678"/>
          </a:xfrm>
        </p:grpSpPr>
        <p:sp>
          <p:nvSpPr>
            <p:cNvPr id="34298" name="Google Shape;34298;p553"/>
            <p:cNvSpPr/>
            <p:nvPr/>
          </p:nvSpPr>
          <p:spPr>
            <a:xfrm>
              <a:off x="3636316" y="3795471"/>
              <a:ext cx="382021" cy="468629"/>
            </a:xfrm>
            <a:custGeom>
              <a:avLst/>
              <a:gdLst/>
              <a:ahLst/>
              <a:cxnLst/>
              <a:rect l="l" t="t" r="r" b="b"/>
              <a:pathLst>
                <a:path w="171" h="210" extrusionOk="0">
                  <a:moveTo>
                    <a:pt x="171" y="30"/>
                  </a:moveTo>
                  <a:cubicBezTo>
                    <a:pt x="171" y="204"/>
                    <a:pt x="171" y="204"/>
                    <a:pt x="171" y="204"/>
                  </a:cubicBezTo>
                  <a:cubicBezTo>
                    <a:pt x="171" y="204"/>
                    <a:pt x="65" y="168"/>
                    <a:pt x="0" y="210"/>
                  </a:cubicBezTo>
                  <a:cubicBezTo>
                    <a:pt x="25" y="36"/>
                    <a:pt x="25" y="36"/>
                    <a:pt x="25" y="36"/>
                  </a:cubicBezTo>
                  <a:cubicBezTo>
                    <a:pt x="25" y="36"/>
                    <a:pt x="89" y="0"/>
                    <a:pt x="171"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299" name="Google Shape;34299;p553"/>
            <p:cNvSpPr/>
            <p:nvPr/>
          </p:nvSpPr>
          <p:spPr>
            <a:xfrm>
              <a:off x="4026641" y="3795471"/>
              <a:ext cx="384394" cy="468629"/>
            </a:xfrm>
            <a:custGeom>
              <a:avLst/>
              <a:gdLst/>
              <a:ahLst/>
              <a:cxnLst/>
              <a:rect l="l" t="t" r="r" b="b"/>
              <a:pathLst>
                <a:path w="172" h="210" extrusionOk="0">
                  <a:moveTo>
                    <a:pt x="0" y="30"/>
                  </a:moveTo>
                  <a:cubicBezTo>
                    <a:pt x="0" y="204"/>
                    <a:pt x="0" y="204"/>
                    <a:pt x="0" y="204"/>
                  </a:cubicBezTo>
                  <a:cubicBezTo>
                    <a:pt x="0" y="204"/>
                    <a:pt x="106" y="168"/>
                    <a:pt x="172" y="210"/>
                  </a:cubicBezTo>
                  <a:cubicBezTo>
                    <a:pt x="146" y="36"/>
                    <a:pt x="146" y="36"/>
                    <a:pt x="146" y="36"/>
                  </a:cubicBezTo>
                  <a:cubicBezTo>
                    <a:pt x="146" y="36"/>
                    <a:pt x="82" y="0"/>
                    <a:pt x="0"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00" name="Google Shape;34300;p553"/>
            <p:cNvSpPr/>
            <p:nvPr/>
          </p:nvSpPr>
          <p:spPr>
            <a:xfrm>
              <a:off x="3624452" y="3814453"/>
              <a:ext cx="797261" cy="462696"/>
            </a:xfrm>
            <a:custGeom>
              <a:avLst/>
              <a:gdLst/>
              <a:ahLst/>
              <a:cxnLst/>
              <a:rect l="l" t="t" r="r" b="b"/>
              <a:pathLst>
                <a:path w="357" h="208" extrusionOk="0">
                  <a:moveTo>
                    <a:pt x="357" y="200"/>
                  </a:moveTo>
                  <a:cubicBezTo>
                    <a:pt x="349" y="148"/>
                    <a:pt x="341" y="96"/>
                    <a:pt x="334" y="44"/>
                  </a:cubicBezTo>
                  <a:cubicBezTo>
                    <a:pt x="331" y="27"/>
                    <a:pt x="332" y="23"/>
                    <a:pt x="315" y="17"/>
                  </a:cubicBezTo>
                  <a:cubicBezTo>
                    <a:pt x="271" y="0"/>
                    <a:pt x="223" y="2"/>
                    <a:pt x="179" y="17"/>
                  </a:cubicBezTo>
                  <a:cubicBezTo>
                    <a:pt x="179" y="17"/>
                    <a:pt x="179" y="17"/>
                    <a:pt x="178" y="17"/>
                  </a:cubicBezTo>
                  <a:cubicBezTo>
                    <a:pt x="178" y="17"/>
                    <a:pt x="178" y="17"/>
                    <a:pt x="178" y="17"/>
                  </a:cubicBezTo>
                  <a:cubicBezTo>
                    <a:pt x="134" y="2"/>
                    <a:pt x="85" y="0"/>
                    <a:pt x="42" y="17"/>
                  </a:cubicBezTo>
                  <a:cubicBezTo>
                    <a:pt x="25" y="23"/>
                    <a:pt x="25" y="27"/>
                    <a:pt x="23" y="44"/>
                  </a:cubicBezTo>
                  <a:cubicBezTo>
                    <a:pt x="15" y="96"/>
                    <a:pt x="8" y="148"/>
                    <a:pt x="0" y="200"/>
                  </a:cubicBezTo>
                  <a:cubicBezTo>
                    <a:pt x="0" y="204"/>
                    <a:pt x="3" y="208"/>
                    <a:pt x="8" y="206"/>
                  </a:cubicBezTo>
                  <a:cubicBezTo>
                    <a:pt x="56" y="176"/>
                    <a:pt x="123" y="183"/>
                    <a:pt x="175" y="200"/>
                  </a:cubicBezTo>
                  <a:cubicBezTo>
                    <a:pt x="176" y="201"/>
                    <a:pt x="177" y="201"/>
                    <a:pt x="178" y="200"/>
                  </a:cubicBezTo>
                  <a:cubicBezTo>
                    <a:pt x="179" y="201"/>
                    <a:pt x="181" y="201"/>
                    <a:pt x="182" y="200"/>
                  </a:cubicBezTo>
                  <a:cubicBezTo>
                    <a:pt x="234" y="183"/>
                    <a:pt x="301" y="176"/>
                    <a:pt x="349" y="206"/>
                  </a:cubicBezTo>
                  <a:cubicBezTo>
                    <a:pt x="353" y="208"/>
                    <a:pt x="357" y="204"/>
                    <a:pt x="357" y="200"/>
                  </a:cubicBezTo>
                  <a:close/>
                  <a:moveTo>
                    <a:pt x="11" y="192"/>
                  </a:moveTo>
                  <a:cubicBezTo>
                    <a:pt x="18" y="148"/>
                    <a:pt x="24" y="104"/>
                    <a:pt x="31" y="61"/>
                  </a:cubicBezTo>
                  <a:cubicBezTo>
                    <a:pt x="32" y="52"/>
                    <a:pt x="35" y="42"/>
                    <a:pt x="35" y="33"/>
                  </a:cubicBezTo>
                  <a:cubicBezTo>
                    <a:pt x="35" y="32"/>
                    <a:pt x="35" y="31"/>
                    <a:pt x="35" y="30"/>
                  </a:cubicBezTo>
                  <a:cubicBezTo>
                    <a:pt x="37" y="29"/>
                    <a:pt x="40" y="28"/>
                    <a:pt x="42" y="28"/>
                  </a:cubicBezTo>
                  <a:cubicBezTo>
                    <a:pt x="83" y="11"/>
                    <a:pt x="129" y="12"/>
                    <a:pt x="171" y="25"/>
                  </a:cubicBezTo>
                  <a:cubicBezTo>
                    <a:pt x="171" y="80"/>
                    <a:pt x="171" y="134"/>
                    <a:pt x="171" y="189"/>
                  </a:cubicBezTo>
                  <a:cubicBezTo>
                    <a:pt x="121" y="173"/>
                    <a:pt x="59" y="168"/>
                    <a:pt x="11" y="192"/>
                  </a:cubicBezTo>
                  <a:close/>
                  <a:moveTo>
                    <a:pt x="185" y="189"/>
                  </a:moveTo>
                  <a:cubicBezTo>
                    <a:pt x="185" y="134"/>
                    <a:pt x="185" y="80"/>
                    <a:pt x="185" y="25"/>
                  </a:cubicBezTo>
                  <a:cubicBezTo>
                    <a:pt x="228" y="12"/>
                    <a:pt x="274" y="11"/>
                    <a:pt x="315" y="28"/>
                  </a:cubicBezTo>
                  <a:cubicBezTo>
                    <a:pt x="317" y="28"/>
                    <a:pt x="320" y="29"/>
                    <a:pt x="322" y="30"/>
                  </a:cubicBezTo>
                  <a:cubicBezTo>
                    <a:pt x="322" y="31"/>
                    <a:pt x="322" y="32"/>
                    <a:pt x="322" y="33"/>
                  </a:cubicBezTo>
                  <a:cubicBezTo>
                    <a:pt x="322" y="42"/>
                    <a:pt x="325" y="52"/>
                    <a:pt x="326" y="61"/>
                  </a:cubicBezTo>
                  <a:cubicBezTo>
                    <a:pt x="333" y="104"/>
                    <a:pt x="339" y="148"/>
                    <a:pt x="345" y="192"/>
                  </a:cubicBezTo>
                  <a:cubicBezTo>
                    <a:pt x="298" y="168"/>
                    <a:pt x="236" y="173"/>
                    <a:pt x="185" y="189"/>
                  </a:cubicBezTo>
                  <a:close/>
                </a:path>
              </a:pathLst>
            </a:custGeom>
            <a:solidFill>
              <a:srgbClr val="DEE0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301" name="Google Shape;34301;p553"/>
          <p:cNvGrpSpPr/>
          <p:nvPr/>
        </p:nvGrpSpPr>
        <p:grpSpPr>
          <a:xfrm>
            <a:off x="1056780" y="2992268"/>
            <a:ext cx="1590412" cy="1422865"/>
            <a:chOff x="363638" y="2185470"/>
            <a:chExt cx="1590412" cy="1422865"/>
          </a:xfrm>
        </p:grpSpPr>
        <p:sp>
          <p:nvSpPr>
            <p:cNvPr id="34302" name="Google Shape;34302;p553"/>
            <p:cNvSpPr/>
            <p:nvPr/>
          </p:nvSpPr>
          <p:spPr>
            <a:xfrm>
              <a:off x="911819" y="3078197"/>
              <a:ext cx="484599" cy="530138"/>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4303" name="Google Shape;34303;p553"/>
            <p:cNvGrpSpPr/>
            <p:nvPr/>
          </p:nvGrpSpPr>
          <p:grpSpPr>
            <a:xfrm>
              <a:off x="363638" y="2185470"/>
              <a:ext cx="1590412" cy="1233837"/>
              <a:chOff x="779462" y="2119086"/>
              <a:chExt cx="2196028" cy="1703672"/>
            </a:xfrm>
          </p:grpSpPr>
          <p:sp>
            <p:nvSpPr>
              <p:cNvPr id="34304" name="Google Shape;34304;p553"/>
              <p:cNvSpPr/>
              <p:nvPr/>
            </p:nvSpPr>
            <p:spPr>
              <a:xfrm>
                <a:off x="1455662" y="3597341"/>
                <a:ext cx="233721" cy="217112"/>
              </a:xfrm>
              <a:custGeom>
                <a:avLst/>
                <a:gdLst/>
                <a:ahLst/>
                <a:cxnLst/>
                <a:rect l="l" t="t" r="r" b="b"/>
                <a:pathLst>
                  <a:path w="105" h="97" extrusionOk="0">
                    <a:moveTo>
                      <a:pt x="31" y="0"/>
                    </a:moveTo>
                    <a:cubicBezTo>
                      <a:pt x="31" y="0"/>
                      <a:pt x="11" y="54"/>
                      <a:pt x="0" y="97"/>
                    </a:cubicBezTo>
                    <a:cubicBezTo>
                      <a:pt x="69" y="97"/>
                      <a:pt x="69" y="97"/>
                      <a:pt x="69" y="97"/>
                    </a:cubicBezTo>
                    <a:cubicBezTo>
                      <a:pt x="105" y="5"/>
                      <a:pt x="105" y="5"/>
                      <a:pt x="105" y="5"/>
                    </a:cubicBezTo>
                    <a:lnTo>
                      <a:pt x="31"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05" name="Google Shape;34305;p553"/>
              <p:cNvSpPr/>
              <p:nvPr/>
            </p:nvSpPr>
            <p:spPr>
              <a:xfrm>
                <a:off x="2067935" y="3606833"/>
                <a:ext cx="234907" cy="215925"/>
              </a:xfrm>
              <a:custGeom>
                <a:avLst/>
                <a:gdLst/>
                <a:ahLst/>
                <a:cxnLst/>
                <a:rect l="l" t="t" r="r" b="b"/>
                <a:pathLst>
                  <a:path w="105" h="97" extrusionOk="0">
                    <a:moveTo>
                      <a:pt x="74" y="0"/>
                    </a:moveTo>
                    <a:cubicBezTo>
                      <a:pt x="74" y="0"/>
                      <a:pt x="94" y="54"/>
                      <a:pt x="105" y="97"/>
                    </a:cubicBezTo>
                    <a:cubicBezTo>
                      <a:pt x="36" y="97"/>
                      <a:pt x="36" y="97"/>
                      <a:pt x="36" y="97"/>
                    </a:cubicBezTo>
                    <a:cubicBezTo>
                      <a:pt x="0" y="4"/>
                      <a:pt x="0" y="4"/>
                      <a:pt x="0" y="4"/>
                    </a:cubicBezTo>
                    <a:lnTo>
                      <a:pt x="74"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06" name="Google Shape;34306;p553"/>
              <p:cNvSpPr/>
              <p:nvPr/>
            </p:nvSpPr>
            <p:spPr>
              <a:xfrm>
                <a:off x="1478252" y="3414636"/>
                <a:ext cx="268127" cy="253890"/>
              </a:xfrm>
              <a:custGeom>
                <a:avLst/>
                <a:gdLst/>
                <a:ahLst/>
                <a:cxnLst/>
                <a:rect l="l" t="t" r="r" b="b"/>
                <a:pathLst>
                  <a:path w="120" h="114" extrusionOk="0">
                    <a:moveTo>
                      <a:pt x="120" y="2"/>
                    </a:moveTo>
                    <a:cubicBezTo>
                      <a:pt x="120" y="2"/>
                      <a:pt x="60" y="0"/>
                      <a:pt x="0" y="79"/>
                    </a:cubicBezTo>
                    <a:cubicBezTo>
                      <a:pt x="0" y="79"/>
                      <a:pt x="44" y="114"/>
                      <a:pt x="90" y="114"/>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07" name="Google Shape;34307;p553"/>
              <p:cNvSpPr/>
              <p:nvPr/>
            </p:nvSpPr>
            <p:spPr>
              <a:xfrm>
                <a:off x="2012133" y="3424127"/>
                <a:ext cx="266941" cy="253890"/>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08" name="Google Shape;34308;p553"/>
              <p:cNvSpPr/>
              <p:nvPr/>
            </p:nvSpPr>
            <p:spPr>
              <a:xfrm>
                <a:off x="1799767" y="3350570"/>
                <a:ext cx="147114" cy="94912"/>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09" name="Google Shape;34309;p553"/>
              <p:cNvSpPr/>
              <p:nvPr/>
            </p:nvSpPr>
            <p:spPr>
              <a:xfrm>
                <a:off x="1415374" y="2301792"/>
                <a:ext cx="911156" cy="106657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10" name="Google Shape;34310;p553"/>
              <p:cNvSpPr/>
              <p:nvPr/>
            </p:nvSpPr>
            <p:spPr>
              <a:xfrm>
                <a:off x="2245854" y="2872451"/>
                <a:ext cx="141182" cy="158978"/>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11" name="Google Shape;34311;p553"/>
              <p:cNvSpPr/>
              <p:nvPr/>
            </p:nvSpPr>
            <p:spPr>
              <a:xfrm>
                <a:off x="2377544" y="2149932"/>
                <a:ext cx="597946" cy="896919"/>
              </a:xfrm>
              <a:custGeom>
                <a:avLst/>
                <a:gdLst/>
                <a:ahLst/>
                <a:cxnLst/>
                <a:rect l="l" t="t" r="r" b="b"/>
                <a:pathLst>
                  <a:path w="268" h="402" extrusionOk="0">
                    <a:moveTo>
                      <a:pt x="0" y="119"/>
                    </a:moveTo>
                    <a:cubicBezTo>
                      <a:pt x="0" y="119"/>
                      <a:pt x="38" y="0"/>
                      <a:pt x="150" y="66"/>
                    </a:cubicBezTo>
                    <a:cubicBezTo>
                      <a:pt x="150" y="66"/>
                      <a:pt x="124" y="70"/>
                      <a:pt x="136" y="75"/>
                    </a:cubicBezTo>
                    <a:cubicBezTo>
                      <a:pt x="148" y="81"/>
                      <a:pt x="268" y="158"/>
                      <a:pt x="188" y="291"/>
                    </a:cubicBezTo>
                    <a:cubicBezTo>
                      <a:pt x="180" y="236"/>
                      <a:pt x="180" y="236"/>
                      <a:pt x="180" y="236"/>
                    </a:cubicBezTo>
                    <a:cubicBezTo>
                      <a:pt x="180" y="236"/>
                      <a:pt x="135" y="389"/>
                      <a:pt x="238" y="341"/>
                    </a:cubicBezTo>
                    <a:cubicBezTo>
                      <a:pt x="238" y="341"/>
                      <a:pt x="216" y="402"/>
                      <a:pt x="137" y="370"/>
                    </a:cubicBezTo>
                    <a:cubicBezTo>
                      <a:pt x="137" y="370"/>
                      <a:pt x="88" y="351"/>
                      <a:pt x="86" y="289"/>
                    </a:cubicBezTo>
                    <a:cubicBezTo>
                      <a:pt x="85" y="227"/>
                      <a:pt x="84" y="161"/>
                      <a:pt x="8" y="171"/>
                    </a:cubicBezTo>
                    <a:lnTo>
                      <a:pt x="0" y="119"/>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12" name="Google Shape;34312;p553"/>
              <p:cNvSpPr/>
              <p:nvPr/>
            </p:nvSpPr>
            <p:spPr>
              <a:xfrm>
                <a:off x="2290937" y="2367044"/>
                <a:ext cx="139995" cy="205248"/>
              </a:xfrm>
              <a:custGeom>
                <a:avLst/>
                <a:gdLst/>
                <a:ahLst/>
                <a:cxnLst/>
                <a:rect l="l" t="t" r="r" b="b"/>
                <a:pathLst>
                  <a:path w="63" h="92" extrusionOk="0">
                    <a:moveTo>
                      <a:pt x="5" y="51"/>
                    </a:moveTo>
                    <a:cubicBezTo>
                      <a:pt x="9" y="75"/>
                      <a:pt x="25" y="92"/>
                      <a:pt x="40" y="89"/>
                    </a:cubicBezTo>
                    <a:cubicBezTo>
                      <a:pt x="55" y="86"/>
                      <a:pt x="63" y="65"/>
                      <a:pt x="59" y="41"/>
                    </a:cubicBezTo>
                    <a:cubicBezTo>
                      <a:pt x="54" y="17"/>
                      <a:pt x="38" y="0"/>
                      <a:pt x="24" y="2"/>
                    </a:cubicBezTo>
                    <a:cubicBezTo>
                      <a:pt x="9" y="5"/>
                      <a:pt x="0" y="27"/>
                      <a:pt x="5" y="51"/>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13" name="Google Shape;34313;p553"/>
              <p:cNvSpPr/>
              <p:nvPr/>
            </p:nvSpPr>
            <p:spPr>
              <a:xfrm>
                <a:off x="779462" y="2149932"/>
                <a:ext cx="600319" cy="896919"/>
              </a:xfrm>
              <a:custGeom>
                <a:avLst/>
                <a:gdLst/>
                <a:ahLst/>
                <a:cxnLst/>
                <a:rect l="l" t="t" r="r" b="b"/>
                <a:pathLst>
                  <a:path w="269" h="402" extrusionOk="0">
                    <a:moveTo>
                      <a:pt x="269" y="119"/>
                    </a:moveTo>
                    <a:cubicBezTo>
                      <a:pt x="269" y="119"/>
                      <a:pt x="230" y="0"/>
                      <a:pt x="118" y="66"/>
                    </a:cubicBezTo>
                    <a:cubicBezTo>
                      <a:pt x="118" y="66"/>
                      <a:pt x="144" y="70"/>
                      <a:pt x="132" y="75"/>
                    </a:cubicBezTo>
                    <a:cubicBezTo>
                      <a:pt x="121" y="81"/>
                      <a:pt x="0" y="158"/>
                      <a:pt x="80" y="291"/>
                    </a:cubicBezTo>
                    <a:cubicBezTo>
                      <a:pt x="89" y="236"/>
                      <a:pt x="89" y="236"/>
                      <a:pt x="89" y="236"/>
                    </a:cubicBezTo>
                    <a:cubicBezTo>
                      <a:pt x="89" y="236"/>
                      <a:pt x="133" y="389"/>
                      <a:pt x="30" y="341"/>
                    </a:cubicBezTo>
                    <a:cubicBezTo>
                      <a:pt x="30" y="341"/>
                      <a:pt x="52" y="402"/>
                      <a:pt x="131" y="370"/>
                    </a:cubicBezTo>
                    <a:cubicBezTo>
                      <a:pt x="131" y="370"/>
                      <a:pt x="181" y="351"/>
                      <a:pt x="182" y="289"/>
                    </a:cubicBezTo>
                    <a:cubicBezTo>
                      <a:pt x="183" y="227"/>
                      <a:pt x="184" y="161"/>
                      <a:pt x="260" y="171"/>
                    </a:cubicBezTo>
                    <a:lnTo>
                      <a:pt x="269" y="119"/>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14" name="Google Shape;34314;p553"/>
              <p:cNvSpPr/>
              <p:nvPr/>
            </p:nvSpPr>
            <p:spPr>
              <a:xfrm>
                <a:off x="1324020" y="2367044"/>
                <a:ext cx="141182" cy="205248"/>
              </a:xfrm>
              <a:custGeom>
                <a:avLst/>
                <a:gdLst/>
                <a:ahLst/>
                <a:cxnLst/>
                <a:rect l="l" t="t" r="r" b="b"/>
                <a:pathLst>
                  <a:path w="63" h="92" extrusionOk="0">
                    <a:moveTo>
                      <a:pt x="59" y="51"/>
                    </a:moveTo>
                    <a:cubicBezTo>
                      <a:pt x="54" y="75"/>
                      <a:pt x="39" y="92"/>
                      <a:pt x="24" y="89"/>
                    </a:cubicBezTo>
                    <a:cubicBezTo>
                      <a:pt x="9" y="86"/>
                      <a:pt x="0" y="65"/>
                      <a:pt x="5" y="41"/>
                    </a:cubicBezTo>
                    <a:cubicBezTo>
                      <a:pt x="9" y="17"/>
                      <a:pt x="25" y="0"/>
                      <a:pt x="40" y="2"/>
                    </a:cubicBezTo>
                    <a:cubicBezTo>
                      <a:pt x="55" y="5"/>
                      <a:pt x="63" y="27"/>
                      <a:pt x="59" y="51"/>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15" name="Google Shape;34315;p553"/>
              <p:cNvSpPr/>
              <p:nvPr/>
            </p:nvSpPr>
            <p:spPr>
              <a:xfrm>
                <a:off x="1346562" y="2872451"/>
                <a:ext cx="141182" cy="158978"/>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16" name="Google Shape;34316;p553"/>
              <p:cNvSpPr/>
              <p:nvPr/>
            </p:nvSpPr>
            <p:spPr>
              <a:xfrm>
                <a:off x="1232668" y="2119086"/>
                <a:ext cx="1289618" cy="677435"/>
              </a:xfrm>
              <a:custGeom>
                <a:avLst/>
                <a:gdLst/>
                <a:ahLst/>
                <a:cxnLst/>
                <a:rect l="l" t="t" r="r" b="b"/>
                <a:pathLst>
                  <a:path w="578" h="304" extrusionOk="0">
                    <a:moveTo>
                      <a:pt x="73" y="304"/>
                    </a:moveTo>
                    <a:cubicBezTo>
                      <a:pt x="73" y="304"/>
                      <a:pt x="0" y="3"/>
                      <a:pt x="289" y="1"/>
                    </a:cubicBezTo>
                    <a:cubicBezTo>
                      <a:pt x="578" y="0"/>
                      <a:pt x="499" y="304"/>
                      <a:pt x="499" y="304"/>
                    </a:cubicBezTo>
                    <a:cubicBezTo>
                      <a:pt x="499" y="304"/>
                      <a:pt x="441" y="273"/>
                      <a:pt x="429" y="211"/>
                    </a:cubicBezTo>
                    <a:cubicBezTo>
                      <a:pt x="407" y="234"/>
                      <a:pt x="407" y="234"/>
                      <a:pt x="407" y="234"/>
                    </a:cubicBezTo>
                    <a:cubicBezTo>
                      <a:pt x="279" y="232"/>
                      <a:pt x="279" y="232"/>
                      <a:pt x="279" y="232"/>
                    </a:cubicBezTo>
                    <a:cubicBezTo>
                      <a:pt x="261" y="153"/>
                      <a:pt x="261" y="153"/>
                      <a:pt x="261" y="153"/>
                    </a:cubicBezTo>
                    <a:cubicBezTo>
                      <a:pt x="244" y="233"/>
                      <a:pt x="244" y="233"/>
                      <a:pt x="244" y="233"/>
                    </a:cubicBezTo>
                    <a:cubicBezTo>
                      <a:pt x="122" y="253"/>
                      <a:pt x="122" y="253"/>
                      <a:pt x="122" y="253"/>
                    </a:cubicBezTo>
                    <a:cubicBezTo>
                      <a:pt x="111" y="218"/>
                      <a:pt x="111" y="218"/>
                      <a:pt x="111" y="218"/>
                    </a:cubicBezTo>
                    <a:cubicBezTo>
                      <a:pt x="111" y="218"/>
                      <a:pt x="103" y="288"/>
                      <a:pt x="73" y="304"/>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317" name="Google Shape;34317;p553"/>
          <p:cNvGrpSpPr/>
          <p:nvPr/>
        </p:nvGrpSpPr>
        <p:grpSpPr>
          <a:xfrm>
            <a:off x="1275022" y="4179707"/>
            <a:ext cx="1141041" cy="1107531"/>
            <a:chOff x="1080809" y="3758692"/>
            <a:chExt cx="1575540" cy="1529271"/>
          </a:xfrm>
        </p:grpSpPr>
        <p:sp>
          <p:nvSpPr>
            <p:cNvPr id="34318" name="Google Shape;34318;p553"/>
            <p:cNvSpPr/>
            <p:nvPr/>
          </p:nvSpPr>
          <p:spPr>
            <a:xfrm>
              <a:off x="1297920"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19" name="Google Shape;34319;p553"/>
            <p:cNvSpPr/>
            <p:nvPr/>
          </p:nvSpPr>
          <p:spPr>
            <a:xfrm>
              <a:off x="2366867"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20" name="Google Shape;34320;p553"/>
            <p:cNvSpPr/>
            <p:nvPr/>
          </p:nvSpPr>
          <p:spPr>
            <a:xfrm>
              <a:off x="1224363" y="4532225"/>
              <a:ext cx="1295550"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21" name="Google Shape;34321;p553"/>
            <p:cNvSpPr/>
            <p:nvPr/>
          </p:nvSpPr>
          <p:spPr>
            <a:xfrm>
              <a:off x="1080809"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22" name="Google Shape;34322;p553"/>
            <p:cNvSpPr/>
            <p:nvPr/>
          </p:nvSpPr>
          <p:spPr>
            <a:xfrm>
              <a:off x="1080809" y="3758692"/>
              <a:ext cx="1575540" cy="710654"/>
            </a:xfrm>
            <a:custGeom>
              <a:avLst/>
              <a:gdLst/>
              <a:ahLst/>
              <a:cxnLst/>
              <a:rect l="l" t="t" r="r" b="b"/>
              <a:pathLst>
                <a:path w="1328" h="599" extrusionOk="0">
                  <a:moveTo>
                    <a:pt x="1328" y="599"/>
                  </a:moveTo>
                  <a:lnTo>
                    <a:pt x="0" y="599"/>
                  </a:lnTo>
                  <a:lnTo>
                    <a:pt x="153" y="0"/>
                  </a:lnTo>
                  <a:lnTo>
                    <a:pt x="1178"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323" name="Google Shape;34323;p553"/>
          <p:cNvGrpSpPr/>
          <p:nvPr/>
        </p:nvGrpSpPr>
        <p:grpSpPr>
          <a:xfrm>
            <a:off x="3922000" y="2992268"/>
            <a:ext cx="1590412" cy="1422865"/>
            <a:chOff x="3228858" y="2185470"/>
            <a:chExt cx="1590412" cy="1422865"/>
          </a:xfrm>
        </p:grpSpPr>
        <p:sp>
          <p:nvSpPr>
            <p:cNvPr id="34324" name="Google Shape;34324;p553"/>
            <p:cNvSpPr/>
            <p:nvPr/>
          </p:nvSpPr>
          <p:spPr>
            <a:xfrm>
              <a:off x="3777039" y="3078197"/>
              <a:ext cx="484599" cy="530138"/>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4325" name="Google Shape;34325;p553"/>
            <p:cNvGrpSpPr/>
            <p:nvPr/>
          </p:nvGrpSpPr>
          <p:grpSpPr>
            <a:xfrm>
              <a:off x="3228858" y="2185470"/>
              <a:ext cx="1590412" cy="1233837"/>
              <a:chOff x="779462" y="2119086"/>
              <a:chExt cx="2196028" cy="1703672"/>
            </a:xfrm>
          </p:grpSpPr>
          <p:sp>
            <p:nvSpPr>
              <p:cNvPr id="34326" name="Google Shape;34326;p553"/>
              <p:cNvSpPr/>
              <p:nvPr/>
            </p:nvSpPr>
            <p:spPr>
              <a:xfrm>
                <a:off x="1455662" y="3597341"/>
                <a:ext cx="233721" cy="217112"/>
              </a:xfrm>
              <a:custGeom>
                <a:avLst/>
                <a:gdLst/>
                <a:ahLst/>
                <a:cxnLst/>
                <a:rect l="l" t="t" r="r" b="b"/>
                <a:pathLst>
                  <a:path w="105" h="97" extrusionOk="0">
                    <a:moveTo>
                      <a:pt x="31" y="0"/>
                    </a:moveTo>
                    <a:cubicBezTo>
                      <a:pt x="31" y="0"/>
                      <a:pt x="11" y="54"/>
                      <a:pt x="0" y="97"/>
                    </a:cubicBezTo>
                    <a:cubicBezTo>
                      <a:pt x="69" y="97"/>
                      <a:pt x="69" y="97"/>
                      <a:pt x="69" y="97"/>
                    </a:cubicBezTo>
                    <a:cubicBezTo>
                      <a:pt x="105" y="5"/>
                      <a:pt x="105" y="5"/>
                      <a:pt x="105" y="5"/>
                    </a:cubicBezTo>
                    <a:lnTo>
                      <a:pt x="31" y="0"/>
                    </a:lnTo>
                    <a:close/>
                  </a:path>
                </a:pathLst>
              </a:cu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27" name="Google Shape;34327;p553"/>
              <p:cNvSpPr/>
              <p:nvPr/>
            </p:nvSpPr>
            <p:spPr>
              <a:xfrm>
                <a:off x="2067935" y="3606833"/>
                <a:ext cx="234907" cy="215925"/>
              </a:xfrm>
              <a:custGeom>
                <a:avLst/>
                <a:gdLst/>
                <a:ahLst/>
                <a:cxnLst/>
                <a:rect l="l" t="t" r="r" b="b"/>
                <a:pathLst>
                  <a:path w="105" h="97" extrusionOk="0">
                    <a:moveTo>
                      <a:pt x="74" y="0"/>
                    </a:moveTo>
                    <a:cubicBezTo>
                      <a:pt x="74" y="0"/>
                      <a:pt x="94" y="54"/>
                      <a:pt x="105" y="97"/>
                    </a:cubicBezTo>
                    <a:cubicBezTo>
                      <a:pt x="36" y="97"/>
                      <a:pt x="36" y="97"/>
                      <a:pt x="36" y="97"/>
                    </a:cubicBezTo>
                    <a:cubicBezTo>
                      <a:pt x="0" y="4"/>
                      <a:pt x="0" y="4"/>
                      <a:pt x="0" y="4"/>
                    </a:cubicBezTo>
                    <a:lnTo>
                      <a:pt x="74" y="0"/>
                    </a:lnTo>
                    <a:close/>
                  </a:path>
                </a:pathLst>
              </a:cu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28" name="Google Shape;34328;p553"/>
              <p:cNvSpPr/>
              <p:nvPr/>
            </p:nvSpPr>
            <p:spPr>
              <a:xfrm>
                <a:off x="1478252" y="3414636"/>
                <a:ext cx="268127" cy="253890"/>
              </a:xfrm>
              <a:custGeom>
                <a:avLst/>
                <a:gdLst/>
                <a:ahLst/>
                <a:cxnLst/>
                <a:rect l="l" t="t" r="r" b="b"/>
                <a:pathLst>
                  <a:path w="120" h="114" extrusionOk="0">
                    <a:moveTo>
                      <a:pt x="120" y="2"/>
                    </a:moveTo>
                    <a:cubicBezTo>
                      <a:pt x="120" y="2"/>
                      <a:pt x="60" y="0"/>
                      <a:pt x="0" y="79"/>
                    </a:cubicBezTo>
                    <a:cubicBezTo>
                      <a:pt x="0" y="79"/>
                      <a:pt x="44" y="114"/>
                      <a:pt x="90" y="114"/>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29" name="Google Shape;34329;p553"/>
              <p:cNvSpPr/>
              <p:nvPr/>
            </p:nvSpPr>
            <p:spPr>
              <a:xfrm>
                <a:off x="2012133" y="3424127"/>
                <a:ext cx="266941" cy="253890"/>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30" name="Google Shape;34330;p553"/>
              <p:cNvSpPr/>
              <p:nvPr/>
            </p:nvSpPr>
            <p:spPr>
              <a:xfrm>
                <a:off x="1799767" y="3350570"/>
                <a:ext cx="147114" cy="94912"/>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31" name="Google Shape;34331;p553"/>
              <p:cNvSpPr/>
              <p:nvPr/>
            </p:nvSpPr>
            <p:spPr>
              <a:xfrm>
                <a:off x="1415374" y="2301792"/>
                <a:ext cx="911156" cy="1066575"/>
              </a:xfrm>
              <a:prstGeom prst="ellipse">
                <a:avLst/>
              </a:pr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32" name="Google Shape;34332;p553"/>
              <p:cNvSpPr/>
              <p:nvPr/>
            </p:nvSpPr>
            <p:spPr>
              <a:xfrm>
                <a:off x="2245854" y="2872451"/>
                <a:ext cx="141182" cy="158978"/>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33" name="Google Shape;34333;p553"/>
              <p:cNvSpPr/>
              <p:nvPr/>
            </p:nvSpPr>
            <p:spPr>
              <a:xfrm>
                <a:off x="2377544" y="2149932"/>
                <a:ext cx="597946" cy="896919"/>
              </a:xfrm>
              <a:custGeom>
                <a:avLst/>
                <a:gdLst/>
                <a:ahLst/>
                <a:cxnLst/>
                <a:rect l="l" t="t" r="r" b="b"/>
                <a:pathLst>
                  <a:path w="268" h="402" extrusionOk="0">
                    <a:moveTo>
                      <a:pt x="0" y="119"/>
                    </a:moveTo>
                    <a:cubicBezTo>
                      <a:pt x="0" y="119"/>
                      <a:pt x="38" y="0"/>
                      <a:pt x="150" y="66"/>
                    </a:cubicBezTo>
                    <a:cubicBezTo>
                      <a:pt x="150" y="66"/>
                      <a:pt x="124" y="70"/>
                      <a:pt x="136" y="75"/>
                    </a:cubicBezTo>
                    <a:cubicBezTo>
                      <a:pt x="148" y="81"/>
                      <a:pt x="268" y="158"/>
                      <a:pt x="188" y="291"/>
                    </a:cubicBezTo>
                    <a:cubicBezTo>
                      <a:pt x="180" y="236"/>
                      <a:pt x="180" y="236"/>
                      <a:pt x="180" y="236"/>
                    </a:cubicBezTo>
                    <a:cubicBezTo>
                      <a:pt x="180" y="236"/>
                      <a:pt x="135" y="389"/>
                      <a:pt x="238" y="341"/>
                    </a:cubicBezTo>
                    <a:cubicBezTo>
                      <a:pt x="238" y="341"/>
                      <a:pt x="216" y="402"/>
                      <a:pt x="137" y="370"/>
                    </a:cubicBezTo>
                    <a:cubicBezTo>
                      <a:pt x="137" y="370"/>
                      <a:pt x="88" y="351"/>
                      <a:pt x="86" y="289"/>
                    </a:cubicBezTo>
                    <a:cubicBezTo>
                      <a:pt x="85" y="227"/>
                      <a:pt x="84" y="161"/>
                      <a:pt x="8" y="171"/>
                    </a:cubicBezTo>
                    <a:lnTo>
                      <a:pt x="0" y="119"/>
                    </a:ln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34" name="Google Shape;34334;p553"/>
              <p:cNvSpPr/>
              <p:nvPr/>
            </p:nvSpPr>
            <p:spPr>
              <a:xfrm>
                <a:off x="2290937" y="2367044"/>
                <a:ext cx="139995" cy="205248"/>
              </a:xfrm>
              <a:custGeom>
                <a:avLst/>
                <a:gdLst/>
                <a:ahLst/>
                <a:cxnLst/>
                <a:rect l="l" t="t" r="r" b="b"/>
                <a:pathLst>
                  <a:path w="63" h="92" extrusionOk="0">
                    <a:moveTo>
                      <a:pt x="5" y="51"/>
                    </a:moveTo>
                    <a:cubicBezTo>
                      <a:pt x="9" y="75"/>
                      <a:pt x="25" y="92"/>
                      <a:pt x="40" y="89"/>
                    </a:cubicBezTo>
                    <a:cubicBezTo>
                      <a:pt x="55" y="86"/>
                      <a:pt x="63" y="65"/>
                      <a:pt x="59" y="41"/>
                    </a:cubicBezTo>
                    <a:cubicBezTo>
                      <a:pt x="54" y="17"/>
                      <a:pt x="38" y="0"/>
                      <a:pt x="24" y="2"/>
                    </a:cubicBezTo>
                    <a:cubicBezTo>
                      <a:pt x="9" y="5"/>
                      <a:pt x="0" y="27"/>
                      <a:pt x="5" y="5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35" name="Google Shape;34335;p553"/>
              <p:cNvSpPr/>
              <p:nvPr/>
            </p:nvSpPr>
            <p:spPr>
              <a:xfrm>
                <a:off x="779462" y="2149932"/>
                <a:ext cx="600319" cy="896919"/>
              </a:xfrm>
              <a:custGeom>
                <a:avLst/>
                <a:gdLst/>
                <a:ahLst/>
                <a:cxnLst/>
                <a:rect l="l" t="t" r="r" b="b"/>
                <a:pathLst>
                  <a:path w="269" h="402" extrusionOk="0">
                    <a:moveTo>
                      <a:pt x="269" y="119"/>
                    </a:moveTo>
                    <a:cubicBezTo>
                      <a:pt x="269" y="119"/>
                      <a:pt x="230" y="0"/>
                      <a:pt x="118" y="66"/>
                    </a:cubicBezTo>
                    <a:cubicBezTo>
                      <a:pt x="118" y="66"/>
                      <a:pt x="144" y="70"/>
                      <a:pt x="132" y="75"/>
                    </a:cubicBezTo>
                    <a:cubicBezTo>
                      <a:pt x="121" y="81"/>
                      <a:pt x="0" y="158"/>
                      <a:pt x="80" y="291"/>
                    </a:cubicBezTo>
                    <a:cubicBezTo>
                      <a:pt x="89" y="236"/>
                      <a:pt x="89" y="236"/>
                      <a:pt x="89" y="236"/>
                    </a:cubicBezTo>
                    <a:cubicBezTo>
                      <a:pt x="89" y="236"/>
                      <a:pt x="133" y="389"/>
                      <a:pt x="30" y="341"/>
                    </a:cubicBezTo>
                    <a:cubicBezTo>
                      <a:pt x="30" y="341"/>
                      <a:pt x="52" y="402"/>
                      <a:pt x="131" y="370"/>
                    </a:cubicBezTo>
                    <a:cubicBezTo>
                      <a:pt x="131" y="370"/>
                      <a:pt x="181" y="351"/>
                      <a:pt x="182" y="289"/>
                    </a:cubicBezTo>
                    <a:cubicBezTo>
                      <a:pt x="183" y="227"/>
                      <a:pt x="184" y="161"/>
                      <a:pt x="260" y="171"/>
                    </a:cubicBezTo>
                    <a:lnTo>
                      <a:pt x="269" y="119"/>
                    </a:ln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36" name="Google Shape;34336;p553"/>
              <p:cNvSpPr/>
              <p:nvPr/>
            </p:nvSpPr>
            <p:spPr>
              <a:xfrm>
                <a:off x="1324020" y="2367044"/>
                <a:ext cx="141182" cy="205248"/>
              </a:xfrm>
              <a:custGeom>
                <a:avLst/>
                <a:gdLst/>
                <a:ahLst/>
                <a:cxnLst/>
                <a:rect l="l" t="t" r="r" b="b"/>
                <a:pathLst>
                  <a:path w="63" h="92" extrusionOk="0">
                    <a:moveTo>
                      <a:pt x="59" y="51"/>
                    </a:moveTo>
                    <a:cubicBezTo>
                      <a:pt x="54" y="75"/>
                      <a:pt x="39" y="92"/>
                      <a:pt x="24" y="89"/>
                    </a:cubicBezTo>
                    <a:cubicBezTo>
                      <a:pt x="9" y="86"/>
                      <a:pt x="0" y="65"/>
                      <a:pt x="5" y="41"/>
                    </a:cubicBezTo>
                    <a:cubicBezTo>
                      <a:pt x="9" y="17"/>
                      <a:pt x="25" y="0"/>
                      <a:pt x="40" y="2"/>
                    </a:cubicBezTo>
                    <a:cubicBezTo>
                      <a:pt x="55" y="5"/>
                      <a:pt x="63" y="27"/>
                      <a:pt x="59" y="5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37" name="Google Shape;34337;p553"/>
              <p:cNvSpPr/>
              <p:nvPr/>
            </p:nvSpPr>
            <p:spPr>
              <a:xfrm>
                <a:off x="1346562" y="2872451"/>
                <a:ext cx="141182" cy="158978"/>
              </a:xfrm>
              <a:prstGeom prst="ellipse">
                <a:avLst/>
              </a:pr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38" name="Google Shape;34338;p553"/>
              <p:cNvSpPr/>
              <p:nvPr/>
            </p:nvSpPr>
            <p:spPr>
              <a:xfrm>
                <a:off x="1232668" y="2119086"/>
                <a:ext cx="1289618" cy="677435"/>
              </a:xfrm>
              <a:custGeom>
                <a:avLst/>
                <a:gdLst/>
                <a:ahLst/>
                <a:cxnLst/>
                <a:rect l="l" t="t" r="r" b="b"/>
                <a:pathLst>
                  <a:path w="578" h="304" extrusionOk="0">
                    <a:moveTo>
                      <a:pt x="73" y="304"/>
                    </a:moveTo>
                    <a:cubicBezTo>
                      <a:pt x="73" y="304"/>
                      <a:pt x="0" y="3"/>
                      <a:pt x="289" y="1"/>
                    </a:cubicBezTo>
                    <a:cubicBezTo>
                      <a:pt x="578" y="0"/>
                      <a:pt x="499" y="304"/>
                      <a:pt x="499" y="304"/>
                    </a:cubicBezTo>
                    <a:cubicBezTo>
                      <a:pt x="499" y="304"/>
                      <a:pt x="441" y="273"/>
                      <a:pt x="429" y="211"/>
                    </a:cubicBezTo>
                    <a:cubicBezTo>
                      <a:pt x="407" y="234"/>
                      <a:pt x="407" y="234"/>
                      <a:pt x="407" y="234"/>
                    </a:cubicBezTo>
                    <a:cubicBezTo>
                      <a:pt x="279" y="232"/>
                      <a:pt x="279" y="232"/>
                      <a:pt x="279" y="232"/>
                    </a:cubicBezTo>
                    <a:cubicBezTo>
                      <a:pt x="261" y="153"/>
                      <a:pt x="261" y="153"/>
                      <a:pt x="261" y="153"/>
                    </a:cubicBezTo>
                    <a:cubicBezTo>
                      <a:pt x="244" y="233"/>
                      <a:pt x="244" y="233"/>
                      <a:pt x="244" y="233"/>
                    </a:cubicBezTo>
                    <a:cubicBezTo>
                      <a:pt x="122" y="253"/>
                      <a:pt x="122" y="253"/>
                      <a:pt x="122" y="253"/>
                    </a:cubicBezTo>
                    <a:cubicBezTo>
                      <a:pt x="111" y="218"/>
                      <a:pt x="111" y="218"/>
                      <a:pt x="111" y="218"/>
                    </a:cubicBezTo>
                    <a:cubicBezTo>
                      <a:pt x="111" y="218"/>
                      <a:pt x="103" y="288"/>
                      <a:pt x="73" y="304"/>
                    </a:cubicBez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339" name="Google Shape;34339;p553"/>
          <p:cNvGrpSpPr/>
          <p:nvPr/>
        </p:nvGrpSpPr>
        <p:grpSpPr>
          <a:xfrm>
            <a:off x="4140242" y="4179707"/>
            <a:ext cx="1141041" cy="1107531"/>
            <a:chOff x="1080809" y="3758692"/>
            <a:chExt cx="1575540" cy="1529271"/>
          </a:xfrm>
        </p:grpSpPr>
        <p:sp>
          <p:nvSpPr>
            <p:cNvPr id="34340" name="Google Shape;34340;p553"/>
            <p:cNvSpPr/>
            <p:nvPr/>
          </p:nvSpPr>
          <p:spPr>
            <a:xfrm>
              <a:off x="1297920"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41" name="Google Shape;34341;p553"/>
            <p:cNvSpPr/>
            <p:nvPr/>
          </p:nvSpPr>
          <p:spPr>
            <a:xfrm>
              <a:off x="2366867"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42" name="Google Shape;34342;p553"/>
            <p:cNvSpPr/>
            <p:nvPr/>
          </p:nvSpPr>
          <p:spPr>
            <a:xfrm>
              <a:off x="1224363" y="4532225"/>
              <a:ext cx="1295550"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43" name="Google Shape;34343;p553"/>
            <p:cNvSpPr/>
            <p:nvPr/>
          </p:nvSpPr>
          <p:spPr>
            <a:xfrm>
              <a:off x="1080809"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44" name="Google Shape;34344;p553"/>
            <p:cNvSpPr/>
            <p:nvPr/>
          </p:nvSpPr>
          <p:spPr>
            <a:xfrm>
              <a:off x="1080809" y="3758692"/>
              <a:ext cx="1575540" cy="710654"/>
            </a:xfrm>
            <a:custGeom>
              <a:avLst/>
              <a:gdLst/>
              <a:ahLst/>
              <a:cxnLst/>
              <a:rect l="l" t="t" r="r" b="b"/>
              <a:pathLst>
                <a:path w="1328" h="599" extrusionOk="0">
                  <a:moveTo>
                    <a:pt x="1328" y="599"/>
                  </a:moveTo>
                  <a:lnTo>
                    <a:pt x="0" y="599"/>
                  </a:lnTo>
                  <a:lnTo>
                    <a:pt x="153" y="0"/>
                  </a:lnTo>
                  <a:lnTo>
                    <a:pt x="1178"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345" name="Google Shape;34345;p553"/>
          <p:cNvGrpSpPr/>
          <p:nvPr/>
        </p:nvGrpSpPr>
        <p:grpSpPr>
          <a:xfrm>
            <a:off x="4428988" y="4217005"/>
            <a:ext cx="578254" cy="350561"/>
            <a:chOff x="1460457" y="3784793"/>
            <a:chExt cx="798448" cy="484052"/>
          </a:xfrm>
        </p:grpSpPr>
        <p:sp>
          <p:nvSpPr>
            <p:cNvPr id="34346" name="Google Shape;34346;p553"/>
            <p:cNvSpPr/>
            <p:nvPr/>
          </p:nvSpPr>
          <p:spPr>
            <a:xfrm>
              <a:off x="1473507" y="3784793"/>
              <a:ext cx="382021" cy="468629"/>
            </a:xfrm>
            <a:custGeom>
              <a:avLst/>
              <a:gdLst/>
              <a:ahLst/>
              <a:cxnLst/>
              <a:rect l="l" t="t" r="r" b="b"/>
              <a:pathLst>
                <a:path w="171" h="210" extrusionOk="0">
                  <a:moveTo>
                    <a:pt x="171" y="30"/>
                  </a:moveTo>
                  <a:cubicBezTo>
                    <a:pt x="171" y="204"/>
                    <a:pt x="171" y="204"/>
                    <a:pt x="171" y="204"/>
                  </a:cubicBezTo>
                  <a:cubicBezTo>
                    <a:pt x="171" y="204"/>
                    <a:pt x="65" y="168"/>
                    <a:pt x="0" y="210"/>
                  </a:cubicBezTo>
                  <a:cubicBezTo>
                    <a:pt x="25" y="36"/>
                    <a:pt x="25" y="36"/>
                    <a:pt x="25" y="36"/>
                  </a:cubicBezTo>
                  <a:cubicBezTo>
                    <a:pt x="25" y="36"/>
                    <a:pt x="89" y="0"/>
                    <a:pt x="171"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47" name="Google Shape;34347;p553"/>
            <p:cNvSpPr/>
            <p:nvPr/>
          </p:nvSpPr>
          <p:spPr>
            <a:xfrm>
              <a:off x="1865019" y="3784793"/>
              <a:ext cx="383208" cy="468629"/>
            </a:xfrm>
            <a:custGeom>
              <a:avLst/>
              <a:gdLst/>
              <a:ahLst/>
              <a:cxnLst/>
              <a:rect l="l" t="t" r="r" b="b"/>
              <a:pathLst>
                <a:path w="172" h="210" extrusionOk="0">
                  <a:moveTo>
                    <a:pt x="0" y="30"/>
                  </a:moveTo>
                  <a:cubicBezTo>
                    <a:pt x="0" y="204"/>
                    <a:pt x="0" y="204"/>
                    <a:pt x="0" y="204"/>
                  </a:cubicBezTo>
                  <a:cubicBezTo>
                    <a:pt x="0" y="204"/>
                    <a:pt x="106" y="168"/>
                    <a:pt x="172" y="210"/>
                  </a:cubicBezTo>
                  <a:cubicBezTo>
                    <a:pt x="146" y="36"/>
                    <a:pt x="146" y="36"/>
                    <a:pt x="146" y="36"/>
                  </a:cubicBezTo>
                  <a:cubicBezTo>
                    <a:pt x="146" y="36"/>
                    <a:pt x="82" y="0"/>
                    <a:pt x="0"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48" name="Google Shape;34348;p553"/>
            <p:cNvSpPr/>
            <p:nvPr/>
          </p:nvSpPr>
          <p:spPr>
            <a:xfrm>
              <a:off x="1460457" y="3804962"/>
              <a:ext cx="798448" cy="463883"/>
            </a:xfrm>
            <a:custGeom>
              <a:avLst/>
              <a:gdLst/>
              <a:ahLst/>
              <a:cxnLst/>
              <a:rect l="l" t="t" r="r" b="b"/>
              <a:pathLst>
                <a:path w="358" h="208" extrusionOk="0">
                  <a:moveTo>
                    <a:pt x="358" y="199"/>
                  </a:moveTo>
                  <a:cubicBezTo>
                    <a:pt x="350" y="147"/>
                    <a:pt x="342" y="95"/>
                    <a:pt x="335" y="43"/>
                  </a:cubicBezTo>
                  <a:cubicBezTo>
                    <a:pt x="332" y="26"/>
                    <a:pt x="333" y="23"/>
                    <a:pt x="316" y="16"/>
                  </a:cubicBezTo>
                  <a:cubicBezTo>
                    <a:pt x="272" y="0"/>
                    <a:pt x="224" y="1"/>
                    <a:pt x="180" y="16"/>
                  </a:cubicBezTo>
                  <a:cubicBezTo>
                    <a:pt x="180" y="16"/>
                    <a:pt x="180" y="16"/>
                    <a:pt x="179" y="16"/>
                  </a:cubicBezTo>
                  <a:cubicBezTo>
                    <a:pt x="179" y="16"/>
                    <a:pt x="179" y="16"/>
                    <a:pt x="179" y="16"/>
                  </a:cubicBezTo>
                  <a:cubicBezTo>
                    <a:pt x="135" y="1"/>
                    <a:pt x="86" y="0"/>
                    <a:pt x="42" y="16"/>
                  </a:cubicBezTo>
                  <a:cubicBezTo>
                    <a:pt x="26" y="23"/>
                    <a:pt x="26" y="26"/>
                    <a:pt x="24" y="43"/>
                  </a:cubicBezTo>
                  <a:cubicBezTo>
                    <a:pt x="16" y="95"/>
                    <a:pt x="9" y="147"/>
                    <a:pt x="1" y="199"/>
                  </a:cubicBezTo>
                  <a:cubicBezTo>
                    <a:pt x="0" y="203"/>
                    <a:pt x="4" y="207"/>
                    <a:pt x="8" y="205"/>
                  </a:cubicBezTo>
                  <a:cubicBezTo>
                    <a:pt x="57" y="176"/>
                    <a:pt x="124" y="182"/>
                    <a:pt x="176" y="200"/>
                  </a:cubicBezTo>
                  <a:cubicBezTo>
                    <a:pt x="177" y="200"/>
                    <a:pt x="178" y="200"/>
                    <a:pt x="179" y="199"/>
                  </a:cubicBezTo>
                  <a:cubicBezTo>
                    <a:pt x="180" y="200"/>
                    <a:pt x="182" y="200"/>
                    <a:pt x="183" y="200"/>
                  </a:cubicBezTo>
                  <a:cubicBezTo>
                    <a:pt x="235" y="182"/>
                    <a:pt x="302" y="176"/>
                    <a:pt x="350" y="205"/>
                  </a:cubicBezTo>
                  <a:cubicBezTo>
                    <a:pt x="354" y="208"/>
                    <a:pt x="358" y="203"/>
                    <a:pt x="358" y="199"/>
                  </a:cubicBezTo>
                  <a:close/>
                  <a:moveTo>
                    <a:pt x="12" y="192"/>
                  </a:moveTo>
                  <a:cubicBezTo>
                    <a:pt x="19" y="148"/>
                    <a:pt x="25" y="104"/>
                    <a:pt x="31" y="60"/>
                  </a:cubicBezTo>
                  <a:cubicBezTo>
                    <a:pt x="33" y="51"/>
                    <a:pt x="36" y="41"/>
                    <a:pt x="35" y="32"/>
                  </a:cubicBezTo>
                  <a:cubicBezTo>
                    <a:pt x="35" y="31"/>
                    <a:pt x="36" y="30"/>
                    <a:pt x="36" y="30"/>
                  </a:cubicBezTo>
                  <a:cubicBezTo>
                    <a:pt x="38" y="28"/>
                    <a:pt x="41" y="28"/>
                    <a:pt x="43" y="27"/>
                  </a:cubicBezTo>
                  <a:cubicBezTo>
                    <a:pt x="84" y="10"/>
                    <a:pt x="130" y="11"/>
                    <a:pt x="172" y="24"/>
                  </a:cubicBezTo>
                  <a:cubicBezTo>
                    <a:pt x="172" y="79"/>
                    <a:pt x="172" y="133"/>
                    <a:pt x="172" y="188"/>
                  </a:cubicBezTo>
                  <a:cubicBezTo>
                    <a:pt x="122" y="172"/>
                    <a:pt x="60" y="167"/>
                    <a:pt x="12" y="192"/>
                  </a:cubicBezTo>
                  <a:close/>
                  <a:moveTo>
                    <a:pt x="186" y="188"/>
                  </a:moveTo>
                  <a:cubicBezTo>
                    <a:pt x="186" y="133"/>
                    <a:pt x="186" y="79"/>
                    <a:pt x="186" y="24"/>
                  </a:cubicBezTo>
                  <a:cubicBezTo>
                    <a:pt x="228" y="11"/>
                    <a:pt x="275" y="10"/>
                    <a:pt x="316" y="27"/>
                  </a:cubicBezTo>
                  <a:cubicBezTo>
                    <a:pt x="318" y="28"/>
                    <a:pt x="321" y="28"/>
                    <a:pt x="323" y="30"/>
                  </a:cubicBezTo>
                  <a:cubicBezTo>
                    <a:pt x="323" y="30"/>
                    <a:pt x="323" y="31"/>
                    <a:pt x="323" y="32"/>
                  </a:cubicBezTo>
                  <a:cubicBezTo>
                    <a:pt x="323" y="41"/>
                    <a:pt x="326" y="51"/>
                    <a:pt x="327" y="60"/>
                  </a:cubicBezTo>
                  <a:cubicBezTo>
                    <a:pt x="334" y="104"/>
                    <a:pt x="340" y="148"/>
                    <a:pt x="346" y="192"/>
                  </a:cubicBezTo>
                  <a:cubicBezTo>
                    <a:pt x="298" y="167"/>
                    <a:pt x="237" y="172"/>
                    <a:pt x="186" y="188"/>
                  </a:cubicBezTo>
                  <a:close/>
                </a:path>
              </a:pathLst>
            </a:custGeom>
            <a:solidFill>
              <a:srgbClr val="DEE0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349" name="Google Shape;34349;p553"/>
          <p:cNvGrpSpPr/>
          <p:nvPr/>
        </p:nvGrpSpPr>
        <p:grpSpPr>
          <a:xfrm>
            <a:off x="2864496" y="2988198"/>
            <a:ext cx="786052" cy="1403962"/>
            <a:chOff x="5321313" y="2199207"/>
            <a:chExt cx="786052" cy="1403962"/>
          </a:xfrm>
        </p:grpSpPr>
        <p:grpSp>
          <p:nvGrpSpPr>
            <p:cNvPr id="34350" name="Google Shape;34350;p553"/>
            <p:cNvGrpSpPr/>
            <p:nvPr/>
          </p:nvGrpSpPr>
          <p:grpSpPr>
            <a:xfrm>
              <a:off x="5354691" y="2312624"/>
              <a:ext cx="752674" cy="1290545"/>
              <a:chOff x="3486829" y="2306537"/>
              <a:chExt cx="1039287" cy="1781975"/>
            </a:xfrm>
          </p:grpSpPr>
          <p:sp>
            <p:nvSpPr>
              <p:cNvPr id="34351" name="Google Shape;34351;p553"/>
              <p:cNvSpPr/>
              <p:nvPr/>
            </p:nvSpPr>
            <p:spPr>
              <a:xfrm>
                <a:off x="3609028" y="3602087"/>
                <a:ext cx="234907" cy="215925"/>
              </a:xfrm>
              <a:custGeom>
                <a:avLst/>
                <a:gdLst/>
                <a:ahLst/>
                <a:cxnLst/>
                <a:rect l="l" t="t" r="r" b="b"/>
                <a:pathLst>
                  <a:path w="105" h="97" extrusionOk="0">
                    <a:moveTo>
                      <a:pt x="30" y="0"/>
                    </a:moveTo>
                    <a:cubicBezTo>
                      <a:pt x="30" y="0"/>
                      <a:pt x="11" y="54"/>
                      <a:pt x="0" y="97"/>
                    </a:cubicBezTo>
                    <a:cubicBezTo>
                      <a:pt x="68" y="97"/>
                      <a:pt x="68" y="97"/>
                      <a:pt x="68" y="97"/>
                    </a:cubicBezTo>
                    <a:cubicBezTo>
                      <a:pt x="105" y="5"/>
                      <a:pt x="105" y="5"/>
                      <a:pt x="105" y="5"/>
                    </a:cubicBezTo>
                    <a:lnTo>
                      <a:pt x="30" y="0"/>
                    </a:lnTo>
                    <a:close/>
                  </a:path>
                </a:pathLst>
              </a:cu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52" name="Google Shape;34352;p553"/>
              <p:cNvSpPr/>
              <p:nvPr/>
            </p:nvSpPr>
            <p:spPr>
              <a:xfrm>
                <a:off x="4193924" y="3610392"/>
                <a:ext cx="236094" cy="217112"/>
              </a:xfrm>
              <a:custGeom>
                <a:avLst/>
                <a:gdLst/>
                <a:ahLst/>
                <a:cxnLst/>
                <a:rect l="l" t="t" r="r" b="b"/>
                <a:pathLst>
                  <a:path w="106" h="97" extrusionOk="0">
                    <a:moveTo>
                      <a:pt x="75" y="0"/>
                    </a:moveTo>
                    <a:cubicBezTo>
                      <a:pt x="75" y="0"/>
                      <a:pt x="95" y="54"/>
                      <a:pt x="106" y="97"/>
                    </a:cubicBezTo>
                    <a:cubicBezTo>
                      <a:pt x="37" y="97"/>
                      <a:pt x="37" y="97"/>
                      <a:pt x="37" y="97"/>
                    </a:cubicBezTo>
                    <a:cubicBezTo>
                      <a:pt x="0" y="4"/>
                      <a:pt x="0" y="4"/>
                      <a:pt x="0" y="4"/>
                    </a:cubicBezTo>
                    <a:lnTo>
                      <a:pt x="75" y="0"/>
                    </a:lnTo>
                    <a:close/>
                  </a:path>
                </a:pathLst>
              </a:cu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53" name="Google Shape;34353;p553"/>
              <p:cNvSpPr/>
              <p:nvPr/>
            </p:nvSpPr>
            <p:spPr>
              <a:xfrm>
                <a:off x="3618520" y="3419381"/>
                <a:ext cx="268127" cy="253890"/>
              </a:xfrm>
              <a:custGeom>
                <a:avLst/>
                <a:gdLst/>
                <a:ahLst/>
                <a:cxnLst/>
                <a:rect l="l" t="t" r="r" b="b"/>
                <a:pathLst>
                  <a:path w="120" h="114" extrusionOk="0">
                    <a:moveTo>
                      <a:pt x="120" y="2"/>
                    </a:moveTo>
                    <a:cubicBezTo>
                      <a:pt x="120" y="2"/>
                      <a:pt x="60" y="0"/>
                      <a:pt x="0" y="79"/>
                    </a:cubicBezTo>
                    <a:cubicBezTo>
                      <a:pt x="0" y="79"/>
                      <a:pt x="43" y="114"/>
                      <a:pt x="90" y="11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54" name="Google Shape;34354;p553"/>
              <p:cNvSpPr/>
              <p:nvPr/>
            </p:nvSpPr>
            <p:spPr>
              <a:xfrm>
                <a:off x="4151214" y="3427686"/>
                <a:ext cx="268127" cy="255077"/>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55" name="Google Shape;34355;p553"/>
              <p:cNvSpPr/>
              <p:nvPr/>
            </p:nvSpPr>
            <p:spPr>
              <a:xfrm>
                <a:off x="3676654" y="3356502"/>
                <a:ext cx="669130" cy="732010"/>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56" name="Google Shape;34356;p553"/>
              <p:cNvSpPr/>
              <p:nvPr/>
            </p:nvSpPr>
            <p:spPr>
              <a:xfrm>
                <a:off x="3940035" y="3354130"/>
                <a:ext cx="147114" cy="96099"/>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57" name="Google Shape;34357;p553"/>
              <p:cNvSpPr/>
              <p:nvPr/>
            </p:nvSpPr>
            <p:spPr>
              <a:xfrm>
                <a:off x="4386121" y="2877197"/>
                <a:ext cx="139995" cy="158978"/>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58" name="Google Shape;34358;p553"/>
              <p:cNvSpPr/>
              <p:nvPr/>
            </p:nvSpPr>
            <p:spPr>
              <a:xfrm>
                <a:off x="3555641" y="2306537"/>
                <a:ext cx="911156" cy="1065388"/>
              </a:xfrm>
              <a:prstGeom prst="ellipse">
                <a:avLst/>
              </a:pr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59" name="Google Shape;34359;p553"/>
              <p:cNvSpPr/>
              <p:nvPr/>
            </p:nvSpPr>
            <p:spPr>
              <a:xfrm>
                <a:off x="3486829" y="2877197"/>
                <a:ext cx="139995" cy="158978"/>
              </a:xfrm>
              <a:prstGeom prst="ellipse">
                <a:avLst/>
              </a:pr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4360" name="Google Shape;34360;p553"/>
            <p:cNvSpPr/>
            <p:nvPr/>
          </p:nvSpPr>
          <p:spPr>
            <a:xfrm>
              <a:off x="5321313" y="2199207"/>
              <a:ext cx="770588" cy="576262"/>
            </a:xfrm>
            <a:custGeom>
              <a:avLst/>
              <a:gdLst/>
              <a:ahLst/>
              <a:cxnLst/>
              <a:rect l="l" t="t" r="r" b="b"/>
              <a:pathLst>
                <a:path w="497" h="358" extrusionOk="0">
                  <a:moveTo>
                    <a:pt x="50" y="358"/>
                  </a:moveTo>
                  <a:cubicBezTo>
                    <a:pt x="50" y="358"/>
                    <a:pt x="9" y="265"/>
                    <a:pt x="44" y="178"/>
                  </a:cubicBezTo>
                  <a:cubicBezTo>
                    <a:pt x="0" y="212"/>
                    <a:pt x="0" y="212"/>
                    <a:pt x="0" y="212"/>
                  </a:cubicBezTo>
                  <a:cubicBezTo>
                    <a:pt x="0" y="212"/>
                    <a:pt x="50" y="96"/>
                    <a:pt x="105" y="96"/>
                  </a:cubicBezTo>
                  <a:cubicBezTo>
                    <a:pt x="42" y="92"/>
                    <a:pt x="42" y="92"/>
                    <a:pt x="42" y="92"/>
                  </a:cubicBezTo>
                  <a:cubicBezTo>
                    <a:pt x="42" y="92"/>
                    <a:pt x="91" y="35"/>
                    <a:pt x="162" y="57"/>
                  </a:cubicBezTo>
                  <a:cubicBezTo>
                    <a:pt x="135" y="28"/>
                    <a:pt x="135" y="28"/>
                    <a:pt x="135" y="28"/>
                  </a:cubicBezTo>
                  <a:cubicBezTo>
                    <a:pt x="135" y="28"/>
                    <a:pt x="236" y="0"/>
                    <a:pt x="304" y="64"/>
                  </a:cubicBezTo>
                  <a:cubicBezTo>
                    <a:pt x="304" y="64"/>
                    <a:pt x="337" y="24"/>
                    <a:pt x="389" y="31"/>
                  </a:cubicBezTo>
                  <a:cubicBezTo>
                    <a:pt x="369" y="55"/>
                    <a:pt x="369" y="55"/>
                    <a:pt x="369" y="55"/>
                  </a:cubicBezTo>
                  <a:cubicBezTo>
                    <a:pt x="369" y="55"/>
                    <a:pt x="404" y="52"/>
                    <a:pt x="441" y="76"/>
                  </a:cubicBezTo>
                  <a:cubicBezTo>
                    <a:pt x="400" y="85"/>
                    <a:pt x="400" y="85"/>
                    <a:pt x="400" y="85"/>
                  </a:cubicBezTo>
                  <a:cubicBezTo>
                    <a:pt x="400" y="85"/>
                    <a:pt x="430" y="85"/>
                    <a:pt x="473" y="143"/>
                  </a:cubicBezTo>
                  <a:cubicBezTo>
                    <a:pt x="446" y="144"/>
                    <a:pt x="446" y="144"/>
                    <a:pt x="446" y="144"/>
                  </a:cubicBezTo>
                  <a:cubicBezTo>
                    <a:pt x="446" y="144"/>
                    <a:pt x="497" y="203"/>
                    <a:pt x="473" y="358"/>
                  </a:cubicBezTo>
                  <a:cubicBezTo>
                    <a:pt x="473" y="358"/>
                    <a:pt x="470" y="295"/>
                    <a:pt x="449" y="279"/>
                  </a:cubicBezTo>
                  <a:cubicBezTo>
                    <a:pt x="429" y="264"/>
                    <a:pt x="377" y="195"/>
                    <a:pt x="377" y="167"/>
                  </a:cubicBezTo>
                  <a:cubicBezTo>
                    <a:pt x="369" y="190"/>
                    <a:pt x="369" y="190"/>
                    <a:pt x="369" y="190"/>
                  </a:cubicBezTo>
                  <a:cubicBezTo>
                    <a:pt x="369" y="190"/>
                    <a:pt x="315" y="174"/>
                    <a:pt x="308" y="137"/>
                  </a:cubicBezTo>
                  <a:cubicBezTo>
                    <a:pt x="265" y="157"/>
                    <a:pt x="265" y="157"/>
                    <a:pt x="265" y="157"/>
                  </a:cubicBezTo>
                  <a:cubicBezTo>
                    <a:pt x="265" y="137"/>
                    <a:pt x="265" y="137"/>
                    <a:pt x="265" y="137"/>
                  </a:cubicBezTo>
                  <a:cubicBezTo>
                    <a:pt x="265" y="137"/>
                    <a:pt x="219" y="172"/>
                    <a:pt x="171" y="179"/>
                  </a:cubicBezTo>
                  <a:cubicBezTo>
                    <a:pt x="183" y="152"/>
                    <a:pt x="183" y="152"/>
                    <a:pt x="183" y="152"/>
                  </a:cubicBezTo>
                  <a:cubicBezTo>
                    <a:pt x="183" y="152"/>
                    <a:pt x="137" y="211"/>
                    <a:pt x="96" y="243"/>
                  </a:cubicBezTo>
                  <a:cubicBezTo>
                    <a:pt x="95" y="219"/>
                    <a:pt x="95" y="219"/>
                    <a:pt x="95" y="219"/>
                  </a:cubicBezTo>
                  <a:cubicBezTo>
                    <a:pt x="95" y="219"/>
                    <a:pt x="53" y="339"/>
                    <a:pt x="50" y="358"/>
                  </a:cubicBezTo>
                  <a:close/>
                </a:path>
              </a:pathLst>
            </a:custGeom>
            <a:solidFill>
              <a:srgbClr val="B05B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361" name="Google Shape;34361;p553"/>
          <p:cNvGrpSpPr/>
          <p:nvPr/>
        </p:nvGrpSpPr>
        <p:grpSpPr>
          <a:xfrm>
            <a:off x="2705411" y="4183778"/>
            <a:ext cx="1141041" cy="1107531"/>
            <a:chOff x="3221076" y="3758692"/>
            <a:chExt cx="1575540" cy="1529271"/>
          </a:xfrm>
        </p:grpSpPr>
        <p:sp>
          <p:nvSpPr>
            <p:cNvPr id="34362" name="Google Shape;34362;p553"/>
            <p:cNvSpPr/>
            <p:nvPr/>
          </p:nvSpPr>
          <p:spPr>
            <a:xfrm>
              <a:off x="3437001"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63" name="Google Shape;34363;p553"/>
            <p:cNvSpPr/>
            <p:nvPr/>
          </p:nvSpPr>
          <p:spPr>
            <a:xfrm>
              <a:off x="4504761" y="4824080"/>
              <a:ext cx="77116"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64" name="Google Shape;34364;p553"/>
            <p:cNvSpPr/>
            <p:nvPr/>
          </p:nvSpPr>
          <p:spPr>
            <a:xfrm>
              <a:off x="3363444" y="4532225"/>
              <a:ext cx="1296736"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65" name="Google Shape;34365;p553"/>
            <p:cNvSpPr/>
            <p:nvPr/>
          </p:nvSpPr>
          <p:spPr>
            <a:xfrm>
              <a:off x="3221076"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66" name="Google Shape;34366;p553"/>
            <p:cNvSpPr/>
            <p:nvPr/>
          </p:nvSpPr>
          <p:spPr>
            <a:xfrm>
              <a:off x="3221076" y="3758692"/>
              <a:ext cx="1575540" cy="710654"/>
            </a:xfrm>
            <a:custGeom>
              <a:avLst/>
              <a:gdLst/>
              <a:ahLst/>
              <a:cxnLst/>
              <a:rect l="l" t="t" r="r" b="b"/>
              <a:pathLst>
                <a:path w="1328" h="599" extrusionOk="0">
                  <a:moveTo>
                    <a:pt x="1328" y="599"/>
                  </a:moveTo>
                  <a:lnTo>
                    <a:pt x="0" y="599"/>
                  </a:lnTo>
                  <a:lnTo>
                    <a:pt x="152" y="0"/>
                  </a:lnTo>
                  <a:lnTo>
                    <a:pt x="1177"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367" name="Google Shape;34367;p553"/>
          <p:cNvGrpSpPr/>
          <p:nvPr/>
        </p:nvGrpSpPr>
        <p:grpSpPr>
          <a:xfrm>
            <a:off x="2997545" y="4219611"/>
            <a:ext cx="577394" cy="348842"/>
            <a:chOff x="3624452" y="3795471"/>
            <a:chExt cx="797261" cy="481678"/>
          </a:xfrm>
        </p:grpSpPr>
        <p:sp>
          <p:nvSpPr>
            <p:cNvPr id="34368" name="Google Shape;34368;p553"/>
            <p:cNvSpPr/>
            <p:nvPr/>
          </p:nvSpPr>
          <p:spPr>
            <a:xfrm>
              <a:off x="3636316" y="3795471"/>
              <a:ext cx="382021" cy="468629"/>
            </a:xfrm>
            <a:custGeom>
              <a:avLst/>
              <a:gdLst/>
              <a:ahLst/>
              <a:cxnLst/>
              <a:rect l="l" t="t" r="r" b="b"/>
              <a:pathLst>
                <a:path w="171" h="210" extrusionOk="0">
                  <a:moveTo>
                    <a:pt x="171" y="30"/>
                  </a:moveTo>
                  <a:cubicBezTo>
                    <a:pt x="171" y="204"/>
                    <a:pt x="171" y="204"/>
                    <a:pt x="171" y="204"/>
                  </a:cubicBezTo>
                  <a:cubicBezTo>
                    <a:pt x="171" y="204"/>
                    <a:pt x="65" y="168"/>
                    <a:pt x="0" y="210"/>
                  </a:cubicBezTo>
                  <a:cubicBezTo>
                    <a:pt x="25" y="36"/>
                    <a:pt x="25" y="36"/>
                    <a:pt x="25" y="36"/>
                  </a:cubicBezTo>
                  <a:cubicBezTo>
                    <a:pt x="25" y="36"/>
                    <a:pt x="89" y="0"/>
                    <a:pt x="171"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69" name="Google Shape;34369;p553"/>
            <p:cNvSpPr/>
            <p:nvPr/>
          </p:nvSpPr>
          <p:spPr>
            <a:xfrm>
              <a:off x="4026641" y="3795471"/>
              <a:ext cx="384394" cy="468629"/>
            </a:xfrm>
            <a:custGeom>
              <a:avLst/>
              <a:gdLst/>
              <a:ahLst/>
              <a:cxnLst/>
              <a:rect l="l" t="t" r="r" b="b"/>
              <a:pathLst>
                <a:path w="172" h="210" extrusionOk="0">
                  <a:moveTo>
                    <a:pt x="0" y="30"/>
                  </a:moveTo>
                  <a:cubicBezTo>
                    <a:pt x="0" y="204"/>
                    <a:pt x="0" y="204"/>
                    <a:pt x="0" y="204"/>
                  </a:cubicBezTo>
                  <a:cubicBezTo>
                    <a:pt x="0" y="204"/>
                    <a:pt x="106" y="168"/>
                    <a:pt x="172" y="210"/>
                  </a:cubicBezTo>
                  <a:cubicBezTo>
                    <a:pt x="146" y="36"/>
                    <a:pt x="146" y="36"/>
                    <a:pt x="146" y="36"/>
                  </a:cubicBezTo>
                  <a:cubicBezTo>
                    <a:pt x="146" y="36"/>
                    <a:pt x="82" y="0"/>
                    <a:pt x="0"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70" name="Google Shape;34370;p553"/>
            <p:cNvSpPr/>
            <p:nvPr/>
          </p:nvSpPr>
          <p:spPr>
            <a:xfrm>
              <a:off x="3624452" y="3814453"/>
              <a:ext cx="797261" cy="462696"/>
            </a:xfrm>
            <a:custGeom>
              <a:avLst/>
              <a:gdLst/>
              <a:ahLst/>
              <a:cxnLst/>
              <a:rect l="l" t="t" r="r" b="b"/>
              <a:pathLst>
                <a:path w="357" h="208" extrusionOk="0">
                  <a:moveTo>
                    <a:pt x="357" y="200"/>
                  </a:moveTo>
                  <a:cubicBezTo>
                    <a:pt x="349" y="148"/>
                    <a:pt x="341" y="96"/>
                    <a:pt x="334" y="44"/>
                  </a:cubicBezTo>
                  <a:cubicBezTo>
                    <a:pt x="331" y="27"/>
                    <a:pt x="332" y="23"/>
                    <a:pt x="315" y="17"/>
                  </a:cubicBezTo>
                  <a:cubicBezTo>
                    <a:pt x="271" y="0"/>
                    <a:pt x="223" y="2"/>
                    <a:pt x="179" y="17"/>
                  </a:cubicBezTo>
                  <a:cubicBezTo>
                    <a:pt x="179" y="17"/>
                    <a:pt x="179" y="17"/>
                    <a:pt x="178" y="17"/>
                  </a:cubicBezTo>
                  <a:cubicBezTo>
                    <a:pt x="178" y="17"/>
                    <a:pt x="178" y="17"/>
                    <a:pt x="178" y="17"/>
                  </a:cubicBezTo>
                  <a:cubicBezTo>
                    <a:pt x="134" y="2"/>
                    <a:pt x="85" y="0"/>
                    <a:pt x="42" y="17"/>
                  </a:cubicBezTo>
                  <a:cubicBezTo>
                    <a:pt x="25" y="23"/>
                    <a:pt x="25" y="27"/>
                    <a:pt x="23" y="44"/>
                  </a:cubicBezTo>
                  <a:cubicBezTo>
                    <a:pt x="15" y="96"/>
                    <a:pt x="8" y="148"/>
                    <a:pt x="0" y="200"/>
                  </a:cubicBezTo>
                  <a:cubicBezTo>
                    <a:pt x="0" y="204"/>
                    <a:pt x="3" y="208"/>
                    <a:pt x="8" y="206"/>
                  </a:cubicBezTo>
                  <a:cubicBezTo>
                    <a:pt x="56" y="176"/>
                    <a:pt x="123" y="183"/>
                    <a:pt x="175" y="200"/>
                  </a:cubicBezTo>
                  <a:cubicBezTo>
                    <a:pt x="176" y="201"/>
                    <a:pt x="177" y="201"/>
                    <a:pt x="178" y="200"/>
                  </a:cubicBezTo>
                  <a:cubicBezTo>
                    <a:pt x="179" y="201"/>
                    <a:pt x="181" y="201"/>
                    <a:pt x="182" y="200"/>
                  </a:cubicBezTo>
                  <a:cubicBezTo>
                    <a:pt x="234" y="183"/>
                    <a:pt x="301" y="176"/>
                    <a:pt x="349" y="206"/>
                  </a:cubicBezTo>
                  <a:cubicBezTo>
                    <a:pt x="353" y="208"/>
                    <a:pt x="357" y="204"/>
                    <a:pt x="357" y="200"/>
                  </a:cubicBezTo>
                  <a:close/>
                  <a:moveTo>
                    <a:pt x="11" y="192"/>
                  </a:moveTo>
                  <a:cubicBezTo>
                    <a:pt x="18" y="148"/>
                    <a:pt x="24" y="104"/>
                    <a:pt x="31" y="61"/>
                  </a:cubicBezTo>
                  <a:cubicBezTo>
                    <a:pt x="32" y="52"/>
                    <a:pt x="35" y="42"/>
                    <a:pt x="35" y="33"/>
                  </a:cubicBezTo>
                  <a:cubicBezTo>
                    <a:pt x="35" y="32"/>
                    <a:pt x="35" y="31"/>
                    <a:pt x="35" y="30"/>
                  </a:cubicBezTo>
                  <a:cubicBezTo>
                    <a:pt x="37" y="29"/>
                    <a:pt x="40" y="28"/>
                    <a:pt x="42" y="28"/>
                  </a:cubicBezTo>
                  <a:cubicBezTo>
                    <a:pt x="83" y="11"/>
                    <a:pt x="129" y="12"/>
                    <a:pt x="171" y="25"/>
                  </a:cubicBezTo>
                  <a:cubicBezTo>
                    <a:pt x="171" y="80"/>
                    <a:pt x="171" y="134"/>
                    <a:pt x="171" y="189"/>
                  </a:cubicBezTo>
                  <a:cubicBezTo>
                    <a:pt x="121" y="173"/>
                    <a:pt x="59" y="168"/>
                    <a:pt x="11" y="192"/>
                  </a:cubicBezTo>
                  <a:close/>
                  <a:moveTo>
                    <a:pt x="185" y="189"/>
                  </a:moveTo>
                  <a:cubicBezTo>
                    <a:pt x="185" y="134"/>
                    <a:pt x="185" y="80"/>
                    <a:pt x="185" y="25"/>
                  </a:cubicBezTo>
                  <a:cubicBezTo>
                    <a:pt x="228" y="12"/>
                    <a:pt x="274" y="11"/>
                    <a:pt x="315" y="28"/>
                  </a:cubicBezTo>
                  <a:cubicBezTo>
                    <a:pt x="317" y="28"/>
                    <a:pt x="320" y="29"/>
                    <a:pt x="322" y="30"/>
                  </a:cubicBezTo>
                  <a:cubicBezTo>
                    <a:pt x="322" y="31"/>
                    <a:pt x="322" y="32"/>
                    <a:pt x="322" y="33"/>
                  </a:cubicBezTo>
                  <a:cubicBezTo>
                    <a:pt x="322" y="42"/>
                    <a:pt x="325" y="52"/>
                    <a:pt x="326" y="61"/>
                  </a:cubicBezTo>
                  <a:cubicBezTo>
                    <a:pt x="333" y="104"/>
                    <a:pt x="339" y="148"/>
                    <a:pt x="345" y="192"/>
                  </a:cubicBezTo>
                  <a:cubicBezTo>
                    <a:pt x="298" y="168"/>
                    <a:pt x="236" y="173"/>
                    <a:pt x="185" y="189"/>
                  </a:cubicBezTo>
                  <a:close/>
                </a:path>
              </a:pathLst>
            </a:custGeom>
            <a:solidFill>
              <a:srgbClr val="DEE0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371" name="Google Shape;34371;p553"/>
          <p:cNvGrpSpPr/>
          <p:nvPr/>
        </p:nvGrpSpPr>
        <p:grpSpPr>
          <a:xfrm>
            <a:off x="5734754" y="2988198"/>
            <a:ext cx="786052" cy="1403962"/>
            <a:chOff x="5321313" y="2199207"/>
            <a:chExt cx="786052" cy="1403962"/>
          </a:xfrm>
        </p:grpSpPr>
        <p:grpSp>
          <p:nvGrpSpPr>
            <p:cNvPr id="34372" name="Google Shape;34372;p553"/>
            <p:cNvGrpSpPr/>
            <p:nvPr/>
          </p:nvGrpSpPr>
          <p:grpSpPr>
            <a:xfrm>
              <a:off x="5354691" y="2312624"/>
              <a:ext cx="752674" cy="1290545"/>
              <a:chOff x="3486829" y="2306537"/>
              <a:chExt cx="1039287" cy="1781975"/>
            </a:xfrm>
          </p:grpSpPr>
          <p:sp>
            <p:nvSpPr>
              <p:cNvPr id="34373" name="Google Shape;34373;p553"/>
              <p:cNvSpPr/>
              <p:nvPr/>
            </p:nvSpPr>
            <p:spPr>
              <a:xfrm>
                <a:off x="3609028" y="3602087"/>
                <a:ext cx="234907" cy="215925"/>
              </a:xfrm>
              <a:custGeom>
                <a:avLst/>
                <a:gdLst/>
                <a:ahLst/>
                <a:cxnLst/>
                <a:rect l="l" t="t" r="r" b="b"/>
                <a:pathLst>
                  <a:path w="105" h="97" extrusionOk="0">
                    <a:moveTo>
                      <a:pt x="30" y="0"/>
                    </a:moveTo>
                    <a:cubicBezTo>
                      <a:pt x="30" y="0"/>
                      <a:pt x="11" y="54"/>
                      <a:pt x="0" y="97"/>
                    </a:cubicBezTo>
                    <a:cubicBezTo>
                      <a:pt x="68" y="97"/>
                      <a:pt x="68" y="97"/>
                      <a:pt x="68" y="97"/>
                    </a:cubicBezTo>
                    <a:cubicBezTo>
                      <a:pt x="105" y="5"/>
                      <a:pt x="105" y="5"/>
                      <a:pt x="105" y="5"/>
                    </a:cubicBezTo>
                    <a:lnTo>
                      <a:pt x="30" y="0"/>
                    </a:lnTo>
                    <a:close/>
                  </a:path>
                </a:pathLst>
              </a:cu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74" name="Google Shape;34374;p553"/>
              <p:cNvSpPr/>
              <p:nvPr/>
            </p:nvSpPr>
            <p:spPr>
              <a:xfrm>
                <a:off x="4193924" y="3610392"/>
                <a:ext cx="236094" cy="217112"/>
              </a:xfrm>
              <a:custGeom>
                <a:avLst/>
                <a:gdLst/>
                <a:ahLst/>
                <a:cxnLst/>
                <a:rect l="l" t="t" r="r" b="b"/>
                <a:pathLst>
                  <a:path w="106" h="97" extrusionOk="0">
                    <a:moveTo>
                      <a:pt x="75" y="0"/>
                    </a:moveTo>
                    <a:cubicBezTo>
                      <a:pt x="75" y="0"/>
                      <a:pt x="95" y="54"/>
                      <a:pt x="106" y="97"/>
                    </a:cubicBezTo>
                    <a:cubicBezTo>
                      <a:pt x="37" y="97"/>
                      <a:pt x="37" y="97"/>
                      <a:pt x="37" y="97"/>
                    </a:cubicBezTo>
                    <a:cubicBezTo>
                      <a:pt x="0" y="4"/>
                      <a:pt x="0" y="4"/>
                      <a:pt x="0" y="4"/>
                    </a:cubicBezTo>
                    <a:lnTo>
                      <a:pt x="75" y="0"/>
                    </a:lnTo>
                    <a:close/>
                  </a:path>
                </a:pathLst>
              </a:cu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75" name="Google Shape;34375;p553"/>
              <p:cNvSpPr/>
              <p:nvPr/>
            </p:nvSpPr>
            <p:spPr>
              <a:xfrm>
                <a:off x="3618520" y="3419381"/>
                <a:ext cx="268127" cy="253890"/>
              </a:xfrm>
              <a:custGeom>
                <a:avLst/>
                <a:gdLst/>
                <a:ahLst/>
                <a:cxnLst/>
                <a:rect l="l" t="t" r="r" b="b"/>
                <a:pathLst>
                  <a:path w="120" h="114" extrusionOk="0">
                    <a:moveTo>
                      <a:pt x="120" y="2"/>
                    </a:moveTo>
                    <a:cubicBezTo>
                      <a:pt x="120" y="2"/>
                      <a:pt x="60" y="0"/>
                      <a:pt x="0" y="79"/>
                    </a:cubicBezTo>
                    <a:cubicBezTo>
                      <a:pt x="0" y="79"/>
                      <a:pt x="43" y="114"/>
                      <a:pt x="90" y="11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76" name="Google Shape;34376;p553"/>
              <p:cNvSpPr/>
              <p:nvPr/>
            </p:nvSpPr>
            <p:spPr>
              <a:xfrm>
                <a:off x="4151214" y="3427686"/>
                <a:ext cx="268127" cy="255077"/>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77" name="Google Shape;34377;p553"/>
              <p:cNvSpPr/>
              <p:nvPr/>
            </p:nvSpPr>
            <p:spPr>
              <a:xfrm>
                <a:off x="3676654" y="3356502"/>
                <a:ext cx="669130" cy="732010"/>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78" name="Google Shape;34378;p553"/>
              <p:cNvSpPr/>
              <p:nvPr/>
            </p:nvSpPr>
            <p:spPr>
              <a:xfrm>
                <a:off x="3940035" y="3354130"/>
                <a:ext cx="147114" cy="96099"/>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79" name="Google Shape;34379;p553"/>
              <p:cNvSpPr/>
              <p:nvPr/>
            </p:nvSpPr>
            <p:spPr>
              <a:xfrm>
                <a:off x="4386121" y="2877197"/>
                <a:ext cx="139995" cy="158978"/>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80" name="Google Shape;34380;p553"/>
              <p:cNvSpPr/>
              <p:nvPr/>
            </p:nvSpPr>
            <p:spPr>
              <a:xfrm>
                <a:off x="3555641" y="2306537"/>
                <a:ext cx="911156" cy="1065388"/>
              </a:xfrm>
              <a:prstGeom prst="ellipse">
                <a:avLst/>
              </a:pr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81" name="Google Shape;34381;p553"/>
              <p:cNvSpPr/>
              <p:nvPr/>
            </p:nvSpPr>
            <p:spPr>
              <a:xfrm>
                <a:off x="3486829" y="2877197"/>
                <a:ext cx="139995" cy="158978"/>
              </a:xfrm>
              <a:prstGeom prst="ellipse">
                <a:avLst/>
              </a:pr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4382" name="Google Shape;34382;p553"/>
            <p:cNvSpPr/>
            <p:nvPr/>
          </p:nvSpPr>
          <p:spPr>
            <a:xfrm>
              <a:off x="5321313" y="2199207"/>
              <a:ext cx="770588" cy="576262"/>
            </a:xfrm>
            <a:custGeom>
              <a:avLst/>
              <a:gdLst/>
              <a:ahLst/>
              <a:cxnLst/>
              <a:rect l="l" t="t" r="r" b="b"/>
              <a:pathLst>
                <a:path w="497" h="358" extrusionOk="0">
                  <a:moveTo>
                    <a:pt x="50" y="358"/>
                  </a:moveTo>
                  <a:cubicBezTo>
                    <a:pt x="50" y="358"/>
                    <a:pt x="9" y="265"/>
                    <a:pt x="44" y="178"/>
                  </a:cubicBezTo>
                  <a:cubicBezTo>
                    <a:pt x="0" y="212"/>
                    <a:pt x="0" y="212"/>
                    <a:pt x="0" y="212"/>
                  </a:cubicBezTo>
                  <a:cubicBezTo>
                    <a:pt x="0" y="212"/>
                    <a:pt x="50" y="96"/>
                    <a:pt x="105" y="96"/>
                  </a:cubicBezTo>
                  <a:cubicBezTo>
                    <a:pt x="42" y="92"/>
                    <a:pt x="42" y="92"/>
                    <a:pt x="42" y="92"/>
                  </a:cubicBezTo>
                  <a:cubicBezTo>
                    <a:pt x="42" y="92"/>
                    <a:pt x="91" y="35"/>
                    <a:pt x="162" y="57"/>
                  </a:cubicBezTo>
                  <a:cubicBezTo>
                    <a:pt x="135" y="28"/>
                    <a:pt x="135" y="28"/>
                    <a:pt x="135" y="28"/>
                  </a:cubicBezTo>
                  <a:cubicBezTo>
                    <a:pt x="135" y="28"/>
                    <a:pt x="236" y="0"/>
                    <a:pt x="304" y="64"/>
                  </a:cubicBezTo>
                  <a:cubicBezTo>
                    <a:pt x="304" y="64"/>
                    <a:pt x="337" y="24"/>
                    <a:pt x="389" y="31"/>
                  </a:cubicBezTo>
                  <a:cubicBezTo>
                    <a:pt x="369" y="55"/>
                    <a:pt x="369" y="55"/>
                    <a:pt x="369" y="55"/>
                  </a:cubicBezTo>
                  <a:cubicBezTo>
                    <a:pt x="369" y="55"/>
                    <a:pt x="404" y="52"/>
                    <a:pt x="441" y="76"/>
                  </a:cubicBezTo>
                  <a:cubicBezTo>
                    <a:pt x="400" y="85"/>
                    <a:pt x="400" y="85"/>
                    <a:pt x="400" y="85"/>
                  </a:cubicBezTo>
                  <a:cubicBezTo>
                    <a:pt x="400" y="85"/>
                    <a:pt x="430" y="85"/>
                    <a:pt x="473" y="143"/>
                  </a:cubicBezTo>
                  <a:cubicBezTo>
                    <a:pt x="446" y="144"/>
                    <a:pt x="446" y="144"/>
                    <a:pt x="446" y="144"/>
                  </a:cubicBezTo>
                  <a:cubicBezTo>
                    <a:pt x="446" y="144"/>
                    <a:pt x="497" y="203"/>
                    <a:pt x="473" y="358"/>
                  </a:cubicBezTo>
                  <a:cubicBezTo>
                    <a:pt x="473" y="358"/>
                    <a:pt x="470" y="295"/>
                    <a:pt x="449" y="279"/>
                  </a:cubicBezTo>
                  <a:cubicBezTo>
                    <a:pt x="429" y="264"/>
                    <a:pt x="377" y="195"/>
                    <a:pt x="377" y="167"/>
                  </a:cubicBezTo>
                  <a:cubicBezTo>
                    <a:pt x="369" y="190"/>
                    <a:pt x="369" y="190"/>
                    <a:pt x="369" y="190"/>
                  </a:cubicBezTo>
                  <a:cubicBezTo>
                    <a:pt x="369" y="190"/>
                    <a:pt x="315" y="174"/>
                    <a:pt x="308" y="137"/>
                  </a:cubicBezTo>
                  <a:cubicBezTo>
                    <a:pt x="265" y="157"/>
                    <a:pt x="265" y="157"/>
                    <a:pt x="265" y="157"/>
                  </a:cubicBezTo>
                  <a:cubicBezTo>
                    <a:pt x="265" y="137"/>
                    <a:pt x="265" y="137"/>
                    <a:pt x="265" y="137"/>
                  </a:cubicBezTo>
                  <a:cubicBezTo>
                    <a:pt x="265" y="137"/>
                    <a:pt x="219" y="172"/>
                    <a:pt x="171" y="179"/>
                  </a:cubicBezTo>
                  <a:cubicBezTo>
                    <a:pt x="183" y="152"/>
                    <a:pt x="183" y="152"/>
                    <a:pt x="183" y="152"/>
                  </a:cubicBezTo>
                  <a:cubicBezTo>
                    <a:pt x="183" y="152"/>
                    <a:pt x="137" y="211"/>
                    <a:pt x="96" y="243"/>
                  </a:cubicBezTo>
                  <a:cubicBezTo>
                    <a:pt x="95" y="219"/>
                    <a:pt x="95" y="219"/>
                    <a:pt x="95" y="219"/>
                  </a:cubicBezTo>
                  <a:cubicBezTo>
                    <a:pt x="95" y="219"/>
                    <a:pt x="53" y="339"/>
                    <a:pt x="50" y="358"/>
                  </a:cubicBezTo>
                  <a:close/>
                </a:path>
              </a:pathLst>
            </a:custGeom>
            <a:solidFill>
              <a:srgbClr val="B05B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383" name="Google Shape;34383;p553"/>
          <p:cNvGrpSpPr/>
          <p:nvPr/>
        </p:nvGrpSpPr>
        <p:grpSpPr>
          <a:xfrm>
            <a:off x="5575669" y="4183778"/>
            <a:ext cx="1141041" cy="1107531"/>
            <a:chOff x="3221076" y="3758692"/>
            <a:chExt cx="1575540" cy="1529271"/>
          </a:xfrm>
        </p:grpSpPr>
        <p:sp>
          <p:nvSpPr>
            <p:cNvPr id="34384" name="Google Shape;34384;p553"/>
            <p:cNvSpPr/>
            <p:nvPr/>
          </p:nvSpPr>
          <p:spPr>
            <a:xfrm>
              <a:off x="3437001"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85" name="Google Shape;34385;p553"/>
            <p:cNvSpPr/>
            <p:nvPr/>
          </p:nvSpPr>
          <p:spPr>
            <a:xfrm>
              <a:off x="4504761" y="4824080"/>
              <a:ext cx="77116"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86" name="Google Shape;34386;p553"/>
            <p:cNvSpPr/>
            <p:nvPr/>
          </p:nvSpPr>
          <p:spPr>
            <a:xfrm>
              <a:off x="3363444" y="4532225"/>
              <a:ext cx="1296736"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87" name="Google Shape;34387;p553"/>
            <p:cNvSpPr/>
            <p:nvPr/>
          </p:nvSpPr>
          <p:spPr>
            <a:xfrm>
              <a:off x="3221076"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88" name="Google Shape;34388;p553"/>
            <p:cNvSpPr/>
            <p:nvPr/>
          </p:nvSpPr>
          <p:spPr>
            <a:xfrm>
              <a:off x="3221076" y="3758692"/>
              <a:ext cx="1575540" cy="710654"/>
            </a:xfrm>
            <a:custGeom>
              <a:avLst/>
              <a:gdLst/>
              <a:ahLst/>
              <a:cxnLst/>
              <a:rect l="l" t="t" r="r" b="b"/>
              <a:pathLst>
                <a:path w="1328" h="599" extrusionOk="0">
                  <a:moveTo>
                    <a:pt x="1328" y="599"/>
                  </a:moveTo>
                  <a:lnTo>
                    <a:pt x="0" y="599"/>
                  </a:lnTo>
                  <a:lnTo>
                    <a:pt x="152" y="0"/>
                  </a:lnTo>
                  <a:lnTo>
                    <a:pt x="1177"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389" name="Google Shape;34389;p553"/>
          <p:cNvGrpSpPr/>
          <p:nvPr/>
        </p:nvGrpSpPr>
        <p:grpSpPr>
          <a:xfrm>
            <a:off x="5867803" y="4219611"/>
            <a:ext cx="577394" cy="348842"/>
            <a:chOff x="3624452" y="3795471"/>
            <a:chExt cx="797261" cy="481678"/>
          </a:xfrm>
        </p:grpSpPr>
        <p:sp>
          <p:nvSpPr>
            <p:cNvPr id="34390" name="Google Shape;34390;p553"/>
            <p:cNvSpPr/>
            <p:nvPr/>
          </p:nvSpPr>
          <p:spPr>
            <a:xfrm>
              <a:off x="3636316" y="3795471"/>
              <a:ext cx="382021" cy="468629"/>
            </a:xfrm>
            <a:custGeom>
              <a:avLst/>
              <a:gdLst/>
              <a:ahLst/>
              <a:cxnLst/>
              <a:rect l="l" t="t" r="r" b="b"/>
              <a:pathLst>
                <a:path w="171" h="210" extrusionOk="0">
                  <a:moveTo>
                    <a:pt x="171" y="30"/>
                  </a:moveTo>
                  <a:cubicBezTo>
                    <a:pt x="171" y="204"/>
                    <a:pt x="171" y="204"/>
                    <a:pt x="171" y="204"/>
                  </a:cubicBezTo>
                  <a:cubicBezTo>
                    <a:pt x="171" y="204"/>
                    <a:pt x="65" y="168"/>
                    <a:pt x="0" y="210"/>
                  </a:cubicBezTo>
                  <a:cubicBezTo>
                    <a:pt x="25" y="36"/>
                    <a:pt x="25" y="36"/>
                    <a:pt x="25" y="36"/>
                  </a:cubicBezTo>
                  <a:cubicBezTo>
                    <a:pt x="25" y="36"/>
                    <a:pt x="89" y="0"/>
                    <a:pt x="171"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91" name="Google Shape;34391;p553"/>
            <p:cNvSpPr/>
            <p:nvPr/>
          </p:nvSpPr>
          <p:spPr>
            <a:xfrm>
              <a:off x="4026641" y="3795471"/>
              <a:ext cx="384394" cy="468629"/>
            </a:xfrm>
            <a:custGeom>
              <a:avLst/>
              <a:gdLst/>
              <a:ahLst/>
              <a:cxnLst/>
              <a:rect l="l" t="t" r="r" b="b"/>
              <a:pathLst>
                <a:path w="172" h="210" extrusionOk="0">
                  <a:moveTo>
                    <a:pt x="0" y="30"/>
                  </a:moveTo>
                  <a:cubicBezTo>
                    <a:pt x="0" y="204"/>
                    <a:pt x="0" y="204"/>
                    <a:pt x="0" y="204"/>
                  </a:cubicBezTo>
                  <a:cubicBezTo>
                    <a:pt x="0" y="204"/>
                    <a:pt x="106" y="168"/>
                    <a:pt x="172" y="210"/>
                  </a:cubicBezTo>
                  <a:cubicBezTo>
                    <a:pt x="146" y="36"/>
                    <a:pt x="146" y="36"/>
                    <a:pt x="146" y="36"/>
                  </a:cubicBezTo>
                  <a:cubicBezTo>
                    <a:pt x="146" y="36"/>
                    <a:pt x="82" y="0"/>
                    <a:pt x="0"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92" name="Google Shape;34392;p553"/>
            <p:cNvSpPr/>
            <p:nvPr/>
          </p:nvSpPr>
          <p:spPr>
            <a:xfrm>
              <a:off x="3624452" y="3814453"/>
              <a:ext cx="797261" cy="462696"/>
            </a:xfrm>
            <a:custGeom>
              <a:avLst/>
              <a:gdLst/>
              <a:ahLst/>
              <a:cxnLst/>
              <a:rect l="l" t="t" r="r" b="b"/>
              <a:pathLst>
                <a:path w="357" h="208" extrusionOk="0">
                  <a:moveTo>
                    <a:pt x="357" y="200"/>
                  </a:moveTo>
                  <a:cubicBezTo>
                    <a:pt x="349" y="148"/>
                    <a:pt x="341" y="96"/>
                    <a:pt x="334" y="44"/>
                  </a:cubicBezTo>
                  <a:cubicBezTo>
                    <a:pt x="331" y="27"/>
                    <a:pt x="332" y="23"/>
                    <a:pt x="315" y="17"/>
                  </a:cubicBezTo>
                  <a:cubicBezTo>
                    <a:pt x="271" y="0"/>
                    <a:pt x="223" y="2"/>
                    <a:pt x="179" y="17"/>
                  </a:cubicBezTo>
                  <a:cubicBezTo>
                    <a:pt x="179" y="17"/>
                    <a:pt x="179" y="17"/>
                    <a:pt x="178" y="17"/>
                  </a:cubicBezTo>
                  <a:cubicBezTo>
                    <a:pt x="178" y="17"/>
                    <a:pt x="178" y="17"/>
                    <a:pt x="178" y="17"/>
                  </a:cubicBezTo>
                  <a:cubicBezTo>
                    <a:pt x="134" y="2"/>
                    <a:pt x="85" y="0"/>
                    <a:pt x="42" y="17"/>
                  </a:cubicBezTo>
                  <a:cubicBezTo>
                    <a:pt x="25" y="23"/>
                    <a:pt x="25" y="27"/>
                    <a:pt x="23" y="44"/>
                  </a:cubicBezTo>
                  <a:cubicBezTo>
                    <a:pt x="15" y="96"/>
                    <a:pt x="8" y="148"/>
                    <a:pt x="0" y="200"/>
                  </a:cubicBezTo>
                  <a:cubicBezTo>
                    <a:pt x="0" y="204"/>
                    <a:pt x="3" y="208"/>
                    <a:pt x="8" y="206"/>
                  </a:cubicBezTo>
                  <a:cubicBezTo>
                    <a:pt x="56" y="176"/>
                    <a:pt x="123" y="183"/>
                    <a:pt x="175" y="200"/>
                  </a:cubicBezTo>
                  <a:cubicBezTo>
                    <a:pt x="176" y="201"/>
                    <a:pt x="177" y="201"/>
                    <a:pt x="178" y="200"/>
                  </a:cubicBezTo>
                  <a:cubicBezTo>
                    <a:pt x="179" y="201"/>
                    <a:pt x="181" y="201"/>
                    <a:pt x="182" y="200"/>
                  </a:cubicBezTo>
                  <a:cubicBezTo>
                    <a:pt x="234" y="183"/>
                    <a:pt x="301" y="176"/>
                    <a:pt x="349" y="206"/>
                  </a:cubicBezTo>
                  <a:cubicBezTo>
                    <a:pt x="353" y="208"/>
                    <a:pt x="357" y="204"/>
                    <a:pt x="357" y="200"/>
                  </a:cubicBezTo>
                  <a:close/>
                  <a:moveTo>
                    <a:pt x="11" y="192"/>
                  </a:moveTo>
                  <a:cubicBezTo>
                    <a:pt x="18" y="148"/>
                    <a:pt x="24" y="104"/>
                    <a:pt x="31" y="61"/>
                  </a:cubicBezTo>
                  <a:cubicBezTo>
                    <a:pt x="32" y="52"/>
                    <a:pt x="35" y="42"/>
                    <a:pt x="35" y="33"/>
                  </a:cubicBezTo>
                  <a:cubicBezTo>
                    <a:pt x="35" y="32"/>
                    <a:pt x="35" y="31"/>
                    <a:pt x="35" y="30"/>
                  </a:cubicBezTo>
                  <a:cubicBezTo>
                    <a:pt x="37" y="29"/>
                    <a:pt x="40" y="28"/>
                    <a:pt x="42" y="28"/>
                  </a:cubicBezTo>
                  <a:cubicBezTo>
                    <a:pt x="83" y="11"/>
                    <a:pt x="129" y="12"/>
                    <a:pt x="171" y="25"/>
                  </a:cubicBezTo>
                  <a:cubicBezTo>
                    <a:pt x="171" y="80"/>
                    <a:pt x="171" y="134"/>
                    <a:pt x="171" y="189"/>
                  </a:cubicBezTo>
                  <a:cubicBezTo>
                    <a:pt x="121" y="173"/>
                    <a:pt x="59" y="168"/>
                    <a:pt x="11" y="192"/>
                  </a:cubicBezTo>
                  <a:close/>
                  <a:moveTo>
                    <a:pt x="185" y="189"/>
                  </a:moveTo>
                  <a:cubicBezTo>
                    <a:pt x="185" y="134"/>
                    <a:pt x="185" y="80"/>
                    <a:pt x="185" y="25"/>
                  </a:cubicBezTo>
                  <a:cubicBezTo>
                    <a:pt x="228" y="12"/>
                    <a:pt x="274" y="11"/>
                    <a:pt x="315" y="28"/>
                  </a:cubicBezTo>
                  <a:cubicBezTo>
                    <a:pt x="317" y="28"/>
                    <a:pt x="320" y="29"/>
                    <a:pt x="322" y="30"/>
                  </a:cubicBezTo>
                  <a:cubicBezTo>
                    <a:pt x="322" y="31"/>
                    <a:pt x="322" y="32"/>
                    <a:pt x="322" y="33"/>
                  </a:cubicBezTo>
                  <a:cubicBezTo>
                    <a:pt x="322" y="42"/>
                    <a:pt x="325" y="52"/>
                    <a:pt x="326" y="61"/>
                  </a:cubicBezTo>
                  <a:cubicBezTo>
                    <a:pt x="333" y="104"/>
                    <a:pt x="339" y="148"/>
                    <a:pt x="345" y="192"/>
                  </a:cubicBezTo>
                  <a:cubicBezTo>
                    <a:pt x="298" y="168"/>
                    <a:pt x="236" y="173"/>
                    <a:pt x="185" y="189"/>
                  </a:cubicBezTo>
                  <a:close/>
                </a:path>
              </a:pathLst>
            </a:custGeom>
            <a:solidFill>
              <a:srgbClr val="DEE0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393" name="Google Shape;34393;p553"/>
          <p:cNvGrpSpPr/>
          <p:nvPr/>
        </p:nvGrpSpPr>
        <p:grpSpPr>
          <a:xfrm>
            <a:off x="369766" y="3867056"/>
            <a:ext cx="1590412" cy="1422865"/>
            <a:chOff x="363638" y="2185470"/>
            <a:chExt cx="1590412" cy="1422865"/>
          </a:xfrm>
        </p:grpSpPr>
        <p:sp>
          <p:nvSpPr>
            <p:cNvPr id="34394" name="Google Shape;34394;p553"/>
            <p:cNvSpPr/>
            <p:nvPr/>
          </p:nvSpPr>
          <p:spPr>
            <a:xfrm>
              <a:off x="911819" y="3078197"/>
              <a:ext cx="484599" cy="530138"/>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4395" name="Google Shape;34395;p553"/>
            <p:cNvGrpSpPr/>
            <p:nvPr/>
          </p:nvGrpSpPr>
          <p:grpSpPr>
            <a:xfrm>
              <a:off x="363638" y="2185470"/>
              <a:ext cx="1590412" cy="1233837"/>
              <a:chOff x="779462" y="2119086"/>
              <a:chExt cx="2196028" cy="1703672"/>
            </a:xfrm>
          </p:grpSpPr>
          <p:sp>
            <p:nvSpPr>
              <p:cNvPr id="34396" name="Google Shape;34396;p553"/>
              <p:cNvSpPr/>
              <p:nvPr/>
            </p:nvSpPr>
            <p:spPr>
              <a:xfrm>
                <a:off x="1455662" y="3597341"/>
                <a:ext cx="233721" cy="217112"/>
              </a:xfrm>
              <a:custGeom>
                <a:avLst/>
                <a:gdLst/>
                <a:ahLst/>
                <a:cxnLst/>
                <a:rect l="l" t="t" r="r" b="b"/>
                <a:pathLst>
                  <a:path w="105" h="97" extrusionOk="0">
                    <a:moveTo>
                      <a:pt x="31" y="0"/>
                    </a:moveTo>
                    <a:cubicBezTo>
                      <a:pt x="31" y="0"/>
                      <a:pt x="11" y="54"/>
                      <a:pt x="0" y="97"/>
                    </a:cubicBezTo>
                    <a:cubicBezTo>
                      <a:pt x="69" y="97"/>
                      <a:pt x="69" y="97"/>
                      <a:pt x="69" y="97"/>
                    </a:cubicBezTo>
                    <a:cubicBezTo>
                      <a:pt x="105" y="5"/>
                      <a:pt x="105" y="5"/>
                      <a:pt x="105" y="5"/>
                    </a:cubicBezTo>
                    <a:lnTo>
                      <a:pt x="31" y="0"/>
                    </a:lnTo>
                    <a:close/>
                  </a:path>
                </a:pathLst>
              </a:cu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97" name="Google Shape;34397;p553"/>
              <p:cNvSpPr/>
              <p:nvPr/>
            </p:nvSpPr>
            <p:spPr>
              <a:xfrm>
                <a:off x="2067935" y="3606833"/>
                <a:ext cx="234907" cy="215925"/>
              </a:xfrm>
              <a:custGeom>
                <a:avLst/>
                <a:gdLst/>
                <a:ahLst/>
                <a:cxnLst/>
                <a:rect l="l" t="t" r="r" b="b"/>
                <a:pathLst>
                  <a:path w="105" h="97" extrusionOk="0">
                    <a:moveTo>
                      <a:pt x="74" y="0"/>
                    </a:moveTo>
                    <a:cubicBezTo>
                      <a:pt x="74" y="0"/>
                      <a:pt x="94" y="54"/>
                      <a:pt x="105" y="97"/>
                    </a:cubicBezTo>
                    <a:cubicBezTo>
                      <a:pt x="36" y="97"/>
                      <a:pt x="36" y="97"/>
                      <a:pt x="36" y="97"/>
                    </a:cubicBezTo>
                    <a:cubicBezTo>
                      <a:pt x="0" y="4"/>
                      <a:pt x="0" y="4"/>
                      <a:pt x="0" y="4"/>
                    </a:cubicBezTo>
                    <a:lnTo>
                      <a:pt x="74" y="0"/>
                    </a:lnTo>
                    <a:close/>
                  </a:path>
                </a:pathLst>
              </a:cu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98" name="Google Shape;34398;p553"/>
              <p:cNvSpPr/>
              <p:nvPr/>
            </p:nvSpPr>
            <p:spPr>
              <a:xfrm>
                <a:off x="1478252" y="3414636"/>
                <a:ext cx="268127" cy="253890"/>
              </a:xfrm>
              <a:custGeom>
                <a:avLst/>
                <a:gdLst/>
                <a:ahLst/>
                <a:cxnLst/>
                <a:rect l="l" t="t" r="r" b="b"/>
                <a:pathLst>
                  <a:path w="120" h="114" extrusionOk="0">
                    <a:moveTo>
                      <a:pt x="120" y="2"/>
                    </a:moveTo>
                    <a:cubicBezTo>
                      <a:pt x="120" y="2"/>
                      <a:pt x="60" y="0"/>
                      <a:pt x="0" y="79"/>
                    </a:cubicBezTo>
                    <a:cubicBezTo>
                      <a:pt x="0" y="79"/>
                      <a:pt x="44" y="114"/>
                      <a:pt x="90" y="114"/>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399" name="Google Shape;34399;p553"/>
              <p:cNvSpPr/>
              <p:nvPr/>
            </p:nvSpPr>
            <p:spPr>
              <a:xfrm>
                <a:off x="2012133" y="3424127"/>
                <a:ext cx="266941" cy="253890"/>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00" name="Google Shape;34400;p553"/>
              <p:cNvSpPr/>
              <p:nvPr/>
            </p:nvSpPr>
            <p:spPr>
              <a:xfrm>
                <a:off x="1799767" y="3350570"/>
                <a:ext cx="147114" cy="94912"/>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01" name="Google Shape;34401;p553"/>
              <p:cNvSpPr/>
              <p:nvPr/>
            </p:nvSpPr>
            <p:spPr>
              <a:xfrm>
                <a:off x="1415374" y="2301792"/>
                <a:ext cx="911156" cy="1066575"/>
              </a:xfrm>
              <a:prstGeom prst="ellipse">
                <a:avLst/>
              </a:pr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02" name="Google Shape;34402;p553"/>
              <p:cNvSpPr/>
              <p:nvPr/>
            </p:nvSpPr>
            <p:spPr>
              <a:xfrm>
                <a:off x="2245854" y="2872451"/>
                <a:ext cx="141182" cy="158978"/>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03" name="Google Shape;34403;p553"/>
              <p:cNvSpPr/>
              <p:nvPr/>
            </p:nvSpPr>
            <p:spPr>
              <a:xfrm>
                <a:off x="2377544" y="2149932"/>
                <a:ext cx="597946" cy="896919"/>
              </a:xfrm>
              <a:custGeom>
                <a:avLst/>
                <a:gdLst/>
                <a:ahLst/>
                <a:cxnLst/>
                <a:rect l="l" t="t" r="r" b="b"/>
                <a:pathLst>
                  <a:path w="268" h="402" extrusionOk="0">
                    <a:moveTo>
                      <a:pt x="0" y="119"/>
                    </a:moveTo>
                    <a:cubicBezTo>
                      <a:pt x="0" y="119"/>
                      <a:pt x="38" y="0"/>
                      <a:pt x="150" y="66"/>
                    </a:cubicBezTo>
                    <a:cubicBezTo>
                      <a:pt x="150" y="66"/>
                      <a:pt x="124" y="70"/>
                      <a:pt x="136" y="75"/>
                    </a:cubicBezTo>
                    <a:cubicBezTo>
                      <a:pt x="148" y="81"/>
                      <a:pt x="268" y="158"/>
                      <a:pt x="188" y="291"/>
                    </a:cubicBezTo>
                    <a:cubicBezTo>
                      <a:pt x="180" y="236"/>
                      <a:pt x="180" y="236"/>
                      <a:pt x="180" y="236"/>
                    </a:cubicBezTo>
                    <a:cubicBezTo>
                      <a:pt x="180" y="236"/>
                      <a:pt x="135" y="389"/>
                      <a:pt x="238" y="341"/>
                    </a:cubicBezTo>
                    <a:cubicBezTo>
                      <a:pt x="238" y="341"/>
                      <a:pt x="216" y="402"/>
                      <a:pt x="137" y="370"/>
                    </a:cubicBezTo>
                    <a:cubicBezTo>
                      <a:pt x="137" y="370"/>
                      <a:pt x="88" y="351"/>
                      <a:pt x="86" y="289"/>
                    </a:cubicBezTo>
                    <a:cubicBezTo>
                      <a:pt x="85" y="227"/>
                      <a:pt x="84" y="161"/>
                      <a:pt x="8" y="171"/>
                    </a:cubicBezTo>
                    <a:lnTo>
                      <a:pt x="0" y="119"/>
                    </a:ln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04" name="Google Shape;34404;p553"/>
              <p:cNvSpPr/>
              <p:nvPr/>
            </p:nvSpPr>
            <p:spPr>
              <a:xfrm>
                <a:off x="2290937" y="2367044"/>
                <a:ext cx="139995" cy="205248"/>
              </a:xfrm>
              <a:custGeom>
                <a:avLst/>
                <a:gdLst/>
                <a:ahLst/>
                <a:cxnLst/>
                <a:rect l="l" t="t" r="r" b="b"/>
                <a:pathLst>
                  <a:path w="63" h="92" extrusionOk="0">
                    <a:moveTo>
                      <a:pt x="5" y="51"/>
                    </a:moveTo>
                    <a:cubicBezTo>
                      <a:pt x="9" y="75"/>
                      <a:pt x="25" y="92"/>
                      <a:pt x="40" y="89"/>
                    </a:cubicBezTo>
                    <a:cubicBezTo>
                      <a:pt x="55" y="86"/>
                      <a:pt x="63" y="65"/>
                      <a:pt x="59" y="41"/>
                    </a:cubicBezTo>
                    <a:cubicBezTo>
                      <a:pt x="54" y="17"/>
                      <a:pt x="38" y="0"/>
                      <a:pt x="24" y="2"/>
                    </a:cubicBezTo>
                    <a:cubicBezTo>
                      <a:pt x="9" y="5"/>
                      <a:pt x="0" y="27"/>
                      <a:pt x="5" y="5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05" name="Google Shape;34405;p553"/>
              <p:cNvSpPr/>
              <p:nvPr/>
            </p:nvSpPr>
            <p:spPr>
              <a:xfrm>
                <a:off x="779462" y="2149932"/>
                <a:ext cx="600319" cy="896919"/>
              </a:xfrm>
              <a:custGeom>
                <a:avLst/>
                <a:gdLst/>
                <a:ahLst/>
                <a:cxnLst/>
                <a:rect l="l" t="t" r="r" b="b"/>
                <a:pathLst>
                  <a:path w="269" h="402" extrusionOk="0">
                    <a:moveTo>
                      <a:pt x="269" y="119"/>
                    </a:moveTo>
                    <a:cubicBezTo>
                      <a:pt x="269" y="119"/>
                      <a:pt x="230" y="0"/>
                      <a:pt x="118" y="66"/>
                    </a:cubicBezTo>
                    <a:cubicBezTo>
                      <a:pt x="118" y="66"/>
                      <a:pt x="144" y="70"/>
                      <a:pt x="132" y="75"/>
                    </a:cubicBezTo>
                    <a:cubicBezTo>
                      <a:pt x="121" y="81"/>
                      <a:pt x="0" y="158"/>
                      <a:pt x="80" y="291"/>
                    </a:cubicBezTo>
                    <a:cubicBezTo>
                      <a:pt x="89" y="236"/>
                      <a:pt x="89" y="236"/>
                      <a:pt x="89" y="236"/>
                    </a:cubicBezTo>
                    <a:cubicBezTo>
                      <a:pt x="89" y="236"/>
                      <a:pt x="133" y="389"/>
                      <a:pt x="30" y="341"/>
                    </a:cubicBezTo>
                    <a:cubicBezTo>
                      <a:pt x="30" y="341"/>
                      <a:pt x="52" y="402"/>
                      <a:pt x="131" y="370"/>
                    </a:cubicBezTo>
                    <a:cubicBezTo>
                      <a:pt x="131" y="370"/>
                      <a:pt x="181" y="351"/>
                      <a:pt x="182" y="289"/>
                    </a:cubicBezTo>
                    <a:cubicBezTo>
                      <a:pt x="183" y="227"/>
                      <a:pt x="184" y="161"/>
                      <a:pt x="260" y="171"/>
                    </a:cubicBezTo>
                    <a:lnTo>
                      <a:pt x="269" y="119"/>
                    </a:ln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06" name="Google Shape;34406;p553"/>
              <p:cNvSpPr/>
              <p:nvPr/>
            </p:nvSpPr>
            <p:spPr>
              <a:xfrm>
                <a:off x="1324020" y="2367044"/>
                <a:ext cx="141182" cy="205248"/>
              </a:xfrm>
              <a:custGeom>
                <a:avLst/>
                <a:gdLst/>
                <a:ahLst/>
                <a:cxnLst/>
                <a:rect l="l" t="t" r="r" b="b"/>
                <a:pathLst>
                  <a:path w="63" h="92" extrusionOk="0">
                    <a:moveTo>
                      <a:pt x="59" y="51"/>
                    </a:moveTo>
                    <a:cubicBezTo>
                      <a:pt x="54" y="75"/>
                      <a:pt x="39" y="92"/>
                      <a:pt x="24" y="89"/>
                    </a:cubicBezTo>
                    <a:cubicBezTo>
                      <a:pt x="9" y="86"/>
                      <a:pt x="0" y="65"/>
                      <a:pt x="5" y="41"/>
                    </a:cubicBezTo>
                    <a:cubicBezTo>
                      <a:pt x="9" y="17"/>
                      <a:pt x="25" y="0"/>
                      <a:pt x="40" y="2"/>
                    </a:cubicBezTo>
                    <a:cubicBezTo>
                      <a:pt x="55" y="5"/>
                      <a:pt x="63" y="27"/>
                      <a:pt x="59" y="5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07" name="Google Shape;34407;p553"/>
              <p:cNvSpPr/>
              <p:nvPr/>
            </p:nvSpPr>
            <p:spPr>
              <a:xfrm>
                <a:off x="1346562" y="2872451"/>
                <a:ext cx="141182" cy="158978"/>
              </a:xfrm>
              <a:prstGeom prst="ellipse">
                <a:avLst/>
              </a:pr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08" name="Google Shape;34408;p553"/>
              <p:cNvSpPr/>
              <p:nvPr/>
            </p:nvSpPr>
            <p:spPr>
              <a:xfrm>
                <a:off x="1232668" y="2119086"/>
                <a:ext cx="1289618" cy="677435"/>
              </a:xfrm>
              <a:custGeom>
                <a:avLst/>
                <a:gdLst/>
                <a:ahLst/>
                <a:cxnLst/>
                <a:rect l="l" t="t" r="r" b="b"/>
                <a:pathLst>
                  <a:path w="578" h="304" extrusionOk="0">
                    <a:moveTo>
                      <a:pt x="73" y="304"/>
                    </a:moveTo>
                    <a:cubicBezTo>
                      <a:pt x="73" y="304"/>
                      <a:pt x="0" y="3"/>
                      <a:pt x="289" y="1"/>
                    </a:cubicBezTo>
                    <a:cubicBezTo>
                      <a:pt x="578" y="0"/>
                      <a:pt x="499" y="304"/>
                      <a:pt x="499" y="304"/>
                    </a:cubicBezTo>
                    <a:cubicBezTo>
                      <a:pt x="499" y="304"/>
                      <a:pt x="441" y="273"/>
                      <a:pt x="429" y="211"/>
                    </a:cubicBezTo>
                    <a:cubicBezTo>
                      <a:pt x="407" y="234"/>
                      <a:pt x="407" y="234"/>
                      <a:pt x="407" y="234"/>
                    </a:cubicBezTo>
                    <a:cubicBezTo>
                      <a:pt x="279" y="232"/>
                      <a:pt x="279" y="232"/>
                      <a:pt x="279" y="232"/>
                    </a:cubicBezTo>
                    <a:cubicBezTo>
                      <a:pt x="261" y="153"/>
                      <a:pt x="261" y="153"/>
                      <a:pt x="261" y="153"/>
                    </a:cubicBezTo>
                    <a:cubicBezTo>
                      <a:pt x="244" y="233"/>
                      <a:pt x="244" y="233"/>
                      <a:pt x="244" y="233"/>
                    </a:cubicBezTo>
                    <a:cubicBezTo>
                      <a:pt x="122" y="253"/>
                      <a:pt x="122" y="253"/>
                      <a:pt x="122" y="253"/>
                    </a:cubicBezTo>
                    <a:cubicBezTo>
                      <a:pt x="111" y="218"/>
                      <a:pt x="111" y="218"/>
                      <a:pt x="111" y="218"/>
                    </a:cubicBezTo>
                    <a:cubicBezTo>
                      <a:pt x="111" y="218"/>
                      <a:pt x="103" y="288"/>
                      <a:pt x="73" y="304"/>
                    </a:cubicBez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409" name="Google Shape;34409;p553"/>
          <p:cNvGrpSpPr/>
          <p:nvPr/>
        </p:nvGrpSpPr>
        <p:grpSpPr>
          <a:xfrm>
            <a:off x="588008" y="5054495"/>
            <a:ext cx="1141041" cy="1107531"/>
            <a:chOff x="1080809" y="3758692"/>
            <a:chExt cx="1575540" cy="1529271"/>
          </a:xfrm>
        </p:grpSpPr>
        <p:sp>
          <p:nvSpPr>
            <p:cNvPr id="34410" name="Google Shape;34410;p553"/>
            <p:cNvSpPr/>
            <p:nvPr/>
          </p:nvSpPr>
          <p:spPr>
            <a:xfrm>
              <a:off x="1297920"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11" name="Google Shape;34411;p553"/>
            <p:cNvSpPr/>
            <p:nvPr/>
          </p:nvSpPr>
          <p:spPr>
            <a:xfrm>
              <a:off x="2366867"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12" name="Google Shape;34412;p553"/>
            <p:cNvSpPr/>
            <p:nvPr/>
          </p:nvSpPr>
          <p:spPr>
            <a:xfrm>
              <a:off x="1224363" y="4532225"/>
              <a:ext cx="1295550"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13" name="Google Shape;34413;p553"/>
            <p:cNvSpPr/>
            <p:nvPr/>
          </p:nvSpPr>
          <p:spPr>
            <a:xfrm>
              <a:off x="1080809"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14" name="Google Shape;34414;p553"/>
            <p:cNvSpPr/>
            <p:nvPr/>
          </p:nvSpPr>
          <p:spPr>
            <a:xfrm>
              <a:off x="1080809" y="3758692"/>
              <a:ext cx="1575540" cy="710654"/>
            </a:xfrm>
            <a:custGeom>
              <a:avLst/>
              <a:gdLst/>
              <a:ahLst/>
              <a:cxnLst/>
              <a:rect l="l" t="t" r="r" b="b"/>
              <a:pathLst>
                <a:path w="1328" h="599" extrusionOk="0">
                  <a:moveTo>
                    <a:pt x="1328" y="599"/>
                  </a:moveTo>
                  <a:lnTo>
                    <a:pt x="0" y="599"/>
                  </a:lnTo>
                  <a:lnTo>
                    <a:pt x="153" y="0"/>
                  </a:lnTo>
                  <a:lnTo>
                    <a:pt x="1178"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415" name="Google Shape;34415;p553"/>
          <p:cNvGrpSpPr/>
          <p:nvPr/>
        </p:nvGrpSpPr>
        <p:grpSpPr>
          <a:xfrm>
            <a:off x="876754" y="5091793"/>
            <a:ext cx="578254" cy="350561"/>
            <a:chOff x="1460457" y="3784793"/>
            <a:chExt cx="798448" cy="484052"/>
          </a:xfrm>
        </p:grpSpPr>
        <p:sp>
          <p:nvSpPr>
            <p:cNvPr id="34416" name="Google Shape;34416;p553"/>
            <p:cNvSpPr/>
            <p:nvPr/>
          </p:nvSpPr>
          <p:spPr>
            <a:xfrm>
              <a:off x="1473507" y="3784793"/>
              <a:ext cx="382021" cy="468629"/>
            </a:xfrm>
            <a:custGeom>
              <a:avLst/>
              <a:gdLst/>
              <a:ahLst/>
              <a:cxnLst/>
              <a:rect l="l" t="t" r="r" b="b"/>
              <a:pathLst>
                <a:path w="171" h="210" extrusionOk="0">
                  <a:moveTo>
                    <a:pt x="171" y="30"/>
                  </a:moveTo>
                  <a:cubicBezTo>
                    <a:pt x="171" y="204"/>
                    <a:pt x="171" y="204"/>
                    <a:pt x="171" y="204"/>
                  </a:cubicBezTo>
                  <a:cubicBezTo>
                    <a:pt x="171" y="204"/>
                    <a:pt x="65" y="168"/>
                    <a:pt x="0" y="210"/>
                  </a:cubicBezTo>
                  <a:cubicBezTo>
                    <a:pt x="25" y="36"/>
                    <a:pt x="25" y="36"/>
                    <a:pt x="25" y="36"/>
                  </a:cubicBezTo>
                  <a:cubicBezTo>
                    <a:pt x="25" y="36"/>
                    <a:pt x="89" y="0"/>
                    <a:pt x="171"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17" name="Google Shape;34417;p553"/>
            <p:cNvSpPr/>
            <p:nvPr/>
          </p:nvSpPr>
          <p:spPr>
            <a:xfrm>
              <a:off x="1865019" y="3784793"/>
              <a:ext cx="383208" cy="468629"/>
            </a:xfrm>
            <a:custGeom>
              <a:avLst/>
              <a:gdLst/>
              <a:ahLst/>
              <a:cxnLst/>
              <a:rect l="l" t="t" r="r" b="b"/>
              <a:pathLst>
                <a:path w="172" h="210" extrusionOk="0">
                  <a:moveTo>
                    <a:pt x="0" y="30"/>
                  </a:moveTo>
                  <a:cubicBezTo>
                    <a:pt x="0" y="204"/>
                    <a:pt x="0" y="204"/>
                    <a:pt x="0" y="204"/>
                  </a:cubicBezTo>
                  <a:cubicBezTo>
                    <a:pt x="0" y="204"/>
                    <a:pt x="106" y="168"/>
                    <a:pt x="172" y="210"/>
                  </a:cubicBezTo>
                  <a:cubicBezTo>
                    <a:pt x="146" y="36"/>
                    <a:pt x="146" y="36"/>
                    <a:pt x="146" y="36"/>
                  </a:cubicBezTo>
                  <a:cubicBezTo>
                    <a:pt x="146" y="36"/>
                    <a:pt x="82" y="0"/>
                    <a:pt x="0"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18" name="Google Shape;34418;p553"/>
            <p:cNvSpPr/>
            <p:nvPr/>
          </p:nvSpPr>
          <p:spPr>
            <a:xfrm>
              <a:off x="1460457" y="3804962"/>
              <a:ext cx="798448" cy="463883"/>
            </a:xfrm>
            <a:custGeom>
              <a:avLst/>
              <a:gdLst/>
              <a:ahLst/>
              <a:cxnLst/>
              <a:rect l="l" t="t" r="r" b="b"/>
              <a:pathLst>
                <a:path w="358" h="208" extrusionOk="0">
                  <a:moveTo>
                    <a:pt x="358" y="199"/>
                  </a:moveTo>
                  <a:cubicBezTo>
                    <a:pt x="350" y="147"/>
                    <a:pt x="342" y="95"/>
                    <a:pt x="335" y="43"/>
                  </a:cubicBezTo>
                  <a:cubicBezTo>
                    <a:pt x="332" y="26"/>
                    <a:pt x="333" y="23"/>
                    <a:pt x="316" y="16"/>
                  </a:cubicBezTo>
                  <a:cubicBezTo>
                    <a:pt x="272" y="0"/>
                    <a:pt x="224" y="1"/>
                    <a:pt x="180" y="16"/>
                  </a:cubicBezTo>
                  <a:cubicBezTo>
                    <a:pt x="180" y="16"/>
                    <a:pt x="180" y="16"/>
                    <a:pt x="179" y="16"/>
                  </a:cubicBezTo>
                  <a:cubicBezTo>
                    <a:pt x="179" y="16"/>
                    <a:pt x="179" y="16"/>
                    <a:pt x="179" y="16"/>
                  </a:cubicBezTo>
                  <a:cubicBezTo>
                    <a:pt x="135" y="1"/>
                    <a:pt x="86" y="0"/>
                    <a:pt x="42" y="16"/>
                  </a:cubicBezTo>
                  <a:cubicBezTo>
                    <a:pt x="26" y="23"/>
                    <a:pt x="26" y="26"/>
                    <a:pt x="24" y="43"/>
                  </a:cubicBezTo>
                  <a:cubicBezTo>
                    <a:pt x="16" y="95"/>
                    <a:pt x="9" y="147"/>
                    <a:pt x="1" y="199"/>
                  </a:cubicBezTo>
                  <a:cubicBezTo>
                    <a:pt x="0" y="203"/>
                    <a:pt x="4" y="207"/>
                    <a:pt x="8" y="205"/>
                  </a:cubicBezTo>
                  <a:cubicBezTo>
                    <a:pt x="57" y="176"/>
                    <a:pt x="124" y="182"/>
                    <a:pt x="176" y="200"/>
                  </a:cubicBezTo>
                  <a:cubicBezTo>
                    <a:pt x="177" y="200"/>
                    <a:pt x="178" y="200"/>
                    <a:pt x="179" y="199"/>
                  </a:cubicBezTo>
                  <a:cubicBezTo>
                    <a:pt x="180" y="200"/>
                    <a:pt x="182" y="200"/>
                    <a:pt x="183" y="200"/>
                  </a:cubicBezTo>
                  <a:cubicBezTo>
                    <a:pt x="235" y="182"/>
                    <a:pt x="302" y="176"/>
                    <a:pt x="350" y="205"/>
                  </a:cubicBezTo>
                  <a:cubicBezTo>
                    <a:pt x="354" y="208"/>
                    <a:pt x="358" y="203"/>
                    <a:pt x="358" y="199"/>
                  </a:cubicBezTo>
                  <a:close/>
                  <a:moveTo>
                    <a:pt x="12" y="192"/>
                  </a:moveTo>
                  <a:cubicBezTo>
                    <a:pt x="19" y="148"/>
                    <a:pt x="25" y="104"/>
                    <a:pt x="31" y="60"/>
                  </a:cubicBezTo>
                  <a:cubicBezTo>
                    <a:pt x="33" y="51"/>
                    <a:pt x="36" y="41"/>
                    <a:pt x="35" y="32"/>
                  </a:cubicBezTo>
                  <a:cubicBezTo>
                    <a:pt x="35" y="31"/>
                    <a:pt x="36" y="30"/>
                    <a:pt x="36" y="30"/>
                  </a:cubicBezTo>
                  <a:cubicBezTo>
                    <a:pt x="38" y="28"/>
                    <a:pt x="41" y="28"/>
                    <a:pt x="43" y="27"/>
                  </a:cubicBezTo>
                  <a:cubicBezTo>
                    <a:pt x="84" y="10"/>
                    <a:pt x="130" y="11"/>
                    <a:pt x="172" y="24"/>
                  </a:cubicBezTo>
                  <a:cubicBezTo>
                    <a:pt x="172" y="79"/>
                    <a:pt x="172" y="133"/>
                    <a:pt x="172" y="188"/>
                  </a:cubicBezTo>
                  <a:cubicBezTo>
                    <a:pt x="122" y="172"/>
                    <a:pt x="60" y="167"/>
                    <a:pt x="12" y="192"/>
                  </a:cubicBezTo>
                  <a:close/>
                  <a:moveTo>
                    <a:pt x="186" y="188"/>
                  </a:moveTo>
                  <a:cubicBezTo>
                    <a:pt x="186" y="133"/>
                    <a:pt x="186" y="79"/>
                    <a:pt x="186" y="24"/>
                  </a:cubicBezTo>
                  <a:cubicBezTo>
                    <a:pt x="228" y="11"/>
                    <a:pt x="275" y="10"/>
                    <a:pt x="316" y="27"/>
                  </a:cubicBezTo>
                  <a:cubicBezTo>
                    <a:pt x="318" y="28"/>
                    <a:pt x="321" y="28"/>
                    <a:pt x="323" y="30"/>
                  </a:cubicBezTo>
                  <a:cubicBezTo>
                    <a:pt x="323" y="30"/>
                    <a:pt x="323" y="31"/>
                    <a:pt x="323" y="32"/>
                  </a:cubicBezTo>
                  <a:cubicBezTo>
                    <a:pt x="323" y="41"/>
                    <a:pt x="326" y="51"/>
                    <a:pt x="327" y="60"/>
                  </a:cubicBezTo>
                  <a:cubicBezTo>
                    <a:pt x="334" y="104"/>
                    <a:pt x="340" y="148"/>
                    <a:pt x="346" y="192"/>
                  </a:cubicBezTo>
                  <a:cubicBezTo>
                    <a:pt x="298" y="167"/>
                    <a:pt x="237" y="172"/>
                    <a:pt x="186" y="188"/>
                  </a:cubicBezTo>
                  <a:close/>
                </a:path>
              </a:pathLst>
            </a:custGeom>
            <a:solidFill>
              <a:srgbClr val="DEE0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419" name="Google Shape;34419;p553"/>
          <p:cNvGrpSpPr/>
          <p:nvPr/>
        </p:nvGrpSpPr>
        <p:grpSpPr>
          <a:xfrm>
            <a:off x="3234986" y="3867056"/>
            <a:ext cx="1590412" cy="1422865"/>
            <a:chOff x="3228858" y="2185470"/>
            <a:chExt cx="1590412" cy="1422865"/>
          </a:xfrm>
        </p:grpSpPr>
        <p:sp>
          <p:nvSpPr>
            <p:cNvPr id="34420" name="Google Shape;34420;p553"/>
            <p:cNvSpPr/>
            <p:nvPr/>
          </p:nvSpPr>
          <p:spPr>
            <a:xfrm>
              <a:off x="3777039" y="3078197"/>
              <a:ext cx="484599" cy="530138"/>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4421" name="Google Shape;34421;p553"/>
            <p:cNvGrpSpPr/>
            <p:nvPr/>
          </p:nvGrpSpPr>
          <p:grpSpPr>
            <a:xfrm>
              <a:off x="3228858" y="2185470"/>
              <a:ext cx="1590412" cy="1233837"/>
              <a:chOff x="779462" y="2119086"/>
              <a:chExt cx="2196028" cy="1703672"/>
            </a:xfrm>
          </p:grpSpPr>
          <p:sp>
            <p:nvSpPr>
              <p:cNvPr id="34422" name="Google Shape;34422;p553"/>
              <p:cNvSpPr/>
              <p:nvPr/>
            </p:nvSpPr>
            <p:spPr>
              <a:xfrm>
                <a:off x="1455662" y="3597341"/>
                <a:ext cx="233721" cy="217112"/>
              </a:xfrm>
              <a:custGeom>
                <a:avLst/>
                <a:gdLst/>
                <a:ahLst/>
                <a:cxnLst/>
                <a:rect l="l" t="t" r="r" b="b"/>
                <a:pathLst>
                  <a:path w="105" h="97" extrusionOk="0">
                    <a:moveTo>
                      <a:pt x="31" y="0"/>
                    </a:moveTo>
                    <a:cubicBezTo>
                      <a:pt x="31" y="0"/>
                      <a:pt x="11" y="54"/>
                      <a:pt x="0" y="97"/>
                    </a:cubicBezTo>
                    <a:cubicBezTo>
                      <a:pt x="69" y="97"/>
                      <a:pt x="69" y="97"/>
                      <a:pt x="69" y="97"/>
                    </a:cubicBezTo>
                    <a:cubicBezTo>
                      <a:pt x="105" y="5"/>
                      <a:pt x="105" y="5"/>
                      <a:pt x="105" y="5"/>
                    </a:cubicBezTo>
                    <a:lnTo>
                      <a:pt x="31" y="0"/>
                    </a:lnTo>
                    <a:close/>
                  </a:path>
                </a:pathLst>
              </a:cu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23" name="Google Shape;34423;p553"/>
              <p:cNvSpPr/>
              <p:nvPr/>
            </p:nvSpPr>
            <p:spPr>
              <a:xfrm>
                <a:off x="2067935" y="3606833"/>
                <a:ext cx="234907" cy="215925"/>
              </a:xfrm>
              <a:custGeom>
                <a:avLst/>
                <a:gdLst/>
                <a:ahLst/>
                <a:cxnLst/>
                <a:rect l="l" t="t" r="r" b="b"/>
                <a:pathLst>
                  <a:path w="105" h="97" extrusionOk="0">
                    <a:moveTo>
                      <a:pt x="74" y="0"/>
                    </a:moveTo>
                    <a:cubicBezTo>
                      <a:pt x="74" y="0"/>
                      <a:pt x="94" y="54"/>
                      <a:pt x="105" y="97"/>
                    </a:cubicBezTo>
                    <a:cubicBezTo>
                      <a:pt x="36" y="97"/>
                      <a:pt x="36" y="97"/>
                      <a:pt x="36" y="97"/>
                    </a:cubicBezTo>
                    <a:cubicBezTo>
                      <a:pt x="0" y="4"/>
                      <a:pt x="0" y="4"/>
                      <a:pt x="0" y="4"/>
                    </a:cubicBezTo>
                    <a:lnTo>
                      <a:pt x="74" y="0"/>
                    </a:lnTo>
                    <a:close/>
                  </a:path>
                </a:pathLst>
              </a:cu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24" name="Google Shape;34424;p553"/>
              <p:cNvSpPr/>
              <p:nvPr/>
            </p:nvSpPr>
            <p:spPr>
              <a:xfrm>
                <a:off x="1478252" y="3414636"/>
                <a:ext cx="268127" cy="253890"/>
              </a:xfrm>
              <a:custGeom>
                <a:avLst/>
                <a:gdLst/>
                <a:ahLst/>
                <a:cxnLst/>
                <a:rect l="l" t="t" r="r" b="b"/>
                <a:pathLst>
                  <a:path w="120" h="114" extrusionOk="0">
                    <a:moveTo>
                      <a:pt x="120" y="2"/>
                    </a:moveTo>
                    <a:cubicBezTo>
                      <a:pt x="120" y="2"/>
                      <a:pt x="60" y="0"/>
                      <a:pt x="0" y="79"/>
                    </a:cubicBezTo>
                    <a:cubicBezTo>
                      <a:pt x="0" y="79"/>
                      <a:pt x="44" y="114"/>
                      <a:pt x="90" y="114"/>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25" name="Google Shape;34425;p553"/>
              <p:cNvSpPr/>
              <p:nvPr/>
            </p:nvSpPr>
            <p:spPr>
              <a:xfrm>
                <a:off x="2012133" y="3424127"/>
                <a:ext cx="266941" cy="253890"/>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26" name="Google Shape;34426;p553"/>
              <p:cNvSpPr/>
              <p:nvPr/>
            </p:nvSpPr>
            <p:spPr>
              <a:xfrm>
                <a:off x="1799767" y="3350570"/>
                <a:ext cx="147114" cy="94912"/>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27" name="Google Shape;34427;p553"/>
              <p:cNvSpPr/>
              <p:nvPr/>
            </p:nvSpPr>
            <p:spPr>
              <a:xfrm>
                <a:off x="1415374" y="2301792"/>
                <a:ext cx="911156" cy="1066575"/>
              </a:xfrm>
              <a:prstGeom prst="ellipse">
                <a:avLst/>
              </a:pr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28" name="Google Shape;34428;p553"/>
              <p:cNvSpPr/>
              <p:nvPr/>
            </p:nvSpPr>
            <p:spPr>
              <a:xfrm>
                <a:off x="2245854" y="2872451"/>
                <a:ext cx="141182" cy="158978"/>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29" name="Google Shape;34429;p553"/>
              <p:cNvSpPr/>
              <p:nvPr/>
            </p:nvSpPr>
            <p:spPr>
              <a:xfrm>
                <a:off x="2377544" y="2149932"/>
                <a:ext cx="597946" cy="896919"/>
              </a:xfrm>
              <a:custGeom>
                <a:avLst/>
                <a:gdLst/>
                <a:ahLst/>
                <a:cxnLst/>
                <a:rect l="l" t="t" r="r" b="b"/>
                <a:pathLst>
                  <a:path w="268" h="402" extrusionOk="0">
                    <a:moveTo>
                      <a:pt x="0" y="119"/>
                    </a:moveTo>
                    <a:cubicBezTo>
                      <a:pt x="0" y="119"/>
                      <a:pt x="38" y="0"/>
                      <a:pt x="150" y="66"/>
                    </a:cubicBezTo>
                    <a:cubicBezTo>
                      <a:pt x="150" y="66"/>
                      <a:pt x="124" y="70"/>
                      <a:pt x="136" y="75"/>
                    </a:cubicBezTo>
                    <a:cubicBezTo>
                      <a:pt x="148" y="81"/>
                      <a:pt x="268" y="158"/>
                      <a:pt x="188" y="291"/>
                    </a:cubicBezTo>
                    <a:cubicBezTo>
                      <a:pt x="180" y="236"/>
                      <a:pt x="180" y="236"/>
                      <a:pt x="180" y="236"/>
                    </a:cubicBezTo>
                    <a:cubicBezTo>
                      <a:pt x="180" y="236"/>
                      <a:pt x="135" y="389"/>
                      <a:pt x="238" y="341"/>
                    </a:cubicBezTo>
                    <a:cubicBezTo>
                      <a:pt x="238" y="341"/>
                      <a:pt x="216" y="402"/>
                      <a:pt x="137" y="370"/>
                    </a:cubicBezTo>
                    <a:cubicBezTo>
                      <a:pt x="137" y="370"/>
                      <a:pt x="88" y="351"/>
                      <a:pt x="86" y="289"/>
                    </a:cubicBezTo>
                    <a:cubicBezTo>
                      <a:pt x="85" y="227"/>
                      <a:pt x="84" y="161"/>
                      <a:pt x="8" y="171"/>
                    </a:cubicBezTo>
                    <a:lnTo>
                      <a:pt x="0" y="119"/>
                    </a:ln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30" name="Google Shape;34430;p553"/>
              <p:cNvSpPr/>
              <p:nvPr/>
            </p:nvSpPr>
            <p:spPr>
              <a:xfrm>
                <a:off x="2290937" y="2367044"/>
                <a:ext cx="139995" cy="205248"/>
              </a:xfrm>
              <a:custGeom>
                <a:avLst/>
                <a:gdLst/>
                <a:ahLst/>
                <a:cxnLst/>
                <a:rect l="l" t="t" r="r" b="b"/>
                <a:pathLst>
                  <a:path w="63" h="92" extrusionOk="0">
                    <a:moveTo>
                      <a:pt x="5" y="51"/>
                    </a:moveTo>
                    <a:cubicBezTo>
                      <a:pt x="9" y="75"/>
                      <a:pt x="25" y="92"/>
                      <a:pt x="40" y="89"/>
                    </a:cubicBezTo>
                    <a:cubicBezTo>
                      <a:pt x="55" y="86"/>
                      <a:pt x="63" y="65"/>
                      <a:pt x="59" y="41"/>
                    </a:cubicBezTo>
                    <a:cubicBezTo>
                      <a:pt x="54" y="17"/>
                      <a:pt x="38" y="0"/>
                      <a:pt x="24" y="2"/>
                    </a:cubicBezTo>
                    <a:cubicBezTo>
                      <a:pt x="9" y="5"/>
                      <a:pt x="0" y="27"/>
                      <a:pt x="5" y="5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31" name="Google Shape;34431;p553"/>
              <p:cNvSpPr/>
              <p:nvPr/>
            </p:nvSpPr>
            <p:spPr>
              <a:xfrm>
                <a:off x="779462" y="2149932"/>
                <a:ext cx="600319" cy="896919"/>
              </a:xfrm>
              <a:custGeom>
                <a:avLst/>
                <a:gdLst/>
                <a:ahLst/>
                <a:cxnLst/>
                <a:rect l="l" t="t" r="r" b="b"/>
                <a:pathLst>
                  <a:path w="269" h="402" extrusionOk="0">
                    <a:moveTo>
                      <a:pt x="269" y="119"/>
                    </a:moveTo>
                    <a:cubicBezTo>
                      <a:pt x="269" y="119"/>
                      <a:pt x="230" y="0"/>
                      <a:pt x="118" y="66"/>
                    </a:cubicBezTo>
                    <a:cubicBezTo>
                      <a:pt x="118" y="66"/>
                      <a:pt x="144" y="70"/>
                      <a:pt x="132" y="75"/>
                    </a:cubicBezTo>
                    <a:cubicBezTo>
                      <a:pt x="121" y="81"/>
                      <a:pt x="0" y="158"/>
                      <a:pt x="80" y="291"/>
                    </a:cubicBezTo>
                    <a:cubicBezTo>
                      <a:pt x="89" y="236"/>
                      <a:pt x="89" y="236"/>
                      <a:pt x="89" y="236"/>
                    </a:cubicBezTo>
                    <a:cubicBezTo>
                      <a:pt x="89" y="236"/>
                      <a:pt x="133" y="389"/>
                      <a:pt x="30" y="341"/>
                    </a:cubicBezTo>
                    <a:cubicBezTo>
                      <a:pt x="30" y="341"/>
                      <a:pt x="52" y="402"/>
                      <a:pt x="131" y="370"/>
                    </a:cubicBezTo>
                    <a:cubicBezTo>
                      <a:pt x="131" y="370"/>
                      <a:pt x="181" y="351"/>
                      <a:pt x="182" y="289"/>
                    </a:cubicBezTo>
                    <a:cubicBezTo>
                      <a:pt x="183" y="227"/>
                      <a:pt x="184" y="161"/>
                      <a:pt x="260" y="171"/>
                    </a:cubicBezTo>
                    <a:lnTo>
                      <a:pt x="269" y="119"/>
                    </a:ln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32" name="Google Shape;34432;p553"/>
              <p:cNvSpPr/>
              <p:nvPr/>
            </p:nvSpPr>
            <p:spPr>
              <a:xfrm>
                <a:off x="1324020" y="2367044"/>
                <a:ext cx="141182" cy="205248"/>
              </a:xfrm>
              <a:custGeom>
                <a:avLst/>
                <a:gdLst/>
                <a:ahLst/>
                <a:cxnLst/>
                <a:rect l="l" t="t" r="r" b="b"/>
                <a:pathLst>
                  <a:path w="63" h="92" extrusionOk="0">
                    <a:moveTo>
                      <a:pt x="59" y="51"/>
                    </a:moveTo>
                    <a:cubicBezTo>
                      <a:pt x="54" y="75"/>
                      <a:pt x="39" y="92"/>
                      <a:pt x="24" y="89"/>
                    </a:cubicBezTo>
                    <a:cubicBezTo>
                      <a:pt x="9" y="86"/>
                      <a:pt x="0" y="65"/>
                      <a:pt x="5" y="41"/>
                    </a:cubicBezTo>
                    <a:cubicBezTo>
                      <a:pt x="9" y="17"/>
                      <a:pt x="25" y="0"/>
                      <a:pt x="40" y="2"/>
                    </a:cubicBezTo>
                    <a:cubicBezTo>
                      <a:pt x="55" y="5"/>
                      <a:pt x="63" y="27"/>
                      <a:pt x="59" y="5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33" name="Google Shape;34433;p553"/>
              <p:cNvSpPr/>
              <p:nvPr/>
            </p:nvSpPr>
            <p:spPr>
              <a:xfrm>
                <a:off x="1346562" y="2872451"/>
                <a:ext cx="141182" cy="158978"/>
              </a:xfrm>
              <a:prstGeom prst="ellipse">
                <a:avLst/>
              </a:prstGeom>
              <a:solidFill>
                <a:srgbClr val="F9C8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34" name="Google Shape;34434;p553"/>
              <p:cNvSpPr/>
              <p:nvPr/>
            </p:nvSpPr>
            <p:spPr>
              <a:xfrm>
                <a:off x="1232668" y="2119086"/>
                <a:ext cx="1289618" cy="677435"/>
              </a:xfrm>
              <a:custGeom>
                <a:avLst/>
                <a:gdLst/>
                <a:ahLst/>
                <a:cxnLst/>
                <a:rect l="l" t="t" r="r" b="b"/>
                <a:pathLst>
                  <a:path w="578" h="304" extrusionOk="0">
                    <a:moveTo>
                      <a:pt x="73" y="304"/>
                    </a:moveTo>
                    <a:cubicBezTo>
                      <a:pt x="73" y="304"/>
                      <a:pt x="0" y="3"/>
                      <a:pt x="289" y="1"/>
                    </a:cubicBezTo>
                    <a:cubicBezTo>
                      <a:pt x="578" y="0"/>
                      <a:pt x="499" y="304"/>
                      <a:pt x="499" y="304"/>
                    </a:cubicBezTo>
                    <a:cubicBezTo>
                      <a:pt x="499" y="304"/>
                      <a:pt x="441" y="273"/>
                      <a:pt x="429" y="211"/>
                    </a:cubicBezTo>
                    <a:cubicBezTo>
                      <a:pt x="407" y="234"/>
                      <a:pt x="407" y="234"/>
                      <a:pt x="407" y="234"/>
                    </a:cubicBezTo>
                    <a:cubicBezTo>
                      <a:pt x="279" y="232"/>
                      <a:pt x="279" y="232"/>
                      <a:pt x="279" y="232"/>
                    </a:cubicBezTo>
                    <a:cubicBezTo>
                      <a:pt x="261" y="153"/>
                      <a:pt x="261" y="153"/>
                      <a:pt x="261" y="153"/>
                    </a:cubicBezTo>
                    <a:cubicBezTo>
                      <a:pt x="244" y="233"/>
                      <a:pt x="244" y="233"/>
                      <a:pt x="244" y="233"/>
                    </a:cubicBezTo>
                    <a:cubicBezTo>
                      <a:pt x="122" y="253"/>
                      <a:pt x="122" y="253"/>
                      <a:pt x="122" y="253"/>
                    </a:cubicBezTo>
                    <a:cubicBezTo>
                      <a:pt x="111" y="218"/>
                      <a:pt x="111" y="218"/>
                      <a:pt x="111" y="218"/>
                    </a:cubicBezTo>
                    <a:cubicBezTo>
                      <a:pt x="111" y="218"/>
                      <a:pt x="103" y="288"/>
                      <a:pt x="73" y="304"/>
                    </a:cubicBezTo>
                    <a:close/>
                  </a:path>
                </a:pathLst>
              </a:custGeom>
              <a:solidFill>
                <a:srgbClr val="F7BF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435" name="Google Shape;34435;p553"/>
          <p:cNvGrpSpPr/>
          <p:nvPr/>
        </p:nvGrpSpPr>
        <p:grpSpPr>
          <a:xfrm>
            <a:off x="3453228" y="5054495"/>
            <a:ext cx="1141041" cy="1107531"/>
            <a:chOff x="1080809" y="3758692"/>
            <a:chExt cx="1575540" cy="1529271"/>
          </a:xfrm>
        </p:grpSpPr>
        <p:sp>
          <p:nvSpPr>
            <p:cNvPr id="34436" name="Google Shape;34436;p553"/>
            <p:cNvSpPr/>
            <p:nvPr/>
          </p:nvSpPr>
          <p:spPr>
            <a:xfrm>
              <a:off x="1297920"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37" name="Google Shape;34437;p553"/>
            <p:cNvSpPr/>
            <p:nvPr/>
          </p:nvSpPr>
          <p:spPr>
            <a:xfrm>
              <a:off x="2366867"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38" name="Google Shape;34438;p553"/>
            <p:cNvSpPr/>
            <p:nvPr/>
          </p:nvSpPr>
          <p:spPr>
            <a:xfrm>
              <a:off x="1224363" y="4532225"/>
              <a:ext cx="1295550"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39" name="Google Shape;34439;p553"/>
            <p:cNvSpPr/>
            <p:nvPr/>
          </p:nvSpPr>
          <p:spPr>
            <a:xfrm>
              <a:off x="1080809"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40" name="Google Shape;34440;p553"/>
            <p:cNvSpPr/>
            <p:nvPr/>
          </p:nvSpPr>
          <p:spPr>
            <a:xfrm>
              <a:off x="1080809" y="3758692"/>
              <a:ext cx="1575540" cy="710654"/>
            </a:xfrm>
            <a:custGeom>
              <a:avLst/>
              <a:gdLst/>
              <a:ahLst/>
              <a:cxnLst/>
              <a:rect l="l" t="t" r="r" b="b"/>
              <a:pathLst>
                <a:path w="1328" h="599" extrusionOk="0">
                  <a:moveTo>
                    <a:pt x="1328" y="599"/>
                  </a:moveTo>
                  <a:lnTo>
                    <a:pt x="0" y="599"/>
                  </a:lnTo>
                  <a:lnTo>
                    <a:pt x="153" y="0"/>
                  </a:lnTo>
                  <a:lnTo>
                    <a:pt x="1178"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441" name="Google Shape;34441;p553"/>
          <p:cNvGrpSpPr/>
          <p:nvPr/>
        </p:nvGrpSpPr>
        <p:grpSpPr>
          <a:xfrm>
            <a:off x="3741974" y="5091793"/>
            <a:ext cx="578254" cy="350561"/>
            <a:chOff x="1460457" y="3784793"/>
            <a:chExt cx="798448" cy="484052"/>
          </a:xfrm>
        </p:grpSpPr>
        <p:sp>
          <p:nvSpPr>
            <p:cNvPr id="34442" name="Google Shape;34442;p553"/>
            <p:cNvSpPr/>
            <p:nvPr/>
          </p:nvSpPr>
          <p:spPr>
            <a:xfrm>
              <a:off x="1473507" y="3784793"/>
              <a:ext cx="382021" cy="468629"/>
            </a:xfrm>
            <a:custGeom>
              <a:avLst/>
              <a:gdLst/>
              <a:ahLst/>
              <a:cxnLst/>
              <a:rect l="l" t="t" r="r" b="b"/>
              <a:pathLst>
                <a:path w="171" h="210" extrusionOk="0">
                  <a:moveTo>
                    <a:pt x="171" y="30"/>
                  </a:moveTo>
                  <a:cubicBezTo>
                    <a:pt x="171" y="204"/>
                    <a:pt x="171" y="204"/>
                    <a:pt x="171" y="204"/>
                  </a:cubicBezTo>
                  <a:cubicBezTo>
                    <a:pt x="171" y="204"/>
                    <a:pt x="65" y="168"/>
                    <a:pt x="0" y="210"/>
                  </a:cubicBezTo>
                  <a:cubicBezTo>
                    <a:pt x="25" y="36"/>
                    <a:pt x="25" y="36"/>
                    <a:pt x="25" y="36"/>
                  </a:cubicBezTo>
                  <a:cubicBezTo>
                    <a:pt x="25" y="36"/>
                    <a:pt x="89" y="0"/>
                    <a:pt x="171"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43" name="Google Shape;34443;p553"/>
            <p:cNvSpPr/>
            <p:nvPr/>
          </p:nvSpPr>
          <p:spPr>
            <a:xfrm>
              <a:off x="1865019" y="3784793"/>
              <a:ext cx="383208" cy="468629"/>
            </a:xfrm>
            <a:custGeom>
              <a:avLst/>
              <a:gdLst/>
              <a:ahLst/>
              <a:cxnLst/>
              <a:rect l="l" t="t" r="r" b="b"/>
              <a:pathLst>
                <a:path w="172" h="210" extrusionOk="0">
                  <a:moveTo>
                    <a:pt x="0" y="30"/>
                  </a:moveTo>
                  <a:cubicBezTo>
                    <a:pt x="0" y="204"/>
                    <a:pt x="0" y="204"/>
                    <a:pt x="0" y="204"/>
                  </a:cubicBezTo>
                  <a:cubicBezTo>
                    <a:pt x="0" y="204"/>
                    <a:pt x="106" y="168"/>
                    <a:pt x="172" y="210"/>
                  </a:cubicBezTo>
                  <a:cubicBezTo>
                    <a:pt x="146" y="36"/>
                    <a:pt x="146" y="36"/>
                    <a:pt x="146" y="36"/>
                  </a:cubicBezTo>
                  <a:cubicBezTo>
                    <a:pt x="146" y="36"/>
                    <a:pt x="82" y="0"/>
                    <a:pt x="0"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44" name="Google Shape;34444;p553"/>
            <p:cNvSpPr/>
            <p:nvPr/>
          </p:nvSpPr>
          <p:spPr>
            <a:xfrm>
              <a:off x="1460457" y="3804962"/>
              <a:ext cx="798448" cy="463883"/>
            </a:xfrm>
            <a:custGeom>
              <a:avLst/>
              <a:gdLst/>
              <a:ahLst/>
              <a:cxnLst/>
              <a:rect l="l" t="t" r="r" b="b"/>
              <a:pathLst>
                <a:path w="358" h="208" extrusionOk="0">
                  <a:moveTo>
                    <a:pt x="358" y="199"/>
                  </a:moveTo>
                  <a:cubicBezTo>
                    <a:pt x="350" y="147"/>
                    <a:pt x="342" y="95"/>
                    <a:pt x="335" y="43"/>
                  </a:cubicBezTo>
                  <a:cubicBezTo>
                    <a:pt x="332" y="26"/>
                    <a:pt x="333" y="23"/>
                    <a:pt x="316" y="16"/>
                  </a:cubicBezTo>
                  <a:cubicBezTo>
                    <a:pt x="272" y="0"/>
                    <a:pt x="224" y="1"/>
                    <a:pt x="180" y="16"/>
                  </a:cubicBezTo>
                  <a:cubicBezTo>
                    <a:pt x="180" y="16"/>
                    <a:pt x="180" y="16"/>
                    <a:pt x="179" y="16"/>
                  </a:cubicBezTo>
                  <a:cubicBezTo>
                    <a:pt x="179" y="16"/>
                    <a:pt x="179" y="16"/>
                    <a:pt x="179" y="16"/>
                  </a:cubicBezTo>
                  <a:cubicBezTo>
                    <a:pt x="135" y="1"/>
                    <a:pt x="86" y="0"/>
                    <a:pt x="42" y="16"/>
                  </a:cubicBezTo>
                  <a:cubicBezTo>
                    <a:pt x="26" y="23"/>
                    <a:pt x="26" y="26"/>
                    <a:pt x="24" y="43"/>
                  </a:cubicBezTo>
                  <a:cubicBezTo>
                    <a:pt x="16" y="95"/>
                    <a:pt x="9" y="147"/>
                    <a:pt x="1" y="199"/>
                  </a:cubicBezTo>
                  <a:cubicBezTo>
                    <a:pt x="0" y="203"/>
                    <a:pt x="4" y="207"/>
                    <a:pt x="8" y="205"/>
                  </a:cubicBezTo>
                  <a:cubicBezTo>
                    <a:pt x="57" y="176"/>
                    <a:pt x="124" y="182"/>
                    <a:pt x="176" y="200"/>
                  </a:cubicBezTo>
                  <a:cubicBezTo>
                    <a:pt x="177" y="200"/>
                    <a:pt x="178" y="200"/>
                    <a:pt x="179" y="199"/>
                  </a:cubicBezTo>
                  <a:cubicBezTo>
                    <a:pt x="180" y="200"/>
                    <a:pt x="182" y="200"/>
                    <a:pt x="183" y="200"/>
                  </a:cubicBezTo>
                  <a:cubicBezTo>
                    <a:pt x="235" y="182"/>
                    <a:pt x="302" y="176"/>
                    <a:pt x="350" y="205"/>
                  </a:cubicBezTo>
                  <a:cubicBezTo>
                    <a:pt x="354" y="208"/>
                    <a:pt x="358" y="203"/>
                    <a:pt x="358" y="199"/>
                  </a:cubicBezTo>
                  <a:close/>
                  <a:moveTo>
                    <a:pt x="12" y="192"/>
                  </a:moveTo>
                  <a:cubicBezTo>
                    <a:pt x="19" y="148"/>
                    <a:pt x="25" y="104"/>
                    <a:pt x="31" y="60"/>
                  </a:cubicBezTo>
                  <a:cubicBezTo>
                    <a:pt x="33" y="51"/>
                    <a:pt x="36" y="41"/>
                    <a:pt x="35" y="32"/>
                  </a:cubicBezTo>
                  <a:cubicBezTo>
                    <a:pt x="35" y="31"/>
                    <a:pt x="36" y="30"/>
                    <a:pt x="36" y="30"/>
                  </a:cubicBezTo>
                  <a:cubicBezTo>
                    <a:pt x="38" y="28"/>
                    <a:pt x="41" y="28"/>
                    <a:pt x="43" y="27"/>
                  </a:cubicBezTo>
                  <a:cubicBezTo>
                    <a:pt x="84" y="10"/>
                    <a:pt x="130" y="11"/>
                    <a:pt x="172" y="24"/>
                  </a:cubicBezTo>
                  <a:cubicBezTo>
                    <a:pt x="172" y="79"/>
                    <a:pt x="172" y="133"/>
                    <a:pt x="172" y="188"/>
                  </a:cubicBezTo>
                  <a:cubicBezTo>
                    <a:pt x="122" y="172"/>
                    <a:pt x="60" y="167"/>
                    <a:pt x="12" y="192"/>
                  </a:cubicBezTo>
                  <a:close/>
                  <a:moveTo>
                    <a:pt x="186" y="188"/>
                  </a:moveTo>
                  <a:cubicBezTo>
                    <a:pt x="186" y="133"/>
                    <a:pt x="186" y="79"/>
                    <a:pt x="186" y="24"/>
                  </a:cubicBezTo>
                  <a:cubicBezTo>
                    <a:pt x="228" y="11"/>
                    <a:pt x="275" y="10"/>
                    <a:pt x="316" y="27"/>
                  </a:cubicBezTo>
                  <a:cubicBezTo>
                    <a:pt x="318" y="28"/>
                    <a:pt x="321" y="28"/>
                    <a:pt x="323" y="30"/>
                  </a:cubicBezTo>
                  <a:cubicBezTo>
                    <a:pt x="323" y="30"/>
                    <a:pt x="323" y="31"/>
                    <a:pt x="323" y="32"/>
                  </a:cubicBezTo>
                  <a:cubicBezTo>
                    <a:pt x="323" y="41"/>
                    <a:pt x="326" y="51"/>
                    <a:pt x="327" y="60"/>
                  </a:cubicBezTo>
                  <a:cubicBezTo>
                    <a:pt x="334" y="104"/>
                    <a:pt x="340" y="148"/>
                    <a:pt x="346" y="192"/>
                  </a:cubicBezTo>
                  <a:cubicBezTo>
                    <a:pt x="298" y="167"/>
                    <a:pt x="237" y="172"/>
                    <a:pt x="186" y="188"/>
                  </a:cubicBezTo>
                  <a:close/>
                </a:path>
              </a:pathLst>
            </a:custGeom>
            <a:solidFill>
              <a:srgbClr val="DEE0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445" name="Google Shape;34445;p553"/>
          <p:cNvGrpSpPr/>
          <p:nvPr/>
        </p:nvGrpSpPr>
        <p:grpSpPr>
          <a:xfrm>
            <a:off x="2177482" y="3862986"/>
            <a:ext cx="786052" cy="1403962"/>
            <a:chOff x="5321313" y="2199207"/>
            <a:chExt cx="786052" cy="1403962"/>
          </a:xfrm>
        </p:grpSpPr>
        <p:grpSp>
          <p:nvGrpSpPr>
            <p:cNvPr id="34446" name="Google Shape;34446;p553"/>
            <p:cNvGrpSpPr/>
            <p:nvPr/>
          </p:nvGrpSpPr>
          <p:grpSpPr>
            <a:xfrm>
              <a:off x="5354691" y="2312624"/>
              <a:ext cx="752674" cy="1290545"/>
              <a:chOff x="3486829" y="2306537"/>
              <a:chExt cx="1039287" cy="1781975"/>
            </a:xfrm>
          </p:grpSpPr>
          <p:sp>
            <p:nvSpPr>
              <p:cNvPr id="34447" name="Google Shape;34447;p553"/>
              <p:cNvSpPr/>
              <p:nvPr/>
            </p:nvSpPr>
            <p:spPr>
              <a:xfrm>
                <a:off x="3609028" y="3602087"/>
                <a:ext cx="234907" cy="215925"/>
              </a:xfrm>
              <a:custGeom>
                <a:avLst/>
                <a:gdLst/>
                <a:ahLst/>
                <a:cxnLst/>
                <a:rect l="l" t="t" r="r" b="b"/>
                <a:pathLst>
                  <a:path w="105" h="97" extrusionOk="0">
                    <a:moveTo>
                      <a:pt x="30" y="0"/>
                    </a:moveTo>
                    <a:cubicBezTo>
                      <a:pt x="30" y="0"/>
                      <a:pt x="11" y="54"/>
                      <a:pt x="0" y="97"/>
                    </a:cubicBezTo>
                    <a:cubicBezTo>
                      <a:pt x="68" y="97"/>
                      <a:pt x="68" y="97"/>
                      <a:pt x="68" y="97"/>
                    </a:cubicBezTo>
                    <a:cubicBezTo>
                      <a:pt x="105" y="5"/>
                      <a:pt x="105" y="5"/>
                      <a:pt x="105" y="5"/>
                    </a:cubicBezTo>
                    <a:lnTo>
                      <a:pt x="30" y="0"/>
                    </a:lnTo>
                    <a:close/>
                  </a:path>
                </a:pathLst>
              </a:cu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48" name="Google Shape;34448;p553"/>
              <p:cNvSpPr/>
              <p:nvPr/>
            </p:nvSpPr>
            <p:spPr>
              <a:xfrm>
                <a:off x="4193924" y="3610392"/>
                <a:ext cx="236094" cy="217112"/>
              </a:xfrm>
              <a:custGeom>
                <a:avLst/>
                <a:gdLst/>
                <a:ahLst/>
                <a:cxnLst/>
                <a:rect l="l" t="t" r="r" b="b"/>
                <a:pathLst>
                  <a:path w="106" h="97" extrusionOk="0">
                    <a:moveTo>
                      <a:pt x="75" y="0"/>
                    </a:moveTo>
                    <a:cubicBezTo>
                      <a:pt x="75" y="0"/>
                      <a:pt x="95" y="54"/>
                      <a:pt x="106" y="97"/>
                    </a:cubicBezTo>
                    <a:cubicBezTo>
                      <a:pt x="37" y="97"/>
                      <a:pt x="37" y="97"/>
                      <a:pt x="37" y="97"/>
                    </a:cubicBezTo>
                    <a:cubicBezTo>
                      <a:pt x="0" y="4"/>
                      <a:pt x="0" y="4"/>
                      <a:pt x="0" y="4"/>
                    </a:cubicBezTo>
                    <a:lnTo>
                      <a:pt x="75" y="0"/>
                    </a:lnTo>
                    <a:close/>
                  </a:path>
                </a:pathLst>
              </a:cu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49" name="Google Shape;34449;p553"/>
              <p:cNvSpPr/>
              <p:nvPr/>
            </p:nvSpPr>
            <p:spPr>
              <a:xfrm>
                <a:off x="3618520" y="3419381"/>
                <a:ext cx="268127" cy="253890"/>
              </a:xfrm>
              <a:custGeom>
                <a:avLst/>
                <a:gdLst/>
                <a:ahLst/>
                <a:cxnLst/>
                <a:rect l="l" t="t" r="r" b="b"/>
                <a:pathLst>
                  <a:path w="120" h="114" extrusionOk="0">
                    <a:moveTo>
                      <a:pt x="120" y="2"/>
                    </a:moveTo>
                    <a:cubicBezTo>
                      <a:pt x="120" y="2"/>
                      <a:pt x="60" y="0"/>
                      <a:pt x="0" y="79"/>
                    </a:cubicBezTo>
                    <a:cubicBezTo>
                      <a:pt x="0" y="79"/>
                      <a:pt x="43" y="114"/>
                      <a:pt x="90" y="11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50" name="Google Shape;34450;p553"/>
              <p:cNvSpPr/>
              <p:nvPr/>
            </p:nvSpPr>
            <p:spPr>
              <a:xfrm>
                <a:off x="4151214" y="3427686"/>
                <a:ext cx="268127" cy="255077"/>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51" name="Google Shape;34451;p553"/>
              <p:cNvSpPr/>
              <p:nvPr/>
            </p:nvSpPr>
            <p:spPr>
              <a:xfrm>
                <a:off x="3676654" y="3356502"/>
                <a:ext cx="669130" cy="732010"/>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52" name="Google Shape;34452;p553"/>
              <p:cNvSpPr/>
              <p:nvPr/>
            </p:nvSpPr>
            <p:spPr>
              <a:xfrm>
                <a:off x="3940035" y="3354130"/>
                <a:ext cx="147114" cy="96099"/>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53" name="Google Shape;34453;p553"/>
              <p:cNvSpPr/>
              <p:nvPr/>
            </p:nvSpPr>
            <p:spPr>
              <a:xfrm>
                <a:off x="4386121" y="2877197"/>
                <a:ext cx="139995" cy="158978"/>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54" name="Google Shape;34454;p553"/>
              <p:cNvSpPr/>
              <p:nvPr/>
            </p:nvSpPr>
            <p:spPr>
              <a:xfrm>
                <a:off x="3555641" y="2306537"/>
                <a:ext cx="911156" cy="1065388"/>
              </a:xfrm>
              <a:prstGeom prst="ellipse">
                <a:avLst/>
              </a:pr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55" name="Google Shape;34455;p553"/>
              <p:cNvSpPr/>
              <p:nvPr/>
            </p:nvSpPr>
            <p:spPr>
              <a:xfrm>
                <a:off x="3486829" y="2877197"/>
                <a:ext cx="139995" cy="158978"/>
              </a:xfrm>
              <a:prstGeom prst="ellipse">
                <a:avLst/>
              </a:pr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4456" name="Google Shape;34456;p553"/>
            <p:cNvSpPr/>
            <p:nvPr/>
          </p:nvSpPr>
          <p:spPr>
            <a:xfrm>
              <a:off x="5321313" y="2199207"/>
              <a:ext cx="770588" cy="576262"/>
            </a:xfrm>
            <a:custGeom>
              <a:avLst/>
              <a:gdLst/>
              <a:ahLst/>
              <a:cxnLst/>
              <a:rect l="l" t="t" r="r" b="b"/>
              <a:pathLst>
                <a:path w="497" h="358" extrusionOk="0">
                  <a:moveTo>
                    <a:pt x="50" y="358"/>
                  </a:moveTo>
                  <a:cubicBezTo>
                    <a:pt x="50" y="358"/>
                    <a:pt x="9" y="265"/>
                    <a:pt x="44" y="178"/>
                  </a:cubicBezTo>
                  <a:cubicBezTo>
                    <a:pt x="0" y="212"/>
                    <a:pt x="0" y="212"/>
                    <a:pt x="0" y="212"/>
                  </a:cubicBezTo>
                  <a:cubicBezTo>
                    <a:pt x="0" y="212"/>
                    <a:pt x="50" y="96"/>
                    <a:pt x="105" y="96"/>
                  </a:cubicBezTo>
                  <a:cubicBezTo>
                    <a:pt x="42" y="92"/>
                    <a:pt x="42" y="92"/>
                    <a:pt x="42" y="92"/>
                  </a:cubicBezTo>
                  <a:cubicBezTo>
                    <a:pt x="42" y="92"/>
                    <a:pt x="91" y="35"/>
                    <a:pt x="162" y="57"/>
                  </a:cubicBezTo>
                  <a:cubicBezTo>
                    <a:pt x="135" y="28"/>
                    <a:pt x="135" y="28"/>
                    <a:pt x="135" y="28"/>
                  </a:cubicBezTo>
                  <a:cubicBezTo>
                    <a:pt x="135" y="28"/>
                    <a:pt x="236" y="0"/>
                    <a:pt x="304" y="64"/>
                  </a:cubicBezTo>
                  <a:cubicBezTo>
                    <a:pt x="304" y="64"/>
                    <a:pt x="337" y="24"/>
                    <a:pt x="389" y="31"/>
                  </a:cubicBezTo>
                  <a:cubicBezTo>
                    <a:pt x="369" y="55"/>
                    <a:pt x="369" y="55"/>
                    <a:pt x="369" y="55"/>
                  </a:cubicBezTo>
                  <a:cubicBezTo>
                    <a:pt x="369" y="55"/>
                    <a:pt x="404" y="52"/>
                    <a:pt x="441" y="76"/>
                  </a:cubicBezTo>
                  <a:cubicBezTo>
                    <a:pt x="400" y="85"/>
                    <a:pt x="400" y="85"/>
                    <a:pt x="400" y="85"/>
                  </a:cubicBezTo>
                  <a:cubicBezTo>
                    <a:pt x="400" y="85"/>
                    <a:pt x="430" y="85"/>
                    <a:pt x="473" y="143"/>
                  </a:cubicBezTo>
                  <a:cubicBezTo>
                    <a:pt x="446" y="144"/>
                    <a:pt x="446" y="144"/>
                    <a:pt x="446" y="144"/>
                  </a:cubicBezTo>
                  <a:cubicBezTo>
                    <a:pt x="446" y="144"/>
                    <a:pt x="497" y="203"/>
                    <a:pt x="473" y="358"/>
                  </a:cubicBezTo>
                  <a:cubicBezTo>
                    <a:pt x="473" y="358"/>
                    <a:pt x="470" y="295"/>
                    <a:pt x="449" y="279"/>
                  </a:cubicBezTo>
                  <a:cubicBezTo>
                    <a:pt x="429" y="264"/>
                    <a:pt x="377" y="195"/>
                    <a:pt x="377" y="167"/>
                  </a:cubicBezTo>
                  <a:cubicBezTo>
                    <a:pt x="369" y="190"/>
                    <a:pt x="369" y="190"/>
                    <a:pt x="369" y="190"/>
                  </a:cubicBezTo>
                  <a:cubicBezTo>
                    <a:pt x="369" y="190"/>
                    <a:pt x="315" y="174"/>
                    <a:pt x="308" y="137"/>
                  </a:cubicBezTo>
                  <a:cubicBezTo>
                    <a:pt x="265" y="157"/>
                    <a:pt x="265" y="157"/>
                    <a:pt x="265" y="157"/>
                  </a:cubicBezTo>
                  <a:cubicBezTo>
                    <a:pt x="265" y="137"/>
                    <a:pt x="265" y="137"/>
                    <a:pt x="265" y="137"/>
                  </a:cubicBezTo>
                  <a:cubicBezTo>
                    <a:pt x="265" y="137"/>
                    <a:pt x="219" y="172"/>
                    <a:pt x="171" y="179"/>
                  </a:cubicBezTo>
                  <a:cubicBezTo>
                    <a:pt x="183" y="152"/>
                    <a:pt x="183" y="152"/>
                    <a:pt x="183" y="152"/>
                  </a:cubicBezTo>
                  <a:cubicBezTo>
                    <a:pt x="183" y="152"/>
                    <a:pt x="137" y="211"/>
                    <a:pt x="96" y="243"/>
                  </a:cubicBezTo>
                  <a:cubicBezTo>
                    <a:pt x="95" y="219"/>
                    <a:pt x="95" y="219"/>
                    <a:pt x="95" y="219"/>
                  </a:cubicBezTo>
                  <a:cubicBezTo>
                    <a:pt x="95" y="219"/>
                    <a:pt x="53" y="339"/>
                    <a:pt x="50" y="358"/>
                  </a:cubicBezTo>
                  <a:close/>
                </a:path>
              </a:pathLst>
            </a:custGeom>
            <a:solidFill>
              <a:srgbClr val="B05B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457" name="Google Shape;34457;p553"/>
          <p:cNvGrpSpPr/>
          <p:nvPr/>
        </p:nvGrpSpPr>
        <p:grpSpPr>
          <a:xfrm>
            <a:off x="2018397" y="5058566"/>
            <a:ext cx="1141041" cy="1107531"/>
            <a:chOff x="3221076" y="3758692"/>
            <a:chExt cx="1575540" cy="1529271"/>
          </a:xfrm>
        </p:grpSpPr>
        <p:sp>
          <p:nvSpPr>
            <p:cNvPr id="34458" name="Google Shape;34458;p553"/>
            <p:cNvSpPr/>
            <p:nvPr/>
          </p:nvSpPr>
          <p:spPr>
            <a:xfrm>
              <a:off x="3437001"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59" name="Google Shape;34459;p553"/>
            <p:cNvSpPr/>
            <p:nvPr/>
          </p:nvSpPr>
          <p:spPr>
            <a:xfrm>
              <a:off x="4504761" y="4824080"/>
              <a:ext cx="77116"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60" name="Google Shape;34460;p553"/>
            <p:cNvSpPr/>
            <p:nvPr/>
          </p:nvSpPr>
          <p:spPr>
            <a:xfrm>
              <a:off x="3363444" y="4532225"/>
              <a:ext cx="1296736"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61" name="Google Shape;34461;p553"/>
            <p:cNvSpPr/>
            <p:nvPr/>
          </p:nvSpPr>
          <p:spPr>
            <a:xfrm>
              <a:off x="3221076"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62" name="Google Shape;34462;p553"/>
            <p:cNvSpPr/>
            <p:nvPr/>
          </p:nvSpPr>
          <p:spPr>
            <a:xfrm>
              <a:off x="3221076" y="3758692"/>
              <a:ext cx="1575540" cy="710654"/>
            </a:xfrm>
            <a:custGeom>
              <a:avLst/>
              <a:gdLst/>
              <a:ahLst/>
              <a:cxnLst/>
              <a:rect l="l" t="t" r="r" b="b"/>
              <a:pathLst>
                <a:path w="1328" h="599" extrusionOk="0">
                  <a:moveTo>
                    <a:pt x="1328" y="599"/>
                  </a:moveTo>
                  <a:lnTo>
                    <a:pt x="0" y="599"/>
                  </a:lnTo>
                  <a:lnTo>
                    <a:pt x="152" y="0"/>
                  </a:lnTo>
                  <a:lnTo>
                    <a:pt x="1177"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463" name="Google Shape;34463;p553"/>
          <p:cNvGrpSpPr/>
          <p:nvPr/>
        </p:nvGrpSpPr>
        <p:grpSpPr>
          <a:xfrm>
            <a:off x="2310531" y="5094399"/>
            <a:ext cx="577394" cy="348842"/>
            <a:chOff x="3624452" y="3795471"/>
            <a:chExt cx="797261" cy="481678"/>
          </a:xfrm>
        </p:grpSpPr>
        <p:sp>
          <p:nvSpPr>
            <p:cNvPr id="34464" name="Google Shape;34464;p553"/>
            <p:cNvSpPr/>
            <p:nvPr/>
          </p:nvSpPr>
          <p:spPr>
            <a:xfrm>
              <a:off x="3636316" y="3795471"/>
              <a:ext cx="382021" cy="468629"/>
            </a:xfrm>
            <a:custGeom>
              <a:avLst/>
              <a:gdLst/>
              <a:ahLst/>
              <a:cxnLst/>
              <a:rect l="l" t="t" r="r" b="b"/>
              <a:pathLst>
                <a:path w="171" h="210" extrusionOk="0">
                  <a:moveTo>
                    <a:pt x="171" y="30"/>
                  </a:moveTo>
                  <a:cubicBezTo>
                    <a:pt x="171" y="204"/>
                    <a:pt x="171" y="204"/>
                    <a:pt x="171" y="204"/>
                  </a:cubicBezTo>
                  <a:cubicBezTo>
                    <a:pt x="171" y="204"/>
                    <a:pt x="65" y="168"/>
                    <a:pt x="0" y="210"/>
                  </a:cubicBezTo>
                  <a:cubicBezTo>
                    <a:pt x="25" y="36"/>
                    <a:pt x="25" y="36"/>
                    <a:pt x="25" y="36"/>
                  </a:cubicBezTo>
                  <a:cubicBezTo>
                    <a:pt x="25" y="36"/>
                    <a:pt x="89" y="0"/>
                    <a:pt x="171"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65" name="Google Shape;34465;p553"/>
            <p:cNvSpPr/>
            <p:nvPr/>
          </p:nvSpPr>
          <p:spPr>
            <a:xfrm>
              <a:off x="4026641" y="3795471"/>
              <a:ext cx="384394" cy="468629"/>
            </a:xfrm>
            <a:custGeom>
              <a:avLst/>
              <a:gdLst/>
              <a:ahLst/>
              <a:cxnLst/>
              <a:rect l="l" t="t" r="r" b="b"/>
              <a:pathLst>
                <a:path w="172" h="210" extrusionOk="0">
                  <a:moveTo>
                    <a:pt x="0" y="30"/>
                  </a:moveTo>
                  <a:cubicBezTo>
                    <a:pt x="0" y="204"/>
                    <a:pt x="0" y="204"/>
                    <a:pt x="0" y="204"/>
                  </a:cubicBezTo>
                  <a:cubicBezTo>
                    <a:pt x="0" y="204"/>
                    <a:pt x="106" y="168"/>
                    <a:pt x="172" y="210"/>
                  </a:cubicBezTo>
                  <a:cubicBezTo>
                    <a:pt x="146" y="36"/>
                    <a:pt x="146" y="36"/>
                    <a:pt x="146" y="36"/>
                  </a:cubicBezTo>
                  <a:cubicBezTo>
                    <a:pt x="146" y="36"/>
                    <a:pt x="82" y="0"/>
                    <a:pt x="0"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66" name="Google Shape;34466;p553"/>
            <p:cNvSpPr/>
            <p:nvPr/>
          </p:nvSpPr>
          <p:spPr>
            <a:xfrm>
              <a:off x="3624452" y="3814453"/>
              <a:ext cx="797261" cy="462696"/>
            </a:xfrm>
            <a:custGeom>
              <a:avLst/>
              <a:gdLst/>
              <a:ahLst/>
              <a:cxnLst/>
              <a:rect l="l" t="t" r="r" b="b"/>
              <a:pathLst>
                <a:path w="357" h="208" extrusionOk="0">
                  <a:moveTo>
                    <a:pt x="357" y="200"/>
                  </a:moveTo>
                  <a:cubicBezTo>
                    <a:pt x="349" y="148"/>
                    <a:pt x="341" y="96"/>
                    <a:pt x="334" y="44"/>
                  </a:cubicBezTo>
                  <a:cubicBezTo>
                    <a:pt x="331" y="27"/>
                    <a:pt x="332" y="23"/>
                    <a:pt x="315" y="17"/>
                  </a:cubicBezTo>
                  <a:cubicBezTo>
                    <a:pt x="271" y="0"/>
                    <a:pt x="223" y="2"/>
                    <a:pt x="179" y="17"/>
                  </a:cubicBezTo>
                  <a:cubicBezTo>
                    <a:pt x="179" y="17"/>
                    <a:pt x="179" y="17"/>
                    <a:pt x="178" y="17"/>
                  </a:cubicBezTo>
                  <a:cubicBezTo>
                    <a:pt x="178" y="17"/>
                    <a:pt x="178" y="17"/>
                    <a:pt x="178" y="17"/>
                  </a:cubicBezTo>
                  <a:cubicBezTo>
                    <a:pt x="134" y="2"/>
                    <a:pt x="85" y="0"/>
                    <a:pt x="42" y="17"/>
                  </a:cubicBezTo>
                  <a:cubicBezTo>
                    <a:pt x="25" y="23"/>
                    <a:pt x="25" y="27"/>
                    <a:pt x="23" y="44"/>
                  </a:cubicBezTo>
                  <a:cubicBezTo>
                    <a:pt x="15" y="96"/>
                    <a:pt x="8" y="148"/>
                    <a:pt x="0" y="200"/>
                  </a:cubicBezTo>
                  <a:cubicBezTo>
                    <a:pt x="0" y="204"/>
                    <a:pt x="3" y="208"/>
                    <a:pt x="8" y="206"/>
                  </a:cubicBezTo>
                  <a:cubicBezTo>
                    <a:pt x="56" y="176"/>
                    <a:pt x="123" y="183"/>
                    <a:pt x="175" y="200"/>
                  </a:cubicBezTo>
                  <a:cubicBezTo>
                    <a:pt x="176" y="201"/>
                    <a:pt x="177" y="201"/>
                    <a:pt x="178" y="200"/>
                  </a:cubicBezTo>
                  <a:cubicBezTo>
                    <a:pt x="179" y="201"/>
                    <a:pt x="181" y="201"/>
                    <a:pt x="182" y="200"/>
                  </a:cubicBezTo>
                  <a:cubicBezTo>
                    <a:pt x="234" y="183"/>
                    <a:pt x="301" y="176"/>
                    <a:pt x="349" y="206"/>
                  </a:cubicBezTo>
                  <a:cubicBezTo>
                    <a:pt x="353" y="208"/>
                    <a:pt x="357" y="204"/>
                    <a:pt x="357" y="200"/>
                  </a:cubicBezTo>
                  <a:close/>
                  <a:moveTo>
                    <a:pt x="11" y="192"/>
                  </a:moveTo>
                  <a:cubicBezTo>
                    <a:pt x="18" y="148"/>
                    <a:pt x="24" y="104"/>
                    <a:pt x="31" y="61"/>
                  </a:cubicBezTo>
                  <a:cubicBezTo>
                    <a:pt x="32" y="52"/>
                    <a:pt x="35" y="42"/>
                    <a:pt x="35" y="33"/>
                  </a:cubicBezTo>
                  <a:cubicBezTo>
                    <a:pt x="35" y="32"/>
                    <a:pt x="35" y="31"/>
                    <a:pt x="35" y="30"/>
                  </a:cubicBezTo>
                  <a:cubicBezTo>
                    <a:pt x="37" y="29"/>
                    <a:pt x="40" y="28"/>
                    <a:pt x="42" y="28"/>
                  </a:cubicBezTo>
                  <a:cubicBezTo>
                    <a:pt x="83" y="11"/>
                    <a:pt x="129" y="12"/>
                    <a:pt x="171" y="25"/>
                  </a:cubicBezTo>
                  <a:cubicBezTo>
                    <a:pt x="171" y="80"/>
                    <a:pt x="171" y="134"/>
                    <a:pt x="171" y="189"/>
                  </a:cubicBezTo>
                  <a:cubicBezTo>
                    <a:pt x="121" y="173"/>
                    <a:pt x="59" y="168"/>
                    <a:pt x="11" y="192"/>
                  </a:cubicBezTo>
                  <a:close/>
                  <a:moveTo>
                    <a:pt x="185" y="189"/>
                  </a:moveTo>
                  <a:cubicBezTo>
                    <a:pt x="185" y="134"/>
                    <a:pt x="185" y="80"/>
                    <a:pt x="185" y="25"/>
                  </a:cubicBezTo>
                  <a:cubicBezTo>
                    <a:pt x="228" y="12"/>
                    <a:pt x="274" y="11"/>
                    <a:pt x="315" y="28"/>
                  </a:cubicBezTo>
                  <a:cubicBezTo>
                    <a:pt x="317" y="28"/>
                    <a:pt x="320" y="29"/>
                    <a:pt x="322" y="30"/>
                  </a:cubicBezTo>
                  <a:cubicBezTo>
                    <a:pt x="322" y="31"/>
                    <a:pt x="322" y="32"/>
                    <a:pt x="322" y="33"/>
                  </a:cubicBezTo>
                  <a:cubicBezTo>
                    <a:pt x="322" y="42"/>
                    <a:pt x="325" y="52"/>
                    <a:pt x="326" y="61"/>
                  </a:cubicBezTo>
                  <a:cubicBezTo>
                    <a:pt x="333" y="104"/>
                    <a:pt x="339" y="148"/>
                    <a:pt x="345" y="192"/>
                  </a:cubicBezTo>
                  <a:cubicBezTo>
                    <a:pt x="298" y="168"/>
                    <a:pt x="236" y="173"/>
                    <a:pt x="185" y="189"/>
                  </a:cubicBezTo>
                  <a:close/>
                </a:path>
              </a:pathLst>
            </a:custGeom>
            <a:solidFill>
              <a:srgbClr val="DEE0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467" name="Google Shape;34467;p553"/>
          <p:cNvGrpSpPr/>
          <p:nvPr/>
        </p:nvGrpSpPr>
        <p:grpSpPr>
          <a:xfrm>
            <a:off x="5047740" y="3862986"/>
            <a:ext cx="786052" cy="1403962"/>
            <a:chOff x="5321313" y="2199207"/>
            <a:chExt cx="786052" cy="1403962"/>
          </a:xfrm>
        </p:grpSpPr>
        <p:grpSp>
          <p:nvGrpSpPr>
            <p:cNvPr id="34468" name="Google Shape;34468;p553"/>
            <p:cNvGrpSpPr/>
            <p:nvPr/>
          </p:nvGrpSpPr>
          <p:grpSpPr>
            <a:xfrm>
              <a:off x="5354691" y="2312624"/>
              <a:ext cx="752674" cy="1290545"/>
              <a:chOff x="3486829" y="2306537"/>
              <a:chExt cx="1039287" cy="1781975"/>
            </a:xfrm>
          </p:grpSpPr>
          <p:sp>
            <p:nvSpPr>
              <p:cNvPr id="34469" name="Google Shape;34469;p553"/>
              <p:cNvSpPr/>
              <p:nvPr/>
            </p:nvSpPr>
            <p:spPr>
              <a:xfrm>
                <a:off x="3609028" y="3602087"/>
                <a:ext cx="234907" cy="215925"/>
              </a:xfrm>
              <a:custGeom>
                <a:avLst/>
                <a:gdLst/>
                <a:ahLst/>
                <a:cxnLst/>
                <a:rect l="l" t="t" r="r" b="b"/>
                <a:pathLst>
                  <a:path w="105" h="97" extrusionOk="0">
                    <a:moveTo>
                      <a:pt x="30" y="0"/>
                    </a:moveTo>
                    <a:cubicBezTo>
                      <a:pt x="30" y="0"/>
                      <a:pt x="11" y="54"/>
                      <a:pt x="0" y="97"/>
                    </a:cubicBezTo>
                    <a:cubicBezTo>
                      <a:pt x="68" y="97"/>
                      <a:pt x="68" y="97"/>
                      <a:pt x="68" y="97"/>
                    </a:cubicBezTo>
                    <a:cubicBezTo>
                      <a:pt x="105" y="5"/>
                      <a:pt x="105" y="5"/>
                      <a:pt x="105" y="5"/>
                    </a:cubicBezTo>
                    <a:lnTo>
                      <a:pt x="30" y="0"/>
                    </a:lnTo>
                    <a:close/>
                  </a:path>
                </a:pathLst>
              </a:cu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70" name="Google Shape;34470;p553"/>
              <p:cNvSpPr/>
              <p:nvPr/>
            </p:nvSpPr>
            <p:spPr>
              <a:xfrm>
                <a:off x="4193924" y="3610392"/>
                <a:ext cx="236094" cy="217112"/>
              </a:xfrm>
              <a:custGeom>
                <a:avLst/>
                <a:gdLst/>
                <a:ahLst/>
                <a:cxnLst/>
                <a:rect l="l" t="t" r="r" b="b"/>
                <a:pathLst>
                  <a:path w="106" h="97" extrusionOk="0">
                    <a:moveTo>
                      <a:pt x="75" y="0"/>
                    </a:moveTo>
                    <a:cubicBezTo>
                      <a:pt x="75" y="0"/>
                      <a:pt x="95" y="54"/>
                      <a:pt x="106" y="97"/>
                    </a:cubicBezTo>
                    <a:cubicBezTo>
                      <a:pt x="37" y="97"/>
                      <a:pt x="37" y="97"/>
                      <a:pt x="37" y="97"/>
                    </a:cubicBezTo>
                    <a:cubicBezTo>
                      <a:pt x="0" y="4"/>
                      <a:pt x="0" y="4"/>
                      <a:pt x="0" y="4"/>
                    </a:cubicBezTo>
                    <a:lnTo>
                      <a:pt x="75" y="0"/>
                    </a:lnTo>
                    <a:close/>
                  </a:path>
                </a:pathLst>
              </a:cu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71" name="Google Shape;34471;p553"/>
              <p:cNvSpPr/>
              <p:nvPr/>
            </p:nvSpPr>
            <p:spPr>
              <a:xfrm>
                <a:off x="3618520" y="3419381"/>
                <a:ext cx="268127" cy="253890"/>
              </a:xfrm>
              <a:custGeom>
                <a:avLst/>
                <a:gdLst/>
                <a:ahLst/>
                <a:cxnLst/>
                <a:rect l="l" t="t" r="r" b="b"/>
                <a:pathLst>
                  <a:path w="120" h="114" extrusionOk="0">
                    <a:moveTo>
                      <a:pt x="120" y="2"/>
                    </a:moveTo>
                    <a:cubicBezTo>
                      <a:pt x="120" y="2"/>
                      <a:pt x="60" y="0"/>
                      <a:pt x="0" y="79"/>
                    </a:cubicBezTo>
                    <a:cubicBezTo>
                      <a:pt x="0" y="79"/>
                      <a:pt x="43" y="114"/>
                      <a:pt x="90" y="11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72" name="Google Shape;34472;p553"/>
              <p:cNvSpPr/>
              <p:nvPr/>
            </p:nvSpPr>
            <p:spPr>
              <a:xfrm>
                <a:off x="4151214" y="3427686"/>
                <a:ext cx="268127" cy="255077"/>
              </a:xfrm>
              <a:custGeom>
                <a:avLst/>
                <a:gdLst/>
                <a:ahLst/>
                <a:cxnLst/>
                <a:rect l="l" t="t" r="r" b="b"/>
                <a:pathLst>
                  <a:path w="120" h="114" extrusionOk="0">
                    <a:moveTo>
                      <a:pt x="0" y="2"/>
                    </a:moveTo>
                    <a:cubicBezTo>
                      <a:pt x="0" y="2"/>
                      <a:pt x="60" y="0"/>
                      <a:pt x="120" y="79"/>
                    </a:cubicBezTo>
                    <a:cubicBezTo>
                      <a:pt x="120" y="79"/>
                      <a:pt x="77" y="114"/>
                      <a:pt x="30" y="11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73" name="Google Shape;34473;p553"/>
              <p:cNvSpPr/>
              <p:nvPr/>
            </p:nvSpPr>
            <p:spPr>
              <a:xfrm>
                <a:off x="3676654" y="3356502"/>
                <a:ext cx="669130" cy="732010"/>
              </a:xfrm>
              <a:custGeom>
                <a:avLst/>
                <a:gdLst/>
                <a:ahLst/>
                <a:cxnLst/>
                <a:rect l="l" t="t" r="r" b="b"/>
                <a:pathLst>
                  <a:path w="300" h="328" extrusionOk="0">
                    <a:moveTo>
                      <a:pt x="150" y="328"/>
                    </a:moveTo>
                    <a:cubicBezTo>
                      <a:pt x="253" y="328"/>
                      <a:pt x="300" y="306"/>
                      <a:pt x="300" y="306"/>
                    </a:cubicBezTo>
                    <a:cubicBezTo>
                      <a:pt x="300" y="306"/>
                      <a:pt x="259" y="127"/>
                      <a:pt x="242" y="64"/>
                    </a:cubicBezTo>
                    <a:cubicBezTo>
                      <a:pt x="225" y="0"/>
                      <a:pt x="150" y="7"/>
                      <a:pt x="150" y="7"/>
                    </a:cubicBezTo>
                    <a:cubicBezTo>
                      <a:pt x="150" y="7"/>
                      <a:pt x="76" y="0"/>
                      <a:pt x="59" y="64"/>
                    </a:cubicBezTo>
                    <a:cubicBezTo>
                      <a:pt x="42" y="127"/>
                      <a:pt x="0" y="306"/>
                      <a:pt x="0" y="306"/>
                    </a:cubicBezTo>
                    <a:cubicBezTo>
                      <a:pt x="0" y="306"/>
                      <a:pt x="47" y="328"/>
                      <a:pt x="150" y="3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74" name="Google Shape;34474;p553"/>
              <p:cNvSpPr/>
              <p:nvPr/>
            </p:nvSpPr>
            <p:spPr>
              <a:xfrm>
                <a:off x="3940035" y="3354130"/>
                <a:ext cx="147114" cy="96099"/>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75" name="Google Shape;34475;p553"/>
              <p:cNvSpPr/>
              <p:nvPr/>
            </p:nvSpPr>
            <p:spPr>
              <a:xfrm>
                <a:off x="4386121" y="2877197"/>
                <a:ext cx="139995" cy="158978"/>
              </a:xfrm>
              <a:prstGeom prst="ellipse">
                <a:avLst/>
              </a:prstGeom>
              <a:solidFill>
                <a:srgbClr val="EAB2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76" name="Google Shape;34476;p553"/>
              <p:cNvSpPr/>
              <p:nvPr/>
            </p:nvSpPr>
            <p:spPr>
              <a:xfrm>
                <a:off x="3555641" y="2306537"/>
                <a:ext cx="911156" cy="1065388"/>
              </a:xfrm>
              <a:prstGeom prst="ellipse">
                <a:avLst/>
              </a:pr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77" name="Google Shape;34477;p553"/>
              <p:cNvSpPr/>
              <p:nvPr/>
            </p:nvSpPr>
            <p:spPr>
              <a:xfrm>
                <a:off x="3486829" y="2877197"/>
                <a:ext cx="139995" cy="158978"/>
              </a:xfrm>
              <a:prstGeom prst="ellipse">
                <a:avLst/>
              </a:prstGeom>
              <a:solidFill>
                <a:srgbClr val="F7C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4478" name="Google Shape;34478;p553"/>
            <p:cNvSpPr/>
            <p:nvPr/>
          </p:nvSpPr>
          <p:spPr>
            <a:xfrm>
              <a:off x="5321313" y="2199207"/>
              <a:ext cx="770588" cy="576262"/>
            </a:xfrm>
            <a:custGeom>
              <a:avLst/>
              <a:gdLst/>
              <a:ahLst/>
              <a:cxnLst/>
              <a:rect l="l" t="t" r="r" b="b"/>
              <a:pathLst>
                <a:path w="497" h="358" extrusionOk="0">
                  <a:moveTo>
                    <a:pt x="50" y="358"/>
                  </a:moveTo>
                  <a:cubicBezTo>
                    <a:pt x="50" y="358"/>
                    <a:pt x="9" y="265"/>
                    <a:pt x="44" y="178"/>
                  </a:cubicBezTo>
                  <a:cubicBezTo>
                    <a:pt x="0" y="212"/>
                    <a:pt x="0" y="212"/>
                    <a:pt x="0" y="212"/>
                  </a:cubicBezTo>
                  <a:cubicBezTo>
                    <a:pt x="0" y="212"/>
                    <a:pt x="50" y="96"/>
                    <a:pt x="105" y="96"/>
                  </a:cubicBezTo>
                  <a:cubicBezTo>
                    <a:pt x="42" y="92"/>
                    <a:pt x="42" y="92"/>
                    <a:pt x="42" y="92"/>
                  </a:cubicBezTo>
                  <a:cubicBezTo>
                    <a:pt x="42" y="92"/>
                    <a:pt x="91" y="35"/>
                    <a:pt x="162" y="57"/>
                  </a:cubicBezTo>
                  <a:cubicBezTo>
                    <a:pt x="135" y="28"/>
                    <a:pt x="135" y="28"/>
                    <a:pt x="135" y="28"/>
                  </a:cubicBezTo>
                  <a:cubicBezTo>
                    <a:pt x="135" y="28"/>
                    <a:pt x="236" y="0"/>
                    <a:pt x="304" y="64"/>
                  </a:cubicBezTo>
                  <a:cubicBezTo>
                    <a:pt x="304" y="64"/>
                    <a:pt x="337" y="24"/>
                    <a:pt x="389" y="31"/>
                  </a:cubicBezTo>
                  <a:cubicBezTo>
                    <a:pt x="369" y="55"/>
                    <a:pt x="369" y="55"/>
                    <a:pt x="369" y="55"/>
                  </a:cubicBezTo>
                  <a:cubicBezTo>
                    <a:pt x="369" y="55"/>
                    <a:pt x="404" y="52"/>
                    <a:pt x="441" y="76"/>
                  </a:cubicBezTo>
                  <a:cubicBezTo>
                    <a:pt x="400" y="85"/>
                    <a:pt x="400" y="85"/>
                    <a:pt x="400" y="85"/>
                  </a:cubicBezTo>
                  <a:cubicBezTo>
                    <a:pt x="400" y="85"/>
                    <a:pt x="430" y="85"/>
                    <a:pt x="473" y="143"/>
                  </a:cubicBezTo>
                  <a:cubicBezTo>
                    <a:pt x="446" y="144"/>
                    <a:pt x="446" y="144"/>
                    <a:pt x="446" y="144"/>
                  </a:cubicBezTo>
                  <a:cubicBezTo>
                    <a:pt x="446" y="144"/>
                    <a:pt x="497" y="203"/>
                    <a:pt x="473" y="358"/>
                  </a:cubicBezTo>
                  <a:cubicBezTo>
                    <a:pt x="473" y="358"/>
                    <a:pt x="470" y="295"/>
                    <a:pt x="449" y="279"/>
                  </a:cubicBezTo>
                  <a:cubicBezTo>
                    <a:pt x="429" y="264"/>
                    <a:pt x="377" y="195"/>
                    <a:pt x="377" y="167"/>
                  </a:cubicBezTo>
                  <a:cubicBezTo>
                    <a:pt x="369" y="190"/>
                    <a:pt x="369" y="190"/>
                    <a:pt x="369" y="190"/>
                  </a:cubicBezTo>
                  <a:cubicBezTo>
                    <a:pt x="369" y="190"/>
                    <a:pt x="315" y="174"/>
                    <a:pt x="308" y="137"/>
                  </a:cubicBezTo>
                  <a:cubicBezTo>
                    <a:pt x="265" y="157"/>
                    <a:pt x="265" y="157"/>
                    <a:pt x="265" y="157"/>
                  </a:cubicBezTo>
                  <a:cubicBezTo>
                    <a:pt x="265" y="137"/>
                    <a:pt x="265" y="137"/>
                    <a:pt x="265" y="137"/>
                  </a:cubicBezTo>
                  <a:cubicBezTo>
                    <a:pt x="265" y="137"/>
                    <a:pt x="219" y="172"/>
                    <a:pt x="171" y="179"/>
                  </a:cubicBezTo>
                  <a:cubicBezTo>
                    <a:pt x="183" y="152"/>
                    <a:pt x="183" y="152"/>
                    <a:pt x="183" y="152"/>
                  </a:cubicBezTo>
                  <a:cubicBezTo>
                    <a:pt x="183" y="152"/>
                    <a:pt x="137" y="211"/>
                    <a:pt x="96" y="243"/>
                  </a:cubicBezTo>
                  <a:cubicBezTo>
                    <a:pt x="95" y="219"/>
                    <a:pt x="95" y="219"/>
                    <a:pt x="95" y="219"/>
                  </a:cubicBezTo>
                  <a:cubicBezTo>
                    <a:pt x="95" y="219"/>
                    <a:pt x="53" y="339"/>
                    <a:pt x="50" y="358"/>
                  </a:cubicBezTo>
                  <a:close/>
                </a:path>
              </a:pathLst>
            </a:custGeom>
            <a:solidFill>
              <a:srgbClr val="B05B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479" name="Google Shape;34479;p553"/>
          <p:cNvGrpSpPr/>
          <p:nvPr/>
        </p:nvGrpSpPr>
        <p:grpSpPr>
          <a:xfrm>
            <a:off x="4888655" y="5058566"/>
            <a:ext cx="1141041" cy="1107531"/>
            <a:chOff x="3221076" y="3758692"/>
            <a:chExt cx="1575540" cy="1529271"/>
          </a:xfrm>
        </p:grpSpPr>
        <p:sp>
          <p:nvSpPr>
            <p:cNvPr id="34480" name="Google Shape;34480;p553"/>
            <p:cNvSpPr/>
            <p:nvPr/>
          </p:nvSpPr>
          <p:spPr>
            <a:xfrm>
              <a:off x="3437001" y="4824080"/>
              <a:ext cx="78302"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81" name="Google Shape;34481;p553"/>
            <p:cNvSpPr/>
            <p:nvPr/>
          </p:nvSpPr>
          <p:spPr>
            <a:xfrm>
              <a:off x="4504761" y="4824080"/>
              <a:ext cx="77116" cy="463883"/>
            </a:xfrm>
            <a:prstGeom prst="rect">
              <a:avLst/>
            </a:prstGeom>
            <a:solidFill>
              <a:srgbClr val="7567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82" name="Google Shape;34482;p553"/>
            <p:cNvSpPr/>
            <p:nvPr/>
          </p:nvSpPr>
          <p:spPr>
            <a:xfrm>
              <a:off x="3363444" y="4532225"/>
              <a:ext cx="1296736" cy="291855"/>
            </a:xfrm>
            <a:prstGeom prst="rect">
              <a:avLst/>
            </a:pr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83" name="Google Shape;34483;p553"/>
            <p:cNvSpPr/>
            <p:nvPr/>
          </p:nvSpPr>
          <p:spPr>
            <a:xfrm>
              <a:off x="3221076" y="4469346"/>
              <a:ext cx="1575540" cy="126945"/>
            </a:xfrm>
            <a:prstGeom prst="rect">
              <a:avLst/>
            </a:prstGeom>
            <a:solidFill>
              <a:srgbClr val="8E7D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84" name="Google Shape;34484;p553"/>
            <p:cNvSpPr/>
            <p:nvPr/>
          </p:nvSpPr>
          <p:spPr>
            <a:xfrm>
              <a:off x="3221076" y="3758692"/>
              <a:ext cx="1575540" cy="710654"/>
            </a:xfrm>
            <a:custGeom>
              <a:avLst/>
              <a:gdLst/>
              <a:ahLst/>
              <a:cxnLst/>
              <a:rect l="l" t="t" r="r" b="b"/>
              <a:pathLst>
                <a:path w="1328" h="599" extrusionOk="0">
                  <a:moveTo>
                    <a:pt x="1328" y="599"/>
                  </a:moveTo>
                  <a:lnTo>
                    <a:pt x="0" y="599"/>
                  </a:lnTo>
                  <a:lnTo>
                    <a:pt x="152" y="0"/>
                  </a:lnTo>
                  <a:lnTo>
                    <a:pt x="1177" y="0"/>
                  </a:lnTo>
                  <a:lnTo>
                    <a:pt x="1328" y="599"/>
                  </a:lnTo>
                  <a:close/>
                </a:path>
              </a:pathLst>
            </a:custGeom>
            <a:solidFill>
              <a:srgbClr val="A6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485" name="Google Shape;34485;p553"/>
          <p:cNvGrpSpPr/>
          <p:nvPr/>
        </p:nvGrpSpPr>
        <p:grpSpPr>
          <a:xfrm>
            <a:off x="5180789" y="5094399"/>
            <a:ext cx="577394" cy="348842"/>
            <a:chOff x="3624452" y="3795471"/>
            <a:chExt cx="797261" cy="481678"/>
          </a:xfrm>
        </p:grpSpPr>
        <p:sp>
          <p:nvSpPr>
            <p:cNvPr id="34486" name="Google Shape;34486;p553"/>
            <p:cNvSpPr/>
            <p:nvPr/>
          </p:nvSpPr>
          <p:spPr>
            <a:xfrm>
              <a:off x="3636316" y="3795471"/>
              <a:ext cx="382021" cy="468629"/>
            </a:xfrm>
            <a:custGeom>
              <a:avLst/>
              <a:gdLst/>
              <a:ahLst/>
              <a:cxnLst/>
              <a:rect l="l" t="t" r="r" b="b"/>
              <a:pathLst>
                <a:path w="171" h="210" extrusionOk="0">
                  <a:moveTo>
                    <a:pt x="171" y="30"/>
                  </a:moveTo>
                  <a:cubicBezTo>
                    <a:pt x="171" y="204"/>
                    <a:pt x="171" y="204"/>
                    <a:pt x="171" y="204"/>
                  </a:cubicBezTo>
                  <a:cubicBezTo>
                    <a:pt x="171" y="204"/>
                    <a:pt x="65" y="168"/>
                    <a:pt x="0" y="210"/>
                  </a:cubicBezTo>
                  <a:cubicBezTo>
                    <a:pt x="25" y="36"/>
                    <a:pt x="25" y="36"/>
                    <a:pt x="25" y="36"/>
                  </a:cubicBezTo>
                  <a:cubicBezTo>
                    <a:pt x="25" y="36"/>
                    <a:pt x="89" y="0"/>
                    <a:pt x="171"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87" name="Google Shape;34487;p553"/>
            <p:cNvSpPr/>
            <p:nvPr/>
          </p:nvSpPr>
          <p:spPr>
            <a:xfrm>
              <a:off x="4026641" y="3795471"/>
              <a:ext cx="384394" cy="468629"/>
            </a:xfrm>
            <a:custGeom>
              <a:avLst/>
              <a:gdLst/>
              <a:ahLst/>
              <a:cxnLst/>
              <a:rect l="l" t="t" r="r" b="b"/>
              <a:pathLst>
                <a:path w="172" h="210" extrusionOk="0">
                  <a:moveTo>
                    <a:pt x="0" y="30"/>
                  </a:moveTo>
                  <a:cubicBezTo>
                    <a:pt x="0" y="204"/>
                    <a:pt x="0" y="204"/>
                    <a:pt x="0" y="204"/>
                  </a:cubicBezTo>
                  <a:cubicBezTo>
                    <a:pt x="0" y="204"/>
                    <a:pt x="106" y="168"/>
                    <a:pt x="172" y="210"/>
                  </a:cubicBezTo>
                  <a:cubicBezTo>
                    <a:pt x="146" y="36"/>
                    <a:pt x="146" y="36"/>
                    <a:pt x="146" y="36"/>
                  </a:cubicBezTo>
                  <a:cubicBezTo>
                    <a:pt x="146" y="36"/>
                    <a:pt x="82" y="0"/>
                    <a:pt x="0" y="3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88" name="Google Shape;34488;p553"/>
            <p:cNvSpPr/>
            <p:nvPr/>
          </p:nvSpPr>
          <p:spPr>
            <a:xfrm>
              <a:off x="3624452" y="3814453"/>
              <a:ext cx="797261" cy="462696"/>
            </a:xfrm>
            <a:custGeom>
              <a:avLst/>
              <a:gdLst/>
              <a:ahLst/>
              <a:cxnLst/>
              <a:rect l="l" t="t" r="r" b="b"/>
              <a:pathLst>
                <a:path w="357" h="208" extrusionOk="0">
                  <a:moveTo>
                    <a:pt x="357" y="200"/>
                  </a:moveTo>
                  <a:cubicBezTo>
                    <a:pt x="349" y="148"/>
                    <a:pt x="341" y="96"/>
                    <a:pt x="334" y="44"/>
                  </a:cubicBezTo>
                  <a:cubicBezTo>
                    <a:pt x="331" y="27"/>
                    <a:pt x="332" y="23"/>
                    <a:pt x="315" y="17"/>
                  </a:cubicBezTo>
                  <a:cubicBezTo>
                    <a:pt x="271" y="0"/>
                    <a:pt x="223" y="2"/>
                    <a:pt x="179" y="17"/>
                  </a:cubicBezTo>
                  <a:cubicBezTo>
                    <a:pt x="179" y="17"/>
                    <a:pt x="179" y="17"/>
                    <a:pt x="178" y="17"/>
                  </a:cubicBezTo>
                  <a:cubicBezTo>
                    <a:pt x="178" y="17"/>
                    <a:pt x="178" y="17"/>
                    <a:pt x="178" y="17"/>
                  </a:cubicBezTo>
                  <a:cubicBezTo>
                    <a:pt x="134" y="2"/>
                    <a:pt x="85" y="0"/>
                    <a:pt x="42" y="17"/>
                  </a:cubicBezTo>
                  <a:cubicBezTo>
                    <a:pt x="25" y="23"/>
                    <a:pt x="25" y="27"/>
                    <a:pt x="23" y="44"/>
                  </a:cubicBezTo>
                  <a:cubicBezTo>
                    <a:pt x="15" y="96"/>
                    <a:pt x="8" y="148"/>
                    <a:pt x="0" y="200"/>
                  </a:cubicBezTo>
                  <a:cubicBezTo>
                    <a:pt x="0" y="204"/>
                    <a:pt x="3" y="208"/>
                    <a:pt x="8" y="206"/>
                  </a:cubicBezTo>
                  <a:cubicBezTo>
                    <a:pt x="56" y="176"/>
                    <a:pt x="123" y="183"/>
                    <a:pt x="175" y="200"/>
                  </a:cubicBezTo>
                  <a:cubicBezTo>
                    <a:pt x="176" y="201"/>
                    <a:pt x="177" y="201"/>
                    <a:pt x="178" y="200"/>
                  </a:cubicBezTo>
                  <a:cubicBezTo>
                    <a:pt x="179" y="201"/>
                    <a:pt x="181" y="201"/>
                    <a:pt x="182" y="200"/>
                  </a:cubicBezTo>
                  <a:cubicBezTo>
                    <a:pt x="234" y="183"/>
                    <a:pt x="301" y="176"/>
                    <a:pt x="349" y="206"/>
                  </a:cubicBezTo>
                  <a:cubicBezTo>
                    <a:pt x="353" y="208"/>
                    <a:pt x="357" y="204"/>
                    <a:pt x="357" y="200"/>
                  </a:cubicBezTo>
                  <a:close/>
                  <a:moveTo>
                    <a:pt x="11" y="192"/>
                  </a:moveTo>
                  <a:cubicBezTo>
                    <a:pt x="18" y="148"/>
                    <a:pt x="24" y="104"/>
                    <a:pt x="31" y="61"/>
                  </a:cubicBezTo>
                  <a:cubicBezTo>
                    <a:pt x="32" y="52"/>
                    <a:pt x="35" y="42"/>
                    <a:pt x="35" y="33"/>
                  </a:cubicBezTo>
                  <a:cubicBezTo>
                    <a:pt x="35" y="32"/>
                    <a:pt x="35" y="31"/>
                    <a:pt x="35" y="30"/>
                  </a:cubicBezTo>
                  <a:cubicBezTo>
                    <a:pt x="37" y="29"/>
                    <a:pt x="40" y="28"/>
                    <a:pt x="42" y="28"/>
                  </a:cubicBezTo>
                  <a:cubicBezTo>
                    <a:pt x="83" y="11"/>
                    <a:pt x="129" y="12"/>
                    <a:pt x="171" y="25"/>
                  </a:cubicBezTo>
                  <a:cubicBezTo>
                    <a:pt x="171" y="80"/>
                    <a:pt x="171" y="134"/>
                    <a:pt x="171" y="189"/>
                  </a:cubicBezTo>
                  <a:cubicBezTo>
                    <a:pt x="121" y="173"/>
                    <a:pt x="59" y="168"/>
                    <a:pt x="11" y="192"/>
                  </a:cubicBezTo>
                  <a:close/>
                  <a:moveTo>
                    <a:pt x="185" y="189"/>
                  </a:moveTo>
                  <a:cubicBezTo>
                    <a:pt x="185" y="134"/>
                    <a:pt x="185" y="80"/>
                    <a:pt x="185" y="25"/>
                  </a:cubicBezTo>
                  <a:cubicBezTo>
                    <a:pt x="228" y="12"/>
                    <a:pt x="274" y="11"/>
                    <a:pt x="315" y="28"/>
                  </a:cubicBezTo>
                  <a:cubicBezTo>
                    <a:pt x="317" y="28"/>
                    <a:pt x="320" y="29"/>
                    <a:pt x="322" y="30"/>
                  </a:cubicBezTo>
                  <a:cubicBezTo>
                    <a:pt x="322" y="31"/>
                    <a:pt x="322" y="32"/>
                    <a:pt x="322" y="33"/>
                  </a:cubicBezTo>
                  <a:cubicBezTo>
                    <a:pt x="322" y="42"/>
                    <a:pt x="325" y="52"/>
                    <a:pt x="326" y="61"/>
                  </a:cubicBezTo>
                  <a:cubicBezTo>
                    <a:pt x="333" y="104"/>
                    <a:pt x="339" y="148"/>
                    <a:pt x="345" y="192"/>
                  </a:cubicBezTo>
                  <a:cubicBezTo>
                    <a:pt x="298" y="168"/>
                    <a:pt x="236" y="173"/>
                    <a:pt x="185" y="189"/>
                  </a:cubicBezTo>
                  <a:close/>
                </a:path>
              </a:pathLst>
            </a:custGeom>
            <a:solidFill>
              <a:srgbClr val="DEE0D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4489" name="Google Shape;34489;p553"/>
          <p:cNvSpPr txBox="1"/>
          <p:nvPr/>
        </p:nvSpPr>
        <p:spPr>
          <a:xfrm>
            <a:off x="7284095" y="2535226"/>
            <a:ext cx="187545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Arial"/>
                <a:ea typeface="Arial"/>
                <a:cs typeface="Arial"/>
                <a:sym typeface="Arial"/>
              </a:rPr>
              <a:t>109,715</a:t>
            </a:r>
            <a:endParaRPr sz="4400">
              <a:solidFill>
                <a:schemeClr val="dk1"/>
              </a:solidFill>
              <a:latin typeface="Arial"/>
              <a:ea typeface="Arial"/>
              <a:cs typeface="Arial"/>
              <a:sym typeface="Arial"/>
            </a:endParaRPr>
          </a:p>
        </p:txBody>
      </p:sp>
      <p:sp>
        <p:nvSpPr>
          <p:cNvPr id="34490" name="Google Shape;34490;p553"/>
          <p:cNvSpPr txBox="1"/>
          <p:nvPr/>
        </p:nvSpPr>
        <p:spPr>
          <a:xfrm>
            <a:off x="7284095" y="2297785"/>
            <a:ext cx="132292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Light"/>
                <a:ea typeface="Lato Light"/>
                <a:cs typeface="Lato Light"/>
                <a:sym typeface="Lato Light"/>
              </a:rPr>
              <a:t>Total Students</a:t>
            </a:r>
            <a:endParaRPr sz="1400" b="1">
              <a:solidFill>
                <a:schemeClr val="dk1"/>
              </a:solidFill>
              <a:latin typeface="Lato Light"/>
              <a:ea typeface="Lato Light"/>
              <a:cs typeface="Lato Light"/>
              <a:sym typeface="Lato Light"/>
            </a:endParaRPr>
          </a:p>
        </p:txBody>
      </p:sp>
      <p:sp>
        <p:nvSpPr>
          <p:cNvPr id="34491" name="Google Shape;34491;p553"/>
          <p:cNvSpPr/>
          <p:nvPr/>
        </p:nvSpPr>
        <p:spPr>
          <a:xfrm>
            <a:off x="7284095" y="3269875"/>
            <a:ext cx="388072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200" b="1">
                <a:solidFill>
                  <a:schemeClr val="dk1"/>
                </a:solidFill>
                <a:latin typeface="Lato Light"/>
                <a:ea typeface="Lato Light"/>
                <a:cs typeface="Lato Light"/>
                <a:sym typeface="Lato Light"/>
              </a:rPr>
              <a:t>.</a:t>
            </a:r>
            <a:endParaRPr sz="1200">
              <a:solidFill>
                <a:schemeClr val="dk1"/>
              </a:solidFill>
              <a:latin typeface="Lato Light"/>
              <a:ea typeface="Lato Light"/>
              <a:cs typeface="Lato Light"/>
              <a:sym typeface="Lato Light"/>
            </a:endParaRPr>
          </a:p>
        </p:txBody>
      </p:sp>
      <p:cxnSp>
        <p:nvCxnSpPr>
          <p:cNvPr id="34492" name="Google Shape;34492;p553"/>
          <p:cNvCxnSpPr/>
          <p:nvPr/>
        </p:nvCxnSpPr>
        <p:spPr>
          <a:xfrm>
            <a:off x="7398395" y="3855926"/>
            <a:ext cx="4061695" cy="0"/>
          </a:xfrm>
          <a:prstGeom prst="straightConnector1">
            <a:avLst/>
          </a:prstGeom>
          <a:noFill/>
          <a:ln w="12700" cap="flat" cmpd="sng">
            <a:solidFill>
              <a:srgbClr val="8B8B8B"/>
            </a:solidFill>
            <a:prstDash val="solid"/>
            <a:miter lim="800000"/>
            <a:headEnd type="none" w="sm" len="sm"/>
            <a:tailEnd type="none" w="sm" len="sm"/>
          </a:ln>
        </p:spPr>
      </p:cxnSp>
      <p:sp>
        <p:nvSpPr>
          <p:cNvPr id="34493" name="Google Shape;34493;p553"/>
          <p:cNvSpPr txBox="1"/>
          <p:nvPr/>
        </p:nvSpPr>
        <p:spPr>
          <a:xfrm>
            <a:off x="7284095" y="3954285"/>
            <a:ext cx="158883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Light"/>
                <a:ea typeface="Lato Light"/>
                <a:cs typeface="Lato Light"/>
                <a:sym typeface="Lato Light"/>
              </a:rPr>
              <a:t>Total for Students</a:t>
            </a:r>
            <a:endParaRPr sz="1400" b="1">
              <a:solidFill>
                <a:schemeClr val="dk1"/>
              </a:solidFill>
              <a:latin typeface="Lato Light"/>
              <a:ea typeface="Lato Light"/>
              <a:cs typeface="Lato Light"/>
              <a:sym typeface="Lato Light"/>
            </a:endParaRPr>
          </a:p>
        </p:txBody>
      </p:sp>
      <p:sp>
        <p:nvSpPr>
          <p:cNvPr id="34494" name="Google Shape;34494;p553"/>
          <p:cNvSpPr txBox="1"/>
          <p:nvPr/>
        </p:nvSpPr>
        <p:spPr>
          <a:xfrm>
            <a:off x="9049395" y="2907829"/>
            <a:ext cx="15181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8B8B8B"/>
                </a:solidFill>
                <a:latin typeface="Lato Light"/>
                <a:ea typeface="Lato Light"/>
                <a:cs typeface="Lato Light"/>
                <a:sym typeface="Lato Light"/>
              </a:rPr>
              <a:t>With ratio 3 to 12</a:t>
            </a:r>
            <a:endParaRPr sz="1400" b="1">
              <a:solidFill>
                <a:srgbClr val="8B8B8B"/>
              </a:solidFill>
              <a:latin typeface="Lato Light"/>
              <a:ea typeface="Lato Light"/>
              <a:cs typeface="Lato Light"/>
              <a:sym typeface="Lato Light"/>
            </a:endParaRPr>
          </a:p>
        </p:txBody>
      </p:sp>
      <p:grpSp>
        <p:nvGrpSpPr>
          <p:cNvPr id="34495" name="Google Shape;34495;p553"/>
          <p:cNvGrpSpPr/>
          <p:nvPr/>
        </p:nvGrpSpPr>
        <p:grpSpPr>
          <a:xfrm>
            <a:off x="7351681" y="4338693"/>
            <a:ext cx="4046736" cy="559867"/>
            <a:chOff x="7351681" y="4338693"/>
            <a:chExt cx="4046736" cy="559867"/>
          </a:xfrm>
        </p:grpSpPr>
        <p:grpSp>
          <p:nvGrpSpPr>
            <p:cNvPr id="34496" name="Google Shape;34496;p553"/>
            <p:cNvGrpSpPr/>
            <p:nvPr/>
          </p:nvGrpSpPr>
          <p:grpSpPr>
            <a:xfrm>
              <a:off x="7351681" y="4363572"/>
              <a:ext cx="460375" cy="534988"/>
              <a:chOff x="7693025" y="4505325"/>
              <a:chExt cx="460375" cy="534988"/>
            </a:xfrm>
          </p:grpSpPr>
          <p:sp>
            <p:nvSpPr>
              <p:cNvPr id="34497" name="Google Shape;34497;p553"/>
              <p:cNvSpPr/>
              <p:nvPr/>
            </p:nvSpPr>
            <p:spPr>
              <a:xfrm>
                <a:off x="7693025" y="4808538"/>
                <a:ext cx="460375" cy="231775"/>
              </a:xfrm>
              <a:custGeom>
                <a:avLst/>
                <a:gdLst/>
                <a:ahLst/>
                <a:cxnLst/>
                <a:rect l="l" t="t" r="r" b="b"/>
                <a:pathLst>
                  <a:path w="1224" h="614" extrusionOk="0">
                    <a:moveTo>
                      <a:pt x="1046" y="192"/>
                    </a:moveTo>
                    <a:cubicBezTo>
                      <a:pt x="1036" y="167"/>
                      <a:pt x="1011" y="151"/>
                      <a:pt x="986" y="141"/>
                    </a:cubicBezTo>
                    <a:cubicBezTo>
                      <a:pt x="823" y="66"/>
                      <a:pt x="823" y="66"/>
                      <a:pt x="823" y="66"/>
                    </a:cubicBezTo>
                    <a:cubicBezTo>
                      <a:pt x="745" y="0"/>
                      <a:pt x="745" y="0"/>
                      <a:pt x="745" y="0"/>
                    </a:cubicBezTo>
                    <a:cubicBezTo>
                      <a:pt x="619" y="125"/>
                      <a:pt x="619" y="125"/>
                      <a:pt x="619" y="125"/>
                    </a:cubicBezTo>
                    <a:cubicBezTo>
                      <a:pt x="619" y="125"/>
                      <a:pt x="619" y="125"/>
                      <a:pt x="619" y="125"/>
                    </a:cubicBezTo>
                    <a:cubicBezTo>
                      <a:pt x="674" y="488"/>
                      <a:pt x="674" y="488"/>
                      <a:pt x="674" y="488"/>
                    </a:cubicBezTo>
                    <a:cubicBezTo>
                      <a:pt x="674" y="489"/>
                      <a:pt x="673" y="491"/>
                      <a:pt x="673" y="492"/>
                    </a:cubicBezTo>
                    <a:cubicBezTo>
                      <a:pt x="616" y="569"/>
                      <a:pt x="616" y="569"/>
                      <a:pt x="616" y="569"/>
                    </a:cubicBezTo>
                    <a:cubicBezTo>
                      <a:pt x="615" y="571"/>
                      <a:pt x="614" y="571"/>
                      <a:pt x="612" y="571"/>
                    </a:cubicBezTo>
                    <a:cubicBezTo>
                      <a:pt x="610" y="571"/>
                      <a:pt x="609" y="571"/>
                      <a:pt x="608" y="569"/>
                    </a:cubicBezTo>
                    <a:cubicBezTo>
                      <a:pt x="551" y="492"/>
                      <a:pt x="551" y="492"/>
                      <a:pt x="551" y="492"/>
                    </a:cubicBezTo>
                    <a:cubicBezTo>
                      <a:pt x="551" y="491"/>
                      <a:pt x="550" y="489"/>
                      <a:pt x="550" y="488"/>
                    </a:cubicBezTo>
                    <a:cubicBezTo>
                      <a:pt x="605" y="125"/>
                      <a:pt x="605" y="125"/>
                      <a:pt x="605" y="125"/>
                    </a:cubicBezTo>
                    <a:cubicBezTo>
                      <a:pt x="605" y="125"/>
                      <a:pt x="605" y="125"/>
                      <a:pt x="605" y="125"/>
                    </a:cubicBezTo>
                    <a:cubicBezTo>
                      <a:pt x="479" y="0"/>
                      <a:pt x="479" y="0"/>
                      <a:pt x="479" y="0"/>
                    </a:cubicBezTo>
                    <a:cubicBezTo>
                      <a:pt x="401" y="66"/>
                      <a:pt x="401" y="66"/>
                      <a:pt x="401" y="66"/>
                    </a:cubicBezTo>
                    <a:cubicBezTo>
                      <a:pt x="238" y="141"/>
                      <a:pt x="238" y="141"/>
                      <a:pt x="238" y="141"/>
                    </a:cubicBezTo>
                    <a:cubicBezTo>
                      <a:pt x="213" y="151"/>
                      <a:pt x="190" y="166"/>
                      <a:pt x="178" y="192"/>
                    </a:cubicBezTo>
                    <a:cubicBezTo>
                      <a:pt x="178" y="192"/>
                      <a:pt x="0" y="614"/>
                      <a:pt x="97" y="614"/>
                    </a:cubicBezTo>
                    <a:cubicBezTo>
                      <a:pt x="1127" y="614"/>
                      <a:pt x="1127" y="614"/>
                      <a:pt x="1127" y="614"/>
                    </a:cubicBezTo>
                    <a:cubicBezTo>
                      <a:pt x="1224" y="614"/>
                      <a:pt x="1046" y="192"/>
                      <a:pt x="1046" y="192"/>
                    </a:cubicBezTo>
                    <a:close/>
                    <a:moveTo>
                      <a:pt x="1046" y="192"/>
                    </a:moveTo>
                    <a:cubicBezTo>
                      <a:pt x="1046" y="192"/>
                      <a:pt x="1046" y="192"/>
                      <a:pt x="1046" y="19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498" name="Google Shape;34498;p553"/>
              <p:cNvSpPr/>
              <p:nvPr/>
            </p:nvSpPr>
            <p:spPr>
              <a:xfrm>
                <a:off x="7750175" y="4505325"/>
                <a:ext cx="346075" cy="303213"/>
              </a:xfrm>
              <a:custGeom>
                <a:avLst/>
                <a:gdLst/>
                <a:ahLst/>
                <a:cxnLst/>
                <a:rect l="l" t="t" r="r" b="b"/>
                <a:pathLst>
                  <a:path w="922" h="806" extrusionOk="0">
                    <a:moveTo>
                      <a:pt x="907" y="422"/>
                    </a:moveTo>
                    <a:cubicBezTo>
                      <a:pt x="909" y="421"/>
                      <a:pt x="911" y="420"/>
                      <a:pt x="913" y="418"/>
                    </a:cubicBezTo>
                    <a:cubicBezTo>
                      <a:pt x="914" y="417"/>
                      <a:pt x="915" y="414"/>
                      <a:pt x="915" y="412"/>
                    </a:cubicBezTo>
                    <a:cubicBezTo>
                      <a:pt x="913" y="396"/>
                      <a:pt x="911" y="381"/>
                      <a:pt x="909" y="365"/>
                    </a:cubicBezTo>
                    <a:cubicBezTo>
                      <a:pt x="906" y="332"/>
                      <a:pt x="906" y="332"/>
                      <a:pt x="906" y="332"/>
                    </a:cubicBezTo>
                    <a:cubicBezTo>
                      <a:pt x="905" y="327"/>
                      <a:pt x="901" y="324"/>
                      <a:pt x="896" y="324"/>
                    </a:cubicBezTo>
                    <a:cubicBezTo>
                      <a:pt x="889" y="324"/>
                      <a:pt x="889" y="324"/>
                      <a:pt x="889" y="324"/>
                    </a:cubicBezTo>
                    <a:cubicBezTo>
                      <a:pt x="889" y="215"/>
                      <a:pt x="889" y="215"/>
                      <a:pt x="889" y="215"/>
                    </a:cubicBezTo>
                    <a:cubicBezTo>
                      <a:pt x="892" y="214"/>
                      <a:pt x="892" y="214"/>
                      <a:pt x="892" y="214"/>
                    </a:cubicBezTo>
                    <a:cubicBezTo>
                      <a:pt x="905" y="209"/>
                      <a:pt x="905" y="209"/>
                      <a:pt x="905" y="209"/>
                    </a:cubicBezTo>
                    <a:cubicBezTo>
                      <a:pt x="915" y="205"/>
                      <a:pt x="922" y="196"/>
                      <a:pt x="922" y="184"/>
                    </a:cubicBezTo>
                    <a:cubicBezTo>
                      <a:pt x="922" y="173"/>
                      <a:pt x="915" y="163"/>
                      <a:pt x="905" y="160"/>
                    </a:cubicBezTo>
                    <a:cubicBezTo>
                      <a:pt x="470" y="3"/>
                      <a:pt x="470" y="3"/>
                      <a:pt x="470" y="3"/>
                    </a:cubicBezTo>
                    <a:cubicBezTo>
                      <a:pt x="464" y="0"/>
                      <a:pt x="458" y="0"/>
                      <a:pt x="452" y="3"/>
                    </a:cubicBezTo>
                    <a:cubicBezTo>
                      <a:pt x="17" y="160"/>
                      <a:pt x="17" y="160"/>
                      <a:pt x="17" y="160"/>
                    </a:cubicBezTo>
                    <a:cubicBezTo>
                      <a:pt x="7" y="163"/>
                      <a:pt x="0" y="173"/>
                      <a:pt x="0" y="184"/>
                    </a:cubicBezTo>
                    <a:cubicBezTo>
                      <a:pt x="0" y="196"/>
                      <a:pt x="7" y="205"/>
                      <a:pt x="17" y="209"/>
                    </a:cubicBezTo>
                    <a:cubicBezTo>
                      <a:pt x="178" y="267"/>
                      <a:pt x="178" y="267"/>
                      <a:pt x="178" y="267"/>
                    </a:cubicBezTo>
                    <a:cubicBezTo>
                      <a:pt x="167" y="303"/>
                      <a:pt x="161" y="344"/>
                      <a:pt x="162" y="390"/>
                    </a:cubicBezTo>
                    <a:cubicBezTo>
                      <a:pt x="165" y="650"/>
                      <a:pt x="316" y="806"/>
                      <a:pt x="456" y="806"/>
                    </a:cubicBezTo>
                    <a:cubicBezTo>
                      <a:pt x="594" y="806"/>
                      <a:pt x="747" y="650"/>
                      <a:pt x="750" y="390"/>
                    </a:cubicBezTo>
                    <a:cubicBezTo>
                      <a:pt x="750" y="345"/>
                      <a:pt x="745" y="306"/>
                      <a:pt x="735" y="271"/>
                    </a:cubicBezTo>
                    <a:cubicBezTo>
                      <a:pt x="852" y="228"/>
                      <a:pt x="852" y="228"/>
                      <a:pt x="852" y="228"/>
                    </a:cubicBezTo>
                    <a:cubicBezTo>
                      <a:pt x="852" y="324"/>
                      <a:pt x="852" y="324"/>
                      <a:pt x="852" y="324"/>
                    </a:cubicBezTo>
                    <a:cubicBezTo>
                      <a:pt x="845" y="324"/>
                      <a:pt x="845" y="324"/>
                      <a:pt x="845" y="324"/>
                    </a:cubicBezTo>
                    <a:cubicBezTo>
                      <a:pt x="840" y="324"/>
                      <a:pt x="836" y="328"/>
                      <a:pt x="835" y="332"/>
                    </a:cubicBezTo>
                    <a:cubicBezTo>
                      <a:pt x="826" y="412"/>
                      <a:pt x="826" y="412"/>
                      <a:pt x="826" y="412"/>
                    </a:cubicBezTo>
                    <a:cubicBezTo>
                      <a:pt x="826" y="414"/>
                      <a:pt x="826" y="417"/>
                      <a:pt x="828" y="418"/>
                    </a:cubicBezTo>
                    <a:cubicBezTo>
                      <a:pt x="829" y="420"/>
                      <a:pt x="832" y="422"/>
                      <a:pt x="834" y="422"/>
                    </a:cubicBezTo>
                    <a:moveTo>
                      <a:pt x="456" y="742"/>
                    </a:moveTo>
                    <a:cubicBezTo>
                      <a:pt x="334" y="742"/>
                      <a:pt x="250" y="599"/>
                      <a:pt x="233" y="456"/>
                    </a:cubicBezTo>
                    <a:cubicBezTo>
                      <a:pt x="217" y="324"/>
                      <a:pt x="408" y="318"/>
                      <a:pt x="419" y="400"/>
                    </a:cubicBezTo>
                    <a:cubicBezTo>
                      <a:pt x="423" y="425"/>
                      <a:pt x="394" y="452"/>
                      <a:pt x="397" y="463"/>
                    </a:cubicBezTo>
                    <a:cubicBezTo>
                      <a:pt x="413" y="514"/>
                      <a:pt x="681" y="295"/>
                      <a:pt x="679" y="456"/>
                    </a:cubicBezTo>
                    <a:cubicBezTo>
                      <a:pt x="678" y="570"/>
                      <a:pt x="572" y="742"/>
                      <a:pt x="456" y="742"/>
                    </a:cubicBezTo>
                    <a:close/>
                    <a:moveTo>
                      <a:pt x="456" y="742"/>
                    </a:moveTo>
                    <a:cubicBezTo>
                      <a:pt x="456" y="742"/>
                      <a:pt x="456" y="742"/>
                      <a:pt x="456" y="74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499" name="Google Shape;34499;p553"/>
            <p:cNvGrpSpPr/>
            <p:nvPr/>
          </p:nvGrpSpPr>
          <p:grpSpPr>
            <a:xfrm>
              <a:off x="7865899" y="4356173"/>
              <a:ext cx="460375" cy="534988"/>
              <a:chOff x="7693025" y="4505325"/>
              <a:chExt cx="460375" cy="534988"/>
            </a:xfrm>
          </p:grpSpPr>
          <p:sp>
            <p:nvSpPr>
              <p:cNvPr id="34500" name="Google Shape;34500;p553"/>
              <p:cNvSpPr/>
              <p:nvPr/>
            </p:nvSpPr>
            <p:spPr>
              <a:xfrm>
                <a:off x="7693025" y="4808538"/>
                <a:ext cx="460375" cy="231775"/>
              </a:xfrm>
              <a:custGeom>
                <a:avLst/>
                <a:gdLst/>
                <a:ahLst/>
                <a:cxnLst/>
                <a:rect l="l" t="t" r="r" b="b"/>
                <a:pathLst>
                  <a:path w="1224" h="614" extrusionOk="0">
                    <a:moveTo>
                      <a:pt x="1046" y="192"/>
                    </a:moveTo>
                    <a:cubicBezTo>
                      <a:pt x="1036" y="167"/>
                      <a:pt x="1011" y="151"/>
                      <a:pt x="986" y="141"/>
                    </a:cubicBezTo>
                    <a:cubicBezTo>
                      <a:pt x="823" y="66"/>
                      <a:pt x="823" y="66"/>
                      <a:pt x="823" y="66"/>
                    </a:cubicBezTo>
                    <a:cubicBezTo>
                      <a:pt x="745" y="0"/>
                      <a:pt x="745" y="0"/>
                      <a:pt x="745" y="0"/>
                    </a:cubicBezTo>
                    <a:cubicBezTo>
                      <a:pt x="619" y="125"/>
                      <a:pt x="619" y="125"/>
                      <a:pt x="619" y="125"/>
                    </a:cubicBezTo>
                    <a:cubicBezTo>
                      <a:pt x="619" y="125"/>
                      <a:pt x="619" y="125"/>
                      <a:pt x="619" y="125"/>
                    </a:cubicBezTo>
                    <a:cubicBezTo>
                      <a:pt x="674" y="488"/>
                      <a:pt x="674" y="488"/>
                      <a:pt x="674" y="488"/>
                    </a:cubicBezTo>
                    <a:cubicBezTo>
                      <a:pt x="674" y="489"/>
                      <a:pt x="673" y="491"/>
                      <a:pt x="673" y="492"/>
                    </a:cubicBezTo>
                    <a:cubicBezTo>
                      <a:pt x="616" y="569"/>
                      <a:pt x="616" y="569"/>
                      <a:pt x="616" y="569"/>
                    </a:cubicBezTo>
                    <a:cubicBezTo>
                      <a:pt x="615" y="571"/>
                      <a:pt x="614" y="571"/>
                      <a:pt x="612" y="571"/>
                    </a:cubicBezTo>
                    <a:cubicBezTo>
                      <a:pt x="610" y="571"/>
                      <a:pt x="609" y="571"/>
                      <a:pt x="608" y="569"/>
                    </a:cubicBezTo>
                    <a:cubicBezTo>
                      <a:pt x="551" y="492"/>
                      <a:pt x="551" y="492"/>
                      <a:pt x="551" y="492"/>
                    </a:cubicBezTo>
                    <a:cubicBezTo>
                      <a:pt x="551" y="491"/>
                      <a:pt x="550" y="489"/>
                      <a:pt x="550" y="488"/>
                    </a:cubicBezTo>
                    <a:cubicBezTo>
                      <a:pt x="605" y="125"/>
                      <a:pt x="605" y="125"/>
                      <a:pt x="605" y="125"/>
                    </a:cubicBezTo>
                    <a:cubicBezTo>
                      <a:pt x="605" y="125"/>
                      <a:pt x="605" y="125"/>
                      <a:pt x="605" y="125"/>
                    </a:cubicBezTo>
                    <a:cubicBezTo>
                      <a:pt x="479" y="0"/>
                      <a:pt x="479" y="0"/>
                      <a:pt x="479" y="0"/>
                    </a:cubicBezTo>
                    <a:cubicBezTo>
                      <a:pt x="401" y="66"/>
                      <a:pt x="401" y="66"/>
                      <a:pt x="401" y="66"/>
                    </a:cubicBezTo>
                    <a:cubicBezTo>
                      <a:pt x="238" y="141"/>
                      <a:pt x="238" y="141"/>
                      <a:pt x="238" y="141"/>
                    </a:cubicBezTo>
                    <a:cubicBezTo>
                      <a:pt x="213" y="151"/>
                      <a:pt x="190" y="166"/>
                      <a:pt x="178" y="192"/>
                    </a:cubicBezTo>
                    <a:cubicBezTo>
                      <a:pt x="178" y="192"/>
                      <a:pt x="0" y="614"/>
                      <a:pt x="97" y="614"/>
                    </a:cubicBezTo>
                    <a:cubicBezTo>
                      <a:pt x="1127" y="614"/>
                      <a:pt x="1127" y="614"/>
                      <a:pt x="1127" y="614"/>
                    </a:cubicBezTo>
                    <a:cubicBezTo>
                      <a:pt x="1224" y="614"/>
                      <a:pt x="1046" y="192"/>
                      <a:pt x="1046" y="192"/>
                    </a:cubicBezTo>
                    <a:close/>
                    <a:moveTo>
                      <a:pt x="1046" y="192"/>
                    </a:moveTo>
                    <a:cubicBezTo>
                      <a:pt x="1046" y="192"/>
                      <a:pt x="1046" y="192"/>
                      <a:pt x="1046" y="19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01" name="Google Shape;34501;p553"/>
              <p:cNvSpPr/>
              <p:nvPr/>
            </p:nvSpPr>
            <p:spPr>
              <a:xfrm>
                <a:off x="7750175" y="4505325"/>
                <a:ext cx="346075" cy="303213"/>
              </a:xfrm>
              <a:custGeom>
                <a:avLst/>
                <a:gdLst/>
                <a:ahLst/>
                <a:cxnLst/>
                <a:rect l="l" t="t" r="r" b="b"/>
                <a:pathLst>
                  <a:path w="922" h="806" extrusionOk="0">
                    <a:moveTo>
                      <a:pt x="907" y="422"/>
                    </a:moveTo>
                    <a:cubicBezTo>
                      <a:pt x="909" y="421"/>
                      <a:pt x="911" y="420"/>
                      <a:pt x="913" y="418"/>
                    </a:cubicBezTo>
                    <a:cubicBezTo>
                      <a:pt x="914" y="417"/>
                      <a:pt x="915" y="414"/>
                      <a:pt x="915" y="412"/>
                    </a:cubicBezTo>
                    <a:cubicBezTo>
                      <a:pt x="913" y="396"/>
                      <a:pt x="911" y="381"/>
                      <a:pt x="909" y="365"/>
                    </a:cubicBezTo>
                    <a:cubicBezTo>
                      <a:pt x="906" y="332"/>
                      <a:pt x="906" y="332"/>
                      <a:pt x="906" y="332"/>
                    </a:cubicBezTo>
                    <a:cubicBezTo>
                      <a:pt x="905" y="327"/>
                      <a:pt x="901" y="324"/>
                      <a:pt x="896" y="324"/>
                    </a:cubicBezTo>
                    <a:cubicBezTo>
                      <a:pt x="889" y="324"/>
                      <a:pt x="889" y="324"/>
                      <a:pt x="889" y="324"/>
                    </a:cubicBezTo>
                    <a:cubicBezTo>
                      <a:pt x="889" y="215"/>
                      <a:pt x="889" y="215"/>
                      <a:pt x="889" y="215"/>
                    </a:cubicBezTo>
                    <a:cubicBezTo>
                      <a:pt x="892" y="214"/>
                      <a:pt x="892" y="214"/>
                      <a:pt x="892" y="214"/>
                    </a:cubicBezTo>
                    <a:cubicBezTo>
                      <a:pt x="905" y="209"/>
                      <a:pt x="905" y="209"/>
                      <a:pt x="905" y="209"/>
                    </a:cubicBezTo>
                    <a:cubicBezTo>
                      <a:pt x="915" y="205"/>
                      <a:pt x="922" y="196"/>
                      <a:pt x="922" y="184"/>
                    </a:cubicBezTo>
                    <a:cubicBezTo>
                      <a:pt x="922" y="173"/>
                      <a:pt x="915" y="163"/>
                      <a:pt x="905" y="160"/>
                    </a:cubicBezTo>
                    <a:cubicBezTo>
                      <a:pt x="470" y="3"/>
                      <a:pt x="470" y="3"/>
                      <a:pt x="470" y="3"/>
                    </a:cubicBezTo>
                    <a:cubicBezTo>
                      <a:pt x="464" y="0"/>
                      <a:pt x="458" y="0"/>
                      <a:pt x="452" y="3"/>
                    </a:cubicBezTo>
                    <a:cubicBezTo>
                      <a:pt x="17" y="160"/>
                      <a:pt x="17" y="160"/>
                      <a:pt x="17" y="160"/>
                    </a:cubicBezTo>
                    <a:cubicBezTo>
                      <a:pt x="7" y="163"/>
                      <a:pt x="0" y="173"/>
                      <a:pt x="0" y="184"/>
                    </a:cubicBezTo>
                    <a:cubicBezTo>
                      <a:pt x="0" y="196"/>
                      <a:pt x="7" y="205"/>
                      <a:pt x="17" y="209"/>
                    </a:cubicBezTo>
                    <a:cubicBezTo>
                      <a:pt x="178" y="267"/>
                      <a:pt x="178" y="267"/>
                      <a:pt x="178" y="267"/>
                    </a:cubicBezTo>
                    <a:cubicBezTo>
                      <a:pt x="167" y="303"/>
                      <a:pt x="161" y="344"/>
                      <a:pt x="162" y="390"/>
                    </a:cubicBezTo>
                    <a:cubicBezTo>
                      <a:pt x="165" y="650"/>
                      <a:pt x="316" y="806"/>
                      <a:pt x="456" y="806"/>
                    </a:cubicBezTo>
                    <a:cubicBezTo>
                      <a:pt x="594" y="806"/>
                      <a:pt x="747" y="650"/>
                      <a:pt x="750" y="390"/>
                    </a:cubicBezTo>
                    <a:cubicBezTo>
                      <a:pt x="750" y="345"/>
                      <a:pt x="745" y="306"/>
                      <a:pt x="735" y="271"/>
                    </a:cubicBezTo>
                    <a:cubicBezTo>
                      <a:pt x="852" y="228"/>
                      <a:pt x="852" y="228"/>
                      <a:pt x="852" y="228"/>
                    </a:cubicBezTo>
                    <a:cubicBezTo>
                      <a:pt x="852" y="324"/>
                      <a:pt x="852" y="324"/>
                      <a:pt x="852" y="324"/>
                    </a:cubicBezTo>
                    <a:cubicBezTo>
                      <a:pt x="845" y="324"/>
                      <a:pt x="845" y="324"/>
                      <a:pt x="845" y="324"/>
                    </a:cubicBezTo>
                    <a:cubicBezTo>
                      <a:pt x="840" y="324"/>
                      <a:pt x="836" y="328"/>
                      <a:pt x="835" y="332"/>
                    </a:cubicBezTo>
                    <a:cubicBezTo>
                      <a:pt x="826" y="412"/>
                      <a:pt x="826" y="412"/>
                      <a:pt x="826" y="412"/>
                    </a:cubicBezTo>
                    <a:cubicBezTo>
                      <a:pt x="826" y="414"/>
                      <a:pt x="826" y="417"/>
                      <a:pt x="828" y="418"/>
                    </a:cubicBezTo>
                    <a:cubicBezTo>
                      <a:pt x="829" y="420"/>
                      <a:pt x="832" y="422"/>
                      <a:pt x="834" y="422"/>
                    </a:cubicBezTo>
                    <a:moveTo>
                      <a:pt x="456" y="742"/>
                    </a:moveTo>
                    <a:cubicBezTo>
                      <a:pt x="334" y="742"/>
                      <a:pt x="250" y="599"/>
                      <a:pt x="233" y="456"/>
                    </a:cubicBezTo>
                    <a:cubicBezTo>
                      <a:pt x="217" y="324"/>
                      <a:pt x="408" y="318"/>
                      <a:pt x="419" y="400"/>
                    </a:cubicBezTo>
                    <a:cubicBezTo>
                      <a:pt x="423" y="425"/>
                      <a:pt x="394" y="452"/>
                      <a:pt x="397" y="463"/>
                    </a:cubicBezTo>
                    <a:cubicBezTo>
                      <a:pt x="413" y="514"/>
                      <a:pt x="681" y="295"/>
                      <a:pt x="679" y="456"/>
                    </a:cubicBezTo>
                    <a:cubicBezTo>
                      <a:pt x="678" y="570"/>
                      <a:pt x="572" y="742"/>
                      <a:pt x="456" y="742"/>
                    </a:cubicBezTo>
                    <a:close/>
                    <a:moveTo>
                      <a:pt x="456" y="742"/>
                    </a:moveTo>
                    <a:cubicBezTo>
                      <a:pt x="456" y="742"/>
                      <a:pt x="456" y="742"/>
                      <a:pt x="456" y="74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02" name="Google Shape;34502;p553"/>
            <p:cNvGrpSpPr/>
            <p:nvPr/>
          </p:nvGrpSpPr>
          <p:grpSpPr>
            <a:xfrm>
              <a:off x="8372972" y="4358307"/>
              <a:ext cx="460375" cy="534988"/>
              <a:chOff x="7693025" y="4505325"/>
              <a:chExt cx="460375" cy="534988"/>
            </a:xfrm>
          </p:grpSpPr>
          <p:sp>
            <p:nvSpPr>
              <p:cNvPr id="34503" name="Google Shape;34503;p553"/>
              <p:cNvSpPr/>
              <p:nvPr/>
            </p:nvSpPr>
            <p:spPr>
              <a:xfrm>
                <a:off x="7693025" y="4808538"/>
                <a:ext cx="460375" cy="231775"/>
              </a:xfrm>
              <a:custGeom>
                <a:avLst/>
                <a:gdLst/>
                <a:ahLst/>
                <a:cxnLst/>
                <a:rect l="l" t="t" r="r" b="b"/>
                <a:pathLst>
                  <a:path w="1224" h="614" extrusionOk="0">
                    <a:moveTo>
                      <a:pt x="1046" y="192"/>
                    </a:moveTo>
                    <a:cubicBezTo>
                      <a:pt x="1036" y="167"/>
                      <a:pt x="1011" y="151"/>
                      <a:pt x="986" y="141"/>
                    </a:cubicBezTo>
                    <a:cubicBezTo>
                      <a:pt x="823" y="66"/>
                      <a:pt x="823" y="66"/>
                      <a:pt x="823" y="66"/>
                    </a:cubicBezTo>
                    <a:cubicBezTo>
                      <a:pt x="745" y="0"/>
                      <a:pt x="745" y="0"/>
                      <a:pt x="745" y="0"/>
                    </a:cubicBezTo>
                    <a:cubicBezTo>
                      <a:pt x="619" y="125"/>
                      <a:pt x="619" y="125"/>
                      <a:pt x="619" y="125"/>
                    </a:cubicBezTo>
                    <a:cubicBezTo>
                      <a:pt x="619" y="125"/>
                      <a:pt x="619" y="125"/>
                      <a:pt x="619" y="125"/>
                    </a:cubicBezTo>
                    <a:cubicBezTo>
                      <a:pt x="674" y="488"/>
                      <a:pt x="674" y="488"/>
                      <a:pt x="674" y="488"/>
                    </a:cubicBezTo>
                    <a:cubicBezTo>
                      <a:pt x="674" y="489"/>
                      <a:pt x="673" y="491"/>
                      <a:pt x="673" y="492"/>
                    </a:cubicBezTo>
                    <a:cubicBezTo>
                      <a:pt x="616" y="569"/>
                      <a:pt x="616" y="569"/>
                      <a:pt x="616" y="569"/>
                    </a:cubicBezTo>
                    <a:cubicBezTo>
                      <a:pt x="615" y="571"/>
                      <a:pt x="614" y="571"/>
                      <a:pt x="612" y="571"/>
                    </a:cubicBezTo>
                    <a:cubicBezTo>
                      <a:pt x="610" y="571"/>
                      <a:pt x="609" y="571"/>
                      <a:pt x="608" y="569"/>
                    </a:cubicBezTo>
                    <a:cubicBezTo>
                      <a:pt x="551" y="492"/>
                      <a:pt x="551" y="492"/>
                      <a:pt x="551" y="492"/>
                    </a:cubicBezTo>
                    <a:cubicBezTo>
                      <a:pt x="551" y="491"/>
                      <a:pt x="550" y="489"/>
                      <a:pt x="550" y="488"/>
                    </a:cubicBezTo>
                    <a:cubicBezTo>
                      <a:pt x="605" y="125"/>
                      <a:pt x="605" y="125"/>
                      <a:pt x="605" y="125"/>
                    </a:cubicBezTo>
                    <a:cubicBezTo>
                      <a:pt x="605" y="125"/>
                      <a:pt x="605" y="125"/>
                      <a:pt x="605" y="125"/>
                    </a:cubicBezTo>
                    <a:cubicBezTo>
                      <a:pt x="479" y="0"/>
                      <a:pt x="479" y="0"/>
                      <a:pt x="479" y="0"/>
                    </a:cubicBezTo>
                    <a:cubicBezTo>
                      <a:pt x="401" y="66"/>
                      <a:pt x="401" y="66"/>
                      <a:pt x="401" y="66"/>
                    </a:cubicBezTo>
                    <a:cubicBezTo>
                      <a:pt x="238" y="141"/>
                      <a:pt x="238" y="141"/>
                      <a:pt x="238" y="141"/>
                    </a:cubicBezTo>
                    <a:cubicBezTo>
                      <a:pt x="213" y="151"/>
                      <a:pt x="190" y="166"/>
                      <a:pt x="178" y="192"/>
                    </a:cubicBezTo>
                    <a:cubicBezTo>
                      <a:pt x="178" y="192"/>
                      <a:pt x="0" y="614"/>
                      <a:pt x="97" y="614"/>
                    </a:cubicBezTo>
                    <a:cubicBezTo>
                      <a:pt x="1127" y="614"/>
                      <a:pt x="1127" y="614"/>
                      <a:pt x="1127" y="614"/>
                    </a:cubicBezTo>
                    <a:cubicBezTo>
                      <a:pt x="1224" y="614"/>
                      <a:pt x="1046" y="192"/>
                      <a:pt x="1046" y="192"/>
                    </a:cubicBezTo>
                    <a:close/>
                    <a:moveTo>
                      <a:pt x="1046" y="192"/>
                    </a:moveTo>
                    <a:cubicBezTo>
                      <a:pt x="1046" y="192"/>
                      <a:pt x="1046" y="192"/>
                      <a:pt x="1046" y="19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04" name="Google Shape;34504;p553"/>
              <p:cNvSpPr/>
              <p:nvPr/>
            </p:nvSpPr>
            <p:spPr>
              <a:xfrm>
                <a:off x="7750175" y="4505325"/>
                <a:ext cx="346075" cy="303213"/>
              </a:xfrm>
              <a:custGeom>
                <a:avLst/>
                <a:gdLst/>
                <a:ahLst/>
                <a:cxnLst/>
                <a:rect l="l" t="t" r="r" b="b"/>
                <a:pathLst>
                  <a:path w="922" h="806" extrusionOk="0">
                    <a:moveTo>
                      <a:pt x="907" y="422"/>
                    </a:moveTo>
                    <a:cubicBezTo>
                      <a:pt x="909" y="421"/>
                      <a:pt x="911" y="420"/>
                      <a:pt x="913" y="418"/>
                    </a:cubicBezTo>
                    <a:cubicBezTo>
                      <a:pt x="914" y="417"/>
                      <a:pt x="915" y="414"/>
                      <a:pt x="915" y="412"/>
                    </a:cubicBezTo>
                    <a:cubicBezTo>
                      <a:pt x="913" y="396"/>
                      <a:pt x="911" y="381"/>
                      <a:pt x="909" y="365"/>
                    </a:cubicBezTo>
                    <a:cubicBezTo>
                      <a:pt x="906" y="332"/>
                      <a:pt x="906" y="332"/>
                      <a:pt x="906" y="332"/>
                    </a:cubicBezTo>
                    <a:cubicBezTo>
                      <a:pt x="905" y="327"/>
                      <a:pt x="901" y="324"/>
                      <a:pt x="896" y="324"/>
                    </a:cubicBezTo>
                    <a:cubicBezTo>
                      <a:pt x="889" y="324"/>
                      <a:pt x="889" y="324"/>
                      <a:pt x="889" y="324"/>
                    </a:cubicBezTo>
                    <a:cubicBezTo>
                      <a:pt x="889" y="215"/>
                      <a:pt x="889" y="215"/>
                      <a:pt x="889" y="215"/>
                    </a:cubicBezTo>
                    <a:cubicBezTo>
                      <a:pt x="892" y="214"/>
                      <a:pt x="892" y="214"/>
                      <a:pt x="892" y="214"/>
                    </a:cubicBezTo>
                    <a:cubicBezTo>
                      <a:pt x="905" y="209"/>
                      <a:pt x="905" y="209"/>
                      <a:pt x="905" y="209"/>
                    </a:cubicBezTo>
                    <a:cubicBezTo>
                      <a:pt x="915" y="205"/>
                      <a:pt x="922" y="196"/>
                      <a:pt x="922" y="184"/>
                    </a:cubicBezTo>
                    <a:cubicBezTo>
                      <a:pt x="922" y="173"/>
                      <a:pt x="915" y="163"/>
                      <a:pt x="905" y="160"/>
                    </a:cubicBezTo>
                    <a:cubicBezTo>
                      <a:pt x="470" y="3"/>
                      <a:pt x="470" y="3"/>
                      <a:pt x="470" y="3"/>
                    </a:cubicBezTo>
                    <a:cubicBezTo>
                      <a:pt x="464" y="0"/>
                      <a:pt x="458" y="0"/>
                      <a:pt x="452" y="3"/>
                    </a:cubicBezTo>
                    <a:cubicBezTo>
                      <a:pt x="17" y="160"/>
                      <a:pt x="17" y="160"/>
                      <a:pt x="17" y="160"/>
                    </a:cubicBezTo>
                    <a:cubicBezTo>
                      <a:pt x="7" y="163"/>
                      <a:pt x="0" y="173"/>
                      <a:pt x="0" y="184"/>
                    </a:cubicBezTo>
                    <a:cubicBezTo>
                      <a:pt x="0" y="196"/>
                      <a:pt x="7" y="205"/>
                      <a:pt x="17" y="209"/>
                    </a:cubicBezTo>
                    <a:cubicBezTo>
                      <a:pt x="178" y="267"/>
                      <a:pt x="178" y="267"/>
                      <a:pt x="178" y="267"/>
                    </a:cubicBezTo>
                    <a:cubicBezTo>
                      <a:pt x="167" y="303"/>
                      <a:pt x="161" y="344"/>
                      <a:pt x="162" y="390"/>
                    </a:cubicBezTo>
                    <a:cubicBezTo>
                      <a:pt x="165" y="650"/>
                      <a:pt x="316" y="806"/>
                      <a:pt x="456" y="806"/>
                    </a:cubicBezTo>
                    <a:cubicBezTo>
                      <a:pt x="594" y="806"/>
                      <a:pt x="747" y="650"/>
                      <a:pt x="750" y="390"/>
                    </a:cubicBezTo>
                    <a:cubicBezTo>
                      <a:pt x="750" y="345"/>
                      <a:pt x="745" y="306"/>
                      <a:pt x="735" y="271"/>
                    </a:cubicBezTo>
                    <a:cubicBezTo>
                      <a:pt x="852" y="228"/>
                      <a:pt x="852" y="228"/>
                      <a:pt x="852" y="228"/>
                    </a:cubicBezTo>
                    <a:cubicBezTo>
                      <a:pt x="852" y="324"/>
                      <a:pt x="852" y="324"/>
                      <a:pt x="852" y="324"/>
                    </a:cubicBezTo>
                    <a:cubicBezTo>
                      <a:pt x="845" y="324"/>
                      <a:pt x="845" y="324"/>
                      <a:pt x="845" y="324"/>
                    </a:cubicBezTo>
                    <a:cubicBezTo>
                      <a:pt x="840" y="324"/>
                      <a:pt x="836" y="328"/>
                      <a:pt x="835" y="332"/>
                    </a:cubicBezTo>
                    <a:cubicBezTo>
                      <a:pt x="826" y="412"/>
                      <a:pt x="826" y="412"/>
                      <a:pt x="826" y="412"/>
                    </a:cubicBezTo>
                    <a:cubicBezTo>
                      <a:pt x="826" y="414"/>
                      <a:pt x="826" y="417"/>
                      <a:pt x="828" y="418"/>
                    </a:cubicBezTo>
                    <a:cubicBezTo>
                      <a:pt x="829" y="420"/>
                      <a:pt x="832" y="422"/>
                      <a:pt x="834" y="422"/>
                    </a:cubicBezTo>
                    <a:moveTo>
                      <a:pt x="456" y="742"/>
                    </a:moveTo>
                    <a:cubicBezTo>
                      <a:pt x="334" y="742"/>
                      <a:pt x="250" y="599"/>
                      <a:pt x="233" y="456"/>
                    </a:cubicBezTo>
                    <a:cubicBezTo>
                      <a:pt x="217" y="324"/>
                      <a:pt x="408" y="318"/>
                      <a:pt x="419" y="400"/>
                    </a:cubicBezTo>
                    <a:cubicBezTo>
                      <a:pt x="423" y="425"/>
                      <a:pt x="394" y="452"/>
                      <a:pt x="397" y="463"/>
                    </a:cubicBezTo>
                    <a:cubicBezTo>
                      <a:pt x="413" y="514"/>
                      <a:pt x="681" y="295"/>
                      <a:pt x="679" y="456"/>
                    </a:cubicBezTo>
                    <a:cubicBezTo>
                      <a:pt x="678" y="570"/>
                      <a:pt x="572" y="742"/>
                      <a:pt x="456" y="742"/>
                    </a:cubicBezTo>
                    <a:close/>
                    <a:moveTo>
                      <a:pt x="456" y="742"/>
                    </a:moveTo>
                    <a:cubicBezTo>
                      <a:pt x="456" y="742"/>
                      <a:pt x="456" y="742"/>
                      <a:pt x="456" y="74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05" name="Google Shape;34505;p553"/>
            <p:cNvGrpSpPr/>
            <p:nvPr/>
          </p:nvGrpSpPr>
          <p:grpSpPr>
            <a:xfrm>
              <a:off x="8887190" y="4350908"/>
              <a:ext cx="460375" cy="534988"/>
              <a:chOff x="7693025" y="4505325"/>
              <a:chExt cx="460375" cy="534988"/>
            </a:xfrm>
          </p:grpSpPr>
          <p:sp>
            <p:nvSpPr>
              <p:cNvPr id="34506" name="Google Shape;34506;p553"/>
              <p:cNvSpPr/>
              <p:nvPr/>
            </p:nvSpPr>
            <p:spPr>
              <a:xfrm>
                <a:off x="7693025" y="4808538"/>
                <a:ext cx="460375" cy="231775"/>
              </a:xfrm>
              <a:custGeom>
                <a:avLst/>
                <a:gdLst/>
                <a:ahLst/>
                <a:cxnLst/>
                <a:rect l="l" t="t" r="r" b="b"/>
                <a:pathLst>
                  <a:path w="1224" h="614" extrusionOk="0">
                    <a:moveTo>
                      <a:pt x="1046" y="192"/>
                    </a:moveTo>
                    <a:cubicBezTo>
                      <a:pt x="1036" y="167"/>
                      <a:pt x="1011" y="151"/>
                      <a:pt x="986" y="141"/>
                    </a:cubicBezTo>
                    <a:cubicBezTo>
                      <a:pt x="823" y="66"/>
                      <a:pt x="823" y="66"/>
                      <a:pt x="823" y="66"/>
                    </a:cubicBezTo>
                    <a:cubicBezTo>
                      <a:pt x="745" y="0"/>
                      <a:pt x="745" y="0"/>
                      <a:pt x="745" y="0"/>
                    </a:cubicBezTo>
                    <a:cubicBezTo>
                      <a:pt x="619" y="125"/>
                      <a:pt x="619" y="125"/>
                      <a:pt x="619" y="125"/>
                    </a:cubicBezTo>
                    <a:cubicBezTo>
                      <a:pt x="619" y="125"/>
                      <a:pt x="619" y="125"/>
                      <a:pt x="619" y="125"/>
                    </a:cubicBezTo>
                    <a:cubicBezTo>
                      <a:pt x="674" y="488"/>
                      <a:pt x="674" y="488"/>
                      <a:pt x="674" y="488"/>
                    </a:cubicBezTo>
                    <a:cubicBezTo>
                      <a:pt x="674" y="489"/>
                      <a:pt x="673" y="491"/>
                      <a:pt x="673" y="492"/>
                    </a:cubicBezTo>
                    <a:cubicBezTo>
                      <a:pt x="616" y="569"/>
                      <a:pt x="616" y="569"/>
                      <a:pt x="616" y="569"/>
                    </a:cubicBezTo>
                    <a:cubicBezTo>
                      <a:pt x="615" y="571"/>
                      <a:pt x="614" y="571"/>
                      <a:pt x="612" y="571"/>
                    </a:cubicBezTo>
                    <a:cubicBezTo>
                      <a:pt x="610" y="571"/>
                      <a:pt x="609" y="571"/>
                      <a:pt x="608" y="569"/>
                    </a:cubicBezTo>
                    <a:cubicBezTo>
                      <a:pt x="551" y="492"/>
                      <a:pt x="551" y="492"/>
                      <a:pt x="551" y="492"/>
                    </a:cubicBezTo>
                    <a:cubicBezTo>
                      <a:pt x="551" y="491"/>
                      <a:pt x="550" y="489"/>
                      <a:pt x="550" y="488"/>
                    </a:cubicBezTo>
                    <a:cubicBezTo>
                      <a:pt x="605" y="125"/>
                      <a:pt x="605" y="125"/>
                      <a:pt x="605" y="125"/>
                    </a:cubicBezTo>
                    <a:cubicBezTo>
                      <a:pt x="605" y="125"/>
                      <a:pt x="605" y="125"/>
                      <a:pt x="605" y="125"/>
                    </a:cubicBezTo>
                    <a:cubicBezTo>
                      <a:pt x="479" y="0"/>
                      <a:pt x="479" y="0"/>
                      <a:pt x="479" y="0"/>
                    </a:cubicBezTo>
                    <a:cubicBezTo>
                      <a:pt x="401" y="66"/>
                      <a:pt x="401" y="66"/>
                      <a:pt x="401" y="66"/>
                    </a:cubicBezTo>
                    <a:cubicBezTo>
                      <a:pt x="238" y="141"/>
                      <a:pt x="238" y="141"/>
                      <a:pt x="238" y="141"/>
                    </a:cubicBezTo>
                    <a:cubicBezTo>
                      <a:pt x="213" y="151"/>
                      <a:pt x="190" y="166"/>
                      <a:pt x="178" y="192"/>
                    </a:cubicBezTo>
                    <a:cubicBezTo>
                      <a:pt x="178" y="192"/>
                      <a:pt x="0" y="614"/>
                      <a:pt x="97" y="614"/>
                    </a:cubicBezTo>
                    <a:cubicBezTo>
                      <a:pt x="1127" y="614"/>
                      <a:pt x="1127" y="614"/>
                      <a:pt x="1127" y="614"/>
                    </a:cubicBezTo>
                    <a:cubicBezTo>
                      <a:pt x="1224" y="614"/>
                      <a:pt x="1046" y="192"/>
                      <a:pt x="1046" y="192"/>
                    </a:cubicBezTo>
                    <a:close/>
                    <a:moveTo>
                      <a:pt x="1046" y="192"/>
                    </a:moveTo>
                    <a:cubicBezTo>
                      <a:pt x="1046" y="192"/>
                      <a:pt x="1046" y="192"/>
                      <a:pt x="1046" y="19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07" name="Google Shape;34507;p553"/>
              <p:cNvSpPr/>
              <p:nvPr/>
            </p:nvSpPr>
            <p:spPr>
              <a:xfrm>
                <a:off x="7750175" y="4505325"/>
                <a:ext cx="346075" cy="303213"/>
              </a:xfrm>
              <a:custGeom>
                <a:avLst/>
                <a:gdLst/>
                <a:ahLst/>
                <a:cxnLst/>
                <a:rect l="l" t="t" r="r" b="b"/>
                <a:pathLst>
                  <a:path w="922" h="806" extrusionOk="0">
                    <a:moveTo>
                      <a:pt x="907" y="422"/>
                    </a:moveTo>
                    <a:cubicBezTo>
                      <a:pt x="909" y="421"/>
                      <a:pt x="911" y="420"/>
                      <a:pt x="913" y="418"/>
                    </a:cubicBezTo>
                    <a:cubicBezTo>
                      <a:pt x="914" y="417"/>
                      <a:pt x="915" y="414"/>
                      <a:pt x="915" y="412"/>
                    </a:cubicBezTo>
                    <a:cubicBezTo>
                      <a:pt x="913" y="396"/>
                      <a:pt x="911" y="381"/>
                      <a:pt x="909" y="365"/>
                    </a:cubicBezTo>
                    <a:cubicBezTo>
                      <a:pt x="906" y="332"/>
                      <a:pt x="906" y="332"/>
                      <a:pt x="906" y="332"/>
                    </a:cubicBezTo>
                    <a:cubicBezTo>
                      <a:pt x="905" y="327"/>
                      <a:pt x="901" y="324"/>
                      <a:pt x="896" y="324"/>
                    </a:cubicBezTo>
                    <a:cubicBezTo>
                      <a:pt x="889" y="324"/>
                      <a:pt x="889" y="324"/>
                      <a:pt x="889" y="324"/>
                    </a:cubicBezTo>
                    <a:cubicBezTo>
                      <a:pt x="889" y="215"/>
                      <a:pt x="889" y="215"/>
                      <a:pt x="889" y="215"/>
                    </a:cubicBezTo>
                    <a:cubicBezTo>
                      <a:pt x="892" y="214"/>
                      <a:pt x="892" y="214"/>
                      <a:pt x="892" y="214"/>
                    </a:cubicBezTo>
                    <a:cubicBezTo>
                      <a:pt x="905" y="209"/>
                      <a:pt x="905" y="209"/>
                      <a:pt x="905" y="209"/>
                    </a:cubicBezTo>
                    <a:cubicBezTo>
                      <a:pt x="915" y="205"/>
                      <a:pt x="922" y="196"/>
                      <a:pt x="922" y="184"/>
                    </a:cubicBezTo>
                    <a:cubicBezTo>
                      <a:pt x="922" y="173"/>
                      <a:pt x="915" y="163"/>
                      <a:pt x="905" y="160"/>
                    </a:cubicBezTo>
                    <a:cubicBezTo>
                      <a:pt x="470" y="3"/>
                      <a:pt x="470" y="3"/>
                      <a:pt x="470" y="3"/>
                    </a:cubicBezTo>
                    <a:cubicBezTo>
                      <a:pt x="464" y="0"/>
                      <a:pt x="458" y="0"/>
                      <a:pt x="452" y="3"/>
                    </a:cubicBezTo>
                    <a:cubicBezTo>
                      <a:pt x="17" y="160"/>
                      <a:pt x="17" y="160"/>
                      <a:pt x="17" y="160"/>
                    </a:cubicBezTo>
                    <a:cubicBezTo>
                      <a:pt x="7" y="163"/>
                      <a:pt x="0" y="173"/>
                      <a:pt x="0" y="184"/>
                    </a:cubicBezTo>
                    <a:cubicBezTo>
                      <a:pt x="0" y="196"/>
                      <a:pt x="7" y="205"/>
                      <a:pt x="17" y="209"/>
                    </a:cubicBezTo>
                    <a:cubicBezTo>
                      <a:pt x="178" y="267"/>
                      <a:pt x="178" y="267"/>
                      <a:pt x="178" y="267"/>
                    </a:cubicBezTo>
                    <a:cubicBezTo>
                      <a:pt x="167" y="303"/>
                      <a:pt x="161" y="344"/>
                      <a:pt x="162" y="390"/>
                    </a:cubicBezTo>
                    <a:cubicBezTo>
                      <a:pt x="165" y="650"/>
                      <a:pt x="316" y="806"/>
                      <a:pt x="456" y="806"/>
                    </a:cubicBezTo>
                    <a:cubicBezTo>
                      <a:pt x="594" y="806"/>
                      <a:pt x="747" y="650"/>
                      <a:pt x="750" y="390"/>
                    </a:cubicBezTo>
                    <a:cubicBezTo>
                      <a:pt x="750" y="345"/>
                      <a:pt x="745" y="306"/>
                      <a:pt x="735" y="271"/>
                    </a:cubicBezTo>
                    <a:cubicBezTo>
                      <a:pt x="852" y="228"/>
                      <a:pt x="852" y="228"/>
                      <a:pt x="852" y="228"/>
                    </a:cubicBezTo>
                    <a:cubicBezTo>
                      <a:pt x="852" y="324"/>
                      <a:pt x="852" y="324"/>
                      <a:pt x="852" y="324"/>
                    </a:cubicBezTo>
                    <a:cubicBezTo>
                      <a:pt x="845" y="324"/>
                      <a:pt x="845" y="324"/>
                      <a:pt x="845" y="324"/>
                    </a:cubicBezTo>
                    <a:cubicBezTo>
                      <a:pt x="840" y="324"/>
                      <a:pt x="836" y="328"/>
                      <a:pt x="835" y="332"/>
                    </a:cubicBezTo>
                    <a:cubicBezTo>
                      <a:pt x="826" y="412"/>
                      <a:pt x="826" y="412"/>
                      <a:pt x="826" y="412"/>
                    </a:cubicBezTo>
                    <a:cubicBezTo>
                      <a:pt x="826" y="414"/>
                      <a:pt x="826" y="417"/>
                      <a:pt x="828" y="418"/>
                    </a:cubicBezTo>
                    <a:cubicBezTo>
                      <a:pt x="829" y="420"/>
                      <a:pt x="832" y="422"/>
                      <a:pt x="834" y="422"/>
                    </a:cubicBezTo>
                    <a:moveTo>
                      <a:pt x="456" y="742"/>
                    </a:moveTo>
                    <a:cubicBezTo>
                      <a:pt x="334" y="742"/>
                      <a:pt x="250" y="599"/>
                      <a:pt x="233" y="456"/>
                    </a:cubicBezTo>
                    <a:cubicBezTo>
                      <a:pt x="217" y="324"/>
                      <a:pt x="408" y="318"/>
                      <a:pt x="419" y="400"/>
                    </a:cubicBezTo>
                    <a:cubicBezTo>
                      <a:pt x="423" y="425"/>
                      <a:pt x="394" y="452"/>
                      <a:pt x="397" y="463"/>
                    </a:cubicBezTo>
                    <a:cubicBezTo>
                      <a:pt x="413" y="514"/>
                      <a:pt x="681" y="295"/>
                      <a:pt x="679" y="456"/>
                    </a:cubicBezTo>
                    <a:cubicBezTo>
                      <a:pt x="678" y="570"/>
                      <a:pt x="572" y="742"/>
                      <a:pt x="456" y="742"/>
                    </a:cubicBezTo>
                    <a:close/>
                    <a:moveTo>
                      <a:pt x="456" y="742"/>
                    </a:moveTo>
                    <a:cubicBezTo>
                      <a:pt x="456" y="742"/>
                      <a:pt x="456" y="742"/>
                      <a:pt x="456" y="74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08" name="Google Shape;34508;p553"/>
            <p:cNvGrpSpPr/>
            <p:nvPr/>
          </p:nvGrpSpPr>
          <p:grpSpPr>
            <a:xfrm>
              <a:off x="9402533" y="4351357"/>
              <a:ext cx="460375" cy="534988"/>
              <a:chOff x="7693025" y="4505325"/>
              <a:chExt cx="460375" cy="534988"/>
            </a:xfrm>
          </p:grpSpPr>
          <p:sp>
            <p:nvSpPr>
              <p:cNvPr id="34509" name="Google Shape;34509;p553"/>
              <p:cNvSpPr/>
              <p:nvPr/>
            </p:nvSpPr>
            <p:spPr>
              <a:xfrm>
                <a:off x="7693025" y="4808538"/>
                <a:ext cx="460375" cy="231775"/>
              </a:xfrm>
              <a:custGeom>
                <a:avLst/>
                <a:gdLst/>
                <a:ahLst/>
                <a:cxnLst/>
                <a:rect l="l" t="t" r="r" b="b"/>
                <a:pathLst>
                  <a:path w="1224" h="614" extrusionOk="0">
                    <a:moveTo>
                      <a:pt x="1046" y="192"/>
                    </a:moveTo>
                    <a:cubicBezTo>
                      <a:pt x="1036" y="167"/>
                      <a:pt x="1011" y="151"/>
                      <a:pt x="986" y="141"/>
                    </a:cubicBezTo>
                    <a:cubicBezTo>
                      <a:pt x="823" y="66"/>
                      <a:pt x="823" y="66"/>
                      <a:pt x="823" y="66"/>
                    </a:cubicBezTo>
                    <a:cubicBezTo>
                      <a:pt x="745" y="0"/>
                      <a:pt x="745" y="0"/>
                      <a:pt x="745" y="0"/>
                    </a:cubicBezTo>
                    <a:cubicBezTo>
                      <a:pt x="619" y="125"/>
                      <a:pt x="619" y="125"/>
                      <a:pt x="619" y="125"/>
                    </a:cubicBezTo>
                    <a:cubicBezTo>
                      <a:pt x="619" y="125"/>
                      <a:pt x="619" y="125"/>
                      <a:pt x="619" y="125"/>
                    </a:cubicBezTo>
                    <a:cubicBezTo>
                      <a:pt x="674" y="488"/>
                      <a:pt x="674" y="488"/>
                      <a:pt x="674" y="488"/>
                    </a:cubicBezTo>
                    <a:cubicBezTo>
                      <a:pt x="674" y="489"/>
                      <a:pt x="673" y="491"/>
                      <a:pt x="673" y="492"/>
                    </a:cubicBezTo>
                    <a:cubicBezTo>
                      <a:pt x="616" y="569"/>
                      <a:pt x="616" y="569"/>
                      <a:pt x="616" y="569"/>
                    </a:cubicBezTo>
                    <a:cubicBezTo>
                      <a:pt x="615" y="571"/>
                      <a:pt x="614" y="571"/>
                      <a:pt x="612" y="571"/>
                    </a:cubicBezTo>
                    <a:cubicBezTo>
                      <a:pt x="610" y="571"/>
                      <a:pt x="609" y="571"/>
                      <a:pt x="608" y="569"/>
                    </a:cubicBezTo>
                    <a:cubicBezTo>
                      <a:pt x="551" y="492"/>
                      <a:pt x="551" y="492"/>
                      <a:pt x="551" y="492"/>
                    </a:cubicBezTo>
                    <a:cubicBezTo>
                      <a:pt x="551" y="491"/>
                      <a:pt x="550" y="489"/>
                      <a:pt x="550" y="488"/>
                    </a:cubicBezTo>
                    <a:cubicBezTo>
                      <a:pt x="605" y="125"/>
                      <a:pt x="605" y="125"/>
                      <a:pt x="605" y="125"/>
                    </a:cubicBezTo>
                    <a:cubicBezTo>
                      <a:pt x="605" y="125"/>
                      <a:pt x="605" y="125"/>
                      <a:pt x="605" y="125"/>
                    </a:cubicBezTo>
                    <a:cubicBezTo>
                      <a:pt x="479" y="0"/>
                      <a:pt x="479" y="0"/>
                      <a:pt x="479" y="0"/>
                    </a:cubicBezTo>
                    <a:cubicBezTo>
                      <a:pt x="401" y="66"/>
                      <a:pt x="401" y="66"/>
                      <a:pt x="401" y="66"/>
                    </a:cubicBezTo>
                    <a:cubicBezTo>
                      <a:pt x="238" y="141"/>
                      <a:pt x="238" y="141"/>
                      <a:pt x="238" y="141"/>
                    </a:cubicBezTo>
                    <a:cubicBezTo>
                      <a:pt x="213" y="151"/>
                      <a:pt x="190" y="166"/>
                      <a:pt x="178" y="192"/>
                    </a:cubicBezTo>
                    <a:cubicBezTo>
                      <a:pt x="178" y="192"/>
                      <a:pt x="0" y="614"/>
                      <a:pt x="97" y="614"/>
                    </a:cubicBezTo>
                    <a:cubicBezTo>
                      <a:pt x="1127" y="614"/>
                      <a:pt x="1127" y="614"/>
                      <a:pt x="1127" y="614"/>
                    </a:cubicBezTo>
                    <a:cubicBezTo>
                      <a:pt x="1224" y="614"/>
                      <a:pt x="1046" y="192"/>
                      <a:pt x="1046" y="192"/>
                    </a:cubicBezTo>
                    <a:close/>
                    <a:moveTo>
                      <a:pt x="1046" y="192"/>
                    </a:moveTo>
                    <a:cubicBezTo>
                      <a:pt x="1046" y="192"/>
                      <a:pt x="1046" y="192"/>
                      <a:pt x="1046" y="19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10" name="Google Shape;34510;p553"/>
              <p:cNvSpPr/>
              <p:nvPr/>
            </p:nvSpPr>
            <p:spPr>
              <a:xfrm>
                <a:off x="7750175" y="4505325"/>
                <a:ext cx="346075" cy="303213"/>
              </a:xfrm>
              <a:custGeom>
                <a:avLst/>
                <a:gdLst/>
                <a:ahLst/>
                <a:cxnLst/>
                <a:rect l="l" t="t" r="r" b="b"/>
                <a:pathLst>
                  <a:path w="922" h="806" extrusionOk="0">
                    <a:moveTo>
                      <a:pt x="907" y="422"/>
                    </a:moveTo>
                    <a:cubicBezTo>
                      <a:pt x="909" y="421"/>
                      <a:pt x="911" y="420"/>
                      <a:pt x="913" y="418"/>
                    </a:cubicBezTo>
                    <a:cubicBezTo>
                      <a:pt x="914" y="417"/>
                      <a:pt x="915" y="414"/>
                      <a:pt x="915" y="412"/>
                    </a:cubicBezTo>
                    <a:cubicBezTo>
                      <a:pt x="913" y="396"/>
                      <a:pt x="911" y="381"/>
                      <a:pt x="909" y="365"/>
                    </a:cubicBezTo>
                    <a:cubicBezTo>
                      <a:pt x="906" y="332"/>
                      <a:pt x="906" y="332"/>
                      <a:pt x="906" y="332"/>
                    </a:cubicBezTo>
                    <a:cubicBezTo>
                      <a:pt x="905" y="327"/>
                      <a:pt x="901" y="324"/>
                      <a:pt x="896" y="324"/>
                    </a:cubicBezTo>
                    <a:cubicBezTo>
                      <a:pt x="889" y="324"/>
                      <a:pt x="889" y="324"/>
                      <a:pt x="889" y="324"/>
                    </a:cubicBezTo>
                    <a:cubicBezTo>
                      <a:pt x="889" y="215"/>
                      <a:pt x="889" y="215"/>
                      <a:pt x="889" y="215"/>
                    </a:cubicBezTo>
                    <a:cubicBezTo>
                      <a:pt x="892" y="214"/>
                      <a:pt x="892" y="214"/>
                      <a:pt x="892" y="214"/>
                    </a:cubicBezTo>
                    <a:cubicBezTo>
                      <a:pt x="905" y="209"/>
                      <a:pt x="905" y="209"/>
                      <a:pt x="905" y="209"/>
                    </a:cubicBezTo>
                    <a:cubicBezTo>
                      <a:pt x="915" y="205"/>
                      <a:pt x="922" y="196"/>
                      <a:pt x="922" y="184"/>
                    </a:cubicBezTo>
                    <a:cubicBezTo>
                      <a:pt x="922" y="173"/>
                      <a:pt x="915" y="163"/>
                      <a:pt x="905" y="160"/>
                    </a:cubicBezTo>
                    <a:cubicBezTo>
                      <a:pt x="470" y="3"/>
                      <a:pt x="470" y="3"/>
                      <a:pt x="470" y="3"/>
                    </a:cubicBezTo>
                    <a:cubicBezTo>
                      <a:pt x="464" y="0"/>
                      <a:pt x="458" y="0"/>
                      <a:pt x="452" y="3"/>
                    </a:cubicBezTo>
                    <a:cubicBezTo>
                      <a:pt x="17" y="160"/>
                      <a:pt x="17" y="160"/>
                      <a:pt x="17" y="160"/>
                    </a:cubicBezTo>
                    <a:cubicBezTo>
                      <a:pt x="7" y="163"/>
                      <a:pt x="0" y="173"/>
                      <a:pt x="0" y="184"/>
                    </a:cubicBezTo>
                    <a:cubicBezTo>
                      <a:pt x="0" y="196"/>
                      <a:pt x="7" y="205"/>
                      <a:pt x="17" y="209"/>
                    </a:cubicBezTo>
                    <a:cubicBezTo>
                      <a:pt x="178" y="267"/>
                      <a:pt x="178" y="267"/>
                      <a:pt x="178" y="267"/>
                    </a:cubicBezTo>
                    <a:cubicBezTo>
                      <a:pt x="167" y="303"/>
                      <a:pt x="161" y="344"/>
                      <a:pt x="162" y="390"/>
                    </a:cubicBezTo>
                    <a:cubicBezTo>
                      <a:pt x="165" y="650"/>
                      <a:pt x="316" y="806"/>
                      <a:pt x="456" y="806"/>
                    </a:cubicBezTo>
                    <a:cubicBezTo>
                      <a:pt x="594" y="806"/>
                      <a:pt x="747" y="650"/>
                      <a:pt x="750" y="390"/>
                    </a:cubicBezTo>
                    <a:cubicBezTo>
                      <a:pt x="750" y="345"/>
                      <a:pt x="745" y="306"/>
                      <a:pt x="735" y="271"/>
                    </a:cubicBezTo>
                    <a:cubicBezTo>
                      <a:pt x="852" y="228"/>
                      <a:pt x="852" y="228"/>
                      <a:pt x="852" y="228"/>
                    </a:cubicBezTo>
                    <a:cubicBezTo>
                      <a:pt x="852" y="324"/>
                      <a:pt x="852" y="324"/>
                      <a:pt x="852" y="324"/>
                    </a:cubicBezTo>
                    <a:cubicBezTo>
                      <a:pt x="845" y="324"/>
                      <a:pt x="845" y="324"/>
                      <a:pt x="845" y="324"/>
                    </a:cubicBezTo>
                    <a:cubicBezTo>
                      <a:pt x="840" y="324"/>
                      <a:pt x="836" y="328"/>
                      <a:pt x="835" y="332"/>
                    </a:cubicBezTo>
                    <a:cubicBezTo>
                      <a:pt x="826" y="412"/>
                      <a:pt x="826" y="412"/>
                      <a:pt x="826" y="412"/>
                    </a:cubicBezTo>
                    <a:cubicBezTo>
                      <a:pt x="826" y="414"/>
                      <a:pt x="826" y="417"/>
                      <a:pt x="828" y="418"/>
                    </a:cubicBezTo>
                    <a:cubicBezTo>
                      <a:pt x="829" y="420"/>
                      <a:pt x="832" y="422"/>
                      <a:pt x="834" y="422"/>
                    </a:cubicBezTo>
                    <a:moveTo>
                      <a:pt x="456" y="742"/>
                    </a:moveTo>
                    <a:cubicBezTo>
                      <a:pt x="334" y="742"/>
                      <a:pt x="250" y="599"/>
                      <a:pt x="233" y="456"/>
                    </a:cubicBezTo>
                    <a:cubicBezTo>
                      <a:pt x="217" y="324"/>
                      <a:pt x="408" y="318"/>
                      <a:pt x="419" y="400"/>
                    </a:cubicBezTo>
                    <a:cubicBezTo>
                      <a:pt x="423" y="425"/>
                      <a:pt x="394" y="452"/>
                      <a:pt x="397" y="463"/>
                    </a:cubicBezTo>
                    <a:cubicBezTo>
                      <a:pt x="413" y="514"/>
                      <a:pt x="681" y="295"/>
                      <a:pt x="679" y="456"/>
                    </a:cubicBezTo>
                    <a:cubicBezTo>
                      <a:pt x="678" y="570"/>
                      <a:pt x="572" y="742"/>
                      <a:pt x="456" y="742"/>
                    </a:cubicBezTo>
                    <a:close/>
                    <a:moveTo>
                      <a:pt x="456" y="742"/>
                    </a:moveTo>
                    <a:cubicBezTo>
                      <a:pt x="456" y="742"/>
                      <a:pt x="456" y="742"/>
                      <a:pt x="456" y="74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11" name="Google Shape;34511;p553"/>
            <p:cNvGrpSpPr/>
            <p:nvPr/>
          </p:nvGrpSpPr>
          <p:grpSpPr>
            <a:xfrm>
              <a:off x="9916751" y="4343958"/>
              <a:ext cx="460375" cy="534988"/>
              <a:chOff x="7693025" y="4505325"/>
              <a:chExt cx="460375" cy="534988"/>
            </a:xfrm>
          </p:grpSpPr>
          <p:sp>
            <p:nvSpPr>
              <p:cNvPr id="34512" name="Google Shape;34512;p553"/>
              <p:cNvSpPr/>
              <p:nvPr/>
            </p:nvSpPr>
            <p:spPr>
              <a:xfrm>
                <a:off x="7693025" y="4808538"/>
                <a:ext cx="460375" cy="231775"/>
              </a:xfrm>
              <a:custGeom>
                <a:avLst/>
                <a:gdLst/>
                <a:ahLst/>
                <a:cxnLst/>
                <a:rect l="l" t="t" r="r" b="b"/>
                <a:pathLst>
                  <a:path w="1224" h="614" extrusionOk="0">
                    <a:moveTo>
                      <a:pt x="1046" y="192"/>
                    </a:moveTo>
                    <a:cubicBezTo>
                      <a:pt x="1036" y="167"/>
                      <a:pt x="1011" y="151"/>
                      <a:pt x="986" y="141"/>
                    </a:cubicBezTo>
                    <a:cubicBezTo>
                      <a:pt x="823" y="66"/>
                      <a:pt x="823" y="66"/>
                      <a:pt x="823" y="66"/>
                    </a:cubicBezTo>
                    <a:cubicBezTo>
                      <a:pt x="745" y="0"/>
                      <a:pt x="745" y="0"/>
                      <a:pt x="745" y="0"/>
                    </a:cubicBezTo>
                    <a:cubicBezTo>
                      <a:pt x="619" y="125"/>
                      <a:pt x="619" y="125"/>
                      <a:pt x="619" y="125"/>
                    </a:cubicBezTo>
                    <a:cubicBezTo>
                      <a:pt x="619" y="125"/>
                      <a:pt x="619" y="125"/>
                      <a:pt x="619" y="125"/>
                    </a:cubicBezTo>
                    <a:cubicBezTo>
                      <a:pt x="674" y="488"/>
                      <a:pt x="674" y="488"/>
                      <a:pt x="674" y="488"/>
                    </a:cubicBezTo>
                    <a:cubicBezTo>
                      <a:pt x="674" y="489"/>
                      <a:pt x="673" y="491"/>
                      <a:pt x="673" y="492"/>
                    </a:cubicBezTo>
                    <a:cubicBezTo>
                      <a:pt x="616" y="569"/>
                      <a:pt x="616" y="569"/>
                      <a:pt x="616" y="569"/>
                    </a:cubicBezTo>
                    <a:cubicBezTo>
                      <a:pt x="615" y="571"/>
                      <a:pt x="614" y="571"/>
                      <a:pt x="612" y="571"/>
                    </a:cubicBezTo>
                    <a:cubicBezTo>
                      <a:pt x="610" y="571"/>
                      <a:pt x="609" y="571"/>
                      <a:pt x="608" y="569"/>
                    </a:cubicBezTo>
                    <a:cubicBezTo>
                      <a:pt x="551" y="492"/>
                      <a:pt x="551" y="492"/>
                      <a:pt x="551" y="492"/>
                    </a:cubicBezTo>
                    <a:cubicBezTo>
                      <a:pt x="551" y="491"/>
                      <a:pt x="550" y="489"/>
                      <a:pt x="550" y="488"/>
                    </a:cubicBezTo>
                    <a:cubicBezTo>
                      <a:pt x="605" y="125"/>
                      <a:pt x="605" y="125"/>
                      <a:pt x="605" y="125"/>
                    </a:cubicBezTo>
                    <a:cubicBezTo>
                      <a:pt x="605" y="125"/>
                      <a:pt x="605" y="125"/>
                      <a:pt x="605" y="125"/>
                    </a:cubicBezTo>
                    <a:cubicBezTo>
                      <a:pt x="479" y="0"/>
                      <a:pt x="479" y="0"/>
                      <a:pt x="479" y="0"/>
                    </a:cubicBezTo>
                    <a:cubicBezTo>
                      <a:pt x="401" y="66"/>
                      <a:pt x="401" y="66"/>
                      <a:pt x="401" y="66"/>
                    </a:cubicBezTo>
                    <a:cubicBezTo>
                      <a:pt x="238" y="141"/>
                      <a:pt x="238" y="141"/>
                      <a:pt x="238" y="141"/>
                    </a:cubicBezTo>
                    <a:cubicBezTo>
                      <a:pt x="213" y="151"/>
                      <a:pt x="190" y="166"/>
                      <a:pt x="178" y="192"/>
                    </a:cubicBezTo>
                    <a:cubicBezTo>
                      <a:pt x="178" y="192"/>
                      <a:pt x="0" y="614"/>
                      <a:pt x="97" y="614"/>
                    </a:cubicBezTo>
                    <a:cubicBezTo>
                      <a:pt x="1127" y="614"/>
                      <a:pt x="1127" y="614"/>
                      <a:pt x="1127" y="614"/>
                    </a:cubicBezTo>
                    <a:cubicBezTo>
                      <a:pt x="1224" y="614"/>
                      <a:pt x="1046" y="192"/>
                      <a:pt x="1046" y="192"/>
                    </a:cubicBezTo>
                    <a:close/>
                    <a:moveTo>
                      <a:pt x="1046" y="192"/>
                    </a:moveTo>
                    <a:cubicBezTo>
                      <a:pt x="1046" y="192"/>
                      <a:pt x="1046" y="192"/>
                      <a:pt x="1046" y="19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13" name="Google Shape;34513;p553"/>
              <p:cNvSpPr/>
              <p:nvPr/>
            </p:nvSpPr>
            <p:spPr>
              <a:xfrm>
                <a:off x="7750175" y="4505325"/>
                <a:ext cx="346075" cy="303213"/>
              </a:xfrm>
              <a:custGeom>
                <a:avLst/>
                <a:gdLst/>
                <a:ahLst/>
                <a:cxnLst/>
                <a:rect l="l" t="t" r="r" b="b"/>
                <a:pathLst>
                  <a:path w="922" h="806" extrusionOk="0">
                    <a:moveTo>
                      <a:pt x="907" y="422"/>
                    </a:moveTo>
                    <a:cubicBezTo>
                      <a:pt x="909" y="421"/>
                      <a:pt x="911" y="420"/>
                      <a:pt x="913" y="418"/>
                    </a:cubicBezTo>
                    <a:cubicBezTo>
                      <a:pt x="914" y="417"/>
                      <a:pt x="915" y="414"/>
                      <a:pt x="915" y="412"/>
                    </a:cubicBezTo>
                    <a:cubicBezTo>
                      <a:pt x="913" y="396"/>
                      <a:pt x="911" y="381"/>
                      <a:pt x="909" y="365"/>
                    </a:cubicBezTo>
                    <a:cubicBezTo>
                      <a:pt x="906" y="332"/>
                      <a:pt x="906" y="332"/>
                      <a:pt x="906" y="332"/>
                    </a:cubicBezTo>
                    <a:cubicBezTo>
                      <a:pt x="905" y="327"/>
                      <a:pt x="901" y="324"/>
                      <a:pt x="896" y="324"/>
                    </a:cubicBezTo>
                    <a:cubicBezTo>
                      <a:pt x="889" y="324"/>
                      <a:pt x="889" y="324"/>
                      <a:pt x="889" y="324"/>
                    </a:cubicBezTo>
                    <a:cubicBezTo>
                      <a:pt x="889" y="215"/>
                      <a:pt x="889" y="215"/>
                      <a:pt x="889" y="215"/>
                    </a:cubicBezTo>
                    <a:cubicBezTo>
                      <a:pt x="892" y="214"/>
                      <a:pt x="892" y="214"/>
                      <a:pt x="892" y="214"/>
                    </a:cubicBezTo>
                    <a:cubicBezTo>
                      <a:pt x="905" y="209"/>
                      <a:pt x="905" y="209"/>
                      <a:pt x="905" y="209"/>
                    </a:cubicBezTo>
                    <a:cubicBezTo>
                      <a:pt x="915" y="205"/>
                      <a:pt x="922" y="196"/>
                      <a:pt x="922" y="184"/>
                    </a:cubicBezTo>
                    <a:cubicBezTo>
                      <a:pt x="922" y="173"/>
                      <a:pt x="915" y="163"/>
                      <a:pt x="905" y="160"/>
                    </a:cubicBezTo>
                    <a:cubicBezTo>
                      <a:pt x="470" y="3"/>
                      <a:pt x="470" y="3"/>
                      <a:pt x="470" y="3"/>
                    </a:cubicBezTo>
                    <a:cubicBezTo>
                      <a:pt x="464" y="0"/>
                      <a:pt x="458" y="0"/>
                      <a:pt x="452" y="3"/>
                    </a:cubicBezTo>
                    <a:cubicBezTo>
                      <a:pt x="17" y="160"/>
                      <a:pt x="17" y="160"/>
                      <a:pt x="17" y="160"/>
                    </a:cubicBezTo>
                    <a:cubicBezTo>
                      <a:pt x="7" y="163"/>
                      <a:pt x="0" y="173"/>
                      <a:pt x="0" y="184"/>
                    </a:cubicBezTo>
                    <a:cubicBezTo>
                      <a:pt x="0" y="196"/>
                      <a:pt x="7" y="205"/>
                      <a:pt x="17" y="209"/>
                    </a:cubicBezTo>
                    <a:cubicBezTo>
                      <a:pt x="178" y="267"/>
                      <a:pt x="178" y="267"/>
                      <a:pt x="178" y="267"/>
                    </a:cubicBezTo>
                    <a:cubicBezTo>
                      <a:pt x="167" y="303"/>
                      <a:pt x="161" y="344"/>
                      <a:pt x="162" y="390"/>
                    </a:cubicBezTo>
                    <a:cubicBezTo>
                      <a:pt x="165" y="650"/>
                      <a:pt x="316" y="806"/>
                      <a:pt x="456" y="806"/>
                    </a:cubicBezTo>
                    <a:cubicBezTo>
                      <a:pt x="594" y="806"/>
                      <a:pt x="747" y="650"/>
                      <a:pt x="750" y="390"/>
                    </a:cubicBezTo>
                    <a:cubicBezTo>
                      <a:pt x="750" y="345"/>
                      <a:pt x="745" y="306"/>
                      <a:pt x="735" y="271"/>
                    </a:cubicBezTo>
                    <a:cubicBezTo>
                      <a:pt x="852" y="228"/>
                      <a:pt x="852" y="228"/>
                      <a:pt x="852" y="228"/>
                    </a:cubicBezTo>
                    <a:cubicBezTo>
                      <a:pt x="852" y="324"/>
                      <a:pt x="852" y="324"/>
                      <a:pt x="852" y="324"/>
                    </a:cubicBezTo>
                    <a:cubicBezTo>
                      <a:pt x="845" y="324"/>
                      <a:pt x="845" y="324"/>
                      <a:pt x="845" y="324"/>
                    </a:cubicBezTo>
                    <a:cubicBezTo>
                      <a:pt x="840" y="324"/>
                      <a:pt x="836" y="328"/>
                      <a:pt x="835" y="332"/>
                    </a:cubicBezTo>
                    <a:cubicBezTo>
                      <a:pt x="826" y="412"/>
                      <a:pt x="826" y="412"/>
                      <a:pt x="826" y="412"/>
                    </a:cubicBezTo>
                    <a:cubicBezTo>
                      <a:pt x="826" y="414"/>
                      <a:pt x="826" y="417"/>
                      <a:pt x="828" y="418"/>
                    </a:cubicBezTo>
                    <a:cubicBezTo>
                      <a:pt x="829" y="420"/>
                      <a:pt x="832" y="422"/>
                      <a:pt x="834" y="422"/>
                    </a:cubicBezTo>
                    <a:moveTo>
                      <a:pt x="456" y="742"/>
                    </a:moveTo>
                    <a:cubicBezTo>
                      <a:pt x="334" y="742"/>
                      <a:pt x="250" y="599"/>
                      <a:pt x="233" y="456"/>
                    </a:cubicBezTo>
                    <a:cubicBezTo>
                      <a:pt x="217" y="324"/>
                      <a:pt x="408" y="318"/>
                      <a:pt x="419" y="400"/>
                    </a:cubicBezTo>
                    <a:cubicBezTo>
                      <a:pt x="423" y="425"/>
                      <a:pt x="394" y="452"/>
                      <a:pt x="397" y="463"/>
                    </a:cubicBezTo>
                    <a:cubicBezTo>
                      <a:pt x="413" y="514"/>
                      <a:pt x="681" y="295"/>
                      <a:pt x="679" y="456"/>
                    </a:cubicBezTo>
                    <a:cubicBezTo>
                      <a:pt x="678" y="570"/>
                      <a:pt x="572" y="742"/>
                      <a:pt x="456" y="742"/>
                    </a:cubicBezTo>
                    <a:close/>
                    <a:moveTo>
                      <a:pt x="456" y="742"/>
                    </a:moveTo>
                    <a:cubicBezTo>
                      <a:pt x="456" y="742"/>
                      <a:pt x="456" y="742"/>
                      <a:pt x="456" y="74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14" name="Google Shape;34514;p553"/>
            <p:cNvGrpSpPr/>
            <p:nvPr/>
          </p:nvGrpSpPr>
          <p:grpSpPr>
            <a:xfrm>
              <a:off x="10423824" y="4346092"/>
              <a:ext cx="460375" cy="534988"/>
              <a:chOff x="7693025" y="4505325"/>
              <a:chExt cx="460375" cy="534988"/>
            </a:xfrm>
          </p:grpSpPr>
          <p:sp>
            <p:nvSpPr>
              <p:cNvPr id="34515" name="Google Shape;34515;p553"/>
              <p:cNvSpPr/>
              <p:nvPr/>
            </p:nvSpPr>
            <p:spPr>
              <a:xfrm>
                <a:off x="7693025" y="4808538"/>
                <a:ext cx="460375" cy="231775"/>
              </a:xfrm>
              <a:custGeom>
                <a:avLst/>
                <a:gdLst/>
                <a:ahLst/>
                <a:cxnLst/>
                <a:rect l="l" t="t" r="r" b="b"/>
                <a:pathLst>
                  <a:path w="1224" h="614" extrusionOk="0">
                    <a:moveTo>
                      <a:pt x="1046" y="192"/>
                    </a:moveTo>
                    <a:cubicBezTo>
                      <a:pt x="1036" y="167"/>
                      <a:pt x="1011" y="151"/>
                      <a:pt x="986" y="141"/>
                    </a:cubicBezTo>
                    <a:cubicBezTo>
                      <a:pt x="823" y="66"/>
                      <a:pt x="823" y="66"/>
                      <a:pt x="823" y="66"/>
                    </a:cubicBezTo>
                    <a:cubicBezTo>
                      <a:pt x="745" y="0"/>
                      <a:pt x="745" y="0"/>
                      <a:pt x="745" y="0"/>
                    </a:cubicBezTo>
                    <a:cubicBezTo>
                      <a:pt x="619" y="125"/>
                      <a:pt x="619" y="125"/>
                      <a:pt x="619" y="125"/>
                    </a:cubicBezTo>
                    <a:cubicBezTo>
                      <a:pt x="619" y="125"/>
                      <a:pt x="619" y="125"/>
                      <a:pt x="619" y="125"/>
                    </a:cubicBezTo>
                    <a:cubicBezTo>
                      <a:pt x="674" y="488"/>
                      <a:pt x="674" y="488"/>
                      <a:pt x="674" y="488"/>
                    </a:cubicBezTo>
                    <a:cubicBezTo>
                      <a:pt x="674" y="489"/>
                      <a:pt x="673" y="491"/>
                      <a:pt x="673" y="492"/>
                    </a:cubicBezTo>
                    <a:cubicBezTo>
                      <a:pt x="616" y="569"/>
                      <a:pt x="616" y="569"/>
                      <a:pt x="616" y="569"/>
                    </a:cubicBezTo>
                    <a:cubicBezTo>
                      <a:pt x="615" y="571"/>
                      <a:pt x="614" y="571"/>
                      <a:pt x="612" y="571"/>
                    </a:cubicBezTo>
                    <a:cubicBezTo>
                      <a:pt x="610" y="571"/>
                      <a:pt x="609" y="571"/>
                      <a:pt x="608" y="569"/>
                    </a:cubicBezTo>
                    <a:cubicBezTo>
                      <a:pt x="551" y="492"/>
                      <a:pt x="551" y="492"/>
                      <a:pt x="551" y="492"/>
                    </a:cubicBezTo>
                    <a:cubicBezTo>
                      <a:pt x="551" y="491"/>
                      <a:pt x="550" y="489"/>
                      <a:pt x="550" y="488"/>
                    </a:cubicBezTo>
                    <a:cubicBezTo>
                      <a:pt x="605" y="125"/>
                      <a:pt x="605" y="125"/>
                      <a:pt x="605" y="125"/>
                    </a:cubicBezTo>
                    <a:cubicBezTo>
                      <a:pt x="605" y="125"/>
                      <a:pt x="605" y="125"/>
                      <a:pt x="605" y="125"/>
                    </a:cubicBezTo>
                    <a:cubicBezTo>
                      <a:pt x="479" y="0"/>
                      <a:pt x="479" y="0"/>
                      <a:pt x="479" y="0"/>
                    </a:cubicBezTo>
                    <a:cubicBezTo>
                      <a:pt x="401" y="66"/>
                      <a:pt x="401" y="66"/>
                      <a:pt x="401" y="66"/>
                    </a:cubicBezTo>
                    <a:cubicBezTo>
                      <a:pt x="238" y="141"/>
                      <a:pt x="238" y="141"/>
                      <a:pt x="238" y="141"/>
                    </a:cubicBezTo>
                    <a:cubicBezTo>
                      <a:pt x="213" y="151"/>
                      <a:pt x="190" y="166"/>
                      <a:pt x="178" y="192"/>
                    </a:cubicBezTo>
                    <a:cubicBezTo>
                      <a:pt x="178" y="192"/>
                      <a:pt x="0" y="614"/>
                      <a:pt x="97" y="614"/>
                    </a:cubicBezTo>
                    <a:cubicBezTo>
                      <a:pt x="1127" y="614"/>
                      <a:pt x="1127" y="614"/>
                      <a:pt x="1127" y="614"/>
                    </a:cubicBezTo>
                    <a:cubicBezTo>
                      <a:pt x="1224" y="614"/>
                      <a:pt x="1046" y="192"/>
                      <a:pt x="1046" y="192"/>
                    </a:cubicBezTo>
                    <a:close/>
                    <a:moveTo>
                      <a:pt x="1046" y="192"/>
                    </a:moveTo>
                    <a:cubicBezTo>
                      <a:pt x="1046" y="192"/>
                      <a:pt x="1046" y="192"/>
                      <a:pt x="1046" y="19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16" name="Google Shape;34516;p553"/>
              <p:cNvSpPr/>
              <p:nvPr/>
            </p:nvSpPr>
            <p:spPr>
              <a:xfrm>
                <a:off x="7750175" y="4505325"/>
                <a:ext cx="346075" cy="303213"/>
              </a:xfrm>
              <a:custGeom>
                <a:avLst/>
                <a:gdLst/>
                <a:ahLst/>
                <a:cxnLst/>
                <a:rect l="l" t="t" r="r" b="b"/>
                <a:pathLst>
                  <a:path w="922" h="806" extrusionOk="0">
                    <a:moveTo>
                      <a:pt x="907" y="422"/>
                    </a:moveTo>
                    <a:cubicBezTo>
                      <a:pt x="909" y="421"/>
                      <a:pt x="911" y="420"/>
                      <a:pt x="913" y="418"/>
                    </a:cubicBezTo>
                    <a:cubicBezTo>
                      <a:pt x="914" y="417"/>
                      <a:pt x="915" y="414"/>
                      <a:pt x="915" y="412"/>
                    </a:cubicBezTo>
                    <a:cubicBezTo>
                      <a:pt x="913" y="396"/>
                      <a:pt x="911" y="381"/>
                      <a:pt x="909" y="365"/>
                    </a:cubicBezTo>
                    <a:cubicBezTo>
                      <a:pt x="906" y="332"/>
                      <a:pt x="906" y="332"/>
                      <a:pt x="906" y="332"/>
                    </a:cubicBezTo>
                    <a:cubicBezTo>
                      <a:pt x="905" y="327"/>
                      <a:pt x="901" y="324"/>
                      <a:pt x="896" y="324"/>
                    </a:cubicBezTo>
                    <a:cubicBezTo>
                      <a:pt x="889" y="324"/>
                      <a:pt x="889" y="324"/>
                      <a:pt x="889" y="324"/>
                    </a:cubicBezTo>
                    <a:cubicBezTo>
                      <a:pt x="889" y="215"/>
                      <a:pt x="889" y="215"/>
                      <a:pt x="889" y="215"/>
                    </a:cubicBezTo>
                    <a:cubicBezTo>
                      <a:pt x="892" y="214"/>
                      <a:pt x="892" y="214"/>
                      <a:pt x="892" y="214"/>
                    </a:cubicBezTo>
                    <a:cubicBezTo>
                      <a:pt x="905" y="209"/>
                      <a:pt x="905" y="209"/>
                      <a:pt x="905" y="209"/>
                    </a:cubicBezTo>
                    <a:cubicBezTo>
                      <a:pt x="915" y="205"/>
                      <a:pt x="922" y="196"/>
                      <a:pt x="922" y="184"/>
                    </a:cubicBezTo>
                    <a:cubicBezTo>
                      <a:pt x="922" y="173"/>
                      <a:pt x="915" y="163"/>
                      <a:pt x="905" y="160"/>
                    </a:cubicBezTo>
                    <a:cubicBezTo>
                      <a:pt x="470" y="3"/>
                      <a:pt x="470" y="3"/>
                      <a:pt x="470" y="3"/>
                    </a:cubicBezTo>
                    <a:cubicBezTo>
                      <a:pt x="464" y="0"/>
                      <a:pt x="458" y="0"/>
                      <a:pt x="452" y="3"/>
                    </a:cubicBezTo>
                    <a:cubicBezTo>
                      <a:pt x="17" y="160"/>
                      <a:pt x="17" y="160"/>
                      <a:pt x="17" y="160"/>
                    </a:cubicBezTo>
                    <a:cubicBezTo>
                      <a:pt x="7" y="163"/>
                      <a:pt x="0" y="173"/>
                      <a:pt x="0" y="184"/>
                    </a:cubicBezTo>
                    <a:cubicBezTo>
                      <a:pt x="0" y="196"/>
                      <a:pt x="7" y="205"/>
                      <a:pt x="17" y="209"/>
                    </a:cubicBezTo>
                    <a:cubicBezTo>
                      <a:pt x="178" y="267"/>
                      <a:pt x="178" y="267"/>
                      <a:pt x="178" y="267"/>
                    </a:cubicBezTo>
                    <a:cubicBezTo>
                      <a:pt x="167" y="303"/>
                      <a:pt x="161" y="344"/>
                      <a:pt x="162" y="390"/>
                    </a:cubicBezTo>
                    <a:cubicBezTo>
                      <a:pt x="165" y="650"/>
                      <a:pt x="316" y="806"/>
                      <a:pt x="456" y="806"/>
                    </a:cubicBezTo>
                    <a:cubicBezTo>
                      <a:pt x="594" y="806"/>
                      <a:pt x="747" y="650"/>
                      <a:pt x="750" y="390"/>
                    </a:cubicBezTo>
                    <a:cubicBezTo>
                      <a:pt x="750" y="345"/>
                      <a:pt x="745" y="306"/>
                      <a:pt x="735" y="271"/>
                    </a:cubicBezTo>
                    <a:cubicBezTo>
                      <a:pt x="852" y="228"/>
                      <a:pt x="852" y="228"/>
                      <a:pt x="852" y="228"/>
                    </a:cubicBezTo>
                    <a:cubicBezTo>
                      <a:pt x="852" y="324"/>
                      <a:pt x="852" y="324"/>
                      <a:pt x="852" y="324"/>
                    </a:cubicBezTo>
                    <a:cubicBezTo>
                      <a:pt x="845" y="324"/>
                      <a:pt x="845" y="324"/>
                      <a:pt x="845" y="324"/>
                    </a:cubicBezTo>
                    <a:cubicBezTo>
                      <a:pt x="840" y="324"/>
                      <a:pt x="836" y="328"/>
                      <a:pt x="835" y="332"/>
                    </a:cubicBezTo>
                    <a:cubicBezTo>
                      <a:pt x="826" y="412"/>
                      <a:pt x="826" y="412"/>
                      <a:pt x="826" y="412"/>
                    </a:cubicBezTo>
                    <a:cubicBezTo>
                      <a:pt x="826" y="414"/>
                      <a:pt x="826" y="417"/>
                      <a:pt x="828" y="418"/>
                    </a:cubicBezTo>
                    <a:cubicBezTo>
                      <a:pt x="829" y="420"/>
                      <a:pt x="832" y="422"/>
                      <a:pt x="834" y="422"/>
                    </a:cubicBezTo>
                    <a:moveTo>
                      <a:pt x="456" y="742"/>
                    </a:moveTo>
                    <a:cubicBezTo>
                      <a:pt x="334" y="742"/>
                      <a:pt x="250" y="599"/>
                      <a:pt x="233" y="456"/>
                    </a:cubicBezTo>
                    <a:cubicBezTo>
                      <a:pt x="217" y="324"/>
                      <a:pt x="408" y="318"/>
                      <a:pt x="419" y="400"/>
                    </a:cubicBezTo>
                    <a:cubicBezTo>
                      <a:pt x="423" y="425"/>
                      <a:pt x="394" y="452"/>
                      <a:pt x="397" y="463"/>
                    </a:cubicBezTo>
                    <a:cubicBezTo>
                      <a:pt x="413" y="514"/>
                      <a:pt x="681" y="295"/>
                      <a:pt x="679" y="456"/>
                    </a:cubicBezTo>
                    <a:cubicBezTo>
                      <a:pt x="678" y="570"/>
                      <a:pt x="572" y="742"/>
                      <a:pt x="456" y="742"/>
                    </a:cubicBezTo>
                    <a:close/>
                    <a:moveTo>
                      <a:pt x="456" y="742"/>
                    </a:moveTo>
                    <a:cubicBezTo>
                      <a:pt x="456" y="742"/>
                      <a:pt x="456" y="742"/>
                      <a:pt x="456" y="74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17" name="Google Shape;34517;p553"/>
            <p:cNvGrpSpPr/>
            <p:nvPr/>
          </p:nvGrpSpPr>
          <p:grpSpPr>
            <a:xfrm>
              <a:off x="10938042" y="4338693"/>
              <a:ext cx="460375" cy="534988"/>
              <a:chOff x="7693025" y="4505325"/>
              <a:chExt cx="460375" cy="534988"/>
            </a:xfrm>
          </p:grpSpPr>
          <p:sp>
            <p:nvSpPr>
              <p:cNvPr id="34518" name="Google Shape;34518;p553"/>
              <p:cNvSpPr/>
              <p:nvPr/>
            </p:nvSpPr>
            <p:spPr>
              <a:xfrm>
                <a:off x="7693025" y="4808538"/>
                <a:ext cx="460375" cy="231775"/>
              </a:xfrm>
              <a:custGeom>
                <a:avLst/>
                <a:gdLst/>
                <a:ahLst/>
                <a:cxnLst/>
                <a:rect l="l" t="t" r="r" b="b"/>
                <a:pathLst>
                  <a:path w="1224" h="614" extrusionOk="0">
                    <a:moveTo>
                      <a:pt x="1046" y="192"/>
                    </a:moveTo>
                    <a:cubicBezTo>
                      <a:pt x="1036" y="167"/>
                      <a:pt x="1011" y="151"/>
                      <a:pt x="986" y="141"/>
                    </a:cubicBezTo>
                    <a:cubicBezTo>
                      <a:pt x="823" y="66"/>
                      <a:pt x="823" y="66"/>
                      <a:pt x="823" y="66"/>
                    </a:cubicBezTo>
                    <a:cubicBezTo>
                      <a:pt x="745" y="0"/>
                      <a:pt x="745" y="0"/>
                      <a:pt x="745" y="0"/>
                    </a:cubicBezTo>
                    <a:cubicBezTo>
                      <a:pt x="619" y="125"/>
                      <a:pt x="619" y="125"/>
                      <a:pt x="619" y="125"/>
                    </a:cubicBezTo>
                    <a:cubicBezTo>
                      <a:pt x="619" y="125"/>
                      <a:pt x="619" y="125"/>
                      <a:pt x="619" y="125"/>
                    </a:cubicBezTo>
                    <a:cubicBezTo>
                      <a:pt x="674" y="488"/>
                      <a:pt x="674" y="488"/>
                      <a:pt x="674" y="488"/>
                    </a:cubicBezTo>
                    <a:cubicBezTo>
                      <a:pt x="674" y="489"/>
                      <a:pt x="673" y="491"/>
                      <a:pt x="673" y="492"/>
                    </a:cubicBezTo>
                    <a:cubicBezTo>
                      <a:pt x="616" y="569"/>
                      <a:pt x="616" y="569"/>
                      <a:pt x="616" y="569"/>
                    </a:cubicBezTo>
                    <a:cubicBezTo>
                      <a:pt x="615" y="571"/>
                      <a:pt x="614" y="571"/>
                      <a:pt x="612" y="571"/>
                    </a:cubicBezTo>
                    <a:cubicBezTo>
                      <a:pt x="610" y="571"/>
                      <a:pt x="609" y="571"/>
                      <a:pt x="608" y="569"/>
                    </a:cubicBezTo>
                    <a:cubicBezTo>
                      <a:pt x="551" y="492"/>
                      <a:pt x="551" y="492"/>
                      <a:pt x="551" y="492"/>
                    </a:cubicBezTo>
                    <a:cubicBezTo>
                      <a:pt x="551" y="491"/>
                      <a:pt x="550" y="489"/>
                      <a:pt x="550" y="488"/>
                    </a:cubicBezTo>
                    <a:cubicBezTo>
                      <a:pt x="605" y="125"/>
                      <a:pt x="605" y="125"/>
                      <a:pt x="605" y="125"/>
                    </a:cubicBezTo>
                    <a:cubicBezTo>
                      <a:pt x="605" y="125"/>
                      <a:pt x="605" y="125"/>
                      <a:pt x="605" y="125"/>
                    </a:cubicBezTo>
                    <a:cubicBezTo>
                      <a:pt x="479" y="0"/>
                      <a:pt x="479" y="0"/>
                      <a:pt x="479" y="0"/>
                    </a:cubicBezTo>
                    <a:cubicBezTo>
                      <a:pt x="401" y="66"/>
                      <a:pt x="401" y="66"/>
                      <a:pt x="401" y="66"/>
                    </a:cubicBezTo>
                    <a:cubicBezTo>
                      <a:pt x="238" y="141"/>
                      <a:pt x="238" y="141"/>
                      <a:pt x="238" y="141"/>
                    </a:cubicBezTo>
                    <a:cubicBezTo>
                      <a:pt x="213" y="151"/>
                      <a:pt x="190" y="166"/>
                      <a:pt x="178" y="192"/>
                    </a:cubicBezTo>
                    <a:cubicBezTo>
                      <a:pt x="178" y="192"/>
                      <a:pt x="0" y="614"/>
                      <a:pt x="97" y="614"/>
                    </a:cubicBezTo>
                    <a:cubicBezTo>
                      <a:pt x="1127" y="614"/>
                      <a:pt x="1127" y="614"/>
                      <a:pt x="1127" y="614"/>
                    </a:cubicBezTo>
                    <a:cubicBezTo>
                      <a:pt x="1224" y="614"/>
                      <a:pt x="1046" y="192"/>
                      <a:pt x="1046" y="192"/>
                    </a:cubicBezTo>
                    <a:close/>
                    <a:moveTo>
                      <a:pt x="1046" y="192"/>
                    </a:moveTo>
                    <a:cubicBezTo>
                      <a:pt x="1046" y="192"/>
                      <a:pt x="1046" y="192"/>
                      <a:pt x="1046" y="192"/>
                    </a:cubicBezTo>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19" name="Google Shape;34519;p553"/>
              <p:cNvSpPr/>
              <p:nvPr/>
            </p:nvSpPr>
            <p:spPr>
              <a:xfrm>
                <a:off x="7750175" y="4505325"/>
                <a:ext cx="346075" cy="303213"/>
              </a:xfrm>
              <a:custGeom>
                <a:avLst/>
                <a:gdLst/>
                <a:ahLst/>
                <a:cxnLst/>
                <a:rect l="l" t="t" r="r" b="b"/>
                <a:pathLst>
                  <a:path w="922" h="806" extrusionOk="0">
                    <a:moveTo>
                      <a:pt x="907" y="422"/>
                    </a:moveTo>
                    <a:cubicBezTo>
                      <a:pt x="909" y="421"/>
                      <a:pt x="911" y="420"/>
                      <a:pt x="913" y="418"/>
                    </a:cubicBezTo>
                    <a:cubicBezTo>
                      <a:pt x="914" y="417"/>
                      <a:pt x="915" y="414"/>
                      <a:pt x="915" y="412"/>
                    </a:cubicBezTo>
                    <a:cubicBezTo>
                      <a:pt x="913" y="396"/>
                      <a:pt x="911" y="381"/>
                      <a:pt x="909" y="365"/>
                    </a:cubicBezTo>
                    <a:cubicBezTo>
                      <a:pt x="906" y="332"/>
                      <a:pt x="906" y="332"/>
                      <a:pt x="906" y="332"/>
                    </a:cubicBezTo>
                    <a:cubicBezTo>
                      <a:pt x="905" y="327"/>
                      <a:pt x="901" y="324"/>
                      <a:pt x="896" y="324"/>
                    </a:cubicBezTo>
                    <a:cubicBezTo>
                      <a:pt x="889" y="324"/>
                      <a:pt x="889" y="324"/>
                      <a:pt x="889" y="324"/>
                    </a:cubicBezTo>
                    <a:cubicBezTo>
                      <a:pt x="889" y="215"/>
                      <a:pt x="889" y="215"/>
                      <a:pt x="889" y="215"/>
                    </a:cubicBezTo>
                    <a:cubicBezTo>
                      <a:pt x="892" y="214"/>
                      <a:pt x="892" y="214"/>
                      <a:pt x="892" y="214"/>
                    </a:cubicBezTo>
                    <a:cubicBezTo>
                      <a:pt x="905" y="209"/>
                      <a:pt x="905" y="209"/>
                      <a:pt x="905" y="209"/>
                    </a:cubicBezTo>
                    <a:cubicBezTo>
                      <a:pt x="915" y="205"/>
                      <a:pt x="922" y="196"/>
                      <a:pt x="922" y="184"/>
                    </a:cubicBezTo>
                    <a:cubicBezTo>
                      <a:pt x="922" y="173"/>
                      <a:pt x="915" y="163"/>
                      <a:pt x="905" y="160"/>
                    </a:cubicBezTo>
                    <a:cubicBezTo>
                      <a:pt x="470" y="3"/>
                      <a:pt x="470" y="3"/>
                      <a:pt x="470" y="3"/>
                    </a:cubicBezTo>
                    <a:cubicBezTo>
                      <a:pt x="464" y="0"/>
                      <a:pt x="458" y="0"/>
                      <a:pt x="452" y="3"/>
                    </a:cubicBezTo>
                    <a:cubicBezTo>
                      <a:pt x="17" y="160"/>
                      <a:pt x="17" y="160"/>
                      <a:pt x="17" y="160"/>
                    </a:cubicBezTo>
                    <a:cubicBezTo>
                      <a:pt x="7" y="163"/>
                      <a:pt x="0" y="173"/>
                      <a:pt x="0" y="184"/>
                    </a:cubicBezTo>
                    <a:cubicBezTo>
                      <a:pt x="0" y="196"/>
                      <a:pt x="7" y="205"/>
                      <a:pt x="17" y="209"/>
                    </a:cubicBezTo>
                    <a:cubicBezTo>
                      <a:pt x="178" y="267"/>
                      <a:pt x="178" y="267"/>
                      <a:pt x="178" y="267"/>
                    </a:cubicBezTo>
                    <a:cubicBezTo>
                      <a:pt x="167" y="303"/>
                      <a:pt x="161" y="344"/>
                      <a:pt x="162" y="390"/>
                    </a:cubicBezTo>
                    <a:cubicBezTo>
                      <a:pt x="165" y="650"/>
                      <a:pt x="316" y="806"/>
                      <a:pt x="456" y="806"/>
                    </a:cubicBezTo>
                    <a:cubicBezTo>
                      <a:pt x="594" y="806"/>
                      <a:pt x="747" y="650"/>
                      <a:pt x="750" y="390"/>
                    </a:cubicBezTo>
                    <a:cubicBezTo>
                      <a:pt x="750" y="345"/>
                      <a:pt x="745" y="306"/>
                      <a:pt x="735" y="271"/>
                    </a:cubicBezTo>
                    <a:cubicBezTo>
                      <a:pt x="852" y="228"/>
                      <a:pt x="852" y="228"/>
                      <a:pt x="852" y="228"/>
                    </a:cubicBezTo>
                    <a:cubicBezTo>
                      <a:pt x="852" y="324"/>
                      <a:pt x="852" y="324"/>
                      <a:pt x="852" y="324"/>
                    </a:cubicBezTo>
                    <a:cubicBezTo>
                      <a:pt x="845" y="324"/>
                      <a:pt x="845" y="324"/>
                      <a:pt x="845" y="324"/>
                    </a:cubicBezTo>
                    <a:cubicBezTo>
                      <a:pt x="840" y="324"/>
                      <a:pt x="836" y="328"/>
                      <a:pt x="835" y="332"/>
                    </a:cubicBezTo>
                    <a:cubicBezTo>
                      <a:pt x="826" y="412"/>
                      <a:pt x="826" y="412"/>
                      <a:pt x="826" y="412"/>
                    </a:cubicBezTo>
                    <a:cubicBezTo>
                      <a:pt x="826" y="414"/>
                      <a:pt x="826" y="417"/>
                      <a:pt x="828" y="418"/>
                    </a:cubicBezTo>
                    <a:cubicBezTo>
                      <a:pt x="829" y="420"/>
                      <a:pt x="832" y="422"/>
                      <a:pt x="834" y="422"/>
                    </a:cubicBezTo>
                    <a:moveTo>
                      <a:pt x="456" y="742"/>
                    </a:moveTo>
                    <a:cubicBezTo>
                      <a:pt x="334" y="742"/>
                      <a:pt x="250" y="599"/>
                      <a:pt x="233" y="456"/>
                    </a:cubicBezTo>
                    <a:cubicBezTo>
                      <a:pt x="217" y="324"/>
                      <a:pt x="408" y="318"/>
                      <a:pt x="419" y="400"/>
                    </a:cubicBezTo>
                    <a:cubicBezTo>
                      <a:pt x="423" y="425"/>
                      <a:pt x="394" y="452"/>
                      <a:pt x="397" y="463"/>
                    </a:cubicBezTo>
                    <a:cubicBezTo>
                      <a:pt x="413" y="514"/>
                      <a:pt x="681" y="295"/>
                      <a:pt x="679" y="456"/>
                    </a:cubicBezTo>
                    <a:cubicBezTo>
                      <a:pt x="678" y="570"/>
                      <a:pt x="572" y="742"/>
                      <a:pt x="456" y="742"/>
                    </a:cubicBezTo>
                    <a:close/>
                    <a:moveTo>
                      <a:pt x="456" y="742"/>
                    </a:moveTo>
                    <a:cubicBezTo>
                      <a:pt x="456" y="742"/>
                      <a:pt x="456" y="742"/>
                      <a:pt x="456" y="742"/>
                    </a:cubicBezTo>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520" name="Google Shape;34520;p553"/>
          <p:cNvGrpSpPr/>
          <p:nvPr/>
        </p:nvGrpSpPr>
        <p:grpSpPr>
          <a:xfrm>
            <a:off x="7344536" y="5110669"/>
            <a:ext cx="4061024" cy="508000"/>
            <a:chOff x="7344536" y="5110669"/>
            <a:chExt cx="4061024" cy="508000"/>
          </a:xfrm>
        </p:grpSpPr>
        <p:sp>
          <p:nvSpPr>
            <p:cNvPr id="34521" name="Google Shape;34521;p553"/>
            <p:cNvSpPr/>
            <p:nvPr/>
          </p:nvSpPr>
          <p:spPr>
            <a:xfrm>
              <a:off x="7344536" y="5110669"/>
              <a:ext cx="474663" cy="508000"/>
            </a:xfrm>
            <a:custGeom>
              <a:avLst/>
              <a:gdLst/>
              <a:ahLst/>
              <a:cxnLst/>
              <a:rect l="l" t="t" r="r" b="b"/>
              <a:pathLst>
                <a:path w="1260" h="1347" extrusionOk="0">
                  <a:moveTo>
                    <a:pt x="1077" y="881"/>
                  </a:moveTo>
                  <a:cubicBezTo>
                    <a:pt x="1066" y="855"/>
                    <a:pt x="1040" y="839"/>
                    <a:pt x="1016" y="828"/>
                  </a:cubicBezTo>
                  <a:cubicBezTo>
                    <a:pt x="933" y="790"/>
                    <a:pt x="933" y="790"/>
                    <a:pt x="933" y="790"/>
                  </a:cubicBezTo>
                  <a:cubicBezTo>
                    <a:pt x="933" y="730"/>
                    <a:pt x="932" y="427"/>
                    <a:pt x="932" y="395"/>
                  </a:cubicBezTo>
                  <a:cubicBezTo>
                    <a:pt x="933" y="346"/>
                    <a:pt x="927" y="302"/>
                    <a:pt x="914" y="263"/>
                  </a:cubicBezTo>
                  <a:cubicBezTo>
                    <a:pt x="1017" y="226"/>
                    <a:pt x="1017" y="226"/>
                    <a:pt x="1017" y="226"/>
                  </a:cubicBezTo>
                  <a:cubicBezTo>
                    <a:pt x="1017" y="321"/>
                    <a:pt x="1017" y="321"/>
                    <a:pt x="1017" y="321"/>
                  </a:cubicBezTo>
                  <a:cubicBezTo>
                    <a:pt x="1010" y="321"/>
                    <a:pt x="1010" y="321"/>
                    <a:pt x="1010" y="321"/>
                  </a:cubicBezTo>
                  <a:cubicBezTo>
                    <a:pt x="1005" y="321"/>
                    <a:pt x="1001" y="324"/>
                    <a:pt x="1001" y="329"/>
                  </a:cubicBezTo>
                  <a:cubicBezTo>
                    <a:pt x="991" y="408"/>
                    <a:pt x="991" y="408"/>
                    <a:pt x="991" y="408"/>
                  </a:cubicBezTo>
                  <a:cubicBezTo>
                    <a:pt x="991" y="410"/>
                    <a:pt x="992" y="413"/>
                    <a:pt x="993" y="415"/>
                  </a:cubicBezTo>
                  <a:cubicBezTo>
                    <a:pt x="995" y="416"/>
                    <a:pt x="997" y="418"/>
                    <a:pt x="1000" y="418"/>
                  </a:cubicBezTo>
                  <a:cubicBezTo>
                    <a:pt x="1072" y="418"/>
                    <a:pt x="1072" y="418"/>
                    <a:pt x="1072" y="418"/>
                  </a:cubicBezTo>
                  <a:cubicBezTo>
                    <a:pt x="1074" y="418"/>
                    <a:pt x="1076" y="416"/>
                    <a:pt x="1078" y="415"/>
                  </a:cubicBezTo>
                  <a:cubicBezTo>
                    <a:pt x="1079" y="413"/>
                    <a:pt x="1080" y="410"/>
                    <a:pt x="1080" y="408"/>
                  </a:cubicBezTo>
                  <a:cubicBezTo>
                    <a:pt x="1078" y="392"/>
                    <a:pt x="1076" y="377"/>
                    <a:pt x="1074" y="362"/>
                  </a:cubicBezTo>
                  <a:cubicBezTo>
                    <a:pt x="1070" y="329"/>
                    <a:pt x="1070" y="329"/>
                    <a:pt x="1070" y="329"/>
                  </a:cubicBezTo>
                  <a:cubicBezTo>
                    <a:pt x="1070" y="324"/>
                    <a:pt x="1066" y="321"/>
                    <a:pt x="1061" y="321"/>
                  </a:cubicBezTo>
                  <a:cubicBezTo>
                    <a:pt x="1054" y="321"/>
                    <a:pt x="1054" y="321"/>
                    <a:pt x="1054" y="321"/>
                  </a:cubicBezTo>
                  <a:cubicBezTo>
                    <a:pt x="1054" y="213"/>
                    <a:pt x="1054" y="213"/>
                    <a:pt x="1054" y="213"/>
                  </a:cubicBezTo>
                  <a:cubicBezTo>
                    <a:pt x="1057" y="212"/>
                    <a:pt x="1057" y="212"/>
                    <a:pt x="1057" y="212"/>
                  </a:cubicBezTo>
                  <a:cubicBezTo>
                    <a:pt x="1070" y="207"/>
                    <a:pt x="1070" y="207"/>
                    <a:pt x="1070" y="207"/>
                  </a:cubicBezTo>
                  <a:cubicBezTo>
                    <a:pt x="1080" y="203"/>
                    <a:pt x="1087" y="194"/>
                    <a:pt x="1087" y="183"/>
                  </a:cubicBezTo>
                  <a:cubicBezTo>
                    <a:pt x="1087" y="172"/>
                    <a:pt x="1080" y="162"/>
                    <a:pt x="1070" y="158"/>
                  </a:cubicBezTo>
                  <a:cubicBezTo>
                    <a:pt x="639" y="3"/>
                    <a:pt x="639" y="3"/>
                    <a:pt x="639" y="3"/>
                  </a:cubicBezTo>
                  <a:cubicBezTo>
                    <a:pt x="633" y="0"/>
                    <a:pt x="627" y="0"/>
                    <a:pt x="621" y="3"/>
                  </a:cubicBezTo>
                  <a:cubicBezTo>
                    <a:pt x="190" y="158"/>
                    <a:pt x="190" y="158"/>
                    <a:pt x="190" y="158"/>
                  </a:cubicBezTo>
                  <a:cubicBezTo>
                    <a:pt x="180" y="162"/>
                    <a:pt x="173" y="172"/>
                    <a:pt x="173" y="183"/>
                  </a:cubicBezTo>
                  <a:cubicBezTo>
                    <a:pt x="173" y="194"/>
                    <a:pt x="180" y="203"/>
                    <a:pt x="190" y="207"/>
                  </a:cubicBezTo>
                  <a:cubicBezTo>
                    <a:pt x="347" y="264"/>
                    <a:pt x="347" y="264"/>
                    <a:pt x="347" y="264"/>
                  </a:cubicBezTo>
                  <a:cubicBezTo>
                    <a:pt x="333" y="303"/>
                    <a:pt x="327" y="348"/>
                    <a:pt x="327" y="399"/>
                  </a:cubicBezTo>
                  <a:cubicBezTo>
                    <a:pt x="327" y="790"/>
                    <a:pt x="327" y="790"/>
                    <a:pt x="327" y="790"/>
                  </a:cubicBezTo>
                  <a:cubicBezTo>
                    <a:pt x="245" y="828"/>
                    <a:pt x="245" y="828"/>
                    <a:pt x="245" y="828"/>
                  </a:cubicBezTo>
                  <a:cubicBezTo>
                    <a:pt x="220" y="839"/>
                    <a:pt x="195" y="854"/>
                    <a:pt x="183" y="881"/>
                  </a:cubicBezTo>
                  <a:cubicBezTo>
                    <a:pt x="183" y="881"/>
                    <a:pt x="0" y="1347"/>
                    <a:pt x="99" y="1347"/>
                  </a:cubicBezTo>
                  <a:cubicBezTo>
                    <a:pt x="1161" y="1347"/>
                    <a:pt x="1161" y="1347"/>
                    <a:pt x="1161" y="1347"/>
                  </a:cubicBezTo>
                  <a:cubicBezTo>
                    <a:pt x="1260" y="1347"/>
                    <a:pt x="1077" y="881"/>
                    <a:pt x="1077" y="881"/>
                  </a:cubicBezTo>
                  <a:close/>
                  <a:moveTo>
                    <a:pt x="796" y="841"/>
                  </a:moveTo>
                  <a:cubicBezTo>
                    <a:pt x="796" y="841"/>
                    <a:pt x="657" y="887"/>
                    <a:pt x="630" y="1049"/>
                  </a:cubicBezTo>
                  <a:cubicBezTo>
                    <a:pt x="630" y="1049"/>
                    <a:pt x="630" y="1049"/>
                    <a:pt x="630" y="1049"/>
                  </a:cubicBezTo>
                  <a:cubicBezTo>
                    <a:pt x="603" y="887"/>
                    <a:pt x="464" y="841"/>
                    <a:pt x="464" y="841"/>
                  </a:cubicBezTo>
                  <a:cubicBezTo>
                    <a:pt x="555" y="751"/>
                    <a:pt x="555" y="751"/>
                    <a:pt x="555" y="751"/>
                  </a:cubicBezTo>
                  <a:cubicBezTo>
                    <a:pt x="427" y="693"/>
                    <a:pt x="393" y="497"/>
                    <a:pt x="393" y="497"/>
                  </a:cubicBezTo>
                  <a:cubicBezTo>
                    <a:pt x="386" y="469"/>
                    <a:pt x="385" y="450"/>
                    <a:pt x="385" y="450"/>
                  </a:cubicBezTo>
                  <a:cubicBezTo>
                    <a:pt x="449" y="445"/>
                    <a:pt x="673" y="426"/>
                    <a:pt x="688" y="353"/>
                  </a:cubicBezTo>
                  <a:cubicBezTo>
                    <a:pt x="710" y="392"/>
                    <a:pt x="821" y="491"/>
                    <a:pt x="867" y="498"/>
                  </a:cubicBezTo>
                  <a:cubicBezTo>
                    <a:pt x="867" y="498"/>
                    <a:pt x="823" y="692"/>
                    <a:pt x="703" y="751"/>
                  </a:cubicBezTo>
                  <a:lnTo>
                    <a:pt x="796" y="841"/>
                  </a:lnTo>
                  <a:close/>
                  <a:moveTo>
                    <a:pt x="796" y="841"/>
                  </a:moveTo>
                  <a:cubicBezTo>
                    <a:pt x="796" y="841"/>
                    <a:pt x="796" y="841"/>
                    <a:pt x="796" y="841"/>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22" name="Google Shape;34522;p553"/>
            <p:cNvSpPr/>
            <p:nvPr/>
          </p:nvSpPr>
          <p:spPr>
            <a:xfrm>
              <a:off x="7858754" y="5110669"/>
              <a:ext cx="474663" cy="508000"/>
            </a:xfrm>
            <a:custGeom>
              <a:avLst/>
              <a:gdLst/>
              <a:ahLst/>
              <a:cxnLst/>
              <a:rect l="l" t="t" r="r" b="b"/>
              <a:pathLst>
                <a:path w="1260" h="1347" extrusionOk="0">
                  <a:moveTo>
                    <a:pt x="1077" y="881"/>
                  </a:moveTo>
                  <a:cubicBezTo>
                    <a:pt x="1066" y="855"/>
                    <a:pt x="1040" y="839"/>
                    <a:pt x="1016" y="828"/>
                  </a:cubicBezTo>
                  <a:cubicBezTo>
                    <a:pt x="933" y="790"/>
                    <a:pt x="933" y="790"/>
                    <a:pt x="933" y="790"/>
                  </a:cubicBezTo>
                  <a:cubicBezTo>
                    <a:pt x="933" y="730"/>
                    <a:pt x="932" y="427"/>
                    <a:pt x="932" y="395"/>
                  </a:cubicBezTo>
                  <a:cubicBezTo>
                    <a:pt x="933" y="346"/>
                    <a:pt x="927" y="302"/>
                    <a:pt x="914" y="263"/>
                  </a:cubicBezTo>
                  <a:cubicBezTo>
                    <a:pt x="1017" y="226"/>
                    <a:pt x="1017" y="226"/>
                    <a:pt x="1017" y="226"/>
                  </a:cubicBezTo>
                  <a:cubicBezTo>
                    <a:pt x="1017" y="321"/>
                    <a:pt x="1017" y="321"/>
                    <a:pt x="1017" y="321"/>
                  </a:cubicBezTo>
                  <a:cubicBezTo>
                    <a:pt x="1010" y="321"/>
                    <a:pt x="1010" y="321"/>
                    <a:pt x="1010" y="321"/>
                  </a:cubicBezTo>
                  <a:cubicBezTo>
                    <a:pt x="1005" y="321"/>
                    <a:pt x="1001" y="324"/>
                    <a:pt x="1001" y="329"/>
                  </a:cubicBezTo>
                  <a:cubicBezTo>
                    <a:pt x="991" y="408"/>
                    <a:pt x="991" y="408"/>
                    <a:pt x="991" y="408"/>
                  </a:cubicBezTo>
                  <a:cubicBezTo>
                    <a:pt x="991" y="410"/>
                    <a:pt x="992" y="413"/>
                    <a:pt x="993" y="415"/>
                  </a:cubicBezTo>
                  <a:cubicBezTo>
                    <a:pt x="995" y="416"/>
                    <a:pt x="997" y="418"/>
                    <a:pt x="1000" y="418"/>
                  </a:cubicBezTo>
                  <a:cubicBezTo>
                    <a:pt x="1072" y="418"/>
                    <a:pt x="1072" y="418"/>
                    <a:pt x="1072" y="418"/>
                  </a:cubicBezTo>
                  <a:cubicBezTo>
                    <a:pt x="1074" y="418"/>
                    <a:pt x="1076" y="416"/>
                    <a:pt x="1078" y="415"/>
                  </a:cubicBezTo>
                  <a:cubicBezTo>
                    <a:pt x="1079" y="413"/>
                    <a:pt x="1080" y="410"/>
                    <a:pt x="1080" y="408"/>
                  </a:cubicBezTo>
                  <a:cubicBezTo>
                    <a:pt x="1078" y="392"/>
                    <a:pt x="1076" y="377"/>
                    <a:pt x="1074" y="362"/>
                  </a:cubicBezTo>
                  <a:cubicBezTo>
                    <a:pt x="1070" y="329"/>
                    <a:pt x="1070" y="329"/>
                    <a:pt x="1070" y="329"/>
                  </a:cubicBezTo>
                  <a:cubicBezTo>
                    <a:pt x="1070" y="324"/>
                    <a:pt x="1066" y="321"/>
                    <a:pt x="1061" y="321"/>
                  </a:cubicBezTo>
                  <a:cubicBezTo>
                    <a:pt x="1054" y="321"/>
                    <a:pt x="1054" y="321"/>
                    <a:pt x="1054" y="321"/>
                  </a:cubicBezTo>
                  <a:cubicBezTo>
                    <a:pt x="1054" y="213"/>
                    <a:pt x="1054" y="213"/>
                    <a:pt x="1054" y="213"/>
                  </a:cubicBezTo>
                  <a:cubicBezTo>
                    <a:pt x="1057" y="212"/>
                    <a:pt x="1057" y="212"/>
                    <a:pt x="1057" y="212"/>
                  </a:cubicBezTo>
                  <a:cubicBezTo>
                    <a:pt x="1070" y="207"/>
                    <a:pt x="1070" y="207"/>
                    <a:pt x="1070" y="207"/>
                  </a:cubicBezTo>
                  <a:cubicBezTo>
                    <a:pt x="1080" y="203"/>
                    <a:pt x="1087" y="194"/>
                    <a:pt x="1087" y="183"/>
                  </a:cubicBezTo>
                  <a:cubicBezTo>
                    <a:pt x="1087" y="172"/>
                    <a:pt x="1080" y="162"/>
                    <a:pt x="1070" y="158"/>
                  </a:cubicBezTo>
                  <a:cubicBezTo>
                    <a:pt x="639" y="3"/>
                    <a:pt x="639" y="3"/>
                    <a:pt x="639" y="3"/>
                  </a:cubicBezTo>
                  <a:cubicBezTo>
                    <a:pt x="633" y="0"/>
                    <a:pt x="627" y="0"/>
                    <a:pt x="621" y="3"/>
                  </a:cubicBezTo>
                  <a:cubicBezTo>
                    <a:pt x="190" y="158"/>
                    <a:pt x="190" y="158"/>
                    <a:pt x="190" y="158"/>
                  </a:cubicBezTo>
                  <a:cubicBezTo>
                    <a:pt x="180" y="162"/>
                    <a:pt x="173" y="172"/>
                    <a:pt x="173" y="183"/>
                  </a:cubicBezTo>
                  <a:cubicBezTo>
                    <a:pt x="173" y="194"/>
                    <a:pt x="180" y="203"/>
                    <a:pt x="190" y="207"/>
                  </a:cubicBezTo>
                  <a:cubicBezTo>
                    <a:pt x="347" y="264"/>
                    <a:pt x="347" y="264"/>
                    <a:pt x="347" y="264"/>
                  </a:cubicBezTo>
                  <a:cubicBezTo>
                    <a:pt x="333" y="303"/>
                    <a:pt x="327" y="348"/>
                    <a:pt x="327" y="399"/>
                  </a:cubicBezTo>
                  <a:cubicBezTo>
                    <a:pt x="327" y="790"/>
                    <a:pt x="327" y="790"/>
                    <a:pt x="327" y="790"/>
                  </a:cubicBezTo>
                  <a:cubicBezTo>
                    <a:pt x="245" y="828"/>
                    <a:pt x="245" y="828"/>
                    <a:pt x="245" y="828"/>
                  </a:cubicBezTo>
                  <a:cubicBezTo>
                    <a:pt x="220" y="839"/>
                    <a:pt x="195" y="854"/>
                    <a:pt x="183" y="881"/>
                  </a:cubicBezTo>
                  <a:cubicBezTo>
                    <a:pt x="183" y="881"/>
                    <a:pt x="0" y="1347"/>
                    <a:pt x="99" y="1347"/>
                  </a:cubicBezTo>
                  <a:cubicBezTo>
                    <a:pt x="1161" y="1347"/>
                    <a:pt x="1161" y="1347"/>
                    <a:pt x="1161" y="1347"/>
                  </a:cubicBezTo>
                  <a:cubicBezTo>
                    <a:pt x="1260" y="1347"/>
                    <a:pt x="1077" y="881"/>
                    <a:pt x="1077" y="881"/>
                  </a:cubicBezTo>
                  <a:close/>
                  <a:moveTo>
                    <a:pt x="796" y="841"/>
                  </a:moveTo>
                  <a:cubicBezTo>
                    <a:pt x="796" y="841"/>
                    <a:pt x="657" y="887"/>
                    <a:pt x="630" y="1049"/>
                  </a:cubicBezTo>
                  <a:cubicBezTo>
                    <a:pt x="630" y="1049"/>
                    <a:pt x="630" y="1049"/>
                    <a:pt x="630" y="1049"/>
                  </a:cubicBezTo>
                  <a:cubicBezTo>
                    <a:pt x="603" y="887"/>
                    <a:pt x="464" y="841"/>
                    <a:pt x="464" y="841"/>
                  </a:cubicBezTo>
                  <a:cubicBezTo>
                    <a:pt x="555" y="751"/>
                    <a:pt x="555" y="751"/>
                    <a:pt x="555" y="751"/>
                  </a:cubicBezTo>
                  <a:cubicBezTo>
                    <a:pt x="427" y="693"/>
                    <a:pt x="393" y="497"/>
                    <a:pt x="393" y="497"/>
                  </a:cubicBezTo>
                  <a:cubicBezTo>
                    <a:pt x="386" y="469"/>
                    <a:pt x="385" y="450"/>
                    <a:pt x="385" y="450"/>
                  </a:cubicBezTo>
                  <a:cubicBezTo>
                    <a:pt x="449" y="445"/>
                    <a:pt x="673" y="426"/>
                    <a:pt x="688" y="353"/>
                  </a:cubicBezTo>
                  <a:cubicBezTo>
                    <a:pt x="710" y="392"/>
                    <a:pt x="821" y="491"/>
                    <a:pt x="867" y="498"/>
                  </a:cubicBezTo>
                  <a:cubicBezTo>
                    <a:pt x="867" y="498"/>
                    <a:pt x="823" y="692"/>
                    <a:pt x="703" y="751"/>
                  </a:cubicBezTo>
                  <a:lnTo>
                    <a:pt x="796" y="841"/>
                  </a:lnTo>
                  <a:close/>
                  <a:moveTo>
                    <a:pt x="796" y="841"/>
                  </a:moveTo>
                  <a:cubicBezTo>
                    <a:pt x="796" y="841"/>
                    <a:pt x="796" y="841"/>
                    <a:pt x="796" y="841"/>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23" name="Google Shape;34523;p553"/>
            <p:cNvSpPr/>
            <p:nvPr/>
          </p:nvSpPr>
          <p:spPr>
            <a:xfrm>
              <a:off x="8365827" y="5110669"/>
              <a:ext cx="474663" cy="508000"/>
            </a:xfrm>
            <a:custGeom>
              <a:avLst/>
              <a:gdLst/>
              <a:ahLst/>
              <a:cxnLst/>
              <a:rect l="l" t="t" r="r" b="b"/>
              <a:pathLst>
                <a:path w="1260" h="1347" extrusionOk="0">
                  <a:moveTo>
                    <a:pt x="1077" y="881"/>
                  </a:moveTo>
                  <a:cubicBezTo>
                    <a:pt x="1066" y="855"/>
                    <a:pt x="1040" y="839"/>
                    <a:pt x="1016" y="828"/>
                  </a:cubicBezTo>
                  <a:cubicBezTo>
                    <a:pt x="933" y="790"/>
                    <a:pt x="933" y="790"/>
                    <a:pt x="933" y="790"/>
                  </a:cubicBezTo>
                  <a:cubicBezTo>
                    <a:pt x="933" y="730"/>
                    <a:pt x="932" y="427"/>
                    <a:pt x="932" y="395"/>
                  </a:cubicBezTo>
                  <a:cubicBezTo>
                    <a:pt x="933" y="346"/>
                    <a:pt x="927" y="302"/>
                    <a:pt x="914" y="263"/>
                  </a:cubicBezTo>
                  <a:cubicBezTo>
                    <a:pt x="1017" y="226"/>
                    <a:pt x="1017" y="226"/>
                    <a:pt x="1017" y="226"/>
                  </a:cubicBezTo>
                  <a:cubicBezTo>
                    <a:pt x="1017" y="321"/>
                    <a:pt x="1017" y="321"/>
                    <a:pt x="1017" y="321"/>
                  </a:cubicBezTo>
                  <a:cubicBezTo>
                    <a:pt x="1010" y="321"/>
                    <a:pt x="1010" y="321"/>
                    <a:pt x="1010" y="321"/>
                  </a:cubicBezTo>
                  <a:cubicBezTo>
                    <a:pt x="1005" y="321"/>
                    <a:pt x="1001" y="324"/>
                    <a:pt x="1001" y="329"/>
                  </a:cubicBezTo>
                  <a:cubicBezTo>
                    <a:pt x="991" y="408"/>
                    <a:pt x="991" y="408"/>
                    <a:pt x="991" y="408"/>
                  </a:cubicBezTo>
                  <a:cubicBezTo>
                    <a:pt x="991" y="410"/>
                    <a:pt x="992" y="413"/>
                    <a:pt x="993" y="415"/>
                  </a:cubicBezTo>
                  <a:cubicBezTo>
                    <a:pt x="995" y="416"/>
                    <a:pt x="997" y="418"/>
                    <a:pt x="1000" y="418"/>
                  </a:cubicBezTo>
                  <a:cubicBezTo>
                    <a:pt x="1072" y="418"/>
                    <a:pt x="1072" y="418"/>
                    <a:pt x="1072" y="418"/>
                  </a:cubicBezTo>
                  <a:cubicBezTo>
                    <a:pt x="1074" y="418"/>
                    <a:pt x="1076" y="416"/>
                    <a:pt x="1078" y="415"/>
                  </a:cubicBezTo>
                  <a:cubicBezTo>
                    <a:pt x="1079" y="413"/>
                    <a:pt x="1080" y="410"/>
                    <a:pt x="1080" y="408"/>
                  </a:cubicBezTo>
                  <a:cubicBezTo>
                    <a:pt x="1078" y="392"/>
                    <a:pt x="1076" y="377"/>
                    <a:pt x="1074" y="362"/>
                  </a:cubicBezTo>
                  <a:cubicBezTo>
                    <a:pt x="1070" y="329"/>
                    <a:pt x="1070" y="329"/>
                    <a:pt x="1070" y="329"/>
                  </a:cubicBezTo>
                  <a:cubicBezTo>
                    <a:pt x="1070" y="324"/>
                    <a:pt x="1066" y="321"/>
                    <a:pt x="1061" y="321"/>
                  </a:cubicBezTo>
                  <a:cubicBezTo>
                    <a:pt x="1054" y="321"/>
                    <a:pt x="1054" y="321"/>
                    <a:pt x="1054" y="321"/>
                  </a:cubicBezTo>
                  <a:cubicBezTo>
                    <a:pt x="1054" y="213"/>
                    <a:pt x="1054" y="213"/>
                    <a:pt x="1054" y="213"/>
                  </a:cubicBezTo>
                  <a:cubicBezTo>
                    <a:pt x="1057" y="212"/>
                    <a:pt x="1057" y="212"/>
                    <a:pt x="1057" y="212"/>
                  </a:cubicBezTo>
                  <a:cubicBezTo>
                    <a:pt x="1070" y="207"/>
                    <a:pt x="1070" y="207"/>
                    <a:pt x="1070" y="207"/>
                  </a:cubicBezTo>
                  <a:cubicBezTo>
                    <a:pt x="1080" y="203"/>
                    <a:pt x="1087" y="194"/>
                    <a:pt x="1087" y="183"/>
                  </a:cubicBezTo>
                  <a:cubicBezTo>
                    <a:pt x="1087" y="172"/>
                    <a:pt x="1080" y="162"/>
                    <a:pt x="1070" y="158"/>
                  </a:cubicBezTo>
                  <a:cubicBezTo>
                    <a:pt x="639" y="3"/>
                    <a:pt x="639" y="3"/>
                    <a:pt x="639" y="3"/>
                  </a:cubicBezTo>
                  <a:cubicBezTo>
                    <a:pt x="633" y="0"/>
                    <a:pt x="627" y="0"/>
                    <a:pt x="621" y="3"/>
                  </a:cubicBezTo>
                  <a:cubicBezTo>
                    <a:pt x="190" y="158"/>
                    <a:pt x="190" y="158"/>
                    <a:pt x="190" y="158"/>
                  </a:cubicBezTo>
                  <a:cubicBezTo>
                    <a:pt x="180" y="162"/>
                    <a:pt x="173" y="172"/>
                    <a:pt x="173" y="183"/>
                  </a:cubicBezTo>
                  <a:cubicBezTo>
                    <a:pt x="173" y="194"/>
                    <a:pt x="180" y="203"/>
                    <a:pt x="190" y="207"/>
                  </a:cubicBezTo>
                  <a:cubicBezTo>
                    <a:pt x="347" y="264"/>
                    <a:pt x="347" y="264"/>
                    <a:pt x="347" y="264"/>
                  </a:cubicBezTo>
                  <a:cubicBezTo>
                    <a:pt x="333" y="303"/>
                    <a:pt x="327" y="348"/>
                    <a:pt x="327" y="399"/>
                  </a:cubicBezTo>
                  <a:cubicBezTo>
                    <a:pt x="327" y="790"/>
                    <a:pt x="327" y="790"/>
                    <a:pt x="327" y="790"/>
                  </a:cubicBezTo>
                  <a:cubicBezTo>
                    <a:pt x="245" y="828"/>
                    <a:pt x="245" y="828"/>
                    <a:pt x="245" y="828"/>
                  </a:cubicBezTo>
                  <a:cubicBezTo>
                    <a:pt x="220" y="839"/>
                    <a:pt x="195" y="854"/>
                    <a:pt x="183" y="881"/>
                  </a:cubicBezTo>
                  <a:cubicBezTo>
                    <a:pt x="183" y="881"/>
                    <a:pt x="0" y="1347"/>
                    <a:pt x="99" y="1347"/>
                  </a:cubicBezTo>
                  <a:cubicBezTo>
                    <a:pt x="1161" y="1347"/>
                    <a:pt x="1161" y="1347"/>
                    <a:pt x="1161" y="1347"/>
                  </a:cubicBezTo>
                  <a:cubicBezTo>
                    <a:pt x="1260" y="1347"/>
                    <a:pt x="1077" y="881"/>
                    <a:pt x="1077" y="881"/>
                  </a:cubicBezTo>
                  <a:close/>
                  <a:moveTo>
                    <a:pt x="796" y="841"/>
                  </a:moveTo>
                  <a:cubicBezTo>
                    <a:pt x="796" y="841"/>
                    <a:pt x="657" y="887"/>
                    <a:pt x="630" y="1049"/>
                  </a:cubicBezTo>
                  <a:cubicBezTo>
                    <a:pt x="630" y="1049"/>
                    <a:pt x="630" y="1049"/>
                    <a:pt x="630" y="1049"/>
                  </a:cubicBezTo>
                  <a:cubicBezTo>
                    <a:pt x="603" y="887"/>
                    <a:pt x="464" y="841"/>
                    <a:pt x="464" y="841"/>
                  </a:cubicBezTo>
                  <a:cubicBezTo>
                    <a:pt x="555" y="751"/>
                    <a:pt x="555" y="751"/>
                    <a:pt x="555" y="751"/>
                  </a:cubicBezTo>
                  <a:cubicBezTo>
                    <a:pt x="427" y="693"/>
                    <a:pt x="393" y="497"/>
                    <a:pt x="393" y="497"/>
                  </a:cubicBezTo>
                  <a:cubicBezTo>
                    <a:pt x="386" y="469"/>
                    <a:pt x="385" y="450"/>
                    <a:pt x="385" y="450"/>
                  </a:cubicBezTo>
                  <a:cubicBezTo>
                    <a:pt x="449" y="445"/>
                    <a:pt x="673" y="426"/>
                    <a:pt x="688" y="353"/>
                  </a:cubicBezTo>
                  <a:cubicBezTo>
                    <a:pt x="710" y="392"/>
                    <a:pt x="821" y="491"/>
                    <a:pt x="867" y="498"/>
                  </a:cubicBezTo>
                  <a:cubicBezTo>
                    <a:pt x="867" y="498"/>
                    <a:pt x="823" y="692"/>
                    <a:pt x="703" y="751"/>
                  </a:cubicBezTo>
                  <a:lnTo>
                    <a:pt x="796" y="841"/>
                  </a:lnTo>
                  <a:close/>
                  <a:moveTo>
                    <a:pt x="796" y="841"/>
                  </a:moveTo>
                  <a:cubicBezTo>
                    <a:pt x="796" y="841"/>
                    <a:pt x="796" y="841"/>
                    <a:pt x="796" y="841"/>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24" name="Google Shape;34524;p553"/>
            <p:cNvSpPr/>
            <p:nvPr/>
          </p:nvSpPr>
          <p:spPr>
            <a:xfrm>
              <a:off x="8880045" y="5110669"/>
              <a:ext cx="474663" cy="508000"/>
            </a:xfrm>
            <a:custGeom>
              <a:avLst/>
              <a:gdLst/>
              <a:ahLst/>
              <a:cxnLst/>
              <a:rect l="l" t="t" r="r" b="b"/>
              <a:pathLst>
                <a:path w="1260" h="1347" extrusionOk="0">
                  <a:moveTo>
                    <a:pt x="1077" y="881"/>
                  </a:moveTo>
                  <a:cubicBezTo>
                    <a:pt x="1066" y="855"/>
                    <a:pt x="1040" y="839"/>
                    <a:pt x="1016" y="828"/>
                  </a:cubicBezTo>
                  <a:cubicBezTo>
                    <a:pt x="933" y="790"/>
                    <a:pt x="933" y="790"/>
                    <a:pt x="933" y="790"/>
                  </a:cubicBezTo>
                  <a:cubicBezTo>
                    <a:pt x="933" y="730"/>
                    <a:pt x="932" y="427"/>
                    <a:pt x="932" y="395"/>
                  </a:cubicBezTo>
                  <a:cubicBezTo>
                    <a:pt x="933" y="346"/>
                    <a:pt x="927" y="302"/>
                    <a:pt x="914" y="263"/>
                  </a:cubicBezTo>
                  <a:cubicBezTo>
                    <a:pt x="1017" y="226"/>
                    <a:pt x="1017" y="226"/>
                    <a:pt x="1017" y="226"/>
                  </a:cubicBezTo>
                  <a:cubicBezTo>
                    <a:pt x="1017" y="321"/>
                    <a:pt x="1017" y="321"/>
                    <a:pt x="1017" y="321"/>
                  </a:cubicBezTo>
                  <a:cubicBezTo>
                    <a:pt x="1010" y="321"/>
                    <a:pt x="1010" y="321"/>
                    <a:pt x="1010" y="321"/>
                  </a:cubicBezTo>
                  <a:cubicBezTo>
                    <a:pt x="1005" y="321"/>
                    <a:pt x="1001" y="324"/>
                    <a:pt x="1001" y="329"/>
                  </a:cubicBezTo>
                  <a:cubicBezTo>
                    <a:pt x="991" y="408"/>
                    <a:pt x="991" y="408"/>
                    <a:pt x="991" y="408"/>
                  </a:cubicBezTo>
                  <a:cubicBezTo>
                    <a:pt x="991" y="410"/>
                    <a:pt x="992" y="413"/>
                    <a:pt x="993" y="415"/>
                  </a:cubicBezTo>
                  <a:cubicBezTo>
                    <a:pt x="995" y="416"/>
                    <a:pt x="997" y="418"/>
                    <a:pt x="1000" y="418"/>
                  </a:cubicBezTo>
                  <a:cubicBezTo>
                    <a:pt x="1072" y="418"/>
                    <a:pt x="1072" y="418"/>
                    <a:pt x="1072" y="418"/>
                  </a:cubicBezTo>
                  <a:cubicBezTo>
                    <a:pt x="1074" y="418"/>
                    <a:pt x="1076" y="416"/>
                    <a:pt x="1078" y="415"/>
                  </a:cubicBezTo>
                  <a:cubicBezTo>
                    <a:pt x="1079" y="413"/>
                    <a:pt x="1080" y="410"/>
                    <a:pt x="1080" y="408"/>
                  </a:cubicBezTo>
                  <a:cubicBezTo>
                    <a:pt x="1078" y="392"/>
                    <a:pt x="1076" y="377"/>
                    <a:pt x="1074" y="362"/>
                  </a:cubicBezTo>
                  <a:cubicBezTo>
                    <a:pt x="1070" y="329"/>
                    <a:pt x="1070" y="329"/>
                    <a:pt x="1070" y="329"/>
                  </a:cubicBezTo>
                  <a:cubicBezTo>
                    <a:pt x="1070" y="324"/>
                    <a:pt x="1066" y="321"/>
                    <a:pt x="1061" y="321"/>
                  </a:cubicBezTo>
                  <a:cubicBezTo>
                    <a:pt x="1054" y="321"/>
                    <a:pt x="1054" y="321"/>
                    <a:pt x="1054" y="321"/>
                  </a:cubicBezTo>
                  <a:cubicBezTo>
                    <a:pt x="1054" y="213"/>
                    <a:pt x="1054" y="213"/>
                    <a:pt x="1054" y="213"/>
                  </a:cubicBezTo>
                  <a:cubicBezTo>
                    <a:pt x="1057" y="212"/>
                    <a:pt x="1057" y="212"/>
                    <a:pt x="1057" y="212"/>
                  </a:cubicBezTo>
                  <a:cubicBezTo>
                    <a:pt x="1070" y="207"/>
                    <a:pt x="1070" y="207"/>
                    <a:pt x="1070" y="207"/>
                  </a:cubicBezTo>
                  <a:cubicBezTo>
                    <a:pt x="1080" y="203"/>
                    <a:pt x="1087" y="194"/>
                    <a:pt x="1087" y="183"/>
                  </a:cubicBezTo>
                  <a:cubicBezTo>
                    <a:pt x="1087" y="172"/>
                    <a:pt x="1080" y="162"/>
                    <a:pt x="1070" y="158"/>
                  </a:cubicBezTo>
                  <a:cubicBezTo>
                    <a:pt x="639" y="3"/>
                    <a:pt x="639" y="3"/>
                    <a:pt x="639" y="3"/>
                  </a:cubicBezTo>
                  <a:cubicBezTo>
                    <a:pt x="633" y="0"/>
                    <a:pt x="627" y="0"/>
                    <a:pt x="621" y="3"/>
                  </a:cubicBezTo>
                  <a:cubicBezTo>
                    <a:pt x="190" y="158"/>
                    <a:pt x="190" y="158"/>
                    <a:pt x="190" y="158"/>
                  </a:cubicBezTo>
                  <a:cubicBezTo>
                    <a:pt x="180" y="162"/>
                    <a:pt x="173" y="172"/>
                    <a:pt x="173" y="183"/>
                  </a:cubicBezTo>
                  <a:cubicBezTo>
                    <a:pt x="173" y="194"/>
                    <a:pt x="180" y="203"/>
                    <a:pt x="190" y="207"/>
                  </a:cubicBezTo>
                  <a:cubicBezTo>
                    <a:pt x="347" y="264"/>
                    <a:pt x="347" y="264"/>
                    <a:pt x="347" y="264"/>
                  </a:cubicBezTo>
                  <a:cubicBezTo>
                    <a:pt x="333" y="303"/>
                    <a:pt x="327" y="348"/>
                    <a:pt x="327" y="399"/>
                  </a:cubicBezTo>
                  <a:cubicBezTo>
                    <a:pt x="327" y="790"/>
                    <a:pt x="327" y="790"/>
                    <a:pt x="327" y="790"/>
                  </a:cubicBezTo>
                  <a:cubicBezTo>
                    <a:pt x="245" y="828"/>
                    <a:pt x="245" y="828"/>
                    <a:pt x="245" y="828"/>
                  </a:cubicBezTo>
                  <a:cubicBezTo>
                    <a:pt x="220" y="839"/>
                    <a:pt x="195" y="854"/>
                    <a:pt x="183" y="881"/>
                  </a:cubicBezTo>
                  <a:cubicBezTo>
                    <a:pt x="183" y="881"/>
                    <a:pt x="0" y="1347"/>
                    <a:pt x="99" y="1347"/>
                  </a:cubicBezTo>
                  <a:cubicBezTo>
                    <a:pt x="1161" y="1347"/>
                    <a:pt x="1161" y="1347"/>
                    <a:pt x="1161" y="1347"/>
                  </a:cubicBezTo>
                  <a:cubicBezTo>
                    <a:pt x="1260" y="1347"/>
                    <a:pt x="1077" y="881"/>
                    <a:pt x="1077" y="881"/>
                  </a:cubicBezTo>
                  <a:close/>
                  <a:moveTo>
                    <a:pt x="796" y="841"/>
                  </a:moveTo>
                  <a:cubicBezTo>
                    <a:pt x="796" y="841"/>
                    <a:pt x="657" y="887"/>
                    <a:pt x="630" y="1049"/>
                  </a:cubicBezTo>
                  <a:cubicBezTo>
                    <a:pt x="630" y="1049"/>
                    <a:pt x="630" y="1049"/>
                    <a:pt x="630" y="1049"/>
                  </a:cubicBezTo>
                  <a:cubicBezTo>
                    <a:pt x="603" y="887"/>
                    <a:pt x="464" y="841"/>
                    <a:pt x="464" y="841"/>
                  </a:cubicBezTo>
                  <a:cubicBezTo>
                    <a:pt x="555" y="751"/>
                    <a:pt x="555" y="751"/>
                    <a:pt x="555" y="751"/>
                  </a:cubicBezTo>
                  <a:cubicBezTo>
                    <a:pt x="427" y="693"/>
                    <a:pt x="393" y="497"/>
                    <a:pt x="393" y="497"/>
                  </a:cubicBezTo>
                  <a:cubicBezTo>
                    <a:pt x="386" y="469"/>
                    <a:pt x="385" y="450"/>
                    <a:pt x="385" y="450"/>
                  </a:cubicBezTo>
                  <a:cubicBezTo>
                    <a:pt x="449" y="445"/>
                    <a:pt x="673" y="426"/>
                    <a:pt x="688" y="353"/>
                  </a:cubicBezTo>
                  <a:cubicBezTo>
                    <a:pt x="710" y="392"/>
                    <a:pt x="821" y="491"/>
                    <a:pt x="867" y="498"/>
                  </a:cubicBezTo>
                  <a:cubicBezTo>
                    <a:pt x="867" y="498"/>
                    <a:pt x="823" y="692"/>
                    <a:pt x="703" y="751"/>
                  </a:cubicBezTo>
                  <a:lnTo>
                    <a:pt x="796" y="841"/>
                  </a:lnTo>
                  <a:close/>
                  <a:moveTo>
                    <a:pt x="796" y="841"/>
                  </a:moveTo>
                  <a:cubicBezTo>
                    <a:pt x="796" y="841"/>
                    <a:pt x="796" y="841"/>
                    <a:pt x="796" y="841"/>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25" name="Google Shape;34525;p553"/>
            <p:cNvSpPr/>
            <p:nvPr/>
          </p:nvSpPr>
          <p:spPr>
            <a:xfrm>
              <a:off x="9395388" y="5110669"/>
              <a:ext cx="474663" cy="508000"/>
            </a:xfrm>
            <a:custGeom>
              <a:avLst/>
              <a:gdLst/>
              <a:ahLst/>
              <a:cxnLst/>
              <a:rect l="l" t="t" r="r" b="b"/>
              <a:pathLst>
                <a:path w="1260" h="1347" extrusionOk="0">
                  <a:moveTo>
                    <a:pt x="1077" y="881"/>
                  </a:moveTo>
                  <a:cubicBezTo>
                    <a:pt x="1066" y="855"/>
                    <a:pt x="1040" y="839"/>
                    <a:pt x="1016" y="828"/>
                  </a:cubicBezTo>
                  <a:cubicBezTo>
                    <a:pt x="933" y="790"/>
                    <a:pt x="933" y="790"/>
                    <a:pt x="933" y="790"/>
                  </a:cubicBezTo>
                  <a:cubicBezTo>
                    <a:pt x="933" y="730"/>
                    <a:pt x="932" y="427"/>
                    <a:pt x="932" y="395"/>
                  </a:cubicBezTo>
                  <a:cubicBezTo>
                    <a:pt x="933" y="346"/>
                    <a:pt x="927" y="302"/>
                    <a:pt x="914" y="263"/>
                  </a:cubicBezTo>
                  <a:cubicBezTo>
                    <a:pt x="1017" y="226"/>
                    <a:pt x="1017" y="226"/>
                    <a:pt x="1017" y="226"/>
                  </a:cubicBezTo>
                  <a:cubicBezTo>
                    <a:pt x="1017" y="321"/>
                    <a:pt x="1017" y="321"/>
                    <a:pt x="1017" y="321"/>
                  </a:cubicBezTo>
                  <a:cubicBezTo>
                    <a:pt x="1010" y="321"/>
                    <a:pt x="1010" y="321"/>
                    <a:pt x="1010" y="321"/>
                  </a:cubicBezTo>
                  <a:cubicBezTo>
                    <a:pt x="1005" y="321"/>
                    <a:pt x="1001" y="324"/>
                    <a:pt x="1001" y="329"/>
                  </a:cubicBezTo>
                  <a:cubicBezTo>
                    <a:pt x="991" y="408"/>
                    <a:pt x="991" y="408"/>
                    <a:pt x="991" y="408"/>
                  </a:cubicBezTo>
                  <a:cubicBezTo>
                    <a:pt x="991" y="410"/>
                    <a:pt x="992" y="413"/>
                    <a:pt x="993" y="415"/>
                  </a:cubicBezTo>
                  <a:cubicBezTo>
                    <a:pt x="995" y="416"/>
                    <a:pt x="997" y="418"/>
                    <a:pt x="1000" y="418"/>
                  </a:cubicBezTo>
                  <a:cubicBezTo>
                    <a:pt x="1072" y="418"/>
                    <a:pt x="1072" y="418"/>
                    <a:pt x="1072" y="418"/>
                  </a:cubicBezTo>
                  <a:cubicBezTo>
                    <a:pt x="1074" y="418"/>
                    <a:pt x="1076" y="416"/>
                    <a:pt x="1078" y="415"/>
                  </a:cubicBezTo>
                  <a:cubicBezTo>
                    <a:pt x="1079" y="413"/>
                    <a:pt x="1080" y="410"/>
                    <a:pt x="1080" y="408"/>
                  </a:cubicBezTo>
                  <a:cubicBezTo>
                    <a:pt x="1078" y="392"/>
                    <a:pt x="1076" y="377"/>
                    <a:pt x="1074" y="362"/>
                  </a:cubicBezTo>
                  <a:cubicBezTo>
                    <a:pt x="1070" y="329"/>
                    <a:pt x="1070" y="329"/>
                    <a:pt x="1070" y="329"/>
                  </a:cubicBezTo>
                  <a:cubicBezTo>
                    <a:pt x="1070" y="324"/>
                    <a:pt x="1066" y="321"/>
                    <a:pt x="1061" y="321"/>
                  </a:cubicBezTo>
                  <a:cubicBezTo>
                    <a:pt x="1054" y="321"/>
                    <a:pt x="1054" y="321"/>
                    <a:pt x="1054" y="321"/>
                  </a:cubicBezTo>
                  <a:cubicBezTo>
                    <a:pt x="1054" y="213"/>
                    <a:pt x="1054" y="213"/>
                    <a:pt x="1054" y="213"/>
                  </a:cubicBezTo>
                  <a:cubicBezTo>
                    <a:pt x="1057" y="212"/>
                    <a:pt x="1057" y="212"/>
                    <a:pt x="1057" y="212"/>
                  </a:cubicBezTo>
                  <a:cubicBezTo>
                    <a:pt x="1070" y="207"/>
                    <a:pt x="1070" y="207"/>
                    <a:pt x="1070" y="207"/>
                  </a:cubicBezTo>
                  <a:cubicBezTo>
                    <a:pt x="1080" y="203"/>
                    <a:pt x="1087" y="194"/>
                    <a:pt x="1087" y="183"/>
                  </a:cubicBezTo>
                  <a:cubicBezTo>
                    <a:pt x="1087" y="172"/>
                    <a:pt x="1080" y="162"/>
                    <a:pt x="1070" y="158"/>
                  </a:cubicBezTo>
                  <a:cubicBezTo>
                    <a:pt x="639" y="3"/>
                    <a:pt x="639" y="3"/>
                    <a:pt x="639" y="3"/>
                  </a:cubicBezTo>
                  <a:cubicBezTo>
                    <a:pt x="633" y="0"/>
                    <a:pt x="627" y="0"/>
                    <a:pt x="621" y="3"/>
                  </a:cubicBezTo>
                  <a:cubicBezTo>
                    <a:pt x="190" y="158"/>
                    <a:pt x="190" y="158"/>
                    <a:pt x="190" y="158"/>
                  </a:cubicBezTo>
                  <a:cubicBezTo>
                    <a:pt x="180" y="162"/>
                    <a:pt x="173" y="172"/>
                    <a:pt x="173" y="183"/>
                  </a:cubicBezTo>
                  <a:cubicBezTo>
                    <a:pt x="173" y="194"/>
                    <a:pt x="180" y="203"/>
                    <a:pt x="190" y="207"/>
                  </a:cubicBezTo>
                  <a:cubicBezTo>
                    <a:pt x="347" y="264"/>
                    <a:pt x="347" y="264"/>
                    <a:pt x="347" y="264"/>
                  </a:cubicBezTo>
                  <a:cubicBezTo>
                    <a:pt x="333" y="303"/>
                    <a:pt x="327" y="348"/>
                    <a:pt x="327" y="399"/>
                  </a:cubicBezTo>
                  <a:cubicBezTo>
                    <a:pt x="327" y="790"/>
                    <a:pt x="327" y="790"/>
                    <a:pt x="327" y="790"/>
                  </a:cubicBezTo>
                  <a:cubicBezTo>
                    <a:pt x="245" y="828"/>
                    <a:pt x="245" y="828"/>
                    <a:pt x="245" y="828"/>
                  </a:cubicBezTo>
                  <a:cubicBezTo>
                    <a:pt x="220" y="839"/>
                    <a:pt x="195" y="854"/>
                    <a:pt x="183" y="881"/>
                  </a:cubicBezTo>
                  <a:cubicBezTo>
                    <a:pt x="183" y="881"/>
                    <a:pt x="0" y="1347"/>
                    <a:pt x="99" y="1347"/>
                  </a:cubicBezTo>
                  <a:cubicBezTo>
                    <a:pt x="1161" y="1347"/>
                    <a:pt x="1161" y="1347"/>
                    <a:pt x="1161" y="1347"/>
                  </a:cubicBezTo>
                  <a:cubicBezTo>
                    <a:pt x="1260" y="1347"/>
                    <a:pt x="1077" y="881"/>
                    <a:pt x="1077" y="881"/>
                  </a:cubicBezTo>
                  <a:close/>
                  <a:moveTo>
                    <a:pt x="796" y="841"/>
                  </a:moveTo>
                  <a:cubicBezTo>
                    <a:pt x="796" y="841"/>
                    <a:pt x="657" y="887"/>
                    <a:pt x="630" y="1049"/>
                  </a:cubicBezTo>
                  <a:cubicBezTo>
                    <a:pt x="630" y="1049"/>
                    <a:pt x="630" y="1049"/>
                    <a:pt x="630" y="1049"/>
                  </a:cubicBezTo>
                  <a:cubicBezTo>
                    <a:pt x="603" y="887"/>
                    <a:pt x="464" y="841"/>
                    <a:pt x="464" y="841"/>
                  </a:cubicBezTo>
                  <a:cubicBezTo>
                    <a:pt x="555" y="751"/>
                    <a:pt x="555" y="751"/>
                    <a:pt x="555" y="751"/>
                  </a:cubicBezTo>
                  <a:cubicBezTo>
                    <a:pt x="427" y="693"/>
                    <a:pt x="393" y="497"/>
                    <a:pt x="393" y="497"/>
                  </a:cubicBezTo>
                  <a:cubicBezTo>
                    <a:pt x="386" y="469"/>
                    <a:pt x="385" y="450"/>
                    <a:pt x="385" y="450"/>
                  </a:cubicBezTo>
                  <a:cubicBezTo>
                    <a:pt x="449" y="445"/>
                    <a:pt x="673" y="426"/>
                    <a:pt x="688" y="353"/>
                  </a:cubicBezTo>
                  <a:cubicBezTo>
                    <a:pt x="710" y="392"/>
                    <a:pt x="821" y="491"/>
                    <a:pt x="867" y="498"/>
                  </a:cubicBezTo>
                  <a:cubicBezTo>
                    <a:pt x="867" y="498"/>
                    <a:pt x="823" y="692"/>
                    <a:pt x="703" y="751"/>
                  </a:cubicBezTo>
                  <a:lnTo>
                    <a:pt x="796" y="841"/>
                  </a:lnTo>
                  <a:close/>
                  <a:moveTo>
                    <a:pt x="796" y="841"/>
                  </a:moveTo>
                  <a:cubicBezTo>
                    <a:pt x="796" y="841"/>
                    <a:pt x="796" y="841"/>
                    <a:pt x="796" y="841"/>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26" name="Google Shape;34526;p553"/>
            <p:cNvSpPr/>
            <p:nvPr/>
          </p:nvSpPr>
          <p:spPr>
            <a:xfrm>
              <a:off x="9909606" y="5110669"/>
              <a:ext cx="474663" cy="508000"/>
            </a:xfrm>
            <a:custGeom>
              <a:avLst/>
              <a:gdLst/>
              <a:ahLst/>
              <a:cxnLst/>
              <a:rect l="l" t="t" r="r" b="b"/>
              <a:pathLst>
                <a:path w="1260" h="1347" extrusionOk="0">
                  <a:moveTo>
                    <a:pt x="1077" y="881"/>
                  </a:moveTo>
                  <a:cubicBezTo>
                    <a:pt x="1066" y="855"/>
                    <a:pt x="1040" y="839"/>
                    <a:pt x="1016" y="828"/>
                  </a:cubicBezTo>
                  <a:cubicBezTo>
                    <a:pt x="933" y="790"/>
                    <a:pt x="933" y="790"/>
                    <a:pt x="933" y="790"/>
                  </a:cubicBezTo>
                  <a:cubicBezTo>
                    <a:pt x="933" y="730"/>
                    <a:pt x="932" y="427"/>
                    <a:pt x="932" y="395"/>
                  </a:cubicBezTo>
                  <a:cubicBezTo>
                    <a:pt x="933" y="346"/>
                    <a:pt x="927" y="302"/>
                    <a:pt x="914" y="263"/>
                  </a:cubicBezTo>
                  <a:cubicBezTo>
                    <a:pt x="1017" y="226"/>
                    <a:pt x="1017" y="226"/>
                    <a:pt x="1017" y="226"/>
                  </a:cubicBezTo>
                  <a:cubicBezTo>
                    <a:pt x="1017" y="321"/>
                    <a:pt x="1017" y="321"/>
                    <a:pt x="1017" y="321"/>
                  </a:cubicBezTo>
                  <a:cubicBezTo>
                    <a:pt x="1010" y="321"/>
                    <a:pt x="1010" y="321"/>
                    <a:pt x="1010" y="321"/>
                  </a:cubicBezTo>
                  <a:cubicBezTo>
                    <a:pt x="1005" y="321"/>
                    <a:pt x="1001" y="324"/>
                    <a:pt x="1001" y="329"/>
                  </a:cubicBezTo>
                  <a:cubicBezTo>
                    <a:pt x="991" y="408"/>
                    <a:pt x="991" y="408"/>
                    <a:pt x="991" y="408"/>
                  </a:cubicBezTo>
                  <a:cubicBezTo>
                    <a:pt x="991" y="410"/>
                    <a:pt x="992" y="413"/>
                    <a:pt x="993" y="415"/>
                  </a:cubicBezTo>
                  <a:cubicBezTo>
                    <a:pt x="995" y="416"/>
                    <a:pt x="997" y="418"/>
                    <a:pt x="1000" y="418"/>
                  </a:cubicBezTo>
                  <a:cubicBezTo>
                    <a:pt x="1072" y="418"/>
                    <a:pt x="1072" y="418"/>
                    <a:pt x="1072" y="418"/>
                  </a:cubicBezTo>
                  <a:cubicBezTo>
                    <a:pt x="1074" y="418"/>
                    <a:pt x="1076" y="416"/>
                    <a:pt x="1078" y="415"/>
                  </a:cubicBezTo>
                  <a:cubicBezTo>
                    <a:pt x="1079" y="413"/>
                    <a:pt x="1080" y="410"/>
                    <a:pt x="1080" y="408"/>
                  </a:cubicBezTo>
                  <a:cubicBezTo>
                    <a:pt x="1078" y="392"/>
                    <a:pt x="1076" y="377"/>
                    <a:pt x="1074" y="362"/>
                  </a:cubicBezTo>
                  <a:cubicBezTo>
                    <a:pt x="1070" y="329"/>
                    <a:pt x="1070" y="329"/>
                    <a:pt x="1070" y="329"/>
                  </a:cubicBezTo>
                  <a:cubicBezTo>
                    <a:pt x="1070" y="324"/>
                    <a:pt x="1066" y="321"/>
                    <a:pt x="1061" y="321"/>
                  </a:cubicBezTo>
                  <a:cubicBezTo>
                    <a:pt x="1054" y="321"/>
                    <a:pt x="1054" y="321"/>
                    <a:pt x="1054" y="321"/>
                  </a:cubicBezTo>
                  <a:cubicBezTo>
                    <a:pt x="1054" y="213"/>
                    <a:pt x="1054" y="213"/>
                    <a:pt x="1054" y="213"/>
                  </a:cubicBezTo>
                  <a:cubicBezTo>
                    <a:pt x="1057" y="212"/>
                    <a:pt x="1057" y="212"/>
                    <a:pt x="1057" y="212"/>
                  </a:cubicBezTo>
                  <a:cubicBezTo>
                    <a:pt x="1070" y="207"/>
                    <a:pt x="1070" y="207"/>
                    <a:pt x="1070" y="207"/>
                  </a:cubicBezTo>
                  <a:cubicBezTo>
                    <a:pt x="1080" y="203"/>
                    <a:pt x="1087" y="194"/>
                    <a:pt x="1087" y="183"/>
                  </a:cubicBezTo>
                  <a:cubicBezTo>
                    <a:pt x="1087" y="172"/>
                    <a:pt x="1080" y="162"/>
                    <a:pt x="1070" y="158"/>
                  </a:cubicBezTo>
                  <a:cubicBezTo>
                    <a:pt x="639" y="3"/>
                    <a:pt x="639" y="3"/>
                    <a:pt x="639" y="3"/>
                  </a:cubicBezTo>
                  <a:cubicBezTo>
                    <a:pt x="633" y="0"/>
                    <a:pt x="627" y="0"/>
                    <a:pt x="621" y="3"/>
                  </a:cubicBezTo>
                  <a:cubicBezTo>
                    <a:pt x="190" y="158"/>
                    <a:pt x="190" y="158"/>
                    <a:pt x="190" y="158"/>
                  </a:cubicBezTo>
                  <a:cubicBezTo>
                    <a:pt x="180" y="162"/>
                    <a:pt x="173" y="172"/>
                    <a:pt x="173" y="183"/>
                  </a:cubicBezTo>
                  <a:cubicBezTo>
                    <a:pt x="173" y="194"/>
                    <a:pt x="180" y="203"/>
                    <a:pt x="190" y="207"/>
                  </a:cubicBezTo>
                  <a:cubicBezTo>
                    <a:pt x="347" y="264"/>
                    <a:pt x="347" y="264"/>
                    <a:pt x="347" y="264"/>
                  </a:cubicBezTo>
                  <a:cubicBezTo>
                    <a:pt x="333" y="303"/>
                    <a:pt x="327" y="348"/>
                    <a:pt x="327" y="399"/>
                  </a:cubicBezTo>
                  <a:cubicBezTo>
                    <a:pt x="327" y="790"/>
                    <a:pt x="327" y="790"/>
                    <a:pt x="327" y="790"/>
                  </a:cubicBezTo>
                  <a:cubicBezTo>
                    <a:pt x="245" y="828"/>
                    <a:pt x="245" y="828"/>
                    <a:pt x="245" y="828"/>
                  </a:cubicBezTo>
                  <a:cubicBezTo>
                    <a:pt x="220" y="839"/>
                    <a:pt x="195" y="854"/>
                    <a:pt x="183" y="881"/>
                  </a:cubicBezTo>
                  <a:cubicBezTo>
                    <a:pt x="183" y="881"/>
                    <a:pt x="0" y="1347"/>
                    <a:pt x="99" y="1347"/>
                  </a:cubicBezTo>
                  <a:cubicBezTo>
                    <a:pt x="1161" y="1347"/>
                    <a:pt x="1161" y="1347"/>
                    <a:pt x="1161" y="1347"/>
                  </a:cubicBezTo>
                  <a:cubicBezTo>
                    <a:pt x="1260" y="1347"/>
                    <a:pt x="1077" y="881"/>
                    <a:pt x="1077" y="881"/>
                  </a:cubicBezTo>
                  <a:close/>
                  <a:moveTo>
                    <a:pt x="796" y="841"/>
                  </a:moveTo>
                  <a:cubicBezTo>
                    <a:pt x="796" y="841"/>
                    <a:pt x="657" y="887"/>
                    <a:pt x="630" y="1049"/>
                  </a:cubicBezTo>
                  <a:cubicBezTo>
                    <a:pt x="630" y="1049"/>
                    <a:pt x="630" y="1049"/>
                    <a:pt x="630" y="1049"/>
                  </a:cubicBezTo>
                  <a:cubicBezTo>
                    <a:pt x="603" y="887"/>
                    <a:pt x="464" y="841"/>
                    <a:pt x="464" y="841"/>
                  </a:cubicBezTo>
                  <a:cubicBezTo>
                    <a:pt x="555" y="751"/>
                    <a:pt x="555" y="751"/>
                    <a:pt x="555" y="751"/>
                  </a:cubicBezTo>
                  <a:cubicBezTo>
                    <a:pt x="427" y="693"/>
                    <a:pt x="393" y="497"/>
                    <a:pt x="393" y="497"/>
                  </a:cubicBezTo>
                  <a:cubicBezTo>
                    <a:pt x="386" y="469"/>
                    <a:pt x="385" y="450"/>
                    <a:pt x="385" y="450"/>
                  </a:cubicBezTo>
                  <a:cubicBezTo>
                    <a:pt x="449" y="445"/>
                    <a:pt x="673" y="426"/>
                    <a:pt x="688" y="353"/>
                  </a:cubicBezTo>
                  <a:cubicBezTo>
                    <a:pt x="710" y="392"/>
                    <a:pt x="821" y="491"/>
                    <a:pt x="867" y="498"/>
                  </a:cubicBezTo>
                  <a:cubicBezTo>
                    <a:pt x="867" y="498"/>
                    <a:pt x="823" y="692"/>
                    <a:pt x="703" y="751"/>
                  </a:cubicBezTo>
                  <a:lnTo>
                    <a:pt x="796" y="841"/>
                  </a:lnTo>
                  <a:close/>
                  <a:moveTo>
                    <a:pt x="796" y="841"/>
                  </a:moveTo>
                  <a:cubicBezTo>
                    <a:pt x="796" y="841"/>
                    <a:pt x="796" y="841"/>
                    <a:pt x="796" y="841"/>
                  </a:cubicBezTo>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27" name="Google Shape;34527;p553"/>
            <p:cNvSpPr/>
            <p:nvPr/>
          </p:nvSpPr>
          <p:spPr>
            <a:xfrm>
              <a:off x="10416679" y="5110669"/>
              <a:ext cx="474663" cy="508000"/>
            </a:xfrm>
            <a:custGeom>
              <a:avLst/>
              <a:gdLst/>
              <a:ahLst/>
              <a:cxnLst/>
              <a:rect l="l" t="t" r="r" b="b"/>
              <a:pathLst>
                <a:path w="1260" h="1347" extrusionOk="0">
                  <a:moveTo>
                    <a:pt x="1077" y="881"/>
                  </a:moveTo>
                  <a:cubicBezTo>
                    <a:pt x="1066" y="855"/>
                    <a:pt x="1040" y="839"/>
                    <a:pt x="1016" y="828"/>
                  </a:cubicBezTo>
                  <a:cubicBezTo>
                    <a:pt x="933" y="790"/>
                    <a:pt x="933" y="790"/>
                    <a:pt x="933" y="790"/>
                  </a:cubicBezTo>
                  <a:cubicBezTo>
                    <a:pt x="933" y="730"/>
                    <a:pt x="932" y="427"/>
                    <a:pt x="932" y="395"/>
                  </a:cubicBezTo>
                  <a:cubicBezTo>
                    <a:pt x="933" y="346"/>
                    <a:pt x="927" y="302"/>
                    <a:pt x="914" y="263"/>
                  </a:cubicBezTo>
                  <a:cubicBezTo>
                    <a:pt x="1017" y="226"/>
                    <a:pt x="1017" y="226"/>
                    <a:pt x="1017" y="226"/>
                  </a:cubicBezTo>
                  <a:cubicBezTo>
                    <a:pt x="1017" y="321"/>
                    <a:pt x="1017" y="321"/>
                    <a:pt x="1017" y="321"/>
                  </a:cubicBezTo>
                  <a:cubicBezTo>
                    <a:pt x="1010" y="321"/>
                    <a:pt x="1010" y="321"/>
                    <a:pt x="1010" y="321"/>
                  </a:cubicBezTo>
                  <a:cubicBezTo>
                    <a:pt x="1005" y="321"/>
                    <a:pt x="1001" y="324"/>
                    <a:pt x="1001" y="329"/>
                  </a:cubicBezTo>
                  <a:cubicBezTo>
                    <a:pt x="991" y="408"/>
                    <a:pt x="991" y="408"/>
                    <a:pt x="991" y="408"/>
                  </a:cubicBezTo>
                  <a:cubicBezTo>
                    <a:pt x="991" y="410"/>
                    <a:pt x="992" y="413"/>
                    <a:pt x="993" y="415"/>
                  </a:cubicBezTo>
                  <a:cubicBezTo>
                    <a:pt x="995" y="416"/>
                    <a:pt x="997" y="418"/>
                    <a:pt x="1000" y="418"/>
                  </a:cubicBezTo>
                  <a:cubicBezTo>
                    <a:pt x="1072" y="418"/>
                    <a:pt x="1072" y="418"/>
                    <a:pt x="1072" y="418"/>
                  </a:cubicBezTo>
                  <a:cubicBezTo>
                    <a:pt x="1074" y="418"/>
                    <a:pt x="1076" y="416"/>
                    <a:pt x="1078" y="415"/>
                  </a:cubicBezTo>
                  <a:cubicBezTo>
                    <a:pt x="1079" y="413"/>
                    <a:pt x="1080" y="410"/>
                    <a:pt x="1080" y="408"/>
                  </a:cubicBezTo>
                  <a:cubicBezTo>
                    <a:pt x="1078" y="392"/>
                    <a:pt x="1076" y="377"/>
                    <a:pt x="1074" y="362"/>
                  </a:cubicBezTo>
                  <a:cubicBezTo>
                    <a:pt x="1070" y="329"/>
                    <a:pt x="1070" y="329"/>
                    <a:pt x="1070" y="329"/>
                  </a:cubicBezTo>
                  <a:cubicBezTo>
                    <a:pt x="1070" y="324"/>
                    <a:pt x="1066" y="321"/>
                    <a:pt x="1061" y="321"/>
                  </a:cubicBezTo>
                  <a:cubicBezTo>
                    <a:pt x="1054" y="321"/>
                    <a:pt x="1054" y="321"/>
                    <a:pt x="1054" y="321"/>
                  </a:cubicBezTo>
                  <a:cubicBezTo>
                    <a:pt x="1054" y="213"/>
                    <a:pt x="1054" y="213"/>
                    <a:pt x="1054" y="213"/>
                  </a:cubicBezTo>
                  <a:cubicBezTo>
                    <a:pt x="1057" y="212"/>
                    <a:pt x="1057" y="212"/>
                    <a:pt x="1057" y="212"/>
                  </a:cubicBezTo>
                  <a:cubicBezTo>
                    <a:pt x="1070" y="207"/>
                    <a:pt x="1070" y="207"/>
                    <a:pt x="1070" y="207"/>
                  </a:cubicBezTo>
                  <a:cubicBezTo>
                    <a:pt x="1080" y="203"/>
                    <a:pt x="1087" y="194"/>
                    <a:pt x="1087" y="183"/>
                  </a:cubicBezTo>
                  <a:cubicBezTo>
                    <a:pt x="1087" y="172"/>
                    <a:pt x="1080" y="162"/>
                    <a:pt x="1070" y="158"/>
                  </a:cubicBezTo>
                  <a:cubicBezTo>
                    <a:pt x="639" y="3"/>
                    <a:pt x="639" y="3"/>
                    <a:pt x="639" y="3"/>
                  </a:cubicBezTo>
                  <a:cubicBezTo>
                    <a:pt x="633" y="0"/>
                    <a:pt x="627" y="0"/>
                    <a:pt x="621" y="3"/>
                  </a:cubicBezTo>
                  <a:cubicBezTo>
                    <a:pt x="190" y="158"/>
                    <a:pt x="190" y="158"/>
                    <a:pt x="190" y="158"/>
                  </a:cubicBezTo>
                  <a:cubicBezTo>
                    <a:pt x="180" y="162"/>
                    <a:pt x="173" y="172"/>
                    <a:pt x="173" y="183"/>
                  </a:cubicBezTo>
                  <a:cubicBezTo>
                    <a:pt x="173" y="194"/>
                    <a:pt x="180" y="203"/>
                    <a:pt x="190" y="207"/>
                  </a:cubicBezTo>
                  <a:cubicBezTo>
                    <a:pt x="347" y="264"/>
                    <a:pt x="347" y="264"/>
                    <a:pt x="347" y="264"/>
                  </a:cubicBezTo>
                  <a:cubicBezTo>
                    <a:pt x="333" y="303"/>
                    <a:pt x="327" y="348"/>
                    <a:pt x="327" y="399"/>
                  </a:cubicBezTo>
                  <a:cubicBezTo>
                    <a:pt x="327" y="790"/>
                    <a:pt x="327" y="790"/>
                    <a:pt x="327" y="790"/>
                  </a:cubicBezTo>
                  <a:cubicBezTo>
                    <a:pt x="245" y="828"/>
                    <a:pt x="245" y="828"/>
                    <a:pt x="245" y="828"/>
                  </a:cubicBezTo>
                  <a:cubicBezTo>
                    <a:pt x="220" y="839"/>
                    <a:pt x="195" y="854"/>
                    <a:pt x="183" y="881"/>
                  </a:cubicBezTo>
                  <a:cubicBezTo>
                    <a:pt x="183" y="881"/>
                    <a:pt x="0" y="1347"/>
                    <a:pt x="99" y="1347"/>
                  </a:cubicBezTo>
                  <a:cubicBezTo>
                    <a:pt x="1161" y="1347"/>
                    <a:pt x="1161" y="1347"/>
                    <a:pt x="1161" y="1347"/>
                  </a:cubicBezTo>
                  <a:cubicBezTo>
                    <a:pt x="1260" y="1347"/>
                    <a:pt x="1077" y="881"/>
                    <a:pt x="1077" y="881"/>
                  </a:cubicBezTo>
                  <a:close/>
                  <a:moveTo>
                    <a:pt x="796" y="841"/>
                  </a:moveTo>
                  <a:cubicBezTo>
                    <a:pt x="796" y="841"/>
                    <a:pt x="657" y="887"/>
                    <a:pt x="630" y="1049"/>
                  </a:cubicBezTo>
                  <a:cubicBezTo>
                    <a:pt x="630" y="1049"/>
                    <a:pt x="630" y="1049"/>
                    <a:pt x="630" y="1049"/>
                  </a:cubicBezTo>
                  <a:cubicBezTo>
                    <a:pt x="603" y="887"/>
                    <a:pt x="464" y="841"/>
                    <a:pt x="464" y="841"/>
                  </a:cubicBezTo>
                  <a:cubicBezTo>
                    <a:pt x="555" y="751"/>
                    <a:pt x="555" y="751"/>
                    <a:pt x="555" y="751"/>
                  </a:cubicBezTo>
                  <a:cubicBezTo>
                    <a:pt x="427" y="693"/>
                    <a:pt x="393" y="497"/>
                    <a:pt x="393" y="497"/>
                  </a:cubicBezTo>
                  <a:cubicBezTo>
                    <a:pt x="386" y="469"/>
                    <a:pt x="385" y="450"/>
                    <a:pt x="385" y="450"/>
                  </a:cubicBezTo>
                  <a:cubicBezTo>
                    <a:pt x="449" y="445"/>
                    <a:pt x="673" y="426"/>
                    <a:pt x="688" y="353"/>
                  </a:cubicBezTo>
                  <a:cubicBezTo>
                    <a:pt x="710" y="392"/>
                    <a:pt x="821" y="491"/>
                    <a:pt x="867" y="498"/>
                  </a:cubicBezTo>
                  <a:cubicBezTo>
                    <a:pt x="867" y="498"/>
                    <a:pt x="823" y="692"/>
                    <a:pt x="703" y="751"/>
                  </a:cubicBezTo>
                  <a:lnTo>
                    <a:pt x="796" y="841"/>
                  </a:lnTo>
                  <a:close/>
                  <a:moveTo>
                    <a:pt x="796" y="841"/>
                  </a:moveTo>
                  <a:cubicBezTo>
                    <a:pt x="796" y="841"/>
                    <a:pt x="796" y="841"/>
                    <a:pt x="796" y="841"/>
                  </a:cubicBezTo>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28" name="Google Shape;34528;p553"/>
            <p:cNvSpPr/>
            <p:nvPr/>
          </p:nvSpPr>
          <p:spPr>
            <a:xfrm>
              <a:off x="10930897" y="5110669"/>
              <a:ext cx="474663" cy="508000"/>
            </a:xfrm>
            <a:custGeom>
              <a:avLst/>
              <a:gdLst/>
              <a:ahLst/>
              <a:cxnLst/>
              <a:rect l="l" t="t" r="r" b="b"/>
              <a:pathLst>
                <a:path w="1260" h="1347" extrusionOk="0">
                  <a:moveTo>
                    <a:pt x="1077" y="881"/>
                  </a:moveTo>
                  <a:cubicBezTo>
                    <a:pt x="1066" y="855"/>
                    <a:pt x="1040" y="839"/>
                    <a:pt x="1016" y="828"/>
                  </a:cubicBezTo>
                  <a:cubicBezTo>
                    <a:pt x="933" y="790"/>
                    <a:pt x="933" y="790"/>
                    <a:pt x="933" y="790"/>
                  </a:cubicBezTo>
                  <a:cubicBezTo>
                    <a:pt x="933" y="730"/>
                    <a:pt x="932" y="427"/>
                    <a:pt x="932" y="395"/>
                  </a:cubicBezTo>
                  <a:cubicBezTo>
                    <a:pt x="933" y="346"/>
                    <a:pt x="927" y="302"/>
                    <a:pt x="914" y="263"/>
                  </a:cubicBezTo>
                  <a:cubicBezTo>
                    <a:pt x="1017" y="226"/>
                    <a:pt x="1017" y="226"/>
                    <a:pt x="1017" y="226"/>
                  </a:cubicBezTo>
                  <a:cubicBezTo>
                    <a:pt x="1017" y="321"/>
                    <a:pt x="1017" y="321"/>
                    <a:pt x="1017" y="321"/>
                  </a:cubicBezTo>
                  <a:cubicBezTo>
                    <a:pt x="1010" y="321"/>
                    <a:pt x="1010" y="321"/>
                    <a:pt x="1010" y="321"/>
                  </a:cubicBezTo>
                  <a:cubicBezTo>
                    <a:pt x="1005" y="321"/>
                    <a:pt x="1001" y="324"/>
                    <a:pt x="1001" y="329"/>
                  </a:cubicBezTo>
                  <a:cubicBezTo>
                    <a:pt x="991" y="408"/>
                    <a:pt x="991" y="408"/>
                    <a:pt x="991" y="408"/>
                  </a:cubicBezTo>
                  <a:cubicBezTo>
                    <a:pt x="991" y="410"/>
                    <a:pt x="992" y="413"/>
                    <a:pt x="993" y="415"/>
                  </a:cubicBezTo>
                  <a:cubicBezTo>
                    <a:pt x="995" y="416"/>
                    <a:pt x="997" y="418"/>
                    <a:pt x="1000" y="418"/>
                  </a:cubicBezTo>
                  <a:cubicBezTo>
                    <a:pt x="1072" y="418"/>
                    <a:pt x="1072" y="418"/>
                    <a:pt x="1072" y="418"/>
                  </a:cubicBezTo>
                  <a:cubicBezTo>
                    <a:pt x="1074" y="418"/>
                    <a:pt x="1076" y="416"/>
                    <a:pt x="1078" y="415"/>
                  </a:cubicBezTo>
                  <a:cubicBezTo>
                    <a:pt x="1079" y="413"/>
                    <a:pt x="1080" y="410"/>
                    <a:pt x="1080" y="408"/>
                  </a:cubicBezTo>
                  <a:cubicBezTo>
                    <a:pt x="1078" y="392"/>
                    <a:pt x="1076" y="377"/>
                    <a:pt x="1074" y="362"/>
                  </a:cubicBezTo>
                  <a:cubicBezTo>
                    <a:pt x="1070" y="329"/>
                    <a:pt x="1070" y="329"/>
                    <a:pt x="1070" y="329"/>
                  </a:cubicBezTo>
                  <a:cubicBezTo>
                    <a:pt x="1070" y="324"/>
                    <a:pt x="1066" y="321"/>
                    <a:pt x="1061" y="321"/>
                  </a:cubicBezTo>
                  <a:cubicBezTo>
                    <a:pt x="1054" y="321"/>
                    <a:pt x="1054" y="321"/>
                    <a:pt x="1054" y="321"/>
                  </a:cubicBezTo>
                  <a:cubicBezTo>
                    <a:pt x="1054" y="213"/>
                    <a:pt x="1054" y="213"/>
                    <a:pt x="1054" y="213"/>
                  </a:cubicBezTo>
                  <a:cubicBezTo>
                    <a:pt x="1057" y="212"/>
                    <a:pt x="1057" y="212"/>
                    <a:pt x="1057" y="212"/>
                  </a:cubicBezTo>
                  <a:cubicBezTo>
                    <a:pt x="1070" y="207"/>
                    <a:pt x="1070" y="207"/>
                    <a:pt x="1070" y="207"/>
                  </a:cubicBezTo>
                  <a:cubicBezTo>
                    <a:pt x="1080" y="203"/>
                    <a:pt x="1087" y="194"/>
                    <a:pt x="1087" y="183"/>
                  </a:cubicBezTo>
                  <a:cubicBezTo>
                    <a:pt x="1087" y="172"/>
                    <a:pt x="1080" y="162"/>
                    <a:pt x="1070" y="158"/>
                  </a:cubicBezTo>
                  <a:cubicBezTo>
                    <a:pt x="639" y="3"/>
                    <a:pt x="639" y="3"/>
                    <a:pt x="639" y="3"/>
                  </a:cubicBezTo>
                  <a:cubicBezTo>
                    <a:pt x="633" y="0"/>
                    <a:pt x="627" y="0"/>
                    <a:pt x="621" y="3"/>
                  </a:cubicBezTo>
                  <a:cubicBezTo>
                    <a:pt x="190" y="158"/>
                    <a:pt x="190" y="158"/>
                    <a:pt x="190" y="158"/>
                  </a:cubicBezTo>
                  <a:cubicBezTo>
                    <a:pt x="180" y="162"/>
                    <a:pt x="173" y="172"/>
                    <a:pt x="173" y="183"/>
                  </a:cubicBezTo>
                  <a:cubicBezTo>
                    <a:pt x="173" y="194"/>
                    <a:pt x="180" y="203"/>
                    <a:pt x="190" y="207"/>
                  </a:cubicBezTo>
                  <a:cubicBezTo>
                    <a:pt x="347" y="264"/>
                    <a:pt x="347" y="264"/>
                    <a:pt x="347" y="264"/>
                  </a:cubicBezTo>
                  <a:cubicBezTo>
                    <a:pt x="333" y="303"/>
                    <a:pt x="327" y="348"/>
                    <a:pt x="327" y="399"/>
                  </a:cubicBezTo>
                  <a:cubicBezTo>
                    <a:pt x="327" y="790"/>
                    <a:pt x="327" y="790"/>
                    <a:pt x="327" y="790"/>
                  </a:cubicBezTo>
                  <a:cubicBezTo>
                    <a:pt x="245" y="828"/>
                    <a:pt x="245" y="828"/>
                    <a:pt x="245" y="828"/>
                  </a:cubicBezTo>
                  <a:cubicBezTo>
                    <a:pt x="220" y="839"/>
                    <a:pt x="195" y="854"/>
                    <a:pt x="183" y="881"/>
                  </a:cubicBezTo>
                  <a:cubicBezTo>
                    <a:pt x="183" y="881"/>
                    <a:pt x="0" y="1347"/>
                    <a:pt x="99" y="1347"/>
                  </a:cubicBezTo>
                  <a:cubicBezTo>
                    <a:pt x="1161" y="1347"/>
                    <a:pt x="1161" y="1347"/>
                    <a:pt x="1161" y="1347"/>
                  </a:cubicBezTo>
                  <a:cubicBezTo>
                    <a:pt x="1260" y="1347"/>
                    <a:pt x="1077" y="881"/>
                    <a:pt x="1077" y="881"/>
                  </a:cubicBezTo>
                  <a:close/>
                  <a:moveTo>
                    <a:pt x="796" y="841"/>
                  </a:moveTo>
                  <a:cubicBezTo>
                    <a:pt x="796" y="841"/>
                    <a:pt x="657" y="887"/>
                    <a:pt x="630" y="1049"/>
                  </a:cubicBezTo>
                  <a:cubicBezTo>
                    <a:pt x="630" y="1049"/>
                    <a:pt x="630" y="1049"/>
                    <a:pt x="630" y="1049"/>
                  </a:cubicBezTo>
                  <a:cubicBezTo>
                    <a:pt x="603" y="887"/>
                    <a:pt x="464" y="841"/>
                    <a:pt x="464" y="841"/>
                  </a:cubicBezTo>
                  <a:cubicBezTo>
                    <a:pt x="555" y="751"/>
                    <a:pt x="555" y="751"/>
                    <a:pt x="555" y="751"/>
                  </a:cubicBezTo>
                  <a:cubicBezTo>
                    <a:pt x="427" y="693"/>
                    <a:pt x="393" y="497"/>
                    <a:pt x="393" y="497"/>
                  </a:cubicBezTo>
                  <a:cubicBezTo>
                    <a:pt x="386" y="469"/>
                    <a:pt x="385" y="450"/>
                    <a:pt x="385" y="450"/>
                  </a:cubicBezTo>
                  <a:cubicBezTo>
                    <a:pt x="449" y="445"/>
                    <a:pt x="673" y="426"/>
                    <a:pt x="688" y="353"/>
                  </a:cubicBezTo>
                  <a:cubicBezTo>
                    <a:pt x="710" y="392"/>
                    <a:pt x="821" y="491"/>
                    <a:pt x="867" y="498"/>
                  </a:cubicBezTo>
                  <a:cubicBezTo>
                    <a:pt x="867" y="498"/>
                    <a:pt x="823" y="692"/>
                    <a:pt x="703" y="751"/>
                  </a:cubicBezTo>
                  <a:lnTo>
                    <a:pt x="796" y="841"/>
                  </a:lnTo>
                  <a:close/>
                  <a:moveTo>
                    <a:pt x="796" y="841"/>
                  </a:moveTo>
                  <a:cubicBezTo>
                    <a:pt x="796" y="841"/>
                    <a:pt x="796" y="841"/>
                    <a:pt x="796" y="841"/>
                  </a:cubicBezTo>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4529" name="Google Shape;34529;p553"/>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409"/>
                                        </p:tgtEl>
                                        <p:attrNameLst>
                                          <p:attrName>style.visibility</p:attrName>
                                        </p:attrNameLst>
                                      </p:cBhvr>
                                      <p:to>
                                        <p:strVal val="visible"/>
                                      </p:to>
                                    </p:set>
                                    <p:animEffect transition="in" filter="fade">
                                      <p:cBhvr>
                                        <p:cTn id="7" dur="500"/>
                                        <p:tgtEl>
                                          <p:spTgt spid="34409"/>
                                        </p:tgtEl>
                                      </p:cBhvr>
                                    </p:animEffect>
                                  </p:childTnLst>
                                </p:cTn>
                              </p:par>
                              <p:par>
                                <p:cTn id="8" presetID="10" presetClass="entr" presetSubtype="0" fill="hold" nodeType="withEffect">
                                  <p:stCondLst>
                                    <p:cond delay="0"/>
                                  </p:stCondLst>
                                  <p:childTnLst>
                                    <p:set>
                                      <p:cBhvr>
                                        <p:cTn id="9" dur="1" fill="hold">
                                          <p:stCondLst>
                                            <p:cond delay="0"/>
                                          </p:stCondLst>
                                        </p:cTn>
                                        <p:tgtEl>
                                          <p:spTgt spid="34457"/>
                                        </p:tgtEl>
                                        <p:attrNameLst>
                                          <p:attrName>style.visibility</p:attrName>
                                        </p:attrNameLst>
                                      </p:cBhvr>
                                      <p:to>
                                        <p:strVal val="visible"/>
                                      </p:to>
                                    </p:set>
                                    <p:animEffect transition="in" filter="fade">
                                      <p:cBhvr>
                                        <p:cTn id="10" dur="500"/>
                                        <p:tgtEl>
                                          <p:spTgt spid="34457"/>
                                        </p:tgtEl>
                                      </p:cBhvr>
                                    </p:animEffect>
                                  </p:childTnLst>
                                </p:cTn>
                              </p:par>
                              <p:par>
                                <p:cTn id="11" presetID="10" presetClass="entr" presetSubtype="0" fill="hold" nodeType="withEffect">
                                  <p:stCondLst>
                                    <p:cond delay="0"/>
                                  </p:stCondLst>
                                  <p:childTnLst>
                                    <p:set>
                                      <p:cBhvr>
                                        <p:cTn id="12" dur="1" fill="hold">
                                          <p:stCondLst>
                                            <p:cond delay="0"/>
                                          </p:stCondLst>
                                        </p:cTn>
                                        <p:tgtEl>
                                          <p:spTgt spid="34435"/>
                                        </p:tgtEl>
                                        <p:attrNameLst>
                                          <p:attrName>style.visibility</p:attrName>
                                        </p:attrNameLst>
                                      </p:cBhvr>
                                      <p:to>
                                        <p:strVal val="visible"/>
                                      </p:to>
                                    </p:set>
                                    <p:animEffect transition="in" filter="fade">
                                      <p:cBhvr>
                                        <p:cTn id="13" dur="500"/>
                                        <p:tgtEl>
                                          <p:spTgt spid="34435"/>
                                        </p:tgtEl>
                                      </p:cBhvr>
                                    </p:animEffect>
                                  </p:childTnLst>
                                </p:cTn>
                              </p:par>
                              <p:par>
                                <p:cTn id="14" presetID="10" presetClass="entr" presetSubtype="0" fill="hold" nodeType="withEffect">
                                  <p:stCondLst>
                                    <p:cond delay="0"/>
                                  </p:stCondLst>
                                  <p:childTnLst>
                                    <p:set>
                                      <p:cBhvr>
                                        <p:cTn id="15" dur="1" fill="hold">
                                          <p:stCondLst>
                                            <p:cond delay="0"/>
                                          </p:stCondLst>
                                        </p:cTn>
                                        <p:tgtEl>
                                          <p:spTgt spid="34479"/>
                                        </p:tgtEl>
                                        <p:attrNameLst>
                                          <p:attrName>style.visibility</p:attrName>
                                        </p:attrNameLst>
                                      </p:cBhvr>
                                      <p:to>
                                        <p:strVal val="visible"/>
                                      </p:to>
                                    </p:set>
                                    <p:animEffect transition="in" filter="fade">
                                      <p:cBhvr>
                                        <p:cTn id="16" dur="500"/>
                                        <p:tgtEl>
                                          <p:spTgt spid="34479"/>
                                        </p:tgtEl>
                                      </p:cBhvr>
                                    </p:animEffect>
                                  </p:childTnLst>
                                </p:cTn>
                              </p:par>
                              <p:par>
                                <p:cTn id="17" presetID="10" presetClass="entr" presetSubtype="0" fill="hold" nodeType="withEffect">
                                  <p:stCondLst>
                                    <p:cond delay="0"/>
                                  </p:stCondLst>
                                  <p:childTnLst>
                                    <p:set>
                                      <p:cBhvr>
                                        <p:cTn id="18" dur="1" fill="hold">
                                          <p:stCondLst>
                                            <p:cond delay="0"/>
                                          </p:stCondLst>
                                        </p:cTn>
                                        <p:tgtEl>
                                          <p:spTgt spid="34317"/>
                                        </p:tgtEl>
                                        <p:attrNameLst>
                                          <p:attrName>style.visibility</p:attrName>
                                        </p:attrNameLst>
                                      </p:cBhvr>
                                      <p:to>
                                        <p:strVal val="visible"/>
                                      </p:to>
                                    </p:set>
                                    <p:animEffect transition="in" filter="fade">
                                      <p:cBhvr>
                                        <p:cTn id="19" dur="500"/>
                                        <p:tgtEl>
                                          <p:spTgt spid="34317"/>
                                        </p:tgtEl>
                                      </p:cBhvr>
                                    </p:animEffect>
                                  </p:childTnLst>
                                </p:cTn>
                              </p:par>
                              <p:par>
                                <p:cTn id="20" presetID="10" presetClass="entr" presetSubtype="0" fill="hold" nodeType="withEffect">
                                  <p:stCondLst>
                                    <p:cond delay="0"/>
                                  </p:stCondLst>
                                  <p:childTnLst>
                                    <p:set>
                                      <p:cBhvr>
                                        <p:cTn id="21" dur="1" fill="hold">
                                          <p:stCondLst>
                                            <p:cond delay="0"/>
                                          </p:stCondLst>
                                        </p:cTn>
                                        <p:tgtEl>
                                          <p:spTgt spid="34361"/>
                                        </p:tgtEl>
                                        <p:attrNameLst>
                                          <p:attrName>style.visibility</p:attrName>
                                        </p:attrNameLst>
                                      </p:cBhvr>
                                      <p:to>
                                        <p:strVal val="visible"/>
                                      </p:to>
                                    </p:set>
                                    <p:animEffect transition="in" filter="fade">
                                      <p:cBhvr>
                                        <p:cTn id="22" dur="500"/>
                                        <p:tgtEl>
                                          <p:spTgt spid="34361"/>
                                        </p:tgtEl>
                                      </p:cBhvr>
                                    </p:animEffect>
                                  </p:childTnLst>
                                </p:cTn>
                              </p:par>
                              <p:par>
                                <p:cTn id="23" presetID="10" presetClass="entr" presetSubtype="0" fill="hold" nodeType="withEffect">
                                  <p:stCondLst>
                                    <p:cond delay="0"/>
                                  </p:stCondLst>
                                  <p:childTnLst>
                                    <p:set>
                                      <p:cBhvr>
                                        <p:cTn id="24" dur="1" fill="hold">
                                          <p:stCondLst>
                                            <p:cond delay="0"/>
                                          </p:stCondLst>
                                        </p:cTn>
                                        <p:tgtEl>
                                          <p:spTgt spid="34339"/>
                                        </p:tgtEl>
                                        <p:attrNameLst>
                                          <p:attrName>style.visibility</p:attrName>
                                        </p:attrNameLst>
                                      </p:cBhvr>
                                      <p:to>
                                        <p:strVal val="visible"/>
                                      </p:to>
                                    </p:set>
                                    <p:animEffect transition="in" filter="fade">
                                      <p:cBhvr>
                                        <p:cTn id="25" dur="500"/>
                                        <p:tgtEl>
                                          <p:spTgt spid="34339"/>
                                        </p:tgtEl>
                                      </p:cBhvr>
                                    </p:animEffect>
                                  </p:childTnLst>
                                </p:cTn>
                              </p:par>
                              <p:par>
                                <p:cTn id="26" presetID="10" presetClass="entr" presetSubtype="0" fill="hold" nodeType="withEffect">
                                  <p:stCondLst>
                                    <p:cond delay="0"/>
                                  </p:stCondLst>
                                  <p:childTnLst>
                                    <p:set>
                                      <p:cBhvr>
                                        <p:cTn id="27" dur="1" fill="hold">
                                          <p:stCondLst>
                                            <p:cond delay="0"/>
                                          </p:stCondLst>
                                        </p:cTn>
                                        <p:tgtEl>
                                          <p:spTgt spid="34383"/>
                                        </p:tgtEl>
                                        <p:attrNameLst>
                                          <p:attrName>style.visibility</p:attrName>
                                        </p:attrNameLst>
                                      </p:cBhvr>
                                      <p:to>
                                        <p:strVal val="visible"/>
                                      </p:to>
                                    </p:set>
                                    <p:animEffect transition="in" filter="fade">
                                      <p:cBhvr>
                                        <p:cTn id="28" dur="500"/>
                                        <p:tgtEl>
                                          <p:spTgt spid="34383"/>
                                        </p:tgtEl>
                                      </p:cBhvr>
                                    </p:animEffect>
                                  </p:childTnLst>
                                </p:cTn>
                              </p:par>
                              <p:par>
                                <p:cTn id="29" presetID="10" presetClass="entr" presetSubtype="0" fill="hold" nodeType="withEffect">
                                  <p:stCondLst>
                                    <p:cond delay="0"/>
                                  </p:stCondLst>
                                  <p:childTnLst>
                                    <p:set>
                                      <p:cBhvr>
                                        <p:cTn id="30" dur="1" fill="hold">
                                          <p:stCondLst>
                                            <p:cond delay="0"/>
                                          </p:stCondLst>
                                        </p:cTn>
                                        <p:tgtEl>
                                          <p:spTgt spid="34229"/>
                                        </p:tgtEl>
                                        <p:attrNameLst>
                                          <p:attrName>style.visibility</p:attrName>
                                        </p:attrNameLst>
                                      </p:cBhvr>
                                      <p:to>
                                        <p:strVal val="visible"/>
                                      </p:to>
                                    </p:set>
                                    <p:animEffect transition="in" filter="fade">
                                      <p:cBhvr>
                                        <p:cTn id="31" dur="500"/>
                                        <p:tgtEl>
                                          <p:spTgt spid="34229"/>
                                        </p:tgtEl>
                                      </p:cBhvr>
                                    </p:animEffect>
                                  </p:childTnLst>
                                </p:cTn>
                              </p:par>
                              <p:par>
                                <p:cTn id="32" presetID="10" presetClass="entr" presetSubtype="0" fill="hold" nodeType="withEffect">
                                  <p:stCondLst>
                                    <p:cond delay="0"/>
                                  </p:stCondLst>
                                  <p:childTnLst>
                                    <p:set>
                                      <p:cBhvr>
                                        <p:cTn id="33" dur="1" fill="hold">
                                          <p:stCondLst>
                                            <p:cond delay="0"/>
                                          </p:stCondLst>
                                        </p:cTn>
                                        <p:tgtEl>
                                          <p:spTgt spid="34273"/>
                                        </p:tgtEl>
                                        <p:attrNameLst>
                                          <p:attrName>style.visibility</p:attrName>
                                        </p:attrNameLst>
                                      </p:cBhvr>
                                      <p:to>
                                        <p:strVal val="visible"/>
                                      </p:to>
                                    </p:set>
                                    <p:animEffect transition="in" filter="fade">
                                      <p:cBhvr>
                                        <p:cTn id="34" dur="500"/>
                                        <p:tgtEl>
                                          <p:spTgt spid="34273"/>
                                        </p:tgtEl>
                                      </p:cBhvr>
                                    </p:animEffect>
                                  </p:childTnLst>
                                </p:cTn>
                              </p:par>
                              <p:par>
                                <p:cTn id="35" presetID="10" presetClass="entr" presetSubtype="0" fill="hold" nodeType="withEffect">
                                  <p:stCondLst>
                                    <p:cond delay="0"/>
                                  </p:stCondLst>
                                  <p:childTnLst>
                                    <p:set>
                                      <p:cBhvr>
                                        <p:cTn id="36" dur="1" fill="hold">
                                          <p:stCondLst>
                                            <p:cond delay="0"/>
                                          </p:stCondLst>
                                        </p:cTn>
                                        <p:tgtEl>
                                          <p:spTgt spid="34251"/>
                                        </p:tgtEl>
                                        <p:attrNameLst>
                                          <p:attrName>style.visibility</p:attrName>
                                        </p:attrNameLst>
                                      </p:cBhvr>
                                      <p:to>
                                        <p:strVal val="visible"/>
                                      </p:to>
                                    </p:set>
                                    <p:animEffect transition="in" filter="fade">
                                      <p:cBhvr>
                                        <p:cTn id="37" dur="500"/>
                                        <p:tgtEl>
                                          <p:spTgt spid="34251"/>
                                        </p:tgtEl>
                                      </p:cBhvr>
                                    </p:animEffect>
                                  </p:childTnLst>
                                </p:cTn>
                              </p:par>
                              <p:par>
                                <p:cTn id="38" presetID="10" presetClass="entr" presetSubtype="0" fill="hold" nodeType="withEffect">
                                  <p:stCondLst>
                                    <p:cond delay="0"/>
                                  </p:stCondLst>
                                  <p:childTnLst>
                                    <p:set>
                                      <p:cBhvr>
                                        <p:cTn id="39" dur="1" fill="hold">
                                          <p:stCondLst>
                                            <p:cond delay="0"/>
                                          </p:stCondLst>
                                        </p:cTn>
                                        <p:tgtEl>
                                          <p:spTgt spid="34291"/>
                                        </p:tgtEl>
                                        <p:attrNameLst>
                                          <p:attrName>style.visibility</p:attrName>
                                        </p:attrNameLst>
                                      </p:cBhvr>
                                      <p:to>
                                        <p:strVal val="visible"/>
                                      </p:to>
                                    </p:set>
                                    <p:animEffect transition="in" filter="fade">
                                      <p:cBhvr>
                                        <p:cTn id="40" dur="500"/>
                                        <p:tgtEl>
                                          <p:spTgt spid="34291"/>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4445"/>
                                        </p:tgtEl>
                                        <p:attrNameLst>
                                          <p:attrName>style.visibility</p:attrName>
                                        </p:attrNameLst>
                                      </p:cBhvr>
                                      <p:to>
                                        <p:strVal val="visible"/>
                                      </p:to>
                                    </p:set>
                                    <p:animEffect transition="in" filter="fade">
                                      <p:cBhvr>
                                        <p:cTn id="44" dur="500"/>
                                        <p:tgtEl>
                                          <p:spTgt spid="34445"/>
                                        </p:tgtEl>
                                      </p:cBhvr>
                                    </p:animEffect>
                                  </p:childTnLst>
                                </p:cTn>
                              </p:par>
                              <p:par>
                                <p:cTn id="45" presetID="10" presetClass="entr" presetSubtype="0" fill="hold" nodeType="withEffect">
                                  <p:stCondLst>
                                    <p:cond delay="0"/>
                                  </p:stCondLst>
                                  <p:childTnLst>
                                    <p:set>
                                      <p:cBhvr>
                                        <p:cTn id="46" dur="1" fill="hold">
                                          <p:stCondLst>
                                            <p:cond delay="0"/>
                                          </p:stCondLst>
                                        </p:cTn>
                                        <p:tgtEl>
                                          <p:spTgt spid="34393"/>
                                        </p:tgtEl>
                                        <p:attrNameLst>
                                          <p:attrName>style.visibility</p:attrName>
                                        </p:attrNameLst>
                                      </p:cBhvr>
                                      <p:to>
                                        <p:strVal val="visible"/>
                                      </p:to>
                                    </p:set>
                                    <p:animEffect transition="in" filter="fade">
                                      <p:cBhvr>
                                        <p:cTn id="47" dur="500"/>
                                        <p:tgtEl>
                                          <p:spTgt spid="34393"/>
                                        </p:tgtEl>
                                      </p:cBhvr>
                                    </p:animEffect>
                                  </p:childTnLst>
                                </p:cTn>
                              </p:par>
                              <p:par>
                                <p:cTn id="48" presetID="10" presetClass="entr" presetSubtype="0" fill="hold" nodeType="withEffect">
                                  <p:stCondLst>
                                    <p:cond delay="0"/>
                                  </p:stCondLst>
                                  <p:childTnLst>
                                    <p:set>
                                      <p:cBhvr>
                                        <p:cTn id="49" dur="1" fill="hold">
                                          <p:stCondLst>
                                            <p:cond delay="0"/>
                                          </p:stCondLst>
                                        </p:cTn>
                                        <p:tgtEl>
                                          <p:spTgt spid="34419"/>
                                        </p:tgtEl>
                                        <p:attrNameLst>
                                          <p:attrName>style.visibility</p:attrName>
                                        </p:attrNameLst>
                                      </p:cBhvr>
                                      <p:to>
                                        <p:strVal val="visible"/>
                                      </p:to>
                                    </p:set>
                                    <p:animEffect transition="in" filter="fade">
                                      <p:cBhvr>
                                        <p:cTn id="50" dur="500"/>
                                        <p:tgtEl>
                                          <p:spTgt spid="34419"/>
                                        </p:tgtEl>
                                      </p:cBhvr>
                                    </p:animEffect>
                                  </p:childTnLst>
                                </p:cTn>
                              </p:par>
                              <p:par>
                                <p:cTn id="51" presetID="10" presetClass="entr" presetSubtype="0" fill="hold" nodeType="withEffect">
                                  <p:stCondLst>
                                    <p:cond delay="0"/>
                                  </p:stCondLst>
                                  <p:childTnLst>
                                    <p:set>
                                      <p:cBhvr>
                                        <p:cTn id="52" dur="1" fill="hold">
                                          <p:stCondLst>
                                            <p:cond delay="0"/>
                                          </p:stCondLst>
                                        </p:cTn>
                                        <p:tgtEl>
                                          <p:spTgt spid="34467"/>
                                        </p:tgtEl>
                                        <p:attrNameLst>
                                          <p:attrName>style.visibility</p:attrName>
                                        </p:attrNameLst>
                                      </p:cBhvr>
                                      <p:to>
                                        <p:strVal val="visible"/>
                                      </p:to>
                                    </p:set>
                                    <p:animEffect transition="in" filter="fade">
                                      <p:cBhvr>
                                        <p:cTn id="53" dur="500"/>
                                        <p:tgtEl>
                                          <p:spTgt spid="34467"/>
                                        </p:tgtEl>
                                      </p:cBhvr>
                                    </p:animEffect>
                                  </p:childTnLst>
                                </p:cTn>
                              </p:par>
                              <p:par>
                                <p:cTn id="54" presetID="10" presetClass="entr" presetSubtype="0" fill="hold" nodeType="withEffect">
                                  <p:stCondLst>
                                    <p:cond delay="0"/>
                                  </p:stCondLst>
                                  <p:childTnLst>
                                    <p:set>
                                      <p:cBhvr>
                                        <p:cTn id="55" dur="1" fill="hold">
                                          <p:stCondLst>
                                            <p:cond delay="0"/>
                                          </p:stCondLst>
                                        </p:cTn>
                                        <p:tgtEl>
                                          <p:spTgt spid="34371"/>
                                        </p:tgtEl>
                                        <p:attrNameLst>
                                          <p:attrName>style.visibility</p:attrName>
                                        </p:attrNameLst>
                                      </p:cBhvr>
                                      <p:to>
                                        <p:strVal val="visible"/>
                                      </p:to>
                                    </p:set>
                                    <p:animEffect transition="in" filter="fade">
                                      <p:cBhvr>
                                        <p:cTn id="56" dur="500"/>
                                        <p:tgtEl>
                                          <p:spTgt spid="34371"/>
                                        </p:tgtEl>
                                      </p:cBhvr>
                                    </p:animEffect>
                                  </p:childTnLst>
                                </p:cTn>
                              </p:par>
                              <p:par>
                                <p:cTn id="57" presetID="10" presetClass="entr" presetSubtype="0" fill="hold" nodeType="withEffect">
                                  <p:stCondLst>
                                    <p:cond delay="0"/>
                                  </p:stCondLst>
                                  <p:childTnLst>
                                    <p:set>
                                      <p:cBhvr>
                                        <p:cTn id="58" dur="1" fill="hold">
                                          <p:stCondLst>
                                            <p:cond delay="0"/>
                                          </p:stCondLst>
                                        </p:cTn>
                                        <p:tgtEl>
                                          <p:spTgt spid="34323"/>
                                        </p:tgtEl>
                                        <p:attrNameLst>
                                          <p:attrName>style.visibility</p:attrName>
                                        </p:attrNameLst>
                                      </p:cBhvr>
                                      <p:to>
                                        <p:strVal val="visible"/>
                                      </p:to>
                                    </p:set>
                                    <p:animEffect transition="in" filter="fade">
                                      <p:cBhvr>
                                        <p:cTn id="59" dur="500"/>
                                        <p:tgtEl>
                                          <p:spTgt spid="34323"/>
                                        </p:tgtEl>
                                      </p:cBhvr>
                                    </p:animEffect>
                                  </p:childTnLst>
                                </p:cTn>
                              </p:par>
                              <p:par>
                                <p:cTn id="60" presetID="10" presetClass="entr" presetSubtype="0" fill="hold" nodeType="withEffect">
                                  <p:stCondLst>
                                    <p:cond delay="0"/>
                                  </p:stCondLst>
                                  <p:childTnLst>
                                    <p:set>
                                      <p:cBhvr>
                                        <p:cTn id="61" dur="1" fill="hold">
                                          <p:stCondLst>
                                            <p:cond delay="0"/>
                                          </p:stCondLst>
                                        </p:cTn>
                                        <p:tgtEl>
                                          <p:spTgt spid="34349"/>
                                        </p:tgtEl>
                                        <p:attrNameLst>
                                          <p:attrName>style.visibility</p:attrName>
                                        </p:attrNameLst>
                                      </p:cBhvr>
                                      <p:to>
                                        <p:strVal val="visible"/>
                                      </p:to>
                                    </p:set>
                                    <p:animEffect transition="in" filter="fade">
                                      <p:cBhvr>
                                        <p:cTn id="62" dur="500"/>
                                        <p:tgtEl>
                                          <p:spTgt spid="34349"/>
                                        </p:tgtEl>
                                      </p:cBhvr>
                                    </p:animEffect>
                                  </p:childTnLst>
                                </p:cTn>
                              </p:par>
                              <p:par>
                                <p:cTn id="63" presetID="10" presetClass="entr" presetSubtype="0" fill="hold" nodeType="withEffect">
                                  <p:stCondLst>
                                    <p:cond delay="0"/>
                                  </p:stCondLst>
                                  <p:childTnLst>
                                    <p:set>
                                      <p:cBhvr>
                                        <p:cTn id="64" dur="1" fill="hold">
                                          <p:stCondLst>
                                            <p:cond delay="0"/>
                                          </p:stCondLst>
                                        </p:cTn>
                                        <p:tgtEl>
                                          <p:spTgt spid="34301"/>
                                        </p:tgtEl>
                                        <p:attrNameLst>
                                          <p:attrName>style.visibility</p:attrName>
                                        </p:attrNameLst>
                                      </p:cBhvr>
                                      <p:to>
                                        <p:strVal val="visible"/>
                                      </p:to>
                                    </p:set>
                                    <p:animEffect transition="in" filter="fade">
                                      <p:cBhvr>
                                        <p:cTn id="65" dur="500"/>
                                        <p:tgtEl>
                                          <p:spTgt spid="34301"/>
                                        </p:tgtEl>
                                      </p:cBhvr>
                                    </p:animEffect>
                                  </p:childTnLst>
                                </p:cTn>
                              </p:par>
                              <p:par>
                                <p:cTn id="66" presetID="10" presetClass="entr" presetSubtype="0" fill="hold" nodeType="withEffect">
                                  <p:stCondLst>
                                    <p:cond delay="0"/>
                                  </p:stCondLst>
                                  <p:childTnLst>
                                    <p:set>
                                      <p:cBhvr>
                                        <p:cTn id="67" dur="1" fill="hold">
                                          <p:stCondLst>
                                            <p:cond delay="0"/>
                                          </p:stCondLst>
                                        </p:cTn>
                                        <p:tgtEl>
                                          <p:spTgt spid="34213"/>
                                        </p:tgtEl>
                                        <p:attrNameLst>
                                          <p:attrName>style.visibility</p:attrName>
                                        </p:attrNameLst>
                                      </p:cBhvr>
                                      <p:to>
                                        <p:strVal val="visible"/>
                                      </p:to>
                                    </p:set>
                                    <p:animEffect transition="in" filter="fade">
                                      <p:cBhvr>
                                        <p:cTn id="68" dur="500"/>
                                        <p:tgtEl>
                                          <p:spTgt spid="34213"/>
                                        </p:tgtEl>
                                      </p:cBhvr>
                                    </p:animEffect>
                                  </p:childTnLst>
                                </p:cTn>
                              </p:par>
                              <p:par>
                                <p:cTn id="69" presetID="10" presetClass="entr" presetSubtype="0" fill="hold" nodeType="withEffect">
                                  <p:stCondLst>
                                    <p:cond delay="0"/>
                                  </p:stCondLst>
                                  <p:childTnLst>
                                    <p:set>
                                      <p:cBhvr>
                                        <p:cTn id="70" dur="1" fill="hold">
                                          <p:stCondLst>
                                            <p:cond delay="0"/>
                                          </p:stCondLst>
                                        </p:cTn>
                                        <p:tgtEl>
                                          <p:spTgt spid="34261"/>
                                        </p:tgtEl>
                                        <p:attrNameLst>
                                          <p:attrName>style.visibility</p:attrName>
                                        </p:attrNameLst>
                                      </p:cBhvr>
                                      <p:to>
                                        <p:strVal val="visible"/>
                                      </p:to>
                                    </p:set>
                                    <p:animEffect transition="in" filter="fade">
                                      <p:cBhvr>
                                        <p:cTn id="71" dur="500"/>
                                        <p:tgtEl>
                                          <p:spTgt spid="34261"/>
                                        </p:tgtEl>
                                      </p:cBhvr>
                                    </p:animEffect>
                                  </p:childTnLst>
                                </p:cTn>
                              </p:par>
                              <p:par>
                                <p:cTn id="72" presetID="10" presetClass="entr" presetSubtype="0" fill="hold" nodeType="withEffect">
                                  <p:stCondLst>
                                    <p:cond delay="0"/>
                                  </p:stCondLst>
                                  <p:childTnLst>
                                    <p:set>
                                      <p:cBhvr>
                                        <p:cTn id="73" dur="1" fill="hold">
                                          <p:stCondLst>
                                            <p:cond delay="0"/>
                                          </p:stCondLst>
                                        </p:cTn>
                                        <p:tgtEl>
                                          <p:spTgt spid="34235"/>
                                        </p:tgtEl>
                                        <p:attrNameLst>
                                          <p:attrName>style.visibility</p:attrName>
                                        </p:attrNameLst>
                                      </p:cBhvr>
                                      <p:to>
                                        <p:strVal val="visible"/>
                                      </p:to>
                                    </p:set>
                                    <p:animEffect transition="in" filter="fade">
                                      <p:cBhvr>
                                        <p:cTn id="74" dur="500"/>
                                        <p:tgtEl>
                                          <p:spTgt spid="34235"/>
                                        </p:tgtEl>
                                      </p:cBhvr>
                                    </p:animEffect>
                                  </p:childTnLst>
                                </p:cTn>
                              </p:par>
                              <p:par>
                                <p:cTn id="75" presetID="10" presetClass="entr" presetSubtype="0" fill="hold" nodeType="withEffect">
                                  <p:stCondLst>
                                    <p:cond delay="0"/>
                                  </p:stCondLst>
                                  <p:childTnLst>
                                    <p:set>
                                      <p:cBhvr>
                                        <p:cTn id="76" dur="1" fill="hold">
                                          <p:stCondLst>
                                            <p:cond delay="0"/>
                                          </p:stCondLst>
                                        </p:cTn>
                                        <p:tgtEl>
                                          <p:spTgt spid="34279"/>
                                        </p:tgtEl>
                                        <p:attrNameLst>
                                          <p:attrName>style.visibility</p:attrName>
                                        </p:attrNameLst>
                                      </p:cBhvr>
                                      <p:to>
                                        <p:strVal val="visible"/>
                                      </p:to>
                                    </p:set>
                                    <p:animEffect transition="in" filter="fade">
                                      <p:cBhvr>
                                        <p:cTn id="77" dur="500"/>
                                        <p:tgtEl>
                                          <p:spTgt spid="34279"/>
                                        </p:tgtEl>
                                      </p:cBhvr>
                                    </p:animEffect>
                                  </p:childTnLst>
                                </p:cTn>
                              </p:par>
                            </p:childTnLst>
                          </p:cTn>
                        </p:par>
                        <p:par>
                          <p:cTn id="78" fill="hold">
                            <p:stCondLst>
                              <p:cond delay="1000"/>
                            </p:stCondLst>
                            <p:childTnLst>
                              <p:par>
                                <p:cTn id="79" presetID="2" presetClass="entr" presetSubtype="1" fill="hold" nodeType="afterEffect">
                                  <p:stCondLst>
                                    <p:cond delay="0"/>
                                  </p:stCondLst>
                                  <p:childTnLst>
                                    <p:set>
                                      <p:cBhvr>
                                        <p:cTn id="80" dur="1" fill="hold">
                                          <p:stCondLst>
                                            <p:cond delay="0"/>
                                          </p:stCondLst>
                                        </p:cTn>
                                        <p:tgtEl>
                                          <p:spTgt spid="34415"/>
                                        </p:tgtEl>
                                        <p:attrNameLst>
                                          <p:attrName>style.visibility</p:attrName>
                                        </p:attrNameLst>
                                      </p:cBhvr>
                                      <p:to>
                                        <p:strVal val="visible"/>
                                      </p:to>
                                    </p:set>
                                    <p:anim calcmode="lin" valueType="num">
                                      <p:cBhvr additive="base">
                                        <p:cTn id="81" dur="500"/>
                                        <p:tgtEl>
                                          <p:spTgt spid="34415"/>
                                        </p:tgtEl>
                                        <p:attrNameLst>
                                          <p:attrName>ppt_y</p:attrName>
                                        </p:attrNameLst>
                                      </p:cBhvr>
                                      <p:tavLst>
                                        <p:tav tm="0">
                                          <p:val>
                                            <p:strVal val="#ppt_y-1"/>
                                          </p:val>
                                        </p:tav>
                                        <p:tav tm="100000">
                                          <p:val>
                                            <p:strVal val="#ppt_y"/>
                                          </p:val>
                                        </p:tav>
                                      </p:tavLst>
                                    </p:anim>
                                  </p:childTnLst>
                                </p:cTn>
                              </p:par>
                              <p:par>
                                <p:cTn id="82" presetID="2" presetClass="entr" presetSubtype="1" fill="hold" nodeType="withEffect">
                                  <p:stCondLst>
                                    <p:cond delay="0"/>
                                  </p:stCondLst>
                                  <p:childTnLst>
                                    <p:set>
                                      <p:cBhvr>
                                        <p:cTn id="83" dur="1" fill="hold">
                                          <p:stCondLst>
                                            <p:cond delay="0"/>
                                          </p:stCondLst>
                                        </p:cTn>
                                        <p:tgtEl>
                                          <p:spTgt spid="34463"/>
                                        </p:tgtEl>
                                        <p:attrNameLst>
                                          <p:attrName>style.visibility</p:attrName>
                                        </p:attrNameLst>
                                      </p:cBhvr>
                                      <p:to>
                                        <p:strVal val="visible"/>
                                      </p:to>
                                    </p:set>
                                    <p:anim calcmode="lin" valueType="num">
                                      <p:cBhvr additive="base">
                                        <p:cTn id="84" dur="500"/>
                                        <p:tgtEl>
                                          <p:spTgt spid="34463"/>
                                        </p:tgtEl>
                                        <p:attrNameLst>
                                          <p:attrName>ppt_y</p:attrName>
                                        </p:attrNameLst>
                                      </p:cBhvr>
                                      <p:tavLst>
                                        <p:tav tm="0">
                                          <p:val>
                                            <p:strVal val="#ppt_y-1"/>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34441"/>
                                        </p:tgtEl>
                                        <p:attrNameLst>
                                          <p:attrName>style.visibility</p:attrName>
                                        </p:attrNameLst>
                                      </p:cBhvr>
                                      <p:to>
                                        <p:strVal val="visible"/>
                                      </p:to>
                                    </p:set>
                                    <p:anim calcmode="lin" valueType="num">
                                      <p:cBhvr additive="base">
                                        <p:cTn id="87" dur="500"/>
                                        <p:tgtEl>
                                          <p:spTgt spid="34441"/>
                                        </p:tgtEl>
                                        <p:attrNameLst>
                                          <p:attrName>ppt_y</p:attrName>
                                        </p:attrNameLst>
                                      </p:cBhvr>
                                      <p:tavLst>
                                        <p:tav tm="0">
                                          <p:val>
                                            <p:strVal val="#ppt_y-1"/>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34367"/>
                                        </p:tgtEl>
                                        <p:attrNameLst>
                                          <p:attrName>style.visibility</p:attrName>
                                        </p:attrNameLst>
                                      </p:cBhvr>
                                      <p:to>
                                        <p:strVal val="visible"/>
                                      </p:to>
                                    </p:set>
                                    <p:anim calcmode="lin" valueType="num">
                                      <p:cBhvr additive="base">
                                        <p:cTn id="90" dur="500"/>
                                        <p:tgtEl>
                                          <p:spTgt spid="34367"/>
                                        </p:tgtEl>
                                        <p:attrNameLst>
                                          <p:attrName>ppt_y</p:attrName>
                                        </p:attrNameLst>
                                      </p:cBhvr>
                                      <p:tavLst>
                                        <p:tav tm="0">
                                          <p:val>
                                            <p:strVal val="#ppt_y-1"/>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34257"/>
                                        </p:tgtEl>
                                        <p:attrNameLst>
                                          <p:attrName>style.visibility</p:attrName>
                                        </p:attrNameLst>
                                      </p:cBhvr>
                                      <p:to>
                                        <p:strVal val="visible"/>
                                      </p:to>
                                    </p:set>
                                    <p:anim calcmode="lin" valueType="num">
                                      <p:cBhvr additive="base">
                                        <p:cTn id="93" dur="500"/>
                                        <p:tgtEl>
                                          <p:spTgt spid="34257"/>
                                        </p:tgtEl>
                                        <p:attrNameLst>
                                          <p:attrName>ppt_y</p:attrName>
                                        </p:attrNameLst>
                                      </p:cBhvr>
                                      <p:tavLst>
                                        <p:tav tm="0">
                                          <p:val>
                                            <p:strVal val="#ppt_y-1"/>
                                          </p:val>
                                        </p:tav>
                                        <p:tav tm="100000">
                                          <p:val>
                                            <p:strVal val="#ppt_y"/>
                                          </p:val>
                                        </p:tav>
                                      </p:tavLst>
                                    </p:anim>
                                  </p:childTnLst>
                                </p:cTn>
                              </p:par>
                              <p:par>
                                <p:cTn id="94" presetID="2" presetClass="entr" presetSubtype="1" fill="hold" nodeType="withEffect">
                                  <p:stCondLst>
                                    <p:cond delay="0"/>
                                  </p:stCondLst>
                                  <p:childTnLst>
                                    <p:set>
                                      <p:cBhvr>
                                        <p:cTn id="95" dur="1" fill="hold">
                                          <p:stCondLst>
                                            <p:cond delay="0"/>
                                          </p:stCondLst>
                                        </p:cTn>
                                        <p:tgtEl>
                                          <p:spTgt spid="34345"/>
                                        </p:tgtEl>
                                        <p:attrNameLst>
                                          <p:attrName>style.visibility</p:attrName>
                                        </p:attrNameLst>
                                      </p:cBhvr>
                                      <p:to>
                                        <p:strVal val="visible"/>
                                      </p:to>
                                    </p:set>
                                    <p:anim calcmode="lin" valueType="num">
                                      <p:cBhvr additive="base">
                                        <p:cTn id="96" dur="500"/>
                                        <p:tgtEl>
                                          <p:spTgt spid="34345"/>
                                        </p:tgtEl>
                                        <p:attrNameLst>
                                          <p:attrName>ppt_y</p:attrName>
                                        </p:attrNameLst>
                                      </p:cBhvr>
                                      <p:tavLst>
                                        <p:tav tm="0">
                                          <p:val>
                                            <p:strVal val="#ppt_y-1"/>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34389"/>
                                        </p:tgtEl>
                                        <p:attrNameLst>
                                          <p:attrName>style.visibility</p:attrName>
                                        </p:attrNameLst>
                                      </p:cBhvr>
                                      <p:to>
                                        <p:strVal val="visible"/>
                                      </p:to>
                                    </p:set>
                                    <p:anim calcmode="lin" valueType="num">
                                      <p:cBhvr additive="base">
                                        <p:cTn id="99" dur="500"/>
                                        <p:tgtEl>
                                          <p:spTgt spid="34389"/>
                                        </p:tgtEl>
                                        <p:attrNameLst>
                                          <p:attrName>ppt_y</p:attrName>
                                        </p:attrNameLst>
                                      </p:cBhvr>
                                      <p:tavLst>
                                        <p:tav tm="0">
                                          <p:val>
                                            <p:strVal val="#ppt_y-1"/>
                                          </p:val>
                                        </p:tav>
                                        <p:tav tm="100000">
                                          <p:val>
                                            <p:strVal val="#ppt_y"/>
                                          </p:val>
                                        </p:tav>
                                      </p:tavLst>
                                    </p:anim>
                                  </p:childTnLst>
                                </p:cTn>
                              </p:par>
                              <p:par>
                                <p:cTn id="100" presetID="2" presetClass="entr" presetSubtype="1" fill="hold" nodeType="withEffect">
                                  <p:stCondLst>
                                    <p:cond delay="0"/>
                                  </p:stCondLst>
                                  <p:childTnLst>
                                    <p:set>
                                      <p:cBhvr>
                                        <p:cTn id="101" dur="1" fill="hold">
                                          <p:stCondLst>
                                            <p:cond delay="0"/>
                                          </p:stCondLst>
                                        </p:cTn>
                                        <p:tgtEl>
                                          <p:spTgt spid="34485"/>
                                        </p:tgtEl>
                                        <p:attrNameLst>
                                          <p:attrName>style.visibility</p:attrName>
                                        </p:attrNameLst>
                                      </p:cBhvr>
                                      <p:to>
                                        <p:strVal val="visible"/>
                                      </p:to>
                                    </p:set>
                                    <p:anim calcmode="lin" valueType="num">
                                      <p:cBhvr additive="base">
                                        <p:cTn id="102" dur="500"/>
                                        <p:tgtEl>
                                          <p:spTgt spid="34485"/>
                                        </p:tgtEl>
                                        <p:attrNameLst>
                                          <p:attrName>ppt_y</p:attrName>
                                        </p:attrNameLst>
                                      </p:cBhvr>
                                      <p:tavLst>
                                        <p:tav tm="0">
                                          <p:val>
                                            <p:strVal val="#ppt_y-1"/>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34297"/>
                                        </p:tgtEl>
                                        <p:attrNameLst>
                                          <p:attrName>style.visibility</p:attrName>
                                        </p:attrNameLst>
                                      </p:cBhvr>
                                      <p:to>
                                        <p:strVal val="visible"/>
                                      </p:to>
                                    </p:set>
                                    <p:anim calcmode="lin" valueType="num">
                                      <p:cBhvr additive="base">
                                        <p:cTn id="105" dur="500"/>
                                        <p:tgtEl>
                                          <p:spTgt spid="34297"/>
                                        </p:tgtEl>
                                        <p:attrNameLst>
                                          <p:attrName>ppt_y</p:attrName>
                                        </p:attrNameLst>
                                      </p:cBhvr>
                                      <p:tavLst>
                                        <p:tav tm="0">
                                          <p:val>
                                            <p:strVal val="#ppt_y-1"/>
                                          </p:val>
                                        </p:tav>
                                        <p:tav tm="100000">
                                          <p:val>
                                            <p:strVal val="#ppt_y"/>
                                          </p:val>
                                        </p:tav>
                                      </p:tavLst>
                                    </p:anim>
                                  </p:childTnLst>
                                </p:cTn>
                              </p:par>
                            </p:childTnLst>
                          </p:cTn>
                        </p:par>
                        <p:par>
                          <p:cTn id="106" fill="hold">
                            <p:stCondLst>
                              <p:cond delay="1500"/>
                            </p:stCondLst>
                            <p:childTnLst>
                              <p:par>
                                <p:cTn id="107" presetID="10" presetClass="entr" presetSubtype="0" fill="hold" nodeType="afterEffect">
                                  <p:stCondLst>
                                    <p:cond delay="0"/>
                                  </p:stCondLst>
                                  <p:childTnLst>
                                    <p:set>
                                      <p:cBhvr>
                                        <p:cTn id="108" dur="1" fill="hold">
                                          <p:stCondLst>
                                            <p:cond delay="0"/>
                                          </p:stCondLst>
                                        </p:cTn>
                                        <p:tgtEl>
                                          <p:spTgt spid="34490"/>
                                        </p:tgtEl>
                                        <p:attrNameLst>
                                          <p:attrName>style.visibility</p:attrName>
                                        </p:attrNameLst>
                                      </p:cBhvr>
                                      <p:to>
                                        <p:strVal val="visible"/>
                                      </p:to>
                                    </p:set>
                                    <p:animEffect transition="in" filter="fade">
                                      <p:cBhvr>
                                        <p:cTn id="109" dur="500"/>
                                        <p:tgtEl>
                                          <p:spTgt spid="34490"/>
                                        </p:tgtEl>
                                      </p:cBhvr>
                                    </p:animEffect>
                                  </p:childTnLst>
                                </p:cTn>
                              </p:par>
                            </p:childTnLst>
                          </p:cTn>
                        </p:par>
                        <p:par>
                          <p:cTn id="110" fill="hold">
                            <p:stCondLst>
                              <p:cond delay="2000"/>
                            </p:stCondLst>
                            <p:childTnLst>
                              <p:par>
                                <p:cTn id="111" presetID="10" presetClass="entr" presetSubtype="0" fill="hold" nodeType="afterEffect">
                                  <p:stCondLst>
                                    <p:cond delay="0"/>
                                  </p:stCondLst>
                                  <p:childTnLst>
                                    <p:set>
                                      <p:cBhvr>
                                        <p:cTn id="112" dur="1" fill="hold">
                                          <p:stCondLst>
                                            <p:cond delay="0"/>
                                          </p:stCondLst>
                                        </p:cTn>
                                        <p:tgtEl>
                                          <p:spTgt spid="34489"/>
                                        </p:tgtEl>
                                        <p:attrNameLst>
                                          <p:attrName>style.visibility</p:attrName>
                                        </p:attrNameLst>
                                      </p:cBhvr>
                                      <p:to>
                                        <p:strVal val="visible"/>
                                      </p:to>
                                    </p:set>
                                    <p:animEffect transition="in" filter="fade">
                                      <p:cBhvr>
                                        <p:cTn id="113" dur="500"/>
                                        <p:tgtEl>
                                          <p:spTgt spid="34489"/>
                                        </p:tgtEl>
                                      </p:cBhvr>
                                    </p:animEffect>
                                  </p:childTnLst>
                                </p:cTn>
                              </p:par>
                            </p:childTnLst>
                          </p:cTn>
                        </p:par>
                        <p:par>
                          <p:cTn id="114" fill="hold">
                            <p:stCondLst>
                              <p:cond delay="2500"/>
                            </p:stCondLst>
                            <p:childTnLst>
                              <p:par>
                                <p:cTn id="115" presetID="10" presetClass="entr" presetSubtype="0" fill="hold" nodeType="afterEffect">
                                  <p:stCondLst>
                                    <p:cond delay="0"/>
                                  </p:stCondLst>
                                  <p:childTnLst>
                                    <p:set>
                                      <p:cBhvr>
                                        <p:cTn id="116" dur="1" fill="hold">
                                          <p:stCondLst>
                                            <p:cond delay="0"/>
                                          </p:stCondLst>
                                        </p:cTn>
                                        <p:tgtEl>
                                          <p:spTgt spid="34494"/>
                                        </p:tgtEl>
                                        <p:attrNameLst>
                                          <p:attrName>style.visibility</p:attrName>
                                        </p:attrNameLst>
                                      </p:cBhvr>
                                      <p:to>
                                        <p:strVal val="visible"/>
                                      </p:to>
                                    </p:set>
                                    <p:animEffect transition="in" filter="fade">
                                      <p:cBhvr>
                                        <p:cTn id="117" dur="500"/>
                                        <p:tgtEl>
                                          <p:spTgt spid="34494"/>
                                        </p:tgtEl>
                                      </p:cBhvr>
                                    </p:animEffect>
                                  </p:childTnLst>
                                </p:cTn>
                              </p:par>
                            </p:childTnLst>
                          </p:cTn>
                        </p:par>
                        <p:par>
                          <p:cTn id="118" fill="hold">
                            <p:stCondLst>
                              <p:cond delay="3000"/>
                            </p:stCondLst>
                            <p:childTnLst>
                              <p:par>
                                <p:cTn id="119" presetID="10" presetClass="entr" presetSubtype="0" fill="hold" nodeType="afterEffect">
                                  <p:stCondLst>
                                    <p:cond delay="0"/>
                                  </p:stCondLst>
                                  <p:childTnLst>
                                    <p:set>
                                      <p:cBhvr>
                                        <p:cTn id="120" dur="1" fill="hold">
                                          <p:stCondLst>
                                            <p:cond delay="0"/>
                                          </p:stCondLst>
                                        </p:cTn>
                                        <p:tgtEl>
                                          <p:spTgt spid="34491"/>
                                        </p:tgtEl>
                                        <p:attrNameLst>
                                          <p:attrName>style.visibility</p:attrName>
                                        </p:attrNameLst>
                                      </p:cBhvr>
                                      <p:to>
                                        <p:strVal val="visible"/>
                                      </p:to>
                                    </p:set>
                                    <p:animEffect transition="in" filter="fade">
                                      <p:cBhvr>
                                        <p:cTn id="121" dur="500"/>
                                        <p:tgtEl>
                                          <p:spTgt spid="34491"/>
                                        </p:tgtEl>
                                      </p:cBhvr>
                                    </p:animEffect>
                                  </p:childTnLst>
                                </p:cTn>
                              </p:par>
                            </p:childTnLst>
                          </p:cTn>
                        </p:par>
                        <p:par>
                          <p:cTn id="122" fill="hold">
                            <p:stCondLst>
                              <p:cond delay="3500"/>
                            </p:stCondLst>
                            <p:childTnLst>
                              <p:par>
                                <p:cTn id="123" presetID="10" presetClass="entr" presetSubtype="0" fill="hold" nodeType="afterEffect">
                                  <p:stCondLst>
                                    <p:cond delay="0"/>
                                  </p:stCondLst>
                                  <p:childTnLst>
                                    <p:set>
                                      <p:cBhvr>
                                        <p:cTn id="124" dur="1" fill="hold">
                                          <p:stCondLst>
                                            <p:cond delay="0"/>
                                          </p:stCondLst>
                                        </p:cTn>
                                        <p:tgtEl>
                                          <p:spTgt spid="34492"/>
                                        </p:tgtEl>
                                        <p:attrNameLst>
                                          <p:attrName>style.visibility</p:attrName>
                                        </p:attrNameLst>
                                      </p:cBhvr>
                                      <p:to>
                                        <p:strVal val="visible"/>
                                      </p:to>
                                    </p:set>
                                    <p:animEffect transition="in" filter="fade">
                                      <p:cBhvr>
                                        <p:cTn id="125" dur="500"/>
                                        <p:tgtEl>
                                          <p:spTgt spid="34492"/>
                                        </p:tgtEl>
                                      </p:cBhvr>
                                    </p:animEffect>
                                  </p:childTnLst>
                                </p:cTn>
                              </p:par>
                            </p:childTnLst>
                          </p:cTn>
                        </p:par>
                        <p:par>
                          <p:cTn id="126" fill="hold">
                            <p:stCondLst>
                              <p:cond delay="4000"/>
                            </p:stCondLst>
                            <p:childTnLst>
                              <p:par>
                                <p:cTn id="127" presetID="10" presetClass="entr" presetSubtype="0" fill="hold" nodeType="afterEffect">
                                  <p:stCondLst>
                                    <p:cond delay="0"/>
                                  </p:stCondLst>
                                  <p:childTnLst>
                                    <p:set>
                                      <p:cBhvr>
                                        <p:cTn id="128" dur="1" fill="hold">
                                          <p:stCondLst>
                                            <p:cond delay="0"/>
                                          </p:stCondLst>
                                        </p:cTn>
                                        <p:tgtEl>
                                          <p:spTgt spid="34493"/>
                                        </p:tgtEl>
                                        <p:attrNameLst>
                                          <p:attrName>style.visibility</p:attrName>
                                        </p:attrNameLst>
                                      </p:cBhvr>
                                      <p:to>
                                        <p:strVal val="visible"/>
                                      </p:to>
                                    </p:set>
                                    <p:animEffect transition="in" filter="fade">
                                      <p:cBhvr>
                                        <p:cTn id="129" dur="500"/>
                                        <p:tgtEl>
                                          <p:spTgt spid="34493"/>
                                        </p:tgtEl>
                                      </p:cBhvr>
                                    </p:animEffect>
                                  </p:childTnLst>
                                </p:cTn>
                              </p:par>
                            </p:childTnLst>
                          </p:cTn>
                        </p:par>
                        <p:par>
                          <p:cTn id="130" fill="hold">
                            <p:stCondLst>
                              <p:cond delay="4500"/>
                            </p:stCondLst>
                            <p:childTnLst>
                              <p:par>
                                <p:cTn id="131" presetID="10" presetClass="entr" presetSubtype="0" fill="hold" nodeType="afterEffect">
                                  <p:stCondLst>
                                    <p:cond delay="0"/>
                                  </p:stCondLst>
                                  <p:childTnLst>
                                    <p:set>
                                      <p:cBhvr>
                                        <p:cTn id="132" dur="1" fill="hold">
                                          <p:stCondLst>
                                            <p:cond delay="0"/>
                                          </p:stCondLst>
                                        </p:cTn>
                                        <p:tgtEl>
                                          <p:spTgt spid="34495"/>
                                        </p:tgtEl>
                                        <p:attrNameLst>
                                          <p:attrName>style.visibility</p:attrName>
                                        </p:attrNameLst>
                                      </p:cBhvr>
                                      <p:to>
                                        <p:strVal val="visible"/>
                                      </p:to>
                                    </p:set>
                                    <p:animEffect transition="in" filter="fade">
                                      <p:cBhvr>
                                        <p:cTn id="133" dur="500"/>
                                        <p:tgtEl>
                                          <p:spTgt spid="34495"/>
                                        </p:tgtEl>
                                      </p:cBhvr>
                                    </p:animEffect>
                                  </p:childTnLst>
                                </p:cTn>
                              </p:par>
                            </p:childTnLst>
                          </p:cTn>
                        </p:par>
                        <p:par>
                          <p:cTn id="134" fill="hold">
                            <p:stCondLst>
                              <p:cond delay="5000"/>
                            </p:stCondLst>
                            <p:childTnLst>
                              <p:par>
                                <p:cTn id="135" presetID="10" presetClass="entr" presetSubtype="0" fill="hold" nodeType="afterEffect">
                                  <p:stCondLst>
                                    <p:cond delay="0"/>
                                  </p:stCondLst>
                                  <p:childTnLst>
                                    <p:set>
                                      <p:cBhvr>
                                        <p:cTn id="136" dur="1" fill="hold">
                                          <p:stCondLst>
                                            <p:cond delay="0"/>
                                          </p:stCondLst>
                                        </p:cTn>
                                        <p:tgtEl>
                                          <p:spTgt spid="34520"/>
                                        </p:tgtEl>
                                        <p:attrNameLst>
                                          <p:attrName>style.visibility</p:attrName>
                                        </p:attrNameLst>
                                      </p:cBhvr>
                                      <p:to>
                                        <p:strVal val="visible"/>
                                      </p:to>
                                    </p:set>
                                    <p:animEffect transition="in" filter="fade">
                                      <p:cBhvr>
                                        <p:cTn id="137" dur="500"/>
                                        <p:tgtEl>
                                          <p:spTgt spid="3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4533"/>
        <p:cNvGrpSpPr/>
        <p:nvPr/>
      </p:nvGrpSpPr>
      <p:grpSpPr>
        <a:xfrm>
          <a:off x="0" y="0"/>
          <a:ext cx="0" cy="0"/>
          <a:chOff x="0" y="0"/>
          <a:chExt cx="0" cy="0"/>
        </a:xfrm>
      </p:grpSpPr>
      <p:sp>
        <p:nvSpPr>
          <p:cNvPr id="34534" name="Google Shape;34534;p554"/>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Book Infographic</a:t>
            </a:r>
            <a:endParaRPr/>
          </a:p>
        </p:txBody>
      </p:sp>
      <p:grpSp>
        <p:nvGrpSpPr>
          <p:cNvPr id="34535" name="Google Shape;34535;p554"/>
          <p:cNvGrpSpPr/>
          <p:nvPr/>
        </p:nvGrpSpPr>
        <p:grpSpPr>
          <a:xfrm>
            <a:off x="870476" y="3367282"/>
            <a:ext cx="3644504" cy="1481767"/>
            <a:chOff x="768875" y="3960276"/>
            <a:chExt cx="4852563" cy="1972934"/>
          </a:xfrm>
        </p:grpSpPr>
        <p:sp>
          <p:nvSpPr>
            <p:cNvPr id="34536" name="Google Shape;34536;p554"/>
            <p:cNvSpPr/>
            <p:nvPr/>
          </p:nvSpPr>
          <p:spPr>
            <a:xfrm>
              <a:off x="768875" y="3960276"/>
              <a:ext cx="4852563" cy="1972934"/>
            </a:xfrm>
            <a:custGeom>
              <a:avLst/>
              <a:gdLst/>
              <a:ahLst/>
              <a:cxnLst/>
              <a:rect l="l" t="t" r="r" b="b"/>
              <a:pathLst>
                <a:path w="605" h="246" extrusionOk="0">
                  <a:moveTo>
                    <a:pt x="556" y="39"/>
                  </a:moveTo>
                  <a:cubicBezTo>
                    <a:pt x="294" y="0"/>
                    <a:pt x="294" y="0"/>
                    <a:pt x="294" y="0"/>
                  </a:cubicBezTo>
                  <a:cubicBezTo>
                    <a:pt x="12" y="71"/>
                    <a:pt x="12" y="71"/>
                    <a:pt x="12" y="71"/>
                  </a:cubicBezTo>
                  <a:cubicBezTo>
                    <a:pt x="8" y="70"/>
                    <a:pt x="6" y="72"/>
                    <a:pt x="5" y="76"/>
                  </a:cubicBezTo>
                  <a:cubicBezTo>
                    <a:pt x="4" y="79"/>
                    <a:pt x="7" y="82"/>
                    <a:pt x="10" y="83"/>
                  </a:cubicBezTo>
                  <a:cubicBezTo>
                    <a:pt x="11" y="83"/>
                    <a:pt x="11" y="83"/>
                    <a:pt x="11" y="83"/>
                  </a:cubicBezTo>
                  <a:cubicBezTo>
                    <a:pt x="325" y="138"/>
                    <a:pt x="325" y="138"/>
                    <a:pt x="325" y="138"/>
                  </a:cubicBezTo>
                  <a:cubicBezTo>
                    <a:pt x="356" y="182"/>
                    <a:pt x="333" y="221"/>
                    <a:pt x="325" y="231"/>
                  </a:cubicBezTo>
                  <a:cubicBezTo>
                    <a:pt x="7" y="174"/>
                    <a:pt x="7" y="174"/>
                    <a:pt x="7" y="174"/>
                  </a:cubicBezTo>
                  <a:cubicBezTo>
                    <a:pt x="7" y="174"/>
                    <a:pt x="7" y="174"/>
                    <a:pt x="7" y="174"/>
                  </a:cubicBezTo>
                  <a:cubicBezTo>
                    <a:pt x="4" y="174"/>
                    <a:pt x="1" y="176"/>
                    <a:pt x="0" y="179"/>
                  </a:cubicBezTo>
                  <a:cubicBezTo>
                    <a:pt x="0" y="183"/>
                    <a:pt x="2" y="186"/>
                    <a:pt x="5" y="186"/>
                  </a:cubicBezTo>
                  <a:cubicBezTo>
                    <a:pt x="327" y="244"/>
                    <a:pt x="327" y="244"/>
                    <a:pt x="327" y="244"/>
                  </a:cubicBezTo>
                  <a:cubicBezTo>
                    <a:pt x="327" y="244"/>
                    <a:pt x="327" y="244"/>
                    <a:pt x="327" y="244"/>
                  </a:cubicBezTo>
                  <a:cubicBezTo>
                    <a:pt x="330" y="246"/>
                    <a:pt x="330" y="246"/>
                    <a:pt x="330" y="246"/>
                  </a:cubicBezTo>
                  <a:cubicBezTo>
                    <a:pt x="556" y="157"/>
                    <a:pt x="556" y="157"/>
                    <a:pt x="556" y="157"/>
                  </a:cubicBezTo>
                  <a:cubicBezTo>
                    <a:pt x="605" y="100"/>
                    <a:pt x="556" y="39"/>
                    <a:pt x="556" y="39"/>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37" name="Google Shape;34537;p554"/>
            <p:cNvSpPr/>
            <p:nvPr/>
          </p:nvSpPr>
          <p:spPr>
            <a:xfrm>
              <a:off x="825300" y="4625703"/>
              <a:ext cx="2799855" cy="1186874"/>
            </a:xfrm>
            <a:custGeom>
              <a:avLst/>
              <a:gdLst/>
              <a:ahLst/>
              <a:cxnLst/>
              <a:rect l="l" t="t" r="r" b="b"/>
              <a:pathLst>
                <a:path w="349" h="148" extrusionOk="0">
                  <a:moveTo>
                    <a:pt x="318" y="148"/>
                  </a:moveTo>
                  <a:cubicBezTo>
                    <a:pt x="326" y="138"/>
                    <a:pt x="349" y="99"/>
                    <a:pt x="318" y="55"/>
                  </a:cubicBezTo>
                  <a:cubicBezTo>
                    <a:pt x="4" y="0"/>
                    <a:pt x="4" y="0"/>
                    <a:pt x="4" y="0"/>
                  </a:cubicBezTo>
                  <a:cubicBezTo>
                    <a:pt x="0" y="91"/>
                    <a:pt x="0" y="91"/>
                    <a:pt x="0" y="91"/>
                  </a:cubicBezTo>
                  <a:cubicBezTo>
                    <a:pt x="0" y="91"/>
                    <a:pt x="0" y="91"/>
                    <a:pt x="0" y="91"/>
                  </a:cubicBezTo>
                  <a:lnTo>
                    <a:pt x="318" y="148"/>
                  </a:lnTo>
                  <a:close/>
                </a:path>
              </a:pathLst>
            </a:custGeom>
            <a:gradFill>
              <a:gsLst>
                <a:gs pos="0">
                  <a:srgbClr val="F2F2F2"/>
                </a:gs>
                <a:gs pos="20000">
                  <a:srgbClr val="D8D8D8"/>
                </a:gs>
                <a:gs pos="87000">
                  <a:srgbClr val="D8D8D8"/>
                </a:gs>
                <a:gs pos="100000">
                  <a:srgbClr val="BFBFBF"/>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38" name="Google Shape;34538;p554"/>
          <p:cNvGrpSpPr/>
          <p:nvPr/>
        </p:nvGrpSpPr>
        <p:grpSpPr>
          <a:xfrm>
            <a:off x="839814" y="3018374"/>
            <a:ext cx="3445652" cy="1124387"/>
            <a:chOff x="825300" y="3495255"/>
            <a:chExt cx="4346682" cy="1418412"/>
          </a:xfrm>
        </p:grpSpPr>
        <p:sp>
          <p:nvSpPr>
            <p:cNvPr id="34539" name="Google Shape;34539;p554"/>
            <p:cNvSpPr/>
            <p:nvPr/>
          </p:nvSpPr>
          <p:spPr>
            <a:xfrm>
              <a:off x="2276788" y="4008919"/>
              <a:ext cx="2840714" cy="793843"/>
            </a:xfrm>
            <a:custGeom>
              <a:avLst/>
              <a:gdLst/>
              <a:ahLst/>
              <a:cxnLst/>
              <a:rect l="l" t="t" r="r" b="b"/>
              <a:pathLst>
                <a:path w="354" h="99" extrusionOk="0">
                  <a:moveTo>
                    <a:pt x="22" y="38"/>
                  </a:moveTo>
                  <a:cubicBezTo>
                    <a:pt x="0" y="66"/>
                    <a:pt x="14" y="91"/>
                    <a:pt x="19" y="99"/>
                  </a:cubicBezTo>
                  <a:cubicBezTo>
                    <a:pt x="353" y="60"/>
                    <a:pt x="353" y="60"/>
                    <a:pt x="353" y="60"/>
                  </a:cubicBezTo>
                  <a:cubicBezTo>
                    <a:pt x="353" y="60"/>
                    <a:pt x="354" y="60"/>
                    <a:pt x="354" y="60"/>
                  </a:cubicBezTo>
                  <a:cubicBezTo>
                    <a:pt x="353" y="0"/>
                    <a:pt x="353" y="0"/>
                    <a:pt x="353" y="0"/>
                  </a:cubicBezTo>
                  <a:lnTo>
                    <a:pt x="22" y="38"/>
                  </a:lnTo>
                  <a:close/>
                </a:path>
              </a:pathLst>
            </a:custGeom>
            <a:gradFill>
              <a:gsLst>
                <a:gs pos="0">
                  <a:srgbClr val="F2F2F2"/>
                </a:gs>
                <a:gs pos="20000">
                  <a:srgbClr val="D8D8D8"/>
                </a:gs>
                <a:gs pos="87000">
                  <a:srgbClr val="D8D8D8"/>
                </a:gs>
                <a:gs pos="100000">
                  <a:srgbClr val="BFBFBF"/>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40" name="Google Shape;34540;p554"/>
            <p:cNvSpPr/>
            <p:nvPr/>
          </p:nvSpPr>
          <p:spPr>
            <a:xfrm>
              <a:off x="825300" y="3495255"/>
              <a:ext cx="4346682" cy="1418412"/>
            </a:xfrm>
            <a:custGeom>
              <a:avLst/>
              <a:gdLst/>
              <a:ahLst/>
              <a:cxnLst/>
              <a:rect l="l" t="t" r="r" b="b"/>
              <a:pathLst>
                <a:path w="542" h="177" extrusionOk="0">
                  <a:moveTo>
                    <a:pt x="541" y="129"/>
                  </a:moveTo>
                  <a:cubicBezTo>
                    <a:pt x="541" y="126"/>
                    <a:pt x="538" y="124"/>
                    <a:pt x="535" y="124"/>
                  </a:cubicBezTo>
                  <a:cubicBezTo>
                    <a:pt x="535" y="124"/>
                    <a:pt x="534" y="124"/>
                    <a:pt x="534" y="124"/>
                  </a:cubicBezTo>
                  <a:cubicBezTo>
                    <a:pt x="200" y="163"/>
                    <a:pt x="200" y="163"/>
                    <a:pt x="200" y="163"/>
                  </a:cubicBezTo>
                  <a:cubicBezTo>
                    <a:pt x="195" y="155"/>
                    <a:pt x="181" y="130"/>
                    <a:pt x="203" y="102"/>
                  </a:cubicBezTo>
                  <a:cubicBezTo>
                    <a:pt x="534" y="64"/>
                    <a:pt x="534" y="64"/>
                    <a:pt x="534" y="64"/>
                  </a:cubicBezTo>
                  <a:cubicBezTo>
                    <a:pt x="535" y="64"/>
                    <a:pt x="535" y="64"/>
                    <a:pt x="535" y="64"/>
                  </a:cubicBezTo>
                  <a:cubicBezTo>
                    <a:pt x="538" y="64"/>
                    <a:pt x="541" y="60"/>
                    <a:pt x="540" y="57"/>
                  </a:cubicBezTo>
                  <a:cubicBezTo>
                    <a:pt x="540" y="54"/>
                    <a:pt x="538" y="52"/>
                    <a:pt x="536" y="52"/>
                  </a:cubicBezTo>
                  <a:cubicBezTo>
                    <a:pt x="537" y="51"/>
                    <a:pt x="537" y="51"/>
                    <a:pt x="537" y="51"/>
                  </a:cubicBezTo>
                  <a:cubicBezTo>
                    <a:pt x="299" y="0"/>
                    <a:pt x="299" y="0"/>
                    <a:pt x="299" y="0"/>
                  </a:cubicBezTo>
                  <a:cubicBezTo>
                    <a:pt x="38" y="26"/>
                    <a:pt x="38" y="26"/>
                    <a:pt x="38" y="26"/>
                  </a:cubicBezTo>
                  <a:cubicBezTo>
                    <a:pt x="38" y="26"/>
                    <a:pt x="0" y="67"/>
                    <a:pt x="35" y="108"/>
                  </a:cubicBezTo>
                  <a:cubicBezTo>
                    <a:pt x="196" y="177"/>
                    <a:pt x="196" y="177"/>
                    <a:pt x="196" y="177"/>
                  </a:cubicBezTo>
                  <a:cubicBezTo>
                    <a:pt x="197" y="176"/>
                    <a:pt x="197" y="176"/>
                    <a:pt x="197" y="176"/>
                  </a:cubicBezTo>
                  <a:cubicBezTo>
                    <a:pt x="197" y="176"/>
                    <a:pt x="197" y="176"/>
                    <a:pt x="197" y="176"/>
                  </a:cubicBezTo>
                  <a:cubicBezTo>
                    <a:pt x="198" y="176"/>
                    <a:pt x="198" y="176"/>
                    <a:pt x="198" y="176"/>
                  </a:cubicBezTo>
                  <a:cubicBezTo>
                    <a:pt x="536" y="136"/>
                    <a:pt x="536" y="136"/>
                    <a:pt x="536" y="136"/>
                  </a:cubicBezTo>
                  <a:cubicBezTo>
                    <a:pt x="539" y="135"/>
                    <a:pt x="542" y="132"/>
                    <a:pt x="541" y="129"/>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41" name="Google Shape;34541;p554"/>
          <p:cNvGrpSpPr/>
          <p:nvPr/>
        </p:nvGrpSpPr>
        <p:grpSpPr>
          <a:xfrm>
            <a:off x="767823" y="2355628"/>
            <a:ext cx="3655414" cy="1240064"/>
            <a:chOff x="753309" y="2788967"/>
            <a:chExt cx="4611296" cy="1564338"/>
          </a:xfrm>
        </p:grpSpPr>
        <p:sp>
          <p:nvSpPr>
            <p:cNvPr id="34542" name="Google Shape;34542;p554"/>
            <p:cNvSpPr/>
            <p:nvPr/>
          </p:nvSpPr>
          <p:spPr>
            <a:xfrm>
              <a:off x="753309" y="2788967"/>
              <a:ext cx="4611296" cy="1564338"/>
            </a:xfrm>
            <a:custGeom>
              <a:avLst/>
              <a:gdLst/>
              <a:ahLst/>
              <a:cxnLst/>
              <a:rect l="l" t="t" r="r" b="b"/>
              <a:pathLst>
                <a:path w="575" h="195" extrusionOk="0">
                  <a:moveTo>
                    <a:pt x="549" y="25"/>
                  </a:moveTo>
                  <a:cubicBezTo>
                    <a:pt x="213" y="0"/>
                    <a:pt x="213" y="0"/>
                    <a:pt x="213" y="0"/>
                  </a:cubicBezTo>
                  <a:cubicBezTo>
                    <a:pt x="9" y="64"/>
                    <a:pt x="9" y="64"/>
                    <a:pt x="9" y="64"/>
                  </a:cubicBezTo>
                  <a:cubicBezTo>
                    <a:pt x="11" y="65"/>
                    <a:pt x="11" y="65"/>
                    <a:pt x="11" y="65"/>
                  </a:cubicBezTo>
                  <a:cubicBezTo>
                    <a:pt x="9" y="66"/>
                    <a:pt x="8" y="68"/>
                    <a:pt x="8" y="70"/>
                  </a:cubicBezTo>
                  <a:cubicBezTo>
                    <a:pt x="8" y="73"/>
                    <a:pt x="10" y="76"/>
                    <a:pt x="14" y="76"/>
                  </a:cubicBezTo>
                  <a:cubicBezTo>
                    <a:pt x="419" y="113"/>
                    <a:pt x="419" y="113"/>
                    <a:pt x="419" y="113"/>
                  </a:cubicBezTo>
                  <a:cubicBezTo>
                    <a:pt x="421" y="117"/>
                    <a:pt x="426" y="126"/>
                    <a:pt x="428" y="137"/>
                  </a:cubicBezTo>
                  <a:cubicBezTo>
                    <a:pt x="432" y="155"/>
                    <a:pt x="428" y="169"/>
                    <a:pt x="417" y="180"/>
                  </a:cubicBezTo>
                  <a:cubicBezTo>
                    <a:pt x="7" y="146"/>
                    <a:pt x="7" y="146"/>
                    <a:pt x="7" y="146"/>
                  </a:cubicBezTo>
                  <a:cubicBezTo>
                    <a:pt x="7" y="146"/>
                    <a:pt x="7" y="146"/>
                    <a:pt x="7" y="146"/>
                  </a:cubicBezTo>
                  <a:cubicBezTo>
                    <a:pt x="4" y="146"/>
                    <a:pt x="1" y="148"/>
                    <a:pt x="1" y="152"/>
                  </a:cubicBezTo>
                  <a:cubicBezTo>
                    <a:pt x="0" y="155"/>
                    <a:pt x="3" y="158"/>
                    <a:pt x="6" y="159"/>
                  </a:cubicBezTo>
                  <a:cubicBezTo>
                    <a:pt x="414" y="192"/>
                    <a:pt x="414" y="192"/>
                    <a:pt x="414" y="192"/>
                  </a:cubicBezTo>
                  <a:cubicBezTo>
                    <a:pt x="422" y="195"/>
                    <a:pt x="422" y="195"/>
                    <a:pt x="422" y="195"/>
                  </a:cubicBezTo>
                  <a:cubicBezTo>
                    <a:pt x="544" y="108"/>
                    <a:pt x="544" y="108"/>
                    <a:pt x="544" y="108"/>
                  </a:cubicBezTo>
                  <a:cubicBezTo>
                    <a:pt x="575" y="76"/>
                    <a:pt x="549" y="25"/>
                    <a:pt x="549" y="25"/>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43" name="Google Shape;34543;p554"/>
            <p:cNvSpPr/>
            <p:nvPr/>
          </p:nvSpPr>
          <p:spPr>
            <a:xfrm>
              <a:off x="809735" y="3397970"/>
              <a:ext cx="3408857" cy="834704"/>
            </a:xfrm>
            <a:custGeom>
              <a:avLst/>
              <a:gdLst/>
              <a:ahLst/>
              <a:cxnLst/>
              <a:rect l="l" t="t" r="r" b="b"/>
              <a:pathLst>
                <a:path w="425" h="104" extrusionOk="0">
                  <a:moveTo>
                    <a:pt x="410" y="104"/>
                  </a:moveTo>
                  <a:cubicBezTo>
                    <a:pt x="421" y="93"/>
                    <a:pt x="425" y="79"/>
                    <a:pt x="421" y="61"/>
                  </a:cubicBezTo>
                  <a:cubicBezTo>
                    <a:pt x="419" y="50"/>
                    <a:pt x="414" y="41"/>
                    <a:pt x="412" y="37"/>
                  </a:cubicBezTo>
                  <a:cubicBezTo>
                    <a:pt x="7" y="0"/>
                    <a:pt x="7" y="0"/>
                    <a:pt x="7" y="0"/>
                  </a:cubicBezTo>
                  <a:cubicBezTo>
                    <a:pt x="0" y="70"/>
                    <a:pt x="0" y="70"/>
                    <a:pt x="0" y="70"/>
                  </a:cubicBezTo>
                  <a:lnTo>
                    <a:pt x="410" y="104"/>
                  </a:lnTo>
                  <a:close/>
                </a:path>
              </a:pathLst>
            </a:custGeom>
            <a:gradFill>
              <a:gsLst>
                <a:gs pos="0">
                  <a:srgbClr val="F2F2F2"/>
                </a:gs>
                <a:gs pos="20000">
                  <a:srgbClr val="D8D8D8"/>
                </a:gs>
                <a:gs pos="87000">
                  <a:srgbClr val="D8D8D8"/>
                </a:gs>
                <a:gs pos="100000">
                  <a:srgbClr val="BFBFBF"/>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44" name="Google Shape;34544;p554"/>
          <p:cNvGrpSpPr/>
          <p:nvPr/>
        </p:nvGrpSpPr>
        <p:grpSpPr>
          <a:xfrm>
            <a:off x="816466" y="1793902"/>
            <a:ext cx="3382415" cy="1398929"/>
            <a:chOff x="801952" y="2154671"/>
            <a:chExt cx="4266909" cy="1764746"/>
          </a:xfrm>
        </p:grpSpPr>
        <p:sp>
          <p:nvSpPr>
            <p:cNvPr id="34545" name="Google Shape;34545;p554"/>
            <p:cNvSpPr/>
            <p:nvPr/>
          </p:nvSpPr>
          <p:spPr>
            <a:xfrm>
              <a:off x="930368" y="2732543"/>
              <a:ext cx="4074284" cy="1091535"/>
            </a:xfrm>
            <a:custGeom>
              <a:avLst/>
              <a:gdLst/>
              <a:ahLst/>
              <a:cxnLst/>
              <a:rect l="l" t="t" r="r" b="b"/>
              <a:pathLst>
                <a:path w="508" h="136" extrusionOk="0">
                  <a:moveTo>
                    <a:pt x="253" y="94"/>
                  </a:moveTo>
                  <a:cubicBezTo>
                    <a:pt x="252" y="94"/>
                    <a:pt x="252" y="94"/>
                    <a:pt x="252" y="94"/>
                  </a:cubicBezTo>
                  <a:cubicBezTo>
                    <a:pt x="251" y="94"/>
                    <a:pt x="250" y="94"/>
                    <a:pt x="249" y="94"/>
                  </a:cubicBezTo>
                  <a:cubicBezTo>
                    <a:pt x="6" y="10"/>
                    <a:pt x="6" y="10"/>
                    <a:pt x="6" y="10"/>
                  </a:cubicBezTo>
                  <a:cubicBezTo>
                    <a:pt x="3" y="15"/>
                    <a:pt x="0" y="26"/>
                    <a:pt x="9" y="40"/>
                  </a:cubicBezTo>
                  <a:cubicBezTo>
                    <a:pt x="251" y="136"/>
                    <a:pt x="251" y="136"/>
                    <a:pt x="251" y="136"/>
                  </a:cubicBezTo>
                  <a:cubicBezTo>
                    <a:pt x="506" y="38"/>
                    <a:pt x="506" y="38"/>
                    <a:pt x="506" y="38"/>
                  </a:cubicBezTo>
                  <a:cubicBezTo>
                    <a:pt x="507" y="38"/>
                    <a:pt x="508" y="38"/>
                    <a:pt x="508" y="38"/>
                  </a:cubicBezTo>
                  <a:cubicBezTo>
                    <a:pt x="508" y="0"/>
                    <a:pt x="508" y="0"/>
                    <a:pt x="508" y="0"/>
                  </a:cubicBezTo>
                  <a:cubicBezTo>
                    <a:pt x="256" y="93"/>
                    <a:pt x="256" y="93"/>
                    <a:pt x="256" y="93"/>
                  </a:cubicBezTo>
                  <a:lnTo>
                    <a:pt x="253" y="94"/>
                  </a:lnTo>
                  <a:close/>
                </a:path>
              </a:pathLst>
            </a:custGeom>
            <a:gradFill>
              <a:gsLst>
                <a:gs pos="0">
                  <a:srgbClr val="F2F2F2"/>
                </a:gs>
                <a:gs pos="20000">
                  <a:srgbClr val="D8D8D8"/>
                </a:gs>
                <a:gs pos="87000">
                  <a:srgbClr val="D8D8D8"/>
                </a:gs>
                <a:gs pos="100000">
                  <a:srgbClr val="BFBFBF"/>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46" name="Google Shape;34546;p554"/>
            <p:cNvSpPr/>
            <p:nvPr/>
          </p:nvSpPr>
          <p:spPr>
            <a:xfrm>
              <a:off x="801952" y="2154671"/>
              <a:ext cx="4266909" cy="1764746"/>
            </a:xfrm>
            <a:custGeom>
              <a:avLst/>
              <a:gdLst/>
              <a:ahLst/>
              <a:cxnLst/>
              <a:rect l="l" t="t" r="r" b="b"/>
              <a:pathLst>
                <a:path w="532" h="220" extrusionOk="0">
                  <a:moveTo>
                    <a:pt x="531" y="114"/>
                  </a:moveTo>
                  <a:cubicBezTo>
                    <a:pt x="530" y="111"/>
                    <a:pt x="528" y="110"/>
                    <a:pt x="525" y="110"/>
                  </a:cubicBezTo>
                  <a:cubicBezTo>
                    <a:pt x="524" y="110"/>
                    <a:pt x="524" y="110"/>
                    <a:pt x="523" y="110"/>
                  </a:cubicBezTo>
                  <a:cubicBezTo>
                    <a:pt x="267" y="208"/>
                    <a:pt x="267" y="208"/>
                    <a:pt x="267" y="208"/>
                  </a:cubicBezTo>
                  <a:cubicBezTo>
                    <a:pt x="25" y="112"/>
                    <a:pt x="25" y="112"/>
                    <a:pt x="25" y="112"/>
                  </a:cubicBezTo>
                  <a:cubicBezTo>
                    <a:pt x="16" y="98"/>
                    <a:pt x="19" y="87"/>
                    <a:pt x="22" y="82"/>
                  </a:cubicBezTo>
                  <a:cubicBezTo>
                    <a:pt x="265" y="166"/>
                    <a:pt x="265" y="166"/>
                    <a:pt x="265" y="166"/>
                  </a:cubicBezTo>
                  <a:cubicBezTo>
                    <a:pt x="266" y="166"/>
                    <a:pt x="267" y="166"/>
                    <a:pt x="268" y="166"/>
                  </a:cubicBezTo>
                  <a:cubicBezTo>
                    <a:pt x="269" y="166"/>
                    <a:pt x="269" y="166"/>
                    <a:pt x="269" y="166"/>
                  </a:cubicBezTo>
                  <a:cubicBezTo>
                    <a:pt x="273" y="165"/>
                    <a:pt x="273" y="165"/>
                    <a:pt x="273" y="165"/>
                  </a:cubicBezTo>
                  <a:cubicBezTo>
                    <a:pt x="525" y="72"/>
                    <a:pt x="525" y="72"/>
                    <a:pt x="525" y="72"/>
                  </a:cubicBezTo>
                  <a:cubicBezTo>
                    <a:pt x="527" y="71"/>
                    <a:pt x="527" y="71"/>
                    <a:pt x="527" y="71"/>
                  </a:cubicBezTo>
                  <a:cubicBezTo>
                    <a:pt x="531" y="70"/>
                    <a:pt x="532" y="67"/>
                    <a:pt x="531" y="63"/>
                  </a:cubicBezTo>
                  <a:cubicBezTo>
                    <a:pt x="530" y="60"/>
                    <a:pt x="527" y="59"/>
                    <a:pt x="524" y="59"/>
                  </a:cubicBezTo>
                  <a:cubicBezTo>
                    <a:pt x="312" y="0"/>
                    <a:pt x="312" y="0"/>
                    <a:pt x="312" y="0"/>
                  </a:cubicBezTo>
                  <a:cubicBezTo>
                    <a:pt x="20" y="69"/>
                    <a:pt x="20" y="69"/>
                    <a:pt x="20" y="69"/>
                  </a:cubicBezTo>
                  <a:cubicBezTo>
                    <a:pt x="19" y="69"/>
                    <a:pt x="18" y="69"/>
                    <a:pt x="17" y="69"/>
                  </a:cubicBezTo>
                  <a:cubicBezTo>
                    <a:pt x="16" y="69"/>
                    <a:pt x="16" y="69"/>
                    <a:pt x="16" y="69"/>
                  </a:cubicBezTo>
                  <a:cubicBezTo>
                    <a:pt x="16" y="69"/>
                    <a:pt x="16" y="69"/>
                    <a:pt x="16" y="69"/>
                  </a:cubicBezTo>
                  <a:cubicBezTo>
                    <a:pt x="16" y="70"/>
                    <a:pt x="15" y="70"/>
                    <a:pt x="15" y="71"/>
                  </a:cubicBezTo>
                  <a:cubicBezTo>
                    <a:pt x="8" y="78"/>
                    <a:pt x="0" y="97"/>
                    <a:pt x="16" y="121"/>
                  </a:cubicBezTo>
                  <a:cubicBezTo>
                    <a:pt x="17" y="122"/>
                    <a:pt x="18" y="123"/>
                    <a:pt x="19" y="123"/>
                  </a:cubicBezTo>
                  <a:cubicBezTo>
                    <a:pt x="265" y="220"/>
                    <a:pt x="265" y="220"/>
                    <a:pt x="265" y="220"/>
                  </a:cubicBezTo>
                  <a:cubicBezTo>
                    <a:pt x="266" y="220"/>
                    <a:pt x="266" y="220"/>
                    <a:pt x="267" y="220"/>
                  </a:cubicBezTo>
                  <a:cubicBezTo>
                    <a:pt x="268" y="220"/>
                    <a:pt x="269" y="220"/>
                    <a:pt x="269" y="220"/>
                  </a:cubicBezTo>
                  <a:cubicBezTo>
                    <a:pt x="527" y="122"/>
                    <a:pt x="527" y="122"/>
                    <a:pt x="527" y="122"/>
                  </a:cubicBezTo>
                  <a:cubicBezTo>
                    <a:pt x="531" y="120"/>
                    <a:pt x="532" y="117"/>
                    <a:pt x="531" y="114"/>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47" name="Google Shape;34547;p554"/>
          <p:cNvGrpSpPr/>
          <p:nvPr/>
        </p:nvGrpSpPr>
        <p:grpSpPr>
          <a:xfrm>
            <a:off x="767823" y="5155965"/>
            <a:ext cx="830284" cy="1053097"/>
            <a:chOff x="6223001" y="4542685"/>
            <a:chExt cx="992901" cy="1259354"/>
          </a:xfrm>
        </p:grpSpPr>
        <p:sp>
          <p:nvSpPr>
            <p:cNvPr id="34548" name="Google Shape;34548;p554"/>
            <p:cNvSpPr/>
            <p:nvPr/>
          </p:nvSpPr>
          <p:spPr>
            <a:xfrm>
              <a:off x="6223001" y="4542685"/>
              <a:ext cx="992901" cy="1259354"/>
            </a:xfrm>
            <a:custGeom>
              <a:avLst/>
              <a:gdLst/>
              <a:ahLst/>
              <a:cxnLst/>
              <a:rect l="l" t="t" r="r" b="b"/>
              <a:pathLst>
                <a:path w="289" h="365" extrusionOk="0">
                  <a:moveTo>
                    <a:pt x="289" y="50"/>
                  </a:moveTo>
                  <a:cubicBezTo>
                    <a:pt x="289" y="0"/>
                    <a:pt x="289" y="0"/>
                    <a:pt x="289" y="0"/>
                  </a:cubicBezTo>
                  <a:cubicBezTo>
                    <a:pt x="25" y="0"/>
                    <a:pt x="25" y="0"/>
                    <a:pt x="25" y="0"/>
                  </a:cubicBezTo>
                  <a:cubicBezTo>
                    <a:pt x="11" y="0"/>
                    <a:pt x="0" y="11"/>
                    <a:pt x="0" y="25"/>
                  </a:cubicBezTo>
                  <a:cubicBezTo>
                    <a:pt x="0" y="344"/>
                    <a:pt x="0" y="344"/>
                    <a:pt x="0" y="344"/>
                  </a:cubicBezTo>
                  <a:cubicBezTo>
                    <a:pt x="0" y="344"/>
                    <a:pt x="0" y="344"/>
                    <a:pt x="0" y="344"/>
                  </a:cubicBezTo>
                  <a:cubicBezTo>
                    <a:pt x="2" y="356"/>
                    <a:pt x="13" y="365"/>
                    <a:pt x="25" y="365"/>
                  </a:cubicBezTo>
                  <a:cubicBezTo>
                    <a:pt x="289" y="365"/>
                    <a:pt x="289" y="365"/>
                    <a:pt x="289" y="365"/>
                  </a:cubicBezTo>
                  <a:cubicBezTo>
                    <a:pt x="289" y="314"/>
                    <a:pt x="289" y="314"/>
                    <a:pt x="289" y="314"/>
                  </a:cubicBezTo>
                </a:path>
              </a:pathLst>
            </a:custGeom>
            <a:solidFill>
              <a:srgbClr val="1E60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49" name="Google Shape;34549;p554"/>
            <p:cNvSpPr/>
            <p:nvPr/>
          </p:nvSpPr>
          <p:spPr>
            <a:xfrm>
              <a:off x="6323748" y="4542685"/>
              <a:ext cx="892152" cy="108304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50" name="Google Shape;34550;p554"/>
            <p:cNvSpPr/>
            <p:nvPr/>
          </p:nvSpPr>
          <p:spPr>
            <a:xfrm>
              <a:off x="6240234" y="5625729"/>
              <a:ext cx="975668" cy="163054"/>
            </a:xfrm>
            <a:custGeom>
              <a:avLst/>
              <a:gdLst/>
              <a:ahLst/>
              <a:cxnLst/>
              <a:rect l="l" t="t" r="r" b="b"/>
              <a:pathLst>
                <a:path w="284" h="47" extrusionOk="0">
                  <a:moveTo>
                    <a:pt x="284" y="0"/>
                  </a:moveTo>
                  <a:cubicBezTo>
                    <a:pt x="23" y="0"/>
                    <a:pt x="23" y="0"/>
                    <a:pt x="23" y="0"/>
                  </a:cubicBezTo>
                  <a:cubicBezTo>
                    <a:pt x="10" y="0"/>
                    <a:pt x="0" y="11"/>
                    <a:pt x="0" y="24"/>
                  </a:cubicBezTo>
                  <a:cubicBezTo>
                    <a:pt x="0" y="37"/>
                    <a:pt x="10" y="47"/>
                    <a:pt x="23" y="47"/>
                  </a:cubicBezTo>
                  <a:cubicBezTo>
                    <a:pt x="284" y="47"/>
                    <a:pt x="284" y="47"/>
                    <a:pt x="284" y="47"/>
                  </a:cubicBezTo>
                  <a:lnTo>
                    <a:pt x="284" y="0"/>
                  </a:lnTo>
                  <a:close/>
                </a:path>
              </a:pathLst>
            </a:custGeom>
            <a:gradFill>
              <a:gsLst>
                <a:gs pos="0">
                  <a:srgbClr val="F2F2F2"/>
                </a:gs>
                <a:gs pos="20000">
                  <a:srgbClr val="D8D8D8"/>
                </a:gs>
                <a:gs pos="87000">
                  <a:srgbClr val="D8D8D8"/>
                </a:gs>
                <a:gs pos="100000">
                  <a:srgbClr val="BFBFBF"/>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51" name="Google Shape;34551;p554"/>
          <p:cNvGrpSpPr/>
          <p:nvPr/>
        </p:nvGrpSpPr>
        <p:grpSpPr>
          <a:xfrm>
            <a:off x="3434239" y="5155965"/>
            <a:ext cx="826958" cy="1053097"/>
            <a:chOff x="7500913" y="4542685"/>
            <a:chExt cx="988924" cy="1259354"/>
          </a:xfrm>
        </p:grpSpPr>
        <p:sp>
          <p:nvSpPr>
            <p:cNvPr id="34552" name="Google Shape;34552;p554"/>
            <p:cNvSpPr/>
            <p:nvPr/>
          </p:nvSpPr>
          <p:spPr>
            <a:xfrm>
              <a:off x="7500913" y="4542685"/>
              <a:ext cx="988924" cy="1259354"/>
            </a:xfrm>
            <a:custGeom>
              <a:avLst/>
              <a:gdLst/>
              <a:ahLst/>
              <a:cxnLst/>
              <a:rect l="l" t="t" r="r" b="b"/>
              <a:pathLst>
                <a:path w="288" h="365" extrusionOk="0">
                  <a:moveTo>
                    <a:pt x="288" y="50"/>
                  </a:moveTo>
                  <a:cubicBezTo>
                    <a:pt x="288" y="0"/>
                    <a:pt x="288" y="0"/>
                    <a:pt x="288" y="0"/>
                  </a:cubicBezTo>
                  <a:cubicBezTo>
                    <a:pt x="25" y="0"/>
                    <a:pt x="25" y="0"/>
                    <a:pt x="25" y="0"/>
                  </a:cubicBezTo>
                  <a:cubicBezTo>
                    <a:pt x="11" y="0"/>
                    <a:pt x="0" y="11"/>
                    <a:pt x="0" y="25"/>
                  </a:cubicBezTo>
                  <a:cubicBezTo>
                    <a:pt x="0" y="344"/>
                    <a:pt x="0" y="344"/>
                    <a:pt x="0" y="344"/>
                  </a:cubicBezTo>
                  <a:cubicBezTo>
                    <a:pt x="0" y="344"/>
                    <a:pt x="0" y="344"/>
                    <a:pt x="0" y="344"/>
                  </a:cubicBezTo>
                  <a:cubicBezTo>
                    <a:pt x="2" y="356"/>
                    <a:pt x="12" y="365"/>
                    <a:pt x="25" y="365"/>
                  </a:cubicBezTo>
                  <a:cubicBezTo>
                    <a:pt x="288" y="365"/>
                    <a:pt x="288" y="365"/>
                    <a:pt x="288" y="365"/>
                  </a:cubicBezTo>
                  <a:cubicBezTo>
                    <a:pt x="288" y="314"/>
                    <a:pt x="288" y="314"/>
                    <a:pt x="288" y="314"/>
                  </a:cubicBezTo>
                </a:path>
              </a:pathLst>
            </a:custGeom>
            <a:solidFill>
              <a:srgbClr val="3084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53" name="Google Shape;34553;p554"/>
            <p:cNvSpPr/>
            <p:nvPr/>
          </p:nvSpPr>
          <p:spPr>
            <a:xfrm>
              <a:off x="7600336" y="4542685"/>
              <a:ext cx="889501" cy="108304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54" name="Google Shape;34554;p554"/>
            <p:cNvSpPr/>
            <p:nvPr/>
          </p:nvSpPr>
          <p:spPr>
            <a:xfrm>
              <a:off x="7514169" y="5625729"/>
              <a:ext cx="975668" cy="163054"/>
            </a:xfrm>
            <a:custGeom>
              <a:avLst/>
              <a:gdLst/>
              <a:ahLst/>
              <a:cxnLst/>
              <a:rect l="l" t="t" r="r" b="b"/>
              <a:pathLst>
                <a:path w="284" h="47" extrusionOk="0">
                  <a:moveTo>
                    <a:pt x="284" y="0"/>
                  </a:moveTo>
                  <a:cubicBezTo>
                    <a:pt x="24" y="0"/>
                    <a:pt x="24" y="0"/>
                    <a:pt x="24" y="0"/>
                  </a:cubicBezTo>
                  <a:cubicBezTo>
                    <a:pt x="11" y="0"/>
                    <a:pt x="0" y="11"/>
                    <a:pt x="0" y="24"/>
                  </a:cubicBezTo>
                  <a:cubicBezTo>
                    <a:pt x="0" y="37"/>
                    <a:pt x="11" y="47"/>
                    <a:pt x="24" y="47"/>
                  </a:cubicBezTo>
                  <a:cubicBezTo>
                    <a:pt x="284" y="47"/>
                    <a:pt x="284" y="47"/>
                    <a:pt x="284" y="47"/>
                  </a:cubicBezTo>
                  <a:lnTo>
                    <a:pt x="284" y="0"/>
                  </a:lnTo>
                  <a:close/>
                </a:path>
              </a:pathLst>
            </a:custGeom>
            <a:gradFill>
              <a:gsLst>
                <a:gs pos="0">
                  <a:srgbClr val="F2F2F2"/>
                </a:gs>
                <a:gs pos="20000">
                  <a:srgbClr val="D8D8D8"/>
                </a:gs>
                <a:gs pos="87000">
                  <a:srgbClr val="D8D8D8"/>
                </a:gs>
                <a:gs pos="100000">
                  <a:srgbClr val="BFBFBF"/>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55" name="Google Shape;34555;p554"/>
          <p:cNvGrpSpPr/>
          <p:nvPr/>
        </p:nvGrpSpPr>
        <p:grpSpPr>
          <a:xfrm>
            <a:off x="6088314" y="5155965"/>
            <a:ext cx="826958" cy="1053097"/>
            <a:chOff x="8778826" y="4542685"/>
            <a:chExt cx="988924" cy="1259354"/>
          </a:xfrm>
        </p:grpSpPr>
        <p:sp>
          <p:nvSpPr>
            <p:cNvPr id="34556" name="Google Shape;34556;p554"/>
            <p:cNvSpPr/>
            <p:nvPr/>
          </p:nvSpPr>
          <p:spPr>
            <a:xfrm>
              <a:off x="8778826" y="4542685"/>
              <a:ext cx="988924" cy="1259354"/>
            </a:xfrm>
            <a:custGeom>
              <a:avLst/>
              <a:gdLst/>
              <a:ahLst/>
              <a:cxnLst/>
              <a:rect l="l" t="t" r="r" b="b"/>
              <a:pathLst>
                <a:path w="288" h="365" extrusionOk="0">
                  <a:moveTo>
                    <a:pt x="288" y="50"/>
                  </a:moveTo>
                  <a:cubicBezTo>
                    <a:pt x="288" y="0"/>
                    <a:pt x="288" y="0"/>
                    <a:pt x="288" y="0"/>
                  </a:cubicBezTo>
                  <a:cubicBezTo>
                    <a:pt x="25" y="0"/>
                    <a:pt x="25" y="0"/>
                    <a:pt x="25" y="0"/>
                  </a:cubicBezTo>
                  <a:cubicBezTo>
                    <a:pt x="11" y="0"/>
                    <a:pt x="0" y="11"/>
                    <a:pt x="0" y="25"/>
                  </a:cubicBezTo>
                  <a:cubicBezTo>
                    <a:pt x="0" y="344"/>
                    <a:pt x="0" y="344"/>
                    <a:pt x="0" y="344"/>
                  </a:cubicBezTo>
                  <a:cubicBezTo>
                    <a:pt x="0" y="344"/>
                    <a:pt x="0" y="344"/>
                    <a:pt x="0" y="344"/>
                  </a:cubicBezTo>
                  <a:cubicBezTo>
                    <a:pt x="2" y="356"/>
                    <a:pt x="12" y="365"/>
                    <a:pt x="25" y="365"/>
                  </a:cubicBezTo>
                  <a:cubicBezTo>
                    <a:pt x="288" y="365"/>
                    <a:pt x="288" y="365"/>
                    <a:pt x="288" y="365"/>
                  </a:cubicBezTo>
                  <a:cubicBezTo>
                    <a:pt x="288" y="314"/>
                    <a:pt x="288" y="314"/>
                    <a:pt x="288" y="314"/>
                  </a:cubicBezTo>
                </a:path>
              </a:pathLst>
            </a:custGeom>
            <a:solidFill>
              <a:srgbClr val="7692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57" name="Google Shape;34557;p554"/>
            <p:cNvSpPr/>
            <p:nvPr/>
          </p:nvSpPr>
          <p:spPr>
            <a:xfrm>
              <a:off x="8878249" y="4542685"/>
              <a:ext cx="889501" cy="1083045"/>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58" name="Google Shape;34558;p554"/>
            <p:cNvSpPr/>
            <p:nvPr/>
          </p:nvSpPr>
          <p:spPr>
            <a:xfrm>
              <a:off x="8792082" y="5625729"/>
              <a:ext cx="975668" cy="163054"/>
            </a:xfrm>
            <a:custGeom>
              <a:avLst/>
              <a:gdLst/>
              <a:ahLst/>
              <a:cxnLst/>
              <a:rect l="l" t="t" r="r" b="b"/>
              <a:pathLst>
                <a:path w="284" h="47" extrusionOk="0">
                  <a:moveTo>
                    <a:pt x="284" y="0"/>
                  </a:moveTo>
                  <a:cubicBezTo>
                    <a:pt x="23" y="0"/>
                    <a:pt x="23" y="0"/>
                    <a:pt x="23" y="0"/>
                  </a:cubicBezTo>
                  <a:cubicBezTo>
                    <a:pt x="11" y="0"/>
                    <a:pt x="0" y="11"/>
                    <a:pt x="0" y="24"/>
                  </a:cubicBezTo>
                  <a:cubicBezTo>
                    <a:pt x="0" y="37"/>
                    <a:pt x="11" y="47"/>
                    <a:pt x="23" y="47"/>
                  </a:cubicBezTo>
                  <a:cubicBezTo>
                    <a:pt x="284" y="47"/>
                    <a:pt x="284" y="47"/>
                    <a:pt x="284" y="47"/>
                  </a:cubicBezTo>
                  <a:lnTo>
                    <a:pt x="284" y="0"/>
                  </a:lnTo>
                  <a:close/>
                </a:path>
              </a:pathLst>
            </a:custGeom>
            <a:gradFill>
              <a:gsLst>
                <a:gs pos="0">
                  <a:srgbClr val="F2F2F2"/>
                </a:gs>
                <a:gs pos="20000">
                  <a:srgbClr val="D8D8D8"/>
                </a:gs>
                <a:gs pos="87000">
                  <a:srgbClr val="D8D8D8"/>
                </a:gs>
                <a:gs pos="100000">
                  <a:srgbClr val="BFBFBF"/>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559" name="Google Shape;34559;p554"/>
          <p:cNvGrpSpPr/>
          <p:nvPr/>
        </p:nvGrpSpPr>
        <p:grpSpPr>
          <a:xfrm>
            <a:off x="8565605" y="5155965"/>
            <a:ext cx="829176" cy="1053097"/>
            <a:chOff x="10052762" y="4542685"/>
            <a:chExt cx="991576" cy="1259354"/>
          </a:xfrm>
        </p:grpSpPr>
        <p:sp>
          <p:nvSpPr>
            <p:cNvPr id="34560" name="Google Shape;34560;p554"/>
            <p:cNvSpPr/>
            <p:nvPr/>
          </p:nvSpPr>
          <p:spPr>
            <a:xfrm>
              <a:off x="10052762" y="4542685"/>
              <a:ext cx="991576" cy="1259354"/>
            </a:xfrm>
            <a:custGeom>
              <a:avLst/>
              <a:gdLst/>
              <a:ahLst/>
              <a:cxnLst/>
              <a:rect l="l" t="t" r="r" b="b"/>
              <a:pathLst>
                <a:path w="289" h="365" extrusionOk="0">
                  <a:moveTo>
                    <a:pt x="289" y="50"/>
                  </a:moveTo>
                  <a:cubicBezTo>
                    <a:pt x="289" y="0"/>
                    <a:pt x="289" y="0"/>
                    <a:pt x="289" y="0"/>
                  </a:cubicBezTo>
                  <a:cubicBezTo>
                    <a:pt x="25" y="0"/>
                    <a:pt x="25" y="0"/>
                    <a:pt x="25" y="0"/>
                  </a:cubicBezTo>
                  <a:cubicBezTo>
                    <a:pt x="11" y="0"/>
                    <a:pt x="0" y="11"/>
                    <a:pt x="0" y="25"/>
                  </a:cubicBezTo>
                  <a:cubicBezTo>
                    <a:pt x="0" y="344"/>
                    <a:pt x="0" y="344"/>
                    <a:pt x="0" y="344"/>
                  </a:cubicBezTo>
                  <a:cubicBezTo>
                    <a:pt x="1" y="344"/>
                    <a:pt x="1" y="344"/>
                    <a:pt x="1" y="344"/>
                  </a:cubicBezTo>
                  <a:cubicBezTo>
                    <a:pt x="3" y="356"/>
                    <a:pt x="13" y="365"/>
                    <a:pt x="25" y="365"/>
                  </a:cubicBezTo>
                  <a:cubicBezTo>
                    <a:pt x="289" y="365"/>
                    <a:pt x="289" y="365"/>
                    <a:pt x="289" y="365"/>
                  </a:cubicBezTo>
                  <a:cubicBezTo>
                    <a:pt x="289" y="314"/>
                    <a:pt x="289" y="314"/>
                    <a:pt x="289" y="314"/>
                  </a:cubicBezTo>
                </a:path>
              </a:pathLst>
            </a:custGeom>
            <a:solidFill>
              <a:srgbClr val="BA75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61" name="Google Shape;34561;p554"/>
            <p:cNvSpPr/>
            <p:nvPr/>
          </p:nvSpPr>
          <p:spPr>
            <a:xfrm>
              <a:off x="10156162" y="4542685"/>
              <a:ext cx="888176" cy="1083045"/>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62" name="Google Shape;34562;p554"/>
            <p:cNvSpPr/>
            <p:nvPr/>
          </p:nvSpPr>
          <p:spPr>
            <a:xfrm>
              <a:off x="10069995" y="5625729"/>
              <a:ext cx="974342" cy="163054"/>
            </a:xfrm>
            <a:custGeom>
              <a:avLst/>
              <a:gdLst/>
              <a:ahLst/>
              <a:cxnLst/>
              <a:rect l="l" t="t" r="r" b="b"/>
              <a:pathLst>
                <a:path w="284" h="47" extrusionOk="0">
                  <a:moveTo>
                    <a:pt x="284" y="0"/>
                  </a:moveTo>
                  <a:cubicBezTo>
                    <a:pt x="23" y="0"/>
                    <a:pt x="23" y="0"/>
                    <a:pt x="23" y="0"/>
                  </a:cubicBezTo>
                  <a:cubicBezTo>
                    <a:pt x="10" y="0"/>
                    <a:pt x="0" y="11"/>
                    <a:pt x="0" y="24"/>
                  </a:cubicBezTo>
                  <a:cubicBezTo>
                    <a:pt x="0" y="37"/>
                    <a:pt x="10" y="47"/>
                    <a:pt x="23" y="47"/>
                  </a:cubicBezTo>
                  <a:cubicBezTo>
                    <a:pt x="284" y="47"/>
                    <a:pt x="284" y="47"/>
                    <a:pt x="284" y="47"/>
                  </a:cubicBezTo>
                  <a:lnTo>
                    <a:pt x="284" y="0"/>
                  </a:lnTo>
                  <a:close/>
                </a:path>
              </a:pathLst>
            </a:custGeom>
            <a:gradFill>
              <a:gsLst>
                <a:gs pos="0">
                  <a:srgbClr val="F2F2F2"/>
                </a:gs>
                <a:gs pos="20000">
                  <a:srgbClr val="D8D8D8"/>
                </a:gs>
                <a:gs pos="87000">
                  <a:srgbClr val="D8D8D8"/>
                </a:gs>
                <a:gs pos="100000">
                  <a:srgbClr val="BFBFBF"/>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4563" name="Google Shape;34563;p554"/>
          <p:cNvSpPr txBox="1"/>
          <p:nvPr/>
        </p:nvSpPr>
        <p:spPr>
          <a:xfrm>
            <a:off x="1603451" y="5097050"/>
            <a:ext cx="100860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Description</a:t>
            </a:r>
            <a:endParaRPr sz="1200">
              <a:solidFill>
                <a:schemeClr val="dk1"/>
              </a:solidFill>
              <a:latin typeface="Lato"/>
              <a:ea typeface="Lato"/>
              <a:cs typeface="Lato"/>
              <a:sym typeface="Lato"/>
            </a:endParaRPr>
          </a:p>
        </p:txBody>
      </p:sp>
      <p:sp>
        <p:nvSpPr>
          <p:cNvPr id="34564" name="Google Shape;34564;p554"/>
          <p:cNvSpPr txBox="1"/>
          <p:nvPr/>
        </p:nvSpPr>
        <p:spPr>
          <a:xfrm>
            <a:off x="1603452" y="5788453"/>
            <a:ext cx="154561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Light"/>
                <a:ea typeface="Lato Light"/>
                <a:cs typeface="Lato Light"/>
                <a:sym typeface="Lato Light"/>
              </a:rPr>
              <a:t>Replace it and recolor a fill with your own.</a:t>
            </a:r>
            <a:endParaRPr sz="1100">
              <a:solidFill>
                <a:schemeClr val="dk1"/>
              </a:solidFill>
              <a:latin typeface="Lato Light"/>
              <a:ea typeface="Lato Light"/>
              <a:cs typeface="Lato Light"/>
              <a:sym typeface="Lato Light"/>
            </a:endParaRPr>
          </a:p>
        </p:txBody>
      </p:sp>
      <p:sp>
        <p:nvSpPr>
          <p:cNvPr id="34565" name="Google Shape;34565;p554"/>
          <p:cNvSpPr txBox="1"/>
          <p:nvPr/>
        </p:nvSpPr>
        <p:spPr>
          <a:xfrm>
            <a:off x="1603451" y="5268003"/>
            <a:ext cx="11095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accent1"/>
                </a:solidFill>
                <a:latin typeface="Lato"/>
                <a:ea typeface="Lato"/>
                <a:cs typeface="Lato"/>
                <a:sym typeface="Lato"/>
              </a:rPr>
              <a:t>18%</a:t>
            </a:r>
            <a:endParaRPr sz="3200" b="1">
              <a:solidFill>
                <a:schemeClr val="accent1"/>
              </a:solidFill>
              <a:latin typeface="Lato"/>
              <a:ea typeface="Lato"/>
              <a:cs typeface="Lato"/>
              <a:sym typeface="Lato"/>
            </a:endParaRPr>
          </a:p>
        </p:txBody>
      </p:sp>
      <p:sp>
        <p:nvSpPr>
          <p:cNvPr id="34566" name="Google Shape;34566;p554"/>
          <p:cNvSpPr txBox="1"/>
          <p:nvPr/>
        </p:nvSpPr>
        <p:spPr>
          <a:xfrm>
            <a:off x="4272282" y="5097050"/>
            <a:ext cx="100860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Description</a:t>
            </a:r>
            <a:endParaRPr sz="1200">
              <a:solidFill>
                <a:schemeClr val="dk1"/>
              </a:solidFill>
              <a:latin typeface="Lato"/>
              <a:ea typeface="Lato"/>
              <a:cs typeface="Lato"/>
              <a:sym typeface="Lato"/>
            </a:endParaRPr>
          </a:p>
        </p:txBody>
      </p:sp>
      <p:sp>
        <p:nvSpPr>
          <p:cNvPr id="34567" name="Google Shape;34567;p554"/>
          <p:cNvSpPr txBox="1"/>
          <p:nvPr/>
        </p:nvSpPr>
        <p:spPr>
          <a:xfrm>
            <a:off x="4272282" y="5788453"/>
            <a:ext cx="152509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Light"/>
                <a:ea typeface="Lato Light"/>
                <a:cs typeface="Lato Light"/>
                <a:sym typeface="Lato Light"/>
              </a:rPr>
              <a:t>Replace it and recolor a fill with your own.</a:t>
            </a:r>
            <a:endParaRPr sz="1100">
              <a:solidFill>
                <a:schemeClr val="dk1"/>
              </a:solidFill>
              <a:latin typeface="Lato Light"/>
              <a:ea typeface="Lato Light"/>
              <a:cs typeface="Lato Light"/>
              <a:sym typeface="Lato Light"/>
            </a:endParaRPr>
          </a:p>
        </p:txBody>
      </p:sp>
      <p:sp>
        <p:nvSpPr>
          <p:cNvPr id="34568" name="Google Shape;34568;p554"/>
          <p:cNvSpPr txBox="1"/>
          <p:nvPr/>
        </p:nvSpPr>
        <p:spPr>
          <a:xfrm>
            <a:off x="4272282" y="5268003"/>
            <a:ext cx="11095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accent2"/>
                </a:solidFill>
                <a:latin typeface="Lato"/>
                <a:ea typeface="Lato"/>
                <a:cs typeface="Lato"/>
                <a:sym typeface="Lato"/>
              </a:rPr>
              <a:t>22%</a:t>
            </a:r>
            <a:endParaRPr sz="3200" b="1">
              <a:solidFill>
                <a:schemeClr val="accent2"/>
              </a:solidFill>
              <a:latin typeface="Lato"/>
              <a:ea typeface="Lato"/>
              <a:cs typeface="Lato"/>
              <a:sym typeface="Lato"/>
            </a:endParaRPr>
          </a:p>
        </p:txBody>
      </p:sp>
      <p:sp>
        <p:nvSpPr>
          <p:cNvPr id="34569" name="Google Shape;34569;p554"/>
          <p:cNvSpPr txBox="1"/>
          <p:nvPr/>
        </p:nvSpPr>
        <p:spPr>
          <a:xfrm>
            <a:off x="6915272" y="5084350"/>
            <a:ext cx="100860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Description</a:t>
            </a:r>
            <a:endParaRPr sz="1200">
              <a:solidFill>
                <a:schemeClr val="dk1"/>
              </a:solidFill>
              <a:latin typeface="Lato"/>
              <a:ea typeface="Lato"/>
              <a:cs typeface="Lato"/>
              <a:sym typeface="Lato"/>
            </a:endParaRPr>
          </a:p>
        </p:txBody>
      </p:sp>
      <p:sp>
        <p:nvSpPr>
          <p:cNvPr id="34570" name="Google Shape;34570;p554"/>
          <p:cNvSpPr txBox="1"/>
          <p:nvPr/>
        </p:nvSpPr>
        <p:spPr>
          <a:xfrm>
            <a:off x="6915273" y="5775753"/>
            <a:ext cx="155562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Light"/>
                <a:ea typeface="Lato Light"/>
                <a:cs typeface="Lato Light"/>
                <a:sym typeface="Lato Light"/>
              </a:rPr>
              <a:t>Replace it and recolor a fill with your own.</a:t>
            </a:r>
            <a:endParaRPr sz="1100">
              <a:solidFill>
                <a:schemeClr val="dk1"/>
              </a:solidFill>
              <a:latin typeface="Lato Light"/>
              <a:ea typeface="Lato Light"/>
              <a:cs typeface="Lato Light"/>
              <a:sym typeface="Lato Light"/>
            </a:endParaRPr>
          </a:p>
        </p:txBody>
      </p:sp>
      <p:sp>
        <p:nvSpPr>
          <p:cNvPr id="34571" name="Google Shape;34571;p554"/>
          <p:cNvSpPr txBox="1"/>
          <p:nvPr/>
        </p:nvSpPr>
        <p:spPr>
          <a:xfrm>
            <a:off x="6915272" y="5255303"/>
            <a:ext cx="11095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accent3"/>
                </a:solidFill>
                <a:latin typeface="Lato"/>
                <a:ea typeface="Lato"/>
                <a:cs typeface="Lato"/>
                <a:sym typeface="Lato"/>
              </a:rPr>
              <a:t>29%</a:t>
            </a:r>
            <a:endParaRPr sz="3200" b="1">
              <a:solidFill>
                <a:schemeClr val="accent3"/>
              </a:solidFill>
              <a:latin typeface="Lato"/>
              <a:ea typeface="Lato"/>
              <a:cs typeface="Lato"/>
              <a:sym typeface="Lato"/>
            </a:endParaRPr>
          </a:p>
        </p:txBody>
      </p:sp>
      <p:sp>
        <p:nvSpPr>
          <p:cNvPr id="34572" name="Google Shape;34572;p554"/>
          <p:cNvSpPr txBox="1"/>
          <p:nvPr/>
        </p:nvSpPr>
        <p:spPr>
          <a:xfrm>
            <a:off x="9409193" y="5123275"/>
            <a:ext cx="100860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Description</a:t>
            </a:r>
            <a:endParaRPr sz="1200">
              <a:solidFill>
                <a:schemeClr val="dk1"/>
              </a:solidFill>
              <a:latin typeface="Lato"/>
              <a:ea typeface="Lato"/>
              <a:cs typeface="Lato"/>
              <a:sym typeface="Lato"/>
            </a:endParaRPr>
          </a:p>
        </p:txBody>
      </p:sp>
      <p:sp>
        <p:nvSpPr>
          <p:cNvPr id="34573" name="Google Shape;34573;p554"/>
          <p:cNvSpPr txBox="1"/>
          <p:nvPr/>
        </p:nvSpPr>
        <p:spPr>
          <a:xfrm>
            <a:off x="9409194" y="5814678"/>
            <a:ext cx="155562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Light"/>
                <a:ea typeface="Lato Light"/>
                <a:cs typeface="Lato Light"/>
                <a:sym typeface="Lato Light"/>
              </a:rPr>
              <a:t>Replace it and recolor a fill with your own.</a:t>
            </a:r>
            <a:endParaRPr sz="1100">
              <a:solidFill>
                <a:schemeClr val="dk1"/>
              </a:solidFill>
              <a:latin typeface="Lato Light"/>
              <a:ea typeface="Lato Light"/>
              <a:cs typeface="Lato Light"/>
              <a:sym typeface="Lato Light"/>
            </a:endParaRPr>
          </a:p>
        </p:txBody>
      </p:sp>
      <p:sp>
        <p:nvSpPr>
          <p:cNvPr id="34574" name="Google Shape;34574;p554"/>
          <p:cNvSpPr txBox="1"/>
          <p:nvPr/>
        </p:nvSpPr>
        <p:spPr>
          <a:xfrm>
            <a:off x="9409193" y="5294228"/>
            <a:ext cx="11095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accent4"/>
                </a:solidFill>
                <a:latin typeface="Lato"/>
                <a:ea typeface="Lato"/>
                <a:cs typeface="Lato"/>
                <a:sym typeface="Lato"/>
              </a:rPr>
              <a:t>31%</a:t>
            </a:r>
            <a:endParaRPr sz="3200" b="1">
              <a:solidFill>
                <a:schemeClr val="accent4"/>
              </a:solidFill>
              <a:latin typeface="Lato"/>
              <a:ea typeface="Lato"/>
              <a:cs typeface="Lato"/>
              <a:sym typeface="Lato"/>
            </a:endParaRPr>
          </a:p>
        </p:txBody>
      </p:sp>
      <p:graphicFrame>
        <p:nvGraphicFramePr>
          <p:cNvPr id="34575" name="Google Shape;34575;p554"/>
          <p:cNvGraphicFramePr/>
          <p:nvPr/>
        </p:nvGraphicFramePr>
        <p:xfrm>
          <a:off x="5105400" y="2492539"/>
          <a:ext cx="6269938" cy="2294442"/>
        </p:xfrm>
        <a:graphic>
          <a:graphicData uri="http://schemas.openxmlformats.org/drawingml/2006/chart">
            <c:chart xmlns:c="http://schemas.openxmlformats.org/drawingml/2006/chart" xmlns:r="http://schemas.openxmlformats.org/officeDocument/2006/relationships" r:id="rId3"/>
          </a:graphicData>
        </a:graphic>
      </p:graphicFrame>
      <p:sp>
        <p:nvSpPr>
          <p:cNvPr id="34576" name="Google Shape;34576;p554"/>
          <p:cNvSpPr txBox="1"/>
          <p:nvPr/>
        </p:nvSpPr>
        <p:spPr>
          <a:xfrm>
            <a:off x="5280891" y="1739581"/>
            <a:ext cx="181787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Light"/>
                <a:ea typeface="Lato Light"/>
                <a:cs typeface="Lato Light"/>
                <a:sym typeface="Lato Light"/>
              </a:rPr>
              <a:t>Education Subject</a:t>
            </a:r>
            <a:endParaRPr sz="1600" b="1">
              <a:solidFill>
                <a:schemeClr val="dk1"/>
              </a:solidFill>
              <a:latin typeface="Lato Light"/>
              <a:ea typeface="Lato Light"/>
              <a:cs typeface="Lato Light"/>
              <a:sym typeface="Lato Light"/>
            </a:endParaRPr>
          </a:p>
        </p:txBody>
      </p:sp>
      <p:sp>
        <p:nvSpPr>
          <p:cNvPr id="34577" name="Google Shape;34577;p554"/>
          <p:cNvSpPr/>
          <p:nvPr/>
        </p:nvSpPr>
        <p:spPr>
          <a:xfrm>
            <a:off x="5280890" y="2078135"/>
            <a:ext cx="5598347"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200" b="1">
                <a:solidFill>
                  <a:schemeClr val="dk1"/>
                </a:solidFill>
                <a:latin typeface="Lato Light"/>
                <a:ea typeface="Lato Light"/>
                <a:cs typeface="Lato Light"/>
                <a:sym typeface="Lato Light"/>
              </a:rPr>
              <a:t>, </a:t>
            </a:r>
            <a:r>
              <a:rPr lang="en-US" sz="1200">
                <a:solidFill>
                  <a:schemeClr val="dk1"/>
                </a:solidFill>
                <a:latin typeface="Lato Light"/>
                <a:ea typeface="Lato Light"/>
                <a:cs typeface="Lato Light"/>
                <a:sym typeface="Lato Light"/>
              </a:rPr>
              <a:t>Suitable for all categories business and personal use.</a:t>
            </a:r>
            <a:endParaRPr sz="1200">
              <a:solidFill>
                <a:schemeClr val="dk1"/>
              </a:solidFill>
              <a:latin typeface="Lato Light"/>
              <a:ea typeface="Lato Light"/>
              <a:cs typeface="Lato Light"/>
              <a:sym typeface="Lato Light"/>
            </a:endParaRPr>
          </a:p>
        </p:txBody>
      </p:sp>
      <p:sp>
        <p:nvSpPr>
          <p:cNvPr id="34578" name="Google Shape;34578;p554"/>
          <p:cNvSpPr/>
          <p:nvPr/>
        </p:nvSpPr>
        <p:spPr>
          <a:xfrm>
            <a:off x="1008706" y="5307843"/>
            <a:ext cx="438356" cy="552860"/>
          </a:xfrm>
          <a:custGeom>
            <a:avLst/>
            <a:gdLst/>
            <a:ahLst/>
            <a:cxnLst/>
            <a:rect l="l" t="t" r="r" b="b"/>
            <a:pathLst>
              <a:path w="160" h="202" extrusionOk="0">
                <a:moveTo>
                  <a:pt x="157" y="195"/>
                </a:moveTo>
                <a:cubicBezTo>
                  <a:pt x="154" y="199"/>
                  <a:pt x="149" y="202"/>
                  <a:pt x="143" y="202"/>
                </a:cubicBezTo>
                <a:cubicBezTo>
                  <a:pt x="17" y="202"/>
                  <a:pt x="17" y="202"/>
                  <a:pt x="17" y="202"/>
                </a:cubicBezTo>
                <a:cubicBezTo>
                  <a:pt x="11" y="202"/>
                  <a:pt x="5" y="199"/>
                  <a:pt x="3" y="195"/>
                </a:cubicBezTo>
                <a:cubicBezTo>
                  <a:pt x="0" y="190"/>
                  <a:pt x="0" y="184"/>
                  <a:pt x="3" y="178"/>
                </a:cubicBezTo>
                <a:cubicBezTo>
                  <a:pt x="43" y="105"/>
                  <a:pt x="43" y="105"/>
                  <a:pt x="43" y="105"/>
                </a:cubicBezTo>
                <a:cubicBezTo>
                  <a:pt x="47" y="97"/>
                  <a:pt x="50" y="83"/>
                  <a:pt x="50" y="75"/>
                </a:cubicBezTo>
                <a:cubicBezTo>
                  <a:pt x="50" y="39"/>
                  <a:pt x="50" y="39"/>
                  <a:pt x="50" y="39"/>
                </a:cubicBezTo>
                <a:cubicBezTo>
                  <a:pt x="47" y="39"/>
                  <a:pt x="47" y="39"/>
                  <a:pt x="47" y="39"/>
                </a:cubicBezTo>
                <a:cubicBezTo>
                  <a:pt x="44" y="39"/>
                  <a:pt x="42" y="37"/>
                  <a:pt x="42" y="34"/>
                </a:cubicBezTo>
                <a:cubicBezTo>
                  <a:pt x="42" y="31"/>
                  <a:pt x="44" y="29"/>
                  <a:pt x="47" y="29"/>
                </a:cubicBezTo>
                <a:cubicBezTo>
                  <a:pt x="61" y="29"/>
                  <a:pt x="61" y="29"/>
                  <a:pt x="61" y="29"/>
                </a:cubicBezTo>
                <a:cubicBezTo>
                  <a:pt x="61" y="75"/>
                  <a:pt x="61" y="75"/>
                  <a:pt x="61" y="75"/>
                </a:cubicBezTo>
                <a:cubicBezTo>
                  <a:pt x="61" y="85"/>
                  <a:pt x="57" y="101"/>
                  <a:pt x="52" y="110"/>
                </a:cubicBezTo>
                <a:cubicBezTo>
                  <a:pt x="13" y="183"/>
                  <a:pt x="13" y="183"/>
                  <a:pt x="13" y="183"/>
                </a:cubicBezTo>
                <a:cubicBezTo>
                  <a:pt x="11" y="186"/>
                  <a:pt x="11" y="188"/>
                  <a:pt x="12" y="189"/>
                </a:cubicBezTo>
                <a:cubicBezTo>
                  <a:pt x="12" y="190"/>
                  <a:pt x="14" y="191"/>
                  <a:pt x="17" y="191"/>
                </a:cubicBezTo>
                <a:cubicBezTo>
                  <a:pt x="143" y="191"/>
                  <a:pt x="143" y="191"/>
                  <a:pt x="143" y="191"/>
                </a:cubicBezTo>
                <a:cubicBezTo>
                  <a:pt x="145" y="191"/>
                  <a:pt x="147" y="190"/>
                  <a:pt x="148" y="189"/>
                </a:cubicBezTo>
                <a:cubicBezTo>
                  <a:pt x="149" y="188"/>
                  <a:pt x="149" y="186"/>
                  <a:pt x="147" y="183"/>
                </a:cubicBezTo>
                <a:cubicBezTo>
                  <a:pt x="108" y="110"/>
                  <a:pt x="108" y="110"/>
                  <a:pt x="108" y="110"/>
                </a:cubicBezTo>
                <a:cubicBezTo>
                  <a:pt x="103" y="101"/>
                  <a:pt x="99" y="85"/>
                  <a:pt x="99" y="75"/>
                </a:cubicBezTo>
                <a:cubicBezTo>
                  <a:pt x="99" y="29"/>
                  <a:pt x="99" y="29"/>
                  <a:pt x="99" y="29"/>
                </a:cubicBezTo>
                <a:cubicBezTo>
                  <a:pt x="113" y="29"/>
                  <a:pt x="113" y="29"/>
                  <a:pt x="113" y="29"/>
                </a:cubicBezTo>
                <a:cubicBezTo>
                  <a:pt x="116" y="29"/>
                  <a:pt x="118" y="31"/>
                  <a:pt x="118" y="34"/>
                </a:cubicBezTo>
                <a:cubicBezTo>
                  <a:pt x="118" y="37"/>
                  <a:pt x="116" y="39"/>
                  <a:pt x="113" y="39"/>
                </a:cubicBezTo>
                <a:cubicBezTo>
                  <a:pt x="109" y="39"/>
                  <a:pt x="109" y="39"/>
                  <a:pt x="109" y="39"/>
                </a:cubicBezTo>
                <a:cubicBezTo>
                  <a:pt x="109" y="75"/>
                  <a:pt x="109" y="75"/>
                  <a:pt x="109" y="75"/>
                </a:cubicBezTo>
                <a:cubicBezTo>
                  <a:pt x="109" y="83"/>
                  <a:pt x="113" y="97"/>
                  <a:pt x="117" y="105"/>
                </a:cubicBezTo>
                <a:cubicBezTo>
                  <a:pt x="157" y="178"/>
                  <a:pt x="157" y="178"/>
                  <a:pt x="157" y="178"/>
                </a:cubicBezTo>
                <a:cubicBezTo>
                  <a:pt x="160" y="184"/>
                  <a:pt x="160" y="190"/>
                  <a:pt x="157" y="195"/>
                </a:cubicBezTo>
                <a:close/>
                <a:moveTo>
                  <a:pt x="85" y="107"/>
                </a:moveTo>
                <a:cubicBezTo>
                  <a:pt x="90" y="107"/>
                  <a:pt x="94" y="111"/>
                  <a:pt x="94" y="116"/>
                </a:cubicBezTo>
                <a:cubicBezTo>
                  <a:pt x="94" y="121"/>
                  <a:pt x="90" y="125"/>
                  <a:pt x="85" y="125"/>
                </a:cubicBezTo>
                <a:cubicBezTo>
                  <a:pt x="79" y="125"/>
                  <a:pt x="75" y="121"/>
                  <a:pt x="75" y="116"/>
                </a:cubicBezTo>
                <a:cubicBezTo>
                  <a:pt x="75" y="111"/>
                  <a:pt x="79" y="107"/>
                  <a:pt x="85" y="107"/>
                </a:cubicBezTo>
                <a:close/>
                <a:moveTo>
                  <a:pt x="85" y="110"/>
                </a:moveTo>
                <a:cubicBezTo>
                  <a:pt x="81" y="110"/>
                  <a:pt x="79" y="113"/>
                  <a:pt x="79" y="116"/>
                </a:cubicBezTo>
                <a:cubicBezTo>
                  <a:pt x="79" y="119"/>
                  <a:pt x="81" y="122"/>
                  <a:pt x="85" y="122"/>
                </a:cubicBezTo>
                <a:cubicBezTo>
                  <a:pt x="88" y="122"/>
                  <a:pt x="90" y="119"/>
                  <a:pt x="90" y="116"/>
                </a:cubicBezTo>
                <a:cubicBezTo>
                  <a:pt x="90" y="113"/>
                  <a:pt x="88" y="110"/>
                  <a:pt x="85" y="110"/>
                </a:cubicBezTo>
                <a:close/>
                <a:moveTo>
                  <a:pt x="68" y="125"/>
                </a:moveTo>
                <a:cubicBezTo>
                  <a:pt x="73" y="125"/>
                  <a:pt x="76" y="127"/>
                  <a:pt x="78" y="131"/>
                </a:cubicBezTo>
                <a:cubicBezTo>
                  <a:pt x="92" y="131"/>
                  <a:pt x="92" y="131"/>
                  <a:pt x="92" y="131"/>
                </a:cubicBezTo>
                <a:cubicBezTo>
                  <a:pt x="94" y="129"/>
                  <a:pt x="97" y="127"/>
                  <a:pt x="99" y="127"/>
                </a:cubicBezTo>
                <a:cubicBezTo>
                  <a:pt x="102" y="127"/>
                  <a:pt x="105" y="129"/>
                  <a:pt x="107" y="131"/>
                </a:cubicBezTo>
                <a:cubicBezTo>
                  <a:pt x="111" y="131"/>
                  <a:pt x="111" y="131"/>
                  <a:pt x="111" y="131"/>
                </a:cubicBezTo>
                <a:cubicBezTo>
                  <a:pt x="140" y="184"/>
                  <a:pt x="140" y="184"/>
                  <a:pt x="140" y="184"/>
                </a:cubicBezTo>
                <a:cubicBezTo>
                  <a:pt x="20" y="184"/>
                  <a:pt x="20" y="184"/>
                  <a:pt x="20" y="184"/>
                </a:cubicBezTo>
                <a:cubicBezTo>
                  <a:pt x="48" y="131"/>
                  <a:pt x="48" y="131"/>
                  <a:pt x="48" y="131"/>
                </a:cubicBezTo>
                <a:cubicBezTo>
                  <a:pt x="58" y="131"/>
                  <a:pt x="58" y="131"/>
                  <a:pt x="58" y="131"/>
                </a:cubicBezTo>
                <a:cubicBezTo>
                  <a:pt x="60" y="127"/>
                  <a:pt x="63" y="125"/>
                  <a:pt x="68" y="125"/>
                </a:cubicBezTo>
                <a:close/>
                <a:moveTo>
                  <a:pt x="104" y="136"/>
                </a:moveTo>
                <a:cubicBezTo>
                  <a:pt x="104" y="136"/>
                  <a:pt x="104" y="136"/>
                  <a:pt x="104" y="135"/>
                </a:cubicBezTo>
                <a:cubicBezTo>
                  <a:pt x="104" y="135"/>
                  <a:pt x="104" y="135"/>
                  <a:pt x="104" y="134"/>
                </a:cubicBezTo>
                <a:cubicBezTo>
                  <a:pt x="103" y="133"/>
                  <a:pt x="101" y="131"/>
                  <a:pt x="99" y="131"/>
                </a:cubicBezTo>
                <a:cubicBezTo>
                  <a:pt x="98" y="131"/>
                  <a:pt x="96" y="133"/>
                  <a:pt x="95" y="134"/>
                </a:cubicBezTo>
                <a:cubicBezTo>
                  <a:pt x="95" y="135"/>
                  <a:pt x="95" y="135"/>
                  <a:pt x="95" y="135"/>
                </a:cubicBezTo>
                <a:cubicBezTo>
                  <a:pt x="95" y="136"/>
                  <a:pt x="95" y="136"/>
                  <a:pt x="95" y="136"/>
                </a:cubicBezTo>
                <a:cubicBezTo>
                  <a:pt x="95" y="139"/>
                  <a:pt x="97" y="141"/>
                  <a:pt x="99" y="141"/>
                </a:cubicBezTo>
                <a:cubicBezTo>
                  <a:pt x="102" y="141"/>
                  <a:pt x="104" y="139"/>
                  <a:pt x="104" y="136"/>
                </a:cubicBezTo>
                <a:close/>
                <a:moveTo>
                  <a:pt x="63" y="131"/>
                </a:moveTo>
                <a:cubicBezTo>
                  <a:pt x="62" y="132"/>
                  <a:pt x="62" y="132"/>
                  <a:pt x="62" y="133"/>
                </a:cubicBezTo>
                <a:cubicBezTo>
                  <a:pt x="62" y="133"/>
                  <a:pt x="62" y="133"/>
                  <a:pt x="62" y="133"/>
                </a:cubicBezTo>
                <a:cubicBezTo>
                  <a:pt x="61" y="134"/>
                  <a:pt x="61" y="135"/>
                  <a:pt x="61" y="135"/>
                </a:cubicBezTo>
                <a:cubicBezTo>
                  <a:pt x="61" y="139"/>
                  <a:pt x="64" y="142"/>
                  <a:pt x="68" y="142"/>
                </a:cubicBezTo>
                <a:cubicBezTo>
                  <a:pt x="72" y="142"/>
                  <a:pt x="75" y="139"/>
                  <a:pt x="75" y="135"/>
                </a:cubicBezTo>
                <a:cubicBezTo>
                  <a:pt x="75" y="135"/>
                  <a:pt x="75" y="134"/>
                  <a:pt x="74" y="133"/>
                </a:cubicBezTo>
                <a:cubicBezTo>
                  <a:pt x="74" y="133"/>
                  <a:pt x="74" y="133"/>
                  <a:pt x="74" y="133"/>
                </a:cubicBezTo>
                <a:cubicBezTo>
                  <a:pt x="74" y="132"/>
                  <a:pt x="74" y="132"/>
                  <a:pt x="73" y="131"/>
                </a:cubicBezTo>
                <a:cubicBezTo>
                  <a:pt x="72" y="130"/>
                  <a:pt x="70" y="129"/>
                  <a:pt x="68" y="129"/>
                </a:cubicBezTo>
                <a:cubicBezTo>
                  <a:pt x="66" y="129"/>
                  <a:pt x="64" y="130"/>
                  <a:pt x="63" y="131"/>
                </a:cubicBezTo>
                <a:close/>
                <a:moveTo>
                  <a:pt x="89" y="99"/>
                </a:moveTo>
                <a:cubicBezTo>
                  <a:pt x="84" y="99"/>
                  <a:pt x="80" y="95"/>
                  <a:pt x="80" y="91"/>
                </a:cubicBezTo>
                <a:cubicBezTo>
                  <a:pt x="80" y="86"/>
                  <a:pt x="84" y="82"/>
                  <a:pt x="89" y="82"/>
                </a:cubicBezTo>
                <a:cubicBezTo>
                  <a:pt x="94" y="82"/>
                  <a:pt x="97" y="86"/>
                  <a:pt x="97" y="91"/>
                </a:cubicBezTo>
                <a:cubicBezTo>
                  <a:pt x="97" y="95"/>
                  <a:pt x="94" y="99"/>
                  <a:pt x="89" y="99"/>
                </a:cubicBezTo>
                <a:close/>
                <a:moveTo>
                  <a:pt x="94" y="91"/>
                </a:moveTo>
                <a:cubicBezTo>
                  <a:pt x="94" y="88"/>
                  <a:pt x="92" y="86"/>
                  <a:pt x="89" y="86"/>
                </a:cubicBezTo>
                <a:cubicBezTo>
                  <a:pt x="86" y="86"/>
                  <a:pt x="84" y="88"/>
                  <a:pt x="84" y="91"/>
                </a:cubicBezTo>
                <a:cubicBezTo>
                  <a:pt x="84" y="93"/>
                  <a:pt x="86" y="96"/>
                  <a:pt x="89" y="96"/>
                </a:cubicBezTo>
                <a:cubicBezTo>
                  <a:pt x="92" y="96"/>
                  <a:pt x="94" y="93"/>
                  <a:pt x="94" y="91"/>
                </a:cubicBezTo>
                <a:close/>
                <a:moveTo>
                  <a:pt x="80" y="16"/>
                </a:moveTo>
                <a:cubicBezTo>
                  <a:pt x="80" y="11"/>
                  <a:pt x="84" y="7"/>
                  <a:pt x="89" y="7"/>
                </a:cubicBezTo>
                <a:cubicBezTo>
                  <a:pt x="94" y="7"/>
                  <a:pt x="97" y="11"/>
                  <a:pt x="97" y="16"/>
                </a:cubicBezTo>
                <a:cubicBezTo>
                  <a:pt x="97" y="21"/>
                  <a:pt x="94" y="24"/>
                  <a:pt x="89" y="24"/>
                </a:cubicBezTo>
                <a:cubicBezTo>
                  <a:pt x="84" y="24"/>
                  <a:pt x="80" y="21"/>
                  <a:pt x="80" y="16"/>
                </a:cubicBezTo>
                <a:close/>
                <a:moveTo>
                  <a:pt x="84" y="16"/>
                </a:moveTo>
                <a:cubicBezTo>
                  <a:pt x="84" y="19"/>
                  <a:pt x="86" y="21"/>
                  <a:pt x="89" y="21"/>
                </a:cubicBezTo>
                <a:cubicBezTo>
                  <a:pt x="92" y="21"/>
                  <a:pt x="94" y="19"/>
                  <a:pt x="94" y="16"/>
                </a:cubicBezTo>
                <a:cubicBezTo>
                  <a:pt x="94" y="13"/>
                  <a:pt x="92" y="11"/>
                  <a:pt x="89" y="11"/>
                </a:cubicBezTo>
                <a:cubicBezTo>
                  <a:pt x="86" y="11"/>
                  <a:pt x="84" y="13"/>
                  <a:pt x="84" y="16"/>
                </a:cubicBezTo>
                <a:close/>
                <a:moveTo>
                  <a:pt x="71" y="96"/>
                </a:moveTo>
                <a:cubicBezTo>
                  <a:pt x="75" y="96"/>
                  <a:pt x="78" y="99"/>
                  <a:pt x="78" y="103"/>
                </a:cubicBezTo>
                <a:cubicBezTo>
                  <a:pt x="78" y="107"/>
                  <a:pt x="75" y="110"/>
                  <a:pt x="71" y="110"/>
                </a:cubicBezTo>
                <a:cubicBezTo>
                  <a:pt x="67" y="110"/>
                  <a:pt x="64" y="107"/>
                  <a:pt x="64" y="103"/>
                </a:cubicBezTo>
                <a:cubicBezTo>
                  <a:pt x="64" y="99"/>
                  <a:pt x="67" y="96"/>
                  <a:pt x="71" y="96"/>
                </a:cubicBezTo>
                <a:close/>
                <a:moveTo>
                  <a:pt x="71" y="100"/>
                </a:moveTo>
                <a:cubicBezTo>
                  <a:pt x="69" y="100"/>
                  <a:pt x="68" y="101"/>
                  <a:pt x="68" y="103"/>
                </a:cubicBezTo>
                <a:cubicBezTo>
                  <a:pt x="68" y="105"/>
                  <a:pt x="69" y="106"/>
                  <a:pt x="71" y="106"/>
                </a:cubicBezTo>
                <a:cubicBezTo>
                  <a:pt x="73" y="106"/>
                  <a:pt x="74" y="105"/>
                  <a:pt x="74" y="103"/>
                </a:cubicBezTo>
                <a:cubicBezTo>
                  <a:pt x="74" y="101"/>
                  <a:pt x="73" y="100"/>
                  <a:pt x="71" y="100"/>
                </a:cubicBezTo>
                <a:close/>
                <a:moveTo>
                  <a:pt x="63" y="7"/>
                </a:moveTo>
                <a:cubicBezTo>
                  <a:pt x="63" y="4"/>
                  <a:pt x="66" y="0"/>
                  <a:pt x="70" y="0"/>
                </a:cubicBezTo>
                <a:cubicBezTo>
                  <a:pt x="74" y="0"/>
                  <a:pt x="77" y="4"/>
                  <a:pt x="77" y="7"/>
                </a:cubicBezTo>
                <a:cubicBezTo>
                  <a:pt x="77" y="11"/>
                  <a:pt x="74" y="14"/>
                  <a:pt x="70" y="14"/>
                </a:cubicBezTo>
                <a:cubicBezTo>
                  <a:pt x="66" y="14"/>
                  <a:pt x="63" y="11"/>
                  <a:pt x="63" y="7"/>
                </a:cubicBezTo>
                <a:close/>
                <a:moveTo>
                  <a:pt x="67" y="7"/>
                </a:moveTo>
                <a:cubicBezTo>
                  <a:pt x="67" y="9"/>
                  <a:pt x="68" y="11"/>
                  <a:pt x="70" y="11"/>
                </a:cubicBezTo>
                <a:cubicBezTo>
                  <a:pt x="72" y="11"/>
                  <a:pt x="73" y="9"/>
                  <a:pt x="73" y="7"/>
                </a:cubicBezTo>
                <a:cubicBezTo>
                  <a:pt x="73" y="5"/>
                  <a:pt x="72" y="4"/>
                  <a:pt x="70" y="4"/>
                </a:cubicBezTo>
                <a:cubicBezTo>
                  <a:pt x="68" y="4"/>
                  <a:pt x="67" y="5"/>
                  <a:pt x="67" y="7"/>
                </a:cubicBezTo>
                <a:close/>
                <a:moveTo>
                  <a:pt x="87" y="35"/>
                </a:moveTo>
                <a:cubicBezTo>
                  <a:pt x="87" y="39"/>
                  <a:pt x="84" y="42"/>
                  <a:pt x="81" y="42"/>
                </a:cubicBezTo>
                <a:cubicBezTo>
                  <a:pt x="77" y="42"/>
                  <a:pt x="74" y="39"/>
                  <a:pt x="74" y="35"/>
                </a:cubicBezTo>
                <a:cubicBezTo>
                  <a:pt x="74" y="32"/>
                  <a:pt x="77" y="29"/>
                  <a:pt x="81" y="29"/>
                </a:cubicBezTo>
                <a:cubicBezTo>
                  <a:pt x="84" y="29"/>
                  <a:pt x="87" y="32"/>
                  <a:pt x="87" y="35"/>
                </a:cubicBezTo>
                <a:close/>
                <a:moveTo>
                  <a:pt x="84" y="35"/>
                </a:moveTo>
                <a:cubicBezTo>
                  <a:pt x="84" y="34"/>
                  <a:pt x="82" y="32"/>
                  <a:pt x="81" y="32"/>
                </a:cubicBezTo>
                <a:cubicBezTo>
                  <a:pt x="79" y="32"/>
                  <a:pt x="77" y="34"/>
                  <a:pt x="77" y="35"/>
                </a:cubicBezTo>
                <a:cubicBezTo>
                  <a:pt x="77" y="37"/>
                  <a:pt x="79" y="39"/>
                  <a:pt x="81" y="39"/>
                </a:cubicBezTo>
                <a:cubicBezTo>
                  <a:pt x="82" y="39"/>
                  <a:pt x="84" y="37"/>
                  <a:pt x="84" y="35"/>
                </a:cubicBezTo>
                <a:close/>
              </a:path>
            </a:pathLst>
          </a:custGeom>
          <a:solidFill>
            <a:schemeClr val="lt2"/>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34579" name="Google Shape;34579;p554"/>
          <p:cNvSpPr/>
          <p:nvPr/>
        </p:nvSpPr>
        <p:spPr>
          <a:xfrm>
            <a:off x="3642761" y="5335632"/>
            <a:ext cx="494830" cy="495832"/>
          </a:xfrm>
          <a:custGeom>
            <a:avLst/>
            <a:gdLst/>
            <a:ahLst/>
            <a:cxnLst/>
            <a:rect l="l" t="t" r="r" b="b"/>
            <a:pathLst>
              <a:path w="209" h="209" extrusionOk="0">
                <a:moveTo>
                  <a:pt x="186" y="84"/>
                </a:moveTo>
                <a:cubicBezTo>
                  <a:pt x="23" y="84"/>
                  <a:pt x="23" y="84"/>
                  <a:pt x="23" y="84"/>
                </a:cubicBezTo>
                <a:cubicBezTo>
                  <a:pt x="23" y="71"/>
                  <a:pt x="23" y="71"/>
                  <a:pt x="23" y="71"/>
                </a:cubicBezTo>
                <a:cubicBezTo>
                  <a:pt x="186" y="71"/>
                  <a:pt x="186" y="71"/>
                  <a:pt x="186" y="71"/>
                </a:cubicBezTo>
                <a:lnTo>
                  <a:pt x="186" y="84"/>
                </a:lnTo>
                <a:close/>
                <a:moveTo>
                  <a:pt x="13" y="192"/>
                </a:moveTo>
                <a:cubicBezTo>
                  <a:pt x="196" y="192"/>
                  <a:pt x="196" y="192"/>
                  <a:pt x="196" y="192"/>
                </a:cubicBezTo>
                <a:cubicBezTo>
                  <a:pt x="196" y="179"/>
                  <a:pt x="196" y="179"/>
                  <a:pt x="196" y="179"/>
                </a:cubicBezTo>
                <a:cubicBezTo>
                  <a:pt x="13" y="179"/>
                  <a:pt x="13" y="179"/>
                  <a:pt x="13" y="179"/>
                </a:cubicBezTo>
                <a:lnTo>
                  <a:pt x="13" y="192"/>
                </a:lnTo>
                <a:close/>
                <a:moveTo>
                  <a:pt x="4" y="209"/>
                </a:moveTo>
                <a:cubicBezTo>
                  <a:pt x="205" y="209"/>
                  <a:pt x="205" y="209"/>
                  <a:pt x="205" y="209"/>
                </a:cubicBezTo>
                <a:cubicBezTo>
                  <a:pt x="205" y="196"/>
                  <a:pt x="205" y="196"/>
                  <a:pt x="205" y="196"/>
                </a:cubicBezTo>
                <a:cubicBezTo>
                  <a:pt x="4" y="196"/>
                  <a:pt x="4" y="196"/>
                  <a:pt x="4" y="196"/>
                </a:cubicBezTo>
                <a:lnTo>
                  <a:pt x="4" y="209"/>
                </a:lnTo>
                <a:close/>
                <a:moveTo>
                  <a:pt x="182" y="98"/>
                </a:moveTo>
                <a:cubicBezTo>
                  <a:pt x="182" y="88"/>
                  <a:pt x="182" y="88"/>
                  <a:pt x="182" y="88"/>
                </a:cubicBezTo>
                <a:cubicBezTo>
                  <a:pt x="159" y="88"/>
                  <a:pt x="159" y="88"/>
                  <a:pt x="159" y="88"/>
                </a:cubicBezTo>
                <a:cubicBezTo>
                  <a:pt x="159" y="98"/>
                  <a:pt x="159" y="98"/>
                  <a:pt x="159" y="98"/>
                </a:cubicBezTo>
                <a:cubicBezTo>
                  <a:pt x="162" y="98"/>
                  <a:pt x="162" y="98"/>
                  <a:pt x="162" y="98"/>
                </a:cubicBezTo>
                <a:cubicBezTo>
                  <a:pt x="162" y="166"/>
                  <a:pt x="162" y="166"/>
                  <a:pt x="162" y="166"/>
                </a:cubicBezTo>
                <a:cubicBezTo>
                  <a:pt x="159" y="166"/>
                  <a:pt x="159" y="166"/>
                  <a:pt x="159" y="166"/>
                </a:cubicBezTo>
                <a:cubicBezTo>
                  <a:pt x="159" y="175"/>
                  <a:pt x="159" y="175"/>
                  <a:pt x="159" y="175"/>
                </a:cubicBezTo>
                <a:cubicBezTo>
                  <a:pt x="182" y="175"/>
                  <a:pt x="182" y="175"/>
                  <a:pt x="182" y="175"/>
                </a:cubicBezTo>
                <a:cubicBezTo>
                  <a:pt x="182" y="166"/>
                  <a:pt x="182" y="166"/>
                  <a:pt x="182" y="166"/>
                </a:cubicBezTo>
                <a:cubicBezTo>
                  <a:pt x="179" y="166"/>
                  <a:pt x="179" y="166"/>
                  <a:pt x="179" y="166"/>
                </a:cubicBezTo>
                <a:cubicBezTo>
                  <a:pt x="179" y="98"/>
                  <a:pt x="179" y="98"/>
                  <a:pt x="179" y="98"/>
                </a:cubicBezTo>
                <a:lnTo>
                  <a:pt x="182" y="98"/>
                </a:lnTo>
                <a:close/>
                <a:moveTo>
                  <a:pt x="49" y="98"/>
                </a:moveTo>
                <a:cubicBezTo>
                  <a:pt x="49" y="88"/>
                  <a:pt x="49" y="88"/>
                  <a:pt x="49" y="88"/>
                </a:cubicBezTo>
                <a:cubicBezTo>
                  <a:pt x="27" y="88"/>
                  <a:pt x="27" y="88"/>
                  <a:pt x="27" y="88"/>
                </a:cubicBezTo>
                <a:cubicBezTo>
                  <a:pt x="27" y="98"/>
                  <a:pt x="27" y="98"/>
                  <a:pt x="27" y="98"/>
                </a:cubicBezTo>
                <a:cubicBezTo>
                  <a:pt x="30" y="98"/>
                  <a:pt x="30" y="98"/>
                  <a:pt x="30" y="98"/>
                </a:cubicBezTo>
                <a:cubicBezTo>
                  <a:pt x="30" y="166"/>
                  <a:pt x="30" y="166"/>
                  <a:pt x="30" y="166"/>
                </a:cubicBezTo>
                <a:cubicBezTo>
                  <a:pt x="27" y="166"/>
                  <a:pt x="27" y="166"/>
                  <a:pt x="27" y="166"/>
                </a:cubicBezTo>
                <a:cubicBezTo>
                  <a:pt x="27" y="175"/>
                  <a:pt x="27" y="175"/>
                  <a:pt x="27" y="175"/>
                </a:cubicBezTo>
                <a:cubicBezTo>
                  <a:pt x="49" y="175"/>
                  <a:pt x="49" y="175"/>
                  <a:pt x="49" y="175"/>
                </a:cubicBezTo>
                <a:cubicBezTo>
                  <a:pt x="49" y="166"/>
                  <a:pt x="49" y="166"/>
                  <a:pt x="49" y="166"/>
                </a:cubicBezTo>
                <a:cubicBezTo>
                  <a:pt x="47" y="166"/>
                  <a:pt x="47" y="166"/>
                  <a:pt x="47" y="166"/>
                </a:cubicBezTo>
                <a:cubicBezTo>
                  <a:pt x="47" y="98"/>
                  <a:pt x="47" y="98"/>
                  <a:pt x="47" y="98"/>
                </a:cubicBezTo>
                <a:lnTo>
                  <a:pt x="49" y="98"/>
                </a:lnTo>
                <a:close/>
                <a:moveTo>
                  <a:pt x="138" y="98"/>
                </a:moveTo>
                <a:cubicBezTo>
                  <a:pt x="138" y="88"/>
                  <a:pt x="138" y="88"/>
                  <a:pt x="138" y="88"/>
                </a:cubicBezTo>
                <a:cubicBezTo>
                  <a:pt x="115" y="88"/>
                  <a:pt x="115" y="88"/>
                  <a:pt x="115" y="88"/>
                </a:cubicBezTo>
                <a:cubicBezTo>
                  <a:pt x="115" y="98"/>
                  <a:pt x="115" y="98"/>
                  <a:pt x="115" y="98"/>
                </a:cubicBezTo>
                <a:cubicBezTo>
                  <a:pt x="118" y="98"/>
                  <a:pt x="118" y="98"/>
                  <a:pt x="118" y="98"/>
                </a:cubicBezTo>
                <a:cubicBezTo>
                  <a:pt x="118" y="166"/>
                  <a:pt x="118" y="166"/>
                  <a:pt x="118" y="166"/>
                </a:cubicBezTo>
                <a:cubicBezTo>
                  <a:pt x="115" y="166"/>
                  <a:pt x="115" y="166"/>
                  <a:pt x="115" y="166"/>
                </a:cubicBezTo>
                <a:cubicBezTo>
                  <a:pt x="115" y="175"/>
                  <a:pt x="115" y="175"/>
                  <a:pt x="115" y="175"/>
                </a:cubicBezTo>
                <a:cubicBezTo>
                  <a:pt x="138" y="175"/>
                  <a:pt x="138" y="175"/>
                  <a:pt x="138" y="175"/>
                </a:cubicBezTo>
                <a:cubicBezTo>
                  <a:pt x="138" y="166"/>
                  <a:pt x="138" y="166"/>
                  <a:pt x="138" y="166"/>
                </a:cubicBezTo>
                <a:cubicBezTo>
                  <a:pt x="135" y="166"/>
                  <a:pt x="135" y="166"/>
                  <a:pt x="135" y="166"/>
                </a:cubicBezTo>
                <a:cubicBezTo>
                  <a:pt x="135" y="98"/>
                  <a:pt x="135" y="98"/>
                  <a:pt x="135" y="98"/>
                </a:cubicBezTo>
                <a:lnTo>
                  <a:pt x="138" y="98"/>
                </a:lnTo>
                <a:close/>
                <a:moveTo>
                  <a:pt x="94" y="98"/>
                </a:moveTo>
                <a:cubicBezTo>
                  <a:pt x="94" y="88"/>
                  <a:pt x="94" y="88"/>
                  <a:pt x="94" y="88"/>
                </a:cubicBezTo>
                <a:cubicBezTo>
                  <a:pt x="71" y="88"/>
                  <a:pt x="71" y="88"/>
                  <a:pt x="71" y="88"/>
                </a:cubicBezTo>
                <a:cubicBezTo>
                  <a:pt x="71" y="98"/>
                  <a:pt x="71" y="98"/>
                  <a:pt x="71" y="98"/>
                </a:cubicBezTo>
                <a:cubicBezTo>
                  <a:pt x="74" y="98"/>
                  <a:pt x="74" y="98"/>
                  <a:pt x="74" y="98"/>
                </a:cubicBezTo>
                <a:cubicBezTo>
                  <a:pt x="74" y="166"/>
                  <a:pt x="74" y="166"/>
                  <a:pt x="74" y="166"/>
                </a:cubicBezTo>
                <a:cubicBezTo>
                  <a:pt x="71" y="166"/>
                  <a:pt x="71" y="166"/>
                  <a:pt x="71" y="166"/>
                </a:cubicBezTo>
                <a:cubicBezTo>
                  <a:pt x="71" y="175"/>
                  <a:pt x="71" y="175"/>
                  <a:pt x="71" y="175"/>
                </a:cubicBezTo>
                <a:cubicBezTo>
                  <a:pt x="94" y="175"/>
                  <a:pt x="94" y="175"/>
                  <a:pt x="94" y="175"/>
                </a:cubicBezTo>
                <a:cubicBezTo>
                  <a:pt x="94" y="166"/>
                  <a:pt x="94" y="166"/>
                  <a:pt x="94" y="166"/>
                </a:cubicBezTo>
                <a:cubicBezTo>
                  <a:pt x="91" y="166"/>
                  <a:pt x="91" y="166"/>
                  <a:pt x="91" y="166"/>
                </a:cubicBezTo>
                <a:cubicBezTo>
                  <a:pt x="91" y="98"/>
                  <a:pt x="91" y="98"/>
                  <a:pt x="91" y="98"/>
                </a:cubicBezTo>
                <a:lnTo>
                  <a:pt x="94" y="98"/>
                </a:lnTo>
                <a:close/>
                <a:moveTo>
                  <a:pt x="209" y="67"/>
                </a:moveTo>
                <a:cubicBezTo>
                  <a:pt x="0" y="67"/>
                  <a:pt x="0" y="67"/>
                  <a:pt x="0" y="67"/>
                </a:cubicBezTo>
                <a:cubicBezTo>
                  <a:pt x="104" y="0"/>
                  <a:pt x="104" y="0"/>
                  <a:pt x="104" y="0"/>
                </a:cubicBezTo>
                <a:lnTo>
                  <a:pt x="209" y="67"/>
                </a:lnTo>
                <a:close/>
                <a:moveTo>
                  <a:pt x="116" y="46"/>
                </a:moveTo>
                <a:cubicBezTo>
                  <a:pt x="116" y="40"/>
                  <a:pt x="111" y="35"/>
                  <a:pt x="104" y="35"/>
                </a:cubicBezTo>
                <a:cubicBezTo>
                  <a:pt x="98" y="35"/>
                  <a:pt x="93" y="40"/>
                  <a:pt x="93" y="46"/>
                </a:cubicBezTo>
                <a:cubicBezTo>
                  <a:pt x="93" y="53"/>
                  <a:pt x="98" y="58"/>
                  <a:pt x="104" y="58"/>
                </a:cubicBezTo>
                <a:cubicBezTo>
                  <a:pt x="111" y="58"/>
                  <a:pt x="116" y="53"/>
                  <a:pt x="116" y="4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80" name="Google Shape;34580;p554"/>
          <p:cNvSpPr/>
          <p:nvPr/>
        </p:nvSpPr>
        <p:spPr>
          <a:xfrm>
            <a:off x="6286858" y="5342876"/>
            <a:ext cx="512539" cy="485062"/>
          </a:xfrm>
          <a:custGeom>
            <a:avLst/>
            <a:gdLst/>
            <a:ahLst/>
            <a:cxnLst/>
            <a:rect l="l" t="t" r="r" b="b"/>
            <a:pathLst>
              <a:path w="205" h="194" extrusionOk="0">
                <a:moveTo>
                  <a:pt x="86" y="179"/>
                </a:moveTo>
                <a:cubicBezTo>
                  <a:pt x="82" y="179"/>
                  <a:pt x="80" y="177"/>
                  <a:pt x="80" y="174"/>
                </a:cubicBezTo>
                <a:cubicBezTo>
                  <a:pt x="80" y="170"/>
                  <a:pt x="82" y="168"/>
                  <a:pt x="86" y="168"/>
                </a:cubicBezTo>
                <a:cubicBezTo>
                  <a:pt x="121" y="168"/>
                  <a:pt x="121" y="168"/>
                  <a:pt x="121" y="168"/>
                </a:cubicBezTo>
                <a:cubicBezTo>
                  <a:pt x="124" y="168"/>
                  <a:pt x="127" y="170"/>
                  <a:pt x="127" y="174"/>
                </a:cubicBezTo>
                <a:cubicBezTo>
                  <a:pt x="127" y="177"/>
                  <a:pt x="124" y="179"/>
                  <a:pt x="121" y="179"/>
                </a:cubicBezTo>
                <a:lnTo>
                  <a:pt x="86" y="179"/>
                </a:lnTo>
                <a:close/>
                <a:moveTo>
                  <a:pt x="137" y="182"/>
                </a:moveTo>
                <a:cubicBezTo>
                  <a:pt x="69" y="182"/>
                  <a:pt x="69" y="182"/>
                  <a:pt x="69" y="182"/>
                </a:cubicBezTo>
                <a:cubicBezTo>
                  <a:pt x="66" y="182"/>
                  <a:pt x="63" y="185"/>
                  <a:pt x="63" y="188"/>
                </a:cubicBezTo>
                <a:cubicBezTo>
                  <a:pt x="63" y="191"/>
                  <a:pt x="66" y="194"/>
                  <a:pt x="69" y="194"/>
                </a:cubicBezTo>
                <a:cubicBezTo>
                  <a:pt x="137" y="194"/>
                  <a:pt x="137" y="194"/>
                  <a:pt x="137" y="194"/>
                </a:cubicBezTo>
                <a:cubicBezTo>
                  <a:pt x="141" y="194"/>
                  <a:pt x="143" y="191"/>
                  <a:pt x="143" y="188"/>
                </a:cubicBezTo>
                <a:cubicBezTo>
                  <a:pt x="143" y="185"/>
                  <a:pt x="141" y="182"/>
                  <a:pt x="137" y="182"/>
                </a:cubicBezTo>
                <a:close/>
                <a:moveTo>
                  <a:pt x="205" y="125"/>
                </a:moveTo>
                <a:cubicBezTo>
                  <a:pt x="205" y="140"/>
                  <a:pt x="189" y="153"/>
                  <a:pt x="169" y="153"/>
                </a:cubicBezTo>
                <a:cubicBezTo>
                  <a:pt x="150" y="153"/>
                  <a:pt x="134" y="140"/>
                  <a:pt x="134" y="125"/>
                </a:cubicBezTo>
                <a:cubicBezTo>
                  <a:pt x="137" y="125"/>
                  <a:pt x="137" y="125"/>
                  <a:pt x="137" y="125"/>
                </a:cubicBezTo>
                <a:cubicBezTo>
                  <a:pt x="165" y="48"/>
                  <a:pt x="165" y="48"/>
                  <a:pt x="165" y="48"/>
                </a:cubicBezTo>
                <a:cubicBezTo>
                  <a:pt x="165" y="48"/>
                  <a:pt x="165" y="47"/>
                  <a:pt x="165" y="47"/>
                </a:cubicBezTo>
                <a:cubicBezTo>
                  <a:pt x="163" y="46"/>
                  <a:pt x="162" y="44"/>
                  <a:pt x="161" y="42"/>
                </a:cubicBezTo>
                <a:cubicBezTo>
                  <a:pt x="148" y="36"/>
                  <a:pt x="129" y="33"/>
                  <a:pt x="109" y="32"/>
                </a:cubicBezTo>
                <a:cubicBezTo>
                  <a:pt x="109" y="164"/>
                  <a:pt x="109" y="164"/>
                  <a:pt x="109" y="164"/>
                </a:cubicBezTo>
                <a:cubicBezTo>
                  <a:pt x="97" y="164"/>
                  <a:pt x="97" y="164"/>
                  <a:pt x="97" y="164"/>
                </a:cubicBezTo>
                <a:cubicBezTo>
                  <a:pt x="97" y="32"/>
                  <a:pt x="97" y="32"/>
                  <a:pt x="97" y="32"/>
                </a:cubicBezTo>
                <a:cubicBezTo>
                  <a:pt x="77" y="33"/>
                  <a:pt x="58" y="36"/>
                  <a:pt x="45" y="42"/>
                </a:cubicBezTo>
                <a:cubicBezTo>
                  <a:pt x="45" y="44"/>
                  <a:pt x="44" y="46"/>
                  <a:pt x="42" y="47"/>
                </a:cubicBezTo>
                <a:cubicBezTo>
                  <a:pt x="41" y="48"/>
                  <a:pt x="40" y="48"/>
                  <a:pt x="40" y="48"/>
                </a:cubicBezTo>
                <a:cubicBezTo>
                  <a:pt x="67" y="125"/>
                  <a:pt x="67" y="125"/>
                  <a:pt x="67" y="125"/>
                </a:cubicBezTo>
                <a:cubicBezTo>
                  <a:pt x="71" y="125"/>
                  <a:pt x="71" y="125"/>
                  <a:pt x="71" y="125"/>
                </a:cubicBezTo>
                <a:cubicBezTo>
                  <a:pt x="71" y="140"/>
                  <a:pt x="55" y="153"/>
                  <a:pt x="35" y="153"/>
                </a:cubicBezTo>
                <a:cubicBezTo>
                  <a:pt x="16" y="153"/>
                  <a:pt x="0" y="140"/>
                  <a:pt x="0" y="125"/>
                </a:cubicBezTo>
                <a:cubicBezTo>
                  <a:pt x="3" y="125"/>
                  <a:pt x="3" y="125"/>
                  <a:pt x="3" y="125"/>
                </a:cubicBezTo>
                <a:cubicBezTo>
                  <a:pt x="32" y="47"/>
                  <a:pt x="32" y="47"/>
                  <a:pt x="32" y="47"/>
                </a:cubicBezTo>
                <a:cubicBezTo>
                  <a:pt x="31" y="47"/>
                  <a:pt x="30" y="46"/>
                  <a:pt x="29" y="45"/>
                </a:cubicBezTo>
                <a:cubicBezTo>
                  <a:pt x="27" y="41"/>
                  <a:pt x="28" y="35"/>
                  <a:pt x="32" y="33"/>
                </a:cubicBezTo>
                <a:cubicBezTo>
                  <a:pt x="34" y="31"/>
                  <a:pt x="37" y="31"/>
                  <a:pt x="40" y="32"/>
                </a:cubicBezTo>
                <a:cubicBezTo>
                  <a:pt x="54" y="25"/>
                  <a:pt x="75" y="21"/>
                  <a:pt x="97" y="20"/>
                </a:cubicBezTo>
                <a:cubicBezTo>
                  <a:pt x="97" y="15"/>
                  <a:pt x="97" y="15"/>
                  <a:pt x="97" y="15"/>
                </a:cubicBezTo>
                <a:cubicBezTo>
                  <a:pt x="95" y="14"/>
                  <a:pt x="94" y="11"/>
                  <a:pt x="94" y="9"/>
                </a:cubicBezTo>
                <a:cubicBezTo>
                  <a:pt x="94" y="4"/>
                  <a:pt x="98" y="0"/>
                  <a:pt x="103" y="0"/>
                </a:cubicBezTo>
                <a:cubicBezTo>
                  <a:pt x="108" y="0"/>
                  <a:pt x="112" y="4"/>
                  <a:pt x="112" y="9"/>
                </a:cubicBezTo>
                <a:cubicBezTo>
                  <a:pt x="112" y="11"/>
                  <a:pt x="111" y="14"/>
                  <a:pt x="109" y="15"/>
                </a:cubicBezTo>
                <a:cubicBezTo>
                  <a:pt x="109" y="20"/>
                  <a:pt x="109" y="20"/>
                  <a:pt x="109" y="20"/>
                </a:cubicBezTo>
                <a:cubicBezTo>
                  <a:pt x="131" y="21"/>
                  <a:pt x="152" y="25"/>
                  <a:pt x="167" y="32"/>
                </a:cubicBezTo>
                <a:cubicBezTo>
                  <a:pt x="169" y="31"/>
                  <a:pt x="172" y="31"/>
                  <a:pt x="175" y="33"/>
                </a:cubicBezTo>
                <a:cubicBezTo>
                  <a:pt x="179" y="35"/>
                  <a:pt x="180" y="41"/>
                  <a:pt x="177" y="45"/>
                </a:cubicBezTo>
                <a:cubicBezTo>
                  <a:pt x="176" y="46"/>
                  <a:pt x="175" y="47"/>
                  <a:pt x="174" y="48"/>
                </a:cubicBezTo>
                <a:cubicBezTo>
                  <a:pt x="201" y="125"/>
                  <a:pt x="201" y="125"/>
                  <a:pt x="201" y="125"/>
                </a:cubicBezTo>
                <a:lnTo>
                  <a:pt x="205" y="125"/>
                </a:lnTo>
                <a:close/>
                <a:moveTo>
                  <a:pt x="35" y="57"/>
                </a:moveTo>
                <a:cubicBezTo>
                  <a:pt x="12" y="125"/>
                  <a:pt x="12" y="125"/>
                  <a:pt x="12" y="125"/>
                </a:cubicBezTo>
                <a:cubicBezTo>
                  <a:pt x="58" y="125"/>
                  <a:pt x="58" y="125"/>
                  <a:pt x="58" y="125"/>
                </a:cubicBezTo>
                <a:cubicBezTo>
                  <a:pt x="58" y="125"/>
                  <a:pt x="58" y="125"/>
                  <a:pt x="58" y="125"/>
                </a:cubicBezTo>
                <a:lnTo>
                  <a:pt x="35" y="57"/>
                </a:lnTo>
                <a:close/>
                <a:moveTo>
                  <a:pt x="192" y="125"/>
                </a:moveTo>
                <a:cubicBezTo>
                  <a:pt x="169" y="57"/>
                  <a:pt x="169" y="57"/>
                  <a:pt x="169" y="57"/>
                </a:cubicBezTo>
                <a:cubicBezTo>
                  <a:pt x="146" y="125"/>
                  <a:pt x="146" y="125"/>
                  <a:pt x="146" y="125"/>
                </a:cubicBezTo>
                <a:cubicBezTo>
                  <a:pt x="192" y="125"/>
                  <a:pt x="192" y="125"/>
                  <a:pt x="192" y="12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81" name="Google Shape;34581;p554"/>
          <p:cNvSpPr/>
          <p:nvPr/>
        </p:nvSpPr>
        <p:spPr>
          <a:xfrm>
            <a:off x="8838212" y="5359028"/>
            <a:ext cx="357192" cy="466041"/>
          </a:xfrm>
          <a:custGeom>
            <a:avLst/>
            <a:gdLst/>
            <a:ahLst/>
            <a:cxnLst/>
            <a:rect l="l" t="t" r="r" b="b"/>
            <a:pathLst>
              <a:path w="143" h="186" extrusionOk="0">
                <a:moveTo>
                  <a:pt x="133" y="105"/>
                </a:moveTo>
                <a:cubicBezTo>
                  <a:pt x="108" y="72"/>
                  <a:pt x="108" y="72"/>
                  <a:pt x="108" y="72"/>
                </a:cubicBezTo>
                <a:cubicBezTo>
                  <a:pt x="108" y="88"/>
                  <a:pt x="108" y="88"/>
                  <a:pt x="108" y="88"/>
                </a:cubicBezTo>
                <a:cubicBezTo>
                  <a:pt x="108" y="92"/>
                  <a:pt x="104" y="96"/>
                  <a:pt x="100" y="96"/>
                </a:cubicBezTo>
                <a:cubicBezTo>
                  <a:pt x="95" y="96"/>
                  <a:pt x="92" y="92"/>
                  <a:pt x="92" y="88"/>
                </a:cubicBezTo>
                <a:cubicBezTo>
                  <a:pt x="92" y="71"/>
                  <a:pt x="92" y="71"/>
                  <a:pt x="92" y="71"/>
                </a:cubicBezTo>
                <a:cubicBezTo>
                  <a:pt x="92" y="70"/>
                  <a:pt x="91" y="67"/>
                  <a:pt x="90" y="64"/>
                </a:cubicBezTo>
                <a:cubicBezTo>
                  <a:pt x="89" y="65"/>
                  <a:pt x="89" y="65"/>
                  <a:pt x="88" y="65"/>
                </a:cubicBezTo>
                <a:cubicBezTo>
                  <a:pt x="87" y="67"/>
                  <a:pt x="86" y="70"/>
                  <a:pt x="86" y="71"/>
                </a:cubicBezTo>
                <a:cubicBezTo>
                  <a:pt x="86" y="76"/>
                  <a:pt x="86" y="76"/>
                  <a:pt x="86" y="76"/>
                </a:cubicBezTo>
                <a:cubicBezTo>
                  <a:pt x="86" y="81"/>
                  <a:pt x="83" y="84"/>
                  <a:pt x="78" y="84"/>
                </a:cubicBezTo>
                <a:cubicBezTo>
                  <a:pt x="74" y="84"/>
                  <a:pt x="70" y="81"/>
                  <a:pt x="70" y="76"/>
                </a:cubicBezTo>
                <a:cubicBezTo>
                  <a:pt x="70" y="71"/>
                  <a:pt x="70" y="71"/>
                  <a:pt x="70" y="71"/>
                </a:cubicBezTo>
                <a:cubicBezTo>
                  <a:pt x="70" y="68"/>
                  <a:pt x="71" y="64"/>
                  <a:pt x="73" y="60"/>
                </a:cubicBezTo>
                <a:cubicBezTo>
                  <a:pt x="65" y="60"/>
                  <a:pt x="65" y="60"/>
                  <a:pt x="65" y="60"/>
                </a:cubicBezTo>
                <a:cubicBezTo>
                  <a:pt x="45" y="60"/>
                  <a:pt x="45" y="60"/>
                  <a:pt x="45" y="60"/>
                </a:cubicBezTo>
                <a:cubicBezTo>
                  <a:pt x="10" y="105"/>
                  <a:pt x="10" y="105"/>
                  <a:pt x="10" y="105"/>
                </a:cubicBezTo>
                <a:cubicBezTo>
                  <a:pt x="4" y="115"/>
                  <a:pt x="0" y="132"/>
                  <a:pt x="0" y="143"/>
                </a:cubicBezTo>
                <a:cubicBezTo>
                  <a:pt x="0" y="158"/>
                  <a:pt x="0" y="158"/>
                  <a:pt x="0" y="158"/>
                </a:cubicBezTo>
                <a:cubicBezTo>
                  <a:pt x="0" y="169"/>
                  <a:pt x="17" y="186"/>
                  <a:pt x="28" y="186"/>
                </a:cubicBezTo>
                <a:cubicBezTo>
                  <a:pt x="115" y="186"/>
                  <a:pt x="115" y="186"/>
                  <a:pt x="115" y="186"/>
                </a:cubicBezTo>
                <a:cubicBezTo>
                  <a:pt x="126" y="186"/>
                  <a:pt x="143" y="169"/>
                  <a:pt x="143" y="158"/>
                </a:cubicBezTo>
                <a:cubicBezTo>
                  <a:pt x="143" y="143"/>
                  <a:pt x="143" y="143"/>
                  <a:pt x="143" y="143"/>
                </a:cubicBezTo>
                <a:cubicBezTo>
                  <a:pt x="143" y="132"/>
                  <a:pt x="139" y="115"/>
                  <a:pt x="133" y="105"/>
                </a:cubicBezTo>
                <a:close/>
                <a:moveTo>
                  <a:pt x="78" y="161"/>
                </a:moveTo>
                <a:cubicBezTo>
                  <a:pt x="78" y="171"/>
                  <a:pt x="78" y="171"/>
                  <a:pt x="78" y="171"/>
                </a:cubicBezTo>
                <a:cubicBezTo>
                  <a:pt x="65" y="171"/>
                  <a:pt x="65" y="171"/>
                  <a:pt x="65" y="171"/>
                </a:cubicBezTo>
                <a:cubicBezTo>
                  <a:pt x="65" y="162"/>
                  <a:pt x="65" y="162"/>
                  <a:pt x="65" y="162"/>
                </a:cubicBezTo>
                <a:cubicBezTo>
                  <a:pt x="61" y="161"/>
                  <a:pt x="57" y="160"/>
                  <a:pt x="54" y="158"/>
                </a:cubicBezTo>
                <a:cubicBezTo>
                  <a:pt x="52" y="156"/>
                  <a:pt x="52" y="156"/>
                  <a:pt x="52" y="156"/>
                </a:cubicBezTo>
                <a:cubicBezTo>
                  <a:pt x="56" y="144"/>
                  <a:pt x="56" y="144"/>
                  <a:pt x="56" y="144"/>
                </a:cubicBezTo>
                <a:cubicBezTo>
                  <a:pt x="60" y="146"/>
                  <a:pt x="60" y="146"/>
                  <a:pt x="60" y="146"/>
                </a:cubicBezTo>
                <a:cubicBezTo>
                  <a:pt x="63" y="148"/>
                  <a:pt x="67" y="149"/>
                  <a:pt x="70" y="149"/>
                </a:cubicBezTo>
                <a:cubicBezTo>
                  <a:pt x="74" y="149"/>
                  <a:pt x="77" y="147"/>
                  <a:pt x="77" y="145"/>
                </a:cubicBezTo>
                <a:cubicBezTo>
                  <a:pt x="77" y="143"/>
                  <a:pt x="76" y="141"/>
                  <a:pt x="69" y="138"/>
                </a:cubicBezTo>
                <a:cubicBezTo>
                  <a:pt x="61" y="135"/>
                  <a:pt x="53" y="130"/>
                  <a:pt x="53" y="120"/>
                </a:cubicBezTo>
                <a:cubicBezTo>
                  <a:pt x="53" y="112"/>
                  <a:pt x="58" y="106"/>
                  <a:pt x="66" y="103"/>
                </a:cubicBezTo>
                <a:cubicBezTo>
                  <a:pt x="66" y="94"/>
                  <a:pt x="66" y="94"/>
                  <a:pt x="66" y="94"/>
                </a:cubicBezTo>
                <a:cubicBezTo>
                  <a:pt x="78" y="94"/>
                  <a:pt x="78" y="94"/>
                  <a:pt x="78" y="94"/>
                </a:cubicBezTo>
                <a:cubicBezTo>
                  <a:pt x="78" y="103"/>
                  <a:pt x="78" y="103"/>
                  <a:pt x="78" y="103"/>
                </a:cubicBezTo>
                <a:cubicBezTo>
                  <a:pt x="82" y="103"/>
                  <a:pt x="85" y="104"/>
                  <a:pt x="88" y="106"/>
                </a:cubicBezTo>
                <a:cubicBezTo>
                  <a:pt x="90" y="107"/>
                  <a:pt x="90" y="107"/>
                  <a:pt x="90" y="107"/>
                </a:cubicBezTo>
                <a:cubicBezTo>
                  <a:pt x="86" y="120"/>
                  <a:pt x="86" y="120"/>
                  <a:pt x="86" y="120"/>
                </a:cubicBezTo>
                <a:cubicBezTo>
                  <a:pt x="82" y="118"/>
                  <a:pt x="82" y="118"/>
                  <a:pt x="82" y="118"/>
                </a:cubicBezTo>
                <a:cubicBezTo>
                  <a:pt x="81" y="117"/>
                  <a:pt x="78" y="115"/>
                  <a:pt x="73" y="115"/>
                </a:cubicBezTo>
                <a:cubicBezTo>
                  <a:pt x="70" y="115"/>
                  <a:pt x="68" y="117"/>
                  <a:pt x="68" y="119"/>
                </a:cubicBezTo>
                <a:cubicBezTo>
                  <a:pt x="68" y="121"/>
                  <a:pt x="68" y="122"/>
                  <a:pt x="76" y="125"/>
                </a:cubicBezTo>
                <a:cubicBezTo>
                  <a:pt x="83" y="128"/>
                  <a:pt x="91" y="133"/>
                  <a:pt x="91" y="144"/>
                </a:cubicBezTo>
                <a:cubicBezTo>
                  <a:pt x="91" y="152"/>
                  <a:pt x="86" y="159"/>
                  <a:pt x="78" y="161"/>
                </a:cubicBezTo>
                <a:close/>
                <a:moveTo>
                  <a:pt x="45" y="42"/>
                </a:moveTo>
                <a:cubicBezTo>
                  <a:pt x="32" y="0"/>
                  <a:pt x="32" y="0"/>
                  <a:pt x="32" y="0"/>
                </a:cubicBezTo>
                <a:cubicBezTo>
                  <a:pt x="40" y="2"/>
                  <a:pt x="41" y="9"/>
                  <a:pt x="50" y="9"/>
                </a:cubicBezTo>
                <a:cubicBezTo>
                  <a:pt x="61" y="9"/>
                  <a:pt x="61" y="0"/>
                  <a:pt x="72" y="0"/>
                </a:cubicBezTo>
                <a:cubicBezTo>
                  <a:pt x="82" y="0"/>
                  <a:pt x="82" y="9"/>
                  <a:pt x="93" y="9"/>
                </a:cubicBezTo>
                <a:cubicBezTo>
                  <a:pt x="102" y="9"/>
                  <a:pt x="103" y="2"/>
                  <a:pt x="111" y="0"/>
                </a:cubicBezTo>
                <a:cubicBezTo>
                  <a:pt x="98" y="42"/>
                  <a:pt x="98" y="42"/>
                  <a:pt x="98" y="42"/>
                </a:cubicBezTo>
                <a:lnTo>
                  <a:pt x="45" y="42"/>
                </a:lnTo>
                <a:close/>
                <a:moveTo>
                  <a:pt x="100" y="56"/>
                </a:moveTo>
                <a:cubicBezTo>
                  <a:pt x="99" y="56"/>
                  <a:pt x="99" y="56"/>
                  <a:pt x="99" y="56"/>
                </a:cubicBezTo>
                <a:cubicBezTo>
                  <a:pt x="101" y="60"/>
                  <a:pt x="104" y="66"/>
                  <a:pt x="104" y="71"/>
                </a:cubicBezTo>
                <a:cubicBezTo>
                  <a:pt x="104" y="88"/>
                  <a:pt x="104" y="88"/>
                  <a:pt x="104" y="88"/>
                </a:cubicBezTo>
                <a:cubicBezTo>
                  <a:pt x="104" y="90"/>
                  <a:pt x="102" y="92"/>
                  <a:pt x="100" y="92"/>
                </a:cubicBezTo>
                <a:cubicBezTo>
                  <a:pt x="97" y="92"/>
                  <a:pt x="96" y="90"/>
                  <a:pt x="96" y="88"/>
                </a:cubicBezTo>
                <a:cubicBezTo>
                  <a:pt x="96" y="71"/>
                  <a:pt x="96" y="71"/>
                  <a:pt x="96" y="71"/>
                </a:cubicBezTo>
                <a:cubicBezTo>
                  <a:pt x="96" y="68"/>
                  <a:pt x="94" y="63"/>
                  <a:pt x="92" y="60"/>
                </a:cubicBezTo>
                <a:cubicBezTo>
                  <a:pt x="91" y="60"/>
                  <a:pt x="89" y="61"/>
                  <a:pt x="88" y="61"/>
                </a:cubicBezTo>
                <a:cubicBezTo>
                  <a:pt x="87" y="61"/>
                  <a:pt x="86" y="60"/>
                  <a:pt x="86" y="60"/>
                </a:cubicBezTo>
                <a:cubicBezTo>
                  <a:pt x="84" y="64"/>
                  <a:pt x="82" y="68"/>
                  <a:pt x="82" y="71"/>
                </a:cubicBezTo>
                <a:cubicBezTo>
                  <a:pt x="82" y="76"/>
                  <a:pt x="82" y="76"/>
                  <a:pt x="82" y="76"/>
                </a:cubicBezTo>
                <a:cubicBezTo>
                  <a:pt x="82" y="79"/>
                  <a:pt x="80" y="80"/>
                  <a:pt x="78" y="80"/>
                </a:cubicBezTo>
                <a:cubicBezTo>
                  <a:pt x="76" y="80"/>
                  <a:pt x="74" y="79"/>
                  <a:pt x="74" y="76"/>
                </a:cubicBezTo>
                <a:cubicBezTo>
                  <a:pt x="74" y="71"/>
                  <a:pt x="74" y="71"/>
                  <a:pt x="74" y="71"/>
                </a:cubicBezTo>
                <a:cubicBezTo>
                  <a:pt x="74" y="66"/>
                  <a:pt x="77" y="60"/>
                  <a:pt x="79" y="56"/>
                </a:cubicBezTo>
                <a:cubicBezTo>
                  <a:pt x="44" y="56"/>
                  <a:pt x="44" y="56"/>
                  <a:pt x="44" y="56"/>
                </a:cubicBezTo>
                <a:cubicBezTo>
                  <a:pt x="41" y="56"/>
                  <a:pt x="40" y="54"/>
                  <a:pt x="40" y="52"/>
                </a:cubicBezTo>
                <a:cubicBezTo>
                  <a:pt x="40" y="49"/>
                  <a:pt x="41" y="48"/>
                  <a:pt x="44" y="48"/>
                </a:cubicBezTo>
                <a:cubicBezTo>
                  <a:pt x="82" y="48"/>
                  <a:pt x="82" y="48"/>
                  <a:pt x="82" y="48"/>
                </a:cubicBezTo>
                <a:cubicBezTo>
                  <a:pt x="83" y="46"/>
                  <a:pt x="85" y="45"/>
                  <a:pt x="88" y="45"/>
                </a:cubicBezTo>
                <a:cubicBezTo>
                  <a:pt x="90" y="45"/>
                  <a:pt x="92" y="46"/>
                  <a:pt x="94" y="48"/>
                </a:cubicBezTo>
                <a:cubicBezTo>
                  <a:pt x="100" y="48"/>
                  <a:pt x="100" y="48"/>
                  <a:pt x="100" y="48"/>
                </a:cubicBezTo>
                <a:cubicBezTo>
                  <a:pt x="102" y="48"/>
                  <a:pt x="104" y="49"/>
                  <a:pt x="104" y="52"/>
                </a:cubicBezTo>
                <a:cubicBezTo>
                  <a:pt x="104" y="54"/>
                  <a:pt x="102" y="56"/>
                  <a:pt x="100" y="5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82" name="Google Shape;34582;p554"/>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4535"/>
                                        </p:tgtEl>
                                        <p:attrNameLst>
                                          <p:attrName>style.visibility</p:attrName>
                                        </p:attrNameLst>
                                      </p:cBhvr>
                                      <p:to>
                                        <p:strVal val="visible"/>
                                      </p:to>
                                    </p:set>
                                    <p:anim calcmode="lin" valueType="num">
                                      <p:cBhvr additive="base">
                                        <p:cTn id="7" dur="500"/>
                                        <p:tgtEl>
                                          <p:spTgt spid="3453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4538"/>
                                        </p:tgtEl>
                                        <p:attrNameLst>
                                          <p:attrName>style.visibility</p:attrName>
                                        </p:attrNameLst>
                                      </p:cBhvr>
                                      <p:to>
                                        <p:strVal val="visible"/>
                                      </p:to>
                                    </p:set>
                                    <p:anim calcmode="lin" valueType="num">
                                      <p:cBhvr additive="base">
                                        <p:cTn id="11" dur="500"/>
                                        <p:tgtEl>
                                          <p:spTgt spid="34538"/>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34541"/>
                                        </p:tgtEl>
                                        <p:attrNameLst>
                                          <p:attrName>style.visibility</p:attrName>
                                        </p:attrNameLst>
                                      </p:cBhvr>
                                      <p:to>
                                        <p:strVal val="visible"/>
                                      </p:to>
                                    </p:set>
                                    <p:anim calcmode="lin" valueType="num">
                                      <p:cBhvr additive="base">
                                        <p:cTn id="15" dur="500"/>
                                        <p:tgtEl>
                                          <p:spTgt spid="3454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34544"/>
                                        </p:tgtEl>
                                        <p:attrNameLst>
                                          <p:attrName>style.visibility</p:attrName>
                                        </p:attrNameLst>
                                      </p:cBhvr>
                                      <p:to>
                                        <p:strVal val="visible"/>
                                      </p:to>
                                    </p:set>
                                    <p:anim calcmode="lin" valueType="num">
                                      <p:cBhvr additive="base">
                                        <p:cTn id="19" dur="500"/>
                                        <p:tgtEl>
                                          <p:spTgt spid="3454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4576"/>
                                        </p:tgtEl>
                                        <p:attrNameLst>
                                          <p:attrName>style.visibility</p:attrName>
                                        </p:attrNameLst>
                                      </p:cBhvr>
                                      <p:to>
                                        <p:strVal val="visible"/>
                                      </p:to>
                                    </p:set>
                                    <p:anim calcmode="lin" valueType="num">
                                      <p:cBhvr additive="base">
                                        <p:cTn id="23" dur="500"/>
                                        <p:tgtEl>
                                          <p:spTgt spid="34576"/>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34577"/>
                                        </p:tgtEl>
                                        <p:attrNameLst>
                                          <p:attrName>style.visibility</p:attrName>
                                        </p:attrNameLst>
                                      </p:cBhvr>
                                      <p:to>
                                        <p:strVal val="visible"/>
                                      </p:to>
                                    </p:set>
                                    <p:anim calcmode="lin" valueType="num">
                                      <p:cBhvr additive="base">
                                        <p:cTn id="27" dur="500"/>
                                        <p:tgtEl>
                                          <p:spTgt spid="34577"/>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34547"/>
                                        </p:tgtEl>
                                        <p:attrNameLst>
                                          <p:attrName>style.visibility</p:attrName>
                                        </p:attrNameLst>
                                      </p:cBhvr>
                                      <p:to>
                                        <p:strVal val="visible"/>
                                      </p:to>
                                    </p:set>
                                    <p:anim calcmode="lin" valueType="num">
                                      <p:cBhvr additive="base">
                                        <p:cTn id="31" dur="500"/>
                                        <p:tgtEl>
                                          <p:spTgt spid="34547"/>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34551"/>
                                        </p:tgtEl>
                                        <p:attrNameLst>
                                          <p:attrName>style.visibility</p:attrName>
                                        </p:attrNameLst>
                                      </p:cBhvr>
                                      <p:to>
                                        <p:strVal val="visible"/>
                                      </p:to>
                                    </p:set>
                                    <p:anim calcmode="lin" valueType="num">
                                      <p:cBhvr additive="base">
                                        <p:cTn id="35" dur="500"/>
                                        <p:tgtEl>
                                          <p:spTgt spid="34551"/>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4" fill="hold" nodeType="afterEffect">
                                  <p:stCondLst>
                                    <p:cond delay="0"/>
                                  </p:stCondLst>
                                  <p:childTnLst>
                                    <p:set>
                                      <p:cBhvr>
                                        <p:cTn id="38" dur="1" fill="hold">
                                          <p:stCondLst>
                                            <p:cond delay="0"/>
                                          </p:stCondLst>
                                        </p:cTn>
                                        <p:tgtEl>
                                          <p:spTgt spid="34555"/>
                                        </p:tgtEl>
                                        <p:attrNameLst>
                                          <p:attrName>style.visibility</p:attrName>
                                        </p:attrNameLst>
                                      </p:cBhvr>
                                      <p:to>
                                        <p:strVal val="visible"/>
                                      </p:to>
                                    </p:set>
                                    <p:anim calcmode="lin" valueType="num">
                                      <p:cBhvr additive="base">
                                        <p:cTn id="39" dur="500"/>
                                        <p:tgtEl>
                                          <p:spTgt spid="3455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4" fill="hold" nodeType="afterEffect">
                                  <p:stCondLst>
                                    <p:cond delay="0"/>
                                  </p:stCondLst>
                                  <p:childTnLst>
                                    <p:set>
                                      <p:cBhvr>
                                        <p:cTn id="42" dur="1" fill="hold">
                                          <p:stCondLst>
                                            <p:cond delay="0"/>
                                          </p:stCondLst>
                                        </p:cTn>
                                        <p:tgtEl>
                                          <p:spTgt spid="34559"/>
                                        </p:tgtEl>
                                        <p:attrNameLst>
                                          <p:attrName>style.visibility</p:attrName>
                                        </p:attrNameLst>
                                      </p:cBhvr>
                                      <p:to>
                                        <p:strVal val="visible"/>
                                      </p:to>
                                    </p:set>
                                    <p:anim calcmode="lin" valueType="num">
                                      <p:cBhvr additive="base">
                                        <p:cTn id="43" dur="500"/>
                                        <p:tgtEl>
                                          <p:spTgt spid="3455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34581"/>
                                        </p:tgtEl>
                                        <p:attrNameLst>
                                          <p:attrName>style.visibility</p:attrName>
                                        </p:attrNameLst>
                                      </p:cBhvr>
                                      <p:to>
                                        <p:strVal val="visible"/>
                                      </p:to>
                                    </p:set>
                                    <p:anim calcmode="lin" valueType="num">
                                      <p:cBhvr additive="base">
                                        <p:cTn id="47" dur="500"/>
                                        <p:tgtEl>
                                          <p:spTgt spid="34581"/>
                                        </p:tgtEl>
                                        <p:attrNameLst>
                                          <p:attrName>ppt_w</p:attrName>
                                        </p:attrNameLst>
                                      </p:cBhvr>
                                      <p:tavLst>
                                        <p:tav tm="0">
                                          <p:val>
                                            <p:strVal val="0"/>
                                          </p:val>
                                        </p:tav>
                                        <p:tav tm="100000">
                                          <p:val>
                                            <p:strVal val="#ppt_w"/>
                                          </p:val>
                                        </p:tav>
                                      </p:tavLst>
                                    </p:anim>
                                    <p:anim calcmode="lin" valueType="num">
                                      <p:cBhvr additive="base">
                                        <p:cTn id="48" dur="500"/>
                                        <p:tgtEl>
                                          <p:spTgt spid="34581"/>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4580"/>
                                        </p:tgtEl>
                                        <p:attrNameLst>
                                          <p:attrName>style.visibility</p:attrName>
                                        </p:attrNameLst>
                                      </p:cBhvr>
                                      <p:to>
                                        <p:strVal val="visible"/>
                                      </p:to>
                                    </p:set>
                                    <p:anim calcmode="lin" valueType="num">
                                      <p:cBhvr additive="base">
                                        <p:cTn id="51" dur="500"/>
                                        <p:tgtEl>
                                          <p:spTgt spid="34580"/>
                                        </p:tgtEl>
                                        <p:attrNameLst>
                                          <p:attrName>ppt_w</p:attrName>
                                        </p:attrNameLst>
                                      </p:cBhvr>
                                      <p:tavLst>
                                        <p:tav tm="0">
                                          <p:val>
                                            <p:strVal val="0"/>
                                          </p:val>
                                        </p:tav>
                                        <p:tav tm="100000">
                                          <p:val>
                                            <p:strVal val="#ppt_w"/>
                                          </p:val>
                                        </p:tav>
                                      </p:tavLst>
                                    </p:anim>
                                    <p:anim calcmode="lin" valueType="num">
                                      <p:cBhvr additive="base">
                                        <p:cTn id="52" dur="500"/>
                                        <p:tgtEl>
                                          <p:spTgt spid="34580"/>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34579"/>
                                        </p:tgtEl>
                                        <p:attrNameLst>
                                          <p:attrName>style.visibility</p:attrName>
                                        </p:attrNameLst>
                                      </p:cBhvr>
                                      <p:to>
                                        <p:strVal val="visible"/>
                                      </p:to>
                                    </p:set>
                                    <p:anim calcmode="lin" valueType="num">
                                      <p:cBhvr additive="base">
                                        <p:cTn id="55" dur="500"/>
                                        <p:tgtEl>
                                          <p:spTgt spid="34579"/>
                                        </p:tgtEl>
                                        <p:attrNameLst>
                                          <p:attrName>ppt_w</p:attrName>
                                        </p:attrNameLst>
                                      </p:cBhvr>
                                      <p:tavLst>
                                        <p:tav tm="0">
                                          <p:val>
                                            <p:strVal val="0"/>
                                          </p:val>
                                        </p:tav>
                                        <p:tav tm="100000">
                                          <p:val>
                                            <p:strVal val="#ppt_w"/>
                                          </p:val>
                                        </p:tav>
                                      </p:tavLst>
                                    </p:anim>
                                    <p:anim calcmode="lin" valueType="num">
                                      <p:cBhvr additive="base">
                                        <p:cTn id="56" dur="500"/>
                                        <p:tgtEl>
                                          <p:spTgt spid="34579"/>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34578"/>
                                        </p:tgtEl>
                                        <p:attrNameLst>
                                          <p:attrName>style.visibility</p:attrName>
                                        </p:attrNameLst>
                                      </p:cBhvr>
                                      <p:to>
                                        <p:strVal val="visible"/>
                                      </p:to>
                                    </p:set>
                                    <p:anim calcmode="lin" valueType="num">
                                      <p:cBhvr additive="base">
                                        <p:cTn id="59" dur="500"/>
                                        <p:tgtEl>
                                          <p:spTgt spid="34578"/>
                                        </p:tgtEl>
                                        <p:attrNameLst>
                                          <p:attrName>ppt_w</p:attrName>
                                        </p:attrNameLst>
                                      </p:cBhvr>
                                      <p:tavLst>
                                        <p:tav tm="0">
                                          <p:val>
                                            <p:strVal val="0"/>
                                          </p:val>
                                        </p:tav>
                                        <p:tav tm="100000">
                                          <p:val>
                                            <p:strVal val="#ppt_w"/>
                                          </p:val>
                                        </p:tav>
                                      </p:tavLst>
                                    </p:anim>
                                    <p:anim calcmode="lin" valueType="num">
                                      <p:cBhvr additive="base">
                                        <p:cTn id="60" dur="500"/>
                                        <p:tgtEl>
                                          <p:spTgt spid="34578"/>
                                        </p:tgtEl>
                                        <p:attrNameLst>
                                          <p:attrName>ppt_h</p:attrName>
                                        </p:attrNameLst>
                                      </p:cBhvr>
                                      <p:tavLst>
                                        <p:tav tm="0">
                                          <p:val>
                                            <p:strVal val="0"/>
                                          </p:val>
                                        </p:tav>
                                        <p:tav tm="100000">
                                          <p:val>
                                            <p:strVal val="#ppt_h"/>
                                          </p:val>
                                        </p:tav>
                                      </p:tavLst>
                                    </p:anim>
                                  </p:childTnLst>
                                </p:cTn>
                              </p:par>
                            </p:childTnLst>
                          </p:cTn>
                        </p:par>
                        <p:par>
                          <p:cTn id="61" fill="hold">
                            <p:stCondLst>
                              <p:cond delay="5500"/>
                            </p:stCondLst>
                            <p:childTnLst>
                              <p:par>
                                <p:cTn id="62" presetID="10" presetClass="entr" presetSubtype="0" fill="hold" nodeType="afterEffect">
                                  <p:stCondLst>
                                    <p:cond delay="0"/>
                                  </p:stCondLst>
                                  <p:childTnLst>
                                    <p:set>
                                      <p:cBhvr>
                                        <p:cTn id="63" dur="1" fill="hold">
                                          <p:stCondLst>
                                            <p:cond delay="0"/>
                                          </p:stCondLst>
                                        </p:cTn>
                                        <p:tgtEl>
                                          <p:spTgt spid="34563"/>
                                        </p:tgtEl>
                                        <p:attrNameLst>
                                          <p:attrName>style.visibility</p:attrName>
                                        </p:attrNameLst>
                                      </p:cBhvr>
                                      <p:to>
                                        <p:strVal val="visible"/>
                                      </p:to>
                                    </p:set>
                                    <p:animEffect transition="in" filter="fade">
                                      <p:cBhvr>
                                        <p:cTn id="64" dur="500"/>
                                        <p:tgtEl>
                                          <p:spTgt spid="34563"/>
                                        </p:tgtEl>
                                      </p:cBhvr>
                                    </p:animEffect>
                                  </p:childTnLst>
                                </p:cTn>
                              </p:par>
                              <p:par>
                                <p:cTn id="65" presetID="10" presetClass="entr" presetSubtype="0" fill="hold" nodeType="withEffect">
                                  <p:stCondLst>
                                    <p:cond delay="0"/>
                                  </p:stCondLst>
                                  <p:childTnLst>
                                    <p:set>
                                      <p:cBhvr>
                                        <p:cTn id="66" dur="1" fill="hold">
                                          <p:stCondLst>
                                            <p:cond delay="0"/>
                                          </p:stCondLst>
                                        </p:cTn>
                                        <p:tgtEl>
                                          <p:spTgt spid="34566"/>
                                        </p:tgtEl>
                                        <p:attrNameLst>
                                          <p:attrName>style.visibility</p:attrName>
                                        </p:attrNameLst>
                                      </p:cBhvr>
                                      <p:to>
                                        <p:strVal val="visible"/>
                                      </p:to>
                                    </p:set>
                                    <p:animEffect transition="in" filter="fade">
                                      <p:cBhvr>
                                        <p:cTn id="67" dur="500"/>
                                        <p:tgtEl>
                                          <p:spTgt spid="34566"/>
                                        </p:tgtEl>
                                      </p:cBhvr>
                                    </p:animEffect>
                                  </p:childTnLst>
                                </p:cTn>
                              </p:par>
                              <p:par>
                                <p:cTn id="68" presetID="10" presetClass="entr" presetSubtype="0" fill="hold" nodeType="withEffect">
                                  <p:stCondLst>
                                    <p:cond delay="0"/>
                                  </p:stCondLst>
                                  <p:childTnLst>
                                    <p:set>
                                      <p:cBhvr>
                                        <p:cTn id="69" dur="1" fill="hold">
                                          <p:stCondLst>
                                            <p:cond delay="0"/>
                                          </p:stCondLst>
                                        </p:cTn>
                                        <p:tgtEl>
                                          <p:spTgt spid="34569"/>
                                        </p:tgtEl>
                                        <p:attrNameLst>
                                          <p:attrName>style.visibility</p:attrName>
                                        </p:attrNameLst>
                                      </p:cBhvr>
                                      <p:to>
                                        <p:strVal val="visible"/>
                                      </p:to>
                                    </p:set>
                                    <p:animEffect transition="in" filter="fade">
                                      <p:cBhvr>
                                        <p:cTn id="70" dur="500"/>
                                        <p:tgtEl>
                                          <p:spTgt spid="34569"/>
                                        </p:tgtEl>
                                      </p:cBhvr>
                                    </p:animEffect>
                                  </p:childTnLst>
                                </p:cTn>
                              </p:par>
                              <p:par>
                                <p:cTn id="71" presetID="10" presetClass="entr" presetSubtype="0" fill="hold" nodeType="withEffect">
                                  <p:stCondLst>
                                    <p:cond delay="0"/>
                                  </p:stCondLst>
                                  <p:childTnLst>
                                    <p:set>
                                      <p:cBhvr>
                                        <p:cTn id="72" dur="1" fill="hold">
                                          <p:stCondLst>
                                            <p:cond delay="0"/>
                                          </p:stCondLst>
                                        </p:cTn>
                                        <p:tgtEl>
                                          <p:spTgt spid="34572"/>
                                        </p:tgtEl>
                                        <p:attrNameLst>
                                          <p:attrName>style.visibility</p:attrName>
                                        </p:attrNameLst>
                                      </p:cBhvr>
                                      <p:to>
                                        <p:strVal val="visible"/>
                                      </p:to>
                                    </p:set>
                                    <p:animEffect transition="in" filter="fade">
                                      <p:cBhvr>
                                        <p:cTn id="73" dur="500"/>
                                        <p:tgtEl>
                                          <p:spTgt spid="34572"/>
                                        </p:tgtEl>
                                      </p:cBhvr>
                                    </p:animEffect>
                                  </p:childTnLst>
                                </p:cTn>
                              </p:par>
                            </p:childTnLst>
                          </p:cTn>
                        </p:par>
                        <p:par>
                          <p:cTn id="74" fill="hold">
                            <p:stCondLst>
                              <p:cond delay="6000"/>
                            </p:stCondLst>
                            <p:childTnLst>
                              <p:par>
                                <p:cTn id="75" presetID="23" presetClass="entr" presetSubtype="16" fill="hold" nodeType="afterEffect">
                                  <p:stCondLst>
                                    <p:cond delay="0"/>
                                  </p:stCondLst>
                                  <p:childTnLst>
                                    <p:set>
                                      <p:cBhvr>
                                        <p:cTn id="76" dur="1" fill="hold">
                                          <p:stCondLst>
                                            <p:cond delay="0"/>
                                          </p:stCondLst>
                                        </p:cTn>
                                        <p:tgtEl>
                                          <p:spTgt spid="34565"/>
                                        </p:tgtEl>
                                        <p:attrNameLst>
                                          <p:attrName>style.visibility</p:attrName>
                                        </p:attrNameLst>
                                      </p:cBhvr>
                                      <p:to>
                                        <p:strVal val="visible"/>
                                      </p:to>
                                    </p:set>
                                    <p:anim calcmode="lin" valueType="num">
                                      <p:cBhvr additive="base">
                                        <p:cTn id="77" dur="500"/>
                                        <p:tgtEl>
                                          <p:spTgt spid="34565"/>
                                        </p:tgtEl>
                                        <p:attrNameLst>
                                          <p:attrName>ppt_w</p:attrName>
                                        </p:attrNameLst>
                                      </p:cBhvr>
                                      <p:tavLst>
                                        <p:tav tm="0">
                                          <p:val>
                                            <p:strVal val="0"/>
                                          </p:val>
                                        </p:tav>
                                        <p:tav tm="100000">
                                          <p:val>
                                            <p:strVal val="#ppt_w"/>
                                          </p:val>
                                        </p:tav>
                                      </p:tavLst>
                                    </p:anim>
                                    <p:anim calcmode="lin" valueType="num">
                                      <p:cBhvr additive="base">
                                        <p:cTn id="78" dur="500"/>
                                        <p:tgtEl>
                                          <p:spTgt spid="34565"/>
                                        </p:tgtEl>
                                        <p:attrNameLst>
                                          <p:attrName>ppt_h</p:attrName>
                                        </p:attrNameLst>
                                      </p:cBhvr>
                                      <p:tavLst>
                                        <p:tav tm="0">
                                          <p:val>
                                            <p:strVal val="0"/>
                                          </p:val>
                                        </p:tav>
                                        <p:tav tm="100000">
                                          <p:val>
                                            <p:strVal val="#ppt_h"/>
                                          </p:val>
                                        </p:tav>
                                      </p:tavLst>
                                    </p:anim>
                                  </p:childTnLst>
                                </p:cTn>
                              </p:par>
                              <p:par>
                                <p:cTn id="79" presetID="23" presetClass="entr" presetSubtype="16" fill="hold" nodeType="withEffect">
                                  <p:stCondLst>
                                    <p:cond delay="0"/>
                                  </p:stCondLst>
                                  <p:childTnLst>
                                    <p:set>
                                      <p:cBhvr>
                                        <p:cTn id="80" dur="1" fill="hold">
                                          <p:stCondLst>
                                            <p:cond delay="0"/>
                                          </p:stCondLst>
                                        </p:cTn>
                                        <p:tgtEl>
                                          <p:spTgt spid="34568"/>
                                        </p:tgtEl>
                                        <p:attrNameLst>
                                          <p:attrName>style.visibility</p:attrName>
                                        </p:attrNameLst>
                                      </p:cBhvr>
                                      <p:to>
                                        <p:strVal val="visible"/>
                                      </p:to>
                                    </p:set>
                                    <p:anim calcmode="lin" valueType="num">
                                      <p:cBhvr additive="base">
                                        <p:cTn id="81" dur="500"/>
                                        <p:tgtEl>
                                          <p:spTgt spid="34568"/>
                                        </p:tgtEl>
                                        <p:attrNameLst>
                                          <p:attrName>ppt_w</p:attrName>
                                        </p:attrNameLst>
                                      </p:cBhvr>
                                      <p:tavLst>
                                        <p:tav tm="0">
                                          <p:val>
                                            <p:strVal val="0"/>
                                          </p:val>
                                        </p:tav>
                                        <p:tav tm="100000">
                                          <p:val>
                                            <p:strVal val="#ppt_w"/>
                                          </p:val>
                                        </p:tav>
                                      </p:tavLst>
                                    </p:anim>
                                    <p:anim calcmode="lin" valueType="num">
                                      <p:cBhvr additive="base">
                                        <p:cTn id="82" dur="500"/>
                                        <p:tgtEl>
                                          <p:spTgt spid="34568"/>
                                        </p:tgtEl>
                                        <p:attrNameLst>
                                          <p:attrName>ppt_h</p:attrName>
                                        </p:attrNameLst>
                                      </p:cBhvr>
                                      <p:tavLst>
                                        <p:tav tm="0">
                                          <p:val>
                                            <p:strVal val="0"/>
                                          </p:val>
                                        </p:tav>
                                        <p:tav tm="100000">
                                          <p:val>
                                            <p:strVal val="#ppt_h"/>
                                          </p:val>
                                        </p:tav>
                                      </p:tavLst>
                                    </p:anim>
                                  </p:childTnLst>
                                </p:cTn>
                              </p:par>
                              <p:par>
                                <p:cTn id="83" presetID="23" presetClass="entr" presetSubtype="16" fill="hold" nodeType="withEffect">
                                  <p:stCondLst>
                                    <p:cond delay="0"/>
                                  </p:stCondLst>
                                  <p:childTnLst>
                                    <p:set>
                                      <p:cBhvr>
                                        <p:cTn id="84" dur="1" fill="hold">
                                          <p:stCondLst>
                                            <p:cond delay="0"/>
                                          </p:stCondLst>
                                        </p:cTn>
                                        <p:tgtEl>
                                          <p:spTgt spid="34571"/>
                                        </p:tgtEl>
                                        <p:attrNameLst>
                                          <p:attrName>style.visibility</p:attrName>
                                        </p:attrNameLst>
                                      </p:cBhvr>
                                      <p:to>
                                        <p:strVal val="visible"/>
                                      </p:to>
                                    </p:set>
                                    <p:anim calcmode="lin" valueType="num">
                                      <p:cBhvr additive="base">
                                        <p:cTn id="85" dur="500"/>
                                        <p:tgtEl>
                                          <p:spTgt spid="34571"/>
                                        </p:tgtEl>
                                        <p:attrNameLst>
                                          <p:attrName>ppt_w</p:attrName>
                                        </p:attrNameLst>
                                      </p:cBhvr>
                                      <p:tavLst>
                                        <p:tav tm="0">
                                          <p:val>
                                            <p:strVal val="0"/>
                                          </p:val>
                                        </p:tav>
                                        <p:tav tm="100000">
                                          <p:val>
                                            <p:strVal val="#ppt_w"/>
                                          </p:val>
                                        </p:tav>
                                      </p:tavLst>
                                    </p:anim>
                                    <p:anim calcmode="lin" valueType="num">
                                      <p:cBhvr additive="base">
                                        <p:cTn id="86" dur="500"/>
                                        <p:tgtEl>
                                          <p:spTgt spid="34571"/>
                                        </p:tgtEl>
                                        <p:attrNameLst>
                                          <p:attrName>ppt_h</p:attrName>
                                        </p:attrNameLst>
                                      </p:cBhvr>
                                      <p:tavLst>
                                        <p:tav tm="0">
                                          <p:val>
                                            <p:strVal val="0"/>
                                          </p:val>
                                        </p:tav>
                                        <p:tav tm="100000">
                                          <p:val>
                                            <p:strVal val="#ppt_h"/>
                                          </p:val>
                                        </p:tav>
                                      </p:tavLst>
                                    </p:anim>
                                  </p:childTnLst>
                                </p:cTn>
                              </p:par>
                              <p:par>
                                <p:cTn id="87" presetID="23" presetClass="entr" presetSubtype="16" fill="hold" nodeType="withEffect">
                                  <p:stCondLst>
                                    <p:cond delay="0"/>
                                  </p:stCondLst>
                                  <p:childTnLst>
                                    <p:set>
                                      <p:cBhvr>
                                        <p:cTn id="88" dur="1" fill="hold">
                                          <p:stCondLst>
                                            <p:cond delay="0"/>
                                          </p:stCondLst>
                                        </p:cTn>
                                        <p:tgtEl>
                                          <p:spTgt spid="34574"/>
                                        </p:tgtEl>
                                        <p:attrNameLst>
                                          <p:attrName>style.visibility</p:attrName>
                                        </p:attrNameLst>
                                      </p:cBhvr>
                                      <p:to>
                                        <p:strVal val="visible"/>
                                      </p:to>
                                    </p:set>
                                    <p:anim calcmode="lin" valueType="num">
                                      <p:cBhvr additive="base">
                                        <p:cTn id="89" dur="500"/>
                                        <p:tgtEl>
                                          <p:spTgt spid="34574"/>
                                        </p:tgtEl>
                                        <p:attrNameLst>
                                          <p:attrName>ppt_w</p:attrName>
                                        </p:attrNameLst>
                                      </p:cBhvr>
                                      <p:tavLst>
                                        <p:tav tm="0">
                                          <p:val>
                                            <p:strVal val="0"/>
                                          </p:val>
                                        </p:tav>
                                        <p:tav tm="100000">
                                          <p:val>
                                            <p:strVal val="#ppt_w"/>
                                          </p:val>
                                        </p:tav>
                                      </p:tavLst>
                                    </p:anim>
                                    <p:anim calcmode="lin" valueType="num">
                                      <p:cBhvr additive="base">
                                        <p:cTn id="90" dur="500"/>
                                        <p:tgtEl>
                                          <p:spTgt spid="34574"/>
                                        </p:tgtEl>
                                        <p:attrNameLst>
                                          <p:attrName>ppt_h</p:attrName>
                                        </p:attrNameLst>
                                      </p:cBhvr>
                                      <p:tavLst>
                                        <p:tav tm="0">
                                          <p:val>
                                            <p:strVal val="0"/>
                                          </p:val>
                                        </p:tav>
                                        <p:tav tm="100000">
                                          <p:val>
                                            <p:strVal val="#ppt_h"/>
                                          </p:val>
                                        </p:tav>
                                      </p:tavLst>
                                    </p:anim>
                                  </p:childTnLst>
                                </p:cTn>
                              </p:par>
                            </p:childTnLst>
                          </p:cTn>
                        </p:par>
                        <p:par>
                          <p:cTn id="91" fill="hold">
                            <p:stCondLst>
                              <p:cond delay="6500"/>
                            </p:stCondLst>
                            <p:childTnLst>
                              <p:par>
                                <p:cTn id="92" presetID="10" presetClass="entr" presetSubtype="0" fill="hold" nodeType="afterEffect">
                                  <p:stCondLst>
                                    <p:cond delay="0"/>
                                  </p:stCondLst>
                                  <p:childTnLst>
                                    <p:set>
                                      <p:cBhvr>
                                        <p:cTn id="93" dur="1" fill="hold">
                                          <p:stCondLst>
                                            <p:cond delay="0"/>
                                          </p:stCondLst>
                                        </p:cTn>
                                        <p:tgtEl>
                                          <p:spTgt spid="34564"/>
                                        </p:tgtEl>
                                        <p:attrNameLst>
                                          <p:attrName>style.visibility</p:attrName>
                                        </p:attrNameLst>
                                      </p:cBhvr>
                                      <p:to>
                                        <p:strVal val="visible"/>
                                      </p:to>
                                    </p:set>
                                    <p:animEffect transition="in" filter="fade">
                                      <p:cBhvr>
                                        <p:cTn id="94" dur="500"/>
                                        <p:tgtEl>
                                          <p:spTgt spid="34564"/>
                                        </p:tgtEl>
                                      </p:cBhvr>
                                    </p:animEffect>
                                  </p:childTnLst>
                                </p:cTn>
                              </p:par>
                              <p:par>
                                <p:cTn id="95" presetID="10" presetClass="entr" presetSubtype="0" fill="hold" nodeType="withEffect">
                                  <p:stCondLst>
                                    <p:cond delay="0"/>
                                  </p:stCondLst>
                                  <p:childTnLst>
                                    <p:set>
                                      <p:cBhvr>
                                        <p:cTn id="96" dur="1" fill="hold">
                                          <p:stCondLst>
                                            <p:cond delay="0"/>
                                          </p:stCondLst>
                                        </p:cTn>
                                        <p:tgtEl>
                                          <p:spTgt spid="34567"/>
                                        </p:tgtEl>
                                        <p:attrNameLst>
                                          <p:attrName>style.visibility</p:attrName>
                                        </p:attrNameLst>
                                      </p:cBhvr>
                                      <p:to>
                                        <p:strVal val="visible"/>
                                      </p:to>
                                    </p:set>
                                    <p:animEffect transition="in" filter="fade">
                                      <p:cBhvr>
                                        <p:cTn id="97" dur="500"/>
                                        <p:tgtEl>
                                          <p:spTgt spid="34567"/>
                                        </p:tgtEl>
                                      </p:cBhvr>
                                    </p:animEffect>
                                  </p:childTnLst>
                                </p:cTn>
                              </p:par>
                              <p:par>
                                <p:cTn id="98" presetID="10" presetClass="entr" presetSubtype="0" fill="hold" nodeType="withEffect">
                                  <p:stCondLst>
                                    <p:cond delay="0"/>
                                  </p:stCondLst>
                                  <p:childTnLst>
                                    <p:set>
                                      <p:cBhvr>
                                        <p:cTn id="99" dur="1" fill="hold">
                                          <p:stCondLst>
                                            <p:cond delay="0"/>
                                          </p:stCondLst>
                                        </p:cTn>
                                        <p:tgtEl>
                                          <p:spTgt spid="34570"/>
                                        </p:tgtEl>
                                        <p:attrNameLst>
                                          <p:attrName>style.visibility</p:attrName>
                                        </p:attrNameLst>
                                      </p:cBhvr>
                                      <p:to>
                                        <p:strVal val="visible"/>
                                      </p:to>
                                    </p:set>
                                    <p:animEffect transition="in" filter="fade">
                                      <p:cBhvr>
                                        <p:cTn id="100" dur="500"/>
                                        <p:tgtEl>
                                          <p:spTgt spid="34570"/>
                                        </p:tgtEl>
                                      </p:cBhvr>
                                    </p:animEffect>
                                  </p:childTnLst>
                                </p:cTn>
                              </p:par>
                              <p:par>
                                <p:cTn id="101" presetID="10" presetClass="entr" presetSubtype="0" fill="hold" nodeType="withEffect">
                                  <p:stCondLst>
                                    <p:cond delay="0"/>
                                  </p:stCondLst>
                                  <p:childTnLst>
                                    <p:set>
                                      <p:cBhvr>
                                        <p:cTn id="102" dur="1" fill="hold">
                                          <p:stCondLst>
                                            <p:cond delay="0"/>
                                          </p:stCondLst>
                                        </p:cTn>
                                        <p:tgtEl>
                                          <p:spTgt spid="34573"/>
                                        </p:tgtEl>
                                        <p:attrNameLst>
                                          <p:attrName>style.visibility</p:attrName>
                                        </p:attrNameLst>
                                      </p:cBhvr>
                                      <p:to>
                                        <p:strVal val="visible"/>
                                      </p:to>
                                    </p:set>
                                    <p:animEffect transition="in" filter="fade">
                                      <p:cBhvr>
                                        <p:cTn id="103" dur="500"/>
                                        <p:tgtEl>
                                          <p:spTgt spid="34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4586"/>
        <p:cNvGrpSpPr/>
        <p:nvPr/>
      </p:nvGrpSpPr>
      <p:grpSpPr>
        <a:xfrm>
          <a:off x="0" y="0"/>
          <a:ext cx="0" cy="0"/>
          <a:chOff x="0" y="0"/>
          <a:chExt cx="0" cy="0"/>
        </a:xfrm>
      </p:grpSpPr>
      <p:graphicFrame>
        <p:nvGraphicFramePr>
          <p:cNvPr id="34587" name="Google Shape;34587;p555"/>
          <p:cNvGraphicFramePr/>
          <p:nvPr/>
        </p:nvGraphicFramePr>
        <p:xfrm>
          <a:off x="3610610" y="1971040"/>
          <a:ext cx="5218430" cy="3478954"/>
        </p:xfrm>
        <a:graphic>
          <a:graphicData uri="http://schemas.openxmlformats.org/drawingml/2006/chart">
            <c:chart xmlns:c="http://schemas.openxmlformats.org/drawingml/2006/chart" xmlns:r="http://schemas.openxmlformats.org/officeDocument/2006/relationships" r:id="rId3"/>
          </a:graphicData>
        </a:graphic>
      </p:graphicFrame>
      <p:sp>
        <p:nvSpPr>
          <p:cNvPr id="34588" name="Google Shape;34588;p555"/>
          <p:cNvSpPr/>
          <p:nvPr/>
        </p:nvSpPr>
        <p:spPr>
          <a:xfrm>
            <a:off x="3868738" y="1671638"/>
            <a:ext cx="4454525" cy="5186362"/>
          </a:xfrm>
          <a:custGeom>
            <a:avLst/>
            <a:gdLst/>
            <a:ahLst/>
            <a:cxnLst/>
            <a:rect l="l" t="t" r="r" b="b"/>
            <a:pathLst>
              <a:path w="3102" h="3612" extrusionOk="0">
                <a:moveTo>
                  <a:pt x="0" y="0"/>
                </a:moveTo>
                <a:cubicBezTo>
                  <a:pt x="0" y="3612"/>
                  <a:pt x="0" y="3612"/>
                  <a:pt x="0" y="3612"/>
                </a:cubicBezTo>
                <a:cubicBezTo>
                  <a:pt x="3102" y="3612"/>
                  <a:pt x="3102" y="3612"/>
                  <a:pt x="3102" y="3612"/>
                </a:cubicBezTo>
                <a:cubicBezTo>
                  <a:pt x="3102" y="0"/>
                  <a:pt x="3102" y="0"/>
                  <a:pt x="3102" y="0"/>
                </a:cubicBezTo>
                <a:lnTo>
                  <a:pt x="0" y="0"/>
                </a:lnTo>
                <a:close/>
                <a:moveTo>
                  <a:pt x="2526" y="2211"/>
                </a:moveTo>
                <a:cubicBezTo>
                  <a:pt x="2480" y="2267"/>
                  <a:pt x="2438" y="2314"/>
                  <a:pt x="2401" y="2355"/>
                </a:cubicBezTo>
                <a:cubicBezTo>
                  <a:pt x="2198" y="2584"/>
                  <a:pt x="2143" y="2646"/>
                  <a:pt x="2260" y="3045"/>
                </a:cubicBezTo>
                <a:cubicBezTo>
                  <a:pt x="2367" y="3413"/>
                  <a:pt x="2418" y="3556"/>
                  <a:pt x="2436" y="3600"/>
                </a:cubicBezTo>
                <a:cubicBezTo>
                  <a:pt x="1172" y="3600"/>
                  <a:pt x="1172" y="3600"/>
                  <a:pt x="1172" y="3600"/>
                </a:cubicBezTo>
                <a:cubicBezTo>
                  <a:pt x="1173" y="3528"/>
                  <a:pt x="1170" y="3170"/>
                  <a:pt x="1036" y="3032"/>
                </a:cubicBezTo>
                <a:cubicBezTo>
                  <a:pt x="1000" y="2995"/>
                  <a:pt x="958" y="2977"/>
                  <a:pt x="911" y="2977"/>
                </a:cubicBezTo>
                <a:cubicBezTo>
                  <a:pt x="910" y="2977"/>
                  <a:pt x="908" y="2977"/>
                  <a:pt x="907" y="2977"/>
                </a:cubicBezTo>
                <a:cubicBezTo>
                  <a:pt x="864" y="2978"/>
                  <a:pt x="823" y="2980"/>
                  <a:pt x="783" y="2983"/>
                </a:cubicBezTo>
                <a:cubicBezTo>
                  <a:pt x="741" y="2986"/>
                  <a:pt x="702" y="2988"/>
                  <a:pt x="667" y="2988"/>
                </a:cubicBezTo>
                <a:cubicBezTo>
                  <a:pt x="588" y="2988"/>
                  <a:pt x="544" y="2975"/>
                  <a:pt x="521" y="2945"/>
                </a:cubicBezTo>
                <a:cubicBezTo>
                  <a:pt x="493" y="2909"/>
                  <a:pt x="491" y="2845"/>
                  <a:pt x="514" y="2749"/>
                </a:cubicBezTo>
                <a:cubicBezTo>
                  <a:pt x="515" y="2747"/>
                  <a:pt x="515" y="2747"/>
                  <a:pt x="515" y="2747"/>
                </a:cubicBezTo>
                <a:cubicBezTo>
                  <a:pt x="514" y="2744"/>
                  <a:pt x="514" y="2744"/>
                  <a:pt x="514" y="2744"/>
                </a:cubicBezTo>
                <a:cubicBezTo>
                  <a:pt x="512" y="2728"/>
                  <a:pt x="496" y="2698"/>
                  <a:pt x="450" y="2698"/>
                </a:cubicBezTo>
                <a:cubicBezTo>
                  <a:pt x="445" y="2698"/>
                  <a:pt x="441" y="2698"/>
                  <a:pt x="436" y="2698"/>
                </a:cubicBezTo>
                <a:cubicBezTo>
                  <a:pt x="436" y="2698"/>
                  <a:pt x="435" y="2698"/>
                  <a:pt x="435" y="2698"/>
                </a:cubicBezTo>
                <a:cubicBezTo>
                  <a:pt x="425" y="2698"/>
                  <a:pt x="407" y="2674"/>
                  <a:pt x="405" y="2644"/>
                </a:cubicBezTo>
                <a:cubicBezTo>
                  <a:pt x="404" y="2622"/>
                  <a:pt x="410" y="2594"/>
                  <a:pt x="449" y="2588"/>
                </a:cubicBezTo>
                <a:cubicBezTo>
                  <a:pt x="447" y="2565"/>
                  <a:pt x="447" y="2565"/>
                  <a:pt x="447" y="2565"/>
                </a:cubicBezTo>
                <a:cubicBezTo>
                  <a:pt x="446" y="2565"/>
                  <a:pt x="446" y="2565"/>
                  <a:pt x="446" y="2565"/>
                </a:cubicBezTo>
                <a:cubicBezTo>
                  <a:pt x="427" y="2565"/>
                  <a:pt x="391" y="2560"/>
                  <a:pt x="380" y="2544"/>
                </a:cubicBezTo>
                <a:cubicBezTo>
                  <a:pt x="375" y="2538"/>
                  <a:pt x="375" y="2531"/>
                  <a:pt x="378" y="2521"/>
                </a:cubicBezTo>
                <a:cubicBezTo>
                  <a:pt x="385" y="2500"/>
                  <a:pt x="399" y="2481"/>
                  <a:pt x="412" y="2462"/>
                </a:cubicBezTo>
                <a:cubicBezTo>
                  <a:pt x="439" y="2426"/>
                  <a:pt x="466" y="2389"/>
                  <a:pt x="437" y="2347"/>
                </a:cubicBezTo>
                <a:cubicBezTo>
                  <a:pt x="421" y="2324"/>
                  <a:pt x="391" y="2309"/>
                  <a:pt x="359" y="2293"/>
                </a:cubicBezTo>
                <a:cubicBezTo>
                  <a:pt x="310" y="2269"/>
                  <a:pt x="263" y="2246"/>
                  <a:pt x="271" y="2194"/>
                </a:cubicBezTo>
                <a:cubicBezTo>
                  <a:pt x="276" y="2156"/>
                  <a:pt x="320" y="2114"/>
                  <a:pt x="367" y="2069"/>
                </a:cubicBezTo>
                <a:cubicBezTo>
                  <a:pt x="431" y="2008"/>
                  <a:pt x="503" y="1940"/>
                  <a:pt x="501" y="1859"/>
                </a:cubicBezTo>
                <a:cubicBezTo>
                  <a:pt x="500" y="1827"/>
                  <a:pt x="489" y="1778"/>
                  <a:pt x="475" y="1715"/>
                </a:cubicBezTo>
                <a:cubicBezTo>
                  <a:pt x="452" y="1611"/>
                  <a:pt x="424" y="1481"/>
                  <a:pt x="424" y="1355"/>
                </a:cubicBezTo>
                <a:cubicBezTo>
                  <a:pt x="424" y="1208"/>
                  <a:pt x="464" y="1105"/>
                  <a:pt x="544" y="1041"/>
                </a:cubicBezTo>
                <a:cubicBezTo>
                  <a:pt x="570" y="1020"/>
                  <a:pt x="570" y="1020"/>
                  <a:pt x="570" y="1020"/>
                </a:cubicBezTo>
                <a:cubicBezTo>
                  <a:pt x="537" y="1019"/>
                  <a:pt x="537" y="1019"/>
                  <a:pt x="537" y="1019"/>
                </a:cubicBezTo>
                <a:cubicBezTo>
                  <a:pt x="536" y="1019"/>
                  <a:pt x="403" y="1015"/>
                  <a:pt x="337" y="932"/>
                </a:cubicBezTo>
                <a:cubicBezTo>
                  <a:pt x="305" y="891"/>
                  <a:pt x="294" y="837"/>
                  <a:pt x="304" y="772"/>
                </a:cubicBezTo>
                <a:cubicBezTo>
                  <a:pt x="319" y="782"/>
                  <a:pt x="343" y="793"/>
                  <a:pt x="379" y="793"/>
                </a:cubicBezTo>
                <a:cubicBezTo>
                  <a:pt x="444" y="793"/>
                  <a:pt x="521" y="757"/>
                  <a:pt x="609" y="688"/>
                </a:cubicBezTo>
                <a:cubicBezTo>
                  <a:pt x="690" y="624"/>
                  <a:pt x="822" y="556"/>
                  <a:pt x="961" y="507"/>
                </a:cubicBezTo>
                <a:cubicBezTo>
                  <a:pt x="1143" y="442"/>
                  <a:pt x="1337" y="407"/>
                  <a:pt x="1523" y="407"/>
                </a:cubicBezTo>
                <a:cubicBezTo>
                  <a:pt x="1801" y="407"/>
                  <a:pt x="2061" y="482"/>
                  <a:pt x="2294" y="630"/>
                </a:cubicBezTo>
                <a:cubicBezTo>
                  <a:pt x="2436" y="720"/>
                  <a:pt x="2550" y="829"/>
                  <a:pt x="2632" y="953"/>
                </a:cubicBezTo>
                <a:cubicBezTo>
                  <a:pt x="2705" y="1066"/>
                  <a:pt x="2753" y="1190"/>
                  <a:pt x="2774" y="1325"/>
                </a:cubicBezTo>
                <a:cubicBezTo>
                  <a:pt x="2831" y="1693"/>
                  <a:pt x="2676" y="2032"/>
                  <a:pt x="2526" y="221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589" name="Google Shape;34589;p555"/>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Brain Kids Infographic</a:t>
            </a:r>
            <a:endParaRPr/>
          </a:p>
        </p:txBody>
      </p:sp>
      <p:sp>
        <p:nvSpPr>
          <p:cNvPr id="34590" name="Google Shape;34590;p555"/>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105</a:t>
            </a:fld>
            <a:endParaRPr/>
          </a:p>
        </p:txBody>
      </p:sp>
      <p:sp>
        <p:nvSpPr>
          <p:cNvPr id="34591" name="Google Shape;34591;p555"/>
          <p:cNvSpPr/>
          <p:nvPr/>
        </p:nvSpPr>
        <p:spPr>
          <a:xfrm>
            <a:off x="4208463" y="1768475"/>
            <a:ext cx="3976688" cy="5089525"/>
          </a:xfrm>
          <a:custGeom>
            <a:avLst/>
            <a:gdLst/>
            <a:ahLst/>
            <a:cxnLst/>
            <a:rect l="l" t="t" r="r" b="b"/>
            <a:pathLst>
              <a:path w="2769" h="3545" extrusionOk="0">
                <a:moveTo>
                  <a:pt x="2064" y="553"/>
                </a:moveTo>
                <a:cubicBezTo>
                  <a:pt x="1358" y="106"/>
                  <a:pt x="588" y="435"/>
                  <a:pt x="365" y="612"/>
                </a:cubicBezTo>
                <a:cubicBezTo>
                  <a:pt x="141" y="788"/>
                  <a:pt x="59" y="682"/>
                  <a:pt x="59" y="682"/>
                </a:cubicBezTo>
                <a:cubicBezTo>
                  <a:pt x="0" y="958"/>
                  <a:pt x="300" y="964"/>
                  <a:pt x="300" y="964"/>
                </a:cubicBezTo>
                <a:cubicBezTo>
                  <a:pt x="53" y="1162"/>
                  <a:pt x="248" y="1659"/>
                  <a:pt x="252" y="1792"/>
                </a:cubicBezTo>
                <a:cubicBezTo>
                  <a:pt x="255" y="1926"/>
                  <a:pt x="35" y="2029"/>
                  <a:pt x="22" y="2125"/>
                </a:cubicBezTo>
                <a:cubicBezTo>
                  <a:pt x="8" y="2221"/>
                  <a:pt x="152" y="2232"/>
                  <a:pt x="190" y="2286"/>
                </a:cubicBezTo>
                <a:cubicBezTo>
                  <a:pt x="228" y="2341"/>
                  <a:pt x="150" y="2388"/>
                  <a:pt x="130" y="2450"/>
                </a:cubicBezTo>
                <a:cubicBezTo>
                  <a:pt x="109" y="2512"/>
                  <a:pt x="210" y="2510"/>
                  <a:pt x="210" y="2510"/>
                </a:cubicBezTo>
                <a:cubicBezTo>
                  <a:pt x="118" y="2524"/>
                  <a:pt x="163" y="2648"/>
                  <a:pt x="200" y="2643"/>
                </a:cubicBezTo>
                <a:cubicBezTo>
                  <a:pt x="260" y="2636"/>
                  <a:pt x="265" y="2679"/>
                  <a:pt x="265" y="2679"/>
                </a:cubicBezTo>
                <a:cubicBezTo>
                  <a:pt x="187" y="3001"/>
                  <a:pt x="400" y="2928"/>
                  <a:pt x="670" y="2922"/>
                </a:cubicBezTo>
                <a:cubicBezTo>
                  <a:pt x="941" y="2916"/>
                  <a:pt x="923" y="3545"/>
                  <a:pt x="923" y="3545"/>
                </a:cubicBezTo>
                <a:cubicBezTo>
                  <a:pt x="2216" y="3545"/>
                  <a:pt x="2216" y="3545"/>
                  <a:pt x="2216" y="3545"/>
                </a:cubicBezTo>
                <a:cubicBezTo>
                  <a:pt x="2216" y="3545"/>
                  <a:pt x="2169" y="3439"/>
                  <a:pt x="2034" y="2975"/>
                </a:cubicBezTo>
                <a:cubicBezTo>
                  <a:pt x="1899" y="2510"/>
                  <a:pt x="1993" y="2516"/>
                  <a:pt x="2299" y="2152"/>
                </a:cubicBezTo>
                <a:cubicBezTo>
                  <a:pt x="2604" y="1787"/>
                  <a:pt x="2769" y="1000"/>
                  <a:pt x="2064" y="553"/>
                </a:cubicBezTo>
                <a:close/>
                <a:moveTo>
                  <a:pt x="1906" y="2122"/>
                </a:moveTo>
                <a:cubicBezTo>
                  <a:pt x="1906" y="2122"/>
                  <a:pt x="1402" y="2182"/>
                  <a:pt x="1044" y="2058"/>
                </a:cubicBezTo>
                <a:cubicBezTo>
                  <a:pt x="276" y="1769"/>
                  <a:pt x="261" y="1254"/>
                  <a:pt x="414" y="983"/>
                </a:cubicBezTo>
                <a:cubicBezTo>
                  <a:pt x="971" y="0"/>
                  <a:pt x="2499" y="634"/>
                  <a:pt x="2463" y="1430"/>
                </a:cubicBezTo>
                <a:cubicBezTo>
                  <a:pt x="2438" y="2079"/>
                  <a:pt x="1906" y="2122"/>
                  <a:pt x="1906" y="2122"/>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4592" name="Google Shape;34592;p555"/>
          <p:cNvGrpSpPr/>
          <p:nvPr/>
        </p:nvGrpSpPr>
        <p:grpSpPr>
          <a:xfrm>
            <a:off x="7421404" y="2590800"/>
            <a:ext cx="1407636" cy="647277"/>
            <a:chOff x="7421404" y="2590800"/>
            <a:chExt cx="1407636" cy="647277"/>
          </a:xfrm>
        </p:grpSpPr>
        <p:cxnSp>
          <p:nvCxnSpPr>
            <p:cNvPr id="34593" name="Google Shape;34593;p555"/>
            <p:cNvCxnSpPr/>
            <p:nvPr/>
          </p:nvCxnSpPr>
          <p:spPr>
            <a:xfrm rot="10800000" flipH="1">
              <a:off x="7421404" y="2590800"/>
              <a:ext cx="647277" cy="647277"/>
            </a:xfrm>
            <a:prstGeom prst="straightConnector1">
              <a:avLst/>
            </a:prstGeom>
            <a:noFill/>
            <a:ln w="12700" cap="flat" cmpd="sng">
              <a:solidFill>
                <a:schemeClr val="accent1"/>
              </a:solidFill>
              <a:prstDash val="solid"/>
              <a:miter lim="800000"/>
              <a:headEnd type="none" w="sm" len="sm"/>
              <a:tailEnd type="none" w="sm" len="sm"/>
            </a:ln>
          </p:spPr>
        </p:cxnSp>
        <p:cxnSp>
          <p:nvCxnSpPr>
            <p:cNvPr id="34594" name="Google Shape;34594;p555"/>
            <p:cNvCxnSpPr/>
            <p:nvPr/>
          </p:nvCxnSpPr>
          <p:spPr>
            <a:xfrm>
              <a:off x="8068681" y="2590800"/>
              <a:ext cx="760359" cy="0"/>
            </a:xfrm>
            <a:prstGeom prst="straightConnector1">
              <a:avLst/>
            </a:prstGeom>
            <a:noFill/>
            <a:ln w="12700" cap="flat" cmpd="sng">
              <a:solidFill>
                <a:schemeClr val="accent1"/>
              </a:solidFill>
              <a:prstDash val="solid"/>
              <a:miter lim="800000"/>
              <a:headEnd type="none" w="sm" len="sm"/>
              <a:tailEnd type="oval" w="med" len="med"/>
            </a:ln>
          </p:spPr>
        </p:cxnSp>
      </p:grpSp>
      <p:grpSp>
        <p:nvGrpSpPr>
          <p:cNvPr id="34595" name="Google Shape;34595;p555"/>
          <p:cNvGrpSpPr/>
          <p:nvPr/>
        </p:nvGrpSpPr>
        <p:grpSpPr>
          <a:xfrm>
            <a:off x="7385527" y="4432830"/>
            <a:ext cx="1407636" cy="647277"/>
            <a:chOff x="7385527" y="4432830"/>
            <a:chExt cx="1407636" cy="647277"/>
          </a:xfrm>
        </p:grpSpPr>
        <p:cxnSp>
          <p:nvCxnSpPr>
            <p:cNvPr id="34596" name="Google Shape;34596;p555"/>
            <p:cNvCxnSpPr/>
            <p:nvPr/>
          </p:nvCxnSpPr>
          <p:spPr>
            <a:xfrm rot="10800000">
              <a:off x="7385527" y="4432830"/>
              <a:ext cx="647277" cy="647277"/>
            </a:xfrm>
            <a:prstGeom prst="straightConnector1">
              <a:avLst/>
            </a:prstGeom>
            <a:noFill/>
            <a:ln w="12700" cap="flat" cmpd="sng">
              <a:solidFill>
                <a:schemeClr val="accent2"/>
              </a:solidFill>
              <a:prstDash val="solid"/>
              <a:miter lim="800000"/>
              <a:headEnd type="none" w="sm" len="sm"/>
              <a:tailEnd type="none" w="sm" len="sm"/>
            </a:ln>
          </p:spPr>
        </p:cxnSp>
        <p:cxnSp>
          <p:nvCxnSpPr>
            <p:cNvPr id="34597" name="Google Shape;34597;p555"/>
            <p:cNvCxnSpPr/>
            <p:nvPr/>
          </p:nvCxnSpPr>
          <p:spPr>
            <a:xfrm>
              <a:off x="8032804" y="5080107"/>
              <a:ext cx="760359" cy="0"/>
            </a:xfrm>
            <a:prstGeom prst="straightConnector1">
              <a:avLst/>
            </a:prstGeom>
            <a:noFill/>
            <a:ln w="12700" cap="flat" cmpd="sng">
              <a:solidFill>
                <a:schemeClr val="accent2"/>
              </a:solidFill>
              <a:prstDash val="solid"/>
              <a:miter lim="800000"/>
              <a:headEnd type="none" w="sm" len="sm"/>
              <a:tailEnd type="oval" w="med" len="med"/>
            </a:ln>
          </p:spPr>
        </p:cxnSp>
      </p:grpSp>
      <p:grpSp>
        <p:nvGrpSpPr>
          <p:cNvPr id="34598" name="Google Shape;34598;p555"/>
          <p:cNvGrpSpPr/>
          <p:nvPr/>
        </p:nvGrpSpPr>
        <p:grpSpPr>
          <a:xfrm>
            <a:off x="4070350" y="2118360"/>
            <a:ext cx="1545749" cy="647277"/>
            <a:chOff x="4070350" y="2118360"/>
            <a:chExt cx="1545749" cy="647277"/>
          </a:xfrm>
        </p:grpSpPr>
        <p:cxnSp>
          <p:nvCxnSpPr>
            <p:cNvPr id="34599" name="Google Shape;34599;p555"/>
            <p:cNvCxnSpPr/>
            <p:nvPr/>
          </p:nvCxnSpPr>
          <p:spPr>
            <a:xfrm rot="10800000">
              <a:off x="4968822" y="2118360"/>
              <a:ext cx="647277" cy="647277"/>
            </a:xfrm>
            <a:prstGeom prst="straightConnector1">
              <a:avLst/>
            </a:prstGeom>
            <a:noFill/>
            <a:ln w="12700" cap="flat" cmpd="sng">
              <a:solidFill>
                <a:schemeClr val="accent4"/>
              </a:solidFill>
              <a:prstDash val="solid"/>
              <a:miter lim="800000"/>
              <a:headEnd type="none" w="sm" len="sm"/>
              <a:tailEnd type="none" w="sm" len="sm"/>
            </a:ln>
          </p:spPr>
        </p:cxnSp>
        <p:cxnSp>
          <p:nvCxnSpPr>
            <p:cNvPr id="34600" name="Google Shape;34600;p555"/>
            <p:cNvCxnSpPr/>
            <p:nvPr/>
          </p:nvCxnSpPr>
          <p:spPr>
            <a:xfrm rot="10800000">
              <a:off x="4070350" y="2118360"/>
              <a:ext cx="898473" cy="0"/>
            </a:xfrm>
            <a:prstGeom prst="straightConnector1">
              <a:avLst/>
            </a:prstGeom>
            <a:noFill/>
            <a:ln w="12700" cap="flat" cmpd="sng">
              <a:solidFill>
                <a:schemeClr val="accent4"/>
              </a:solidFill>
              <a:prstDash val="solid"/>
              <a:miter lim="800000"/>
              <a:headEnd type="none" w="sm" len="sm"/>
              <a:tailEnd type="oval" w="med" len="med"/>
            </a:ln>
          </p:spPr>
        </p:cxnSp>
      </p:grpSp>
      <p:grpSp>
        <p:nvGrpSpPr>
          <p:cNvPr id="34601" name="Google Shape;34601;p555"/>
          <p:cNvGrpSpPr/>
          <p:nvPr/>
        </p:nvGrpSpPr>
        <p:grpSpPr>
          <a:xfrm>
            <a:off x="3610610" y="3617542"/>
            <a:ext cx="1407636" cy="647277"/>
            <a:chOff x="3610610" y="3617542"/>
            <a:chExt cx="1407636" cy="647277"/>
          </a:xfrm>
        </p:grpSpPr>
        <p:cxnSp>
          <p:nvCxnSpPr>
            <p:cNvPr id="34602" name="Google Shape;34602;p555"/>
            <p:cNvCxnSpPr/>
            <p:nvPr/>
          </p:nvCxnSpPr>
          <p:spPr>
            <a:xfrm flipH="1">
              <a:off x="4370969" y="3617542"/>
              <a:ext cx="647277" cy="647277"/>
            </a:xfrm>
            <a:prstGeom prst="straightConnector1">
              <a:avLst/>
            </a:prstGeom>
            <a:noFill/>
            <a:ln w="12700" cap="flat" cmpd="sng">
              <a:solidFill>
                <a:schemeClr val="accent3"/>
              </a:solidFill>
              <a:prstDash val="solid"/>
              <a:miter lim="800000"/>
              <a:headEnd type="none" w="sm" len="sm"/>
              <a:tailEnd type="none" w="sm" len="sm"/>
            </a:ln>
          </p:spPr>
        </p:cxnSp>
        <p:cxnSp>
          <p:nvCxnSpPr>
            <p:cNvPr id="34603" name="Google Shape;34603;p555"/>
            <p:cNvCxnSpPr/>
            <p:nvPr/>
          </p:nvCxnSpPr>
          <p:spPr>
            <a:xfrm rot="10800000">
              <a:off x="3610610" y="4264819"/>
              <a:ext cx="760359" cy="0"/>
            </a:xfrm>
            <a:prstGeom prst="straightConnector1">
              <a:avLst/>
            </a:prstGeom>
            <a:noFill/>
            <a:ln w="12700" cap="flat" cmpd="sng">
              <a:solidFill>
                <a:schemeClr val="accent3"/>
              </a:solidFill>
              <a:prstDash val="solid"/>
              <a:miter lim="800000"/>
              <a:headEnd type="none" w="sm" len="sm"/>
              <a:tailEnd type="oval" w="med" len="med"/>
            </a:ln>
          </p:spPr>
        </p:cxnSp>
      </p:grpSp>
      <p:sp>
        <p:nvSpPr>
          <p:cNvPr id="34604" name="Google Shape;34604;p555"/>
          <p:cNvSpPr/>
          <p:nvPr/>
        </p:nvSpPr>
        <p:spPr>
          <a:xfrm>
            <a:off x="8874740" y="2971211"/>
            <a:ext cx="252335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8B8B8B"/>
                </a:solidFill>
                <a:latin typeface="Lato Light"/>
                <a:ea typeface="Lato Light"/>
                <a:cs typeface="Lato Light"/>
                <a:sym typeface="Lato Light"/>
              </a:rPr>
              <a:t>Suitable for all categories business and personal presentation</a:t>
            </a:r>
            <a:endParaRPr/>
          </a:p>
        </p:txBody>
      </p:sp>
      <p:sp>
        <p:nvSpPr>
          <p:cNvPr id="34605" name="Google Shape;34605;p555"/>
          <p:cNvSpPr txBox="1"/>
          <p:nvPr/>
        </p:nvSpPr>
        <p:spPr>
          <a:xfrm>
            <a:off x="8874739" y="2741502"/>
            <a:ext cx="252335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Description</a:t>
            </a:r>
            <a:endParaRPr/>
          </a:p>
        </p:txBody>
      </p:sp>
      <p:sp>
        <p:nvSpPr>
          <p:cNvPr id="34606" name="Google Shape;34606;p555"/>
          <p:cNvSpPr/>
          <p:nvPr/>
        </p:nvSpPr>
        <p:spPr>
          <a:xfrm>
            <a:off x="8874740" y="5449994"/>
            <a:ext cx="252335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8B8B8B"/>
                </a:solidFill>
                <a:latin typeface="Lato Light"/>
                <a:ea typeface="Lato Light"/>
                <a:cs typeface="Lato Light"/>
                <a:sym typeface="Lato Light"/>
              </a:rPr>
              <a:t>Suitable for all categories business and personal presentation</a:t>
            </a:r>
            <a:endParaRPr/>
          </a:p>
        </p:txBody>
      </p:sp>
      <p:sp>
        <p:nvSpPr>
          <p:cNvPr id="34607" name="Google Shape;34607;p555"/>
          <p:cNvSpPr txBox="1"/>
          <p:nvPr/>
        </p:nvSpPr>
        <p:spPr>
          <a:xfrm>
            <a:off x="8874739" y="5220285"/>
            <a:ext cx="252335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Description</a:t>
            </a:r>
            <a:endParaRPr/>
          </a:p>
        </p:txBody>
      </p:sp>
      <p:sp>
        <p:nvSpPr>
          <p:cNvPr id="34608" name="Google Shape;34608;p555"/>
          <p:cNvSpPr/>
          <p:nvPr/>
        </p:nvSpPr>
        <p:spPr>
          <a:xfrm>
            <a:off x="1546998" y="2472195"/>
            <a:ext cx="252335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8B8B8B"/>
                </a:solidFill>
                <a:latin typeface="Lato Light"/>
                <a:ea typeface="Lato Light"/>
                <a:cs typeface="Lato Light"/>
                <a:sym typeface="Lato Light"/>
              </a:rPr>
              <a:t>Suitable for all categories business and personal presentation</a:t>
            </a:r>
            <a:endParaRPr/>
          </a:p>
        </p:txBody>
      </p:sp>
      <p:sp>
        <p:nvSpPr>
          <p:cNvPr id="34609" name="Google Shape;34609;p555"/>
          <p:cNvSpPr txBox="1"/>
          <p:nvPr/>
        </p:nvSpPr>
        <p:spPr>
          <a:xfrm>
            <a:off x="1546997" y="2242486"/>
            <a:ext cx="252335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a:ea typeface="Lato"/>
                <a:cs typeface="Lato"/>
                <a:sym typeface="Lato"/>
              </a:rPr>
              <a:t>Description</a:t>
            </a:r>
            <a:endParaRPr/>
          </a:p>
        </p:txBody>
      </p:sp>
      <p:sp>
        <p:nvSpPr>
          <p:cNvPr id="34610" name="Google Shape;34610;p555"/>
          <p:cNvSpPr/>
          <p:nvPr/>
        </p:nvSpPr>
        <p:spPr>
          <a:xfrm>
            <a:off x="1081609" y="4623136"/>
            <a:ext cx="252335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8B8B8B"/>
                </a:solidFill>
                <a:latin typeface="Lato Light"/>
                <a:ea typeface="Lato Light"/>
                <a:cs typeface="Lato Light"/>
                <a:sym typeface="Lato Light"/>
              </a:rPr>
              <a:t>Suitable for all categories business and personal presentation</a:t>
            </a:r>
            <a:endParaRPr/>
          </a:p>
        </p:txBody>
      </p:sp>
      <p:sp>
        <p:nvSpPr>
          <p:cNvPr id="34611" name="Google Shape;34611;p555"/>
          <p:cNvSpPr txBox="1"/>
          <p:nvPr/>
        </p:nvSpPr>
        <p:spPr>
          <a:xfrm>
            <a:off x="1081608" y="4393427"/>
            <a:ext cx="252335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a:ea typeface="Lato"/>
                <a:cs typeface="Lato"/>
                <a:sym typeface="Lato"/>
              </a:rPr>
              <a:t>Description</a:t>
            </a:r>
            <a:endParaRPr/>
          </a:p>
        </p:txBody>
      </p:sp>
      <p:sp>
        <p:nvSpPr>
          <p:cNvPr id="34612" name="Google Shape;34612;p555"/>
          <p:cNvSpPr txBox="1"/>
          <p:nvPr/>
        </p:nvSpPr>
        <p:spPr>
          <a:xfrm>
            <a:off x="4966418" y="3507650"/>
            <a:ext cx="67358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Light"/>
                <a:ea typeface="Lato Light"/>
                <a:cs typeface="Lato Light"/>
                <a:sym typeface="Lato Light"/>
              </a:rPr>
              <a:t>21%</a:t>
            </a:r>
            <a:endParaRPr sz="2000" b="1">
              <a:solidFill>
                <a:schemeClr val="lt2"/>
              </a:solidFill>
              <a:latin typeface="Lato Light"/>
              <a:ea typeface="Lato Light"/>
              <a:cs typeface="Lato Light"/>
              <a:sym typeface="Lato Light"/>
            </a:endParaRPr>
          </a:p>
        </p:txBody>
      </p:sp>
      <p:sp>
        <p:nvSpPr>
          <p:cNvPr id="34613" name="Google Shape;34613;p555"/>
          <p:cNvSpPr txBox="1"/>
          <p:nvPr/>
        </p:nvSpPr>
        <p:spPr>
          <a:xfrm>
            <a:off x="5523225" y="2685829"/>
            <a:ext cx="67358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Light"/>
                <a:ea typeface="Lato Light"/>
                <a:cs typeface="Lato Light"/>
                <a:sym typeface="Lato Light"/>
              </a:rPr>
              <a:t>14%</a:t>
            </a:r>
            <a:endParaRPr sz="2000" b="1">
              <a:solidFill>
                <a:schemeClr val="lt2"/>
              </a:solidFill>
              <a:latin typeface="Lato Light"/>
              <a:ea typeface="Lato Light"/>
              <a:cs typeface="Lato Light"/>
              <a:sym typeface="Lato Light"/>
            </a:endParaRPr>
          </a:p>
        </p:txBody>
      </p:sp>
      <p:sp>
        <p:nvSpPr>
          <p:cNvPr id="34614" name="Google Shape;34614;p555"/>
          <p:cNvSpPr txBox="1"/>
          <p:nvPr/>
        </p:nvSpPr>
        <p:spPr>
          <a:xfrm>
            <a:off x="6601952" y="3190489"/>
            <a:ext cx="67358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Light"/>
                <a:ea typeface="Lato Light"/>
                <a:cs typeface="Lato Light"/>
                <a:sym typeface="Lato Light"/>
              </a:rPr>
              <a:t>29%</a:t>
            </a:r>
            <a:endParaRPr sz="2000" b="1">
              <a:solidFill>
                <a:schemeClr val="lt2"/>
              </a:solidFill>
              <a:latin typeface="Lato Light"/>
              <a:ea typeface="Lato Light"/>
              <a:cs typeface="Lato Light"/>
              <a:sym typeface="Lato Light"/>
            </a:endParaRPr>
          </a:p>
        </p:txBody>
      </p:sp>
      <p:sp>
        <p:nvSpPr>
          <p:cNvPr id="34615" name="Google Shape;34615;p555"/>
          <p:cNvSpPr txBox="1"/>
          <p:nvPr/>
        </p:nvSpPr>
        <p:spPr>
          <a:xfrm>
            <a:off x="6108444" y="4094547"/>
            <a:ext cx="67358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Light"/>
                <a:ea typeface="Lato Light"/>
                <a:cs typeface="Lato Light"/>
                <a:sym typeface="Lato Light"/>
              </a:rPr>
              <a:t>36%</a:t>
            </a:r>
            <a:endParaRPr sz="2000" b="1">
              <a:solidFill>
                <a:schemeClr val="lt2"/>
              </a:solidFill>
              <a:latin typeface="Lato Light"/>
              <a:ea typeface="Lato Light"/>
              <a:cs typeface="Lato Light"/>
              <a:sym typeface="Lato Light"/>
            </a:endParaRPr>
          </a:p>
        </p:txBody>
      </p:sp>
      <p:sp>
        <p:nvSpPr>
          <p:cNvPr id="34616" name="Google Shape;34616;p555"/>
          <p:cNvSpPr/>
          <p:nvPr/>
        </p:nvSpPr>
        <p:spPr>
          <a:xfrm rot="1800000">
            <a:off x="3168207" y="3868590"/>
            <a:ext cx="272540" cy="513340"/>
          </a:xfrm>
          <a:custGeom>
            <a:avLst/>
            <a:gdLst/>
            <a:ahLst/>
            <a:cxnLst/>
            <a:rect l="l" t="t" r="r" b="b"/>
            <a:pathLst>
              <a:path w="105" h="198" extrusionOk="0">
                <a:moveTo>
                  <a:pt x="105" y="32"/>
                </a:moveTo>
                <a:cubicBezTo>
                  <a:pt x="105" y="35"/>
                  <a:pt x="102" y="38"/>
                  <a:pt x="99" y="38"/>
                </a:cubicBezTo>
                <a:cubicBezTo>
                  <a:pt x="93" y="38"/>
                  <a:pt x="93" y="38"/>
                  <a:pt x="93" y="38"/>
                </a:cubicBezTo>
                <a:cubicBezTo>
                  <a:pt x="93" y="156"/>
                  <a:pt x="93" y="156"/>
                  <a:pt x="93" y="156"/>
                </a:cubicBezTo>
                <a:cubicBezTo>
                  <a:pt x="93" y="179"/>
                  <a:pt x="75" y="198"/>
                  <a:pt x="53" y="198"/>
                </a:cubicBezTo>
                <a:cubicBezTo>
                  <a:pt x="31" y="198"/>
                  <a:pt x="13" y="179"/>
                  <a:pt x="13" y="156"/>
                </a:cubicBezTo>
                <a:cubicBezTo>
                  <a:pt x="13" y="38"/>
                  <a:pt x="13" y="38"/>
                  <a:pt x="13" y="38"/>
                </a:cubicBezTo>
                <a:cubicBezTo>
                  <a:pt x="6" y="38"/>
                  <a:pt x="6" y="38"/>
                  <a:pt x="6" y="38"/>
                </a:cubicBezTo>
                <a:cubicBezTo>
                  <a:pt x="3" y="38"/>
                  <a:pt x="0" y="35"/>
                  <a:pt x="0" y="32"/>
                </a:cubicBezTo>
                <a:cubicBezTo>
                  <a:pt x="0" y="28"/>
                  <a:pt x="3" y="26"/>
                  <a:pt x="6" y="26"/>
                </a:cubicBezTo>
                <a:cubicBezTo>
                  <a:pt x="25" y="26"/>
                  <a:pt x="25" y="26"/>
                  <a:pt x="25" y="26"/>
                </a:cubicBezTo>
                <a:cubicBezTo>
                  <a:pt x="25" y="156"/>
                  <a:pt x="25" y="156"/>
                  <a:pt x="25" y="156"/>
                </a:cubicBezTo>
                <a:cubicBezTo>
                  <a:pt x="25" y="172"/>
                  <a:pt x="37" y="186"/>
                  <a:pt x="53" y="186"/>
                </a:cubicBezTo>
                <a:cubicBezTo>
                  <a:pt x="68" y="186"/>
                  <a:pt x="81" y="172"/>
                  <a:pt x="81" y="156"/>
                </a:cubicBezTo>
                <a:cubicBezTo>
                  <a:pt x="81" y="26"/>
                  <a:pt x="81" y="26"/>
                  <a:pt x="81" y="26"/>
                </a:cubicBezTo>
                <a:cubicBezTo>
                  <a:pt x="99" y="26"/>
                  <a:pt x="99" y="26"/>
                  <a:pt x="99" y="26"/>
                </a:cubicBezTo>
                <a:cubicBezTo>
                  <a:pt x="102" y="26"/>
                  <a:pt x="105" y="28"/>
                  <a:pt x="105" y="32"/>
                </a:cubicBezTo>
                <a:close/>
                <a:moveTo>
                  <a:pt x="32" y="156"/>
                </a:moveTo>
                <a:cubicBezTo>
                  <a:pt x="32" y="106"/>
                  <a:pt x="32" y="106"/>
                  <a:pt x="32" y="106"/>
                </a:cubicBezTo>
                <a:cubicBezTo>
                  <a:pt x="50" y="106"/>
                  <a:pt x="50" y="106"/>
                  <a:pt x="50" y="106"/>
                </a:cubicBezTo>
                <a:cubicBezTo>
                  <a:pt x="51" y="102"/>
                  <a:pt x="54" y="98"/>
                  <a:pt x="59" y="98"/>
                </a:cubicBezTo>
                <a:cubicBezTo>
                  <a:pt x="63" y="98"/>
                  <a:pt x="67" y="102"/>
                  <a:pt x="68" y="106"/>
                </a:cubicBezTo>
                <a:cubicBezTo>
                  <a:pt x="74" y="106"/>
                  <a:pt x="74" y="106"/>
                  <a:pt x="74" y="106"/>
                </a:cubicBezTo>
                <a:cubicBezTo>
                  <a:pt x="74" y="156"/>
                  <a:pt x="74" y="156"/>
                  <a:pt x="74" y="156"/>
                </a:cubicBezTo>
                <a:cubicBezTo>
                  <a:pt x="74" y="169"/>
                  <a:pt x="64" y="179"/>
                  <a:pt x="53" y="179"/>
                </a:cubicBezTo>
                <a:cubicBezTo>
                  <a:pt x="41" y="179"/>
                  <a:pt x="32" y="169"/>
                  <a:pt x="32" y="156"/>
                </a:cubicBezTo>
                <a:close/>
                <a:moveTo>
                  <a:pt x="38" y="125"/>
                </a:moveTo>
                <a:cubicBezTo>
                  <a:pt x="38" y="129"/>
                  <a:pt x="41" y="132"/>
                  <a:pt x="45" y="132"/>
                </a:cubicBezTo>
                <a:cubicBezTo>
                  <a:pt x="48" y="132"/>
                  <a:pt x="52" y="129"/>
                  <a:pt x="52" y="125"/>
                </a:cubicBezTo>
                <a:cubicBezTo>
                  <a:pt x="52" y="124"/>
                  <a:pt x="51" y="123"/>
                  <a:pt x="51" y="123"/>
                </a:cubicBezTo>
                <a:cubicBezTo>
                  <a:pt x="51" y="122"/>
                  <a:pt x="51" y="121"/>
                  <a:pt x="50" y="121"/>
                </a:cubicBezTo>
                <a:cubicBezTo>
                  <a:pt x="49" y="119"/>
                  <a:pt x="47" y="118"/>
                  <a:pt x="45" y="118"/>
                </a:cubicBezTo>
                <a:cubicBezTo>
                  <a:pt x="42" y="118"/>
                  <a:pt x="40" y="119"/>
                  <a:pt x="39" y="121"/>
                </a:cubicBezTo>
                <a:cubicBezTo>
                  <a:pt x="39" y="121"/>
                  <a:pt x="38" y="122"/>
                  <a:pt x="38" y="122"/>
                </a:cubicBezTo>
                <a:cubicBezTo>
                  <a:pt x="38" y="123"/>
                  <a:pt x="38" y="124"/>
                  <a:pt x="38" y="125"/>
                </a:cubicBezTo>
                <a:close/>
                <a:moveTo>
                  <a:pt x="53" y="106"/>
                </a:moveTo>
                <a:cubicBezTo>
                  <a:pt x="53" y="106"/>
                  <a:pt x="53" y="107"/>
                  <a:pt x="53" y="108"/>
                </a:cubicBezTo>
                <a:cubicBezTo>
                  <a:pt x="53" y="108"/>
                  <a:pt x="53" y="108"/>
                  <a:pt x="53" y="108"/>
                </a:cubicBezTo>
                <a:cubicBezTo>
                  <a:pt x="53" y="108"/>
                  <a:pt x="53" y="108"/>
                  <a:pt x="53" y="109"/>
                </a:cubicBezTo>
                <a:cubicBezTo>
                  <a:pt x="54" y="111"/>
                  <a:pt x="56" y="113"/>
                  <a:pt x="59" y="113"/>
                </a:cubicBezTo>
                <a:cubicBezTo>
                  <a:pt x="62" y="113"/>
                  <a:pt x="64" y="111"/>
                  <a:pt x="65" y="109"/>
                </a:cubicBezTo>
                <a:cubicBezTo>
                  <a:pt x="65" y="108"/>
                  <a:pt x="65" y="108"/>
                  <a:pt x="65" y="108"/>
                </a:cubicBezTo>
                <a:cubicBezTo>
                  <a:pt x="65" y="108"/>
                  <a:pt x="65" y="108"/>
                  <a:pt x="65" y="108"/>
                </a:cubicBezTo>
                <a:cubicBezTo>
                  <a:pt x="65" y="107"/>
                  <a:pt x="65" y="106"/>
                  <a:pt x="64" y="106"/>
                </a:cubicBezTo>
                <a:cubicBezTo>
                  <a:pt x="64" y="104"/>
                  <a:pt x="61" y="102"/>
                  <a:pt x="59" y="102"/>
                </a:cubicBezTo>
                <a:cubicBezTo>
                  <a:pt x="56" y="102"/>
                  <a:pt x="54" y="104"/>
                  <a:pt x="53" y="106"/>
                </a:cubicBezTo>
                <a:close/>
                <a:moveTo>
                  <a:pt x="55" y="82"/>
                </a:moveTo>
                <a:cubicBezTo>
                  <a:pt x="55" y="78"/>
                  <a:pt x="58" y="74"/>
                  <a:pt x="63" y="74"/>
                </a:cubicBezTo>
                <a:cubicBezTo>
                  <a:pt x="68" y="74"/>
                  <a:pt x="72" y="78"/>
                  <a:pt x="72" y="82"/>
                </a:cubicBezTo>
                <a:cubicBezTo>
                  <a:pt x="72" y="87"/>
                  <a:pt x="68" y="91"/>
                  <a:pt x="63" y="91"/>
                </a:cubicBezTo>
                <a:cubicBezTo>
                  <a:pt x="58" y="91"/>
                  <a:pt x="55" y="87"/>
                  <a:pt x="55" y="82"/>
                </a:cubicBezTo>
                <a:close/>
                <a:moveTo>
                  <a:pt x="58" y="82"/>
                </a:moveTo>
                <a:cubicBezTo>
                  <a:pt x="58" y="85"/>
                  <a:pt x="60" y="87"/>
                  <a:pt x="63" y="87"/>
                </a:cubicBezTo>
                <a:cubicBezTo>
                  <a:pt x="66" y="87"/>
                  <a:pt x="68" y="85"/>
                  <a:pt x="68" y="82"/>
                </a:cubicBezTo>
                <a:cubicBezTo>
                  <a:pt x="68" y="80"/>
                  <a:pt x="66" y="77"/>
                  <a:pt x="63" y="77"/>
                </a:cubicBezTo>
                <a:cubicBezTo>
                  <a:pt x="60" y="77"/>
                  <a:pt x="58" y="80"/>
                  <a:pt x="58" y="82"/>
                </a:cubicBezTo>
                <a:close/>
                <a:moveTo>
                  <a:pt x="55" y="16"/>
                </a:moveTo>
                <a:cubicBezTo>
                  <a:pt x="55" y="11"/>
                  <a:pt x="58" y="7"/>
                  <a:pt x="63" y="7"/>
                </a:cubicBezTo>
                <a:cubicBezTo>
                  <a:pt x="68" y="7"/>
                  <a:pt x="72" y="11"/>
                  <a:pt x="72" y="16"/>
                </a:cubicBezTo>
                <a:cubicBezTo>
                  <a:pt x="72" y="20"/>
                  <a:pt x="68" y="24"/>
                  <a:pt x="63" y="24"/>
                </a:cubicBezTo>
                <a:cubicBezTo>
                  <a:pt x="58" y="24"/>
                  <a:pt x="55" y="20"/>
                  <a:pt x="55" y="16"/>
                </a:cubicBezTo>
                <a:close/>
                <a:moveTo>
                  <a:pt x="58" y="16"/>
                </a:moveTo>
                <a:cubicBezTo>
                  <a:pt x="58" y="18"/>
                  <a:pt x="60" y="21"/>
                  <a:pt x="63" y="21"/>
                </a:cubicBezTo>
                <a:cubicBezTo>
                  <a:pt x="66" y="21"/>
                  <a:pt x="68" y="18"/>
                  <a:pt x="68" y="16"/>
                </a:cubicBezTo>
                <a:cubicBezTo>
                  <a:pt x="68" y="13"/>
                  <a:pt x="66" y="11"/>
                  <a:pt x="63" y="11"/>
                </a:cubicBezTo>
                <a:cubicBezTo>
                  <a:pt x="60" y="11"/>
                  <a:pt x="58" y="13"/>
                  <a:pt x="58" y="16"/>
                </a:cubicBezTo>
                <a:close/>
                <a:moveTo>
                  <a:pt x="45" y="88"/>
                </a:moveTo>
                <a:cubicBezTo>
                  <a:pt x="49" y="88"/>
                  <a:pt x="52" y="91"/>
                  <a:pt x="52" y="95"/>
                </a:cubicBezTo>
                <a:cubicBezTo>
                  <a:pt x="52" y="99"/>
                  <a:pt x="49" y="102"/>
                  <a:pt x="45" y="102"/>
                </a:cubicBezTo>
                <a:cubicBezTo>
                  <a:pt x="42" y="102"/>
                  <a:pt x="39" y="99"/>
                  <a:pt x="39" y="95"/>
                </a:cubicBezTo>
                <a:cubicBezTo>
                  <a:pt x="39" y="91"/>
                  <a:pt x="42" y="88"/>
                  <a:pt x="45" y="88"/>
                </a:cubicBezTo>
                <a:close/>
                <a:moveTo>
                  <a:pt x="45" y="92"/>
                </a:moveTo>
                <a:cubicBezTo>
                  <a:pt x="44" y="92"/>
                  <a:pt x="42" y="93"/>
                  <a:pt x="42" y="95"/>
                </a:cubicBezTo>
                <a:cubicBezTo>
                  <a:pt x="42" y="97"/>
                  <a:pt x="44" y="98"/>
                  <a:pt x="45" y="98"/>
                </a:cubicBezTo>
                <a:cubicBezTo>
                  <a:pt x="47" y="98"/>
                  <a:pt x="49" y="97"/>
                  <a:pt x="49" y="95"/>
                </a:cubicBezTo>
                <a:cubicBezTo>
                  <a:pt x="49" y="93"/>
                  <a:pt x="47" y="92"/>
                  <a:pt x="45" y="92"/>
                </a:cubicBezTo>
                <a:close/>
                <a:moveTo>
                  <a:pt x="33" y="7"/>
                </a:moveTo>
                <a:cubicBezTo>
                  <a:pt x="33" y="3"/>
                  <a:pt x="37" y="0"/>
                  <a:pt x="40" y="0"/>
                </a:cubicBezTo>
                <a:cubicBezTo>
                  <a:pt x="44" y="0"/>
                  <a:pt x="47" y="3"/>
                  <a:pt x="47" y="7"/>
                </a:cubicBezTo>
                <a:cubicBezTo>
                  <a:pt x="47" y="11"/>
                  <a:pt x="44" y="14"/>
                  <a:pt x="40" y="14"/>
                </a:cubicBezTo>
                <a:cubicBezTo>
                  <a:pt x="37" y="14"/>
                  <a:pt x="33" y="11"/>
                  <a:pt x="33" y="7"/>
                </a:cubicBezTo>
                <a:close/>
                <a:moveTo>
                  <a:pt x="37" y="7"/>
                </a:moveTo>
                <a:cubicBezTo>
                  <a:pt x="37" y="9"/>
                  <a:pt x="38" y="10"/>
                  <a:pt x="40" y="10"/>
                </a:cubicBezTo>
                <a:cubicBezTo>
                  <a:pt x="42" y="10"/>
                  <a:pt x="44" y="9"/>
                  <a:pt x="44" y="7"/>
                </a:cubicBezTo>
                <a:cubicBezTo>
                  <a:pt x="44" y="5"/>
                  <a:pt x="42" y="4"/>
                  <a:pt x="40" y="4"/>
                </a:cubicBezTo>
                <a:cubicBezTo>
                  <a:pt x="38" y="4"/>
                  <a:pt x="37" y="5"/>
                  <a:pt x="37" y="7"/>
                </a:cubicBezTo>
                <a:close/>
                <a:moveTo>
                  <a:pt x="55" y="42"/>
                </a:moveTo>
                <a:cubicBezTo>
                  <a:pt x="51" y="42"/>
                  <a:pt x="48" y="39"/>
                  <a:pt x="48" y="35"/>
                </a:cubicBezTo>
                <a:cubicBezTo>
                  <a:pt x="48" y="31"/>
                  <a:pt x="51" y="28"/>
                  <a:pt x="55" y="28"/>
                </a:cubicBezTo>
                <a:cubicBezTo>
                  <a:pt x="59" y="28"/>
                  <a:pt x="62" y="31"/>
                  <a:pt x="62" y="35"/>
                </a:cubicBezTo>
                <a:cubicBezTo>
                  <a:pt x="62" y="39"/>
                  <a:pt x="59" y="42"/>
                  <a:pt x="55" y="42"/>
                </a:cubicBezTo>
                <a:close/>
                <a:moveTo>
                  <a:pt x="55" y="38"/>
                </a:moveTo>
                <a:cubicBezTo>
                  <a:pt x="57" y="38"/>
                  <a:pt x="58" y="37"/>
                  <a:pt x="58" y="35"/>
                </a:cubicBezTo>
                <a:cubicBezTo>
                  <a:pt x="58" y="33"/>
                  <a:pt x="57" y="32"/>
                  <a:pt x="55" y="32"/>
                </a:cubicBezTo>
                <a:cubicBezTo>
                  <a:pt x="53" y="32"/>
                  <a:pt x="52" y="33"/>
                  <a:pt x="52" y="35"/>
                </a:cubicBezTo>
                <a:cubicBezTo>
                  <a:pt x="52" y="37"/>
                  <a:pt x="53" y="38"/>
                  <a:pt x="55" y="38"/>
                </a:cubicBezTo>
                <a:close/>
              </a:path>
            </a:pathLst>
          </a:custGeom>
          <a:solidFill>
            <a:schemeClr val="accent3"/>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34617" name="Google Shape;34617;p555"/>
          <p:cNvSpPr/>
          <p:nvPr/>
        </p:nvSpPr>
        <p:spPr>
          <a:xfrm>
            <a:off x="9020494" y="2402948"/>
            <a:ext cx="313194" cy="315400"/>
          </a:xfrm>
          <a:custGeom>
            <a:avLst/>
            <a:gdLst/>
            <a:ahLst/>
            <a:cxnLst/>
            <a:rect l="l" t="t" r="r" b="b"/>
            <a:pathLst>
              <a:path w="180" h="181" extrusionOk="0">
                <a:moveTo>
                  <a:pt x="176" y="14"/>
                </a:moveTo>
                <a:cubicBezTo>
                  <a:pt x="166" y="4"/>
                  <a:pt x="166" y="4"/>
                  <a:pt x="166" y="4"/>
                </a:cubicBezTo>
                <a:cubicBezTo>
                  <a:pt x="162" y="0"/>
                  <a:pt x="155" y="0"/>
                  <a:pt x="151" y="4"/>
                </a:cubicBezTo>
                <a:cubicBezTo>
                  <a:pt x="137" y="18"/>
                  <a:pt x="137" y="18"/>
                  <a:pt x="137" y="18"/>
                </a:cubicBezTo>
                <a:cubicBezTo>
                  <a:pt x="131" y="15"/>
                  <a:pt x="120" y="19"/>
                  <a:pt x="116" y="23"/>
                </a:cubicBezTo>
                <a:cubicBezTo>
                  <a:pt x="113" y="26"/>
                  <a:pt x="113" y="26"/>
                  <a:pt x="113" y="26"/>
                </a:cubicBezTo>
                <a:cubicBezTo>
                  <a:pt x="111" y="24"/>
                  <a:pt x="109" y="23"/>
                  <a:pt x="105" y="23"/>
                </a:cubicBezTo>
                <a:cubicBezTo>
                  <a:pt x="100" y="23"/>
                  <a:pt x="95" y="25"/>
                  <a:pt x="90" y="30"/>
                </a:cubicBezTo>
                <a:cubicBezTo>
                  <a:pt x="39" y="81"/>
                  <a:pt x="39" y="81"/>
                  <a:pt x="39" y="81"/>
                </a:cubicBezTo>
                <a:cubicBezTo>
                  <a:pt x="38" y="82"/>
                  <a:pt x="38" y="83"/>
                  <a:pt x="38" y="84"/>
                </a:cubicBezTo>
                <a:cubicBezTo>
                  <a:pt x="38" y="85"/>
                  <a:pt x="39" y="85"/>
                  <a:pt x="39" y="85"/>
                </a:cubicBezTo>
                <a:cubicBezTo>
                  <a:pt x="39" y="86"/>
                  <a:pt x="40" y="86"/>
                  <a:pt x="41" y="86"/>
                </a:cubicBezTo>
                <a:cubicBezTo>
                  <a:pt x="45" y="86"/>
                  <a:pt x="56" y="85"/>
                  <a:pt x="56" y="79"/>
                </a:cubicBezTo>
                <a:cubicBezTo>
                  <a:pt x="56" y="76"/>
                  <a:pt x="55" y="74"/>
                  <a:pt x="55" y="73"/>
                </a:cubicBezTo>
                <a:cubicBezTo>
                  <a:pt x="94" y="34"/>
                  <a:pt x="94" y="34"/>
                  <a:pt x="94" y="34"/>
                </a:cubicBezTo>
                <a:cubicBezTo>
                  <a:pt x="98" y="30"/>
                  <a:pt x="101" y="29"/>
                  <a:pt x="105" y="29"/>
                </a:cubicBezTo>
                <a:cubicBezTo>
                  <a:pt x="107" y="29"/>
                  <a:pt x="108" y="29"/>
                  <a:pt x="109" y="30"/>
                </a:cubicBezTo>
                <a:cubicBezTo>
                  <a:pt x="88" y="51"/>
                  <a:pt x="88" y="51"/>
                  <a:pt x="88" y="51"/>
                </a:cubicBezTo>
                <a:cubicBezTo>
                  <a:pt x="35" y="104"/>
                  <a:pt x="35" y="104"/>
                  <a:pt x="35" y="104"/>
                </a:cubicBezTo>
                <a:cubicBezTo>
                  <a:pt x="30" y="109"/>
                  <a:pt x="30" y="109"/>
                  <a:pt x="30" y="109"/>
                </a:cubicBezTo>
                <a:cubicBezTo>
                  <a:pt x="13" y="126"/>
                  <a:pt x="3" y="163"/>
                  <a:pt x="3" y="163"/>
                </a:cubicBezTo>
                <a:cubicBezTo>
                  <a:pt x="4" y="165"/>
                  <a:pt x="4" y="165"/>
                  <a:pt x="4" y="165"/>
                </a:cubicBezTo>
                <a:cubicBezTo>
                  <a:pt x="1" y="174"/>
                  <a:pt x="1" y="174"/>
                  <a:pt x="1" y="174"/>
                </a:cubicBezTo>
                <a:cubicBezTo>
                  <a:pt x="0" y="176"/>
                  <a:pt x="0" y="177"/>
                  <a:pt x="0" y="178"/>
                </a:cubicBezTo>
                <a:cubicBezTo>
                  <a:pt x="0" y="178"/>
                  <a:pt x="0" y="178"/>
                  <a:pt x="0" y="178"/>
                </a:cubicBezTo>
                <a:cubicBezTo>
                  <a:pt x="0" y="181"/>
                  <a:pt x="0" y="181"/>
                  <a:pt x="0" y="181"/>
                </a:cubicBezTo>
                <a:cubicBezTo>
                  <a:pt x="142" y="181"/>
                  <a:pt x="142" y="181"/>
                  <a:pt x="142" y="181"/>
                </a:cubicBezTo>
                <a:cubicBezTo>
                  <a:pt x="142" y="178"/>
                  <a:pt x="142" y="178"/>
                  <a:pt x="142" y="178"/>
                </a:cubicBezTo>
                <a:cubicBezTo>
                  <a:pt x="11" y="178"/>
                  <a:pt x="11" y="178"/>
                  <a:pt x="11" y="178"/>
                </a:cubicBezTo>
                <a:cubicBezTo>
                  <a:pt x="16" y="176"/>
                  <a:pt x="16" y="176"/>
                  <a:pt x="16" y="176"/>
                </a:cubicBezTo>
                <a:cubicBezTo>
                  <a:pt x="17" y="177"/>
                  <a:pt x="17" y="177"/>
                  <a:pt x="17" y="177"/>
                </a:cubicBezTo>
                <a:cubicBezTo>
                  <a:pt x="17" y="177"/>
                  <a:pt x="54" y="167"/>
                  <a:pt x="71" y="150"/>
                </a:cubicBezTo>
                <a:cubicBezTo>
                  <a:pt x="75" y="146"/>
                  <a:pt x="75" y="146"/>
                  <a:pt x="75" y="146"/>
                </a:cubicBezTo>
                <a:cubicBezTo>
                  <a:pt x="117" y="105"/>
                  <a:pt x="117" y="105"/>
                  <a:pt x="117" y="105"/>
                </a:cubicBezTo>
                <a:cubicBezTo>
                  <a:pt x="132" y="90"/>
                  <a:pt x="132" y="90"/>
                  <a:pt x="132" y="90"/>
                </a:cubicBezTo>
                <a:cubicBezTo>
                  <a:pt x="157" y="65"/>
                  <a:pt x="157" y="65"/>
                  <a:pt x="157" y="65"/>
                </a:cubicBezTo>
                <a:cubicBezTo>
                  <a:pt x="162" y="60"/>
                  <a:pt x="165" y="49"/>
                  <a:pt x="162" y="43"/>
                </a:cubicBezTo>
                <a:cubicBezTo>
                  <a:pt x="176" y="29"/>
                  <a:pt x="176" y="29"/>
                  <a:pt x="176" y="29"/>
                </a:cubicBezTo>
                <a:cubicBezTo>
                  <a:pt x="180" y="25"/>
                  <a:pt x="180" y="18"/>
                  <a:pt x="176" y="14"/>
                </a:cubicBezTo>
                <a:moveTo>
                  <a:pt x="19" y="169"/>
                </a:moveTo>
                <a:cubicBezTo>
                  <a:pt x="12" y="161"/>
                  <a:pt x="12" y="161"/>
                  <a:pt x="12" y="161"/>
                </a:cubicBezTo>
                <a:cubicBezTo>
                  <a:pt x="15" y="151"/>
                  <a:pt x="23" y="126"/>
                  <a:pt x="35" y="114"/>
                </a:cubicBezTo>
                <a:cubicBezTo>
                  <a:pt x="66" y="145"/>
                  <a:pt x="66" y="145"/>
                  <a:pt x="66" y="145"/>
                </a:cubicBezTo>
                <a:cubicBezTo>
                  <a:pt x="54" y="157"/>
                  <a:pt x="29" y="166"/>
                  <a:pt x="19" y="169"/>
                </a:cubicBezTo>
                <a:moveTo>
                  <a:pt x="152" y="59"/>
                </a:moveTo>
                <a:cubicBezTo>
                  <a:pt x="124" y="86"/>
                  <a:pt x="124" y="86"/>
                  <a:pt x="124" y="86"/>
                </a:cubicBezTo>
                <a:cubicBezTo>
                  <a:pt x="79" y="132"/>
                  <a:pt x="79" y="132"/>
                  <a:pt x="79" y="132"/>
                </a:cubicBezTo>
                <a:cubicBezTo>
                  <a:pt x="48" y="101"/>
                  <a:pt x="48" y="101"/>
                  <a:pt x="48" y="101"/>
                </a:cubicBezTo>
                <a:cubicBezTo>
                  <a:pt x="121" y="29"/>
                  <a:pt x="121" y="29"/>
                  <a:pt x="121" y="29"/>
                </a:cubicBezTo>
                <a:cubicBezTo>
                  <a:pt x="124" y="26"/>
                  <a:pt x="131" y="24"/>
                  <a:pt x="133" y="25"/>
                </a:cubicBezTo>
                <a:cubicBezTo>
                  <a:pt x="156" y="47"/>
                  <a:pt x="156" y="47"/>
                  <a:pt x="156" y="47"/>
                </a:cubicBezTo>
                <a:cubicBezTo>
                  <a:pt x="156" y="49"/>
                  <a:pt x="155" y="56"/>
                  <a:pt x="152" y="59"/>
                </a:cubicBezTo>
                <a:moveTo>
                  <a:pt x="171" y="24"/>
                </a:moveTo>
                <a:cubicBezTo>
                  <a:pt x="157" y="38"/>
                  <a:pt x="157" y="38"/>
                  <a:pt x="157" y="38"/>
                </a:cubicBezTo>
                <a:cubicBezTo>
                  <a:pt x="142" y="24"/>
                  <a:pt x="142" y="24"/>
                  <a:pt x="142" y="24"/>
                </a:cubicBezTo>
                <a:cubicBezTo>
                  <a:pt x="157" y="9"/>
                  <a:pt x="157" y="9"/>
                  <a:pt x="157" y="9"/>
                </a:cubicBezTo>
                <a:cubicBezTo>
                  <a:pt x="158" y="8"/>
                  <a:pt x="160" y="8"/>
                  <a:pt x="161" y="9"/>
                </a:cubicBezTo>
                <a:cubicBezTo>
                  <a:pt x="171" y="19"/>
                  <a:pt x="171" y="19"/>
                  <a:pt x="171" y="19"/>
                </a:cubicBezTo>
                <a:cubicBezTo>
                  <a:pt x="172" y="20"/>
                  <a:pt x="172" y="22"/>
                  <a:pt x="171" y="24"/>
                </a:cubicBezTo>
              </a:path>
            </a:pathLst>
          </a:custGeom>
          <a:solidFill>
            <a:schemeClr val="accent1"/>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34618" name="Google Shape;34618;p555"/>
          <p:cNvSpPr/>
          <p:nvPr/>
        </p:nvSpPr>
        <p:spPr>
          <a:xfrm>
            <a:off x="8974772" y="4792980"/>
            <a:ext cx="376757" cy="402286"/>
          </a:xfrm>
          <a:custGeom>
            <a:avLst/>
            <a:gdLst/>
            <a:ahLst/>
            <a:cxnLst/>
            <a:rect l="l" t="t" r="r" b="b"/>
            <a:pathLst>
              <a:path w="181" h="193" extrusionOk="0">
                <a:moveTo>
                  <a:pt x="178" y="20"/>
                </a:moveTo>
                <a:cubicBezTo>
                  <a:pt x="161" y="2"/>
                  <a:pt x="161" y="2"/>
                  <a:pt x="161" y="2"/>
                </a:cubicBezTo>
                <a:cubicBezTo>
                  <a:pt x="159" y="0"/>
                  <a:pt x="155" y="0"/>
                  <a:pt x="153" y="2"/>
                </a:cubicBezTo>
                <a:cubicBezTo>
                  <a:pt x="55" y="83"/>
                  <a:pt x="55" y="83"/>
                  <a:pt x="55" y="83"/>
                </a:cubicBezTo>
                <a:cubicBezTo>
                  <a:pt x="53" y="84"/>
                  <a:pt x="27" y="125"/>
                  <a:pt x="27" y="125"/>
                </a:cubicBezTo>
                <a:cubicBezTo>
                  <a:pt x="27" y="125"/>
                  <a:pt x="27" y="127"/>
                  <a:pt x="27" y="127"/>
                </a:cubicBezTo>
                <a:cubicBezTo>
                  <a:pt x="22" y="128"/>
                  <a:pt x="15" y="130"/>
                  <a:pt x="10" y="135"/>
                </a:cubicBezTo>
                <a:cubicBezTo>
                  <a:pt x="0" y="145"/>
                  <a:pt x="10" y="164"/>
                  <a:pt x="16" y="174"/>
                </a:cubicBezTo>
                <a:cubicBezTo>
                  <a:pt x="17" y="177"/>
                  <a:pt x="19" y="180"/>
                  <a:pt x="19" y="181"/>
                </a:cubicBezTo>
                <a:cubicBezTo>
                  <a:pt x="20" y="184"/>
                  <a:pt x="19" y="185"/>
                  <a:pt x="18" y="186"/>
                </a:cubicBezTo>
                <a:cubicBezTo>
                  <a:pt x="21" y="186"/>
                  <a:pt x="23" y="185"/>
                  <a:pt x="23" y="183"/>
                </a:cubicBezTo>
                <a:cubicBezTo>
                  <a:pt x="24" y="178"/>
                  <a:pt x="20" y="171"/>
                  <a:pt x="20" y="162"/>
                </a:cubicBezTo>
                <a:cubicBezTo>
                  <a:pt x="21" y="154"/>
                  <a:pt x="26" y="151"/>
                  <a:pt x="26" y="151"/>
                </a:cubicBezTo>
                <a:cubicBezTo>
                  <a:pt x="26" y="151"/>
                  <a:pt x="23" y="154"/>
                  <a:pt x="23" y="163"/>
                </a:cubicBezTo>
                <a:cubicBezTo>
                  <a:pt x="23" y="173"/>
                  <a:pt x="30" y="182"/>
                  <a:pt x="25" y="187"/>
                </a:cubicBezTo>
                <a:cubicBezTo>
                  <a:pt x="21" y="190"/>
                  <a:pt x="17" y="190"/>
                  <a:pt x="14" y="190"/>
                </a:cubicBezTo>
                <a:cubicBezTo>
                  <a:pt x="17" y="191"/>
                  <a:pt x="17" y="191"/>
                  <a:pt x="17" y="191"/>
                </a:cubicBezTo>
                <a:cubicBezTo>
                  <a:pt x="22" y="192"/>
                  <a:pt x="32" y="193"/>
                  <a:pt x="34" y="184"/>
                </a:cubicBezTo>
                <a:cubicBezTo>
                  <a:pt x="35" y="181"/>
                  <a:pt x="35" y="178"/>
                  <a:pt x="35" y="175"/>
                </a:cubicBezTo>
                <a:cubicBezTo>
                  <a:pt x="36" y="172"/>
                  <a:pt x="36" y="170"/>
                  <a:pt x="38" y="168"/>
                </a:cubicBezTo>
                <a:cubicBezTo>
                  <a:pt x="38" y="167"/>
                  <a:pt x="40" y="167"/>
                  <a:pt x="41" y="166"/>
                </a:cubicBezTo>
                <a:cubicBezTo>
                  <a:pt x="45" y="165"/>
                  <a:pt x="50" y="164"/>
                  <a:pt x="52" y="155"/>
                </a:cubicBezTo>
                <a:cubicBezTo>
                  <a:pt x="52" y="155"/>
                  <a:pt x="52" y="154"/>
                  <a:pt x="52" y="154"/>
                </a:cubicBezTo>
                <a:cubicBezTo>
                  <a:pt x="52" y="154"/>
                  <a:pt x="53" y="154"/>
                  <a:pt x="54" y="154"/>
                </a:cubicBezTo>
                <a:cubicBezTo>
                  <a:pt x="54" y="154"/>
                  <a:pt x="55" y="154"/>
                  <a:pt x="56" y="153"/>
                </a:cubicBezTo>
                <a:cubicBezTo>
                  <a:pt x="56" y="153"/>
                  <a:pt x="96" y="127"/>
                  <a:pt x="97" y="126"/>
                </a:cubicBezTo>
                <a:cubicBezTo>
                  <a:pt x="179" y="28"/>
                  <a:pt x="179" y="28"/>
                  <a:pt x="179" y="28"/>
                </a:cubicBezTo>
                <a:cubicBezTo>
                  <a:pt x="181" y="25"/>
                  <a:pt x="181" y="22"/>
                  <a:pt x="178" y="20"/>
                </a:cubicBezTo>
                <a:close/>
                <a:moveTo>
                  <a:pt x="34" y="157"/>
                </a:moveTo>
                <a:cubicBezTo>
                  <a:pt x="30" y="159"/>
                  <a:pt x="30" y="170"/>
                  <a:pt x="30" y="170"/>
                </a:cubicBezTo>
                <a:cubicBezTo>
                  <a:pt x="30" y="170"/>
                  <a:pt x="28" y="162"/>
                  <a:pt x="30" y="157"/>
                </a:cubicBezTo>
                <a:cubicBezTo>
                  <a:pt x="32" y="153"/>
                  <a:pt x="37" y="154"/>
                  <a:pt x="40" y="150"/>
                </a:cubicBezTo>
                <a:cubicBezTo>
                  <a:pt x="41" y="149"/>
                  <a:pt x="41" y="146"/>
                  <a:pt x="42" y="144"/>
                </a:cubicBezTo>
                <a:cubicBezTo>
                  <a:pt x="46" y="148"/>
                  <a:pt x="46" y="148"/>
                  <a:pt x="46" y="148"/>
                </a:cubicBezTo>
                <a:cubicBezTo>
                  <a:pt x="46" y="149"/>
                  <a:pt x="45" y="150"/>
                  <a:pt x="45" y="150"/>
                </a:cubicBezTo>
                <a:cubicBezTo>
                  <a:pt x="42" y="157"/>
                  <a:pt x="38" y="155"/>
                  <a:pt x="34" y="157"/>
                </a:cubicBezTo>
                <a:close/>
                <a:moveTo>
                  <a:pt x="54" y="145"/>
                </a:moveTo>
                <a:cubicBezTo>
                  <a:pt x="50" y="141"/>
                  <a:pt x="50" y="141"/>
                  <a:pt x="50" y="141"/>
                </a:cubicBezTo>
                <a:cubicBezTo>
                  <a:pt x="75" y="121"/>
                  <a:pt x="75" y="121"/>
                  <a:pt x="75" y="121"/>
                </a:cubicBezTo>
                <a:cubicBezTo>
                  <a:pt x="76" y="120"/>
                  <a:pt x="76" y="119"/>
                  <a:pt x="76" y="118"/>
                </a:cubicBezTo>
                <a:cubicBezTo>
                  <a:pt x="75" y="117"/>
                  <a:pt x="74" y="117"/>
                  <a:pt x="73" y="118"/>
                </a:cubicBezTo>
                <a:cubicBezTo>
                  <a:pt x="48" y="138"/>
                  <a:pt x="48" y="138"/>
                  <a:pt x="48" y="138"/>
                </a:cubicBezTo>
                <a:cubicBezTo>
                  <a:pt x="36" y="127"/>
                  <a:pt x="36" y="127"/>
                  <a:pt x="36" y="127"/>
                </a:cubicBezTo>
                <a:cubicBezTo>
                  <a:pt x="58" y="96"/>
                  <a:pt x="58" y="96"/>
                  <a:pt x="58" y="96"/>
                </a:cubicBezTo>
                <a:cubicBezTo>
                  <a:pt x="85" y="123"/>
                  <a:pt x="85" y="123"/>
                  <a:pt x="85" y="123"/>
                </a:cubicBezTo>
                <a:lnTo>
                  <a:pt x="54" y="145"/>
                </a:lnTo>
                <a:close/>
              </a:path>
            </a:pathLst>
          </a:custGeom>
          <a:solidFill>
            <a:schemeClr val="accent2"/>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34619" name="Google Shape;34619;p555"/>
          <p:cNvSpPr/>
          <p:nvPr/>
        </p:nvSpPr>
        <p:spPr>
          <a:xfrm>
            <a:off x="3489641" y="1922981"/>
            <a:ext cx="414851" cy="311854"/>
          </a:xfrm>
          <a:custGeom>
            <a:avLst/>
            <a:gdLst/>
            <a:ahLst/>
            <a:cxnLst/>
            <a:rect l="l" t="t" r="r" b="b"/>
            <a:pathLst>
              <a:path w="184" h="138" extrusionOk="0">
                <a:moveTo>
                  <a:pt x="160" y="45"/>
                </a:moveTo>
                <a:cubicBezTo>
                  <a:pt x="130" y="45"/>
                  <a:pt x="130" y="45"/>
                  <a:pt x="130" y="45"/>
                </a:cubicBezTo>
                <a:cubicBezTo>
                  <a:pt x="130" y="41"/>
                  <a:pt x="130" y="41"/>
                  <a:pt x="130" y="41"/>
                </a:cubicBezTo>
                <a:cubicBezTo>
                  <a:pt x="160" y="41"/>
                  <a:pt x="160" y="41"/>
                  <a:pt x="160" y="41"/>
                </a:cubicBezTo>
                <a:lnTo>
                  <a:pt x="160" y="45"/>
                </a:lnTo>
                <a:close/>
                <a:moveTo>
                  <a:pt x="160" y="57"/>
                </a:moveTo>
                <a:cubicBezTo>
                  <a:pt x="160" y="53"/>
                  <a:pt x="160" y="53"/>
                  <a:pt x="160" y="53"/>
                </a:cubicBezTo>
                <a:cubicBezTo>
                  <a:pt x="115" y="53"/>
                  <a:pt x="115" y="53"/>
                  <a:pt x="115" y="53"/>
                </a:cubicBezTo>
                <a:cubicBezTo>
                  <a:pt x="112" y="53"/>
                  <a:pt x="110" y="54"/>
                  <a:pt x="108" y="54"/>
                </a:cubicBezTo>
                <a:cubicBezTo>
                  <a:pt x="108" y="59"/>
                  <a:pt x="108" y="59"/>
                  <a:pt x="108" y="59"/>
                </a:cubicBezTo>
                <a:cubicBezTo>
                  <a:pt x="109" y="58"/>
                  <a:pt x="112" y="57"/>
                  <a:pt x="115" y="57"/>
                </a:cubicBezTo>
                <a:lnTo>
                  <a:pt x="160" y="57"/>
                </a:lnTo>
                <a:close/>
                <a:moveTo>
                  <a:pt x="31" y="92"/>
                </a:moveTo>
                <a:cubicBezTo>
                  <a:pt x="31" y="95"/>
                  <a:pt x="31" y="95"/>
                  <a:pt x="31" y="95"/>
                </a:cubicBezTo>
                <a:cubicBezTo>
                  <a:pt x="71" y="95"/>
                  <a:pt x="71" y="95"/>
                  <a:pt x="71" y="95"/>
                </a:cubicBezTo>
                <a:cubicBezTo>
                  <a:pt x="75" y="95"/>
                  <a:pt x="77" y="96"/>
                  <a:pt x="79" y="97"/>
                </a:cubicBezTo>
                <a:cubicBezTo>
                  <a:pt x="79" y="93"/>
                  <a:pt x="79" y="93"/>
                  <a:pt x="79" y="93"/>
                </a:cubicBezTo>
                <a:cubicBezTo>
                  <a:pt x="77" y="92"/>
                  <a:pt x="74" y="92"/>
                  <a:pt x="71" y="92"/>
                </a:cubicBezTo>
                <a:lnTo>
                  <a:pt x="31" y="92"/>
                </a:lnTo>
                <a:close/>
                <a:moveTo>
                  <a:pt x="160" y="106"/>
                </a:moveTo>
                <a:cubicBezTo>
                  <a:pt x="160" y="102"/>
                  <a:pt x="160" y="102"/>
                  <a:pt x="160" y="102"/>
                </a:cubicBezTo>
                <a:cubicBezTo>
                  <a:pt x="115" y="102"/>
                  <a:pt x="115" y="102"/>
                  <a:pt x="115" y="102"/>
                </a:cubicBezTo>
                <a:cubicBezTo>
                  <a:pt x="112" y="102"/>
                  <a:pt x="110" y="102"/>
                  <a:pt x="108" y="103"/>
                </a:cubicBezTo>
                <a:cubicBezTo>
                  <a:pt x="108" y="107"/>
                  <a:pt x="108" y="107"/>
                  <a:pt x="108" y="107"/>
                </a:cubicBezTo>
                <a:cubicBezTo>
                  <a:pt x="109" y="106"/>
                  <a:pt x="112" y="106"/>
                  <a:pt x="115" y="106"/>
                </a:cubicBezTo>
                <a:lnTo>
                  <a:pt x="160" y="106"/>
                </a:lnTo>
                <a:close/>
                <a:moveTo>
                  <a:pt x="160" y="69"/>
                </a:moveTo>
                <a:cubicBezTo>
                  <a:pt x="160" y="65"/>
                  <a:pt x="160" y="65"/>
                  <a:pt x="160" y="65"/>
                </a:cubicBezTo>
                <a:cubicBezTo>
                  <a:pt x="115" y="65"/>
                  <a:pt x="115" y="65"/>
                  <a:pt x="115" y="65"/>
                </a:cubicBezTo>
                <a:cubicBezTo>
                  <a:pt x="112" y="65"/>
                  <a:pt x="110" y="66"/>
                  <a:pt x="108" y="67"/>
                </a:cubicBezTo>
                <a:cubicBezTo>
                  <a:pt x="108" y="71"/>
                  <a:pt x="108" y="71"/>
                  <a:pt x="108" y="71"/>
                </a:cubicBezTo>
                <a:cubicBezTo>
                  <a:pt x="109" y="70"/>
                  <a:pt x="112" y="69"/>
                  <a:pt x="115" y="69"/>
                </a:cubicBezTo>
                <a:lnTo>
                  <a:pt x="160" y="69"/>
                </a:lnTo>
                <a:close/>
                <a:moveTo>
                  <a:pt x="160" y="93"/>
                </a:moveTo>
                <a:cubicBezTo>
                  <a:pt x="160" y="89"/>
                  <a:pt x="160" y="89"/>
                  <a:pt x="160" y="89"/>
                </a:cubicBezTo>
                <a:cubicBezTo>
                  <a:pt x="115" y="89"/>
                  <a:pt x="115" y="89"/>
                  <a:pt x="115" y="89"/>
                </a:cubicBezTo>
                <a:cubicBezTo>
                  <a:pt x="112" y="89"/>
                  <a:pt x="110" y="90"/>
                  <a:pt x="108" y="91"/>
                </a:cubicBezTo>
                <a:cubicBezTo>
                  <a:pt x="108" y="95"/>
                  <a:pt x="108" y="95"/>
                  <a:pt x="108" y="95"/>
                </a:cubicBezTo>
                <a:cubicBezTo>
                  <a:pt x="109" y="94"/>
                  <a:pt x="112" y="93"/>
                  <a:pt x="115" y="93"/>
                </a:cubicBezTo>
                <a:lnTo>
                  <a:pt x="160" y="93"/>
                </a:lnTo>
                <a:close/>
                <a:moveTo>
                  <a:pt x="160" y="81"/>
                </a:moveTo>
                <a:cubicBezTo>
                  <a:pt x="160" y="77"/>
                  <a:pt x="160" y="77"/>
                  <a:pt x="160" y="77"/>
                </a:cubicBezTo>
                <a:cubicBezTo>
                  <a:pt x="115" y="77"/>
                  <a:pt x="115" y="77"/>
                  <a:pt x="115" y="77"/>
                </a:cubicBezTo>
                <a:cubicBezTo>
                  <a:pt x="112" y="77"/>
                  <a:pt x="110" y="78"/>
                  <a:pt x="108" y="79"/>
                </a:cubicBezTo>
                <a:cubicBezTo>
                  <a:pt x="108" y="83"/>
                  <a:pt x="108" y="83"/>
                  <a:pt x="108" y="83"/>
                </a:cubicBezTo>
                <a:cubicBezTo>
                  <a:pt x="109" y="82"/>
                  <a:pt x="112" y="81"/>
                  <a:pt x="115" y="81"/>
                </a:cubicBezTo>
                <a:lnTo>
                  <a:pt x="160" y="81"/>
                </a:lnTo>
                <a:close/>
                <a:moveTo>
                  <a:pt x="184" y="18"/>
                </a:moveTo>
                <a:cubicBezTo>
                  <a:pt x="184" y="129"/>
                  <a:pt x="184" y="129"/>
                  <a:pt x="184" y="129"/>
                </a:cubicBezTo>
                <a:cubicBezTo>
                  <a:pt x="184" y="131"/>
                  <a:pt x="182" y="133"/>
                  <a:pt x="180" y="133"/>
                </a:cubicBezTo>
                <a:cubicBezTo>
                  <a:pt x="103" y="133"/>
                  <a:pt x="103" y="133"/>
                  <a:pt x="103" y="133"/>
                </a:cubicBezTo>
                <a:cubicBezTo>
                  <a:pt x="102" y="133"/>
                  <a:pt x="102" y="134"/>
                  <a:pt x="101" y="135"/>
                </a:cubicBezTo>
                <a:cubicBezTo>
                  <a:pt x="101" y="137"/>
                  <a:pt x="100" y="138"/>
                  <a:pt x="98" y="138"/>
                </a:cubicBezTo>
                <a:cubicBezTo>
                  <a:pt x="87" y="138"/>
                  <a:pt x="87" y="138"/>
                  <a:pt x="87" y="138"/>
                </a:cubicBezTo>
                <a:cubicBezTo>
                  <a:pt x="85" y="138"/>
                  <a:pt x="83" y="137"/>
                  <a:pt x="83" y="135"/>
                </a:cubicBezTo>
                <a:cubicBezTo>
                  <a:pt x="83" y="134"/>
                  <a:pt x="82" y="133"/>
                  <a:pt x="81" y="133"/>
                </a:cubicBezTo>
                <a:cubicBezTo>
                  <a:pt x="4" y="133"/>
                  <a:pt x="4" y="133"/>
                  <a:pt x="4" y="133"/>
                </a:cubicBezTo>
                <a:cubicBezTo>
                  <a:pt x="2" y="133"/>
                  <a:pt x="0" y="131"/>
                  <a:pt x="0" y="129"/>
                </a:cubicBezTo>
                <a:cubicBezTo>
                  <a:pt x="0" y="18"/>
                  <a:pt x="0" y="18"/>
                  <a:pt x="0" y="18"/>
                </a:cubicBezTo>
                <a:cubicBezTo>
                  <a:pt x="0" y="16"/>
                  <a:pt x="2" y="14"/>
                  <a:pt x="4" y="14"/>
                </a:cubicBezTo>
                <a:cubicBezTo>
                  <a:pt x="6" y="14"/>
                  <a:pt x="6" y="14"/>
                  <a:pt x="6" y="14"/>
                </a:cubicBezTo>
                <a:cubicBezTo>
                  <a:pt x="6" y="123"/>
                  <a:pt x="6" y="123"/>
                  <a:pt x="6" y="123"/>
                </a:cubicBezTo>
                <a:cubicBezTo>
                  <a:pt x="70" y="123"/>
                  <a:pt x="70" y="123"/>
                  <a:pt x="70" y="123"/>
                </a:cubicBezTo>
                <a:cubicBezTo>
                  <a:pt x="80" y="123"/>
                  <a:pt x="89" y="126"/>
                  <a:pt x="89" y="133"/>
                </a:cubicBezTo>
                <a:cubicBezTo>
                  <a:pt x="89" y="123"/>
                  <a:pt x="80" y="115"/>
                  <a:pt x="70" y="115"/>
                </a:cubicBezTo>
                <a:cubicBezTo>
                  <a:pt x="13" y="115"/>
                  <a:pt x="13" y="115"/>
                  <a:pt x="13" y="115"/>
                </a:cubicBezTo>
                <a:cubicBezTo>
                  <a:pt x="13" y="0"/>
                  <a:pt x="13" y="0"/>
                  <a:pt x="13" y="0"/>
                </a:cubicBezTo>
                <a:cubicBezTo>
                  <a:pt x="31" y="0"/>
                  <a:pt x="31" y="0"/>
                  <a:pt x="31" y="0"/>
                </a:cubicBezTo>
                <a:cubicBezTo>
                  <a:pt x="70" y="0"/>
                  <a:pt x="70" y="0"/>
                  <a:pt x="70" y="0"/>
                </a:cubicBezTo>
                <a:cubicBezTo>
                  <a:pt x="71" y="0"/>
                  <a:pt x="71" y="0"/>
                  <a:pt x="71" y="0"/>
                </a:cubicBezTo>
                <a:cubicBezTo>
                  <a:pt x="74" y="0"/>
                  <a:pt x="77" y="0"/>
                  <a:pt x="79" y="1"/>
                </a:cubicBezTo>
                <a:cubicBezTo>
                  <a:pt x="79" y="2"/>
                  <a:pt x="79" y="2"/>
                  <a:pt x="79" y="2"/>
                </a:cubicBezTo>
                <a:cubicBezTo>
                  <a:pt x="85" y="4"/>
                  <a:pt x="91" y="9"/>
                  <a:pt x="93" y="15"/>
                </a:cubicBezTo>
                <a:cubicBezTo>
                  <a:pt x="96" y="12"/>
                  <a:pt x="99" y="11"/>
                  <a:pt x="103" y="11"/>
                </a:cubicBezTo>
                <a:cubicBezTo>
                  <a:pt x="179" y="11"/>
                  <a:pt x="179" y="11"/>
                  <a:pt x="179" y="11"/>
                </a:cubicBezTo>
                <a:cubicBezTo>
                  <a:pt x="179" y="14"/>
                  <a:pt x="179" y="14"/>
                  <a:pt x="179" y="14"/>
                </a:cubicBezTo>
                <a:cubicBezTo>
                  <a:pt x="180" y="14"/>
                  <a:pt x="180" y="14"/>
                  <a:pt x="180" y="14"/>
                </a:cubicBezTo>
                <a:cubicBezTo>
                  <a:pt x="182" y="14"/>
                  <a:pt x="184" y="16"/>
                  <a:pt x="184" y="18"/>
                </a:cubicBezTo>
                <a:close/>
                <a:moveTo>
                  <a:pt x="89" y="26"/>
                </a:moveTo>
                <a:cubicBezTo>
                  <a:pt x="89" y="15"/>
                  <a:pt x="80" y="7"/>
                  <a:pt x="70" y="7"/>
                </a:cubicBezTo>
                <a:cubicBezTo>
                  <a:pt x="20" y="7"/>
                  <a:pt x="20" y="7"/>
                  <a:pt x="20" y="7"/>
                </a:cubicBezTo>
                <a:cubicBezTo>
                  <a:pt x="20" y="108"/>
                  <a:pt x="20" y="108"/>
                  <a:pt x="20" y="108"/>
                </a:cubicBezTo>
                <a:cubicBezTo>
                  <a:pt x="70" y="108"/>
                  <a:pt x="70" y="108"/>
                  <a:pt x="70" y="108"/>
                </a:cubicBezTo>
                <a:cubicBezTo>
                  <a:pt x="77" y="108"/>
                  <a:pt x="84" y="111"/>
                  <a:pt x="89" y="116"/>
                </a:cubicBezTo>
                <a:lnTo>
                  <a:pt x="89" y="26"/>
                </a:lnTo>
                <a:close/>
                <a:moveTo>
                  <a:pt x="171" y="18"/>
                </a:moveTo>
                <a:cubicBezTo>
                  <a:pt x="103" y="18"/>
                  <a:pt x="103" y="18"/>
                  <a:pt x="103" y="18"/>
                </a:cubicBezTo>
                <a:cubicBezTo>
                  <a:pt x="99" y="18"/>
                  <a:pt x="96" y="21"/>
                  <a:pt x="96" y="26"/>
                </a:cubicBezTo>
                <a:cubicBezTo>
                  <a:pt x="96" y="121"/>
                  <a:pt x="96" y="121"/>
                  <a:pt x="96" y="121"/>
                </a:cubicBezTo>
                <a:cubicBezTo>
                  <a:pt x="98" y="120"/>
                  <a:pt x="100" y="119"/>
                  <a:pt x="103" y="119"/>
                </a:cubicBezTo>
                <a:cubicBezTo>
                  <a:pt x="171" y="119"/>
                  <a:pt x="171" y="119"/>
                  <a:pt x="171" y="119"/>
                </a:cubicBezTo>
                <a:lnTo>
                  <a:pt x="171" y="18"/>
                </a:lnTo>
                <a:close/>
                <a:moveTo>
                  <a:pt x="45" y="75"/>
                </a:moveTo>
                <a:cubicBezTo>
                  <a:pt x="48" y="73"/>
                  <a:pt x="51" y="72"/>
                  <a:pt x="54" y="72"/>
                </a:cubicBezTo>
                <a:cubicBezTo>
                  <a:pt x="57" y="71"/>
                  <a:pt x="60" y="71"/>
                  <a:pt x="61" y="69"/>
                </a:cubicBezTo>
                <a:cubicBezTo>
                  <a:pt x="62" y="68"/>
                  <a:pt x="62" y="68"/>
                  <a:pt x="62" y="68"/>
                </a:cubicBezTo>
                <a:cubicBezTo>
                  <a:pt x="62" y="67"/>
                  <a:pt x="59" y="65"/>
                  <a:pt x="57" y="65"/>
                </a:cubicBezTo>
                <a:cubicBezTo>
                  <a:pt x="31" y="65"/>
                  <a:pt x="31" y="65"/>
                  <a:pt x="31" y="65"/>
                </a:cubicBezTo>
                <a:cubicBezTo>
                  <a:pt x="31" y="79"/>
                  <a:pt x="31" y="79"/>
                  <a:pt x="31" y="79"/>
                </a:cubicBezTo>
                <a:cubicBezTo>
                  <a:pt x="42" y="79"/>
                  <a:pt x="42" y="79"/>
                  <a:pt x="42" y="79"/>
                </a:cubicBezTo>
                <a:lnTo>
                  <a:pt x="45" y="75"/>
                </a:lnTo>
                <a:close/>
                <a:moveTo>
                  <a:pt x="31" y="35"/>
                </a:moveTo>
                <a:cubicBezTo>
                  <a:pt x="81" y="35"/>
                  <a:pt x="81" y="35"/>
                  <a:pt x="81" y="35"/>
                </a:cubicBezTo>
                <a:cubicBezTo>
                  <a:pt x="81" y="61"/>
                  <a:pt x="81" y="61"/>
                  <a:pt x="81" y="61"/>
                </a:cubicBezTo>
                <a:cubicBezTo>
                  <a:pt x="67" y="48"/>
                  <a:pt x="67" y="48"/>
                  <a:pt x="67" y="48"/>
                </a:cubicBezTo>
                <a:cubicBezTo>
                  <a:pt x="58" y="57"/>
                  <a:pt x="58" y="57"/>
                  <a:pt x="58" y="57"/>
                </a:cubicBezTo>
                <a:cubicBezTo>
                  <a:pt x="47" y="45"/>
                  <a:pt x="47" y="45"/>
                  <a:pt x="47" y="45"/>
                </a:cubicBezTo>
                <a:cubicBezTo>
                  <a:pt x="31" y="61"/>
                  <a:pt x="31" y="61"/>
                  <a:pt x="31" y="61"/>
                </a:cubicBezTo>
                <a:lnTo>
                  <a:pt x="31" y="35"/>
                </a:lnTo>
                <a:close/>
                <a:moveTo>
                  <a:pt x="68" y="41"/>
                </a:moveTo>
                <a:cubicBezTo>
                  <a:pt x="68" y="44"/>
                  <a:pt x="71" y="46"/>
                  <a:pt x="73" y="46"/>
                </a:cubicBezTo>
                <a:cubicBezTo>
                  <a:pt x="76" y="46"/>
                  <a:pt x="78" y="44"/>
                  <a:pt x="78" y="41"/>
                </a:cubicBezTo>
                <a:cubicBezTo>
                  <a:pt x="78" y="39"/>
                  <a:pt x="76" y="36"/>
                  <a:pt x="73" y="36"/>
                </a:cubicBezTo>
                <a:cubicBezTo>
                  <a:pt x="71" y="36"/>
                  <a:pt x="68" y="39"/>
                  <a:pt x="68" y="41"/>
                </a:cubicBezTo>
                <a:close/>
                <a:moveTo>
                  <a:pt x="70" y="67"/>
                </a:moveTo>
                <a:cubicBezTo>
                  <a:pt x="72" y="71"/>
                  <a:pt x="70" y="73"/>
                  <a:pt x="66" y="76"/>
                </a:cubicBezTo>
                <a:cubicBezTo>
                  <a:pt x="64" y="77"/>
                  <a:pt x="64" y="78"/>
                  <a:pt x="64" y="79"/>
                </a:cubicBezTo>
                <a:cubicBezTo>
                  <a:pt x="81" y="79"/>
                  <a:pt x="81" y="79"/>
                  <a:pt x="81" y="79"/>
                </a:cubicBezTo>
                <a:cubicBezTo>
                  <a:pt x="81" y="65"/>
                  <a:pt x="81" y="65"/>
                  <a:pt x="81" y="65"/>
                </a:cubicBezTo>
                <a:cubicBezTo>
                  <a:pt x="68" y="65"/>
                  <a:pt x="68" y="65"/>
                  <a:pt x="68" y="65"/>
                </a:cubicBezTo>
                <a:cubicBezTo>
                  <a:pt x="69" y="66"/>
                  <a:pt x="70" y="66"/>
                  <a:pt x="70" y="67"/>
                </a:cubicBezTo>
                <a:close/>
              </a:path>
            </a:pathLst>
          </a:custGeom>
          <a:solidFill>
            <a:schemeClr val="accent4"/>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4591"/>
                                        </p:tgtEl>
                                        <p:attrNameLst>
                                          <p:attrName>style.visibility</p:attrName>
                                        </p:attrNameLst>
                                      </p:cBhvr>
                                      <p:to>
                                        <p:strVal val="visible"/>
                                      </p:to>
                                    </p:set>
                                    <p:anim calcmode="lin" valueType="num">
                                      <p:cBhvr additive="base">
                                        <p:cTn id="7" dur="500"/>
                                        <p:tgtEl>
                                          <p:spTgt spid="34591"/>
                                        </p:tgtEl>
                                        <p:attrNameLst>
                                          <p:attrName>ppt_w</p:attrName>
                                        </p:attrNameLst>
                                      </p:cBhvr>
                                      <p:tavLst>
                                        <p:tav tm="0">
                                          <p:val>
                                            <p:strVal val="0"/>
                                          </p:val>
                                        </p:tav>
                                        <p:tav tm="100000">
                                          <p:val>
                                            <p:strVal val="#ppt_w"/>
                                          </p:val>
                                        </p:tav>
                                      </p:tavLst>
                                    </p:anim>
                                    <p:anim calcmode="lin" valueType="num">
                                      <p:cBhvr additive="base">
                                        <p:cTn id="8" dur="500"/>
                                        <p:tgtEl>
                                          <p:spTgt spid="3459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4587"/>
                                        </p:tgtEl>
                                        <p:attrNameLst>
                                          <p:attrName>style.visibility</p:attrName>
                                        </p:attrNameLst>
                                      </p:cBhvr>
                                      <p:to>
                                        <p:strVal val="visible"/>
                                      </p:to>
                                    </p:set>
                                    <p:animEffect transition="in" filter="fade">
                                      <p:cBhvr>
                                        <p:cTn id="12" dur="1000"/>
                                        <p:tgtEl>
                                          <p:spTgt spid="34587"/>
                                        </p:tgtEl>
                                      </p:cBhvr>
                                    </p:animEffect>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34613"/>
                                        </p:tgtEl>
                                        <p:attrNameLst>
                                          <p:attrName>style.visibility</p:attrName>
                                        </p:attrNameLst>
                                      </p:cBhvr>
                                      <p:to>
                                        <p:strVal val="visible"/>
                                      </p:to>
                                    </p:set>
                                    <p:anim calcmode="lin" valueType="num">
                                      <p:cBhvr additive="base">
                                        <p:cTn id="16" dur="500"/>
                                        <p:tgtEl>
                                          <p:spTgt spid="34613"/>
                                        </p:tgtEl>
                                        <p:attrNameLst>
                                          <p:attrName>ppt_w</p:attrName>
                                        </p:attrNameLst>
                                      </p:cBhvr>
                                      <p:tavLst>
                                        <p:tav tm="0">
                                          <p:val>
                                            <p:strVal val="0"/>
                                          </p:val>
                                        </p:tav>
                                        <p:tav tm="100000">
                                          <p:val>
                                            <p:strVal val="#ppt_w"/>
                                          </p:val>
                                        </p:tav>
                                      </p:tavLst>
                                    </p:anim>
                                    <p:anim calcmode="lin" valueType="num">
                                      <p:cBhvr additive="base">
                                        <p:cTn id="17" dur="500"/>
                                        <p:tgtEl>
                                          <p:spTgt spid="34613"/>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34612"/>
                                        </p:tgtEl>
                                        <p:attrNameLst>
                                          <p:attrName>style.visibility</p:attrName>
                                        </p:attrNameLst>
                                      </p:cBhvr>
                                      <p:to>
                                        <p:strVal val="visible"/>
                                      </p:to>
                                    </p:set>
                                    <p:anim calcmode="lin" valueType="num">
                                      <p:cBhvr additive="base">
                                        <p:cTn id="20" dur="500"/>
                                        <p:tgtEl>
                                          <p:spTgt spid="34612"/>
                                        </p:tgtEl>
                                        <p:attrNameLst>
                                          <p:attrName>ppt_w</p:attrName>
                                        </p:attrNameLst>
                                      </p:cBhvr>
                                      <p:tavLst>
                                        <p:tav tm="0">
                                          <p:val>
                                            <p:strVal val="0"/>
                                          </p:val>
                                        </p:tav>
                                        <p:tav tm="100000">
                                          <p:val>
                                            <p:strVal val="#ppt_w"/>
                                          </p:val>
                                        </p:tav>
                                      </p:tavLst>
                                    </p:anim>
                                    <p:anim calcmode="lin" valueType="num">
                                      <p:cBhvr additive="base">
                                        <p:cTn id="21" dur="500"/>
                                        <p:tgtEl>
                                          <p:spTgt spid="34612"/>
                                        </p:tgtEl>
                                        <p:attrNameLst>
                                          <p:attrName>ppt_h</p:attrName>
                                        </p:attrNameLst>
                                      </p:cBhvr>
                                      <p:tavLst>
                                        <p:tav tm="0">
                                          <p:val>
                                            <p:str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34615"/>
                                        </p:tgtEl>
                                        <p:attrNameLst>
                                          <p:attrName>style.visibility</p:attrName>
                                        </p:attrNameLst>
                                      </p:cBhvr>
                                      <p:to>
                                        <p:strVal val="visible"/>
                                      </p:to>
                                    </p:set>
                                    <p:anim calcmode="lin" valueType="num">
                                      <p:cBhvr additive="base">
                                        <p:cTn id="24" dur="500"/>
                                        <p:tgtEl>
                                          <p:spTgt spid="34615"/>
                                        </p:tgtEl>
                                        <p:attrNameLst>
                                          <p:attrName>ppt_w</p:attrName>
                                        </p:attrNameLst>
                                      </p:cBhvr>
                                      <p:tavLst>
                                        <p:tav tm="0">
                                          <p:val>
                                            <p:strVal val="0"/>
                                          </p:val>
                                        </p:tav>
                                        <p:tav tm="100000">
                                          <p:val>
                                            <p:strVal val="#ppt_w"/>
                                          </p:val>
                                        </p:tav>
                                      </p:tavLst>
                                    </p:anim>
                                    <p:anim calcmode="lin" valueType="num">
                                      <p:cBhvr additive="base">
                                        <p:cTn id="25" dur="500"/>
                                        <p:tgtEl>
                                          <p:spTgt spid="34615"/>
                                        </p:tgtEl>
                                        <p:attrNameLst>
                                          <p:attrName>ppt_h</p:attrName>
                                        </p:attrNameLst>
                                      </p:cBhvr>
                                      <p:tavLst>
                                        <p:tav tm="0">
                                          <p:val>
                                            <p:str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34614"/>
                                        </p:tgtEl>
                                        <p:attrNameLst>
                                          <p:attrName>style.visibility</p:attrName>
                                        </p:attrNameLst>
                                      </p:cBhvr>
                                      <p:to>
                                        <p:strVal val="visible"/>
                                      </p:to>
                                    </p:set>
                                    <p:anim calcmode="lin" valueType="num">
                                      <p:cBhvr additive="base">
                                        <p:cTn id="28" dur="500"/>
                                        <p:tgtEl>
                                          <p:spTgt spid="34614"/>
                                        </p:tgtEl>
                                        <p:attrNameLst>
                                          <p:attrName>ppt_w</p:attrName>
                                        </p:attrNameLst>
                                      </p:cBhvr>
                                      <p:tavLst>
                                        <p:tav tm="0">
                                          <p:val>
                                            <p:strVal val="0"/>
                                          </p:val>
                                        </p:tav>
                                        <p:tav tm="100000">
                                          <p:val>
                                            <p:strVal val="#ppt_w"/>
                                          </p:val>
                                        </p:tav>
                                      </p:tavLst>
                                    </p:anim>
                                    <p:anim calcmode="lin" valueType="num">
                                      <p:cBhvr additive="base">
                                        <p:cTn id="29" dur="500"/>
                                        <p:tgtEl>
                                          <p:spTgt spid="34614"/>
                                        </p:tgtEl>
                                        <p:attrNameLst>
                                          <p:attrName>ppt_h</p:attrName>
                                        </p:attrNameLst>
                                      </p:cBhvr>
                                      <p:tavLst>
                                        <p:tav tm="0">
                                          <p:val>
                                            <p:strVal val="0"/>
                                          </p:val>
                                        </p:tav>
                                        <p:tav tm="100000">
                                          <p:val>
                                            <p:strVal val="#ppt_h"/>
                                          </p:val>
                                        </p:tav>
                                      </p:tavLst>
                                    </p:anim>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4595"/>
                                        </p:tgtEl>
                                        <p:attrNameLst>
                                          <p:attrName>style.visibility</p:attrName>
                                        </p:attrNameLst>
                                      </p:cBhvr>
                                      <p:to>
                                        <p:strVal val="visible"/>
                                      </p:to>
                                    </p:set>
                                    <p:animEffect transition="in" filter="fade">
                                      <p:cBhvr>
                                        <p:cTn id="33" dur="500"/>
                                        <p:tgtEl>
                                          <p:spTgt spid="34595"/>
                                        </p:tgtEl>
                                      </p:cBhvr>
                                    </p:animEffect>
                                  </p:childTnLst>
                                </p:cTn>
                              </p:par>
                              <p:par>
                                <p:cTn id="34" presetID="10" presetClass="entr" presetSubtype="0" fill="hold" nodeType="withEffect">
                                  <p:stCondLst>
                                    <p:cond delay="0"/>
                                  </p:stCondLst>
                                  <p:childTnLst>
                                    <p:set>
                                      <p:cBhvr>
                                        <p:cTn id="35" dur="1" fill="hold">
                                          <p:stCondLst>
                                            <p:cond delay="0"/>
                                          </p:stCondLst>
                                        </p:cTn>
                                        <p:tgtEl>
                                          <p:spTgt spid="34592"/>
                                        </p:tgtEl>
                                        <p:attrNameLst>
                                          <p:attrName>style.visibility</p:attrName>
                                        </p:attrNameLst>
                                      </p:cBhvr>
                                      <p:to>
                                        <p:strVal val="visible"/>
                                      </p:to>
                                    </p:set>
                                    <p:animEffect transition="in" filter="fade">
                                      <p:cBhvr>
                                        <p:cTn id="36" dur="500"/>
                                        <p:tgtEl>
                                          <p:spTgt spid="34592"/>
                                        </p:tgtEl>
                                      </p:cBhvr>
                                    </p:animEffect>
                                  </p:childTnLst>
                                </p:cTn>
                              </p:par>
                              <p:par>
                                <p:cTn id="37" presetID="10" presetClass="entr" presetSubtype="0" fill="hold" nodeType="withEffect">
                                  <p:stCondLst>
                                    <p:cond delay="0"/>
                                  </p:stCondLst>
                                  <p:childTnLst>
                                    <p:set>
                                      <p:cBhvr>
                                        <p:cTn id="38" dur="1" fill="hold">
                                          <p:stCondLst>
                                            <p:cond delay="0"/>
                                          </p:stCondLst>
                                        </p:cTn>
                                        <p:tgtEl>
                                          <p:spTgt spid="34598"/>
                                        </p:tgtEl>
                                        <p:attrNameLst>
                                          <p:attrName>style.visibility</p:attrName>
                                        </p:attrNameLst>
                                      </p:cBhvr>
                                      <p:to>
                                        <p:strVal val="visible"/>
                                      </p:to>
                                    </p:set>
                                    <p:animEffect transition="in" filter="fade">
                                      <p:cBhvr>
                                        <p:cTn id="39" dur="500"/>
                                        <p:tgtEl>
                                          <p:spTgt spid="34598"/>
                                        </p:tgtEl>
                                      </p:cBhvr>
                                    </p:animEffect>
                                  </p:childTnLst>
                                </p:cTn>
                              </p:par>
                              <p:par>
                                <p:cTn id="40" presetID="10" presetClass="entr" presetSubtype="0" fill="hold" nodeType="withEffect">
                                  <p:stCondLst>
                                    <p:cond delay="0"/>
                                  </p:stCondLst>
                                  <p:childTnLst>
                                    <p:set>
                                      <p:cBhvr>
                                        <p:cTn id="41" dur="1" fill="hold">
                                          <p:stCondLst>
                                            <p:cond delay="0"/>
                                          </p:stCondLst>
                                        </p:cTn>
                                        <p:tgtEl>
                                          <p:spTgt spid="34601"/>
                                        </p:tgtEl>
                                        <p:attrNameLst>
                                          <p:attrName>style.visibility</p:attrName>
                                        </p:attrNameLst>
                                      </p:cBhvr>
                                      <p:to>
                                        <p:strVal val="visible"/>
                                      </p:to>
                                    </p:set>
                                    <p:animEffect transition="in" filter="fade">
                                      <p:cBhvr>
                                        <p:cTn id="42" dur="500"/>
                                        <p:tgtEl>
                                          <p:spTgt spid="34601"/>
                                        </p:tgtEl>
                                      </p:cBhvr>
                                    </p:animEffect>
                                  </p:childTnLst>
                                </p:cTn>
                              </p:par>
                            </p:childTnLst>
                          </p:cTn>
                        </p:par>
                        <p:par>
                          <p:cTn id="43" fill="hold">
                            <p:stCondLst>
                              <p:cond delay="2500"/>
                            </p:stCondLst>
                            <p:childTnLst>
                              <p:par>
                                <p:cTn id="44" presetID="23" presetClass="entr" presetSubtype="16" fill="hold" nodeType="afterEffect">
                                  <p:stCondLst>
                                    <p:cond delay="0"/>
                                  </p:stCondLst>
                                  <p:childTnLst>
                                    <p:set>
                                      <p:cBhvr>
                                        <p:cTn id="45" dur="1" fill="hold">
                                          <p:stCondLst>
                                            <p:cond delay="0"/>
                                          </p:stCondLst>
                                        </p:cTn>
                                        <p:tgtEl>
                                          <p:spTgt spid="34616"/>
                                        </p:tgtEl>
                                        <p:attrNameLst>
                                          <p:attrName>style.visibility</p:attrName>
                                        </p:attrNameLst>
                                      </p:cBhvr>
                                      <p:to>
                                        <p:strVal val="visible"/>
                                      </p:to>
                                    </p:set>
                                    <p:anim calcmode="lin" valueType="num">
                                      <p:cBhvr additive="base">
                                        <p:cTn id="46" dur="500"/>
                                        <p:tgtEl>
                                          <p:spTgt spid="34616"/>
                                        </p:tgtEl>
                                        <p:attrNameLst>
                                          <p:attrName>ppt_w</p:attrName>
                                        </p:attrNameLst>
                                      </p:cBhvr>
                                      <p:tavLst>
                                        <p:tav tm="0">
                                          <p:val>
                                            <p:strVal val="0"/>
                                          </p:val>
                                        </p:tav>
                                        <p:tav tm="100000">
                                          <p:val>
                                            <p:strVal val="#ppt_w"/>
                                          </p:val>
                                        </p:tav>
                                      </p:tavLst>
                                    </p:anim>
                                    <p:anim calcmode="lin" valueType="num">
                                      <p:cBhvr additive="base">
                                        <p:cTn id="47" dur="500"/>
                                        <p:tgtEl>
                                          <p:spTgt spid="34616"/>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34619"/>
                                        </p:tgtEl>
                                        <p:attrNameLst>
                                          <p:attrName>style.visibility</p:attrName>
                                        </p:attrNameLst>
                                      </p:cBhvr>
                                      <p:to>
                                        <p:strVal val="visible"/>
                                      </p:to>
                                    </p:set>
                                    <p:anim calcmode="lin" valueType="num">
                                      <p:cBhvr additive="base">
                                        <p:cTn id="50" dur="500"/>
                                        <p:tgtEl>
                                          <p:spTgt spid="34619"/>
                                        </p:tgtEl>
                                        <p:attrNameLst>
                                          <p:attrName>ppt_w</p:attrName>
                                        </p:attrNameLst>
                                      </p:cBhvr>
                                      <p:tavLst>
                                        <p:tav tm="0">
                                          <p:val>
                                            <p:strVal val="0"/>
                                          </p:val>
                                        </p:tav>
                                        <p:tav tm="100000">
                                          <p:val>
                                            <p:strVal val="#ppt_w"/>
                                          </p:val>
                                        </p:tav>
                                      </p:tavLst>
                                    </p:anim>
                                    <p:anim calcmode="lin" valueType="num">
                                      <p:cBhvr additive="base">
                                        <p:cTn id="51" dur="500"/>
                                        <p:tgtEl>
                                          <p:spTgt spid="34619"/>
                                        </p:tgtEl>
                                        <p:attrNameLst>
                                          <p:attrName>ppt_h</p:attrName>
                                        </p:attrNameLst>
                                      </p:cBhvr>
                                      <p:tavLst>
                                        <p:tav tm="0">
                                          <p:val>
                                            <p:str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34617"/>
                                        </p:tgtEl>
                                        <p:attrNameLst>
                                          <p:attrName>style.visibility</p:attrName>
                                        </p:attrNameLst>
                                      </p:cBhvr>
                                      <p:to>
                                        <p:strVal val="visible"/>
                                      </p:to>
                                    </p:set>
                                    <p:anim calcmode="lin" valueType="num">
                                      <p:cBhvr additive="base">
                                        <p:cTn id="54" dur="500"/>
                                        <p:tgtEl>
                                          <p:spTgt spid="34617"/>
                                        </p:tgtEl>
                                        <p:attrNameLst>
                                          <p:attrName>ppt_w</p:attrName>
                                        </p:attrNameLst>
                                      </p:cBhvr>
                                      <p:tavLst>
                                        <p:tav tm="0">
                                          <p:val>
                                            <p:strVal val="0"/>
                                          </p:val>
                                        </p:tav>
                                        <p:tav tm="100000">
                                          <p:val>
                                            <p:strVal val="#ppt_w"/>
                                          </p:val>
                                        </p:tav>
                                      </p:tavLst>
                                    </p:anim>
                                    <p:anim calcmode="lin" valueType="num">
                                      <p:cBhvr additive="base">
                                        <p:cTn id="55" dur="500"/>
                                        <p:tgtEl>
                                          <p:spTgt spid="34617"/>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34618"/>
                                        </p:tgtEl>
                                        <p:attrNameLst>
                                          <p:attrName>style.visibility</p:attrName>
                                        </p:attrNameLst>
                                      </p:cBhvr>
                                      <p:to>
                                        <p:strVal val="visible"/>
                                      </p:to>
                                    </p:set>
                                    <p:anim calcmode="lin" valueType="num">
                                      <p:cBhvr additive="base">
                                        <p:cTn id="58" dur="500"/>
                                        <p:tgtEl>
                                          <p:spTgt spid="34618"/>
                                        </p:tgtEl>
                                        <p:attrNameLst>
                                          <p:attrName>ppt_w</p:attrName>
                                        </p:attrNameLst>
                                      </p:cBhvr>
                                      <p:tavLst>
                                        <p:tav tm="0">
                                          <p:val>
                                            <p:strVal val="0"/>
                                          </p:val>
                                        </p:tav>
                                        <p:tav tm="100000">
                                          <p:val>
                                            <p:strVal val="#ppt_w"/>
                                          </p:val>
                                        </p:tav>
                                      </p:tavLst>
                                    </p:anim>
                                    <p:anim calcmode="lin" valueType="num">
                                      <p:cBhvr additive="base">
                                        <p:cTn id="59" dur="500"/>
                                        <p:tgtEl>
                                          <p:spTgt spid="34618"/>
                                        </p:tgtEl>
                                        <p:attrNameLst>
                                          <p:attrName>ppt_h</p:attrName>
                                        </p:attrNameLst>
                                      </p:cBhvr>
                                      <p:tavLst>
                                        <p:tav tm="0">
                                          <p:val>
                                            <p:strVal val="0"/>
                                          </p:val>
                                        </p:tav>
                                        <p:tav tm="100000">
                                          <p:val>
                                            <p:strVal val="#ppt_h"/>
                                          </p:val>
                                        </p:tav>
                                      </p:tavLst>
                                    </p:anim>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34609"/>
                                        </p:tgtEl>
                                        <p:attrNameLst>
                                          <p:attrName>style.visibility</p:attrName>
                                        </p:attrNameLst>
                                      </p:cBhvr>
                                      <p:to>
                                        <p:strVal val="visible"/>
                                      </p:to>
                                    </p:set>
                                    <p:animEffect transition="in" filter="fade">
                                      <p:cBhvr>
                                        <p:cTn id="63" dur="500"/>
                                        <p:tgtEl>
                                          <p:spTgt spid="34609"/>
                                        </p:tgtEl>
                                      </p:cBhvr>
                                    </p:animEffect>
                                  </p:childTnLst>
                                </p:cTn>
                              </p:par>
                              <p:par>
                                <p:cTn id="64" presetID="10" presetClass="entr" presetSubtype="0" fill="hold" nodeType="withEffect">
                                  <p:stCondLst>
                                    <p:cond delay="0"/>
                                  </p:stCondLst>
                                  <p:childTnLst>
                                    <p:set>
                                      <p:cBhvr>
                                        <p:cTn id="65" dur="1" fill="hold">
                                          <p:stCondLst>
                                            <p:cond delay="0"/>
                                          </p:stCondLst>
                                        </p:cTn>
                                        <p:tgtEl>
                                          <p:spTgt spid="34611"/>
                                        </p:tgtEl>
                                        <p:attrNameLst>
                                          <p:attrName>style.visibility</p:attrName>
                                        </p:attrNameLst>
                                      </p:cBhvr>
                                      <p:to>
                                        <p:strVal val="visible"/>
                                      </p:to>
                                    </p:set>
                                    <p:animEffect transition="in" filter="fade">
                                      <p:cBhvr>
                                        <p:cTn id="66" dur="500"/>
                                        <p:tgtEl>
                                          <p:spTgt spid="34611"/>
                                        </p:tgtEl>
                                      </p:cBhvr>
                                    </p:animEffect>
                                  </p:childTnLst>
                                </p:cTn>
                              </p:par>
                              <p:par>
                                <p:cTn id="67" presetID="10" presetClass="entr" presetSubtype="0" fill="hold" nodeType="withEffect">
                                  <p:stCondLst>
                                    <p:cond delay="0"/>
                                  </p:stCondLst>
                                  <p:childTnLst>
                                    <p:set>
                                      <p:cBhvr>
                                        <p:cTn id="68" dur="1" fill="hold">
                                          <p:stCondLst>
                                            <p:cond delay="0"/>
                                          </p:stCondLst>
                                        </p:cTn>
                                        <p:tgtEl>
                                          <p:spTgt spid="34605"/>
                                        </p:tgtEl>
                                        <p:attrNameLst>
                                          <p:attrName>style.visibility</p:attrName>
                                        </p:attrNameLst>
                                      </p:cBhvr>
                                      <p:to>
                                        <p:strVal val="visible"/>
                                      </p:to>
                                    </p:set>
                                    <p:animEffect transition="in" filter="fade">
                                      <p:cBhvr>
                                        <p:cTn id="69" dur="500"/>
                                        <p:tgtEl>
                                          <p:spTgt spid="34605"/>
                                        </p:tgtEl>
                                      </p:cBhvr>
                                    </p:animEffect>
                                  </p:childTnLst>
                                </p:cTn>
                              </p:par>
                              <p:par>
                                <p:cTn id="70" presetID="10" presetClass="entr" presetSubtype="0" fill="hold" nodeType="withEffect">
                                  <p:stCondLst>
                                    <p:cond delay="0"/>
                                  </p:stCondLst>
                                  <p:childTnLst>
                                    <p:set>
                                      <p:cBhvr>
                                        <p:cTn id="71" dur="1" fill="hold">
                                          <p:stCondLst>
                                            <p:cond delay="0"/>
                                          </p:stCondLst>
                                        </p:cTn>
                                        <p:tgtEl>
                                          <p:spTgt spid="34607"/>
                                        </p:tgtEl>
                                        <p:attrNameLst>
                                          <p:attrName>style.visibility</p:attrName>
                                        </p:attrNameLst>
                                      </p:cBhvr>
                                      <p:to>
                                        <p:strVal val="visible"/>
                                      </p:to>
                                    </p:set>
                                    <p:animEffect transition="in" filter="fade">
                                      <p:cBhvr>
                                        <p:cTn id="72" dur="500"/>
                                        <p:tgtEl>
                                          <p:spTgt spid="34607"/>
                                        </p:tgtEl>
                                      </p:cBhvr>
                                    </p:animEffect>
                                  </p:childTnLst>
                                </p:cTn>
                              </p:par>
                            </p:childTnLst>
                          </p:cTn>
                        </p:par>
                        <p:par>
                          <p:cTn id="73" fill="hold">
                            <p:stCondLst>
                              <p:cond delay="3500"/>
                            </p:stCondLst>
                            <p:childTnLst>
                              <p:par>
                                <p:cTn id="74" presetID="10" presetClass="entr" presetSubtype="0" fill="hold" nodeType="afterEffect">
                                  <p:stCondLst>
                                    <p:cond delay="0"/>
                                  </p:stCondLst>
                                  <p:childTnLst>
                                    <p:set>
                                      <p:cBhvr>
                                        <p:cTn id="75" dur="1" fill="hold">
                                          <p:stCondLst>
                                            <p:cond delay="0"/>
                                          </p:stCondLst>
                                        </p:cTn>
                                        <p:tgtEl>
                                          <p:spTgt spid="34608"/>
                                        </p:tgtEl>
                                        <p:attrNameLst>
                                          <p:attrName>style.visibility</p:attrName>
                                        </p:attrNameLst>
                                      </p:cBhvr>
                                      <p:to>
                                        <p:strVal val="visible"/>
                                      </p:to>
                                    </p:set>
                                    <p:animEffect transition="in" filter="fade">
                                      <p:cBhvr>
                                        <p:cTn id="76" dur="500"/>
                                        <p:tgtEl>
                                          <p:spTgt spid="34608"/>
                                        </p:tgtEl>
                                      </p:cBhvr>
                                    </p:animEffect>
                                  </p:childTnLst>
                                </p:cTn>
                              </p:par>
                              <p:par>
                                <p:cTn id="77" presetID="10" presetClass="entr" presetSubtype="0" fill="hold" nodeType="withEffect">
                                  <p:stCondLst>
                                    <p:cond delay="0"/>
                                  </p:stCondLst>
                                  <p:childTnLst>
                                    <p:set>
                                      <p:cBhvr>
                                        <p:cTn id="78" dur="1" fill="hold">
                                          <p:stCondLst>
                                            <p:cond delay="0"/>
                                          </p:stCondLst>
                                        </p:cTn>
                                        <p:tgtEl>
                                          <p:spTgt spid="34610"/>
                                        </p:tgtEl>
                                        <p:attrNameLst>
                                          <p:attrName>style.visibility</p:attrName>
                                        </p:attrNameLst>
                                      </p:cBhvr>
                                      <p:to>
                                        <p:strVal val="visible"/>
                                      </p:to>
                                    </p:set>
                                    <p:animEffect transition="in" filter="fade">
                                      <p:cBhvr>
                                        <p:cTn id="79" dur="500"/>
                                        <p:tgtEl>
                                          <p:spTgt spid="34610"/>
                                        </p:tgtEl>
                                      </p:cBhvr>
                                    </p:animEffect>
                                  </p:childTnLst>
                                </p:cTn>
                              </p:par>
                              <p:par>
                                <p:cTn id="80" presetID="10" presetClass="entr" presetSubtype="0" fill="hold" nodeType="withEffect">
                                  <p:stCondLst>
                                    <p:cond delay="0"/>
                                  </p:stCondLst>
                                  <p:childTnLst>
                                    <p:set>
                                      <p:cBhvr>
                                        <p:cTn id="81" dur="1" fill="hold">
                                          <p:stCondLst>
                                            <p:cond delay="0"/>
                                          </p:stCondLst>
                                        </p:cTn>
                                        <p:tgtEl>
                                          <p:spTgt spid="34604"/>
                                        </p:tgtEl>
                                        <p:attrNameLst>
                                          <p:attrName>style.visibility</p:attrName>
                                        </p:attrNameLst>
                                      </p:cBhvr>
                                      <p:to>
                                        <p:strVal val="visible"/>
                                      </p:to>
                                    </p:set>
                                    <p:animEffect transition="in" filter="fade">
                                      <p:cBhvr>
                                        <p:cTn id="82" dur="500"/>
                                        <p:tgtEl>
                                          <p:spTgt spid="34604"/>
                                        </p:tgtEl>
                                      </p:cBhvr>
                                    </p:animEffect>
                                  </p:childTnLst>
                                </p:cTn>
                              </p:par>
                              <p:par>
                                <p:cTn id="83" presetID="10" presetClass="entr" presetSubtype="0" fill="hold" nodeType="withEffect">
                                  <p:stCondLst>
                                    <p:cond delay="0"/>
                                  </p:stCondLst>
                                  <p:childTnLst>
                                    <p:set>
                                      <p:cBhvr>
                                        <p:cTn id="84" dur="1" fill="hold">
                                          <p:stCondLst>
                                            <p:cond delay="0"/>
                                          </p:stCondLst>
                                        </p:cTn>
                                        <p:tgtEl>
                                          <p:spTgt spid="34606"/>
                                        </p:tgtEl>
                                        <p:attrNameLst>
                                          <p:attrName>style.visibility</p:attrName>
                                        </p:attrNameLst>
                                      </p:cBhvr>
                                      <p:to>
                                        <p:strVal val="visible"/>
                                      </p:to>
                                    </p:set>
                                    <p:animEffect transition="in" filter="fade">
                                      <p:cBhvr>
                                        <p:cTn id="85" dur="500"/>
                                        <p:tgtEl>
                                          <p:spTgt spid="34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34623"/>
        <p:cNvGrpSpPr/>
        <p:nvPr/>
      </p:nvGrpSpPr>
      <p:grpSpPr>
        <a:xfrm>
          <a:off x="0" y="0"/>
          <a:ext cx="0" cy="0"/>
          <a:chOff x="0" y="0"/>
          <a:chExt cx="0" cy="0"/>
        </a:xfrm>
      </p:grpSpPr>
      <p:sp>
        <p:nvSpPr>
          <p:cNvPr id="34624" name="Google Shape;34624;p556"/>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College Student Infographic</a:t>
            </a:r>
            <a:endParaRPr/>
          </a:p>
        </p:txBody>
      </p:sp>
      <p:sp>
        <p:nvSpPr>
          <p:cNvPr id="34625" name="Google Shape;34625;p556"/>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106</a:t>
            </a:fld>
            <a:endParaRPr/>
          </a:p>
        </p:txBody>
      </p:sp>
      <p:sp>
        <p:nvSpPr>
          <p:cNvPr id="34626" name="Google Shape;34626;p556"/>
          <p:cNvSpPr/>
          <p:nvPr/>
        </p:nvSpPr>
        <p:spPr>
          <a:xfrm>
            <a:off x="3816350" y="1558925"/>
            <a:ext cx="2087563" cy="5072063"/>
          </a:xfrm>
          <a:custGeom>
            <a:avLst/>
            <a:gdLst/>
            <a:ahLst/>
            <a:cxnLst/>
            <a:rect l="l" t="t" r="r" b="b"/>
            <a:pathLst>
              <a:path w="1382" h="3358" extrusionOk="0">
                <a:moveTo>
                  <a:pt x="985" y="3186"/>
                </a:moveTo>
                <a:cubicBezTo>
                  <a:pt x="967" y="3188"/>
                  <a:pt x="950" y="3190"/>
                  <a:pt x="932" y="3192"/>
                </a:cubicBezTo>
                <a:cubicBezTo>
                  <a:pt x="932" y="3212"/>
                  <a:pt x="932" y="3232"/>
                  <a:pt x="932" y="3251"/>
                </a:cubicBezTo>
                <a:cubicBezTo>
                  <a:pt x="937" y="3253"/>
                  <a:pt x="941" y="3255"/>
                  <a:pt x="945" y="3258"/>
                </a:cubicBezTo>
                <a:cubicBezTo>
                  <a:pt x="1021" y="3273"/>
                  <a:pt x="1082" y="3303"/>
                  <a:pt x="1109" y="3310"/>
                </a:cubicBezTo>
                <a:cubicBezTo>
                  <a:pt x="1136" y="3316"/>
                  <a:pt x="1173" y="3341"/>
                  <a:pt x="1174" y="3351"/>
                </a:cubicBezTo>
                <a:cubicBezTo>
                  <a:pt x="1175" y="3358"/>
                  <a:pt x="1165" y="3355"/>
                  <a:pt x="1134" y="3355"/>
                </a:cubicBezTo>
                <a:cubicBezTo>
                  <a:pt x="1118" y="3355"/>
                  <a:pt x="1081" y="3350"/>
                  <a:pt x="1037" y="3350"/>
                </a:cubicBezTo>
                <a:cubicBezTo>
                  <a:pt x="1003" y="3349"/>
                  <a:pt x="933" y="3313"/>
                  <a:pt x="938" y="3348"/>
                </a:cubicBezTo>
                <a:cubicBezTo>
                  <a:pt x="921" y="3348"/>
                  <a:pt x="863" y="3351"/>
                  <a:pt x="826" y="3351"/>
                </a:cubicBezTo>
                <a:cubicBezTo>
                  <a:pt x="822" y="3316"/>
                  <a:pt x="802" y="3242"/>
                  <a:pt x="789" y="3192"/>
                </a:cubicBezTo>
                <a:cubicBezTo>
                  <a:pt x="726" y="3195"/>
                  <a:pt x="663" y="3197"/>
                  <a:pt x="600" y="3199"/>
                </a:cubicBezTo>
                <a:cubicBezTo>
                  <a:pt x="602" y="3249"/>
                  <a:pt x="604" y="3299"/>
                  <a:pt x="606" y="3349"/>
                </a:cubicBezTo>
                <a:cubicBezTo>
                  <a:pt x="572" y="3349"/>
                  <a:pt x="537" y="3349"/>
                  <a:pt x="502" y="3349"/>
                </a:cubicBezTo>
                <a:cubicBezTo>
                  <a:pt x="501" y="3328"/>
                  <a:pt x="396" y="3349"/>
                  <a:pt x="305" y="3349"/>
                </a:cubicBezTo>
                <a:cubicBezTo>
                  <a:pt x="275" y="3349"/>
                  <a:pt x="245" y="3351"/>
                  <a:pt x="237" y="3347"/>
                </a:cubicBezTo>
                <a:cubicBezTo>
                  <a:pt x="230" y="3342"/>
                  <a:pt x="233" y="3329"/>
                  <a:pt x="238" y="3326"/>
                </a:cubicBezTo>
                <a:cubicBezTo>
                  <a:pt x="308" y="3285"/>
                  <a:pt x="454" y="3265"/>
                  <a:pt x="476" y="3192"/>
                </a:cubicBezTo>
                <a:cubicBezTo>
                  <a:pt x="390" y="3195"/>
                  <a:pt x="343" y="3180"/>
                  <a:pt x="248" y="3179"/>
                </a:cubicBezTo>
                <a:cubicBezTo>
                  <a:pt x="241" y="3075"/>
                  <a:pt x="235" y="2971"/>
                  <a:pt x="228" y="2867"/>
                </a:cubicBezTo>
                <a:cubicBezTo>
                  <a:pt x="187" y="2593"/>
                  <a:pt x="248" y="2308"/>
                  <a:pt x="196" y="2078"/>
                </a:cubicBezTo>
                <a:cubicBezTo>
                  <a:pt x="194" y="2078"/>
                  <a:pt x="191" y="2078"/>
                  <a:pt x="189" y="2078"/>
                </a:cubicBezTo>
                <a:cubicBezTo>
                  <a:pt x="187" y="2097"/>
                  <a:pt x="185" y="2117"/>
                  <a:pt x="183" y="2136"/>
                </a:cubicBezTo>
                <a:cubicBezTo>
                  <a:pt x="152" y="2141"/>
                  <a:pt x="122" y="2145"/>
                  <a:pt x="92" y="2149"/>
                </a:cubicBezTo>
                <a:cubicBezTo>
                  <a:pt x="85" y="2159"/>
                  <a:pt x="89" y="2186"/>
                  <a:pt x="92" y="2241"/>
                </a:cubicBezTo>
                <a:cubicBezTo>
                  <a:pt x="86" y="2300"/>
                  <a:pt x="73" y="2258"/>
                  <a:pt x="65" y="2251"/>
                </a:cubicBezTo>
                <a:cubicBezTo>
                  <a:pt x="52" y="2213"/>
                  <a:pt x="59" y="2185"/>
                  <a:pt x="39" y="2136"/>
                </a:cubicBezTo>
                <a:cubicBezTo>
                  <a:pt x="26" y="2126"/>
                  <a:pt x="13" y="2115"/>
                  <a:pt x="0" y="2104"/>
                </a:cubicBezTo>
                <a:cubicBezTo>
                  <a:pt x="11" y="2019"/>
                  <a:pt x="22" y="1934"/>
                  <a:pt x="33" y="1850"/>
                </a:cubicBezTo>
                <a:cubicBezTo>
                  <a:pt x="73" y="1618"/>
                  <a:pt x="27" y="1296"/>
                  <a:pt x="111" y="1087"/>
                </a:cubicBezTo>
                <a:cubicBezTo>
                  <a:pt x="146" y="1001"/>
                  <a:pt x="272" y="980"/>
                  <a:pt x="326" y="911"/>
                </a:cubicBezTo>
                <a:cubicBezTo>
                  <a:pt x="357" y="848"/>
                  <a:pt x="387" y="785"/>
                  <a:pt x="417" y="722"/>
                </a:cubicBezTo>
                <a:cubicBezTo>
                  <a:pt x="383" y="708"/>
                  <a:pt x="352" y="684"/>
                  <a:pt x="336" y="646"/>
                </a:cubicBezTo>
                <a:cubicBezTo>
                  <a:pt x="328" y="625"/>
                  <a:pt x="330" y="596"/>
                  <a:pt x="325" y="573"/>
                </a:cubicBezTo>
                <a:cubicBezTo>
                  <a:pt x="322" y="557"/>
                  <a:pt x="304" y="547"/>
                  <a:pt x="304" y="531"/>
                </a:cubicBezTo>
                <a:cubicBezTo>
                  <a:pt x="305" y="486"/>
                  <a:pt x="294" y="454"/>
                  <a:pt x="281" y="422"/>
                </a:cubicBezTo>
                <a:cubicBezTo>
                  <a:pt x="278" y="422"/>
                  <a:pt x="276" y="422"/>
                  <a:pt x="274" y="422"/>
                </a:cubicBezTo>
                <a:cubicBezTo>
                  <a:pt x="248" y="429"/>
                  <a:pt x="232" y="436"/>
                  <a:pt x="206" y="442"/>
                </a:cubicBezTo>
                <a:cubicBezTo>
                  <a:pt x="206" y="477"/>
                  <a:pt x="206" y="511"/>
                  <a:pt x="206" y="546"/>
                </a:cubicBezTo>
                <a:cubicBezTo>
                  <a:pt x="218" y="581"/>
                  <a:pt x="218" y="628"/>
                  <a:pt x="202" y="650"/>
                </a:cubicBezTo>
                <a:cubicBezTo>
                  <a:pt x="202" y="655"/>
                  <a:pt x="202" y="659"/>
                  <a:pt x="202" y="663"/>
                </a:cubicBezTo>
                <a:cubicBezTo>
                  <a:pt x="198" y="661"/>
                  <a:pt x="194" y="659"/>
                  <a:pt x="189" y="657"/>
                </a:cubicBezTo>
                <a:cubicBezTo>
                  <a:pt x="187" y="650"/>
                  <a:pt x="185" y="644"/>
                  <a:pt x="183" y="637"/>
                </a:cubicBezTo>
                <a:cubicBezTo>
                  <a:pt x="211" y="527"/>
                  <a:pt x="186" y="482"/>
                  <a:pt x="189" y="443"/>
                </a:cubicBezTo>
                <a:cubicBezTo>
                  <a:pt x="214" y="410"/>
                  <a:pt x="286" y="335"/>
                  <a:pt x="311" y="309"/>
                </a:cubicBezTo>
                <a:cubicBezTo>
                  <a:pt x="342" y="304"/>
                  <a:pt x="498" y="290"/>
                  <a:pt x="587" y="279"/>
                </a:cubicBezTo>
                <a:cubicBezTo>
                  <a:pt x="561" y="311"/>
                  <a:pt x="535" y="344"/>
                  <a:pt x="509" y="376"/>
                </a:cubicBezTo>
                <a:cubicBezTo>
                  <a:pt x="544" y="407"/>
                  <a:pt x="533" y="458"/>
                  <a:pt x="550" y="494"/>
                </a:cubicBezTo>
                <a:cubicBezTo>
                  <a:pt x="555" y="504"/>
                  <a:pt x="566" y="496"/>
                  <a:pt x="571" y="506"/>
                </a:cubicBezTo>
                <a:cubicBezTo>
                  <a:pt x="583" y="546"/>
                  <a:pt x="578" y="597"/>
                  <a:pt x="562" y="613"/>
                </a:cubicBezTo>
                <a:cubicBezTo>
                  <a:pt x="559" y="634"/>
                  <a:pt x="563" y="681"/>
                  <a:pt x="567" y="702"/>
                </a:cubicBezTo>
                <a:cubicBezTo>
                  <a:pt x="578" y="715"/>
                  <a:pt x="587" y="735"/>
                  <a:pt x="600" y="741"/>
                </a:cubicBezTo>
                <a:cubicBezTo>
                  <a:pt x="613" y="748"/>
                  <a:pt x="622" y="741"/>
                  <a:pt x="633" y="741"/>
                </a:cubicBezTo>
                <a:cubicBezTo>
                  <a:pt x="807" y="640"/>
                  <a:pt x="1063" y="437"/>
                  <a:pt x="1063" y="174"/>
                </a:cubicBezTo>
                <a:cubicBezTo>
                  <a:pt x="1014" y="155"/>
                  <a:pt x="985" y="125"/>
                  <a:pt x="968" y="72"/>
                </a:cubicBezTo>
                <a:cubicBezTo>
                  <a:pt x="894" y="64"/>
                  <a:pt x="811" y="46"/>
                  <a:pt x="737" y="37"/>
                </a:cubicBezTo>
                <a:cubicBezTo>
                  <a:pt x="705" y="32"/>
                  <a:pt x="711" y="0"/>
                  <a:pt x="737" y="5"/>
                </a:cubicBezTo>
                <a:cubicBezTo>
                  <a:pt x="793" y="11"/>
                  <a:pt x="867" y="27"/>
                  <a:pt x="923" y="34"/>
                </a:cubicBezTo>
                <a:cubicBezTo>
                  <a:pt x="983" y="45"/>
                  <a:pt x="965" y="13"/>
                  <a:pt x="998" y="11"/>
                </a:cubicBezTo>
                <a:cubicBezTo>
                  <a:pt x="1006" y="11"/>
                  <a:pt x="1017" y="17"/>
                  <a:pt x="1026" y="19"/>
                </a:cubicBezTo>
                <a:cubicBezTo>
                  <a:pt x="1033" y="20"/>
                  <a:pt x="1044" y="15"/>
                  <a:pt x="1052" y="15"/>
                </a:cubicBezTo>
                <a:cubicBezTo>
                  <a:pt x="1059" y="16"/>
                  <a:pt x="1067" y="28"/>
                  <a:pt x="1075" y="31"/>
                </a:cubicBezTo>
                <a:cubicBezTo>
                  <a:pt x="1083" y="34"/>
                  <a:pt x="1088" y="27"/>
                  <a:pt x="1103" y="31"/>
                </a:cubicBezTo>
                <a:cubicBezTo>
                  <a:pt x="1131" y="38"/>
                  <a:pt x="1129" y="70"/>
                  <a:pt x="1166" y="77"/>
                </a:cubicBezTo>
                <a:cubicBezTo>
                  <a:pt x="1194" y="82"/>
                  <a:pt x="1328" y="106"/>
                  <a:pt x="1353" y="112"/>
                </a:cubicBezTo>
                <a:cubicBezTo>
                  <a:pt x="1381" y="114"/>
                  <a:pt x="1382" y="149"/>
                  <a:pt x="1350" y="142"/>
                </a:cubicBezTo>
                <a:cubicBezTo>
                  <a:pt x="1282" y="131"/>
                  <a:pt x="1236" y="123"/>
                  <a:pt x="1169" y="112"/>
                </a:cubicBezTo>
                <a:cubicBezTo>
                  <a:pt x="1135" y="120"/>
                  <a:pt x="1134" y="161"/>
                  <a:pt x="1128" y="187"/>
                </a:cubicBezTo>
                <a:cubicBezTo>
                  <a:pt x="1156" y="218"/>
                  <a:pt x="1184" y="248"/>
                  <a:pt x="1213" y="279"/>
                </a:cubicBezTo>
                <a:cubicBezTo>
                  <a:pt x="1178" y="363"/>
                  <a:pt x="1131" y="539"/>
                  <a:pt x="1121" y="631"/>
                </a:cubicBezTo>
                <a:cubicBezTo>
                  <a:pt x="1132" y="709"/>
                  <a:pt x="1143" y="787"/>
                  <a:pt x="1154" y="865"/>
                </a:cubicBezTo>
                <a:cubicBezTo>
                  <a:pt x="1192" y="1080"/>
                  <a:pt x="1211" y="1440"/>
                  <a:pt x="1154" y="1621"/>
                </a:cubicBezTo>
                <a:cubicBezTo>
                  <a:pt x="1085" y="1601"/>
                  <a:pt x="1051" y="1542"/>
                  <a:pt x="958" y="1576"/>
                </a:cubicBezTo>
                <a:cubicBezTo>
                  <a:pt x="972" y="1700"/>
                  <a:pt x="985" y="1824"/>
                  <a:pt x="998" y="1947"/>
                </a:cubicBezTo>
                <a:cubicBezTo>
                  <a:pt x="1029" y="2156"/>
                  <a:pt x="979" y="2368"/>
                  <a:pt x="952" y="2547"/>
                </a:cubicBezTo>
                <a:cubicBezTo>
                  <a:pt x="963" y="2760"/>
                  <a:pt x="974" y="2973"/>
                  <a:pt x="985" y="3186"/>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27" name="Google Shape;34627;p556"/>
          <p:cNvSpPr/>
          <p:nvPr/>
        </p:nvSpPr>
        <p:spPr>
          <a:xfrm>
            <a:off x="3711575" y="2804160"/>
            <a:ext cx="2246313" cy="395541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28" name="Google Shape;34628;p556"/>
          <p:cNvSpPr/>
          <p:nvPr/>
        </p:nvSpPr>
        <p:spPr>
          <a:xfrm>
            <a:off x="3571875" y="1365250"/>
            <a:ext cx="2519363" cy="5492750"/>
          </a:xfrm>
          <a:custGeom>
            <a:avLst/>
            <a:gdLst/>
            <a:ahLst/>
            <a:cxnLst/>
            <a:rect l="l" t="t" r="r" b="b"/>
            <a:pathLst>
              <a:path w="1668" h="3636" extrusionOk="0">
                <a:moveTo>
                  <a:pt x="0" y="0"/>
                </a:moveTo>
                <a:cubicBezTo>
                  <a:pt x="0" y="3636"/>
                  <a:pt x="0" y="3636"/>
                  <a:pt x="0" y="3636"/>
                </a:cubicBezTo>
                <a:cubicBezTo>
                  <a:pt x="1668" y="3636"/>
                  <a:pt x="1668" y="3636"/>
                  <a:pt x="1668" y="3636"/>
                </a:cubicBezTo>
                <a:cubicBezTo>
                  <a:pt x="1668" y="0"/>
                  <a:pt x="1668" y="0"/>
                  <a:pt x="1668" y="0"/>
                </a:cubicBezTo>
                <a:lnTo>
                  <a:pt x="0" y="0"/>
                </a:lnTo>
                <a:close/>
                <a:moveTo>
                  <a:pt x="1512" y="270"/>
                </a:moveTo>
                <a:cubicBezTo>
                  <a:pt x="1444" y="259"/>
                  <a:pt x="1398" y="251"/>
                  <a:pt x="1331" y="240"/>
                </a:cubicBezTo>
                <a:cubicBezTo>
                  <a:pt x="1297" y="248"/>
                  <a:pt x="1296" y="289"/>
                  <a:pt x="1290" y="315"/>
                </a:cubicBezTo>
                <a:cubicBezTo>
                  <a:pt x="1318" y="346"/>
                  <a:pt x="1346" y="376"/>
                  <a:pt x="1375" y="407"/>
                </a:cubicBezTo>
                <a:cubicBezTo>
                  <a:pt x="1340" y="491"/>
                  <a:pt x="1293" y="667"/>
                  <a:pt x="1283" y="759"/>
                </a:cubicBezTo>
                <a:cubicBezTo>
                  <a:pt x="1294" y="837"/>
                  <a:pt x="1305" y="915"/>
                  <a:pt x="1316" y="993"/>
                </a:cubicBezTo>
                <a:cubicBezTo>
                  <a:pt x="1354" y="1208"/>
                  <a:pt x="1373" y="1568"/>
                  <a:pt x="1316" y="1749"/>
                </a:cubicBezTo>
                <a:cubicBezTo>
                  <a:pt x="1247" y="1729"/>
                  <a:pt x="1213" y="1670"/>
                  <a:pt x="1120" y="1704"/>
                </a:cubicBezTo>
                <a:cubicBezTo>
                  <a:pt x="1134" y="1828"/>
                  <a:pt x="1147" y="1952"/>
                  <a:pt x="1160" y="2075"/>
                </a:cubicBezTo>
                <a:cubicBezTo>
                  <a:pt x="1191" y="2284"/>
                  <a:pt x="1141" y="2496"/>
                  <a:pt x="1114" y="2675"/>
                </a:cubicBezTo>
                <a:cubicBezTo>
                  <a:pt x="1125" y="2888"/>
                  <a:pt x="1136" y="3101"/>
                  <a:pt x="1147" y="3314"/>
                </a:cubicBezTo>
                <a:cubicBezTo>
                  <a:pt x="1129" y="3316"/>
                  <a:pt x="1112" y="3318"/>
                  <a:pt x="1094" y="3320"/>
                </a:cubicBezTo>
                <a:cubicBezTo>
                  <a:pt x="1094" y="3340"/>
                  <a:pt x="1094" y="3360"/>
                  <a:pt x="1094" y="3379"/>
                </a:cubicBezTo>
                <a:cubicBezTo>
                  <a:pt x="1099" y="3381"/>
                  <a:pt x="1103" y="3383"/>
                  <a:pt x="1107" y="3386"/>
                </a:cubicBezTo>
                <a:cubicBezTo>
                  <a:pt x="1183" y="3401"/>
                  <a:pt x="1244" y="3431"/>
                  <a:pt x="1271" y="3438"/>
                </a:cubicBezTo>
                <a:cubicBezTo>
                  <a:pt x="1298" y="3444"/>
                  <a:pt x="1335" y="3469"/>
                  <a:pt x="1336" y="3479"/>
                </a:cubicBezTo>
                <a:cubicBezTo>
                  <a:pt x="1337" y="3486"/>
                  <a:pt x="1327" y="3483"/>
                  <a:pt x="1296" y="3483"/>
                </a:cubicBezTo>
                <a:cubicBezTo>
                  <a:pt x="1280" y="3483"/>
                  <a:pt x="1243" y="3478"/>
                  <a:pt x="1199" y="3478"/>
                </a:cubicBezTo>
                <a:cubicBezTo>
                  <a:pt x="1165" y="3477"/>
                  <a:pt x="1095" y="3441"/>
                  <a:pt x="1100" y="3476"/>
                </a:cubicBezTo>
                <a:cubicBezTo>
                  <a:pt x="1083" y="3476"/>
                  <a:pt x="1025" y="3479"/>
                  <a:pt x="988" y="3479"/>
                </a:cubicBezTo>
                <a:cubicBezTo>
                  <a:pt x="984" y="3444"/>
                  <a:pt x="964" y="3370"/>
                  <a:pt x="951" y="3320"/>
                </a:cubicBezTo>
                <a:cubicBezTo>
                  <a:pt x="888" y="3323"/>
                  <a:pt x="825" y="3325"/>
                  <a:pt x="762" y="3327"/>
                </a:cubicBezTo>
                <a:cubicBezTo>
                  <a:pt x="764" y="3377"/>
                  <a:pt x="766" y="3427"/>
                  <a:pt x="768" y="3477"/>
                </a:cubicBezTo>
                <a:cubicBezTo>
                  <a:pt x="734" y="3477"/>
                  <a:pt x="699" y="3477"/>
                  <a:pt x="664" y="3477"/>
                </a:cubicBezTo>
                <a:cubicBezTo>
                  <a:pt x="663" y="3456"/>
                  <a:pt x="558" y="3477"/>
                  <a:pt x="467" y="3477"/>
                </a:cubicBezTo>
                <a:cubicBezTo>
                  <a:pt x="437" y="3477"/>
                  <a:pt x="407" y="3479"/>
                  <a:pt x="399" y="3475"/>
                </a:cubicBezTo>
                <a:cubicBezTo>
                  <a:pt x="392" y="3470"/>
                  <a:pt x="395" y="3457"/>
                  <a:pt x="400" y="3454"/>
                </a:cubicBezTo>
                <a:cubicBezTo>
                  <a:pt x="470" y="3413"/>
                  <a:pt x="616" y="3393"/>
                  <a:pt x="638" y="3320"/>
                </a:cubicBezTo>
                <a:cubicBezTo>
                  <a:pt x="552" y="3323"/>
                  <a:pt x="505" y="3308"/>
                  <a:pt x="410" y="3307"/>
                </a:cubicBezTo>
                <a:cubicBezTo>
                  <a:pt x="403" y="3203"/>
                  <a:pt x="397" y="3099"/>
                  <a:pt x="390" y="2995"/>
                </a:cubicBezTo>
                <a:cubicBezTo>
                  <a:pt x="349" y="2721"/>
                  <a:pt x="410" y="2436"/>
                  <a:pt x="358" y="2206"/>
                </a:cubicBezTo>
                <a:cubicBezTo>
                  <a:pt x="356" y="2206"/>
                  <a:pt x="353" y="2206"/>
                  <a:pt x="351" y="2206"/>
                </a:cubicBezTo>
                <a:cubicBezTo>
                  <a:pt x="349" y="2225"/>
                  <a:pt x="347" y="2245"/>
                  <a:pt x="345" y="2264"/>
                </a:cubicBezTo>
                <a:cubicBezTo>
                  <a:pt x="314" y="2269"/>
                  <a:pt x="284" y="2273"/>
                  <a:pt x="254" y="2277"/>
                </a:cubicBezTo>
                <a:cubicBezTo>
                  <a:pt x="247" y="2287"/>
                  <a:pt x="251" y="2314"/>
                  <a:pt x="254" y="2369"/>
                </a:cubicBezTo>
                <a:cubicBezTo>
                  <a:pt x="248" y="2428"/>
                  <a:pt x="235" y="2386"/>
                  <a:pt x="227" y="2379"/>
                </a:cubicBezTo>
                <a:cubicBezTo>
                  <a:pt x="214" y="2341"/>
                  <a:pt x="221" y="2313"/>
                  <a:pt x="201" y="2264"/>
                </a:cubicBezTo>
                <a:cubicBezTo>
                  <a:pt x="188" y="2254"/>
                  <a:pt x="175" y="2243"/>
                  <a:pt x="162" y="2232"/>
                </a:cubicBezTo>
                <a:cubicBezTo>
                  <a:pt x="173" y="2147"/>
                  <a:pt x="184" y="2062"/>
                  <a:pt x="195" y="1978"/>
                </a:cubicBezTo>
                <a:cubicBezTo>
                  <a:pt x="235" y="1746"/>
                  <a:pt x="189" y="1424"/>
                  <a:pt x="273" y="1215"/>
                </a:cubicBezTo>
                <a:cubicBezTo>
                  <a:pt x="308" y="1129"/>
                  <a:pt x="434" y="1108"/>
                  <a:pt x="488" y="1039"/>
                </a:cubicBezTo>
                <a:cubicBezTo>
                  <a:pt x="519" y="976"/>
                  <a:pt x="549" y="913"/>
                  <a:pt x="579" y="850"/>
                </a:cubicBezTo>
                <a:cubicBezTo>
                  <a:pt x="545" y="836"/>
                  <a:pt x="514" y="812"/>
                  <a:pt x="498" y="774"/>
                </a:cubicBezTo>
                <a:cubicBezTo>
                  <a:pt x="490" y="753"/>
                  <a:pt x="492" y="724"/>
                  <a:pt x="487" y="701"/>
                </a:cubicBezTo>
                <a:cubicBezTo>
                  <a:pt x="484" y="685"/>
                  <a:pt x="466" y="675"/>
                  <a:pt x="466" y="659"/>
                </a:cubicBezTo>
                <a:cubicBezTo>
                  <a:pt x="467" y="614"/>
                  <a:pt x="456" y="582"/>
                  <a:pt x="443" y="550"/>
                </a:cubicBezTo>
                <a:cubicBezTo>
                  <a:pt x="440" y="550"/>
                  <a:pt x="438" y="550"/>
                  <a:pt x="436" y="550"/>
                </a:cubicBezTo>
                <a:cubicBezTo>
                  <a:pt x="410" y="557"/>
                  <a:pt x="394" y="564"/>
                  <a:pt x="368" y="570"/>
                </a:cubicBezTo>
                <a:cubicBezTo>
                  <a:pt x="368" y="605"/>
                  <a:pt x="368" y="639"/>
                  <a:pt x="368" y="674"/>
                </a:cubicBezTo>
                <a:cubicBezTo>
                  <a:pt x="380" y="709"/>
                  <a:pt x="380" y="756"/>
                  <a:pt x="364" y="778"/>
                </a:cubicBezTo>
                <a:cubicBezTo>
                  <a:pt x="364" y="783"/>
                  <a:pt x="364" y="787"/>
                  <a:pt x="364" y="791"/>
                </a:cubicBezTo>
                <a:cubicBezTo>
                  <a:pt x="360" y="789"/>
                  <a:pt x="356" y="787"/>
                  <a:pt x="351" y="785"/>
                </a:cubicBezTo>
                <a:cubicBezTo>
                  <a:pt x="349" y="778"/>
                  <a:pt x="347" y="772"/>
                  <a:pt x="345" y="765"/>
                </a:cubicBezTo>
                <a:cubicBezTo>
                  <a:pt x="373" y="655"/>
                  <a:pt x="348" y="610"/>
                  <a:pt x="351" y="571"/>
                </a:cubicBezTo>
                <a:cubicBezTo>
                  <a:pt x="376" y="538"/>
                  <a:pt x="448" y="463"/>
                  <a:pt x="473" y="437"/>
                </a:cubicBezTo>
                <a:cubicBezTo>
                  <a:pt x="504" y="432"/>
                  <a:pt x="660" y="418"/>
                  <a:pt x="749" y="407"/>
                </a:cubicBezTo>
                <a:cubicBezTo>
                  <a:pt x="723" y="439"/>
                  <a:pt x="697" y="472"/>
                  <a:pt x="671" y="504"/>
                </a:cubicBezTo>
                <a:cubicBezTo>
                  <a:pt x="706" y="535"/>
                  <a:pt x="695" y="586"/>
                  <a:pt x="712" y="622"/>
                </a:cubicBezTo>
                <a:cubicBezTo>
                  <a:pt x="717" y="632"/>
                  <a:pt x="728" y="624"/>
                  <a:pt x="733" y="634"/>
                </a:cubicBezTo>
                <a:cubicBezTo>
                  <a:pt x="745" y="674"/>
                  <a:pt x="740" y="725"/>
                  <a:pt x="724" y="741"/>
                </a:cubicBezTo>
                <a:cubicBezTo>
                  <a:pt x="721" y="762"/>
                  <a:pt x="725" y="809"/>
                  <a:pt x="729" y="830"/>
                </a:cubicBezTo>
                <a:cubicBezTo>
                  <a:pt x="740" y="843"/>
                  <a:pt x="749" y="863"/>
                  <a:pt x="762" y="869"/>
                </a:cubicBezTo>
                <a:cubicBezTo>
                  <a:pt x="775" y="876"/>
                  <a:pt x="784" y="869"/>
                  <a:pt x="795" y="869"/>
                </a:cubicBezTo>
                <a:cubicBezTo>
                  <a:pt x="969" y="768"/>
                  <a:pt x="1225" y="565"/>
                  <a:pt x="1225" y="302"/>
                </a:cubicBezTo>
                <a:cubicBezTo>
                  <a:pt x="1176" y="283"/>
                  <a:pt x="1147" y="253"/>
                  <a:pt x="1130" y="200"/>
                </a:cubicBezTo>
                <a:cubicBezTo>
                  <a:pt x="1056" y="192"/>
                  <a:pt x="973" y="174"/>
                  <a:pt x="899" y="165"/>
                </a:cubicBezTo>
                <a:cubicBezTo>
                  <a:pt x="867" y="160"/>
                  <a:pt x="873" y="128"/>
                  <a:pt x="899" y="133"/>
                </a:cubicBezTo>
                <a:cubicBezTo>
                  <a:pt x="955" y="139"/>
                  <a:pt x="1029" y="155"/>
                  <a:pt x="1085" y="162"/>
                </a:cubicBezTo>
                <a:cubicBezTo>
                  <a:pt x="1145" y="173"/>
                  <a:pt x="1127" y="141"/>
                  <a:pt x="1160" y="139"/>
                </a:cubicBezTo>
                <a:cubicBezTo>
                  <a:pt x="1168" y="139"/>
                  <a:pt x="1179" y="145"/>
                  <a:pt x="1188" y="147"/>
                </a:cubicBezTo>
                <a:cubicBezTo>
                  <a:pt x="1195" y="148"/>
                  <a:pt x="1206" y="143"/>
                  <a:pt x="1214" y="143"/>
                </a:cubicBezTo>
                <a:cubicBezTo>
                  <a:pt x="1221" y="144"/>
                  <a:pt x="1229" y="156"/>
                  <a:pt x="1237" y="159"/>
                </a:cubicBezTo>
                <a:cubicBezTo>
                  <a:pt x="1245" y="162"/>
                  <a:pt x="1250" y="155"/>
                  <a:pt x="1265" y="159"/>
                </a:cubicBezTo>
                <a:cubicBezTo>
                  <a:pt x="1293" y="166"/>
                  <a:pt x="1291" y="198"/>
                  <a:pt x="1328" y="205"/>
                </a:cubicBezTo>
                <a:cubicBezTo>
                  <a:pt x="1356" y="210"/>
                  <a:pt x="1490" y="234"/>
                  <a:pt x="1515" y="240"/>
                </a:cubicBezTo>
                <a:cubicBezTo>
                  <a:pt x="1543" y="242"/>
                  <a:pt x="1544" y="277"/>
                  <a:pt x="1512" y="27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29" name="Google Shape;34629;p556"/>
          <p:cNvSpPr txBox="1"/>
          <p:nvPr/>
        </p:nvSpPr>
        <p:spPr>
          <a:xfrm>
            <a:off x="1035154" y="2308881"/>
            <a:ext cx="23567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dk1"/>
                </a:solidFill>
                <a:latin typeface="Lato Light"/>
                <a:ea typeface="Lato Light"/>
                <a:cs typeface="Lato Light"/>
                <a:sym typeface="Lato Light"/>
              </a:rPr>
              <a:t>For every 6 emails received, we get 3 Phone calls. </a:t>
            </a:r>
            <a:endParaRPr/>
          </a:p>
        </p:txBody>
      </p:sp>
      <p:sp>
        <p:nvSpPr>
          <p:cNvPr id="34630" name="Google Shape;34630;p556"/>
          <p:cNvSpPr txBox="1"/>
          <p:nvPr/>
        </p:nvSpPr>
        <p:spPr>
          <a:xfrm>
            <a:off x="1035154" y="1988925"/>
            <a:ext cx="90441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1"/>
                </a:solidFill>
                <a:latin typeface="Lato"/>
                <a:ea typeface="Lato"/>
                <a:cs typeface="Lato"/>
                <a:sym typeface="Lato"/>
              </a:rPr>
              <a:t>17/20</a:t>
            </a:r>
            <a:endParaRPr sz="2000" b="1">
              <a:solidFill>
                <a:schemeClr val="accent1"/>
              </a:solidFill>
              <a:latin typeface="Lato"/>
              <a:ea typeface="Lato"/>
              <a:cs typeface="Lato"/>
              <a:sym typeface="Lato"/>
            </a:endParaRPr>
          </a:p>
        </p:txBody>
      </p:sp>
      <p:sp>
        <p:nvSpPr>
          <p:cNvPr id="34631" name="Google Shape;34631;p556"/>
          <p:cNvSpPr/>
          <p:nvPr/>
        </p:nvSpPr>
        <p:spPr>
          <a:xfrm>
            <a:off x="6049328" y="2132013"/>
            <a:ext cx="2454275" cy="4473575"/>
          </a:xfrm>
          <a:custGeom>
            <a:avLst/>
            <a:gdLst/>
            <a:ahLst/>
            <a:cxnLst/>
            <a:rect l="l" t="t" r="r" b="b"/>
            <a:pathLst>
              <a:path w="1625" h="2962" extrusionOk="0">
                <a:moveTo>
                  <a:pt x="969" y="2650"/>
                </a:moveTo>
                <a:cubicBezTo>
                  <a:pt x="969" y="2702"/>
                  <a:pt x="964" y="2754"/>
                  <a:pt x="958" y="2802"/>
                </a:cubicBezTo>
                <a:cubicBezTo>
                  <a:pt x="953" y="2836"/>
                  <a:pt x="973" y="2873"/>
                  <a:pt x="956" y="2900"/>
                </a:cubicBezTo>
                <a:cubicBezTo>
                  <a:pt x="947" y="2914"/>
                  <a:pt x="873" y="2962"/>
                  <a:pt x="843" y="2952"/>
                </a:cubicBezTo>
                <a:cubicBezTo>
                  <a:pt x="824" y="2945"/>
                  <a:pt x="815" y="2916"/>
                  <a:pt x="812" y="2893"/>
                </a:cubicBezTo>
                <a:cubicBezTo>
                  <a:pt x="795" y="2896"/>
                  <a:pt x="754" y="2909"/>
                  <a:pt x="735" y="2896"/>
                </a:cubicBezTo>
                <a:cubicBezTo>
                  <a:pt x="729" y="2884"/>
                  <a:pt x="729" y="2867"/>
                  <a:pt x="733" y="2852"/>
                </a:cubicBezTo>
                <a:cubicBezTo>
                  <a:pt x="735" y="2841"/>
                  <a:pt x="737" y="2830"/>
                  <a:pt x="739" y="2819"/>
                </a:cubicBezTo>
                <a:cubicBezTo>
                  <a:pt x="751" y="2800"/>
                  <a:pt x="764" y="2781"/>
                  <a:pt x="777" y="2762"/>
                </a:cubicBezTo>
                <a:cubicBezTo>
                  <a:pt x="780" y="2742"/>
                  <a:pt x="784" y="2723"/>
                  <a:pt x="788" y="2704"/>
                </a:cubicBezTo>
                <a:cubicBezTo>
                  <a:pt x="795" y="2683"/>
                  <a:pt x="802" y="2662"/>
                  <a:pt x="809" y="2640"/>
                </a:cubicBezTo>
                <a:cubicBezTo>
                  <a:pt x="809" y="2640"/>
                  <a:pt x="808" y="2639"/>
                  <a:pt x="808" y="2639"/>
                </a:cubicBezTo>
                <a:cubicBezTo>
                  <a:pt x="783" y="2635"/>
                  <a:pt x="758" y="2632"/>
                  <a:pt x="734" y="2629"/>
                </a:cubicBezTo>
                <a:cubicBezTo>
                  <a:pt x="711" y="2632"/>
                  <a:pt x="688" y="2636"/>
                  <a:pt x="665" y="2640"/>
                </a:cubicBezTo>
                <a:cubicBezTo>
                  <a:pt x="657" y="2638"/>
                  <a:pt x="649" y="2636"/>
                  <a:pt x="640" y="2634"/>
                </a:cubicBezTo>
                <a:cubicBezTo>
                  <a:pt x="628" y="2638"/>
                  <a:pt x="617" y="2642"/>
                  <a:pt x="605" y="2646"/>
                </a:cubicBezTo>
                <a:cubicBezTo>
                  <a:pt x="586" y="2649"/>
                  <a:pt x="529" y="2616"/>
                  <a:pt x="521" y="2606"/>
                </a:cubicBezTo>
                <a:cubicBezTo>
                  <a:pt x="517" y="2597"/>
                  <a:pt x="512" y="2588"/>
                  <a:pt x="508" y="2580"/>
                </a:cubicBezTo>
                <a:cubicBezTo>
                  <a:pt x="502" y="2557"/>
                  <a:pt x="520" y="2532"/>
                  <a:pt x="509" y="2512"/>
                </a:cubicBezTo>
                <a:cubicBezTo>
                  <a:pt x="504" y="2513"/>
                  <a:pt x="500" y="2513"/>
                  <a:pt x="496" y="2514"/>
                </a:cubicBezTo>
                <a:cubicBezTo>
                  <a:pt x="485" y="2525"/>
                  <a:pt x="483" y="2541"/>
                  <a:pt x="466" y="2547"/>
                </a:cubicBezTo>
                <a:cubicBezTo>
                  <a:pt x="429" y="2551"/>
                  <a:pt x="392" y="2554"/>
                  <a:pt x="354" y="2558"/>
                </a:cubicBezTo>
                <a:cubicBezTo>
                  <a:pt x="348" y="2510"/>
                  <a:pt x="341" y="2449"/>
                  <a:pt x="349" y="2395"/>
                </a:cubicBezTo>
                <a:cubicBezTo>
                  <a:pt x="350" y="2370"/>
                  <a:pt x="350" y="2346"/>
                  <a:pt x="351" y="2321"/>
                </a:cubicBezTo>
                <a:cubicBezTo>
                  <a:pt x="352" y="2284"/>
                  <a:pt x="353" y="2246"/>
                  <a:pt x="353" y="2209"/>
                </a:cubicBezTo>
                <a:cubicBezTo>
                  <a:pt x="357" y="2054"/>
                  <a:pt x="361" y="1900"/>
                  <a:pt x="364" y="1746"/>
                </a:cubicBezTo>
                <a:cubicBezTo>
                  <a:pt x="368" y="1690"/>
                  <a:pt x="371" y="1635"/>
                  <a:pt x="374" y="1580"/>
                </a:cubicBezTo>
                <a:cubicBezTo>
                  <a:pt x="376" y="1548"/>
                  <a:pt x="378" y="1516"/>
                  <a:pt x="380" y="1484"/>
                </a:cubicBezTo>
                <a:cubicBezTo>
                  <a:pt x="397" y="1370"/>
                  <a:pt x="381" y="1251"/>
                  <a:pt x="363" y="1147"/>
                </a:cubicBezTo>
                <a:cubicBezTo>
                  <a:pt x="354" y="1064"/>
                  <a:pt x="346" y="980"/>
                  <a:pt x="337" y="897"/>
                </a:cubicBezTo>
                <a:cubicBezTo>
                  <a:pt x="336" y="868"/>
                  <a:pt x="359" y="818"/>
                  <a:pt x="349" y="789"/>
                </a:cubicBezTo>
                <a:cubicBezTo>
                  <a:pt x="343" y="780"/>
                  <a:pt x="337" y="771"/>
                  <a:pt x="332" y="763"/>
                </a:cubicBezTo>
                <a:cubicBezTo>
                  <a:pt x="327" y="755"/>
                  <a:pt x="323" y="747"/>
                  <a:pt x="318" y="740"/>
                </a:cubicBezTo>
                <a:cubicBezTo>
                  <a:pt x="258" y="724"/>
                  <a:pt x="198" y="707"/>
                  <a:pt x="138" y="691"/>
                </a:cubicBezTo>
                <a:cubicBezTo>
                  <a:pt x="119" y="635"/>
                  <a:pt x="108" y="580"/>
                  <a:pt x="105" y="508"/>
                </a:cubicBezTo>
                <a:cubicBezTo>
                  <a:pt x="68" y="488"/>
                  <a:pt x="32" y="459"/>
                  <a:pt x="1" y="432"/>
                </a:cubicBezTo>
                <a:cubicBezTo>
                  <a:pt x="1" y="421"/>
                  <a:pt x="0" y="411"/>
                  <a:pt x="0" y="400"/>
                </a:cubicBezTo>
                <a:cubicBezTo>
                  <a:pt x="9" y="390"/>
                  <a:pt x="18" y="379"/>
                  <a:pt x="27" y="369"/>
                </a:cubicBezTo>
                <a:cubicBezTo>
                  <a:pt x="38" y="351"/>
                  <a:pt x="49" y="334"/>
                  <a:pt x="60" y="317"/>
                </a:cubicBezTo>
                <a:cubicBezTo>
                  <a:pt x="69" y="302"/>
                  <a:pt x="77" y="288"/>
                  <a:pt x="86" y="274"/>
                </a:cubicBezTo>
                <a:cubicBezTo>
                  <a:pt x="112" y="262"/>
                  <a:pt x="137" y="250"/>
                  <a:pt x="163" y="238"/>
                </a:cubicBezTo>
                <a:cubicBezTo>
                  <a:pt x="179" y="237"/>
                  <a:pt x="195" y="235"/>
                  <a:pt x="211" y="234"/>
                </a:cubicBezTo>
                <a:cubicBezTo>
                  <a:pt x="226" y="222"/>
                  <a:pt x="241" y="210"/>
                  <a:pt x="256" y="198"/>
                </a:cubicBezTo>
                <a:cubicBezTo>
                  <a:pt x="324" y="171"/>
                  <a:pt x="391" y="144"/>
                  <a:pt x="459" y="117"/>
                </a:cubicBezTo>
                <a:cubicBezTo>
                  <a:pt x="479" y="105"/>
                  <a:pt x="498" y="93"/>
                  <a:pt x="518" y="81"/>
                </a:cubicBezTo>
                <a:cubicBezTo>
                  <a:pt x="532" y="70"/>
                  <a:pt x="547" y="59"/>
                  <a:pt x="561" y="48"/>
                </a:cubicBezTo>
                <a:cubicBezTo>
                  <a:pt x="572" y="48"/>
                  <a:pt x="584" y="48"/>
                  <a:pt x="595" y="48"/>
                </a:cubicBezTo>
                <a:cubicBezTo>
                  <a:pt x="604" y="44"/>
                  <a:pt x="615" y="35"/>
                  <a:pt x="626" y="32"/>
                </a:cubicBezTo>
                <a:cubicBezTo>
                  <a:pt x="690" y="26"/>
                  <a:pt x="754" y="21"/>
                  <a:pt x="818" y="15"/>
                </a:cubicBezTo>
                <a:cubicBezTo>
                  <a:pt x="846" y="10"/>
                  <a:pt x="901" y="0"/>
                  <a:pt x="930" y="8"/>
                </a:cubicBezTo>
                <a:cubicBezTo>
                  <a:pt x="978" y="29"/>
                  <a:pt x="1026" y="50"/>
                  <a:pt x="1074" y="70"/>
                </a:cubicBezTo>
                <a:cubicBezTo>
                  <a:pt x="1092" y="80"/>
                  <a:pt x="1110" y="89"/>
                  <a:pt x="1128" y="98"/>
                </a:cubicBezTo>
                <a:cubicBezTo>
                  <a:pt x="1135" y="97"/>
                  <a:pt x="1142" y="96"/>
                  <a:pt x="1149" y="95"/>
                </a:cubicBezTo>
                <a:cubicBezTo>
                  <a:pt x="1176" y="94"/>
                  <a:pt x="1240" y="95"/>
                  <a:pt x="1257" y="104"/>
                </a:cubicBezTo>
                <a:cubicBezTo>
                  <a:pt x="1279" y="115"/>
                  <a:pt x="1279" y="142"/>
                  <a:pt x="1290" y="164"/>
                </a:cubicBezTo>
                <a:cubicBezTo>
                  <a:pt x="1318" y="214"/>
                  <a:pt x="1345" y="264"/>
                  <a:pt x="1373" y="314"/>
                </a:cubicBezTo>
                <a:cubicBezTo>
                  <a:pt x="1379" y="314"/>
                  <a:pt x="1385" y="313"/>
                  <a:pt x="1391" y="313"/>
                </a:cubicBezTo>
                <a:cubicBezTo>
                  <a:pt x="1411" y="396"/>
                  <a:pt x="1468" y="452"/>
                  <a:pt x="1505" y="518"/>
                </a:cubicBezTo>
                <a:cubicBezTo>
                  <a:pt x="1527" y="573"/>
                  <a:pt x="1549" y="629"/>
                  <a:pt x="1571" y="684"/>
                </a:cubicBezTo>
                <a:cubicBezTo>
                  <a:pt x="1584" y="716"/>
                  <a:pt x="1598" y="748"/>
                  <a:pt x="1611" y="780"/>
                </a:cubicBezTo>
                <a:cubicBezTo>
                  <a:pt x="1614" y="787"/>
                  <a:pt x="1625" y="809"/>
                  <a:pt x="1622" y="813"/>
                </a:cubicBezTo>
                <a:cubicBezTo>
                  <a:pt x="1578" y="835"/>
                  <a:pt x="1534" y="856"/>
                  <a:pt x="1490" y="877"/>
                </a:cubicBezTo>
                <a:cubicBezTo>
                  <a:pt x="1457" y="896"/>
                  <a:pt x="1424" y="916"/>
                  <a:pt x="1391" y="935"/>
                </a:cubicBezTo>
                <a:cubicBezTo>
                  <a:pt x="1372" y="937"/>
                  <a:pt x="1352" y="940"/>
                  <a:pt x="1333" y="942"/>
                </a:cubicBezTo>
                <a:cubicBezTo>
                  <a:pt x="1301" y="947"/>
                  <a:pt x="1269" y="952"/>
                  <a:pt x="1236" y="957"/>
                </a:cubicBezTo>
                <a:cubicBezTo>
                  <a:pt x="1208" y="956"/>
                  <a:pt x="1180" y="955"/>
                  <a:pt x="1151" y="954"/>
                </a:cubicBezTo>
                <a:cubicBezTo>
                  <a:pt x="1155" y="970"/>
                  <a:pt x="1160" y="986"/>
                  <a:pt x="1164" y="1002"/>
                </a:cubicBezTo>
                <a:cubicBezTo>
                  <a:pt x="1162" y="1026"/>
                  <a:pt x="1159" y="1050"/>
                  <a:pt x="1157" y="1075"/>
                </a:cubicBezTo>
                <a:cubicBezTo>
                  <a:pt x="1162" y="1125"/>
                  <a:pt x="1166" y="1175"/>
                  <a:pt x="1171" y="1226"/>
                </a:cubicBezTo>
                <a:cubicBezTo>
                  <a:pt x="1185" y="1311"/>
                  <a:pt x="1186" y="1398"/>
                  <a:pt x="1200" y="1486"/>
                </a:cubicBezTo>
                <a:cubicBezTo>
                  <a:pt x="1204" y="1531"/>
                  <a:pt x="1207" y="1577"/>
                  <a:pt x="1211" y="1622"/>
                </a:cubicBezTo>
                <a:cubicBezTo>
                  <a:pt x="1215" y="1671"/>
                  <a:pt x="1219" y="1720"/>
                  <a:pt x="1223" y="1769"/>
                </a:cubicBezTo>
                <a:cubicBezTo>
                  <a:pt x="1225" y="1907"/>
                  <a:pt x="1227" y="2046"/>
                  <a:pt x="1229" y="2184"/>
                </a:cubicBezTo>
                <a:cubicBezTo>
                  <a:pt x="1232" y="2350"/>
                  <a:pt x="1234" y="2516"/>
                  <a:pt x="1237" y="2682"/>
                </a:cubicBezTo>
                <a:cubicBezTo>
                  <a:pt x="1197" y="2682"/>
                  <a:pt x="1155" y="2686"/>
                  <a:pt x="1120" y="2679"/>
                </a:cubicBezTo>
                <a:cubicBezTo>
                  <a:pt x="1072" y="2669"/>
                  <a:pt x="1024" y="2650"/>
                  <a:pt x="969" y="2650"/>
                </a:cubicBezTo>
                <a:close/>
                <a:moveTo>
                  <a:pt x="726" y="107"/>
                </a:moveTo>
                <a:cubicBezTo>
                  <a:pt x="698" y="106"/>
                  <a:pt x="693" y="115"/>
                  <a:pt x="678" y="126"/>
                </a:cubicBezTo>
                <a:cubicBezTo>
                  <a:pt x="671" y="132"/>
                  <a:pt x="655" y="139"/>
                  <a:pt x="653" y="150"/>
                </a:cubicBezTo>
                <a:cubicBezTo>
                  <a:pt x="653" y="150"/>
                  <a:pt x="652" y="207"/>
                  <a:pt x="653" y="208"/>
                </a:cubicBezTo>
                <a:cubicBezTo>
                  <a:pt x="657" y="214"/>
                  <a:pt x="661" y="221"/>
                  <a:pt x="665" y="227"/>
                </a:cubicBezTo>
                <a:cubicBezTo>
                  <a:pt x="665" y="236"/>
                  <a:pt x="665" y="245"/>
                  <a:pt x="665" y="253"/>
                </a:cubicBezTo>
                <a:cubicBezTo>
                  <a:pt x="669" y="274"/>
                  <a:pt x="655" y="303"/>
                  <a:pt x="652" y="323"/>
                </a:cubicBezTo>
                <a:cubicBezTo>
                  <a:pt x="652" y="323"/>
                  <a:pt x="653" y="323"/>
                  <a:pt x="653" y="323"/>
                </a:cubicBezTo>
                <a:cubicBezTo>
                  <a:pt x="655" y="316"/>
                  <a:pt x="657" y="309"/>
                  <a:pt x="660" y="302"/>
                </a:cubicBezTo>
                <a:cubicBezTo>
                  <a:pt x="660" y="302"/>
                  <a:pt x="660" y="302"/>
                  <a:pt x="660" y="302"/>
                </a:cubicBezTo>
                <a:cubicBezTo>
                  <a:pt x="660" y="305"/>
                  <a:pt x="660" y="307"/>
                  <a:pt x="660" y="310"/>
                </a:cubicBezTo>
                <a:cubicBezTo>
                  <a:pt x="660" y="309"/>
                  <a:pt x="660" y="309"/>
                  <a:pt x="660" y="308"/>
                </a:cubicBezTo>
                <a:cubicBezTo>
                  <a:pt x="674" y="287"/>
                  <a:pt x="678" y="254"/>
                  <a:pt x="687" y="230"/>
                </a:cubicBezTo>
                <a:cubicBezTo>
                  <a:pt x="702" y="199"/>
                  <a:pt x="716" y="168"/>
                  <a:pt x="730" y="137"/>
                </a:cubicBezTo>
                <a:cubicBezTo>
                  <a:pt x="729" y="127"/>
                  <a:pt x="728" y="117"/>
                  <a:pt x="726" y="107"/>
                </a:cubicBezTo>
                <a:close/>
                <a:moveTo>
                  <a:pt x="1096" y="150"/>
                </a:moveTo>
                <a:cubicBezTo>
                  <a:pt x="1070" y="154"/>
                  <a:pt x="1043" y="158"/>
                  <a:pt x="1016" y="162"/>
                </a:cubicBezTo>
                <a:cubicBezTo>
                  <a:pt x="1010" y="185"/>
                  <a:pt x="1004" y="207"/>
                  <a:pt x="998" y="230"/>
                </a:cubicBezTo>
                <a:cubicBezTo>
                  <a:pt x="1000" y="260"/>
                  <a:pt x="1003" y="291"/>
                  <a:pt x="1006" y="322"/>
                </a:cubicBezTo>
                <a:cubicBezTo>
                  <a:pt x="1010" y="389"/>
                  <a:pt x="1014" y="456"/>
                  <a:pt x="1018" y="523"/>
                </a:cubicBezTo>
                <a:cubicBezTo>
                  <a:pt x="1032" y="531"/>
                  <a:pt x="1110" y="571"/>
                  <a:pt x="1128" y="552"/>
                </a:cubicBezTo>
                <a:cubicBezTo>
                  <a:pt x="1131" y="543"/>
                  <a:pt x="1134" y="535"/>
                  <a:pt x="1138" y="527"/>
                </a:cubicBezTo>
                <a:cubicBezTo>
                  <a:pt x="1144" y="521"/>
                  <a:pt x="1151" y="515"/>
                  <a:pt x="1158" y="509"/>
                </a:cubicBezTo>
                <a:cubicBezTo>
                  <a:pt x="1181" y="510"/>
                  <a:pt x="1238" y="540"/>
                  <a:pt x="1246" y="556"/>
                </a:cubicBezTo>
                <a:cubicBezTo>
                  <a:pt x="1251" y="552"/>
                  <a:pt x="1255" y="548"/>
                  <a:pt x="1260" y="543"/>
                </a:cubicBezTo>
                <a:cubicBezTo>
                  <a:pt x="1264" y="535"/>
                  <a:pt x="1296" y="527"/>
                  <a:pt x="1293" y="522"/>
                </a:cubicBezTo>
                <a:cubicBezTo>
                  <a:pt x="1279" y="504"/>
                  <a:pt x="1266" y="486"/>
                  <a:pt x="1252" y="468"/>
                </a:cubicBezTo>
                <a:cubicBezTo>
                  <a:pt x="1256" y="462"/>
                  <a:pt x="1260" y="455"/>
                  <a:pt x="1263" y="449"/>
                </a:cubicBezTo>
                <a:cubicBezTo>
                  <a:pt x="1268" y="429"/>
                  <a:pt x="1260" y="409"/>
                  <a:pt x="1260" y="387"/>
                </a:cubicBezTo>
                <a:cubicBezTo>
                  <a:pt x="1270" y="375"/>
                  <a:pt x="1280" y="363"/>
                  <a:pt x="1290" y="351"/>
                </a:cubicBezTo>
                <a:cubicBezTo>
                  <a:pt x="1280" y="331"/>
                  <a:pt x="1269" y="311"/>
                  <a:pt x="1259" y="291"/>
                </a:cubicBezTo>
                <a:cubicBezTo>
                  <a:pt x="1248" y="280"/>
                  <a:pt x="1237" y="269"/>
                  <a:pt x="1225" y="258"/>
                </a:cubicBezTo>
                <a:cubicBezTo>
                  <a:pt x="1201" y="234"/>
                  <a:pt x="1181" y="210"/>
                  <a:pt x="1153" y="189"/>
                </a:cubicBezTo>
                <a:cubicBezTo>
                  <a:pt x="1137" y="177"/>
                  <a:pt x="1118" y="155"/>
                  <a:pt x="1096" y="150"/>
                </a:cubicBezTo>
                <a:close/>
                <a:moveTo>
                  <a:pt x="643" y="155"/>
                </a:moveTo>
                <a:cubicBezTo>
                  <a:pt x="602" y="176"/>
                  <a:pt x="551" y="176"/>
                  <a:pt x="506" y="192"/>
                </a:cubicBezTo>
                <a:cubicBezTo>
                  <a:pt x="471" y="206"/>
                  <a:pt x="436" y="221"/>
                  <a:pt x="402" y="236"/>
                </a:cubicBezTo>
                <a:cubicBezTo>
                  <a:pt x="402" y="236"/>
                  <a:pt x="402" y="237"/>
                  <a:pt x="402" y="237"/>
                </a:cubicBezTo>
                <a:cubicBezTo>
                  <a:pt x="413" y="241"/>
                  <a:pt x="423" y="246"/>
                  <a:pt x="434" y="250"/>
                </a:cubicBezTo>
                <a:cubicBezTo>
                  <a:pt x="432" y="271"/>
                  <a:pt x="431" y="292"/>
                  <a:pt x="430" y="313"/>
                </a:cubicBezTo>
                <a:cubicBezTo>
                  <a:pt x="422" y="336"/>
                  <a:pt x="402" y="352"/>
                  <a:pt x="395" y="377"/>
                </a:cubicBezTo>
                <a:cubicBezTo>
                  <a:pt x="386" y="381"/>
                  <a:pt x="377" y="385"/>
                  <a:pt x="369" y="388"/>
                </a:cubicBezTo>
                <a:cubicBezTo>
                  <a:pt x="378" y="397"/>
                  <a:pt x="387" y="405"/>
                  <a:pt x="396" y="414"/>
                </a:cubicBezTo>
                <a:cubicBezTo>
                  <a:pt x="408" y="413"/>
                  <a:pt x="434" y="405"/>
                  <a:pt x="440" y="411"/>
                </a:cubicBezTo>
                <a:cubicBezTo>
                  <a:pt x="449" y="418"/>
                  <a:pt x="458" y="425"/>
                  <a:pt x="466" y="432"/>
                </a:cubicBezTo>
                <a:cubicBezTo>
                  <a:pt x="464" y="442"/>
                  <a:pt x="463" y="452"/>
                  <a:pt x="461" y="462"/>
                </a:cubicBezTo>
                <a:cubicBezTo>
                  <a:pt x="461" y="462"/>
                  <a:pt x="461" y="462"/>
                  <a:pt x="461" y="462"/>
                </a:cubicBezTo>
                <a:cubicBezTo>
                  <a:pt x="496" y="450"/>
                  <a:pt x="513" y="465"/>
                  <a:pt x="529" y="487"/>
                </a:cubicBezTo>
                <a:cubicBezTo>
                  <a:pt x="533" y="483"/>
                  <a:pt x="537" y="480"/>
                  <a:pt x="541" y="476"/>
                </a:cubicBezTo>
                <a:cubicBezTo>
                  <a:pt x="543" y="474"/>
                  <a:pt x="545" y="471"/>
                  <a:pt x="547" y="469"/>
                </a:cubicBezTo>
                <a:cubicBezTo>
                  <a:pt x="561" y="476"/>
                  <a:pt x="576" y="483"/>
                  <a:pt x="591" y="490"/>
                </a:cubicBezTo>
                <a:cubicBezTo>
                  <a:pt x="609" y="443"/>
                  <a:pt x="626" y="396"/>
                  <a:pt x="644" y="349"/>
                </a:cubicBezTo>
                <a:cubicBezTo>
                  <a:pt x="604" y="298"/>
                  <a:pt x="654" y="257"/>
                  <a:pt x="644" y="198"/>
                </a:cubicBezTo>
                <a:cubicBezTo>
                  <a:pt x="642" y="186"/>
                  <a:pt x="649" y="164"/>
                  <a:pt x="643" y="155"/>
                </a:cubicBezTo>
                <a:close/>
                <a:moveTo>
                  <a:pt x="660" y="300"/>
                </a:moveTo>
                <a:cubicBezTo>
                  <a:pt x="661" y="300"/>
                  <a:pt x="661" y="301"/>
                  <a:pt x="661" y="301"/>
                </a:cubicBezTo>
                <a:cubicBezTo>
                  <a:pt x="661" y="301"/>
                  <a:pt x="661" y="300"/>
                  <a:pt x="660" y="300"/>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32" name="Google Shape;34632;p556"/>
          <p:cNvSpPr/>
          <p:nvPr/>
        </p:nvSpPr>
        <p:spPr>
          <a:xfrm>
            <a:off x="6019165" y="3871912"/>
            <a:ext cx="2513013" cy="2887663"/>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4633" name="Google Shape;34633;p556"/>
          <p:cNvGrpSpPr/>
          <p:nvPr/>
        </p:nvGrpSpPr>
        <p:grpSpPr>
          <a:xfrm>
            <a:off x="5963603" y="1365250"/>
            <a:ext cx="2622550" cy="5492750"/>
            <a:chOff x="6723063" y="1365250"/>
            <a:chExt cx="2622550" cy="5492750"/>
          </a:xfrm>
        </p:grpSpPr>
        <p:sp>
          <p:nvSpPr>
            <p:cNvPr id="34634" name="Google Shape;34634;p556"/>
            <p:cNvSpPr/>
            <p:nvPr/>
          </p:nvSpPr>
          <p:spPr>
            <a:xfrm>
              <a:off x="7793038" y="2290763"/>
              <a:ext cx="117475" cy="328613"/>
            </a:xfrm>
            <a:custGeom>
              <a:avLst/>
              <a:gdLst/>
              <a:ahLst/>
              <a:cxnLst/>
              <a:rect l="l" t="t" r="r" b="b"/>
              <a:pathLst>
                <a:path w="78" h="217" extrusionOk="0">
                  <a:moveTo>
                    <a:pt x="26" y="20"/>
                  </a:moveTo>
                  <a:cubicBezTo>
                    <a:pt x="19" y="26"/>
                    <a:pt x="3" y="33"/>
                    <a:pt x="1" y="44"/>
                  </a:cubicBezTo>
                  <a:cubicBezTo>
                    <a:pt x="1" y="44"/>
                    <a:pt x="0" y="101"/>
                    <a:pt x="1" y="102"/>
                  </a:cubicBezTo>
                  <a:cubicBezTo>
                    <a:pt x="5" y="108"/>
                    <a:pt x="9" y="115"/>
                    <a:pt x="13" y="121"/>
                  </a:cubicBezTo>
                  <a:cubicBezTo>
                    <a:pt x="13" y="130"/>
                    <a:pt x="13" y="139"/>
                    <a:pt x="13" y="147"/>
                  </a:cubicBezTo>
                  <a:cubicBezTo>
                    <a:pt x="17" y="168"/>
                    <a:pt x="3" y="197"/>
                    <a:pt x="0" y="217"/>
                  </a:cubicBezTo>
                  <a:cubicBezTo>
                    <a:pt x="0" y="217"/>
                    <a:pt x="1" y="217"/>
                    <a:pt x="1" y="217"/>
                  </a:cubicBezTo>
                  <a:cubicBezTo>
                    <a:pt x="3" y="210"/>
                    <a:pt x="5" y="203"/>
                    <a:pt x="8" y="196"/>
                  </a:cubicBezTo>
                  <a:cubicBezTo>
                    <a:pt x="8" y="196"/>
                    <a:pt x="8" y="196"/>
                    <a:pt x="8" y="196"/>
                  </a:cubicBezTo>
                  <a:cubicBezTo>
                    <a:pt x="8" y="198"/>
                    <a:pt x="8" y="200"/>
                    <a:pt x="8" y="202"/>
                  </a:cubicBezTo>
                  <a:cubicBezTo>
                    <a:pt x="22" y="181"/>
                    <a:pt x="26" y="148"/>
                    <a:pt x="35" y="124"/>
                  </a:cubicBezTo>
                  <a:cubicBezTo>
                    <a:pt x="50" y="93"/>
                    <a:pt x="64" y="62"/>
                    <a:pt x="78" y="31"/>
                  </a:cubicBezTo>
                  <a:cubicBezTo>
                    <a:pt x="77" y="21"/>
                    <a:pt x="76" y="11"/>
                    <a:pt x="74" y="1"/>
                  </a:cubicBezTo>
                  <a:cubicBezTo>
                    <a:pt x="46" y="0"/>
                    <a:pt x="41" y="9"/>
                    <a:pt x="26" y="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4635" name="Google Shape;34635;p556"/>
            <p:cNvGrpSpPr/>
            <p:nvPr/>
          </p:nvGrpSpPr>
          <p:grpSpPr>
            <a:xfrm>
              <a:off x="6723063" y="1365250"/>
              <a:ext cx="2622550" cy="5492750"/>
              <a:chOff x="6723063" y="1365250"/>
              <a:chExt cx="2622550" cy="5492750"/>
            </a:xfrm>
          </p:grpSpPr>
          <p:sp>
            <p:nvSpPr>
              <p:cNvPr id="34636" name="Google Shape;34636;p556"/>
              <p:cNvSpPr/>
              <p:nvPr/>
            </p:nvSpPr>
            <p:spPr>
              <a:xfrm>
                <a:off x="6723063" y="1365250"/>
                <a:ext cx="2622550" cy="5492750"/>
              </a:xfrm>
              <a:custGeom>
                <a:avLst/>
                <a:gdLst/>
                <a:ahLst/>
                <a:cxnLst/>
                <a:rect l="l" t="t" r="r" b="b"/>
                <a:pathLst>
                  <a:path w="1736" h="3636" extrusionOk="0">
                    <a:moveTo>
                      <a:pt x="0" y="0"/>
                    </a:moveTo>
                    <a:cubicBezTo>
                      <a:pt x="0" y="3636"/>
                      <a:pt x="0" y="3636"/>
                      <a:pt x="0" y="3636"/>
                    </a:cubicBezTo>
                    <a:cubicBezTo>
                      <a:pt x="1736" y="3636"/>
                      <a:pt x="1736" y="3636"/>
                      <a:pt x="1736" y="3636"/>
                    </a:cubicBezTo>
                    <a:cubicBezTo>
                      <a:pt x="1736" y="0"/>
                      <a:pt x="1736" y="0"/>
                      <a:pt x="1736" y="0"/>
                    </a:cubicBezTo>
                    <a:lnTo>
                      <a:pt x="0" y="0"/>
                    </a:lnTo>
                    <a:close/>
                    <a:moveTo>
                      <a:pt x="1678" y="1320"/>
                    </a:moveTo>
                    <a:cubicBezTo>
                      <a:pt x="1634" y="1342"/>
                      <a:pt x="1590" y="1363"/>
                      <a:pt x="1546" y="1384"/>
                    </a:cubicBezTo>
                    <a:cubicBezTo>
                      <a:pt x="1513" y="1403"/>
                      <a:pt x="1480" y="1423"/>
                      <a:pt x="1447" y="1442"/>
                    </a:cubicBezTo>
                    <a:cubicBezTo>
                      <a:pt x="1428" y="1444"/>
                      <a:pt x="1408" y="1447"/>
                      <a:pt x="1389" y="1449"/>
                    </a:cubicBezTo>
                    <a:cubicBezTo>
                      <a:pt x="1357" y="1454"/>
                      <a:pt x="1325" y="1459"/>
                      <a:pt x="1292" y="1464"/>
                    </a:cubicBezTo>
                    <a:cubicBezTo>
                      <a:pt x="1264" y="1463"/>
                      <a:pt x="1236" y="1462"/>
                      <a:pt x="1207" y="1461"/>
                    </a:cubicBezTo>
                    <a:cubicBezTo>
                      <a:pt x="1211" y="1477"/>
                      <a:pt x="1216" y="1493"/>
                      <a:pt x="1220" y="1509"/>
                    </a:cubicBezTo>
                    <a:cubicBezTo>
                      <a:pt x="1218" y="1533"/>
                      <a:pt x="1215" y="1557"/>
                      <a:pt x="1213" y="1582"/>
                    </a:cubicBezTo>
                    <a:cubicBezTo>
                      <a:pt x="1218" y="1632"/>
                      <a:pt x="1222" y="1682"/>
                      <a:pt x="1227" y="1733"/>
                    </a:cubicBezTo>
                    <a:cubicBezTo>
                      <a:pt x="1241" y="1818"/>
                      <a:pt x="1242" y="1905"/>
                      <a:pt x="1256" y="1993"/>
                    </a:cubicBezTo>
                    <a:cubicBezTo>
                      <a:pt x="1260" y="2038"/>
                      <a:pt x="1263" y="2084"/>
                      <a:pt x="1267" y="2129"/>
                    </a:cubicBezTo>
                    <a:cubicBezTo>
                      <a:pt x="1271" y="2178"/>
                      <a:pt x="1275" y="2227"/>
                      <a:pt x="1279" y="2276"/>
                    </a:cubicBezTo>
                    <a:cubicBezTo>
                      <a:pt x="1281" y="2414"/>
                      <a:pt x="1283" y="2553"/>
                      <a:pt x="1285" y="2691"/>
                    </a:cubicBezTo>
                    <a:cubicBezTo>
                      <a:pt x="1288" y="2857"/>
                      <a:pt x="1290" y="3023"/>
                      <a:pt x="1293" y="3189"/>
                    </a:cubicBezTo>
                    <a:cubicBezTo>
                      <a:pt x="1253" y="3189"/>
                      <a:pt x="1211" y="3193"/>
                      <a:pt x="1176" y="3186"/>
                    </a:cubicBezTo>
                    <a:cubicBezTo>
                      <a:pt x="1128" y="3176"/>
                      <a:pt x="1080" y="3157"/>
                      <a:pt x="1025" y="3157"/>
                    </a:cubicBezTo>
                    <a:cubicBezTo>
                      <a:pt x="1025" y="3209"/>
                      <a:pt x="1020" y="3261"/>
                      <a:pt x="1014" y="3309"/>
                    </a:cubicBezTo>
                    <a:cubicBezTo>
                      <a:pt x="1009" y="3343"/>
                      <a:pt x="1029" y="3380"/>
                      <a:pt x="1012" y="3407"/>
                    </a:cubicBezTo>
                    <a:cubicBezTo>
                      <a:pt x="1003" y="3421"/>
                      <a:pt x="929" y="3469"/>
                      <a:pt x="899" y="3459"/>
                    </a:cubicBezTo>
                    <a:cubicBezTo>
                      <a:pt x="880" y="3452"/>
                      <a:pt x="871" y="3423"/>
                      <a:pt x="868" y="3400"/>
                    </a:cubicBezTo>
                    <a:cubicBezTo>
                      <a:pt x="851" y="3403"/>
                      <a:pt x="810" y="3416"/>
                      <a:pt x="791" y="3403"/>
                    </a:cubicBezTo>
                    <a:cubicBezTo>
                      <a:pt x="785" y="3391"/>
                      <a:pt x="785" y="3374"/>
                      <a:pt x="789" y="3359"/>
                    </a:cubicBezTo>
                    <a:cubicBezTo>
                      <a:pt x="791" y="3348"/>
                      <a:pt x="793" y="3337"/>
                      <a:pt x="795" y="3326"/>
                    </a:cubicBezTo>
                    <a:cubicBezTo>
                      <a:pt x="807" y="3307"/>
                      <a:pt x="820" y="3288"/>
                      <a:pt x="833" y="3269"/>
                    </a:cubicBezTo>
                    <a:cubicBezTo>
                      <a:pt x="836" y="3249"/>
                      <a:pt x="840" y="3230"/>
                      <a:pt x="844" y="3211"/>
                    </a:cubicBezTo>
                    <a:cubicBezTo>
                      <a:pt x="851" y="3190"/>
                      <a:pt x="858" y="3169"/>
                      <a:pt x="865" y="3147"/>
                    </a:cubicBezTo>
                    <a:cubicBezTo>
                      <a:pt x="865" y="3147"/>
                      <a:pt x="864" y="3146"/>
                      <a:pt x="864" y="3146"/>
                    </a:cubicBezTo>
                    <a:cubicBezTo>
                      <a:pt x="839" y="3142"/>
                      <a:pt x="814" y="3139"/>
                      <a:pt x="790" y="3136"/>
                    </a:cubicBezTo>
                    <a:cubicBezTo>
                      <a:pt x="767" y="3139"/>
                      <a:pt x="744" y="3143"/>
                      <a:pt x="721" y="3147"/>
                    </a:cubicBezTo>
                    <a:cubicBezTo>
                      <a:pt x="713" y="3145"/>
                      <a:pt x="705" y="3143"/>
                      <a:pt x="696" y="3141"/>
                    </a:cubicBezTo>
                    <a:cubicBezTo>
                      <a:pt x="684" y="3145"/>
                      <a:pt x="673" y="3149"/>
                      <a:pt x="661" y="3153"/>
                    </a:cubicBezTo>
                    <a:cubicBezTo>
                      <a:pt x="642" y="3156"/>
                      <a:pt x="585" y="3123"/>
                      <a:pt x="577" y="3113"/>
                    </a:cubicBezTo>
                    <a:cubicBezTo>
                      <a:pt x="573" y="3104"/>
                      <a:pt x="568" y="3095"/>
                      <a:pt x="564" y="3087"/>
                    </a:cubicBezTo>
                    <a:cubicBezTo>
                      <a:pt x="558" y="3064"/>
                      <a:pt x="576" y="3039"/>
                      <a:pt x="565" y="3019"/>
                    </a:cubicBezTo>
                    <a:cubicBezTo>
                      <a:pt x="560" y="3020"/>
                      <a:pt x="556" y="3020"/>
                      <a:pt x="552" y="3021"/>
                    </a:cubicBezTo>
                    <a:cubicBezTo>
                      <a:pt x="541" y="3032"/>
                      <a:pt x="539" y="3048"/>
                      <a:pt x="522" y="3054"/>
                    </a:cubicBezTo>
                    <a:cubicBezTo>
                      <a:pt x="485" y="3058"/>
                      <a:pt x="448" y="3061"/>
                      <a:pt x="410" y="3065"/>
                    </a:cubicBezTo>
                    <a:cubicBezTo>
                      <a:pt x="404" y="3017"/>
                      <a:pt x="397" y="2956"/>
                      <a:pt x="405" y="2902"/>
                    </a:cubicBezTo>
                    <a:cubicBezTo>
                      <a:pt x="406" y="2877"/>
                      <a:pt x="406" y="2853"/>
                      <a:pt x="407" y="2828"/>
                    </a:cubicBezTo>
                    <a:cubicBezTo>
                      <a:pt x="408" y="2791"/>
                      <a:pt x="409" y="2753"/>
                      <a:pt x="409" y="2716"/>
                    </a:cubicBezTo>
                    <a:cubicBezTo>
                      <a:pt x="413" y="2561"/>
                      <a:pt x="417" y="2407"/>
                      <a:pt x="420" y="2253"/>
                    </a:cubicBezTo>
                    <a:cubicBezTo>
                      <a:pt x="424" y="2197"/>
                      <a:pt x="427" y="2142"/>
                      <a:pt x="430" y="2087"/>
                    </a:cubicBezTo>
                    <a:cubicBezTo>
                      <a:pt x="432" y="2055"/>
                      <a:pt x="434" y="2023"/>
                      <a:pt x="436" y="1991"/>
                    </a:cubicBezTo>
                    <a:cubicBezTo>
                      <a:pt x="453" y="1877"/>
                      <a:pt x="437" y="1758"/>
                      <a:pt x="419" y="1654"/>
                    </a:cubicBezTo>
                    <a:cubicBezTo>
                      <a:pt x="410" y="1571"/>
                      <a:pt x="402" y="1487"/>
                      <a:pt x="393" y="1404"/>
                    </a:cubicBezTo>
                    <a:cubicBezTo>
                      <a:pt x="392" y="1375"/>
                      <a:pt x="415" y="1325"/>
                      <a:pt x="405" y="1296"/>
                    </a:cubicBezTo>
                    <a:cubicBezTo>
                      <a:pt x="399" y="1287"/>
                      <a:pt x="393" y="1278"/>
                      <a:pt x="388" y="1270"/>
                    </a:cubicBezTo>
                    <a:cubicBezTo>
                      <a:pt x="383" y="1262"/>
                      <a:pt x="379" y="1254"/>
                      <a:pt x="374" y="1247"/>
                    </a:cubicBezTo>
                    <a:cubicBezTo>
                      <a:pt x="314" y="1231"/>
                      <a:pt x="254" y="1214"/>
                      <a:pt x="194" y="1198"/>
                    </a:cubicBezTo>
                    <a:cubicBezTo>
                      <a:pt x="175" y="1142"/>
                      <a:pt x="164" y="1087"/>
                      <a:pt x="161" y="1015"/>
                    </a:cubicBezTo>
                    <a:cubicBezTo>
                      <a:pt x="124" y="995"/>
                      <a:pt x="88" y="966"/>
                      <a:pt x="57" y="939"/>
                    </a:cubicBezTo>
                    <a:cubicBezTo>
                      <a:pt x="57" y="928"/>
                      <a:pt x="56" y="918"/>
                      <a:pt x="56" y="907"/>
                    </a:cubicBezTo>
                    <a:cubicBezTo>
                      <a:pt x="65" y="897"/>
                      <a:pt x="74" y="886"/>
                      <a:pt x="83" y="876"/>
                    </a:cubicBezTo>
                    <a:cubicBezTo>
                      <a:pt x="94" y="858"/>
                      <a:pt x="105" y="841"/>
                      <a:pt x="116" y="824"/>
                    </a:cubicBezTo>
                    <a:cubicBezTo>
                      <a:pt x="125" y="809"/>
                      <a:pt x="133" y="795"/>
                      <a:pt x="142" y="781"/>
                    </a:cubicBezTo>
                    <a:cubicBezTo>
                      <a:pt x="168" y="769"/>
                      <a:pt x="193" y="757"/>
                      <a:pt x="219" y="745"/>
                    </a:cubicBezTo>
                    <a:cubicBezTo>
                      <a:pt x="235" y="744"/>
                      <a:pt x="251" y="742"/>
                      <a:pt x="267" y="741"/>
                    </a:cubicBezTo>
                    <a:cubicBezTo>
                      <a:pt x="282" y="729"/>
                      <a:pt x="297" y="717"/>
                      <a:pt x="312" y="705"/>
                    </a:cubicBezTo>
                    <a:cubicBezTo>
                      <a:pt x="380" y="678"/>
                      <a:pt x="447" y="651"/>
                      <a:pt x="515" y="624"/>
                    </a:cubicBezTo>
                    <a:cubicBezTo>
                      <a:pt x="535" y="612"/>
                      <a:pt x="554" y="600"/>
                      <a:pt x="574" y="588"/>
                    </a:cubicBezTo>
                    <a:cubicBezTo>
                      <a:pt x="588" y="577"/>
                      <a:pt x="603" y="566"/>
                      <a:pt x="617" y="555"/>
                    </a:cubicBezTo>
                    <a:cubicBezTo>
                      <a:pt x="628" y="555"/>
                      <a:pt x="640" y="555"/>
                      <a:pt x="651" y="555"/>
                    </a:cubicBezTo>
                    <a:cubicBezTo>
                      <a:pt x="660" y="551"/>
                      <a:pt x="671" y="542"/>
                      <a:pt x="682" y="539"/>
                    </a:cubicBezTo>
                    <a:cubicBezTo>
                      <a:pt x="746" y="533"/>
                      <a:pt x="810" y="528"/>
                      <a:pt x="874" y="522"/>
                    </a:cubicBezTo>
                    <a:cubicBezTo>
                      <a:pt x="902" y="517"/>
                      <a:pt x="957" y="507"/>
                      <a:pt x="986" y="515"/>
                    </a:cubicBezTo>
                    <a:cubicBezTo>
                      <a:pt x="1034" y="536"/>
                      <a:pt x="1082" y="557"/>
                      <a:pt x="1130" y="577"/>
                    </a:cubicBezTo>
                    <a:cubicBezTo>
                      <a:pt x="1148" y="587"/>
                      <a:pt x="1166" y="596"/>
                      <a:pt x="1184" y="605"/>
                    </a:cubicBezTo>
                    <a:cubicBezTo>
                      <a:pt x="1191" y="604"/>
                      <a:pt x="1198" y="603"/>
                      <a:pt x="1205" y="602"/>
                    </a:cubicBezTo>
                    <a:cubicBezTo>
                      <a:pt x="1232" y="601"/>
                      <a:pt x="1296" y="602"/>
                      <a:pt x="1313" y="611"/>
                    </a:cubicBezTo>
                    <a:cubicBezTo>
                      <a:pt x="1335" y="622"/>
                      <a:pt x="1335" y="649"/>
                      <a:pt x="1346" y="671"/>
                    </a:cubicBezTo>
                    <a:cubicBezTo>
                      <a:pt x="1374" y="721"/>
                      <a:pt x="1401" y="771"/>
                      <a:pt x="1429" y="821"/>
                    </a:cubicBezTo>
                    <a:cubicBezTo>
                      <a:pt x="1435" y="821"/>
                      <a:pt x="1441" y="820"/>
                      <a:pt x="1447" y="820"/>
                    </a:cubicBezTo>
                    <a:cubicBezTo>
                      <a:pt x="1467" y="903"/>
                      <a:pt x="1524" y="959"/>
                      <a:pt x="1561" y="1025"/>
                    </a:cubicBezTo>
                    <a:cubicBezTo>
                      <a:pt x="1583" y="1080"/>
                      <a:pt x="1605" y="1136"/>
                      <a:pt x="1627" y="1191"/>
                    </a:cubicBezTo>
                    <a:cubicBezTo>
                      <a:pt x="1640" y="1223"/>
                      <a:pt x="1654" y="1255"/>
                      <a:pt x="1667" y="1287"/>
                    </a:cubicBezTo>
                    <a:cubicBezTo>
                      <a:pt x="1670" y="1294"/>
                      <a:pt x="1681" y="1316"/>
                      <a:pt x="1678" y="132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37" name="Google Shape;34637;p556"/>
              <p:cNvSpPr/>
              <p:nvPr/>
            </p:nvSpPr>
            <p:spPr>
              <a:xfrm>
                <a:off x="7366000" y="2365375"/>
                <a:ext cx="430213" cy="506413"/>
              </a:xfrm>
              <a:custGeom>
                <a:avLst/>
                <a:gdLst/>
                <a:ahLst/>
                <a:cxnLst/>
                <a:rect l="l" t="t" r="r" b="b"/>
                <a:pathLst>
                  <a:path w="285" h="335" extrusionOk="0">
                    <a:moveTo>
                      <a:pt x="275" y="43"/>
                    </a:moveTo>
                    <a:cubicBezTo>
                      <a:pt x="273" y="31"/>
                      <a:pt x="280" y="9"/>
                      <a:pt x="274" y="0"/>
                    </a:cubicBezTo>
                    <a:cubicBezTo>
                      <a:pt x="233" y="21"/>
                      <a:pt x="182" y="21"/>
                      <a:pt x="137" y="37"/>
                    </a:cubicBezTo>
                    <a:cubicBezTo>
                      <a:pt x="102" y="51"/>
                      <a:pt x="67" y="66"/>
                      <a:pt x="33" y="81"/>
                    </a:cubicBezTo>
                    <a:cubicBezTo>
                      <a:pt x="33" y="81"/>
                      <a:pt x="33" y="82"/>
                      <a:pt x="33" y="82"/>
                    </a:cubicBezTo>
                    <a:cubicBezTo>
                      <a:pt x="44" y="86"/>
                      <a:pt x="54" y="91"/>
                      <a:pt x="65" y="95"/>
                    </a:cubicBezTo>
                    <a:cubicBezTo>
                      <a:pt x="63" y="116"/>
                      <a:pt x="62" y="137"/>
                      <a:pt x="61" y="158"/>
                    </a:cubicBezTo>
                    <a:cubicBezTo>
                      <a:pt x="53" y="181"/>
                      <a:pt x="33" y="197"/>
                      <a:pt x="26" y="222"/>
                    </a:cubicBezTo>
                    <a:cubicBezTo>
                      <a:pt x="17" y="226"/>
                      <a:pt x="8" y="230"/>
                      <a:pt x="0" y="233"/>
                    </a:cubicBezTo>
                    <a:cubicBezTo>
                      <a:pt x="9" y="242"/>
                      <a:pt x="18" y="250"/>
                      <a:pt x="27" y="259"/>
                    </a:cubicBezTo>
                    <a:cubicBezTo>
                      <a:pt x="39" y="258"/>
                      <a:pt x="65" y="250"/>
                      <a:pt x="71" y="256"/>
                    </a:cubicBezTo>
                    <a:cubicBezTo>
                      <a:pt x="80" y="263"/>
                      <a:pt x="89" y="270"/>
                      <a:pt x="97" y="277"/>
                    </a:cubicBezTo>
                    <a:cubicBezTo>
                      <a:pt x="95" y="287"/>
                      <a:pt x="94" y="297"/>
                      <a:pt x="92" y="307"/>
                    </a:cubicBezTo>
                    <a:cubicBezTo>
                      <a:pt x="92" y="307"/>
                      <a:pt x="92" y="307"/>
                      <a:pt x="92" y="307"/>
                    </a:cubicBezTo>
                    <a:cubicBezTo>
                      <a:pt x="127" y="295"/>
                      <a:pt x="144" y="310"/>
                      <a:pt x="160" y="332"/>
                    </a:cubicBezTo>
                    <a:cubicBezTo>
                      <a:pt x="164" y="328"/>
                      <a:pt x="168" y="325"/>
                      <a:pt x="172" y="321"/>
                    </a:cubicBezTo>
                    <a:cubicBezTo>
                      <a:pt x="174" y="319"/>
                      <a:pt x="176" y="316"/>
                      <a:pt x="178" y="314"/>
                    </a:cubicBezTo>
                    <a:cubicBezTo>
                      <a:pt x="192" y="321"/>
                      <a:pt x="207" y="328"/>
                      <a:pt x="222" y="335"/>
                    </a:cubicBezTo>
                    <a:cubicBezTo>
                      <a:pt x="240" y="288"/>
                      <a:pt x="257" y="241"/>
                      <a:pt x="275" y="194"/>
                    </a:cubicBezTo>
                    <a:cubicBezTo>
                      <a:pt x="235" y="143"/>
                      <a:pt x="285" y="102"/>
                      <a:pt x="275" y="4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38" name="Google Shape;34638;p556"/>
              <p:cNvSpPr/>
              <p:nvPr/>
            </p:nvSpPr>
            <p:spPr>
              <a:xfrm>
                <a:off x="8315325" y="2357438"/>
                <a:ext cx="450850" cy="636588"/>
              </a:xfrm>
              <a:custGeom>
                <a:avLst/>
                <a:gdLst/>
                <a:ahLst/>
                <a:cxnLst/>
                <a:rect l="l" t="t" r="r" b="b"/>
                <a:pathLst>
                  <a:path w="298" h="421" extrusionOk="0">
                    <a:moveTo>
                      <a:pt x="254" y="318"/>
                    </a:moveTo>
                    <a:cubicBezTo>
                      <a:pt x="258" y="312"/>
                      <a:pt x="262" y="305"/>
                      <a:pt x="265" y="299"/>
                    </a:cubicBezTo>
                    <a:cubicBezTo>
                      <a:pt x="270" y="279"/>
                      <a:pt x="262" y="259"/>
                      <a:pt x="262" y="237"/>
                    </a:cubicBezTo>
                    <a:cubicBezTo>
                      <a:pt x="272" y="225"/>
                      <a:pt x="282" y="213"/>
                      <a:pt x="292" y="201"/>
                    </a:cubicBezTo>
                    <a:cubicBezTo>
                      <a:pt x="282" y="181"/>
                      <a:pt x="271" y="161"/>
                      <a:pt x="261" y="141"/>
                    </a:cubicBezTo>
                    <a:cubicBezTo>
                      <a:pt x="250" y="130"/>
                      <a:pt x="239" y="119"/>
                      <a:pt x="227" y="108"/>
                    </a:cubicBezTo>
                    <a:cubicBezTo>
                      <a:pt x="203" y="84"/>
                      <a:pt x="183" y="60"/>
                      <a:pt x="155" y="39"/>
                    </a:cubicBezTo>
                    <a:cubicBezTo>
                      <a:pt x="139" y="27"/>
                      <a:pt x="120" y="5"/>
                      <a:pt x="98" y="0"/>
                    </a:cubicBezTo>
                    <a:cubicBezTo>
                      <a:pt x="72" y="4"/>
                      <a:pt x="45" y="8"/>
                      <a:pt x="18" y="12"/>
                    </a:cubicBezTo>
                    <a:cubicBezTo>
                      <a:pt x="12" y="35"/>
                      <a:pt x="6" y="57"/>
                      <a:pt x="0" y="80"/>
                    </a:cubicBezTo>
                    <a:cubicBezTo>
                      <a:pt x="2" y="110"/>
                      <a:pt x="5" y="141"/>
                      <a:pt x="8" y="172"/>
                    </a:cubicBezTo>
                    <a:cubicBezTo>
                      <a:pt x="12" y="239"/>
                      <a:pt x="16" y="306"/>
                      <a:pt x="20" y="373"/>
                    </a:cubicBezTo>
                    <a:cubicBezTo>
                      <a:pt x="34" y="381"/>
                      <a:pt x="112" y="421"/>
                      <a:pt x="130" y="402"/>
                    </a:cubicBezTo>
                    <a:cubicBezTo>
                      <a:pt x="133" y="393"/>
                      <a:pt x="136" y="385"/>
                      <a:pt x="140" y="377"/>
                    </a:cubicBezTo>
                    <a:cubicBezTo>
                      <a:pt x="146" y="371"/>
                      <a:pt x="153" y="365"/>
                      <a:pt x="160" y="359"/>
                    </a:cubicBezTo>
                    <a:cubicBezTo>
                      <a:pt x="183" y="360"/>
                      <a:pt x="240" y="390"/>
                      <a:pt x="248" y="406"/>
                    </a:cubicBezTo>
                    <a:cubicBezTo>
                      <a:pt x="253" y="402"/>
                      <a:pt x="257" y="398"/>
                      <a:pt x="262" y="393"/>
                    </a:cubicBezTo>
                    <a:cubicBezTo>
                      <a:pt x="266" y="385"/>
                      <a:pt x="298" y="377"/>
                      <a:pt x="295" y="372"/>
                    </a:cubicBezTo>
                    <a:cubicBezTo>
                      <a:pt x="281" y="354"/>
                      <a:pt x="268" y="336"/>
                      <a:pt x="254" y="3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639" name="Google Shape;34639;p556"/>
          <p:cNvGrpSpPr/>
          <p:nvPr/>
        </p:nvGrpSpPr>
        <p:grpSpPr>
          <a:xfrm>
            <a:off x="8691067" y="4864587"/>
            <a:ext cx="2289036" cy="517360"/>
            <a:chOff x="8691067" y="4864587"/>
            <a:chExt cx="2289036" cy="517360"/>
          </a:xfrm>
        </p:grpSpPr>
        <p:sp>
          <p:nvSpPr>
            <p:cNvPr id="34640" name="Google Shape;34640;p556"/>
            <p:cNvSpPr/>
            <p:nvPr/>
          </p:nvSpPr>
          <p:spPr>
            <a:xfrm>
              <a:off x="8691067" y="4864587"/>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8" y="528"/>
                  </a:cubicBezTo>
                  <a:cubicBezTo>
                    <a:pt x="304"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8"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2"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2"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41" name="Google Shape;34641;p556"/>
            <p:cNvSpPr/>
            <p:nvPr/>
          </p:nvSpPr>
          <p:spPr>
            <a:xfrm>
              <a:off x="9142826" y="4864587"/>
              <a:ext cx="482466"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8"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8"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2"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42" name="Google Shape;34642;p556"/>
            <p:cNvSpPr/>
            <p:nvPr/>
          </p:nvSpPr>
          <p:spPr>
            <a:xfrm>
              <a:off x="9594120" y="4864587"/>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7"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43" name="Google Shape;34643;p556"/>
            <p:cNvSpPr/>
            <p:nvPr/>
          </p:nvSpPr>
          <p:spPr>
            <a:xfrm>
              <a:off x="10045879" y="4864587"/>
              <a:ext cx="482466"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7" y="528"/>
                    <a:pt x="317"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39" y="166"/>
                    <a:pt x="539" y="166"/>
                    <a:pt x="539"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8" y="430"/>
                    <a:pt x="92" y="444"/>
                  </a:cubicBezTo>
                  <a:cubicBezTo>
                    <a:pt x="92" y="444"/>
                    <a:pt x="0" y="678"/>
                    <a:pt x="50" y="678"/>
                  </a:cubicBezTo>
                  <a:cubicBezTo>
                    <a:pt x="585" y="678"/>
                    <a:pt x="585" y="678"/>
                    <a:pt x="585" y="678"/>
                  </a:cubicBezTo>
                  <a:cubicBezTo>
                    <a:pt x="635" y="678"/>
                    <a:pt x="543" y="444"/>
                    <a:pt x="543" y="444"/>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44" name="Google Shape;34644;p556"/>
            <p:cNvSpPr/>
            <p:nvPr/>
          </p:nvSpPr>
          <p:spPr>
            <a:xfrm>
              <a:off x="10497173" y="4864587"/>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7" y="528"/>
                    <a:pt x="317" y="528"/>
                  </a:cubicBezTo>
                  <a:cubicBezTo>
                    <a:pt x="304"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4"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39" y="166"/>
                    <a:pt x="539" y="166"/>
                    <a:pt x="539"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8" y="430"/>
                    <a:pt x="92" y="444"/>
                  </a:cubicBezTo>
                  <a:cubicBezTo>
                    <a:pt x="92" y="444"/>
                    <a:pt x="0" y="678"/>
                    <a:pt x="50" y="678"/>
                  </a:cubicBezTo>
                  <a:cubicBezTo>
                    <a:pt x="585" y="678"/>
                    <a:pt x="585" y="678"/>
                    <a:pt x="585" y="678"/>
                  </a:cubicBezTo>
                  <a:cubicBezTo>
                    <a:pt x="635" y="678"/>
                    <a:pt x="543" y="444"/>
                    <a:pt x="543" y="444"/>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45" name="Google Shape;34645;p556"/>
          <p:cNvGrpSpPr/>
          <p:nvPr/>
        </p:nvGrpSpPr>
        <p:grpSpPr>
          <a:xfrm>
            <a:off x="1115378" y="4849932"/>
            <a:ext cx="2276475" cy="546670"/>
            <a:chOff x="1115378" y="4849932"/>
            <a:chExt cx="2276475" cy="546670"/>
          </a:xfrm>
        </p:grpSpPr>
        <p:grpSp>
          <p:nvGrpSpPr>
            <p:cNvPr id="34646" name="Google Shape;34646;p556"/>
            <p:cNvGrpSpPr/>
            <p:nvPr/>
          </p:nvGrpSpPr>
          <p:grpSpPr>
            <a:xfrm>
              <a:off x="2923345" y="4849932"/>
              <a:ext cx="468508" cy="546670"/>
              <a:chOff x="2923345" y="4849932"/>
              <a:chExt cx="468508" cy="546670"/>
            </a:xfrm>
          </p:grpSpPr>
          <p:sp>
            <p:nvSpPr>
              <p:cNvPr id="34647" name="Google Shape;34647;p556"/>
              <p:cNvSpPr/>
              <p:nvPr/>
            </p:nvSpPr>
            <p:spPr>
              <a:xfrm>
                <a:off x="2923345" y="5160720"/>
                <a:ext cx="468508" cy="235882"/>
              </a:xfrm>
              <a:custGeom>
                <a:avLst/>
                <a:gdLst/>
                <a:ahLst/>
                <a:cxnLst/>
                <a:rect l="l" t="t" r="r" b="b"/>
                <a:pathLst>
                  <a:path w="616" h="309" extrusionOk="0">
                    <a:moveTo>
                      <a:pt x="527" y="97"/>
                    </a:moveTo>
                    <a:cubicBezTo>
                      <a:pt x="527" y="97"/>
                      <a:pt x="527" y="97"/>
                      <a:pt x="527" y="97"/>
                    </a:cubicBezTo>
                    <a:moveTo>
                      <a:pt x="527" y="97"/>
                    </a:moveTo>
                    <a:cubicBezTo>
                      <a:pt x="521" y="84"/>
                      <a:pt x="509" y="76"/>
                      <a:pt x="496" y="71"/>
                    </a:cubicBezTo>
                    <a:cubicBezTo>
                      <a:pt x="414" y="33"/>
                      <a:pt x="414" y="33"/>
                      <a:pt x="414" y="33"/>
                    </a:cubicBezTo>
                    <a:cubicBezTo>
                      <a:pt x="375" y="0"/>
                      <a:pt x="375" y="0"/>
                      <a:pt x="375" y="0"/>
                    </a:cubicBezTo>
                    <a:cubicBezTo>
                      <a:pt x="311" y="63"/>
                      <a:pt x="311" y="63"/>
                      <a:pt x="311" y="63"/>
                    </a:cubicBezTo>
                    <a:cubicBezTo>
                      <a:pt x="311" y="63"/>
                      <a:pt x="311" y="63"/>
                      <a:pt x="311" y="63"/>
                    </a:cubicBezTo>
                    <a:cubicBezTo>
                      <a:pt x="339" y="246"/>
                      <a:pt x="339" y="246"/>
                      <a:pt x="339" y="246"/>
                    </a:cubicBezTo>
                    <a:cubicBezTo>
                      <a:pt x="339" y="246"/>
                      <a:pt x="339" y="247"/>
                      <a:pt x="338" y="248"/>
                    </a:cubicBezTo>
                    <a:cubicBezTo>
                      <a:pt x="310" y="287"/>
                      <a:pt x="310" y="287"/>
                      <a:pt x="310" y="287"/>
                    </a:cubicBezTo>
                    <a:cubicBezTo>
                      <a:pt x="309" y="287"/>
                      <a:pt x="309" y="288"/>
                      <a:pt x="308" y="288"/>
                    </a:cubicBezTo>
                    <a:cubicBezTo>
                      <a:pt x="307" y="288"/>
                      <a:pt x="306" y="287"/>
                      <a:pt x="306" y="287"/>
                    </a:cubicBezTo>
                    <a:cubicBezTo>
                      <a:pt x="277" y="248"/>
                      <a:pt x="277" y="248"/>
                      <a:pt x="277"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1" y="33"/>
                      <a:pt x="201" y="33"/>
                      <a:pt x="201"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48" name="Google Shape;34648;p556"/>
              <p:cNvSpPr/>
              <p:nvPr/>
            </p:nvSpPr>
            <p:spPr>
              <a:xfrm>
                <a:off x="2980571" y="4849932"/>
                <a:ext cx="353591" cy="309857"/>
              </a:xfrm>
              <a:custGeom>
                <a:avLst/>
                <a:gdLst/>
                <a:ahLst/>
                <a:cxnLst/>
                <a:rect l="l" t="t" r="r" b="b"/>
                <a:pathLst>
                  <a:path w="465" h="406" extrusionOk="0">
                    <a:moveTo>
                      <a:pt x="230" y="374"/>
                    </a:moveTo>
                    <a:cubicBezTo>
                      <a:pt x="230" y="374"/>
                      <a:pt x="230" y="374"/>
                      <a:pt x="230" y="374"/>
                    </a:cubicBezTo>
                    <a:moveTo>
                      <a:pt x="457" y="212"/>
                    </a:moveTo>
                    <a:cubicBezTo>
                      <a:pt x="459" y="212"/>
                      <a:pt x="460" y="211"/>
                      <a:pt x="460" y="210"/>
                    </a:cubicBezTo>
                    <a:cubicBezTo>
                      <a:pt x="461" y="209"/>
                      <a:pt x="462" y="208"/>
                      <a:pt x="461" y="207"/>
                    </a:cubicBezTo>
                    <a:cubicBezTo>
                      <a:pt x="461" y="199"/>
                      <a:pt x="460" y="191"/>
                      <a:pt x="459" y="183"/>
                    </a:cubicBezTo>
                    <a:cubicBezTo>
                      <a:pt x="457" y="167"/>
                      <a:pt x="457" y="167"/>
                      <a:pt x="457" y="167"/>
                    </a:cubicBezTo>
                    <a:cubicBezTo>
                      <a:pt x="456"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2" y="103"/>
                      <a:pt x="465" y="98"/>
                      <a:pt x="465" y="93"/>
                    </a:cubicBezTo>
                    <a:cubicBezTo>
                      <a:pt x="465" y="87"/>
                      <a:pt x="462"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2" y="173"/>
                      <a:pt x="82" y="196"/>
                    </a:cubicBezTo>
                    <a:cubicBezTo>
                      <a:pt x="83" y="327"/>
                      <a:pt x="160" y="406"/>
                      <a:pt x="230" y="406"/>
                    </a:cubicBezTo>
                    <a:cubicBezTo>
                      <a:pt x="300" y="406"/>
                      <a:pt x="377" y="327"/>
                      <a:pt x="378" y="196"/>
                    </a:cubicBezTo>
                    <a:cubicBezTo>
                      <a:pt x="379" y="174"/>
                      <a:pt x="376" y="154"/>
                      <a:pt x="371" y="136"/>
                    </a:cubicBezTo>
                    <a:cubicBezTo>
                      <a:pt x="430" y="115"/>
                      <a:pt x="430" y="115"/>
                      <a:pt x="430" y="115"/>
                    </a:cubicBezTo>
                    <a:cubicBezTo>
                      <a:pt x="430" y="163"/>
                      <a:pt x="430" y="163"/>
                      <a:pt x="430" y="163"/>
                    </a:cubicBezTo>
                    <a:cubicBezTo>
                      <a:pt x="426" y="163"/>
                      <a:pt x="426" y="163"/>
                      <a:pt x="426" y="163"/>
                    </a:cubicBezTo>
                    <a:cubicBezTo>
                      <a:pt x="424" y="163"/>
                      <a:pt x="422" y="165"/>
                      <a:pt x="421" y="167"/>
                    </a:cubicBezTo>
                    <a:cubicBezTo>
                      <a:pt x="417" y="207"/>
                      <a:pt x="417" y="207"/>
                      <a:pt x="417" y="207"/>
                    </a:cubicBezTo>
                    <a:cubicBezTo>
                      <a:pt x="416" y="208"/>
                      <a:pt x="417" y="210"/>
                      <a:pt x="418" y="210"/>
                    </a:cubicBezTo>
                    <a:cubicBezTo>
                      <a:pt x="418" y="211"/>
                      <a:pt x="420" y="212"/>
                      <a:pt x="421" y="212"/>
                    </a:cubicBezTo>
                    <a:moveTo>
                      <a:pt x="230" y="374"/>
                    </a:moveTo>
                    <a:cubicBezTo>
                      <a:pt x="169" y="374"/>
                      <a:pt x="126" y="302"/>
                      <a:pt x="118" y="230"/>
                    </a:cubicBezTo>
                    <a:cubicBezTo>
                      <a:pt x="110" y="163"/>
                      <a:pt x="206" y="160"/>
                      <a:pt x="212" y="201"/>
                    </a:cubicBezTo>
                    <a:cubicBezTo>
                      <a:pt x="213" y="214"/>
                      <a:pt x="199" y="227"/>
                      <a:pt x="200" y="233"/>
                    </a:cubicBezTo>
                    <a:cubicBezTo>
                      <a:pt x="209" y="259"/>
                      <a:pt x="344" y="148"/>
                      <a:pt x="343" y="230"/>
                    </a:cubicBezTo>
                    <a:cubicBezTo>
                      <a:pt x="342" y="287"/>
                      <a:pt x="289" y="374"/>
                      <a:pt x="230" y="374"/>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49" name="Google Shape;34649;p556"/>
            <p:cNvGrpSpPr/>
            <p:nvPr/>
          </p:nvGrpSpPr>
          <p:grpSpPr>
            <a:xfrm>
              <a:off x="2471120" y="4849932"/>
              <a:ext cx="468508" cy="546670"/>
              <a:chOff x="2471120" y="4849932"/>
              <a:chExt cx="468508" cy="546670"/>
            </a:xfrm>
          </p:grpSpPr>
          <p:sp>
            <p:nvSpPr>
              <p:cNvPr id="34650" name="Google Shape;34650;p556"/>
              <p:cNvSpPr/>
              <p:nvPr/>
            </p:nvSpPr>
            <p:spPr>
              <a:xfrm>
                <a:off x="2471120" y="5160720"/>
                <a:ext cx="468508" cy="235882"/>
              </a:xfrm>
              <a:custGeom>
                <a:avLst/>
                <a:gdLst/>
                <a:ahLst/>
                <a:cxnLst/>
                <a:rect l="l" t="t" r="r" b="b"/>
                <a:pathLst>
                  <a:path w="616"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5" y="0"/>
                      <a:pt x="375" y="0"/>
                      <a:pt x="375" y="0"/>
                    </a:cubicBezTo>
                    <a:cubicBezTo>
                      <a:pt x="312" y="63"/>
                      <a:pt x="312" y="63"/>
                      <a:pt x="312" y="63"/>
                    </a:cubicBezTo>
                    <a:cubicBezTo>
                      <a:pt x="312" y="63"/>
                      <a:pt x="312" y="63"/>
                      <a:pt x="312" y="63"/>
                    </a:cubicBezTo>
                    <a:cubicBezTo>
                      <a:pt x="339" y="246"/>
                      <a:pt x="339" y="246"/>
                      <a:pt x="339" y="246"/>
                    </a:cubicBezTo>
                    <a:cubicBezTo>
                      <a:pt x="339" y="246"/>
                      <a:pt x="339" y="247"/>
                      <a:pt x="339" y="248"/>
                    </a:cubicBezTo>
                    <a:cubicBezTo>
                      <a:pt x="310" y="287"/>
                      <a:pt x="310" y="287"/>
                      <a:pt x="310" y="287"/>
                    </a:cubicBezTo>
                    <a:cubicBezTo>
                      <a:pt x="310" y="287"/>
                      <a:pt x="309" y="288"/>
                      <a:pt x="308" y="288"/>
                    </a:cubicBezTo>
                    <a:cubicBezTo>
                      <a:pt x="307" y="288"/>
                      <a:pt x="307" y="287"/>
                      <a:pt x="306" y="287"/>
                    </a:cubicBezTo>
                    <a:cubicBezTo>
                      <a:pt x="278" y="248"/>
                      <a:pt x="278" y="248"/>
                      <a:pt x="278"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2" y="33"/>
                      <a:pt x="202" y="33"/>
                      <a:pt x="202"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51" name="Google Shape;34651;p556"/>
              <p:cNvSpPr/>
              <p:nvPr/>
            </p:nvSpPr>
            <p:spPr>
              <a:xfrm>
                <a:off x="2529277" y="4849932"/>
                <a:ext cx="352661" cy="309857"/>
              </a:xfrm>
              <a:custGeom>
                <a:avLst/>
                <a:gdLst/>
                <a:ahLst/>
                <a:cxnLst/>
                <a:rect l="l" t="t" r="r" b="b"/>
                <a:pathLst>
                  <a:path w="464"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1"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4" y="98"/>
                      <a:pt x="464" y="93"/>
                    </a:cubicBezTo>
                    <a:cubicBezTo>
                      <a:pt x="464" y="87"/>
                      <a:pt x="461" y="82"/>
                      <a:pt x="456" y="80"/>
                    </a:cubicBezTo>
                    <a:cubicBezTo>
                      <a:pt x="237" y="1"/>
                      <a:pt x="237" y="1"/>
                      <a:pt x="237" y="1"/>
                    </a:cubicBezTo>
                    <a:cubicBezTo>
                      <a:pt x="234" y="0"/>
                      <a:pt x="231" y="0"/>
                      <a:pt x="228" y="1"/>
                    </a:cubicBezTo>
                    <a:cubicBezTo>
                      <a:pt x="8" y="80"/>
                      <a:pt x="8" y="80"/>
                      <a:pt x="8" y="80"/>
                    </a:cubicBezTo>
                    <a:cubicBezTo>
                      <a:pt x="3" y="82"/>
                      <a:pt x="0" y="87"/>
                      <a:pt x="0" y="93"/>
                    </a:cubicBezTo>
                    <a:cubicBezTo>
                      <a:pt x="0" y="98"/>
                      <a:pt x="3" y="103"/>
                      <a:pt x="8" y="105"/>
                    </a:cubicBezTo>
                    <a:cubicBezTo>
                      <a:pt x="89" y="134"/>
                      <a:pt x="89" y="134"/>
                      <a:pt x="89" y="134"/>
                    </a:cubicBezTo>
                    <a:cubicBezTo>
                      <a:pt x="84" y="152"/>
                      <a:pt x="81" y="173"/>
                      <a:pt x="81" y="196"/>
                    </a:cubicBezTo>
                    <a:cubicBezTo>
                      <a:pt x="83" y="327"/>
                      <a:pt x="159" y="406"/>
                      <a:pt x="230" y="406"/>
                    </a:cubicBezTo>
                    <a:cubicBezTo>
                      <a:pt x="299" y="406"/>
                      <a:pt x="376" y="327"/>
                      <a:pt x="378" y="196"/>
                    </a:cubicBezTo>
                    <a:cubicBezTo>
                      <a:pt x="378" y="174"/>
                      <a:pt x="375"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6" y="210"/>
                      <a:pt x="417" y="210"/>
                    </a:cubicBezTo>
                    <a:cubicBezTo>
                      <a:pt x="418" y="211"/>
                      <a:pt x="419" y="212"/>
                      <a:pt x="420" y="212"/>
                    </a:cubicBezTo>
                    <a:moveTo>
                      <a:pt x="230" y="374"/>
                    </a:moveTo>
                    <a:cubicBezTo>
                      <a:pt x="168" y="374"/>
                      <a:pt x="126" y="302"/>
                      <a:pt x="117" y="230"/>
                    </a:cubicBezTo>
                    <a:cubicBezTo>
                      <a:pt x="109" y="163"/>
                      <a:pt x="205" y="160"/>
                      <a:pt x="211" y="201"/>
                    </a:cubicBezTo>
                    <a:cubicBezTo>
                      <a:pt x="213" y="214"/>
                      <a:pt x="198" y="227"/>
                      <a:pt x="200" y="233"/>
                    </a:cubicBezTo>
                    <a:cubicBezTo>
                      <a:pt x="208" y="259"/>
                      <a:pt x="343" y="148"/>
                      <a:pt x="342" y="230"/>
                    </a:cubicBezTo>
                    <a:cubicBezTo>
                      <a:pt x="341" y="287"/>
                      <a:pt x="288" y="374"/>
                      <a:pt x="230" y="374"/>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52" name="Google Shape;34652;p556"/>
            <p:cNvGrpSpPr/>
            <p:nvPr/>
          </p:nvGrpSpPr>
          <p:grpSpPr>
            <a:xfrm>
              <a:off x="2018896" y="4849932"/>
              <a:ext cx="468973" cy="546670"/>
              <a:chOff x="2018896" y="4849932"/>
              <a:chExt cx="468973" cy="546670"/>
            </a:xfrm>
          </p:grpSpPr>
          <p:sp>
            <p:nvSpPr>
              <p:cNvPr id="34653" name="Google Shape;34653;p556"/>
              <p:cNvSpPr/>
              <p:nvPr/>
            </p:nvSpPr>
            <p:spPr>
              <a:xfrm>
                <a:off x="2018896" y="5160720"/>
                <a:ext cx="468973" cy="235882"/>
              </a:xfrm>
              <a:custGeom>
                <a:avLst/>
                <a:gdLst/>
                <a:ahLst/>
                <a:cxnLst/>
                <a:rect l="l" t="t" r="r" b="b"/>
                <a:pathLst>
                  <a:path w="617"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6" y="0"/>
                      <a:pt x="376" y="0"/>
                      <a:pt x="376" y="0"/>
                    </a:cubicBezTo>
                    <a:cubicBezTo>
                      <a:pt x="312" y="63"/>
                      <a:pt x="312" y="63"/>
                      <a:pt x="312" y="63"/>
                    </a:cubicBezTo>
                    <a:cubicBezTo>
                      <a:pt x="312" y="63"/>
                      <a:pt x="312" y="63"/>
                      <a:pt x="312" y="63"/>
                    </a:cubicBezTo>
                    <a:cubicBezTo>
                      <a:pt x="339" y="246"/>
                      <a:pt x="339" y="246"/>
                      <a:pt x="339" y="246"/>
                    </a:cubicBezTo>
                    <a:cubicBezTo>
                      <a:pt x="340" y="246"/>
                      <a:pt x="339" y="247"/>
                      <a:pt x="339" y="248"/>
                    </a:cubicBezTo>
                    <a:cubicBezTo>
                      <a:pt x="310" y="287"/>
                      <a:pt x="310" y="287"/>
                      <a:pt x="310" y="287"/>
                    </a:cubicBezTo>
                    <a:cubicBezTo>
                      <a:pt x="310" y="287"/>
                      <a:pt x="309" y="288"/>
                      <a:pt x="308" y="288"/>
                    </a:cubicBezTo>
                    <a:cubicBezTo>
                      <a:pt x="308" y="288"/>
                      <a:pt x="307" y="287"/>
                      <a:pt x="306" y="287"/>
                    </a:cubicBezTo>
                    <a:cubicBezTo>
                      <a:pt x="278" y="248"/>
                      <a:pt x="278" y="248"/>
                      <a:pt x="278" y="248"/>
                    </a:cubicBezTo>
                    <a:cubicBezTo>
                      <a:pt x="277" y="247"/>
                      <a:pt x="277" y="246"/>
                      <a:pt x="277" y="246"/>
                    </a:cubicBezTo>
                    <a:cubicBezTo>
                      <a:pt x="305" y="63"/>
                      <a:pt x="305" y="63"/>
                      <a:pt x="305" y="63"/>
                    </a:cubicBezTo>
                    <a:cubicBezTo>
                      <a:pt x="305" y="63"/>
                      <a:pt x="305" y="63"/>
                      <a:pt x="305" y="63"/>
                    </a:cubicBezTo>
                    <a:cubicBezTo>
                      <a:pt x="241" y="0"/>
                      <a:pt x="241" y="0"/>
                      <a:pt x="241" y="0"/>
                    </a:cubicBezTo>
                    <a:cubicBezTo>
                      <a:pt x="202" y="33"/>
                      <a:pt x="202" y="33"/>
                      <a:pt x="202" y="33"/>
                    </a:cubicBezTo>
                    <a:cubicBezTo>
                      <a:pt x="120" y="71"/>
                      <a:pt x="120" y="71"/>
                      <a:pt x="120" y="71"/>
                    </a:cubicBezTo>
                    <a:cubicBezTo>
                      <a:pt x="108" y="76"/>
                      <a:pt x="96" y="83"/>
                      <a:pt x="90" y="97"/>
                    </a:cubicBezTo>
                    <a:cubicBezTo>
                      <a:pt x="90" y="97"/>
                      <a:pt x="0" y="309"/>
                      <a:pt x="49" y="309"/>
                    </a:cubicBezTo>
                    <a:cubicBezTo>
                      <a:pt x="568" y="309"/>
                      <a:pt x="568" y="309"/>
                      <a:pt x="568" y="309"/>
                    </a:cubicBezTo>
                    <a:cubicBezTo>
                      <a:pt x="617" y="309"/>
                      <a:pt x="527" y="97"/>
                      <a:pt x="527" y="97"/>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54" name="Google Shape;34654;p556"/>
              <p:cNvSpPr/>
              <p:nvPr/>
            </p:nvSpPr>
            <p:spPr>
              <a:xfrm>
                <a:off x="2076587" y="4849932"/>
                <a:ext cx="353591" cy="309857"/>
              </a:xfrm>
              <a:custGeom>
                <a:avLst/>
                <a:gdLst/>
                <a:ahLst/>
                <a:cxnLst/>
                <a:rect l="l" t="t" r="r" b="b"/>
                <a:pathLst>
                  <a:path w="465"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5" y="98"/>
                      <a:pt x="465" y="93"/>
                    </a:cubicBezTo>
                    <a:cubicBezTo>
                      <a:pt x="465" y="87"/>
                      <a:pt x="461"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1" y="173"/>
                      <a:pt x="82" y="196"/>
                    </a:cubicBezTo>
                    <a:cubicBezTo>
                      <a:pt x="83" y="327"/>
                      <a:pt x="159" y="406"/>
                      <a:pt x="230" y="406"/>
                    </a:cubicBezTo>
                    <a:cubicBezTo>
                      <a:pt x="300" y="406"/>
                      <a:pt x="377" y="327"/>
                      <a:pt x="378" y="196"/>
                    </a:cubicBezTo>
                    <a:cubicBezTo>
                      <a:pt x="378" y="174"/>
                      <a:pt x="376"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7" y="210"/>
                      <a:pt x="417" y="210"/>
                    </a:cubicBezTo>
                    <a:cubicBezTo>
                      <a:pt x="418" y="211"/>
                      <a:pt x="419" y="212"/>
                      <a:pt x="420" y="212"/>
                    </a:cubicBezTo>
                    <a:moveTo>
                      <a:pt x="230" y="374"/>
                    </a:moveTo>
                    <a:cubicBezTo>
                      <a:pt x="168" y="374"/>
                      <a:pt x="126" y="302"/>
                      <a:pt x="117" y="230"/>
                    </a:cubicBezTo>
                    <a:cubicBezTo>
                      <a:pt x="109" y="163"/>
                      <a:pt x="206" y="160"/>
                      <a:pt x="211" y="201"/>
                    </a:cubicBezTo>
                    <a:cubicBezTo>
                      <a:pt x="213" y="214"/>
                      <a:pt x="199" y="227"/>
                      <a:pt x="200" y="233"/>
                    </a:cubicBezTo>
                    <a:cubicBezTo>
                      <a:pt x="208" y="259"/>
                      <a:pt x="343" y="148"/>
                      <a:pt x="342" y="230"/>
                    </a:cubicBezTo>
                    <a:cubicBezTo>
                      <a:pt x="342" y="287"/>
                      <a:pt x="288" y="374"/>
                      <a:pt x="230" y="374"/>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55" name="Google Shape;34655;p556"/>
            <p:cNvGrpSpPr/>
            <p:nvPr/>
          </p:nvGrpSpPr>
          <p:grpSpPr>
            <a:xfrm>
              <a:off x="1567602" y="4849932"/>
              <a:ext cx="468043" cy="546670"/>
              <a:chOff x="1567602" y="4849932"/>
              <a:chExt cx="468043" cy="546670"/>
            </a:xfrm>
          </p:grpSpPr>
          <p:sp>
            <p:nvSpPr>
              <p:cNvPr id="34656" name="Google Shape;34656;p556"/>
              <p:cNvSpPr/>
              <p:nvPr/>
            </p:nvSpPr>
            <p:spPr>
              <a:xfrm>
                <a:off x="1567602" y="5160720"/>
                <a:ext cx="468043" cy="235882"/>
              </a:xfrm>
              <a:custGeom>
                <a:avLst/>
                <a:gdLst/>
                <a:ahLst/>
                <a:cxnLst/>
                <a:rect l="l" t="t" r="r" b="b"/>
                <a:pathLst>
                  <a:path w="616" h="309" extrusionOk="0">
                    <a:moveTo>
                      <a:pt x="527" y="97"/>
                    </a:moveTo>
                    <a:cubicBezTo>
                      <a:pt x="527" y="97"/>
                      <a:pt x="527" y="97"/>
                      <a:pt x="527" y="97"/>
                    </a:cubicBezTo>
                    <a:moveTo>
                      <a:pt x="527" y="97"/>
                    </a:moveTo>
                    <a:cubicBezTo>
                      <a:pt x="521" y="84"/>
                      <a:pt x="509" y="76"/>
                      <a:pt x="496" y="71"/>
                    </a:cubicBezTo>
                    <a:cubicBezTo>
                      <a:pt x="414" y="33"/>
                      <a:pt x="414" y="33"/>
                      <a:pt x="414" y="33"/>
                    </a:cubicBezTo>
                    <a:cubicBezTo>
                      <a:pt x="375" y="0"/>
                      <a:pt x="375" y="0"/>
                      <a:pt x="375" y="0"/>
                    </a:cubicBezTo>
                    <a:cubicBezTo>
                      <a:pt x="311" y="63"/>
                      <a:pt x="311" y="63"/>
                      <a:pt x="311" y="63"/>
                    </a:cubicBezTo>
                    <a:cubicBezTo>
                      <a:pt x="311" y="63"/>
                      <a:pt x="311" y="63"/>
                      <a:pt x="311" y="63"/>
                    </a:cubicBezTo>
                    <a:cubicBezTo>
                      <a:pt x="339" y="246"/>
                      <a:pt x="339" y="246"/>
                      <a:pt x="339" y="246"/>
                    </a:cubicBezTo>
                    <a:cubicBezTo>
                      <a:pt x="339" y="246"/>
                      <a:pt x="339" y="247"/>
                      <a:pt x="338" y="248"/>
                    </a:cubicBezTo>
                    <a:cubicBezTo>
                      <a:pt x="310" y="287"/>
                      <a:pt x="310" y="287"/>
                      <a:pt x="310" y="287"/>
                    </a:cubicBezTo>
                    <a:cubicBezTo>
                      <a:pt x="309" y="287"/>
                      <a:pt x="309" y="288"/>
                      <a:pt x="308" y="288"/>
                    </a:cubicBezTo>
                    <a:cubicBezTo>
                      <a:pt x="307" y="288"/>
                      <a:pt x="306" y="287"/>
                      <a:pt x="306" y="287"/>
                    </a:cubicBezTo>
                    <a:cubicBezTo>
                      <a:pt x="277" y="248"/>
                      <a:pt x="277" y="248"/>
                      <a:pt x="277"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1" y="33"/>
                      <a:pt x="201" y="33"/>
                      <a:pt x="201"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57" name="Google Shape;34657;p556"/>
              <p:cNvSpPr/>
              <p:nvPr/>
            </p:nvSpPr>
            <p:spPr>
              <a:xfrm>
                <a:off x="1624363" y="4849932"/>
                <a:ext cx="353591" cy="309857"/>
              </a:xfrm>
              <a:custGeom>
                <a:avLst/>
                <a:gdLst/>
                <a:ahLst/>
                <a:cxnLst/>
                <a:rect l="l" t="t" r="r" b="b"/>
                <a:pathLst>
                  <a:path w="465" h="406" extrusionOk="0">
                    <a:moveTo>
                      <a:pt x="230" y="374"/>
                    </a:moveTo>
                    <a:cubicBezTo>
                      <a:pt x="230" y="374"/>
                      <a:pt x="230" y="374"/>
                      <a:pt x="230" y="374"/>
                    </a:cubicBezTo>
                    <a:moveTo>
                      <a:pt x="457" y="212"/>
                    </a:moveTo>
                    <a:cubicBezTo>
                      <a:pt x="459" y="212"/>
                      <a:pt x="460" y="211"/>
                      <a:pt x="461" y="210"/>
                    </a:cubicBezTo>
                    <a:cubicBezTo>
                      <a:pt x="461" y="209"/>
                      <a:pt x="462" y="208"/>
                      <a:pt x="461" y="207"/>
                    </a:cubicBezTo>
                    <a:cubicBezTo>
                      <a:pt x="461" y="199"/>
                      <a:pt x="460" y="191"/>
                      <a:pt x="459" y="183"/>
                    </a:cubicBezTo>
                    <a:cubicBezTo>
                      <a:pt x="457" y="167"/>
                      <a:pt x="457" y="167"/>
                      <a:pt x="457" y="167"/>
                    </a:cubicBezTo>
                    <a:cubicBezTo>
                      <a:pt x="457"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2" y="103"/>
                      <a:pt x="465" y="98"/>
                      <a:pt x="465" y="93"/>
                    </a:cubicBezTo>
                    <a:cubicBezTo>
                      <a:pt x="465" y="87"/>
                      <a:pt x="462"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2" y="173"/>
                      <a:pt x="82" y="196"/>
                    </a:cubicBezTo>
                    <a:cubicBezTo>
                      <a:pt x="83" y="327"/>
                      <a:pt x="160" y="406"/>
                      <a:pt x="230" y="406"/>
                    </a:cubicBezTo>
                    <a:cubicBezTo>
                      <a:pt x="300" y="406"/>
                      <a:pt x="377" y="327"/>
                      <a:pt x="378" y="196"/>
                    </a:cubicBezTo>
                    <a:cubicBezTo>
                      <a:pt x="379" y="174"/>
                      <a:pt x="376" y="154"/>
                      <a:pt x="371" y="136"/>
                    </a:cubicBezTo>
                    <a:cubicBezTo>
                      <a:pt x="430" y="115"/>
                      <a:pt x="430" y="115"/>
                      <a:pt x="430" y="115"/>
                    </a:cubicBezTo>
                    <a:cubicBezTo>
                      <a:pt x="430" y="163"/>
                      <a:pt x="430" y="163"/>
                      <a:pt x="430" y="163"/>
                    </a:cubicBezTo>
                    <a:cubicBezTo>
                      <a:pt x="426" y="163"/>
                      <a:pt x="426" y="163"/>
                      <a:pt x="426" y="163"/>
                    </a:cubicBezTo>
                    <a:cubicBezTo>
                      <a:pt x="424" y="163"/>
                      <a:pt x="422" y="165"/>
                      <a:pt x="421" y="167"/>
                    </a:cubicBezTo>
                    <a:cubicBezTo>
                      <a:pt x="417" y="207"/>
                      <a:pt x="417" y="207"/>
                      <a:pt x="417" y="207"/>
                    </a:cubicBezTo>
                    <a:cubicBezTo>
                      <a:pt x="417" y="208"/>
                      <a:pt x="417" y="210"/>
                      <a:pt x="418" y="210"/>
                    </a:cubicBezTo>
                    <a:cubicBezTo>
                      <a:pt x="418" y="211"/>
                      <a:pt x="420" y="212"/>
                      <a:pt x="421" y="212"/>
                    </a:cubicBezTo>
                    <a:moveTo>
                      <a:pt x="230" y="374"/>
                    </a:moveTo>
                    <a:cubicBezTo>
                      <a:pt x="169" y="374"/>
                      <a:pt x="126" y="302"/>
                      <a:pt x="118" y="230"/>
                    </a:cubicBezTo>
                    <a:cubicBezTo>
                      <a:pt x="110" y="163"/>
                      <a:pt x="206" y="160"/>
                      <a:pt x="212" y="201"/>
                    </a:cubicBezTo>
                    <a:cubicBezTo>
                      <a:pt x="213" y="214"/>
                      <a:pt x="199" y="227"/>
                      <a:pt x="201" y="233"/>
                    </a:cubicBezTo>
                    <a:cubicBezTo>
                      <a:pt x="209" y="259"/>
                      <a:pt x="344" y="148"/>
                      <a:pt x="343" y="230"/>
                    </a:cubicBezTo>
                    <a:cubicBezTo>
                      <a:pt x="342" y="287"/>
                      <a:pt x="289"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58" name="Google Shape;34658;p556"/>
            <p:cNvGrpSpPr/>
            <p:nvPr/>
          </p:nvGrpSpPr>
          <p:grpSpPr>
            <a:xfrm>
              <a:off x="1115378" y="4849932"/>
              <a:ext cx="468043" cy="546670"/>
              <a:chOff x="1115378" y="4849932"/>
              <a:chExt cx="468043" cy="546670"/>
            </a:xfrm>
          </p:grpSpPr>
          <p:sp>
            <p:nvSpPr>
              <p:cNvPr id="34659" name="Google Shape;34659;p556"/>
              <p:cNvSpPr/>
              <p:nvPr/>
            </p:nvSpPr>
            <p:spPr>
              <a:xfrm>
                <a:off x="1115378" y="5160720"/>
                <a:ext cx="468043" cy="235882"/>
              </a:xfrm>
              <a:custGeom>
                <a:avLst/>
                <a:gdLst/>
                <a:ahLst/>
                <a:cxnLst/>
                <a:rect l="l" t="t" r="r" b="b"/>
                <a:pathLst>
                  <a:path w="616"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5" y="0"/>
                      <a:pt x="375" y="0"/>
                      <a:pt x="375" y="0"/>
                    </a:cubicBezTo>
                    <a:cubicBezTo>
                      <a:pt x="312" y="63"/>
                      <a:pt x="312" y="63"/>
                      <a:pt x="312" y="63"/>
                    </a:cubicBezTo>
                    <a:cubicBezTo>
                      <a:pt x="312" y="63"/>
                      <a:pt x="312" y="63"/>
                      <a:pt x="312" y="63"/>
                    </a:cubicBezTo>
                    <a:cubicBezTo>
                      <a:pt x="339" y="246"/>
                      <a:pt x="339" y="246"/>
                      <a:pt x="339" y="246"/>
                    </a:cubicBezTo>
                    <a:cubicBezTo>
                      <a:pt x="339" y="246"/>
                      <a:pt x="339" y="247"/>
                      <a:pt x="339" y="248"/>
                    </a:cubicBezTo>
                    <a:cubicBezTo>
                      <a:pt x="310" y="287"/>
                      <a:pt x="310" y="287"/>
                      <a:pt x="310" y="287"/>
                    </a:cubicBezTo>
                    <a:cubicBezTo>
                      <a:pt x="310" y="287"/>
                      <a:pt x="309" y="288"/>
                      <a:pt x="308" y="288"/>
                    </a:cubicBezTo>
                    <a:cubicBezTo>
                      <a:pt x="307" y="288"/>
                      <a:pt x="307" y="287"/>
                      <a:pt x="306" y="287"/>
                    </a:cubicBezTo>
                    <a:cubicBezTo>
                      <a:pt x="278" y="248"/>
                      <a:pt x="278" y="248"/>
                      <a:pt x="278"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2" y="33"/>
                      <a:pt x="202" y="33"/>
                      <a:pt x="202"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60" name="Google Shape;34660;p556"/>
              <p:cNvSpPr/>
              <p:nvPr/>
            </p:nvSpPr>
            <p:spPr>
              <a:xfrm>
                <a:off x="1173069" y="4849932"/>
                <a:ext cx="353591" cy="309857"/>
              </a:xfrm>
              <a:custGeom>
                <a:avLst/>
                <a:gdLst/>
                <a:ahLst/>
                <a:cxnLst/>
                <a:rect l="l" t="t" r="r" b="b"/>
                <a:pathLst>
                  <a:path w="465"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1"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5" y="98"/>
                      <a:pt x="465" y="93"/>
                    </a:cubicBezTo>
                    <a:cubicBezTo>
                      <a:pt x="465" y="87"/>
                      <a:pt x="461" y="82"/>
                      <a:pt x="456" y="80"/>
                    </a:cubicBezTo>
                    <a:cubicBezTo>
                      <a:pt x="237" y="1"/>
                      <a:pt x="237" y="1"/>
                      <a:pt x="237" y="1"/>
                    </a:cubicBezTo>
                    <a:cubicBezTo>
                      <a:pt x="234" y="0"/>
                      <a:pt x="231" y="0"/>
                      <a:pt x="228" y="1"/>
                    </a:cubicBezTo>
                    <a:cubicBezTo>
                      <a:pt x="8" y="80"/>
                      <a:pt x="8" y="80"/>
                      <a:pt x="8" y="80"/>
                    </a:cubicBezTo>
                    <a:cubicBezTo>
                      <a:pt x="3" y="82"/>
                      <a:pt x="0" y="87"/>
                      <a:pt x="0" y="93"/>
                    </a:cubicBezTo>
                    <a:cubicBezTo>
                      <a:pt x="0" y="98"/>
                      <a:pt x="3" y="103"/>
                      <a:pt x="8" y="105"/>
                    </a:cubicBezTo>
                    <a:cubicBezTo>
                      <a:pt x="90" y="134"/>
                      <a:pt x="90" y="134"/>
                      <a:pt x="90" y="134"/>
                    </a:cubicBezTo>
                    <a:cubicBezTo>
                      <a:pt x="84" y="152"/>
                      <a:pt x="81" y="173"/>
                      <a:pt x="81" y="196"/>
                    </a:cubicBezTo>
                    <a:cubicBezTo>
                      <a:pt x="83" y="327"/>
                      <a:pt x="159" y="406"/>
                      <a:pt x="230" y="406"/>
                    </a:cubicBezTo>
                    <a:cubicBezTo>
                      <a:pt x="299" y="406"/>
                      <a:pt x="376" y="327"/>
                      <a:pt x="378" y="196"/>
                    </a:cubicBezTo>
                    <a:cubicBezTo>
                      <a:pt x="378" y="174"/>
                      <a:pt x="375"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6" y="210"/>
                      <a:pt x="417" y="210"/>
                    </a:cubicBezTo>
                    <a:cubicBezTo>
                      <a:pt x="418" y="211"/>
                      <a:pt x="419" y="212"/>
                      <a:pt x="420" y="212"/>
                    </a:cubicBezTo>
                    <a:moveTo>
                      <a:pt x="230" y="374"/>
                    </a:moveTo>
                    <a:cubicBezTo>
                      <a:pt x="168" y="374"/>
                      <a:pt x="126" y="302"/>
                      <a:pt x="117" y="230"/>
                    </a:cubicBezTo>
                    <a:cubicBezTo>
                      <a:pt x="109" y="163"/>
                      <a:pt x="205" y="160"/>
                      <a:pt x="211" y="201"/>
                    </a:cubicBezTo>
                    <a:cubicBezTo>
                      <a:pt x="213" y="214"/>
                      <a:pt x="198" y="227"/>
                      <a:pt x="200" y="233"/>
                    </a:cubicBezTo>
                    <a:cubicBezTo>
                      <a:pt x="208" y="259"/>
                      <a:pt x="343" y="148"/>
                      <a:pt x="342" y="230"/>
                    </a:cubicBezTo>
                    <a:cubicBezTo>
                      <a:pt x="341" y="287"/>
                      <a:pt x="288"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661" name="Google Shape;34661;p556"/>
          <p:cNvGrpSpPr/>
          <p:nvPr/>
        </p:nvGrpSpPr>
        <p:grpSpPr>
          <a:xfrm>
            <a:off x="1115378" y="4209979"/>
            <a:ext cx="2276475" cy="546670"/>
            <a:chOff x="1115378" y="4209979"/>
            <a:chExt cx="2276475" cy="546670"/>
          </a:xfrm>
        </p:grpSpPr>
        <p:grpSp>
          <p:nvGrpSpPr>
            <p:cNvPr id="34662" name="Google Shape;34662;p556"/>
            <p:cNvGrpSpPr/>
            <p:nvPr/>
          </p:nvGrpSpPr>
          <p:grpSpPr>
            <a:xfrm>
              <a:off x="2923345" y="4209979"/>
              <a:ext cx="468508" cy="546670"/>
              <a:chOff x="2923345" y="4209979"/>
              <a:chExt cx="468508" cy="546670"/>
            </a:xfrm>
          </p:grpSpPr>
          <p:sp>
            <p:nvSpPr>
              <p:cNvPr id="34663" name="Google Shape;34663;p556"/>
              <p:cNvSpPr/>
              <p:nvPr/>
            </p:nvSpPr>
            <p:spPr>
              <a:xfrm>
                <a:off x="2923345" y="4520767"/>
                <a:ext cx="468508" cy="235882"/>
              </a:xfrm>
              <a:custGeom>
                <a:avLst/>
                <a:gdLst/>
                <a:ahLst/>
                <a:cxnLst/>
                <a:rect l="l" t="t" r="r" b="b"/>
                <a:pathLst>
                  <a:path w="616" h="309" extrusionOk="0">
                    <a:moveTo>
                      <a:pt x="527" y="97"/>
                    </a:moveTo>
                    <a:cubicBezTo>
                      <a:pt x="527" y="97"/>
                      <a:pt x="527" y="97"/>
                      <a:pt x="527" y="97"/>
                    </a:cubicBezTo>
                    <a:moveTo>
                      <a:pt x="527" y="97"/>
                    </a:moveTo>
                    <a:cubicBezTo>
                      <a:pt x="521" y="84"/>
                      <a:pt x="509" y="76"/>
                      <a:pt x="496" y="71"/>
                    </a:cubicBezTo>
                    <a:cubicBezTo>
                      <a:pt x="414" y="33"/>
                      <a:pt x="414" y="33"/>
                      <a:pt x="414" y="33"/>
                    </a:cubicBezTo>
                    <a:cubicBezTo>
                      <a:pt x="375" y="0"/>
                      <a:pt x="375" y="0"/>
                      <a:pt x="375" y="0"/>
                    </a:cubicBezTo>
                    <a:cubicBezTo>
                      <a:pt x="311" y="63"/>
                      <a:pt x="311" y="63"/>
                      <a:pt x="311" y="63"/>
                    </a:cubicBezTo>
                    <a:cubicBezTo>
                      <a:pt x="311" y="63"/>
                      <a:pt x="311" y="63"/>
                      <a:pt x="311" y="63"/>
                    </a:cubicBezTo>
                    <a:cubicBezTo>
                      <a:pt x="339" y="246"/>
                      <a:pt x="339" y="246"/>
                      <a:pt x="339" y="246"/>
                    </a:cubicBezTo>
                    <a:cubicBezTo>
                      <a:pt x="339" y="246"/>
                      <a:pt x="339" y="247"/>
                      <a:pt x="338" y="248"/>
                    </a:cubicBezTo>
                    <a:cubicBezTo>
                      <a:pt x="310" y="287"/>
                      <a:pt x="310" y="287"/>
                      <a:pt x="310" y="287"/>
                    </a:cubicBezTo>
                    <a:cubicBezTo>
                      <a:pt x="309" y="287"/>
                      <a:pt x="309" y="288"/>
                      <a:pt x="308" y="288"/>
                    </a:cubicBezTo>
                    <a:cubicBezTo>
                      <a:pt x="307" y="288"/>
                      <a:pt x="306" y="287"/>
                      <a:pt x="306" y="287"/>
                    </a:cubicBezTo>
                    <a:cubicBezTo>
                      <a:pt x="277" y="248"/>
                      <a:pt x="277" y="248"/>
                      <a:pt x="277"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1" y="33"/>
                      <a:pt x="201" y="33"/>
                      <a:pt x="201"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64" name="Google Shape;34664;p556"/>
              <p:cNvSpPr/>
              <p:nvPr/>
            </p:nvSpPr>
            <p:spPr>
              <a:xfrm>
                <a:off x="2980571" y="4209979"/>
                <a:ext cx="353591" cy="309857"/>
              </a:xfrm>
              <a:custGeom>
                <a:avLst/>
                <a:gdLst/>
                <a:ahLst/>
                <a:cxnLst/>
                <a:rect l="l" t="t" r="r" b="b"/>
                <a:pathLst>
                  <a:path w="465" h="406" extrusionOk="0">
                    <a:moveTo>
                      <a:pt x="230" y="374"/>
                    </a:moveTo>
                    <a:cubicBezTo>
                      <a:pt x="230" y="374"/>
                      <a:pt x="230" y="374"/>
                      <a:pt x="230" y="374"/>
                    </a:cubicBezTo>
                    <a:moveTo>
                      <a:pt x="457" y="212"/>
                    </a:moveTo>
                    <a:cubicBezTo>
                      <a:pt x="459" y="212"/>
                      <a:pt x="460" y="211"/>
                      <a:pt x="460" y="210"/>
                    </a:cubicBezTo>
                    <a:cubicBezTo>
                      <a:pt x="461" y="209"/>
                      <a:pt x="462" y="208"/>
                      <a:pt x="461" y="207"/>
                    </a:cubicBezTo>
                    <a:cubicBezTo>
                      <a:pt x="461" y="199"/>
                      <a:pt x="460" y="191"/>
                      <a:pt x="459" y="183"/>
                    </a:cubicBezTo>
                    <a:cubicBezTo>
                      <a:pt x="457" y="167"/>
                      <a:pt x="457" y="167"/>
                      <a:pt x="457" y="167"/>
                    </a:cubicBezTo>
                    <a:cubicBezTo>
                      <a:pt x="456"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2" y="103"/>
                      <a:pt x="465" y="98"/>
                      <a:pt x="465" y="93"/>
                    </a:cubicBezTo>
                    <a:cubicBezTo>
                      <a:pt x="465" y="87"/>
                      <a:pt x="462"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2" y="173"/>
                      <a:pt x="82" y="196"/>
                    </a:cubicBezTo>
                    <a:cubicBezTo>
                      <a:pt x="83" y="327"/>
                      <a:pt x="160" y="406"/>
                      <a:pt x="230" y="406"/>
                    </a:cubicBezTo>
                    <a:cubicBezTo>
                      <a:pt x="300" y="406"/>
                      <a:pt x="377" y="327"/>
                      <a:pt x="378" y="196"/>
                    </a:cubicBezTo>
                    <a:cubicBezTo>
                      <a:pt x="379" y="174"/>
                      <a:pt x="376" y="154"/>
                      <a:pt x="371" y="136"/>
                    </a:cubicBezTo>
                    <a:cubicBezTo>
                      <a:pt x="430" y="115"/>
                      <a:pt x="430" y="115"/>
                      <a:pt x="430" y="115"/>
                    </a:cubicBezTo>
                    <a:cubicBezTo>
                      <a:pt x="430" y="163"/>
                      <a:pt x="430" y="163"/>
                      <a:pt x="430" y="163"/>
                    </a:cubicBezTo>
                    <a:cubicBezTo>
                      <a:pt x="426" y="163"/>
                      <a:pt x="426" y="163"/>
                      <a:pt x="426" y="163"/>
                    </a:cubicBezTo>
                    <a:cubicBezTo>
                      <a:pt x="424" y="163"/>
                      <a:pt x="422" y="165"/>
                      <a:pt x="421" y="167"/>
                    </a:cubicBezTo>
                    <a:cubicBezTo>
                      <a:pt x="417" y="207"/>
                      <a:pt x="417" y="207"/>
                      <a:pt x="417" y="207"/>
                    </a:cubicBezTo>
                    <a:cubicBezTo>
                      <a:pt x="416" y="208"/>
                      <a:pt x="417" y="210"/>
                      <a:pt x="418" y="210"/>
                    </a:cubicBezTo>
                    <a:cubicBezTo>
                      <a:pt x="418" y="211"/>
                      <a:pt x="420" y="212"/>
                      <a:pt x="421" y="212"/>
                    </a:cubicBezTo>
                    <a:moveTo>
                      <a:pt x="230" y="374"/>
                    </a:moveTo>
                    <a:cubicBezTo>
                      <a:pt x="169" y="374"/>
                      <a:pt x="126" y="302"/>
                      <a:pt x="118" y="230"/>
                    </a:cubicBezTo>
                    <a:cubicBezTo>
                      <a:pt x="110" y="163"/>
                      <a:pt x="206" y="160"/>
                      <a:pt x="212" y="201"/>
                    </a:cubicBezTo>
                    <a:cubicBezTo>
                      <a:pt x="213" y="214"/>
                      <a:pt x="199" y="227"/>
                      <a:pt x="200" y="233"/>
                    </a:cubicBezTo>
                    <a:cubicBezTo>
                      <a:pt x="209" y="259"/>
                      <a:pt x="344" y="148"/>
                      <a:pt x="343" y="230"/>
                    </a:cubicBezTo>
                    <a:cubicBezTo>
                      <a:pt x="342" y="287"/>
                      <a:pt x="289"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65" name="Google Shape;34665;p556"/>
            <p:cNvGrpSpPr/>
            <p:nvPr/>
          </p:nvGrpSpPr>
          <p:grpSpPr>
            <a:xfrm>
              <a:off x="2471120" y="4209979"/>
              <a:ext cx="468508" cy="546670"/>
              <a:chOff x="2471120" y="4209979"/>
              <a:chExt cx="468508" cy="546670"/>
            </a:xfrm>
          </p:grpSpPr>
          <p:sp>
            <p:nvSpPr>
              <p:cNvPr id="34666" name="Google Shape;34666;p556"/>
              <p:cNvSpPr/>
              <p:nvPr/>
            </p:nvSpPr>
            <p:spPr>
              <a:xfrm>
                <a:off x="2471120" y="4520767"/>
                <a:ext cx="468508" cy="235882"/>
              </a:xfrm>
              <a:custGeom>
                <a:avLst/>
                <a:gdLst/>
                <a:ahLst/>
                <a:cxnLst/>
                <a:rect l="l" t="t" r="r" b="b"/>
                <a:pathLst>
                  <a:path w="616"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5" y="0"/>
                      <a:pt x="375" y="0"/>
                      <a:pt x="375" y="0"/>
                    </a:cubicBezTo>
                    <a:cubicBezTo>
                      <a:pt x="312" y="63"/>
                      <a:pt x="312" y="63"/>
                      <a:pt x="312" y="63"/>
                    </a:cubicBezTo>
                    <a:cubicBezTo>
                      <a:pt x="312" y="63"/>
                      <a:pt x="312" y="63"/>
                      <a:pt x="312" y="63"/>
                    </a:cubicBezTo>
                    <a:cubicBezTo>
                      <a:pt x="339" y="246"/>
                      <a:pt x="339" y="246"/>
                      <a:pt x="339" y="246"/>
                    </a:cubicBezTo>
                    <a:cubicBezTo>
                      <a:pt x="339" y="246"/>
                      <a:pt x="339" y="247"/>
                      <a:pt x="339" y="248"/>
                    </a:cubicBezTo>
                    <a:cubicBezTo>
                      <a:pt x="310" y="287"/>
                      <a:pt x="310" y="287"/>
                      <a:pt x="310" y="287"/>
                    </a:cubicBezTo>
                    <a:cubicBezTo>
                      <a:pt x="310" y="287"/>
                      <a:pt x="309" y="288"/>
                      <a:pt x="308" y="288"/>
                    </a:cubicBezTo>
                    <a:cubicBezTo>
                      <a:pt x="307" y="288"/>
                      <a:pt x="307" y="287"/>
                      <a:pt x="306" y="287"/>
                    </a:cubicBezTo>
                    <a:cubicBezTo>
                      <a:pt x="278" y="248"/>
                      <a:pt x="278" y="248"/>
                      <a:pt x="278"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2" y="33"/>
                      <a:pt x="202" y="33"/>
                      <a:pt x="202"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67" name="Google Shape;34667;p556"/>
              <p:cNvSpPr/>
              <p:nvPr/>
            </p:nvSpPr>
            <p:spPr>
              <a:xfrm>
                <a:off x="2529277" y="4209979"/>
                <a:ext cx="352661" cy="309857"/>
              </a:xfrm>
              <a:custGeom>
                <a:avLst/>
                <a:gdLst/>
                <a:ahLst/>
                <a:cxnLst/>
                <a:rect l="l" t="t" r="r" b="b"/>
                <a:pathLst>
                  <a:path w="464"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1"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4" y="98"/>
                      <a:pt x="464" y="93"/>
                    </a:cubicBezTo>
                    <a:cubicBezTo>
                      <a:pt x="464" y="87"/>
                      <a:pt x="461" y="82"/>
                      <a:pt x="456" y="80"/>
                    </a:cubicBezTo>
                    <a:cubicBezTo>
                      <a:pt x="237" y="1"/>
                      <a:pt x="237" y="1"/>
                      <a:pt x="237" y="1"/>
                    </a:cubicBezTo>
                    <a:cubicBezTo>
                      <a:pt x="234" y="0"/>
                      <a:pt x="231" y="0"/>
                      <a:pt x="228" y="1"/>
                    </a:cubicBezTo>
                    <a:cubicBezTo>
                      <a:pt x="8" y="80"/>
                      <a:pt x="8" y="80"/>
                      <a:pt x="8" y="80"/>
                    </a:cubicBezTo>
                    <a:cubicBezTo>
                      <a:pt x="3" y="82"/>
                      <a:pt x="0" y="87"/>
                      <a:pt x="0" y="93"/>
                    </a:cubicBezTo>
                    <a:cubicBezTo>
                      <a:pt x="0" y="98"/>
                      <a:pt x="3" y="103"/>
                      <a:pt x="8" y="105"/>
                    </a:cubicBezTo>
                    <a:cubicBezTo>
                      <a:pt x="89" y="134"/>
                      <a:pt x="89" y="134"/>
                      <a:pt x="89" y="134"/>
                    </a:cubicBezTo>
                    <a:cubicBezTo>
                      <a:pt x="84" y="152"/>
                      <a:pt x="81" y="173"/>
                      <a:pt x="81" y="196"/>
                    </a:cubicBezTo>
                    <a:cubicBezTo>
                      <a:pt x="83" y="327"/>
                      <a:pt x="159" y="406"/>
                      <a:pt x="230" y="406"/>
                    </a:cubicBezTo>
                    <a:cubicBezTo>
                      <a:pt x="299" y="406"/>
                      <a:pt x="376" y="327"/>
                      <a:pt x="378" y="196"/>
                    </a:cubicBezTo>
                    <a:cubicBezTo>
                      <a:pt x="378" y="174"/>
                      <a:pt x="375"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6" y="210"/>
                      <a:pt x="417" y="210"/>
                    </a:cubicBezTo>
                    <a:cubicBezTo>
                      <a:pt x="418" y="211"/>
                      <a:pt x="419" y="212"/>
                      <a:pt x="420" y="212"/>
                    </a:cubicBezTo>
                    <a:moveTo>
                      <a:pt x="230" y="374"/>
                    </a:moveTo>
                    <a:cubicBezTo>
                      <a:pt x="168" y="374"/>
                      <a:pt x="126" y="302"/>
                      <a:pt x="117" y="230"/>
                    </a:cubicBezTo>
                    <a:cubicBezTo>
                      <a:pt x="109" y="163"/>
                      <a:pt x="205" y="160"/>
                      <a:pt x="211" y="201"/>
                    </a:cubicBezTo>
                    <a:cubicBezTo>
                      <a:pt x="213" y="214"/>
                      <a:pt x="198" y="227"/>
                      <a:pt x="200" y="233"/>
                    </a:cubicBezTo>
                    <a:cubicBezTo>
                      <a:pt x="208" y="259"/>
                      <a:pt x="343" y="148"/>
                      <a:pt x="342" y="230"/>
                    </a:cubicBezTo>
                    <a:cubicBezTo>
                      <a:pt x="341" y="287"/>
                      <a:pt x="288"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68" name="Google Shape;34668;p556"/>
            <p:cNvGrpSpPr/>
            <p:nvPr/>
          </p:nvGrpSpPr>
          <p:grpSpPr>
            <a:xfrm>
              <a:off x="2018896" y="4209979"/>
              <a:ext cx="468973" cy="546670"/>
              <a:chOff x="2018896" y="4209979"/>
              <a:chExt cx="468973" cy="546670"/>
            </a:xfrm>
          </p:grpSpPr>
          <p:sp>
            <p:nvSpPr>
              <p:cNvPr id="34669" name="Google Shape;34669;p556"/>
              <p:cNvSpPr/>
              <p:nvPr/>
            </p:nvSpPr>
            <p:spPr>
              <a:xfrm>
                <a:off x="2018896" y="4520767"/>
                <a:ext cx="468973" cy="235882"/>
              </a:xfrm>
              <a:custGeom>
                <a:avLst/>
                <a:gdLst/>
                <a:ahLst/>
                <a:cxnLst/>
                <a:rect l="l" t="t" r="r" b="b"/>
                <a:pathLst>
                  <a:path w="617"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6" y="0"/>
                      <a:pt x="376" y="0"/>
                      <a:pt x="376" y="0"/>
                    </a:cubicBezTo>
                    <a:cubicBezTo>
                      <a:pt x="312" y="63"/>
                      <a:pt x="312" y="63"/>
                      <a:pt x="312" y="63"/>
                    </a:cubicBezTo>
                    <a:cubicBezTo>
                      <a:pt x="312" y="63"/>
                      <a:pt x="312" y="63"/>
                      <a:pt x="312" y="63"/>
                    </a:cubicBezTo>
                    <a:cubicBezTo>
                      <a:pt x="339" y="246"/>
                      <a:pt x="339" y="246"/>
                      <a:pt x="339" y="246"/>
                    </a:cubicBezTo>
                    <a:cubicBezTo>
                      <a:pt x="340" y="246"/>
                      <a:pt x="339" y="247"/>
                      <a:pt x="339" y="248"/>
                    </a:cubicBezTo>
                    <a:cubicBezTo>
                      <a:pt x="310" y="287"/>
                      <a:pt x="310" y="287"/>
                      <a:pt x="310" y="287"/>
                    </a:cubicBezTo>
                    <a:cubicBezTo>
                      <a:pt x="310" y="287"/>
                      <a:pt x="309" y="288"/>
                      <a:pt x="308" y="288"/>
                    </a:cubicBezTo>
                    <a:cubicBezTo>
                      <a:pt x="308" y="288"/>
                      <a:pt x="307" y="287"/>
                      <a:pt x="306" y="287"/>
                    </a:cubicBezTo>
                    <a:cubicBezTo>
                      <a:pt x="278" y="248"/>
                      <a:pt x="278" y="248"/>
                      <a:pt x="278" y="248"/>
                    </a:cubicBezTo>
                    <a:cubicBezTo>
                      <a:pt x="277" y="247"/>
                      <a:pt x="277" y="246"/>
                      <a:pt x="277" y="246"/>
                    </a:cubicBezTo>
                    <a:cubicBezTo>
                      <a:pt x="305" y="63"/>
                      <a:pt x="305" y="63"/>
                      <a:pt x="305" y="63"/>
                    </a:cubicBezTo>
                    <a:cubicBezTo>
                      <a:pt x="305" y="63"/>
                      <a:pt x="305" y="63"/>
                      <a:pt x="305" y="63"/>
                    </a:cubicBezTo>
                    <a:cubicBezTo>
                      <a:pt x="241" y="0"/>
                      <a:pt x="241" y="0"/>
                      <a:pt x="241" y="0"/>
                    </a:cubicBezTo>
                    <a:cubicBezTo>
                      <a:pt x="202" y="33"/>
                      <a:pt x="202" y="33"/>
                      <a:pt x="202" y="33"/>
                    </a:cubicBezTo>
                    <a:cubicBezTo>
                      <a:pt x="120" y="71"/>
                      <a:pt x="120" y="71"/>
                      <a:pt x="120" y="71"/>
                    </a:cubicBezTo>
                    <a:cubicBezTo>
                      <a:pt x="108" y="76"/>
                      <a:pt x="96" y="83"/>
                      <a:pt x="90" y="97"/>
                    </a:cubicBezTo>
                    <a:cubicBezTo>
                      <a:pt x="90" y="97"/>
                      <a:pt x="0" y="309"/>
                      <a:pt x="49" y="309"/>
                    </a:cubicBezTo>
                    <a:cubicBezTo>
                      <a:pt x="568" y="309"/>
                      <a:pt x="568" y="309"/>
                      <a:pt x="568" y="309"/>
                    </a:cubicBezTo>
                    <a:cubicBezTo>
                      <a:pt x="617"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70" name="Google Shape;34670;p556"/>
              <p:cNvSpPr/>
              <p:nvPr/>
            </p:nvSpPr>
            <p:spPr>
              <a:xfrm>
                <a:off x="2076587" y="4209979"/>
                <a:ext cx="353591" cy="309857"/>
              </a:xfrm>
              <a:custGeom>
                <a:avLst/>
                <a:gdLst/>
                <a:ahLst/>
                <a:cxnLst/>
                <a:rect l="l" t="t" r="r" b="b"/>
                <a:pathLst>
                  <a:path w="465"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5" y="98"/>
                      <a:pt x="465" y="93"/>
                    </a:cubicBezTo>
                    <a:cubicBezTo>
                      <a:pt x="465" y="87"/>
                      <a:pt x="461"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1" y="173"/>
                      <a:pt x="82" y="196"/>
                    </a:cubicBezTo>
                    <a:cubicBezTo>
                      <a:pt x="83" y="327"/>
                      <a:pt x="159" y="406"/>
                      <a:pt x="230" y="406"/>
                    </a:cubicBezTo>
                    <a:cubicBezTo>
                      <a:pt x="300" y="406"/>
                      <a:pt x="377" y="327"/>
                      <a:pt x="378" y="196"/>
                    </a:cubicBezTo>
                    <a:cubicBezTo>
                      <a:pt x="378" y="174"/>
                      <a:pt x="376"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7" y="210"/>
                      <a:pt x="417" y="210"/>
                    </a:cubicBezTo>
                    <a:cubicBezTo>
                      <a:pt x="418" y="211"/>
                      <a:pt x="419" y="212"/>
                      <a:pt x="420" y="212"/>
                    </a:cubicBezTo>
                    <a:moveTo>
                      <a:pt x="230" y="374"/>
                    </a:moveTo>
                    <a:cubicBezTo>
                      <a:pt x="168" y="374"/>
                      <a:pt x="126" y="302"/>
                      <a:pt x="117" y="230"/>
                    </a:cubicBezTo>
                    <a:cubicBezTo>
                      <a:pt x="109" y="163"/>
                      <a:pt x="206" y="160"/>
                      <a:pt x="211" y="201"/>
                    </a:cubicBezTo>
                    <a:cubicBezTo>
                      <a:pt x="213" y="214"/>
                      <a:pt x="199" y="227"/>
                      <a:pt x="200" y="233"/>
                    </a:cubicBezTo>
                    <a:cubicBezTo>
                      <a:pt x="208" y="259"/>
                      <a:pt x="343" y="148"/>
                      <a:pt x="342" y="230"/>
                    </a:cubicBezTo>
                    <a:cubicBezTo>
                      <a:pt x="342" y="287"/>
                      <a:pt x="288"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71" name="Google Shape;34671;p556"/>
            <p:cNvGrpSpPr/>
            <p:nvPr/>
          </p:nvGrpSpPr>
          <p:grpSpPr>
            <a:xfrm>
              <a:off x="1567602" y="4209979"/>
              <a:ext cx="468043" cy="546670"/>
              <a:chOff x="1567602" y="4209979"/>
              <a:chExt cx="468043" cy="546670"/>
            </a:xfrm>
          </p:grpSpPr>
          <p:sp>
            <p:nvSpPr>
              <p:cNvPr id="34672" name="Google Shape;34672;p556"/>
              <p:cNvSpPr/>
              <p:nvPr/>
            </p:nvSpPr>
            <p:spPr>
              <a:xfrm>
                <a:off x="1567602" y="4520767"/>
                <a:ext cx="468043" cy="235882"/>
              </a:xfrm>
              <a:custGeom>
                <a:avLst/>
                <a:gdLst/>
                <a:ahLst/>
                <a:cxnLst/>
                <a:rect l="l" t="t" r="r" b="b"/>
                <a:pathLst>
                  <a:path w="616" h="309" extrusionOk="0">
                    <a:moveTo>
                      <a:pt x="527" y="97"/>
                    </a:moveTo>
                    <a:cubicBezTo>
                      <a:pt x="527" y="97"/>
                      <a:pt x="527" y="97"/>
                      <a:pt x="527" y="97"/>
                    </a:cubicBezTo>
                    <a:moveTo>
                      <a:pt x="527" y="97"/>
                    </a:moveTo>
                    <a:cubicBezTo>
                      <a:pt x="521" y="84"/>
                      <a:pt x="509" y="76"/>
                      <a:pt x="496" y="71"/>
                    </a:cubicBezTo>
                    <a:cubicBezTo>
                      <a:pt x="414" y="33"/>
                      <a:pt x="414" y="33"/>
                      <a:pt x="414" y="33"/>
                    </a:cubicBezTo>
                    <a:cubicBezTo>
                      <a:pt x="375" y="0"/>
                      <a:pt x="375" y="0"/>
                      <a:pt x="375" y="0"/>
                    </a:cubicBezTo>
                    <a:cubicBezTo>
                      <a:pt x="311" y="63"/>
                      <a:pt x="311" y="63"/>
                      <a:pt x="311" y="63"/>
                    </a:cubicBezTo>
                    <a:cubicBezTo>
                      <a:pt x="311" y="63"/>
                      <a:pt x="311" y="63"/>
                      <a:pt x="311" y="63"/>
                    </a:cubicBezTo>
                    <a:cubicBezTo>
                      <a:pt x="339" y="246"/>
                      <a:pt x="339" y="246"/>
                      <a:pt x="339" y="246"/>
                    </a:cubicBezTo>
                    <a:cubicBezTo>
                      <a:pt x="339" y="246"/>
                      <a:pt x="339" y="247"/>
                      <a:pt x="338" y="248"/>
                    </a:cubicBezTo>
                    <a:cubicBezTo>
                      <a:pt x="310" y="287"/>
                      <a:pt x="310" y="287"/>
                      <a:pt x="310" y="287"/>
                    </a:cubicBezTo>
                    <a:cubicBezTo>
                      <a:pt x="309" y="287"/>
                      <a:pt x="309" y="288"/>
                      <a:pt x="308" y="288"/>
                    </a:cubicBezTo>
                    <a:cubicBezTo>
                      <a:pt x="307" y="288"/>
                      <a:pt x="306" y="287"/>
                      <a:pt x="306" y="287"/>
                    </a:cubicBezTo>
                    <a:cubicBezTo>
                      <a:pt x="277" y="248"/>
                      <a:pt x="277" y="248"/>
                      <a:pt x="277"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1" y="33"/>
                      <a:pt x="201" y="33"/>
                      <a:pt x="201"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73" name="Google Shape;34673;p556"/>
              <p:cNvSpPr/>
              <p:nvPr/>
            </p:nvSpPr>
            <p:spPr>
              <a:xfrm>
                <a:off x="1624363" y="4209979"/>
                <a:ext cx="353591" cy="309857"/>
              </a:xfrm>
              <a:custGeom>
                <a:avLst/>
                <a:gdLst/>
                <a:ahLst/>
                <a:cxnLst/>
                <a:rect l="l" t="t" r="r" b="b"/>
                <a:pathLst>
                  <a:path w="465" h="406" extrusionOk="0">
                    <a:moveTo>
                      <a:pt x="230" y="374"/>
                    </a:moveTo>
                    <a:cubicBezTo>
                      <a:pt x="230" y="374"/>
                      <a:pt x="230" y="374"/>
                      <a:pt x="230" y="374"/>
                    </a:cubicBezTo>
                    <a:moveTo>
                      <a:pt x="457" y="212"/>
                    </a:moveTo>
                    <a:cubicBezTo>
                      <a:pt x="459" y="212"/>
                      <a:pt x="460" y="211"/>
                      <a:pt x="461" y="210"/>
                    </a:cubicBezTo>
                    <a:cubicBezTo>
                      <a:pt x="461" y="209"/>
                      <a:pt x="462" y="208"/>
                      <a:pt x="461" y="207"/>
                    </a:cubicBezTo>
                    <a:cubicBezTo>
                      <a:pt x="461" y="199"/>
                      <a:pt x="460" y="191"/>
                      <a:pt x="459" y="183"/>
                    </a:cubicBezTo>
                    <a:cubicBezTo>
                      <a:pt x="457" y="167"/>
                      <a:pt x="457" y="167"/>
                      <a:pt x="457" y="167"/>
                    </a:cubicBezTo>
                    <a:cubicBezTo>
                      <a:pt x="457"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2" y="103"/>
                      <a:pt x="465" y="98"/>
                      <a:pt x="465" y="93"/>
                    </a:cubicBezTo>
                    <a:cubicBezTo>
                      <a:pt x="465" y="87"/>
                      <a:pt x="462"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2" y="173"/>
                      <a:pt x="82" y="196"/>
                    </a:cubicBezTo>
                    <a:cubicBezTo>
                      <a:pt x="83" y="327"/>
                      <a:pt x="160" y="406"/>
                      <a:pt x="230" y="406"/>
                    </a:cubicBezTo>
                    <a:cubicBezTo>
                      <a:pt x="300" y="406"/>
                      <a:pt x="377" y="327"/>
                      <a:pt x="378" y="196"/>
                    </a:cubicBezTo>
                    <a:cubicBezTo>
                      <a:pt x="379" y="174"/>
                      <a:pt x="376" y="154"/>
                      <a:pt x="371" y="136"/>
                    </a:cubicBezTo>
                    <a:cubicBezTo>
                      <a:pt x="430" y="115"/>
                      <a:pt x="430" y="115"/>
                      <a:pt x="430" y="115"/>
                    </a:cubicBezTo>
                    <a:cubicBezTo>
                      <a:pt x="430" y="163"/>
                      <a:pt x="430" y="163"/>
                      <a:pt x="430" y="163"/>
                    </a:cubicBezTo>
                    <a:cubicBezTo>
                      <a:pt x="426" y="163"/>
                      <a:pt x="426" y="163"/>
                      <a:pt x="426" y="163"/>
                    </a:cubicBezTo>
                    <a:cubicBezTo>
                      <a:pt x="424" y="163"/>
                      <a:pt x="422" y="165"/>
                      <a:pt x="421" y="167"/>
                    </a:cubicBezTo>
                    <a:cubicBezTo>
                      <a:pt x="417" y="207"/>
                      <a:pt x="417" y="207"/>
                      <a:pt x="417" y="207"/>
                    </a:cubicBezTo>
                    <a:cubicBezTo>
                      <a:pt x="417" y="208"/>
                      <a:pt x="417" y="210"/>
                      <a:pt x="418" y="210"/>
                    </a:cubicBezTo>
                    <a:cubicBezTo>
                      <a:pt x="418" y="211"/>
                      <a:pt x="420" y="212"/>
                      <a:pt x="421" y="212"/>
                    </a:cubicBezTo>
                    <a:moveTo>
                      <a:pt x="230" y="374"/>
                    </a:moveTo>
                    <a:cubicBezTo>
                      <a:pt x="169" y="374"/>
                      <a:pt x="126" y="302"/>
                      <a:pt x="118" y="230"/>
                    </a:cubicBezTo>
                    <a:cubicBezTo>
                      <a:pt x="110" y="163"/>
                      <a:pt x="206" y="160"/>
                      <a:pt x="212" y="201"/>
                    </a:cubicBezTo>
                    <a:cubicBezTo>
                      <a:pt x="213" y="214"/>
                      <a:pt x="199" y="227"/>
                      <a:pt x="201" y="233"/>
                    </a:cubicBezTo>
                    <a:cubicBezTo>
                      <a:pt x="209" y="259"/>
                      <a:pt x="344" y="148"/>
                      <a:pt x="343" y="230"/>
                    </a:cubicBezTo>
                    <a:cubicBezTo>
                      <a:pt x="342" y="287"/>
                      <a:pt x="289"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74" name="Google Shape;34674;p556"/>
            <p:cNvGrpSpPr/>
            <p:nvPr/>
          </p:nvGrpSpPr>
          <p:grpSpPr>
            <a:xfrm>
              <a:off x="1115378" y="4209979"/>
              <a:ext cx="468043" cy="546670"/>
              <a:chOff x="1115378" y="4209979"/>
              <a:chExt cx="468043" cy="546670"/>
            </a:xfrm>
          </p:grpSpPr>
          <p:sp>
            <p:nvSpPr>
              <p:cNvPr id="34675" name="Google Shape;34675;p556"/>
              <p:cNvSpPr/>
              <p:nvPr/>
            </p:nvSpPr>
            <p:spPr>
              <a:xfrm>
                <a:off x="1115378" y="4520767"/>
                <a:ext cx="468043" cy="235882"/>
              </a:xfrm>
              <a:custGeom>
                <a:avLst/>
                <a:gdLst/>
                <a:ahLst/>
                <a:cxnLst/>
                <a:rect l="l" t="t" r="r" b="b"/>
                <a:pathLst>
                  <a:path w="616"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5" y="0"/>
                      <a:pt x="375" y="0"/>
                      <a:pt x="375" y="0"/>
                    </a:cubicBezTo>
                    <a:cubicBezTo>
                      <a:pt x="312" y="63"/>
                      <a:pt x="312" y="63"/>
                      <a:pt x="312" y="63"/>
                    </a:cubicBezTo>
                    <a:cubicBezTo>
                      <a:pt x="312" y="63"/>
                      <a:pt x="312" y="63"/>
                      <a:pt x="312" y="63"/>
                    </a:cubicBezTo>
                    <a:cubicBezTo>
                      <a:pt x="339" y="246"/>
                      <a:pt x="339" y="246"/>
                      <a:pt x="339" y="246"/>
                    </a:cubicBezTo>
                    <a:cubicBezTo>
                      <a:pt x="339" y="246"/>
                      <a:pt x="339" y="247"/>
                      <a:pt x="339" y="248"/>
                    </a:cubicBezTo>
                    <a:cubicBezTo>
                      <a:pt x="310" y="287"/>
                      <a:pt x="310" y="287"/>
                      <a:pt x="310" y="287"/>
                    </a:cubicBezTo>
                    <a:cubicBezTo>
                      <a:pt x="310" y="287"/>
                      <a:pt x="309" y="288"/>
                      <a:pt x="308" y="288"/>
                    </a:cubicBezTo>
                    <a:cubicBezTo>
                      <a:pt x="307" y="288"/>
                      <a:pt x="307" y="287"/>
                      <a:pt x="306" y="287"/>
                    </a:cubicBezTo>
                    <a:cubicBezTo>
                      <a:pt x="278" y="248"/>
                      <a:pt x="278" y="248"/>
                      <a:pt x="278"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2" y="33"/>
                      <a:pt x="202" y="33"/>
                      <a:pt x="202"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76" name="Google Shape;34676;p556"/>
              <p:cNvSpPr/>
              <p:nvPr/>
            </p:nvSpPr>
            <p:spPr>
              <a:xfrm>
                <a:off x="1173069" y="4209979"/>
                <a:ext cx="353591" cy="309857"/>
              </a:xfrm>
              <a:custGeom>
                <a:avLst/>
                <a:gdLst/>
                <a:ahLst/>
                <a:cxnLst/>
                <a:rect l="l" t="t" r="r" b="b"/>
                <a:pathLst>
                  <a:path w="465"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1"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5" y="98"/>
                      <a:pt x="465" y="93"/>
                    </a:cubicBezTo>
                    <a:cubicBezTo>
                      <a:pt x="465" y="87"/>
                      <a:pt x="461" y="82"/>
                      <a:pt x="456" y="80"/>
                    </a:cubicBezTo>
                    <a:cubicBezTo>
                      <a:pt x="237" y="1"/>
                      <a:pt x="237" y="1"/>
                      <a:pt x="237" y="1"/>
                    </a:cubicBezTo>
                    <a:cubicBezTo>
                      <a:pt x="234" y="0"/>
                      <a:pt x="231" y="0"/>
                      <a:pt x="228" y="1"/>
                    </a:cubicBezTo>
                    <a:cubicBezTo>
                      <a:pt x="8" y="80"/>
                      <a:pt x="8" y="80"/>
                      <a:pt x="8" y="80"/>
                    </a:cubicBezTo>
                    <a:cubicBezTo>
                      <a:pt x="3" y="82"/>
                      <a:pt x="0" y="87"/>
                      <a:pt x="0" y="93"/>
                    </a:cubicBezTo>
                    <a:cubicBezTo>
                      <a:pt x="0" y="98"/>
                      <a:pt x="3" y="103"/>
                      <a:pt x="8" y="105"/>
                    </a:cubicBezTo>
                    <a:cubicBezTo>
                      <a:pt x="90" y="134"/>
                      <a:pt x="90" y="134"/>
                      <a:pt x="90" y="134"/>
                    </a:cubicBezTo>
                    <a:cubicBezTo>
                      <a:pt x="84" y="152"/>
                      <a:pt x="81" y="173"/>
                      <a:pt x="81" y="196"/>
                    </a:cubicBezTo>
                    <a:cubicBezTo>
                      <a:pt x="83" y="327"/>
                      <a:pt x="159" y="406"/>
                      <a:pt x="230" y="406"/>
                    </a:cubicBezTo>
                    <a:cubicBezTo>
                      <a:pt x="299" y="406"/>
                      <a:pt x="376" y="327"/>
                      <a:pt x="378" y="196"/>
                    </a:cubicBezTo>
                    <a:cubicBezTo>
                      <a:pt x="378" y="174"/>
                      <a:pt x="375"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6" y="210"/>
                      <a:pt x="417" y="210"/>
                    </a:cubicBezTo>
                    <a:cubicBezTo>
                      <a:pt x="418" y="211"/>
                      <a:pt x="419" y="212"/>
                      <a:pt x="420" y="212"/>
                    </a:cubicBezTo>
                    <a:moveTo>
                      <a:pt x="230" y="374"/>
                    </a:moveTo>
                    <a:cubicBezTo>
                      <a:pt x="168" y="374"/>
                      <a:pt x="126" y="302"/>
                      <a:pt x="117" y="230"/>
                    </a:cubicBezTo>
                    <a:cubicBezTo>
                      <a:pt x="109" y="163"/>
                      <a:pt x="205" y="160"/>
                      <a:pt x="211" y="201"/>
                    </a:cubicBezTo>
                    <a:cubicBezTo>
                      <a:pt x="213" y="214"/>
                      <a:pt x="198" y="227"/>
                      <a:pt x="200" y="233"/>
                    </a:cubicBezTo>
                    <a:cubicBezTo>
                      <a:pt x="208" y="259"/>
                      <a:pt x="343" y="148"/>
                      <a:pt x="342" y="230"/>
                    </a:cubicBezTo>
                    <a:cubicBezTo>
                      <a:pt x="341" y="287"/>
                      <a:pt x="288"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677" name="Google Shape;34677;p556"/>
          <p:cNvGrpSpPr/>
          <p:nvPr/>
        </p:nvGrpSpPr>
        <p:grpSpPr>
          <a:xfrm>
            <a:off x="1115378" y="3570237"/>
            <a:ext cx="2276475" cy="546670"/>
            <a:chOff x="1115378" y="3570237"/>
            <a:chExt cx="2276475" cy="546670"/>
          </a:xfrm>
        </p:grpSpPr>
        <p:grpSp>
          <p:nvGrpSpPr>
            <p:cNvPr id="34678" name="Google Shape;34678;p556"/>
            <p:cNvGrpSpPr/>
            <p:nvPr/>
          </p:nvGrpSpPr>
          <p:grpSpPr>
            <a:xfrm>
              <a:off x="2923345" y="3570237"/>
              <a:ext cx="468508" cy="546670"/>
              <a:chOff x="2923345" y="3570237"/>
              <a:chExt cx="468508" cy="546670"/>
            </a:xfrm>
          </p:grpSpPr>
          <p:sp>
            <p:nvSpPr>
              <p:cNvPr id="34679" name="Google Shape;34679;p556"/>
              <p:cNvSpPr/>
              <p:nvPr/>
            </p:nvSpPr>
            <p:spPr>
              <a:xfrm>
                <a:off x="2923345" y="3881025"/>
                <a:ext cx="468508" cy="235882"/>
              </a:xfrm>
              <a:custGeom>
                <a:avLst/>
                <a:gdLst/>
                <a:ahLst/>
                <a:cxnLst/>
                <a:rect l="l" t="t" r="r" b="b"/>
                <a:pathLst>
                  <a:path w="616" h="309" extrusionOk="0">
                    <a:moveTo>
                      <a:pt x="527" y="97"/>
                    </a:moveTo>
                    <a:cubicBezTo>
                      <a:pt x="527" y="97"/>
                      <a:pt x="527" y="97"/>
                      <a:pt x="527" y="97"/>
                    </a:cubicBezTo>
                    <a:moveTo>
                      <a:pt x="527" y="97"/>
                    </a:moveTo>
                    <a:cubicBezTo>
                      <a:pt x="521" y="84"/>
                      <a:pt x="509" y="76"/>
                      <a:pt x="496" y="71"/>
                    </a:cubicBezTo>
                    <a:cubicBezTo>
                      <a:pt x="414" y="33"/>
                      <a:pt x="414" y="33"/>
                      <a:pt x="414" y="33"/>
                    </a:cubicBezTo>
                    <a:cubicBezTo>
                      <a:pt x="375" y="0"/>
                      <a:pt x="375" y="0"/>
                      <a:pt x="375" y="0"/>
                    </a:cubicBezTo>
                    <a:cubicBezTo>
                      <a:pt x="311" y="63"/>
                      <a:pt x="311" y="63"/>
                      <a:pt x="311" y="63"/>
                    </a:cubicBezTo>
                    <a:cubicBezTo>
                      <a:pt x="311" y="63"/>
                      <a:pt x="311" y="63"/>
                      <a:pt x="311" y="63"/>
                    </a:cubicBezTo>
                    <a:cubicBezTo>
                      <a:pt x="339" y="246"/>
                      <a:pt x="339" y="246"/>
                      <a:pt x="339" y="246"/>
                    </a:cubicBezTo>
                    <a:cubicBezTo>
                      <a:pt x="339" y="246"/>
                      <a:pt x="339" y="247"/>
                      <a:pt x="338" y="248"/>
                    </a:cubicBezTo>
                    <a:cubicBezTo>
                      <a:pt x="310" y="287"/>
                      <a:pt x="310" y="287"/>
                      <a:pt x="310" y="287"/>
                    </a:cubicBezTo>
                    <a:cubicBezTo>
                      <a:pt x="309" y="287"/>
                      <a:pt x="309" y="288"/>
                      <a:pt x="308" y="288"/>
                    </a:cubicBezTo>
                    <a:cubicBezTo>
                      <a:pt x="307" y="288"/>
                      <a:pt x="306" y="287"/>
                      <a:pt x="306" y="287"/>
                    </a:cubicBezTo>
                    <a:cubicBezTo>
                      <a:pt x="277" y="248"/>
                      <a:pt x="277" y="248"/>
                      <a:pt x="277"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1" y="33"/>
                      <a:pt x="201" y="33"/>
                      <a:pt x="201"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80" name="Google Shape;34680;p556"/>
              <p:cNvSpPr/>
              <p:nvPr/>
            </p:nvSpPr>
            <p:spPr>
              <a:xfrm>
                <a:off x="2980571" y="3570237"/>
                <a:ext cx="353591" cy="309857"/>
              </a:xfrm>
              <a:custGeom>
                <a:avLst/>
                <a:gdLst/>
                <a:ahLst/>
                <a:cxnLst/>
                <a:rect l="l" t="t" r="r" b="b"/>
                <a:pathLst>
                  <a:path w="465" h="406" extrusionOk="0">
                    <a:moveTo>
                      <a:pt x="230" y="374"/>
                    </a:moveTo>
                    <a:cubicBezTo>
                      <a:pt x="230" y="374"/>
                      <a:pt x="230" y="374"/>
                      <a:pt x="230" y="374"/>
                    </a:cubicBezTo>
                    <a:moveTo>
                      <a:pt x="457" y="212"/>
                    </a:moveTo>
                    <a:cubicBezTo>
                      <a:pt x="459" y="212"/>
                      <a:pt x="460" y="211"/>
                      <a:pt x="460" y="210"/>
                    </a:cubicBezTo>
                    <a:cubicBezTo>
                      <a:pt x="461" y="209"/>
                      <a:pt x="462" y="208"/>
                      <a:pt x="461" y="207"/>
                    </a:cubicBezTo>
                    <a:cubicBezTo>
                      <a:pt x="461" y="199"/>
                      <a:pt x="460" y="191"/>
                      <a:pt x="459" y="183"/>
                    </a:cubicBezTo>
                    <a:cubicBezTo>
                      <a:pt x="457" y="167"/>
                      <a:pt x="457" y="167"/>
                      <a:pt x="457" y="167"/>
                    </a:cubicBezTo>
                    <a:cubicBezTo>
                      <a:pt x="456"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2" y="103"/>
                      <a:pt x="465" y="98"/>
                      <a:pt x="465" y="93"/>
                    </a:cubicBezTo>
                    <a:cubicBezTo>
                      <a:pt x="465" y="87"/>
                      <a:pt x="462"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2" y="173"/>
                      <a:pt x="82" y="196"/>
                    </a:cubicBezTo>
                    <a:cubicBezTo>
                      <a:pt x="83" y="327"/>
                      <a:pt x="160" y="406"/>
                      <a:pt x="230" y="406"/>
                    </a:cubicBezTo>
                    <a:cubicBezTo>
                      <a:pt x="300" y="406"/>
                      <a:pt x="377" y="327"/>
                      <a:pt x="378" y="196"/>
                    </a:cubicBezTo>
                    <a:cubicBezTo>
                      <a:pt x="379" y="174"/>
                      <a:pt x="376" y="154"/>
                      <a:pt x="371" y="136"/>
                    </a:cubicBezTo>
                    <a:cubicBezTo>
                      <a:pt x="430" y="115"/>
                      <a:pt x="430" y="115"/>
                      <a:pt x="430" y="115"/>
                    </a:cubicBezTo>
                    <a:cubicBezTo>
                      <a:pt x="430" y="163"/>
                      <a:pt x="430" y="163"/>
                      <a:pt x="430" y="163"/>
                    </a:cubicBezTo>
                    <a:cubicBezTo>
                      <a:pt x="426" y="163"/>
                      <a:pt x="426" y="163"/>
                      <a:pt x="426" y="163"/>
                    </a:cubicBezTo>
                    <a:cubicBezTo>
                      <a:pt x="424" y="163"/>
                      <a:pt x="422" y="165"/>
                      <a:pt x="421" y="167"/>
                    </a:cubicBezTo>
                    <a:cubicBezTo>
                      <a:pt x="417" y="207"/>
                      <a:pt x="417" y="207"/>
                      <a:pt x="417" y="207"/>
                    </a:cubicBezTo>
                    <a:cubicBezTo>
                      <a:pt x="416" y="208"/>
                      <a:pt x="417" y="210"/>
                      <a:pt x="418" y="210"/>
                    </a:cubicBezTo>
                    <a:cubicBezTo>
                      <a:pt x="418" y="211"/>
                      <a:pt x="420" y="212"/>
                      <a:pt x="421" y="212"/>
                    </a:cubicBezTo>
                    <a:moveTo>
                      <a:pt x="230" y="374"/>
                    </a:moveTo>
                    <a:cubicBezTo>
                      <a:pt x="169" y="374"/>
                      <a:pt x="126" y="302"/>
                      <a:pt x="118" y="230"/>
                    </a:cubicBezTo>
                    <a:cubicBezTo>
                      <a:pt x="110" y="163"/>
                      <a:pt x="206" y="160"/>
                      <a:pt x="212" y="201"/>
                    </a:cubicBezTo>
                    <a:cubicBezTo>
                      <a:pt x="213" y="214"/>
                      <a:pt x="199" y="227"/>
                      <a:pt x="200" y="233"/>
                    </a:cubicBezTo>
                    <a:cubicBezTo>
                      <a:pt x="209" y="259"/>
                      <a:pt x="344" y="148"/>
                      <a:pt x="343" y="230"/>
                    </a:cubicBezTo>
                    <a:cubicBezTo>
                      <a:pt x="342" y="287"/>
                      <a:pt x="289"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81" name="Google Shape;34681;p556"/>
            <p:cNvGrpSpPr/>
            <p:nvPr/>
          </p:nvGrpSpPr>
          <p:grpSpPr>
            <a:xfrm>
              <a:off x="2471120" y="3570237"/>
              <a:ext cx="468508" cy="546670"/>
              <a:chOff x="2471120" y="3570237"/>
              <a:chExt cx="468508" cy="546670"/>
            </a:xfrm>
          </p:grpSpPr>
          <p:sp>
            <p:nvSpPr>
              <p:cNvPr id="34682" name="Google Shape;34682;p556"/>
              <p:cNvSpPr/>
              <p:nvPr/>
            </p:nvSpPr>
            <p:spPr>
              <a:xfrm>
                <a:off x="2471120" y="3881025"/>
                <a:ext cx="468508" cy="235882"/>
              </a:xfrm>
              <a:custGeom>
                <a:avLst/>
                <a:gdLst/>
                <a:ahLst/>
                <a:cxnLst/>
                <a:rect l="l" t="t" r="r" b="b"/>
                <a:pathLst>
                  <a:path w="616"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5" y="0"/>
                      <a:pt x="375" y="0"/>
                      <a:pt x="375" y="0"/>
                    </a:cubicBezTo>
                    <a:cubicBezTo>
                      <a:pt x="312" y="63"/>
                      <a:pt x="312" y="63"/>
                      <a:pt x="312" y="63"/>
                    </a:cubicBezTo>
                    <a:cubicBezTo>
                      <a:pt x="312" y="63"/>
                      <a:pt x="312" y="63"/>
                      <a:pt x="312" y="63"/>
                    </a:cubicBezTo>
                    <a:cubicBezTo>
                      <a:pt x="339" y="246"/>
                      <a:pt x="339" y="246"/>
                      <a:pt x="339" y="246"/>
                    </a:cubicBezTo>
                    <a:cubicBezTo>
                      <a:pt x="339" y="246"/>
                      <a:pt x="339" y="247"/>
                      <a:pt x="339" y="248"/>
                    </a:cubicBezTo>
                    <a:cubicBezTo>
                      <a:pt x="310" y="287"/>
                      <a:pt x="310" y="287"/>
                      <a:pt x="310" y="287"/>
                    </a:cubicBezTo>
                    <a:cubicBezTo>
                      <a:pt x="310" y="287"/>
                      <a:pt x="309" y="288"/>
                      <a:pt x="308" y="288"/>
                    </a:cubicBezTo>
                    <a:cubicBezTo>
                      <a:pt x="307" y="288"/>
                      <a:pt x="307" y="287"/>
                      <a:pt x="306" y="287"/>
                    </a:cubicBezTo>
                    <a:cubicBezTo>
                      <a:pt x="278" y="248"/>
                      <a:pt x="278" y="248"/>
                      <a:pt x="278"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2" y="33"/>
                      <a:pt x="202" y="33"/>
                      <a:pt x="202"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83" name="Google Shape;34683;p556"/>
              <p:cNvSpPr/>
              <p:nvPr/>
            </p:nvSpPr>
            <p:spPr>
              <a:xfrm>
                <a:off x="2529277" y="3570237"/>
                <a:ext cx="352661" cy="309857"/>
              </a:xfrm>
              <a:custGeom>
                <a:avLst/>
                <a:gdLst/>
                <a:ahLst/>
                <a:cxnLst/>
                <a:rect l="l" t="t" r="r" b="b"/>
                <a:pathLst>
                  <a:path w="464"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1"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4" y="98"/>
                      <a:pt x="464" y="93"/>
                    </a:cubicBezTo>
                    <a:cubicBezTo>
                      <a:pt x="464" y="87"/>
                      <a:pt x="461" y="82"/>
                      <a:pt x="456" y="80"/>
                    </a:cubicBezTo>
                    <a:cubicBezTo>
                      <a:pt x="237" y="1"/>
                      <a:pt x="237" y="1"/>
                      <a:pt x="237" y="1"/>
                    </a:cubicBezTo>
                    <a:cubicBezTo>
                      <a:pt x="234" y="0"/>
                      <a:pt x="231" y="0"/>
                      <a:pt x="228" y="1"/>
                    </a:cubicBezTo>
                    <a:cubicBezTo>
                      <a:pt x="8" y="80"/>
                      <a:pt x="8" y="80"/>
                      <a:pt x="8" y="80"/>
                    </a:cubicBezTo>
                    <a:cubicBezTo>
                      <a:pt x="3" y="82"/>
                      <a:pt x="0" y="87"/>
                      <a:pt x="0" y="93"/>
                    </a:cubicBezTo>
                    <a:cubicBezTo>
                      <a:pt x="0" y="98"/>
                      <a:pt x="3" y="103"/>
                      <a:pt x="8" y="105"/>
                    </a:cubicBezTo>
                    <a:cubicBezTo>
                      <a:pt x="89" y="134"/>
                      <a:pt x="89" y="134"/>
                      <a:pt x="89" y="134"/>
                    </a:cubicBezTo>
                    <a:cubicBezTo>
                      <a:pt x="84" y="152"/>
                      <a:pt x="81" y="173"/>
                      <a:pt x="81" y="196"/>
                    </a:cubicBezTo>
                    <a:cubicBezTo>
                      <a:pt x="83" y="327"/>
                      <a:pt x="159" y="406"/>
                      <a:pt x="230" y="406"/>
                    </a:cubicBezTo>
                    <a:cubicBezTo>
                      <a:pt x="299" y="406"/>
                      <a:pt x="376" y="327"/>
                      <a:pt x="378" y="196"/>
                    </a:cubicBezTo>
                    <a:cubicBezTo>
                      <a:pt x="378" y="174"/>
                      <a:pt x="375"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6" y="210"/>
                      <a:pt x="417" y="210"/>
                    </a:cubicBezTo>
                    <a:cubicBezTo>
                      <a:pt x="418" y="211"/>
                      <a:pt x="419" y="212"/>
                      <a:pt x="420" y="212"/>
                    </a:cubicBezTo>
                    <a:moveTo>
                      <a:pt x="230" y="374"/>
                    </a:moveTo>
                    <a:cubicBezTo>
                      <a:pt x="168" y="374"/>
                      <a:pt x="126" y="302"/>
                      <a:pt x="117" y="230"/>
                    </a:cubicBezTo>
                    <a:cubicBezTo>
                      <a:pt x="109" y="163"/>
                      <a:pt x="205" y="160"/>
                      <a:pt x="211" y="201"/>
                    </a:cubicBezTo>
                    <a:cubicBezTo>
                      <a:pt x="213" y="214"/>
                      <a:pt x="198" y="227"/>
                      <a:pt x="200" y="233"/>
                    </a:cubicBezTo>
                    <a:cubicBezTo>
                      <a:pt x="208" y="259"/>
                      <a:pt x="343" y="148"/>
                      <a:pt x="342" y="230"/>
                    </a:cubicBezTo>
                    <a:cubicBezTo>
                      <a:pt x="341" y="287"/>
                      <a:pt x="288"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84" name="Google Shape;34684;p556"/>
            <p:cNvGrpSpPr/>
            <p:nvPr/>
          </p:nvGrpSpPr>
          <p:grpSpPr>
            <a:xfrm>
              <a:off x="2018896" y="3570237"/>
              <a:ext cx="468973" cy="546670"/>
              <a:chOff x="2018896" y="3570237"/>
              <a:chExt cx="468973" cy="546670"/>
            </a:xfrm>
          </p:grpSpPr>
          <p:sp>
            <p:nvSpPr>
              <p:cNvPr id="34685" name="Google Shape;34685;p556"/>
              <p:cNvSpPr/>
              <p:nvPr/>
            </p:nvSpPr>
            <p:spPr>
              <a:xfrm>
                <a:off x="2018896" y="3881025"/>
                <a:ext cx="468973" cy="235882"/>
              </a:xfrm>
              <a:custGeom>
                <a:avLst/>
                <a:gdLst/>
                <a:ahLst/>
                <a:cxnLst/>
                <a:rect l="l" t="t" r="r" b="b"/>
                <a:pathLst>
                  <a:path w="617"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6" y="0"/>
                      <a:pt x="376" y="0"/>
                      <a:pt x="376" y="0"/>
                    </a:cubicBezTo>
                    <a:cubicBezTo>
                      <a:pt x="312" y="63"/>
                      <a:pt x="312" y="63"/>
                      <a:pt x="312" y="63"/>
                    </a:cubicBezTo>
                    <a:cubicBezTo>
                      <a:pt x="312" y="63"/>
                      <a:pt x="312" y="63"/>
                      <a:pt x="312" y="63"/>
                    </a:cubicBezTo>
                    <a:cubicBezTo>
                      <a:pt x="339" y="246"/>
                      <a:pt x="339" y="246"/>
                      <a:pt x="339" y="246"/>
                    </a:cubicBezTo>
                    <a:cubicBezTo>
                      <a:pt x="340" y="246"/>
                      <a:pt x="339" y="247"/>
                      <a:pt x="339" y="248"/>
                    </a:cubicBezTo>
                    <a:cubicBezTo>
                      <a:pt x="310" y="287"/>
                      <a:pt x="310" y="287"/>
                      <a:pt x="310" y="287"/>
                    </a:cubicBezTo>
                    <a:cubicBezTo>
                      <a:pt x="310" y="287"/>
                      <a:pt x="309" y="288"/>
                      <a:pt x="308" y="288"/>
                    </a:cubicBezTo>
                    <a:cubicBezTo>
                      <a:pt x="308" y="288"/>
                      <a:pt x="307" y="287"/>
                      <a:pt x="306" y="287"/>
                    </a:cubicBezTo>
                    <a:cubicBezTo>
                      <a:pt x="278" y="248"/>
                      <a:pt x="278" y="248"/>
                      <a:pt x="278" y="248"/>
                    </a:cubicBezTo>
                    <a:cubicBezTo>
                      <a:pt x="277" y="247"/>
                      <a:pt x="277" y="246"/>
                      <a:pt x="277" y="246"/>
                    </a:cubicBezTo>
                    <a:cubicBezTo>
                      <a:pt x="305" y="63"/>
                      <a:pt x="305" y="63"/>
                      <a:pt x="305" y="63"/>
                    </a:cubicBezTo>
                    <a:cubicBezTo>
                      <a:pt x="305" y="63"/>
                      <a:pt x="305" y="63"/>
                      <a:pt x="305" y="63"/>
                    </a:cubicBezTo>
                    <a:cubicBezTo>
                      <a:pt x="241" y="0"/>
                      <a:pt x="241" y="0"/>
                      <a:pt x="241" y="0"/>
                    </a:cubicBezTo>
                    <a:cubicBezTo>
                      <a:pt x="202" y="33"/>
                      <a:pt x="202" y="33"/>
                      <a:pt x="202" y="33"/>
                    </a:cubicBezTo>
                    <a:cubicBezTo>
                      <a:pt x="120" y="71"/>
                      <a:pt x="120" y="71"/>
                      <a:pt x="120" y="71"/>
                    </a:cubicBezTo>
                    <a:cubicBezTo>
                      <a:pt x="108" y="76"/>
                      <a:pt x="96" y="83"/>
                      <a:pt x="90" y="97"/>
                    </a:cubicBezTo>
                    <a:cubicBezTo>
                      <a:pt x="90" y="97"/>
                      <a:pt x="0" y="309"/>
                      <a:pt x="49" y="309"/>
                    </a:cubicBezTo>
                    <a:cubicBezTo>
                      <a:pt x="568" y="309"/>
                      <a:pt x="568" y="309"/>
                      <a:pt x="568" y="309"/>
                    </a:cubicBezTo>
                    <a:cubicBezTo>
                      <a:pt x="617"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86" name="Google Shape;34686;p556"/>
              <p:cNvSpPr/>
              <p:nvPr/>
            </p:nvSpPr>
            <p:spPr>
              <a:xfrm>
                <a:off x="2076587" y="3570237"/>
                <a:ext cx="353591" cy="309857"/>
              </a:xfrm>
              <a:custGeom>
                <a:avLst/>
                <a:gdLst/>
                <a:ahLst/>
                <a:cxnLst/>
                <a:rect l="l" t="t" r="r" b="b"/>
                <a:pathLst>
                  <a:path w="465"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5" y="98"/>
                      <a:pt x="465" y="93"/>
                    </a:cubicBezTo>
                    <a:cubicBezTo>
                      <a:pt x="465" y="87"/>
                      <a:pt x="461"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1" y="173"/>
                      <a:pt x="82" y="196"/>
                    </a:cubicBezTo>
                    <a:cubicBezTo>
                      <a:pt x="83" y="327"/>
                      <a:pt x="159" y="406"/>
                      <a:pt x="230" y="406"/>
                    </a:cubicBezTo>
                    <a:cubicBezTo>
                      <a:pt x="300" y="406"/>
                      <a:pt x="377" y="327"/>
                      <a:pt x="378" y="196"/>
                    </a:cubicBezTo>
                    <a:cubicBezTo>
                      <a:pt x="378" y="174"/>
                      <a:pt x="376"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7" y="210"/>
                      <a:pt x="417" y="210"/>
                    </a:cubicBezTo>
                    <a:cubicBezTo>
                      <a:pt x="418" y="211"/>
                      <a:pt x="419" y="212"/>
                      <a:pt x="420" y="212"/>
                    </a:cubicBezTo>
                    <a:moveTo>
                      <a:pt x="230" y="374"/>
                    </a:moveTo>
                    <a:cubicBezTo>
                      <a:pt x="168" y="374"/>
                      <a:pt x="126" y="302"/>
                      <a:pt x="117" y="230"/>
                    </a:cubicBezTo>
                    <a:cubicBezTo>
                      <a:pt x="109" y="163"/>
                      <a:pt x="206" y="160"/>
                      <a:pt x="211" y="201"/>
                    </a:cubicBezTo>
                    <a:cubicBezTo>
                      <a:pt x="213" y="214"/>
                      <a:pt x="199" y="227"/>
                      <a:pt x="200" y="233"/>
                    </a:cubicBezTo>
                    <a:cubicBezTo>
                      <a:pt x="208" y="259"/>
                      <a:pt x="343" y="148"/>
                      <a:pt x="342" y="230"/>
                    </a:cubicBezTo>
                    <a:cubicBezTo>
                      <a:pt x="342" y="287"/>
                      <a:pt x="288"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87" name="Google Shape;34687;p556"/>
            <p:cNvGrpSpPr/>
            <p:nvPr/>
          </p:nvGrpSpPr>
          <p:grpSpPr>
            <a:xfrm>
              <a:off x="1567602" y="3570237"/>
              <a:ext cx="468043" cy="546670"/>
              <a:chOff x="1567602" y="3570237"/>
              <a:chExt cx="468043" cy="546670"/>
            </a:xfrm>
          </p:grpSpPr>
          <p:sp>
            <p:nvSpPr>
              <p:cNvPr id="34688" name="Google Shape;34688;p556"/>
              <p:cNvSpPr/>
              <p:nvPr/>
            </p:nvSpPr>
            <p:spPr>
              <a:xfrm>
                <a:off x="1567602" y="3881025"/>
                <a:ext cx="468043" cy="235882"/>
              </a:xfrm>
              <a:custGeom>
                <a:avLst/>
                <a:gdLst/>
                <a:ahLst/>
                <a:cxnLst/>
                <a:rect l="l" t="t" r="r" b="b"/>
                <a:pathLst>
                  <a:path w="616" h="309" extrusionOk="0">
                    <a:moveTo>
                      <a:pt x="527" y="97"/>
                    </a:moveTo>
                    <a:cubicBezTo>
                      <a:pt x="527" y="97"/>
                      <a:pt x="527" y="97"/>
                      <a:pt x="527" y="97"/>
                    </a:cubicBezTo>
                    <a:moveTo>
                      <a:pt x="527" y="97"/>
                    </a:moveTo>
                    <a:cubicBezTo>
                      <a:pt x="521" y="84"/>
                      <a:pt x="509" y="76"/>
                      <a:pt x="496" y="71"/>
                    </a:cubicBezTo>
                    <a:cubicBezTo>
                      <a:pt x="414" y="33"/>
                      <a:pt x="414" y="33"/>
                      <a:pt x="414" y="33"/>
                    </a:cubicBezTo>
                    <a:cubicBezTo>
                      <a:pt x="375" y="0"/>
                      <a:pt x="375" y="0"/>
                      <a:pt x="375" y="0"/>
                    </a:cubicBezTo>
                    <a:cubicBezTo>
                      <a:pt x="311" y="63"/>
                      <a:pt x="311" y="63"/>
                      <a:pt x="311" y="63"/>
                    </a:cubicBezTo>
                    <a:cubicBezTo>
                      <a:pt x="311" y="63"/>
                      <a:pt x="311" y="63"/>
                      <a:pt x="311" y="63"/>
                    </a:cubicBezTo>
                    <a:cubicBezTo>
                      <a:pt x="339" y="246"/>
                      <a:pt x="339" y="246"/>
                      <a:pt x="339" y="246"/>
                    </a:cubicBezTo>
                    <a:cubicBezTo>
                      <a:pt x="339" y="246"/>
                      <a:pt x="339" y="247"/>
                      <a:pt x="338" y="248"/>
                    </a:cubicBezTo>
                    <a:cubicBezTo>
                      <a:pt x="310" y="287"/>
                      <a:pt x="310" y="287"/>
                      <a:pt x="310" y="287"/>
                    </a:cubicBezTo>
                    <a:cubicBezTo>
                      <a:pt x="309" y="287"/>
                      <a:pt x="309" y="288"/>
                      <a:pt x="308" y="288"/>
                    </a:cubicBezTo>
                    <a:cubicBezTo>
                      <a:pt x="307" y="288"/>
                      <a:pt x="306" y="287"/>
                      <a:pt x="306" y="287"/>
                    </a:cubicBezTo>
                    <a:cubicBezTo>
                      <a:pt x="277" y="248"/>
                      <a:pt x="277" y="248"/>
                      <a:pt x="277"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1" y="33"/>
                      <a:pt x="201" y="33"/>
                      <a:pt x="201"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89" name="Google Shape;34689;p556"/>
              <p:cNvSpPr/>
              <p:nvPr/>
            </p:nvSpPr>
            <p:spPr>
              <a:xfrm>
                <a:off x="1624363" y="3570237"/>
                <a:ext cx="353591" cy="309857"/>
              </a:xfrm>
              <a:custGeom>
                <a:avLst/>
                <a:gdLst/>
                <a:ahLst/>
                <a:cxnLst/>
                <a:rect l="l" t="t" r="r" b="b"/>
                <a:pathLst>
                  <a:path w="465" h="406" extrusionOk="0">
                    <a:moveTo>
                      <a:pt x="230" y="374"/>
                    </a:moveTo>
                    <a:cubicBezTo>
                      <a:pt x="230" y="374"/>
                      <a:pt x="230" y="374"/>
                      <a:pt x="230" y="374"/>
                    </a:cubicBezTo>
                    <a:moveTo>
                      <a:pt x="457" y="212"/>
                    </a:moveTo>
                    <a:cubicBezTo>
                      <a:pt x="459" y="212"/>
                      <a:pt x="460" y="211"/>
                      <a:pt x="461" y="210"/>
                    </a:cubicBezTo>
                    <a:cubicBezTo>
                      <a:pt x="461" y="209"/>
                      <a:pt x="462" y="208"/>
                      <a:pt x="461" y="207"/>
                    </a:cubicBezTo>
                    <a:cubicBezTo>
                      <a:pt x="461" y="199"/>
                      <a:pt x="460" y="191"/>
                      <a:pt x="459" y="183"/>
                    </a:cubicBezTo>
                    <a:cubicBezTo>
                      <a:pt x="457" y="167"/>
                      <a:pt x="457" y="167"/>
                      <a:pt x="457" y="167"/>
                    </a:cubicBezTo>
                    <a:cubicBezTo>
                      <a:pt x="457"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2" y="103"/>
                      <a:pt x="465" y="98"/>
                      <a:pt x="465" y="93"/>
                    </a:cubicBezTo>
                    <a:cubicBezTo>
                      <a:pt x="465" y="87"/>
                      <a:pt x="462"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2" y="173"/>
                      <a:pt x="82" y="196"/>
                    </a:cubicBezTo>
                    <a:cubicBezTo>
                      <a:pt x="83" y="327"/>
                      <a:pt x="160" y="406"/>
                      <a:pt x="230" y="406"/>
                    </a:cubicBezTo>
                    <a:cubicBezTo>
                      <a:pt x="300" y="406"/>
                      <a:pt x="377" y="327"/>
                      <a:pt x="378" y="196"/>
                    </a:cubicBezTo>
                    <a:cubicBezTo>
                      <a:pt x="379" y="174"/>
                      <a:pt x="376" y="154"/>
                      <a:pt x="371" y="136"/>
                    </a:cubicBezTo>
                    <a:cubicBezTo>
                      <a:pt x="430" y="115"/>
                      <a:pt x="430" y="115"/>
                      <a:pt x="430" y="115"/>
                    </a:cubicBezTo>
                    <a:cubicBezTo>
                      <a:pt x="430" y="163"/>
                      <a:pt x="430" y="163"/>
                      <a:pt x="430" y="163"/>
                    </a:cubicBezTo>
                    <a:cubicBezTo>
                      <a:pt x="426" y="163"/>
                      <a:pt x="426" y="163"/>
                      <a:pt x="426" y="163"/>
                    </a:cubicBezTo>
                    <a:cubicBezTo>
                      <a:pt x="424" y="163"/>
                      <a:pt x="422" y="165"/>
                      <a:pt x="421" y="167"/>
                    </a:cubicBezTo>
                    <a:cubicBezTo>
                      <a:pt x="417" y="207"/>
                      <a:pt x="417" y="207"/>
                      <a:pt x="417" y="207"/>
                    </a:cubicBezTo>
                    <a:cubicBezTo>
                      <a:pt x="417" y="208"/>
                      <a:pt x="417" y="210"/>
                      <a:pt x="418" y="210"/>
                    </a:cubicBezTo>
                    <a:cubicBezTo>
                      <a:pt x="418" y="211"/>
                      <a:pt x="420" y="212"/>
                      <a:pt x="421" y="212"/>
                    </a:cubicBezTo>
                    <a:moveTo>
                      <a:pt x="230" y="374"/>
                    </a:moveTo>
                    <a:cubicBezTo>
                      <a:pt x="169" y="374"/>
                      <a:pt x="126" y="302"/>
                      <a:pt x="118" y="230"/>
                    </a:cubicBezTo>
                    <a:cubicBezTo>
                      <a:pt x="110" y="163"/>
                      <a:pt x="206" y="160"/>
                      <a:pt x="212" y="201"/>
                    </a:cubicBezTo>
                    <a:cubicBezTo>
                      <a:pt x="213" y="214"/>
                      <a:pt x="199" y="227"/>
                      <a:pt x="201" y="233"/>
                    </a:cubicBezTo>
                    <a:cubicBezTo>
                      <a:pt x="209" y="259"/>
                      <a:pt x="344" y="148"/>
                      <a:pt x="343" y="230"/>
                    </a:cubicBezTo>
                    <a:cubicBezTo>
                      <a:pt x="342" y="287"/>
                      <a:pt x="289"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90" name="Google Shape;34690;p556"/>
            <p:cNvGrpSpPr/>
            <p:nvPr/>
          </p:nvGrpSpPr>
          <p:grpSpPr>
            <a:xfrm>
              <a:off x="1115378" y="3570237"/>
              <a:ext cx="468043" cy="546670"/>
              <a:chOff x="1115378" y="3570237"/>
              <a:chExt cx="468043" cy="546670"/>
            </a:xfrm>
          </p:grpSpPr>
          <p:sp>
            <p:nvSpPr>
              <p:cNvPr id="34691" name="Google Shape;34691;p556"/>
              <p:cNvSpPr/>
              <p:nvPr/>
            </p:nvSpPr>
            <p:spPr>
              <a:xfrm>
                <a:off x="1115378" y="3881025"/>
                <a:ext cx="468043" cy="235882"/>
              </a:xfrm>
              <a:custGeom>
                <a:avLst/>
                <a:gdLst/>
                <a:ahLst/>
                <a:cxnLst/>
                <a:rect l="l" t="t" r="r" b="b"/>
                <a:pathLst>
                  <a:path w="616"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5" y="0"/>
                      <a:pt x="375" y="0"/>
                      <a:pt x="375" y="0"/>
                    </a:cubicBezTo>
                    <a:cubicBezTo>
                      <a:pt x="312" y="63"/>
                      <a:pt x="312" y="63"/>
                      <a:pt x="312" y="63"/>
                    </a:cubicBezTo>
                    <a:cubicBezTo>
                      <a:pt x="312" y="63"/>
                      <a:pt x="312" y="63"/>
                      <a:pt x="312" y="63"/>
                    </a:cubicBezTo>
                    <a:cubicBezTo>
                      <a:pt x="339" y="246"/>
                      <a:pt x="339" y="246"/>
                      <a:pt x="339" y="246"/>
                    </a:cubicBezTo>
                    <a:cubicBezTo>
                      <a:pt x="339" y="246"/>
                      <a:pt x="339" y="247"/>
                      <a:pt x="339" y="248"/>
                    </a:cubicBezTo>
                    <a:cubicBezTo>
                      <a:pt x="310" y="287"/>
                      <a:pt x="310" y="287"/>
                      <a:pt x="310" y="287"/>
                    </a:cubicBezTo>
                    <a:cubicBezTo>
                      <a:pt x="310" y="287"/>
                      <a:pt x="309" y="288"/>
                      <a:pt x="308" y="288"/>
                    </a:cubicBezTo>
                    <a:cubicBezTo>
                      <a:pt x="307" y="288"/>
                      <a:pt x="307" y="287"/>
                      <a:pt x="306" y="287"/>
                    </a:cubicBezTo>
                    <a:cubicBezTo>
                      <a:pt x="278" y="248"/>
                      <a:pt x="278" y="248"/>
                      <a:pt x="278"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2" y="33"/>
                      <a:pt x="202" y="33"/>
                      <a:pt x="202"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92" name="Google Shape;34692;p556"/>
              <p:cNvSpPr/>
              <p:nvPr/>
            </p:nvSpPr>
            <p:spPr>
              <a:xfrm>
                <a:off x="1173069" y="3570237"/>
                <a:ext cx="353591" cy="309857"/>
              </a:xfrm>
              <a:custGeom>
                <a:avLst/>
                <a:gdLst/>
                <a:ahLst/>
                <a:cxnLst/>
                <a:rect l="l" t="t" r="r" b="b"/>
                <a:pathLst>
                  <a:path w="465"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1"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5" y="98"/>
                      <a:pt x="465" y="93"/>
                    </a:cubicBezTo>
                    <a:cubicBezTo>
                      <a:pt x="465" y="87"/>
                      <a:pt x="461" y="82"/>
                      <a:pt x="456" y="80"/>
                    </a:cubicBezTo>
                    <a:cubicBezTo>
                      <a:pt x="237" y="1"/>
                      <a:pt x="237" y="1"/>
                      <a:pt x="237" y="1"/>
                    </a:cubicBezTo>
                    <a:cubicBezTo>
                      <a:pt x="234" y="0"/>
                      <a:pt x="231" y="0"/>
                      <a:pt x="228" y="1"/>
                    </a:cubicBezTo>
                    <a:cubicBezTo>
                      <a:pt x="8" y="80"/>
                      <a:pt x="8" y="80"/>
                      <a:pt x="8" y="80"/>
                    </a:cubicBezTo>
                    <a:cubicBezTo>
                      <a:pt x="3" y="82"/>
                      <a:pt x="0" y="87"/>
                      <a:pt x="0" y="93"/>
                    </a:cubicBezTo>
                    <a:cubicBezTo>
                      <a:pt x="0" y="98"/>
                      <a:pt x="3" y="103"/>
                      <a:pt x="8" y="105"/>
                    </a:cubicBezTo>
                    <a:cubicBezTo>
                      <a:pt x="90" y="134"/>
                      <a:pt x="90" y="134"/>
                      <a:pt x="90" y="134"/>
                    </a:cubicBezTo>
                    <a:cubicBezTo>
                      <a:pt x="84" y="152"/>
                      <a:pt x="81" y="173"/>
                      <a:pt x="81" y="196"/>
                    </a:cubicBezTo>
                    <a:cubicBezTo>
                      <a:pt x="83" y="327"/>
                      <a:pt x="159" y="406"/>
                      <a:pt x="230" y="406"/>
                    </a:cubicBezTo>
                    <a:cubicBezTo>
                      <a:pt x="299" y="406"/>
                      <a:pt x="376" y="327"/>
                      <a:pt x="378" y="196"/>
                    </a:cubicBezTo>
                    <a:cubicBezTo>
                      <a:pt x="378" y="174"/>
                      <a:pt x="375"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6" y="210"/>
                      <a:pt x="417" y="210"/>
                    </a:cubicBezTo>
                    <a:cubicBezTo>
                      <a:pt x="418" y="211"/>
                      <a:pt x="419" y="212"/>
                      <a:pt x="420" y="212"/>
                    </a:cubicBezTo>
                    <a:moveTo>
                      <a:pt x="230" y="374"/>
                    </a:moveTo>
                    <a:cubicBezTo>
                      <a:pt x="168" y="374"/>
                      <a:pt x="126" y="302"/>
                      <a:pt x="117" y="230"/>
                    </a:cubicBezTo>
                    <a:cubicBezTo>
                      <a:pt x="109" y="163"/>
                      <a:pt x="205" y="160"/>
                      <a:pt x="211" y="201"/>
                    </a:cubicBezTo>
                    <a:cubicBezTo>
                      <a:pt x="213" y="214"/>
                      <a:pt x="198" y="227"/>
                      <a:pt x="200" y="233"/>
                    </a:cubicBezTo>
                    <a:cubicBezTo>
                      <a:pt x="208" y="259"/>
                      <a:pt x="343" y="148"/>
                      <a:pt x="342" y="230"/>
                    </a:cubicBezTo>
                    <a:cubicBezTo>
                      <a:pt x="341" y="287"/>
                      <a:pt x="288"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693" name="Google Shape;34693;p556"/>
          <p:cNvGrpSpPr/>
          <p:nvPr/>
        </p:nvGrpSpPr>
        <p:grpSpPr>
          <a:xfrm>
            <a:off x="8691067" y="4224634"/>
            <a:ext cx="2289036" cy="517360"/>
            <a:chOff x="8691067" y="4224634"/>
            <a:chExt cx="2289036" cy="517360"/>
          </a:xfrm>
        </p:grpSpPr>
        <p:sp>
          <p:nvSpPr>
            <p:cNvPr id="34694" name="Google Shape;34694;p556"/>
            <p:cNvSpPr/>
            <p:nvPr/>
          </p:nvSpPr>
          <p:spPr>
            <a:xfrm>
              <a:off x="8691067" y="4224634"/>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8" y="528"/>
                  </a:cubicBezTo>
                  <a:cubicBezTo>
                    <a:pt x="304"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8"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2"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2"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95" name="Google Shape;34695;p556"/>
            <p:cNvSpPr/>
            <p:nvPr/>
          </p:nvSpPr>
          <p:spPr>
            <a:xfrm>
              <a:off x="9142826" y="4224634"/>
              <a:ext cx="482466"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8"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8"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2"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96" name="Google Shape;34696;p556"/>
            <p:cNvSpPr/>
            <p:nvPr/>
          </p:nvSpPr>
          <p:spPr>
            <a:xfrm>
              <a:off x="9594120" y="4224634"/>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7"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97" name="Google Shape;34697;p556"/>
            <p:cNvSpPr/>
            <p:nvPr/>
          </p:nvSpPr>
          <p:spPr>
            <a:xfrm>
              <a:off x="10045879" y="4224634"/>
              <a:ext cx="482466"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7" y="528"/>
                    <a:pt x="317"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39" y="166"/>
                    <a:pt x="539" y="166"/>
                    <a:pt x="539"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8" y="430"/>
                    <a:pt x="92" y="444"/>
                  </a:cubicBezTo>
                  <a:cubicBezTo>
                    <a:pt x="92" y="444"/>
                    <a:pt x="0" y="678"/>
                    <a:pt x="50" y="678"/>
                  </a:cubicBezTo>
                  <a:cubicBezTo>
                    <a:pt x="585" y="678"/>
                    <a:pt x="585" y="678"/>
                    <a:pt x="585" y="678"/>
                  </a:cubicBezTo>
                  <a:cubicBezTo>
                    <a:pt x="635" y="678"/>
                    <a:pt x="543" y="444"/>
                    <a:pt x="543" y="444"/>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98" name="Google Shape;34698;p556"/>
            <p:cNvSpPr/>
            <p:nvPr/>
          </p:nvSpPr>
          <p:spPr>
            <a:xfrm>
              <a:off x="10497173" y="4224634"/>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7" y="528"/>
                    <a:pt x="317" y="528"/>
                  </a:cubicBezTo>
                  <a:cubicBezTo>
                    <a:pt x="304"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4"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39" y="166"/>
                    <a:pt x="539" y="166"/>
                    <a:pt x="539"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8" y="430"/>
                    <a:pt x="92" y="444"/>
                  </a:cubicBezTo>
                  <a:cubicBezTo>
                    <a:pt x="92" y="444"/>
                    <a:pt x="0" y="678"/>
                    <a:pt x="50" y="678"/>
                  </a:cubicBezTo>
                  <a:cubicBezTo>
                    <a:pt x="585" y="678"/>
                    <a:pt x="585" y="678"/>
                    <a:pt x="585" y="678"/>
                  </a:cubicBezTo>
                  <a:cubicBezTo>
                    <a:pt x="635" y="678"/>
                    <a:pt x="543" y="444"/>
                    <a:pt x="543" y="444"/>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699" name="Google Shape;34699;p556"/>
          <p:cNvGrpSpPr/>
          <p:nvPr/>
        </p:nvGrpSpPr>
        <p:grpSpPr>
          <a:xfrm>
            <a:off x="8691067" y="3584892"/>
            <a:ext cx="2289036" cy="517360"/>
            <a:chOff x="8691067" y="3584892"/>
            <a:chExt cx="2289036" cy="517360"/>
          </a:xfrm>
        </p:grpSpPr>
        <p:sp>
          <p:nvSpPr>
            <p:cNvPr id="34700" name="Google Shape;34700;p556"/>
            <p:cNvSpPr/>
            <p:nvPr/>
          </p:nvSpPr>
          <p:spPr>
            <a:xfrm>
              <a:off x="8691067" y="3584892"/>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8" y="528"/>
                  </a:cubicBezTo>
                  <a:cubicBezTo>
                    <a:pt x="304"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8"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2"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2"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01" name="Google Shape;34701;p556"/>
            <p:cNvSpPr/>
            <p:nvPr/>
          </p:nvSpPr>
          <p:spPr>
            <a:xfrm>
              <a:off x="9142826" y="3584892"/>
              <a:ext cx="482466"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8"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8"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2"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02" name="Google Shape;34702;p556"/>
            <p:cNvSpPr/>
            <p:nvPr/>
          </p:nvSpPr>
          <p:spPr>
            <a:xfrm>
              <a:off x="9594120" y="3584892"/>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7"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03" name="Google Shape;34703;p556"/>
            <p:cNvSpPr/>
            <p:nvPr/>
          </p:nvSpPr>
          <p:spPr>
            <a:xfrm>
              <a:off x="10045879" y="3584892"/>
              <a:ext cx="482466"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7" y="528"/>
                    <a:pt x="317"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39" y="166"/>
                    <a:pt x="539" y="166"/>
                    <a:pt x="539"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8"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04" name="Google Shape;34704;p556"/>
            <p:cNvSpPr/>
            <p:nvPr/>
          </p:nvSpPr>
          <p:spPr>
            <a:xfrm>
              <a:off x="10497173" y="3584892"/>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7" y="528"/>
                    <a:pt x="317" y="528"/>
                  </a:cubicBezTo>
                  <a:cubicBezTo>
                    <a:pt x="304"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4"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39" y="166"/>
                    <a:pt x="539" y="166"/>
                    <a:pt x="539"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8"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705" name="Google Shape;34705;p556"/>
          <p:cNvGrpSpPr/>
          <p:nvPr/>
        </p:nvGrpSpPr>
        <p:grpSpPr>
          <a:xfrm>
            <a:off x="1115378" y="2966163"/>
            <a:ext cx="2276475" cy="546670"/>
            <a:chOff x="1115378" y="2966163"/>
            <a:chExt cx="2276475" cy="546670"/>
          </a:xfrm>
        </p:grpSpPr>
        <p:grpSp>
          <p:nvGrpSpPr>
            <p:cNvPr id="34706" name="Google Shape;34706;p556"/>
            <p:cNvGrpSpPr/>
            <p:nvPr/>
          </p:nvGrpSpPr>
          <p:grpSpPr>
            <a:xfrm>
              <a:off x="2923345" y="2966163"/>
              <a:ext cx="468508" cy="546670"/>
              <a:chOff x="2923345" y="2966163"/>
              <a:chExt cx="468508" cy="546670"/>
            </a:xfrm>
          </p:grpSpPr>
          <p:sp>
            <p:nvSpPr>
              <p:cNvPr id="34707" name="Google Shape;34707;p556"/>
              <p:cNvSpPr/>
              <p:nvPr/>
            </p:nvSpPr>
            <p:spPr>
              <a:xfrm>
                <a:off x="2923345" y="3276951"/>
                <a:ext cx="468508" cy="235882"/>
              </a:xfrm>
              <a:custGeom>
                <a:avLst/>
                <a:gdLst/>
                <a:ahLst/>
                <a:cxnLst/>
                <a:rect l="l" t="t" r="r" b="b"/>
                <a:pathLst>
                  <a:path w="616" h="309" extrusionOk="0">
                    <a:moveTo>
                      <a:pt x="527" y="97"/>
                    </a:moveTo>
                    <a:cubicBezTo>
                      <a:pt x="527" y="97"/>
                      <a:pt x="527" y="97"/>
                      <a:pt x="527" y="97"/>
                    </a:cubicBezTo>
                    <a:moveTo>
                      <a:pt x="527" y="97"/>
                    </a:moveTo>
                    <a:cubicBezTo>
                      <a:pt x="521" y="84"/>
                      <a:pt x="509" y="76"/>
                      <a:pt x="496" y="71"/>
                    </a:cubicBezTo>
                    <a:cubicBezTo>
                      <a:pt x="414" y="33"/>
                      <a:pt x="414" y="33"/>
                      <a:pt x="414" y="33"/>
                    </a:cubicBezTo>
                    <a:cubicBezTo>
                      <a:pt x="375" y="0"/>
                      <a:pt x="375" y="0"/>
                      <a:pt x="375" y="0"/>
                    </a:cubicBezTo>
                    <a:cubicBezTo>
                      <a:pt x="311" y="63"/>
                      <a:pt x="311" y="63"/>
                      <a:pt x="311" y="63"/>
                    </a:cubicBezTo>
                    <a:cubicBezTo>
                      <a:pt x="311" y="63"/>
                      <a:pt x="311" y="63"/>
                      <a:pt x="311" y="63"/>
                    </a:cubicBezTo>
                    <a:cubicBezTo>
                      <a:pt x="339" y="246"/>
                      <a:pt x="339" y="246"/>
                      <a:pt x="339" y="246"/>
                    </a:cubicBezTo>
                    <a:cubicBezTo>
                      <a:pt x="339" y="246"/>
                      <a:pt x="339" y="247"/>
                      <a:pt x="338" y="248"/>
                    </a:cubicBezTo>
                    <a:cubicBezTo>
                      <a:pt x="310" y="287"/>
                      <a:pt x="310" y="287"/>
                      <a:pt x="310" y="287"/>
                    </a:cubicBezTo>
                    <a:cubicBezTo>
                      <a:pt x="309" y="287"/>
                      <a:pt x="309" y="288"/>
                      <a:pt x="308" y="288"/>
                    </a:cubicBezTo>
                    <a:cubicBezTo>
                      <a:pt x="307" y="288"/>
                      <a:pt x="306" y="287"/>
                      <a:pt x="306" y="287"/>
                    </a:cubicBezTo>
                    <a:cubicBezTo>
                      <a:pt x="277" y="248"/>
                      <a:pt x="277" y="248"/>
                      <a:pt x="277"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1" y="33"/>
                      <a:pt x="201" y="33"/>
                      <a:pt x="201"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08" name="Google Shape;34708;p556"/>
              <p:cNvSpPr/>
              <p:nvPr/>
            </p:nvSpPr>
            <p:spPr>
              <a:xfrm>
                <a:off x="2980571" y="2966163"/>
                <a:ext cx="353591" cy="309857"/>
              </a:xfrm>
              <a:custGeom>
                <a:avLst/>
                <a:gdLst/>
                <a:ahLst/>
                <a:cxnLst/>
                <a:rect l="l" t="t" r="r" b="b"/>
                <a:pathLst>
                  <a:path w="465" h="406" extrusionOk="0">
                    <a:moveTo>
                      <a:pt x="230" y="374"/>
                    </a:moveTo>
                    <a:cubicBezTo>
                      <a:pt x="230" y="374"/>
                      <a:pt x="230" y="374"/>
                      <a:pt x="230" y="374"/>
                    </a:cubicBezTo>
                    <a:moveTo>
                      <a:pt x="457" y="212"/>
                    </a:moveTo>
                    <a:cubicBezTo>
                      <a:pt x="459" y="212"/>
                      <a:pt x="460" y="211"/>
                      <a:pt x="460" y="210"/>
                    </a:cubicBezTo>
                    <a:cubicBezTo>
                      <a:pt x="461" y="209"/>
                      <a:pt x="462" y="208"/>
                      <a:pt x="461" y="207"/>
                    </a:cubicBezTo>
                    <a:cubicBezTo>
                      <a:pt x="461" y="199"/>
                      <a:pt x="460" y="191"/>
                      <a:pt x="459" y="183"/>
                    </a:cubicBezTo>
                    <a:cubicBezTo>
                      <a:pt x="457" y="167"/>
                      <a:pt x="457" y="167"/>
                      <a:pt x="457" y="167"/>
                    </a:cubicBezTo>
                    <a:cubicBezTo>
                      <a:pt x="456"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2" y="103"/>
                      <a:pt x="465" y="98"/>
                      <a:pt x="465" y="93"/>
                    </a:cubicBezTo>
                    <a:cubicBezTo>
                      <a:pt x="465" y="87"/>
                      <a:pt x="462"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2" y="173"/>
                      <a:pt x="82" y="196"/>
                    </a:cubicBezTo>
                    <a:cubicBezTo>
                      <a:pt x="83" y="327"/>
                      <a:pt x="160" y="406"/>
                      <a:pt x="230" y="406"/>
                    </a:cubicBezTo>
                    <a:cubicBezTo>
                      <a:pt x="300" y="406"/>
                      <a:pt x="377" y="327"/>
                      <a:pt x="378" y="196"/>
                    </a:cubicBezTo>
                    <a:cubicBezTo>
                      <a:pt x="379" y="174"/>
                      <a:pt x="376" y="154"/>
                      <a:pt x="371" y="136"/>
                    </a:cubicBezTo>
                    <a:cubicBezTo>
                      <a:pt x="430" y="115"/>
                      <a:pt x="430" y="115"/>
                      <a:pt x="430" y="115"/>
                    </a:cubicBezTo>
                    <a:cubicBezTo>
                      <a:pt x="430" y="163"/>
                      <a:pt x="430" y="163"/>
                      <a:pt x="430" y="163"/>
                    </a:cubicBezTo>
                    <a:cubicBezTo>
                      <a:pt x="426" y="163"/>
                      <a:pt x="426" y="163"/>
                      <a:pt x="426" y="163"/>
                    </a:cubicBezTo>
                    <a:cubicBezTo>
                      <a:pt x="424" y="163"/>
                      <a:pt x="422" y="165"/>
                      <a:pt x="421" y="167"/>
                    </a:cubicBezTo>
                    <a:cubicBezTo>
                      <a:pt x="417" y="207"/>
                      <a:pt x="417" y="207"/>
                      <a:pt x="417" y="207"/>
                    </a:cubicBezTo>
                    <a:cubicBezTo>
                      <a:pt x="416" y="208"/>
                      <a:pt x="417" y="210"/>
                      <a:pt x="418" y="210"/>
                    </a:cubicBezTo>
                    <a:cubicBezTo>
                      <a:pt x="418" y="211"/>
                      <a:pt x="420" y="212"/>
                      <a:pt x="421" y="212"/>
                    </a:cubicBezTo>
                    <a:moveTo>
                      <a:pt x="230" y="374"/>
                    </a:moveTo>
                    <a:cubicBezTo>
                      <a:pt x="169" y="374"/>
                      <a:pt x="126" y="302"/>
                      <a:pt x="118" y="230"/>
                    </a:cubicBezTo>
                    <a:cubicBezTo>
                      <a:pt x="110" y="163"/>
                      <a:pt x="206" y="160"/>
                      <a:pt x="212" y="201"/>
                    </a:cubicBezTo>
                    <a:cubicBezTo>
                      <a:pt x="213" y="214"/>
                      <a:pt x="199" y="227"/>
                      <a:pt x="200" y="233"/>
                    </a:cubicBezTo>
                    <a:cubicBezTo>
                      <a:pt x="209" y="259"/>
                      <a:pt x="344" y="148"/>
                      <a:pt x="343" y="230"/>
                    </a:cubicBezTo>
                    <a:cubicBezTo>
                      <a:pt x="342" y="287"/>
                      <a:pt x="289"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709" name="Google Shape;34709;p556"/>
            <p:cNvGrpSpPr/>
            <p:nvPr/>
          </p:nvGrpSpPr>
          <p:grpSpPr>
            <a:xfrm>
              <a:off x="2471120" y="2966163"/>
              <a:ext cx="468508" cy="546670"/>
              <a:chOff x="2471120" y="2966163"/>
              <a:chExt cx="468508" cy="546670"/>
            </a:xfrm>
          </p:grpSpPr>
          <p:sp>
            <p:nvSpPr>
              <p:cNvPr id="34710" name="Google Shape;34710;p556"/>
              <p:cNvSpPr/>
              <p:nvPr/>
            </p:nvSpPr>
            <p:spPr>
              <a:xfrm>
                <a:off x="2471120" y="3276951"/>
                <a:ext cx="468508" cy="235882"/>
              </a:xfrm>
              <a:custGeom>
                <a:avLst/>
                <a:gdLst/>
                <a:ahLst/>
                <a:cxnLst/>
                <a:rect l="l" t="t" r="r" b="b"/>
                <a:pathLst>
                  <a:path w="616"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5" y="0"/>
                      <a:pt x="375" y="0"/>
                      <a:pt x="375" y="0"/>
                    </a:cubicBezTo>
                    <a:cubicBezTo>
                      <a:pt x="312" y="63"/>
                      <a:pt x="312" y="63"/>
                      <a:pt x="312" y="63"/>
                    </a:cubicBezTo>
                    <a:cubicBezTo>
                      <a:pt x="312" y="63"/>
                      <a:pt x="312" y="63"/>
                      <a:pt x="312" y="63"/>
                    </a:cubicBezTo>
                    <a:cubicBezTo>
                      <a:pt x="339" y="246"/>
                      <a:pt x="339" y="246"/>
                      <a:pt x="339" y="246"/>
                    </a:cubicBezTo>
                    <a:cubicBezTo>
                      <a:pt x="339" y="246"/>
                      <a:pt x="339" y="247"/>
                      <a:pt x="339" y="248"/>
                    </a:cubicBezTo>
                    <a:cubicBezTo>
                      <a:pt x="310" y="287"/>
                      <a:pt x="310" y="287"/>
                      <a:pt x="310" y="287"/>
                    </a:cubicBezTo>
                    <a:cubicBezTo>
                      <a:pt x="310" y="287"/>
                      <a:pt x="309" y="288"/>
                      <a:pt x="308" y="288"/>
                    </a:cubicBezTo>
                    <a:cubicBezTo>
                      <a:pt x="307" y="288"/>
                      <a:pt x="307" y="287"/>
                      <a:pt x="306" y="287"/>
                    </a:cubicBezTo>
                    <a:cubicBezTo>
                      <a:pt x="278" y="248"/>
                      <a:pt x="278" y="248"/>
                      <a:pt x="278"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2" y="33"/>
                      <a:pt x="202" y="33"/>
                      <a:pt x="202"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11" name="Google Shape;34711;p556"/>
              <p:cNvSpPr/>
              <p:nvPr/>
            </p:nvSpPr>
            <p:spPr>
              <a:xfrm>
                <a:off x="2529277" y="2966163"/>
                <a:ext cx="352661" cy="309857"/>
              </a:xfrm>
              <a:custGeom>
                <a:avLst/>
                <a:gdLst/>
                <a:ahLst/>
                <a:cxnLst/>
                <a:rect l="l" t="t" r="r" b="b"/>
                <a:pathLst>
                  <a:path w="464"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1"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4" y="98"/>
                      <a:pt x="464" y="93"/>
                    </a:cubicBezTo>
                    <a:cubicBezTo>
                      <a:pt x="464" y="87"/>
                      <a:pt x="461" y="82"/>
                      <a:pt x="456" y="80"/>
                    </a:cubicBezTo>
                    <a:cubicBezTo>
                      <a:pt x="237" y="1"/>
                      <a:pt x="237" y="1"/>
                      <a:pt x="237" y="1"/>
                    </a:cubicBezTo>
                    <a:cubicBezTo>
                      <a:pt x="234" y="0"/>
                      <a:pt x="231" y="0"/>
                      <a:pt x="228" y="1"/>
                    </a:cubicBezTo>
                    <a:cubicBezTo>
                      <a:pt x="8" y="80"/>
                      <a:pt x="8" y="80"/>
                      <a:pt x="8" y="80"/>
                    </a:cubicBezTo>
                    <a:cubicBezTo>
                      <a:pt x="3" y="82"/>
                      <a:pt x="0" y="87"/>
                      <a:pt x="0" y="93"/>
                    </a:cubicBezTo>
                    <a:cubicBezTo>
                      <a:pt x="0" y="98"/>
                      <a:pt x="3" y="103"/>
                      <a:pt x="8" y="105"/>
                    </a:cubicBezTo>
                    <a:cubicBezTo>
                      <a:pt x="89" y="134"/>
                      <a:pt x="89" y="134"/>
                      <a:pt x="89" y="134"/>
                    </a:cubicBezTo>
                    <a:cubicBezTo>
                      <a:pt x="84" y="152"/>
                      <a:pt x="81" y="173"/>
                      <a:pt x="81" y="196"/>
                    </a:cubicBezTo>
                    <a:cubicBezTo>
                      <a:pt x="83" y="327"/>
                      <a:pt x="159" y="406"/>
                      <a:pt x="230" y="406"/>
                    </a:cubicBezTo>
                    <a:cubicBezTo>
                      <a:pt x="299" y="406"/>
                      <a:pt x="376" y="327"/>
                      <a:pt x="378" y="196"/>
                    </a:cubicBezTo>
                    <a:cubicBezTo>
                      <a:pt x="378" y="174"/>
                      <a:pt x="375"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6" y="210"/>
                      <a:pt x="417" y="210"/>
                    </a:cubicBezTo>
                    <a:cubicBezTo>
                      <a:pt x="418" y="211"/>
                      <a:pt x="419" y="212"/>
                      <a:pt x="420" y="212"/>
                    </a:cubicBezTo>
                    <a:moveTo>
                      <a:pt x="230" y="374"/>
                    </a:moveTo>
                    <a:cubicBezTo>
                      <a:pt x="168" y="374"/>
                      <a:pt x="126" y="302"/>
                      <a:pt x="117" y="230"/>
                    </a:cubicBezTo>
                    <a:cubicBezTo>
                      <a:pt x="109" y="163"/>
                      <a:pt x="205" y="160"/>
                      <a:pt x="211" y="201"/>
                    </a:cubicBezTo>
                    <a:cubicBezTo>
                      <a:pt x="213" y="214"/>
                      <a:pt x="198" y="227"/>
                      <a:pt x="200" y="233"/>
                    </a:cubicBezTo>
                    <a:cubicBezTo>
                      <a:pt x="208" y="259"/>
                      <a:pt x="343" y="148"/>
                      <a:pt x="342" y="230"/>
                    </a:cubicBezTo>
                    <a:cubicBezTo>
                      <a:pt x="341" y="287"/>
                      <a:pt x="288"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712" name="Google Shape;34712;p556"/>
            <p:cNvGrpSpPr/>
            <p:nvPr/>
          </p:nvGrpSpPr>
          <p:grpSpPr>
            <a:xfrm>
              <a:off x="2018896" y="2966163"/>
              <a:ext cx="468973" cy="546670"/>
              <a:chOff x="2018896" y="2966163"/>
              <a:chExt cx="468973" cy="546670"/>
            </a:xfrm>
          </p:grpSpPr>
          <p:sp>
            <p:nvSpPr>
              <p:cNvPr id="34713" name="Google Shape;34713;p556"/>
              <p:cNvSpPr/>
              <p:nvPr/>
            </p:nvSpPr>
            <p:spPr>
              <a:xfrm>
                <a:off x="2018896" y="3276951"/>
                <a:ext cx="468973" cy="235882"/>
              </a:xfrm>
              <a:custGeom>
                <a:avLst/>
                <a:gdLst/>
                <a:ahLst/>
                <a:cxnLst/>
                <a:rect l="l" t="t" r="r" b="b"/>
                <a:pathLst>
                  <a:path w="617"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6" y="0"/>
                      <a:pt x="376" y="0"/>
                      <a:pt x="376" y="0"/>
                    </a:cubicBezTo>
                    <a:cubicBezTo>
                      <a:pt x="312" y="63"/>
                      <a:pt x="312" y="63"/>
                      <a:pt x="312" y="63"/>
                    </a:cubicBezTo>
                    <a:cubicBezTo>
                      <a:pt x="312" y="63"/>
                      <a:pt x="312" y="63"/>
                      <a:pt x="312" y="63"/>
                    </a:cubicBezTo>
                    <a:cubicBezTo>
                      <a:pt x="339" y="246"/>
                      <a:pt x="339" y="246"/>
                      <a:pt x="339" y="246"/>
                    </a:cubicBezTo>
                    <a:cubicBezTo>
                      <a:pt x="340" y="246"/>
                      <a:pt x="339" y="247"/>
                      <a:pt x="339" y="248"/>
                    </a:cubicBezTo>
                    <a:cubicBezTo>
                      <a:pt x="310" y="287"/>
                      <a:pt x="310" y="287"/>
                      <a:pt x="310" y="287"/>
                    </a:cubicBezTo>
                    <a:cubicBezTo>
                      <a:pt x="310" y="287"/>
                      <a:pt x="309" y="288"/>
                      <a:pt x="308" y="288"/>
                    </a:cubicBezTo>
                    <a:cubicBezTo>
                      <a:pt x="308" y="288"/>
                      <a:pt x="307" y="287"/>
                      <a:pt x="306" y="287"/>
                    </a:cubicBezTo>
                    <a:cubicBezTo>
                      <a:pt x="278" y="248"/>
                      <a:pt x="278" y="248"/>
                      <a:pt x="278" y="248"/>
                    </a:cubicBezTo>
                    <a:cubicBezTo>
                      <a:pt x="277" y="247"/>
                      <a:pt x="277" y="246"/>
                      <a:pt x="277" y="246"/>
                    </a:cubicBezTo>
                    <a:cubicBezTo>
                      <a:pt x="305" y="63"/>
                      <a:pt x="305" y="63"/>
                      <a:pt x="305" y="63"/>
                    </a:cubicBezTo>
                    <a:cubicBezTo>
                      <a:pt x="305" y="63"/>
                      <a:pt x="305" y="63"/>
                      <a:pt x="305" y="63"/>
                    </a:cubicBezTo>
                    <a:cubicBezTo>
                      <a:pt x="241" y="0"/>
                      <a:pt x="241" y="0"/>
                      <a:pt x="241" y="0"/>
                    </a:cubicBezTo>
                    <a:cubicBezTo>
                      <a:pt x="202" y="33"/>
                      <a:pt x="202" y="33"/>
                      <a:pt x="202" y="33"/>
                    </a:cubicBezTo>
                    <a:cubicBezTo>
                      <a:pt x="120" y="71"/>
                      <a:pt x="120" y="71"/>
                      <a:pt x="120" y="71"/>
                    </a:cubicBezTo>
                    <a:cubicBezTo>
                      <a:pt x="108" y="76"/>
                      <a:pt x="96" y="83"/>
                      <a:pt x="90" y="97"/>
                    </a:cubicBezTo>
                    <a:cubicBezTo>
                      <a:pt x="90" y="97"/>
                      <a:pt x="0" y="309"/>
                      <a:pt x="49" y="309"/>
                    </a:cubicBezTo>
                    <a:cubicBezTo>
                      <a:pt x="568" y="309"/>
                      <a:pt x="568" y="309"/>
                      <a:pt x="568" y="309"/>
                    </a:cubicBezTo>
                    <a:cubicBezTo>
                      <a:pt x="617"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14" name="Google Shape;34714;p556"/>
              <p:cNvSpPr/>
              <p:nvPr/>
            </p:nvSpPr>
            <p:spPr>
              <a:xfrm>
                <a:off x="2076587" y="2966163"/>
                <a:ext cx="353591" cy="309857"/>
              </a:xfrm>
              <a:custGeom>
                <a:avLst/>
                <a:gdLst/>
                <a:ahLst/>
                <a:cxnLst/>
                <a:rect l="l" t="t" r="r" b="b"/>
                <a:pathLst>
                  <a:path w="465"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5" y="98"/>
                      <a:pt x="465" y="93"/>
                    </a:cubicBezTo>
                    <a:cubicBezTo>
                      <a:pt x="465" y="87"/>
                      <a:pt x="461"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1" y="173"/>
                      <a:pt x="82" y="196"/>
                    </a:cubicBezTo>
                    <a:cubicBezTo>
                      <a:pt x="83" y="327"/>
                      <a:pt x="159" y="406"/>
                      <a:pt x="230" y="406"/>
                    </a:cubicBezTo>
                    <a:cubicBezTo>
                      <a:pt x="300" y="406"/>
                      <a:pt x="377" y="327"/>
                      <a:pt x="378" y="196"/>
                    </a:cubicBezTo>
                    <a:cubicBezTo>
                      <a:pt x="378" y="174"/>
                      <a:pt x="376"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7" y="210"/>
                      <a:pt x="417" y="210"/>
                    </a:cubicBezTo>
                    <a:cubicBezTo>
                      <a:pt x="418" y="211"/>
                      <a:pt x="419" y="212"/>
                      <a:pt x="420" y="212"/>
                    </a:cubicBezTo>
                    <a:moveTo>
                      <a:pt x="230" y="374"/>
                    </a:moveTo>
                    <a:cubicBezTo>
                      <a:pt x="168" y="374"/>
                      <a:pt x="126" y="302"/>
                      <a:pt x="117" y="230"/>
                    </a:cubicBezTo>
                    <a:cubicBezTo>
                      <a:pt x="109" y="163"/>
                      <a:pt x="206" y="160"/>
                      <a:pt x="211" y="201"/>
                    </a:cubicBezTo>
                    <a:cubicBezTo>
                      <a:pt x="213" y="214"/>
                      <a:pt x="199" y="227"/>
                      <a:pt x="200" y="233"/>
                    </a:cubicBezTo>
                    <a:cubicBezTo>
                      <a:pt x="208" y="259"/>
                      <a:pt x="343" y="148"/>
                      <a:pt x="342" y="230"/>
                    </a:cubicBezTo>
                    <a:cubicBezTo>
                      <a:pt x="342" y="287"/>
                      <a:pt x="288"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715" name="Google Shape;34715;p556"/>
            <p:cNvGrpSpPr/>
            <p:nvPr/>
          </p:nvGrpSpPr>
          <p:grpSpPr>
            <a:xfrm>
              <a:off x="1567602" y="2966163"/>
              <a:ext cx="468043" cy="546670"/>
              <a:chOff x="1567602" y="2966163"/>
              <a:chExt cx="468043" cy="546670"/>
            </a:xfrm>
          </p:grpSpPr>
          <p:sp>
            <p:nvSpPr>
              <p:cNvPr id="34716" name="Google Shape;34716;p556"/>
              <p:cNvSpPr/>
              <p:nvPr/>
            </p:nvSpPr>
            <p:spPr>
              <a:xfrm>
                <a:off x="1567602" y="3276951"/>
                <a:ext cx="468043" cy="235882"/>
              </a:xfrm>
              <a:custGeom>
                <a:avLst/>
                <a:gdLst/>
                <a:ahLst/>
                <a:cxnLst/>
                <a:rect l="l" t="t" r="r" b="b"/>
                <a:pathLst>
                  <a:path w="616" h="309" extrusionOk="0">
                    <a:moveTo>
                      <a:pt x="527" y="97"/>
                    </a:moveTo>
                    <a:cubicBezTo>
                      <a:pt x="527" y="97"/>
                      <a:pt x="527" y="97"/>
                      <a:pt x="527" y="97"/>
                    </a:cubicBezTo>
                    <a:moveTo>
                      <a:pt x="527" y="97"/>
                    </a:moveTo>
                    <a:cubicBezTo>
                      <a:pt x="521" y="84"/>
                      <a:pt x="509" y="76"/>
                      <a:pt x="496" y="71"/>
                    </a:cubicBezTo>
                    <a:cubicBezTo>
                      <a:pt x="414" y="33"/>
                      <a:pt x="414" y="33"/>
                      <a:pt x="414" y="33"/>
                    </a:cubicBezTo>
                    <a:cubicBezTo>
                      <a:pt x="375" y="0"/>
                      <a:pt x="375" y="0"/>
                      <a:pt x="375" y="0"/>
                    </a:cubicBezTo>
                    <a:cubicBezTo>
                      <a:pt x="311" y="63"/>
                      <a:pt x="311" y="63"/>
                      <a:pt x="311" y="63"/>
                    </a:cubicBezTo>
                    <a:cubicBezTo>
                      <a:pt x="311" y="63"/>
                      <a:pt x="311" y="63"/>
                      <a:pt x="311" y="63"/>
                    </a:cubicBezTo>
                    <a:cubicBezTo>
                      <a:pt x="339" y="246"/>
                      <a:pt x="339" y="246"/>
                      <a:pt x="339" y="246"/>
                    </a:cubicBezTo>
                    <a:cubicBezTo>
                      <a:pt x="339" y="246"/>
                      <a:pt x="339" y="247"/>
                      <a:pt x="338" y="248"/>
                    </a:cubicBezTo>
                    <a:cubicBezTo>
                      <a:pt x="310" y="287"/>
                      <a:pt x="310" y="287"/>
                      <a:pt x="310" y="287"/>
                    </a:cubicBezTo>
                    <a:cubicBezTo>
                      <a:pt x="309" y="287"/>
                      <a:pt x="309" y="288"/>
                      <a:pt x="308" y="288"/>
                    </a:cubicBezTo>
                    <a:cubicBezTo>
                      <a:pt x="307" y="288"/>
                      <a:pt x="306" y="287"/>
                      <a:pt x="306" y="287"/>
                    </a:cubicBezTo>
                    <a:cubicBezTo>
                      <a:pt x="277" y="248"/>
                      <a:pt x="277" y="248"/>
                      <a:pt x="277"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1" y="33"/>
                      <a:pt x="201" y="33"/>
                      <a:pt x="201"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17" name="Google Shape;34717;p556"/>
              <p:cNvSpPr/>
              <p:nvPr/>
            </p:nvSpPr>
            <p:spPr>
              <a:xfrm>
                <a:off x="1624363" y="2966163"/>
                <a:ext cx="353591" cy="309857"/>
              </a:xfrm>
              <a:custGeom>
                <a:avLst/>
                <a:gdLst/>
                <a:ahLst/>
                <a:cxnLst/>
                <a:rect l="l" t="t" r="r" b="b"/>
                <a:pathLst>
                  <a:path w="465" h="406" extrusionOk="0">
                    <a:moveTo>
                      <a:pt x="230" y="374"/>
                    </a:moveTo>
                    <a:cubicBezTo>
                      <a:pt x="230" y="374"/>
                      <a:pt x="230" y="374"/>
                      <a:pt x="230" y="374"/>
                    </a:cubicBezTo>
                    <a:moveTo>
                      <a:pt x="457" y="212"/>
                    </a:moveTo>
                    <a:cubicBezTo>
                      <a:pt x="459" y="212"/>
                      <a:pt x="460" y="211"/>
                      <a:pt x="461" y="210"/>
                    </a:cubicBezTo>
                    <a:cubicBezTo>
                      <a:pt x="461" y="209"/>
                      <a:pt x="462" y="208"/>
                      <a:pt x="461" y="207"/>
                    </a:cubicBezTo>
                    <a:cubicBezTo>
                      <a:pt x="461" y="199"/>
                      <a:pt x="460" y="191"/>
                      <a:pt x="459" y="183"/>
                    </a:cubicBezTo>
                    <a:cubicBezTo>
                      <a:pt x="457" y="167"/>
                      <a:pt x="457" y="167"/>
                      <a:pt x="457" y="167"/>
                    </a:cubicBezTo>
                    <a:cubicBezTo>
                      <a:pt x="457" y="165"/>
                      <a:pt x="454" y="163"/>
                      <a:pt x="452"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2" y="103"/>
                      <a:pt x="465" y="98"/>
                      <a:pt x="465" y="93"/>
                    </a:cubicBezTo>
                    <a:cubicBezTo>
                      <a:pt x="465" y="87"/>
                      <a:pt x="462" y="82"/>
                      <a:pt x="456" y="80"/>
                    </a:cubicBezTo>
                    <a:cubicBezTo>
                      <a:pt x="237" y="1"/>
                      <a:pt x="237" y="1"/>
                      <a:pt x="237" y="1"/>
                    </a:cubicBezTo>
                    <a:cubicBezTo>
                      <a:pt x="234" y="0"/>
                      <a:pt x="231" y="0"/>
                      <a:pt x="228" y="1"/>
                    </a:cubicBezTo>
                    <a:cubicBezTo>
                      <a:pt x="9" y="80"/>
                      <a:pt x="9" y="80"/>
                      <a:pt x="9" y="80"/>
                    </a:cubicBezTo>
                    <a:cubicBezTo>
                      <a:pt x="4" y="82"/>
                      <a:pt x="0" y="87"/>
                      <a:pt x="0" y="93"/>
                    </a:cubicBezTo>
                    <a:cubicBezTo>
                      <a:pt x="0" y="98"/>
                      <a:pt x="4" y="103"/>
                      <a:pt x="9" y="105"/>
                    </a:cubicBezTo>
                    <a:cubicBezTo>
                      <a:pt x="90" y="134"/>
                      <a:pt x="90" y="134"/>
                      <a:pt x="90" y="134"/>
                    </a:cubicBezTo>
                    <a:cubicBezTo>
                      <a:pt x="84" y="152"/>
                      <a:pt x="82" y="173"/>
                      <a:pt x="82" y="196"/>
                    </a:cubicBezTo>
                    <a:cubicBezTo>
                      <a:pt x="83" y="327"/>
                      <a:pt x="160" y="406"/>
                      <a:pt x="230" y="406"/>
                    </a:cubicBezTo>
                    <a:cubicBezTo>
                      <a:pt x="300" y="406"/>
                      <a:pt x="377" y="327"/>
                      <a:pt x="378" y="196"/>
                    </a:cubicBezTo>
                    <a:cubicBezTo>
                      <a:pt x="379" y="174"/>
                      <a:pt x="376" y="154"/>
                      <a:pt x="371" y="136"/>
                    </a:cubicBezTo>
                    <a:cubicBezTo>
                      <a:pt x="430" y="115"/>
                      <a:pt x="430" y="115"/>
                      <a:pt x="430" y="115"/>
                    </a:cubicBezTo>
                    <a:cubicBezTo>
                      <a:pt x="430" y="163"/>
                      <a:pt x="430" y="163"/>
                      <a:pt x="430" y="163"/>
                    </a:cubicBezTo>
                    <a:cubicBezTo>
                      <a:pt x="426" y="163"/>
                      <a:pt x="426" y="163"/>
                      <a:pt x="426" y="163"/>
                    </a:cubicBezTo>
                    <a:cubicBezTo>
                      <a:pt x="424" y="163"/>
                      <a:pt x="422" y="165"/>
                      <a:pt x="421" y="167"/>
                    </a:cubicBezTo>
                    <a:cubicBezTo>
                      <a:pt x="417" y="207"/>
                      <a:pt x="417" y="207"/>
                      <a:pt x="417" y="207"/>
                    </a:cubicBezTo>
                    <a:cubicBezTo>
                      <a:pt x="417" y="208"/>
                      <a:pt x="417" y="210"/>
                      <a:pt x="418" y="210"/>
                    </a:cubicBezTo>
                    <a:cubicBezTo>
                      <a:pt x="418" y="211"/>
                      <a:pt x="420" y="212"/>
                      <a:pt x="421" y="212"/>
                    </a:cubicBezTo>
                    <a:moveTo>
                      <a:pt x="230" y="374"/>
                    </a:moveTo>
                    <a:cubicBezTo>
                      <a:pt x="169" y="374"/>
                      <a:pt x="126" y="302"/>
                      <a:pt x="118" y="230"/>
                    </a:cubicBezTo>
                    <a:cubicBezTo>
                      <a:pt x="110" y="163"/>
                      <a:pt x="206" y="160"/>
                      <a:pt x="212" y="201"/>
                    </a:cubicBezTo>
                    <a:cubicBezTo>
                      <a:pt x="213" y="214"/>
                      <a:pt x="199" y="227"/>
                      <a:pt x="201" y="233"/>
                    </a:cubicBezTo>
                    <a:cubicBezTo>
                      <a:pt x="209" y="259"/>
                      <a:pt x="344" y="148"/>
                      <a:pt x="343" y="230"/>
                    </a:cubicBezTo>
                    <a:cubicBezTo>
                      <a:pt x="342" y="287"/>
                      <a:pt x="289"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4718" name="Google Shape;34718;p556"/>
            <p:cNvGrpSpPr/>
            <p:nvPr/>
          </p:nvGrpSpPr>
          <p:grpSpPr>
            <a:xfrm>
              <a:off x="1115378" y="2966163"/>
              <a:ext cx="468043" cy="546670"/>
              <a:chOff x="1115378" y="2966163"/>
              <a:chExt cx="468043" cy="546670"/>
            </a:xfrm>
          </p:grpSpPr>
          <p:sp>
            <p:nvSpPr>
              <p:cNvPr id="34719" name="Google Shape;34719;p556"/>
              <p:cNvSpPr/>
              <p:nvPr/>
            </p:nvSpPr>
            <p:spPr>
              <a:xfrm>
                <a:off x="1115378" y="3276951"/>
                <a:ext cx="468043" cy="235882"/>
              </a:xfrm>
              <a:custGeom>
                <a:avLst/>
                <a:gdLst/>
                <a:ahLst/>
                <a:cxnLst/>
                <a:rect l="l" t="t" r="r" b="b"/>
                <a:pathLst>
                  <a:path w="616" h="309" extrusionOk="0">
                    <a:moveTo>
                      <a:pt x="527" y="97"/>
                    </a:moveTo>
                    <a:cubicBezTo>
                      <a:pt x="527" y="97"/>
                      <a:pt x="527" y="97"/>
                      <a:pt x="527" y="97"/>
                    </a:cubicBezTo>
                    <a:moveTo>
                      <a:pt x="527" y="97"/>
                    </a:moveTo>
                    <a:cubicBezTo>
                      <a:pt x="522" y="84"/>
                      <a:pt x="509" y="76"/>
                      <a:pt x="497" y="71"/>
                    </a:cubicBezTo>
                    <a:cubicBezTo>
                      <a:pt x="415" y="33"/>
                      <a:pt x="415" y="33"/>
                      <a:pt x="415" y="33"/>
                    </a:cubicBezTo>
                    <a:cubicBezTo>
                      <a:pt x="375" y="0"/>
                      <a:pt x="375" y="0"/>
                      <a:pt x="375" y="0"/>
                    </a:cubicBezTo>
                    <a:cubicBezTo>
                      <a:pt x="312" y="63"/>
                      <a:pt x="312" y="63"/>
                      <a:pt x="312" y="63"/>
                    </a:cubicBezTo>
                    <a:cubicBezTo>
                      <a:pt x="312" y="63"/>
                      <a:pt x="312" y="63"/>
                      <a:pt x="312" y="63"/>
                    </a:cubicBezTo>
                    <a:cubicBezTo>
                      <a:pt x="339" y="246"/>
                      <a:pt x="339" y="246"/>
                      <a:pt x="339" y="246"/>
                    </a:cubicBezTo>
                    <a:cubicBezTo>
                      <a:pt x="339" y="246"/>
                      <a:pt x="339" y="247"/>
                      <a:pt x="339" y="248"/>
                    </a:cubicBezTo>
                    <a:cubicBezTo>
                      <a:pt x="310" y="287"/>
                      <a:pt x="310" y="287"/>
                      <a:pt x="310" y="287"/>
                    </a:cubicBezTo>
                    <a:cubicBezTo>
                      <a:pt x="310" y="287"/>
                      <a:pt x="309" y="288"/>
                      <a:pt x="308" y="288"/>
                    </a:cubicBezTo>
                    <a:cubicBezTo>
                      <a:pt x="307" y="288"/>
                      <a:pt x="307" y="287"/>
                      <a:pt x="306" y="287"/>
                    </a:cubicBezTo>
                    <a:cubicBezTo>
                      <a:pt x="278" y="248"/>
                      <a:pt x="278" y="248"/>
                      <a:pt x="278" y="248"/>
                    </a:cubicBezTo>
                    <a:cubicBezTo>
                      <a:pt x="277" y="247"/>
                      <a:pt x="277" y="246"/>
                      <a:pt x="277" y="246"/>
                    </a:cubicBezTo>
                    <a:cubicBezTo>
                      <a:pt x="304" y="63"/>
                      <a:pt x="304" y="63"/>
                      <a:pt x="304" y="63"/>
                    </a:cubicBezTo>
                    <a:cubicBezTo>
                      <a:pt x="304" y="63"/>
                      <a:pt x="304" y="63"/>
                      <a:pt x="304" y="63"/>
                    </a:cubicBezTo>
                    <a:cubicBezTo>
                      <a:pt x="241" y="0"/>
                      <a:pt x="241" y="0"/>
                      <a:pt x="241" y="0"/>
                    </a:cubicBezTo>
                    <a:cubicBezTo>
                      <a:pt x="202" y="33"/>
                      <a:pt x="202" y="33"/>
                      <a:pt x="202" y="33"/>
                    </a:cubicBezTo>
                    <a:cubicBezTo>
                      <a:pt x="119" y="71"/>
                      <a:pt x="119" y="71"/>
                      <a:pt x="119" y="71"/>
                    </a:cubicBezTo>
                    <a:cubicBezTo>
                      <a:pt x="107" y="76"/>
                      <a:pt x="95" y="83"/>
                      <a:pt x="89" y="97"/>
                    </a:cubicBezTo>
                    <a:cubicBezTo>
                      <a:pt x="89" y="97"/>
                      <a:pt x="0" y="309"/>
                      <a:pt x="48" y="309"/>
                    </a:cubicBezTo>
                    <a:cubicBezTo>
                      <a:pt x="568" y="309"/>
                      <a:pt x="568" y="309"/>
                      <a:pt x="568" y="309"/>
                    </a:cubicBezTo>
                    <a:cubicBezTo>
                      <a:pt x="616" y="309"/>
                      <a:pt x="527" y="97"/>
                      <a:pt x="527" y="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20" name="Google Shape;34720;p556"/>
              <p:cNvSpPr/>
              <p:nvPr/>
            </p:nvSpPr>
            <p:spPr>
              <a:xfrm>
                <a:off x="1173069" y="2966163"/>
                <a:ext cx="353591" cy="309857"/>
              </a:xfrm>
              <a:custGeom>
                <a:avLst/>
                <a:gdLst/>
                <a:ahLst/>
                <a:cxnLst/>
                <a:rect l="l" t="t" r="r" b="b"/>
                <a:pathLst>
                  <a:path w="465" h="406" extrusionOk="0">
                    <a:moveTo>
                      <a:pt x="230" y="374"/>
                    </a:moveTo>
                    <a:cubicBezTo>
                      <a:pt x="230" y="374"/>
                      <a:pt x="230" y="374"/>
                      <a:pt x="230" y="374"/>
                    </a:cubicBezTo>
                    <a:moveTo>
                      <a:pt x="457" y="212"/>
                    </a:moveTo>
                    <a:cubicBezTo>
                      <a:pt x="458" y="212"/>
                      <a:pt x="459" y="211"/>
                      <a:pt x="460" y="210"/>
                    </a:cubicBezTo>
                    <a:cubicBezTo>
                      <a:pt x="461" y="209"/>
                      <a:pt x="461" y="208"/>
                      <a:pt x="461" y="207"/>
                    </a:cubicBezTo>
                    <a:cubicBezTo>
                      <a:pt x="460" y="199"/>
                      <a:pt x="459" y="191"/>
                      <a:pt x="458" y="183"/>
                    </a:cubicBezTo>
                    <a:cubicBezTo>
                      <a:pt x="456" y="167"/>
                      <a:pt x="456" y="167"/>
                      <a:pt x="456" y="167"/>
                    </a:cubicBezTo>
                    <a:cubicBezTo>
                      <a:pt x="456" y="165"/>
                      <a:pt x="454" y="163"/>
                      <a:pt x="451" y="163"/>
                    </a:cubicBezTo>
                    <a:cubicBezTo>
                      <a:pt x="448" y="163"/>
                      <a:pt x="448" y="163"/>
                      <a:pt x="448" y="163"/>
                    </a:cubicBezTo>
                    <a:cubicBezTo>
                      <a:pt x="448" y="108"/>
                      <a:pt x="448" y="108"/>
                      <a:pt x="448" y="108"/>
                    </a:cubicBezTo>
                    <a:cubicBezTo>
                      <a:pt x="450" y="107"/>
                      <a:pt x="450" y="107"/>
                      <a:pt x="450" y="107"/>
                    </a:cubicBezTo>
                    <a:cubicBezTo>
                      <a:pt x="456" y="105"/>
                      <a:pt x="456" y="105"/>
                      <a:pt x="456" y="105"/>
                    </a:cubicBezTo>
                    <a:cubicBezTo>
                      <a:pt x="461" y="103"/>
                      <a:pt x="465" y="98"/>
                      <a:pt x="465" y="93"/>
                    </a:cubicBezTo>
                    <a:cubicBezTo>
                      <a:pt x="465" y="87"/>
                      <a:pt x="461" y="82"/>
                      <a:pt x="456" y="80"/>
                    </a:cubicBezTo>
                    <a:cubicBezTo>
                      <a:pt x="237" y="1"/>
                      <a:pt x="237" y="1"/>
                      <a:pt x="237" y="1"/>
                    </a:cubicBezTo>
                    <a:cubicBezTo>
                      <a:pt x="234" y="0"/>
                      <a:pt x="231" y="0"/>
                      <a:pt x="228" y="1"/>
                    </a:cubicBezTo>
                    <a:cubicBezTo>
                      <a:pt x="8" y="80"/>
                      <a:pt x="8" y="80"/>
                      <a:pt x="8" y="80"/>
                    </a:cubicBezTo>
                    <a:cubicBezTo>
                      <a:pt x="3" y="82"/>
                      <a:pt x="0" y="87"/>
                      <a:pt x="0" y="93"/>
                    </a:cubicBezTo>
                    <a:cubicBezTo>
                      <a:pt x="0" y="98"/>
                      <a:pt x="3" y="103"/>
                      <a:pt x="8" y="105"/>
                    </a:cubicBezTo>
                    <a:cubicBezTo>
                      <a:pt x="90" y="134"/>
                      <a:pt x="90" y="134"/>
                      <a:pt x="90" y="134"/>
                    </a:cubicBezTo>
                    <a:cubicBezTo>
                      <a:pt x="84" y="152"/>
                      <a:pt x="81" y="173"/>
                      <a:pt x="81" y="196"/>
                    </a:cubicBezTo>
                    <a:cubicBezTo>
                      <a:pt x="83" y="327"/>
                      <a:pt x="159" y="406"/>
                      <a:pt x="230" y="406"/>
                    </a:cubicBezTo>
                    <a:cubicBezTo>
                      <a:pt x="299" y="406"/>
                      <a:pt x="376" y="327"/>
                      <a:pt x="378" y="196"/>
                    </a:cubicBezTo>
                    <a:cubicBezTo>
                      <a:pt x="378" y="174"/>
                      <a:pt x="375" y="154"/>
                      <a:pt x="370" y="136"/>
                    </a:cubicBezTo>
                    <a:cubicBezTo>
                      <a:pt x="429" y="115"/>
                      <a:pt x="429" y="115"/>
                      <a:pt x="429" y="115"/>
                    </a:cubicBezTo>
                    <a:cubicBezTo>
                      <a:pt x="429" y="163"/>
                      <a:pt x="429" y="163"/>
                      <a:pt x="429" y="163"/>
                    </a:cubicBezTo>
                    <a:cubicBezTo>
                      <a:pt x="426" y="163"/>
                      <a:pt x="426" y="163"/>
                      <a:pt x="426" y="163"/>
                    </a:cubicBezTo>
                    <a:cubicBezTo>
                      <a:pt x="423" y="163"/>
                      <a:pt x="421" y="165"/>
                      <a:pt x="421" y="167"/>
                    </a:cubicBezTo>
                    <a:cubicBezTo>
                      <a:pt x="416" y="207"/>
                      <a:pt x="416" y="207"/>
                      <a:pt x="416" y="207"/>
                    </a:cubicBezTo>
                    <a:cubicBezTo>
                      <a:pt x="416" y="208"/>
                      <a:pt x="416" y="210"/>
                      <a:pt x="417" y="210"/>
                    </a:cubicBezTo>
                    <a:cubicBezTo>
                      <a:pt x="418" y="211"/>
                      <a:pt x="419" y="212"/>
                      <a:pt x="420" y="212"/>
                    </a:cubicBezTo>
                    <a:moveTo>
                      <a:pt x="230" y="374"/>
                    </a:moveTo>
                    <a:cubicBezTo>
                      <a:pt x="168" y="374"/>
                      <a:pt x="126" y="302"/>
                      <a:pt x="117" y="230"/>
                    </a:cubicBezTo>
                    <a:cubicBezTo>
                      <a:pt x="109" y="163"/>
                      <a:pt x="205" y="160"/>
                      <a:pt x="211" y="201"/>
                    </a:cubicBezTo>
                    <a:cubicBezTo>
                      <a:pt x="213" y="214"/>
                      <a:pt x="198" y="227"/>
                      <a:pt x="200" y="233"/>
                    </a:cubicBezTo>
                    <a:cubicBezTo>
                      <a:pt x="208" y="259"/>
                      <a:pt x="343" y="148"/>
                      <a:pt x="342" y="230"/>
                    </a:cubicBezTo>
                    <a:cubicBezTo>
                      <a:pt x="341" y="287"/>
                      <a:pt x="288" y="374"/>
                      <a:pt x="230" y="37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34721" name="Google Shape;34721;p556"/>
          <p:cNvGrpSpPr/>
          <p:nvPr/>
        </p:nvGrpSpPr>
        <p:grpSpPr>
          <a:xfrm>
            <a:off x="8691067" y="2980818"/>
            <a:ext cx="2289036" cy="517360"/>
            <a:chOff x="8691067" y="2980818"/>
            <a:chExt cx="2289036" cy="517360"/>
          </a:xfrm>
        </p:grpSpPr>
        <p:sp>
          <p:nvSpPr>
            <p:cNvPr id="34722" name="Google Shape;34722;p556"/>
            <p:cNvSpPr/>
            <p:nvPr/>
          </p:nvSpPr>
          <p:spPr>
            <a:xfrm>
              <a:off x="8691067" y="2980818"/>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8" y="528"/>
                  </a:cubicBezTo>
                  <a:cubicBezTo>
                    <a:pt x="304"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8"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2"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2"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23" name="Google Shape;34723;p556"/>
            <p:cNvSpPr/>
            <p:nvPr/>
          </p:nvSpPr>
          <p:spPr>
            <a:xfrm>
              <a:off x="9142826" y="2980818"/>
              <a:ext cx="482466"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8"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8"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2"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24" name="Google Shape;34724;p556"/>
            <p:cNvSpPr/>
            <p:nvPr/>
          </p:nvSpPr>
          <p:spPr>
            <a:xfrm>
              <a:off x="9594120" y="2980818"/>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8" y="528"/>
                    <a:pt x="317"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40" y="166"/>
                    <a:pt x="540" y="166"/>
                    <a:pt x="540"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9"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25" name="Google Shape;34725;p556"/>
            <p:cNvSpPr/>
            <p:nvPr/>
          </p:nvSpPr>
          <p:spPr>
            <a:xfrm>
              <a:off x="10045879" y="2980818"/>
              <a:ext cx="482466"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7" y="528"/>
                    <a:pt x="317" y="528"/>
                  </a:cubicBezTo>
                  <a:cubicBezTo>
                    <a:pt x="303"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5"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39" y="166"/>
                    <a:pt x="539" y="166"/>
                    <a:pt x="539"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8"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726" name="Google Shape;34726;p556"/>
            <p:cNvSpPr/>
            <p:nvPr/>
          </p:nvSpPr>
          <p:spPr>
            <a:xfrm>
              <a:off x="10497173" y="2980818"/>
              <a:ext cx="482931" cy="517360"/>
            </a:xfrm>
            <a:custGeom>
              <a:avLst/>
              <a:gdLst/>
              <a:ahLst/>
              <a:cxnLst/>
              <a:rect l="l" t="t" r="r" b="b"/>
              <a:pathLst>
                <a:path w="635" h="678" extrusionOk="0">
                  <a:moveTo>
                    <a:pt x="401" y="423"/>
                  </a:moveTo>
                  <a:cubicBezTo>
                    <a:pt x="401" y="423"/>
                    <a:pt x="401" y="423"/>
                    <a:pt x="401" y="423"/>
                  </a:cubicBezTo>
                  <a:moveTo>
                    <a:pt x="401" y="423"/>
                  </a:moveTo>
                  <a:cubicBezTo>
                    <a:pt x="401" y="423"/>
                    <a:pt x="331" y="447"/>
                    <a:pt x="318" y="528"/>
                  </a:cubicBezTo>
                  <a:cubicBezTo>
                    <a:pt x="318" y="528"/>
                    <a:pt x="317" y="528"/>
                    <a:pt x="317" y="528"/>
                  </a:cubicBezTo>
                  <a:cubicBezTo>
                    <a:pt x="304" y="447"/>
                    <a:pt x="234" y="423"/>
                    <a:pt x="234" y="423"/>
                  </a:cubicBezTo>
                  <a:cubicBezTo>
                    <a:pt x="280" y="378"/>
                    <a:pt x="280" y="378"/>
                    <a:pt x="280" y="378"/>
                  </a:cubicBezTo>
                  <a:cubicBezTo>
                    <a:pt x="215" y="349"/>
                    <a:pt x="198" y="250"/>
                    <a:pt x="198" y="250"/>
                  </a:cubicBezTo>
                  <a:cubicBezTo>
                    <a:pt x="194" y="236"/>
                    <a:pt x="194" y="226"/>
                    <a:pt x="194" y="226"/>
                  </a:cubicBezTo>
                  <a:cubicBezTo>
                    <a:pt x="226" y="224"/>
                    <a:pt x="339" y="214"/>
                    <a:pt x="347" y="178"/>
                  </a:cubicBezTo>
                  <a:cubicBezTo>
                    <a:pt x="358" y="197"/>
                    <a:pt x="414" y="247"/>
                    <a:pt x="437" y="251"/>
                  </a:cubicBezTo>
                  <a:cubicBezTo>
                    <a:pt x="437" y="251"/>
                    <a:pt x="415" y="348"/>
                    <a:pt x="354" y="378"/>
                  </a:cubicBezTo>
                  <a:lnTo>
                    <a:pt x="401" y="423"/>
                  </a:lnTo>
                  <a:close/>
                  <a:moveTo>
                    <a:pt x="543" y="444"/>
                  </a:moveTo>
                  <a:cubicBezTo>
                    <a:pt x="537" y="431"/>
                    <a:pt x="524" y="422"/>
                    <a:pt x="512" y="417"/>
                  </a:cubicBezTo>
                  <a:cubicBezTo>
                    <a:pt x="470" y="398"/>
                    <a:pt x="470" y="398"/>
                    <a:pt x="470" y="398"/>
                  </a:cubicBezTo>
                  <a:cubicBezTo>
                    <a:pt x="470" y="367"/>
                    <a:pt x="470" y="215"/>
                    <a:pt x="470" y="199"/>
                  </a:cubicBezTo>
                  <a:cubicBezTo>
                    <a:pt x="470" y="174"/>
                    <a:pt x="467" y="152"/>
                    <a:pt x="461" y="132"/>
                  </a:cubicBezTo>
                  <a:cubicBezTo>
                    <a:pt x="513" y="114"/>
                    <a:pt x="513" y="114"/>
                    <a:pt x="513" y="114"/>
                  </a:cubicBezTo>
                  <a:cubicBezTo>
                    <a:pt x="513" y="162"/>
                    <a:pt x="513" y="162"/>
                    <a:pt x="513" y="162"/>
                  </a:cubicBezTo>
                  <a:cubicBezTo>
                    <a:pt x="509" y="162"/>
                    <a:pt x="509" y="162"/>
                    <a:pt x="509" y="162"/>
                  </a:cubicBezTo>
                  <a:cubicBezTo>
                    <a:pt x="507" y="161"/>
                    <a:pt x="504" y="163"/>
                    <a:pt x="504" y="166"/>
                  </a:cubicBezTo>
                  <a:cubicBezTo>
                    <a:pt x="500" y="205"/>
                    <a:pt x="500" y="205"/>
                    <a:pt x="500" y="205"/>
                  </a:cubicBezTo>
                  <a:cubicBezTo>
                    <a:pt x="500" y="206"/>
                    <a:pt x="500" y="208"/>
                    <a:pt x="501" y="209"/>
                  </a:cubicBezTo>
                  <a:cubicBezTo>
                    <a:pt x="501" y="209"/>
                    <a:pt x="503" y="210"/>
                    <a:pt x="504" y="210"/>
                  </a:cubicBezTo>
                  <a:cubicBezTo>
                    <a:pt x="540" y="210"/>
                    <a:pt x="540" y="210"/>
                    <a:pt x="540" y="210"/>
                  </a:cubicBezTo>
                  <a:cubicBezTo>
                    <a:pt x="541" y="210"/>
                    <a:pt x="542" y="209"/>
                    <a:pt x="543" y="208"/>
                  </a:cubicBezTo>
                  <a:cubicBezTo>
                    <a:pt x="544" y="208"/>
                    <a:pt x="544" y="206"/>
                    <a:pt x="544" y="205"/>
                  </a:cubicBezTo>
                  <a:cubicBezTo>
                    <a:pt x="543" y="197"/>
                    <a:pt x="542" y="190"/>
                    <a:pt x="541" y="182"/>
                  </a:cubicBezTo>
                  <a:cubicBezTo>
                    <a:pt x="539" y="166"/>
                    <a:pt x="539" y="166"/>
                    <a:pt x="539" y="166"/>
                  </a:cubicBezTo>
                  <a:cubicBezTo>
                    <a:pt x="539" y="163"/>
                    <a:pt x="537" y="161"/>
                    <a:pt x="535" y="162"/>
                  </a:cubicBezTo>
                  <a:cubicBezTo>
                    <a:pt x="531" y="162"/>
                    <a:pt x="531" y="162"/>
                    <a:pt x="531" y="162"/>
                  </a:cubicBezTo>
                  <a:cubicBezTo>
                    <a:pt x="531" y="107"/>
                    <a:pt x="531" y="107"/>
                    <a:pt x="531" y="107"/>
                  </a:cubicBezTo>
                  <a:cubicBezTo>
                    <a:pt x="533" y="106"/>
                    <a:pt x="533" y="106"/>
                    <a:pt x="533" y="106"/>
                  </a:cubicBezTo>
                  <a:cubicBezTo>
                    <a:pt x="539" y="104"/>
                    <a:pt x="539" y="104"/>
                    <a:pt x="539" y="104"/>
                  </a:cubicBezTo>
                  <a:cubicBezTo>
                    <a:pt x="544" y="102"/>
                    <a:pt x="548" y="97"/>
                    <a:pt x="548" y="92"/>
                  </a:cubicBezTo>
                  <a:cubicBezTo>
                    <a:pt x="548" y="86"/>
                    <a:pt x="544" y="81"/>
                    <a:pt x="539" y="79"/>
                  </a:cubicBezTo>
                  <a:cubicBezTo>
                    <a:pt x="322" y="1"/>
                    <a:pt x="322" y="1"/>
                    <a:pt x="322" y="1"/>
                  </a:cubicBezTo>
                  <a:cubicBezTo>
                    <a:pt x="319" y="0"/>
                    <a:pt x="316" y="0"/>
                    <a:pt x="313" y="1"/>
                  </a:cubicBezTo>
                  <a:cubicBezTo>
                    <a:pt x="96" y="79"/>
                    <a:pt x="96" y="79"/>
                    <a:pt x="96" y="79"/>
                  </a:cubicBezTo>
                  <a:cubicBezTo>
                    <a:pt x="91" y="81"/>
                    <a:pt x="87" y="86"/>
                    <a:pt x="87" y="92"/>
                  </a:cubicBezTo>
                  <a:cubicBezTo>
                    <a:pt x="87" y="97"/>
                    <a:pt x="91" y="102"/>
                    <a:pt x="96" y="104"/>
                  </a:cubicBezTo>
                  <a:cubicBezTo>
                    <a:pt x="175" y="132"/>
                    <a:pt x="175" y="132"/>
                    <a:pt x="175" y="132"/>
                  </a:cubicBezTo>
                  <a:cubicBezTo>
                    <a:pt x="168" y="152"/>
                    <a:pt x="165" y="175"/>
                    <a:pt x="165" y="201"/>
                  </a:cubicBezTo>
                  <a:cubicBezTo>
                    <a:pt x="165" y="398"/>
                    <a:pt x="165" y="398"/>
                    <a:pt x="165" y="398"/>
                  </a:cubicBezTo>
                  <a:cubicBezTo>
                    <a:pt x="123" y="417"/>
                    <a:pt x="123" y="417"/>
                    <a:pt x="123" y="417"/>
                  </a:cubicBezTo>
                  <a:cubicBezTo>
                    <a:pt x="111" y="422"/>
                    <a:pt x="98" y="430"/>
                    <a:pt x="92" y="444"/>
                  </a:cubicBezTo>
                  <a:cubicBezTo>
                    <a:pt x="92" y="444"/>
                    <a:pt x="0" y="678"/>
                    <a:pt x="50" y="678"/>
                  </a:cubicBezTo>
                  <a:cubicBezTo>
                    <a:pt x="585" y="678"/>
                    <a:pt x="585" y="678"/>
                    <a:pt x="585" y="678"/>
                  </a:cubicBezTo>
                  <a:cubicBezTo>
                    <a:pt x="635" y="678"/>
                    <a:pt x="543" y="444"/>
                    <a:pt x="543" y="44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4727" name="Google Shape;34727;p556"/>
          <p:cNvSpPr txBox="1"/>
          <p:nvPr/>
        </p:nvSpPr>
        <p:spPr>
          <a:xfrm>
            <a:off x="8692706" y="2301854"/>
            <a:ext cx="23567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dk1"/>
                </a:solidFill>
                <a:latin typeface="Lato Light"/>
                <a:ea typeface="Lato Light"/>
                <a:cs typeface="Lato Light"/>
                <a:sym typeface="Lato Light"/>
              </a:rPr>
              <a:t>For every 6 emails received, we get 3 Phone calls. </a:t>
            </a:r>
            <a:endParaRPr/>
          </a:p>
        </p:txBody>
      </p:sp>
      <p:sp>
        <p:nvSpPr>
          <p:cNvPr id="34728" name="Google Shape;34728;p556"/>
          <p:cNvSpPr txBox="1"/>
          <p:nvPr/>
        </p:nvSpPr>
        <p:spPr>
          <a:xfrm>
            <a:off x="8692706" y="1981898"/>
            <a:ext cx="90441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2"/>
                </a:solidFill>
                <a:latin typeface="Lato"/>
                <a:ea typeface="Lato"/>
                <a:cs typeface="Lato"/>
                <a:sym typeface="Lato"/>
              </a:rPr>
              <a:t>13/20</a:t>
            </a:r>
            <a:endParaRPr sz="2000" b="1">
              <a:solidFill>
                <a:schemeClr val="accent2"/>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626"/>
                                        </p:tgtEl>
                                        <p:attrNameLst>
                                          <p:attrName>style.visibility</p:attrName>
                                        </p:attrNameLst>
                                      </p:cBhvr>
                                      <p:to>
                                        <p:strVal val="visible"/>
                                      </p:to>
                                    </p:set>
                                    <p:animEffect transition="in" filter="fade">
                                      <p:cBhvr>
                                        <p:cTn id="7" dur="500"/>
                                        <p:tgtEl>
                                          <p:spTgt spid="34626"/>
                                        </p:tgtEl>
                                      </p:cBhvr>
                                    </p:animEffect>
                                  </p:childTnLst>
                                </p:cTn>
                              </p:par>
                              <p:par>
                                <p:cTn id="8" presetID="10" presetClass="entr" presetSubtype="0" fill="hold" nodeType="withEffect">
                                  <p:stCondLst>
                                    <p:cond delay="0"/>
                                  </p:stCondLst>
                                  <p:childTnLst>
                                    <p:set>
                                      <p:cBhvr>
                                        <p:cTn id="9" dur="1" fill="hold">
                                          <p:stCondLst>
                                            <p:cond delay="0"/>
                                          </p:stCondLst>
                                        </p:cTn>
                                        <p:tgtEl>
                                          <p:spTgt spid="34631"/>
                                        </p:tgtEl>
                                        <p:attrNameLst>
                                          <p:attrName>style.visibility</p:attrName>
                                        </p:attrNameLst>
                                      </p:cBhvr>
                                      <p:to>
                                        <p:strVal val="visible"/>
                                      </p:to>
                                    </p:set>
                                    <p:animEffect transition="in" filter="fade">
                                      <p:cBhvr>
                                        <p:cTn id="10" dur="500"/>
                                        <p:tgtEl>
                                          <p:spTgt spid="34631"/>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4627"/>
                                        </p:tgtEl>
                                        <p:attrNameLst>
                                          <p:attrName>style.visibility</p:attrName>
                                        </p:attrNameLst>
                                      </p:cBhvr>
                                      <p:to>
                                        <p:strVal val="visible"/>
                                      </p:to>
                                    </p:set>
                                    <p:anim calcmode="lin" valueType="num">
                                      <p:cBhvr additive="base">
                                        <p:cTn id="14" dur="500"/>
                                        <p:tgtEl>
                                          <p:spTgt spid="34627"/>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632"/>
                                        </p:tgtEl>
                                        <p:attrNameLst>
                                          <p:attrName>style.visibility</p:attrName>
                                        </p:attrNameLst>
                                      </p:cBhvr>
                                      <p:to>
                                        <p:strVal val="visible"/>
                                      </p:to>
                                    </p:set>
                                    <p:anim calcmode="lin" valueType="num">
                                      <p:cBhvr additive="base">
                                        <p:cTn id="17" dur="500"/>
                                        <p:tgtEl>
                                          <p:spTgt spid="3463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34630"/>
                                        </p:tgtEl>
                                        <p:attrNameLst>
                                          <p:attrName>style.visibility</p:attrName>
                                        </p:attrNameLst>
                                      </p:cBhvr>
                                      <p:to>
                                        <p:strVal val="visible"/>
                                      </p:to>
                                    </p:set>
                                    <p:anim calcmode="lin" valueType="num">
                                      <p:cBhvr additive="base">
                                        <p:cTn id="21" dur="500"/>
                                        <p:tgtEl>
                                          <p:spTgt spid="34630"/>
                                        </p:tgtEl>
                                        <p:attrNameLst>
                                          <p:attrName>ppt_w</p:attrName>
                                        </p:attrNameLst>
                                      </p:cBhvr>
                                      <p:tavLst>
                                        <p:tav tm="0">
                                          <p:val>
                                            <p:strVal val="0"/>
                                          </p:val>
                                        </p:tav>
                                        <p:tav tm="100000">
                                          <p:val>
                                            <p:strVal val="#ppt_w"/>
                                          </p:val>
                                        </p:tav>
                                      </p:tavLst>
                                    </p:anim>
                                    <p:anim calcmode="lin" valueType="num">
                                      <p:cBhvr additive="base">
                                        <p:cTn id="22" dur="500"/>
                                        <p:tgtEl>
                                          <p:spTgt spid="34630"/>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4728"/>
                                        </p:tgtEl>
                                        <p:attrNameLst>
                                          <p:attrName>style.visibility</p:attrName>
                                        </p:attrNameLst>
                                      </p:cBhvr>
                                      <p:to>
                                        <p:strVal val="visible"/>
                                      </p:to>
                                    </p:set>
                                    <p:anim calcmode="lin" valueType="num">
                                      <p:cBhvr additive="base">
                                        <p:cTn id="25" dur="500"/>
                                        <p:tgtEl>
                                          <p:spTgt spid="34728"/>
                                        </p:tgtEl>
                                        <p:attrNameLst>
                                          <p:attrName>ppt_w</p:attrName>
                                        </p:attrNameLst>
                                      </p:cBhvr>
                                      <p:tavLst>
                                        <p:tav tm="0">
                                          <p:val>
                                            <p:strVal val="0"/>
                                          </p:val>
                                        </p:tav>
                                        <p:tav tm="100000">
                                          <p:val>
                                            <p:strVal val="#ppt_w"/>
                                          </p:val>
                                        </p:tav>
                                      </p:tavLst>
                                    </p:anim>
                                    <p:anim calcmode="lin" valueType="num">
                                      <p:cBhvr additive="base">
                                        <p:cTn id="26" dur="500"/>
                                        <p:tgtEl>
                                          <p:spTgt spid="34728"/>
                                        </p:tgtEl>
                                        <p:attrNameLst>
                                          <p:attrName>ppt_h</p:attrName>
                                        </p:attrNameLst>
                                      </p:cBhvr>
                                      <p:tavLst>
                                        <p:tav tm="0">
                                          <p:val>
                                            <p:strVal val="0"/>
                                          </p:val>
                                        </p:tav>
                                        <p:tav tm="100000">
                                          <p:val>
                                            <p:strVal val="#ppt_h"/>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4629"/>
                                        </p:tgtEl>
                                        <p:attrNameLst>
                                          <p:attrName>style.visibility</p:attrName>
                                        </p:attrNameLst>
                                      </p:cBhvr>
                                      <p:to>
                                        <p:strVal val="visible"/>
                                      </p:to>
                                    </p:set>
                                    <p:animEffect transition="in" filter="fade">
                                      <p:cBhvr>
                                        <p:cTn id="30" dur="500"/>
                                        <p:tgtEl>
                                          <p:spTgt spid="34629"/>
                                        </p:tgtEl>
                                      </p:cBhvr>
                                    </p:animEffect>
                                  </p:childTnLst>
                                </p:cTn>
                              </p:par>
                              <p:par>
                                <p:cTn id="31" presetID="10" presetClass="entr" presetSubtype="0" fill="hold" nodeType="withEffect">
                                  <p:stCondLst>
                                    <p:cond delay="0"/>
                                  </p:stCondLst>
                                  <p:childTnLst>
                                    <p:set>
                                      <p:cBhvr>
                                        <p:cTn id="32" dur="1" fill="hold">
                                          <p:stCondLst>
                                            <p:cond delay="0"/>
                                          </p:stCondLst>
                                        </p:cTn>
                                        <p:tgtEl>
                                          <p:spTgt spid="34727"/>
                                        </p:tgtEl>
                                        <p:attrNameLst>
                                          <p:attrName>style.visibility</p:attrName>
                                        </p:attrNameLst>
                                      </p:cBhvr>
                                      <p:to>
                                        <p:strVal val="visible"/>
                                      </p:to>
                                    </p:set>
                                    <p:animEffect transition="in" filter="fade">
                                      <p:cBhvr>
                                        <p:cTn id="33" dur="500"/>
                                        <p:tgtEl>
                                          <p:spTgt spid="34727"/>
                                        </p:tgtEl>
                                      </p:cBhvr>
                                    </p:animEffect>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34705"/>
                                        </p:tgtEl>
                                        <p:attrNameLst>
                                          <p:attrName>style.visibility</p:attrName>
                                        </p:attrNameLst>
                                      </p:cBhvr>
                                      <p:to>
                                        <p:strVal val="visible"/>
                                      </p:to>
                                    </p:set>
                                    <p:anim calcmode="lin" valueType="num">
                                      <p:cBhvr additive="base">
                                        <p:cTn id="37" dur="500"/>
                                        <p:tgtEl>
                                          <p:spTgt spid="34705"/>
                                        </p:tgtEl>
                                        <p:attrNameLst>
                                          <p:attrName>ppt_x</p:attrName>
                                        </p:attrNameLst>
                                      </p:cBhvr>
                                      <p:tavLst>
                                        <p:tav tm="0">
                                          <p:val>
                                            <p:strVal val="#ppt_x-1"/>
                                          </p:val>
                                        </p:tav>
                                        <p:tav tm="100000">
                                          <p:val>
                                            <p:strVal val="#ppt_x"/>
                                          </p:val>
                                        </p:tav>
                                      </p:tavLst>
                                    </p:anim>
                                  </p:childTnLst>
                                </p:cTn>
                              </p:par>
                              <p:par>
                                <p:cTn id="38" presetID="2" presetClass="entr" presetSubtype="2" fill="hold" nodeType="withEffect">
                                  <p:stCondLst>
                                    <p:cond delay="0"/>
                                  </p:stCondLst>
                                  <p:childTnLst>
                                    <p:set>
                                      <p:cBhvr>
                                        <p:cTn id="39" dur="1" fill="hold">
                                          <p:stCondLst>
                                            <p:cond delay="0"/>
                                          </p:stCondLst>
                                        </p:cTn>
                                        <p:tgtEl>
                                          <p:spTgt spid="34721"/>
                                        </p:tgtEl>
                                        <p:attrNameLst>
                                          <p:attrName>style.visibility</p:attrName>
                                        </p:attrNameLst>
                                      </p:cBhvr>
                                      <p:to>
                                        <p:strVal val="visible"/>
                                      </p:to>
                                    </p:set>
                                    <p:anim calcmode="lin" valueType="num">
                                      <p:cBhvr additive="base">
                                        <p:cTn id="40" dur="500"/>
                                        <p:tgtEl>
                                          <p:spTgt spid="34721"/>
                                        </p:tgtEl>
                                        <p:attrNameLst>
                                          <p:attrName>ppt_x</p:attrName>
                                        </p:attrNameLst>
                                      </p:cBhvr>
                                      <p:tavLst>
                                        <p:tav tm="0">
                                          <p:val>
                                            <p:strVal val="#ppt_x+1"/>
                                          </p:val>
                                        </p:tav>
                                        <p:tav tm="100000">
                                          <p:val>
                                            <p:strVal val="#ppt_x"/>
                                          </p:val>
                                        </p:tav>
                                      </p:tavLst>
                                    </p:anim>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34677"/>
                                        </p:tgtEl>
                                        <p:attrNameLst>
                                          <p:attrName>style.visibility</p:attrName>
                                        </p:attrNameLst>
                                      </p:cBhvr>
                                      <p:to>
                                        <p:strVal val="visible"/>
                                      </p:to>
                                    </p:set>
                                    <p:anim calcmode="lin" valueType="num">
                                      <p:cBhvr additive="base">
                                        <p:cTn id="44" dur="500"/>
                                        <p:tgtEl>
                                          <p:spTgt spid="34677"/>
                                        </p:tgtEl>
                                        <p:attrNameLst>
                                          <p:attrName>ppt_x</p:attrName>
                                        </p:attrNameLst>
                                      </p:cBhvr>
                                      <p:tavLst>
                                        <p:tav tm="0">
                                          <p:val>
                                            <p:strVal val="#ppt_x-1"/>
                                          </p:val>
                                        </p:tav>
                                        <p:tav tm="100000">
                                          <p:val>
                                            <p:strVal val="#ppt_x"/>
                                          </p:val>
                                        </p:tav>
                                      </p:tavLst>
                                    </p:anim>
                                  </p:childTnLst>
                                </p:cTn>
                              </p:par>
                              <p:par>
                                <p:cTn id="45" presetID="2" presetClass="entr" presetSubtype="2" fill="hold" nodeType="withEffect">
                                  <p:stCondLst>
                                    <p:cond delay="0"/>
                                  </p:stCondLst>
                                  <p:childTnLst>
                                    <p:set>
                                      <p:cBhvr>
                                        <p:cTn id="46" dur="1" fill="hold">
                                          <p:stCondLst>
                                            <p:cond delay="0"/>
                                          </p:stCondLst>
                                        </p:cTn>
                                        <p:tgtEl>
                                          <p:spTgt spid="34699"/>
                                        </p:tgtEl>
                                        <p:attrNameLst>
                                          <p:attrName>style.visibility</p:attrName>
                                        </p:attrNameLst>
                                      </p:cBhvr>
                                      <p:to>
                                        <p:strVal val="visible"/>
                                      </p:to>
                                    </p:set>
                                    <p:anim calcmode="lin" valueType="num">
                                      <p:cBhvr additive="base">
                                        <p:cTn id="47" dur="500"/>
                                        <p:tgtEl>
                                          <p:spTgt spid="34699"/>
                                        </p:tgtEl>
                                        <p:attrNameLst>
                                          <p:attrName>ppt_x</p:attrName>
                                        </p:attrNameLst>
                                      </p:cBhvr>
                                      <p:tavLst>
                                        <p:tav tm="0">
                                          <p:val>
                                            <p:strVal val="#ppt_x+1"/>
                                          </p:val>
                                        </p:tav>
                                        <p:tav tm="100000">
                                          <p:val>
                                            <p:strVal val="#ppt_x"/>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34661"/>
                                        </p:tgtEl>
                                        <p:attrNameLst>
                                          <p:attrName>style.visibility</p:attrName>
                                        </p:attrNameLst>
                                      </p:cBhvr>
                                      <p:to>
                                        <p:strVal val="visible"/>
                                      </p:to>
                                    </p:set>
                                    <p:anim calcmode="lin" valueType="num">
                                      <p:cBhvr additive="base">
                                        <p:cTn id="51" dur="500"/>
                                        <p:tgtEl>
                                          <p:spTgt spid="34661"/>
                                        </p:tgtEl>
                                        <p:attrNameLst>
                                          <p:attrName>ppt_x</p:attrName>
                                        </p:attrNameLst>
                                      </p:cBhvr>
                                      <p:tavLst>
                                        <p:tav tm="0">
                                          <p:val>
                                            <p:strVal val="#ppt_x-1"/>
                                          </p:val>
                                        </p:tav>
                                        <p:tav tm="100000">
                                          <p:val>
                                            <p:strVal val="#ppt_x"/>
                                          </p:val>
                                        </p:tav>
                                      </p:tavLst>
                                    </p:anim>
                                  </p:childTnLst>
                                </p:cTn>
                              </p:par>
                              <p:par>
                                <p:cTn id="52" presetID="2" presetClass="entr" presetSubtype="2" fill="hold" nodeType="withEffect">
                                  <p:stCondLst>
                                    <p:cond delay="0"/>
                                  </p:stCondLst>
                                  <p:childTnLst>
                                    <p:set>
                                      <p:cBhvr>
                                        <p:cTn id="53" dur="1" fill="hold">
                                          <p:stCondLst>
                                            <p:cond delay="0"/>
                                          </p:stCondLst>
                                        </p:cTn>
                                        <p:tgtEl>
                                          <p:spTgt spid="34693"/>
                                        </p:tgtEl>
                                        <p:attrNameLst>
                                          <p:attrName>style.visibility</p:attrName>
                                        </p:attrNameLst>
                                      </p:cBhvr>
                                      <p:to>
                                        <p:strVal val="visible"/>
                                      </p:to>
                                    </p:set>
                                    <p:anim calcmode="lin" valueType="num">
                                      <p:cBhvr additive="base">
                                        <p:cTn id="54" dur="500"/>
                                        <p:tgtEl>
                                          <p:spTgt spid="34693"/>
                                        </p:tgtEl>
                                        <p:attrNameLst>
                                          <p:attrName>ppt_x</p:attrName>
                                        </p:attrNameLst>
                                      </p:cBhvr>
                                      <p:tavLst>
                                        <p:tav tm="0">
                                          <p:val>
                                            <p:strVal val="#ppt_x+1"/>
                                          </p:val>
                                        </p:tav>
                                        <p:tav tm="100000">
                                          <p:val>
                                            <p:strVal val="#ppt_x"/>
                                          </p:val>
                                        </p:tav>
                                      </p:tavLst>
                                    </p:anim>
                                  </p:childTnLst>
                                </p:cTn>
                              </p:par>
                            </p:childTnLst>
                          </p:cTn>
                        </p:par>
                        <p:par>
                          <p:cTn id="55" fill="hold">
                            <p:stCondLst>
                              <p:cond delay="3500"/>
                            </p:stCondLst>
                            <p:childTnLst>
                              <p:par>
                                <p:cTn id="56" presetID="2" presetClass="entr" presetSubtype="8" fill="hold" nodeType="afterEffect">
                                  <p:stCondLst>
                                    <p:cond delay="0"/>
                                  </p:stCondLst>
                                  <p:childTnLst>
                                    <p:set>
                                      <p:cBhvr>
                                        <p:cTn id="57" dur="1" fill="hold">
                                          <p:stCondLst>
                                            <p:cond delay="0"/>
                                          </p:stCondLst>
                                        </p:cTn>
                                        <p:tgtEl>
                                          <p:spTgt spid="34645"/>
                                        </p:tgtEl>
                                        <p:attrNameLst>
                                          <p:attrName>style.visibility</p:attrName>
                                        </p:attrNameLst>
                                      </p:cBhvr>
                                      <p:to>
                                        <p:strVal val="visible"/>
                                      </p:to>
                                    </p:set>
                                    <p:anim calcmode="lin" valueType="num">
                                      <p:cBhvr additive="base">
                                        <p:cTn id="58" dur="500"/>
                                        <p:tgtEl>
                                          <p:spTgt spid="34645"/>
                                        </p:tgtEl>
                                        <p:attrNameLst>
                                          <p:attrName>ppt_x</p:attrName>
                                        </p:attrNameLst>
                                      </p:cBhvr>
                                      <p:tavLst>
                                        <p:tav tm="0">
                                          <p:val>
                                            <p:strVal val="#ppt_x-1"/>
                                          </p:val>
                                        </p:tav>
                                        <p:tav tm="100000">
                                          <p:val>
                                            <p:strVal val="#ppt_x"/>
                                          </p:val>
                                        </p:tav>
                                      </p:tavLst>
                                    </p:anim>
                                  </p:childTnLst>
                                </p:cTn>
                              </p:par>
                              <p:par>
                                <p:cTn id="59" presetID="2" presetClass="entr" presetSubtype="2" fill="hold" nodeType="withEffect">
                                  <p:stCondLst>
                                    <p:cond delay="0"/>
                                  </p:stCondLst>
                                  <p:childTnLst>
                                    <p:set>
                                      <p:cBhvr>
                                        <p:cTn id="60" dur="1" fill="hold">
                                          <p:stCondLst>
                                            <p:cond delay="0"/>
                                          </p:stCondLst>
                                        </p:cTn>
                                        <p:tgtEl>
                                          <p:spTgt spid="34639"/>
                                        </p:tgtEl>
                                        <p:attrNameLst>
                                          <p:attrName>style.visibility</p:attrName>
                                        </p:attrNameLst>
                                      </p:cBhvr>
                                      <p:to>
                                        <p:strVal val="visible"/>
                                      </p:to>
                                    </p:set>
                                    <p:anim calcmode="lin" valueType="num">
                                      <p:cBhvr additive="base">
                                        <p:cTn id="61" dur="500"/>
                                        <p:tgtEl>
                                          <p:spTgt spid="346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82"/>
        <p:cNvGrpSpPr/>
        <p:nvPr/>
      </p:nvGrpSpPr>
      <p:grpSpPr>
        <a:xfrm>
          <a:off x="0" y="0"/>
          <a:ext cx="0" cy="0"/>
          <a:chOff x="0" y="0"/>
          <a:chExt cx="0" cy="0"/>
        </a:xfrm>
      </p:grpSpPr>
      <p:graphicFrame>
        <p:nvGraphicFramePr>
          <p:cNvPr id="38083" name="Google Shape;38083;p668"/>
          <p:cNvGraphicFramePr/>
          <p:nvPr/>
        </p:nvGraphicFramePr>
        <p:xfrm>
          <a:off x="4660694" y="2237449"/>
          <a:ext cx="2808010" cy="2281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084" name="Google Shape;38084;p668"/>
          <p:cNvGraphicFramePr/>
          <p:nvPr/>
        </p:nvGraphicFramePr>
        <p:xfrm>
          <a:off x="8276048" y="2237449"/>
          <a:ext cx="2808010" cy="2281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085" name="Google Shape;38085;p668"/>
          <p:cNvGraphicFramePr/>
          <p:nvPr/>
        </p:nvGraphicFramePr>
        <p:xfrm>
          <a:off x="1093662" y="2237446"/>
          <a:ext cx="2808010" cy="2281508"/>
        </p:xfrm>
        <a:graphic>
          <a:graphicData uri="http://schemas.openxmlformats.org/drawingml/2006/chart">
            <c:chart xmlns:c="http://schemas.openxmlformats.org/drawingml/2006/chart" xmlns:r="http://schemas.openxmlformats.org/officeDocument/2006/relationships" r:id="rId5"/>
          </a:graphicData>
        </a:graphic>
      </p:graphicFrame>
      <p:sp>
        <p:nvSpPr>
          <p:cNvPr id="38086" name="Google Shape;38086;p668"/>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000"/>
              <a:buFont typeface="Lato"/>
              <a:buNone/>
            </a:pPr>
            <a:r>
              <a:rPr lang="en-US"/>
              <a:t>Pie Chart</a:t>
            </a:r>
            <a:endParaRPr/>
          </a:p>
        </p:txBody>
      </p:sp>
      <p:sp>
        <p:nvSpPr>
          <p:cNvPr id="38087" name="Google Shape;38087;p668"/>
          <p:cNvSpPr txBox="1"/>
          <p:nvPr/>
        </p:nvSpPr>
        <p:spPr>
          <a:xfrm>
            <a:off x="1860377" y="3012008"/>
            <a:ext cx="12745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lt2"/>
                </a:solidFill>
                <a:latin typeface="Lato"/>
                <a:ea typeface="Lato"/>
                <a:cs typeface="Lato"/>
                <a:sym typeface="Lato"/>
              </a:rPr>
              <a:t>65%</a:t>
            </a:r>
            <a:endParaRPr sz="2800" b="1">
              <a:solidFill>
                <a:schemeClr val="lt2"/>
              </a:solidFill>
              <a:latin typeface="Lato"/>
              <a:ea typeface="Lato"/>
              <a:cs typeface="Lato"/>
              <a:sym typeface="Lato"/>
            </a:endParaRPr>
          </a:p>
        </p:txBody>
      </p:sp>
      <p:sp>
        <p:nvSpPr>
          <p:cNvPr id="38088" name="Google Shape;38088;p668"/>
          <p:cNvSpPr txBox="1"/>
          <p:nvPr/>
        </p:nvSpPr>
        <p:spPr>
          <a:xfrm>
            <a:off x="5427409" y="3012008"/>
            <a:ext cx="12745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lt2"/>
                </a:solidFill>
                <a:latin typeface="Lato"/>
                <a:ea typeface="Lato"/>
                <a:cs typeface="Lato"/>
                <a:sym typeface="Lato"/>
              </a:rPr>
              <a:t>78%</a:t>
            </a:r>
            <a:endParaRPr sz="2800" b="1">
              <a:solidFill>
                <a:schemeClr val="lt2"/>
              </a:solidFill>
              <a:latin typeface="Lato"/>
              <a:ea typeface="Lato"/>
              <a:cs typeface="Lato"/>
              <a:sym typeface="Lato"/>
            </a:endParaRPr>
          </a:p>
        </p:txBody>
      </p:sp>
      <p:sp>
        <p:nvSpPr>
          <p:cNvPr id="38089" name="Google Shape;38089;p668"/>
          <p:cNvSpPr txBox="1"/>
          <p:nvPr/>
        </p:nvSpPr>
        <p:spPr>
          <a:xfrm>
            <a:off x="9042763" y="3012008"/>
            <a:ext cx="12745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chemeClr val="lt2"/>
                </a:solidFill>
                <a:latin typeface="Lato"/>
                <a:ea typeface="Lato"/>
                <a:cs typeface="Lato"/>
                <a:sym typeface="Lato"/>
              </a:rPr>
              <a:t>90%</a:t>
            </a:r>
            <a:endParaRPr sz="2800" b="1">
              <a:solidFill>
                <a:schemeClr val="lt2"/>
              </a:solidFill>
              <a:latin typeface="Lato"/>
              <a:ea typeface="Lato"/>
              <a:cs typeface="Lato"/>
              <a:sym typeface="Lato"/>
            </a:endParaRPr>
          </a:p>
        </p:txBody>
      </p:sp>
      <p:sp>
        <p:nvSpPr>
          <p:cNvPr id="38090" name="Google Shape;38090;p668"/>
          <p:cNvSpPr txBox="1"/>
          <p:nvPr/>
        </p:nvSpPr>
        <p:spPr>
          <a:xfrm>
            <a:off x="1298614" y="4742232"/>
            <a:ext cx="2398106"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Light"/>
                <a:ea typeface="Lato Light"/>
                <a:cs typeface="Lato Light"/>
                <a:sym typeface="Lato Light"/>
              </a:rPr>
              <a:t>Suitable for all categories your business and personal presentation</a:t>
            </a:r>
            <a:endParaRPr/>
          </a:p>
        </p:txBody>
      </p:sp>
      <p:sp>
        <p:nvSpPr>
          <p:cNvPr id="38091" name="Google Shape;38091;p668"/>
          <p:cNvSpPr txBox="1"/>
          <p:nvPr/>
        </p:nvSpPr>
        <p:spPr>
          <a:xfrm>
            <a:off x="1523655" y="4423700"/>
            <a:ext cx="19480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2"/>
                </a:solidFill>
                <a:latin typeface="Lato"/>
                <a:ea typeface="Lato"/>
                <a:cs typeface="Lato"/>
                <a:sym typeface="Lato"/>
              </a:rPr>
              <a:t>Feature 1</a:t>
            </a:r>
            <a:endParaRPr/>
          </a:p>
        </p:txBody>
      </p:sp>
      <p:sp>
        <p:nvSpPr>
          <p:cNvPr id="38092" name="Google Shape;38092;p668"/>
          <p:cNvSpPr txBox="1"/>
          <p:nvPr/>
        </p:nvSpPr>
        <p:spPr>
          <a:xfrm>
            <a:off x="4865646" y="4742232"/>
            <a:ext cx="2398106"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Light"/>
                <a:ea typeface="Lato Light"/>
                <a:cs typeface="Lato Light"/>
                <a:sym typeface="Lato Light"/>
              </a:rPr>
              <a:t>Suitable for all categories your business and personal presentation</a:t>
            </a:r>
            <a:endParaRPr/>
          </a:p>
        </p:txBody>
      </p:sp>
      <p:sp>
        <p:nvSpPr>
          <p:cNvPr id="38093" name="Google Shape;38093;p668"/>
          <p:cNvSpPr txBox="1"/>
          <p:nvPr/>
        </p:nvSpPr>
        <p:spPr>
          <a:xfrm>
            <a:off x="5090687" y="4423700"/>
            <a:ext cx="19480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2"/>
                </a:solidFill>
                <a:latin typeface="Lato"/>
                <a:ea typeface="Lato"/>
                <a:cs typeface="Lato"/>
                <a:sym typeface="Lato"/>
              </a:rPr>
              <a:t>Feature 1</a:t>
            </a:r>
            <a:endParaRPr/>
          </a:p>
        </p:txBody>
      </p:sp>
      <p:sp>
        <p:nvSpPr>
          <p:cNvPr id="38094" name="Google Shape;38094;p668"/>
          <p:cNvSpPr txBox="1"/>
          <p:nvPr/>
        </p:nvSpPr>
        <p:spPr>
          <a:xfrm>
            <a:off x="8481000" y="4742232"/>
            <a:ext cx="2398106"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Light"/>
                <a:ea typeface="Lato Light"/>
                <a:cs typeface="Lato Light"/>
                <a:sym typeface="Lato Light"/>
              </a:rPr>
              <a:t>Suitable for all categories your business and personal presentation</a:t>
            </a:r>
            <a:endParaRPr/>
          </a:p>
        </p:txBody>
      </p:sp>
      <p:sp>
        <p:nvSpPr>
          <p:cNvPr id="38095" name="Google Shape;38095;p668"/>
          <p:cNvSpPr txBox="1"/>
          <p:nvPr/>
        </p:nvSpPr>
        <p:spPr>
          <a:xfrm>
            <a:off x="8706041" y="4423700"/>
            <a:ext cx="19480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2"/>
                </a:solidFill>
                <a:latin typeface="Lato"/>
                <a:ea typeface="Lato"/>
                <a:cs typeface="Lato"/>
                <a:sym typeface="Lato"/>
              </a:rPr>
              <a:t>Feature 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085"/>
                                        </p:tgtEl>
                                        <p:attrNameLst>
                                          <p:attrName>style.visibility</p:attrName>
                                        </p:attrNameLst>
                                      </p:cBhvr>
                                      <p:to>
                                        <p:strVal val="visible"/>
                                      </p:to>
                                    </p:set>
                                    <p:animEffect transition="in" filter="fade">
                                      <p:cBhvr>
                                        <p:cTn id="7" dur="500"/>
                                        <p:tgtEl>
                                          <p:spTgt spid="38085"/>
                                        </p:tgtEl>
                                      </p:cBhvr>
                                    </p:animEffect>
                                  </p:childTnLst>
                                </p:cTn>
                              </p:par>
                              <p:par>
                                <p:cTn id="8" presetID="10" presetClass="entr" presetSubtype="0" fill="hold" nodeType="withEffect">
                                  <p:stCondLst>
                                    <p:cond delay="0"/>
                                  </p:stCondLst>
                                  <p:childTnLst>
                                    <p:set>
                                      <p:cBhvr>
                                        <p:cTn id="9" dur="1" fill="hold">
                                          <p:stCondLst>
                                            <p:cond delay="0"/>
                                          </p:stCondLst>
                                        </p:cTn>
                                        <p:tgtEl>
                                          <p:spTgt spid="38083"/>
                                        </p:tgtEl>
                                        <p:attrNameLst>
                                          <p:attrName>style.visibility</p:attrName>
                                        </p:attrNameLst>
                                      </p:cBhvr>
                                      <p:to>
                                        <p:strVal val="visible"/>
                                      </p:to>
                                    </p:set>
                                    <p:animEffect transition="in" filter="fade">
                                      <p:cBhvr>
                                        <p:cTn id="10" dur="500"/>
                                        <p:tgtEl>
                                          <p:spTgt spid="38083"/>
                                        </p:tgtEl>
                                      </p:cBhvr>
                                    </p:animEffect>
                                  </p:childTnLst>
                                </p:cTn>
                              </p:par>
                              <p:par>
                                <p:cTn id="11" presetID="10" presetClass="entr" presetSubtype="0" fill="hold" nodeType="withEffect">
                                  <p:stCondLst>
                                    <p:cond delay="0"/>
                                  </p:stCondLst>
                                  <p:childTnLst>
                                    <p:set>
                                      <p:cBhvr>
                                        <p:cTn id="12" dur="1" fill="hold">
                                          <p:stCondLst>
                                            <p:cond delay="0"/>
                                          </p:stCondLst>
                                        </p:cTn>
                                        <p:tgtEl>
                                          <p:spTgt spid="38084"/>
                                        </p:tgtEl>
                                        <p:attrNameLst>
                                          <p:attrName>style.visibility</p:attrName>
                                        </p:attrNameLst>
                                      </p:cBhvr>
                                      <p:to>
                                        <p:strVal val="visible"/>
                                      </p:to>
                                    </p:set>
                                    <p:animEffect transition="in" filter="fade">
                                      <p:cBhvr>
                                        <p:cTn id="13" dur="500"/>
                                        <p:tgtEl>
                                          <p:spTgt spid="3808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8091"/>
                                        </p:tgtEl>
                                        <p:attrNameLst>
                                          <p:attrName>style.visibility</p:attrName>
                                        </p:attrNameLst>
                                      </p:cBhvr>
                                      <p:to>
                                        <p:strVal val="visible"/>
                                      </p:to>
                                    </p:set>
                                    <p:animEffect transition="in" filter="fade">
                                      <p:cBhvr>
                                        <p:cTn id="17" dur="500"/>
                                        <p:tgtEl>
                                          <p:spTgt spid="38091"/>
                                        </p:tgtEl>
                                      </p:cBhvr>
                                    </p:animEffect>
                                  </p:childTnLst>
                                </p:cTn>
                              </p:par>
                              <p:par>
                                <p:cTn id="18" presetID="10" presetClass="entr" presetSubtype="0" fill="hold" nodeType="withEffect">
                                  <p:stCondLst>
                                    <p:cond delay="0"/>
                                  </p:stCondLst>
                                  <p:childTnLst>
                                    <p:set>
                                      <p:cBhvr>
                                        <p:cTn id="19" dur="1" fill="hold">
                                          <p:stCondLst>
                                            <p:cond delay="0"/>
                                          </p:stCondLst>
                                        </p:cTn>
                                        <p:tgtEl>
                                          <p:spTgt spid="38093"/>
                                        </p:tgtEl>
                                        <p:attrNameLst>
                                          <p:attrName>style.visibility</p:attrName>
                                        </p:attrNameLst>
                                      </p:cBhvr>
                                      <p:to>
                                        <p:strVal val="visible"/>
                                      </p:to>
                                    </p:set>
                                    <p:animEffect transition="in" filter="fade">
                                      <p:cBhvr>
                                        <p:cTn id="20" dur="500"/>
                                        <p:tgtEl>
                                          <p:spTgt spid="38093"/>
                                        </p:tgtEl>
                                      </p:cBhvr>
                                    </p:animEffect>
                                  </p:childTnLst>
                                </p:cTn>
                              </p:par>
                              <p:par>
                                <p:cTn id="21" presetID="10" presetClass="entr" presetSubtype="0" fill="hold" nodeType="withEffect">
                                  <p:stCondLst>
                                    <p:cond delay="0"/>
                                  </p:stCondLst>
                                  <p:childTnLst>
                                    <p:set>
                                      <p:cBhvr>
                                        <p:cTn id="22" dur="1" fill="hold">
                                          <p:stCondLst>
                                            <p:cond delay="0"/>
                                          </p:stCondLst>
                                        </p:cTn>
                                        <p:tgtEl>
                                          <p:spTgt spid="38095"/>
                                        </p:tgtEl>
                                        <p:attrNameLst>
                                          <p:attrName>style.visibility</p:attrName>
                                        </p:attrNameLst>
                                      </p:cBhvr>
                                      <p:to>
                                        <p:strVal val="visible"/>
                                      </p:to>
                                    </p:set>
                                    <p:animEffect transition="in" filter="fade">
                                      <p:cBhvr>
                                        <p:cTn id="23" dur="500"/>
                                        <p:tgtEl>
                                          <p:spTgt spid="38095"/>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8090"/>
                                        </p:tgtEl>
                                        <p:attrNameLst>
                                          <p:attrName>style.visibility</p:attrName>
                                        </p:attrNameLst>
                                      </p:cBhvr>
                                      <p:to>
                                        <p:strVal val="visible"/>
                                      </p:to>
                                    </p:set>
                                    <p:animEffect transition="in" filter="fade">
                                      <p:cBhvr>
                                        <p:cTn id="27" dur="500"/>
                                        <p:tgtEl>
                                          <p:spTgt spid="38090"/>
                                        </p:tgtEl>
                                      </p:cBhvr>
                                    </p:animEffect>
                                  </p:childTnLst>
                                </p:cTn>
                              </p:par>
                              <p:par>
                                <p:cTn id="28" presetID="10" presetClass="entr" presetSubtype="0" fill="hold" nodeType="withEffect">
                                  <p:stCondLst>
                                    <p:cond delay="0"/>
                                  </p:stCondLst>
                                  <p:childTnLst>
                                    <p:set>
                                      <p:cBhvr>
                                        <p:cTn id="29" dur="1" fill="hold">
                                          <p:stCondLst>
                                            <p:cond delay="0"/>
                                          </p:stCondLst>
                                        </p:cTn>
                                        <p:tgtEl>
                                          <p:spTgt spid="38092"/>
                                        </p:tgtEl>
                                        <p:attrNameLst>
                                          <p:attrName>style.visibility</p:attrName>
                                        </p:attrNameLst>
                                      </p:cBhvr>
                                      <p:to>
                                        <p:strVal val="visible"/>
                                      </p:to>
                                    </p:set>
                                    <p:animEffect transition="in" filter="fade">
                                      <p:cBhvr>
                                        <p:cTn id="30" dur="500"/>
                                        <p:tgtEl>
                                          <p:spTgt spid="38092"/>
                                        </p:tgtEl>
                                      </p:cBhvr>
                                    </p:animEffect>
                                  </p:childTnLst>
                                </p:cTn>
                              </p:par>
                              <p:par>
                                <p:cTn id="31" presetID="10" presetClass="entr" presetSubtype="0" fill="hold" nodeType="withEffect">
                                  <p:stCondLst>
                                    <p:cond delay="0"/>
                                  </p:stCondLst>
                                  <p:childTnLst>
                                    <p:set>
                                      <p:cBhvr>
                                        <p:cTn id="32" dur="1" fill="hold">
                                          <p:stCondLst>
                                            <p:cond delay="0"/>
                                          </p:stCondLst>
                                        </p:cTn>
                                        <p:tgtEl>
                                          <p:spTgt spid="38094"/>
                                        </p:tgtEl>
                                        <p:attrNameLst>
                                          <p:attrName>style.visibility</p:attrName>
                                        </p:attrNameLst>
                                      </p:cBhvr>
                                      <p:to>
                                        <p:strVal val="visible"/>
                                      </p:to>
                                    </p:set>
                                    <p:animEffect transition="in" filter="fade">
                                      <p:cBhvr>
                                        <p:cTn id="33" dur="500"/>
                                        <p:tgtEl>
                                          <p:spTgt spid="38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99"/>
        <p:cNvGrpSpPr/>
        <p:nvPr/>
      </p:nvGrpSpPr>
      <p:grpSpPr>
        <a:xfrm>
          <a:off x="0" y="0"/>
          <a:ext cx="0" cy="0"/>
          <a:chOff x="0" y="0"/>
          <a:chExt cx="0" cy="0"/>
        </a:xfrm>
      </p:grpSpPr>
      <p:sp>
        <p:nvSpPr>
          <p:cNvPr id="38100" name="Google Shape;38100;p669"/>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000"/>
              <a:buFont typeface="Lato"/>
              <a:buNone/>
            </a:pPr>
            <a:r>
              <a:rPr lang="en-US"/>
              <a:t>Data Validation</a:t>
            </a:r>
            <a:endParaRPr/>
          </a:p>
        </p:txBody>
      </p:sp>
      <p:cxnSp>
        <p:nvCxnSpPr>
          <p:cNvPr id="38101" name="Google Shape;38101;p669"/>
          <p:cNvCxnSpPr/>
          <p:nvPr/>
        </p:nvCxnSpPr>
        <p:spPr>
          <a:xfrm rot="10800000" flipH="1">
            <a:off x="6977189" y="2934381"/>
            <a:ext cx="1140656" cy="521595"/>
          </a:xfrm>
          <a:prstGeom prst="straightConnector1">
            <a:avLst/>
          </a:prstGeom>
          <a:noFill/>
          <a:ln w="44450" cap="flat" cmpd="sng">
            <a:solidFill>
              <a:schemeClr val="lt2"/>
            </a:solidFill>
            <a:prstDash val="solid"/>
            <a:miter lim="800000"/>
            <a:headEnd type="none" w="sm" len="sm"/>
            <a:tailEnd type="none" w="sm" len="sm"/>
          </a:ln>
        </p:spPr>
      </p:cxnSp>
      <p:cxnSp>
        <p:nvCxnSpPr>
          <p:cNvPr id="38102" name="Google Shape;38102;p669"/>
          <p:cNvCxnSpPr/>
          <p:nvPr/>
        </p:nvCxnSpPr>
        <p:spPr>
          <a:xfrm rot="10800000">
            <a:off x="3020622" y="2687696"/>
            <a:ext cx="2173105" cy="753995"/>
          </a:xfrm>
          <a:prstGeom prst="straightConnector1">
            <a:avLst/>
          </a:prstGeom>
          <a:noFill/>
          <a:ln w="44450" cap="flat" cmpd="sng">
            <a:solidFill>
              <a:schemeClr val="lt2"/>
            </a:solidFill>
            <a:prstDash val="solid"/>
            <a:miter lim="800000"/>
            <a:headEnd type="none" w="sm" len="sm"/>
            <a:tailEnd type="none" w="sm" len="sm"/>
          </a:ln>
        </p:spPr>
      </p:cxnSp>
      <p:cxnSp>
        <p:nvCxnSpPr>
          <p:cNvPr id="38103" name="Google Shape;38103;p669"/>
          <p:cNvCxnSpPr/>
          <p:nvPr/>
        </p:nvCxnSpPr>
        <p:spPr>
          <a:xfrm flipH="1">
            <a:off x="4098535" y="4307841"/>
            <a:ext cx="1044148" cy="442108"/>
          </a:xfrm>
          <a:prstGeom prst="straightConnector1">
            <a:avLst/>
          </a:prstGeom>
          <a:noFill/>
          <a:ln w="44450" cap="flat" cmpd="sng">
            <a:solidFill>
              <a:schemeClr val="lt2"/>
            </a:solidFill>
            <a:prstDash val="solid"/>
            <a:miter lim="800000"/>
            <a:headEnd type="none" w="sm" len="sm"/>
            <a:tailEnd type="none" w="sm" len="sm"/>
          </a:ln>
        </p:spPr>
      </p:cxnSp>
      <p:cxnSp>
        <p:nvCxnSpPr>
          <p:cNvPr id="38104" name="Google Shape;38104;p669"/>
          <p:cNvCxnSpPr/>
          <p:nvPr/>
        </p:nvCxnSpPr>
        <p:spPr>
          <a:xfrm>
            <a:off x="7052831" y="4225478"/>
            <a:ext cx="1924261" cy="531249"/>
          </a:xfrm>
          <a:prstGeom prst="straightConnector1">
            <a:avLst/>
          </a:prstGeom>
          <a:noFill/>
          <a:ln w="44450" cap="flat" cmpd="sng">
            <a:solidFill>
              <a:schemeClr val="lt2"/>
            </a:solidFill>
            <a:prstDash val="solid"/>
            <a:miter lim="800000"/>
            <a:headEnd type="none" w="sm" len="sm"/>
            <a:tailEnd type="none" w="sm" len="sm"/>
          </a:ln>
        </p:spPr>
      </p:cxnSp>
      <p:sp>
        <p:nvSpPr>
          <p:cNvPr id="38105" name="Google Shape;38105;p669"/>
          <p:cNvSpPr/>
          <p:nvPr/>
        </p:nvSpPr>
        <p:spPr>
          <a:xfrm>
            <a:off x="5081911" y="2893338"/>
            <a:ext cx="1999965" cy="1999967"/>
          </a:xfrm>
          <a:prstGeom prst="ellipse">
            <a:avLst/>
          </a:prstGeom>
          <a:noFill/>
          <a:ln w="44450" cap="flat" cmpd="sng">
            <a:solidFill>
              <a:schemeClr val="lt2"/>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2133">
              <a:solidFill>
                <a:schemeClr val="lt1"/>
              </a:solidFill>
              <a:latin typeface="Lato"/>
              <a:ea typeface="Lato"/>
              <a:cs typeface="Lato"/>
              <a:sym typeface="Lato"/>
            </a:endParaRPr>
          </a:p>
        </p:txBody>
      </p:sp>
      <p:sp>
        <p:nvSpPr>
          <p:cNvPr id="38106" name="Google Shape;38106;p669"/>
          <p:cNvSpPr/>
          <p:nvPr/>
        </p:nvSpPr>
        <p:spPr>
          <a:xfrm>
            <a:off x="878279" y="1226820"/>
            <a:ext cx="2220503" cy="2220504"/>
          </a:xfrm>
          <a:prstGeom prst="ellipse">
            <a:avLst/>
          </a:prstGeom>
          <a:noFill/>
          <a:ln w="44450" cap="flat" cmpd="sng">
            <a:solidFill>
              <a:schemeClr val="lt2"/>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1467">
              <a:solidFill>
                <a:schemeClr val="lt1"/>
              </a:solidFill>
              <a:latin typeface="Lato Light"/>
              <a:ea typeface="Lato Light"/>
              <a:cs typeface="Lato Light"/>
              <a:sym typeface="Lato Light"/>
            </a:endParaRPr>
          </a:p>
        </p:txBody>
      </p:sp>
      <p:sp>
        <p:nvSpPr>
          <p:cNvPr id="38107" name="Google Shape;38107;p669"/>
          <p:cNvSpPr/>
          <p:nvPr/>
        </p:nvSpPr>
        <p:spPr>
          <a:xfrm>
            <a:off x="8973867" y="3941230"/>
            <a:ext cx="2158077" cy="2158079"/>
          </a:xfrm>
          <a:prstGeom prst="ellipse">
            <a:avLst/>
          </a:prstGeom>
          <a:noFill/>
          <a:ln w="44450" cap="flat" cmpd="sng">
            <a:solidFill>
              <a:schemeClr val="lt2"/>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1467">
              <a:solidFill>
                <a:schemeClr val="lt1"/>
              </a:solidFill>
              <a:latin typeface="Lato Light"/>
              <a:ea typeface="Lato Light"/>
              <a:cs typeface="Lato Light"/>
              <a:sym typeface="Lato Light"/>
            </a:endParaRPr>
          </a:p>
        </p:txBody>
      </p:sp>
      <p:sp>
        <p:nvSpPr>
          <p:cNvPr id="38108" name="Google Shape;38108;p669"/>
          <p:cNvSpPr/>
          <p:nvPr/>
        </p:nvSpPr>
        <p:spPr>
          <a:xfrm>
            <a:off x="8055992" y="1658162"/>
            <a:ext cx="1999965" cy="1999967"/>
          </a:xfrm>
          <a:prstGeom prst="ellipse">
            <a:avLst/>
          </a:prstGeom>
          <a:noFill/>
          <a:ln w="44450" cap="flat" cmpd="sng">
            <a:solidFill>
              <a:schemeClr val="lt2"/>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1467">
              <a:solidFill>
                <a:schemeClr val="lt1"/>
              </a:solidFill>
              <a:latin typeface="Lato Light"/>
              <a:ea typeface="Lato Light"/>
              <a:cs typeface="Lato Light"/>
              <a:sym typeface="Lato Light"/>
            </a:endParaRPr>
          </a:p>
        </p:txBody>
      </p:sp>
      <p:sp>
        <p:nvSpPr>
          <p:cNvPr id="38109" name="Google Shape;38109;p669"/>
          <p:cNvSpPr/>
          <p:nvPr/>
        </p:nvSpPr>
        <p:spPr>
          <a:xfrm>
            <a:off x="2166420" y="4147973"/>
            <a:ext cx="1999965" cy="1999967"/>
          </a:xfrm>
          <a:prstGeom prst="ellipse">
            <a:avLst/>
          </a:prstGeom>
          <a:noFill/>
          <a:ln w="44450" cap="flat" cmpd="sng">
            <a:solidFill>
              <a:schemeClr val="lt2"/>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endParaRPr sz="1333">
              <a:solidFill>
                <a:schemeClr val="lt1"/>
              </a:solidFill>
              <a:latin typeface="Lato Light"/>
              <a:ea typeface="Lato Light"/>
              <a:cs typeface="Lato Light"/>
              <a:sym typeface="Lato Light"/>
            </a:endParaRPr>
          </a:p>
        </p:txBody>
      </p:sp>
      <p:sp>
        <p:nvSpPr>
          <p:cNvPr id="38110" name="Google Shape;38110;p669"/>
          <p:cNvSpPr/>
          <p:nvPr/>
        </p:nvSpPr>
        <p:spPr>
          <a:xfrm>
            <a:off x="5236400" y="3463935"/>
            <a:ext cx="555233" cy="555231"/>
          </a:xfrm>
          <a:custGeom>
            <a:avLst/>
            <a:gdLst/>
            <a:ahLst/>
            <a:cxnLst/>
            <a:rect l="l" t="t" r="r" b="b"/>
            <a:pathLst>
              <a:path w="76" h="73" extrusionOk="0">
                <a:moveTo>
                  <a:pt x="51" y="0"/>
                </a:moveTo>
                <a:cubicBezTo>
                  <a:pt x="42" y="0"/>
                  <a:pt x="27" y="2"/>
                  <a:pt x="27" y="7"/>
                </a:cubicBezTo>
                <a:cubicBezTo>
                  <a:pt x="27" y="17"/>
                  <a:pt x="27" y="17"/>
                  <a:pt x="27" y="17"/>
                </a:cubicBezTo>
                <a:cubicBezTo>
                  <a:pt x="27" y="17"/>
                  <a:pt x="27" y="17"/>
                  <a:pt x="27" y="17"/>
                </a:cubicBezTo>
                <a:cubicBezTo>
                  <a:pt x="28" y="17"/>
                  <a:pt x="29" y="17"/>
                  <a:pt x="30" y="17"/>
                </a:cubicBezTo>
                <a:cubicBezTo>
                  <a:pt x="30" y="16"/>
                  <a:pt x="30" y="16"/>
                  <a:pt x="30" y="16"/>
                </a:cubicBezTo>
                <a:cubicBezTo>
                  <a:pt x="35" y="18"/>
                  <a:pt x="45" y="19"/>
                  <a:pt x="51" y="19"/>
                </a:cubicBezTo>
                <a:cubicBezTo>
                  <a:pt x="56" y="19"/>
                  <a:pt x="65" y="19"/>
                  <a:pt x="70" y="17"/>
                </a:cubicBezTo>
                <a:cubicBezTo>
                  <a:pt x="70" y="21"/>
                  <a:pt x="70" y="21"/>
                  <a:pt x="70" y="21"/>
                </a:cubicBezTo>
                <a:cubicBezTo>
                  <a:pt x="66" y="22"/>
                  <a:pt x="60" y="23"/>
                  <a:pt x="51" y="23"/>
                </a:cubicBezTo>
                <a:cubicBezTo>
                  <a:pt x="49" y="23"/>
                  <a:pt x="47" y="23"/>
                  <a:pt x="45" y="23"/>
                </a:cubicBezTo>
                <a:cubicBezTo>
                  <a:pt x="45" y="24"/>
                  <a:pt x="46" y="24"/>
                  <a:pt x="47" y="25"/>
                </a:cubicBezTo>
                <a:cubicBezTo>
                  <a:pt x="49" y="25"/>
                  <a:pt x="50" y="25"/>
                  <a:pt x="51" y="25"/>
                </a:cubicBezTo>
                <a:cubicBezTo>
                  <a:pt x="55" y="25"/>
                  <a:pt x="60" y="25"/>
                  <a:pt x="65" y="24"/>
                </a:cubicBezTo>
                <a:cubicBezTo>
                  <a:pt x="65" y="28"/>
                  <a:pt x="65" y="28"/>
                  <a:pt x="65" y="28"/>
                </a:cubicBezTo>
                <a:cubicBezTo>
                  <a:pt x="62" y="29"/>
                  <a:pt x="57" y="29"/>
                  <a:pt x="51" y="29"/>
                </a:cubicBezTo>
                <a:cubicBezTo>
                  <a:pt x="51" y="29"/>
                  <a:pt x="51" y="29"/>
                  <a:pt x="51" y="29"/>
                </a:cubicBezTo>
                <a:cubicBezTo>
                  <a:pt x="51" y="30"/>
                  <a:pt x="52" y="31"/>
                  <a:pt x="52" y="31"/>
                </a:cubicBezTo>
                <a:cubicBezTo>
                  <a:pt x="56" y="31"/>
                  <a:pt x="61" y="31"/>
                  <a:pt x="65" y="30"/>
                </a:cubicBezTo>
                <a:cubicBezTo>
                  <a:pt x="65" y="34"/>
                  <a:pt x="65" y="34"/>
                  <a:pt x="65" y="34"/>
                </a:cubicBezTo>
                <a:cubicBezTo>
                  <a:pt x="62" y="35"/>
                  <a:pt x="58" y="35"/>
                  <a:pt x="54" y="36"/>
                </a:cubicBezTo>
                <a:cubicBezTo>
                  <a:pt x="54" y="36"/>
                  <a:pt x="54" y="37"/>
                  <a:pt x="55" y="37"/>
                </a:cubicBezTo>
                <a:cubicBezTo>
                  <a:pt x="58" y="37"/>
                  <a:pt x="62" y="37"/>
                  <a:pt x="65" y="36"/>
                </a:cubicBezTo>
                <a:cubicBezTo>
                  <a:pt x="65" y="41"/>
                  <a:pt x="65" y="41"/>
                  <a:pt x="65" y="41"/>
                </a:cubicBezTo>
                <a:cubicBezTo>
                  <a:pt x="63" y="41"/>
                  <a:pt x="59" y="41"/>
                  <a:pt x="56" y="42"/>
                </a:cubicBezTo>
                <a:cubicBezTo>
                  <a:pt x="56" y="42"/>
                  <a:pt x="56" y="43"/>
                  <a:pt x="56" y="44"/>
                </a:cubicBezTo>
                <a:cubicBezTo>
                  <a:pt x="59" y="43"/>
                  <a:pt x="62" y="43"/>
                  <a:pt x="65" y="43"/>
                </a:cubicBezTo>
                <a:cubicBezTo>
                  <a:pt x="65" y="47"/>
                  <a:pt x="65" y="47"/>
                  <a:pt x="65" y="47"/>
                </a:cubicBezTo>
                <a:cubicBezTo>
                  <a:pt x="63" y="47"/>
                  <a:pt x="60" y="48"/>
                  <a:pt x="56" y="48"/>
                </a:cubicBezTo>
                <a:cubicBezTo>
                  <a:pt x="56" y="48"/>
                  <a:pt x="56" y="49"/>
                  <a:pt x="56" y="50"/>
                </a:cubicBezTo>
                <a:cubicBezTo>
                  <a:pt x="59" y="50"/>
                  <a:pt x="62" y="49"/>
                  <a:pt x="65" y="49"/>
                </a:cubicBezTo>
                <a:cubicBezTo>
                  <a:pt x="65" y="53"/>
                  <a:pt x="65" y="53"/>
                  <a:pt x="65" y="53"/>
                </a:cubicBezTo>
                <a:cubicBezTo>
                  <a:pt x="62" y="53"/>
                  <a:pt x="59" y="54"/>
                  <a:pt x="55" y="54"/>
                </a:cubicBezTo>
                <a:cubicBezTo>
                  <a:pt x="55" y="55"/>
                  <a:pt x="54" y="55"/>
                  <a:pt x="54" y="56"/>
                </a:cubicBezTo>
                <a:cubicBezTo>
                  <a:pt x="57" y="56"/>
                  <a:pt x="62" y="56"/>
                  <a:pt x="65" y="55"/>
                </a:cubicBezTo>
                <a:cubicBezTo>
                  <a:pt x="65" y="59"/>
                  <a:pt x="65" y="59"/>
                  <a:pt x="65" y="59"/>
                </a:cubicBezTo>
                <a:cubicBezTo>
                  <a:pt x="62" y="59"/>
                  <a:pt x="58" y="60"/>
                  <a:pt x="52" y="60"/>
                </a:cubicBezTo>
                <a:cubicBezTo>
                  <a:pt x="52" y="61"/>
                  <a:pt x="51" y="62"/>
                  <a:pt x="50" y="63"/>
                </a:cubicBezTo>
                <a:cubicBezTo>
                  <a:pt x="51" y="63"/>
                  <a:pt x="51" y="63"/>
                  <a:pt x="51" y="63"/>
                </a:cubicBezTo>
                <a:cubicBezTo>
                  <a:pt x="60" y="63"/>
                  <a:pt x="76" y="61"/>
                  <a:pt x="76" y="56"/>
                </a:cubicBezTo>
                <a:cubicBezTo>
                  <a:pt x="76" y="7"/>
                  <a:pt x="76" y="7"/>
                  <a:pt x="76" y="7"/>
                </a:cubicBezTo>
                <a:cubicBezTo>
                  <a:pt x="76" y="2"/>
                  <a:pt x="60" y="0"/>
                  <a:pt x="51" y="0"/>
                </a:cubicBezTo>
                <a:close/>
                <a:moveTo>
                  <a:pt x="67" y="58"/>
                </a:moveTo>
                <a:cubicBezTo>
                  <a:pt x="67" y="58"/>
                  <a:pt x="67" y="58"/>
                  <a:pt x="67" y="58"/>
                </a:cubicBezTo>
                <a:cubicBezTo>
                  <a:pt x="67" y="55"/>
                  <a:pt x="67" y="55"/>
                  <a:pt x="67" y="55"/>
                </a:cubicBezTo>
                <a:cubicBezTo>
                  <a:pt x="67" y="55"/>
                  <a:pt x="67" y="55"/>
                  <a:pt x="67" y="54"/>
                </a:cubicBezTo>
                <a:lnTo>
                  <a:pt x="67" y="58"/>
                </a:lnTo>
                <a:close/>
                <a:moveTo>
                  <a:pt x="67" y="52"/>
                </a:moveTo>
                <a:cubicBezTo>
                  <a:pt x="67" y="52"/>
                  <a:pt x="67" y="52"/>
                  <a:pt x="67" y="52"/>
                </a:cubicBezTo>
                <a:cubicBezTo>
                  <a:pt x="67" y="48"/>
                  <a:pt x="67" y="48"/>
                  <a:pt x="67" y="48"/>
                </a:cubicBezTo>
                <a:cubicBezTo>
                  <a:pt x="67" y="48"/>
                  <a:pt x="67" y="48"/>
                  <a:pt x="67" y="48"/>
                </a:cubicBezTo>
                <a:lnTo>
                  <a:pt x="67" y="52"/>
                </a:lnTo>
                <a:close/>
                <a:moveTo>
                  <a:pt x="67" y="46"/>
                </a:moveTo>
                <a:cubicBezTo>
                  <a:pt x="67" y="46"/>
                  <a:pt x="67" y="46"/>
                  <a:pt x="67" y="46"/>
                </a:cubicBezTo>
                <a:cubicBezTo>
                  <a:pt x="67" y="42"/>
                  <a:pt x="67" y="42"/>
                  <a:pt x="67" y="42"/>
                </a:cubicBezTo>
                <a:cubicBezTo>
                  <a:pt x="67" y="42"/>
                  <a:pt x="67" y="42"/>
                  <a:pt x="67" y="42"/>
                </a:cubicBezTo>
                <a:lnTo>
                  <a:pt x="67" y="46"/>
                </a:lnTo>
                <a:close/>
                <a:moveTo>
                  <a:pt x="67" y="40"/>
                </a:moveTo>
                <a:cubicBezTo>
                  <a:pt x="67" y="40"/>
                  <a:pt x="67" y="40"/>
                  <a:pt x="67" y="40"/>
                </a:cubicBezTo>
                <a:cubicBezTo>
                  <a:pt x="67" y="36"/>
                  <a:pt x="67" y="36"/>
                  <a:pt x="67" y="36"/>
                </a:cubicBezTo>
                <a:cubicBezTo>
                  <a:pt x="67" y="36"/>
                  <a:pt x="67" y="36"/>
                  <a:pt x="67" y="36"/>
                </a:cubicBezTo>
                <a:lnTo>
                  <a:pt x="67" y="40"/>
                </a:lnTo>
                <a:close/>
                <a:moveTo>
                  <a:pt x="67" y="34"/>
                </a:moveTo>
                <a:cubicBezTo>
                  <a:pt x="67" y="34"/>
                  <a:pt x="67" y="34"/>
                  <a:pt x="67" y="34"/>
                </a:cubicBezTo>
                <a:cubicBezTo>
                  <a:pt x="67" y="30"/>
                  <a:pt x="67" y="30"/>
                  <a:pt x="67" y="30"/>
                </a:cubicBezTo>
                <a:cubicBezTo>
                  <a:pt x="67" y="30"/>
                  <a:pt x="67" y="30"/>
                  <a:pt x="67" y="30"/>
                </a:cubicBezTo>
                <a:lnTo>
                  <a:pt x="67" y="34"/>
                </a:lnTo>
                <a:close/>
                <a:moveTo>
                  <a:pt x="70" y="57"/>
                </a:moveTo>
                <a:cubicBezTo>
                  <a:pt x="70" y="57"/>
                  <a:pt x="70" y="57"/>
                  <a:pt x="69" y="58"/>
                </a:cubicBezTo>
                <a:cubicBezTo>
                  <a:pt x="69" y="54"/>
                  <a:pt x="69" y="54"/>
                  <a:pt x="69" y="54"/>
                </a:cubicBezTo>
                <a:cubicBezTo>
                  <a:pt x="70" y="54"/>
                  <a:pt x="70" y="54"/>
                  <a:pt x="70" y="54"/>
                </a:cubicBezTo>
                <a:lnTo>
                  <a:pt x="70" y="57"/>
                </a:lnTo>
                <a:close/>
                <a:moveTo>
                  <a:pt x="70" y="52"/>
                </a:moveTo>
                <a:cubicBezTo>
                  <a:pt x="70" y="52"/>
                  <a:pt x="70" y="52"/>
                  <a:pt x="69" y="52"/>
                </a:cubicBezTo>
                <a:cubicBezTo>
                  <a:pt x="69" y="48"/>
                  <a:pt x="69" y="48"/>
                  <a:pt x="69" y="48"/>
                </a:cubicBezTo>
                <a:cubicBezTo>
                  <a:pt x="70" y="48"/>
                  <a:pt x="70" y="48"/>
                  <a:pt x="70" y="48"/>
                </a:cubicBezTo>
                <a:lnTo>
                  <a:pt x="70" y="52"/>
                </a:lnTo>
                <a:close/>
                <a:moveTo>
                  <a:pt x="70" y="46"/>
                </a:moveTo>
                <a:cubicBezTo>
                  <a:pt x="70" y="46"/>
                  <a:pt x="70" y="46"/>
                  <a:pt x="69" y="46"/>
                </a:cubicBezTo>
                <a:cubicBezTo>
                  <a:pt x="69" y="42"/>
                  <a:pt x="69" y="42"/>
                  <a:pt x="69" y="42"/>
                </a:cubicBezTo>
                <a:cubicBezTo>
                  <a:pt x="70" y="42"/>
                  <a:pt x="70" y="42"/>
                  <a:pt x="70" y="42"/>
                </a:cubicBezTo>
                <a:lnTo>
                  <a:pt x="70" y="46"/>
                </a:lnTo>
                <a:close/>
                <a:moveTo>
                  <a:pt x="70" y="40"/>
                </a:moveTo>
                <a:cubicBezTo>
                  <a:pt x="70" y="40"/>
                  <a:pt x="70" y="40"/>
                  <a:pt x="69" y="40"/>
                </a:cubicBezTo>
                <a:cubicBezTo>
                  <a:pt x="69" y="36"/>
                  <a:pt x="69" y="36"/>
                  <a:pt x="69" y="36"/>
                </a:cubicBezTo>
                <a:cubicBezTo>
                  <a:pt x="70" y="36"/>
                  <a:pt x="70" y="36"/>
                  <a:pt x="70" y="35"/>
                </a:cubicBezTo>
                <a:lnTo>
                  <a:pt x="70" y="40"/>
                </a:lnTo>
                <a:close/>
                <a:moveTo>
                  <a:pt x="70" y="33"/>
                </a:moveTo>
                <a:cubicBezTo>
                  <a:pt x="70" y="33"/>
                  <a:pt x="70" y="33"/>
                  <a:pt x="69" y="33"/>
                </a:cubicBezTo>
                <a:cubicBezTo>
                  <a:pt x="69" y="29"/>
                  <a:pt x="69" y="29"/>
                  <a:pt x="69" y="29"/>
                </a:cubicBezTo>
                <a:cubicBezTo>
                  <a:pt x="70" y="29"/>
                  <a:pt x="70" y="29"/>
                  <a:pt x="70" y="29"/>
                </a:cubicBezTo>
                <a:lnTo>
                  <a:pt x="70" y="33"/>
                </a:lnTo>
                <a:close/>
                <a:moveTo>
                  <a:pt x="70" y="27"/>
                </a:moveTo>
                <a:cubicBezTo>
                  <a:pt x="70" y="27"/>
                  <a:pt x="70" y="27"/>
                  <a:pt x="69" y="27"/>
                </a:cubicBezTo>
                <a:cubicBezTo>
                  <a:pt x="69" y="26"/>
                  <a:pt x="69" y="26"/>
                  <a:pt x="69" y="26"/>
                </a:cubicBezTo>
                <a:cubicBezTo>
                  <a:pt x="69" y="25"/>
                  <a:pt x="69" y="25"/>
                  <a:pt x="68" y="25"/>
                </a:cubicBezTo>
                <a:cubicBezTo>
                  <a:pt x="68" y="25"/>
                  <a:pt x="67" y="25"/>
                  <a:pt x="67" y="26"/>
                </a:cubicBezTo>
                <a:cubicBezTo>
                  <a:pt x="67" y="28"/>
                  <a:pt x="67" y="28"/>
                  <a:pt x="67" y="28"/>
                </a:cubicBezTo>
                <a:cubicBezTo>
                  <a:pt x="67" y="28"/>
                  <a:pt x="67" y="28"/>
                  <a:pt x="67" y="28"/>
                </a:cubicBezTo>
                <a:cubicBezTo>
                  <a:pt x="67" y="24"/>
                  <a:pt x="67" y="24"/>
                  <a:pt x="67" y="24"/>
                </a:cubicBezTo>
                <a:cubicBezTo>
                  <a:pt x="68" y="24"/>
                  <a:pt x="69" y="23"/>
                  <a:pt x="70" y="23"/>
                </a:cubicBezTo>
                <a:lnTo>
                  <a:pt x="70" y="27"/>
                </a:lnTo>
                <a:close/>
                <a:moveTo>
                  <a:pt x="70" y="15"/>
                </a:moveTo>
                <a:cubicBezTo>
                  <a:pt x="66" y="16"/>
                  <a:pt x="60" y="17"/>
                  <a:pt x="51" y="17"/>
                </a:cubicBezTo>
                <a:cubicBezTo>
                  <a:pt x="39" y="17"/>
                  <a:pt x="32" y="15"/>
                  <a:pt x="30" y="14"/>
                </a:cubicBezTo>
                <a:cubicBezTo>
                  <a:pt x="30" y="10"/>
                  <a:pt x="30" y="10"/>
                  <a:pt x="30" y="10"/>
                </a:cubicBezTo>
                <a:cubicBezTo>
                  <a:pt x="35" y="13"/>
                  <a:pt x="45" y="14"/>
                  <a:pt x="51" y="14"/>
                </a:cubicBezTo>
                <a:cubicBezTo>
                  <a:pt x="57" y="14"/>
                  <a:pt x="65" y="13"/>
                  <a:pt x="70" y="11"/>
                </a:cubicBezTo>
                <a:lnTo>
                  <a:pt x="70" y="15"/>
                </a:lnTo>
                <a:close/>
                <a:moveTo>
                  <a:pt x="72" y="57"/>
                </a:moveTo>
                <a:cubicBezTo>
                  <a:pt x="72" y="53"/>
                  <a:pt x="72" y="53"/>
                  <a:pt x="72" y="53"/>
                </a:cubicBezTo>
                <a:cubicBezTo>
                  <a:pt x="72" y="53"/>
                  <a:pt x="72" y="53"/>
                  <a:pt x="73" y="53"/>
                </a:cubicBezTo>
                <a:cubicBezTo>
                  <a:pt x="73" y="56"/>
                  <a:pt x="73" y="56"/>
                  <a:pt x="73" y="56"/>
                </a:cubicBezTo>
                <a:cubicBezTo>
                  <a:pt x="73" y="56"/>
                  <a:pt x="72" y="56"/>
                  <a:pt x="72" y="57"/>
                </a:cubicBezTo>
                <a:close/>
                <a:moveTo>
                  <a:pt x="73" y="16"/>
                </a:moveTo>
                <a:cubicBezTo>
                  <a:pt x="73" y="20"/>
                  <a:pt x="73" y="20"/>
                  <a:pt x="73" y="20"/>
                </a:cubicBezTo>
                <a:cubicBezTo>
                  <a:pt x="72" y="20"/>
                  <a:pt x="72" y="20"/>
                  <a:pt x="72" y="20"/>
                </a:cubicBezTo>
                <a:cubicBezTo>
                  <a:pt x="72" y="16"/>
                  <a:pt x="72" y="16"/>
                  <a:pt x="72" y="16"/>
                </a:cubicBezTo>
                <a:cubicBezTo>
                  <a:pt x="72" y="16"/>
                  <a:pt x="72" y="16"/>
                  <a:pt x="73" y="16"/>
                </a:cubicBezTo>
                <a:close/>
                <a:moveTo>
                  <a:pt x="72" y="14"/>
                </a:moveTo>
                <a:cubicBezTo>
                  <a:pt x="72" y="11"/>
                  <a:pt x="72" y="11"/>
                  <a:pt x="72" y="11"/>
                </a:cubicBezTo>
                <a:cubicBezTo>
                  <a:pt x="72" y="11"/>
                  <a:pt x="72" y="10"/>
                  <a:pt x="73" y="10"/>
                </a:cubicBezTo>
                <a:cubicBezTo>
                  <a:pt x="73" y="14"/>
                  <a:pt x="73" y="14"/>
                  <a:pt x="73" y="14"/>
                </a:cubicBezTo>
                <a:cubicBezTo>
                  <a:pt x="72" y="14"/>
                  <a:pt x="72" y="14"/>
                  <a:pt x="72" y="14"/>
                </a:cubicBezTo>
                <a:close/>
                <a:moveTo>
                  <a:pt x="73" y="22"/>
                </a:moveTo>
                <a:cubicBezTo>
                  <a:pt x="73" y="26"/>
                  <a:pt x="73" y="26"/>
                  <a:pt x="73" y="26"/>
                </a:cubicBezTo>
                <a:cubicBezTo>
                  <a:pt x="72" y="26"/>
                  <a:pt x="72" y="26"/>
                  <a:pt x="72" y="26"/>
                </a:cubicBezTo>
                <a:cubicBezTo>
                  <a:pt x="72" y="22"/>
                  <a:pt x="72" y="22"/>
                  <a:pt x="72" y="22"/>
                </a:cubicBezTo>
                <a:cubicBezTo>
                  <a:pt x="72" y="22"/>
                  <a:pt x="72" y="22"/>
                  <a:pt x="73" y="22"/>
                </a:cubicBezTo>
                <a:close/>
                <a:moveTo>
                  <a:pt x="73" y="28"/>
                </a:moveTo>
                <a:cubicBezTo>
                  <a:pt x="73" y="32"/>
                  <a:pt x="73" y="32"/>
                  <a:pt x="73" y="32"/>
                </a:cubicBezTo>
                <a:cubicBezTo>
                  <a:pt x="72" y="32"/>
                  <a:pt x="72" y="32"/>
                  <a:pt x="72" y="33"/>
                </a:cubicBezTo>
                <a:cubicBezTo>
                  <a:pt x="72" y="29"/>
                  <a:pt x="72" y="29"/>
                  <a:pt x="72" y="29"/>
                </a:cubicBezTo>
                <a:cubicBezTo>
                  <a:pt x="72" y="28"/>
                  <a:pt x="72" y="28"/>
                  <a:pt x="73" y="28"/>
                </a:cubicBezTo>
                <a:close/>
                <a:moveTo>
                  <a:pt x="73" y="34"/>
                </a:moveTo>
                <a:cubicBezTo>
                  <a:pt x="73" y="38"/>
                  <a:pt x="73" y="38"/>
                  <a:pt x="73" y="38"/>
                </a:cubicBezTo>
                <a:cubicBezTo>
                  <a:pt x="72" y="38"/>
                  <a:pt x="72" y="39"/>
                  <a:pt x="72" y="39"/>
                </a:cubicBezTo>
                <a:cubicBezTo>
                  <a:pt x="72" y="35"/>
                  <a:pt x="72" y="35"/>
                  <a:pt x="72" y="35"/>
                </a:cubicBezTo>
                <a:cubicBezTo>
                  <a:pt x="72" y="35"/>
                  <a:pt x="72" y="35"/>
                  <a:pt x="73" y="34"/>
                </a:cubicBezTo>
                <a:close/>
                <a:moveTo>
                  <a:pt x="73" y="41"/>
                </a:moveTo>
                <a:cubicBezTo>
                  <a:pt x="73" y="44"/>
                  <a:pt x="73" y="44"/>
                  <a:pt x="73" y="44"/>
                </a:cubicBezTo>
                <a:cubicBezTo>
                  <a:pt x="72" y="45"/>
                  <a:pt x="72" y="45"/>
                  <a:pt x="72" y="45"/>
                </a:cubicBezTo>
                <a:cubicBezTo>
                  <a:pt x="72" y="41"/>
                  <a:pt x="72" y="41"/>
                  <a:pt x="72" y="41"/>
                </a:cubicBezTo>
                <a:cubicBezTo>
                  <a:pt x="72" y="41"/>
                  <a:pt x="72" y="41"/>
                  <a:pt x="73" y="41"/>
                </a:cubicBezTo>
                <a:close/>
                <a:moveTo>
                  <a:pt x="73" y="47"/>
                </a:moveTo>
                <a:cubicBezTo>
                  <a:pt x="73" y="51"/>
                  <a:pt x="73" y="51"/>
                  <a:pt x="73" y="51"/>
                </a:cubicBezTo>
                <a:cubicBezTo>
                  <a:pt x="72" y="51"/>
                  <a:pt x="72" y="51"/>
                  <a:pt x="72" y="51"/>
                </a:cubicBezTo>
                <a:cubicBezTo>
                  <a:pt x="72" y="47"/>
                  <a:pt x="72" y="47"/>
                  <a:pt x="72" y="47"/>
                </a:cubicBezTo>
                <a:cubicBezTo>
                  <a:pt x="72" y="47"/>
                  <a:pt x="72" y="47"/>
                  <a:pt x="73" y="47"/>
                </a:cubicBezTo>
                <a:close/>
                <a:moveTo>
                  <a:pt x="51" y="11"/>
                </a:moveTo>
                <a:cubicBezTo>
                  <a:pt x="38" y="11"/>
                  <a:pt x="31" y="8"/>
                  <a:pt x="30" y="7"/>
                </a:cubicBezTo>
                <a:cubicBezTo>
                  <a:pt x="30" y="7"/>
                  <a:pt x="30" y="7"/>
                  <a:pt x="30" y="7"/>
                </a:cubicBezTo>
                <a:cubicBezTo>
                  <a:pt x="31" y="6"/>
                  <a:pt x="38" y="3"/>
                  <a:pt x="51" y="3"/>
                </a:cubicBezTo>
                <a:cubicBezTo>
                  <a:pt x="64" y="3"/>
                  <a:pt x="72" y="6"/>
                  <a:pt x="73" y="7"/>
                </a:cubicBezTo>
                <a:cubicBezTo>
                  <a:pt x="72" y="8"/>
                  <a:pt x="64" y="11"/>
                  <a:pt x="51" y="11"/>
                </a:cubicBezTo>
                <a:close/>
                <a:moveTo>
                  <a:pt x="27" y="24"/>
                </a:moveTo>
                <a:cubicBezTo>
                  <a:pt x="15" y="24"/>
                  <a:pt x="5" y="34"/>
                  <a:pt x="5" y="46"/>
                </a:cubicBezTo>
                <a:cubicBezTo>
                  <a:pt x="5" y="58"/>
                  <a:pt x="15" y="68"/>
                  <a:pt x="27" y="68"/>
                </a:cubicBezTo>
                <a:cubicBezTo>
                  <a:pt x="39" y="68"/>
                  <a:pt x="49" y="58"/>
                  <a:pt x="49" y="46"/>
                </a:cubicBezTo>
                <a:cubicBezTo>
                  <a:pt x="49" y="34"/>
                  <a:pt x="39" y="24"/>
                  <a:pt x="27" y="24"/>
                </a:cubicBezTo>
                <a:close/>
                <a:moveTo>
                  <a:pt x="27" y="66"/>
                </a:moveTo>
                <a:cubicBezTo>
                  <a:pt x="16" y="66"/>
                  <a:pt x="7" y="57"/>
                  <a:pt x="7" y="46"/>
                </a:cubicBezTo>
                <a:cubicBezTo>
                  <a:pt x="7" y="35"/>
                  <a:pt x="16" y="26"/>
                  <a:pt x="27" y="26"/>
                </a:cubicBezTo>
                <a:cubicBezTo>
                  <a:pt x="38" y="26"/>
                  <a:pt x="47" y="35"/>
                  <a:pt x="47" y="46"/>
                </a:cubicBezTo>
                <a:cubicBezTo>
                  <a:pt x="47" y="57"/>
                  <a:pt x="38" y="66"/>
                  <a:pt x="27" y="66"/>
                </a:cubicBezTo>
                <a:close/>
                <a:moveTo>
                  <a:pt x="27" y="19"/>
                </a:moveTo>
                <a:cubicBezTo>
                  <a:pt x="12" y="19"/>
                  <a:pt x="0" y="31"/>
                  <a:pt x="0" y="46"/>
                </a:cubicBezTo>
                <a:cubicBezTo>
                  <a:pt x="0" y="61"/>
                  <a:pt x="12" y="73"/>
                  <a:pt x="27" y="73"/>
                </a:cubicBezTo>
                <a:cubicBezTo>
                  <a:pt x="42" y="73"/>
                  <a:pt x="54" y="61"/>
                  <a:pt x="54" y="46"/>
                </a:cubicBezTo>
                <a:cubicBezTo>
                  <a:pt x="54" y="31"/>
                  <a:pt x="42" y="19"/>
                  <a:pt x="27" y="19"/>
                </a:cubicBezTo>
                <a:close/>
                <a:moveTo>
                  <a:pt x="27" y="70"/>
                </a:moveTo>
                <a:cubicBezTo>
                  <a:pt x="14" y="70"/>
                  <a:pt x="3" y="59"/>
                  <a:pt x="3" y="46"/>
                </a:cubicBezTo>
                <a:cubicBezTo>
                  <a:pt x="3" y="33"/>
                  <a:pt x="14" y="22"/>
                  <a:pt x="27" y="22"/>
                </a:cubicBezTo>
                <a:cubicBezTo>
                  <a:pt x="40" y="22"/>
                  <a:pt x="51" y="33"/>
                  <a:pt x="51" y="46"/>
                </a:cubicBezTo>
                <a:cubicBezTo>
                  <a:pt x="51" y="59"/>
                  <a:pt x="40" y="70"/>
                  <a:pt x="27" y="70"/>
                </a:cubicBezTo>
                <a:close/>
                <a:moveTo>
                  <a:pt x="23" y="40"/>
                </a:moveTo>
                <a:cubicBezTo>
                  <a:pt x="23" y="42"/>
                  <a:pt x="25" y="44"/>
                  <a:pt x="27" y="44"/>
                </a:cubicBezTo>
                <a:cubicBezTo>
                  <a:pt x="31" y="44"/>
                  <a:pt x="34" y="48"/>
                  <a:pt x="34" y="52"/>
                </a:cubicBezTo>
                <a:cubicBezTo>
                  <a:pt x="34" y="55"/>
                  <a:pt x="32" y="58"/>
                  <a:pt x="29" y="59"/>
                </a:cubicBezTo>
                <a:cubicBezTo>
                  <a:pt x="29" y="61"/>
                  <a:pt x="29" y="61"/>
                  <a:pt x="29" y="61"/>
                </a:cubicBezTo>
                <a:cubicBezTo>
                  <a:pt x="29" y="62"/>
                  <a:pt x="28" y="62"/>
                  <a:pt x="27" y="62"/>
                </a:cubicBezTo>
                <a:cubicBezTo>
                  <a:pt x="26" y="62"/>
                  <a:pt x="26" y="62"/>
                  <a:pt x="26" y="61"/>
                </a:cubicBezTo>
                <a:cubicBezTo>
                  <a:pt x="26" y="59"/>
                  <a:pt x="26" y="59"/>
                  <a:pt x="26" y="59"/>
                </a:cubicBezTo>
                <a:cubicBezTo>
                  <a:pt x="22" y="58"/>
                  <a:pt x="20" y="55"/>
                  <a:pt x="20" y="52"/>
                </a:cubicBezTo>
                <a:cubicBezTo>
                  <a:pt x="20" y="51"/>
                  <a:pt x="21" y="50"/>
                  <a:pt x="21" y="50"/>
                </a:cubicBezTo>
                <a:cubicBezTo>
                  <a:pt x="22" y="50"/>
                  <a:pt x="23" y="51"/>
                  <a:pt x="23" y="52"/>
                </a:cubicBezTo>
                <a:cubicBezTo>
                  <a:pt x="23" y="54"/>
                  <a:pt x="25" y="56"/>
                  <a:pt x="27" y="56"/>
                </a:cubicBezTo>
                <a:cubicBezTo>
                  <a:pt x="30" y="56"/>
                  <a:pt x="31" y="54"/>
                  <a:pt x="31" y="52"/>
                </a:cubicBezTo>
                <a:cubicBezTo>
                  <a:pt x="31" y="49"/>
                  <a:pt x="30" y="47"/>
                  <a:pt x="27" y="47"/>
                </a:cubicBezTo>
                <a:cubicBezTo>
                  <a:pt x="23" y="47"/>
                  <a:pt x="20" y="44"/>
                  <a:pt x="20" y="40"/>
                </a:cubicBezTo>
                <a:cubicBezTo>
                  <a:pt x="20" y="37"/>
                  <a:pt x="22" y="34"/>
                  <a:pt x="25" y="33"/>
                </a:cubicBezTo>
                <a:cubicBezTo>
                  <a:pt x="25" y="30"/>
                  <a:pt x="25" y="30"/>
                  <a:pt x="25" y="30"/>
                </a:cubicBezTo>
                <a:cubicBezTo>
                  <a:pt x="25" y="29"/>
                  <a:pt x="26" y="29"/>
                  <a:pt x="27" y="29"/>
                </a:cubicBezTo>
                <a:cubicBezTo>
                  <a:pt x="28" y="29"/>
                  <a:pt x="28" y="29"/>
                  <a:pt x="28" y="30"/>
                </a:cubicBezTo>
                <a:cubicBezTo>
                  <a:pt x="28" y="33"/>
                  <a:pt x="28" y="33"/>
                  <a:pt x="28" y="33"/>
                </a:cubicBezTo>
                <a:cubicBezTo>
                  <a:pt x="32" y="33"/>
                  <a:pt x="34" y="36"/>
                  <a:pt x="34" y="40"/>
                </a:cubicBezTo>
                <a:cubicBezTo>
                  <a:pt x="34" y="41"/>
                  <a:pt x="34" y="42"/>
                  <a:pt x="33" y="42"/>
                </a:cubicBezTo>
                <a:cubicBezTo>
                  <a:pt x="32" y="42"/>
                  <a:pt x="31" y="41"/>
                  <a:pt x="31" y="40"/>
                </a:cubicBezTo>
                <a:cubicBezTo>
                  <a:pt x="31" y="38"/>
                  <a:pt x="30" y="36"/>
                  <a:pt x="27" y="36"/>
                </a:cubicBezTo>
                <a:cubicBezTo>
                  <a:pt x="25" y="36"/>
                  <a:pt x="23" y="38"/>
                  <a:pt x="23" y="40"/>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8111" name="Google Shape;38111;p669"/>
          <p:cNvSpPr/>
          <p:nvPr/>
        </p:nvSpPr>
        <p:spPr>
          <a:xfrm>
            <a:off x="5771374" y="3353585"/>
            <a:ext cx="1614919" cy="79496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4267">
                <a:solidFill>
                  <a:schemeClr val="lt2"/>
                </a:solidFill>
                <a:latin typeface="Arial"/>
                <a:ea typeface="Arial"/>
                <a:cs typeface="Arial"/>
                <a:sym typeface="Arial"/>
              </a:rPr>
              <a:t>$28</a:t>
            </a:r>
            <a:endParaRPr sz="1400">
              <a:solidFill>
                <a:schemeClr val="lt2"/>
              </a:solidFill>
              <a:latin typeface="Calibri"/>
              <a:ea typeface="Calibri"/>
              <a:cs typeface="Calibri"/>
              <a:sym typeface="Calibri"/>
            </a:endParaRPr>
          </a:p>
        </p:txBody>
      </p:sp>
      <p:sp>
        <p:nvSpPr>
          <p:cNvPr id="38112" name="Google Shape;38112;p669"/>
          <p:cNvSpPr/>
          <p:nvPr/>
        </p:nvSpPr>
        <p:spPr>
          <a:xfrm>
            <a:off x="5252417" y="4042784"/>
            <a:ext cx="1651689" cy="35580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600">
                <a:solidFill>
                  <a:schemeClr val="lt2"/>
                </a:solidFill>
                <a:latin typeface="Lato Light"/>
                <a:ea typeface="Lato Light"/>
                <a:cs typeface="Lato Light"/>
                <a:sym typeface="Lato Light"/>
              </a:rPr>
              <a:t>Million/ years</a:t>
            </a:r>
            <a:endParaRPr sz="1400">
              <a:solidFill>
                <a:schemeClr val="lt2"/>
              </a:solidFill>
              <a:latin typeface="Lato Light"/>
              <a:ea typeface="Lato Light"/>
              <a:cs typeface="Lato Light"/>
              <a:sym typeface="Lato Light"/>
            </a:endParaRPr>
          </a:p>
        </p:txBody>
      </p:sp>
      <p:sp>
        <p:nvSpPr>
          <p:cNvPr id="38113" name="Google Shape;38113;p669"/>
          <p:cNvSpPr/>
          <p:nvPr/>
        </p:nvSpPr>
        <p:spPr>
          <a:xfrm>
            <a:off x="8180741" y="2085204"/>
            <a:ext cx="1614919" cy="88267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4800">
                <a:solidFill>
                  <a:schemeClr val="lt2"/>
                </a:solidFill>
                <a:latin typeface="Arial"/>
                <a:ea typeface="Arial"/>
                <a:cs typeface="Arial"/>
                <a:sym typeface="Arial"/>
              </a:rPr>
              <a:t>18%</a:t>
            </a:r>
            <a:endParaRPr sz="1467">
              <a:solidFill>
                <a:schemeClr val="lt2"/>
              </a:solidFill>
              <a:latin typeface="Calibri"/>
              <a:ea typeface="Calibri"/>
              <a:cs typeface="Calibri"/>
              <a:sym typeface="Calibri"/>
            </a:endParaRPr>
          </a:p>
        </p:txBody>
      </p:sp>
      <p:sp>
        <p:nvSpPr>
          <p:cNvPr id="38114" name="Google Shape;38114;p669"/>
          <p:cNvSpPr/>
          <p:nvPr/>
        </p:nvSpPr>
        <p:spPr>
          <a:xfrm>
            <a:off x="8243281" y="2756761"/>
            <a:ext cx="1889595" cy="31181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333">
                <a:solidFill>
                  <a:schemeClr val="lt2"/>
                </a:solidFill>
                <a:latin typeface="Lato Light"/>
                <a:ea typeface="Lato Light"/>
                <a:cs typeface="Lato Light"/>
                <a:sym typeface="Lato Light"/>
              </a:rPr>
              <a:t>Comes from analysis</a:t>
            </a:r>
            <a:endParaRPr sz="1067">
              <a:solidFill>
                <a:schemeClr val="lt2"/>
              </a:solidFill>
              <a:latin typeface="Lato Light"/>
              <a:ea typeface="Lato Light"/>
              <a:cs typeface="Lato Light"/>
              <a:sym typeface="Lato Light"/>
            </a:endParaRPr>
          </a:p>
        </p:txBody>
      </p:sp>
      <p:sp>
        <p:nvSpPr>
          <p:cNvPr id="38115" name="Google Shape;38115;p669"/>
          <p:cNvSpPr/>
          <p:nvPr/>
        </p:nvSpPr>
        <p:spPr>
          <a:xfrm>
            <a:off x="9354285" y="2198136"/>
            <a:ext cx="441375" cy="491891"/>
          </a:xfrm>
          <a:custGeom>
            <a:avLst/>
            <a:gdLst/>
            <a:ahLst/>
            <a:cxnLst/>
            <a:rect l="l" t="t" r="r" b="b"/>
            <a:pathLst>
              <a:path w="70" h="75" extrusionOk="0">
                <a:moveTo>
                  <a:pt x="33" y="9"/>
                </a:moveTo>
                <a:cubicBezTo>
                  <a:pt x="33" y="9"/>
                  <a:pt x="33" y="9"/>
                  <a:pt x="33" y="9"/>
                </a:cubicBezTo>
                <a:cubicBezTo>
                  <a:pt x="15" y="9"/>
                  <a:pt x="0" y="24"/>
                  <a:pt x="0" y="42"/>
                </a:cubicBezTo>
                <a:cubicBezTo>
                  <a:pt x="0" y="60"/>
                  <a:pt x="15" y="75"/>
                  <a:pt x="33" y="75"/>
                </a:cubicBezTo>
                <a:cubicBezTo>
                  <a:pt x="46" y="75"/>
                  <a:pt x="57" y="68"/>
                  <a:pt x="62" y="58"/>
                </a:cubicBezTo>
                <a:cubicBezTo>
                  <a:pt x="33" y="42"/>
                  <a:pt x="33" y="42"/>
                  <a:pt x="33" y="42"/>
                </a:cubicBezTo>
                <a:lnTo>
                  <a:pt x="33" y="9"/>
                </a:lnTo>
                <a:close/>
                <a:moveTo>
                  <a:pt x="58" y="59"/>
                </a:moveTo>
                <a:cubicBezTo>
                  <a:pt x="53" y="67"/>
                  <a:pt x="43" y="72"/>
                  <a:pt x="33" y="72"/>
                </a:cubicBezTo>
                <a:cubicBezTo>
                  <a:pt x="17" y="72"/>
                  <a:pt x="3" y="59"/>
                  <a:pt x="3" y="42"/>
                </a:cubicBezTo>
                <a:cubicBezTo>
                  <a:pt x="3" y="27"/>
                  <a:pt x="15" y="14"/>
                  <a:pt x="30" y="12"/>
                </a:cubicBezTo>
                <a:cubicBezTo>
                  <a:pt x="30" y="42"/>
                  <a:pt x="30" y="42"/>
                  <a:pt x="30" y="42"/>
                </a:cubicBezTo>
                <a:cubicBezTo>
                  <a:pt x="30" y="44"/>
                  <a:pt x="30" y="44"/>
                  <a:pt x="30" y="44"/>
                </a:cubicBezTo>
                <a:cubicBezTo>
                  <a:pt x="32" y="45"/>
                  <a:pt x="32" y="45"/>
                  <a:pt x="32" y="45"/>
                </a:cubicBezTo>
                <a:lnTo>
                  <a:pt x="58" y="59"/>
                </a:lnTo>
                <a:close/>
                <a:moveTo>
                  <a:pt x="22" y="65"/>
                </a:moveTo>
                <a:cubicBezTo>
                  <a:pt x="25" y="66"/>
                  <a:pt x="29" y="67"/>
                  <a:pt x="33" y="67"/>
                </a:cubicBezTo>
                <a:cubicBezTo>
                  <a:pt x="33" y="67"/>
                  <a:pt x="34" y="68"/>
                  <a:pt x="34" y="68"/>
                </a:cubicBezTo>
                <a:cubicBezTo>
                  <a:pt x="34" y="69"/>
                  <a:pt x="33" y="69"/>
                  <a:pt x="33" y="69"/>
                </a:cubicBezTo>
                <a:cubicBezTo>
                  <a:pt x="29" y="69"/>
                  <a:pt x="25" y="68"/>
                  <a:pt x="21" y="66"/>
                </a:cubicBezTo>
                <a:cubicBezTo>
                  <a:pt x="20" y="66"/>
                  <a:pt x="20" y="66"/>
                  <a:pt x="20" y="65"/>
                </a:cubicBezTo>
                <a:cubicBezTo>
                  <a:pt x="21" y="65"/>
                  <a:pt x="21" y="64"/>
                  <a:pt x="22" y="65"/>
                </a:cubicBezTo>
                <a:close/>
                <a:moveTo>
                  <a:pt x="18" y="62"/>
                </a:moveTo>
                <a:cubicBezTo>
                  <a:pt x="18" y="62"/>
                  <a:pt x="18" y="63"/>
                  <a:pt x="18" y="64"/>
                </a:cubicBezTo>
                <a:cubicBezTo>
                  <a:pt x="18" y="64"/>
                  <a:pt x="18" y="64"/>
                  <a:pt x="17" y="64"/>
                </a:cubicBezTo>
                <a:cubicBezTo>
                  <a:pt x="17" y="64"/>
                  <a:pt x="17" y="64"/>
                  <a:pt x="17" y="64"/>
                </a:cubicBezTo>
                <a:cubicBezTo>
                  <a:pt x="10" y="59"/>
                  <a:pt x="6" y="51"/>
                  <a:pt x="6" y="42"/>
                </a:cubicBezTo>
                <a:cubicBezTo>
                  <a:pt x="6" y="36"/>
                  <a:pt x="8" y="31"/>
                  <a:pt x="11" y="26"/>
                </a:cubicBezTo>
                <a:cubicBezTo>
                  <a:pt x="11" y="26"/>
                  <a:pt x="12" y="26"/>
                  <a:pt x="13" y="26"/>
                </a:cubicBezTo>
                <a:cubicBezTo>
                  <a:pt x="13" y="26"/>
                  <a:pt x="13" y="27"/>
                  <a:pt x="13" y="27"/>
                </a:cubicBezTo>
                <a:cubicBezTo>
                  <a:pt x="10" y="32"/>
                  <a:pt x="8" y="37"/>
                  <a:pt x="8" y="42"/>
                </a:cubicBezTo>
                <a:cubicBezTo>
                  <a:pt x="8" y="50"/>
                  <a:pt x="12" y="57"/>
                  <a:pt x="18" y="62"/>
                </a:cubicBezTo>
                <a:close/>
                <a:moveTo>
                  <a:pt x="66" y="16"/>
                </a:moveTo>
                <a:cubicBezTo>
                  <a:pt x="37" y="36"/>
                  <a:pt x="37" y="36"/>
                  <a:pt x="37" y="36"/>
                </a:cubicBezTo>
                <a:cubicBezTo>
                  <a:pt x="37" y="0"/>
                  <a:pt x="37" y="0"/>
                  <a:pt x="37" y="0"/>
                </a:cubicBezTo>
                <a:cubicBezTo>
                  <a:pt x="49" y="0"/>
                  <a:pt x="60" y="6"/>
                  <a:pt x="66" y="16"/>
                </a:cubicBezTo>
                <a:close/>
                <a:moveTo>
                  <a:pt x="70" y="41"/>
                </a:moveTo>
                <a:cubicBezTo>
                  <a:pt x="70" y="46"/>
                  <a:pt x="68" y="52"/>
                  <a:pt x="66" y="56"/>
                </a:cubicBezTo>
                <a:cubicBezTo>
                  <a:pt x="37" y="41"/>
                  <a:pt x="37" y="41"/>
                  <a:pt x="37" y="41"/>
                </a:cubicBezTo>
                <a:cubicBezTo>
                  <a:pt x="64" y="22"/>
                  <a:pt x="64" y="22"/>
                  <a:pt x="64" y="22"/>
                </a:cubicBezTo>
                <a:cubicBezTo>
                  <a:pt x="67" y="27"/>
                  <a:pt x="70" y="34"/>
                  <a:pt x="70" y="41"/>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nvGrpSpPr>
          <p:cNvPr id="38116" name="Google Shape;38116;p669"/>
          <p:cNvGrpSpPr/>
          <p:nvPr/>
        </p:nvGrpSpPr>
        <p:grpSpPr>
          <a:xfrm>
            <a:off x="938723" y="2187536"/>
            <a:ext cx="2131852" cy="794961"/>
            <a:chOff x="676950" y="1566148"/>
            <a:chExt cx="1598889" cy="596221"/>
          </a:xfrm>
        </p:grpSpPr>
        <p:sp>
          <p:nvSpPr>
            <p:cNvPr id="38117" name="Google Shape;38117;p669"/>
            <p:cNvSpPr/>
            <p:nvPr/>
          </p:nvSpPr>
          <p:spPr>
            <a:xfrm>
              <a:off x="676950" y="1566148"/>
              <a:ext cx="1211189" cy="59622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4267">
                  <a:solidFill>
                    <a:schemeClr val="lt2"/>
                  </a:solidFill>
                  <a:latin typeface="Arial"/>
                  <a:ea typeface="Arial"/>
                  <a:cs typeface="Arial"/>
                  <a:sym typeface="Arial"/>
                </a:rPr>
                <a:t>27%</a:t>
              </a:r>
              <a:endParaRPr sz="1400">
                <a:solidFill>
                  <a:schemeClr val="lt2"/>
                </a:solidFill>
                <a:latin typeface="Calibri"/>
                <a:ea typeface="Calibri"/>
                <a:cs typeface="Calibri"/>
                <a:sym typeface="Calibri"/>
              </a:endParaRPr>
            </a:p>
          </p:txBody>
        </p:sp>
        <p:sp>
          <p:nvSpPr>
            <p:cNvPr id="38118" name="Google Shape;38118;p669"/>
            <p:cNvSpPr/>
            <p:nvPr/>
          </p:nvSpPr>
          <p:spPr>
            <a:xfrm>
              <a:off x="1464421" y="1600716"/>
              <a:ext cx="811418" cy="46445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600">
                  <a:solidFill>
                    <a:schemeClr val="lt2"/>
                  </a:solidFill>
                  <a:latin typeface="Lato Light"/>
                  <a:ea typeface="Lato Light"/>
                  <a:cs typeface="Lato Light"/>
                  <a:sym typeface="Lato Light"/>
                </a:rPr>
                <a:t>Buying a new item</a:t>
              </a:r>
              <a:endParaRPr sz="1400">
                <a:solidFill>
                  <a:schemeClr val="lt2"/>
                </a:solidFill>
                <a:latin typeface="Lato Light"/>
                <a:ea typeface="Lato Light"/>
                <a:cs typeface="Lato Light"/>
                <a:sym typeface="Lato Light"/>
              </a:endParaRPr>
            </a:p>
          </p:txBody>
        </p:sp>
      </p:grpSp>
      <p:sp>
        <p:nvSpPr>
          <p:cNvPr id="38119" name="Google Shape;38119;p669"/>
          <p:cNvSpPr/>
          <p:nvPr/>
        </p:nvSpPr>
        <p:spPr>
          <a:xfrm>
            <a:off x="1647414" y="1704116"/>
            <a:ext cx="714471" cy="447021"/>
          </a:xfrm>
          <a:custGeom>
            <a:avLst/>
            <a:gdLst/>
            <a:ahLst/>
            <a:cxnLst/>
            <a:rect l="l" t="t" r="r" b="b"/>
            <a:pathLst>
              <a:path w="79" h="48" extrusionOk="0">
                <a:moveTo>
                  <a:pt x="64" y="17"/>
                </a:moveTo>
                <a:cubicBezTo>
                  <a:pt x="61" y="17"/>
                  <a:pt x="58" y="18"/>
                  <a:pt x="56" y="20"/>
                </a:cubicBezTo>
                <a:cubicBezTo>
                  <a:pt x="50" y="13"/>
                  <a:pt x="50" y="13"/>
                  <a:pt x="50" y="13"/>
                </a:cubicBezTo>
                <a:cubicBezTo>
                  <a:pt x="50" y="11"/>
                  <a:pt x="50" y="11"/>
                  <a:pt x="50" y="11"/>
                </a:cubicBezTo>
                <a:cubicBezTo>
                  <a:pt x="54" y="11"/>
                  <a:pt x="54" y="11"/>
                  <a:pt x="54" y="11"/>
                </a:cubicBezTo>
                <a:cubicBezTo>
                  <a:pt x="55" y="11"/>
                  <a:pt x="56" y="11"/>
                  <a:pt x="56" y="9"/>
                </a:cubicBezTo>
                <a:cubicBezTo>
                  <a:pt x="56" y="8"/>
                  <a:pt x="55" y="7"/>
                  <a:pt x="54" y="7"/>
                </a:cubicBezTo>
                <a:cubicBezTo>
                  <a:pt x="45" y="7"/>
                  <a:pt x="45" y="7"/>
                  <a:pt x="45" y="7"/>
                </a:cubicBezTo>
                <a:cubicBezTo>
                  <a:pt x="44" y="7"/>
                  <a:pt x="43" y="8"/>
                  <a:pt x="43" y="9"/>
                </a:cubicBezTo>
                <a:cubicBezTo>
                  <a:pt x="43" y="11"/>
                  <a:pt x="44" y="11"/>
                  <a:pt x="45" y="11"/>
                </a:cubicBezTo>
                <a:cubicBezTo>
                  <a:pt x="47" y="11"/>
                  <a:pt x="47" y="11"/>
                  <a:pt x="47" y="11"/>
                </a:cubicBezTo>
                <a:cubicBezTo>
                  <a:pt x="47" y="12"/>
                  <a:pt x="47" y="12"/>
                  <a:pt x="47" y="12"/>
                </a:cubicBezTo>
                <a:cubicBezTo>
                  <a:pt x="27" y="12"/>
                  <a:pt x="27" y="12"/>
                  <a:pt x="27" y="12"/>
                </a:cubicBezTo>
                <a:cubicBezTo>
                  <a:pt x="27" y="12"/>
                  <a:pt x="27" y="12"/>
                  <a:pt x="27" y="12"/>
                </a:cubicBezTo>
                <a:cubicBezTo>
                  <a:pt x="27" y="12"/>
                  <a:pt x="27" y="12"/>
                  <a:pt x="27" y="12"/>
                </a:cubicBezTo>
                <a:cubicBezTo>
                  <a:pt x="28" y="12"/>
                  <a:pt x="28" y="11"/>
                  <a:pt x="28" y="11"/>
                </a:cubicBezTo>
                <a:cubicBezTo>
                  <a:pt x="28" y="7"/>
                  <a:pt x="28" y="7"/>
                  <a:pt x="28" y="7"/>
                </a:cubicBezTo>
                <a:cubicBezTo>
                  <a:pt x="28" y="7"/>
                  <a:pt x="28" y="6"/>
                  <a:pt x="27" y="6"/>
                </a:cubicBezTo>
                <a:cubicBezTo>
                  <a:pt x="27" y="6"/>
                  <a:pt x="27" y="6"/>
                  <a:pt x="27" y="6"/>
                </a:cubicBezTo>
                <a:cubicBezTo>
                  <a:pt x="27" y="4"/>
                  <a:pt x="27" y="4"/>
                  <a:pt x="27" y="4"/>
                </a:cubicBezTo>
                <a:cubicBezTo>
                  <a:pt x="27" y="4"/>
                  <a:pt x="27" y="3"/>
                  <a:pt x="28" y="3"/>
                </a:cubicBezTo>
                <a:cubicBezTo>
                  <a:pt x="28" y="3"/>
                  <a:pt x="28" y="3"/>
                  <a:pt x="28" y="3"/>
                </a:cubicBezTo>
                <a:cubicBezTo>
                  <a:pt x="28" y="3"/>
                  <a:pt x="29" y="3"/>
                  <a:pt x="29" y="3"/>
                </a:cubicBezTo>
                <a:cubicBezTo>
                  <a:pt x="34" y="3"/>
                  <a:pt x="34" y="3"/>
                  <a:pt x="34" y="3"/>
                </a:cubicBezTo>
                <a:cubicBezTo>
                  <a:pt x="35" y="3"/>
                  <a:pt x="35" y="2"/>
                  <a:pt x="35" y="2"/>
                </a:cubicBezTo>
                <a:cubicBezTo>
                  <a:pt x="35" y="1"/>
                  <a:pt x="35" y="0"/>
                  <a:pt x="34" y="0"/>
                </a:cubicBezTo>
                <a:cubicBezTo>
                  <a:pt x="29" y="0"/>
                  <a:pt x="29" y="0"/>
                  <a:pt x="29" y="0"/>
                </a:cubicBezTo>
                <a:cubicBezTo>
                  <a:pt x="29" y="0"/>
                  <a:pt x="28" y="0"/>
                  <a:pt x="28" y="1"/>
                </a:cubicBezTo>
                <a:cubicBezTo>
                  <a:pt x="28" y="1"/>
                  <a:pt x="28" y="1"/>
                  <a:pt x="28" y="1"/>
                </a:cubicBezTo>
                <a:cubicBezTo>
                  <a:pt x="26" y="1"/>
                  <a:pt x="25" y="3"/>
                  <a:pt x="25" y="4"/>
                </a:cubicBezTo>
                <a:cubicBezTo>
                  <a:pt x="25" y="6"/>
                  <a:pt x="25" y="6"/>
                  <a:pt x="25" y="6"/>
                </a:cubicBezTo>
                <a:cubicBezTo>
                  <a:pt x="24" y="6"/>
                  <a:pt x="24" y="6"/>
                  <a:pt x="24" y="6"/>
                </a:cubicBezTo>
                <a:cubicBezTo>
                  <a:pt x="24" y="6"/>
                  <a:pt x="24" y="7"/>
                  <a:pt x="24" y="7"/>
                </a:cubicBezTo>
                <a:cubicBezTo>
                  <a:pt x="23" y="6"/>
                  <a:pt x="22" y="6"/>
                  <a:pt x="21" y="6"/>
                </a:cubicBezTo>
                <a:cubicBezTo>
                  <a:pt x="21" y="6"/>
                  <a:pt x="20" y="6"/>
                  <a:pt x="20" y="7"/>
                </a:cubicBezTo>
                <a:cubicBezTo>
                  <a:pt x="20" y="11"/>
                  <a:pt x="20" y="11"/>
                  <a:pt x="20" y="11"/>
                </a:cubicBezTo>
                <a:cubicBezTo>
                  <a:pt x="20" y="12"/>
                  <a:pt x="21" y="12"/>
                  <a:pt x="21" y="12"/>
                </a:cubicBezTo>
                <a:cubicBezTo>
                  <a:pt x="22" y="12"/>
                  <a:pt x="23" y="12"/>
                  <a:pt x="24" y="12"/>
                </a:cubicBezTo>
                <a:cubicBezTo>
                  <a:pt x="23" y="18"/>
                  <a:pt x="23" y="18"/>
                  <a:pt x="23" y="18"/>
                </a:cubicBezTo>
                <a:cubicBezTo>
                  <a:pt x="23" y="18"/>
                  <a:pt x="23" y="19"/>
                  <a:pt x="23" y="19"/>
                </a:cubicBezTo>
                <a:cubicBezTo>
                  <a:pt x="20" y="18"/>
                  <a:pt x="18" y="17"/>
                  <a:pt x="15" y="17"/>
                </a:cubicBezTo>
                <a:cubicBezTo>
                  <a:pt x="7" y="17"/>
                  <a:pt x="0" y="24"/>
                  <a:pt x="0" y="33"/>
                </a:cubicBezTo>
                <a:cubicBezTo>
                  <a:pt x="0" y="41"/>
                  <a:pt x="7" y="48"/>
                  <a:pt x="15" y="48"/>
                </a:cubicBezTo>
                <a:cubicBezTo>
                  <a:pt x="24" y="48"/>
                  <a:pt x="30" y="41"/>
                  <a:pt x="30" y="33"/>
                </a:cubicBezTo>
                <a:cubicBezTo>
                  <a:pt x="30" y="29"/>
                  <a:pt x="30" y="27"/>
                  <a:pt x="28" y="24"/>
                </a:cubicBezTo>
                <a:cubicBezTo>
                  <a:pt x="33" y="30"/>
                  <a:pt x="33" y="30"/>
                  <a:pt x="33" y="30"/>
                </a:cubicBezTo>
                <a:cubicBezTo>
                  <a:pt x="33" y="31"/>
                  <a:pt x="33" y="31"/>
                  <a:pt x="33" y="32"/>
                </a:cubicBezTo>
                <a:cubicBezTo>
                  <a:pt x="33" y="34"/>
                  <a:pt x="35" y="36"/>
                  <a:pt x="37" y="37"/>
                </a:cubicBezTo>
                <a:cubicBezTo>
                  <a:pt x="37" y="38"/>
                  <a:pt x="37" y="38"/>
                  <a:pt x="37" y="38"/>
                </a:cubicBezTo>
                <a:cubicBezTo>
                  <a:pt x="36" y="38"/>
                  <a:pt x="36" y="38"/>
                  <a:pt x="36" y="38"/>
                </a:cubicBezTo>
                <a:cubicBezTo>
                  <a:pt x="35" y="38"/>
                  <a:pt x="34" y="39"/>
                  <a:pt x="34" y="40"/>
                </a:cubicBezTo>
                <a:cubicBezTo>
                  <a:pt x="34" y="40"/>
                  <a:pt x="35" y="41"/>
                  <a:pt x="36" y="41"/>
                </a:cubicBezTo>
                <a:cubicBezTo>
                  <a:pt x="40" y="41"/>
                  <a:pt x="40" y="41"/>
                  <a:pt x="40" y="41"/>
                </a:cubicBezTo>
                <a:cubicBezTo>
                  <a:pt x="41" y="41"/>
                  <a:pt x="42" y="40"/>
                  <a:pt x="42" y="40"/>
                </a:cubicBezTo>
                <a:cubicBezTo>
                  <a:pt x="42" y="39"/>
                  <a:pt x="41" y="38"/>
                  <a:pt x="40" y="38"/>
                </a:cubicBezTo>
                <a:cubicBezTo>
                  <a:pt x="39" y="38"/>
                  <a:pt x="39" y="38"/>
                  <a:pt x="39" y="38"/>
                </a:cubicBezTo>
                <a:cubicBezTo>
                  <a:pt x="39" y="37"/>
                  <a:pt x="39" y="37"/>
                  <a:pt x="39" y="37"/>
                </a:cubicBezTo>
                <a:cubicBezTo>
                  <a:pt x="41" y="36"/>
                  <a:pt x="42" y="35"/>
                  <a:pt x="43" y="34"/>
                </a:cubicBezTo>
                <a:cubicBezTo>
                  <a:pt x="49" y="34"/>
                  <a:pt x="49" y="34"/>
                  <a:pt x="49" y="34"/>
                </a:cubicBezTo>
                <a:cubicBezTo>
                  <a:pt x="50" y="42"/>
                  <a:pt x="56" y="48"/>
                  <a:pt x="64" y="48"/>
                </a:cubicBezTo>
                <a:cubicBezTo>
                  <a:pt x="72" y="48"/>
                  <a:pt x="79" y="41"/>
                  <a:pt x="79" y="33"/>
                </a:cubicBezTo>
                <a:cubicBezTo>
                  <a:pt x="79" y="24"/>
                  <a:pt x="72" y="17"/>
                  <a:pt x="64" y="17"/>
                </a:cubicBezTo>
                <a:close/>
                <a:moveTo>
                  <a:pt x="60" y="31"/>
                </a:moveTo>
                <a:cubicBezTo>
                  <a:pt x="53" y="31"/>
                  <a:pt x="53" y="31"/>
                  <a:pt x="53" y="31"/>
                </a:cubicBezTo>
                <a:cubicBezTo>
                  <a:pt x="53" y="29"/>
                  <a:pt x="54" y="27"/>
                  <a:pt x="56" y="25"/>
                </a:cubicBezTo>
                <a:cubicBezTo>
                  <a:pt x="60" y="31"/>
                  <a:pt x="60" y="31"/>
                  <a:pt x="60" y="31"/>
                </a:cubicBezTo>
                <a:cubicBezTo>
                  <a:pt x="60" y="31"/>
                  <a:pt x="60" y="31"/>
                  <a:pt x="60" y="31"/>
                </a:cubicBezTo>
                <a:close/>
                <a:moveTo>
                  <a:pt x="49" y="31"/>
                </a:moveTo>
                <a:cubicBezTo>
                  <a:pt x="43" y="31"/>
                  <a:pt x="43" y="31"/>
                  <a:pt x="43" y="31"/>
                </a:cubicBezTo>
                <a:cubicBezTo>
                  <a:pt x="43" y="30"/>
                  <a:pt x="42" y="29"/>
                  <a:pt x="42" y="28"/>
                </a:cubicBezTo>
                <a:cubicBezTo>
                  <a:pt x="49" y="16"/>
                  <a:pt x="49" y="16"/>
                  <a:pt x="49" y="16"/>
                </a:cubicBezTo>
                <a:cubicBezTo>
                  <a:pt x="53" y="22"/>
                  <a:pt x="53" y="22"/>
                  <a:pt x="53" y="22"/>
                </a:cubicBezTo>
                <a:cubicBezTo>
                  <a:pt x="51" y="24"/>
                  <a:pt x="49" y="27"/>
                  <a:pt x="49" y="31"/>
                </a:cubicBezTo>
                <a:close/>
                <a:moveTo>
                  <a:pt x="26" y="18"/>
                </a:moveTo>
                <a:cubicBezTo>
                  <a:pt x="26" y="15"/>
                  <a:pt x="26" y="15"/>
                  <a:pt x="26" y="15"/>
                </a:cubicBezTo>
                <a:cubicBezTo>
                  <a:pt x="46" y="15"/>
                  <a:pt x="46" y="15"/>
                  <a:pt x="46" y="15"/>
                </a:cubicBezTo>
                <a:cubicBezTo>
                  <a:pt x="39" y="27"/>
                  <a:pt x="39" y="27"/>
                  <a:pt x="39" y="27"/>
                </a:cubicBezTo>
                <a:cubicBezTo>
                  <a:pt x="39" y="27"/>
                  <a:pt x="38" y="27"/>
                  <a:pt x="38" y="27"/>
                </a:cubicBezTo>
                <a:cubicBezTo>
                  <a:pt x="37" y="27"/>
                  <a:pt x="37" y="27"/>
                  <a:pt x="36" y="27"/>
                </a:cubicBezTo>
                <a:cubicBezTo>
                  <a:pt x="37" y="26"/>
                  <a:pt x="37" y="25"/>
                  <a:pt x="36" y="25"/>
                </a:cubicBezTo>
                <a:cubicBezTo>
                  <a:pt x="31" y="19"/>
                  <a:pt x="31" y="19"/>
                  <a:pt x="31" y="19"/>
                </a:cubicBezTo>
                <a:cubicBezTo>
                  <a:pt x="30" y="19"/>
                  <a:pt x="29" y="19"/>
                  <a:pt x="28" y="19"/>
                </a:cubicBezTo>
                <a:cubicBezTo>
                  <a:pt x="28" y="19"/>
                  <a:pt x="28" y="20"/>
                  <a:pt x="28" y="20"/>
                </a:cubicBezTo>
                <a:lnTo>
                  <a:pt x="26" y="18"/>
                </a:lnTo>
                <a:close/>
                <a:moveTo>
                  <a:pt x="38" y="30"/>
                </a:moveTo>
                <a:cubicBezTo>
                  <a:pt x="37" y="30"/>
                  <a:pt x="37" y="30"/>
                  <a:pt x="37" y="30"/>
                </a:cubicBezTo>
                <a:cubicBezTo>
                  <a:pt x="37" y="30"/>
                  <a:pt x="37" y="30"/>
                  <a:pt x="37" y="30"/>
                </a:cubicBezTo>
                <a:cubicBezTo>
                  <a:pt x="37" y="30"/>
                  <a:pt x="37" y="30"/>
                  <a:pt x="38" y="30"/>
                </a:cubicBezTo>
                <a:close/>
                <a:moveTo>
                  <a:pt x="22" y="10"/>
                </a:moveTo>
                <a:cubicBezTo>
                  <a:pt x="22" y="8"/>
                  <a:pt x="22" y="8"/>
                  <a:pt x="22" y="8"/>
                </a:cubicBezTo>
                <a:cubicBezTo>
                  <a:pt x="23" y="8"/>
                  <a:pt x="23" y="8"/>
                  <a:pt x="23" y="9"/>
                </a:cubicBezTo>
                <a:cubicBezTo>
                  <a:pt x="23" y="10"/>
                  <a:pt x="23" y="10"/>
                  <a:pt x="22" y="10"/>
                </a:cubicBezTo>
                <a:close/>
                <a:moveTo>
                  <a:pt x="15" y="44"/>
                </a:moveTo>
                <a:cubicBezTo>
                  <a:pt x="9" y="44"/>
                  <a:pt x="4" y="39"/>
                  <a:pt x="4" y="33"/>
                </a:cubicBezTo>
                <a:cubicBezTo>
                  <a:pt x="4" y="26"/>
                  <a:pt x="9" y="21"/>
                  <a:pt x="15" y="21"/>
                </a:cubicBezTo>
                <a:cubicBezTo>
                  <a:pt x="18" y="21"/>
                  <a:pt x="20" y="22"/>
                  <a:pt x="22" y="23"/>
                </a:cubicBezTo>
                <a:cubicBezTo>
                  <a:pt x="21" y="25"/>
                  <a:pt x="21" y="26"/>
                  <a:pt x="21" y="27"/>
                </a:cubicBezTo>
                <a:cubicBezTo>
                  <a:pt x="20" y="28"/>
                  <a:pt x="19" y="29"/>
                  <a:pt x="17" y="30"/>
                </a:cubicBezTo>
                <a:cubicBezTo>
                  <a:pt x="16" y="30"/>
                  <a:pt x="16" y="30"/>
                  <a:pt x="15" y="30"/>
                </a:cubicBezTo>
                <a:cubicBezTo>
                  <a:pt x="14" y="30"/>
                  <a:pt x="12" y="31"/>
                  <a:pt x="12" y="33"/>
                </a:cubicBezTo>
                <a:cubicBezTo>
                  <a:pt x="12" y="34"/>
                  <a:pt x="14" y="35"/>
                  <a:pt x="15" y="35"/>
                </a:cubicBezTo>
                <a:cubicBezTo>
                  <a:pt x="17" y="35"/>
                  <a:pt x="18" y="34"/>
                  <a:pt x="18" y="33"/>
                </a:cubicBezTo>
                <a:cubicBezTo>
                  <a:pt x="20" y="32"/>
                  <a:pt x="23" y="30"/>
                  <a:pt x="23" y="28"/>
                </a:cubicBezTo>
                <a:cubicBezTo>
                  <a:pt x="24" y="27"/>
                  <a:pt x="24" y="27"/>
                  <a:pt x="24" y="26"/>
                </a:cubicBezTo>
                <a:cubicBezTo>
                  <a:pt x="26" y="28"/>
                  <a:pt x="26" y="30"/>
                  <a:pt x="26" y="33"/>
                </a:cubicBezTo>
                <a:cubicBezTo>
                  <a:pt x="26" y="39"/>
                  <a:pt x="21" y="44"/>
                  <a:pt x="15" y="44"/>
                </a:cubicBezTo>
                <a:close/>
                <a:moveTo>
                  <a:pt x="64" y="44"/>
                </a:moveTo>
                <a:cubicBezTo>
                  <a:pt x="58" y="44"/>
                  <a:pt x="54" y="39"/>
                  <a:pt x="53" y="34"/>
                </a:cubicBezTo>
                <a:cubicBezTo>
                  <a:pt x="60" y="34"/>
                  <a:pt x="60" y="34"/>
                  <a:pt x="60" y="34"/>
                </a:cubicBezTo>
                <a:cubicBezTo>
                  <a:pt x="61" y="36"/>
                  <a:pt x="62" y="37"/>
                  <a:pt x="64" y="37"/>
                </a:cubicBezTo>
                <a:cubicBezTo>
                  <a:pt x="66" y="37"/>
                  <a:pt x="68" y="35"/>
                  <a:pt x="68" y="33"/>
                </a:cubicBezTo>
                <a:cubicBezTo>
                  <a:pt x="68" y="30"/>
                  <a:pt x="66" y="28"/>
                  <a:pt x="64" y="28"/>
                </a:cubicBezTo>
                <a:cubicBezTo>
                  <a:pt x="63" y="28"/>
                  <a:pt x="63" y="29"/>
                  <a:pt x="63" y="29"/>
                </a:cubicBezTo>
                <a:cubicBezTo>
                  <a:pt x="58" y="23"/>
                  <a:pt x="58" y="23"/>
                  <a:pt x="58" y="23"/>
                </a:cubicBezTo>
                <a:cubicBezTo>
                  <a:pt x="60" y="22"/>
                  <a:pt x="62" y="21"/>
                  <a:pt x="64" y="21"/>
                </a:cubicBezTo>
                <a:cubicBezTo>
                  <a:pt x="70" y="21"/>
                  <a:pt x="75" y="26"/>
                  <a:pt x="75" y="33"/>
                </a:cubicBezTo>
                <a:cubicBezTo>
                  <a:pt x="75" y="39"/>
                  <a:pt x="70" y="44"/>
                  <a:pt x="64" y="44"/>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8120" name="Google Shape;38120;p669"/>
          <p:cNvSpPr/>
          <p:nvPr/>
        </p:nvSpPr>
        <p:spPr>
          <a:xfrm>
            <a:off x="2293345" y="4812113"/>
            <a:ext cx="1393160" cy="70698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3733">
                <a:solidFill>
                  <a:schemeClr val="lt2"/>
                </a:solidFill>
                <a:latin typeface="Arial"/>
                <a:ea typeface="Arial"/>
                <a:cs typeface="Arial"/>
                <a:sym typeface="Arial"/>
              </a:rPr>
              <a:t>11%</a:t>
            </a:r>
            <a:endParaRPr sz="1333">
              <a:solidFill>
                <a:schemeClr val="lt2"/>
              </a:solidFill>
              <a:latin typeface="Calibri"/>
              <a:ea typeface="Calibri"/>
              <a:cs typeface="Calibri"/>
              <a:sym typeface="Calibri"/>
            </a:endParaRPr>
          </a:p>
        </p:txBody>
      </p:sp>
      <p:sp>
        <p:nvSpPr>
          <p:cNvPr id="38121" name="Google Shape;38121;p669"/>
          <p:cNvSpPr/>
          <p:nvPr/>
        </p:nvSpPr>
        <p:spPr>
          <a:xfrm>
            <a:off x="2337854" y="5327205"/>
            <a:ext cx="1424881" cy="31181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333">
                <a:solidFill>
                  <a:schemeClr val="lt2"/>
                </a:solidFill>
                <a:latin typeface="Lato Light"/>
                <a:ea typeface="Lato Light"/>
                <a:cs typeface="Lato Light"/>
                <a:sym typeface="Lato Light"/>
              </a:rPr>
              <a:t>Videography</a:t>
            </a:r>
            <a:endParaRPr sz="1067">
              <a:solidFill>
                <a:schemeClr val="lt2"/>
              </a:solidFill>
              <a:latin typeface="Lato Light"/>
              <a:ea typeface="Lato Light"/>
              <a:cs typeface="Lato Light"/>
              <a:sym typeface="Lato Light"/>
            </a:endParaRPr>
          </a:p>
        </p:txBody>
      </p:sp>
      <p:sp>
        <p:nvSpPr>
          <p:cNvPr id="38122" name="Google Shape;38122;p669"/>
          <p:cNvSpPr/>
          <p:nvPr/>
        </p:nvSpPr>
        <p:spPr>
          <a:xfrm>
            <a:off x="3186258" y="4620922"/>
            <a:ext cx="743305" cy="649861"/>
          </a:xfrm>
          <a:custGeom>
            <a:avLst/>
            <a:gdLst/>
            <a:ahLst/>
            <a:cxnLst/>
            <a:rect l="l" t="t" r="r" b="b"/>
            <a:pathLst>
              <a:path w="74" h="63" extrusionOk="0">
                <a:moveTo>
                  <a:pt x="14" y="57"/>
                </a:moveTo>
                <a:cubicBezTo>
                  <a:pt x="14" y="58"/>
                  <a:pt x="14" y="58"/>
                  <a:pt x="13" y="58"/>
                </a:cubicBezTo>
                <a:cubicBezTo>
                  <a:pt x="9" y="58"/>
                  <a:pt x="9" y="58"/>
                  <a:pt x="9" y="58"/>
                </a:cubicBezTo>
                <a:cubicBezTo>
                  <a:pt x="7" y="58"/>
                  <a:pt x="5" y="56"/>
                  <a:pt x="5" y="54"/>
                </a:cubicBezTo>
                <a:cubicBezTo>
                  <a:pt x="5" y="44"/>
                  <a:pt x="5" y="44"/>
                  <a:pt x="5" y="44"/>
                </a:cubicBezTo>
                <a:cubicBezTo>
                  <a:pt x="5" y="43"/>
                  <a:pt x="6" y="43"/>
                  <a:pt x="6" y="43"/>
                </a:cubicBezTo>
                <a:cubicBezTo>
                  <a:pt x="7" y="43"/>
                  <a:pt x="7" y="43"/>
                  <a:pt x="7" y="44"/>
                </a:cubicBezTo>
                <a:cubicBezTo>
                  <a:pt x="7" y="54"/>
                  <a:pt x="7" y="54"/>
                  <a:pt x="7" y="54"/>
                </a:cubicBezTo>
                <a:cubicBezTo>
                  <a:pt x="7" y="55"/>
                  <a:pt x="8" y="56"/>
                  <a:pt x="9" y="56"/>
                </a:cubicBezTo>
                <a:cubicBezTo>
                  <a:pt x="13" y="56"/>
                  <a:pt x="13" y="56"/>
                  <a:pt x="13" y="56"/>
                </a:cubicBezTo>
                <a:cubicBezTo>
                  <a:pt x="14" y="56"/>
                  <a:pt x="14" y="56"/>
                  <a:pt x="14" y="57"/>
                </a:cubicBezTo>
                <a:close/>
                <a:moveTo>
                  <a:pt x="18" y="56"/>
                </a:moveTo>
                <a:cubicBezTo>
                  <a:pt x="16" y="56"/>
                  <a:pt x="16" y="56"/>
                  <a:pt x="16" y="56"/>
                </a:cubicBezTo>
                <a:cubicBezTo>
                  <a:pt x="16" y="56"/>
                  <a:pt x="15" y="56"/>
                  <a:pt x="15" y="57"/>
                </a:cubicBezTo>
                <a:cubicBezTo>
                  <a:pt x="15" y="58"/>
                  <a:pt x="16" y="58"/>
                  <a:pt x="16" y="58"/>
                </a:cubicBezTo>
                <a:cubicBezTo>
                  <a:pt x="18" y="58"/>
                  <a:pt x="18" y="58"/>
                  <a:pt x="18" y="58"/>
                </a:cubicBezTo>
                <a:cubicBezTo>
                  <a:pt x="19" y="58"/>
                  <a:pt x="19" y="58"/>
                  <a:pt x="19" y="57"/>
                </a:cubicBezTo>
                <a:cubicBezTo>
                  <a:pt x="19" y="56"/>
                  <a:pt x="19" y="56"/>
                  <a:pt x="18" y="56"/>
                </a:cubicBezTo>
                <a:close/>
                <a:moveTo>
                  <a:pt x="1" y="11"/>
                </a:moveTo>
                <a:cubicBezTo>
                  <a:pt x="1" y="5"/>
                  <a:pt x="7" y="0"/>
                  <a:pt x="13" y="0"/>
                </a:cubicBezTo>
                <a:cubicBezTo>
                  <a:pt x="20" y="0"/>
                  <a:pt x="25" y="5"/>
                  <a:pt x="25" y="11"/>
                </a:cubicBezTo>
                <a:cubicBezTo>
                  <a:pt x="25" y="18"/>
                  <a:pt x="20" y="23"/>
                  <a:pt x="13" y="23"/>
                </a:cubicBezTo>
                <a:cubicBezTo>
                  <a:pt x="7" y="23"/>
                  <a:pt x="1" y="18"/>
                  <a:pt x="1" y="11"/>
                </a:cubicBezTo>
                <a:close/>
                <a:moveTo>
                  <a:pt x="4" y="11"/>
                </a:moveTo>
                <a:cubicBezTo>
                  <a:pt x="4" y="16"/>
                  <a:pt x="8" y="20"/>
                  <a:pt x="13" y="20"/>
                </a:cubicBezTo>
                <a:cubicBezTo>
                  <a:pt x="18" y="20"/>
                  <a:pt x="22" y="16"/>
                  <a:pt x="22" y="11"/>
                </a:cubicBezTo>
                <a:cubicBezTo>
                  <a:pt x="22" y="7"/>
                  <a:pt x="18" y="3"/>
                  <a:pt x="13" y="3"/>
                </a:cubicBezTo>
                <a:cubicBezTo>
                  <a:pt x="8" y="3"/>
                  <a:pt x="4" y="7"/>
                  <a:pt x="4" y="11"/>
                </a:cubicBezTo>
                <a:close/>
                <a:moveTo>
                  <a:pt x="13" y="5"/>
                </a:moveTo>
                <a:cubicBezTo>
                  <a:pt x="14" y="5"/>
                  <a:pt x="14" y="5"/>
                  <a:pt x="14" y="4"/>
                </a:cubicBezTo>
                <a:cubicBezTo>
                  <a:pt x="14" y="4"/>
                  <a:pt x="14" y="3"/>
                  <a:pt x="13" y="3"/>
                </a:cubicBezTo>
                <a:cubicBezTo>
                  <a:pt x="9" y="3"/>
                  <a:pt x="5" y="7"/>
                  <a:pt x="5" y="11"/>
                </a:cubicBezTo>
                <a:cubicBezTo>
                  <a:pt x="5" y="12"/>
                  <a:pt x="6" y="12"/>
                  <a:pt x="6" y="12"/>
                </a:cubicBezTo>
                <a:cubicBezTo>
                  <a:pt x="7" y="12"/>
                  <a:pt x="7" y="12"/>
                  <a:pt x="7" y="11"/>
                </a:cubicBezTo>
                <a:cubicBezTo>
                  <a:pt x="7" y="8"/>
                  <a:pt x="10" y="5"/>
                  <a:pt x="13" y="5"/>
                </a:cubicBezTo>
                <a:close/>
                <a:moveTo>
                  <a:pt x="32" y="11"/>
                </a:moveTo>
                <a:cubicBezTo>
                  <a:pt x="32" y="5"/>
                  <a:pt x="37" y="0"/>
                  <a:pt x="43" y="0"/>
                </a:cubicBezTo>
                <a:cubicBezTo>
                  <a:pt x="50" y="0"/>
                  <a:pt x="55" y="5"/>
                  <a:pt x="55" y="11"/>
                </a:cubicBezTo>
                <a:cubicBezTo>
                  <a:pt x="55" y="18"/>
                  <a:pt x="50" y="23"/>
                  <a:pt x="43" y="23"/>
                </a:cubicBezTo>
                <a:cubicBezTo>
                  <a:pt x="37" y="23"/>
                  <a:pt x="32" y="18"/>
                  <a:pt x="32" y="11"/>
                </a:cubicBezTo>
                <a:close/>
                <a:moveTo>
                  <a:pt x="35" y="11"/>
                </a:moveTo>
                <a:cubicBezTo>
                  <a:pt x="35" y="16"/>
                  <a:pt x="39" y="20"/>
                  <a:pt x="43" y="20"/>
                </a:cubicBezTo>
                <a:cubicBezTo>
                  <a:pt x="48" y="20"/>
                  <a:pt x="52" y="16"/>
                  <a:pt x="52" y="11"/>
                </a:cubicBezTo>
                <a:cubicBezTo>
                  <a:pt x="52" y="7"/>
                  <a:pt x="48" y="3"/>
                  <a:pt x="43" y="3"/>
                </a:cubicBezTo>
                <a:cubicBezTo>
                  <a:pt x="39" y="3"/>
                  <a:pt x="35" y="7"/>
                  <a:pt x="35" y="11"/>
                </a:cubicBezTo>
                <a:close/>
                <a:moveTo>
                  <a:pt x="43" y="5"/>
                </a:moveTo>
                <a:cubicBezTo>
                  <a:pt x="44" y="5"/>
                  <a:pt x="44" y="5"/>
                  <a:pt x="44" y="4"/>
                </a:cubicBezTo>
                <a:cubicBezTo>
                  <a:pt x="44" y="4"/>
                  <a:pt x="44" y="3"/>
                  <a:pt x="43" y="3"/>
                </a:cubicBezTo>
                <a:cubicBezTo>
                  <a:pt x="39" y="3"/>
                  <a:pt x="35" y="7"/>
                  <a:pt x="35" y="11"/>
                </a:cubicBezTo>
                <a:cubicBezTo>
                  <a:pt x="35" y="12"/>
                  <a:pt x="36" y="12"/>
                  <a:pt x="36" y="12"/>
                </a:cubicBezTo>
                <a:cubicBezTo>
                  <a:pt x="37" y="12"/>
                  <a:pt x="37" y="12"/>
                  <a:pt x="37" y="11"/>
                </a:cubicBezTo>
                <a:cubicBezTo>
                  <a:pt x="37" y="8"/>
                  <a:pt x="40" y="5"/>
                  <a:pt x="43" y="5"/>
                </a:cubicBezTo>
                <a:close/>
                <a:moveTo>
                  <a:pt x="74" y="30"/>
                </a:moveTo>
                <a:cubicBezTo>
                  <a:pt x="74" y="58"/>
                  <a:pt x="74" y="58"/>
                  <a:pt x="74" y="58"/>
                </a:cubicBezTo>
                <a:cubicBezTo>
                  <a:pt x="74" y="59"/>
                  <a:pt x="74" y="60"/>
                  <a:pt x="73" y="60"/>
                </a:cubicBezTo>
                <a:cubicBezTo>
                  <a:pt x="73" y="61"/>
                  <a:pt x="72" y="61"/>
                  <a:pt x="71" y="61"/>
                </a:cubicBezTo>
                <a:cubicBezTo>
                  <a:pt x="70" y="61"/>
                  <a:pt x="70" y="61"/>
                  <a:pt x="69" y="61"/>
                </a:cubicBezTo>
                <a:cubicBezTo>
                  <a:pt x="55" y="54"/>
                  <a:pt x="55" y="54"/>
                  <a:pt x="55" y="54"/>
                </a:cubicBezTo>
                <a:cubicBezTo>
                  <a:pt x="55" y="59"/>
                  <a:pt x="55" y="59"/>
                  <a:pt x="55" y="59"/>
                </a:cubicBezTo>
                <a:cubicBezTo>
                  <a:pt x="55" y="61"/>
                  <a:pt x="53" y="63"/>
                  <a:pt x="51" y="63"/>
                </a:cubicBezTo>
                <a:cubicBezTo>
                  <a:pt x="5" y="63"/>
                  <a:pt x="5" y="63"/>
                  <a:pt x="5" y="63"/>
                </a:cubicBezTo>
                <a:cubicBezTo>
                  <a:pt x="2" y="63"/>
                  <a:pt x="0" y="61"/>
                  <a:pt x="0" y="59"/>
                </a:cubicBezTo>
                <a:cubicBezTo>
                  <a:pt x="0" y="30"/>
                  <a:pt x="0" y="30"/>
                  <a:pt x="0" y="30"/>
                </a:cubicBezTo>
                <a:cubicBezTo>
                  <a:pt x="0" y="28"/>
                  <a:pt x="2" y="26"/>
                  <a:pt x="5" y="26"/>
                </a:cubicBezTo>
                <a:cubicBezTo>
                  <a:pt x="51" y="26"/>
                  <a:pt x="51" y="26"/>
                  <a:pt x="51" y="26"/>
                </a:cubicBezTo>
                <a:cubicBezTo>
                  <a:pt x="53" y="26"/>
                  <a:pt x="55" y="28"/>
                  <a:pt x="55" y="30"/>
                </a:cubicBezTo>
                <a:cubicBezTo>
                  <a:pt x="55" y="30"/>
                  <a:pt x="55" y="30"/>
                  <a:pt x="55" y="30"/>
                </a:cubicBezTo>
                <a:cubicBezTo>
                  <a:pt x="55" y="34"/>
                  <a:pt x="55" y="34"/>
                  <a:pt x="55" y="34"/>
                </a:cubicBezTo>
                <a:cubicBezTo>
                  <a:pt x="69" y="27"/>
                  <a:pt x="69" y="27"/>
                  <a:pt x="69" y="27"/>
                </a:cubicBezTo>
                <a:cubicBezTo>
                  <a:pt x="72" y="26"/>
                  <a:pt x="74" y="28"/>
                  <a:pt x="74" y="30"/>
                </a:cubicBezTo>
                <a:close/>
                <a:moveTo>
                  <a:pt x="55" y="37"/>
                </a:moveTo>
                <a:cubicBezTo>
                  <a:pt x="55" y="51"/>
                  <a:pt x="55" y="51"/>
                  <a:pt x="55" y="51"/>
                </a:cubicBezTo>
                <a:cubicBezTo>
                  <a:pt x="56" y="52"/>
                  <a:pt x="56" y="52"/>
                  <a:pt x="56" y="52"/>
                </a:cubicBezTo>
                <a:cubicBezTo>
                  <a:pt x="56" y="37"/>
                  <a:pt x="56" y="37"/>
                  <a:pt x="56" y="37"/>
                </a:cubicBezTo>
                <a:lnTo>
                  <a:pt x="55" y="37"/>
                </a:lnTo>
                <a:close/>
                <a:moveTo>
                  <a:pt x="52" y="52"/>
                </a:moveTo>
                <a:cubicBezTo>
                  <a:pt x="52" y="36"/>
                  <a:pt x="52" y="36"/>
                  <a:pt x="52" y="36"/>
                </a:cubicBezTo>
                <a:cubicBezTo>
                  <a:pt x="52" y="30"/>
                  <a:pt x="52" y="30"/>
                  <a:pt x="52" y="30"/>
                </a:cubicBezTo>
                <a:cubicBezTo>
                  <a:pt x="52" y="30"/>
                  <a:pt x="52" y="29"/>
                  <a:pt x="51" y="29"/>
                </a:cubicBezTo>
                <a:cubicBezTo>
                  <a:pt x="5" y="29"/>
                  <a:pt x="5" y="29"/>
                  <a:pt x="5" y="29"/>
                </a:cubicBezTo>
                <a:cubicBezTo>
                  <a:pt x="4" y="29"/>
                  <a:pt x="3" y="30"/>
                  <a:pt x="3" y="30"/>
                </a:cubicBezTo>
                <a:cubicBezTo>
                  <a:pt x="3" y="59"/>
                  <a:pt x="3" y="59"/>
                  <a:pt x="3" y="59"/>
                </a:cubicBezTo>
                <a:cubicBezTo>
                  <a:pt x="3" y="59"/>
                  <a:pt x="4" y="60"/>
                  <a:pt x="5" y="60"/>
                </a:cubicBezTo>
                <a:cubicBezTo>
                  <a:pt x="51" y="60"/>
                  <a:pt x="51" y="60"/>
                  <a:pt x="51" y="60"/>
                </a:cubicBezTo>
                <a:cubicBezTo>
                  <a:pt x="52" y="60"/>
                  <a:pt x="52" y="59"/>
                  <a:pt x="52" y="59"/>
                </a:cubicBezTo>
                <a:lnTo>
                  <a:pt x="52" y="52"/>
                </a:lnTo>
                <a:close/>
                <a:moveTo>
                  <a:pt x="71" y="30"/>
                </a:moveTo>
                <a:cubicBezTo>
                  <a:pt x="71" y="30"/>
                  <a:pt x="71" y="30"/>
                  <a:pt x="71" y="30"/>
                </a:cubicBezTo>
                <a:cubicBezTo>
                  <a:pt x="58" y="36"/>
                  <a:pt x="58" y="36"/>
                  <a:pt x="58" y="36"/>
                </a:cubicBezTo>
                <a:cubicBezTo>
                  <a:pt x="58" y="52"/>
                  <a:pt x="58" y="52"/>
                  <a:pt x="58" y="52"/>
                </a:cubicBezTo>
                <a:cubicBezTo>
                  <a:pt x="71" y="58"/>
                  <a:pt x="71" y="58"/>
                  <a:pt x="71" y="58"/>
                </a:cubicBezTo>
                <a:cubicBezTo>
                  <a:pt x="71" y="58"/>
                  <a:pt x="71" y="58"/>
                  <a:pt x="71" y="58"/>
                </a:cubicBezTo>
                <a:cubicBezTo>
                  <a:pt x="71" y="58"/>
                  <a:pt x="71" y="58"/>
                  <a:pt x="71" y="58"/>
                </a:cubicBezTo>
                <a:lnTo>
                  <a:pt x="71" y="30"/>
                </a:ln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8123" name="Google Shape;38123;p669"/>
          <p:cNvSpPr/>
          <p:nvPr/>
        </p:nvSpPr>
        <p:spPr>
          <a:xfrm>
            <a:off x="9277267" y="4653712"/>
            <a:ext cx="1614919" cy="88267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4800">
                <a:solidFill>
                  <a:schemeClr val="lt2"/>
                </a:solidFill>
                <a:latin typeface="Arial"/>
                <a:ea typeface="Arial"/>
                <a:cs typeface="Arial"/>
                <a:sym typeface="Arial"/>
              </a:rPr>
              <a:t>39%</a:t>
            </a:r>
            <a:endParaRPr sz="1467">
              <a:solidFill>
                <a:schemeClr val="lt2"/>
              </a:solidFill>
              <a:latin typeface="Calibri"/>
              <a:ea typeface="Calibri"/>
              <a:cs typeface="Calibri"/>
              <a:sym typeface="Calibri"/>
            </a:endParaRPr>
          </a:p>
        </p:txBody>
      </p:sp>
      <p:sp>
        <p:nvSpPr>
          <p:cNvPr id="38124" name="Google Shape;38124;p669"/>
          <p:cNvSpPr/>
          <p:nvPr/>
        </p:nvSpPr>
        <p:spPr>
          <a:xfrm>
            <a:off x="9139928" y="5325269"/>
            <a:ext cx="1889595" cy="31181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333">
                <a:solidFill>
                  <a:schemeClr val="lt2"/>
                </a:solidFill>
                <a:latin typeface="Lato Light"/>
                <a:ea typeface="Lato Light"/>
                <a:cs typeface="Lato Light"/>
                <a:sym typeface="Lato Light"/>
              </a:rPr>
              <a:t>webdesign</a:t>
            </a:r>
            <a:endParaRPr sz="1067">
              <a:solidFill>
                <a:schemeClr val="lt2"/>
              </a:solidFill>
              <a:latin typeface="Lato Light"/>
              <a:ea typeface="Lato Light"/>
              <a:cs typeface="Lato Light"/>
              <a:sym typeface="Lato Light"/>
            </a:endParaRPr>
          </a:p>
        </p:txBody>
      </p:sp>
      <p:sp>
        <p:nvSpPr>
          <p:cNvPr id="38125" name="Google Shape;38125;p669"/>
          <p:cNvSpPr/>
          <p:nvPr/>
        </p:nvSpPr>
        <p:spPr>
          <a:xfrm>
            <a:off x="9821835" y="4208264"/>
            <a:ext cx="480355" cy="435145"/>
          </a:xfrm>
          <a:custGeom>
            <a:avLst/>
            <a:gdLst/>
            <a:ahLst/>
            <a:cxnLst/>
            <a:rect l="l" t="t" r="r" b="b"/>
            <a:pathLst>
              <a:path w="72" h="63" extrusionOk="0">
                <a:moveTo>
                  <a:pt x="71" y="45"/>
                </a:moveTo>
                <a:cubicBezTo>
                  <a:pt x="72" y="45"/>
                  <a:pt x="72" y="45"/>
                  <a:pt x="72" y="45"/>
                </a:cubicBezTo>
                <a:cubicBezTo>
                  <a:pt x="72" y="48"/>
                  <a:pt x="72" y="48"/>
                  <a:pt x="72" y="48"/>
                </a:cubicBezTo>
                <a:cubicBezTo>
                  <a:pt x="72" y="50"/>
                  <a:pt x="71" y="52"/>
                  <a:pt x="70" y="53"/>
                </a:cubicBezTo>
                <a:cubicBezTo>
                  <a:pt x="68" y="51"/>
                  <a:pt x="68" y="51"/>
                  <a:pt x="68" y="51"/>
                </a:cubicBezTo>
                <a:cubicBezTo>
                  <a:pt x="69" y="50"/>
                  <a:pt x="69" y="49"/>
                  <a:pt x="69" y="48"/>
                </a:cubicBezTo>
                <a:cubicBezTo>
                  <a:pt x="69" y="47"/>
                  <a:pt x="69" y="47"/>
                  <a:pt x="69" y="47"/>
                </a:cubicBezTo>
                <a:lnTo>
                  <a:pt x="71" y="45"/>
                </a:lnTo>
                <a:close/>
                <a:moveTo>
                  <a:pt x="65" y="0"/>
                </a:moveTo>
                <a:cubicBezTo>
                  <a:pt x="7" y="0"/>
                  <a:pt x="7" y="0"/>
                  <a:pt x="7" y="0"/>
                </a:cubicBezTo>
                <a:cubicBezTo>
                  <a:pt x="3" y="0"/>
                  <a:pt x="0" y="3"/>
                  <a:pt x="0" y="7"/>
                </a:cubicBezTo>
                <a:cubicBezTo>
                  <a:pt x="0" y="48"/>
                  <a:pt x="0" y="48"/>
                  <a:pt x="0" y="48"/>
                </a:cubicBezTo>
                <a:cubicBezTo>
                  <a:pt x="0" y="52"/>
                  <a:pt x="3" y="55"/>
                  <a:pt x="7" y="55"/>
                </a:cubicBezTo>
                <a:cubicBezTo>
                  <a:pt x="45" y="55"/>
                  <a:pt x="45" y="55"/>
                  <a:pt x="45" y="55"/>
                </a:cubicBezTo>
                <a:cubicBezTo>
                  <a:pt x="45" y="52"/>
                  <a:pt x="45" y="52"/>
                  <a:pt x="45" y="52"/>
                </a:cubicBezTo>
                <a:cubicBezTo>
                  <a:pt x="7" y="52"/>
                  <a:pt x="7" y="52"/>
                  <a:pt x="7" y="52"/>
                </a:cubicBezTo>
                <a:cubicBezTo>
                  <a:pt x="5" y="52"/>
                  <a:pt x="3" y="50"/>
                  <a:pt x="3" y="48"/>
                </a:cubicBezTo>
                <a:cubicBezTo>
                  <a:pt x="3" y="7"/>
                  <a:pt x="3" y="7"/>
                  <a:pt x="3" y="7"/>
                </a:cubicBezTo>
                <a:cubicBezTo>
                  <a:pt x="3" y="5"/>
                  <a:pt x="5" y="3"/>
                  <a:pt x="7" y="3"/>
                </a:cubicBezTo>
                <a:cubicBezTo>
                  <a:pt x="65" y="3"/>
                  <a:pt x="65" y="3"/>
                  <a:pt x="65" y="3"/>
                </a:cubicBezTo>
                <a:cubicBezTo>
                  <a:pt x="67" y="3"/>
                  <a:pt x="69" y="5"/>
                  <a:pt x="69" y="7"/>
                </a:cubicBezTo>
                <a:cubicBezTo>
                  <a:pt x="69" y="39"/>
                  <a:pt x="69" y="39"/>
                  <a:pt x="69" y="39"/>
                </a:cubicBezTo>
                <a:cubicBezTo>
                  <a:pt x="70" y="39"/>
                  <a:pt x="70" y="39"/>
                  <a:pt x="70" y="39"/>
                </a:cubicBezTo>
                <a:cubicBezTo>
                  <a:pt x="71" y="39"/>
                  <a:pt x="72" y="40"/>
                  <a:pt x="72" y="40"/>
                </a:cubicBezTo>
                <a:cubicBezTo>
                  <a:pt x="72" y="7"/>
                  <a:pt x="72" y="7"/>
                  <a:pt x="72" y="7"/>
                </a:cubicBezTo>
                <a:cubicBezTo>
                  <a:pt x="72" y="3"/>
                  <a:pt x="69" y="0"/>
                  <a:pt x="65" y="0"/>
                </a:cubicBezTo>
                <a:close/>
                <a:moveTo>
                  <a:pt x="5" y="48"/>
                </a:moveTo>
                <a:cubicBezTo>
                  <a:pt x="5" y="49"/>
                  <a:pt x="6" y="49"/>
                  <a:pt x="6" y="49"/>
                </a:cubicBezTo>
                <a:cubicBezTo>
                  <a:pt x="44" y="49"/>
                  <a:pt x="44" y="49"/>
                  <a:pt x="44" y="49"/>
                </a:cubicBezTo>
                <a:cubicBezTo>
                  <a:pt x="43" y="47"/>
                  <a:pt x="43" y="47"/>
                  <a:pt x="43" y="47"/>
                </a:cubicBezTo>
                <a:cubicBezTo>
                  <a:pt x="7" y="47"/>
                  <a:pt x="7" y="47"/>
                  <a:pt x="7" y="47"/>
                </a:cubicBezTo>
                <a:cubicBezTo>
                  <a:pt x="7" y="12"/>
                  <a:pt x="7" y="12"/>
                  <a:pt x="7" y="12"/>
                </a:cubicBezTo>
                <a:cubicBezTo>
                  <a:pt x="65" y="12"/>
                  <a:pt x="65" y="12"/>
                  <a:pt x="65" y="12"/>
                </a:cubicBezTo>
                <a:cubicBezTo>
                  <a:pt x="65" y="37"/>
                  <a:pt x="65" y="37"/>
                  <a:pt x="65" y="37"/>
                </a:cubicBezTo>
                <a:cubicBezTo>
                  <a:pt x="67" y="38"/>
                  <a:pt x="67" y="38"/>
                  <a:pt x="67" y="38"/>
                </a:cubicBezTo>
                <a:cubicBezTo>
                  <a:pt x="67" y="11"/>
                  <a:pt x="67" y="11"/>
                  <a:pt x="67" y="11"/>
                </a:cubicBezTo>
                <a:cubicBezTo>
                  <a:pt x="67" y="10"/>
                  <a:pt x="66" y="10"/>
                  <a:pt x="66" y="10"/>
                </a:cubicBezTo>
                <a:cubicBezTo>
                  <a:pt x="6" y="10"/>
                  <a:pt x="6" y="10"/>
                  <a:pt x="6" y="10"/>
                </a:cubicBezTo>
                <a:cubicBezTo>
                  <a:pt x="6" y="10"/>
                  <a:pt x="5" y="10"/>
                  <a:pt x="5" y="11"/>
                </a:cubicBezTo>
                <a:lnTo>
                  <a:pt x="5" y="48"/>
                </a:lnTo>
                <a:close/>
                <a:moveTo>
                  <a:pt x="19" y="6"/>
                </a:moveTo>
                <a:cubicBezTo>
                  <a:pt x="19" y="5"/>
                  <a:pt x="18" y="5"/>
                  <a:pt x="17" y="5"/>
                </a:cubicBezTo>
                <a:cubicBezTo>
                  <a:pt x="16" y="5"/>
                  <a:pt x="15" y="5"/>
                  <a:pt x="15" y="6"/>
                </a:cubicBezTo>
                <a:cubicBezTo>
                  <a:pt x="15" y="7"/>
                  <a:pt x="16" y="8"/>
                  <a:pt x="17" y="8"/>
                </a:cubicBezTo>
                <a:cubicBezTo>
                  <a:pt x="18" y="8"/>
                  <a:pt x="19" y="7"/>
                  <a:pt x="19" y="6"/>
                </a:cubicBezTo>
                <a:close/>
                <a:moveTo>
                  <a:pt x="7" y="8"/>
                </a:moveTo>
                <a:cubicBezTo>
                  <a:pt x="8" y="8"/>
                  <a:pt x="9" y="7"/>
                  <a:pt x="9" y="6"/>
                </a:cubicBezTo>
                <a:cubicBezTo>
                  <a:pt x="9" y="5"/>
                  <a:pt x="8" y="5"/>
                  <a:pt x="7" y="5"/>
                </a:cubicBezTo>
                <a:cubicBezTo>
                  <a:pt x="6" y="5"/>
                  <a:pt x="6" y="5"/>
                  <a:pt x="6" y="6"/>
                </a:cubicBezTo>
                <a:cubicBezTo>
                  <a:pt x="6" y="7"/>
                  <a:pt x="6" y="8"/>
                  <a:pt x="7" y="8"/>
                </a:cubicBezTo>
                <a:close/>
                <a:moveTo>
                  <a:pt x="14" y="6"/>
                </a:moveTo>
                <a:cubicBezTo>
                  <a:pt x="14" y="5"/>
                  <a:pt x="13" y="5"/>
                  <a:pt x="12" y="5"/>
                </a:cubicBezTo>
                <a:cubicBezTo>
                  <a:pt x="11" y="5"/>
                  <a:pt x="10" y="5"/>
                  <a:pt x="10" y="6"/>
                </a:cubicBezTo>
                <a:cubicBezTo>
                  <a:pt x="10" y="7"/>
                  <a:pt x="11" y="8"/>
                  <a:pt x="12" y="8"/>
                </a:cubicBezTo>
                <a:cubicBezTo>
                  <a:pt x="13" y="8"/>
                  <a:pt x="14" y="7"/>
                  <a:pt x="14" y="6"/>
                </a:cubicBezTo>
                <a:close/>
                <a:moveTo>
                  <a:pt x="69" y="55"/>
                </a:moveTo>
                <a:cubicBezTo>
                  <a:pt x="69" y="55"/>
                  <a:pt x="69" y="56"/>
                  <a:pt x="69" y="56"/>
                </a:cubicBezTo>
                <a:cubicBezTo>
                  <a:pt x="69" y="56"/>
                  <a:pt x="69" y="57"/>
                  <a:pt x="69" y="57"/>
                </a:cubicBezTo>
                <a:cubicBezTo>
                  <a:pt x="65" y="61"/>
                  <a:pt x="65" y="61"/>
                  <a:pt x="65" y="61"/>
                </a:cubicBezTo>
                <a:cubicBezTo>
                  <a:pt x="65" y="61"/>
                  <a:pt x="65" y="61"/>
                  <a:pt x="64" y="61"/>
                </a:cubicBezTo>
                <a:cubicBezTo>
                  <a:pt x="64" y="61"/>
                  <a:pt x="63" y="61"/>
                  <a:pt x="63" y="61"/>
                </a:cubicBezTo>
                <a:cubicBezTo>
                  <a:pt x="57" y="55"/>
                  <a:pt x="57" y="55"/>
                  <a:pt x="57" y="55"/>
                </a:cubicBezTo>
                <a:cubicBezTo>
                  <a:pt x="57" y="55"/>
                  <a:pt x="57" y="55"/>
                  <a:pt x="57" y="55"/>
                </a:cubicBezTo>
                <a:cubicBezTo>
                  <a:pt x="57" y="55"/>
                  <a:pt x="57" y="55"/>
                  <a:pt x="57" y="55"/>
                </a:cubicBezTo>
                <a:cubicBezTo>
                  <a:pt x="52" y="62"/>
                  <a:pt x="52" y="62"/>
                  <a:pt x="52" y="62"/>
                </a:cubicBezTo>
                <a:cubicBezTo>
                  <a:pt x="52" y="63"/>
                  <a:pt x="51" y="63"/>
                  <a:pt x="51" y="63"/>
                </a:cubicBezTo>
                <a:cubicBezTo>
                  <a:pt x="51" y="63"/>
                  <a:pt x="50" y="63"/>
                  <a:pt x="50" y="63"/>
                </a:cubicBezTo>
                <a:cubicBezTo>
                  <a:pt x="50" y="63"/>
                  <a:pt x="49" y="62"/>
                  <a:pt x="49" y="62"/>
                </a:cubicBezTo>
                <a:cubicBezTo>
                  <a:pt x="42" y="36"/>
                  <a:pt x="42" y="36"/>
                  <a:pt x="42" y="36"/>
                </a:cubicBezTo>
                <a:cubicBezTo>
                  <a:pt x="42" y="35"/>
                  <a:pt x="42" y="35"/>
                  <a:pt x="43" y="35"/>
                </a:cubicBezTo>
                <a:cubicBezTo>
                  <a:pt x="43" y="34"/>
                  <a:pt x="44" y="34"/>
                  <a:pt x="44" y="34"/>
                </a:cubicBezTo>
                <a:cubicBezTo>
                  <a:pt x="70" y="41"/>
                  <a:pt x="70" y="41"/>
                  <a:pt x="70" y="41"/>
                </a:cubicBezTo>
                <a:cubicBezTo>
                  <a:pt x="70" y="41"/>
                  <a:pt x="71" y="42"/>
                  <a:pt x="71" y="42"/>
                </a:cubicBezTo>
                <a:cubicBezTo>
                  <a:pt x="71" y="43"/>
                  <a:pt x="71" y="43"/>
                  <a:pt x="70" y="44"/>
                </a:cubicBezTo>
                <a:cubicBezTo>
                  <a:pt x="63" y="48"/>
                  <a:pt x="63" y="48"/>
                  <a:pt x="63" y="48"/>
                </a:cubicBezTo>
                <a:cubicBezTo>
                  <a:pt x="63" y="48"/>
                  <a:pt x="63" y="49"/>
                  <a:pt x="63" y="49"/>
                </a:cubicBezTo>
                <a:cubicBezTo>
                  <a:pt x="63" y="49"/>
                  <a:pt x="63" y="49"/>
                  <a:pt x="63" y="49"/>
                </a:cubicBezTo>
                <a:lnTo>
                  <a:pt x="69" y="55"/>
                </a:lnTo>
                <a:close/>
                <a:moveTo>
                  <a:pt x="66" y="56"/>
                </a:moveTo>
                <a:cubicBezTo>
                  <a:pt x="61" y="51"/>
                  <a:pt x="61" y="51"/>
                  <a:pt x="61" y="51"/>
                </a:cubicBezTo>
                <a:cubicBezTo>
                  <a:pt x="60" y="51"/>
                  <a:pt x="60" y="50"/>
                  <a:pt x="60" y="48"/>
                </a:cubicBezTo>
                <a:cubicBezTo>
                  <a:pt x="60" y="47"/>
                  <a:pt x="61" y="46"/>
                  <a:pt x="61" y="46"/>
                </a:cubicBezTo>
                <a:cubicBezTo>
                  <a:pt x="66" y="43"/>
                  <a:pt x="66" y="43"/>
                  <a:pt x="66" y="43"/>
                </a:cubicBezTo>
                <a:cubicBezTo>
                  <a:pt x="46" y="38"/>
                  <a:pt x="46" y="38"/>
                  <a:pt x="46" y="38"/>
                </a:cubicBezTo>
                <a:cubicBezTo>
                  <a:pt x="51" y="58"/>
                  <a:pt x="51" y="58"/>
                  <a:pt x="51" y="58"/>
                </a:cubicBezTo>
                <a:cubicBezTo>
                  <a:pt x="54" y="53"/>
                  <a:pt x="54" y="53"/>
                  <a:pt x="54" y="53"/>
                </a:cubicBezTo>
                <a:cubicBezTo>
                  <a:pt x="55" y="52"/>
                  <a:pt x="56" y="52"/>
                  <a:pt x="57" y="52"/>
                </a:cubicBezTo>
                <a:cubicBezTo>
                  <a:pt x="58" y="52"/>
                  <a:pt x="59" y="52"/>
                  <a:pt x="60" y="53"/>
                </a:cubicBezTo>
                <a:cubicBezTo>
                  <a:pt x="64" y="57"/>
                  <a:pt x="64" y="57"/>
                  <a:pt x="64" y="57"/>
                </a:cubicBezTo>
                <a:lnTo>
                  <a:pt x="66" y="56"/>
                </a:ln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105"/>
                                        </p:tgtEl>
                                        <p:attrNameLst>
                                          <p:attrName>style.visibility</p:attrName>
                                        </p:attrNameLst>
                                      </p:cBhvr>
                                      <p:to>
                                        <p:strVal val="visible"/>
                                      </p:to>
                                    </p:set>
                                    <p:animEffect transition="in" filter="fade">
                                      <p:cBhvr>
                                        <p:cTn id="7" dur="1000"/>
                                        <p:tgtEl>
                                          <p:spTgt spid="3810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110"/>
                                        </p:tgtEl>
                                        <p:attrNameLst>
                                          <p:attrName>style.visibility</p:attrName>
                                        </p:attrNameLst>
                                      </p:cBhvr>
                                      <p:to>
                                        <p:strVal val="visible"/>
                                      </p:to>
                                    </p:set>
                                    <p:animEffect transition="in" filter="fade">
                                      <p:cBhvr>
                                        <p:cTn id="11" dur="500"/>
                                        <p:tgtEl>
                                          <p:spTgt spid="38110"/>
                                        </p:tgtEl>
                                      </p:cBhvr>
                                    </p:animEffect>
                                  </p:childTnLst>
                                </p:cTn>
                              </p:par>
                              <p:par>
                                <p:cTn id="12" presetID="10" presetClass="entr" presetSubtype="0" fill="hold" nodeType="withEffect">
                                  <p:stCondLst>
                                    <p:cond delay="0"/>
                                  </p:stCondLst>
                                  <p:childTnLst>
                                    <p:set>
                                      <p:cBhvr>
                                        <p:cTn id="13" dur="1" fill="hold">
                                          <p:stCondLst>
                                            <p:cond delay="0"/>
                                          </p:stCondLst>
                                        </p:cTn>
                                        <p:tgtEl>
                                          <p:spTgt spid="38111"/>
                                        </p:tgtEl>
                                        <p:attrNameLst>
                                          <p:attrName>style.visibility</p:attrName>
                                        </p:attrNameLst>
                                      </p:cBhvr>
                                      <p:to>
                                        <p:strVal val="visible"/>
                                      </p:to>
                                    </p:set>
                                    <p:animEffect transition="in" filter="fade">
                                      <p:cBhvr>
                                        <p:cTn id="14" dur="500"/>
                                        <p:tgtEl>
                                          <p:spTgt spid="38111"/>
                                        </p:tgtEl>
                                      </p:cBhvr>
                                    </p:animEffect>
                                  </p:childTnLst>
                                </p:cTn>
                              </p:par>
                              <p:par>
                                <p:cTn id="15" presetID="10" presetClass="entr" presetSubtype="0" fill="hold" nodeType="withEffect">
                                  <p:stCondLst>
                                    <p:cond delay="0"/>
                                  </p:stCondLst>
                                  <p:childTnLst>
                                    <p:set>
                                      <p:cBhvr>
                                        <p:cTn id="16" dur="1" fill="hold">
                                          <p:stCondLst>
                                            <p:cond delay="0"/>
                                          </p:stCondLst>
                                        </p:cTn>
                                        <p:tgtEl>
                                          <p:spTgt spid="38112"/>
                                        </p:tgtEl>
                                        <p:attrNameLst>
                                          <p:attrName>style.visibility</p:attrName>
                                        </p:attrNameLst>
                                      </p:cBhvr>
                                      <p:to>
                                        <p:strVal val="visible"/>
                                      </p:to>
                                    </p:set>
                                    <p:animEffect transition="in" filter="fade">
                                      <p:cBhvr>
                                        <p:cTn id="17" dur="500"/>
                                        <p:tgtEl>
                                          <p:spTgt spid="3811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8102"/>
                                        </p:tgtEl>
                                        <p:attrNameLst>
                                          <p:attrName>style.visibility</p:attrName>
                                        </p:attrNameLst>
                                      </p:cBhvr>
                                      <p:to>
                                        <p:strVal val="visible"/>
                                      </p:to>
                                    </p:set>
                                    <p:animEffect transition="in" filter="fade">
                                      <p:cBhvr>
                                        <p:cTn id="21" dur="500"/>
                                        <p:tgtEl>
                                          <p:spTgt spid="38102"/>
                                        </p:tgtEl>
                                      </p:cBhvr>
                                    </p:animEffect>
                                  </p:childTnLst>
                                </p:cTn>
                              </p:par>
                              <p:par>
                                <p:cTn id="22" presetID="10" presetClass="entr" presetSubtype="0" fill="hold" nodeType="withEffect">
                                  <p:stCondLst>
                                    <p:cond delay="0"/>
                                  </p:stCondLst>
                                  <p:childTnLst>
                                    <p:set>
                                      <p:cBhvr>
                                        <p:cTn id="23" dur="1" fill="hold">
                                          <p:stCondLst>
                                            <p:cond delay="0"/>
                                          </p:stCondLst>
                                        </p:cTn>
                                        <p:tgtEl>
                                          <p:spTgt spid="38103"/>
                                        </p:tgtEl>
                                        <p:attrNameLst>
                                          <p:attrName>style.visibility</p:attrName>
                                        </p:attrNameLst>
                                      </p:cBhvr>
                                      <p:to>
                                        <p:strVal val="visible"/>
                                      </p:to>
                                    </p:set>
                                    <p:animEffect transition="in" filter="fade">
                                      <p:cBhvr>
                                        <p:cTn id="24" dur="500"/>
                                        <p:tgtEl>
                                          <p:spTgt spid="38103"/>
                                        </p:tgtEl>
                                      </p:cBhvr>
                                    </p:animEffect>
                                  </p:childTnLst>
                                </p:cTn>
                              </p:par>
                              <p:par>
                                <p:cTn id="25" presetID="10" presetClass="entr" presetSubtype="0" fill="hold" nodeType="withEffect">
                                  <p:stCondLst>
                                    <p:cond delay="0"/>
                                  </p:stCondLst>
                                  <p:childTnLst>
                                    <p:set>
                                      <p:cBhvr>
                                        <p:cTn id="26" dur="1" fill="hold">
                                          <p:stCondLst>
                                            <p:cond delay="0"/>
                                          </p:stCondLst>
                                        </p:cTn>
                                        <p:tgtEl>
                                          <p:spTgt spid="38101"/>
                                        </p:tgtEl>
                                        <p:attrNameLst>
                                          <p:attrName>style.visibility</p:attrName>
                                        </p:attrNameLst>
                                      </p:cBhvr>
                                      <p:to>
                                        <p:strVal val="visible"/>
                                      </p:to>
                                    </p:set>
                                    <p:animEffect transition="in" filter="fade">
                                      <p:cBhvr>
                                        <p:cTn id="27" dur="500"/>
                                        <p:tgtEl>
                                          <p:spTgt spid="38101"/>
                                        </p:tgtEl>
                                      </p:cBhvr>
                                    </p:animEffect>
                                  </p:childTnLst>
                                </p:cTn>
                              </p:par>
                              <p:par>
                                <p:cTn id="28" presetID="10" presetClass="entr" presetSubtype="0" fill="hold" nodeType="withEffect">
                                  <p:stCondLst>
                                    <p:cond delay="0"/>
                                  </p:stCondLst>
                                  <p:childTnLst>
                                    <p:set>
                                      <p:cBhvr>
                                        <p:cTn id="29" dur="1" fill="hold">
                                          <p:stCondLst>
                                            <p:cond delay="0"/>
                                          </p:stCondLst>
                                        </p:cTn>
                                        <p:tgtEl>
                                          <p:spTgt spid="38104"/>
                                        </p:tgtEl>
                                        <p:attrNameLst>
                                          <p:attrName>style.visibility</p:attrName>
                                        </p:attrNameLst>
                                      </p:cBhvr>
                                      <p:to>
                                        <p:strVal val="visible"/>
                                      </p:to>
                                    </p:set>
                                    <p:animEffect transition="in" filter="fade">
                                      <p:cBhvr>
                                        <p:cTn id="30" dur="500"/>
                                        <p:tgtEl>
                                          <p:spTgt spid="38104"/>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38108"/>
                                        </p:tgtEl>
                                        <p:attrNameLst>
                                          <p:attrName>style.visibility</p:attrName>
                                        </p:attrNameLst>
                                      </p:cBhvr>
                                      <p:to>
                                        <p:strVal val="visible"/>
                                      </p:to>
                                    </p:set>
                                    <p:animEffect transition="in" filter="fade">
                                      <p:cBhvr>
                                        <p:cTn id="34" dur="500"/>
                                        <p:tgtEl>
                                          <p:spTgt spid="38108"/>
                                        </p:tgtEl>
                                      </p:cBhvr>
                                    </p:animEffect>
                                  </p:childTnLst>
                                </p:cTn>
                              </p:par>
                              <p:par>
                                <p:cTn id="35" presetID="10" presetClass="entr" presetSubtype="0" fill="hold" nodeType="withEffect">
                                  <p:stCondLst>
                                    <p:cond delay="0"/>
                                  </p:stCondLst>
                                  <p:childTnLst>
                                    <p:set>
                                      <p:cBhvr>
                                        <p:cTn id="36" dur="1" fill="hold">
                                          <p:stCondLst>
                                            <p:cond delay="0"/>
                                          </p:stCondLst>
                                        </p:cTn>
                                        <p:tgtEl>
                                          <p:spTgt spid="38107"/>
                                        </p:tgtEl>
                                        <p:attrNameLst>
                                          <p:attrName>style.visibility</p:attrName>
                                        </p:attrNameLst>
                                      </p:cBhvr>
                                      <p:to>
                                        <p:strVal val="visible"/>
                                      </p:to>
                                    </p:set>
                                    <p:animEffect transition="in" filter="fade">
                                      <p:cBhvr>
                                        <p:cTn id="37" dur="500"/>
                                        <p:tgtEl>
                                          <p:spTgt spid="38107"/>
                                        </p:tgtEl>
                                      </p:cBhvr>
                                    </p:animEffect>
                                  </p:childTnLst>
                                </p:cTn>
                              </p:par>
                              <p:par>
                                <p:cTn id="38" presetID="10" presetClass="entr" presetSubtype="0" fill="hold" nodeType="withEffect">
                                  <p:stCondLst>
                                    <p:cond delay="0"/>
                                  </p:stCondLst>
                                  <p:childTnLst>
                                    <p:set>
                                      <p:cBhvr>
                                        <p:cTn id="39" dur="1" fill="hold">
                                          <p:stCondLst>
                                            <p:cond delay="0"/>
                                          </p:stCondLst>
                                        </p:cTn>
                                        <p:tgtEl>
                                          <p:spTgt spid="38109"/>
                                        </p:tgtEl>
                                        <p:attrNameLst>
                                          <p:attrName>style.visibility</p:attrName>
                                        </p:attrNameLst>
                                      </p:cBhvr>
                                      <p:to>
                                        <p:strVal val="visible"/>
                                      </p:to>
                                    </p:set>
                                    <p:animEffect transition="in" filter="fade">
                                      <p:cBhvr>
                                        <p:cTn id="40" dur="500"/>
                                        <p:tgtEl>
                                          <p:spTgt spid="38109"/>
                                        </p:tgtEl>
                                      </p:cBhvr>
                                    </p:animEffect>
                                  </p:childTnLst>
                                </p:cTn>
                              </p:par>
                              <p:par>
                                <p:cTn id="41" presetID="10" presetClass="entr" presetSubtype="0" fill="hold" nodeType="withEffect">
                                  <p:stCondLst>
                                    <p:cond delay="0"/>
                                  </p:stCondLst>
                                  <p:childTnLst>
                                    <p:set>
                                      <p:cBhvr>
                                        <p:cTn id="42" dur="1" fill="hold">
                                          <p:stCondLst>
                                            <p:cond delay="0"/>
                                          </p:stCondLst>
                                        </p:cTn>
                                        <p:tgtEl>
                                          <p:spTgt spid="38106"/>
                                        </p:tgtEl>
                                        <p:attrNameLst>
                                          <p:attrName>style.visibility</p:attrName>
                                        </p:attrNameLst>
                                      </p:cBhvr>
                                      <p:to>
                                        <p:strVal val="visible"/>
                                      </p:to>
                                    </p:set>
                                    <p:animEffect transition="in" filter="fade">
                                      <p:cBhvr>
                                        <p:cTn id="43" dur="500"/>
                                        <p:tgtEl>
                                          <p:spTgt spid="38106"/>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38119"/>
                                        </p:tgtEl>
                                        <p:attrNameLst>
                                          <p:attrName>style.visibility</p:attrName>
                                        </p:attrNameLst>
                                      </p:cBhvr>
                                      <p:to>
                                        <p:strVal val="visible"/>
                                      </p:to>
                                    </p:set>
                                    <p:animEffect transition="in" filter="fade">
                                      <p:cBhvr>
                                        <p:cTn id="47" dur="500"/>
                                        <p:tgtEl>
                                          <p:spTgt spid="38119"/>
                                        </p:tgtEl>
                                      </p:cBhvr>
                                    </p:animEffect>
                                  </p:childTnLst>
                                </p:cTn>
                              </p:par>
                              <p:par>
                                <p:cTn id="48" presetID="10" presetClass="entr" presetSubtype="0" fill="hold" nodeType="withEffect">
                                  <p:stCondLst>
                                    <p:cond delay="0"/>
                                  </p:stCondLst>
                                  <p:childTnLst>
                                    <p:set>
                                      <p:cBhvr>
                                        <p:cTn id="49" dur="1" fill="hold">
                                          <p:stCondLst>
                                            <p:cond delay="0"/>
                                          </p:stCondLst>
                                        </p:cTn>
                                        <p:tgtEl>
                                          <p:spTgt spid="38116"/>
                                        </p:tgtEl>
                                        <p:attrNameLst>
                                          <p:attrName>style.visibility</p:attrName>
                                        </p:attrNameLst>
                                      </p:cBhvr>
                                      <p:to>
                                        <p:strVal val="visible"/>
                                      </p:to>
                                    </p:set>
                                    <p:animEffect transition="in" filter="fade">
                                      <p:cBhvr>
                                        <p:cTn id="50" dur="500"/>
                                        <p:tgtEl>
                                          <p:spTgt spid="38116"/>
                                        </p:tgtEl>
                                      </p:cBhvr>
                                    </p:animEffect>
                                  </p:childTnLst>
                                </p:cTn>
                              </p:par>
                              <p:par>
                                <p:cTn id="51" presetID="10" presetClass="entr" presetSubtype="0" fill="hold" nodeType="withEffect">
                                  <p:stCondLst>
                                    <p:cond delay="0"/>
                                  </p:stCondLst>
                                  <p:childTnLst>
                                    <p:set>
                                      <p:cBhvr>
                                        <p:cTn id="52" dur="1" fill="hold">
                                          <p:stCondLst>
                                            <p:cond delay="0"/>
                                          </p:stCondLst>
                                        </p:cTn>
                                        <p:tgtEl>
                                          <p:spTgt spid="38120"/>
                                        </p:tgtEl>
                                        <p:attrNameLst>
                                          <p:attrName>style.visibility</p:attrName>
                                        </p:attrNameLst>
                                      </p:cBhvr>
                                      <p:to>
                                        <p:strVal val="visible"/>
                                      </p:to>
                                    </p:set>
                                    <p:animEffect transition="in" filter="fade">
                                      <p:cBhvr>
                                        <p:cTn id="53" dur="500"/>
                                        <p:tgtEl>
                                          <p:spTgt spid="38120"/>
                                        </p:tgtEl>
                                      </p:cBhvr>
                                    </p:animEffect>
                                  </p:childTnLst>
                                </p:cTn>
                              </p:par>
                              <p:par>
                                <p:cTn id="54" presetID="10" presetClass="entr" presetSubtype="0" fill="hold" nodeType="withEffect">
                                  <p:stCondLst>
                                    <p:cond delay="0"/>
                                  </p:stCondLst>
                                  <p:childTnLst>
                                    <p:set>
                                      <p:cBhvr>
                                        <p:cTn id="55" dur="1" fill="hold">
                                          <p:stCondLst>
                                            <p:cond delay="0"/>
                                          </p:stCondLst>
                                        </p:cTn>
                                        <p:tgtEl>
                                          <p:spTgt spid="38121"/>
                                        </p:tgtEl>
                                        <p:attrNameLst>
                                          <p:attrName>style.visibility</p:attrName>
                                        </p:attrNameLst>
                                      </p:cBhvr>
                                      <p:to>
                                        <p:strVal val="visible"/>
                                      </p:to>
                                    </p:set>
                                    <p:animEffect transition="in" filter="fade">
                                      <p:cBhvr>
                                        <p:cTn id="56" dur="500"/>
                                        <p:tgtEl>
                                          <p:spTgt spid="38121"/>
                                        </p:tgtEl>
                                      </p:cBhvr>
                                    </p:animEffect>
                                  </p:childTnLst>
                                </p:cTn>
                              </p:par>
                              <p:par>
                                <p:cTn id="57" presetID="10" presetClass="entr" presetSubtype="0" fill="hold" nodeType="withEffect">
                                  <p:stCondLst>
                                    <p:cond delay="0"/>
                                  </p:stCondLst>
                                  <p:childTnLst>
                                    <p:set>
                                      <p:cBhvr>
                                        <p:cTn id="58" dur="1" fill="hold">
                                          <p:stCondLst>
                                            <p:cond delay="0"/>
                                          </p:stCondLst>
                                        </p:cTn>
                                        <p:tgtEl>
                                          <p:spTgt spid="38122"/>
                                        </p:tgtEl>
                                        <p:attrNameLst>
                                          <p:attrName>style.visibility</p:attrName>
                                        </p:attrNameLst>
                                      </p:cBhvr>
                                      <p:to>
                                        <p:strVal val="visible"/>
                                      </p:to>
                                    </p:set>
                                    <p:animEffect transition="in" filter="fade">
                                      <p:cBhvr>
                                        <p:cTn id="59" dur="500"/>
                                        <p:tgtEl>
                                          <p:spTgt spid="38122"/>
                                        </p:tgtEl>
                                      </p:cBhvr>
                                    </p:animEffect>
                                  </p:childTnLst>
                                </p:cTn>
                              </p:par>
                              <p:par>
                                <p:cTn id="60" presetID="10" presetClass="entr" presetSubtype="0" fill="hold" nodeType="withEffect">
                                  <p:stCondLst>
                                    <p:cond delay="0"/>
                                  </p:stCondLst>
                                  <p:childTnLst>
                                    <p:set>
                                      <p:cBhvr>
                                        <p:cTn id="61" dur="1" fill="hold">
                                          <p:stCondLst>
                                            <p:cond delay="0"/>
                                          </p:stCondLst>
                                        </p:cTn>
                                        <p:tgtEl>
                                          <p:spTgt spid="38115"/>
                                        </p:tgtEl>
                                        <p:attrNameLst>
                                          <p:attrName>style.visibility</p:attrName>
                                        </p:attrNameLst>
                                      </p:cBhvr>
                                      <p:to>
                                        <p:strVal val="visible"/>
                                      </p:to>
                                    </p:set>
                                    <p:animEffect transition="in" filter="fade">
                                      <p:cBhvr>
                                        <p:cTn id="62" dur="500"/>
                                        <p:tgtEl>
                                          <p:spTgt spid="38115"/>
                                        </p:tgtEl>
                                      </p:cBhvr>
                                    </p:animEffect>
                                  </p:childTnLst>
                                </p:cTn>
                              </p:par>
                              <p:par>
                                <p:cTn id="63" presetID="10" presetClass="entr" presetSubtype="0" fill="hold" nodeType="withEffect">
                                  <p:stCondLst>
                                    <p:cond delay="0"/>
                                  </p:stCondLst>
                                  <p:childTnLst>
                                    <p:set>
                                      <p:cBhvr>
                                        <p:cTn id="64" dur="1" fill="hold">
                                          <p:stCondLst>
                                            <p:cond delay="0"/>
                                          </p:stCondLst>
                                        </p:cTn>
                                        <p:tgtEl>
                                          <p:spTgt spid="38114"/>
                                        </p:tgtEl>
                                        <p:attrNameLst>
                                          <p:attrName>style.visibility</p:attrName>
                                        </p:attrNameLst>
                                      </p:cBhvr>
                                      <p:to>
                                        <p:strVal val="visible"/>
                                      </p:to>
                                    </p:set>
                                    <p:animEffect transition="in" filter="fade">
                                      <p:cBhvr>
                                        <p:cTn id="65" dur="500"/>
                                        <p:tgtEl>
                                          <p:spTgt spid="38114"/>
                                        </p:tgtEl>
                                      </p:cBhvr>
                                    </p:animEffect>
                                  </p:childTnLst>
                                </p:cTn>
                              </p:par>
                              <p:par>
                                <p:cTn id="66" presetID="10" presetClass="entr" presetSubtype="0" fill="hold" nodeType="withEffect">
                                  <p:stCondLst>
                                    <p:cond delay="0"/>
                                  </p:stCondLst>
                                  <p:childTnLst>
                                    <p:set>
                                      <p:cBhvr>
                                        <p:cTn id="67" dur="1" fill="hold">
                                          <p:stCondLst>
                                            <p:cond delay="0"/>
                                          </p:stCondLst>
                                        </p:cTn>
                                        <p:tgtEl>
                                          <p:spTgt spid="38113"/>
                                        </p:tgtEl>
                                        <p:attrNameLst>
                                          <p:attrName>style.visibility</p:attrName>
                                        </p:attrNameLst>
                                      </p:cBhvr>
                                      <p:to>
                                        <p:strVal val="visible"/>
                                      </p:to>
                                    </p:set>
                                    <p:animEffect transition="in" filter="fade">
                                      <p:cBhvr>
                                        <p:cTn id="68" dur="500"/>
                                        <p:tgtEl>
                                          <p:spTgt spid="38113"/>
                                        </p:tgtEl>
                                      </p:cBhvr>
                                    </p:animEffect>
                                  </p:childTnLst>
                                </p:cTn>
                              </p:par>
                              <p:par>
                                <p:cTn id="69" presetID="10" presetClass="entr" presetSubtype="0" fill="hold" nodeType="withEffect">
                                  <p:stCondLst>
                                    <p:cond delay="0"/>
                                  </p:stCondLst>
                                  <p:childTnLst>
                                    <p:set>
                                      <p:cBhvr>
                                        <p:cTn id="70" dur="1" fill="hold">
                                          <p:stCondLst>
                                            <p:cond delay="0"/>
                                          </p:stCondLst>
                                        </p:cTn>
                                        <p:tgtEl>
                                          <p:spTgt spid="38123"/>
                                        </p:tgtEl>
                                        <p:attrNameLst>
                                          <p:attrName>style.visibility</p:attrName>
                                        </p:attrNameLst>
                                      </p:cBhvr>
                                      <p:to>
                                        <p:strVal val="visible"/>
                                      </p:to>
                                    </p:set>
                                    <p:animEffect transition="in" filter="fade">
                                      <p:cBhvr>
                                        <p:cTn id="71" dur="500"/>
                                        <p:tgtEl>
                                          <p:spTgt spid="38123"/>
                                        </p:tgtEl>
                                      </p:cBhvr>
                                    </p:animEffect>
                                  </p:childTnLst>
                                </p:cTn>
                              </p:par>
                              <p:par>
                                <p:cTn id="72" presetID="10" presetClass="entr" presetSubtype="0" fill="hold" nodeType="withEffect">
                                  <p:stCondLst>
                                    <p:cond delay="0"/>
                                  </p:stCondLst>
                                  <p:childTnLst>
                                    <p:set>
                                      <p:cBhvr>
                                        <p:cTn id="73" dur="1" fill="hold">
                                          <p:stCondLst>
                                            <p:cond delay="0"/>
                                          </p:stCondLst>
                                        </p:cTn>
                                        <p:tgtEl>
                                          <p:spTgt spid="38125"/>
                                        </p:tgtEl>
                                        <p:attrNameLst>
                                          <p:attrName>style.visibility</p:attrName>
                                        </p:attrNameLst>
                                      </p:cBhvr>
                                      <p:to>
                                        <p:strVal val="visible"/>
                                      </p:to>
                                    </p:set>
                                    <p:animEffect transition="in" filter="fade">
                                      <p:cBhvr>
                                        <p:cTn id="74" dur="500"/>
                                        <p:tgtEl>
                                          <p:spTgt spid="38125"/>
                                        </p:tgtEl>
                                      </p:cBhvr>
                                    </p:animEffect>
                                  </p:childTnLst>
                                </p:cTn>
                              </p:par>
                              <p:par>
                                <p:cTn id="75" presetID="10" presetClass="entr" presetSubtype="0" fill="hold" nodeType="withEffect">
                                  <p:stCondLst>
                                    <p:cond delay="0"/>
                                  </p:stCondLst>
                                  <p:childTnLst>
                                    <p:set>
                                      <p:cBhvr>
                                        <p:cTn id="76" dur="1" fill="hold">
                                          <p:stCondLst>
                                            <p:cond delay="0"/>
                                          </p:stCondLst>
                                        </p:cTn>
                                        <p:tgtEl>
                                          <p:spTgt spid="38124"/>
                                        </p:tgtEl>
                                        <p:attrNameLst>
                                          <p:attrName>style.visibility</p:attrName>
                                        </p:attrNameLst>
                                      </p:cBhvr>
                                      <p:to>
                                        <p:strVal val="visible"/>
                                      </p:to>
                                    </p:set>
                                    <p:animEffect transition="in" filter="fade">
                                      <p:cBhvr>
                                        <p:cTn id="77" dur="500"/>
                                        <p:tgtEl>
                                          <p:spTgt spid="38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29"/>
        <p:cNvGrpSpPr/>
        <p:nvPr/>
      </p:nvGrpSpPr>
      <p:grpSpPr>
        <a:xfrm>
          <a:off x="0" y="0"/>
          <a:ext cx="0" cy="0"/>
          <a:chOff x="0" y="0"/>
          <a:chExt cx="0" cy="0"/>
        </a:xfrm>
      </p:grpSpPr>
      <p:sp>
        <p:nvSpPr>
          <p:cNvPr id="38130" name="Google Shape;38130;p670"/>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000"/>
              <a:buFont typeface="Lato"/>
              <a:buNone/>
            </a:pPr>
            <a:r>
              <a:rPr lang="en-US"/>
              <a:t>Our Timeline</a:t>
            </a:r>
            <a:endParaRPr/>
          </a:p>
        </p:txBody>
      </p:sp>
      <p:cxnSp>
        <p:nvCxnSpPr>
          <p:cNvPr id="38131" name="Google Shape;38131;p670"/>
          <p:cNvCxnSpPr/>
          <p:nvPr/>
        </p:nvCxnSpPr>
        <p:spPr>
          <a:xfrm>
            <a:off x="1323307" y="2071242"/>
            <a:ext cx="0" cy="1439924"/>
          </a:xfrm>
          <a:prstGeom prst="straightConnector1">
            <a:avLst/>
          </a:prstGeom>
          <a:noFill/>
          <a:ln w="22225" cap="flat" cmpd="sng">
            <a:solidFill>
              <a:schemeClr val="lt2"/>
            </a:solidFill>
            <a:prstDash val="solid"/>
            <a:miter lim="800000"/>
            <a:headEnd type="oval" w="med" len="med"/>
            <a:tailEnd type="none" w="sm" len="sm"/>
          </a:ln>
        </p:spPr>
      </p:cxnSp>
      <p:cxnSp>
        <p:nvCxnSpPr>
          <p:cNvPr id="38132" name="Google Shape;38132;p670"/>
          <p:cNvCxnSpPr/>
          <p:nvPr/>
        </p:nvCxnSpPr>
        <p:spPr>
          <a:xfrm>
            <a:off x="4679608" y="2071242"/>
            <a:ext cx="0" cy="1439924"/>
          </a:xfrm>
          <a:prstGeom prst="straightConnector1">
            <a:avLst/>
          </a:prstGeom>
          <a:noFill/>
          <a:ln w="22225" cap="flat" cmpd="sng">
            <a:solidFill>
              <a:schemeClr val="lt2"/>
            </a:solidFill>
            <a:prstDash val="solid"/>
            <a:miter lim="800000"/>
            <a:headEnd type="oval" w="med" len="med"/>
            <a:tailEnd type="none" w="sm" len="sm"/>
          </a:ln>
        </p:spPr>
      </p:cxnSp>
      <p:cxnSp>
        <p:nvCxnSpPr>
          <p:cNvPr id="38133" name="Google Shape;38133;p670"/>
          <p:cNvCxnSpPr/>
          <p:nvPr/>
        </p:nvCxnSpPr>
        <p:spPr>
          <a:xfrm>
            <a:off x="2488653" y="3671954"/>
            <a:ext cx="0" cy="1439924"/>
          </a:xfrm>
          <a:prstGeom prst="straightConnector1">
            <a:avLst/>
          </a:prstGeom>
          <a:noFill/>
          <a:ln w="22225" cap="flat" cmpd="sng">
            <a:solidFill>
              <a:schemeClr val="lt2"/>
            </a:solidFill>
            <a:prstDash val="solid"/>
            <a:miter lim="800000"/>
            <a:headEnd type="none" w="sm" len="sm"/>
            <a:tailEnd type="oval" w="med" len="med"/>
          </a:ln>
        </p:spPr>
      </p:cxnSp>
      <p:cxnSp>
        <p:nvCxnSpPr>
          <p:cNvPr id="38134" name="Google Shape;38134;p670"/>
          <p:cNvCxnSpPr/>
          <p:nvPr/>
        </p:nvCxnSpPr>
        <p:spPr>
          <a:xfrm>
            <a:off x="5855669" y="3671954"/>
            <a:ext cx="0" cy="1439924"/>
          </a:xfrm>
          <a:prstGeom prst="straightConnector1">
            <a:avLst/>
          </a:prstGeom>
          <a:noFill/>
          <a:ln w="22225" cap="flat" cmpd="sng">
            <a:solidFill>
              <a:schemeClr val="lt2"/>
            </a:solidFill>
            <a:prstDash val="solid"/>
            <a:miter lim="800000"/>
            <a:headEnd type="none" w="sm" len="sm"/>
            <a:tailEnd type="oval" w="med" len="med"/>
          </a:ln>
        </p:spPr>
      </p:cxnSp>
      <p:cxnSp>
        <p:nvCxnSpPr>
          <p:cNvPr id="38135" name="Google Shape;38135;p670"/>
          <p:cNvCxnSpPr/>
          <p:nvPr/>
        </p:nvCxnSpPr>
        <p:spPr>
          <a:xfrm>
            <a:off x="8035908" y="2081584"/>
            <a:ext cx="0" cy="1439924"/>
          </a:xfrm>
          <a:prstGeom prst="straightConnector1">
            <a:avLst/>
          </a:prstGeom>
          <a:noFill/>
          <a:ln w="22225" cap="flat" cmpd="sng">
            <a:solidFill>
              <a:schemeClr val="lt2"/>
            </a:solidFill>
            <a:prstDash val="solid"/>
            <a:miter lim="800000"/>
            <a:headEnd type="oval" w="med" len="med"/>
            <a:tailEnd type="none" w="sm" len="sm"/>
          </a:ln>
        </p:spPr>
      </p:cxnSp>
      <p:cxnSp>
        <p:nvCxnSpPr>
          <p:cNvPr id="38136" name="Google Shape;38136;p670"/>
          <p:cNvCxnSpPr/>
          <p:nvPr/>
        </p:nvCxnSpPr>
        <p:spPr>
          <a:xfrm>
            <a:off x="9211969" y="3682296"/>
            <a:ext cx="0" cy="1439924"/>
          </a:xfrm>
          <a:prstGeom prst="straightConnector1">
            <a:avLst/>
          </a:prstGeom>
          <a:noFill/>
          <a:ln w="22225" cap="flat" cmpd="sng">
            <a:solidFill>
              <a:schemeClr val="lt2"/>
            </a:solidFill>
            <a:prstDash val="solid"/>
            <a:miter lim="800000"/>
            <a:headEnd type="none" w="sm" len="sm"/>
            <a:tailEnd type="oval" w="med" len="med"/>
          </a:ln>
        </p:spPr>
      </p:cxnSp>
      <p:grpSp>
        <p:nvGrpSpPr>
          <p:cNvPr id="38137" name="Google Shape;38137;p670"/>
          <p:cNvGrpSpPr/>
          <p:nvPr/>
        </p:nvGrpSpPr>
        <p:grpSpPr>
          <a:xfrm>
            <a:off x="0" y="3522895"/>
            <a:ext cx="12344400" cy="144000"/>
            <a:chOff x="0" y="3522895"/>
            <a:chExt cx="12344400" cy="144000"/>
          </a:xfrm>
        </p:grpSpPr>
        <p:cxnSp>
          <p:nvCxnSpPr>
            <p:cNvPr id="38138" name="Google Shape;38138;p670"/>
            <p:cNvCxnSpPr/>
            <p:nvPr/>
          </p:nvCxnSpPr>
          <p:spPr>
            <a:xfrm>
              <a:off x="0" y="3594895"/>
              <a:ext cx="1251307" cy="0"/>
            </a:xfrm>
            <a:prstGeom prst="straightConnector1">
              <a:avLst/>
            </a:prstGeom>
            <a:noFill/>
            <a:ln w="25400" cap="flat" cmpd="sng">
              <a:solidFill>
                <a:schemeClr val="lt2"/>
              </a:solidFill>
              <a:prstDash val="solid"/>
              <a:miter lim="800000"/>
              <a:headEnd type="none" w="sm" len="sm"/>
              <a:tailEnd type="none" w="sm" len="sm"/>
            </a:ln>
          </p:spPr>
        </p:cxnSp>
        <p:sp>
          <p:nvSpPr>
            <p:cNvPr id="38139" name="Google Shape;38139;p670"/>
            <p:cNvSpPr/>
            <p:nvPr/>
          </p:nvSpPr>
          <p:spPr>
            <a:xfrm>
              <a:off x="4607608" y="3522895"/>
              <a:ext cx="144000" cy="144000"/>
            </a:xfrm>
            <a:prstGeom prst="ellipse">
              <a:avLst/>
            </a:prstGeom>
            <a:no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8140" name="Google Shape;38140;p670"/>
            <p:cNvSpPr/>
            <p:nvPr/>
          </p:nvSpPr>
          <p:spPr>
            <a:xfrm>
              <a:off x="2416653" y="3522895"/>
              <a:ext cx="144000" cy="144000"/>
            </a:xfrm>
            <a:prstGeom prst="ellipse">
              <a:avLst/>
            </a:prstGeom>
            <a:no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8141" name="Google Shape;38141;p670"/>
            <p:cNvSpPr/>
            <p:nvPr/>
          </p:nvSpPr>
          <p:spPr>
            <a:xfrm>
              <a:off x="5783669" y="3522895"/>
              <a:ext cx="144000" cy="144000"/>
            </a:xfrm>
            <a:prstGeom prst="ellipse">
              <a:avLst/>
            </a:prstGeom>
            <a:no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8142" name="Google Shape;38142;p670"/>
            <p:cNvSpPr/>
            <p:nvPr/>
          </p:nvSpPr>
          <p:spPr>
            <a:xfrm>
              <a:off x="1251307" y="3522895"/>
              <a:ext cx="144000" cy="144000"/>
            </a:xfrm>
            <a:prstGeom prst="ellipse">
              <a:avLst/>
            </a:prstGeom>
            <a:no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cxnSp>
          <p:nvCxnSpPr>
            <p:cNvPr id="38143" name="Google Shape;38143;p670"/>
            <p:cNvCxnSpPr/>
            <p:nvPr/>
          </p:nvCxnSpPr>
          <p:spPr>
            <a:xfrm>
              <a:off x="1395307" y="3594895"/>
              <a:ext cx="1021346" cy="0"/>
            </a:xfrm>
            <a:prstGeom prst="straightConnector1">
              <a:avLst/>
            </a:prstGeom>
            <a:noFill/>
            <a:ln w="25400" cap="flat" cmpd="sng">
              <a:solidFill>
                <a:schemeClr val="lt2"/>
              </a:solidFill>
              <a:prstDash val="solid"/>
              <a:miter lim="800000"/>
              <a:headEnd type="none" w="sm" len="sm"/>
              <a:tailEnd type="none" w="sm" len="sm"/>
            </a:ln>
          </p:spPr>
        </p:cxnSp>
        <p:cxnSp>
          <p:nvCxnSpPr>
            <p:cNvPr id="38144" name="Google Shape;38144;p670"/>
            <p:cNvCxnSpPr/>
            <p:nvPr/>
          </p:nvCxnSpPr>
          <p:spPr>
            <a:xfrm>
              <a:off x="2568497" y="3594895"/>
              <a:ext cx="2039111" cy="0"/>
            </a:xfrm>
            <a:prstGeom prst="straightConnector1">
              <a:avLst/>
            </a:prstGeom>
            <a:noFill/>
            <a:ln w="25400" cap="flat" cmpd="sng">
              <a:solidFill>
                <a:schemeClr val="lt2"/>
              </a:solidFill>
              <a:prstDash val="solid"/>
              <a:miter lim="800000"/>
              <a:headEnd type="none" w="sm" len="sm"/>
              <a:tailEnd type="none" w="sm" len="sm"/>
            </a:ln>
          </p:spPr>
        </p:cxnSp>
        <p:cxnSp>
          <p:nvCxnSpPr>
            <p:cNvPr id="38145" name="Google Shape;38145;p670"/>
            <p:cNvCxnSpPr/>
            <p:nvPr/>
          </p:nvCxnSpPr>
          <p:spPr>
            <a:xfrm>
              <a:off x="4751608" y="3594895"/>
              <a:ext cx="1021346" cy="0"/>
            </a:xfrm>
            <a:prstGeom prst="straightConnector1">
              <a:avLst/>
            </a:prstGeom>
            <a:noFill/>
            <a:ln w="25400" cap="flat" cmpd="sng">
              <a:solidFill>
                <a:schemeClr val="lt2"/>
              </a:solidFill>
              <a:prstDash val="solid"/>
              <a:miter lim="800000"/>
              <a:headEnd type="none" w="sm" len="sm"/>
              <a:tailEnd type="none" w="sm" len="sm"/>
            </a:ln>
          </p:spPr>
        </p:cxnSp>
        <p:sp>
          <p:nvSpPr>
            <p:cNvPr id="38146" name="Google Shape;38146;p670"/>
            <p:cNvSpPr/>
            <p:nvPr/>
          </p:nvSpPr>
          <p:spPr>
            <a:xfrm>
              <a:off x="7963908" y="3522895"/>
              <a:ext cx="144000" cy="144000"/>
            </a:xfrm>
            <a:prstGeom prst="ellipse">
              <a:avLst/>
            </a:prstGeom>
            <a:no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38147" name="Google Shape;38147;p670"/>
            <p:cNvSpPr/>
            <p:nvPr/>
          </p:nvSpPr>
          <p:spPr>
            <a:xfrm>
              <a:off x="9139969" y="3522895"/>
              <a:ext cx="144000" cy="144000"/>
            </a:xfrm>
            <a:prstGeom prst="ellipse">
              <a:avLst/>
            </a:prstGeom>
            <a:no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cxnSp>
          <p:nvCxnSpPr>
            <p:cNvPr id="38148" name="Google Shape;38148;p670"/>
            <p:cNvCxnSpPr/>
            <p:nvPr/>
          </p:nvCxnSpPr>
          <p:spPr>
            <a:xfrm>
              <a:off x="5924797" y="3594895"/>
              <a:ext cx="2039111" cy="0"/>
            </a:xfrm>
            <a:prstGeom prst="straightConnector1">
              <a:avLst/>
            </a:prstGeom>
            <a:noFill/>
            <a:ln w="25400" cap="flat" cmpd="sng">
              <a:solidFill>
                <a:schemeClr val="lt2"/>
              </a:solidFill>
              <a:prstDash val="solid"/>
              <a:miter lim="800000"/>
              <a:headEnd type="none" w="sm" len="sm"/>
              <a:tailEnd type="none" w="sm" len="sm"/>
            </a:ln>
          </p:spPr>
        </p:cxnSp>
        <p:cxnSp>
          <p:nvCxnSpPr>
            <p:cNvPr id="38149" name="Google Shape;38149;p670"/>
            <p:cNvCxnSpPr/>
            <p:nvPr/>
          </p:nvCxnSpPr>
          <p:spPr>
            <a:xfrm>
              <a:off x="8107908" y="3594895"/>
              <a:ext cx="1021346" cy="0"/>
            </a:xfrm>
            <a:prstGeom prst="straightConnector1">
              <a:avLst/>
            </a:prstGeom>
            <a:noFill/>
            <a:ln w="25400" cap="flat" cmpd="sng">
              <a:solidFill>
                <a:schemeClr val="lt2"/>
              </a:solidFill>
              <a:prstDash val="solid"/>
              <a:miter lim="800000"/>
              <a:headEnd type="none" w="sm" len="sm"/>
              <a:tailEnd type="none" w="sm" len="sm"/>
            </a:ln>
          </p:spPr>
        </p:cxnSp>
        <p:cxnSp>
          <p:nvCxnSpPr>
            <p:cNvPr id="38150" name="Google Shape;38150;p670"/>
            <p:cNvCxnSpPr/>
            <p:nvPr/>
          </p:nvCxnSpPr>
          <p:spPr>
            <a:xfrm>
              <a:off x="9283968" y="3594895"/>
              <a:ext cx="3060432" cy="0"/>
            </a:xfrm>
            <a:prstGeom prst="straightConnector1">
              <a:avLst/>
            </a:prstGeom>
            <a:noFill/>
            <a:ln w="25400" cap="flat" cmpd="sng">
              <a:solidFill>
                <a:schemeClr val="lt2"/>
              </a:solidFill>
              <a:prstDash val="solid"/>
              <a:miter lim="800000"/>
              <a:headEnd type="none" w="sm" len="sm"/>
              <a:tailEnd type="none" w="sm" len="sm"/>
            </a:ln>
          </p:spPr>
        </p:cxnSp>
      </p:grpSp>
      <p:sp>
        <p:nvSpPr>
          <p:cNvPr id="38151" name="Google Shape;38151;p670"/>
          <p:cNvSpPr txBox="1"/>
          <p:nvPr/>
        </p:nvSpPr>
        <p:spPr>
          <a:xfrm>
            <a:off x="1484973" y="1963107"/>
            <a:ext cx="124906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Description</a:t>
            </a:r>
            <a:endParaRPr/>
          </a:p>
        </p:txBody>
      </p:sp>
      <p:sp>
        <p:nvSpPr>
          <p:cNvPr id="38152" name="Google Shape;38152;p670"/>
          <p:cNvSpPr txBox="1"/>
          <p:nvPr/>
        </p:nvSpPr>
        <p:spPr>
          <a:xfrm>
            <a:off x="1484972" y="2183854"/>
            <a:ext cx="2007361" cy="10618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lt2"/>
                </a:solidFill>
                <a:latin typeface="Lato Light"/>
                <a:ea typeface="Lato Light"/>
                <a:cs typeface="Lato Light"/>
                <a:sym typeface="Lato Light"/>
              </a:rPr>
              <a:t>Replace it with your own icon, contact us for more help</a:t>
            </a:r>
            <a:endParaRPr sz="1400">
              <a:solidFill>
                <a:schemeClr val="lt2"/>
              </a:solidFill>
              <a:latin typeface="Lato Light"/>
              <a:ea typeface="Lato Light"/>
              <a:cs typeface="Lato Light"/>
              <a:sym typeface="Lato Light"/>
            </a:endParaRPr>
          </a:p>
        </p:txBody>
      </p:sp>
      <p:sp>
        <p:nvSpPr>
          <p:cNvPr id="38153" name="Google Shape;38153;p670"/>
          <p:cNvSpPr txBox="1"/>
          <p:nvPr/>
        </p:nvSpPr>
        <p:spPr>
          <a:xfrm>
            <a:off x="2672248" y="3944108"/>
            <a:ext cx="124906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Description</a:t>
            </a:r>
            <a:endParaRPr/>
          </a:p>
        </p:txBody>
      </p:sp>
      <p:sp>
        <p:nvSpPr>
          <p:cNvPr id="38154" name="Google Shape;38154;p670"/>
          <p:cNvSpPr txBox="1"/>
          <p:nvPr/>
        </p:nvSpPr>
        <p:spPr>
          <a:xfrm>
            <a:off x="2672247" y="4164855"/>
            <a:ext cx="2007361" cy="10618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lt2"/>
                </a:solidFill>
                <a:latin typeface="Lato Light"/>
                <a:ea typeface="Lato Light"/>
                <a:cs typeface="Lato Light"/>
                <a:sym typeface="Lato Light"/>
              </a:rPr>
              <a:t>Replace it with your own icon, contact us for more help</a:t>
            </a:r>
            <a:endParaRPr sz="1400">
              <a:solidFill>
                <a:schemeClr val="lt2"/>
              </a:solidFill>
              <a:latin typeface="Lato Light"/>
              <a:ea typeface="Lato Light"/>
              <a:cs typeface="Lato Light"/>
              <a:sym typeface="Lato Light"/>
            </a:endParaRPr>
          </a:p>
        </p:txBody>
      </p:sp>
      <p:sp>
        <p:nvSpPr>
          <p:cNvPr id="38155" name="Google Shape;38155;p670"/>
          <p:cNvSpPr txBox="1"/>
          <p:nvPr/>
        </p:nvSpPr>
        <p:spPr>
          <a:xfrm>
            <a:off x="4877533" y="1963107"/>
            <a:ext cx="124906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Description</a:t>
            </a:r>
            <a:endParaRPr/>
          </a:p>
        </p:txBody>
      </p:sp>
      <p:sp>
        <p:nvSpPr>
          <p:cNvPr id="38156" name="Google Shape;38156;p670"/>
          <p:cNvSpPr txBox="1"/>
          <p:nvPr/>
        </p:nvSpPr>
        <p:spPr>
          <a:xfrm>
            <a:off x="4877532" y="2183854"/>
            <a:ext cx="2007361" cy="10618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lt2"/>
                </a:solidFill>
                <a:latin typeface="Lato Light"/>
                <a:ea typeface="Lato Light"/>
                <a:cs typeface="Lato Light"/>
                <a:sym typeface="Lato Light"/>
              </a:rPr>
              <a:t>Replace it with your own icon, contact us for more help</a:t>
            </a:r>
            <a:endParaRPr sz="1400">
              <a:solidFill>
                <a:schemeClr val="lt2"/>
              </a:solidFill>
              <a:latin typeface="Lato Light"/>
              <a:ea typeface="Lato Light"/>
              <a:cs typeface="Lato Light"/>
              <a:sym typeface="Lato Light"/>
            </a:endParaRPr>
          </a:p>
        </p:txBody>
      </p:sp>
      <p:sp>
        <p:nvSpPr>
          <p:cNvPr id="38157" name="Google Shape;38157;p670"/>
          <p:cNvSpPr txBox="1"/>
          <p:nvPr/>
        </p:nvSpPr>
        <p:spPr>
          <a:xfrm>
            <a:off x="6064808" y="3944108"/>
            <a:ext cx="124906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Description</a:t>
            </a:r>
            <a:endParaRPr/>
          </a:p>
        </p:txBody>
      </p:sp>
      <p:sp>
        <p:nvSpPr>
          <p:cNvPr id="38158" name="Google Shape;38158;p670"/>
          <p:cNvSpPr txBox="1"/>
          <p:nvPr/>
        </p:nvSpPr>
        <p:spPr>
          <a:xfrm>
            <a:off x="6064807" y="4164855"/>
            <a:ext cx="2007361" cy="10618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lt2"/>
                </a:solidFill>
                <a:latin typeface="Lato Light"/>
                <a:ea typeface="Lato Light"/>
                <a:cs typeface="Lato Light"/>
                <a:sym typeface="Lato Light"/>
              </a:rPr>
              <a:t>Replace it with your own icon, contact us for more help</a:t>
            </a:r>
            <a:endParaRPr sz="1400">
              <a:solidFill>
                <a:schemeClr val="lt2"/>
              </a:solidFill>
              <a:latin typeface="Lato Light"/>
              <a:ea typeface="Lato Light"/>
              <a:cs typeface="Lato Light"/>
              <a:sym typeface="Lato Light"/>
            </a:endParaRPr>
          </a:p>
        </p:txBody>
      </p:sp>
      <p:sp>
        <p:nvSpPr>
          <p:cNvPr id="38159" name="Google Shape;38159;p670"/>
          <p:cNvSpPr txBox="1"/>
          <p:nvPr/>
        </p:nvSpPr>
        <p:spPr>
          <a:xfrm>
            <a:off x="8223672" y="1985303"/>
            <a:ext cx="124906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Description</a:t>
            </a:r>
            <a:endParaRPr/>
          </a:p>
        </p:txBody>
      </p:sp>
      <p:sp>
        <p:nvSpPr>
          <p:cNvPr id="38160" name="Google Shape;38160;p670"/>
          <p:cNvSpPr txBox="1"/>
          <p:nvPr/>
        </p:nvSpPr>
        <p:spPr>
          <a:xfrm>
            <a:off x="8223671" y="2206050"/>
            <a:ext cx="2007361" cy="10618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lt2"/>
                </a:solidFill>
                <a:latin typeface="Lato Light"/>
                <a:ea typeface="Lato Light"/>
                <a:cs typeface="Lato Light"/>
                <a:sym typeface="Lato Light"/>
              </a:rPr>
              <a:t>Replace it with your own icon, contact us for more help</a:t>
            </a:r>
            <a:endParaRPr sz="1400">
              <a:solidFill>
                <a:schemeClr val="lt2"/>
              </a:solidFill>
              <a:latin typeface="Lato Light"/>
              <a:ea typeface="Lato Light"/>
              <a:cs typeface="Lato Light"/>
              <a:sym typeface="Lato Light"/>
            </a:endParaRPr>
          </a:p>
        </p:txBody>
      </p:sp>
      <p:sp>
        <p:nvSpPr>
          <p:cNvPr id="38161" name="Google Shape;38161;p670"/>
          <p:cNvSpPr txBox="1"/>
          <p:nvPr/>
        </p:nvSpPr>
        <p:spPr>
          <a:xfrm>
            <a:off x="9410947" y="3966304"/>
            <a:ext cx="124906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Description</a:t>
            </a:r>
            <a:endParaRPr/>
          </a:p>
        </p:txBody>
      </p:sp>
      <p:sp>
        <p:nvSpPr>
          <p:cNvPr id="38162" name="Google Shape;38162;p670"/>
          <p:cNvSpPr txBox="1"/>
          <p:nvPr/>
        </p:nvSpPr>
        <p:spPr>
          <a:xfrm>
            <a:off x="9410946" y="4187051"/>
            <a:ext cx="2007361" cy="10618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lt2"/>
                </a:solidFill>
                <a:latin typeface="Lato Light"/>
                <a:ea typeface="Lato Light"/>
                <a:cs typeface="Lato Light"/>
                <a:sym typeface="Lato Light"/>
              </a:rPr>
              <a:t>Replace it with your own icon, contact us for more help</a:t>
            </a:r>
            <a:endParaRPr sz="1400">
              <a:solidFill>
                <a:schemeClr val="lt2"/>
              </a:solidFill>
              <a:latin typeface="Lato Light"/>
              <a:ea typeface="Lato Light"/>
              <a:cs typeface="Lato Light"/>
              <a:sym typeface="Lato Light"/>
            </a:endParaRPr>
          </a:p>
        </p:txBody>
      </p:sp>
      <p:sp>
        <p:nvSpPr>
          <p:cNvPr id="38163" name="Google Shape;38163;p670"/>
          <p:cNvSpPr txBox="1"/>
          <p:nvPr/>
        </p:nvSpPr>
        <p:spPr>
          <a:xfrm>
            <a:off x="571906" y="1892408"/>
            <a:ext cx="723275"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lt2"/>
                </a:solidFill>
                <a:latin typeface="Lato"/>
                <a:ea typeface="Lato"/>
                <a:cs typeface="Lato"/>
                <a:sym typeface="Lato"/>
              </a:rPr>
              <a:t>2010</a:t>
            </a:r>
            <a:endParaRPr/>
          </a:p>
        </p:txBody>
      </p:sp>
      <p:sp>
        <p:nvSpPr>
          <p:cNvPr id="38164" name="Google Shape;38164;p670"/>
          <p:cNvSpPr txBox="1"/>
          <p:nvPr/>
        </p:nvSpPr>
        <p:spPr>
          <a:xfrm>
            <a:off x="1768376" y="4914070"/>
            <a:ext cx="72327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lt2"/>
                </a:solidFill>
                <a:latin typeface="Lato"/>
                <a:ea typeface="Lato"/>
                <a:cs typeface="Lato"/>
                <a:sym typeface="Lato"/>
              </a:rPr>
              <a:t>2011</a:t>
            </a:r>
            <a:endParaRPr/>
          </a:p>
        </p:txBody>
      </p:sp>
      <p:sp>
        <p:nvSpPr>
          <p:cNvPr id="38165" name="Google Shape;38165;p670"/>
          <p:cNvSpPr txBox="1"/>
          <p:nvPr/>
        </p:nvSpPr>
        <p:spPr>
          <a:xfrm>
            <a:off x="3924370" y="1886576"/>
            <a:ext cx="72327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lt2"/>
                </a:solidFill>
                <a:latin typeface="Lato"/>
                <a:ea typeface="Lato"/>
                <a:cs typeface="Lato"/>
                <a:sym typeface="Lato"/>
              </a:rPr>
              <a:t>2012</a:t>
            </a:r>
            <a:endParaRPr/>
          </a:p>
        </p:txBody>
      </p:sp>
      <p:sp>
        <p:nvSpPr>
          <p:cNvPr id="38166" name="Google Shape;38166;p670"/>
          <p:cNvSpPr txBox="1"/>
          <p:nvPr/>
        </p:nvSpPr>
        <p:spPr>
          <a:xfrm>
            <a:off x="5120841" y="4908238"/>
            <a:ext cx="72327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lt2"/>
                </a:solidFill>
                <a:latin typeface="Lato"/>
                <a:ea typeface="Lato"/>
                <a:cs typeface="Lato"/>
                <a:sym typeface="Lato"/>
              </a:rPr>
              <a:t>2013</a:t>
            </a:r>
            <a:endParaRPr/>
          </a:p>
        </p:txBody>
      </p:sp>
      <p:sp>
        <p:nvSpPr>
          <p:cNvPr id="38167" name="Google Shape;38167;p670"/>
          <p:cNvSpPr txBox="1"/>
          <p:nvPr/>
        </p:nvSpPr>
        <p:spPr>
          <a:xfrm>
            <a:off x="7284670" y="1896918"/>
            <a:ext cx="72327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lt2"/>
                </a:solidFill>
                <a:latin typeface="Lato"/>
                <a:ea typeface="Lato"/>
                <a:cs typeface="Lato"/>
                <a:sym typeface="Lato"/>
              </a:rPr>
              <a:t>2014</a:t>
            </a:r>
            <a:endParaRPr/>
          </a:p>
        </p:txBody>
      </p:sp>
      <p:sp>
        <p:nvSpPr>
          <p:cNvPr id="38168" name="Google Shape;38168;p670"/>
          <p:cNvSpPr txBox="1"/>
          <p:nvPr/>
        </p:nvSpPr>
        <p:spPr>
          <a:xfrm>
            <a:off x="8481141" y="4918580"/>
            <a:ext cx="72327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chemeClr val="lt2"/>
                </a:solidFill>
                <a:latin typeface="Lato"/>
                <a:ea typeface="Lato"/>
                <a:cs typeface="Lato"/>
                <a:sym typeface="Lato"/>
              </a:rPr>
              <a:t>2015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137"/>
                                        </p:tgtEl>
                                        <p:attrNameLst>
                                          <p:attrName>style.visibility</p:attrName>
                                        </p:attrNameLst>
                                      </p:cBhvr>
                                      <p:to>
                                        <p:strVal val="visible"/>
                                      </p:to>
                                    </p:set>
                                    <p:animEffect transition="in" filter="fade">
                                      <p:cBhvr>
                                        <p:cTn id="7" dur="500"/>
                                        <p:tgtEl>
                                          <p:spTgt spid="381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131"/>
                                        </p:tgtEl>
                                        <p:attrNameLst>
                                          <p:attrName>style.visibility</p:attrName>
                                        </p:attrNameLst>
                                      </p:cBhvr>
                                      <p:to>
                                        <p:strVal val="visible"/>
                                      </p:to>
                                    </p:set>
                                    <p:animEffect transition="in" filter="fade">
                                      <p:cBhvr>
                                        <p:cTn id="11" dur="500"/>
                                        <p:tgtEl>
                                          <p:spTgt spid="38131"/>
                                        </p:tgtEl>
                                      </p:cBhvr>
                                    </p:animEffect>
                                  </p:childTnLst>
                                </p:cTn>
                              </p:par>
                              <p:par>
                                <p:cTn id="12" presetID="10" presetClass="entr" presetSubtype="0" fill="hold" nodeType="withEffect">
                                  <p:stCondLst>
                                    <p:cond delay="0"/>
                                  </p:stCondLst>
                                  <p:childTnLst>
                                    <p:set>
                                      <p:cBhvr>
                                        <p:cTn id="13" dur="1" fill="hold">
                                          <p:stCondLst>
                                            <p:cond delay="0"/>
                                          </p:stCondLst>
                                        </p:cTn>
                                        <p:tgtEl>
                                          <p:spTgt spid="38133"/>
                                        </p:tgtEl>
                                        <p:attrNameLst>
                                          <p:attrName>style.visibility</p:attrName>
                                        </p:attrNameLst>
                                      </p:cBhvr>
                                      <p:to>
                                        <p:strVal val="visible"/>
                                      </p:to>
                                    </p:set>
                                    <p:animEffect transition="in" filter="fade">
                                      <p:cBhvr>
                                        <p:cTn id="14" dur="500"/>
                                        <p:tgtEl>
                                          <p:spTgt spid="38133"/>
                                        </p:tgtEl>
                                      </p:cBhvr>
                                    </p:animEffect>
                                  </p:childTnLst>
                                </p:cTn>
                              </p:par>
                              <p:par>
                                <p:cTn id="15" presetID="10" presetClass="entr" presetSubtype="0" fill="hold" nodeType="withEffect">
                                  <p:stCondLst>
                                    <p:cond delay="0"/>
                                  </p:stCondLst>
                                  <p:childTnLst>
                                    <p:set>
                                      <p:cBhvr>
                                        <p:cTn id="16" dur="1" fill="hold">
                                          <p:stCondLst>
                                            <p:cond delay="0"/>
                                          </p:stCondLst>
                                        </p:cTn>
                                        <p:tgtEl>
                                          <p:spTgt spid="38132"/>
                                        </p:tgtEl>
                                        <p:attrNameLst>
                                          <p:attrName>style.visibility</p:attrName>
                                        </p:attrNameLst>
                                      </p:cBhvr>
                                      <p:to>
                                        <p:strVal val="visible"/>
                                      </p:to>
                                    </p:set>
                                    <p:animEffect transition="in" filter="fade">
                                      <p:cBhvr>
                                        <p:cTn id="17" dur="500"/>
                                        <p:tgtEl>
                                          <p:spTgt spid="38132"/>
                                        </p:tgtEl>
                                      </p:cBhvr>
                                    </p:animEffect>
                                  </p:childTnLst>
                                </p:cTn>
                              </p:par>
                              <p:par>
                                <p:cTn id="18" presetID="10" presetClass="entr" presetSubtype="0" fill="hold" nodeType="withEffect">
                                  <p:stCondLst>
                                    <p:cond delay="0"/>
                                  </p:stCondLst>
                                  <p:childTnLst>
                                    <p:set>
                                      <p:cBhvr>
                                        <p:cTn id="19" dur="1" fill="hold">
                                          <p:stCondLst>
                                            <p:cond delay="0"/>
                                          </p:stCondLst>
                                        </p:cTn>
                                        <p:tgtEl>
                                          <p:spTgt spid="38134"/>
                                        </p:tgtEl>
                                        <p:attrNameLst>
                                          <p:attrName>style.visibility</p:attrName>
                                        </p:attrNameLst>
                                      </p:cBhvr>
                                      <p:to>
                                        <p:strVal val="visible"/>
                                      </p:to>
                                    </p:set>
                                    <p:animEffect transition="in" filter="fade">
                                      <p:cBhvr>
                                        <p:cTn id="20" dur="500"/>
                                        <p:tgtEl>
                                          <p:spTgt spid="38134"/>
                                        </p:tgtEl>
                                      </p:cBhvr>
                                    </p:animEffect>
                                  </p:childTnLst>
                                </p:cTn>
                              </p:par>
                              <p:par>
                                <p:cTn id="21" presetID="10" presetClass="entr" presetSubtype="0" fill="hold" nodeType="withEffect">
                                  <p:stCondLst>
                                    <p:cond delay="0"/>
                                  </p:stCondLst>
                                  <p:childTnLst>
                                    <p:set>
                                      <p:cBhvr>
                                        <p:cTn id="22" dur="1" fill="hold">
                                          <p:stCondLst>
                                            <p:cond delay="0"/>
                                          </p:stCondLst>
                                        </p:cTn>
                                        <p:tgtEl>
                                          <p:spTgt spid="38135"/>
                                        </p:tgtEl>
                                        <p:attrNameLst>
                                          <p:attrName>style.visibility</p:attrName>
                                        </p:attrNameLst>
                                      </p:cBhvr>
                                      <p:to>
                                        <p:strVal val="visible"/>
                                      </p:to>
                                    </p:set>
                                    <p:animEffect transition="in" filter="fade">
                                      <p:cBhvr>
                                        <p:cTn id="23" dur="500"/>
                                        <p:tgtEl>
                                          <p:spTgt spid="38135"/>
                                        </p:tgtEl>
                                      </p:cBhvr>
                                    </p:animEffect>
                                  </p:childTnLst>
                                </p:cTn>
                              </p:par>
                              <p:par>
                                <p:cTn id="24" presetID="10" presetClass="entr" presetSubtype="0" fill="hold" nodeType="withEffect">
                                  <p:stCondLst>
                                    <p:cond delay="0"/>
                                  </p:stCondLst>
                                  <p:childTnLst>
                                    <p:set>
                                      <p:cBhvr>
                                        <p:cTn id="25" dur="1" fill="hold">
                                          <p:stCondLst>
                                            <p:cond delay="0"/>
                                          </p:stCondLst>
                                        </p:cTn>
                                        <p:tgtEl>
                                          <p:spTgt spid="38136"/>
                                        </p:tgtEl>
                                        <p:attrNameLst>
                                          <p:attrName>style.visibility</p:attrName>
                                        </p:attrNameLst>
                                      </p:cBhvr>
                                      <p:to>
                                        <p:strVal val="visible"/>
                                      </p:to>
                                    </p:set>
                                    <p:animEffect transition="in" filter="fade">
                                      <p:cBhvr>
                                        <p:cTn id="26" dur="500"/>
                                        <p:tgtEl>
                                          <p:spTgt spid="38136"/>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8163"/>
                                        </p:tgtEl>
                                        <p:attrNameLst>
                                          <p:attrName>style.visibility</p:attrName>
                                        </p:attrNameLst>
                                      </p:cBhvr>
                                      <p:to>
                                        <p:strVal val="visible"/>
                                      </p:to>
                                    </p:set>
                                    <p:animEffect transition="in" filter="fade">
                                      <p:cBhvr>
                                        <p:cTn id="30" dur="500"/>
                                        <p:tgtEl>
                                          <p:spTgt spid="38163"/>
                                        </p:tgtEl>
                                      </p:cBhvr>
                                    </p:animEffect>
                                  </p:childTnLst>
                                </p:cTn>
                              </p:par>
                              <p:par>
                                <p:cTn id="31" presetID="10" presetClass="entr" presetSubtype="0" fill="hold" nodeType="withEffect">
                                  <p:stCondLst>
                                    <p:cond delay="0"/>
                                  </p:stCondLst>
                                  <p:childTnLst>
                                    <p:set>
                                      <p:cBhvr>
                                        <p:cTn id="32" dur="1" fill="hold">
                                          <p:stCondLst>
                                            <p:cond delay="0"/>
                                          </p:stCondLst>
                                        </p:cTn>
                                        <p:tgtEl>
                                          <p:spTgt spid="38164"/>
                                        </p:tgtEl>
                                        <p:attrNameLst>
                                          <p:attrName>style.visibility</p:attrName>
                                        </p:attrNameLst>
                                      </p:cBhvr>
                                      <p:to>
                                        <p:strVal val="visible"/>
                                      </p:to>
                                    </p:set>
                                    <p:animEffect transition="in" filter="fade">
                                      <p:cBhvr>
                                        <p:cTn id="33" dur="500"/>
                                        <p:tgtEl>
                                          <p:spTgt spid="38164"/>
                                        </p:tgtEl>
                                      </p:cBhvr>
                                    </p:animEffect>
                                  </p:childTnLst>
                                </p:cTn>
                              </p:par>
                              <p:par>
                                <p:cTn id="34" presetID="10" presetClass="entr" presetSubtype="0" fill="hold" nodeType="withEffect">
                                  <p:stCondLst>
                                    <p:cond delay="0"/>
                                  </p:stCondLst>
                                  <p:childTnLst>
                                    <p:set>
                                      <p:cBhvr>
                                        <p:cTn id="35" dur="1" fill="hold">
                                          <p:stCondLst>
                                            <p:cond delay="0"/>
                                          </p:stCondLst>
                                        </p:cTn>
                                        <p:tgtEl>
                                          <p:spTgt spid="38165"/>
                                        </p:tgtEl>
                                        <p:attrNameLst>
                                          <p:attrName>style.visibility</p:attrName>
                                        </p:attrNameLst>
                                      </p:cBhvr>
                                      <p:to>
                                        <p:strVal val="visible"/>
                                      </p:to>
                                    </p:set>
                                    <p:animEffect transition="in" filter="fade">
                                      <p:cBhvr>
                                        <p:cTn id="36" dur="500"/>
                                        <p:tgtEl>
                                          <p:spTgt spid="38165"/>
                                        </p:tgtEl>
                                      </p:cBhvr>
                                    </p:animEffect>
                                  </p:childTnLst>
                                </p:cTn>
                              </p:par>
                              <p:par>
                                <p:cTn id="37" presetID="10" presetClass="entr" presetSubtype="0" fill="hold" nodeType="withEffect">
                                  <p:stCondLst>
                                    <p:cond delay="0"/>
                                  </p:stCondLst>
                                  <p:childTnLst>
                                    <p:set>
                                      <p:cBhvr>
                                        <p:cTn id="38" dur="1" fill="hold">
                                          <p:stCondLst>
                                            <p:cond delay="0"/>
                                          </p:stCondLst>
                                        </p:cTn>
                                        <p:tgtEl>
                                          <p:spTgt spid="38166"/>
                                        </p:tgtEl>
                                        <p:attrNameLst>
                                          <p:attrName>style.visibility</p:attrName>
                                        </p:attrNameLst>
                                      </p:cBhvr>
                                      <p:to>
                                        <p:strVal val="visible"/>
                                      </p:to>
                                    </p:set>
                                    <p:animEffect transition="in" filter="fade">
                                      <p:cBhvr>
                                        <p:cTn id="39" dur="500"/>
                                        <p:tgtEl>
                                          <p:spTgt spid="38166"/>
                                        </p:tgtEl>
                                      </p:cBhvr>
                                    </p:animEffect>
                                  </p:childTnLst>
                                </p:cTn>
                              </p:par>
                              <p:par>
                                <p:cTn id="40" presetID="10" presetClass="entr" presetSubtype="0" fill="hold" nodeType="withEffect">
                                  <p:stCondLst>
                                    <p:cond delay="0"/>
                                  </p:stCondLst>
                                  <p:childTnLst>
                                    <p:set>
                                      <p:cBhvr>
                                        <p:cTn id="41" dur="1" fill="hold">
                                          <p:stCondLst>
                                            <p:cond delay="0"/>
                                          </p:stCondLst>
                                        </p:cTn>
                                        <p:tgtEl>
                                          <p:spTgt spid="38167"/>
                                        </p:tgtEl>
                                        <p:attrNameLst>
                                          <p:attrName>style.visibility</p:attrName>
                                        </p:attrNameLst>
                                      </p:cBhvr>
                                      <p:to>
                                        <p:strVal val="visible"/>
                                      </p:to>
                                    </p:set>
                                    <p:animEffect transition="in" filter="fade">
                                      <p:cBhvr>
                                        <p:cTn id="42" dur="500"/>
                                        <p:tgtEl>
                                          <p:spTgt spid="38167"/>
                                        </p:tgtEl>
                                      </p:cBhvr>
                                    </p:animEffect>
                                  </p:childTnLst>
                                </p:cTn>
                              </p:par>
                              <p:par>
                                <p:cTn id="43" presetID="10" presetClass="entr" presetSubtype="0" fill="hold" nodeType="withEffect">
                                  <p:stCondLst>
                                    <p:cond delay="0"/>
                                  </p:stCondLst>
                                  <p:childTnLst>
                                    <p:set>
                                      <p:cBhvr>
                                        <p:cTn id="44" dur="1" fill="hold">
                                          <p:stCondLst>
                                            <p:cond delay="0"/>
                                          </p:stCondLst>
                                        </p:cTn>
                                        <p:tgtEl>
                                          <p:spTgt spid="38168"/>
                                        </p:tgtEl>
                                        <p:attrNameLst>
                                          <p:attrName>style.visibility</p:attrName>
                                        </p:attrNameLst>
                                      </p:cBhvr>
                                      <p:to>
                                        <p:strVal val="visible"/>
                                      </p:to>
                                    </p:set>
                                    <p:animEffect transition="in" filter="fade">
                                      <p:cBhvr>
                                        <p:cTn id="45" dur="500"/>
                                        <p:tgtEl>
                                          <p:spTgt spid="38168"/>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38151"/>
                                        </p:tgtEl>
                                        <p:attrNameLst>
                                          <p:attrName>style.visibility</p:attrName>
                                        </p:attrNameLst>
                                      </p:cBhvr>
                                      <p:to>
                                        <p:strVal val="visible"/>
                                      </p:to>
                                    </p:set>
                                    <p:animEffect transition="in" filter="fade">
                                      <p:cBhvr>
                                        <p:cTn id="49" dur="500"/>
                                        <p:tgtEl>
                                          <p:spTgt spid="38151"/>
                                        </p:tgtEl>
                                      </p:cBhvr>
                                    </p:animEffect>
                                  </p:childTnLst>
                                </p:cTn>
                              </p:par>
                              <p:par>
                                <p:cTn id="50" presetID="10" presetClass="entr" presetSubtype="0" fill="hold" nodeType="withEffect">
                                  <p:stCondLst>
                                    <p:cond delay="0"/>
                                  </p:stCondLst>
                                  <p:childTnLst>
                                    <p:set>
                                      <p:cBhvr>
                                        <p:cTn id="51" dur="1" fill="hold">
                                          <p:stCondLst>
                                            <p:cond delay="0"/>
                                          </p:stCondLst>
                                        </p:cTn>
                                        <p:tgtEl>
                                          <p:spTgt spid="38153"/>
                                        </p:tgtEl>
                                        <p:attrNameLst>
                                          <p:attrName>style.visibility</p:attrName>
                                        </p:attrNameLst>
                                      </p:cBhvr>
                                      <p:to>
                                        <p:strVal val="visible"/>
                                      </p:to>
                                    </p:set>
                                    <p:animEffect transition="in" filter="fade">
                                      <p:cBhvr>
                                        <p:cTn id="52" dur="500"/>
                                        <p:tgtEl>
                                          <p:spTgt spid="38153"/>
                                        </p:tgtEl>
                                      </p:cBhvr>
                                    </p:animEffect>
                                  </p:childTnLst>
                                </p:cTn>
                              </p:par>
                              <p:par>
                                <p:cTn id="53" presetID="10" presetClass="entr" presetSubtype="0" fill="hold" nodeType="withEffect">
                                  <p:stCondLst>
                                    <p:cond delay="0"/>
                                  </p:stCondLst>
                                  <p:childTnLst>
                                    <p:set>
                                      <p:cBhvr>
                                        <p:cTn id="54" dur="1" fill="hold">
                                          <p:stCondLst>
                                            <p:cond delay="0"/>
                                          </p:stCondLst>
                                        </p:cTn>
                                        <p:tgtEl>
                                          <p:spTgt spid="38155"/>
                                        </p:tgtEl>
                                        <p:attrNameLst>
                                          <p:attrName>style.visibility</p:attrName>
                                        </p:attrNameLst>
                                      </p:cBhvr>
                                      <p:to>
                                        <p:strVal val="visible"/>
                                      </p:to>
                                    </p:set>
                                    <p:animEffect transition="in" filter="fade">
                                      <p:cBhvr>
                                        <p:cTn id="55" dur="500"/>
                                        <p:tgtEl>
                                          <p:spTgt spid="38155"/>
                                        </p:tgtEl>
                                      </p:cBhvr>
                                    </p:animEffect>
                                  </p:childTnLst>
                                </p:cTn>
                              </p:par>
                              <p:par>
                                <p:cTn id="56" presetID="10" presetClass="entr" presetSubtype="0" fill="hold" nodeType="withEffect">
                                  <p:stCondLst>
                                    <p:cond delay="0"/>
                                  </p:stCondLst>
                                  <p:childTnLst>
                                    <p:set>
                                      <p:cBhvr>
                                        <p:cTn id="57" dur="1" fill="hold">
                                          <p:stCondLst>
                                            <p:cond delay="0"/>
                                          </p:stCondLst>
                                        </p:cTn>
                                        <p:tgtEl>
                                          <p:spTgt spid="38157"/>
                                        </p:tgtEl>
                                        <p:attrNameLst>
                                          <p:attrName>style.visibility</p:attrName>
                                        </p:attrNameLst>
                                      </p:cBhvr>
                                      <p:to>
                                        <p:strVal val="visible"/>
                                      </p:to>
                                    </p:set>
                                    <p:animEffect transition="in" filter="fade">
                                      <p:cBhvr>
                                        <p:cTn id="58" dur="500"/>
                                        <p:tgtEl>
                                          <p:spTgt spid="38157"/>
                                        </p:tgtEl>
                                      </p:cBhvr>
                                    </p:animEffect>
                                  </p:childTnLst>
                                </p:cTn>
                              </p:par>
                              <p:par>
                                <p:cTn id="59" presetID="10" presetClass="entr" presetSubtype="0" fill="hold" nodeType="withEffect">
                                  <p:stCondLst>
                                    <p:cond delay="0"/>
                                  </p:stCondLst>
                                  <p:childTnLst>
                                    <p:set>
                                      <p:cBhvr>
                                        <p:cTn id="60" dur="1" fill="hold">
                                          <p:stCondLst>
                                            <p:cond delay="0"/>
                                          </p:stCondLst>
                                        </p:cTn>
                                        <p:tgtEl>
                                          <p:spTgt spid="38159"/>
                                        </p:tgtEl>
                                        <p:attrNameLst>
                                          <p:attrName>style.visibility</p:attrName>
                                        </p:attrNameLst>
                                      </p:cBhvr>
                                      <p:to>
                                        <p:strVal val="visible"/>
                                      </p:to>
                                    </p:set>
                                    <p:animEffect transition="in" filter="fade">
                                      <p:cBhvr>
                                        <p:cTn id="61" dur="500"/>
                                        <p:tgtEl>
                                          <p:spTgt spid="38159"/>
                                        </p:tgtEl>
                                      </p:cBhvr>
                                    </p:animEffect>
                                  </p:childTnLst>
                                </p:cTn>
                              </p:par>
                              <p:par>
                                <p:cTn id="62" presetID="10" presetClass="entr" presetSubtype="0" fill="hold" nodeType="withEffect">
                                  <p:stCondLst>
                                    <p:cond delay="0"/>
                                  </p:stCondLst>
                                  <p:childTnLst>
                                    <p:set>
                                      <p:cBhvr>
                                        <p:cTn id="63" dur="1" fill="hold">
                                          <p:stCondLst>
                                            <p:cond delay="0"/>
                                          </p:stCondLst>
                                        </p:cTn>
                                        <p:tgtEl>
                                          <p:spTgt spid="38161"/>
                                        </p:tgtEl>
                                        <p:attrNameLst>
                                          <p:attrName>style.visibility</p:attrName>
                                        </p:attrNameLst>
                                      </p:cBhvr>
                                      <p:to>
                                        <p:strVal val="visible"/>
                                      </p:to>
                                    </p:set>
                                    <p:animEffect transition="in" filter="fade">
                                      <p:cBhvr>
                                        <p:cTn id="64" dur="500"/>
                                        <p:tgtEl>
                                          <p:spTgt spid="38161"/>
                                        </p:tgtEl>
                                      </p:cBhvr>
                                    </p:animEffect>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38152"/>
                                        </p:tgtEl>
                                        <p:attrNameLst>
                                          <p:attrName>style.visibility</p:attrName>
                                        </p:attrNameLst>
                                      </p:cBhvr>
                                      <p:to>
                                        <p:strVal val="visible"/>
                                      </p:to>
                                    </p:set>
                                    <p:animEffect transition="in" filter="fade">
                                      <p:cBhvr>
                                        <p:cTn id="68" dur="500"/>
                                        <p:tgtEl>
                                          <p:spTgt spid="38152"/>
                                        </p:tgtEl>
                                      </p:cBhvr>
                                    </p:animEffect>
                                  </p:childTnLst>
                                </p:cTn>
                              </p:par>
                              <p:par>
                                <p:cTn id="69" presetID="10" presetClass="entr" presetSubtype="0" fill="hold" nodeType="withEffect">
                                  <p:stCondLst>
                                    <p:cond delay="0"/>
                                  </p:stCondLst>
                                  <p:childTnLst>
                                    <p:set>
                                      <p:cBhvr>
                                        <p:cTn id="70" dur="1" fill="hold">
                                          <p:stCondLst>
                                            <p:cond delay="0"/>
                                          </p:stCondLst>
                                        </p:cTn>
                                        <p:tgtEl>
                                          <p:spTgt spid="38154"/>
                                        </p:tgtEl>
                                        <p:attrNameLst>
                                          <p:attrName>style.visibility</p:attrName>
                                        </p:attrNameLst>
                                      </p:cBhvr>
                                      <p:to>
                                        <p:strVal val="visible"/>
                                      </p:to>
                                    </p:set>
                                    <p:animEffect transition="in" filter="fade">
                                      <p:cBhvr>
                                        <p:cTn id="71" dur="500"/>
                                        <p:tgtEl>
                                          <p:spTgt spid="38154"/>
                                        </p:tgtEl>
                                      </p:cBhvr>
                                    </p:animEffect>
                                  </p:childTnLst>
                                </p:cTn>
                              </p:par>
                              <p:par>
                                <p:cTn id="72" presetID="10" presetClass="entr" presetSubtype="0" fill="hold" nodeType="withEffect">
                                  <p:stCondLst>
                                    <p:cond delay="0"/>
                                  </p:stCondLst>
                                  <p:childTnLst>
                                    <p:set>
                                      <p:cBhvr>
                                        <p:cTn id="73" dur="1" fill="hold">
                                          <p:stCondLst>
                                            <p:cond delay="0"/>
                                          </p:stCondLst>
                                        </p:cTn>
                                        <p:tgtEl>
                                          <p:spTgt spid="38156"/>
                                        </p:tgtEl>
                                        <p:attrNameLst>
                                          <p:attrName>style.visibility</p:attrName>
                                        </p:attrNameLst>
                                      </p:cBhvr>
                                      <p:to>
                                        <p:strVal val="visible"/>
                                      </p:to>
                                    </p:set>
                                    <p:animEffect transition="in" filter="fade">
                                      <p:cBhvr>
                                        <p:cTn id="74" dur="500"/>
                                        <p:tgtEl>
                                          <p:spTgt spid="38156"/>
                                        </p:tgtEl>
                                      </p:cBhvr>
                                    </p:animEffect>
                                  </p:childTnLst>
                                </p:cTn>
                              </p:par>
                              <p:par>
                                <p:cTn id="75" presetID="10" presetClass="entr" presetSubtype="0" fill="hold" nodeType="withEffect">
                                  <p:stCondLst>
                                    <p:cond delay="0"/>
                                  </p:stCondLst>
                                  <p:childTnLst>
                                    <p:set>
                                      <p:cBhvr>
                                        <p:cTn id="76" dur="1" fill="hold">
                                          <p:stCondLst>
                                            <p:cond delay="0"/>
                                          </p:stCondLst>
                                        </p:cTn>
                                        <p:tgtEl>
                                          <p:spTgt spid="38158"/>
                                        </p:tgtEl>
                                        <p:attrNameLst>
                                          <p:attrName>style.visibility</p:attrName>
                                        </p:attrNameLst>
                                      </p:cBhvr>
                                      <p:to>
                                        <p:strVal val="visible"/>
                                      </p:to>
                                    </p:set>
                                    <p:animEffect transition="in" filter="fade">
                                      <p:cBhvr>
                                        <p:cTn id="77" dur="500"/>
                                        <p:tgtEl>
                                          <p:spTgt spid="38158"/>
                                        </p:tgtEl>
                                      </p:cBhvr>
                                    </p:animEffect>
                                  </p:childTnLst>
                                </p:cTn>
                              </p:par>
                              <p:par>
                                <p:cTn id="78" presetID="10" presetClass="entr" presetSubtype="0" fill="hold" nodeType="withEffect">
                                  <p:stCondLst>
                                    <p:cond delay="0"/>
                                  </p:stCondLst>
                                  <p:childTnLst>
                                    <p:set>
                                      <p:cBhvr>
                                        <p:cTn id="79" dur="1" fill="hold">
                                          <p:stCondLst>
                                            <p:cond delay="0"/>
                                          </p:stCondLst>
                                        </p:cTn>
                                        <p:tgtEl>
                                          <p:spTgt spid="38160"/>
                                        </p:tgtEl>
                                        <p:attrNameLst>
                                          <p:attrName>style.visibility</p:attrName>
                                        </p:attrNameLst>
                                      </p:cBhvr>
                                      <p:to>
                                        <p:strVal val="visible"/>
                                      </p:to>
                                    </p:set>
                                    <p:animEffect transition="in" filter="fade">
                                      <p:cBhvr>
                                        <p:cTn id="80" dur="500"/>
                                        <p:tgtEl>
                                          <p:spTgt spid="38160"/>
                                        </p:tgtEl>
                                      </p:cBhvr>
                                    </p:animEffect>
                                  </p:childTnLst>
                                </p:cTn>
                              </p:par>
                              <p:par>
                                <p:cTn id="81" presetID="10" presetClass="entr" presetSubtype="0" fill="hold" nodeType="withEffect">
                                  <p:stCondLst>
                                    <p:cond delay="0"/>
                                  </p:stCondLst>
                                  <p:childTnLst>
                                    <p:set>
                                      <p:cBhvr>
                                        <p:cTn id="82" dur="1" fill="hold">
                                          <p:stCondLst>
                                            <p:cond delay="0"/>
                                          </p:stCondLst>
                                        </p:cTn>
                                        <p:tgtEl>
                                          <p:spTgt spid="38162"/>
                                        </p:tgtEl>
                                        <p:attrNameLst>
                                          <p:attrName>style.visibility</p:attrName>
                                        </p:attrNameLst>
                                      </p:cBhvr>
                                      <p:to>
                                        <p:strVal val="visible"/>
                                      </p:to>
                                    </p:set>
                                    <p:animEffect transition="in" filter="fade">
                                      <p:cBhvr>
                                        <p:cTn id="83" dur="500"/>
                                        <p:tgtEl>
                                          <p:spTgt spid="38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7"/>
        <p:cNvGrpSpPr/>
        <p:nvPr/>
      </p:nvGrpSpPr>
      <p:grpSpPr>
        <a:xfrm>
          <a:off x="0" y="0"/>
          <a:ext cx="0" cy="0"/>
          <a:chOff x="0" y="0"/>
          <a:chExt cx="0" cy="0"/>
        </a:xfrm>
      </p:grpSpPr>
      <p:sp>
        <p:nvSpPr>
          <p:cNvPr id="2198" name="Google Shape;2198;p34"/>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Trophy Puzzle</a:t>
            </a:r>
            <a:endParaRPr/>
          </a:p>
        </p:txBody>
      </p:sp>
      <p:sp>
        <p:nvSpPr>
          <p:cNvPr id="2199" name="Google Shape;2199;p34"/>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grpSp>
        <p:nvGrpSpPr>
          <p:cNvPr id="2200" name="Google Shape;2200;p34"/>
          <p:cNvGrpSpPr/>
          <p:nvPr/>
        </p:nvGrpSpPr>
        <p:grpSpPr>
          <a:xfrm>
            <a:off x="5049837" y="5529263"/>
            <a:ext cx="2092325" cy="1236662"/>
            <a:chOff x="5049837" y="5529263"/>
            <a:chExt cx="2092325" cy="1236662"/>
          </a:xfrm>
        </p:grpSpPr>
        <p:grpSp>
          <p:nvGrpSpPr>
            <p:cNvPr id="2201" name="Google Shape;2201;p34"/>
            <p:cNvGrpSpPr/>
            <p:nvPr/>
          </p:nvGrpSpPr>
          <p:grpSpPr>
            <a:xfrm>
              <a:off x="5295900" y="5529263"/>
              <a:ext cx="1606550" cy="1081087"/>
              <a:chOff x="5295900" y="5529263"/>
              <a:chExt cx="1606550" cy="1081087"/>
            </a:xfrm>
          </p:grpSpPr>
          <p:sp>
            <p:nvSpPr>
              <p:cNvPr id="2202" name="Google Shape;2202;p34"/>
              <p:cNvSpPr/>
              <p:nvPr/>
            </p:nvSpPr>
            <p:spPr>
              <a:xfrm>
                <a:off x="5295900" y="5529263"/>
                <a:ext cx="1606550" cy="1081087"/>
              </a:xfrm>
              <a:custGeom>
                <a:avLst/>
                <a:gdLst/>
                <a:ahLst/>
                <a:cxnLst/>
                <a:rect l="l" t="t" r="r" b="b"/>
                <a:pathLst>
                  <a:path w="248" h="167" extrusionOk="0">
                    <a:moveTo>
                      <a:pt x="248" y="167"/>
                    </a:moveTo>
                    <a:cubicBezTo>
                      <a:pt x="0" y="167"/>
                      <a:pt x="0" y="167"/>
                      <a:pt x="0" y="167"/>
                    </a:cubicBezTo>
                    <a:cubicBezTo>
                      <a:pt x="0" y="13"/>
                      <a:pt x="0" y="13"/>
                      <a:pt x="0" y="13"/>
                    </a:cubicBezTo>
                    <a:cubicBezTo>
                      <a:pt x="0" y="6"/>
                      <a:pt x="6" y="0"/>
                      <a:pt x="13" y="0"/>
                    </a:cubicBezTo>
                    <a:cubicBezTo>
                      <a:pt x="234" y="0"/>
                      <a:pt x="234" y="0"/>
                      <a:pt x="234" y="0"/>
                    </a:cubicBezTo>
                    <a:cubicBezTo>
                      <a:pt x="242" y="0"/>
                      <a:pt x="248" y="6"/>
                      <a:pt x="248" y="13"/>
                    </a:cubicBezTo>
                    <a:lnTo>
                      <a:pt x="248" y="167"/>
                    </a:lnTo>
                    <a:close/>
                  </a:path>
                </a:pathLst>
              </a:custGeom>
              <a:solidFill>
                <a:srgbClr val="D9B1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03" name="Google Shape;2203;p34"/>
              <p:cNvSpPr/>
              <p:nvPr/>
            </p:nvSpPr>
            <p:spPr>
              <a:xfrm>
                <a:off x="5548312" y="5756275"/>
                <a:ext cx="1101725" cy="582612"/>
              </a:xfrm>
              <a:prstGeom prst="rect">
                <a:avLst/>
              </a:prstGeom>
              <a:solidFill>
                <a:srgbClr val="F9F9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2204" name="Google Shape;2204;p34"/>
            <p:cNvSpPr/>
            <p:nvPr/>
          </p:nvSpPr>
          <p:spPr>
            <a:xfrm>
              <a:off x="5049837" y="6488113"/>
              <a:ext cx="2092325" cy="277812"/>
            </a:xfrm>
            <a:custGeom>
              <a:avLst/>
              <a:gdLst/>
              <a:ahLst/>
              <a:cxnLst/>
              <a:rect l="l" t="t" r="r" b="b"/>
              <a:pathLst>
                <a:path w="323" h="43" extrusionOk="0">
                  <a:moveTo>
                    <a:pt x="323" y="43"/>
                  </a:moveTo>
                  <a:cubicBezTo>
                    <a:pt x="0" y="43"/>
                    <a:pt x="0" y="43"/>
                    <a:pt x="0" y="43"/>
                  </a:cubicBezTo>
                  <a:cubicBezTo>
                    <a:pt x="0" y="13"/>
                    <a:pt x="0" y="13"/>
                    <a:pt x="0" y="13"/>
                  </a:cubicBezTo>
                  <a:cubicBezTo>
                    <a:pt x="0" y="6"/>
                    <a:pt x="6" y="0"/>
                    <a:pt x="13" y="0"/>
                  </a:cubicBezTo>
                  <a:cubicBezTo>
                    <a:pt x="310" y="0"/>
                    <a:pt x="310" y="0"/>
                    <a:pt x="310" y="0"/>
                  </a:cubicBezTo>
                  <a:cubicBezTo>
                    <a:pt x="318" y="0"/>
                    <a:pt x="323" y="6"/>
                    <a:pt x="323" y="13"/>
                  </a:cubicBezTo>
                  <a:lnTo>
                    <a:pt x="323" y="43"/>
                  </a:lnTo>
                  <a:close/>
                </a:path>
              </a:pathLst>
            </a:custGeom>
            <a:solidFill>
              <a:srgbClr val="B05B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2205" name="Google Shape;2205;p34"/>
          <p:cNvSpPr/>
          <p:nvPr/>
        </p:nvSpPr>
        <p:spPr>
          <a:xfrm>
            <a:off x="7102475" y="1306513"/>
            <a:ext cx="1549400" cy="2538412"/>
          </a:xfrm>
          <a:custGeom>
            <a:avLst/>
            <a:gdLst/>
            <a:ahLst/>
            <a:cxnLst/>
            <a:rect l="l" t="t" r="r" b="b"/>
            <a:pathLst>
              <a:path w="239" h="392" extrusionOk="0">
                <a:moveTo>
                  <a:pt x="221" y="56"/>
                </a:moveTo>
                <a:cubicBezTo>
                  <a:pt x="209" y="25"/>
                  <a:pt x="187" y="7"/>
                  <a:pt x="157" y="3"/>
                </a:cubicBezTo>
                <a:cubicBezTo>
                  <a:pt x="127" y="0"/>
                  <a:pt x="102" y="6"/>
                  <a:pt x="83" y="22"/>
                </a:cubicBezTo>
                <a:cubicBezTo>
                  <a:pt x="55" y="47"/>
                  <a:pt x="52" y="84"/>
                  <a:pt x="52" y="86"/>
                </a:cubicBezTo>
                <a:cubicBezTo>
                  <a:pt x="52" y="86"/>
                  <a:pt x="52" y="86"/>
                  <a:pt x="52" y="86"/>
                </a:cubicBezTo>
                <a:cubicBezTo>
                  <a:pt x="52" y="87"/>
                  <a:pt x="52" y="88"/>
                  <a:pt x="52" y="89"/>
                </a:cubicBezTo>
                <a:cubicBezTo>
                  <a:pt x="52" y="106"/>
                  <a:pt x="66" y="120"/>
                  <a:pt x="83" y="120"/>
                </a:cubicBezTo>
                <a:cubicBezTo>
                  <a:pt x="100" y="120"/>
                  <a:pt x="114" y="106"/>
                  <a:pt x="114" y="89"/>
                </a:cubicBezTo>
                <a:cubicBezTo>
                  <a:pt x="114" y="72"/>
                  <a:pt x="100" y="58"/>
                  <a:pt x="83" y="58"/>
                </a:cubicBezTo>
                <a:cubicBezTo>
                  <a:pt x="83" y="58"/>
                  <a:pt x="83" y="58"/>
                  <a:pt x="82" y="58"/>
                </a:cubicBezTo>
                <a:cubicBezTo>
                  <a:pt x="86" y="51"/>
                  <a:pt x="90" y="44"/>
                  <a:pt x="97" y="39"/>
                </a:cubicBezTo>
                <a:cubicBezTo>
                  <a:pt x="111" y="27"/>
                  <a:pt x="131" y="22"/>
                  <a:pt x="155" y="25"/>
                </a:cubicBezTo>
                <a:cubicBezTo>
                  <a:pt x="177" y="27"/>
                  <a:pt x="192" y="40"/>
                  <a:pt x="200" y="64"/>
                </a:cubicBezTo>
                <a:cubicBezTo>
                  <a:pt x="216" y="108"/>
                  <a:pt x="201" y="177"/>
                  <a:pt x="168" y="211"/>
                </a:cubicBezTo>
                <a:cubicBezTo>
                  <a:pt x="154" y="226"/>
                  <a:pt x="129" y="244"/>
                  <a:pt x="103" y="262"/>
                </a:cubicBezTo>
                <a:cubicBezTo>
                  <a:pt x="60" y="293"/>
                  <a:pt x="16" y="324"/>
                  <a:pt x="3" y="354"/>
                </a:cubicBezTo>
                <a:cubicBezTo>
                  <a:pt x="1" y="357"/>
                  <a:pt x="0" y="362"/>
                  <a:pt x="0" y="366"/>
                </a:cubicBezTo>
                <a:cubicBezTo>
                  <a:pt x="0" y="381"/>
                  <a:pt x="11" y="392"/>
                  <a:pt x="26" y="392"/>
                </a:cubicBezTo>
                <a:cubicBezTo>
                  <a:pt x="40" y="392"/>
                  <a:pt x="52" y="381"/>
                  <a:pt x="52" y="366"/>
                </a:cubicBezTo>
                <a:cubicBezTo>
                  <a:pt x="52" y="356"/>
                  <a:pt x="45" y="347"/>
                  <a:pt x="37" y="343"/>
                </a:cubicBezTo>
                <a:cubicBezTo>
                  <a:pt x="55" y="323"/>
                  <a:pt x="86" y="301"/>
                  <a:pt x="115" y="280"/>
                </a:cubicBezTo>
                <a:cubicBezTo>
                  <a:pt x="142" y="261"/>
                  <a:pt x="168" y="243"/>
                  <a:pt x="184" y="226"/>
                </a:cubicBezTo>
                <a:cubicBezTo>
                  <a:pt x="222" y="187"/>
                  <a:pt x="239" y="109"/>
                  <a:pt x="221" y="56"/>
                </a:cubicBezTo>
                <a:close/>
              </a:path>
            </a:pathLst>
          </a:custGeom>
          <a:solidFill>
            <a:srgbClr val="D9B1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06" name="Google Shape;2206;p34"/>
          <p:cNvSpPr/>
          <p:nvPr/>
        </p:nvSpPr>
        <p:spPr>
          <a:xfrm>
            <a:off x="3540125" y="1306513"/>
            <a:ext cx="1547813" cy="2538412"/>
          </a:xfrm>
          <a:custGeom>
            <a:avLst/>
            <a:gdLst/>
            <a:ahLst/>
            <a:cxnLst/>
            <a:rect l="l" t="t" r="r" b="b"/>
            <a:pathLst>
              <a:path w="239" h="392" extrusionOk="0">
                <a:moveTo>
                  <a:pt x="19" y="56"/>
                </a:moveTo>
                <a:cubicBezTo>
                  <a:pt x="30" y="25"/>
                  <a:pt x="52" y="7"/>
                  <a:pt x="82" y="3"/>
                </a:cubicBezTo>
                <a:cubicBezTo>
                  <a:pt x="112" y="0"/>
                  <a:pt x="137" y="6"/>
                  <a:pt x="156" y="22"/>
                </a:cubicBezTo>
                <a:cubicBezTo>
                  <a:pt x="185" y="47"/>
                  <a:pt x="187" y="84"/>
                  <a:pt x="187" y="86"/>
                </a:cubicBezTo>
                <a:cubicBezTo>
                  <a:pt x="187" y="86"/>
                  <a:pt x="187" y="86"/>
                  <a:pt x="187" y="86"/>
                </a:cubicBezTo>
                <a:cubicBezTo>
                  <a:pt x="187" y="87"/>
                  <a:pt x="187" y="88"/>
                  <a:pt x="187" y="89"/>
                </a:cubicBezTo>
                <a:cubicBezTo>
                  <a:pt x="187" y="106"/>
                  <a:pt x="173" y="120"/>
                  <a:pt x="156" y="120"/>
                </a:cubicBezTo>
                <a:cubicBezTo>
                  <a:pt x="139" y="120"/>
                  <a:pt x="125" y="106"/>
                  <a:pt x="125" y="89"/>
                </a:cubicBezTo>
                <a:cubicBezTo>
                  <a:pt x="125" y="72"/>
                  <a:pt x="139" y="58"/>
                  <a:pt x="156" y="58"/>
                </a:cubicBezTo>
                <a:cubicBezTo>
                  <a:pt x="156" y="58"/>
                  <a:pt x="157" y="58"/>
                  <a:pt x="157" y="58"/>
                </a:cubicBezTo>
                <a:cubicBezTo>
                  <a:pt x="153" y="51"/>
                  <a:pt x="149" y="44"/>
                  <a:pt x="142" y="39"/>
                </a:cubicBezTo>
                <a:cubicBezTo>
                  <a:pt x="128" y="27"/>
                  <a:pt x="109" y="22"/>
                  <a:pt x="84" y="25"/>
                </a:cubicBezTo>
                <a:cubicBezTo>
                  <a:pt x="63" y="27"/>
                  <a:pt x="47" y="40"/>
                  <a:pt x="39" y="64"/>
                </a:cubicBezTo>
                <a:cubicBezTo>
                  <a:pt x="23" y="108"/>
                  <a:pt x="38" y="177"/>
                  <a:pt x="71" y="211"/>
                </a:cubicBezTo>
                <a:cubicBezTo>
                  <a:pt x="85" y="226"/>
                  <a:pt x="110" y="244"/>
                  <a:pt x="136" y="262"/>
                </a:cubicBezTo>
                <a:cubicBezTo>
                  <a:pt x="179" y="293"/>
                  <a:pt x="223" y="324"/>
                  <a:pt x="236" y="354"/>
                </a:cubicBezTo>
                <a:cubicBezTo>
                  <a:pt x="238" y="357"/>
                  <a:pt x="239" y="362"/>
                  <a:pt x="239" y="366"/>
                </a:cubicBezTo>
                <a:cubicBezTo>
                  <a:pt x="239" y="381"/>
                  <a:pt x="228" y="392"/>
                  <a:pt x="213" y="392"/>
                </a:cubicBezTo>
                <a:cubicBezTo>
                  <a:pt x="199" y="392"/>
                  <a:pt x="188" y="381"/>
                  <a:pt x="188" y="366"/>
                </a:cubicBezTo>
                <a:cubicBezTo>
                  <a:pt x="188" y="356"/>
                  <a:pt x="194" y="347"/>
                  <a:pt x="203" y="343"/>
                </a:cubicBezTo>
                <a:cubicBezTo>
                  <a:pt x="184" y="323"/>
                  <a:pt x="153" y="301"/>
                  <a:pt x="124" y="280"/>
                </a:cubicBezTo>
                <a:cubicBezTo>
                  <a:pt x="97" y="261"/>
                  <a:pt x="71" y="243"/>
                  <a:pt x="55" y="226"/>
                </a:cubicBezTo>
                <a:cubicBezTo>
                  <a:pt x="17" y="187"/>
                  <a:pt x="0" y="109"/>
                  <a:pt x="19" y="56"/>
                </a:cubicBezTo>
                <a:close/>
              </a:path>
            </a:pathLst>
          </a:custGeom>
          <a:solidFill>
            <a:srgbClr val="D9B1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07" name="Google Shape;2207;p34"/>
          <p:cNvSpPr/>
          <p:nvPr/>
        </p:nvSpPr>
        <p:spPr>
          <a:xfrm>
            <a:off x="5495925" y="4175125"/>
            <a:ext cx="1204913" cy="1301750"/>
          </a:xfrm>
          <a:custGeom>
            <a:avLst/>
            <a:gdLst/>
            <a:ahLst/>
            <a:cxnLst/>
            <a:rect l="l" t="t" r="r" b="b"/>
            <a:pathLst>
              <a:path w="186" h="201" extrusionOk="0">
                <a:moveTo>
                  <a:pt x="163" y="187"/>
                </a:moveTo>
                <a:cubicBezTo>
                  <a:pt x="156" y="187"/>
                  <a:pt x="156" y="187"/>
                  <a:pt x="156" y="187"/>
                </a:cubicBezTo>
                <a:cubicBezTo>
                  <a:pt x="155" y="187"/>
                  <a:pt x="154" y="187"/>
                  <a:pt x="153" y="185"/>
                </a:cubicBezTo>
                <a:cubicBezTo>
                  <a:pt x="149" y="178"/>
                  <a:pt x="139" y="173"/>
                  <a:pt x="128" y="173"/>
                </a:cubicBezTo>
                <a:cubicBezTo>
                  <a:pt x="128" y="173"/>
                  <a:pt x="128" y="173"/>
                  <a:pt x="128" y="173"/>
                </a:cubicBezTo>
                <a:cubicBezTo>
                  <a:pt x="122" y="173"/>
                  <a:pt x="117" y="168"/>
                  <a:pt x="116" y="162"/>
                </a:cubicBezTo>
                <a:cubicBezTo>
                  <a:pt x="108" y="93"/>
                  <a:pt x="108" y="93"/>
                  <a:pt x="108" y="93"/>
                </a:cubicBezTo>
                <a:cubicBezTo>
                  <a:pt x="109" y="93"/>
                  <a:pt x="109" y="93"/>
                  <a:pt x="109" y="93"/>
                </a:cubicBezTo>
                <a:cubicBezTo>
                  <a:pt x="115" y="93"/>
                  <a:pt x="121" y="90"/>
                  <a:pt x="121" y="87"/>
                </a:cubicBezTo>
                <a:cubicBezTo>
                  <a:pt x="121" y="87"/>
                  <a:pt x="121" y="87"/>
                  <a:pt x="121" y="87"/>
                </a:cubicBezTo>
                <a:cubicBezTo>
                  <a:pt x="121" y="83"/>
                  <a:pt x="115" y="80"/>
                  <a:pt x="109" y="80"/>
                </a:cubicBezTo>
                <a:cubicBezTo>
                  <a:pt x="108" y="80"/>
                  <a:pt x="108" y="80"/>
                  <a:pt x="108" y="80"/>
                </a:cubicBezTo>
                <a:cubicBezTo>
                  <a:pt x="108" y="79"/>
                  <a:pt x="108" y="79"/>
                  <a:pt x="108" y="79"/>
                </a:cubicBezTo>
                <a:cubicBezTo>
                  <a:pt x="117" y="79"/>
                  <a:pt x="117" y="79"/>
                  <a:pt x="117" y="79"/>
                </a:cubicBezTo>
                <a:cubicBezTo>
                  <a:pt x="119" y="79"/>
                  <a:pt x="121" y="77"/>
                  <a:pt x="121" y="75"/>
                </a:cubicBezTo>
                <a:cubicBezTo>
                  <a:pt x="121" y="66"/>
                  <a:pt x="121" y="66"/>
                  <a:pt x="121" y="66"/>
                </a:cubicBezTo>
                <a:cubicBezTo>
                  <a:pt x="121" y="62"/>
                  <a:pt x="119" y="59"/>
                  <a:pt x="117" y="57"/>
                </a:cubicBezTo>
                <a:cubicBezTo>
                  <a:pt x="115" y="56"/>
                  <a:pt x="115" y="54"/>
                  <a:pt x="116" y="52"/>
                </a:cubicBezTo>
                <a:cubicBezTo>
                  <a:pt x="126" y="33"/>
                  <a:pt x="144" y="17"/>
                  <a:pt x="157" y="7"/>
                </a:cubicBezTo>
                <a:cubicBezTo>
                  <a:pt x="160" y="5"/>
                  <a:pt x="158" y="0"/>
                  <a:pt x="155" y="0"/>
                </a:cubicBezTo>
                <a:cubicBezTo>
                  <a:pt x="31" y="0"/>
                  <a:pt x="31" y="0"/>
                  <a:pt x="31" y="0"/>
                </a:cubicBezTo>
                <a:cubicBezTo>
                  <a:pt x="27" y="0"/>
                  <a:pt x="26" y="5"/>
                  <a:pt x="29" y="7"/>
                </a:cubicBezTo>
                <a:cubicBezTo>
                  <a:pt x="42" y="17"/>
                  <a:pt x="60" y="33"/>
                  <a:pt x="70" y="52"/>
                </a:cubicBezTo>
                <a:cubicBezTo>
                  <a:pt x="71" y="54"/>
                  <a:pt x="71" y="56"/>
                  <a:pt x="69" y="57"/>
                </a:cubicBezTo>
                <a:cubicBezTo>
                  <a:pt x="67" y="59"/>
                  <a:pt x="65" y="62"/>
                  <a:pt x="65" y="66"/>
                </a:cubicBezTo>
                <a:cubicBezTo>
                  <a:pt x="65" y="75"/>
                  <a:pt x="65" y="75"/>
                  <a:pt x="65" y="75"/>
                </a:cubicBezTo>
                <a:cubicBezTo>
                  <a:pt x="65" y="77"/>
                  <a:pt x="67" y="79"/>
                  <a:pt x="69" y="79"/>
                </a:cubicBezTo>
                <a:cubicBezTo>
                  <a:pt x="78" y="79"/>
                  <a:pt x="78" y="79"/>
                  <a:pt x="78" y="79"/>
                </a:cubicBezTo>
                <a:cubicBezTo>
                  <a:pt x="78" y="79"/>
                  <a:pt x="78" y="79"/>
                  <a:pt x="78" y="80"/>
                </a:cubicBezTo>
                <a:cubicBezTo>
                  <a:pt x="77" y="80"/>
                  <a:pt x="77" y="80"/>
                  <a:pt x="77" y="80"/>
                </a:cubicBezTo>
                <a:cubicBezTo>
                  <a:pt x="70" y="80"/>
                  <a:pt x="65" y="83"/>
                  <a:pt x="65" y="87"/>
                </a:cubicBezTo>
                <a:cubicBezTo>
                  <a:pt x="65" y="87"/>
                  <a:pt x="65" y="87"/>
                  <a:pt x="65" y="87"/>
                </a:cubicBezTo>
                <a:cubicBezTo>
                  <a:pt x="65" y="90"/>
                  <a:pt x="70" y="93"/>
                  <a:pt x="77" y="93"/>
                </a:cubicBezTo>
                <a:cubicBezTo>
                  <a:pt x="78" y="93"/>
                  <a:pt x="78" y="93"/>
                  <a:pt x="78" y="93"/>
                </a:cubicBezTo>
                <a:cubicBezTo>
                  <a:pt x="70" y="162"/>
                  <a:pt x="70" y="162"/>
                  <a:pt x="70" y="162"/>
                </a:cubicBezTo>
                <a:cubicBezTo>
                  <a:pt x="69" y="168"/>
                  <a:pt x="64" y="173"/>
                  <a:pt x="58" y="173"/>
                </a:cubicBezTo>
                <a:cubicBezTo>
                  <a:pt x="58" y="173"/>
                  <a:pt x="58" y="173"/>
                  <a:pt x="58" y="173"/>
                </a:cubicBezTo>
                <a:cubicBezTo>
                  <a:pt x="47" y="173"/>
                  <a:pt x="37" y="178"/>
                  <a:pt x="33" y="185"/>
                </a:cubicBezTo>
                <a:cubicBezTo>
                  <a:pt x="32" y="187"/>
                  <a:pt x="31" y="187"/>
                  <a:pt x="29" y="187"/>
                </a:cubicBezTo>
                <a:cubicBezTo>
                  <a:pt x="23" y="187"/>
                  <a:pt x="23" y="187"/>
                  <a:pt x="23" y="187"/>
                </a:cubicBezTo>
                <a:cubicBezTo>
                  <a:pt x="10" y="187"/>
                  <a:pt x="0" y="193"/>
                  <a:pt x="0" y="201"/>
                </a:cubicBezTo>
                <a:cubicBezTo>
                  <a:pt x="0" y="201"/>
                  <a:pt x="0" y="201"/>
                  <a:pt x="0" y="201"/>
                </a:cubicBezTo>
                <a:cubicBezTo>
                  <a:pt x="186" y="201"/>
                  <a:pt x="186" y="201"/>
                  <a:pt x="186" y="201"/>
                </a:cubicBezTo>
                <a:cubicBezTo>
                  <a:pt x="186" y="201"/>
                  <a:pt x="186" y="201"/>
                  <a:pt x="186" y="201"/>
                </a:cubicBezTo>
                <a:cubicBezTo>
                  <a:pt x="186" y="193"/>
                  <a:pt x="176" y="187"/>
                  <a:pt x="163" y="187"/>
                </a:cubicBezTo>
                <a:close/>
              </a:path>
            </a:pathLst>
          </a:custGeom>
          <a:solidFill>
            <a:srgbClr val="D9B1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08" name="Google Shape;2208;p34"/>
          <p:cNvSpPr/>
          <p:nvPr/>
        </p:nvSpPr>
        <p:spPr>
          <a:xfrm>
            <a:off x="5192712" y="1371600"/>
            <a:ext cx="1825625" cy="893762"/>
          </a:xfrm>
          <a:custGeom>
            <a:avLst/>
            <a:gdLst/>
            <a:ahLst/>
            <a:cxnLst/>
            <a:rect l="l" t="t" r="r" b="b"/>
            <a:pathLst>
              <a:path w="282" h="138" extrusionOk="0">
                <a:moveTo>
                  <a:pt x="275" y="39"/>
                </a:moveTo>
                <a:cubicBezTo>
                  <a:pt x="271" y="38"/>
                  <a:pt x="268" y="40"/>
                  <a:pt x="265" y="43"/>
                </a:cubicBezTo>
                <a:cubicBezTo>
                  <a:pt x="263" y="47"/>
                  <a:pt x="260" y="48"/>
                  <a:pt x="258" y="48"/>
                </a:cubicBezTo>
                <a:cubicBezTo>
                  <a:pt x="244" y="48"/>
                  <a:pt x="244" y="48"/>
                  <a:pt x="244" y="48"/>
                </a:cubicBezTo>
                <a:cubicBezTo>
                  <a:pt x="244" y="11"/>
                  <a:pt x="244" y="11"/>
                  <a:pt x="244" y="11"/>
                </a:cubicBezTo>
                <a:cubicBezTo>
                  <a:pt x="244" y="9"/>
                  <a:pt x="242" y="7"/>
                  <a:pt x="240" y="7"/>
                </a:cubicBezTo>
                <a:cubicBezTo>
                  <a:pt x="180" y="0"/>
                  <a:pt x="102" y="0"/>
                  <a:pt x="42" y="7"/>
                </a:cubicBezTo>
                <a:cubicBezTo>
                  <a:pt x="40" y="7"/>
                  <a:pt x="38" y="9"/>
                  <a:pt x="38" y="11"/>
                </a:cubicBezTo>
                <a:cubicBezTo>
                  <a:pt x="38" y="48"/>
                  <a:pt x="38" y="48"/>
                  <a:pt x="38" y="48"/>
                </a:cubicBezTo>
                <a:cubicBezTo>
                  <a:pt x="24" y="48"/>
                  <a:pt x="24" y="48"/>
                  <a:pt x="24" y="48"/>
                </a:cubicBezTo>
                <a:cubicBezTo>
                  <a:pt x="24" y="48"/>
                  <a:pt x="24" y="48"/>
                  <a:pt x="24" y="48"/>
                </a:cubicBezTo>
                <a:cubicBezTo>
                  <a:pt x="23" y="48"/>
                  <a:pt x="20" y="47"/>
                  <a:pt x="17" y="43"/>
                </a:cubicBezTo>
                <a:cubicBezTo>
                  <a:pt x="17" y="43"/>
                  <a:pt x="17" y="43"/>
                  <a:pt x="17" y="43"/>
                </a:cubicBezTo>
                <a:cubicBezTo>
                  <a:pt x="15" y="40"/>
                  <a:pt x="11" y="38"/>
                  <a:pt x="7" y="39"/>
                </a:cubicBezTo>
                <a:cubicBezTo>
                  <a:pt x="3" y="40"/>
                  <a:pt x="0" y="44"/>
                  <a:pt x="0" y="48"/>
                </a:cubicBezTo>
                <a:cubicBezTo>
                  <a:pt x="0" y="55"/>
                  <a:pt x="0" y="55"/>
                  <a:pt x="0" y="55"/>
                </a:cubicBezTo>
                <a:cubicBezTo>
                  <a:pt x="0" y="59"/>
                  <a:pt x="3" y="63"/>
                  <a:pt x="8" y="64"/>
                </a:cubicBezTo>
                <a:cubicBezTo>
                  <a:pt x="11" y="64"/>
                  <a:pt x="15" y="63"/>
                  <a:pt x="17" y="60"/>
                </a:cubicBezTo>
                <a:cubicBezTo>
                  <a:pt x="20" y="56"/>
                  <a:pt x="22" y="55"/>
                  <a:pt x="24" y="55"/>
                </a:cubicBezTo>
                <a:cubicBezTo>
                  <a:pt x="38" y="55"/>
                  <a:pt x="38" y="55"/>
                  <a:pt x="38" y="55"/>
                </a:cubicBezTo>
                <a:cubicBezTo>
                  <a:pt x="38" y="134"/>
                  <a:pt x="38" y="134"/>
                  <a:pt x="38" y="134"/>
                </a:cubicBezTo>
                <a:cubicBezTo>
                  <a:pt x="38" y="137"/>
                  <a:pt x="40" y="138"/>
                  <a:pt x="42" y="138"/>
                </a:cubicBezTo>
                <a:cubicBezTo>
                  <a:pt x="132" y="138"/>
                  <a:pt x="132" y="138"/>
                  <a:pt x="132" y="138"/>
                </a:cubicBezTo>
                <a:cubicBezTo>
                  <a:pt x="132" y="133"/>
                  <a:pt x="132" y="133"/>
                  <a:pt x="132" y="133"/>
                </a:cubicBezTo>
                <a:cubicBezTo>
                  <a:pt x="132" y="132"/>
                  <a:pt x="131" y="131"/>
                  <a:pt x="130" y="130"/>
                </a:cubicBezTo>
                <a:cubicBezTo>
                  <a:pt x="125" y="127"/>
                  <a:pt x="122" y="121"/>
                  <a:pt x="123" y="115"/>
                </a:cubicBezTo>
                <a:cubicBezTo>
                  <a:pt x="124" y="107"/>
                  <a:pt x="131" y="102"/>
                  <a:pt x="139" y="102"/>
                </a:cubicBezTo>
                <a:cubicBezTo>
                  <a:pt x="145" y="102"/>
                  <a:pt x="145" y="102"/>
                  <a:pt x="145" y="102"/>
                </a:cubicBezTo>
                <a:cubicBezTo>
                  <a:pt x="152" y="102"/>
                  <a:pt x="159" y="106"/>
                  <a:pt x="160" y="113"/>
                </a:cubicBezTo>
                <a:cubicBezTo>
                  <a:pt x="162" y="119"/>
                  <a:pt x="160" y="126"/>
                  <a:pt x="154" y="130"/>
                </a:cubicBezTo>
                <a:cubicBezTo>
                  <a:pt x="154" y="130"/>
                  <a:pt x="154" y="130"/>
                  <a:pt x="154" y="130"/>
                </a:cubicBezTo>
                <a:cubicBezTo>
                  <a:pt x="152" y="132"/>
                  <a:pt x="152" y="133"/>
                  <a:pt x="152" y="133"/>
                </a:cubicBezTo>
                <a:cubicBezTo>
                  <a:pt x="152" y="138"/>
                  <a:pt x="152" y="138"/>
                  <a:pt x="152" y="138"/>
                </a:cubicBezTo>
                <a:cubicBezTo>
                  <a:pt x="240" y="138"/>
                  <a:pt x="240" y="138"/>
                  <a:pt x="240" y="138"/>
                </a:cubicBezTo>
                <a:cubicBezTo>
                  <a:pt x="242" y="138"/>
                  <a:pt x="244" y="137"/>
                  <a:pt x="244" y="134"/>
                </a:cubicBezTo>
                <a:cubicBezTo>
                  <a:pt x="244" y="55"/>
                  <a:pt x="244" y="55"/>
                  <a:pt x="244" y="55"/>
                </a:cubicBezTo>
                <a:cubicBezTo>
                  <a:pt x="258" y="55"/>
                  <a:pt x="258" y="55"/>
                  <a:pt x="258" y="55"/>
                </a:cubicBezTo>
                <a:cubicBezTo>
                  <a:pt x="258" y="55"/>
                  <a:pt x="258" y="55"/>
                  <a:pt x="258" y="55"/>
                </a:cubicBezTo>
                <a:cubicBezTo>
                  <a:pt x="260" y="55"/>
                  <a:pt x="263" y="56"/>
                  <a:pt x="265" y="60"/>
                </a:cubicBezTo>
                <a:cubicBezTo>
                  <a:pt x="266" y="60"/>
                  <a:pt x="266" y="60"/>
                  <a:pt x="266" y="60"/>
                </a:cubicBezTo>
                <a:cubicBezTo>
                  <a:pt x="268" y="63"/>
                  <a:pt x="272" y="65"/>
                  <a:pt x="276" y="64"/>
                </a:cubicBezTo>
                <a:cubicBezTo>
                  <a:pt x="280" y="63"/>
                  <a:pt x="282" y="59"/>
                  <a:pt x="282" y="55"/>
                </a:cubicBezTo>
                <a:cubicBezTo>
                  <a:pt x="282" y="48"/>
                  <a:pt x="282" y="48"/>
                  <a:pt x="282" y="48"/>
                </a:cubicBezTo>
                <a:cubicBezTo>
                  <a:pt x="282" y="44"/>
                  <a:pt x="279" y="40"/>
                  <a:pt x="275"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09" name="Google Shape;2209;p34"/>
          <p:cNvSpPr/>
          <p:nvPr/>
        </p:nvSpPr>
        <p:spPr>
          <a:xfrm>
            <a:off x="5438775" y="2070100"/>
            <a:ext cx="1333500" cy="1373187"/>
          </a:xfrm>
          <a:custGeom>
            <a:avLst/>
            <a:gdLst/>
            <a:ahLst/>
            <a:cxnLst/>
            <a:rect l="l" t="t" r="r" b="b"/>
            <a:pathLst>
              <a:path w="206" h="212" extrusionOk="0">
                <a:moveTo>
                  <a:pt x="202" y="38"/>
                </a:moveTo>
                <a:cubicBezTo>
                  <a:pt x="107" y="38"/>
                  <a:pt x="107" y="38"/>
                  <a:pt x="107" y="38"/>
                </a:cubicBezTo>
                <a:cubicBezTo>
                  <a:pt x="107" y="24"/>
                  <a:pt x="107" y="24"/>
                  <a:pt x="107" y="24"/>
                </a:cubicBezTo>
                <a:cubicBezTo>
                  <a:pt x="107" y="24"/>
                  <a:pt x="107" y="24"/>
                  <a:pt x="107" y="24"/>
                </a:cubicBezTo>
                <a:cubicBezTo>
                  <a:pt x="107" y="23"/>
                  <a:pt x="108" y="20"/>
                  <a:pt x="112" y="17"/>
                </a:cubicBezTo>
                <a:cubicBezTo>
                  <a:pt x="112" y="17"/>
                  <a:pt x="112" y="17"/>
                  <a:pt x="112" y="17"/>
                </a:cubicBezTo>
                <a:cubicBezTo>
                  <a:pt x="116" y="15"/>
                  <a:pt x="117" y="11"/>
                  <a:pt x="116" y="7"/>
                </a:cubicBezTo>
                <a:cubicBezTo>
                  <a:pt x="115" y="3"/>
                  <a:pt x="111" y="0"/>
                  <a:pt x="107" y="0"/>
                </a:cubicBezTo>
                <a:cubicBezTo>
                  <a:pt x="101" y="0"/>
                  <a:pt x="101" y="0"/>
                  <a:pt x="101" y="0"/>
                </a:cubicBezTo>
                <a:cubicBezTo>
                  <a:pt x="96" y="0"/>
                  <a:pt x="92" y="3"/>
                  <a:pt x="92" y="8"/>
                </a:cubicBezTo>
                <a:cubicBezTo>
                  <a:pt x="91" y="11"/>
                  <a:pt x="93" y="15"/>
                  <a:pt x="96" y="17"/>
                </a:cubicBezTo>
                <a:cubicBezTo>
                  <a:pt x="99" y="20"/>
                  <a:pt x="100" y="22"/>
                  <a:pt x="101" y="24"/>
                </a:cubicBezTo>
                <a:cubicBezTo>
                  <a:pt x="101" y="38"/>
                  <a:pt x="101" y="38"/>
                  <a:pt x="101" y="38"/>
                </a:cubicBezTo>
                <a:cubicBezTo>
                  <a:pt x="4" y="38"/>
                  <a:pt x="4" y="38"/>
                  <a:pt x="4" y="38"/>
                </a:cubicBezTo>
                <a:cubicBezTo>
                  <a:pt x="2" y="38"/>
                  <a:pt x="0" y="40"/>
                  <a:pt x="0" y="42"/>
                </a:cubicBezTo>
                <a:cubicBezTo>
                  <a:pt x="0" y="170"/>
                  <a:pt x="0" y="170"/>
                  <a:pt x="0" y="170"/>
                </a:cubicBezTo>
                <a:cubicBezTo>
                  <a:pt x="0" y="172"/>
                  <a:pt x="2" y="174"/>
                  <a:pt x="4" y="174"/>
                </a:cubicBezTo>
                <a:cubicBezTo>
                  <a:pt x="44" y="174"/>
                  <a:pt x="44" y="174"/>
                  <a:pt x="44" y="174"/>
                </a:cubicBezTo>
                <a:cubicBezTo>
                  <a:pt x="44" y="188"/>
                  <a:pt x="44" y="188"/>
                  <a:pt x="44" y="188"/>
                </a:cubicBezTo>
                <a:cubicBezTo>
                  <a:pt x="44" y="188"/>
                  <a:pt x="44" y="188"/>
                  <a:pt x="44" y="188"/>
                </a:cubicBezTo>
                <a:cubicBezTo>
                  <a:pt x="44" y="190"/>
                  <a:pt x="43" y="193"/>
                  <a:pt x="40" y="195"/>
                </a:cubicBezTo>
                <a:cubicBezTo>
                  <a:pt x="39" y="196"/>
                  <a:pt x="39" y="196"/>
                  <a:pt x="39" y="196"/>
                </a:cubicBezTo>
                <a:cubicBezTo>
                  <a:pt x="36" y="198"/>
                  <a:pt x="34" y="202"/>
                  <a:pt x="36" y="206"/>
                </a:cubicBezTo>
                <a:cubicBezTo>
                  <a:pt x="37" y="210"/>
                  <a:pt x="40" y="212"/>
                  <a:pt x="45" y="212"/>
                </a:cubicBezTo>
                <a:cubicBezTo>
                  <a:pt x="51" y="212"/>
                  <a:pt x="51" y="212"/>
                  <a:pt x="51" y="212"/>
                </a:cubicBezTo>
                <a:cubicBezTo>
                  <a:pt x="55" y="212"/>
                  <a:pt x="60" y="209"/>
                  <a:pt x="60" y="204"/>
                </a:cubicBezTo>
                <a:cubicBezTo>
                  <a:pt x="61" y="201"/>
                  <a:pt x="59" y="197"/>
                  <a:pt x="56" y="195"/>
                </a:cubicBezTo>
                <a:cubicBezTo>
                  <a:pt x="52" y="193"/>
                  <a:pt x="51" y="190"/>
                  <a:pt x="51" y="188"/>
                </a:cubicBezTo>
                <a:cubicBezTo>
                  <a:pt x="51" y="174"/>
                  <a:pt x="51" y="174"/>
                  <a:pt x="51" y="174"/>
                </a:cubicBezTo>
                <a:cubicBezTo>
                  <a:pt x="153" y="174"/>
                  <a:pt x="153" y="174"/>
                  <a:pt x="153" y="174"/>
                </a:cubicBezTo>
                <a:cubicBezTo>
                  <a:pt x="153" y="188"/>
                  <a:pt x="153" y="188"/>
                  <a:pt x="153" y="188"/>
                </a:cubicBezTo>
                <a:cubicBezTo>
                  <a:pt x="153" y="188"/>
                  <a:pt x="153" y="188"/>
                  <a:pt x="153" y="188"/>
                </a:cubicBezTo>
                <a:cubicBezTo>
                  <a:pt x="153" y="190"/>
                  <a:pt x="152" y="193"/>
                  <a:pt x="148" y="195"/>
                </a:cubicBezTo>
                <a:cubicBezTo>
                  <a:pt x="148" y="196"/>
                  <a:pt x="148" y="196"/>
                  <a:pt x="148" y="196"/>
                </a:cubicBezTo>
                <a:cubicBezTo>
                  <a:pt x="145" y="198"/>
                  <a:pt x="143" y="202"/>
                  <a:pt x="144" y="206"/>
                </a:cubicBezTo>
                <a:cubicBezTo>
                  <a:pt x="145" y="210"/>
                  <a:pt x="149" y="212"/>
                  <a:pt x="153" y="212"/>
                </a:cubicBezTo>
                <a:cubicBezTo>
                  <a:pt x="160" y="212"/>
                  <a:pt x="160" y="212"/>
                  <a:pt x="160" y="212"/>
                </a:cubicBezTo>
                <a:cubicBezTo>
                  <a:pt x="164" y="212"/>
                  <a:pt x="168" y="209"/>
                  <a:pt x="169" y="204"/>
                </a:cubicBezTo>
                <a:cubicBezTo>
                  <a:pt x="170" y="201"/>
                  <a:pt x="168" y="197"/>
                  <a:pt x="165" y="195"/>
                </a:cubicBezTo>
                <a:cubicBezTo>
                  <a:pt x="161" y="193"/>
                  <a:pt x="160" y="190"/>
                  <a:pt x="160" y="188"/>
                </a:cubicBezTo>
                <a:cubicBezTo>
                  <a:pt x="160" y="174"/>
                  <a:pt x="160" y="174"/>
                  <a:pt x="160" y="174"/>
                </a:cubicBezTo>
                <a:cubicBezTo>
                  <a:pt x="202" y="174"/>
                  <a:pt x="202" y="174"/>
                  <a:pt x="202" y="174"/>
                </a:cubicBezTo>
                <a:cubicBezTo>
                  <a:pt x="204" y="174"/>
                  <a:pt x="206" y="172"/>
                  <a:pt x="206" y="170"/>
                </a:cubicBezTo>
                <a:cubicBezTo>
                  <a:pt x="206" y="42"/>
                  <a:pt x="206" y="42"/>
                  <a:pt x="206" y="42"/>
                </a:cubicBezTo>
                <a:cubicBezTo>
                  <a:pt x="206" y="40"/>
                  <a:pt x="204" y="38"/>
                  <a:pt x="202" y="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10" name="Google Shape;2210;p34"/>
          <p:cNvSpPr/>
          <p:nvPr/>
        </p:nvSpPr>
        <p:spPr>
          <a:xfrm>
            <a:off x="4764087" y="1422400"/>
            <a:ext cx="622300" cy="1774825"/>
          </a:xfrm>
          <a:custGeom>
            <a:avLst/>
            <a:gdLst/>
            <a:ahLst/>
            <a:cxnLst/>
            <a:rect l="l" t="t" r="r" b="b"/>
            <a:pathLst>
              <a:path w="96" h="274" extrusionOk="0">
                <a:moveTo>
                  <a:pt x="91" y="53"/>
                </a:moveTo>
                <a:cubicBezTo>
                  <a:pt x="90" y="54"/>
                  <a:pt x="89" y="54"/>
                  <a:pt x="88" y="55"/>
                </a:cubicBezTo>
                <a:cubicBezTo>
                  <a:pt x="85" y="61"/>
                  <a:pt x="79" y="63"/>
                  <a:pt x="73" y="62"/>
                </a:cubicBezTo>
                <a:cubicBezTo>
                  <a:pt x="65" y="61"/>
                  <a:pt x="60" y="54"/>
                  <a:pt x="60" y="47"/>
                </a:cubicBezTo>
                <a:cubicBezTo>
                  <a:pt x="60" y="40"/>
                  <a:pt x="60" y="40"/>
                  <a:pt x="60" y="40"/>
                </a:cubicBezTo>
                <a:cubicBezTo>
                  <a:pt x="60" y="33"/>
                  <a:pt x="64" y="27"/>
                  <a:pt x="71" y="25"/>
                </a:cubicBezTo>
                <a:cubicBezTo>
                  <a:pt x="78" y="23"/>
                  <a:pt x="84" y="26"/>
                  <a:pt x="88" y="31"/>
                </a:cubicBezTo>
                <a:cubicBezTo>
                  <a:pt x="88" y="31"/>
                  <a:pt x="88" y="31"/>
                  <a:pt x="88" y="31"/>
                </a:cubicBezTo>
                <a:cubicBezTo>
                  <a:pt x="90" y="34"/>
                  <a:pt x="91" y="34"/>
                  <a:pt x="91" y="34"/>
                </a:cubicBezTo>
                <a:cubicBezTo>
                  <a:pt x="96" y="34"/>
                  <a:pt x="96" y="34"/>
                  <a:pt x="96" y="34"/>
                </a:cubicBezTo>
                <a:cubicBezTo>
                  <a:pt x="96" y="5"/>
                  <a:pt x="96" y="5"/>
                  <a:pt x="96" y="5"/>
                </a:cubicBezTo>
                <a:cubicBezTo>
                  <a:pt x="96" y="2"/>
                  <a:pt x="94" y="0"/>
                  <a:pt x="92" y="1"/>
                </a:cubicBezTo>
                <a:cubicBezTo>
                  <a:pt x="42" y="8"/>
                  <a:pt x="7" y="19"/>
                  <a:pt x="7" y="36"/>
                </a:cubicBezTo>
                <a:cubicBezTo>
                  <a:pt x="7" y="36"/>
                  <a:pt x="0" y="159"/>
                  <a:pt x="32" y="271"/>
                </a:cubicBezTo>
                <a:cubicBezTo>
                  <a:pt x="32" y="273"/>
                  <a:pt x="34" y="274"/>
                  <a:pt x="36" y="274"/>
                </a:cubicBezTo>
                <a:cubicBezTo>
                  <a:pt x="53" y="274"/>
                  <a:pt x="53" y="274"/>
                  <a:pt x="53" y="274"/>
                </a:cubicBezTo>
                <a:cubicBezTo>
                  <a:pt x="53" y="268"/>
                  <a:pt x="53" y="268"/>
                  <a:pt x="53" y="268"/>
                </a:cubicBezTo>
                <a:cubicBezTo>
                  <a:pt x="53" y="267"/>
                  <a:pt x="52" y="266"/>
                  <a:pt x="51" y="265"/>
                </a:cubicBezTo>
                <a:cubicBezTo>
                  <a:pt x="46" y="262"/>
                  <a:pt x="43" y="256"/>
                  <a:pt x="44" y="250"/>
                </a:cubicBezTo>
                <a:cubicBezTo>
                  <a:pt x="45" y="242"/>
                  <a:pt x="52" y="237"/>
                  <a:pt x="60" y="237"/>
                </a:cubicBezTo>
                <a:cubicBezTo>
                  <a:pt x="66" y="237"/>
                  <a:pt x="66" y="237"/>
                  <a:pt x="66" y="237"/>
                </a:cubicBezTo>
                <a:cubicBezTo>
                  <a:pt x="73" y="237"/>
                  <a:pt x="80" y="241"/>
                  <a:pt x="81" y="248"/>
                </a:cubicBezTo>
                <a:cubicBezTo>
                  <a:pt x="83" y="254"/>
                  <a:pt x="81" y="261"/>
                  <a:pt x="75" y="265"/>
                </a:cubicBezTo>
                <a:cubicBezTo>
                  <a:pt x="75" y="265"/>
                  <a:pt x="75" y="265"/>
                  <a:pt x="75" y="265"/>
                </a:cubicBezTo>
                <a:cubicBezTo>
                  <a:pt x="73" y="267"/>
                  <a:pt x="73" y="268"/>
                  <a:pt x="73" y="268"/>
                </a:cubicBezTo>
                <a:cubicBezTo>
                  <a:pt x="73" y="274"/>
                  <a:pt x="73" y="274"/>
                  <a:pt x="73" y="274"/>
                </a:cubicBezTo>
                <a:cubicBezTo>
                  <a:pt x="92" y="274"/>
                  <a:pt x="92" y="274"/>
                  <a:pt x="92" y="274"/>
                </a:cubicBezTo>
                <a:cubicBezTo>
                  <a:pt x="95" y="274"/>
                  <a:pt x="96" y="272"/>
                  <a:pt x="96" y="270"/>
                </a:cubicBezTo>
                <a:cubicBezTo>
                  <a:pt x="96" y="53"/>
                  <a:pt x="96" y="53"/>
                  <a:pt x="96" y="53"/>
                </a:cubicBezTo>
                <a:lnTo>
                  <a:pt x="91" y="5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11" name="Google Shape;2211;p34"/>
          <p:cNvSpPr/>
          <p:nvPr/>
        </p:nvSpPr>
        <p:spPr>
          <a:xfrm>
            <a:off x="4997450" y="2997200"/>
            <a:ext cx="1335088" cy="1125537"/>
          </a:xfrm>
          <a:custGeom>
            <a:avLst/>
            <a:gdLst/>
            <a:ahLst/>
            <a:cxnLst/>
            <a:rect l="l" t="t" r="r" b="b"/>
            <a:pathLst>
              <a:path w="206" h="174" extrusionOk="0">
                <a:moveTo>
                  <a:pt x="198" y="135"/>
                </a:moveTo>
                <a:cubicBezTo>
                  <a:pt x="194" y="135"/>
                  <a:pt x="191" y="136"/>
                  <a:pt x="189" y="139"/>
                </a:cubicBezTo>
                <a:cubicBezTo>
                  <a:pt x="186" y="143"/>
                  <a:pt x="184" y="144"/>
                  <a:pt x="182" y="144"/>
                </a:cubicBezTo>
                <a:cubicBezTo>
                  <a:pt x="167" y="144"/>
                  <a:pt x="167" y="144"/>
                  <a:pt x="167" y="144"/>
                </a:cubicBezTo>
                <a:cubicBezTo>
                  <a:pt x="167" y="43"/>
                  <a:pt x="167" y="43"/>
                  <a:pt x="167" y="43"/>
                </a:cubicBezTo>
                <a:cubicBezTo>
                  <a:pt x="167" y="40"/>
                  <a:pt x="165" y="39"/>
                  <a:pt x="163" y="39"/>
                </a:cubicBezTo>
                <a:cubicBezTo>
                  <a:pt x="126" y="39"/>
                  <a:pt x="126" y="39"/>
                  <a:pt x="126" y="39"/>
                </a:cubicBezTo>
                <a:cubicBezTo>
                  <a:pt x="126" y="45"/>
                  <a:pt x="126" y="45"/>
                  <a:pt x="126" y="45"/>
                </a:cubicBezTo>
                <a:cubicBezTo>
                  <a:pt x="126" y="45"/>
                  <a:pt x="126" y="46"/>
                  <a:pt x="128" y="47"/>
                </a:cubicBezTo>
                <a:cubicBezTo>
                  <a:pt x="133" y="50"/>
                  <a:pt x="136" y="56"/>
                  <a:pt x="135" y="62"/>
                </a:cubicBezTo>
                <a:cubicBezTo>
                  <a:pt x="134" y="70"/>
                  <a:pt x="127" y="76"/>
                  <a:pt x="119" y="76"/>
                </a:cubicBezTo>
                <a:cubicBezTo>
                  <a:pt x="113" y="76"/>
                  <a:pt x="113" y="76"/>
                  <a:pt x="113" y="76"/>
                </a:cubicBezTo>
                <a:cubicBezTo>
                  <a:pt x="105" y="76"/>
                  <a:pt x="99" y="71"/>
                  <a:pt x="97" y="64"/>
                </a:cubicBezTo>
                <a:cubicBezTo>
                  <a:pt x="96" y="58"/>
                  <a:pt x="98" y="51"/>
                  <a:pt x="104" y="47"/>
                </a:cubicBezTo>
                <a:cubicBezTo>
                  <a:pt x="104" y="47"/>
                  <a:pt x="104" y="47"/>
                  <a:pt x="104" y="47"/>
                </a:cubicBezTo>
                <a:cubicBezTo>
                  <a:pt x="106" y="46"/>
                  <a:pt x="106" y="45"/>
                  <a:pt x="106" y="45"/>
                </a:cubicBezTo>
                <a:cubicBezTo>
                  <a:pt x="106" y="39"/>
                  <a:pt x="106" y="39"/>
                  <a:pt x="106" y="39"/>
                </a:cubicBezTo>
                <a:cubicBezTo>
                  <a:pt x="30" y="39"/>
                  <a:pt x="30" y="39"/>
                  <a:pt x="30" y="39"/>
                </a:cubicBezTo>
                <a:cubicBezTo>
                  <a:pt x="30" y="24"/>
                  <a:pt x="30" y="24"/>
                  <a:pt x="30" y="24"/>
                </a:cubicBezTo>
                <a:cubicBezTo>
                  <a:pt x="30" y="24"/>
                  <a:pt x="30" y="24"/>
                  <a:pt x="30" y="24"/>
                </a:cubicBezTo>
                <a:cubicBezTo>
                  <a:pt x="31" y="23"/>
                  <a:pt x="31" y="20"/>
                  <a:pt x="35" y="17"/>
                </a:cubicBezTo>
                <a:cubicBezTo>
                  <a:pt x="35" y="17"/>
                  <a:pt x="35" y="17"/>
                  <a:pt x="35" y="17"/>
                </a:cubicBezTo>
                <a:cubicBezTo>
                  <a:pt x="39" y="15"/>
                  <a:pt x="40" y="11"/>
                  <a:pt x="39" y="7"/>
                </a:cubicBezTo>
                <a:cubicBezTo>
                  <a:pt x="38" y="3"/>
                  <a:pt x="34" y="0"/>
                  <a:pt x="30" y="0"/>
                </a:cubicBezTo>
                <a:cubicBezTo>
                  <a:pt x="24" y="0"/>
                  <a:pt x="24" y="0"/>
                  <a:pt x="24" y="0"/>
                </a:cubicBezTo>
                <a:cubicBezTo>
                  <a:pt x="19" y="0"/>
                  <a:pt x="15" y="3"/>
                  <a:pt x="15" y="8"/>
                </a:cubicBezTo>
                <a:cubicBezTo>
                  <a:pt x="14" y="11"/>
                  <a:pt x="16" y="15"/>
                  <a:pt x="19" y="17"/>
                </a:cubicBezTo>
                <a:cubicBezTo>
                  <a:pt x="22" y="19"/>
                  <a:pt x="23" y="22"/>
                  <a:pt x="24" y="24"/>
                </a:cubicBezTo>
                <a:cubicBezTo>
                  <a:pt x="24" y="39"/>
                  <a:pt x="24" y="39"/>
                  <a:pt x="24" y="39"/>
                </a:cubicBezTo>
                <a:cubicBezTo>
                  <a:pt x="5" y="39"/>
                  <a:pt x="5" y="39"/>
                  <a:pt x="5" y="39"/>
                </a:cubicBezTo>
                <a:cubicBezTo>
                  <a:pt x="2" y="39"/>
                  <a:pt x="0" y="41"/>
                  <a:pt x="1" y="44"/>
                </a:cubicBezTo>
                <a:cubicBezTo>
                  <a:pt x="18" y="95"/>
                  <a:pt x="43" y="143"/>
                  <a:pt x="83" y="174"/>
                </a:cubicBezTo>
                <a:cubicBezTo>
                  <a:pt x="84" y="174"/>
                  <a:pt x="85" y="174"/>
                  <a:pt x="86" y="174"/>
                </a:cubicBezTo>
                <a:cubicBezTo>
                  <a:pt x="163" y="174"/>
                  <a:pt x="163" y="174"/>
                  <a:pt x="163" y="174"/>
                </a:cubicBezTo>
                <a:cubicBezTo>
                  <a:pt x="165" y="174"/>
                  <a:pt x="167" y="173"/>
                  <a:pt x="167" y="171"/>
                </a:cubicBezTo>
                <a:cubicBezTo>
                  <a:pt x="167" y="151"/>
                  <a:pt x="167" y="151"/>
                  <a:pt x="167" y="151"/>
                </a:cubicBezTo>
                <a:cubicBezTo>
                  <a:pt x="181" y="151"/>
                  <a:pt x="181" y="151"/>
                  <a:pt x="181" y="151"/>
                </a:cubicBezTo>
                <a:cubicBezTo>
                  <a:pt x="182" y="151"/>
                  <a:pt x="182" y="151"/>
                  <a:pt x="182" y="151"/>
                </a:cubicBezTo>
                <a:cubicBezTo>
                  <a:pt x="183" y="151"/>
                  <a:pt x="186" y="152"/>
                  <a:pt x="189" y="156"/>
                </a:cubicBezTo>
                <a:cubicBezTo>
                  <a:pt x="189" y="156"/>
                  <a:pt x="189" y="156"/>
                  <a:pt x="189" y="156"/>
                </a:cubicBezTo>
                <a:cubicBezTo>
                  <a:pt x="191" y="159"/>
                  <a:pt x="195" y="161"/>
                  <a:pt x="199" y="160"/>
                </a:cubicBezTo>
                <a:cubicBezTo>
                  <a:pt x="203" y="159"/>
                  <a:pt x="206" y="155"/>
                  <a:pt x="206" y="151"/>
                </a:cubicBezTo>
                <a:cubicBezTo>
                  <a:pt x="206" y="145"/>
                  <a:pt x="206" y="145"/>
                  <a:pt x="206" y="145"/>
                </a:cubicBezTo>
                <a:cubicBezTo>
                  <a:pt x="206" y="140"/>
                  <a:pt x="203" y="136"/>
                  <a:pt x="198" y="13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12" name="Google Shape;2212;p34"/>
          <p:cNvSpPr/>
          <p:nvPr/>
        </p:nvSpPr>
        <p:spPr>
          <a:xfrm>
            <a:off x="6824662" y="1428750"/>
            <a:ext cx="609600" cy="1768475"/>
          </a:xfrm>
          <a:custGeom>
            <a:avLst/>
            <a:gdLst/>
            <a:ahLst/>
            <a:cxnLst/>
            <a:rect l="l" t="t" r="r" b="b"/>
            <a:pathLst>
              <a:path w="94" h="273" extrusionOk="0">
                <a:moveTo>
                  <a:pt x="87" y="35"/>
                </a:moveTo>
                <a:cubicBezTo>
                  <a:pt x="87" y="19"/>
                  <a:pt x="52" y="7"/>
                  <a:pt x="4" y="0"/>
                </a:cubicBezTo>
                <a:cubicBezTo>
                  <a:pt x="2" y="0"/>
                  <a:pt x="0" y="2"/>
                  <a:pt x="0" y="4"/>
                </a:cubicBezTo>
                <a:cubicBezTo>
                  <a:pt x="0" y="33"/>
                  <a:pt x="0" y="33"/>
                  <a:pt x="0" y="33"/>
                </a:cubicBezTo>
                <a:cubicBezTo>
                  <a:pt x="6" y="33"/>
                  <a:pt x="6" y="33"/>
                  <a:pt x="6" y="33"/>
                </a:cubicBezTo>
                <a:cubicBezTo>
                  <a:pt x="6" y="32"/>
                  <a:pt x="7" y="32"/>
                  <a:pt x="8" y="31"/>
                </a:cubicBezTo>
                <a:cubicBezTo>
                  <a:pt x="12" y="25"/>
                  <a:pt x="17" y="23"/>
                  <a:pt x="24" y="24"/>
                </a:cubicBezTo>
                <a:cubicBezTo>
                  <a:pt x="31" y="25"/>
                  <a:pt x="37" y="32"/>
                  <a:pt x="37" y="39"/>
                </a:cubicBezTo>
                <a:cubicBezTo>
                  <a:pt x="37" y="46"/>
                  <a:pt x="37" y="46"/>
                  <a:pt x="37" y="46"/>
                </a:cubicBezTo>
                <a:cubicBezTo>
                  <a:pt x="37" y="53"/>
                  <a:pt x="32" y="59"/>
                  <a:pt x="25" y="61"/>
                </a:cubicBezTo>
                <a:cubicBezTo>
                  <a:pt x="19" y="63"/>
                  <a:pt x="12" y="60"/>
                  <a:pt x="8" y="55"/>
                </a:cubicBezTo>
                <a:cubicBezTo>
                  <a:pt x="8" y="54"/>
                  <a:pt x="8" y="54"/>
                  <a:pt x="8" y="54"/>
                </a:cubicBezTo>
                <a:cubicBezTo>
                  <a:pt x="7" y="52"/>
                  <a:pt x="6" y="52"/>
                  <a:pt x="6" y="52"/>
                </a:cubicBezTo>
                <a:cubicBezTo>
                  <a:pt x="0" y="52"/>
                  <a:pt x="0" y="52"/>
                  <a:pt x="0" y="52"/>
                </a:cubicBezTo>
                <a:cubicBezTo>
                  <a:pt x="0" y="269"/>
                  <a:pt x="0" y="269"/>
                  <a:pt x="0" y="269"/>
                </a:cubicBezTo>
                <a:cubicBezTo>
                  <a:pt x="0" y="271"/>
                  <a:pt x="1" y="273"/>
                  <a:pt x="4" y="273"/>
                </a:cubicBezTo>
                <a:cubicBezTo>
                  <a:pt x="21" y="273"/>
                  <a:pt x="21" y="273"/>
                  <a:pt x="21" y="273"/>
                </a:cubicBezTo>
                <a:cubicBezTo>
                  <a:pt x="21" y="267"/>
                  <a:pt x="21" y="267"/>
                  <a:pt x="21" y="267"/>
                </a:cubicBezTo>
                <a:cubicBezTo>
                  <a:pt x="21" y="266"/>
                  <a:pt x="20" y="265"/>
                  <a:pt x="19" y="264"/>
                </a:cubicBezTo>
                <a:cubicBezTo>
                  <a:pt x="14" y="261"/>
                  <a:pt x="11" y="255"/>
                  <a:pt x="12" y="249"/>
                </a:cubicBezTo>
                <a:cubicBezTo>
                  <a:pt x="13" y="241"/>
                  <a:pt x="20" y="236"/>
                  <a:pt x="28" y="236"/>
                </a:cubicBezTo>
                <a:cubicBezTo>
                  <a:pt x="34" y="236"/>
                  <a:pt x="34" y="236"/>
                  <a:pt x="34" y="236"/>
                </a:cubicBezTo>
                <a:cubicBezTo>
                  <a:pt x="41" y="236"/>
                  <a:pt x="48" y="240"/>
                  <a:pt x="49" y="247"/>
                </a:cubicBezTo>
                <a:cubicBezTo>
                  <a:pt x="51" y="253"/>
                  <a:pt x="49" y="260"/>
                  <a:pt x="43" y="264"/>
                </a:cubicBezTo>
                <a:cubicBezTo>
                  <a:pt x="43" y="264"/>
                  <a:pt x="43" y="264"/>
                  <a:pt x="43" y="264"/>
                </a:cubicBezTo>
                <a:cubicBezTo>
                  <a:pt x="41" y="266"/>
                  <a:pt x="41" y="267"/>
                  <a:pt x="41" y="267"/>
                </a:cubicBezTo>
                <a:cubicBezTo>
                  <a:pt x="41" y="273"/>
                  <a:pt x="41" y="273"/>
                  <a:pt x="41" y="273"/>
                </a:cubicBezTo>
                <a:cubicBezTo>
                  <a:pt x="58" y="273"/>
                  <a:pt x="58" y="273"/>
                  <a:pt x="58" y="273"/>
                </a:cubicBezTo>
                <a:cubicBezTo>
                  <a:pt x="60" y="273"/>
                  <a:pt x="61" y="272"/>
                  <a:pt x="62" y="270"/>
                </a:cubicBezTo>
                <a:cubicBezTo>
                  <a:pt x="94" y="158"/>
                  <a:pt x="87" y="35"/>
                  <a:pt x="87"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13" name="Google Shape;2213;p34"/>
          <p:cNvSpPr/>
          <p:nvPr/>
        </p:nvSpPr>
        <p:spPr>
          <a:xfrm>
            <a:off x="6130925" y="2997200"/>
            <a:ext cx="1069975" cy="1125537"/>
          </a:xfrm>
          <a:custGeom>
            <a:avLst/>
            <a:gdLst/>
            <a:ahLst/>
            <a:cxnLst/>
            <a:rect l="l" t="t" r="r" b="b"/>
            <a:pathLst>
              <a:path w="165" h="174" extrusionOk="0">
                <a:moveTo>
                  <a:pt x="160" y="39"/>
                </a:moveTo>
                <a:cubicBezTo>
                  <a:pt x="141" y="39"/>
                  <a:pt x="141" y="39"/>
                  <a:pt x="141" y="39"/>
                </a:cubicBezTo>
                <a:cubicBezTo>
                  <a:pt x="141" y="24"/>
                  <a:pt x="141" y="24"/>
                  <a:pt x="141" y="24"/>
                </a:cubicBezTo>
                <a:cubicBezTo>
                  <a:pt x="141" y="24"/>
                  <a:pt x="141" y="24"/>
                  <a:pt x="141" y="24"/>
                </a:cubicBezTo>
                <a:cubicBezTo>
                  <a:pt x="141" y="23"/>
                  <a:pt x="142" y="20"/>
                  <a:pt x="146" y="17"/>
                </a:cubicBezTo>
                <a:cubicBezTo>
                  <a:pt x="146" y="17"/>
                  <a:pt x="146" y="17"/>
                  <a:pt x="146" y="17"/>
                </a:cubicBezTo>
                <a:cubicBezTo>
                  <a:pt x="150" y="15"/>
                  <a:pt x="151" y="11"/>
                  <a:pt x="150" y="7"/>
                </a:cubicBezTo>
                <a:cubicBezTo>
                  <a:pt x="149" y="3"/>
                  <a:pt x="145" y="0"/>
                  <a:pt x="141" y="0"/>
                </a:cubicBezTo>
                <a:cubicBezTo>
                  <a:pt x="135" y="0"/>
                  <a:pt x="135" y="0"/>
                  <a:pt x="135" y="0"/>
                </a:cubicBezTo>
                <a:cubicBezTo>
                  <a:pt x="130" y="0"/>
                  <a:pt x="126" y="3"/>
                  <a:pt x="125" y="8"/>
                </a:cubicBezTo>
                <a:cubicBezTo>
                  <a:pt x="125" y="11"/>
                  <a:pt x="127" y="15"/>
                  <a:pt x="130" y="17"/>
                </a:cubicBezTo>
                <a:cubicBezTo>
                  <a:pt x="133" y="19"/>
                  <a:pt x="134" y="22"/>
                  <a:pt x="135" y="24"/>
                </a:cubicBezTo>
                <a:cubicBezTo>
                  <a:pt x="135" y="39"/>
                  <a:pt x="135" y="39"/>
                  <a:pt x="135" y="39"/>
                </a:cubicBezTo>
                <a:cubicBezTo>
                  <a:pt x="59" y="39"/>
                  <a:pt x="59" y="39"/>
                  <a:pt x="59" y="39"/>
                </a:cubicBezTo>
                <a:cubicBezTo>
                  <a:pt x="59" y="45"/>
                  <a:pt x="59" y="45"/>
                  <a:pt x="59" y="45"/>
                </a:cubicBezTo>
                <a:cubicBezTo>
                  <a:pt x="60" y="45"/>
                  <a:pt x="60" y="46"/>
                  <a:pt x="62" y="47"/>
                </a:cubicBezTo>
                <a:cubicBezTo>
                  <a:pt x="67" y="50"/>
                  <a:pt x="69" y="56"/>
                  <a:pt x="68" y="62"/>
                </a:cubicBezTo>
                <a:cubicBezTo>
                  <a:pt x="67" y="70"/>
                  <a:pt x="61" y="76"/>
                  <a:pt x="53" y="76"/>
                </a:cubicBezTo>
                <a:cubicBezTo>
                  <a:pt x="46" y="76"/>
                  <a:pt x="46" y="76"/>
                  <a:pt x="46" y="76"/>
                </a:cubicBezTo>
                <a:cubicBezTo>
                  <a:pt x="39" y="76"/>
                  <a:pt x="33" y="71"/>
                  <a:pt x="31" y="64"/>
                </a:cubicBezTo>
                <a:cubicBezTo>
                  <a:pt x="29" y="58"/>
                  <a:pt x="32" y="51"/>
                  <a:pt x="37" y="47"/>
                </a:cubicBezTo>
                <a:cubicBezTo>
                  <a:pt x="38" y="47"/>
                  <a:pt x="38" y="47"/>
                  <a:pt x="38" y="47"/>
                </a:cubicBezTo>
                <a:cubicBezTo>
                  <a:pt x="40" y="46"/>
                  <a:pt x="40" y="45"/>
                  <a:pt x="40" y="45"/>
                </a:cubicBezTo>
                <a:cubicBezTo>
                  <a:pt x="40" y="39"/>
                  <a:pt x="40" y="39"/>
                  <a:pt x="40" y="39"/>
                </a:cubicBezTo>
                <a:cubicBezTo>
                  <a:pt x="4" y="39"/>
                  <a:pt x="4" y="39"/>
                  <a:pt x="4" y="39"/>
                </a:cubicBezTo>
                <a:cubicBezTo>
                  <a:pt x="2" y="39"/>
                  <a:pt x="0" y="40"/>
                  <a:pt x="0" y="43"/>
                </a:cubicBezTo>
                <a:cubicBezTo>
                  <a:pt x="0" y="138"/>
                  <a:pt x="0" y="138"/>
                  <a:pt x="0" y="138"/>
                </a:cubicBezTo>
                <a:cubicBezTo>
                  <a:pt x="6" y="138"/>
                  <a:pt x="6" y="138"/>
                  <a:pt x="6" y="138"/>
                </a:cubicBezTo>
                <a:cubicBezTo>
                  <a:pt x="7" y="138"/>
                  <a:pt x="8" y="137"/>
                  <a:pt x="9" y="136"/>
                </a:cubicBezTo>
                <a:cubicBezTo>
                  <a:pt x="12" y="130"/>
                  <a:pt x="18" y="128"/>
                  <a:pt x="24" y="129"/>
                </a:cubicBezTo>
                <a:cubicBezTo>
                  <a:pt x="32" y="130"/>
                  <a:pt x="37" y="137"/>
                  <a:pt x="37" y="145"/>
                </a:cubicBezTo>
                <a:cubicBezTo>
                  <a:pt x="37" y="151"/>
                  <a:pt x="37" y="151"/>
                  <a:pt x="37" y="151"/>
                </a:cubicBezTo>
                <a:cubicBezTo>
                  <a:pt x="37" y="158"/>
                  <a:pt x="33" y="164"/>
                  <a:pt x="26" y="166"/>
                </a:cubicBezTo>
                <a:cubicBezTo>
                  <a:pt x="19" y="168"/>
                  <a:pt x="13" y="165"/>
                  <a:pt x="9" y="160"/>
                </a:cubicBezTo>
                <a:cubicBezTo>
                  <a:pt x="9" y="160"/>
                  <a:pt x="9" y="160"/>
                  <a:pt x="9" y="160"/>
                </a:cubicBezTo>
                <a:cubicBezTo>
                  <a:pt x="7" y="158"/>
                  <a:pt x="6" y="157"/>
                  <a:pt x="6" y="157"/>
                </a:cubicBezTo>
                <a:cubicBezTo>
                  <a:pt x="0" y="157"/>
                  <a:pt x="0" y="157"/>
                  <a:pt x="0" y="157"/>
                </a:cubicBezTo>
                <a:cubicBezTo>
                  <a:pt x="0" y="171"/>
                  <a:pt x="0" y="171"/>
                  <a:pt x="0" y="171"/>
                </a:cubicBezTo>
                <a:cubicBezTo>
                  <a:pt x="0" y="173"/>
                  <a:pt x="2" y="174"/>
                  <a:pt x="4" y="174"/>
                </a:cubicBezTo>
                <a:cubicBezTo>
                  <a:pt x="79" y="174"/>
                  <a:pt x="79" y="174"/>
                  <a:pt x="79" y="174"/>
                </a:cubicBezTo>
                <a:cubicBezTo>
                  <a:pt x="80" y="174"/>
                  <a:pt x="81" y="174"/>
                  <a:pt x="82" y="174"/>
                </a:cubicBezTo>
                <a:cubicBezTo>
                  <a:pt x="121" y="143"/>
                  <a:pt x="147" y="95"/>
                  <a:pt x="164" y="44"/>
                </a:cubicBezTo>
                <a:cubicBezTo>
                  <a:pt x="165" y="41"/>
                  <a:pt x="163" y="39"/>
                  <a:pt x="160" y="3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14" name="Google Shape;2214;p34"/>
          <p:cNvSpPr txBox="1"/>
          <p:nvPr/>
        </p:nvSpPr>
        <p:spPr>
          <a:xfrm>
            <a:off x="922024" y="2578394"/>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2215" name="Google Shape;2215;p34"/>
          <p:cNvSpPr txBox="1"/>
          <p:nvPr/>
        </p:nvSpPr>
        <p:spPr>
          <a:xfrm>
            <a:off x="922024" y="2772977"/>
            <a:ext cx="2698667"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dk1"/>
                </a:solidFill>
                <a:latin typeface="Lato Light"/>
                <a:ea typeface="Lato Light"/>
                <a:cs typeface="Lato Light"/>
                <a:sym typeface="Lato Light"/>
              </a:rPr>
              <a:t>Suitable for all category, Lorem Ipsum is not simply random text. </a:t>
            </a:r>
            <a:endParaRPr sz="1400" b="1">
              <a:solidFill>
                <a:schemeClr val="dk1"/>
              </a:solidFill>
              <a:latin typeface="Lato Light"/>
              <a:ea typeface="Lato Light"/>
              <a:cs typeface="Lato Light"/>
              <a:sym typeface="Lato Light"/>
            </a:endParaRPr>
          </a:p>
        </p:txBody>
      </p:sp>
      <p:sp>
        <p:nvSpPr>
          <p:cNvPr id="2216" name="Google Shape;2216;p34"/>
          <p:cNvSpPr txBox="1"/>
          <p:nvPr/>
        </p:nvSpPr>
        <p:spPr>
          <a:xfrm>
            <a:off x="922024" y="3708902"/>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2217" name="Google Shape;2217;p34"/>
          <p:cNvSpPr txBox="1"/>
          <p:nvPr/>
        </p:nvSpPr>
        <p:spPr>
          <a:xfrm>
            <a:off x="922024" y="3903485"/>
            <a:ext cx="2698667"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dk1"/>
                </a:solidFill>
                <a:latin typeface="Lato Light"/>
                <a:ea typeface="Lato Light"/>
                <a:cs typeface="Lato Light"/>
                <a:sym typeface="Lato Light"/>
              </a:rPr>
              <a:t>Suitable for all category, Lorem Ipsum is not simply random text. </a:t>
            </a:r>
            <a:endParaRPr sz="1400" b="1">
              <a:solidFill>
                <a:schemeClr val="dk1"/>
              </a:solidFill>
              <a:latin typeface="Lato Light"/>
              <a:ea typeface="Lato Light"/>
              <a:cs typeface="Lato Light"/>
              <a:sym typeface="Lato Light"/>
            </a:endParaRPr>
          </a:p>
        </p:txBody>
      </p:sp>
      <p:sp>
        <p:nvSpPr>
          <p:cNvPr id="2218" name="Google Shape;2218;p34"/>
          <p:cNvSpPr txBox="1"/>
          <p:nvPr/>
        </p:nvSpPr>
        <p:spPr>
          <a:xfrm>
            <a:off x="922024" y="4839410"/>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2219" name="Google Shape;2219;p34"/>
          <p:cNvSpPr txBox="1"/>
          <p:nvPr/>
        </p:nvSpPr>
        <p:spPr>
          <a:xfrm>
            <a:off x="922024" y="5033993"/>
            <a:ext cx="2698667"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dk1"/>
                </a:solidFill>
                <a:latin typeface="Lato Light"/>
                <a:ea typeface="Lato Light"/>
                <a:cs typeface="Lato Light"/>
                <a:sym typeface="Lato Light"/>
              </a:rPr>
              <a:t>Suitable for all category, Lorem Ipsum is not simply random text. </a:t>
            </a:r>
            <a:endParaRPr sz="1400" b="1">
              <a:solidFill>
                <a:schemeClr val="dk1"/>
              </a:solidFill>
              <a:latin typeface="Lato Light"/>
              <a:ea typeface="Lato Light"/>
              <a:cs typeface="Lato Light"/>
              <a:sym typeface="Lato Light"/>
            </a:endParaRPr>
          </a:p>
        </p:txBody>
      </p:sp>
      <p:sp>
        <p:nvSpPr>
          <p:cNvPr id="2220" name="Google Shape;2220;p34"/>
          <p:cNvSpPr txBox="1"/>
          <p:nvPr/>
        </p:nvSpPr>
        <p:spPr>
          <a:xfrm>
            <a:off x="9070223" y="2578394"/>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2221" name="Google Shape;2221;p34"/>
          <p:cNvSpPr txBox="1"/>
          <p:nvPr/>
        </p:nvSpPr>
        <p:spPr>
          <a:xfrm>
            <a:off x="9070223" y="2772977"/>
            <a:ext cx="2698667"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dk1"/>
                </a:solidFill>
                <a:latin typeface="Lato Light"/>
                <a:ea typeface="Lato Light"/>
                <a:cs typeface="Lato Light"/>
                <a:sym typeface="Lato Light"/>
              </a:rPr>
              <a:t>Suitable for all category, Lorem Ipsum is not simply random text. </a:t>
            </a:r>
            <a:endParaRPr sz="1400" b="1">
              <a:solidFill>
                <a:schemeClr val="dk1"/>
              </a:solidFill>
              <a:latin typeface="Lato Light"/>
              <a:ea typeface="Lato Light"/>
              <a:cs typeface="Lato Light"/>
              <a:sym typeface="Lato Light"/>
            </a:endParaRPr>
          </a:p>
        </p:txBody>
      </p:sp>
      <p:sp>
        <p:nvSpPr>
          <p:cNvPr id="2222" name="Google Shape;2222;p34"/>
          <p:cNvSpPr txBox="1"/>
          <p:nvPr/>
        </p:nvSpPr>
        <p:spPr>
          <a:xfrm>
            <a:off x="9070223" y="3708902"/>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2223" name="Google Shape;2223;p34"/>
          <p:cNvSpPr txBox="1"/>
          <p:nvPr/>
        </p:nvSpPr>
        <p:spPr>
          <a:xfrm>
            <a:off x="9070223" y="3903485"/>
            <a:ext cx="2698667"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dk1"/>
                </a:solidFill>
                <a:latin typeface="Lato Light"/>
                <a:ea typeface="Lato Light"/>
                <a:cs typeface="Lato Light"/>
                <a:sym typeface="Lato Light"/>
              </a:rPr>
              <a:t>Suitable for all category, Lorem Ipsum is not simply random text. </a:t>
            </a:r>
            <a:endParaRPr sz="1400" b="1">
              <a:solidFill>
                <a:schemeClr val="dk1"/>
              </a:solidFill>
              <a:latin typeface="Lato Light"/>
              <a:ea typeface="Lato Light"/>
              <a:cs typeface="Lato Light"/>
              <a:sym typeface="Lato Light"/>
            </a:endParaRPr>
          </a:p>
        </p:txBody>
      </p:sp>
      <p:sp>
        <p:nvSpPr>
          <p:cNvPr id="2224" name="Google Shape;2224;p34"/>
          <p:cNvSpPr txBox="1"/>
          <p:nvPr/>
        </p:nvSpPr>
        <p:spPr>
          <a:xfrm>
            <a:off x="9070223" y="4839410"/>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2225" name="Google Shape;2225;p34"/>
          <p:cNvSpPr txBox="1"/>
          <p:nvPr/>
        </p:nvSpPr>
        <p:spPr>
          <a:xfrm>
            <a:off x="9070223" y="5033993"/>
            <a:ext cx="2698667"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400">
                <a:solidFill>
                  <a:schemeClr val="dk1"/>
                </a:solidFill>
                <a:latin typeface="Lato Light"/>
                <a:ea typeface="Lato Light"/>
                <a:cs typeface="Lato Light"/>
                <a:sym typeface="Lato Light"/>
              </a:rPr>
              <a:t>Suitable for all category, Lorem Ipsum is not simply random text. </a:t>
            </a:r>
            <a:endParaRPr sz="1400" b="1">
              <a:solidFill>
                <a:schemeClr val="dk1"/>
              </a:solidFill>
              <a:latin typeface="Lato Light"/>
              <a:ea typeface="Lato Light"/>
              <a:cs typeface="Lato Light"/>
              <a:sym typeface="Lato Light"/>
            </a:endParaRPr>
          </a:p>
        </p:txBody>
      </p:sp>
      <p:sp>
        <p:nvSpPr>
          <p:cNvPr id="2226" name="Google Shape;2226;p34"/>
          <p:cNvSpPr/>
          <p:nvPr/>
        </p:nvSpPr>
        <p:spPr>
          <a:xfrm>
            <a:off x="5929534" y="1581053"/>
            <a:ext cx="301498" cy="246257"/>
          </a:xfrm>
          <a:custGeom>
            <a:avLst/>
            <a:gdLst/>
            <a:ahLst/>
            <a:cxnLst/>
            <a:rect l="l" t="t" r="r" b="b"/>
            <a:pathLst>
              <a:path w="192" h="156" extrusionOk="0">
                <a:moveTo>
                  <a:pt x="173" y="18"/>
                </a:moveTo>
                <a:cubicBezTo>
                  <a:pt x="155" y="0"/>
                  <a:pt x="125" y="0"/>
                  <a:pt x="107" y="18"/>
                </a:cubicBezTo>
                <a:cubicBezTo>
                  <a:pt x="96" y="29"/>
                  <a:pt x="96" y="29"/>
                  <a:pt x="96" y="29"/>
                </a:cubicBezTo>
                <a:cubicBezTo>
                  <a:pt x="86" y="18"/>
                  <a:pt x="86" y="18"/>
                  <a:pt x="86" y="18"/>
                </a:cubicBezTo>
                <a:cubicBezTo>
                  <a:pt x="67" y="0"/>
                  <a:pt x="37" y="0"/>
                  <a:pt x="19" y="18"/>
                </a:cubicBezTo>
                <a:cubicBezTo>
                  <a:pt x="0" y="37"/>
                  <a:pt x="0" y="67"/>
                  <a:pt x="19" y="85"/>
                </a:cubicBezTo>
                <a:cubicBezTo>
                  <a:pt x="83" y="149"/>
                  <a:pt x="83" y="149"/>
                  <a:pt x="83" y="149"/>
                </a:cubicBezTo>
                <a:cubicBezTo>
                  <a:pt x="90" y="156"/>
                  <a:pt x="102" y="156"/>
                  <a:pt x="109" y="149"/>
                </a:cubicBezTo>
                <a:cubicBezTo>
                  <a:pt x="173" y="85"/>
                  <a:pt x="173" y="85"/>
                  <a:pt x="173" y="85"/>
                </a:cubicBezTo>
                <a:cubicBezTo>
                  <a:pt x="192" y="67"/>
                  <a:pt x="192" y="37"/>
                  <a:pt x="173" y="18"/>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27" name="Google Shape;2227;p34"/>
          <p:cNvSpPr/>
          <p:nvPr/>
        </p:nvSpPr>
        <p:spPr>
          <a:xfrm>
            <a:off x="6428708" y="3567138"/>
            <a:ext cx="289517" cy="283528"/>
          </a:xfrm>
          <a:custGeom>
            <a:avLst/>
            <a:gdLst/>
            <a:ahLst/>
            <a:cxnLst/>
            <a:rect l="l" t="t" r="r" b="b"/>
            <a:pathLst>
              <a:path w="184" h="180" extrusionOk="0">
                <a:moveTo>
                  <a:pt x="132" y="82"/>
                </a:moveTo>
                <a:cubicBezTo>
                  <a:pt x="149" y="82"/>
                  <a:pt x="149" y="82"/>
                  <a:pt x="149" y="82"/>
                </a:cubicBezTo>
                <a:cubicBezTo>
                  <a:pt x="151" y="82"/>
                  <a:pt x="152" y="83"/>
                  <a:pt x="152" y="85"/>
                </a:cubicBezTo>
                <a:cubicBezTo>
                  <a:pt x="152" y="87"/>
                  <a:pt x="152" y="87"/>
                  <a:pt x="152" y="87"/>
                </a:cubicBezTo>
                <a:cubicBezTo>
                  <a:pt x="152" y="89"/>
                  <a:pt x="151" y="90"/>
                  <a:pt x="149" y="90"/>
                </a:cubicBezTo>
                <a:cubicBezTo>
                  <a:pt x="132" y="90"/>
                  <a:pt x="132" y="90"/>
                  <a:pt x="132" y="90"/>
                </a:cubicBezTo>
                <a:cubicBezTo>
                  <a:pt x="130" y="99"/>
                  <a:pt x="123" y="105"/>
                  <a:pt x="114" y="105"/>
                </a:cubicBezTo>
                <a:cubicBezTo>
                  <a:pt x="103" y="105"/>
                  <a:pt x="95" y="96"/>
                  <a:pt x="95" y="86"/>
                </a:cubicBezTo>
                <a:cubicBezTo>
                  <a:pt x="95" y="76"/>
                  <a:pt x="103" y="67"/>
                  <a:pt x="114" y="67"/>
                </a:cubicBezTo>
                <a:cubicBezTo>
                  <a:pt x="123" y="67"/>
                  <a:pt x="130" y="73"/>
                  <a:pt x="132" y="82"/>
                </a:cubicBezTo>
                <a:close/>
                <a:moveTo>
                  <a:pt x="114" y="121"/>
                </a:moveTo>
                <a:cubicBezTo>
                  <a:pt x="129" y="121"/>
                  <a:pt x="142" y="111"/>
                  <a:pt x="147" y="98"/>
                </a:cubicBezTo>
                <a:cubicBezTo>
                  <a:pt x="139" y="98"/>
                  <a:pt x="139" y="98"/>
                  <a:pt x="139" y="98"/>
                </a:cubicBezTo>
                <a:cubicBezTo>
                  <a:pt x="135" y="107"/>
                  <a:pt x="125" y="114"/>
                  <a:pt x="114" y="114"/>
                </a:cubicBezTo>
                <a:cubicBezTo>
                  <a:pt x="98" y="114"/>
                  <a:pt x="86" y="101"/>
                  <a:pt x="86" y="86"/>
                </a:cubicBezTo>
                <a:cubicBezTo>
                  <a:pt x="86" y="71"/>
                  <a:pt x="98" y="58"/>
                  <a:pt x="114" y="58"/>
                </a:cubicBezTo>
                <a:cubicBezTo>
                  <a:pt x="125" y="58"/>
                  <a:pt x="135" y="65"/>
                  <a:pt x="139" y="74"/>
                </a:cubicBezTo>
                <a:cubicBezTo>
                  <a:pt x="147" y="74"/>
                  <a:pt x="147" y="74"/>
                  <a:pt x="147" y="74"/>
                </a:cubicBezTo>
                <a:cubicBezTo>
                  <a:pt x="142" y="61"/>
                  <a:pt x="129" y="51"/>
                  <a:pt x="114" y="51"/>
                </a:cubicBezTo>
                <a:cubicBezTo>
                  <a:pt x="94" y="51"/>
                  <a:pt x="79" y="67"/>
                  <a:pt x="79" y="86"/>
                </a:cubicBezTo>
                <a:cubicBezTo>
                  <a:pt x="79" y="105"/>
                  <a:pt x="94" y="121"/>
                  <a:pt x="114" y="121"/>
                </a:cubicBezTo>
                <a:close/>
                <a:moveTo>
                  <a:pt x="163" y="26"/>
                </a:moveTo>
                <a:cubicBezTo>
                  <a:pt x="163" y="147"/>
                  <a:pt x="163" y="147"/>
                  <a:pt x="163" y="147"/>
                </a:cubicBezTo>
                <a:cubicBezTo>
                  <a:pt x="163" y="150"/>
                  <a:pt x="160" y="153"/>
                  <a:pt x="157" y="153"/>
                </a:cubicBezTo>
                <a:cubicBezTo>
                  <a:pt x="27" y="153"/>
                  <a:pt x="27" y="153"/>
                  <a:pt x="27" y="153"/>
                </a:cubicBezTo>
                <a:cubicBezTo>
                  <a:pt x="24" y="153"/>
                  <a:pt x="21" y="150"/>
                  <a:pt x="21" y="147"/>
                </a:cubicBezTo>
                <a:cubicBezTo>
                  <a:pt x="21" y="117"/>
                  <a:pt x="21" y="117"/>
                  <a:pt x="21" y="117"/>
                </a:cubicBezTo>
                <a:cubicBezTo>
                  <a:pt x="20" y="116"/>
                  <a:pt x="19" y="115"/>
                  <a:pt x="19" y="113"/>
                </a:cubicBezTo>
                <a:cubicBezTo>
                  <a:pt x="19" y="99"/>
                  <a:pt x="19" y="99"/>
                  <a:pt x="19" y="99"/>
                </a:cubicBezTo>
                <a:cubicBezTo>
                  <a:pt x="19" y="98"/>
                  <a:pt x="20" y="96"/>
                  <a:pt x="21" y="96"/>
                </a:cubicBezTo>
                <a:cubicBezTo>
                  <a:pt x="21" y="75"/>
                  <a:pt x="21" y="75"/>
                  <a:pt x="21" y="75"/>
                </a:cubicBezTo>
                <a:cubicBezTo>
                  <a:pt x="20" y="74"/>
                  <a:pt x="19" y="73"/>
                  <a:pt x="19" y="71"/>
                </a:cubicBezTo>
                <a:cubicBezTo>
                  <a:pt x="19" y="58"/>
                  <a:pt x="19" y="58"/>
                  <a:pt x="19" y="58"/>
                </a:cubicBezTo>
                <a:cubicBezTo>
                  <a:pt x="19" y="56"/>
                  <a:pt x="20" y="55"/>
                  <a:pt x="21" y="54"/>
                </a:cubicBezTo>
                <a:cubicBezTo>
                  <a:pt x="21" y="26"/>
                  <a:pt x="21" y="26"/>
                  <a:pt x="21" y="26"/>
                </a:cubicBezTo>
                <a:cubicBezTo>
                  <a:pt x="21" y="23"/>
                  <a:pt x="24" y="21"/>
                  <a:pt x="27" y="21"/>
                </a:cubicBezTo>
                <a:cubicBezTo>
                  <a:pt x="157" y="21"/>
                  <a:pt x="157" y="21"/>
                  <a:pt x="157" y="21"/>
                </a:cubicBezTo>
                <a:cubicBezTo>
                  <a:pt x="160" y="21"/>
                  <a:pt x="163" y="23"/>
                  <a:pt x="163" y="26"/>
                </a:cubicBezTo>
                <a:close/>
                <a:moveTo>
                  <a:pt x="155" y="29"/>
                </a:moveTo>
                <a:cubicBezTo>
                  <a:pt x="29" y="29"/>
                  <a:pt x="29" y="29"/>
                  <a:pt x="29" y="29"/>
                </a:cubicBezTo>
                <a:cubicBezTo>
                  <a:pt x="29" y="54"/>
                  <a:pt x="29" y="54"/>
                  <a:pt x="29" y="54"/>
                </a:cubicBezTo>
                <a:cubicBezTo>
                  <a:pt x="30" y="55"/>
                  <a:pt x="31" y="56"/>
                  <a:pt x="31" y="58"/>
                </a:cubicBezTo>
                <a:cubicBezTo>
                  <a:pt x="31" y="71"/>
                  <a:pt x="31" y="71"/>
                  <a:pt x="31" y="71"/>
                </a:cubicBezTo>
                <a:cubicBezTo>
                  <a:pt x="31" y="73"/>
                  <a:pt x="30" y="74"/>
                  <a:pt x="29" y="75"/>
                </a:cubicBezTo>
                <a:cubicBezTo>
                  <a:pt x="29" y="96"/>
                  <a:pt x="29" y="96"/>
                  <a:pt x="29" y="96"/>
                </a:cubicBezTo>
                <a:cubicBezTo>
                  <a:pt x="30" y="97"/>
                  <a:pt x="31" y="98"/>
                  <a:pt x="31" y="99"/>
                </a:cubicBezTo>
                <a:cubicBezTo>
                  <a:pt x="31" y="113"/>
                  <a:pt x="31" y="113"/>
                  <a:pt x="31" y="113"/>
                </a:cubicBezTo>
                <a:cubicBezTo>
                  <a:pt x="31" y="114"/>
                  <a:pt x="30" y="116"/>
                  <a:pt x="29" y="116"/>
                </a:cubicBezTo>
                <a:cubicBezTo>
                  <a:pt x="29" y="145"/>
                  <a:pt x="29" y="145"/>
                  <a:pt x="29" y="145"/>
                </a:cubicBezTo>
                <a:cubicBezTo>
                  <a:pt x="155" y="145"/>
                  <a:pt x="155" y="145"/>
                  <a:pt x="155" y="145"/>
                </a:cubicBezTo>
                <a:lnTo>
                  <a:pt x="155" y="29"/>
                </a:lnTo>
                <a:close/>
                <a:moveTo>
                  <a:pt x="184" y="18"/>
                </a:moveTo>
                <a:cubicBezTo>
                  <a:pt x="184" y="155"/>
                  <a:pt x="184" y="155"/>
                  <a:pt x="184" y="155"/>
                </a:cubicBezTo>
                <a:cubicBezTo>
                  <a:pt x="184" y="165"/>
                  <a:pt x="176" y="173"/>
                  <a:pt x="166" y="173"/>
                </a:cubicBezTo>
                <a:cubicBezTo>
                  <a:pt x="159" y="173"/>
                  <a:pt x="159" y="173"/>
                  <a:pt x="159" y="173"/>
                </a:cubicBezTo>
                <a:cubicBezTo>
                  <a:pt x="159" y="176"/>
                  <a:pt x="159" y="176"/>
                  <a:pt x="159" y="176"/>
                </a:cubicBezTo>
                <a:cubicBezTo>
                  <a:pt x="159" y="178"/>
                  <a:pt x="158" y="180"/>
                  <a:pt x="155" y="180"/>
                </a:cubicBezTo>
                <a:cubicBezTo>
                  <a:pt x="141" y="180"/>
                  <a:pt x="141" y="180"/>
                  <a:pt x="141" y="180"/>
                </a:cubicBezTo>
                <a:cubicBezTo>
                  <a:pt x="139" y="180"/>
                  <a:pt x="137" y="178"/>
                  <a:pt x="137" y="176"/>
                </a:cubicBezTo>
                <a:cubicBezTo>
                  <a:pt x="137" y="173"/>
                  <a:pt x="137" y="173"/>
                  <a:pt x="137" y="173"/>
                </a:cubicBezTo>
                <a:cubicBezTo>
                  <a:pt x="47" y="173"/>
                  <a:pt x="47" y="173"/>
                  <a:pt x="47" y="173"/>
                </a:cubicBezTo>
                <a:cubicBezTo>
                  <a:pt x="47" y="176"/>
                  <a:pt x="47" y="176"/>
                  <a:pt x="47" y="176"/>
                </a:cubicBezTo>
                <a:cubicBezTo>
                  <a:pt x="47" y="178"/>
                  <a:pt x="46" y="180"/>
                  <a:pt x="43" y="180"/>
                </a:cubicBezTo>
                <a:cubicBezTo>
                  <a:pt x="29" y="180"/>
                  <a:pt x="29" y="180"/>
                  <a:pt x="29" y="180"/>
                </a:cubicBezTo>
                <a:cubicBezTo>
                  <a:pt x="27" y="180"/>
                  <a:pt x="25" y="178"/>
                  <a:pt x="25" y="176"/>
                </a:cubicBezTo>
                <a:cubicBezTo>
                  <a:pt x="25" y="173"/>
                  <a:pt x="25" y="173"/>
                  <a:pt x="25" y="173"/>
                </a:cubicBezTo>
                <a:cubicBezTo>
                  <a:pt x="18" y="173"/>
                  <a:pt x="18" y="173"/>
                  <a:pt x="18" y="173"/>
                </a:cubicBezTo>
                <a:cubicBezTo>
                  <a:pt x="8" y="173"/>
                  <a:pt x="0" y="165"/>
                  <a:pt x="0" y="155"/>
                </a:cubicBezTo>
                <a:cubicBezTo>
                  <a:pt x="0" y="18"/>
                  <a:pt x="0" y="18"/>
                  <a:pt x="0" y="18"/>
                </a:cubicBezTo>
                <a:cubicBezTo>
                  <a:pt x="0" y="8"/>
                  <a:pt x="8" y="0"/>
                  <a:pt x="18" y="0"/>
                </a:cubicBezTo>
                <a:cubicBezTo>
                  <a:pt x="166" y="0"/>
                  <a:pt x="166" y="0"/>
                  <a:pt x="166" y="0"/>
                </a:cubicBezTo>
                <a:cubicBezTo>
                  <a:pt x="176" y="0"/>
                  <a:pt x="184" y="8"/>
                  <a:pt x="184" y="18"/>
                </a:cubicBezTo>
                <a:close/>
                <a:moveTo>
                  <a:pt x="172" y="18"/>
                </a:moveTo>
                <a:cubicBezTo>
                  <a:pt x="172" y="15"/>
                  <a:pt x="169" y="12"/>
                  <a:pt x="166" y="12"/>
                </a:cubicBezTo>
                <a:cubicBezTo>
                  <a:pt x="18" y="12"/>
                  <a:pt x="18" y="12"/>
                  <a:pt x="18" y="12"/>
                </a:cubicBezTo>
                <a:cubicBezTo>
                  <a:pt x="15" y="12"/>
                  <a:pt x="12" y="15"/>
                  <a:pt x="12" y="18"/>
                </a:cubicBezTo>
                <a:cubicBezTo>
                  <a:pt x="12" y="155"/>
                  <a:pt x="12" y="155"/>
                  <a:pt x="12" y="155"/>
                </a:cubicBezTo>
                <a:cubicBezTo>
                  <a:pt x="12" y="159"/>
                  <a:pt x="15" y="161"/>
                  <a:pt x="18" y="161"/>
                </a:cubicBezTo>
                <a:cubicBezTo>
                  <a:pt x="166" y="161"/>
                  <a:pt x="166" y="161"/>
                  <a:pt x="166" y="161"/>
                </a:cubicBezTo>
                <a:cubicBezTo>
                  <a:pt x="169" y="161"/>
                  <a:pt x="172" y="159"/>
                  <a:pt x="172" y="155"/>
                </a:cubicBezTo>
                <a:lnTo>
                  <a:pt x="172" y="1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28" name="Google Shape;2228;p34"/>
          <p:cNvSpPr/>
          <p:nvPr/>
        </p:nvSpPr>
        <p:spPr>
          <a:xfrm>
            <a:off x="4862148" y="2022045"/>
            <a:ext cx="342762" cy="327455"/>
          </a:xfrm>
          <a:custGeom>
            <a:avLst/>
            <a:gdLst/>
            <a:ahLst/>
            <a:cxnLst/>
            <a:rect l="l" t="t" r="r" b="b"/>
            <a:pathLst>
              <a:path w="218" h="208" extrusionOk="0">
                <a:moveTo>
                  <a:pt x="155" y="3"/>
                </a:moveTo>
                <a:cubicBezTo>
                  <a:pt x="100" y="0"/>
                  <a:pt x="53" y="23"/>
                  <a:pt x="35" y="61"/>
                </a:cubicBezTo>
                <a:cubicBezTo>
                  <a:pt x="0" y="132"/>
                  <a:pt x="60" y="184"/>
                  <a:pt x="95" y="193"/>
                </a:cubicBezTo>
                <a:cubicBezTo>
                  <a:pt x="157" y="208"/>
                  <a:pt x="160" y="166"/>
                  <a:pt x="159" y="138"/>
                </a:cubicBezTo>
                <a:cubicBezTo>
                  <a:pt x="158" y="110"/>
                  <a:pt x="206" y="93"/>
                  <a:pt x="214" y="49"/>
                </a:cubicBezTo>
                <a:cubicBezTo>
                  <a:pt x="218" y="25"/>
                  <a:pt x="189" y="4"/>
                  <a:pt x="155" y="3"/>
                </a:cubicBezTo>
                <a:close/>
                <a:moveTo>
                  <a:pt x="75" y="111"/>
                </a:moveTo>
                <a:cubicBezTo>
                  <a:pt x="66" y="111"/>
                  <a:pt x="59" y="104"/>
                  <a:pt x="59" y="95"/>
                </a:cubicBezTo>
                <a:cubicBezTo>
                  <a:pt x="59" y="87"/>
                  <a:pt x="66" y="79"/>
                  <a:pt x="75" y="79"/>
                </a:cubicBezTo>
                <a:cubicBezTo>
                  <a:pt x="84" y="79"/>
                  <a:pt x="91" y="87"/>
                  <a:pt x="91" y="95"/>
                </a:cubicBezTo>
                <a:cubicBezTo>
                  <a:pt x="91" y="104"/>
                  <a:pt x="84" y="111"/>
                  <a:pt x="75" y="111"/>
                </a:cubicBezTo>
                <a:close/>
                <a:moveTo>
                  <a:pt x="94" y="67"/>
                </a:moveTo>
                <a:cubicBezTo>
                  <a:pt x="85" y="67"/>
                  <a:pt x="77" y="59"/>
                  <a:pt x="77" y="50"/>
                </a:cubicBezTo>
                <a:cubicBezTo>
                  <a:pt x="77" y="40"/>
                  <a:pt x="85" y="33"/>
                  <a:pt x="94" y="33"/>
                </a:cubicBezTo>
                <a:cubicBezTo>
                  <a:pt x="103" y="33"/>
                  <a:pt x="111" y="40"/>
                  <a:pt x="111" y="50"/>
                </a:cubicBezTo>
                <a:cubicBezTo>
                  <a:pt x="111" y="59"/>
                  <a:pt x="103" y="67"/>
                  <a:pt x="94" y="67"/>
                </a:cubicBezTo>
                <a:close/>
                <a:moveTo>
                  <a:pt x="130" y="174"/>
                </a:moveTo>
                <a:cubicBezTo>
                  <a:pt x="117" y="185"/>
                  <a:pt x="97" y="180"/>
                  <a:pt x="95" y="168"/>
                </a:cubicBezTo>
                <a:cubicBezTo>
                  <a:pt x="93" y="149"/>
                  <a:pt x="103" y="133"/>
                  <a:pt x="116" y="128"/>
                </a:cubicBezTo>
                <a:cubicBezTo>
                  <a:pt x="121" y="126"/>
                  <a:pt x="131" y="131"/>
                  <a:pt x="135" y="138"/>
                </a:cubicBezTo>
                <a:cubicBezTo>
                  <a:pt x="138" y="147"/>
                  <a:pt x="141" y="165"/>
                  <a:pt x="130" y="174"/>
                </a:cubicBezTo>
                <a:close/>
                <a:moveTo>
                  <a:pt x="135" y="87"/>
                </a:moveTo>
                <a:cubicBezTo>
                  <a:pt x="125" y="87"/>
                  <a:pt x="116" y="78"/>
                  <a:pt x="116" y="68"/>
                </a:cubicBezTo>
                <a:cubicBezTo>
                  <a:pt x="116" y="57"/>
                  <a:pt x="125" y="48"/>
                  <a:pt x="135" y="48"/>
                </a:cubicBezTo>
                <a:cubicBezTo>
                  <a:pt x="146" y="48"/>
                  <a:pt x="154" y="57"/>
                  <a:pt x="154" y="68"/>
                </a:cubicBezTo>
                <a:cubicBezTo>
                  <a:pt x="154" y="78"/>
                  <a:pt x="146" y="87"/>
                  <a:pt x="135" y="87"/>
                </a:cubicBezTo>
                <a:close/>
                <a:moveTo>
                  <a:pt x="168" y="55"/>
                </a:moveTo>
                <a:cubicBezTo>
                  <a:pt x="160" y="55"/>
                  <a:pt x="153" y="48"/>
                  <a:pt x="153" y="40"/>
                </a:cubicBezTo>
                <a:cubicBezTo>
                  <a:pt x="153" y="32"/>
                  <a:pt x="160" y="25"/>
                  <a:pt x="168" y="25"/>
                </a:cubicBezTo>
                <a:cubicBezTo>
                  <a:pt x="176" y="25"/>
                  <a:pt x="183" y="32"/>
                  <a:pt x="183" y="40"/>
                </a:cubicBezTo>
                <a:cubicBezTo>
                  <a:pt x="183" y="48"/>
                  <a:pt x="176" y="55"/>
                  <a:pt x="168" y="5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29" name="Google Shape;2229;p34"/>
          <p:cNvSpPr/>
          <p:nvPr/>
        </p:nvSpPr>
        <p:spPr>
          <a:xfrm>
            <a:off x="5517427" y="3547614"/>
            <a:ext cx="280200" cy="296173"/>
          </a:xfrm>
          <a:custGeom>
            <a:avLst/>
            <a:gdLst/>
            <a:ahLst/>
            <a:cxnLst/>
            <a:rect l="l" t="t" r="r" b="b"/>
            <a:pathLst>
              <a:path w="178" h="188" extrusionOk="0">
                <a:moveTo>
                  <a:pt x="171" y="115"/>
                </a:moveTo>
                <a:cubicBezTo>
                  <a:pt x="165" y="98"/>
                  <a:pt x="151" y="86"/>
                  <a:pt x="147" y="86"/>
                </a:cubicBezTo>
                <a:cubicBezTo>
                  <a:pt x="144" y="86"/>
                  <a:pt x="125" y="89"/>
                  <a:pt x="114" y="95"/>
                </a:cubicBezTo>
                <a:cubicBezTo>
                  <a:pt x="103" y="101"/>
                  <a:pt x="95" y="111"/>
                  <a:pt x="95" y="111"/>
                </a:cubicBezTo>
                <a:cubicBezTo>
                  <a:pt x="95" y="111"/>
                  <a:pt x="87" y="109"/>
                  <a:pt x="76" y="110"/>
                </a:cubicBezTo>
                <a:cubicBezTo>
                  <a:pt x="70" y="110"/>
                  <a:pt x="61" y="116"/>
                  <a:pt x="61" y="116"/>
                </a:cubicBezTo>
                <a:cubicBezTo>
                  <a:pt x="61" y="116"/>
                  <a:pt x="66" y="105"/>
                  <a:pt x="67" y="98"/>
                </a:cubicBezTo>
                <a:cubicBezTo>
                  <a:pt x="69" y="79"/>
                  <a:pt x="72" y="56"/>
                  <a:pt x="82" y="51"/>
                </a:cubicBezTo>
                <a:cubicBezTo>
                  <a:pt x="84" y="49"/>
                  <a:pt x="92" y="50"/>
                  <a:pt x="95" y="49"/>
                </a:cubicBezTo>
                <a:cubicBezTo>
                  <a:pt x="98" y="49"/>
                  <a:pt x="109" y="42"/>
                  <a:pt x="112" y="42"/>
                </a:cubicBezTo>
                <a:cubicBezTo>
                  <a:pt x="115" y="41"/>
                  <a:pt x="113" y="35"/>
                  <a:pt x="113" y="35"/>
                </a:cubicBezTo>
                <a:cubicBezTo>
                  <a:pt x="113" y="35"/>
                  <a:pt x="115" y="31"/>
                  <a:pt x="119" y="29"/>
                </a:cubicBezTo>
                <a:cubicBezTo>
                  <a:pt x="123" y="26"/>
                  <a:pt x="118" y="18"/>
                  <a:pt x="113" y="12"/>
                </a:cubicBezTo>
                <a:cubicBezTo>
                  <a:pt x="110" y="9"/>
                  <a:pt x="103" y="0"/>
                  <a:pt x="101" y="0"/>
                </a:cubicBezTo>
                <a:cubicBezTo>
                  <a:pt x="99" y="0"/>
                  <a:pt x="80" y="10"/>
                  <a:pt x="72" y="13"/>
                </a:cubicBezTo>
                <a:cubicBezTo>
                  <a:pt x="60" y="17"/>
                  <a:pt x="57" y="24"/>
                  <a:pt x="56" y="28"/>
                </a:cubicBezTo>
                <a:cubicBezTo>
                  <a:pt x="56" y="28"/>
                  <a:pt x="45" y="46"/>
                  <a:pt x="38" y="58"/>
                </a:cubicBezTo>
                <a:cubicBezTo>
                  <a:pt x="24" y="81"/>
                  <a:pt x="1" y="105"/>
                  <a:pt x="1" y="129"/>
                </a:cubicBezTo>
                <a:cubicBezTo>
                  <a:pt x="0" y="153"/>
                  <a:pt x="9" y="161"/>
                  <a:pt x="10" y="174"/>
                </a:cubicBezTo>
                <a:cubicBezTo>
                  <a:pt x="11" y="186"/>
                  <a:pt x="13" y="186"/>
                  <a:pt x="18" y="187"/>
                </a:cubicBezTo>
                <a:cubicBezTo>
                  <a:pt x="23" y="188"/>
                  <a:pt x="36" y="180"/>
                  <a:pt x="56" y="177"/>
                </a:cubicBezTo>
                <a:cubicBezTo>
                  <a:pt x="75" y="175"/>
                  <a:pt x="99" y="177"/>
                  <a:pt x="109" y="174"/>
                </a:cubicBezTo>
                <a:cubicBezTo>
                  <a:pt x="110" y="173"/>
                  <a:pt x="111" y="173"/>
                  <a:pt x="112" y="173"/>
                </a:cubicBezTo>
                <a:cubicBezTo>
                  <a:pt x="120" y="169"/>
                  <a:pt x="126" y="164"/>
                  <a:pt x="134" y="159"/>
                </a:cubicBezTo>
                <a:cubicBezTo>
                  <a:pt x="152" y="146"/>
                  <a:pt x="167" y="152"/>
                  <a:pt x="167" y="152"/>
                </a:cubicBezTo>
                <a:cubicBezTo>
                  <a:pt x="167" y="152"/>
                  <a:pt x="159" y="153"/>
                  <a:pt x="152" y="157"/>
                </a:cubicBezTo>
                <a:cubicBezTo>
                  <a:pt x="160" y="160"/>
                  <a:pt x="170" y="165"/>
                  <a:pt x="170" y="165"/>
                </a:cubicBezTo>
                <a:cubicBezTo>
                  <a:pt x="170" y="165"/>
                  <a:pt x="178" y="138"/>
                  <a:pt x="171" y="11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30" name="Google Shape;2230;p34"/>
          <p:cNvSpPr/>
          <p:nvPr/>
        </p:nvSpPr>
        <p:spPr>
          <a:xfrm>
            <a:off x="5968438" y="2583499"/>
            <a:ext cx="328786" cy="278869"/>
          </a:xfrm>
          <a:custGeom>
            <a:avLst/>
            <a:gdLst/>
            <a:ahLst/>
            <a:cxnLst/>
            <a:rect l="l" t="t" r="r" b="b"/>
            <a:pathLst>
              <a:path w="209" h="177" extrusionOk="0">
                <a:moveTo>
                  <a:pt x="75" y="49"/>
                </a:moveTo>
                <a:cubicBezTo>
                  <a:pt x="76" y="48"/>
                  <a:pt x="77" y="47"/>
                  <a:pt x="77" y="47"/>
                </a:cubicBezTo>
                <a:cubicBezTo>
                  <a:pt x="79" y="44"/>
                  <a:pt x="69" y="33"/>
                  <a:pt x="74" y="23"/>
                </a:cubicBezTo>
                <a:cubicBezTo>
                  <a:pt x="80" y="13"/>
                  <a:pt x="96" y="12"/>
                  <a:pt x="96" y="12"/>
                </a:cubicBezTo>
                <a:cubicBezTo>
                  <a:pt x="95" y="7"/>
                  <a:pt x="95" y="7"/>
                  <a:pt x="95" y="7"/>
                </a:cubicBezTo>
                <a:cubicBezTo>
                  <a:pt x="95" y="7"/>
                  <a:pt x="63" y="0"/>
                  <a:pt x="47" y="15"/>
                </a:cubicBezTo>
                <a:cubicBezTo>
                  <a:pt x="38" y="24"/>
                  <a:pt x="15" y="47"/>
                  <a:pt x="15" y="47"/>
                </a:cubicBezTo>
                <a:cubicBezTo>
                  <a:pt x="15" y="47"/>
                  <a:pt x="16" y="51"/>
                  <a:pt x="14" y="53"/>
                </a:cubicBezTo>
                <a:cubicBezTo>
                  <a:pt x="12" y="55"/>
                  <a:pt x="8" y="55"/>
                  <a:pt x="8" y="55"/>
                </a:cubicBezTo>
                <a:cubicBezTo>
                  <a:pt x="0" y="63"/>
                  <a:pt x="0" y="63"/>
                  <a:pt x="0" y="63"/>
                </a:cubicBezTo>
                <a:cubicBezTo>
                  <a:pt x="0" y="63"/>
                  <a:pt x="5" y="72"/>
                  <a:pt x="13" y="80"/>
                </a:cubicBezTo>
                <a:cubicBezTo>
                  <a:pt x="21" y="88"/>
                  <a:pt x="30" y="93"/>
                  <a:pt x="30" y="93"/>
                </a:cubicBezTo>
                <a:cubicBezTo>
                  <a:pt x="38" y="85"/>
                  <a:pt x="38" y="85"/>
                  <a:pt x="38" y="85"/>
                </a:cubicBezTo>
                <a:cubicBezTo>
                  <a:pt x="38" y="85"/>
                  <a:pt x="38" y="81"/>
                  <a:pt x="40" y="79"/>
                </a:cubicBezTo>
                <a:cubicBezTo>
                  <a:pt x="42" y="77"/>
                  <a:pt x="46" y="78"/>
                  <a:pt x="46" y="78"/>
                </a:cubicBezTo>
                <a:cubicBezTo>
                  <a:pt x="46" y="78"/>
                  <a:pt x="47" y="77"/>
                  <a:pt x="49" y="75"/>
                </a:cubicBezTo>
                <a:cubicBezTo>
                  <a:pt x="143" y="172"/>
                  <a:pt x="143" y="172"/>
                  <a:pt x="143" y="172"/>
                </a:cubicBezTo>
                <a:cubicBezTo>
                  <a:pt x="145" y="176"/>
                  <a:pt x="149" y="177"/>
                  <a:pt x="154" y="177"/>
                </a:cubicBezTo>
                <a:cubicBezTo>
                  <a:pt x="158" y="177"/>
                  <a:pt x="162" y="176"/>
                  <a:pt x="165" y="173"/>
                </a:cubicBezTo>
                <a:cubicBezTo>
                  <a:pt x="172" y="165"/>
                  <a:pt x="172" y="165"/>
                  <a:pt x="172" y="165"/>
                </a:cubicBezTo>
                <a:cubicBezTo>
                  <a:pt x="175" y="162"/>
                  <a:pt x="177" y="158"/>
                  <a:pt x="177" y="154"/>
                </a:cubicBezTo>
                <a:cubicBezTo>
                  <a:pt x="177" y="150"/>
                  <a:pt x="175" y="146"/>
                  <a:pt x="172" y="143"/>
                </a:cubicBezTo>
                <a:lnTo>
                  <a:pt x="75" y="49"/>
                </a:lnTo>
                <a:close/>
                <a:moveTo>
                  <a:pt x="167" y="160"/>
                </a:moveTo>
                <a:cubicBezTo>
                  <a:pt x="159" y="167"/>
                  <a:pt x="159" y="167"/>
                  <a:pt x="159" y="167"/>
                </a:cubicBezTo>
                <a:cubicBezTo>
                  <a:pt x="158" y="169"/>
                  <a:pt x="156" y="169"/>
                  <a:pt x="154" y="169"/>
                </a:cubicBezTo>
                <a:cubicBezTo>
                  <a:pt x="152" y="169"/>
                  <a:pt x="150" y="168"/>
                  <a:pt x="148" y="167"/>
                </a:cubicBezTo>
                <a:cubicBezTo>
                  <a:pt x="54" y="69"/>
                  <a:pt x="54" y="69"/>
                  <a:pt x="54" y="69"/>
                </a:cubicBezTo>
                <a:cubicBezTo>
                  <a:pt x="59" y="65"/>
                  <a:pt x="65" y="59"/>
                  <a:pt x="69" y="54"/>
                </a:cubicBezTo>
                <a:cubicBezTo>
                  <a:pt x="167" y="148"/>
                  <a:pt x="167" y="148"/>
                  <a:pt x="167" y="148"/>
                </a:cubicBezTo>
                <a:cubicBezTo>
                  <a:pt x="168" y="150"/>
                  <a:pt x="169" y="152"/>
                  <a:pt x="169" y="154"/>
                </a:cubicBezTo>
                <a:cubicBezTo>
                  <a:pt x="169" y="156"/>
                  <a:pt x="168" y="158"/>
                  <a:pt x="167" y="160"/>
                </a:cubicBezTo>
                <a:close/>
                <a:moveTo>
                  <a:pt x="76" y="112"/>
                </a:moveTo>
                <a:cubicBezTo>
                  <a:pt x="104" y="142"/>
                  <a:pt x="104" y="142"/>
                  <a:pt x="104" y="142"/>
                </a:cubicBezTo>
                <a:cubicBezTo>
                  <a:pt x="76" y="171"/>
                  <a:pt x="76" y="171"/>
                  <a:pt x="76" y="171"/>
                </a:cubicBezTo>
                <a:cubicBezTo>
                  <a:pt x="73" y="174"/>
                  <a:pt x="69" y="176"/>
                  <a:pt x="65" y="176"/>
                </a:cubicBezTo>
                <a:cubicBezTo>
                  <a:pt x="60" y="176"/>
                  <a:pt x="56" y="175"/>
                  <a:pt x="53" y="172"/>
                </a:cubicBezTo>
                <a:cubicBezTo>
                  <a:pt x="46" y="164"/>
                  <a:pt x="46" y="164"/>
                  <a:pt x="46" y="164"/>
                </a:cubicBezTo>
                <a:cubicBezTo>
                  <a:pt x="43" y="161"/>
                  <a:pt x="41" y="157"/>
                  <a:pt x="41" y="153"/>
                </a:cubicBezTo>
                <a:cubicBezTo>
                  <a:pt x="41" y="149"/>
                  <a:pt x="43" y="145"/>
                  <a:pt x="46" y="142"/>
                </a:cubicBezTo>
                <a:lnTo>
                  <a:pt x="76" y="112"/>
                </a:lnTo>
                <a:close/>
                <a:moveTo>
                  <a:pt x="209" y="56"/>
                </a:moveTo>
                <a:cubicBezTo>
                  <a:pt x="207" y="61"/>
                  <a:pt x="204" y="66"/>
                  <a:pt x="200" y="70"/>
                </a:cubicBezTo>
                <a:cubicBezTo>
                  <a:pt x="191" y="79"/>
                  <a:pt x="177" y="83"/>
                  <a:pt x="165" y="79"/>
                </a:cubicBezTo>
                <a:cubicBezTo>
                  <a:pt x="141" y="104"/>
                  <a:pt x="141" y="104"/>
                  <a:pt x="141" y="104"/>
                </a:cubicBezTo>
                <a:cubicBezTo>
                  <a:pt x="113" y="77"/>
                  <a:pt x="113" y="77"/>
                  <a:pt x="113" y="77"/>
                </a:cubicBezTo>
                <a:cubicBezTo>
                  <a:pt x="138" y="53"/>
                  <a:pt x="138" y="53"/>
                  <a:pt x="138" y="53"/>
                </a:cubicBezTo>
                <a:cubicBezTo>
                  <a:pt x="135" y="40"/>
                  <a:pt x="138" y="27"/>
                  <a:pt x="148" y="17"/>
                </a:cubicBezTo>
                <a:cubicBezTo>
                  <a:pt x="162" y="2"/>
                  <a:pt x="186" y="2"/>
                  <a:pt x="200" y="17"/>
                </a:cubicBezTo>
                <a:cubicBezTo>
                  <a:pt x="171" y="25"/>
                  <a:pt x="171" y="25"/>
                  <a:pt x="171" y="25"/>
                </a:cubicBezTo>
                <a:cubicBezTo>
                  <a:pt x="165" y="48"/>
                  <a:pt x="165" y="48"/>
                  <a:pt x="165" y="48"/>
                </a:cubicBezTo>
                <a:cubicBezTo>
                  <a:pt x="181" y="64"/>
                  <a:pt x="181" y="64"/>
                  <a:pt x="181" y="64"/>
                </a:cubicBezTo>
                <a:lnTo>
                  <a:pt x="209" y="5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31" name="Google Shape;2231;p34"/>
          <p:cNvSpPr/>
          <p:nvPr/>
        </p:nvSpPr>
        <p:spPr>
          <a:xfrm>
            <a:off x="6896013" y="2108580"/>
            <a:ext cx="328786" cy="299501"/>
          </a:xfrm>
          <a:custGeom>
            <a:avLst/>
            <a:gdLst/>
            <a:ahLst/>
            <a:cxnLst/>
            <a:rect l="l" t="t" r="r" b="b"/>
            <a:pathLst>
              <a:path w="209" h="190" extrusionOk="0">
                <a:moveTo>
                  <a:pt x="87" y="175"/>
                </a:moveTo>
                <a:cubicBezTo>
                  <a:pt x="84" y="175"/>
                  <a:pt x="81" y="173"/>
                  <a:pt x="81" y="169"/>
                </a:cubicBezTo>
                <a:cubicBezTo>
                  <a:pt x="81" y="166"/>
                  <a:pt x="84" y="163"/>
                  <a:pt x="87" y="163"/>
                </a:cubicBezTo>
                <a:cubicBezTo>
                  <a:pt x="123" y="163"/>
                  <a:pt x="123" y="163"/>
                  <a:pt x="123" y="163"/>
                </a:cubicBezTo>
                <a:cubicBezTo>
                  <a:pt x="127" y="163"/>
                  <a:pt x="129" y="166"/>
                  <a:pt x="129" y="169"/>
                </a:cubicBezTo>
                <a:cubicBezTo>
                  <a:pt x="129" y="173"/>
                  <a:pt x="127" y="175"/>
                  <a:pt x="123" y="175"/>
                </a:cubicBezTo>
                <a:lnTo>
                  <a:pt x="87" y="175"/>
                </a:lnTo>
                <a:close/>
                <a:moveTo>
                  <a:pt x="140" y="178"/>
                </a:moveTo>
                <a:cubicBezTo>
                  <a:pt x="70" y="178"/>
                  <a:pt x="70" y="178"/>
                  <a:pt x="70" y="178"/>
                </a:cubicBezTo>
                <a:cubicBezTo>
                  <a:pt x="67" y="178"/>
                  <a:pt x="64" y="181"/>
                  <a:pt x="64" y="184"/>
                </a:cubicBezTo>
                <a:cubicBezTo>
                  <a:pt x="64" y="188"/>
                  <a:pt x="67" y="190"/>
                  <a:pt x="70" y="190"/>
                </a:cubicBezTo>
                <a:cubicBezTo>
                  <a:pt x="140" y="190"/>
                  <a:pt x="140" y="190"/>
                  <a:pt x="140" y="190"/>
                </a:cubicBezTo>
                <a:cubicBezTo>
                  <a:pt x="144" y="190"/>
                  <a:pt x="146" y="188"/>
                  <a:pt x="146" y="184"/>
                </a:cubicBezTo>
                <a:cubicBezTo>
                  <a:pt x="146" y="181"/>
                  <a:pt x="144" y="178"/>
                  <a:pt x="140" y="178"/>
                </a:cubicBezTo>
                <a:close/>
                <a:moveTo>
                  <a:pt x="209" y="101"/>
                </a:moveTo>
                <a:cubicBezTo>
                  <a:pt x="209" y="116"/>
                  <a:pt x="193" y="129"/>
                  <a:pt x="173" y="129"/>
                </a:cubicBezTo>
                <a:cubicBezTo>
                  <a:pt x="153" y="129"/>
                  <a:pt x="137" y="116"/>
                  <a:pt x="137" y="101"/>
                </a:cubicBezTo>
                <a:cubicBezTo>
                  <a:pt x="140" y="101"/>
                  <a:pt x="140" y="101"/>
                  <a:pt x="140" y="101"/>
                </a:cubicBezTo>
                <a:cubicBezTo>
                  <a:pt x="169" y="31"/>
                  <a:pt x="169" y="31"/>
                  <a:pt x="169" y="31"/>
                </a:cubicBezTo>
                <a:cubicBezTo>
                  <a:pt x="167" y="31"/>
                  <a:pt x="165" y="29"/>
                  <a:pt x="164" y="28"/>
                </a:cubicBezTo>
                <a:cubicBezTo>
                  <a:pt x="150" y="25"/>
                  <a:pt x="131" y="26"/>
                  <a:pt x="111" y="31"/>
                </a:cubicBezTo>
                <a:cubicBezTo>
                  <a:pt x="111" y="159"/>
                  <a:pt x="111" y="159"/>
                  <a:pt x="111" y="159"/>
                </a:cubicBezTo>
                <a:cubicBezTo>
                  <a:pt x="99" y="159"/>
                  <a:pt x="99" y="159"/>
                  <a:pt x="99" y="159"/>
                </a:cubicBezTo>
                <a:cubicBezTo>
                  <a:pt x="99" y="34"/>
                  <a:pt x="99" y="34"/>
                  <a:pt x="99" y="34"/>
                </a:cubicBezTo>
                <a:cubicBezTo>
                  <a:pt x="77" y="41"/>
                  <a:pt x="57" y="51"/>
                  <a:pt x="46" y="61"/>
                </a:cubicBezTo>
                <a:cubicBezTo>
                  <a:pt x="46" y="64"/>
                  <a:pt x="45" y="66"/>
                  <a:pt x="44" y="68"/>
                </a:cubicBezTo>
                <a:cubicBezTo>
                  <a:pt x="43" y="68"/>
                  <a:pt x="42" y="69"/>
                  <a:pt x="42" y="70"/>
                </a:cubicBezTo>
                <a:cubicBezTo>
                  <a:pt x="69" y="135"/>
                  <a:pt x="69" y="135"/>
                  <a:pt x="69" y="135"/>
                </a:cubicBezTo>
                <a:cubicBezTo>
                  <a:pt x="72" y="135"/>
                  <a:pt x="72" y="135"/>
                  <a:pt x="72" y="135"/>
                </a:cubicBezTo>
                <a:cubicBezTo>
                  <a:pt x="72" y="150"/>
                  <a:pt x="56" y="163"/>
                  <a:pt x="36" y="163"/>
                </a:cubicBezTo>
                <a:cubicBezTo>
                  <a:pt x="16" y="163"/>
                  <a:pt x="0" y="150"/>
                  <a:pt x="0" y="135"/>
                </a:cubicBezTo>
                <a:cubicBezTo>
                  <a:pt x="3" y="135"/>
                  <a:pt x="3" y="135"/>
                  <a:pt x="3" y="135"/>
                </a:cubicBezTo>
                <a:cubicBezTo>
                  <a:pt x="31" y="68"/>
                  <a:pt x="31" y="68"/>
                  <a:pt x="31" y="68"/>
                </a:cubicBezTo>
                <a:cubicBezTo>
                  <a:pt x="27" y="65"/>
                  <a:pt x="27" y="60"/>
                  <a:pt x="30" y="56"/>
                </a:cubicBezTo>
                <a:cubicBezTo>
                  <a:pt x="32" y="54"/>
                  <a:pt x="35" y="53"/>
                  <a:pt x="37" y="53"/>
                </a:cubicBezTo>
                <a:cubicBezTo>
                  <a:pt x="50" y="40"/>
                  <a:pt x="73" y="29"/>
                  <a:pt x="99" y="22"/>
                </a:cubicBezTo>
                <a:cubicBezTo>
                  <a:pt x="99" y="16"/>
                  <a:pt x="99" y="16"/>
                  <a:pt x="99" y="16"/>
                </a:cubicBezTo>
                <a:cubicBezTo>
                  <a:pt x="97" y="14"/>
                  <a:pt x="96" y="12"/>
                  <a:pt x="96" y="9"/>
                </a:cubicBezTo>
                <a:cubicBezTo>
                  <a:pt x="96" y="4"/>
                  <a:pt x="100" y="0"/>
                  <a:pt x="105" y="0"/>
                </a:cubicBezTo>
                <a:cubicBezTo>
                  <a:pt x="110" y="0"/>
                  <a:pt x="114" y="4"/>
                  <a:pt x="114" y="9"/>
                </a:cubicBezTo>
                <a:cubicBezTo>
                  <a:pt x="114" y="12"/>
                  <a:pt x="113" y="14"/>
                  <a:pt x="111" y="16"/>
                </a:cubicBezTo>
                <a:cubicBezTo>
                  <a:pt x="111" y="19"/>
                  <a:pt x="111" y="19"/>
                  <a:pt x="111" y="19"/>
                </a:cubicBezTo>
                <a:cubicBezTo>
                  <a:pt x="132" y="14"/>
                  <a:pt x="152" y="13"/>
                  <a:pt x="167" y="16"/>
                </a:cubicBezTo>
                <a:cubicBezTo>
                  <a:pt x="169" y="14"/>
                  <a:pt x="173" y="14"/>
                  <a:pt x="175" y="15"/>
                </a:cubicBezTo>
                <a:cubicBezTo>
                  <a:pt x="180" y="16"/>
                  <a:pt x="183" y="22"/>
                  <a:pt x="181" y="26"/>
                </a:cubicBezTo>
                <a:cubicBezTo>
                  <a:pt x="180" y="28"/>
                  <a:pt x="179" y="30"/>
                  <a:pt x="177" y="31"/>
                </a:cubicBezTo>
                <a:cubicBezTo>
                  <a:pt x="206" y="101"/>
                  <a:pt x="206" y="101"/>
                  <a:pt x="206" y="101"/>
                </a:cubicBezTo>
                <a:lnTo>
                  <a:pt x="209" y="101"/>
                </a:lnTo>
                <a:close/>
                <a:moveTo>
                  <a:pt x="59" y="135"/>
                </a:moveTo>
                <a:cubicBezTo>
                  <a:pt x="36" y="73"/>
                  <a:pt x="36" y="73"/>
                  <a:pt x="36" y="73"/>
                </a:cubicBezTo>
                <a:cubicBezTo>
                  <a:pt x="12" y="135"/>
                  <a:pt x="12" y="135"/>
                  <a:pt x="12" y="135"/>
                </a:cubicBezTo>
                <a:cubicBezTo>
                  <a:pt x="59" y="135"/>
                  <a:pt x="59" y="135"/>
                  <a:pt x="59" y="135"/>
                </a:cubicBezTo>
                <a:close/>
                <a:moveTo>
                  <a:pt x="197" y="100"/>
                </a:moveTo>
                <a:cubicBezTo>
                  <a:pt x="173" y="39"/>
                  <a:pt x="173" y="39"/>
                  <a:pt x="173" y="39"/>
                </a:cubicBezTo>
                <a:cubicBezTo>
                  <a:pt x="149" y="101"/>
                  <a:pt x="149" y="101"/>
                  <a:pt x="149" y="101"/>
                </a:cubicBezTo>
                <a:cubicBezTo>
                  <a:pt x="196" y="101"/>
                  <a:pt x="196" y="101"/>
                  <a:pt x="196" y="101"/>
                </a:cubicBezTo>
                <a:lnTo>
                  <a:pt x="197" y="10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32" name="Google Shape;2232;p34"/>
          <p:cNvSpPr/>
          <p:nvPr/>
        </p:nvSpPr>
        <p:spPr>
          <a:xfrm>
            <a:off x="467522" y="3914608"/>
            <a:ext cx="405464" cy="331174"/>
          </a:xfrm>
          <a:custGeom>
            <a:avLst/>
            <a:gdLst/>
            <a:ahLst/>
            <a:cxnLst/>
            <a:rect l="l" t="t" r="r" b="b"/>
            <a:pathLst>
              <a:path w="192" h="156" extrusionOk="0">
                <a:moveTo>
                  <a:pt x="173" y="18"/>
                </a:moveTo>
                <a:cubicBezTo>
                  <a:pt x="155" y="0"/>
                  <a:pt x="125" y="0"/>
                  <a:pt x="107" y="18"/>
                </a:cubicBezTo>
                <a:cubicBezTo>
                  <a:pt x="96" y="29"/>
                  <a:pt x="96" y="29"/>
                  <a:pt x="96" y="29"/>
                </a:cubicBezTo>
                <a:cubicBezTo>
                  <a:pt x="86" y="18"/>
                  <a:pt x="86" y="18"/>
                  <a:pt x="86" y="18"/>
                </a:cubicBezTo>
                <a:cubicBezTo>
                  <a:pt x="67" y="0"/>
                  <a:pt x="37" y="0"/>
                  <a:pt x="19" y="18"/>
                </a:cubicBezTo>
                <a:cubicBezTo>
                  <a:pt x="0" y="37"/>
                  <a:pt x="0" y="67"/>
                  <a:pt x="19" y="85"/>
                </a:cubicBezTo>
                <a:cubicBezTo>
                  <a:pt x="83" y="149"/>
                  <a:pt x="83" y="149"/>
                  <a:pt x="83" y="149"/>
                </a:cubicBezTo>
                <a:cubicBezTo>
                  <a:pt x="90" y="156"/>
                  <a:pt x="102" y="156"/>
                  <a:pt x="109" y="149"/>
                </a:cubicBezTo>
                <a:cubicBezTo>
                  <a:pt x="173" y="85"/>
                  <a:pt x="173" y="85"/>
                  <a:pt x="173" y="85"/>
                </a:cubicBezTo>
                <a:cubicBezTo>
                  <a:pt x="192" y="67"/>
                  <a:pt x="192" y="37"/>
                  <a:pt x="173" y="18"/>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33" name="Google Shape;2233;p34"/>
          <p:cNvSpPr/>
          <p:nvPr/>
        </p:nvSpPr>
        <p:spPr>
          <a:xfrm>
            <a:off x="8643006" y="4995533"/>
            <a:ext cx="389352" cy="381297"/>
          </a:xfrm>
          <a:custGeom>
            <a:avLst/>
            <a:gdLst/>
            <a:ahLst/>
            <a:cxnLst/>
            <a:rect l="l" t="t" r="r" b="b"/>
            <a:pathLst>
              <a:path w="184" h="180" extrusionOk="0">
                <a:moveTo>
                  <a:pt x="132" y="82"/>
                </a:moveTo>
                <a:cubicBezTo>
                  <a:pt x="149" y="82"/>
                  <a:pt x="149" y="82"/>
                  <a:pt x="149" y="82"/>
                </a:cubicBezTo>
                <a:cubicBezTo>
                  <a:pt x="151" y="82"/>
                  <a:pt x="152" y="83"/>
                  <a:pt x="152" y="85"/>
                </a:cubicBezTo>
                <a:cubicBezTo>
                  <a:pt x="152" y="87"/>
                  <a:pt x="152" y="87"/>
                  <a:pt x="152" y="87"/>
                </a:cubicBezTo>
                <a:cubicBezTo>
                  <a:pt x="152" y="89"/>
                  <a:pt x="151" y="90"/>
                  <a:pt x="149" y="90"/>
                </a:cubicBezTo>
                <a:cubicBezTo>
                  <a:pt x="132" y="90"/>
                  <a:pt x="132" y="90"/>
                  <a:pt x="132" y="90"/>
                </a:cubicBezTo>
                <a:cubicBezTo>
                  <a:pt x="130" y="99"/>
                  <a:pt x="123" y="105"/>
                  <a:pt x="114" y="105"/>
                </a:cubicBezTo>
                <a:cubicBezTo>
                  <a:pt x="103" y="105"/>
                  <a:pt x="95" y="96"/>
                  <a:pt x="95" y="86"/>
                </a:cubicBezTo>
                <a:cubicBezTo>
                  <a:pt x="95" y="76"/>
                  <a:pt x="103" y="67"/>
                  <a:pt x="114" y="67"/>
                </a:cubicBezTo>
                <a:cubicBezTo>
                  <a:pt x="123" y="67"/>
                  <a:pt x="130" y="73"/>
                  <a:pt x="132" y="82"/>
                </a:cubicBezTo>
                <a:close/>
                <a:moveTo>
                  <a:pt x="114" y="121"/>
                </a:moveTo>
                <a:cubicBezTo>
                  <a:pt x="129" y="121"/>
                  <a:pt x="142" y="111"/>
                  <a:pt x="147" y="98"/>
                </a:cubicBezTo>
                <a:cubicBezTo>
                  <a:pt x="139" y="98"/>
                  <a:pt x="139" y="98"/>
                  <a:pt x="139" y="98"/>
                </a:cubicBezTo>
                <a:cubicBezTo>
                  <a:pt x="135" y="107"/>
                  <a:pt x="125" y="114"/>
                  <a:pt x="114" y="114"/>
                </a:cubicBezTo>
                <a:cubicBezTo>
                  <a:pt x="98" y="114"/>
                  <a:pt x="86" y="101"/>
                  <a:pt x="86" y="86"/>
                </a:cubicBezTo>
                <a:cubicBezTo>
                  <a:pt x="86" y="71"/>
                  <a:pt x="98" y="58"/>
                  <a:pt x="114" y="58"/>
                </a:cubicBezTo>
                <a:cubicBezTo>
                  <a:pt x="125" y="58"/>
                  <a:pt x="135" y="65"/>
                  <a:pt x="139" y="74"/>
                </a:cubicBezTo>
                <a:cubicBezTo>
                  <a:pt x="147" y="74"/>
                  <a:pt x="147" y="74"/>
                  <a:pt x="147" y="74"/>
                </a:cubicBezTo>
                <a:cubicBezTo>
                  <a:pt x="142" y="61"/>
                  <a:pt x="129" y="51"/>
                  <a:pt x="114" y="51"/>
                </a:cubicBezTo>
                <a:cubicBezTo>
                  <a:pt x="94" y="51"/>
                  <a:pt x="79" y="67"/>
                  <a:pt x="79" y="86"/>
                </a:cubicBezTo>
                <a:cubicBezTo>
                  <a:pt x="79" y="105"/>
                  <a:pt x="94" y="121"/>
                  <a:pt x="114" y="121"/>
                </a:cubicBezTo>
                <a:close/>
                <a:moveTo>
                  <a:pt x="163" y="26"/>
                </a:moveTo>
                <a:cubicBezTo>
                  <a:pt x="163" y="147"/>
                  <a:pt x="163" y="147"/>
                  <a:pt x="163" y="147"/>
                </a:cubicBezTo>
                <a:cubicBezTo>
                  <a:pt x="163" y="150"/>
                  <a:pt x="160" y="153"/>
                  <a:pt x="157" y="153"/>
                </a:cubicBezTo>
                <a:cubicBezTo>
                  <a:pt x="27" y="153"/>
                  <a:pt x="27" y="153"/>
                  <a:pt x="27" y="153"/>
                </a:cubicBezTo>
                <a:cubicBezTo>
                  <a:pt x="24" y="153"/>
                  <a:pt x="21" y="150"/>
                  <a:pt x="21" y="147"/>
                </a:cubicBezTo>
                <a:cubicBezTo>
                  <a:pt x="21" y="117"/>
                  <a:pt x="21" y="117"/>
                  <a:pt x="21" y="117"/>
                </a:cubicBezTo>
                <a:cubicBezTo>
                  <a:pt x="20" y="116"/>
                  <a:pt x="19" y="115"/>
                  <a:pt x="19" y="113"/>
                </a:cubicBezTo>
                <a:cubicBezTo>
                  <a:pt x="19" y="99"/>
                  <a:pt x="19" y="99"/>
                  <a:pt x="19" y="99"/>
                </a:cubicBezTo>
                <a:cubicBezTo>
                  <a:pt x="19" y="98"/>
                  <a:pt x="20" y="96"/>
                  <a:pt x="21" y="96"/>
                </a:cubicBezTo>
                <a:cubicBezTo>
                  <a:pt x="21" y="75"/>
                  <a:pt x="21" y="75"/>
                  <a:pt x="21" y="75"/>
                </a:cubicBezTo>
                <a:cubicBezTo>
                  <a:pt x="20" y="74"/>
                  <a:pt x="19" y="73"/>
                  <a:pt x="19" y="71"/>
                </a:cubicBezTo>
                <a:cubicBezTo>
                  <a:pt x="19" y="58"/>
                  <a:pt x="19" y="58"/>
                  <a:pt x="19" y="58"/>
                </a:cubicBezTo>
                <a:cubicBezTo>
                  <a:pt x="19" y="56"/>
                  <a:pt x="20" y="55"/>
                  <a:pt x="21" y="54"/>
                </a:cubicBezTo>
                <a:cubicBezTo>
                  <a:pt x="21" y="26"/>
                  <a:pt x="21" y="26"/>
                  <a:pt x="21" y="26"/>
                </a:cubicBezTo>
                <a:cubicBezTo>
                  <a:pt x="21" y="23"/>
                  <a:pt x="24" y="21"/>
                  <a:pt x="27" y="21"/>
                </a:cubicBezTo>
                <a:cubicBezTo>
                  <a:pt x="157" y="21"/>
                  <a:pt x="157" y="21"/>
                  <a:pt x="157" y="21"/>
                </a:cubicBezTo>
                <a:cubicBezTo>
                  <a:pt x="160" y="21"/>
                  <a:pt x="163" y="23"/>
                  <a:pt x="163" y="26"/>
                </a:cubicBezTo>
                <a:close/>
                <a:moveTo>
                  <a:pt x="155" y="29"/>
                </a:moveTo>
                <a:cubicBezTo>
                  <a:pt x="29" y="29"/>
                  <a:pt x="29" y="29"/>
                  <a:pt x="29" y="29"/>
                </a:cubicBezTo>
                <a:cubicBezTo>
                  <a:pt x="29" y="54"/>
                  <a:pt x="29" y="54"/>
                  <a:pt x="29" y="54"/>
                </a:cubicBezTo>
                <a:cubicBezTo>
                  <a:pt x="30" y="55"/>
                  <a:pt x="31" y="56"/>
                  <a:pt x="31" y="58"/>
                </a:cubicBezTo>
                <a:cubicBezTo>
                  <a:pt x="31" y="71"/>
                  <a:pt x="31" y="71"/>
                  <a:pt x="31" y="71"/>
                </a:cubicBezTo>
                <a:cubicBezTo>
                  <a:pt x="31" y="73"/>
                  <a:pt x="30" y="74"/>
                  <a:pt x="29" y="75"/>
                </a:cubicBezTo>
                <a:cubicBezTo>
                  <a:pt x="29" y="96"/>
                  <a:pt x="29" y="96"/>
                  <a:pt x="29" y="96"/>
                </a:cubicBezTo>
                <a:cubicBezTo>
                  <a:pt x="30" y="97"/>
                  <a:pt x="31" y="98"/>
                  <a:pt x="31" y="99"/>
                </a:cubicBezTo>
                <a:cubicBezTo>
                  <a:pt x="31" y="113"/>
                  <a:pt x="31" y="113"/>
                  <a:pt x="31" y="113"/>
                </a:cubicBezTo>
                <a:cubicBezTo>
                  <a:pt x="31" y="114"/>
                  <a:pt x="30" y="116"/>
                  <a:pt x="29" y="116"/>
                </a:cubicBezTo>
                <a:cubicBezTo>
                  <a:pt x="29" y="145"/>
                  <a:pt x="29" y="145"/>
                  <a:pt x="29" y="145"/>
                </a:cubicBezTo>
                <a:cubicBezTo>
                  <a:pt x="155" y="145"/>
                  <a:pt x="155" y="145"/>
                  <a:pt x="155" y="145"/>
                </a:cubicBezTo>
                <a:lnTo>
                  <a:pt x="155" y="29"/>
                </a:lnTo>
                <a:close/>
                <a:moveTo>
                  <a:pt x="184" y="18"/>
                </a:moveTo>
                <a:cubicBezTo>
                  <a:pt x="184" y="155"/>
                  <a:pt x="184" y="155"/>
                  <a:pt x="184" y="155"/>
                </a:cubicBezTo>
                <a:cubicBezTo>
                  <a:pt x="184" y="165"/>
                  <a:pt x="176" y="173"/>
                  <a:pt x="166" y="173"/>
                </a:cubicBezTo>
                <a:cubicBezTo>
                  <a:pt x="159" y="173"/>
                  <a:pt x="159" y="173"/>
                  <a:pt x="159" y="173"/>
                </a:cubicBezTo>
                <a:cubicBezTo>
                  <a:pt x="159" y="176"/>
                  <a:pt x="159" y="176"/>
                  <a:pt x="159" y="176"/>
                </a:cubicBezTo>
                <a:cubicBezTo>
                  <a:pt x="159" y="178"/>
                  <a:pt x="158" y="180"/>
                  <a:pt x="155" y="180"/>
                </a:cubicBezTo>
                <a:cubicBezTo>
                  <a:pt x="141" y="180"/>
                  <a:pt x="141" y="180"/>
                  <a:pt x="141" y="180"/>
                </a:cubicBezTo>
                <a:cubicBezTo>
                  <a:pt x="139" y="180"/>
                  <a:pt x="137" y="178"/>
                  <a:pt x="137" y="176"/>
                </a:cubicBezTo>
                <a:cubicBezTo>
                  <a:pt x="137" y="173"/>
                  <a:pt x="137" y="173"/>
                  <a:pt x="137" y="173"/>
                </a:cubicBezTo>
                <a:cubicBezTo>
                  <a:pt x="47" y="173"/>
                  <a:pt x="47" y="173"/>
                  <a:pt x="47" y="173"/>
                </a:cubicBezTo>
                <a:cubicBezTo>
                  <a:pt x="47" y="176"/>
                  <a:pt x="47" y="176"/>
                  <a:pt x="47" y="176"/>
                </a:cubicBezTo>
                <a:cubicBezTo>
                  <a:pt x="47" y="178"/>
                  <a:pt x="46" y="180"/>
                  <a:pt x="43" y="180"/>
                </a:cubicBezTo>
                <a:cubicBezTo>
                  <a:pt x="29" y="180"/>
                  <a:pt x="29" y="180"/>
                  <a:pt x="29" y="180"/>
                </a:cubicBezTo>
                <a:cubicBezTo>
                  <a:pt x="27" y="180"/>
                  <a:pt x="25" y="178"/>
                  <a:pt x="25" y="176"/>
                </a:cubicBezTo>
                <a:cubicBezTo>
                  <a:pt x="25" y="173"/>
                  <a:pt x="25" y="173"/>
                  <a:pt x="25" y="173"/>
                </a:cubicBezTo>
                <a:cubicBezTo>
                  <a:pt x="18" y="173"/>
                  <a:pt x="18" y="173"/>
                  <a:pt x="18" y="173"/>
                </a:cubicBezTo>
                <a:cubicBezTo>
                  <a:pt x="8" y="173"/>
                  <a:pt x="0" y="165"/>
                  <a:pt x="0" y="155"/>
                </a:cubicBezTo>
                <a:cubicBezTo>
                  <a:pt x="0" y="18"/>
                  <a:pt x="0" y="18"/>
                  <a:pt x="0" y="18"/>
                </a:cubicBezTo>
                <a:cubicBezTo>
                  <a:pt x="0" y="8"/>
                  <a:pt x="8" y="0"/>
                  <a:pt x="18" y="0"/>
                </a:cubicBezTo>
                <a:cubicBezTo>
                  <a:pt x="166" y="0"/>
                  <a:pt x="166" y="0"/>
                  <a:pt x="166" y="0"/>
                </a:cubicBezTo>
                <a:cubicBezTo>
                  <a:pt x="176" y="0"/>
                  <a:pt x="184" y="8"/>
                  <a:pt x="184" y="18"/>
                </a:cubicBezTo>
                <a:close/>
                <a:moveTo>
                  <a:pt x="172" y="18"/>
                </a:moveTo>
                <a:cubicBezTo>
                  <a:pt x="172" y="15"/>
                  <a:pt x="169" y="12"/>
                  <a:pt x="166" y="12"/>
                </a:cubicBezTo>
                <a:cubicBezTo>
                  <a:pt x="18" y="12"/>
                  <a:pt x="18" y="12"/>
                  <a:pt x="18" y="12"/>
                </a:cubicBezTo>
                <a:cubicBezTo>
                  <a:pt x="15" y="12"/>
                  <a:pt x="12" y="15"/>
                  <a:pt x="12" y="18"/>
                </a:cubicBezTo>
                <a:cubicBezTo>
                  <a:pt x="12" y="155"/>
                  <a:pt x="12" y="155"/>
                  <a:pt x="12" y="155"/>
                </a:cubicBezTo>
                <a:cubicBezTo>
                  <a:pt x="12" y="159"/>
                  <a:pt x="15" y="161"/>
                  <a:pt x="18" y="161"/>
                </a:cubicBezTo>
                <a:cubicBezTo>
                  <a:pt x="166" y="161"/>
                  <a:pt x="166" y="161"/>
                  <a:pt x="166" y="161"/>
                </a:cubicBezTo>
                <a:cubicBezTo>
                  <a:pt x="169" y="161"/>
                  <a:pt x="172" y="159"/>
                  <a:pt x="172" y="155"/>
                </a:cubicBezTo>
                <a:lnTo>
                  <a:pt x="172" y="18"/>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34" name="Google Shape;2234;p34"/>
          <p:cNvSpPr/>
          <p:nvPr/>
        </p:nvSpPr>
        <p:spPr>
          <a:xfrm>
            <a:off x="439776" y="2710005"/>
            <a:ext cx="460957" cy="440371"/>
          </a:xfrm>
          <a:custGeom>
            <a:avLst/>
            <a:gdLst/>
            <a:ahLst/>
            <a:cxnLst/>
            <a:rect l="l" t="t" r="r" b="b"/>
            <a:pathLst>
              <a:path w="218" h="208" extrusionOk="0">
                <a:moveTo>
                  <a:pt x="155" y="3"/>
                </a:moveTo>
                <a:cubicBezTo>
                  <a:pt x="100" y="0"/>
                  <a:pt x="53" y="23"/>
                  <a:pt x="35" y="61"/>
                </a:cubicBezTo>
                <a:cubicBezTo>
                  <a:pt x="0" y="132"/>
                  <a:pt x="60" y="184"/>
                  <a:pt x="95" y="193"/>
                </a:cubicBezTo>
                <a:cubicBezTo>
                  <a:pt x="157" y="208"/>
                  <a:pt x="160" y="166"/>
                  <a:pt x="159" y="138"/>
                </a:cubicBezTo>
                <a:cubicBezTo>
                  <a:pt x="158" y="110"/>
                  <a:pt x="206" y="93"/>
                  <a:pt x="214" y="49"/>
                </a:cubicBezTo>
                <a:cubicBezTo>
                  <a:pt x="218" y="25"/>
                  <a:pt x="189" y="4"/>
                  <a:pt x="155" y="3"/>
                </a:cubicBezTo>
                <a:close/>
                <a:moveTo>
                  <a:pt x="75" y="111"/>
                </a:moveTo>
                <a:cubicBezTo>
                  <a:pt x="66" y="111"/>
                  <a:pt x="59" y="104"/>
                  <a:pt x="59" y="95"/>
                </a:cubicBezTo>
                <a:cubicBezTo>
                  <a:pt x="59" y="87"/>
                  <a:pt x="66" y="79"/>
                  <a:pt x="75" y="79"/>
                </a:cubicBezTo>
                <a:cubicBezTo>
                  <a:pt x="84" y="79"/>
                  <a:pt x="91" y="87"/>
                  <a:pt x="91" y="95"/>
                </a:cubicBezTo>
                <a:cubicBezTo>
                  <a:pt x="91" y="104"/>
                  <a:pt x="84" y="111"/>
                  <a:pt x="75" y="111"/>
                </a:cubicBezTo>
                <a:close/>
                <a:moveTo>
                  <a:pt x="94" y="67"/>
                </a:moveTo>
                <a:cubicBezTo>
                  <a:pt x="85" y="67"/>
                  <a:pt x="77" y="59"/>
                  <a:pt x="77" y="50"/>
                </a:cubicBezTo>
                <a:cubicBezTo>
                  <a:pt x="77" y="40"/>
                  <a:pt x="85" y="33"/>
                  <a:pt x="94" y="33"/>
                </a:cubicBezTo>
                <a:cubicBezTo>
                  <a:pt x="103" y="33"/>
                  <a:pt x="111" y="40"/>
                  <a:pt x="111" y="50"/>
                </a:cubicBezTo>
                <a:cubicBezTo>
                  <a:pt x="111" y="59"/>
                  <a:pt x="103" y="67"/>
                  <a:pt x="94" y="67"/>
                </a:cubicBezTo>
                <a:close/>
                <a:moveTo>
                  <a:pt x="130" y="174"/>
                </a:moveTo>
                <a:cubicBezTo>
                  <a:pt x="117" y="185"/>
                  <a:pt x="97" y="180"/>
                  <a:pt x="95" y="168"/>
                </a:cubicBezTo>
                <a:cubicBezTo>
                  <a:pt x="93" y="149"/>
                  <a:pt x="103" y="133"/>
                  <a:pt x="116" y="128"/>
                </a:cubicBezTo>
                <a:cubicBezTo>
                  <a:pt x="121" y="126"/>
                  <a:pt x="131" y="131"/>
                  <a:pt x="135" y="138"/>
                </a:cubicBezTo>
                <a:cubicBezTo>
                  <a:pt x="138" y="147"/>
                  <a:pt x="141" y="165"/>
                  <a:pt x="130" y="174"/>
                </a:cubicBezTo>
                <a:close/>
                <a:moveTo>
                  <a:pt x="135" y="87"/>
                </a:moveTo>
                <a:cubicBezTo>
                  <a:pt x="125" y="87"/>
                  <a:pt x="116" y="78"/>
                  <a:pt x="116" y="68"/>
                </a:cubicBezTo>
                <a:cubicBezTo>
                  <a:pt x="116" y="57"/>
                  <a:pt x="125" y="48"/>
                  <a:pt x="135" y="48"/>
                </a:cubicBezTo>
                <a:cubicBezTo>
                  <a:pt x="146" y="48"/>
                  <a:pt x="154" y="57"/>
                  <a:pt x="154" y="68"/>
                </a:cubicBezTo>
                <a:cubicBezTo>
                  <a:pt x="154" y="78"/>
                  <a:pt x="146" y="87"/>
                  <a:pt x="135" y="87"/>
                </a:cubicBezTo>
                <a:close/>
                <a:moveTo>
                  <a:pt x="168" y="55"/>
                </a:moveTo>
                <a:cubicBezTo>
                  <a:pt x="160" y="55"/>
                  <a:pt x="153" y="48"/>
                  <a:pt x="153" y="40"/>
                </a:cubicBezTo>
                <a:cubicBezTo>
                  <a:pt x="153" y="32"/>
                  <a:pt x="160" y="25"/>
                  <a:pt x="168" y="25"/>
                </a:cubicBezTo>
                <a:cubicBezTo>
                  <a:pt x="176" y="25"/>
                  <a:pt x="183" y="32"/>
                  <a:pt x="183" y="40"/>
                </a:cubicBezTo>
                <a:cubicBezTo>
                  <a:pt x="183" y="48"/>
                  <a:pt x="176" y="55"/>
                  <a:pt x="168" y="5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35" name="Google Shape;2235;p34"/>
          <p:cNvSpPr/>
          <p:nvPr/>
        </p:nvSpPr>
        <p:spPr>
          <a:xfrm>
            <a:off x="8649272" y="3881044"/>
            <a:ext cx="376821" cy="398303"/>
          </a:xfrm>
          <a:custGeom>
            <a:avLst/>
            <a:gdLst/>
            <a:ahLst/>
            <a:cxnLst/>
            <a:rect l="l" t="t" r="r" b="b"/>
            <a:pathLst>
              <a:path w="178" h="188" extrusionOk="0">
                <a:moveTo>
                  <a:pt x="171" y="115"/>
                </a:moveTo>
                <a:cubicBezTo>
                  <a:pt x="165" y="98"/>
                  <a:pt x="151" y="86"/>
                  <a:pt x="147" y="86"/>
                </a:cubicBezTo>
                <a:cubicBezTo>
                  <a:pt x="144" y="86"/>
                  <a:pt x="125" y="89"/>
                  <a:pt x="114" y="95"/>
                </a:cubicBezTo>
                <a:cubicBezTo>
                  <a:pt x="103" y="101"/>
                  <a:pt x="95" y="111"/>
                  <a:pt x="95" y="111"/>
                </a:cubicBezTo>
                <a:cubicBezTo>
                  <a:pt x="95" y="111"/>
                  <a:pt x="87" y="109"/>
                  <a:pt x="76" y="110"/>
                </a:cubicBezTo>
                <a:cubicBezTo>
                  <a:pt x="70" y="110"/>
                  <a:pt x="61" y="116"/>
                  <a:pt x="61" y="116"/>
                </a:cubicBezTo>
                <a:cubicBezTo>
                  <a:pt x="61" y="116"/>
                  <a:pt x="66" y="105"/>
                  <a:pt x="67" y="98"/>
                </a:cubicBezTo>
                <a:cubicBezTo>
                  <a:pt x="69" y="79"/>
                  <a:pt x="72" y="56"/>
                  <a:pt x="82" y="51"/>
                </a:cubicBezTo>
                <a:cubicBezTo>
                  <a:pt x="84" y="49"/>
                  <a:pt x="92" y="50"/>
                  <a:pt x="95" y="49"/>
                </a:cubicBezTo>
                <a:cubicBezTo>
                  <a:pt x="98" y="49"/>
                  <a:pt x="109" y="42"/>
                  <a:pt x="112" y="42"/>
                </a:cubicBezTo>
                <a:cubicBezTo>
                  <a:pt x="115" y="41"/>
                  <a:pt x="113" y="35"/>
                  <a:pt x="113" y="35"/>
                </a:cubicBezTo>
                <a:cubicBezTo>
                  <a:pt x="113" y="35"/>
                  <a:pt x="115" y="31"/>
                  <a:pt x="119" y="29"/>
                </a:cubicBezTo>
                <a:cubicBezTo>
                  <a:pt x="123" y="26"/>
                  <a:pt x="118" y="18"/>
                  <a:pt x="113" y="12"/>
                </a:cubicBezTo>
                <a:cubicBezTo>
                  <a:pt x="110" y="9"/>
                  <a:pt x="103" y="0"/>
                  <a:pt x="101" y="0"/>
                </a:cubicBezTo>
                <a:cubicBezTo>
                  <a:pt x="99" y="0"/>
                  <a:pt x="80" y="10"/>
                  <a:pt x="72" y="13"/>
                </a:cubicBezTo>
                <a:cubicBezTo>
                  <a:pt x="60" y="17"/>
                  <a:pt x="57" y="24"/>
                  <a:pt x="56" y="28"/>
                </a:cubicBezTo>
                <a:cubicBezTo>
                  <a:pt x="56" y="28"/>
                  <a:pt x="45" y="46"/>
                  <a:pt x="38" y="58"/>
                </a:cubicBezTo>
                <a:cubicBezTo>
                  <a:pt x="24" y="81"/>
                  <a:pt x="1" y="105"/>
                  <a:pt x="1" y="129"/>
                </a:cubicBezTo>
                <a:cubicBezTo>
                  <a:pt x="0" y="153"/>
                  <a:pt x="9" y="161"/>
                  <a:pt x="10" y="174"/>
                </a:cubicBezTo>
                <a:cubicBezTo>
                  <a:pt x="11" y="186"/>
                  <a:pt x="13" y="186"/>
                  <a:pt x="18" y="187"/>
                </a:cubicBezTo>
                <a:cubicBezTo>
                  <a:pt x="23" y="188"/>
                  <a:pt x="36" y="180"/>
                  <a:pt x="56" y="177"/>
                </a:cubicBezTo>
                <a:cubicBezTo>
                  <a:pt x="75" y="175"/>
                  <a:pt x="99" y="177"/>
                  <a:pt x="109" y="174"/>
                </a:cubicBezTo>
                <a:cubicBezTo>
                  <a:pt x="110" y="173"/>
                  <a:pt x="111" y="173"/>
                  <a:pt x="112" y="173"/>
                </a:cubicBezTo>
                <a:cubicBezTo>
                  <a:pt x="120" y="169"/>
                  <a:pt x="126" y="164"/>
                  <a:pt x="134" y="159"/>
                </a:cubicBezTo>
                <a:cubicBezTo>
                  <a:pt x="152" y="146"/>
                  <a:pt x="167" y="152"/>
                  <a:pt x="167" y="152"/>
                </a:cubicBezTo>
                <a:cubicBezTo>
                  <a:pt x="167" y="152"/>
                  <a:pt x="159" y="153"/>
                  <a:pt x="152" y="157"/>
                </a:cubicBezTo>
                <a:cubicBezTo>
                  <a:pt x="160" y="160"/>
                  <a:pt x="170" y="165"/>
                  <a:pt x="170" y="165"/>
                </a:cubicBezTo>
                <a:cubicBezTo>
                  <a:pt x="170" y="165"/>
                  <a:pt x="178" y="138"/>
                  <a:pt x="171" y="11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36" name="Google Shape;2236;p34"/>
          <p:cNvSpPr/>
          <p:nvPr/>
        </p:nvSpPr>
        <p:spPr>
          <a:xfrm>
            <a:off x="449174" y="4998665"/>
            <a:ext cx="442161" cy="375032"/>
          </a:xfrm>
          <a:custGeom>
            <a:avLst/>
            <a:gdLst/>
            <a:ahLst/>
            <a:cxnLst/>
            <a:rect l="l" t="t" r="r" b="b"/>
            <a:pathLst>
              <a:path w="209" h="177" extrusionOk="0">
                <a:moveTo>
                  <a:pt x="75" y="49"/>
                </a:moveTo>
                <a:cubicBezTo>
                  <a:pt x="76" y="48"/>
                  <a:pt x="77" y="47"/>
                  <a:pt x="77" y="47"/>
                </a:cubicBezTo>
                <a:cubicBezTo>
                  <a:pt x="79" y="44"/>
                  <a:pt x="69" y="33"/>
                  <a:pt x="74" y="23"/>
                </a:cubicBezTo>
                <a:cubicBezTo>
                  <a:pt x="80" y="13"/>
                  <a:pt x="96" y="12"/>
                  <a:pt x="96" y="12"/>
                </a:cubicBezTo>
                <a:cubicBezTo>
                  <a:pt x="95" y="7"/>
                  <a:pt x="95" y="7"/>
                  <a:pt x="95" y="7"/>
                </a:cubicBezTo>
                <a:cubicBezTo>
                  <a:pt x="95" y="7"/>
                  <a:pt x="63" y="0"/>
                  <a:pt x="47" y="15"/>
                </a:cubicBezTo>
                <a:cubicBezTo>
                  <a:pt x="38" y="24"/>
                  <a:pt x="15" y="47"/>
                  <a:pt x="15" y="47"/>
                </a:cubicBezTo>
                <a:cubicBezTo>
                  <a:pt x="15" y="47"/>
                  <a:pt x="16" y="51"/>
                  <a:pt x="14" y="53"/>
                </a:cubicBezTo>
                <a:cubicBezTo>
                  <a:pt x="12" y="55"/>
                  <a:pt x="8" y="55"/>
                  <a:pt x="8" y="55"/>
                </a:cubicBezTo>
                <a:cubicBezTo>
                  <a:pt x="0" y="63"/>
                  <a:pt x="0" y="63"/>
                  <a:pt x="0" y="63"/>
                </a:cubicBezTo>
                <a:cubicBezTo>
                  <a:pt x="0" y="63"/>
                  <a:pt x="5" y="72"/>
                  <a:pt x="13" y="80"/>
                </a:cubicBezTo>
                <a:cubicBezTo>
                  <a:pt x="21" y="88"/>
                  <a:pt x="30" y="93"/>
                  <a:pt x="30" y="93"/>
                </a:cubicBezTo>
                <a:cubicBezTo>
                  <a:pt x="38" y="85"/>
                  <a:pt x="38" y="85"/>
                  <a:pt x="38" y="85"/>
                </a:cubicBezTo>
                <a:cubicBezTo>
                  <a:pt x="38" y="85"/>
                  <a:pt x="38" y="81"/>
                  <a:pt x="40" y="79"/>
                </a:cubicBezTo>
                <a:cubicBezTo>
                  <a:pt x="42" y="77"/>
                  <a:pt x="46" y="78"/>
                  <a:pt x="46" y="78"/>
                </a:cubicBezTo>
                <a:cubicBezTo>
                  <a:pt x="46" y="78"/>
                  <a:pt x="47" y="77"/>
                  <a:pt x="49" y="75"/>
                </a:cubicBezTo>
                <a:cubicBezTo>
                  <a:pt x="143" y="172"/>
                  <a:pt x="143" y="172"/>
                  <a:pt x="143" y="172"/>
                </a:cubicBezTo>
                <a:cubicBezTo>
                  <a:pt x="145" y="176"/>
                  <a:pt x="149" y="177"/>
                  <a:pt x="154" y="177"/>
                </a:cubicBezTo>
                <a:cubicBezTo>
                  <a:pt x="158" y="177"/>
                  <a:pt x="162" y="176"/>
                  <a:pt x="165" y="173"/>
                </a:cubicBezTo>
                <a:cubicBezTo>
                  <a:pt x="172" y="165"/>
                  <a:pt x="172" y="165"/>
                  <a:pt x="172" y="165"/>
                </a:cubicBezTo>
                <a:cubicBezTo>
                  <a:pt x="175" y="162"/>
                  <a:pt x="177" y="158"/>
                  <a:pt x="177" y="154"/>
                </a:cubicBezTo>
                <a:cubicBezTo>
                  <a:pt x="177" y="150"/>
                  <a:pt x="175" y="146"/>
                  <a:pt x="172" y="143"/>
                </a:cubicBezTo>
                <a:lnTo>
                  <a:pt x="75" y="49"/>
                </a:lnTo>
                <a:close/>
                <a:moveTo>
                  <a:pt x="167" y="160"/>
                </a:moveTo>
                <a:cubicBezTo>
                  <a:pt x="159" y="167"/>
                  <a:pt x="159" y="167"/>
                  <a:pt x="159" y="167"/>
                </a:cubicBezTo>
                <a:cubicBezTo>
                  <a:pt x="158" y="169"/>
                  <a:pt x="156" y="169"/>
                  <a:pt x="154" y="169"/>
                </a:cubicBezTo>
                <a:cubicBezTo>
                  <a:pt x="152" y="169"/>
                  <a:pt x="150" y="168"/>
                  <a:pt x="148" y="167"/>
                </a:cubicBezTo>
                <a:cubicBezTo>
                  <a:pt x="54" y="69"/>
                  <a:pt x="54" y="69"/>
                  <a:pt x="54" y="69"/>
                </a:cubicBezTo>
                <a:cubicBezTo>
                  <a:pt x="59" y="65"/>
                  <a:pt x="65" y="59"/>
                  <a:pt x="69" y="54"/>
                </a:cubicBezTo>
                <a:cubicBezTo>
                  <a:pt x="167" y="148"/>
                  <a:pt x="167" y="148"/>
                  <a:pt x="167" y="148"/>
                </a:cubicBezTo>
                <a:cubicBezTo>
                  <a:pt x="168" y="150"/>
                  <a:pt x="169" y="152"/>
                  <a:pt x="169" y="154"/>
                </a:cubicBezTo>
                <a:cubicBezTo>
                  <a:pt x="169" y="156"/>
                  <a:pt x="168" y="158"/>
                  <a:pt x="167" y="160"/>
                </a:cubicBezTo>
                <a:close/>
                <a:moveTo>
                  <a:pt x="76" y="112"/>
                </a:moveTo>
                <a:cubicBezTo>
                  <a:pt x="104" y="142"/>
                  <a:pt x="104" y="142"/>
                  <a:pt x="104" y="142"/>
                </a:cubicBezTo>
                <a:cubicBezTo>
                  <a:pt x="76" y="171"/>
                  <a:pt x="76" y="171"/>
                  <a:pt x="76" y="171"/>
                </a:cubicBezTo>
                <a:cubicBezTo>
                  <a:pt x="73" y="174"/>
                  <a:pt x="69" y="176"/>
                  <a:pt x="65" y="176"/>
                </a:cubicBezTo>
                <a:cubicBezTo>
                  <a:pt x="60" y="176"/>
                  <a:pt x="56" y="175"/>
                  <a:pt x="53" y="172"/>
                </a:cubicBezTo>
                <a:cubicBezTo>
                  <a:pt x="46" y="164"/>
                  <a:pt x="46" y="164"/>
                  <a:pt x="46" y="164"/>
                </a:cubicBezTo>
                <a:cubicBezTo>
                  <a:pt x="43" y="161"/>
                  <a:pt x="41" y="157"/>
                  <a:pt x="41" y="153"/>
                </a:cubicBezTo>
                <a:cubicBezTo>
                  <a:pt x="41" y="149"/>
                  <a:pt x="43" y="145"/>
                  <a:pt x="46" y="142"/>
                </a:cubicBezTo>
                <a:lnTo>
                  <a:pt x="76" y="112"/>
                </a:lnTo>
                <a:close/>
                <a:moveTo>
                  <a:pt x="209" y="56"/>
                </a:moveTo>
                <a:cubicBezTo>
                  <a:pt x="207" y="61"/>
                  <a:pt x="204" y="66"/>
                  <a:pt x="200" y="70"/>
                </a:cubicBezTo>
                <a:cubicBezTo>
                  <a:pt x="191" y="79"/>
                  <a:pt x="177" y="83"/>
                  <a:pt x="165" y="79"/>
                </a:cubicBezTo>
                <a:cubicBezTo>
                  <a:pt x="141" y="104"/>
                  <a:pt x="141" y="104"/>
                  <a:pt x="141" y="104"/>
                </a:cubicBezTo>
                <a:cubicBezTo>
                  <a:pt x="113" y="77"/>
                  <a:pt x="113" y="77"/>
                  <a:pt x="113" y="77"/>
                </a:cubicBezTo>
                <a:cubicBezTo>
                  <a:pt x="138" y="53"/>
                  <a:pt x="138" y="53"/>
                  <a:pt x="138" y="53"/>
                </a:cubicBezTo>
                <a:cubicBezTo>
                  <a:pt x="135" y="40"/>
                  <a:pt x="138" y="27"/>
                  <a:pt x="148" y="17"/>
                </a:cubicBezTo>
                <a:cubicBezTo>
                  <a:pt x="162" y="2"/>
                  <a:pt x="186" y="2"/>
                  <a:pt x="200" y="17"/>
                </a:cubicBezTo>
                <a:cubicBezTo>
                  <a:pt x="171" y="25"/>
                  <a:pt x="171" y="25"/>
                  <a:pt x="171" y="25"/>
                </a:cubicBezTo>
                <a:cubicBezTo>
                  <a:pt x="165" y="48"/>
                  <a:pt x="165" y="48"/>
                  <a:pt x="165" y="48"/>
                </a:cubicBezTo>
                <a:cubicBezTo>
                  <a:pt x="181" y="64"/>
                  <a:pt x="181" y="64"/>
                  <a:pt x="181" y="64"/>
                </a:cubicBezTo>
                <a:lnTo>
                  <a:pt x="209" y="5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237" name="Google Shape;2237;p34"/>
          <p:cNvSpPr/>
          <p:nvPr/>
        </p:nvSpPr>
        <p:spPr>
          <a:xfrm>
            <a:off x="8616602" y="2728801"/>
            <a:ext cx="442161" cy="402778"/>
          </a:xfrm>
          <a:custGeom>
            <a:avLst/>
            <a:gdLst/>
            <a:ahLst/>
            <a:cxnLst/>
            <a:rect l="l" t="t" r="r" b="b"/>
            <a:pathLst>
              <a:path w="209" h="190" extrusionOk="0">
                <a:moveTo>
                  <a:pt x="87" y="175"/>
                </a:moveTo>
                <a:cubicBezTo>
                  <a:pt x="84" y="175"/>
                  <a:pt x="81" y="173"/>
                  <a:pt x="81" y="169"/>
                </a:cubicBezTo>
                <a:cubicBezTo>
                  <a:pt x="81" y="166"/>
                  <a:pt x="84" y="163"/>
                  <a:pt x="87" y="163"/>
                </a:cubicBezTo>
                <a:cubicBezTo>
                  <a:pt x="123" y="163"/>
                  <a:pt x="123" y="163"/>
                  <a:pt x="123" y="163"/>
                </a:cubicBezTo>
                <a:cubicBezTo>
                  <a:pt x="127" y="163"/>
                  <a:pt x="129" y="166"/>
                  <a:pt x="129" y="169"/>
                </a:cubicBezTo>
                <a:cubicBezTo>
                  <a:pt x="129" y="173"/>
                  <a:pt x="127" y="175"/>
                  <a:pt x="123" y="175"/>
                </a:cubicBezTo>
                <a:lnTo>
                  <a:pt x="87" y="175"/>
                </a:lnTo>
                <a:close/>
                <a:moveTo>
                  <a:pt x="140" y="178"/>
                </a:moveTo>
                <a:cubicBezTo>
                  <a:pt x="70" y="178"/>
                  <a:pt x="70" y="178"/>
                  <a:pt x="70" y="178"/>
                </a:cubicBezTo>
                <a:cubicBezTo>
                  <a:pt x="67" y="178"/>
                  <a:pt x="64" y="181"/>
                  <a:pt x="64" y="184"/>
                </a:cubicBezTo>
                <a:cubicBezTo>
                  <a:pt x="64" y="188"/>
                  <a:pt x="67" y="190"/>
                  <a:pt x="70" y="190"/>
                </a:cubicBezTo>
                <a:cubicBezTo>
                  <a:pt x="140" y="190"/>
                  <a:pt x="140" y="190"/>
                  <a:pt x="140" y="190"/>
                </a:cubicBezTo>
                <a:cubicBezTo>
                  <a:pt x="144" y="190"/>
                  <a:pt x="146" y="188"/>
                  <a:pt x="146" y="184"/>
                </a:cubicBezTo>
                <a:cubicBezTo>
                  <a:pt x="146" y="181"/>
                  <a:pt x="144" y="178"/>
                  <a:pt x="140" y="178"/>
                </a:cubicBezTo>
                <a:close/>
                <a:moveTo>
                  <a:pt x="209" y="101"/>
                </a:moveTo>
                <a:cubicBezTo>
                  <a:pt x="209" y="116"/>
                  <a:pt x="193" y="129"/>
                  <a:pt x="173" y="129"/>
                </a:cubicBezTo>
                <a:cubicBezTo>
                  <a:pt x="153" y="129"/>
                  <a:pt x="137" y="116"/>
                  <a:pt x="137" y="101"/>
                </a:cubicBezTo>
                <a:cubicBezTo>
                  <a:pt x="140" y="101"/>
                  <a:pt x="140" y="101"/>
                  <a:pt x="140" y="101"/>
                </a:cubicBezTo>
                <a:cubicBezTo>
                  <a:pt x="169" y="31"/>
                  <a:pt x="169" y="31"/>
                  <a:pt x="169" y="31"/>
                </a:cubicBezTo>
                <a:cubicBezTo>
                  <a:pt x="167" y="31"/>
                  <a:pt x="165" y="29"/>
                  <a:pt x="164" y="28"/>
                </a:cubicBezTo>
                <a:cubicBezTo>
                  <a:pt x="150" y="25"/>
                  <a:pt x="131" y="26"/>
                  <a:pt x="111" y="31"/>
                </a:cubicBezTo>
                <a:cubicBezTo>
                  <a:pt x="111" y="159"/>
                  <a:pt x="111" y="159"/>
                  <a:pt x="111" y="159"/>
                </a:cubicBezTo>
                <a:cubicBezTo>
                  <a:pt x="99" y="159"/>
                  <a:pt x="99" y="159"/>
                  <a:pt x="99" y="159"/>
                </a:cubicBezTo>
                <a:cubicBezTo>
                  <a:pt x="99" y="34"/>
                  <a:pt x="99" y="34"/>
                  <a:pt x="99" y="34"/>
                </a:cubicBezTo>
                <a:cubicBezTo>
                  <a:pt x="77" y="41"/>
                  <a:pt x="57" y="51"/>
                  <a:pt x="46" y="61"/>
                </a:cubicBezTo>
                <a:cubicBezTo>
                  <a:pt x="46" y="64"/>
                  <a:pt x="45" y="66"/>
                  <a:pt x="44" y="68"/>
                </a:cubicBezTo>
                <a:cubicBezTo>
                  <a:pt x="43" y="68"/>
                  <a:pt x="42" y="69"/>
                  <a:pt x="42" y="70"/>
                </a:cubicBezTo>
                <a:cubicBezTo>
                  <a:pt x="69" y="135"/>
                  <a:pt x="69" y="135"/>
                  <a:pt x="69" y="135"/>
                </a:cubicBezTo>
                <a:cubicBezTo>
                  <a:pt x="72" y="135"/>
                  <a:pt x="72" y="135"/>
                  <a:pt x="72" y="135"/>
                </a:cubicBezTo>
                <a:cubicBezTo>
                  <a:pt x="72" y="150"/>
                  <a:pt x="56" y="163"/>
                  <a:pt x="36" y="163"/>
                </a:cubicBezTo>
                <a:cubicBezTo>
                  <a:pt x="16" y="163"/>
                  <a:pt x="0" y="150"/>
                  <a:pt x="0" y="135"/>
                </a:cubicBezTo>
                <a:cubicBezTo>
                  <a:pt x="3" y="135"/>
                  <a:pt x="3" y="135"/>
                  <a:pt x="3" y="135"/>
                </a:cubicBezTo>
                <a:cubicBezTo>
                  <a:pt x="31" y="68"/>
                  <a:pt x="31" y="68"/>
                  <a:pt x="31" y="68"/>
                </a:cubicBezTo>
                <a:cubicBezTo>
                  <a:pt x="27" y="65"/>
                  <a:pt x="27" y="60"/>
                  <a:pt x="30" y="56"/>
                </a:cubicBezTo>
                <a:cubicBezTo>
                  <a:pt x="32" y="54"/>
                  <a:pt x="35" y="53"/>
                  <a:pt x="37" y="53"/>
                </a:cubicBezTo>
                <a:cubicBezTo>
                  <a:pt x="50" y="40"/>
                  <a:pt x="73" y="29"/>
                  <a:pt x="99" y="22"/>
                </a:cubicBezTo>
                <a:cubicBezTo>
                  <a:pt x="99" y="16"/>
                  <a:pt x="99" y="16"/>
                  <a:pt x="99" y="16"/>
                </a:cubicBezTo>
                <a:cubicBezTo>
                  <a:pt x="97" y="14"/>
                  <a:pt x="96" y="12"/>
                  <a:pt x="96" y="9"/>
                </a:cubicBezTo>
                <a:cubicBezTo>
                  <a:pt x="96" y="4"/>
                  <a:pt x="100" y="0"/>
                  <a:pt x="105" y="0"/>
                </a:cubicBezTo>
                <a:cubicBezTo>
                  <a:pt x="110" y="0"/>
                  <a:pt x="114" y="4"/>
                  <a:pt x="114" y="9"/>
                </a:cubicBezTo>
                <a:cubicBezTo>
                  <a:pt x="114" y="12"/>
                  <a:pt x="113" y="14"/>
                  <a:pt x="111" y="16"/>
                </a:cubicBezTo>
                <a:cubicBezTo>
                  <a:pt x="111" y="19"/>
                  <a:pt x="111" y="19"/>
                  <a:pt x="111" y="19"/>
                </a:cubicBezTo>
                <a:cubicBezTo>
                  <a:pt x="132" y="14"/>
                  <a:pt x="152" y="13"/>
                  <a:pt x="167" y="16"/>
                </a:cubicBezTo>
                <a:cubicBezTo>
                  <a:pt x="169" y="14"/>
                  <a:pt x="173" y="14"/>
                  <a:pt x="175" y="15"/>
                </a:cubicBezTo>
                <a:cubicBezTo>
                  <a:pt x="180" y="16"/>
                  <a:pt x="183" y="22"/>
                  <a:pt x="181" y="26"/>
                </a:cubicBezTo>
                <a:cubicBezTo>
                  <a:pt x="180" y="28"/>
                  <a:pt x="179" y="30"/>
                  <a:pt x="177" y="31"/>
                </a:cubicBezTo>
                <a:cubicBezTo>
                  <a:pt x="206" y="101"/>
                  <a:pt x="206" y="101"/>
                  <a:pt x="206" y="101"/>
                </a:cubicBezTo>
                <a:lnTo>
                  <a:pt x="209" y="101"/>
                </a:lnTo>
                <a:close/>
                <a:moveTo>
                  <a:pt x="59" y="135"/>
                </a:moveTo>
                <a:cubicBezTo>
                  <a:pt x="36" y="73"/>
                  <a:pt x="36" y="73"/>
                  <a:pt x="36" y="73"/>
                </a:cubicBezTo>
                <a:cubicBezTo>
                  <a:pt x="12" y="135"/>
                  <a:pt x="12" y="135"/>
                  <a:pt x="12" y="135"/>
                </a:cubicBezTo>
                <a:cubicBezTo>
                  <a:pt x="59" y="135"/>
                  <a:pt x="59" y="135"/>
                  <a:pt x="59" y="135"/>
                </a:cubicBezTo>
                <a:close/>
                <a:moveTo>
                  <a:pt x="197" y="100"/>
                </a:moveTo>
                <a:cubicBezTo>
                  <a:pt x="173" y="39"/>
                  <a:pt x="173" y="39"/>
                  <a:pt x="173" y="39"/>
                </a:cubicBezTo>
                <a:cubicBezTo>
                  <a:pt x="149" y="101"/>
                  <a:pt x="149" y="101"/>
                  <a:pt x="149" y="101"/>
                </a:cubicBezTo>
                <a:cubicBezTo>
                  <a:pt x="196" y="101"/>
                  <a:pt x="196" y="101"/>
                  <a:pt x="196" y="101"/>
                </a:cubicBezTo>
                <a:lnTo>
                  <a:pt x="197" y="10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00"/>
                                        </p:tgtEl>
                                        <p:attrNameLst>
                                          <p:attrName>style.visibility</p:attrName>
                                        </p:attrNameLst>
                                      </p:cBhvr>
                                      <p:to>
                                        <p:strVal val="visible"/>
                                      </p:to>
                                    </p:set>
                                    <p:anim calcmode="lin" valueType="num">
                                      <p:cBhvr additive="base">
                                        <p:cTn id="7" dur="500"/>
                                        <p:tgtEl>
                                          <p:spTgt spid="2200"/>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07"/>
                                        </p:tgtEl>
                                        <p:attrNameLst>
                                          <p:attrName>style.visibility</p:attrName>
                                        </p:attrNameLst>
                                      </p:cBhvr>
                                      <p:to>
                                        <p:strVal val="visible"/>
                                      </p:to>
                                    </p:set>
                                    <p:animEffect transition="in" filter="fade">
                                      <p:cBhvr>
                                        <p:cTn id="11" dur="500"/>
                                        <p:tgtEl>
                                          <p:spTgt spid="220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11"/>
                                        </p:tgtEl>
                                        <p:attrNameLst>
                                          <p:attrName>style.visibility</p:attrName>
                                        </p:attrNameLst>
                                      </p:cBhvr>
                                      <p:to>
                                        <p:strVal val="visible"/>
                                      </p:to>
                                    </p:set>
                                    <p:animEffect transition="in" filter="fade">
                                      <p:cBhvr>
                                        <p:cTn id="15" dur="500"/>
                                        <p:tgtEl>
                                          <p:spTgt spid="2211"/>
                                        </p:tgtEl>
                                      </p:cBhvr>
                                    </p:animEffect>
                                  </p:childTnLst>
                                </p:cTn>
                              </p:par>
                              <p:par>
                                <p:cTn id="16" presetID="10" presetClass="entr" presetSubtype="0" fill="hold" nodeType="withEffect">
                                  <p:stCondLst>
                                    <p:cond delay="0"/>
                                  </p:stCondLst>
                                  <p:childTnLst>
                                    <p:set>
                                      <p:cBhvr>
                                        <p:cTn id="17" dur="1" fill="hold">
                                          <p:stCondLst>
                                            <p:cond delay="0"/>
                                          </p:stCondLst>
                                        </p:cTn>
                                        <p:tgtEl>
                                          <p:spTgt spid="2213"/>
                                        </p:tgtEl>
                                        <p:attrNameLst>
                                          <p:attrName>style.visibility</p:attrName>
                                        </p:attrNameLst>
                                      </p:cBhvr>
                                      <p:to>
                                        <p:strVal val="visible"/>
                                      </p:to>
                                    </p:set>
                                    <p:animEffect transition="in" filter="fade">
                                      <p:cBhvr>
                                        <p:cTn id="18" dur="500"/>
                                        <p:tgtEl>
                                          <p:spTgt spid="22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209"/>
                                        </p:tgtEl>
                                        <p:attrNameLst>
                                          <p:attrName>style.visibility</p:attrName>
                                        </p:attrNameLst>
                                      </p:cBhvr>
                                      <p:to>
                                        <p:strVal val="visible"/>
                                      </p:to>
                                    </p:set>
                                    <p:animEffect transition="in" filter="fade">
                                      <p:cBhvr>
                                        <p:cTn id="22" dur="500"/>
                                        <p:tgtEl>
                                          <p:spTgt spid="2209"/>
                                        </p:tgtEl>
                                      </p:cBhvr>
                                    </p:animEffect>
                                  </p:childTnLst>
                                </p:cTn>
                              </p:par>
                              <p:par>
                                <p:cTn id="23" presetID="10" presetClass="entr" presetSubtype="0" fill="hold" nodeType="withEffect">
                                  <p:stCondLst>
                                    <p:cond delay="0"/>
                                  </p:stCondLst>
                                  <p:childTnLst>
                                    <p:set>
                                      <p:cBhvr>
                                        <p:cTn id="24" dur="1" fill="hold">
                                          <p:stCondLst>
                                            <p:cond delay="0"/>
                                          </p:stCondLst>
                                        </p:cTn>
                                        <p:tgtEl>
                                          <p:spTgt spid="2210"/>
                                        </p:tgtEl>
                                        <p:attrNameLst>
                                          <p:attrName>style.visibility</p:attrName>
                                        </p:attrNameLst>
                                      </p:cBhvr>
                                      <p:to>
                                        <p:strVal val="visible"/>
                                      </p:to>
                                    </p:set>
                                    <p:animEffect transition="in" filter="fade">
                                      <p:cBhvr>
                                        <p:cTn id="25" dur="500"/>
                                        <p:tgtEl>
                                          <p:spTgt spid="2210"/>
                                        </p:tgtEl>
                                      </p:cBhvr>
                                    </p:animEffect>
                                  </p:childTnLst>
                                </p:cTn>
                              </p:par>
                              <p:par>
                                <p:cTn id="26" presetID="10" presetClass="entr" presetSubtype="0" fill="hold" nodeType="withEffect">
                                  <p:stCondLst>
                                    <p:cond delay="0"/>
                                  </p:stCondLst>
                                  <p:childTnLst>
                                    <p:set>
                                      <p:cBhvr>
                                        <p:cTn id="27" dur="1" fill="hold">
                                          <p:stCondLst>
                                            <p:cond delay="0"/>
                                          </p:stCondLst>
                                        </p:cTn>
                                        <p:tgtEl>
                                          <p:spTgt spid="2212"/>
                                        </p:tgtEl>
                                        <p:attrNameLst>
                                          <p:attrName>style.visibility</p:attrName>
                                        </p:attrNameLst>
                                      </p:cBhvr>
                                      <p:to>
                                        <p:strVal val="visible"/>
                                      </p:to>
                                    </p:set>
                                    <p:animEffect transition="in" filter="fade">
                                      <p:cBhvr>
                                        <p:cTn id="28" dur="500"/>
                                        <p:tgtEl>
                                          <p:spTgt spid="2212"/>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208"/>
                                        </p:tgtEl>
                                        <p:attrNameLst>
                                          <p:attrName>style.visibility</p:attrName>
                                        </p:attrNameLst>
                                      </p:cBhvr>
                                      <p:to>
                                        <p:strVal val="visible"/>
                                      </p:to>
                                    </p:set>
                                    <p:animEffect transition="in" filter="fade">
                                      <p:cBhvr>
                                        <p:cTn id="32" dur="500"/>
                                        <p:tgtEl>
                                          <p:spTgt spid="2208"/>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205"/>
                                        </p:tgtEl>
                                        <p:attrNameLst>
                                          <p:attrName>style.visibility</p:attrName>
                                        </p:attrNameLst>
                                      </p:cBhvr>
                                      <p:to>
                                        <p:strVal val="visible"/>
                                      </p:to>
                                    </p:set>
                                    <p:animEffect transition="in" filter="fade">
                                      <p:cBhvr>
                                        <p:cTn id="36" dur="500"/>
                                        <p:tgtEl>
                                          <p:spTgt spid="2205"/>
                                        </p:tgtEl>
                                      </p:cBhvr>
                                    </p:animEffect>
                                  </p:childTnLst>
                                </p:cTn>
                              </p:par>
                              <p:par>
                                <p:cTn id="37" presetID="10" presetClass="entr" presetSubtype="0" fill="hold" nodeType="withEffect">
                                  <p:stCondLst>
                                    <p:cond delay="0"/>
                                  </p:stCondLst>
                                  <p:childTnLst>
                                    <p:set>
                                      <p:cBhvr>
                                        <p:cTn id="38" dur="1" fill="hold">
                                          <p:stCondLst>
                                            <p:cond delay="0"/>
                                          </p:stCondLst>
                                        </p:cTn>
                                        <p:tgtEl>
                                          <p:spTgt spid="2206"/>
                                        </p:tgtEl>
                                        <p:attrNameLst>
                                          <p:attrName>style.visibility</p:attrName>
                                        </p:attrNameLst>
                                      </p:cBhvr>
                                      <p:to>
                                        <p:strVal val="visible"/>
                                      </p:to>
                                    </p:set>
                                    <p:animEffect transition="in" filter="fade">
                                      <p:cBhvr>
                                        <p:cTn id="39" dur="500"/>
                                        <p:tgtEl>
                                          <p:spTgt spid="2206"/>
                                        </p:tgtEl>
                                      </p:cBhvr>
                                    </p:animEffect>
                                  </p:childTnLst>
                                </p:cTn>
                              </p:par>
                            </p:childTnLst>
                          </p:cTn>
                        </p:par>
                        <p:par>
                          <p:cTn id="40" fill="hold">
                            <p:stCondLst>
                              <p:cond delay="3000"/>
                            </p:stCondLst>
                            <p:childTnLst>
                              <p:par>
                                <p:cTn id="41" presetID="23" presetClass="entr" presetSubtype="16" fill="hold" nodeType="afterEffect">
                                  <p:stCondLst>
                                    <p:cond delay="0"/>
                                  </p:stCondLst>
                                  <p:childTnLst>
                                    <p:set>
                                      <p:cBhvr>
                                        <p:cTn id="42" dur="1" fill="hold">
                                          <p:stCondLst>
                                            <p:cond delay="0"/>
                                          </p:stCondLst>
                                        </p:cTn>
                                        <p:tgtEl>
                                          <p:spTgt spid="2227"/>
                                        </p:tgtEl>
                                        <p:attrNameLst>
                                          <p:attrName>style.visibility</p:attrName>
                                        </p:attrNameLst>
                                      </p:cBhvr>
                                      <p:to>
                                        <p:strVal val="visible"/>
                                      </p:to>
                                    </p:set>
                                    <p:anim calcmode="lin" valueType="num">
                                      <p:cBhvr additive="base">
                                        <p:cTn id="43" dur="500"/>
                                        <p:tgtEl>
                                          <p:spTgt spid="2227"/>
                                        </p:tgtEl>
                                        <p:attrNameLst>
                                          <p:attrName>ppt_w</p:attrName>
                                        </p:attrNameLst>
                                      </p:cBhvr>
                                      <p:tavLst>
                                        <p:tav tm="0">
                                          <p:val>
                                            <p:strVal val="0"/>
                                          </p:val>
                                        </p:tav>
                                        <p:tav tm="100000">
                                          <p:val>
                                            <p:strVal val="#ppt_w"/>
                                          </p:val>
                                        </p:tav>
                                      </p:tavLst>
                                    </p:anim>
                                    <p:anim calcmode="lin" valueType="num">
                                      <p:cBhvr additive="base">
                                        <p:cTn id="44" dur="500"/>
                                        <p:tgtEl>
                                          <p:spTgt spid="2227"/>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229"/>
                                        </p:tgtEl>
                                        <p:attrNameLst>
                                          <p:attrName>style.visibility</p:attrName>
                                        </p:attrNameLst>
                                      </p:cBhvr>
                                      <p:to>
                                        <p:strVal val="visible"/>
                                      </p:to>
                                    </p:set>
                                    <p:anim calcmode="lin" valueType="num">
                                      <p:cBhvr additive="base">
                                        <p:cTn id="47" dur="500"/>
                                        <p:tgtEl>
                                          <p:spTgt spid="2229"/>
                                        </p:tgtEl>
                                        <p:attrNameLst>
                                          <p:attrName>ppt_w</p:attrName>
                                        </p:attrNameLst>
                                      </p:cBhvr>
                                      <p:tavLst>
                                        <p:tav tm="0">
                                          <p:val>
                                            <p:strVal val="0"/>
                                          </p:val>
                                        </p:tav>
                                        <p:tav tm="100000">
                                          <p:val>
                                            <p:strVal val="#ppt_w"/>
                                          </p:val>
                                        </p:tav>
                                      </p:tavLst>
                                    </p:anim>
                                    <p:anim calcmode="lin" valueType="num">
                                      <p:cBhvr additive="base">
                                        <p:cTn id="48" dur="500"/>
                                        <p:tgtEl>
                                          <p:spTgt spid="2229"/>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2228"/>
                                        </p:tgtEl>
                                        <p:attrNameLst>
                                          <p:attrName>style.visibility</p:attrName>
                                        </p:attrNameLst>
                                      </p:cBhvr>
                                      <p:to>
                                        <p:strVal val="visible"/>
                                      </p:to>
                                    </p:set>
                                    <p:anim calcmode="lin" valueType="num">
                                      <p:cBhvr additive="base">
                                        <p:cTn id="51" dur="500"/>
                                        <p:tgtEl>
                                          <p:spTgt spid="2228"/>
                                        </p:tgtEl>
                                        <p:attrNameLst>
                                          <p:attrName>ppt_w</p:attrName>
                                        </p:attrNameLst>
                                      </p:cBhvr>
                                      <p:tavLst>
                                        <p:tav tm="0">
                                          <p:val>
                                            <p:strVal val="0"/>
                                          </p:val>
                                        </p:tav>
                                        <p:tav tm="100000">
                                          <p:val>
                                            <p:strVal val="#ppt_w"/>
                                          </p:val>
                                        </p:tav>
                                      </p:tavLst>
                                    </p:anim>
                                    <p:anim calcmode="lin" valueType="num">
                                      <p:cBhvr additive="base">
                                        <p:cTn id="52" dur="500"/>
                                        <p:tgtEl>
                                          <p:spTgt spid="2228"/>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2226"/>
                                        </p:tgtEl>
                                        <p:attrNameLst>
                                          <p:attrName>style.visibility</p:attrName>
                                        </p:attrNameLst>
                                      </p:cBhvr>
                                      <p:to>
                                        <p:strVal val="visible"/>
                                      </p:to>
                                    </p:set>
                                    <p:anim calcmode="lin" valueType="num">
                                      <p:cBhvr additive="base">
                                        <p:cTn id="55" dur="500"/>
                                        <p:tgtEl>
                                          <p:spTgt spid="2226"/>
                                        </p:tgtEl>
                                        <p:attrNameLst>
                                          <p:attrName>ppt_w</p:attrName>
                                        </p:attrNameLst>
                                      </p:cBhvr>
                                      <p:tavLst>
                                        <p:tav tm="0">
                                          <p:val>
                                            <p:strVal val="0"/>
                                          </p:val>
                                        </p:tav>
                                        <p:tav tm="100000">
                                          <p:val>
                                            <p:strVal val="#ppt_w"/>
                                          </p:val>
                                        </p:tav>
                                      </p:tavLst>
                                    </p:anim>
                                    <p:anim calcmode="lin" valueType="num">
                                      <p:cBhvr additive="base">
                                        <p:cTn id="56" dur="500"/>
                                        <p:tgtEl>
                                          <p:spTgt spid="2226"/>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2230"/>
                                        </p:tgtEl>
                                        <p:attrNameLst>
                                          <p:attrName>style.visibility</p:attrName>
                                        </p:attrNameLst>
                                      </p:cBhvr>
                                      <p:to>
                                        <p:strVal val="visible"/>
                                      </p:to>
                                    </p:set>
                                    <p:anim calcmode="lin" valueType="num">
                                      <p:cBhvr additive="base">
                                        <p:cTn id="59" dur="500"/>
                                        <p:tgtEl>
                                          <p:spTgt spid="2230"/>
                                        </p:tgtEl>
                                        <p:attrNameLst>
                                          <p:attrName>ppt_w</p:attrName>
                                        </p:attrNameLst>
                                      </p:cBhvr>
                                      <p:tavLst>
                                        <p:tav tm="0">
                                          <p:val>
                                            <p:strVal val="0"/>
                                          </p:val>
                                        </p:tav>
                                        <p:tav tm="100000">
                                          <p:val>
                                            <p:strVal val="#ppt_w"/>
                                          </p:val>
                                        </p:tav>
                                      </p:tavLst>
                                    </p:anim>
                                    <p:anim calcmode="lin" valueType="num">
                                      <p:cBhvr additive="base">
                                        <p:cTn id="60" dur="500"/>
                                        <p:tgtEl>
                                          <p:spTgt spid="2230"/>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2231"/>
                                        </p:tgtEl>
                                        <p:attrNameLst>
                                          <p:attrName>style.visibility</p:attrName>
                                        </p:attrNameLst>
                                      </p:cBhvr>
                                      <p:to>
                                        <p:strVal val="visible"/>
                                      </p:to>
                                    </p:set>
                                    <p:anim calcmode="lin" valueType="num">
                                      <p:cBhvr additive="base">
                                        <p:cTn id="63" dur="500"/>
                                        <p:tgtEl>
                                          <p:spTgt spid="2231"/>
                                        </p:tgtEl>
                                        <p:attrNameLst>
                                          <p:attrName>ppt_w</p:attrName>
                                        </p:attrNameLst>
                                      </p:cBhvr>
                                      <p:tavLst>
                                        <p:tav tm="0">
                                          <p:val>
                                            <p:strVal val="0"/>
                                          </p:val>
                                        </p:tav>
                                        <p:tav tm="100000">
                                          <p:val>
                                            <p:strVal val="#ppt_w"/>
                                          </p:val>
                                        </p:tav>
                                      </p:tavLst>
                                    </p:anim>
                                    <p:anim calcmode="lin" valueType="num">
                                      <p:cBhvr additive="base">
                                        <p:cTn id="64" dur="500"/>
                                        <p:tgtEl>
                                          <p:spTgt spid="2231"/>
                                        </p:tgtEl>
                                        <p:attrNameLst>
                                          <p:attrName>ppt_h</p:attrName>
                                        </p:attrNameLst>
                                      </p:cBhvr>
                                      <p:tavLst>
                                        <p:tav tm="0">
                                          <p:val>
                                            <p:strVal val="0"/>
                                          </p:val>
                                        </p:tav>
                                        <p:tav tm="100000">
                                          <p:val>
                                            <p:strVal val="#ppt_h"/>
                                          </p:val>
                                        </p:tav>
                                      </p:tavLst>
                                    </p:anim>
                                  </p:childTnLst>
                                </p:cTn>
                              </p:par>
                            </p:childTnLst>
                          </p:cTn>
                        </p:par>
                        <p:par>
                          <p:cTn id="65" fill="hold">
                            <p:stCondLst>
                              <p:cond delay="3500"/>
                            </p:stCondLst>
                            <p:childTnLst>
                              <p:par>
                                <p:cTn id="66" presetID="23" presetClass="entr" presetSubtype="16" fill="hold" nodeType="afterEffect">
                                  <p:stCondLst>
                                    <p:cond delay="0"/>
                                  </p:stCondLst>
                                  <p:childTnLst>
                                    <p:set>
                                      <p:cBhvr>
                                        <p:cTn id="67" dur="1" fill="hold">
                                          <p:stCondLst>
                                            <p:cond delay="0"/>
                                          </p:stCondLst>
                                        </p:cTn>
                                        <p:tgtEl>
                                          <p:spTgt spid="2233"/>
                                        </p:tgtEl>
                                        <p:attrNameLst>
                                          <p:attrName>style.visibility</p:attrName>
                                        </p:attrNameLst>
                                      </p:cBhvr>
                                      <p:to>
                                        <p:strVal val="visible"/>
                                      </p:to>
                                    </p:set>
                                    <p:anim calcmode="lin" valueType="num">
                                      <p:cBhvr additive="base">
                                        <p:cTn id="68" dur="500"/>
                                        <p:tgtEl>
                                          <p:spTgt spid="2233"/>
                                        </p:tgtEl>
                                        <p:attrNameLst>
                                          <p:attrName>ppt_w</p:attrName>
                                        </p:attrNameLst>
                                      </p:cBhvr>
                                      <p:tavLst>
                                        <p:tav tm="0">
                                          <p:val>
                                            <p:strVal val="0"/>
                                          </p:val>
                                        </p:tav>
                                        <p:tav tm="100000">
                                          <p:val>
                                            <p:strVal val="#ppt_w"/>
                                          </p:val>
                                        </p:tav>
                                      </p:tavLst>
                                    </p:anim>
                                    <p:anim calcmode="lin" valueType="num">
                                      <p:cBhvr additive="base">
                                        <p:cTn id="69" dur="500"/>
                                        <p:tgtEl>
                                          <p:spTgt spid="2233"/>
                                        </p:tgtEl>
                                        <p:attrNameLst>
                                          <p:attrName>ppt_h</p:attrName>
                                        </p:attrNameLst>
                                      </p:cBhvr>
                                      <p:tavLst>
                                        <p:tav tm="0">
                                          <p:val>
                                            <p:str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2235"/>
                                        </p:tgtEl>
                                        <p:attrNameLst>
                                          <p:attrName>style.visibility</p:attrName>
                                        </p:attrNameLst>
                                      </p:cBhvr>
                                      <p:to>
                                        <p:strVal val="visible"/>
                                      </p:to>
                                    </p:set>
                                    <p:anim calcmode="lin" valueType="num">
                                      <p:cBhvr additive="base">
                                        <p:cTn id="72" dur="500"/>
                                        <p:tgtEl>
                                          <p:spTgt spid="2235"/>
                                        </p:tgtEl>
                                        <p:attrNameLst>
                                          <p:attrName>ppt_w</p:attrName>
                                        </p:attrNameLst>
                                      </p:cBhvr>
                                      <p:tavLst>
                                        <p:tav tm="0">
                                          <p:val>
                                            <p:strVal val="0"/>
                                          </p:val>
                                        </p:tav>
                                        <p:tav tm="100000">
                                          <p:val>
                                            <p:strVal val="#ppt_w"/>
                                          </p:val>
                                        </p:tav>
                                      </p:tavLst>
                                    </p:anim>
                                    <p:anim calcmode="lin" valueType="num">
                                      <p:cBhvr additive="base">
                                        <p:cTn id="73" dur="500"/>
                                        <p:tgtEl>
                                          <p:spTgt spid="2235"/>
                                        </p:tgtEl>
                                        <p:attrNameLst>
                                          <p:attrName>ppt_h</p:attrName>
                                        </p:attrNameLst>
                                      </p:cBhvr>
                                      <p:tavLst>
                                        <p:tav tm="0">
                                          <p:val>
                                            <p:str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2237"/>
                                        </p:tgtEl>
                                        <p:attrNameLst>
                                          <p:attrName>style.visibility</p:attrName>
                                        </p:attrNameLst>
                                      </p:cBhvr>
                                      <p:to>
                                        <p:strVal val="visible"/>
                                      </p:to>
                                    </p:set>
                                    <p:anim calcmode="lin" valueType="num">
                                      <p:cBhvr additive="base">
                                        <p:cTn id="76" dur="500"/>
                                        <p:tgtEl>
                                          <p:spTgt spid="2237"/>
                                        </p:tgtEl>
                                        <p:attrNameLst>
                                          <p:attrName>ppt_w</p:attrName>
                                        </p:attrNameLst>
                                      </p:cBhvr>
                                      <p:tavLst>
                                        <p:tav tm="0">
                                          <p:val>
                                            <p:strVal val="0"/>
                                          </p:val>
                                        </p:tav>
                                        <p:tav tm="100000">
                                          <p:val>
                                            <p:strVal val="#ppt_w"/>
                                          </p:val>
                                        </p:tav>
                                      </p:tavLst>
                                    </p:anim>
                                    <p:anim calcmode="lin" valueType="num">
                                      <p:cBhvr additive="base">
                                        <p:cTn id="77" dur="500"/>
                                        <p:tgtEl>
                                          <p:spTgt spid="2237"/>
                                        </p:tgtEl>
                                        <p:attrNameLst>
                                          <p:attrName>ppt_h</p:attrName>
                                        </p:attrNameLst>
                                      </p:cBhvr>
                                      <p:tavLst>
                                        <p:tav tm="0">
                                          <p:val>
                                            <p:str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2232"/>
                                        </p:tgtEl>
                                        <p:attrNameLst>
                                          <p:attrName>style.visibility</p:attrName>
                                        </p:attrNameLst>
                                      </p:cBhvr>
                                      <p:to>
                                        <p:strVal val="visible"/>
                                      </p:to>
                                    </p:set>
                                    <p:anim calcmode="lin" valueType="num">
                                      <p:cBhvr additive="base">
                                        <p:cTn id="80" dur="500"/>
                                        <p:tgtEl>
                                          <p:spTgt spid="2232"/>
                                        </p:tgtEl>
                                        <p:attrNameLst>
                                          <p:attrName>ppt_w</p:attrName>
                                        </p:attrNameLst>
                                      </p:cBhvr>
                                      <p:tavLst>
                                        <p:tav tm="0">
                                          <p:val>
                                            <p:strVal val="0"/>
                                          </p:val>
                                        </p:tav>
                                        <p:tav tm="100000">
                                          <p:val>
                                            <p:strVal val="#ppt_w"/>
                                          </p:val>
                                        </p:tav>
                                      </p:tavLst>
                                    </p:anim>
                                    <p:anim calcmode="lin" valueType="num">
                                      <p:cBhvr additive="base">
                                        <p:cTn id="81" dur="500"/>
                                        <p:tgtEl>
                                          <p:spTgt spid="2232"/>
                                        </p:tgtEl>
                                        <p:attrNameLst>
                                          <p:attrName>ppt_h</p:attrName>
                                        </p:attrNameLst>
                                      </p:cBhvr>
                                      <p:tavLst>
                                        <p:tav tm="0">
                                          <p:val>
                                            <p:str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2234"/>
                                        </p:tgtEl>
                                        <p:attrNameLst>
                                          <p:attrName>style.visibility</p:attrName>
                                        </p:attrNameLst>
                                      </p:cBhvr>
                                      <p:to>
                                        <p:strVal val="visible"/>
                                      </p:to>
                                    </p:set>
                                    <p:anim calcmode="lin" valueType="num">
                                      <p:cBhvr additive="base">
                                        <p:cTn id="84" dur="500"/>
                                        <p:tgtEl>
                                          <p:spTgt spid="2234"/>
                                        </p:tgtEl>
                                        <p:attrNameLst>
                                          <p:attrName>ppt_w</p:attrName>
                                        </p:attrNameLst>
                                      </p:cBhvr>
                                      <p:tavLst>
                                        <p:tav tm="0">
                                          <p:val>
                                            <p:strVal val="0"/>
                                          </p:val>
                                        </p:tav>
                                        <p:tav tm="100000">
                                          <p:val>
                                            <p:strVal val="#ppt_w"/>
                                          </p:val>
                                        </p:tav>
                                      </p:tavLst>
                                    </p:anim>
                                    <p:anim calcmode="lin" valueType="num">
                                      <p:cBhvr additive="base">
                                        <p:cTn id="85" dur="500"/>
                                        <p:tgtEl>
                                          <p:spTgt spid="2234"/>
                                        </p:tgtEl>
                                        <p:attrNameLst>
                                          <p:attrName>ppt_h</p:attrName>
                                        </p:attrNameLst>
                                      </p:cBhvr>
                                      <p:tavLst>
                                        <p:tav tm="0">
                                          <p:val>
                                            <p:strVal val="0"/>
                                          </p:val>
                                        </p:tav>
                                        <p:tav tm="100000">
                                          <p:val>
                                            <p:strVal val="#ppt_h"/>
                                          </p:val>
                                        </p:tav>
                                      </p:tavLst>
                                    </p:anim>
                                  </p:childTnLst>
                                </p:cTn>
                              </p:par>
                              <p:par>
                                <p:cTn id="86" presetID="23" presetClass="entr" presetSubtype="16" fill="hold" nodeType="withEffect">
                                  <p:stCondLst>
                                    <p:cond delay="0"/>
                                  </p:stCondLst>
                                  <p:childTnLst>
                                    <p:set>
                                      <p:cBhvr>
                                        <p:cTn id="87" dur="1" fill="hold">
                                          <p:stCondLst>
                                            <p:cond delay="0"/>
                                          </p:stCondLst>
                                        </p:cTn>
                                        <p:tgtEl>
                                          <p:spTgt spid="2236"/>
                                        </p:tgtEl>
                                        <p:attrNameLst>
                                          <p:attrName>style.visibility</p:attrName>
                                        </p:attrNameLst>
                                      </p:cBhvr>
                                      <p:to>
                                        <p:strVal val="visible"/>
                                      </p:to>
                                    </p:set>
                                    <p:anim calcmode="lin" valueType="num">
                                      <p:cBhvr additive="base">
                                        <p:cTn id="88" dur="500"/>
                                        <p:tgtEl>
                                          <p:spTgt spid="2236"/>
                                        </p:tgtEl>
                                        <p:attrNameLst>
                                          <p:attrName>ppt_w</p:attrName>
                                        </p:attrNameLst>
                                      </p:cBhvr>
                                      <p:tavLst>
                                        <p:tav tm="0">
                                          <p:val>
                                            <p:strVal val="0"/>
                                          </p:val>
                                        </p:tav>
                                        <p:tav tm="100000">
                                          <p:val>
                                            <p:strVal val="#ppt_w"/>
                                          </p:val>
                                        </p:tav>
                                      </p:tavLst>
                                    </p:anim>
                                    <p:anim calcmode="lin" valueType="num">
                                      <p:cBhvr additive="base">
                                        <p:cTn id="89" dur="500"/>
                                        <p:tgtEl>
                                          <p:spTgt spid="2236"/>
                                        </p:tgtEl>
                                        <p:attrNameLst>
                                          <p:attrName>ppt_h</p:attrName>
                                        </p:attrNameLst>
                                      </p:cBhvr>
                                      <p:tavLst>
                                        <p:tav tm="0">
                                          <p:val>
                                            <p:strVal val="0"/>
                                          </p:val>
                                        </p:tav>
                                        <p:tav tm="100000">
                                          <p:val>
                                            <p:strVal val="#ppt_h"/>
                                          </p:val>
                                        </p:tav>
                                      </p:tavLst>
                                    </p:anim>
                                  </p:childTnLst>
                                </p:cTn>
                              </p:par>
                            </p:childTnLst>
                          </p:cTn>
                        </p:par>
                        <p:par>
                          <p:cTn id="90" fill="hold">
                            <p:stCondLst>
                              <p:cond delay="4000"/>
                            </p:stCondLst>
                            <p:childTnLst>
                              <p:par>
                                <p:cTn id="91" presetID="10" presetClass="entr" presetSubtype="0" fill="hold" nodeType="afterEffect">
                                  <p:stCondLst>
                                    <p:cond delay="0"/>
                                  </p:stCondLst>
                                  <p:childTnLst>
                                    <p:set>
                                      <p:cBhvr>
                                        <p:cTn id="92" dur="1" fill="hold">
                                          <p:stCondLst>
                                            <p:cond delay="0"/>
                                          </p:stCondLst>
                                        </p:cTn>
                                        <p:tgtEl>
                                          <p:spTgt spid="2214"/>
                                        </p:tgtEl>
                                        <p:attrNameLst>
                                          <p:attrName>style.visibility</p:attrName>
                                        </p:attrNameLst>
                                      </p:cBhvr>
                                      <p:to>
                                        <p:strVal val="visible"/>
                                      </p:to>
                                    </p:set>
                                    <p:animEffect transition="in" filter="fade">
                                      <p:cBhvr>
                                        <p:cTn id="93" dur="500"/>
                                        <p:tgtEl>
                                          <p:spTgt spid="2214"/>
                                        </p:tgtEl>
                                      </p:cBhvr>
                                    </p:animEffect>
                                  </p:childTnLst>
                                </p:cTn>
                              </p:par>
                              <p:par>
                                <p:cTn id="94" presetID="10" presetClass="entr" presetSubtype="0" fill="hold" nodeType="withEffect">
                                  <p:stCondLst>
                                    <p:cond delay="0"/>
                                  </p:stCondLst>
                                  <p:childTnLst>
                                    <p:set>
                                      <p:cBhvr>
                                        <p:cTn id="95" dur="1" fill="hold">
                                          <p:stCondLst>
                                            <p:cond delay="0"/>
                                          </p:stCondLst>
                                        </p:cTn>
                                        <p:tgtEl>
                                          <p:spTgt spid="2220"/>
                                        </p:tgtEl>
                                        <p:attrNameLst>
                                          <p:attrName>style.visibility</p:attrName>
                                        </p:attrNameLst>
                                      </p:cBhvr>
                                      <p:to>
                                        <p:strVal val="visible"/>
                                      </p:to>
                                    </p:set>
                                    <p:animEffect transition="in" filter="fade">
                                      <p:cBhvr>
                                        <p:cTn id="96" dur="500"/>
                                        <p:tgtEl>
                                          <p:spTgt spid="2220"/>
                                        </p:tgtEl>
                                      </p:cBhvr>
                                    </p:animEffect>
                                  </p:childTnLst>
                                </p:cTn>
                              </p:par>
                              <p:par>
                                <p:cTn id="97" presetID="10" presetClass="entr" presetSubtype="0" fill="hold" nodeType="withEffect">
                                  <p:stCondLst>
                                    <p:cond delay="0"/>
                                  </p:stCondLst>
                                  <p:childTnLst>
                                    <p:set>
                                      <p:cBhvr>
                                        <p:cTn id="98" dur="1" fill="hold">
                                          <p:stCondLst>
                                            <p:cond delay="0"/>
                                          </p:stCondLst>
                                        </p:cTn>
                                        <p:tgtEl>
                                          <p:spTgt spid="2216"/>
                                        </p:tgtEl>
                                        <p:attrNameLst>
                                          <p:attrName>style.visibility</p:attrName>
                                        </p:attrNameLst>
                                      </p:cBhvr>
                                      <p:to>
                                        <p:strVal val="visible"/>
                                      </p:to>
                                    </p:set>
                                    <p:animEffect transition="in" filter="fade">
                                      <p:cBhvr>
                                        <p:cTn id="99" dur="500"/>
                                        <p:tgtEl>
                                          <p:spTgt spid="2216"/>
                                        </p:tgtEl>
                                      </p:cBhvr>
                                    </p:animEffect>
                                  </p:childTnLst>
                                </p:cTn>
                              </p:par>
                              <p:par>
                                <p:cTn id="100" presetID="10" presetClass="entr" presetSubtype="0" fill="hold" nodeType="withEffect">
                                  <p:stCondLst>
                                    <p:cond delay="0"/>
                                  </p:stCondLst>
                                  <p:childTnLst>
                                    <p:set>
                                      <p:cBhvr>
                                        <p:cTn id="101" dur="1" fill="hold">
                                          <p:stCondLst>
                                            <p:cond delay="0"/>
                                          </p:stCondLst>
                                        </p:cTn>
                                        <p:tgtEl>
                                          <p:spTgt spid="2222"/>
                                        </p:tgtEl>
                                        <p:attrNameLst>
                                          <p:attrName>style.visibility</p:attrName>
                                        </p:attrNameLst>
                                      </p:cBhvr>
                                      <p:to>
                                        <p:strVal val="visible"/>
                                      </p:to>
                                    </p:set>
                                    <p:animEffect transition="in" filter="fade">
                                      <p:cBhvr>
                                        <p:cTn id="102" dur="500"/>
                                        <p:tgtEl>
                                          <p:spTgt spid="2222"/>
                                        </p:tgtEl>
                                      </p:cBhvr>
                                    </p:animEffect>
                                  </p:childTnLst>
                                </p:cTn>
                              </p:par>
                              <p:par>
                                <p:cTn id="103" presetID="10" presetClass="entr" presetSubtype="0" fill="hold" nodeType="withEffect">
                                  <p:stCondLst>
                                    <p:cond delay="0"/>
                                  </p:stCondLst>
                                  <p:childTnLst>
                                    <p:set>
                                      <p:cBhvr>
                                        <p:cTn id="104" dur="1" fill="hold">
                                          <p:stCondLst>
                                            <p:cond delay="0"/>
                                          </p:stCondLst>
                                        </p:cTn>
                                        <p:tgtEl>
                                          <p:spTgt spid="2218"/>
                                        </p:tgtEl>
                                        <p:attrNameLst>
                                          <p:attrName>style.visibility</p:attrName>
                                        </p:attrNameLst>
                                      </p:cBhvr>
                                      <p:to>
                                        <p:strVal val="visible"/>
                                      </p:to>
                                    </p:set>
                                    <p:animEffect transition="in" filter="fade">
                                      <p:cBhvr>
                                        <p:cTn id="105" dur="500"/>
                                        <p:tgtEl>
                                          <p:spTgt spid="2218"/>
                                        </p:tgtEl>
                                      </p:cBhvr>
                                    </p:animEffect>
                                  </p:childTnLst>
                                </p:cTn>
                              </p:par>
                              <p:par>
                                <p:cTn id="106" presetID="10" presetClass="entr" presetSubtype="0" fill="hold" nodeType="withEffect">
                                  <p:stCondLst>
                                    <p:cond delay="0"/>
                                  </p:stCondLst>
                                  <p:childTnLst>
                                    <p:set>
                                      <p:cBhvr>
                                        <p:cTn id="107" dur="1" fill="hold">
                                          <p:stCondLst>
                                            <p:cond delay="0"/>
                                          </p:stCondLst>
                                        </p:cTn>
                                        <p:tgtEl>
                                          <p:spTgt spid="2224"/>
                                        </p:tgtEl>
                                        <p:attrNameLst>
                                          <p:attrName>style.visibility</p:attrName>
                                        </p:attrNameLst>
                                      </p:cBhvr>
                                      <p:to>
                                        <p:strVal val="visible"/>
                                      </p:to>
                                    </p:set>
                                    <p:animEffect transition="in" filter="fade">
                                      <p:cBhvr>
                                        <p:cTn id="108" dur="500"/>
                                        <p:tgtEl>
                                          <p:spTgt spid="2224"/>
                                        </p:tgtEl>
                                      </p:cBhvr>
                                    </p:animEffect>
                                  </p:childTnLst>
                                </p:cTn>
                              </p:par>
                            </p:childTnLst>
                          </p:cTn>
                        </p:par>
                        <p:par>
                          <p:cTn id="109" fill="hold">
                            <p:stCondLst>
                              <p:cond delay="4500"/>
                            </p:stCondLst>
                            <p:childTnLst>
                              <p:par>
                                <p:cTn id="110" presetID="10" presetClass="entr" presetSubtype="0" fill="hold" nodeType="afterEffect">
                                  <p:stCondLst>
                                    <p:cond delay="0"/>
                                  </p:stCondLst>
                                  <p:childTnLst>
                                    <p:set>
                                      <p:cBhvr>
                                        <p:cTn id="111" dur="1" fill="hold">
                                          <p:stCondLst>
                                            <p:cond delay="0"/>
                                          </p:stCondLst>
                                        </p:cTn>
                                        <p:tgtEl>
                                          <p:spTgt spid="2215"/>
                                        </p:tgtEl>
                                        <p:attrNameLst>
                                          <p:attrName>style.visibility</p:attrName>
                                        </p:attrNameLst>
                                      </p:cBhvr>
                                      <p:to>
                                        <p:strVal val="visible"/>
                                      </p:to>
                                    </p:set>
                                    <p:animEffect transition="in" filter="fade">
                                      <p:cBhvr>
                                        <p:cTn id="112" dur="500"/>
                                        <p:tgtEl>
                                          <p:spTgt spid="2215"/>
                                        </p:tgtEl>
                                      </p:cBhvr>
                                    </p:animEffect>
                                  </p:childTnLst>
                                </p:cTn>
                              </p:par>
                              <p:par>
                                <p:cTn id="113" presetID="10" presetClass="entr" presetSubtype="0" fill="hold" nodeType="withEffect">
                                  <p:stCondLst>
                                    <p:cond delay="0"/>
                                  </p:stCondLst>
                                  <p:childTnLst>
                                    <p:set>
                                      <p:cBhvr>
                                        <p:cTn id="114" dur="1" fill="hold">
                                          <p:stCondLst>
                                            <p:cond delay="0"/>
                                          </p:stCondLst>
                                        </p:cTn>
                                        <p:tgtEl>
                                          <p:spTgt spid="2221"/>
                                        </p:tgtEl>
                                        <p:attrNameLst>
                                          <p:attrName>style.visibility</p:attrName>
                                        </p:attrNameLst>
                                      </p:cBhvr>
                                      <p:to>
                                        <p:strVal val="visible"/>
                                      </p:to>
                                    </p:set>
                                    <p:animEffect transition="in" filter="fade">
                                      <p:cBhvr>
                                        <p:cTn id="115" dur="500"/>
                                        <p:tgtEl>
                                          <p:spTgt spid="2221"/>
                                        </p:tgtEl>
                                      </p:cBhvr>
                                    </p:animEffect>
                                  </p:childTnLst>
                                </p:cTn>
                              </p:par>
                              <p:par>
                                <p:cTn id="116" presetID="10" presetClass="entr" presetSubtype="0" fill="hold" nodeType="withEffect">
                                  <p:stCondLst>
                                    <p:cond delay="0"/>
                                  </p:stCondLst>
                                  <p:childTnLst>
                                    <p:set>
                                      <p:cBhvr>
                                        <p:cTn id="117" dur="1" fill="hold">
                                          <p:stCondLst>
                                            <p:cond delay="0"/>
                                          </p:stCondLst>
                                        </p:cTn>
                                        <p:tgtEl>
                                          <p:spTgt spid="2217"/>
                                        </p:tgtEl>
                                        <p:attrNameLst>
                                          <p:attrName>style.visibility</p:attrName>
                                        </p:attrNameLst>
                                      </p:cBhvr>
                                      <p:to>
                                        <p:strVal val="visible"/>
                                      </p:to>
                                    </p:set>
                                    <p:animEffect transition="in" filter="fade">
                                      <p:cBhvr>
                                        <p:cTn id="118" dur="500"/>
                                        <p:tgtEl>
                                          <p:spTgt spid="2217"/>
                                        </p:tgtEl>
                                      </p:cBhvr>
                                    </p:animEffect>
                                  </p:childTnLst>
                                </p:cTn>
                              </p:par>
                              <p:par>
                                <p:cTn id="119" presetID="10" presetClass="entr" presetSubtype="0" fill="hold" nodeType="withEffect">
                                  <p:stCondLst>
                                    <p:cond delay="0"/>
                                  </p:stCondLst>
                                  <p:childTnLst>
                                    <p:set>
                                      <p:cBhvr>
                                        <p:cTn id="120" dur="1" fill="hold">
                                          <p:stCondLst>
                                            <p:cond delay="0"/>
                                          </p:stCondLst>
                                        </p:cTn>
                                        <p:tgtEl>
                                          <p:spTgt spid="2223"/>
                                        </p:tgtEl>
                                        <p:attrNameLst>
                                          <p:attrName>style.visibility</p:attrName>
                                        </p:attrNameLst>
                                      </p:cBhvr>
                                      <p:to>
                                        <p:strVal val="visible"/>
                                      </p:to>
                                    </p:set>
                                    <p:animEffect transition="in" filter="fade">
                                      <p:cBhvr>
                                        <p:cTn id="121" dur="500"/>
                                        <p:tgtEl>
                                          <p:spTgt spid="2223"/>
                                        </p:tgtEl>
                                      </p:cBhvr>
                                    </p:animEffect>
                                  </p:childTnLst>
                                </p:cTn>
                              </p:par>
                              <p:par>
                                <p:cTn id="122" presetID="10" presetClass="entr" presetSubtype="0" fill="hold" nodeType="withEffect">
                                  <p:stCondLst>
                                    <p:cond delay="0"/>
                                  </p:stCondLst>
                                  <p:childTnLst>
                                    <p:set>
                                      <p:cBhvr>
                                        <p:cTn id="123" dur="1" fill="hold">
                                          <p:stCondLst>
                                            <p:cond delay="0"/>
                                          </p:stCondLst>
                                        </p:cTn>
                                        <p:tgtEl>
                                          <p:spTgt spid="2219"/>
                                        </p:tgtEl>
                                        <p:attrNameLst>
                                          <p:attrName>style.visibility</p:attrName>
                                        </p:attrNameLst>
                                      </p:cBhvr>
                                      <p:to>
                                        <p:strVal val="visible"/>
                                      </p:to>
                                    </p:set>
                                    <p:animEffect transition="in" filter="fade">
                                      <p:cBhvr>
                                        <p:cTn id="124" dur="500"/>
                                        <p:tgtEl>
                                          <p:spTgt spid="2219"/>
                                        </p:tgtEl>
                                      </p:cBhvr>
                                    </p:animEffect>
                                  </p:childTnLst>
                                </p:cTn>
                              </p:par>
                              <p:par>
                                <p:cTn id="125" presetID="10" presetClass="entr" presetSubtype="0" fill="hold" nodeType="withEffect">
                                  <p:stCondLst>
                                    <p:cond delay="0"/>
                                  </p:stCondLst>
                                  <p:childTnLst>
                                    <p:set>
                                      <p:cBhvr>
                                        <p:cTn id="126" dur="1" fill="hold">
                                          <p:stCondLst>
                                            <p:cond delay="0"/>
                                          </p:stCondLst>
                                        </p:cTn>
                                        <p:tgtEl>
                                          <p:spTgt spid="2225"/>
                                        </p:tgtEl>
                                        <p:attrNameLst>
                                          <p:attrName>style.visibility</p:attrName>
                                        </p:attrNameLst>
                                      </p:cBhvr>
                                      <p:to>
                                        <p:strVal val="visible"/>
                                      </p:to>
                                    </p:set>
                                    <p:animEffect transition="in" filter="fade">
                                      <p:cBhvr>
                                        <p:cTn id="127" dur="500"/>
                                        <p:tgtEl>
                                          <p:spTgt spid="2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F2A20"/>
        </a:solidFill>
        <a:effectLst/>
      </p:bgPr>
    </p:bg>
    <p:spTree>
      <p:nvGrpSpPr>
        <p:cNvPr id="1" name="Shape 3459"/>
        <p:cNvGrpSpPr/>
        <p:nvPr/>
      </p:nvGrpSpPr>
      <p:grpSpPr>
        <a:xfrm>
          <a:off x="0" y="0"/>
          <a:ext cx="0" cy="0"/>
          <a:chOff x="0" y="0"/>
          <a:chExt cx="0" cy="0"/>
        </a:xfrm>
      </p:grpSpPr>
      <p:sp>
        <p:nvSpPr>
          <p:cNvPr id="3460" name="Google Shape;3460;p61"/>
          <p:cNvSpPr txBox="1">
            <a:spLocks noGrp="1"/>
          </p:cNvSpPr>
          <p:nvPr>
            <p:ph type="title" idx="4294967295"/>
          </p:nvPr>
        </p:nvSpPr>
        <p:spPr>
          <a:xfrm>
            <a:off x="2537619" y="3649980"/>
            <a:ext cx="7116762" cy="10017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8000"/>
              <a:buFont typeface="Lato"/>
              <a:buNone/>
            </a:pPr>
            <a:r>
              <a:rPr lang="en-US" sz="8000">
                <a:solidFill>
                  <a:schemeClr val="lt2"/>
                </a:solidFill>
              </a:rPr>
              <a:t>PESTEL</a:t>
            </a:r>
            <a:endParaRPr/>
          </a:p>
        </p:txBody>
      </p:sp>
      <p:grpSp>
        <p:nvGrpSpPr>
          <p:cNvPr id="3461" name="Google Shape;3461;p61"/>
          <p:cNvGrpSpPr/>
          <p:nvPr/>
        </p:nvGrpSpPr>
        <p:grpSpPr>
          <a:xfrm>
            <a:off x="5630069" y="2324100"/>
            <a:ext cx="931863" cy="1144427"/>
            <a:chOff x="160338" y="-1741488"/>
            <a:chExt cx="1558925" cy="1914526"/>
          </a:xfrm>
        </p:grpSpPr>
        <p:sp>
          <p:nvSpPr>
            <p:cNvPr id="3462" name="Google Shape;3462;p61"/>
            <p:cNvSpPr/>
            <p:nvPr/>
          </p:nvSpPr>
          <p:spPr>
            <a:xfrm>
              <a:off x="160338" y="-1501775"/>
              <a:ext cx="1558925" cy="1674813"/>
            </a:xfrm>
            <a:custGeom>
              <a:avLst/>
              <a:gdLst/>
              <a:ahLst/>
              <a:cxnLst/>
              <a:rect l="l" t="t" r="r" b="b"/>
              <a:pathLst>
                <a:path w="982" h="1055" extrusionOk="0">
                  <a:moveTo>
                    <a:pt x="0" y="0"/>
                  </a:moveTo>
                  <a:lnTo>
                    <a:pt x="982" y="0"/>
                  </a:lnTo>
                  <a:lnTo>
                    <a:pt x="982" y="151"/>
                  </a:lnTo>
                  <a:lnTo>
                    <a:pt x="604" y="528"/>
                  </a:lnTo>
                  <a:lnTo>
                    <a:pt x="604" y="1055"/>
                  </a:lnTo>
                  <a:lnTo>
                    <a:pt x="378" y="904"/>
                  </a:lnTo>
                  <a:lnTo>
                    <a:pt x="378" y="528"/>
                  </a:lnTo>
                  <a:lnTo>
                    <a:pt x="0" y="151"/>
                  </a:lnTo>
                  <a:lnTo>
                    <a:pt x="0" y="0"/>
                  </a:lnTo>
                  <a:close/>
                  <a:moveTo>
                    <a:pt x="0" y="0"/>
                  </a:move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3" name="Google Shape;3463;p61"/>
            <p:cNvSpPr/>
            <p:nvPr/>
          </p:nvSpPr>
          <p:spPr>
            <a:xfrm>
              <a:off x="160338" y="-1501775"/>
              <a:ext cx="1558925" cy="1674813"/>
            </a:xfrm>
            <a:custGeom>
              <a:avLst/>
              <a:gdLst/>
              <a:ahLst/>
              <a:cxnLst/>
              <a:rect l="l" t="t" r="r" b="b"/>
              <a:pathLst>
                <a:path w="982" h="1055" extrusionOk="0">
                  <a:moveTo>
                    <a:pt x="0" y="0"/>
                  </a:moveTo>
                  <a:lnTo>
                    <a:pt x="982" y="0"/>
                  </a:lnTo>
                  <a:lnTo>
                    <a:pt x="982" y="151"/>
                  </a:lnTo>
                  <a:lnTo>
                    <a:pt x="604" y="528"/>
                  </a:lnTo>
                  <a:lnTo>
                    <a:pt x="604" y="1055"/>
                  </a:lnTo>
                  <a:lnTo>
                    <a:pt x="378" y="904"/>
                  </a:lnTo>
                  <a:lnTo>
                    <a:pt x="378" y="528"/>
                  </a:lnTo>
                  <a:lnTo>
                    <a:pt x="0" y="151"/>
                  </a:lnTo>
                  <a:lnTo>
                    <a:pt x="0" y="0"/>
                  </a:lnTo>
                  <a:moveTo>
                    <a:pt x="0" y="0"/>
                  </a:moveTo>
                  <a:lnTo>
                    <a:pt x="0" y="0"/>
                  </a:ln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464" name="Google Shape;3464;p61"/>
            <p:cNvSpPr/>
            <p:nvPr/>
          </p:nvSpPr>
          <p:spPr>
            <a:xfrm>
              <a:off x="160338" y="-1741488"/>
              <a:ext cx="1558925" cy="12065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461"/>
                                        </p:tgtEl>
                                        <p:attrNameLst>
                                          <p:attrName>style.visibility</p:attrName>
                                        </p:attrNameLst>
                                      </p:cBhvr>
                                      <p:to>
                                        <p:strVal val="visible"/>
                                      </p:to>
                                    </p:set>
                                    <p:anim calcmode="lin" valueType="num">
                                      <p:cBhvr additive="base">
                                        <p:cTn id="7" dur="500"/>
                                        <p:tgtEl>
                                          <p:spTgt spid="3461"/>
                                        </p:tgtEl>
                                        <p:attrNameLst>
                                          <p:attrName>ppt_w</p:attrName>
                                        </p:attrNameLst>
                                      </p:cBhvr>
                                      <p:tavLst>
                                        <p:tav tm="0">
                                          <p:val>
                                            <p:strVal val="0"/>
                                          </p:val>
                                        </p:tav>
                                        <p:tav tm="100000">
                                          <p:val>
                                            <p:strVal val="#ppt_w"/>
                                          </p:val>
                                        </p:tav>
                                      </p:tavLst>
                                    </p:anim>
                                    <p:anim calcmode="lin" valueType="num">
                                      <p:cBhvr additive="base">
                                        <p:cTn id="8" dur="500"/>
                                        <p:tgtEl>
                                          <p:spTgt spid="346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8"/>
        <p:cNvGrpSpPr/>
        <p:nvPr/>
      </p:nvGrpSpPr>
      <p:grpSpPr>
        <a:xfrm>
          <a:off x="0" y="0"/>
          <a:ext cx="0" cy="0"/>
          <a:chOff x="0" y="0"/>
          <a:chExt cx="0" cy="0"/>
        </a:xfrm>
      </p:grpSpPr>
      <p:sp>
        <p:nvSpPr>
          <p:cNvPr id="3469" name="Google Shape;3469;p62"/>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Pestel Diagram</a:t>
            </a:r>
            <a:endParaRPr/>
          </a:p>
        </p:txBody>
      </p:sp>
      <p:grpSp>
        <p:nvGrpSpPr>
          <p:cNvPr id="3470" name="Google Shape;3470;p62"/>
          <p:cNvGrpSpPr/>
          <p:nvPr/>
        </p:nvGrpSpPr>
        <p:grpSpPr>
          <a:xfrm>
            <a:off x="5229402" y="1609587"/>
            <a:ext cx="1712712" cy="1483007"/>
            <a:chOff x="3895725" y="1090296"/>
            <a:chExt cx="1349376" cy="1168400"/>
          </a:xfrm>
        </p:grpSpPr>
        <p:sp>
          <p:nvSpPr>
            <p:cNvPr id="3471" name="Google Shape;3471;p62"/>
            <p:cNvSpPr/>
            <p:nvPr/>
          </p:nvSpPr>
          <p:spPr>
            <a:xfrm>
              <a:off x="4059238" y="1229996"/>
              <a:ext cx="1025525" cy="889000"/>
            </a:xfrm>
            <a:custGeom>
              <a:avLst/>
              <a:gdLst/>
              <a:ahLst/>
              <a:cxnLst/>
              <a:rect l="l" t="t" r="r" b="b"/>
              <a:pathLst>
                <a:path w="646" h="560" extrusionOk="0">
                  <a:moveTo>
                    <a:pt x="0" y="279"/>
                  </a:moveTo>
                  <a:lnTo>
                    <a:pt x="161" y="0"/>
                  </a:lnTo>
                  <a:lnTo>
                    <a:pt x="484" y="0"/>
                  </a:lnTo>
                  <a:lnTo>
                    <a:pt x="646" y="279"/>
                  </a:lnTo>
                  <a:lnTo>
                    <a:pt x="484" y="560"/>
                  </a:lnTo>
                  <a:lnTo>
                    <a:pt x="161" y="560"/>
                  </a:lnTo>
                  <a:lnTo>
                    <a:pt x="0" y="279"/>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72" name="Google Shape;3472;p62"/>
            <p:cNvSpPr/>
            <p:nvPr/>
          </p:nvSpPr>
          <p:spPr>
            <a:xfrm>
              <a:off x="3895725" y="1090296"/>
              <a:ext cx="419100" cy="582613"/>
            </a:xfrm>
            <a:custGeom>
              <a:avLst/>
              <a:gdLst/>
              <a:ahLst/>
              <a:cxnLst/>
              <a:rect l="l" t="t" r="r" b="b"/>
              <a:pathLst>
                <a:path w="264" h="367" extrusionOk="0">
                  <a:moveTo>
                    <a:pt x="264" y="88"/>
                  </a:moveTo>
                  <a:lnTo>
                    <a:pt x="213" y="0"/>
                  </a:lnTo>
                  <a:lnTo>
                    <a:pt x="0" y="367"/>
                  </a:lnTo>
                  <a:lnTo>
                    <a:pt x="103" y="367"/>
                  </a:lnTo>
                  <a:lnTo>
                    <a:pt x="264" y="88"/>
                  </a:lnTo>
                  <a:close/>
                </a:path>
              </a:pathLst>
            </a:custGeom>
            <a:solidFill>
              <a:srgbClr val="30845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73" name="Google Shape;3473;p62"/>
            <p:cNvSpPr/>
            <p:nvPr/>
          </p:nvSpPr>
          <p:spPr>
            <a:xfrm>
              <a:off x="4233863" y="1090296"/>
              <a:ext cx="674688" cy="139700"/>
            </a:xfrm>
            <a:custGeom>
              <a:avLst/>
              <a:gdLst/>
              <a:ahLst/>
              <a:cxnLst/>
              <a:rect l="l" t="t" r="r" b="b"/>
              <a:pathLst>
                <a:path w="425" h="88" extrusionOk="0">
                  <a:moveTo>
                    <a:pt x="425" y="0"/>
                  </a:moveTo>
                  <a:lnTo>
                    <a:pt x="0" y="0"/>
                  </a:lnTo>
                  <a:lnTo>
                    <a:pt x="51" y="88"/>
                  </a:lnTo>
                  <a:lnTo>
                    <a:pt x="374" y="88"/>
                  </a:lnTo>
                  <a:lnTo>
                    <a:pt x="425" y="0"/>
                  </a:lnTo>
                  <a:close/>
                </a:path>
              </a:pathLst>
            </a:custGeom>
            <a:solidFill>
              <a:srgbClr val="30845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74" name="Google Shape;3474;p62"/>
            <p:cNvSpPr/>
            <p:nvPr/>
          </p:nvSpPr>
          <p:spPr>
            <a:xfrm>
              <a:off x="4233863" y="2118996"/>
              <a:ext cx="674688" cy="139700"/>
            </a:xfrm>
            <a:custGeom>
              <a:avLst/>
              <a:gdLst/>
              <a:ahLst/>
              <a:cxnLst/>
              <a:rect l="l" t="t" r="r" b="b"/>
              <a:pathLst>
                <a:path w="425" h="88" extrusionOk="0">
                  <a:moveTo>
                    <a:pt x="0" y="88"/>
                  </a:moveTo>
                  <a:lnTo>
                    <a:pt x="425" y="88"/>
                  </a:lnTo>
                  <a:lnTo>
                    <a:pt x="374" y="0"/>
                  </a:lnTo>
                  <a:lnTo>
                    <a:pt x="51" y="0"/>
                  </a:lnTo>
                  <a:lnTo>
                    <a:pt x="0" y="88"/>
                  </a:lnTo>
                  <a:close/>
                </a:path>
              </a:pathLst>
            </a:custGeom>
            <a:solidFill>
              <a:srgbClr val="20583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75" name="Google Shape;3475;p62"/>
            <p:cNvSpPr/>
            <p:nvPr/>
          </p:nvSpPr>
          <p:spPr>
            <a:xfrm>
              <a:off x="3895725" y="1672908"/>
              <a:ext cx="419100" cy="585788"/>
            </a:xfrm>
            <a:custGeom>
              <a:avLst/>
              <a:gdLst/>
              <a:ahLst/>
              <a:cxnLst/>
              <a:rect l="l" t="t" r="r" b="b"/>
              <a:pathLst>
                <a:path w="264" h="369" extrusionOk="0">
                  <a:moveTo>
                    <a:pt x="103" y="0"/>
                  </a:moveTo>
                  <a:lnTo>
                    <a:pt x="0" y="0"/>
                  </a:lnTo>
                  <a:lnTo>
                    <a:pt x="213" y="369"/>
                  </a:lnTo>
                  <a:lnTo>
                    <a:pt x="264" y="281"/>
                  </a:lnTo>
                  <a:lnTo>
                    <a:pt x="103" y="0"/>
                  </a:lnTo>
                  <a:close/>
                </a:path>
              </a:pathLst>
            </a:custGeom>
            <a:solidFill>
              <a:srgbClr val="30845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76" name="Google Shape;3476;p62"/>
            <p:cNvSpPr/>
            <p:nvPr/>
          </p:nvSpPr>
          <p:spPr>
            <a:xfrm>
              <a:off x="4827588" y="1090296"/>
              <a:ext cx="417513" cy="582613"/>
            </a:xfrm>
            <a:custGeom>
              <a:avLst/>
              <a:gdLst/>
              <a:ahLst/>
              <a:cxnLst/>
              <a:rect l="l" t="t" r="r" b="b"/>
              <a:pathLst>
                <a:path w="263" h="367" extrusionOk="0">
                  <a:moveTo>
                    <a:pt x="0" y="88"/>
                  </a:moveTo>
                  <a:lnTo>
                    <a:pt x="51" y="0"/>
                  </a:lnTo>
                  <a:lnTo>
                    <a:pt x="263" y="367"/>
                  </a:lnTo>
                  <a:lnTo>
                    <a:pt x="162" y="367"/>
                  </a:lnTo>
                  <a:lnTo>
                    <a:pt x="0" y="88"/>
                  </a:lnTo>
                  <a:close/>
                </a:path>
              </a:pathLst>
            </a:custGeom>
            <a:solidFill>
              <a:srgbClr val="30845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77" name="Google Shape;3477;p62"/>
            <p:cNvSpPr/>
            <p:nvPr/>
          </p:nvSpPr>
          <p:spPr>
            <a:xfrm>
              <a:off x="4827588" y="1672908"/>
              <a:ext cx="417513" cy="585788"/>
            </a:xfrm>
            <a:custGeom>
              <a:avLst/>
              <a:gdLst/>
              <a:ahLst/>
              <a:cxnLst/>
              <a:rect l="l" t="t" r="r" b="b"/>
              <a:pathLst>
                <a:path w="263" h="369" extrusionOk="0">
                  <a:moveTo>
                    <a:pt x="162" y="0"/>
                  </a:moveTo>
                  <a:lnTo>
                    <a:pt x="263" y="0"/>
                  </a:lnTo>
                  <a:lnTo>
                    <a:pt x="51" y="369"/>
                  </a:lnTo>
                  <a:lnTo>
                    <a:pt x="0" y="281"/>
                  </a:lnTo>
                  <a:lnTo>
                    <a:pt x="162" y="0"/>
                  </a:lnTo>
                  <a:close/>
                </a:path>
              </a:pathLst>
            </a:custGeom>
            <a:solidFill>
              <a:srgbClr val="20583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3478" name="Google Shape;3478;p62"/>
          <p:cNvGrpSpPr/>
          <p:nvPr/>
        </p:nvGrpSpPr>
        <p:grpSpPr>
          <a:xfrm>
            <a:off x="3945878" y="2349074"/>
            <a:ext cx="1712711" cy="1485022"/>
            <a:chOff x="2884488" y="1672908"/>
            <a:chExt cx="1349375" cy="1169988"/>
          </a:xfrm>
        </p:grpSpPr>
        <p:sp>
          <p:nvSpPr>
            <p:cNvPr id="3479" name="Google Shape;3479;p62"/>
            <p:cNvSpPr/>
            <p:nvPr/>
          </p:nvSpPr>
          <p:spPr>
            <a:xfrm>
              <a:off x="3046413" y="1814196"/>
              <a:ext cx="1027113" cy="887413"/>
            </a:xfrm>
            <a:custGeom>
              <a:avLst/>
              <a:gdLst/>
              <a:ahLst/>
              <a:cxnLst/>
              <a:rect l="l" t="t" r="r" b="b"/>
              <a:pathLst>
                <a:path w="647" h="559" extrusionOk="0">
                  <a:moveTo>
                    <a:pt x="0" y="280"/>
                  </a:moveTo>
                  <a:lnTo>
                    <a:pt x="161" y="0"/>
                  </a:lnTo>
                  <a:lnTo>
                    <a:pt x="484" y="0"/>
                  </a:lnTo>
                  <a:lnTo>
                    <a:pt x="647" y="280"/>
                  </a:lnTo>
                  <a:lnTo>
                    <a:pt x="484" y="559"/>
                  </a:lnTo>
                  <a:lnTo>
                    <a:pt x="161" y="559"/>
                  </a:lnTo>
                  <a:lnTo>
                    <a:pt x="0" y="280"/>
                  </a:lnTo>
                  <a:close/>
                </a:path>
              </a:pathLst>
            </a:cu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80" name="Google Shape;3480;p62"/>
            <p:cNvSpPr/>
            <p:nvPr/>
          </p:nvSpPr>
          <p:spPr>
            <a:xfrm>
              <a:off x="2884488" y="1672908"/>
              <a:ext cx="417513" cy="585788"/>
            </a:xfrm>
            <a:custGeom>
              <a:avLst/>
              <a:gdLst/>
              <a:ahLst/>
              <a:cxnLst/>
              <a:rect l="l" t="t" r="r" b="b"/>
              <a:pathLst>
                <a:path w="263" h="369" extrusionOk="0">
                  <a:moveTo>
                    <a:pt x="263" y="89"/>
                  </a:moveTo>
                  <a:lnTo>
                    <a:pt x="213" y="0"/>
                  </a:lnTo>
                  <a:lnTo>
                    <a:pt x="0" y="369"/>
                  </a:lnTo>
                  <a:lnTo>
                    <a:pt x="102" y="369"/>
                  </a:lnTo>
                  <a:lnTo>
                    <a:pt x="263" y="89"/>
                  </a:lnTo>
                  <a:close/>
                </a:path>
              </a:pathLst>
            </a:custGeom>
            <a:solidFill>
              <a:srgbClr val="1E608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81" name="Google Shape;3481;p62"/>
            <p:cNvSpPr/>
            <p:nvPr/>
          </p:nvSpPr>
          <p:spPr>
            <a:xfrm>
              <a:off x="3222625" y="1672908"/>
              <a:ext cx="673100" cy="141288"/>
            </a:xfrm>
            <a:custGeom>
              <a:avLst/>
              <a:gdLst/>
              <a:ahLst/>
              <a:cxnLst/>
              <a:rect l="l" t="t" r="r" b="b"/>
              <a:pathLst>
                <a:path w="424" h="89" extrusionOk="0">
                  <a:moveTo>
                    <a:pt x="424" y="0"/>
                  </a:moveTo>
                  <a:lnTo>
                    <a:pt x="0" y="0"/>
                  </a:lnTo>
                  <a:lnTo>
                    <a:pt x="50" y="89"/>
                  </a:lnTo>
                  <a:lnTo>
                    <a:pt x="373" y="89"/>
                  </a:lnTo>
                  <a:lnTo>
                    <a:pt x="424" y="0"/>
                  </a:lnTo>
                  <a:close/>
                </a:path>
              </a:pathLst>
            </a:custGeom>
            <a:solidFill>
              <a:srgbClr val="1E608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82" name="Google Shape;3482;p62"/>
            <p:cNvSpPr/>
            <p:nvPr/>
          </p:nvSpPr>
          <p:spPr>
            <a:xfrm>
              <a:off x="3222625" y="2701608"/>
              <a:ext cx="673100" cy="141288"/>
            </a:xfrm>
            <a:custGeom>
              <a:avLst/>
              <a:gdLst/>
              <a:ahLst/>
              <a:cxnLst/>
              <a:rect l="l" t="t" r="r" b="b"/>
              <a:pathLst>
                <a:path w="424" h="89" extrusionOk="0">
                  <a:moveTo>
                    <a:pt x="0" y="89"/>
                  </a:moveTo>
                  <a:lnTo>
                    <a:pt x="424" y="89"/>
                  </a:lnTo>
                  <a:lnTo>
                    <a:pt x="373" y="0"/>
                  </a:lnTo>
                  <a:lnTo>
                    <a:pt x="50" y="0"/>
                  </a:lnTo>
                  <a:lnTo>
                    <a:pt x="0" y="89"/>
                  </a:lnTo>
                  <a:close/>
                </a:path>
              </a:pathLst>
            </a:custGeom>
            <a:solidFill>
              <a:srgbClr val="14405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83" name="Google Shape;3483;p62"/>
            <p:cNvSpPr/>
            <p:nvPr/>
          </p:nvSpPr>
          <p:spPr>
            <a:xfrm>
              <a:off x="2884488" y="2258696"/>
              <a:ext cx="417513" cy="584200"/>
            </a:xfrm>
            <a:custGeom>
              <a:avLst/>
              <a:gdLst/>
              <a:ahLst/>
              <a:cxnLst/>
              <a:rect l="l" t="t" r="r" b="b"/>
              <a:pathLst>
                <a:path w="263" h="368" extrusionOk="0">
                  <a:moveTo>
                    <a:pt x="102" y="0"/>
                  </a:moveTo>
                  <a:lnTo>
                    <a:pt x="0" y="0"/>
                  </a:lnTo>
                  <a:lnTo>
                    <a:pt x="213" y="368"/>
                  </a:lnTo>
                  <a:lnTo>
                    <a:pt x="263" y="279"/>
                  </a:lnTo>
                  <a:lnTo>
                    <a:pt x="102" y="0"/>
                  </a:lnTo>
                  <a:close/>
                </a:path>
              </a:pathLst>
            </a:custGeom>
            <a:solidFill>
              <a:srgbClr val="1E608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84" name="Google Shape;3484;p62"/>
            <p:cNvSpPr/>
            <p:nvPr/>
          </p:nvSpPr>
          <p:spPr>
            <a:xfrm>
              <a:off x="3814763" y="1672908"/>
              <a:ext cx="419100" cy="585788"/>
            </a:xfrm>
            <a:custGeom>
              <a:avLst/>
              <a:gdLst/>
              <a:ahLst/>
              <a:cxnLst/>
              <a:rect l="l" t="t" r="r" b="b"/>
              <a:pathLst>
                <a:path w="264" h="369" extrusionOk="0">
                  <a:moveTo>
                    <a:pt x="0" y="89"/>
                  </a:moveTo>
                  <a:lnTo>
                    <a:pt x="51" y="0"/>
                  </a:lnTo>
                  <a:lnTo>
                    <a:pt x="264" y="369"/>
                  </a:lnTo>
                  <a:lnTo>
                    <a:pt x="163" y="369"/>
                  </a:lnTo>
                  <a:lnTo>
                    <a:pt x="0" y="89"/>
                  </a:lnTo>
                  <a:close/>
                </a:path>
              </a:pathLst>
            </a:custGeom>
            <a:solidFill>
              <a:srgbClr val="1E608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85" name="Google Shape;3485;p62"/>
            <p:cNvSpPr/>
            <p:nvPr/>
          </p:nvSpPr>
          <p:spPr>
            <a:xfrm>
              <a:off x="3814763" y="2258696"/>
              <a:ext cx="419100" cy="584200"/>
            </a:xfrm>
            <a:custGeom>
              <a:avLst/>
              <a:gdLst/>
              <a:ahLst/>
              <a:cxnLst/>
              <a:rect l="l" t="t" r="r" b="b"/>
              <a:pathLst>
                <a:path w="264" h="368" extrusionOk="0">
                  <a:moveTo>
                    <a:pt x="163" y="0"/>
                  </a:moveTo>
                  <a:lnTo>
                    <a:pt x="264" y="0"/>
                  </a:lnTo>
                  <a:lnTo>
                    <a:pt x="51" y="368"/>
                  </a:lnTo>
                  <a:lnTo>
                    <a:pt x="0" y="279"/>
                  </a:lnTo>
                  <a:lnTo>
                    <a:pt x="163" y="0"/>
                  </a:lnTo>
                  <a:close/>
                </a:path>
              </a:pathLst>
            </a:custGeom>
            <a:solidFill>
              <a:srgbClr val="14405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3486" name="Google Shape;3486;p62"/>
          <p:cNvGrpSpPr/>
          <p:nvPr/>
        </p:nvGrpSpPr>
        <p:grpSpPr>
          <a:xfrm>
            <a:off x="6514943" y="2349074"/>
            <a:ext cx="1712711" cy="1485022"/>
            <a:chOff x="4908550" y="1672908"/>
            <a:chExt cx="1349375" cy="1169988"/>
          </a:xfrm>
        </p:grpSpPr>
        <p:sp>
          <p:nvSpPr>
            <p:cNvPr id="3487" name="Google Shape;3487;p62"/>
            <p:cNvSpPr/>
            <p:nvPr/>
          </p:nvSpPr>
          <p:spPr>
            <a:xfrm>
              <a:off x="5070475" y="1814196"/>
              <a:ext cx="1027113" cy="887413"/>
            </a:xfrm>
            <a:custGeom>
              <a:avLst/>
              <a:gdLst/>
              <a:ahLst/>
              <a:cxnLst/>
              <a:rect l="l" t="t" r="r" b="b"/>
              <a:pathLst>
                <a:path w="647" h="559" extrusionOk="0">
                  <a:moveTo>
                    <a:pt x="0" y="280"/>
                  </a:moveTo>
                  <a:lnTo>
                    <a:pt x="161" y="0"/>
                  </a:lnTo>
                  <a:lnTo>
                    <a:pt x="484" y="0"/>
                  </a:lnTo>
                  <a:lnTo>
                    <a:pt x="647" y="280"/>
                  </a:lnTo>
                  <a:lnTo>
                    <a:pt x="484" y="559"/>
                  </a:lnTo>
                  <a:lnTo>
                    <a:pt x="161" y="559"/>
                  </a:lnTo>
                  <a:lnTo>
                    <a:pt x="0" y="280"/>
                  </a:ln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88" name="Google Shape;3488;p62"/>
            <p:cNvSpPr/>
            <p:nvPr/>
          </p:nvSpPr>
          <p:spPr>
            <a:xfrm>
              <a:off x="4908550" y="1672908"/>
              <a:ext cx="417513" cy="585788"/>
            </a:xfrm>
            <a:custGeom>
              <a:avLst/>
              <a:gdLst/>
              <a:ahLst/>
              <a:cxnLst/>
              <a:rect l="l" t="t" r="r" b="b"/>
              <a:pathLst>
                <a:path w="263" h="369" extrusionOk="0">
                  <a:moveTo>
                    <a:pt x="263" y="89"/>
                  </a:moveTo>
                  <a:lnTo>
                    <a:pt x="212" y="0"/>
                  </a:lnTo>
                  <a:lnTo>
                    <a:pt x="0" y="369"/>
                  </a:lnTo>
                  <a:lnTo>
                    <a:pt x="102" y="369"/>
                  </a:lnTo>
                  <a:lnTo>
                    <a:pt x="263" y="89"/>
                  </a:lnTo>
                  <a:close/>
                </a:path>
              </a:pathLst>
            </a:custGeom>
            <a:solidFill>
              <a:srgbClr val="76923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89" name="Google Shape;3489;p62"/>
            <p:cNvSpPr/>
            <p:nvPr/>
          </p:nvSpPr>
          <p:spPr>
            <a:xfrm>
              <a:off x="5245100" y="1672908"/>
              <a:ext cx="674688" cy="141288"/>
            </a:xfrm>
            <a:custGeom>
              <a:avLst/>
              <a:gdLst/>
              <a:ahLst/>
              <a:cxnLst/>
              <a:rect l="l" t="t" r="r" b="b"/>
              <a:pathLst>
                <a:path w="425" h="89" extrusionOk="0">
                  <a:moveTo>
                    <a:pt x="425" y="0"/>
                  </a:moveTo>
                  <a:lnTo>
                    <a:pt x="0" y="0"/>
                  </a:lnTo>
                  <a:lnTo>
                    <a:pt x="51" y="89"/>
                  </a:lnTo>
                  <a:lnTo>
                    <a:pt x="374" y="89"/>
                  </a:lnTo>
                  <a:lnTo>
                    <a:pt x="425" y="0"/>
                  </a:lnTo>
                  <a:close/>
                </a:path>
              </a:pathLst>
            </a:custGeom>
            <a:solidFill>
              <a:srgbClr val="76923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90" name="Google Shape;3490;p62"/>
            <p:cNvSpPr/>
            <p:nvPr/>
          </p:nvSpPr>
          <p:spPr>
            <a:xfrm>
              <a:off x="5245100" y="2701608"/>
              <a:ext cx="674688" cy="141288"/>
            </a:xfrm>
            <a:custGeom>
              <a:avLst/>
              <a:gdLst/>
              <a:ahLst/>
              <a:cxnLst/>
              <a:rect l="l" t="t" r="r" b="b"/>
              <a:pathLst>
                <a:path w="425" h="89" extrusionOk="0">
                  <a:moveTo>
                    <a:pt x="0" y="89"/>
                  </a:moveTo>
                  <a:lnTo>
                    <a:pt x="425" y="89"/>
                  </a:lnTo>
                  <a:lnTo>
                    <a:pt x="374" y="0"/>
                  </a:lnTo>
                  <a:lnTo>
                    <a:pt x="51" y="0"/>
                  </a:lnTo>
                  <a:lnTo>
                    <a:pt x="0" y="89"/>
                  </a:lnTo>
                  <a:close/>
                </a:path>
              </a:pathLst>
            </a:custGeom>
            <a:solidFill>
              <a:srgbClr val="4F612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91" name="Google Shape;3491;p62"/>
            <p:cNvSpPr/>
            <p:nvPr/>
          </p:nvSpPr>
          <p:spPr>
            <a:xfrm>
              <a:off x="4908550" y="2258696"/>
              <a:ext cx="417513" cy="584200"/>
            </a:xfrm>
            <a:custGeom>
              <a:avLst/>
              <a:gdLst/>
              <a:ahLst/>
              <a:cxnLst/>
              <a:rect l="l" t="t" r="r" b="b"/>
              <a:pathLst>
                <a:path w="263" h="368" extrusionOk="0">
                  <a:moveTo>
                    <a:pt x="102" y="0"/>
                  </a:moveTo>
                  <a:lnTo>
                    <a:pt x="0" y="0"/>
                  </a:lnTo>
                  <a:lnTo>
                    <a:pt x="212" y="368"/>
                  </a:lnTo>
                  <a:lnTo>
                    <a:pt x="263" y="279"/>
                  </a:lnTo>
                  <a:lnTo>
                    <a:pt x="102" y="0"/>
                  </a:lnTo>
                  <a:close/>
                </a:path>
              </a:pathLst>
            </a:custGeom>
            <a:solidFill>
              <a:srgbClr val="76923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92" name="Google Shape;3492;p62"/>
            <p:cNvSpPr/>
            <p:nvPr/>
          </p:nvSpPr>
          <p:spPr>
            <a:xfrm>
              <a:off x="5838825" y="1672908"/>
              <a:ext cx="419100" cy="585788"/>
            </a:xfrm>
            <a:custGeom>
              <a:avLst/>
              <a:gdLst/>
              <a:ahLst/>
              <a:cxnLst/>
              <a:rect l="l" t="t" r="r" b="b"/>
              <a:pathLst>
                <a:path w="264" h="369" extrusionOk="0">
                  <a:moveTo>
                    <a:pt x="0" y="89"/>
                  </a:moveTo>
                  <a:lnTo>
                    <a:pt x="51" y="0"/>
                  </a:lnTo>
                  <a:lnTo>
                    <a:pt x="264" y="369"/>
                  </a:lnTo>
                  <a:lnTo>
                    <a:pt x="163" y="369"/>
                  </a:lnTo>
                  <a:lnTo>
                    <a:pt x="0" y="89"/>
                  </a:lnTo>
                  <a:close/>
                </a:path>
              </a:pathLst>
            </a:custGeom>
            <a:solidFill>
              <a:srgbClr val="76923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93" name="Google Shape;3493;p62"/>
            <p:cNvSpPr/>
            <p:nvPr/>
          </p:nvSpPr>
          <p:spPr>
            <a:xfrm>
              <a:off x="5838825" y="2258696"/>
              <a:ext cx="419100" cy="584200"/>
            </a:xfrm>
            <a:custGeom>
              <a:avLst/>
              <a:gdLst/>
              <a:ahLst/>
              <a:cxnLst/>
              <a:rect l="l" t="t" r="r" b="b"/>
              <a:pathLst>
                <a:path w="264" h="368" extrusionOk="0">
                  <a:moveTo>
                    <a:pt x="163" y="0"/>
                  </a:moveTo>
                  <a:lnTo>
                    <a:pt x="264" y="0"/>
                  </a:lnTo>
                  <a:lnTo>
                    <a:pt x="51" y="368"/>
                  </a:lnTo>
                  <a:lnTo>
                    <a:pt x="0" y="279"/>
                  </a:lnTo>
                  <a:lnTo>
                    <a:pt x="163" y="0"/>
                  </a:lnTo>
                  <a:close/>
                </a:path>
              </a:pathLst>
            </a:custGeom>
            <a:solidFill>
              <a:srgbClr val="4F612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3494" name="Google Shape;3494;p62"/>
          <p:cNvGrpSpPr/>
          <p:nvPr/>
        </p:nvGrpSpPr>
        <p:grpSpPr>
          <a:xfrm>
            <a:off x="6514943" y="3834096"/>
            <a:ext cx="1712711" cy="1483007"/>
            <a:chOff x="4908550" y="2842896"/>
            <a:chExt cx="1349375" cy="1168400"/>
          </a:xfrm>
        </p:grpSpPr>
        <p:sp>
          <p:nvSpPr>
            <p:cNvPr id="3495" name="Google Shape;3495;p62"/>
            <p:cNvSpPr/>
            <p:nvPr/>
          </p:nvSpPr>
          <p:spPr>
            <a:xfrm>
              <a:off x="5070475" y="2982596"/>
              <a:ext cx="1027113" cy="887413"/>
            </a:xfrm>
            <a:custGeom>
              <a:avLst/>
              <a:gdLst/>
              <a:ahLst/>
              <a:cxnLst/>
              <a:rect l="l" t="t" r="r" b="b"/>
              <a:pathLst>
                <a:path w="647" h="559" extrusionOk="0">
                  <a:moveTo>
                    <a:pt x="0" y="280"/>
                  </a:moveTo>
                  <a:lnTo>
                    <a:pt x="161" y="0"/>
                  </a:lnTo>
                  <a:lnTo>
                    <a:pt x="484" y="0"/>
                  </a:lnTo>
                  <a:lnTo>
                    <a:pt x="647" y="280"/>
                  </a:lnTo>
                  <a:lnTo>
                    <a:pt x="484" y="559"/>
                  </a:lnTo>
                  <a:lnTo>
                    <a:pt x="161" y="559"/>
                  </a:lnTo>
                  <a:lnTo>
                    <a:pt x="0" y="280"/>
                  </a:lnTo>
                  <a:close/>
                </a:path>
              </a:pathLst>
            </a:custGeom>
            <a:solidFill>
              <a:schemeClr val="accent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96" name="Google Shape;3496;p62"/>
            <p:cNvSpPr/>
            <p:nvPr/>
          </p:nvSpPr>
          <p:spPr>
            <a:xfrm>
              <a:off x="4908550" y="2842896"/>
              <a:ext cx="417513" cy="584200"/>
            </a:xfrm>
            <a:custGeom>
              <a:avLst/>
              <a:gdLst/>
              <a:ahLst/>
              <a:cxnLst/>
              <a:rect l="l" t="t" r="r" b="b"/>
              <a:pathLst>
                <a:path w="263" h="368" extrusionOk="0">
                  <a:moveTo>
                    <a:pt x="263" y="88"/>
                  </a:moveTo>
                  <a:lnTo>
                    <a:pt x="212" y="0"/>
                  </a:lnTo>
                  <a:lnTo>
                    <a:pt x="0" y="368"/>
                  </a:lnTo>
                  <a:lnTo>
                    <a:pt x="102" y="368"/>
                  </a:lnTo>
                  <a:lnTo>
                    <a:pt x="263" y="88"/>
                  </a:lnTo>
                  <a:close/>
                </a:path>
              </a:pathLst>
            </a:custGeom>
            <a:solidFill>
              <a:srgbClr val="BA7509"/>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97" name="Google Shape;3497;p62"/>
            <p:cNvSpPr/>
            <p:nvPr/>
          </p:nvSpPr>
          <p:spPr>
            <a:xfrm>
              <a:off x="5245100" y="2842896"/>
              <a:ext cx="674688" cy="139700"/>
            </a:xfrm>
            <a:custGeom>
              <a:avLst/>
              <a:gdLst/>
              <a:ahLst/>
              <a:cxnLst/>
              <a:rect l="l" t="t" r="r" b="b"/>
              <a:pathLst>
                <a:path w="425" h="88" extrusionOk="0">
                  <a:moveTo>
                    <a:pt x="425" y="0"/>
                  </a:moveTo>
                  <a:lnTo>
                    <a:pt x="0" y="0"/>
                  </a:lnTo>
                  <a:lnTo>
                    <a:pt x="51" y="88"/>
                  </a:lnTo>
                  <a:lnTo>
                    <a:pt x="374" y="88"/>
                  </a:lnTo>
                  <a:lnTo>
                    <a:pt x="425" y="0"/>
                  </a:lnTo>
                  <a:close/>
                </a:path>
              </a:pathLst>
            </a:custGeom>
            <a:solidFill>
              <a:srgbClr val="BA7509"/>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98" name="Google Shape;3498;p62"/>
            <p:cNvSpPr/>
            <p:nvPr/>
          </p:nvSpPr>
          <p:spPr>
            <a:xfrm>
              <a:off x="5245100" y="3870008"/>
              <a:ext cx="674688" cy="141288"/>
            </a:xfrm>
            <a:custGeom>
              <a:avLst/>
              <a:gdLst/>
              <a:ahLst/>
              <a:cxnLst/>
              <a:rect l="l" t="t" r="r" b="b"/>
              <a:pathLst>
                <a:path w="425" h="89" extrusionOk="0">
                  <a:moveTo>
                    <a:pt x="0" y="89"/>
                  </a:moveTo>
                  <a:lnTo>
                    <a:pt x="425" y="89"/>
                  </a:lnTo>
                  <a:lnTo>
                    <a:pt x="374" y="0"/>
                  </a:lnTo>
                  <a:lnTo>
                    <a:pt x="51" y="0"/>
                  </a:lnTo>
                  <a:lnTo>
                    <a:pt x="0" y="89"/>
                  </a:lnTo>
                  <a:close/>
                </a:path>
              </a:pathLst>
            </a:custGeom>
            <a:solidFill>
              <a:srgbClr val="7C4E0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499" name="Google Shape;3499;p62"/>
            <p:cNvSpPr/>
            <p:nvPr/>
          </p:nvSpPr>
          <p:spPr>
            <a:xfrm>
              <a:off x="4908550" y="3427096"/>
              <a:ext cx="417513" cy="584200"/>
            </a:xfrm>
            <a:custGeom>
              <a:avLst/>
              <a:gdLst/>
              <a:ahLst/>
              <a:cxnLst/>
              <a:rect l="l" t="t" r="r" b="b"/>
              <a:pathLst>
                <a:path w="263" h="368" extrusionOk="0">
                  <a:moveTo>
                    <a:pt x="102" y="0"/>
                  </a:moveTo>
                  <a:lnTo>
                    <a:pt x="0" y="0"/>
                  </a:lnTo>
                  <a:lnTo>
                    <a:pt x="212" y="368"/>
                  </a:lnTo>
                  <a:lnTo>
                    <a:pt x="263" y="279"/>
                  </a:lnTo>
                  <a:lnTo>
                    <a:pt x="102" y="0"/>
                  </a:lnTo>
                  <a:close/>
                </a:path>
              </a:pathLst>
            </a:custGeom>
            <a:solidFill>
              <a:srgbClr val="BA7509"/>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00" name="Google Shape;3500;p62"/>
            <p:cNvSpPr/>
            <p:nvPr/>
          </p:nvSpPr>
          <p:spPr>
            <a:xfrm>
              <a:off x="5838825" y="2842896"/>
              <a:ext cx="419100" cy="584200"/>
            </a:xfrm>
            <a:custGeom>
              <a:avLst/>
              <a:gdLst/>
              <a:ahLst/>
              <a:cxnLst/>
              <a:rect l="l" t="t" r="r" b="b"/>
              <a:pathLst>
                <a:path w="264" h="368" extrusionOk="0">
                  <a:moveTo>
                    <a:pt x="0" y="88"/>
                  </a:moveTo>
                  <a:lnTo>
                    <a:pt x="51" y="0"/>
                  </a:lnTo>
                  <a:lnTo>
                    <a:pt x="264" y="368"/>
                  </a:lnTo>
                  <a:lnTo>
                    <a:pt x="163" y="368"/>
                  </a:lnTo>
                  <a:lnTo>
                    <a:pt x="0" y="88"/>
                  </a:lnTo>
                  <a:close/>
                </a:path>
              </a:pathLst>
            </a:custGeom>
            <a:solidFill>
              <a:srgbClr val="BA7509"/>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01" name="Google Shape;3501;p62"/>
            <p:cNvSpPr/>
            <p:nvPr/>
          </p:nvSpPr>
          <p:spPr>
            <a:xfrm>
              <a:off x="5838825" y="3427096"/>
              <a:ext cx="419100" cy="584200"/>
            </a:xfrm>
            <a:custGeom>
              <a:avLst/>
              <a:gdLst/>
              <a:ahLst/>
              <a:cxnLst/>
              <a:rect l="l" t="t" r="r" b="b"/>
              <a:pathLst>
                <a:path w="264" h="368" extrusionOk="0">
                  <a:moveTo>
                    <a:pt x="163" y="0"/>
                  </a:moveTo>
                  <a:lnTo>
                    <a:pt x="264" y="0"/>
                  </a:lnTo>
                  <a:lnTo>
                    <a:pt x="51" y="368"/>
                  </a:lnTo>
                  <a:lnTo>
                    <a:pt x="0" y="279"/>
                  </a:lnTo>
                  <a:lnTo>
                    <a:pt x="163" y="0"/>
                  </a:lnTo>
                  <a:close/>
                </a:path>
              </a:pathLst>
            </a:custGeom>
            <a:solidFill>
              <a:srgbClr val="7C4E0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3502" name="Google Shape;3502;p62"/>
          <p:cNvGrpSpPr/>
          <p:nvPr/>
        </p:nvGrpSpPr>
        <p:grpSpPr>
          <a:xfrm>
            <a:off x="5231417" y="4575599"/>
            <a:ext cx="1710697" cy="1483007"/>
            <a:chOff x="3897313" y="3427096"/>
            <a:chExt cx="1347788" cy="1168400"/>
          </a:xfrm>
        </p:grpSpPr>
        <p:sp>
          <p:nvSpPr>
            <p:cNvPr id="3503" name="Google Shape;3503;p62"/>
            <p:cNvSpPr/>
            <p:nvPr/>
          </p:nvSpPr>
          <p:spPr>
            <a:xfrm>
              <a:off x="4059238" y="3565208"/>
              <a:ext cx="1025525" cy="890588"/>
            </a:xfrm>
            <a:custGeom>
              <a:avLst/>
              <a:gdLst/>
              <a:ahLst/>
              <a:cxnLst/>
              <a:rect l="l" t="t" r="r" b="b"/>
              <a:pathLst>
                <a:path w="646" h="561" extrusionOk="0">
                  <a:moveTo>
                    <a:pt x="0" y="281"/>
                  </a:moveTo>
                  <a:lnTo>
                    <a:pt x="161" y="0"/>
                  </a:lnTo>
                  <a:lnTo>
                    <a:pt x="484" y="0"/>
                  </a:lnTo>
                  <a:lnTo>
                    <a:pt x="646" y="281"/>
                  </a:lnTo>
                  <a:lnTo>
                    <a:pt x="484" y="561"/>
                  </a:lnTo>
                  <a:lnTo>
                    <a:pt x="161" y="561"/>
                  </a:lnTo>
                  <a:lnTo>
                    <a:pt x="0" y="281"/>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04" name="Google Shape;3504;p62"/>
            <p:cNvSpPr/>
            <p:nvPr/>
          </p:nvSpPr>
          <p:spPr>
            <a:xfrm>
              <a:off x="3897313" y="3427096"/>
              <a:ext cx="417513" cy="584200"/>
            </a:xfrm>
            <a:custGeom>
              <a:avLst/>
              <a:gdLst/>
              <a:ahLst/>
              <a:cxnLst/>
              <a:rect l="l" t="t" r="r" b="b"/>
              <a:pathLst>
                <a:path w="263" h="368" extrusionOk="0">
                  <a:moveTo>
                    <a:pt x="263" y="87"/>
                  </a:moveTo>
                  <a:lnTo>
                    <a:pt x="212" y="0"/>
                  </a:lnTo>
                  <a:lnTo>
                    <a:pt x="0" y="368"/>
                  </a:lnTo>
                  <a:lnTo>
                    <a:pt x="102" y="368"/>
                  </a:lnTo>
                  <a:lnTo>
                    <a:pt x="263" y="87"/>
                  </a:lnTo>
                  <a:close/>
                </a:path>
              </a:pathLst>
            </a:custGeom>
            <a:solidFill>
              <a:srgbClr val="8F2A2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05" name="Google Shape;3505;p62"/>
            <p:cNvSpPr/>
            <p:nvPr/>
          </p:nvSpPr>
          <p:spPr>
            <a:xfrm>
              <a:off x="4233863" y="3427096"/>
              <a:ext cx="676275" cy="138113"/>
            </a:xfrm>
            <a:custGeom>
              <a:avLst/>
              <a:gdLst/>
              <a:ahLst/>
              <a:cxnLst/>
              <a:rect l="l" t="t" r="r" b="b"/>
              <a:pathLst>
                <a:path w="426" h="87" extrusionOk="0">
                  <a:moveTo>
                    <a:pt x="426" y="0"/>
                  </a:moveTo>
                  <a:lnTo>
                    <a:pt x="0" y="0"/>
                  </a:lnTo>
                  <a:lnTo>
                    <a:pt x="51" y="87"/>
                  </a:lnTo>
                  <a:lnTo>
                    <a:pt x="374" y="87"/>
                  </a:lnTo>
                  <a:lnTo>
                    <a:pt x="426" y="0"/>
                  </a:lnTo>
                  <a:close/>
                </a:path>
              </a:pathLst>
            </a:custGeom>
            <a:solidFill>
              <a:srgbClr val="8F2A2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06" name="Google Shape;3506;p62"/>
            <p:cNvSpPr/>
            <p:nvPr/>
          </p:nvSpPr>
          <p:spPr>
            <a:xfrm>
              <a:off x="4233863" y="4455796"/>
              <a:ext cx="676275" cy="139700"/>
            </a:xfrm>
            <a:custGeom>
              <a:avLst/>
              <a:gdLst/>
              <a:ahLst/>
              <a:cxnLst/>
              <a:rect l="l" t="t" r="r" b="b"/>
              <a:pathLst>
                <a:path w="426" h="88" extrusionOk="0">
                  <a:moveTo>
                    <a:pt x="0" y="88"/>
                  </a:moveTo>
                  <a:lnTo>
                    <a:pt x="426" y="88"/>
                  </a:lnTo>
                  <a:lnTo>
                    <a:pt x="374" y="0"/>
                  </a:lnTo>
                  <a:lnTo>
                    <a:pt x="51" y="0"/>
                  </a:lnTo>
                  <a:lnTo>
                    <a:pt x="0" y="88"/>
                  </a:lnTo>
                  <a:close/>
                </a:path>
              </a:pathLst>
            </a:custGeom>
            <a:solidFill>
              <a:srgbClr val="5F1C1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07" name="Google Shape;3507;p62"/>
            <p:cNvSpPr/>
            <p:nvPr/>
          </p:nvSpPr>
          <p:spPr>
            <a:xfrm>
              <a:off x="3897313" y="4011296"/>
              <a:ext cx="417513" cy="584200"/>
            </a:xfrm>
            <a:custGeom>
              <a:avLst/>
              <a:gdLst/>
              <a:ahLst/>
              <a:cxnLst/>
              <a:rect l="l" t="t" r="r" b="b"/>
              <a:pathLst>
                <a:path w="263" h="368" extrusionOk="0">
                  <a:moveTo>
                    <a:pt x="102" y="0"/>
                  </a:moveTo>
                  <a:lnTo>
                    <a:pt x="0" y="0"/>
                  </a:lnTo>
                  <a:lnTo>
                    <a:pt x="212" y="368"/>
                  </a:lnTo>
                  <a:lnTo>
                    <a:pt x="263" y="280"/>
                  </a:lnTo>
                  <a:lnTo>
                    <a:pt x="102" y="0"/>
                  </a:lnTo>
                  <a:close/>
                </a:path>
              </a:pathLst>
            </a:custGeom>
            <a:solidFill>
              <a:srgbClr val="8F2A2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08" name="Google Shape;3508;p62"/>
            <p:cNvSpPr/>
            <p:nvPr/>
          </p:nvSpPr>
          <p:spPr>
            <a:xfrm>
              <a:off x="4827588" y="3427096"/>
              <a:ext cx="417513" cy="584200"/>
            </a:xfrm>
            <a:custGeom>
              <a:avLst/>
              <a:gdLst/>
              <a:ahLst/>
              <a:cxnLst/>
              <a:rect l="l" t="t" r="r" b="b"/>
              <a:pathLst>
                <a:path w="263" h="368" extrusionOk="0">
                  <a:moveTo>
                    <a:pt x="0" y="87"/>
                  </a:moveTo>
                  <a:lnTo>
                    <a:pt x="52" y="0"/>
                  </a:lnTo>
                  <a:lnTo>
                    <a:pt x="263" y="368"/>
                  </a:lnTo>
                  <a:lnTo>
                    <a:pt x="162" y="368"/>
                  </a:lnTo>
                  <a:lnTo>
                    <a:pt x="0" y="87"/>
                  </a:lnTo>
                  <a:close/>
                </a:path>
              </a:pathLst>
            </a:custGeom>
            <a:solidFill>
              <a:srgbClr val="8F2A2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09" name="Google Shape;3509;p62"/>
            <p:cNvSpPr/>
            <p:nvPr/>
          </p:nvSpPr>
          <p:spPr>
            <a:xfrm>
              <a:off x="4827588" y="4011296"/>
              <a:ext cx="417513" cy="584200"/>
            </a:xfrm>
            <a:custGeom>
              <a:avLst/>
              <a:gdLst/>
              <a:ahLst/>
              <a:cxnLst/>
              <a:rect l="l" t="t" r="r" b="b"/>
              <a:pathLst>
                <a:path w="263" h="368" extrusionOk="0">
                  <a:moveTo>
                    <a:pt x="162" y="0"/>
                  </a:moveTo>
                  <a:lnTo>
                    <a:pt x="263" y="0"/>
                  </a:lnTo>
                  <a:lnTo>
                    <a:pt x="52" y="368"/>
                  </a:lnTo>
                  <a:lnTo>
                    <a:pt x="0" y="280"/>
                  </a:lnTo>
                  <a:lnTo>
                    <a:pt x="162" y="0"/>
                  </a:lnTo>
                  <a:close/>
                </a:path>
              </a:pathLst>
            </a:custGeom>
            <a:solidFill>
              <a:srgbClr val="5F1C1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3510" name="Google Shape;3510;p62"/>
          <p:cNvGrpSpPr/>
          <p:nvPr/>
        </p:nvGrpSpPr>
        <p:grpSpPr>
          <a:xfrm>
            <a:off x="3947891" y="3834096"/>
            <a:ext cx="1710697" cy="1483007"/>
            <a:chOff x="2886075" y="2842896"/>
            <a:chExt cx="1347788" cy="1168400"/>
          </a:xfrm>
        </p:grpSpPr>
        <p:sp>
          <p:nvSpPr>
            <p:cNvPr id="3511" name="Google Shape;3511;p62"/>
            <p:cNvSpPr/>
            <p:nvPr/>
          </p:nvSpPr>
          <p:spPr>
            <a:xfrm>
              <a:off x="3046413" y="2982596"/>
              <a:ext cx="1027113" cy="887413"/>
            </a:xfrm>
            <a:custGeom>
              <a:avLst/>
              <a:gdLst/>
              <a:ahLst/>
              <a:cxnLst/>
              <a:rect l="l" t="t" r="r" b="b"/>
              <a:pathLst>
                <a:path w="647" h="559" extrusionOk="0">
                  <a:moveTo>
                    <a:pt x="0" y="280"/>
                  </a:moveTo>
                  <a:lnTo>
                    <a:pt x="161" y="0"/>
                  </a:lnTo>
                  <a:lnTo>
                    <a:pt x="484" y="0"/>
                  </a:lnTo>
                  <a:lnTo>
                    <a:pt x="647" y="280"/>
                  </a:lnTo>
                  <a:lnTo>
                    <a:pt x="484" y="559"/>
                  </a:lnTo>
                  <a:lnTo>
                    <a:pt x="161" y="559"/>
                  </a:lnTo>
                  <a:lnTo>
                    <a:pt x="0" y="280"/>
                  </a:ln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12" name="Google Shape;3512;p62"/>
            <p:cNvSpPr/>
            <p:nvPr/>
          </p:nvSpPr>
          <p:spPr>
            <a:xfrm>
              <a:off x="2886075" y="2842896"/>
              <a:ext cx="415925" cy="584200"/>
            </a:xfrm>
            <a:custGeom>
              <a:avLst/>
              <a:gdLst/>
              <a:ahLst/>
              <a:cxnLst/>
              <a:rect l="l" t="t" r="r" b="b"/>
              <a:pathLst>
                <a:path w="262" h="368" extrusionOk="0">
                  <a:moveTo>
                    <a:pt x="262" y="88"/>
                  </a:moveTo>
                  <a:lnTo>
                    <a:pt x="212" y="0"/>
                  </a:lnTo>
                  <a:lnTo>
                    <a:pt x="0" y="368"/>
                  </a:lnTo>
                  <a:lnTo>
                    <a:pt x="101" y="368"/>
                  </a:lnTo>
                  <a:lnTo>
                    <a:pt x="262" y="88"/>
                  </a:lnTo>
                  <a:close/>
                </a:path>
              </a:pathLst>
            </a:custGeom>
            <a:solidFill>
              <a:srgbClr val="6F3B5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13" name="Google Shape;3513;p62"/>
            <p:cNvSpPr/>
            <p:nvPr/>
          </p:nvSpPr>
          <p:spPr>
            <a:xfrm>
              <a:off x="3222625" y="2842896"/>
              <a:ext cx="674688" cy="139700"/>
            </a:xfrm>
            <a:custGeom>
              <a:avLst/>
              <a:gdLst/>
              <a:ahLst/>
              <a:cxnLst/>
              <a:rect l="l" t="t" r="r" b="b"/>
              <a:pathLst>
                <a:path w="425" h="88" extrusionOk="0">
                  <a:moveTo>
                    <a:pt x="425" y="0"/>
                  </a:moveTo>
                  <a:lnTo>
                    <a:pt x="0" y="0"/>
                  </a:lnTo>
                  <a:lnTo>
                    <a:pt x="50" y="88"/>
                  </a:lnTo>
                  <a:lnTo>
                    <a:pt x="373" y="88"/>
                  </a:lnTo>
                  <a:lnTo>
                    <a:pt x="425" y="0"/>
                  </a:lnTo>
                  <a:close/>
                </a:path>
              </a:pathLst>
            </a:custGeom>
            <a:solidFill>
              <a:srgbClr val="6F3B5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14" name="Google Shape;3514;p62"/>
            <p:cNvSpPr/>
            <p:nvPr/>
          </p:nvSpPr>
          <p:spPr>
            <a:xfrm>
              <a:off x="3222625" y="3870008"/>
              <a:ext cx="674688" cy="141288"/>
            </a:xfrm>
            <a:custGeom>
              <a:avLst/>
              <a:gdLst/>
              <a:ahLst/>
              <a:cxnLst/>
              <a:rect l="l" t="t" r="r" b="b"/>
              <a:pathLst>
                <a:path w="425" h="89" extrusionOk="0">
                  <a:moveTo>
                    <a:pt x="0" y="89"/>
                  </a:moveTo>
                  <a:lnTo>
                    <a:pt x="425" y="89"/>
                  </a:lnTo>
                  <a:lnTo>
                    <a:pt x="373" y="0"/>
                  </a:lnTo>
                  <a:lnTo>
                    <a:pt x="50" y="0"/>
                  </a:lnTo>
                  <a:lnTo>
                    <a:pt x="0" y="89"/>
                  </a:lnTo>
                  <a:close/>
                </a:path>
              </a:pathLst>
            </a:custGeom>
            <a:solidFill>
              <a:srgbClr val="4A2739"/>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15" name="Google Shape;3515;p62"/>
            <p:cNvSpPr/>
            <p:nvPr/>
          </p:nvSpPr>
          <p:spPr>
            <a:xfrm>
              <a:off x="2886075" y="3427096"/>
              <a:ext cx="415925" cy="584200"/>
            </a:xfrm>
            <a:custGeom>
              <a:avLst/>
              <a:gdLst/>
              <a:ahLst/>
              <a:cxnLst/>
              <a:rect l="l" t="t" r="r" b="b"/>
              <a:pathLst>
                <a:path w="262" h="368" extrusionOk="0">
                  <a:moveTo>
                    <a:pt x="101" y="0"/>
                  </a:moveTo>
                  <a:lnTo>
                    <a:pt x="0" y="0"/>
                  </a:lnTo>
                  <a:lnTo>
                    <a:pt x="212" y="368"/>
                  </a:lnTo>
                  <a:lnTo>
                    <a:pt x="262" y="279"/>
                  </a:lnTo>
                  <a:lnTo>
                    <a:pt x="101" y="0"/>
                  </a:lnTo>
                  <a:close/>
                </a:path>
              </a:pathLst>
            </a:custGeom>
            <a:solidFill>
              <a:srgbClr val="6F3B5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16" name="Google Shape;3516;p62"/>
            <p:cNvSpPr/>
            <p:nvPr/>
          </p:nvSpPr>
          <p:spPr>
            <a:xfrm>
              <a:off x="3814763" y="2842896"/>
              <a:ext cx="419100" cy="584200"/>
            </a:xfrm>
            <a:custGeom>
              <a:avLst/>
              <a:gdLst/>
              <a:ahLst/>
              <a:cxnLst/>
              <a:rect l="l" t="t" r="r" b="b"/>
              <a:pathLst>
                <a:path w="264" h="368" extrusionOk="0">
                  <a:moveTo>
                    <a:pt x="0" y="88"/>
                  </a:moveTo>
                  <a:lnTo>
                    <a:pt x="52" y="0"/>
                  </a:lnTo>
                  <a:lnTo>
                    <a:pt x="264" y="368"/>
                  </a:lnTo>
                  <a:lnTo>
                    <a:pt x="163" y="368"/>
                  </a:lnTo>
                  <a:lnTo>
                    <a:pt x="0" y="88"/>
                  </a:lnTo>
                  <a:close/>
                </a:path>
              </a:pathLst>
            </a:custGeom>
            <a:solidFill>
              <a:srgbClr val="6F3B5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17" name="Google Shape;3517;p62"/>
            <p:cNvSpPr/>
            <p:nvPr/>
          </p:nvSpPr>
          <p:spPr>
            <a:xfrm>
              <a:off x="3814763" y="3427096"/>
              <a:ext cx="419100" cy="584200"/>
            </a:xfrm>
            <a:custGeom>
              <a:avLst/>
              <a:gdLst/>
              <a:ahLst/>
              <a:cxnLst/>
              <a:rect l="l" t="t" r="r" b="b"/>
              <a:pathLst>
                <a:path w="264" h="368" extrusionOk="0">
                  <a:moveTo>
                    <a:pt x="163" y="0"/>
                  </a:moveTo>
                  <a:lnTo>
                    <a:pt x="264" y="0"/>
                  </a:lnTo>
                  <a:lnTo>
                    <a:pt x="52" y="368"/>
                  </a:lnTo>
                  <a:lnTo>
                    <a:pt x="0" y="279"/>
                  </a:lnTo>
                  <a:lnTo>
                    <a:pt x="163" y="0"/>
                  </a:lnTo>
                  <a:close/>
                </a:path>
              </a:pathLst>
            </a:custGeom>
            <a:solidFill>
              <a:srgbClr val="4A2739"/>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sp>
        <p:nvSpPr>
          <p:cNvPr id="3518" name="Google Shape;3518;p62"/>
          <p:cNvSpPr/>
          <p:nvPr/>
        </p:nvSpPr>
        <p:spPr>
          <a:xfrm>
            <a:off x="5750570" y="2421052"/>
            <a:ext cx="651140" cy="2585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200">
                <a:solidFill>
                  <a:srgbClr val="FFFFFF"/>
                </a:solidFill>
                <a:latin typeface="Lato Light"/>
                <a:ea typeface="Lato Light"/>
                <a:cs typeface="Lato Light"/>
                <a:sym typeface="Lato Light"/>
              </a:rPr>
              <a:t>Politics</a:t>
            </a:r>
            <a:endParaRPr sz="1200">
              <a:solidFill>
                <a:srgbClr val="FFFFFF"/>
              </a:solidFill>
              <a:latin typeface="Lato Light"/>
              <a:ea typeface="Lato Light"/>
              <a:cs typeface="Lato Light"/>
              <a:sym typeface="Lato Light"/>
            </a:endParaRPr>
          </a:p>
        </p:txBody>
      </p:sp>
      <p:sp>
        <p:nvSpPr>
          <p:cNvPr id="3519" name="Google Shape;3519;p62"/>
          <p:cNvSpPr/>
          <p:nvPr/>
        </p:nvSpPr>
        <p:spPr>
          <a:xfrm>
            <a:off x="6967768" y="3210017"/>
            <a:ext cx="805029" cy="2585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200">
                <a:solidFill>
                  <a:srgbClr val="FFFFFF"/>
                </a:solidFill>
                <a:latin typeface="Lato Light"/>
                <a:ea typeface="Lato Light"/>
                <a:cs typeface="Lato Light"/>
                <a:sym typeface="Lato Light"/>
              </a:rPr>
              <a:t>Economy</a:t>
            </a:r>
            <a:endParaRPr sz="1200">
              <a:solidFill>
                <a:srgbClr val="FFFFFF"/>
              </a:solidFill>
              <a:latin typeface="Lato Light"/>
              <a:ea typeface="Lato Light"/>
              <a:cs typeface="Lato Light"/>
              <a:sym typeface="Lato Light"/>
            </a:endParaRPr>
          </a:p>
        </p:txBody>
      </p:sp>
      <p:sp>
        <p:nvSpPr>
          <p:cNvPr id="3520" name="Google Shape;3520;p62"/>
          <p:cNvSpPr/>
          <p:nvPr/>
        </p:nvSpPr>
        <p:spPr>
          <a:xfrm>
            <a:off x="4524152" y="3210017"/>
            <a:ext cx="529312" cy="2585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200">
                <a:solidFill>
                  <a:srgbClr val="FFFFFF"/>
                </a:solidFill>
                <a:latin typeface="Lato Light"/>
                <a:ea typeface="Lato Light"/>
                <a:cs typeface="Lato Light"/>
                <a:sym typeface="Lato Light"/>
              </a:rPr>
              <a:t>Legal</a:t>
            </a:r>
            <a:endParaRPr sz="1200">
              <a:solidFill>
                <a:srgbClr val="FFFFFF"/>
              </a:solidFill>
              <a:latin typeface="Lato Light"/>
              <a:ea typeface="Lato Light"/>
              <a:cs typeface="Lato Light"/>
              <a:sym typeface="Lato Light"/>
            </a:endParaRPr>
          </a:p>
        </p:txBody>
      </p:sp>
      <p:sp>
        <p:nvSpPr>
          <p:cNvPr id="3521" name="Google Shape;3521;p62"/>
          <p:cNvSpPr/>
          <p:nvPr/>
        </p:nvSpPr>
        <p:spPr>
          <a:xfrm>
            <a:off x="4270078" y="4596980"/>
            <a:ext cx="1037463" cy="2585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200">
                <a:solidFill>
                  <a:srgbClr val="FFFFFF"/>
                </a:solidFill>
                <a:latin typeface="Lato Light"/>
                <a:ea typeface="Lato Light"/>
                <a:cs typeface="Lato Light"/>
                <a:sym typeface="Lato Light"/>
              </a:rPr>
              <a:t>Environment</a:t>
            </a:r>
            <a:endParaRPr sz="1200">
              <a:solidFill>
                <a:srgbClr val="FFFFFF"/>
              </a:solidFill>
              <a:latin typeface="Lato Light"/>
              <a:ea typeface="Lato Light"/>
              <a:cs typeface="Lato Light"/>
              <a:sym typeface="Lato Light"/>
            </a:endParaRPr>
          </a:p>
        </p:txBody>
      </p:sp>
      <p:sp>
        <p:nvSpPr>
          <p:cNvPr id="3522" name="Google Shape;3522;p62"/>
          <p:cNvSpPr/>
          <p:nvPr/>
        </p:nvSpPr>
        <p:spPr>
          <a:xfrm>
            <a:off x="5596681" y="5346916"/>
            <a:ext cx="958917" cy="2585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200">
                <a:solidFill>
                  <a:srgbClr val="FFFFFF"/>
                </a:solidFill>
                <a:latin typeface="Lato Light"/>
                <a:ea typeface="Lato Light"/>
                <a:cs typeface="Lato Light"/>
                <a:sym typeface="Lato Light"/>
              </a:rPr>
              <a:t>Technology</a:t>
            </a:r>
            <a:endParaRPr sz="1200">
              <a:solidFill>
                <a:srgbClr val="FFFFFF"/>
              </a:solidFill>
              <a:latin typeface="Lato Light"/>
              <a:ea typeface="Lato Light"/>
              <a:cs typeface="Lato Light"/>
              <a:sym typeface="Lato Light"/>
            </a:endParaRPr>
          </a:p>
        </p:txBody>
      </p:sp>
      <p:sp>
        <p:nvSpPr>
          <p:cNvPr id="3523" name="Google Shape;3523;p62"/>
          <p:cNvSpPr/>
          <p:nvPr/>
        </p:nvSpPr>
        <p:spPr>
          <a:xfrm>
            <a:off x="7087191" y="4596980"/>
            <a:ext cx="566181" cy="2585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200">
                <a:solidFill>
                  <a:srgbClr val="FFFFFF"/>
                </a:solidFill>
                <a:latin typeface="Lato Light"/>
                <a:ea typeface="Lato Light"/>
                <a:cs typeface="Lato Light"/>
                <a:sym typeface="Lato Light"/>
              </a:rPr>
              <a:t>Social</a:t>
            </a:r>
            <a:endParaRPr sz="1200">
              <a:solidFill>
                <a:srgbClr val="FFFFFF"/>
              </a:solidFill>
              <a:latin typeface="Lato Light"/>
              <a:ea typeface="Lato Light"/>
              <a:cs typeface="Lato Light"/>
              <a:sym typeface="Lato Light"/>
            </a:endParaRPr>
          </a:p>
        </p:txBody>
      </p:sp>
      <p:sp>
        <p:nvSpPr>
          <p:cNvPr id="3524" name="Google Shape;3524;p62"/>
          <p:cNvSpPr/>
          <p:nvPr/>
        </p:nvSpPr>
        <p:spPr>
          <a:xfrm>
            <a:off x="4659960" y="4184309"/>
            <a:ext cx="289787" cy="340550"/>
          </a:xfrm>
          <a:custGeom>
            <a:avLst/>
            <a:gdLst/>
            <a:ahLst/>
            <a:cxnLst/>
            <a:rect l="l" t="t" r="r" b="b"/>
            <a:pathLst>
              <a:path w="58" h="66" extrusionOk="0">
                <a:moveTo>
                  <a:pt x="53" y="31"/>
                </a:moveTo>
                <a:cubicBezTo>
                  <a:pt x="48" y="45"/>
                  <a:pt x="35" y="52"/>
                  <a:pt x="27" y="54"/>
                </a:cubicBezTo>
                <a:cubicBezTo>
                  <a:pt x="19" y="55"/>
                  <a:pt x="10" y="54"/>
                  <a:pt x="10" y="54"/>
                </a:cubicBezTo>
                <a:cubicBezTo>
                  <a:pt x="10" y="54"/>
                  <a:pt x="9" y="56"/>
                  <a:pt x="9" y="59"/>
                </a:cubicBezTo>
                <a:cubicBezTo>
                  <a:pt x="9" y="62"/>
                  <a:pt x="10" y="65"/>
                  <a:pt x="10" y="66"/>
                </a:cubicBezTo>
                <a:cubicBezTo>
                  <a:pt x="7" y="66"/>
                  <a:pt x="7" y="66"/>
                  <a:pt x="7" y="66"/>
                </a:cubicBezTo>
                <a:cubicBezTo>
                  <a:pt x="6" y="63"/>
                  <a:pt x="4" y="52"/>
                  <a:pt x="13" y="45"/>
                </a:cubicBezTo>
                <a:cubicBezTo>
                  <a:pt x="22" y="36"/>
                  <a:pt x="37" y="37"/>
                  <a:pt x="44" y="26"/>
                </a:cubicBezTo>
                <a:cubicBezTo>
                  <a:pt x="50" y="18"/>
                  <a:pt x="50" y="10"/>
                  <a:pt x="50" y="10"/>
                </a:cubicBezTo>
                <a:cubicBezTo>
                  <a:pt x="50" y="10"/>
                  <a:pt x="47" y="23"/>
                  <a:pt x="40" y="27"/>
                </a:cubicBezTo>
                <a:cubicBezTo>
                  <a:pt x="40" y="27"/>
                  <a:pt x="40" y="26"/>
                  <a:pt x="40" y="25"/>
                </a:cubicBezTo>
                <a:cubicBezTo>
                  <a:pt x="40" y="23"/>
                  <a:pt x="41" y="21"/>
                  <a:pt x="41" y="19"/>
                </a:cubicBezTo>
                <a:cubicBezTo>
                  <a:pt x="40" y="21"/>
                  <a:pt x="40" y="23"/>
                  <a:pt x="39" y="25"/>
                </a:cubicBezTo>
                <a:cubicBezTo>
                  <a:pt x="39" y="26"/>
                  <a:pt x="39" y="27"/>
                  <a:pt x="38" y="28"/>
                </a:cubicBezTo>
                <a:cubicBezTo>
                  <a:pt x="36" y="30"/>
                  <a:pt x="33" y="31"/>
                  <a:pt x="29" y="33"/>
                </a:cubicBezTo>
                <a:cubicBezTo>
                  <a:pt x="29" y="31"/>
                  <a:pt x="29" y="30"/>
                  <a:pt x="29" y="29"/>
                </a:cubicBezTo>
                <a:cubicBezTo>
                  <a:pt x="29" y="27"/>
                  <a:pt x="30" y="25"/>
                  <a:pt x="31" y="23"/>
                </a:cubicBezTo>
                <a:cubicBezTo>
                  <a:pt x="31" y="22"/>
                  <a:pt x="31" y="21"/>
                  <a:pt x="31" y="21"/>
                </a:cubicBezTo>
                <a:cubicBezTo>
                  <a:pt x="31" y="21"/>
                  <a:pt x="29" y="24"/>
                  <a:pt x="28" y="28"/>
                </a:cubicBezTo>
                <a:cubicBezTo>
                  <a:pt x="27" y="30"/>
                  <a:pt x="27" y="32"/>
                  <a:pt x="27" y="33"/>
                </a:cubicBezTo>
                <a:cubicBezTo>
                  <a:pt x="22" y="35"/>
                  <a:pt x="18" y="37"/>
                  <a:pt x="15" y="39"/>
                </a:cubicBezTo>
                <a:cubicBezTo>
                  <a:pt x="15" y="38"/>
                  <a:pt x="15" y="37"/>
                  <a:pt x="15" y="36"/>
                </a:cubicBezTo>
                <a:cubicBezTo>
                  <a:pt x="15" y="34"/>
                  <a:pt x="15" y="33"/>
                  <a:pt x="15" y="32"/>
                </a:cubicBezTo>
                <a:cubicBezTo>
                  <a:pt x="16" y="29"/>
                  <a:pt x="17" y="27"/>
                  <a:pt x="18" y="25"/>
                </a:cubicBezTo>
                <a:cubicBezTo>
                  <a:pt x="19" y="23"/>
                  <a:pt x="20" y="22"/>
                  <a:pt x="20" y="22"/>
                </a:cubicBezTo>
                <a:cubicBezTo>
                  <a:pt x="20" y="22"/>
                  <a:pt x="16" y="26"/>
                  <a:pt x="14" y="31"/>
                </a:cubicBezTo>
                <a:cubicBezTo>
                  <a:pt x="13" y="35"/>
                  <a:pt x="13" y="38"/>
                  <a:pt x="12" y="40"/>
                </a:cubicBezTo>
                <a:cubicBezTo>
                  <a:pt x="12" y="40"/>
                  <a:pt x="12" y="40"/>
                  <a:pt x="12" y="40"/>
                </a:cubicBezTo>
                <a:cubicBezTo>
                  <a:pt x="6" y="44"/>
                  <a:pt x="4" y="47"/>
                  <a:pt x="4" y="47"/>
                </a:cubicBezTo>
                <a:cubicBezTo>
                  <a:pt x="4" y="47"/>
                  <a:pt x="0" y="34"/>
                  <a:pt x="7" y="23"/>
                </a:cubicBezTo>
                <a:cubicBezTo>
                  <a:pt x="15" y="13"/>
                  <a:pt x="31" y="17"/>
                  <a:pt x="39" y="12"/>
                </a:cubicBezTo>
                <a:cubicBezTo>
                  <a:pt x="48" y="8"/>
                  <a:pt x="50" y="0"/>
                  <a:pt x="50" y="0"/>
                </a:cubicBezTo>
                <a:cubicBezTo>
                  <a:pt x="50" y="0"/>
                  <a:pt x="58" y="17"/>
                  <a:pt x="53" y="31"/>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25" name="Google Shape;3525;p62"/>
          <p:cNvSpPr/>
          <p:nvPr/>
        </p:nvSpPr>
        <p:spPr>
          <a:xfrm>
            <a:off x="4610066" y="2796877"/>
            <a:ext cx="366666" cy="364756"/>
          </a:xfrm>
          <a:custGeom>
            <a:avLst/>
            <a:gdLst/>
            <a:ahLst/>
            <a:cxnLst/>
            <a:rect l="l" t="t" r="r" b="b"/>
            <a:pathLst>
              <a:path w="81" h="78" extrusionOk="0">
                <a:moveTo>
                  <a:pt x="79" y="22"/>
                </a:moveTo>
                <a:cubicBezTo>
                  <a:pt x="80" y="22"/>
                  <a:pt x="81" y="21"/>
                  <a:pt x="81" y="19"/>
                </a:cubicBezTo>
                <a:cubicBezTo>
                  <a:pt x="81" y="18"/>
                  <a:pt x="80" y="17"/>
                  <a:pt x="79" y="17"/>
                </a:cubicBezTo>
                <a:cubicBezTo>
                  <a:pt x="77" y="17"/>
                  <a:pt x="76" y="18"/>
                  <a:pt x="76" y="19"/>
                </a:cubicBezTo>
                <a:cubicBezTo>
                  <a:pt x="74" y="20"/>
                  <a:pt x="71" y="22"/>
                  <a:pt x="66" y="22"/>
                </a:cubicBezTo>
                <a:cubicBezTo>
                  <a:pt x="62" y="22"/>
                  <a:pt x="58" y="19"/>
                  <a:pt x="54" y="16"/>
                </a:cubicBezTo>
                <a:cubicBezTo>
                  <a:pt x="50" y="13"/>
                  <a:pt x="47" y="10"/>
                  <a:pt x="42" y="9"/>
                </a:cubicBezTo>
                <a:cubicBezTo>
                  <a:pt x="42" y="4"/>
                  <a:pt x="42" y="4"/>
                  <a:pt x="42" y="4"/>
                </a:cubicBezTo>
                <a:cubicBezTo>
                  <a:pt x="43" y="4"/>
                  <a:pt x="43" y="3"/>
                  <a:pt x="43" y="3"/>
                </a:cubicBezTo>
                <a:cubicBezTo>
                  <a:pt x="43" y="1"/>
                  <a:pt x="42" y="0"/>
                  <a:pt x="40" y="0"/>
                </a:cubicBezTo>
                <a:cubicBezTo>
                  <a:pt x="39" y="0"/>
                  <a:pt x="38" y="1"/>
                  <a:pt x="38" y="3"/>
                </a:cubicBezTo>
                <a:cubicBezTo>
                  <a:pt x="38" y="3"/>
                  <a:pt x="38" y="4"/>
                  <a:pt x="38" y="4"/>
                </a:cubicBezTo>
                <a:cubicBezTo>
                  <a:pt x="38" y="9"/>
                  <a:pt x="38" y="9"/>
                  <a:pt x="38" y="9"/>
                </a:cubicBezTo>
                <a:cubicBezTo>
                  <a:pt x="34" y="10"/>
                  <a:pt x="31" y="13"/>
                  <a:pt x="27" y="16"/>
                </a:cubicBezTo>
                <a:cubicBezTo>
                  <a:pt x="23" y="19"/>
                  <a:pt x="19" y="22"/>
                  <a:pt x="15" y="22"/>
                </a:cubicBezTo>
                <a:cubicBezTo>
                  <a:pt x="10" y="22"/>
                  <a:pt x="7" y="20"/>
                  <a:pt x="5" y="19"/>
                </a:cubicBezTo>
                <a:cubicBezTo>
                  <a:pt x="5" y="18"/>
                  <a:pt x="4" y="17"/>
                  <a:pt x="2" y="17"/>
                </a:cubicBezTo>
                <a:cubicBezTo>
                  <a:pt x="1" y="17"/>
                  <a:pt x="0" y="18"/>
                  <a:pt x="0" y="19"/>
                </a:cubicBezTo>
                <a:cubicBezTo>
                  <a:pt x="0" y="21"/>
                  <a:pt x="1" y="22"/>
                  <a:pt x="2" y="22"/>
                </a:cubicBezTo>
                <a:cubicBezTo>
                  <a:pt x="3" y="22"/>
                  <a:pt x="3" y="22"/>
                  <a:pt x="3" y="22"/>
                </a:cubicBezTo>
                <a:cubicBezTo>
                  <a:pt x="5" y="23"/>
                  <a:pt x="8" y="24"/>
                  <a:pt x="13" y="25"/>
                </a:cubicBezTo>
                <a:cubicBezTo>
                  <a:pt x="13" y="25"/>
                  <a:pt x="13" y="25"/>
                  <a:pt x="12" y="26"/>
                </a:cubicBezTo>
                <a:cubicBezTo>
                  <a:pt x="5" y="46"/>
                  <a:pt x="5" y="46"/>
                  <a:pt x="5" y="46"/>
                </a:cubicBezTo>
                <a:cubicBezTo>
                  <a:pt x="4" y="47"/>
                  <a:pt x="4" y="48"/>
                  <a:pt x="4" y="49"/>
                </a:cubicBezTo>
                <a:cubicBezTo>
                  <a:pt x="1" y="49"/>
                  <a:pt x="1" y="49"/>
                  <a:pt x="1" y="49"/>
                </a:cubicBezTo>
                <a:cubicBezTo>
                  <a:pt x="1" y="50"/>
                  <a:pt x="1" y="50"/>
                  <a:pt x="1" y="50"/>
                </a:cubicBezTo>
                <a:cubicBezTo>
                  <a:pt x="1" y="54"/>
                  <a:pt x="7" y="57"/>
                  <a:pt x="15" y="57"/>
                </a:cubicBezTo>
                <a:cubicBezTo>
                  <a:pt x="22" y="57"/>
                  <a:pt x="28" y="54"/>
                  <a:pt x="28" y="50"/>
                </a:cubicBezTo>
                <a:cubicBezTo>
                  <a:pt x="28" y="49"/>
                  <a:pt x="28" y="49"/>
                  <a:pt x="28" y="49"/>
                </a:cubicBezTo>
                <a:cubicBezTo>
                  <a:pt x="25" y="49"/>
                  <a:pt x="25" y="49"/>
                  <a:pt x="25" y="49"/>
                </a:cubicBezTo>
                <a:cubicBezTo>
                  <a:pt x="25" y="48"/>
                  <a:pt x="25" y="47"/>
                  <a:pt x="25" y="46"/>
                </a:cubicBezTo>
                <a:cubicBezTo>
                  <a:pt x="17" y="26"/>
                  <a:pt x="17" y="26"/>
                  <a:pt x="17" y="26"/>
                </a:cubicBezTo>
                <a:cubicBezTo>
                  <a:pt x="17" y="26"/>
                  <a:pt x="16" y="25"/>
                  <a:pt x="16" y="25"/>
                </a:cubicBezTo>
                <a:cubicBezTo>
                  <a:pt x="21" y="25"/>
                  <a:pt x="25" y="21"/>
                  <a:pt x="29" y="18"/>
                </a:cubicBezTo>
                <a:cubicBezTo>
                  <a:pt x="32" y="16"/>
                  <a:pt x="35" y="13"/>
                  <a:pt x="38" y="12"/>
                </a:cubicBezTo>
                <a:cubicBezTo>
                  <a:pt x="38" y="62"/>
                  <a:pt x="38" y="62"/>
                  <a:pt x="38" y="62"/>
                </a:cubicBezTo>
                <a:cubicBezTo>
                  <a:pt x="35" y="62"/>
                  <a:pt x="35" y="62"/>
                  <a:pt x="35" y="62"/>
                </a:cubicBezTo>
                <a:cubicBezTo>
                  <a:pt x="32" y="62"/>
                  <a:pt x="30" y="64"/>
                  <a:pt x="30" y="66"/>
                </a:cubicBezTo>
                <a:cubicBezTo>
                  <a:pt x="30" y="66"/>
                  <a:pt x="30" y="66"/>
                  <a:pt x="30" y="67"/>
                </a:cubicBezTo>
                <a:cubicBezTo>
                  <a:pt x="28" y="67"/>
                  <a:pt x="28" y="67"/>
                  <a:pt x="28" y="67"/>
                </a:cubicBezTo>
                <a:cubicBezTo>
                  <a:pt x="25" y="67"/>
                  <a:pt x="23" y="68"/>
                  <a:pt x="23" y="70"/>
                </a:cubicBezTo>
                <a:cubicBezTo>
                  <a:pt x="23" y="71"/>
                  <a:pt x="23" y="71"/>
                  <a:pt x="24" y="71"/>
                </a:cubicBezTo>
                <a:cubicBezTo>
                  <a:pt x="17" y="71"/>
                  <a:pt x="17" y="71"/>
                  <a:pt x="17" y="71"/>
                </a:cubicBezTo>
                <a:cubicBezTo>
                  <a:pt x="14" y="71"/>
                  <a:pt x="12" y="73"/>
                  <a:pt x="12" y="75"/>
                </a:cubicBezTo>
                <a:cubicBezTo>
                  <a:pt x="12" y="77"/>
                  <a:pt x="14" y="78"/>
                  <a:pt x="17" y="78"/>
                </a:cubicBezTo>
                <a:cubicBezTo>
                  <a:pt x="62" y="78"/>
                  <a:pt x="62" y="78"/>
                  <a:pt x="62" y="78"/>
                </a:cubicBezTo>
                <a:cubicBezTo>
                  <a:pt x="65" y="78"/>
                  <a:pt x="67" y="77"/>
                  <a:pt x="67" y="75"/>
                </a:cubicBezTo>
                <a:cubicBezTo>
                  <a:pt x="67" y="73"/>
                  <a:pt x="65" y="71"/>
                  <a:pt x="62" y="71"/>
                </a:cubicBezTo>
                <a:cubicBezTo>
                  <a:pt x="55" y="71"/>
                  <a:pt x="55" y="71"/>
                  <a:pt x="55" y="71"/>
                </a:cubicBezTo>
                <a:cubicBezTo>
                  <a:pt x="56" y="71"/>
                  <a:pt x="56" y="71"/>
                  <a:pt x="56" y="70"/>
                </a:cubicBezTo>
                <a:cubicBezTo>
                  <a:pt x="56" y="68"/>
                  <a:pt x="54" y="67"/>
                  <a:pt x="51" y="67"/>
                </a:cubicBezTo>
                <a:cubicBezTo>
                  <a:pt x="49" y="67"/>
                  <a:pt x="49" y="67"/>
                  <a:pt x="49" y="67"/>
                </a:cubicBezTo>
                <a:cubicBezTo>
                  <a:pt x="49" y="66"/>
                  <a:pt x="49" y="66"/>
                  <a:pt x="49" y="66"/>
                </a:cubicBezTo>
                <a:cubicBezTo>
                  <a:pt x="49" y="64"/>
                  <a:pt x="47" y="62"/>
                  <a:pt x="44" y="62"/>
                </a:cubicBezTo>
                <a:cubicBezTo>
                  <a:pt x="42" y="62"/>
                  <a:pt x="42" y="62"/>
                  <a:pt x="42" y="62"/>
                </a:cubicBezTo>
                <a:cubicBezTo>
                  <a:pt x="42" y="12"/>
                  <a:pt x="42" y="12"/>
                  <a:pt x="42" y="12"/>
                </a:cubicBezTo>
                <a:cubicBezTo>
                  <a:pt x="46" y="13"/>
                  <a:pt x="49" y="16"/>
                  <a:pt x="52" y="18"/>
                </a:cubicBezTo>
                <a:cubicBezTo>
                  <a:pt x="56" y="21"/>
                  <a:pt x="60" y="25"/>
                  <a:pt x="65" y="25"/>
                </a:cubicBezTo>
                <a:cubicBezTo>
                  <a:pt x="65" y="25"/>
                  <a:pt x="64" y="26"/>
                  <a:pt x="64" y="26"/>
                </a:cubicBezTo>
                <a:cubicBezTo>
                  <a:pt x="56" y="46"/>
                  <a:pt x="56" y="46"/>
                  <a:pt x="56" y="46"/>
                </a:cubicBezTo>
                <a:cubicBezTo>
                  <a:pt x="56" y="47"/>
                  <a:pt x="56" y="48"/>
                  <a:pt x="56" y="49"/>
                </a:cubicBezTo>
                <a:cubicBezTo>
                  <a:pt x="53" y="49"/>
                  <a:pt x="53" y="49"/>
                  <a:pt x="53" y="49"/>
                </a:cubicBezTo>
                <a:cubicBezTo>
                  <a:pt x="53" y="50"/>
                  <a:pt x="53" y="50"/>
                  <a:pt x="53" y="50"/>
                </a:cubicBezTo>
                <a:cubicBezTo>
                  <a:pt x="53" y="54"/>
                  <a:pt x="59" y="57"/>
                  <a:pt x="66" y="57"/>
                </a:cubicBezTo>
                <a:cubicBezTo>
                  <a:pt x="74" y="57"/>
                  <a:pt x="79" y="54"/>
                  <a:pt x="79" y="50"/>
                </a:cubicBezTo>
                <a:cubicBezTo>
                  <a:pt x="79" y="49"/>
                  <a:pt x="79" y="49"/>
                  <a:pt x="79" y="49"/>
                </a:cubicBezTo>
                <a:cubicBezTo>
                  <a:pt x="76" y="49"/>
                  <a:pt x="76" y="49"/>
                  <a:pt x="76" y="49"/>
                </a:cubicBezTo>
                <a:cubicBezTo>
                  <a:pt x="77" y="48"/>
                  <a:pt x="77" y="47"/>
                  <a:pt x="76" y="46"/>
                </a:cubicBezTo>
                <a:cubicBezTo>
                  <a:pt x="69" y="26"/>
                  <a:pt x="69" y="26"/>
                  <a:pt x="69" y="26"/>
                </a:cubicBezTo>
                <a:cubicBezTo>
                  <a:pt x="68" y="25"/>
                  <a:pt x="68" y="25"/>
                  <a:pt x="68" y="25"/>
                </a:cubicBezTo>
                <a:cubicBezTo>
                  <a:pt x="73" y="24"/>
                  <a:pt x="76" y="23"/>
                  <a:pt x="78" y="22"/>
                </a:cubicBezTo>
                <a:cubicBezTo>
                  <a:pt x="78" y="22"/>
                  <a:pt x="78" y="22"/>
                  <a:pt x="79" y="22"/>
                </a:cubicBezTo>
                <a:close/>
                <a:moveTo>
                  <a:pt x="15" y="54"/>
                </a:moveTo>
                <a:cubicBezTo>
                  <a:pt x="10" y="54"/>
                  <a:pt x="7" y="53"/>
                  <a:pt x="5" y="52"/>
                </a:cubicBezTo>
                <a:cubicBezTo>
                  <a:pt x="24" y="52"/>
                  <a:pt x="24" y="52"/>
                  <a:pt x="24" y="52"/>
                </a:cubicBezTo>
                <a:cubicBezTo>
                  <a:pt x="22" y="53"/>
                  <a:pt x="19" y="54"/>
                  <a:pt x="15" y="54"/>
                </a:cubicBezTo>
                <a:close/>
                <a:moveTo>
                  <a:pt x="23" y="47"/>
                </a:moveTo>
                <a:cubicBezTo>
                  <a:pt x="23" y="48"/>
                  <a:pt x="23" y="48"/>
                  <a:pt x="23" y="49"/>
                </a:cubicBezTo>
                <a:cubicBezTo>
                  <a:pt x="23" y="49"/>
                  <a:pt x="23" y="49"/>
                  <a:pt x="22" y="49"/>
                </a:cubicBezTo>
                <a:cubicBezTo>
                  <a:pt x="7" y="49"/>
                  <a:pt x="7" y="49"/>
                  <a:pt x="7" y="49"/>
                </a:cubicBezTo>
                <a:cubicBezTo>
                  <a:pt x="7" y="49"/>
                  <a:pt x="7" y="49"/>
                  <a:pt x="6" y="49"/>
                </a:cubicBezTo>
                <a:cubicBezTo>
                  <a:pt x="6" y="48"/>
                  <a:pt x="6" y="48"/>
                  <a:pt x="6" y="47"/>
                </a:cubicBezTo>
                <a:cubicBezTo>
                  <a:pt x="14" y="27"/>
                  <a:pt x="14" y="27"/>
                  <a:pt x="14" y="27"/>
                </a:cubicBezTo>
                <a:cubicBezTo>
                  <a:pt x="14" y="26"/>
                  <a:pt x="15" y="26"/>
                  <a:pt x="15" y="26"/>
                </a:cubicBezTo>
                <a:cubicBezTo>
                  <a:pt x="15" y="26"/>
                  <a:pt x="15" y="26"/>
                  <a:pt x="15" y="27"/>
                </a:cubicBezTo>
                <a:lnTo>
                  <a:pt x="23" y="47"/>
                </a:lnTo>
                <a:close/>
                <a:moveTo>
                  <a:pt x="65" y="75"/>
                </a:moveTo>
                <a:cubicBezTo>
                  <a:pt x="65" y="75"/>
                  <a:pt x="64" y="76"/>
                  <a:pt x="62" y="76"/>
                </a:cubicBezTo>
                <a:cubicBezTo>
                  <a:pt x="17" y="76"/>
                  <a:pt x="17" y="76"/>
                  <a:pt x="17" y="76"/>
                </a:cubicBezTo>
                <a:cubicBezTo>
                  <a:pt x="15" y="76"/>
                  <a:pt x="14" y="75"/>
                  <a:pt x="14" y="75"/>
                </a:cubicBezTo>
                <a:cubicBezTo>
                  <a:pt x="14" y="74"/>
                  <a:pt x="15" y="73"/>
                  <a:pt x="17" y="73"/>
                </a:cubicBezTo>
                <a:cubicBezTo>
                  <a:pt x="28" y="73"/>
                  <a:pt x="28" y="73"/>
                  <a:pt x="28" y="73"/>
                </a:cubicBezTo>
                <a:cubicBezTo>
                  <a:pt x="51" y="73"/>
                  <a:pt x="51" y="73"/>
                  <a:pt x="51" y="73"/>
                </a:cubicBezTo>
                <a:cubicBezTo>
                  <a:pt x="62" y="73"/>
                  <a:pt x="62" y="73"/>
                  <a:pt x="62" y="73"/>
                </a:cubicBezTo>
                <a:cubicBezTo>
                  <a:pt x="64" y="73"/>
                  <a:pt x="65" y="74"/>
                  <a:pt x="65" y="75"/>
                </a:cubicBezTo>
                <a:close/>
                <a:moveTo>
                  <a:pt x="51" y="69"/>
                </a:moveTo>
                <a:cubicBezTo>
                  <a:pt x="53" y="69"/>
                  <a:pt x="54" y="70"/>
                  <a:pt x="54" y="70"/>
                </a:cubicBezTo>
                <a:cubicBezTo>
                  <a:pt x="54" y="71"/>
                  <a:pt x="53" y="71"/>
                  <a:pt x="51" y="71"/>
                </a:cubicBezTo>
                <a:cubicBezTo>
                  <a:pt x="28" y="71"/>
                  <a:pt x="28" y="71"/>
                  <a:pt x="28" y="71"/>
                </a:cubicBezTo>
                <a:cubicBezTo>
                  <a:pt x="26" y="71"/>
                  <a:pt x="25" y="71"/>
                  <a:pt x="25" y="70"/>
                </a:cubicBezTo>
                <a:cubicBezTo>
                  <a:pt x="25" y="70"/>
                  <a:pt x="26" y="69"/>
                  <a:pt x="28" y="69"/>
                </a:cubicBezTo>
                <a:cubicBezTo>
                  <a:pt x="35" y="69"/>
                  <a:pt x="35" y="69"/>
                  <a:pt x="35" y="69"/>
                </a:cubicBezTo>
                <a:cubicBezTo>
                  <a:pt x="44" y="69"/>
                  <a:pt x="44" y="69"/>
                  <a:pt x="44" y="69"/>
                </a:cubicBezTo>
                <a:lnTo>
                  <a:pt x="51" y="69"/>
                </a:lnTo>
                <a:close/>
                <a:moveTo>
                  <a:pt x="44" y="64"/>
                </a:moveTo>
                <a:cubicBezTo>
                  <a:pt x="46" y="64"/>
                  <a:pt x="47" y="65"/>
                  <a:pt x="47" y="66"/>
                </a:cubicBezTo>
                <a:cubicBezTo>
                  <a:pt x="47" y="66"/>
                  <a:pt x="46" y="67"/>
                  <a:pt x="44" y="67"/>
                </a:cubicBezTo>
                <a:cubicBezTo>
                  <a:pt x="35" y="67"/>
                  <a:pt x="35" y="67"/>
                  <a:pt x="35" y="67"/>
                </a:cubicBezTo>
                <a:cubicBezTo>
                  <a:pt x="33" y="67"/>
                  <a:pt x="32" y="66"/>
                  <a:pt x="32" y="66"/>
                </a:cubicBezTo>
                <a:cubicBezTo>
                  <a:pt x="32" y="65"/>
                  <a:pt x="33" y="64"/>
                  <a:pt x="35" y="64"/>
                </a:cubicBezTo>
                <a:cubicBezTo>
                  <a:pt x="38" y="64"/>
                  <a:pt x="38" y="64"/>
                  <a:pt x="38" y="64"/>
                </a:cubicBezTo>
                <a:cubicBezTo>
                  <a:pt x="38" y="65"/>
                  <a:pt x="38" y="65"/>
                  <a:pt x="38" y="65"/>
                </a:cubicBezTo>
                <a:cubicBezTo>
                  <a:pt x="42" y="65"/>
                  <a:pt x="42" y="65"/>
                  <a:pt x="42" y="65"/>
                </a:cubicBezTo>
                <a:cubicBezTo>
                  <a:pt x="42" y="64"/>
                  <a:pt x="42" y="64"/>
                  <a:pt x="42" y="64"/>
                </a:cubicBezTo>
                <a:lnTo>
                  <a:pt x="44" y="64"/>
                </a:lnTo>
                <a:close/>
                <a:moveTo>
                  <a:pt x="66" y="54"/>
                </a:moveTo>
                <a:cubicBezTo>
                  <a:pt x="62" y="54"/>
                  <a:pt x="59" y="53"/>
                  <a:pt x="57" y="52"/>
                </a:cubicBezTo>
                <a:cubicBezTo>
                  <a:pt x="76" y="52"/>
                  <a:pt x="76" y="52"/>
                  <a:pt x="76" y="52"/>
                </a:cubicBezTo>
                <a:cubicBezTo>
                  <a:pt x="74" y="53"/>
                  <a:pt x="71" y="54"/>
                  <a:pt x="66" y="54"/>
                </a:cubicBezTo>
                <a:close/>
                <a:moveTo>
                  <a:pt x="74" y="47"/>
                </a:moveTo>
                <a:cubicBezTo>
                  <a:pt x="75" y="48"/>
                  <a:pt x="75" y="48"/>
                  <a:pt x="74" y="49"/>
                </a:cubicBezTo>
                <a:cubicBezTo>
                  <a:pt x="74" y="49"/>
                  <a:pt x="74" y="49"/>
                  <a:pt x="74" y="49"/>
                </a:cubicBezTo>
                <a:cubicBezTo>
                  <a:pt x="58" y="49"/>
                  <a:pt x="58" y="49"/>
                  <a:pt x="58" y="49"/>
                </a:cubicBezTo>
                <a:cubicBezTo>
                  <a:pt x="58" y="49"/>
                  <a:pt x="58" y="49"/>
                  <a:pt x="58" y="49"/>
                </a:cubicBezTo>
                <a:cubicBezTo>
                  <a:pt x="58" y="48"/>
                  <a:pt x="58" y="48"/>
                  <a:pt x="58" y="47"/>
                </a:cubicBezTo>
                <a:cubicBezTo>
                  <a:pt x="66" y="27"/>
                  <a:pt x="66" y="27"/>
                  <a:pt x="66" y="27"/>
                </a:cubicBezTo>
                <a:cubicBezTo>
                  <a:pt x="66" y="26"/>
                  <a:pt x="66" y="26"/>
                  <a:pt x="66" y="26"/>
                </a:cubicBezTo>
                <a:cubicBezTo>
                  <a:pt x="66" y="26"/>
                  <a:pt x="67" y="26"/>
                  <a:pt x="67" y="27"/>
                </a:cubicBezTo>
                <a:lnTo>
                  <a:pt x="74" y="47"/>
                </a:ln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26" name="Google Shape;3526;p62"/>
          <p:cNvSpPr/>
          <p:nvPr/>
        </p:nvSpPr>
        <p:spPr>
          <a:xfrm>
            <a:off x="7225318" y="4179906"/>
            <a:ext cx="314616" cy="349358"/>
          </a:xfrm>
          <a:custGeom>
            <a:avLst/>
            <a:gdLst/>
            <a:ahLst/>
            <a:cxnLst/>
            <a:rect l="l" t="t" r="r" b="b"/>
            <a:pathLst>
              <a:path w="69" h="73" extrusionOk="0">
                <a:moveTo>
                  <a:pt x="49" y="49"/>
                </a:moveTo>
                <a:cubicBezTo>
                  <a:pt x="49" y="48"/>
                  <a:pt x="49" y="48"/>
                  <a:pt x="49" y="48"/>
                </a:cubicBezTo>
                <a:cubicBezTo>
                  <a:pt x="49" y="47"/>
                  <a:pt x="49" y="45"/>
                  <a:pt x="48" y="43"/>
                </a:cubicBezTo>
                <a:cubicBezTo>
                  <a:pt x="54" y="43"/>
                  <a:pt x="54" y="43"/>
                  <a:pt x="54" y="43"/>
                </a:cubicBezTo>
                <a:cubicBezTo>
                  <a:pt x="54" y="43"/>
                  <a:pt x="55" y="43"/>
                  <a:pt x="55" y="43"/>
                </a:cubicBezTo>
                <a:cubicBezTo>
                  <a:pt x="55" y="43"/>
                  <a:pt x="55" y="42"/>
                  <a:pt x="55" y="42"/>
                </a:cubicBezTo>
                <a:cubicBezTo>
                  <a:pt x="55" y="39"/>
                  <a:pt x="54" y="31"/>
                  <a:pt x="53" y="30"/>
                </a:cubicBezTo>
                <a:cubicBezTo>
                  <a:pt x="52" y="28"/>
                  <a:pt x="50" y="28"/>
                  <a:pt x="48" y="27"/>
                </a:cubicBezTo>
                <a:cubicBezTo>
                  <a:pt x="47" y="27"/>
                  <a:pt x="46" y="27"/>
                  <a:pt x="46" y="27"/>
                </a:cubicBezTo>
                <a:cubicBezTo>
                  <a:pt x="46" y="26"/>
                  <a:pt x="46" y="26"/>
                  <a:pt x="46" y="25"/>
                </a:cubicBezTo>
                <a:cubicBezTo>
                  <a:pt x="46" y="24"/>
                  <a:pt x="47" y="23"/>
                  <a:pt x="47" y="22"/>
                </a:cubicBezTo>
                <a:cubicBezTo>
                  <a:pt x="48" y="22"/>
                  <a:pt x="48" y="21"/>
                  <a:pt x="48" y="20"/>
                </a:cubicBezTo>
                <a:cubicBezTo>
                  <a:pt x="48" y="19"/>
                  <a:pt x="48" y="18"/>
                  <a:pt x="48" y="18"/>
                </a:cubicBezTo>
                <a:cubicBezTo>
                  <a:pt x="48" y="18"/>
                  <a:pt x="48" y="18"/>
                  <a:pt x="48" y="18"/>
                </a:cubicBezTo>
                <a:cubicBezTo>
                  <a:pt x="48" y="14"/>
                  <a:pt x="45" y="11"/>
                  <a:pt x="42" y="11"/>
                </a:cubicBezTo>
                <a:cubicBezTo>
                  <a:pt x="39" y="11"/>
                  <a:pt x="38" y="12"/>
                  <a:pt x="36" y="14"/>
                </a:cubicBezTo>
                <a:cubicBezTo>
                  <a:pt x="35" y="13"/>
                  <a:pt x="34" y="13"/>
                  <a:pt x="32" y="14"/>
                </a:cubicBezTo>
                <a:cubicBezTo>
                  <a:pt x="31" y="12"/>
                  <a:pt x="29" y="11"/>
                  <a:pt x="27" y="11"/>
                </a:cubicBezTo>
                <a:cubicBezTo>
                  <a:pt x="23" y="11"/>
                  <a:pt x="21" y="14"/>
                  <a:pt x="21" y="18"/>
                </a:cubicBezTo>
                <a:cubicBezTo>
                  <a:pt x="21" y="18"/>
                  <a:pt x="21" y="18"/>
                  <a:pt x="21" y="18"/>
                </a:cubicBezTo>
                <a:cubicBezTo>
                  <a:pt x="21" y="18"/>
                  <a:pt x="20" y="19"/>
                  <a:pt x="20" y="20"/>
                </a:cubicBezTo>
                <a:cubicBezTo>
                  <a:pt x="21" y="21"/>
                  <a:pt x="21" y="22"/>
                  <a:pt x="22" y="22"/>
                </a:cubicBezTo>
                <a:cubicBezTo>
                  <a:pt x="22" y="23"/>
                  <a:pt x="22" y="24"/>
                  <a:pt x="23" y="25"/>
                </a:cubicBezTo>
                <a:cubicBezTo>
                  <a:pt x="23" y="26"/>
                  <a:pt x="23" y="26"/>
                  <a:pt x="23" y="27"/>
                </a:cubicBezTo>
                <a:cubicBezTo>
                  <a:pt x="22" y="27"/>
                  <a:pt x="21" y="27"/>
                  <a:pt x="21" y="27"/>
                </a:cubicBezTo>
                <a:cubicBezTo>
                  <a:pt x="19" y="28"/>
                  <a:pt x="17" y="28"/>
                  <a:pt x="16" y="30"/>
                </a:cubicBezTo>
                <a:cubicBezTo>
                  <a:pt x="14" y="31"/>
                  <a:pt x="14" y="39"/>
                  <a:pt x="13" y="42"/>
                </a:cubicBezTo>
                <a:cubicBezTo>
                  <a:pt x="13" y="42"/>
                  <a:pt x="14" y="43"/>
                  <a:pt x="14" y="43"/>
                </a:cubicBezTo>
                <a:cubicBezTo>
                  <a:pt x="14" y="43"/>
                  <a:pt x="14" y="43"/>
                  <a:pt x="15" y="43"/>
                </a:cubicBezTo>
                <a:cubicBezTo>
                  <a:pt x="19" y="43"/>
                  <a:pt x="19" y="43"/>
                  <a:pt x="19" y="43"/>
                </a:cubicBezTo>
                <a:cubicBezTo>
                  <a:pt x="19" y="45"/>
                  <a:pt x="19" y="47"/>
                  <a:pt x="18" y="48"/>
                </a:cubicBezTo>
                <a:cubicBezTo>
                  <a:pt x="18" y="48"/>
                  <a:pt x="19" y="48"/>
                  <a:pt x="19" y="49"/>
                </a:cubicBezTo>
                <a:cubicBezTo>
                  <a:pt x="19" y="49"/>
                  <a:pt x="19" y="49"/>
                  <a:pt x="20" y="49"/>
                </a:cubicBezTo>
                <a:cubicBezTo>
                  <a:pt x="48" y="49"/>
                  <a:pt x="48" y="49"/>
                  <a:pt x="48" y="49"/>
                </a:cubicBezTo>
                <a:cubicBezTo>
                  <a:pt x="48" y="49"/>
                  <a:pt x="48" y="49"/>
                  <a:pt x="49" y="49"/>
                </a:cubicBezTo>
                <a:close/>
                <a:moveTo>
                  <a:pt x="47" y="29"/>
                </a:moveTo>
                <a:cubicBezTo>
                  <a:pt x="48" y="30"/>
                  <a:pt x="51" y="30"/>
                  <a:pt x="51" y="31"/>
                </a:cubicBezTo>
                <a:cubicBezTo>
                  <a:pt x="52" y="32"/>
                  <a:pt x="52" y="36"/>
                  <a:pt x="53" y="41"/>
                </a:cubicBezTo>
                <a:cubicBezTo>
                  <a:pt x="48" y="41"/>
                  <a:pt x="48" y="41"/>
                  <a:pt x="48" y="41"/>
                </a:cubicBezTo>
                <a:cubicBezTo>
                  <a:pt x="47" y="36"/>
                  <a:pt x="47" y="35"/>
                  <a:pt x="46" y="35"/>
                </a:cubicBezTo>
                <a:cubicBezTo>
                  <a:pt x="45" y="33"/>
                  <a:pt x="43" y="33"/>
                  <a:pt x="41" y="32"/>
                </a:cubicBezTo>
                <a:cubicBezTo>
                  <a:pt x="40" y="32"/>
                  <a:pt x="39" y="31"/>
                  <a:pt x="38" y="31"/>
                </a:cubicBezTo>
                <a:cubicBezTo>
                  <a:pt x="38" y="31"/>
                  <a:pt x="38" y="30"/>
                  <a:pt x="38" y="29"/>
                </a:cubicBezTo>
                <a:cubicBezTo>
                  <a:pt x="39" y="28"/>
                  <a:pt x="39" y="27"/>
                  <a:pt x="39" y="26"/>
                </a:cubicBezTo>
                <a:cubicBezTo>
                  <a:pt x="41" y="27"/>
                  <a:pt x="42" y="27"/>
                  <a:pt x="44" y="27"/>
                </a:cubicBezTo>
                <a:cubicBezTo>
                  <a:pt x="44" y="27"/>
                  <a:pt x="44" y="28"/>
                  <a:pt x="44" y="28"/>
                </a:cubicBezTo>
                <a:cubicBezTo>
                  <a:pt x="45" y="29"/>
                  <a:pt x="46" y="29"/>
                  <a:pt x="47" y="29"/>
                </a:cubicBezTo>
                <a:close/>
                <a:moveTo>
                  <a:pt x="42" y="13"/>
                </a:moveTo>
                <a:cubicBezTo>
                  <a:pt x="44" y="13"/>
                  <a:pt x="46" y="15"/>
                  <a:pt x="46" y="18"/>
                </a:cubicBezTo>
                <a:cubicBezTo>
                  <a:pt x="46" y="18"/>
                  <a:pt x="46" y="18"/>
                  <a:pt x="46" y="18"/>
                </a:cubicBezTo>
                <a:cubicBezTo>
                  <a:pt x="46" y="19"/>
                  <a:pt x="46" y="19"/>
                  <a:pt x="46" y="19"/>
                </a:cubicBezTo>
                <a:cubicBezTo>
                  <a:pt x="46" y="19"/>
                  <a:pt x="46" y="20"/>
                  <a:pt x="46" y="20"/>
                </a:cubicBezTo>
                <a:cubicBezTo>
                  <a:pt x="46" y="20"/>
                  <a:pt x="46" y="20"/>
                  <a:pt x="46" y="20"/>
                </a:cubicBezTo>
                <a:cubicBezTo>
                  <a:pt x="45" y="20"/>
                  <a:pt x="45" y="21"/>
                  <a:pt x="45" y="21"/>
                </a:cubicBezTo>
                <a:cubicBezTo>
                  <a:pt x="44" y="23"/>
                  <a:pt x="43" y="26"/>
                  <a:pt x="41" y="24"/>
                </a:cubicBezTo>
                <a:cubicBezTo>
                  <a:pt x="41" y="24"/>
                  <a:pt x="41" y="24"/>
                  <a:pt x="41" y="24"/>
                </a:cubicBezTo>
                <a:cubicBezTo>
                  <a:pt x="41" y="23"/>
                  <a:pt x="41" y="22"/>
                  <a:pt x="40" y="21"/>
                </a:cubicBezTo>
                <a:cubicBezTo>
                  <a:pt x="40" y="21"/>
                  <a:pt x="41" y="21"/>
                  <a:pt x="41" y="21"/>
                </a:cubicBezTo>
                <a:cubicBezTo>
                  <a:pt x="41" y="19"/>
                  <a:pt x="40" y="17"/>
                  <a:pt x="38" y="15"/>
                </a:cubicBezTo>
                <a:cubicBezTo>
                  <a:pt x="39" y="14"/>
                  <a:pt x="40" y="13"/>
                  <a:pt x="42" y="13"/>
                </a:cubicBezTo>
                <a:close/>
                <a:moveTo>
                  <a:pt x="34" y="16"/>
                </a:moveTo>
                <a:cubicBezTo>
                  <a:pt x="36" y="16"/>
                  <a:pt x="38" y="18"/>
                  <a:pt x="38" y="21"/>
                </a:cubicBezTo>
                <a:cubicBezTo>
                  <a:pt x="38" y="21"/>
                  <a:pt x="38" y="22"/>
                  <a:pt x="38" y="22"/>
                </a:cubicBezTo>
                <a:cubicBezTo>
                  <a:pt x="38" y="22"/>
                  <a:pt x="38" y="23"/>
                  <a:pt x="39" y="23"/>
                </a:cubicBezTo>
                <a:cubicBezTo>
                  <a:pt x="39" y="23"/>
                  <a:pt x="39" y="23"/>
                  <a:pt x="39" y="23"/>
                </a:cubicBezTo>
                <a:cubicBezTo>
                  <a:pt x="39" y="24"/>
                  <a:pt x="38" y="24"/>
                  <a:pt x="38" y="24"/>
                </a:cubicBezTo>
                <a:cubicBezTo>
                  <a:pt x="38" y="24"/>
                  <a:pt x="38" y="25"/>
                  <a:pt x="38" y="25"/>
                </a:cubicBezTo>
                <a:cubicBezTo>
                  <a:pt x="37" y="27"/>
                  <a:pt x="35" y="29"/>
                  <a:pt x="34" y="29"/>
                </a:cubicBezTo>
                <a:cubicBezTo>
                  <a:pt x="32" y="29"/>
                  <a:pt x="30" y="27"/>
                  <a:pt x="30" y="25"/>
                </a:cubicBezTo>
                <a:cubicBezTo>
                  <a:pt x="30" y="25"/>
                  <a:pt x="29" y="24"/>
                  <a:pt x="29" y="24"/>
                </a:cubicBezTo>
                <a:cubicBezTo>
                  <a:pt x="29" y="24"/>
                  <a:pt x="29" y="24"/>
                  <a:pt x="29" y="23"/>
                </a:cubicBezTo>
                <a:cubicBezTo>
                  <a:pt x="29" y="23"/>
                  <a:pt x="29" y="23"/>
                  <a:pt x="29" y="23"/>
                </a:cubicBezTo>
                <a:cubicBezTo>
                  <a:pt x="29" y="23"/>
                  <a:pt x="29" y="22"/>
                  <a:pt x="29" y="22"/>
                </a:cubicBezTo>
                <a:cubicBezTo>
                  <a:pt x="29" y="22"/>
                  <a:pt x="29" y="21"/>
                  <a:pt x="29" y="21"/>
                </a:cubicBezTo>
                <a:cubicBezTo>
                  <a:pt x="29" y="18"/>
                  <a:pt x="31" y="16"/>
                  <a:pt x="34" y="16"/>
                </a:cubicBezTo>
                <a:close/>
                <a:moveTo>
                  <a:pt x="23" y="20"/>
                </a:moveTo>
                <a:cubicBezTo>
                  <a:pt x="23" y="20"/>
                  <a:pt x="23" y="19"/>
                  <a:pt x="23" y="19"/>
                </a:cubicBezTo>
                <a:cubicBezTo>
                  <a:pt x="23" y="19"/>
                  <a:pt x="23" y="19"/>
                  <a:pt x="23" y="18"/>
                </a:cubicBezTo>
                <a:cubicBezTo>
                  <a:pt x="23" y="18"/>
                  <a:pt x="23" y="18"/>
                  <a:pt x="23" y="18"/>
                </a:cubicBezTo>
                <a:cubicBezTo>
                  <a:pt x="23" y="15"/>
                  <a:pt x="25" y="13"/>
                  <a:pt x="27" y="13"/>
                </a:cubicBezTo>
                <a:cubicBezTo>
                  <a:pt x="28" y="13"/>
                  <a:pt x="29" y="14"/>
                  <a:pt x="30" y="15"/>
                </a:cubicBezTo>
                <a:cubicBezTo>
                  <a:pt x="28" y="16"/>
                  <a:pt x="27" y="18"/>
                  <a:pt x="27" y="21"/>
                </a:cubicBezTo>
                <a:cubicBezTo>
                  <a:pt x="27" y="21"/>
                  <a:pt x="27" y="21"/>
                  <a:pt x="27" y="21"/>
                </a:cubicBezTo>
                <a:cubicBezTo>
                  <a:pt x="27" y="22"/>
                  <a:pt x="26" y="23"/>
                  <a:pt x="26" y="24"/>
                </a:cubicBezTo>
                <a:cubicBezTo>
                  <a:pt x="26" y="24"/>
                  <a:pt x="27" y="24"/>
                  <a:pt x="27" y="25"/>
                </a:cubicBezTo>
                <a:cubicBezTo>
                  <a:pt x="25" y="25"/>
                  <a:pt x="24" y="23"/>
                  <a:pt x="24" y="21"/>
                </a:cubicBezTo>
                <a:cubicBezTo>
                  <a:pt x="23" y="21"/>
                  <a:pt x="23" y="20"/>
                  <a:pt x="23" y="20"/>
                </a:cubicBezTo>
                <a:cubicBezTo>
                  <a:pt x="23" y="20"/>
                  <a:pt x="23" y="20"/>
                  <a:pt x="23" y="20"/>
                </a:cubicBezTo>
                <a:close/>
                <a:moveTo>
                  <a:pt x="19" y="41"/>
                </a:moveTo>
                <a:cubicBezTo>
                  <a:pt x="16" y="41"/>
                  <a:pt x="16" y="41"/>
                  <a:pt x="16" y="41"/>
                </a:cubicBezTo>
                <a:cubicBezTo>
                  <a:pt x="16" y="36"/>
                  <a:pt x="17" y="32"/>
                  <a:pt x="17" y="31"/>
                </a:cubicBezTo>
                <a:cubicBezTo>
                  <a:pt x="18" y="30"/>
                  <a:pt x="20" y="30"/>
                  <a:pt x="21" y="29"/>
                </a:cubicBezTo>
                <a:cubicBezTo>
                  <a:pt x="23" y="29"/>
                  <a:pt x="24" y="29"/>
                  <a:pt x="24" y="28"/>
                </a:cubicBezTo>
                <a:cubicBezTo>
                  <a:pt x="25" y="28"/>
                  <a:pt x="25" y="27"/>
                  <a:pt x="25" y="27"/>
                </a:cubicBezTo>
                <a:cubicBezTo>
                  <a:pt x="26" y="27"/>
                  <a:pt x="27" y="27"/>
                  <a:pt x="28" y="27"/>
                </a:cubicBezTo>
                <a:cubicBezTo>
                  <a:pt x="28" y="28"/>
                  <a:pt x="29" y="28"/>
                  <a:pt x="29" y="29"/>
                </a:cubicBezTo>
                <a:cubicBezTo>
                  <a:pt x="29" y="30"/>
                  <a:pt x="29" y="31"/>
                  <a:pt x="29" y="31"/>
                </a:cubicBezTo>
                <a:cubicBezTo>
                  <a:pt x="29" y="31"/>
                  <a:pt x="27" y="32"/>
                  <a:pt x="27" y="32"/>
                </a:cubicBezTo>
                <a:cubicBezTo>
                  <a:pt x="27" y="32"/>
                  <a:pt x="27" y="32"/>
                  <a:pt x="27" y="32"/>
                </a:cubicBezTo>
                <a:cubicBezTo>
                  <a:pt x="24" y="33"/>
                  <a:pt x="22" y="33"/>
                  <a:pt x="21" y="35"/>
                </a:cubicBezTo>
                <a:cubicBezTo>
                  <a:pt x="21" y="35"/>
                  <a:pt x="20" y="36"/>
                  <a:pt x="19" y="41"/>
                </a:cubicBezTo>
                <a:close/>
                <a:moveTo>
                  <a:pt x="21" y="47"/>
                </a:moveTo>
                <a:cubicBezTo>
                  <a:pt x="21" y="41"/>
                  <a:pt x="22" y="37"/>
                  <a:pt x="23" y="36"/>
                </a:cubicBezTo>
                <a:cubicBezTo>
                  <a:pt x="23" y="35"/>
                  <a:pt x="26" y="35"/>
                  <a:pt x="27" y="34"/>
                </a:cubicBezTo>
                <a:cubicBezTo>
                  <a:pt x="29" y="34"/>
                  <a:pt x="30" y="33"/>
                  <a:pt x="31" y="33"/>
                </a:cubicBezTo>
                <a:cubicBezTo>
                  <a:pt x="31" y="32"/>
                  <a:pt x="31" y="32"/>
                  <a:pt x="31" y="31"/>
                </a:cubicBezTo>
                <a:cubicBezTo>
                  <a:pt x="33" y="32"/>
                  <a:pt x="34" y="32"/>
                  <a:pt x="36" y="31"/>
                </a:cubicBezTo>
                <a:cubicBezTo>
                  <a:pt x="36" y="32"/>
                  <a:pt x="36" y="32"/>
                  <a:pt x="37" y="33"/>
                </a:cubicBezTo>
                <a:cubicBezTo>
                  <a:pt x="37" y="33"/>
                  <a:pt x="38" y="34"/>
                  <a:pt x="40" y="34"/>
                </a:cubicBezTo>
                <a:cubicBezTo>
                  <a:pt x="42" y="35"/>
                  <a:pt x="44" y="35"/>
                  <a:pt x="45" y="36"/>
                </a:cubicBezTo>
                <a:cubicBezTo>
                  <a:pt x="45" y="37"/>
                  <a:pt x="46" y="41"/>
                  <a:pt x="46" y="47"/>
                </a:cubicBezTo>
                <a:lnTo>
                  <a:pt x="21" y="47"/>
                </a:lnTo>
                <a:close/>
                <a:moveTo>
                  <a:pt x="62" y="0"/>
                </a:moveTo>
                <a:cubicBezTo>
                  <a:pt x="7" y="0"/>
                  <a:pt x="7" y="0"/>
                  <a:pt x="7" y="0"/>
                </a:cubicBezTo>
                <a:cubicBezTo>
                  <a:pt x="3" y="0"/>
                  <a:pt x="0" y="3"/>
                  <a:pt x="0" y="7"/>
                </a:cubicBezTo>
                <a:cubicBezTo>
                  <a:pt x="0" y="52"/>
                  <a:pt x="0" y="52"/>
                  <a:pt x="0" y="52"/>
                </a:cubicBezTo>
                <a:cubicBezTo>
                  <a:pt x="0" y="56"/>
                  <a:pt x="3" y="59"/>
                  <a:pt x="7" y="59"/>
                </a:cubicBezTo>
                <a:cubicBezTo>
                  <a:pt x="11" y="59"/>
                  <a:pt x="11" y="59"/>
                  <a:pt x="11" y="59"/>
                </a:cubicBezTo>
                <a:cubicBezTo>
                  <a:pt x="6" y="70"/>
                  <a:pt x="6" y="70"/>
                  <a:pt x="6" y="70"/>
                </a:cubicBezTo>
                <a:cubicBezTo>
                  <a:pt x="6" y="71"/>
                  <a:pt x="6" y="72"/>
                  <a:pt x="7" y="73"/>
                </a:cubicBezTo>
                <a:cubicBezTo>
                  <a:pt x="7" y="73"/>
                  <a:pt x="8" y="73"/>
                  <a:pt x="8" y="73"/>
                </a:cubicBezTo>
                <a:cubicBezTo>
                  <a:pt x="9" y="73"/>
                  <a:pt x="9" y="73"/>
                  <a:pt x="10" y="73"/>
                </a:cubicBezTo>
                <a:cubicBezTo>
                  <a:pt x="25" y="59"/>
                  <a:pt x="25" y="59"/>
                  <a:pt x="25" y="59"/>
                </a:cubicBezTo>
                <a:cubicBezTo>
                  <a:pt x="62" y="59"/>
                  <a:pt x="62" y="59"/>
                  <a:pt x="62" y="59"/>
                </a:cubicBezTo>
                <a:cubicBezTo>
                  <a:pt x="65" y="59"/>
                  <a:pt x="69" y="56"/>
                  <a:pt x="69" y="52"/>
                </a:cubicBezTo>
                <a:cubicBezTo>
                  <a:pt x="69" y="7"/>
                  <a:pt x="69" y="7"/>
                  <a:pt x="69" y="7"/>
                </a:cubicBezTo>
                <a:cubicBezTo>
                  <a:pt x="69" y="3"/>
                  <a:pt x="65" y="0"/>
                  <a:pt x="62" y="0"/>
                </a:cubicBezTo>
                <a:close/>
                <a:moveTo>
                  <a:pt x="15" y="57"/>
                </a:moveTo>
                <a:cubicBezTo>
                  <a:pt x="15" y="57"/>
                  <a:pt x="15" y="56"/>
                  <a:pt x="15" y="56"/>
                </a:cubicBezTo>
                <a:cubicBezTo>
                  <a:pt x="15" y="56"/>
                  <a:pt x="14" y="56"/>
                  <a:pt x="14" y="56"/>
                </a:cubicBezTo>
                <a:cubicBezTo>
                  <a:pt x="7" y="56"/>
                  <a:pt x="7" y="56"/>
                  <a:pt x="7" y="56"/>
                </a:cubicBezTo>
                <a:cubicBezTo>
                  <a:pt x="5" y="56"/>
                  <a:pt x="3" y="54"/>
                  <a:pt x="3" y="52"/>
                </a:cubicBezTo>
                <a:cubicBezTo>
                  <a:pt x="3" y="7"/>
                  <a:pt x="3" y="7"/>
                  <a:pt x="3" y="7"/>
                </a:cubicBezTo>
                <a:cubicBezTo>
                  <a:pt x="3" y="5"/>
                  <a:pt x="5" y="4"/>
                  <a:pt x="7" y="4"/>
                </a:cubicBezTo>
                <a:cubicBezTo>
                  <a:pt x="62" y="4"/>
                  <a:pt x="62" y="4"/>
                  <a:pt x="62" y="4"/>
                </a:cubicBezTo>
                <a:cubicBezTo>
                  <a:pt x="64" y="4"/>
                  <a:pt x="65" y="5"/>
                  <a:pt x="65" y="7"/>
                </a:cubicBezTo>
                <a:cubicBezTo>
                  <a:pt x="65" y="52"/>
                  <a:pt x="65" y="52"/>
                  <a:pt x="65" y="52"/>
                </a:cubicBezTo>
                <a:cubicBezTo>
                  <a:pt x="65" y="54"/>
                  <a:pt x="64" y="56"/>
                  <a:pt x="62" y="56"/>
                </a:cubicBezTo>
                <a:cubicBezTo>
                  <a:pt x="24" y="56"/>
                  <a:pt x="24" y="56"/>
                  <a:pt x="24" y="56"/>
                </a:cubicBezTo>
                <a:cubicBezTo>
                  <a:pt x="24" y="56"/>
                  <a:pt x="24" y="56"/>
                  <a:pt x="24" y="56"/>
                </a:cubicBezTo>
                <a:cubicBezTo>
                  <a:pt x="11" y="67"/>
                  <a:pt x="11" y="67"/>
                  <a:pt x="11" y="67"/>
                </a:cubicBezTo>
                <a:lnTo>
                  <a:pt x="15" y="57"/>
                </a:ln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27" name="Google Shape;3527;p62"/>
          <p:cNvSpPr/>
          <p:nvPr/>
        </p:nvSpPr>
        <p:spPr>
          <a:xfrm>
            <a:off x="5917903" y="2043612"/>
            <a:ext cx="335065" cy="325380"/>
          </a:xfrm>
          <a:custGeom>
            <a:avLst/>
            <a:gdLst/>
            <a:ahLst/>
            <a:cxnLst/>
            <a:rect l="l" t="t" r="r" b="b"/>
            <a:pathLst>
              <a:path w="73" h="68" extrusionOk="0">
                <a:moveTo>
                  <a:pt x="0" y="21"/>
                </a:moveTo>
                <a:cubicBezTo>
                  <a:pt x="0" y="20"/>
                  <a:pt x="0" y="19"/>
                  <a:pt x="1" y="19"/>
                </a:cubicBezTo>
                <a:cubicBezTo>
                  <a:pt x="36" y="1"/>
                  <a:pt x="36" y="1"/>
                  <a:pt x="36" y="1"/>
                </a:cubicBezTo>
                <a:cubicBezTo>
                  <a:pt x="36" y="0"/>
                  <a:pt x="36" y="0"/>
                  <a:pt x="37" y="1"/>
                </a:cubicBezTo>
                <a:cubicBezTo>
                  <a:pt x="72" y="19"/>
                  <a:pt x="72" y="19"/>
                  <a:pt x="72" y="19"/>
                </a:cubicBezTo>
                <a:cubicBezTo>
                  <a:pt x="73" y="19"/>
                  <a:pt x="73" y="20"/>
                  <a:pt x="72" y="21"/>
                </a:cubicBezTo>
                <a:cubicBezTo>
                  <a:pt x="72" y="22"/>
                  <a:pt x="71" y="22"/>
                  <a:pt x="70" y="21"/>
                </a:cubicBezTo>
                <a:cubicBezTo>
                  <a:pt x="36" y="4"/>
                  <a:pt x="36" y="4"/>
                  <a:pt x="36" y="4"/>
                </a:cubicBezTo>
                <a:cubicBezTo>
                  <a:pt x="2" y="21"/>
                  <a:pt x="2" y="21"/>
                  <a:pt x="2" y="21"/>
                </a:cubicBezTo>
                <a:cubicBezTo>
                  <a:pt x="2" y="22"/>
                  <a:pt x="2" y="22"/>
                  <a:pt x="1" y="22"/>
                </a:cubicBezTo>
                <a:cubicBezTo>
                  <a:pt x="1" y="22"/>
                  <a:pt x="0" y="21"/>
                  <a:pt x="0" y="21"/>
                </a:cubicBezTo>
                <a:close/>
                <a:moveTo>
                  <a:pt x="37" y="6"/>
                </a:moveTo>
                <a:cubicBezTo>
                  <a:pt x="65" y="21"/>
                  <a:pt x="65" y="21"/>
                  <a:pt x="65" y="21"/>
                </a:cubicBezTo>
                <a:cubicBezTo>
                  <a:pt x="65" y="21"/>
                  <a:pt x="66" y="21"/>
                  <a:pt x="66" y="22"/>
                </a:cubicBezTo>
                <a:cubicBezTo>
                  <a:pt x="65" y="22"/>
                  <a:pt x="65" y="22"/>
                  <a:pt x="65" y="22"/>
                </a:cubicBezTo>
                <a:cubicBezTo>
                  <a:pt x="8" y="22"/>
                  <a:pt x="8" y="22"/>
                  <a:pt x="8" y="22"/>
                </a:cubicBezTo>
                <a:cubicBezTo>
                  <a:pt x="7" y="22"/>
                  <a:pt x="7" y="22"/>
                  <a:pt x="7" y="22"/>
                </a:cubicBezTo>
                <a:cubicBezTo>
                  <a:pt x="7" y="21"/>
                  <a:pt x="7" y="21"/>
                  <a:pt x="7" y="21"/>
                </a:cubicBezTo>
                <a:cubicBezTo>
                  <a:pt x="36" y="6"/>
                  <a:pt x="36" y="6"/>
                  <a:pt x="36" y="6"/>
                </a:cubicBezTo>
                <a:cubicBezTo>
                  <a:pt x="36" y="6"/>
                  <a:pt x="36" y="6"/>
                  <a:pt x="37" y="6"/>
                </a:cubicBezTo>
                <a:close/>
                <a:moveTo>
                  <a:pt x="60" y="20"/>
                </a:moveTo>
                <a:cubicBezTo>
                  <a:pt x="36" y="8"/>
                  <a:pt x="36" y="8"/>
                  <a:pt x="36" y="8"/>
                </a:cubicBezTo>
                <a:cubicBezTo>
                  <a:pt x="12" y="20"/>
                  <a:pt x="12" y="20"/>
                  <a:pt x="12" y="20"/>
                </a:cubicBezTo>
                <a:lnTo>
                  <a:pt x="60" y="20"/>
                </a:lnTo>
                <a:close/>
                <a:moveTo>
                  <a:pt x="73" y="61"/>
                </a:moveTo>
                <a:cubicBezTo>
                  <a:pt x="73" y="67"/>
                  <a:pt x="73" y="67"/>
                  <a:pt x="73" y="67"/>
                </a:cubicBezTo>
                <a:cubicBezTo>
                  <a:pt x="73" y="67"/>
                  <a:pt x="72" y="68"/>
                  <a:pt x="71" y="68"/>
                </a:cubicBezTo>
                <a:cubicBezTo>
                  <a:pt x="1" y="68"/>
                  <a:pt x="1" y="68"/>
                  <a:pt x="1" y="68"/>
                </a:cubicBezTo>
                <a:cubicBezTo>
                  <a:pt x="1" y="68"/>
                  <a:pt x="0" y="67"/>
                  <a:pt x="0" y="67"/>
                </a:cubicBezTo>
                <a:cubicBezTo>
                  <a:pt x="0" y="61"/>
                  <a:pt x="0" y="61"/>
                  <a:pt x="0" y="61"/>
                </a:cubicBezTo>
                <a:cubicBezTo>
                  <a:pt x="0" y="60"/>
                  <a:pt x="1" y="59"/>
                  <a:pt x="1" y="59"/>
                </a:cubicBezTo>
                <a:cubicBezTo>
                  <a:pt x="4" y="59"/>
                  <a:pt x="4" y="59"/>
                  <a:pt x="4" y="59"/>
                </a:cubicBezTo>
                <a:cubicBezTo>
                  <a:pt x="4" y="58"/>
                  <a:pt x="4" y="58"/>
                  <a:pt x="4" y="58"/>
                </a:cubicBezTo>
                <a:cubicBezTo>
                  <a:pt x="4" y="57"/>
                  <a:pt x="5" y="56"/>
                  <a:pt x="6" y="56"/>
                </a:cubicBezTo>
                <a:cubicBezTo>
                  <a:pt x="12" y="56"/>
                  <a:pt x="12" y="56"/>
                  <a:pt x="12" y="56"/>
                </a:cubicBezTo>
                <a:cubicBezTo>
                  <a:pt x="12" y="26"/>
                  <a:pt x="12" y="26"/>
                  <a:pt x="12" y="26"/>
                </a:cubicBezTo>
                <a:cubicBezTo>
                  <a:pt x="8" y="26"/>
                  <a:pt x="8" y="26"/>
                  <a:pt x="8" y="26"/>
                </a:cubicBezTo>
                <a:cubicBezTo>
                  <a:pt x="7" y="26"/>
                  <a:pt x="7" y="26"/>
                  <a:pt x="7" y="25"/>
                </a:cubicBezTo>
                <a:cubicBezTo>
                  <a:pt x="7" y="25"/>
                  <a:pt x="7" y="24"/>
                  <a:pt x="8" y="24"/>
                </a:cubicBezTo>
                <a:cubicBezTo>
                  <a:pt x="13" y="24"/>
                  <a:pt x="13" y="24"/>
                  <a:pt x="13" y="24"/>
                </a:cubicBezTo>
                <a:cubicBezTo>
                  <a:pt x="18" y="24"/>
                  <a:pt x="18" y="24"/>
                  <a:pt x="18" y="24"/>
                </a:cubicBezTo>
                <a:cubicBezTo>
                  <a:pt x="27" y="24"/>
                  <a:pt x="27" y="24"/>
                  <a:pt x="27" y="24"/>
                </a:cubicBezTo>
                <a:cubicBezTo>
                  <a:pt x="32" y="24"/>
                  <a:pt x="32" y="24"/>
                  <a:pt x="32" y="24"/>
                </a:cubicBezTo>
                <a:cubicBezTo>
                  <a:pt x="41" y="24"/>
                  <a:pt x="41" y="24"/>
                  <a:pt x="41" y="24"/>
                </a:cubicBezTo>
                <a:cubicBezTo>
                  <a:pt x="47" y="24"/>
                  <a:pt x="47" y="24"/>
                  <a:pt x="47" y="24"/>
                </a:cubicBezTo>
                <a:cubicBezTo>
                  <a:pt x="56" y="24"/>
                  <a:pt x="56" y="24"/>
                  <a:pt x="56" y="24"/>
                </a:cubicBezTo>
                <a:cubicBezTo>
                  <a:pt x="61" y="24"/>
                  <a:pt x="61" y="24"/>
                  <a:pt x="61" y="24"/>
                </a:cubicBezTo>
                <a:cubicBezTo>
                  <a:pt x="65" y="24"/>
                  <a:pt x="65" y="24"/>
                  <a:pt x="65" y="24"/>
                </a:cubicBezTo>
                <a:cubicBezTo>
                  <a:pt x="65" y="24"/>
                  <a:pt x="66" y="25"/>
                  <a:pt x="66" y="25"/>
                </a:cubicBezTo>
                <a:cubicBezTo>
                  <a:pt x="66" y="26"/>
                  <a:pt x="65" y="26"/>
                  <a:pt x="65" y="26"/>
                </a:cubicBezTo>
                <a:cubicBezTo>
                  <a:pt x="62" y="26"/>
                  <a:pt x="62" y="26"/>
                  <a:pt x="62" y="26"/>
                </a:cubicBezTo>
                <a:cubicBezTo>
                  <a:pt x="62" y="56"/>
                  <a:pt x="62" y="56"/>
                  <a:pt x="62" y="56"/>
                </a:cubicBezTo>
                <a:cubicBezTo>
                  <a:pt x="67" y="56"/>
                  <a:pt x="67" y="56"/>
                  <a:pt x="67" y="56"/>
                </a:cubicBezTo>
                <a:cubicBezTo>
                  <a:pt x="68" y="56"/>
                  <a:pt x="68" y="57"/>
                  <a:pt x="68" y="58"/>
                </a:cubicBezTo>
                <a:cubicBezTo>
                  <a:pt x="68" y="59"/>
                  <a:pt x="68" y="59"/>
                  <a:pt x="68" y="59"/>
                </a:cubicBezTo>
                <a:cubicBezTo>
                  <a:pt x="71" y="59"/>
                  <a:pt x="71" y="59"/>
                  <a:pt x="71" y="59"/>
                </a:cubicBezTo>
                <a:cubicBezTo>
                  <a:pt x="72" y="59"/>
                  <a:pt x="73" y="60"/>
                  <a:pt x="73" y="61"/>
                </a:cubicBezTo>
                <a:close/>
                <a:moveTo>
                  <a:pt x="48" y="56"/>
                </a:moveTo>
                <a:cubicBezTo>
                  <a:pt x="55" y="56"/>
                  <a:pt x="55" y="56"/>
                  <a:pt x="55" y="56"/>
                </a:cubicBezTo>
                <a:cubicBezTo>
                  <a:pt x="55" y="26"/>
                  <a:pt x="55" y="26"/>
                  <a:pt x="55" y="26"/>
                </a:cubicBezTo>
                <a:cubicBezTo>
                  <a:pt x="48" y="26"/>
                  <a:pt x="48" y="26"/>
                  <a:pt x="48" y="26"/>
                </a:cubicBezTo>
                <a:lnTo>
                  <a:pt x="48" y="56"/>
                </a:lnTo>
                <a:close/>
                <a:moveTo>
                  <a:pt x="33" y="56"/>
                </a:moveTo>
                <a:cubicBezTo>
                  <a:pt x="40" y="56"/>
                  <a:pt x="40" y="56"/>
                  <a:pt x="40" y="56"/>
                </a:cubicBezTo>
                <a:cubicBezTo>
                  <a:pt x="40" y="26"/>
                  <a:pt x="40" y="26"/>
                  <a:pt x="40" y="26"/>
                </a:cubicBezTo>
                <a:cubicBezTo>
                  <a:pt x="33" y="26"/>
                  <a:pt x="33" y="26"/>
                  <a:pt x="33" y="26"/>
                </a:cubicBezTo>
                <a:lnTo>
                  <a:pt x="33" y="56"/>
                </a:lnTo>
                <a:close/>
                <a:moveTo>
                  <a:pt x="19" y="56"/>
                </a:moveTo>
                <a:cubicBezTo>
                  <a:pt x="26" y="56"/>
                  <a:pt x="26" y="56"/>
                  <a:pt x="26" y="56"/>
                </a:cubicBezTo>
                <a:cubicBezTo>
                  <a:pt x="26" y="26"/>
                  <a:pt x="26" y="26"/>
                  <a:pt x="26" y="26"/>
                </a:cubicBezTo>
                <a:cubicBezTo>
                  <a:pt x="19" y="26"/>
                  <a:pt x="19" y="26"/>
                  <a:pt x="19" y="26"/>
                </a:cubicBezTo>
                <a:lnTo>
                  <a:pt x="19" y="56"/>
                </a:lnTo>
                <a:close/>
                <a:moveTo>
                  <a:pt x="7" y="59"/>
                </a:moveTo>
                <a:cubicBezTo>
                  <a:pt x="65" y="59"/>
                  <a:pt x="65" y="59"/>
                  <a:pt x="65" y="59"/>
                </a:cubicBezTo>
                <a:cubicBezTo>
                  <a:pt x="65" y="59"/>
                  <a:pt x="65" y="59"/>
                  <a:pt x="65" y="59"/>
                </a:cubicBezTo>
                <a:cubicBezTo>
                  <a:pt x="7" y="59"/>
                  <a:pt x="7" y="59"/>
                  <a:pt x="7" y="59"/>
                </a:cubicBezTo>
                <a:close/>
                <a:moveTo>
                  <a:pt x="70" y="62"/>
                </a:moveTo>
                <a:cubicBezTo>
                  <a:pt x="67" y="62"/>
                  <a:pt x="67" y="62"/>
                  <a:pt x="67" y="62"/>
                </a:cubicBezTo>
                <a:cubicBezTo>
                  <a:pt x="6" y="62"/>
                  <a:pt x="6" y="62"/>
                  <a:pt x="6" y="62"/>
                </a:cubicBezTo>
                <a:cubicBezTo>
                  <a:pt x="3" y="62"/>
                  <a:pt x="3" y="62"/>
                  <a:pt x="3" y="62"/>
                </a:cubicBezTo>
                <a:cubicBezTo>
                  <a:pt x="3" y="65"/>
                  <a:pt x="3" y="65"/>
                  <a:pt x="3" y="65"/>
                </a:cubicBezTo>
                <a:cubicBezTo>
                  <a:pt x="70" y="65"/>
                  <a:pt x="70" y="65"/>
                  <a:pt x="70" y="65"/>
                </a:cubicBezTo>
                <a:lnTo>
                  <a:pt x="70" y="62"/>
                </a:ln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28" name="Google Shape;3528;p62"/>
          <p:cNvSpPr/>
          <p:nvPr/>
        </p:nvSpPr>
        <p:spPr>
          <a:xfrm>
            <a:off x="7204101" y="2800030"/>
            <a:ext cx="347309" cy="358451"/>
          </a:xfrm>
          <a:custGeom>
            <a:avLst/>
            <a:gdLst/>
            <a:ahLst/>
            <a:cxnLst/>
            <a:rect l="l" t="t" r="r" b="b"/>
            <a:pathLst>
              <a:path w="79" h="79" extrusionOk="0">
                <a:moveTo>
                  <a:pt x="77" y="23"/>
                </a:moveTo>
                <a:cubicBezTo>
                  <a:pt x="55" y="1"/>
                  <a:pt x="55" y="1"/>
                  <a:pt x="55" y="1"/>
                </a:cubicBezTo>
                <a:cubicBezTo>
                  <a:pt x="54" y="0"/>
                  <a:pt x="53" y="0"/>
                  <a:pt x="52" y="0"/>
                </a:cubicBezTo>
                <a:cubicBezTo>
                  <a:pt x="50" y="0"/>
                  <a:pt x="49" y="0"/>
                  <a:pt x="48" y="1"/>
                </a:cubicBezTo>
                <a:cubicBezTo>
                  <a:pt x="1" y="48"/>
                  <a:pt x="1" y="48"/>
                  <a:pt x="1" y="48"/>
                </a:cubicBezTo>
                <a:cubicBezTo>
                  <a:pt x="0" y="49"/>
                  <a:pt x="0" y="50"/>
                  <a:pt x="0" y="52"/>
                </a:cubicBezTo>
                <a:cubicBezTo>
                  <a:pt x="0" y="53"/>
                  <a:pt x="0" y="54"/>
                  <a:pt x="1" y="55"/>
                </a:cubicBezTo>
                <a:cubicBezTo>
                  <a:pt x="23" y="78"/>
                  <a:pt x="23" y="78"/>
                  <a:pt x="23" y="78"/>
                </a:cubicBezTo>
                <a:cubicBezTo>
                  <a:pt x="24" y="79"/>
                  <a:pt x="26" y="79"/>
                  <a:pt x="27" y="79"/>
                </a:cubicBezTo>
                <a:cubicBezTo>
                  <a:pt x="28" y="79"/>
                  <a:pt x="30" y="79"/>
                  <a:pt x="31" y="78"/>
                </a:cubicBezTo>
                <a:cubicBezTo>
                  <a:pt x="77" y="31"/>
                  <a:pt x="77" y="31"/>
                  <a:pt x="77" y="31"/>
                </a:cubicBezTo>
                <a:cubicBezTo>
                  <a:pt x="78" y="30"/>
                  <a:pt x="79" y="28"/>
                  <a:pt x="79" y="27"/>
                </a:cubicBezTo>
                <a:cubicBezTo>
                  <a:pt x="79" y="26"/>
                  <a:pt x="78" y="24"/>
                  <a:pt x="77" y="23"/>
                </a:cubicBezTo>
                <a:close/>
                <a:moveTo>
                  <a:pt x="28" y="76"/>
                </a:moveTo>
                <a:cubicBezTo>
                  <a:pt x="28" y="76"/>
                  <a:pt x="27" y="76"/>
                  <a:pt x="27" y="76"/>
                </a:cubicBezTo>
                <a:cubicBezTo>
                  <a:pt x="27" y="76"/>
                  <a:pt x="27" y="76"/>
                  <a:pt x="27" y="76"/>
                </a:cubicBezTo>
                <a:cubicBezTo>
                  <a:pt x="27" y="76"/>
                  <a:pt x="27" y="76"/>
                  <a:pt x="27" y="76"/>
                </a:cubicBezTo>
                <a:cubicBezTo>
                  <a:pt x="26" y="76"/>
                  <a:pt x="26" y="76"/>
                  <a:pt x="26" y="76"/>
                </a:cubicBezTo>
                <a:cubicBezTo>
                  <a:pt x="26" y="76"/>
                  <a:pt x="26" y="76"/>
                  <a:pt x="25" y="75"/>
                </a:cubicBezTo>
                <a:cubicBezTo>
                  <a:pt x="22" y="72"/>
                  <a:pt x="22" y="72"/>
                  <a:pt x="22" y="72"/>
                </a:cubicBezTo>
                <a:cubicBezTo>
                  <a:pt x="22" y="71"/>
                  <a:pt x="22" y="71"/>
                  <a:pt x="23" y="71"/>
                </a:cubicBezTo>
                <a:cubicBezTo>
                  <a:pt x="24" y="70"/>
                  <a:pt x="24" y="70"/>
                  <a:pt x="24" y="70"/>
                </a:cubicBezTo>
                <a:cubicBezTo>
                  <a:pt x="26" y="68"/>
                  <a:pt x="29" y="68"/>
                  <a:pt x="31" y="70"/>
                </a:cubicBezTo>
                <a:cubicBezTo>
                  <a:pt x="32" y="71"/>
                  <a:pt x="32" y="71"/>
                  <a:pt x="32" y="71"/>
                </a:cubicBezTo>
                <a:cubicBezTo>
                  <a:pt x="32" y="71"/>
                  <a:pt x="33" y="71"/>
                  <a:pt x="33" y="71"/>
                </a:cubicBezTo>
                <a:cubicBezTo>
                  <a:pt x="28" y="75"/>
                  <a:pt x="28" y="75"/>
                  <a:pt x="28" y="75"/>
                </a:cubicBezTo>
                <a:cubicBezTo>
                  <a:pt x="28" y="76"/>
                  <a:pt x="28" y="76"/>
                  <a:pt x="28" y="76"/>
                </a:cubicBezTo>
                <a:close/>
                <a:moveTo>
                  <a:pt x="34" y="69"/>
                </a:moveTo>
                <a:cubicBezTo>
                  <a:pt x="33" y="68"/>
                  <a:pt x="33" y="68"/>
                  <a:pt x="33" y="68"/>
                </a:cubicBezTo>
                <a:cubicBezTo>
                  <a:pt x="30" y="65"/>
                  <a:pt x="25" y="65"/>
                  <a:pt x="22" y="68"/>
                </a:cubicBezTo>
                <a:cubicBezTo>
                  <a:pt x="21" y="69"/>
                  <a:pt x="21" y="69"/>
                  <a:pt x="21" y="69"/>
                </a:cubicBezTo>
                <a:cubicBezTo>
                  <a:pt x="21" y="70"/>
                  <a:pt x="21" y="70"/>
                  <a:pt x="20" y="70"/>
                </a:cubicBezTo>
                <a:cubicBezTo>
                  <a:pt x="8" y="58"/>
                  <a:pt x="8" y="58"/>
                  <a:pt x="8" y="58"/>
                </a:cubicBezTo>
                <a:cubicBezTo>
                  <a:pt x="9" y="58"/>
                  <a:pt x="9" y="58"/>
                  <a:pt x="10" y="57"/>
                </a:cubicBezTo>
                <a:cubicBezTo>
                  <a:pt x="10" y="56"/>
                  <a:pt x="10" y="56"/>
                  <a:pt x="10" y="56"/>
                </a:cubicBezTo>
                <a:cubicBezTo>
                  <a:pt x="13" y="53"/>
                  <a:pt x="13" y="49"/>
                  <a:pt x="10" y="46"/>
                </a:cubicBezTo>
                <a:cubicBezTo>
                  <a:pt x="10" y="45"/>
                  <a:pt x="10" y="45"/>
                  <a:pt x="10" y="45"/>
                </a:cubicBezTo>
                <a:cubicBezTo>
                  <a:pt x="9" y="45"/>
                  <a:pt x="9" y="45"/>
                  <a:pt x="9" y="44"/>
                </a:cubicBezTo>
                <a:cubicBezTo>
                  <a:pt x="44" y="9"/>
                  <a:pt x="44" y="9"/>
                  <a:pt x="44" y="9"/>
                </a:cubicBezTo>
                <a:cubicBezTo>
                  <a:pt x="44" y="9"/>
                  <a:pt x="45" y="10"/>
                  <a:pt x="45" y="10"/>
                </a:cubicBezTo>
                <a:cubicBezTo>
                  <a:pt x="46" y="11"/>
                  <a:pt x="46" y="11"/>
                  <a:pt x="46" y="11"/>
                </a:cubicBezTo>
                <a:cubicBezTo>
                  <a:pt x="47" y="12"/>
                  <a:pt x="49" y="13"/>
                  <a:pt x="51" y="13"/>
                </a:cubicBezTo>
                <a:cubicBezTo>
                  <a:pt x="53" y="13"/>
                  <a:pt x="55" y="12"/>
                  <a:pt x="56" y="11"/>
                </a:cubicBezTo>
                <a:cubicBezTo>
                  <a:pt x="57" y="10"/>
                  <a:pt x="57" y="10"/>
                  <a:pt x="57" y="10"/>
                </a:cubicBezTo>
                <a:cubicBezTo>
                  <a:pt x="57" y="9"/>
                  <a:pt x="58" y="9"/>
                  <a:pt x="58" y="8"/>
                </a:cubicBezTo>
                <a:cubicBezTo>
                  <a:pt x="70" y="21"/>
                  <a:pt x="70" y="21"/>
                  <a:pt x="70" y="21"/>
                </a:cubicBezTo>
                <a:cubicBezTo>
                  <a:pt x="70" y="21"/>
                  <a:pt x="69" y="21"/>
                  <a:pt x="69" y="22"/>
                </a:cubicBezTo>
                <a:cubicBezTo>
                  <a:pt x="68" y="23"/>
                  <a:pt x="68" y="23"/>
                  <a:pt x="68" y="23"/>
                </a:cubicBezTo>
                <a:cubicBezTo>
                  <a:pt x="67" y="24"/>
                  <a:pt x="66" y="26"/>
                  <a:pt x="66" y="28"/>
                </a:cubicBezTo>
                <a:cubicBezTo>
                  <a:pt x="66" y="30"/>
                  <a:pt x="67" y="32"/>
                  <a:pt x="68" y="33"/>
                </a:cubicBezTo>
                <a:cubicBezTo>
                  <a:pt x="69" y="34"/>
                  <a:pt x="69" y="34"/>
                  <a:pt x="69" y="34"/>
                </a:cubicBezTo>
                <a:cubicBezTo>
                  <a:pt x="69" y="34"/>
                  <a:pt x="69" y="34"/>
                  <a:pt x="70" y="34"/>
                </a:cubicBezTo>
                <a:cubicBezTo>
                  <a:pt x="34" y="70"/>
                  <a:pt x="34" y="70"/>
                  <a:pt x="34" y="70"/>
                </a:cubicBezTo>
                <a:cubicBezTo>
                  <a:pt x="34" y="69"/>
                  <a:pt x="34" y="69"/>
                  <a:pt x="34" y="69"/>
                </a:cubicBezTo>
                <a:close/>
                <a:moveTo>
                  <a:pt x="3" y="50"/>
                </a:moveTo>
                <a:cubicBezTo>
                  <a:pt x="8" y="46"/>
                  <a:pt x="8" y="46"/>
                  <a:pt x="8" y="46"/>
                </a:cubicBezTo>
                <a:cubicBezTo>
                  <a:pt x="8" y="46"/>
                  <a:pt x="8" y="46"/>
                  <a:pt x="8" y="46"/>
                </a:cubicBezTo>
                <a:cubicBezTo>
                  <a:pt x="9" y="47"/>
                  <a:pt x="9" y="47"/>
                  <a:pt x="9" y="47"/>
                </a:cubicBezTo>
                <a:cubicBezTo>
                  <a:pt x="11" y="49"/>
                  <a:pt x="11" y="53"/>
                  <a:pt x="9" y="55"/>
                </a:cubicBezTo>
                <a:cubicBezTo>
                  <a:pt x="8" y="56"/>
                  <a:pt x="8" y="56"/>
                  <a:pt x="8" y="56"/>
                </a:cubicBezTo>
                <a:cubicBezTo>
                  <a:pt x="8" y="56"/>
                  <a:pt x="7" y="57"/>
                  <a:pt x="7" y="57"/>
                </a:cubicBezTo>
                <a:cubicBezTo>
                  <a:pt x="3" y="53"/>
                  <a:pt x="3" y="53"/>
                  <a:pt x="3" y="53"/>
                </a:cubicBezTo>
                <a:cubicBezTo>
                  <a:pt x="2" y="52"/>
                  <a:pt x="2" y="51"/>
                  <a:pt x="3" y="50"/>
                </a:cubicBezTo>
                <a:close/>
                <a:moveTo>
                  <a:pt x="53" y="3"/>
                </a:moveTo>
                <a:cubicBezTo>
                  <a:pt x="57" y="7"/>
                  <a:pt x="57" y="7"/>
                  <a:pt x="57" y="7"/>
                </a:cubicBezTo>
                <a:cubicBezTo>
                  <a:pt x="56" y="7"/>
                  <a:pt x="56" y="8"/>
                  <a:pt x="56" y="8"/>
                </a:cubicBezTo>
                <a:cubicBezTo>
                  <a:pt x="55" y="9"/>
                  <a:pt x="55" y="9"/>
                  <a:pt x="55" y="9"/>
                </a:cubicBezTo>
                <a:cubicBezTo>
                  <a:pt x="54" y="10"/>
                  <a:pt x="52" y="11"/>
                  <a:pt x="51" y="11"/>
                </a:cubicBezTo>
                <a:cubicBezTo>
                  <a:pt x="49" y="11"/>
                  <a:pt x="48" y="10"/>
                  <a:pt x="47" y="9"/>
                </a:cubicBezTo>
                <a:cubicBezTo>
                  <a:pt x="46" y="8"/>
                  <a:pt x="46" y="8"/>
                  <a:pt x="46" y="8"/>
                </a:cubicBezTo>
                <a:cubicBezTo>
                  <a:pt x="46" y="8"/>
                  <a:pt x="46" y="8"/>
                  <a:pt x="46" y="8"/>
                </a:cubicBezTo>
                <a:cubicBezTo>
                  <a:pt x="50" y="3"/>
                  <a:pt x="50" y="3"/>
                  <a:pt x="50" y="3"/>
                </a:cubicBezTo>
                <a:cubicBezTo>
                  <a:pt x="51" y="3"/>
                  <a:pt x="52" y="3"/>
                  <a:pt x="53" y="3"/>
                </a:cubicBezTo>
                <a:close/>
                <a:moveTo>
                  <a:pt x="75" y="26"/>
                </a:moveTo>
                <a:cubicBezTo>
                  <a:pt x="76" y="26"/>
                  <a:pt x="76" y="27"/>
                  <a:pt x="76" y="27"/>
                </a:cubicBezTo>
                <a:cubicBezTo>
                  <a:pt x="76" y="28"/>
                  <a:pt x="76" y="28"/>
                  <a:pt x="75" y="29"/>
                </a:cubicBezTo>
                <a:cubicBezTo>
                  <a:pt x="71" y="33"/>
                  <a:pt x="71" y="33"/>
                  <a:pt x="71" y="33"/>
                </a:cubicBezTo>
                <a:cubicBezTo>
                  <a:pt x="71" y="33"/>
                  <a:pt x="71" y="33"/>
                  <a:pt x="70" y="32"/>
                </a:cubicBezTo>
                <a:cubicBezTo>
                  <a:pt x="69" y="32"/>
                  <a:pt x="69" y="32"/>
                  <a:pt x="69" y="32"/>
                </a:cubicBezTo>
                <a:cubicBezTo>
                  <a:pt x="68" y="31"/>
                  <a:pt x="68" y="29"/>
                  <a:pt x="68" y="28"/>
                </a:cubicBezTo>
                <a:cubicBezTo>
                  <a:pt x="68" y="26"/>
                  <a:pt x="68" y="25"/>
                  <a:pt x="69" y="24"/>
                </a:cubicBezTo>
                <a:cubicBezTo>
                  <a:pt x="70" y="23"/>
                  <a:pt x="70" y="23"/>
                  <a:pt x="70" y="23"/>
                </a:cubicBezTo>
                <a:cubicBezTo>
                  <a:pt x="71" y="23"/>
                  <a:pt x="71" y="22"/>
                  <a:pt x="72" y="22"/>
                </a:cubicBezTo>
                <a:lnTo>
                  <a:pt x="75" y="26"/>
                </a:lnTo>
                <a:close/>
                <a:moveTo>
                  <a:pt x="47" y="46"/>
                </a:moveTo>
                <a:cubicBezTo>
                  <a:pt x="47" y="46"/>
                  <a:pt x="47" y="47"/>
                  <a:pt x="47" y="47"/>
                </a:cubicBezTo>
                <a:cubicBezTo>
                  <a:pt x="47" y="47"/>
                  <a:pt x="47" y="47"/>
                  <a:pt x="46" y="47"/>
                </a:cubicBezTo>
                <a:cubicBezTo>
                  <a:pt x="46" y="47"/>
                  <a:pt x="46" y="47"/>
                  <a:pt x="46" y="47"/>
                </a:cubicBezTo>
                <a:cubicBezTo>
                  <a:pt x="45" y="46"/>
                  <a:pt x="45" y="46"/>
                  <a:pt x="45" y="46"/>
                </a:cubicBezTo>
                <a:cubicBezTo>
                  <a:pt x="44" y="47"/>
                  <a:pt x="43" y="47"/>
                  <a:pt x="42" y="47"/>
                </a:cubicBezTo>
                <a:cubicBezTo>
                  <a:pt x="41" y="47"/>
                  <a:pt x="39" y="47"/>
                  <a:pt x="39" y="46"/>
                </a:cubicBezTo>
                <a:cubicBezTo>
                  <a:pt x="38" y="45"/>
                  <a:pt x="38" y="45"/>
                  <a:pt x="39" y="44"/>
                </a:cubicBezTo>
                <a:cubicBezTo>
                  <a:pt x="39" y="44"/>
                  <a:pt x="40" y="44"/>
                  <a:pt x="40" y="44"/>
                </a:cubicBezTo>
                <a:cubicBezTo>
                  <a:pt x="41" y="45"/>
                  <a:pt x="43" y="45"/>
                  <a:pt x="44" y="44"/>
                </a:cubicBezTo>
                <a:cubicBezTo>
                  <a:pt x="45" y="43"/>
                  <a:pt x="45" y="41"/>
                  <a:pt x="44" y="40"/>
                </a:cubicBezTo>
                <a:cubicBezTo>
                  <a:pt x="43" y="39"/>
                  <a:pt x="41" y="39"/>
                  <a:pt x="40" y="40"/>
                </a:cubicBezTo>
                <a:cubicBezTo>
                  <a:pt x="38" y="42"/>
                  <a:pt x="35" y="42"/>
                  <a:pt x="33" y="40"/>
                </a:cubicBezTo>
                <a:cubicBezTo>
                  <a:pt x="31" y="39"/>
                  <a:pt x="31" y="36"/>
                  <a:pt x="32" y="34"/>
                </a:cubicBezTo>
                <a:cubicBezTo>
                  <a:pt x="31" y="33"/>
                  <a:pt x="31" y="33"/>
                  <a:pt x="31" y="33"/>
                </a:cubicBezTo>
                <a:cubicBezTo>
                  <a:pt x="31" y="33"/>
                  <a:pt x="31" y="32"/>
                  <a:pt x="31" y="32"/>
                </a:cubicBezTo>
                <a:cubicBezTo>
                  <a:pt x="31" y="31"/>
                  <a:pt x="32" y="31"/>
                  <a:pt x="32" y="32"/>
                </a:cubicBezTo>
                <a:cubicBezTo>
                  <a:pt x="34" y="33"/>
                  <a:pt x="34" y="33"/>
                  <a:pt x="34" y="33"/>
                </a:cubicBezTo>
                <a:cubicBezTo>
                  <a:pt x="36" y="31"/>
                  <a:pt x="38" y="32"/>
                  <a:pt x="40" y="33"/>
                </a:cubicBezTo>
                <a:cubicBezTo>
                  <a:pt x="40" y="34"/>
                  <a:pt x="40" y="34"/>
                  <a:pt x="40" y="35"/>
                </a:cubicBezTo>
                <a:cubicBezTo>
                  <a:pt x="40" y="35"/>
                  <a:pt x="39" y="35"/>
                  <a:pt x="39" y="35"/>
                </a:cubicBezTo>
                <a:cubicBezTo>
                  <a:pt x="37" y="34"/>
                  <a:pt x="36" y="34"/>
                  <a:pt x="34" y="35"/>
                </a:cubicBezTo>
                <a:cubicBezTo>
                  <a:pt x="33" y="36"/>
                  <a:pt x="33" y="38"/>
                  <a:pt x="34" y="39"/>
                </a:cubicBezTo>
                <a:cubicBezTo>
                  <a:pt x="36" y="40"/>
                  <a:pt x="37" y="40"/>
                  <a:pt x="39" y="39"/>
                </a:cubicBezTo>
                <a:cubicBezTo>
                  <a:pt x="40" y="37"/>
                  <a:pt x="44" y="37"/>
                  <a:pt x="45" y="39"/>
                </a:cubicBezTo>
                <a:cubicBezTo>
                  <a:pt x="47" y="40"/>
                  <a:pt x="47" y="43"/>
                  <a:pt x="46" y="45"/>
                </a:cubicBezTo>
                <a:lnTo>
                  <a:pt x="47" y="46"/>
                </a:lnTo>
                <a:close/>
                <a:moveTo>
                  <a:pt x="55" y="24"/>
                </a:moveTo>
                <a:cubicBezTo>
                  <a:pt x="51" y="20"/>
                  <a:pt x="44" y="21"/>
                  <a:pt x="38" y="24"/>
                </a:cubicBezTo>
                <a:cubicBezTo>
                  <a:pt x="34" y="25"/>
                  <a:pt x="31" y="26"/>
                  <a:pt x="29" y="29"/>
                </a:cubicBezTo>
                <a:cubicBezTo>
                  <a:pt x="26" y="31"/>
                  <a:pt x="25" y="34"/>
                  <a:pt x="24" y="38"/>
                </a:cubicBezTo>
                <a:cubicBezTo>
                  <a:pt x="20" y="45"/>
                  <a:pt x="20" y="51"/>
                  <a:pt x="24" y="55"/>
                </a:cubicBezTo>
                <a:cubicBezTo>
                  <a:pt x="25" y="57"/>
                  <a:pt x="28" y="58"/>
                  <a:pt x="30" y="58"/>
                </a:cubicBezTo>
                <a:cubicBezTo>
                  <a:pt x="34" y="58"/>
                  <a:pt x="37" y="56"/>
                  <a:pt x="41" y="54"/>
                </a:cubicBezTo>
                <a:cubicBezTo>
                  <a:pt x="44" y="54"/>
                  <a:pt x="47" y="53"/>
                  <a:pt x="50" y="50"/>
                </a:cubicBezTo>
                <a:cubicBezTo>
                  <a:pt x="52" y="48"/>
                  <a:pt x="54" y="44"/>
                  <a:pt x="54" y="41"/>
                </a:cubicBezTo>
                <a:cubicBezTo>
                  <a:pt x="58" y="34"/>
                  <a:pt x="58" y="27"/>
                  <a:pt x="55" y="24"/>
                </a:cubicBezTo>
                <a:close/>
                <a:moveTo>
                  <a:pt x="53" y="25"/>
                </a:moveTo>
                <a:cubicBezTo>
                  <a:pt x="56" y="28"/>
                  <a:pt x="56" y="32"/>
                  <a:pt x="54" y="37"/>
                </a:cubicBezTo>
                <a:cubicBezTo>
                  <a:pt x="54" y="36"/>
                  <a:pt x="54" y="36"/>
                  <a:pt x="54" y="35"/>
                </a:cubicBezTo>
                <a:cubicBezTo>
                  <a:pt x="54" y="35"/>
                  <a:pt x="54" y="35"/>
                  <a:pt x="53" y="34"/>
                </a:cubicBezTo>
                <a:cubicBezTo>
                  <a:pt x="53" y="34"/>
                  <a:pt x="53" y="33"/>
                  <a:pt x="53" y="33"/>
                </a:cubicBezTo>
                <a:cubicBezTo>
                  <a:pt x="53" y="33"/>
                  <a:pt x="52" y="32"/>
                  <a:pt x="52" y="32"/>
                </a:cubicBezTo>
                <a:cubicBezTo>
                  <a:pt x="52" y="31"/>
                  <a:pt x="52" y="31"/>
                  <a:pt x="52" y="31"/>
                </a:cubicBezTo>
                <a:cubicBezTo>
                  <a:pt x="51" y="30"/>
                  <a:pt x="51" y="29"/>
                  <a:pt x="50" y="29"/>
                </a:cubicBezTo>
                <a:cubicBezTo>
                  <a:pt x="49" y="28"/>
                  <a:pt x="49" y="28"/>
                  <a:pt x="48" y="27"/>
                </a:cubicBezTo>
                <a:cubicBezTo>
                  <a:pt x="48" y="27"/>
                  <a:pt x="47" y="27"/>
                  <a:pt x="47" y="26"/>
                </a:cubicBezTo>
                <a:cubicBezTo>
                  <a:pt x="47" y="26"/>
                  <a:pt x="46" y="26"/>
                  <a:pt x="46" y="26"/>
                </a:cubicBezTo>
                <a:cubicBezTo>
                  <a:pt x="45" y="26"/>
                  <a:pt x="45" y="25"/>
                  <a:pt x="44" y="25"/>
                </a:cubicBezTo>
                <a:cubicBezTo>
                  <a:pt x="44" y="25"/>
                  <a:pt x="44" y="25"/>
                  <a:pt x="44" y="25"/>
                </a:cubicBezTo>
                <a:cubicBezTo>
                  <a:pt x="43" y="25"/>
                  <a:pt x="43" y="25"/>
                  <a:pt x="42" y="25"/>
                </a:cubicBezTo>
                <a:cubicBezTo>
                  <a:pt x="47" y="23"/>
                  <a:pt x="51" y="23"/>
                  <a:pt x="53" y="25"/>
                </a:cubicBezTo>
                <a:close/>
                <a:moveTo>
                  <a:pt x="25" y="54"/>
                </a:moveTo>
                <a:cubicBezTo>
                  <a:pt x="23" y="51"/>
                  <a:pt x="23" y="47"/>
                  <a:pt x="24" y="42"/>
                </a:cubicBezTo>
                <a:cubicBezTo>
                  <a:pt x="24" y="43"/>
                  <a:pt x="25" y="43"/>
                  <a:pt x="25" y="44"/>
                </a:cubicBezTo>
                <a:cubicBezTo>
                  <a:pt x="25" y="44"/>
                  <a:pt x="25" y="44"/>
                  <a:pt x="25" y="45"/>
                </a:cubicBezTo>
                <a:cubicBezTo>
                  <a:pt x="25" y="45"/>
                  <a:pt x="25" y="45"/>
                  <a:pt x="26" y="46"/>
                </a:cubicBezTo>
                <a:cubicBezTo>
                  <a:pt x="26" y="46"/>
                  <a:pt x="26" y="47"/>
                  <a:pt x="26" y="47"/>
                </a:cubicBezTo>
                <a:cubicBezTo>
                  <a:pt x="26" y="47"/>
                  <a:pt x="27" y="48"/>
                  <a:pt x="27" y="48"/>
                </a:cubicBezTo>
                <a:cubicBezTo>
                  <a:pt x="27" y="49"/>
                  <a:pt x="28" y="49"/>
                  <a:pt x="29" y="50"/>
                </a:cubicBezTo>
                <a:cubicBezTo>
                  <a:pt x="29" y="51"/>
                  <a:pt x="30" y="51"/>
                  <a:pt x="31" y="52"/>
                </a:cubicBezTo>
                <a:cubicBezTo>
                  <a:pt x="31" y="52"/>
                  <a:pt x="31" y="52"/>
                  <a:pt x="31" y="52"/>
                </a:cubicBezTo>
                <a:cubicBezTo>
                  <a:pt x="32" y="53"/>
                  <a:pt x="32" y="53"/>
                  <a:pt x="33" y="53"/>
                </a:cubicBezTo>
                <a:cubicBezTo>
                  <a:pt x="33" y="53"/>
                  <a:pt x="34" y="53"/>
                  <a:pt x="34" y="54"/>
                </a:cubicBezTo>
                <a:cubicBezTo>
                  <a:pt x="34" y="54"/>
                  <a:pt x="35" y="54"/>
                  <a:pt x="35" y="54"/>
                </a:cubicBezTo>
                <a:cubicBezTo>
                  <a:pt x="35" y="54"/>
                  <a:pt x="36" y="54"/>
                  <a:pt x="36" y="54"/>
                </a:cubicBezTo>
                <a:cubicBezTo>
                  <a:pt x="32" y="56"/>
                  <a:pt x="27" y="56"/>
                  <a:pt x="25" y="54"/>
                </a:cubicBezTo>
                <a:close/>
                <a:moveTo>
                  <a:pt x="49" y="49"/>
                </a:moveTo>
                <a:cubicBezTo>
                  <a:pt x="46" y="51"/>
                  <a:pt x="44" y="52"/>
                  <a:pt x="40" y="52"/>
                </a:cubicBezTo>
                <a:cubicBezTo>
                  <a:pt x="40" y="52"/>
                  <a:pt x="40" y="52"/>
                  <a:pt x="40" y="52"/>
                </a:cubicBezTo>
                <a:cubicBezTo>
                  <a:pt x="40" y="53"/>
                  <a:pt x="39" y="53"/>
                  <a:pt x="38" y="52"/>
                </a:cubicBezTo>
                <a:cubicBezTo>
                  <a:pt x="38" y="52"/>
                  <a:pt x="38" y="52"/>
                  <a:pt x="38" y="52"/>
                </a:cubicBezTo>
                <a:cubicBezTo>
                  <a:pt x="37" y="52"/>
                  <a:pt x="36" y="52"/>
                  <a:pt x="35" y="52"/>
                </a:cubicBezTo>
                <a:cubicBezTo>
                  <a:pt x="35" y="52"/>
                  <a:pt x="35" y="52"/>
                  <a:pt x="35" y="52"/>
                </a:cubicBezTo>
                <a:cubicBezTo>
                  <a:pt x="34" y="51"/>
                  <a:pt x="33" y="51"/>
                  <a:pt x="32" y="51"/>
                </a:cubicBezTo>
                <a:cubicBezTo>
                  <a:pt x="32" y="51"/>
                  <a:pt x="32" y="51"/>
                  <a:pt x="32" y="50"/>
                </a:cubicBezTo>
                <a:cubicBezTo>
                  <a:pt x="31" y="50"/>
                  <a:pt x="31" y="49"/>
                  <a:pt x="30" y="49"/>
                </a:cubicBezTo>
                <a:cubicBezTo>
                  <a:pt x="29" y="48"/>
                  <a:pt x="29" y="47"/>
                  <a:pt x="28" y="47"/>
                </a:cubicBezTo>
                <a:cubicBezTo>
                  <a:pt x="28" y="46"/>
                  <a:pt x="28" y="46"/>
                  <a:pt x="28" y="46"/>
                </a:cubicBezTo>
                <a:cubicBezTo>
                  <a:pt x="28" y="45"/>
                  <a:pt x="27" y="45"/>
                  <a:pt x="27" y="44"/>
                </a:cubicBezTo>
                <a:cubicBezTo>
                  <a:pt x="27" y="44"/>
                  <a:pt x="27" y="44"/>
                  <a:pt x="27" y="44"/>
                </a:cubicBezTo>
                <a:cubicBezTo>
                  <a:pt x="26" y="42"/>
                  <a:pt x="26" y="40"/>
                  <a:pt x="26" y="38"/>
                </a:cubicBezTo>
                <a:cubicBezTo>
                  <a:pt x="26" y="38"/>
                  <a:pt x="26" y="38"/>
                  <a:pt x="26" y="38"/>
                </a:cubicBezTo>
                <a:cubicBezTo>
                  <a:pt x="27" y="35"/>
                  <a:pt x="28" y="32"/>
                  <a:pt x="30" y="30"/>
                </a:cubicBezTo>
                <a:cubicBezTo>
                  <a:pt x="32" y="28"/>
                  <a:pt x="35" y="27"/>
                  <a:pt x="38" y="26"/>
                </a:cubicBezTo>
                <a:cubicBezTo>
                  <a:pt x="38" y="26"/>
                  <a:pt x="38" y="26"/>
                  <a:pt x="38" y="26"/>
                </a:cubicBezTo>
                <a:cubicBezTo>
                  <a:pt x="40" y="26"/>
                  <a:pt x="42" y="26"/>
                  <a:pt x="44" y="27"/>
                </a:cubicBezTo>
                <a:cubicBezTo>
                  <a:pt x="44" y="27"/>
                  <a:pt x="44" y="27"/>
                  <a:pt x="44" y="27"/>
                </a:cubicBezTo>
                <a:cubicBezTo>
                  <a:pt x="45" y="27"/>
                  <a:pt x="45" y="28"/>
                  <a:pt x="46" y="28"/>
                </a:cubicBezTo>
                <a:cubicBezTo>
                  <a:pt x="46" y="28"/>
                  <a:pt x="46" y="28"/>
                  <a:pt x="46" y="28"/>
                </a:cubicBezTo>
                <a:cubicBezTo>
                  <a:pt x="47" y="29"/>
                  <a:pt x="48" y="29"/>
                  <a:pt x="49" y="30"/>
                </a:cubicBezTo>
                <a:cubicBezTo>
                  <a:pt x="49" y="31"/>
                  <a:pt x="50" y="32"/>
                  <a:pt x="50" y="32"/>
                </a:cubicBezTo>
                <a:cubicBezTo>
                  <a:pt x="50" y="32"/>
                  <a:pt x="50" y="33"/>
                  <a:pt x="50" y="33"/>
                </a:cubicBezTo>
                <a:cubicBezTo>
                  <a:pt x="51" y="33"/>
                  <a:pt x="51" y="34"/>
                  <a:pt x="52" y="35"/>
                </a:cubicBezTo>
                <a:cubicBezTo>
                  <a:pt x="52" y="35"/>
                  <a:pt x="52" y="35"/>
                  <a:pt x="52" y="35"/>
                </a:cubicBezTo>
                <a:cubicBezTo>
                  <a:pt x="52" y="36"/>
                  <a:pt x="52" y="37"/>
                  <a:pt x="52" y="38"/>
                </a:cubicBezTo>
                <a:cubicBezTo>
                  <a:pt x="52" y="38"/>
                  <a:pt x="52" y="38"/>
                  <a:pt x="52" y="38"/>
                </a:cubicBezTo>
                <a:cubicBezTo>
                  <a:pt x="52" y="39"/>
                  <a:pt x="52" y="40"/>
                  <a:pt x="52" y="41"/>
                </a:cubicBezTo>
                <a:cubicBezTo>
                  <a:pt x="52" y="41"/>
                  <a:pt x="52" y="41"/>
                  <a:pt x="52" y="41"/>
                </a:cubicBezTo>
                <a:cubicBezTo>
                  <a:pt x="52" y="44"/>
                  <a:pt x="51" y="47"/>
                  <a:pt x="49" y="49"/>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29" name="Google Shape;3529;p62"/>
          <p:cNvSpPr/>
          <p:nvPr/>
        </p:nvSpPr>
        <p:spPr>
          <a:xfrm>
            <a:off x="5954250" y="5006241"/>
            <a:ext cx="279058" cy="288110"/>
          </a:xfrm>
          <a:custGeom>
            <a:avLst/>
            <a:gdLst/>
            <a:ahLst/>
            <a:cxnLst/>
            <a:rect l="l" t="t" r="r" b="b"/>
            <a:pathLst>
              <a:path w="78" h="78" extrusionOk="0">
                <a:moveTo>
                  <a:pt x="53" y="50"/>
                </a:moveTo>
                <a:cubicBezTo>
                  <a:pt x="51" y="50"/>
                  <a:pt x="50" y="51"/>
                  <a:pt x="49" y="53"/>
                </a:cubicBezTo>
                <a:cubicBezTo>
                  <a:pt x="27" y="53"/>
                  <a:pt x="27" y="53"/>
                  <a:pt x="27" y="53"/>
                </a:cubicBezTo>
                <a:cubicBezTo>
                  <a:pt x="26" y="53"/>
                  <a:pt x="24" y="52"/>
                  <a:pt x="24" y="50"/>
                </a:cubicBezTo>
                <a:cubicBezTo>
                  <a:pt x="24" y="29"/>
                  <a:pt x="24" y="29"/>
                  <a:pt x="24" y="29"/>
                </a:cubicBezTo>
                <a:cubicBezTo>
                  <a:pt x="26" y="29"/>
                  <a:pt x="27" y="27"/>
                  <a:pt x="27" y="25"/>
                </a:cubicBezTo>
                <a:cubicBezTo>
                  <a:pt x="27" y="23"/>
                  <a:pt x="26" y="21"/>
                  <a:pt x="23" y="21"/>
                </a:cubicBezTo>
                <a:cubicBezTo>
                  <a:pt x="21" y="21"/>
                  <a:pt x="19" y="23"/>
                  <a:pt x="19" y="25"/>
                </a:cubicBezTo>
                <a:cubicBezTo>
                  <a:pt x="19" y="27"/>
                  <a:pt x="21" y="29"/>
                  <a:pt x="22" y="29"/>
                </a:cubicBezTo>
                <a:cubicBezTo>
                  <a:pt x="22" y="50"/>
                  <a:pt x="22" y="50"/>
                  <a:pt x="22" y="50"/>
                </a:cubicBezTo>
                <a:cubicBezTo>
                  <a:pt x="22" y="53"/>
                  <a:pt x="25" y="55"/>
                  <a:pt x="27" y="55"/>
                </a:cubicBezTo>
                <a:cubicBezTo>
                  <a:pt x="49" y="55"/>
                  <a:pt x="49" y="55"/>
                  <a:pt x="49" y="55"/>
                </a:cubicBezTo>
                <a:cubicBezTo>
                  <a:pt x="50" y="57"/>
                  <a:pt x="51" y="58"/>
                  <a:pt x="53" y="58"/>
                </a:cubicBezTo>
                <a:cubicBezTo>
                  <a:pt x="55" y="58"/>
                  <a:pt x="57" y="56"/>
                  <a:pt x="57" y="54"/>
                </a:cubicBezTo>
                <a:cubicBezTo>
                  <a:pt x="57" y="52"/>
                  <a:pt x="55" y="50"/>
                  <a:pt x="53" y="50"/>
                </a:cubicBezTo>
                <a:close/>
                <a:moveTo>
                  <a:pt x="21" y="25"/>
                </a:moveTo>
                <a:cubicBezTo>
                  <a:pt x="21" y="24"/>
                  <a:pt x="22" y="23"/>
                  <a:pt x="23" y="23"/>
                </a:cubicBezTo>
                <a:cubicBezTo>
                  <a:pt x="25" y="23"/>
                  <a:pt x="25" y="24"/>
                  <a:pt x="25" y="25"/>
                </a:cubicBezTo>
                <a:cubicBezTo>
                  <a:pt x="25" y="26"/>
                  <a:pt x="25" y="27"/>
                  <a:pt x="23" y="27"/>
                </a:cubicBezTo>
                <a:cubicBezTo>
                  <a:pt x="22" y="27"/>
                  <a:pt x="21" y="26"/>
                  <a:pt x="21" y="25"/>
                </a:cubicBezTo>
                <a:close/>
                <a:moveTo>
                  <a:pt x="53" y="56"/>
                </a:moveTo>
                <a:cubicBezTo>
                  <a:pt x="52" y="56"/>
                  <a:pt x="51" y="55"/>
                  <a:pt x="51" y="54"/>
                </a:cubicBezTo>
                <a:cubicBezTo>
                  <a:pt x="51" y="53"/>
                  <a:pt x="52" y="52"/>
                  <a:pt x="53" y="52"/>
                </a:cubicBezTo>
                <a:cubicBezTo>
                  <a:pt x="54" y="52"/>
                  <a:pt x="55" y="53"/>
                  <a:pt x="55" y="54"/>
                </a:cubicBezTo>
                <a:cubicBezTo>
                  <a:pt x="55" y="55"/>
                  <a:pt x="54" y="56"/>
                  <a:pt x="53" y="56"/>
                </a:cubicBezTo>
                <a:close/>
                <a:moveTo>
                  <a:pt x="53" y="21"/>
                </a:moveTo>
                <a:cubicBezTo>
                  <a:pt x="51" y="21"/>
                  <a:pt x="49" y="23"/>
                  <a:pt x="49" y="25"/>
                </a:cubicBezTo>
                <a:cubicBezTo>
                  <a:pt x="49" y="27"/>
                  <a:pt x="50" y="28"/>
                  <a:pt x="52" y="29"/>
                </a:cubicBezTo>
                <a:cubicBezTo>
                  <a:pt x="52" y="37"/>
                  <a:pt x="52" y="37"/>
                  <a:pt x="52" y="37"/>
                </a:cubicBezTo>
                <a:cubicBezTo>
                  <a:pt x="52" y="39"/>
                  <a:pt x="51" y="40"/>
                  <a:pt x="49" y="40"/>
                </a:cubicBezTo>
                <a:cubicBezTo>
                  <a:pt x="36" y="40"/>
                  <a:pt x="36" y="40"/>
                  <a:pt x="36" y="40"/>
                </a:cubicBezTo>
                <a:cubicBezTo>
                  <a:pt x="36" y="39"/>
                  <a:pt x="34" y="37"/>
                  <a:pt x="33" y="37"/>
                </a:cubicBezTo>
                <a:cubicBezTo>
                  <a:pt x="30" y="37"/>
                  <a:pt x="28" y="39"/>
                  <a:pt x="28" y="41"/>
                </a:cubicBezTo>
                <a:cubicBezTo>
                  <a:pt x="28" y="44"/>
                  <a:pt x="30" y="45"/>
                  <a:pt x="33" y="45"/>
                </a:cubicBezTo>
                <a:cubicBezTo>
                  <a:pt x="34" y="45"/>
                  <a:pt x="36" y="44"/>
                  <a:pt x="36" y="42"/>
                </a:cubicBezTo>
                <a:cubicBezTo>
                  <a:pt x="49" y="42"/>
                  <a:pt x="49" y="42"/>
                  <a:pt x="49" y="42"/>
                </a:cubicBezTo>
                <a:cubicBezTo>
                  <a:pt x="52" y="42"/>
                  <a:pt x="54" y="40"/>
                  <a:pt x="54" y="37"/>
                </a:cubicBezTo>
                <a:cubicBezTo>
                  <a:pt x="54" y="29"/>
                  <a:pt x="54" y="29"/>
                  <a:pt x="54" y="29"/>
                </a:cubicBezTo>
                <a:cubicBezTo>
                  <a:pt x="56" y="29"/>
                  <a:pt x="57" y="27"/>
                  <a:pt x="57" y="25"/>
                </a:cubicBezTo>
                <a:cubicBezTo>
                  <a:pt x="57" y="23"/>
                  <a:pt x="55" y="21"/>
                  <a:pt x="53" y="21"/>
                </a:cubicBezTo>
                <a:close/>
                <a:moveTo>
                  <a:pt x="33" y="43"/>
                </a:moveTo>
                <a:cubicBezTo>
                  <a:pt x="31" y="43"/>
                  <a:pt x="30" y="42"/>
                  <a:pt x="30" y="41"/>
                </a:cubicBezTo>
                <a:cubicBezTo>
                  <a:pt x="30" y="40"/>
                  <a:pt x="31" y="39"/>
                  <a:pt x="33" y="39"/>
                </a:cubicBezTo>
                <a:cubicBezTo>
                  <a:pt x="34" y="39"/>
                  <a:pt x="35" y="40"/>
                  <a:pt x="35" y="41"/>
                </a:cubicBezTo>
                <a:cubicBezTo>
                  <a:pt x="35" y="42"/>
                  <a:pt x="34" y="43"/>
                  <a:pt x="33" y="43"/>
                </a:cubicBezTo>
                <a:close/>
                <a:moveTo>
                  <a:pt x="53" y="27"/>
                </a:moveTo>
                <a:cubicBezTo>
                  <a:pt x="52" y="27"/>
                  <a:pt x="51" y="26"/>
                  <a:pt x="51" y="25"/>
                </a:cubicBezTo>
                <a:cubicBezTo>
                  <a:pt x="51" y="24"/>
                  <a:pt x="52" y="23"/>
                  <a:pt x="53" y="23"/>
                </a:cubicBezTo>
                <a:cubicBezTo>
                  <a:pt x="54" y="23"/>
                  <a:pt x="55" y="24"/>
                  <a:pt x="55" y="25"/>
                </a:cubicBezTo>
                <a:cubicBezTo>
                  <a:pt x="55" y="26"/>
                  <a:pt x="54" y="27"/>
                  <a:pt x="53" y="27"/>
                </a:cubicBezTo>
                <a:close/>
                <a:moveTo>
                  <a:pt x="76" y="31"/>
                </a:moveTo>
                <a:cubicBezTo>
                  <a:pt x="77" y="31"/>
                  <a:pt x="78" y="31"/>
                  <a:pt x="78" y="30"/>
                </a:cubicBezTo>
                <a:cubicBezTo>
                  <a:pt x="78" y="29"/>
                  <a:pt x="77" y="28"/>
                  <a:pt x="76" y="28"/>
                </a:cubicBezTo>
                <a:cubicBezTo>
                  <a:pt x="67" y="28"/>
                  <a:pt x="67" y="28"/>
                  <a:pt x="67" y="28"/>
                </a:cubicBezTo>
                <a:cubicBezTo>
                  <a:pt x="67" y="22"/>
                  <a:pt x="67" y="22"/>
                  <a:pt x="67" y="22"/>
                </a:cubicBezTo>
                <a:cubicBezTo>
                  <a:pt x="76" y="22"/>
                  <a:pt x="76" y="22"/>
                  <a:pt x="76" y="22"/>
                </a:cubicBezTo>
                <a:cubicBezTo>
                  <a:pt x="77" y="22"/>
                  <a:pt x="78" y="22"/>
                  <a:pt x="78" y="21"/>
                </a:cubicBezTo>
                <a:cubicBezTo>
                  <a:pt x="78" y="20"/>
                  <a:pt x="77" y="19"/>
                  <a:pt x="76" y="19"/>
                </a:cubicBezTo>
                <a:cubicBezTo>
                  <a:pt x="67" y="19"/>
                  <a:pt x="67" y="19"/>
                  <a:pt x="67" y="19"/>
                </a:cubicBezTo>
                <a:cubicBezTo>
                  <a:pt x="66" y="15"/>
                  <a:pt x="63" y="11"/>
                  <a:pt x="59" y="11"/>
                </a:cubicBezTo>
                <a:cubicBezTo>
                  <a:pt x="59" y="1"/>
                  <a:pt x="59" y="1"/>
                  <a:pt x="59" y="1"/>
                </a:cubicBezTo>
                <a:cubicBezTo>
                  <a:pt x="59" y="1"/>
                  <a:pt x="58" y="0"/>
                  <a:pt x="57" y="0"/>
                </a:cubicBezTo>
                <a:cubicBezTo>
                  <a:pt x="56" y="0"/>
                  <a:pt x="56" y="1"/>
                  <a:pt x="56" y="1"/>
                </a:cubicBezTo>
                <a:cubicBezTo>
                  <a:pt x="56" y="11"/>
                  <a:pt x="56" y="11"/>
                  <a:pt x="56" y="11"/>
                </a:cubicBezTo>
                <a:cubicBezTo>
                  <a:pt x="50" y="11"/>
                  <a:pt x="50" y="11"/>
                  <a:pt x="50" y="11"/>
                </a:cubicBezTo>
                <a:cubicBezTo>
                  <a:pt x="50" y="1"/>
                  <a:pt x="50" y="1"/>
                  <a:pt x="50" y="1"/>
                </a:cubicBezTo>
                <a:cubicBezTo>
                  <a:pt x="50" y="1"/>
                  <a:pt x="49" y="0"/>
                  <a:pt x="48" y="0"/>
                </a:cubicBezTo>
                <a:cubicBezTo>
                  <a:pt x="47" y="0"/>
                  <a:pt x="47" y="1"/>
                  <a:pt x="47" y="1"/>
                </a:cubicBezTo>
                <a:cubicBezTo>
                  <a:pt x="47" y="11"/>
                  <a:pt x="47" y="11"/>
                  <a:pt x="47" y="11"/>
                </a:cubicBezTo>
                <a:cubicBezTo>
                  <a:pt x="40" y="11"/>
                  <a:pt x="40" y="11"/>
                  <a:pt x="40" y="11"/>
                </a:cubicBezTo>
                <a:cubicBezTo>
                  <a:pt x="40" y="1"/>
                  <a:pt x="40" y="1"/>
                  <a:pt x="40" y="1"/>
                </a:cubicBezTo>
                <a:cubicBezTo>
                  <a:pt x="40" y="1"/>
                  <a:pt x="40" y="0"/>
                  <a:pt x="39" y="0"/>
                </a:cubicBezTo>
                <a:cubicBezTo>
                  <a:pt x="38" y="0"/>
                  <a:pt x="37" y="1"/>
                  <a:pt x="37" y="1"/>
                </a:cubicBezTo>
                <a:cubicBezTo>
                  <a:pt x="37" y="11"/>
                  <a:pt x="37" y="11"/>
                  <a:pt x="37" y="11"/>
                </a:cubicBezTo>
                <a:cubicBezTo>
                  <a:pt x="31" y="11"/>
                  <a:pt x="31" y="11"/>
                  <a:pt x="31" y="11"/>
                </a:cubicBezTo>
                <a:cubicBezTo>
                  <a:pt x="31" y="1"/>
                  <a:pt x="31" y="1"/>
                  <a:pt x="31" y="1"/>
                </a:cubicBezTo>
                <a:cubicBezTo>
                  <a:pt x="31" y="1"/>
                  <a:pt x="31" y="0"/>
                  <a:pt x="30" y="0"/>
                </a:cubicBezTo>
                <a:cubicBezTo>
                  <a:pt x="29" y="0"/>
                  <a:pt x="28" y="1"/>
                  <a:pt x="28" y="1"/>
                </a:cubicBezTo>
                <a:cubicBezTo>
                  <a:pt x="28" y="11"/>
                  <a:pt x="28" y="11"/>
                  <a:pt x="28" y="11"/>
                </a:cubicBezTo>
                <a:cubicBezTo>
                  <a:pt x="22" y="11"/>
                  <a:pt x="22" y="11"/>
                  <a:pt x="22" y="11"/>
                </a:cubicBezTo>
                <a:cubicBezTo>
                  <a:pt x="22" y="1"/>
                  <a:pt x="22" y="1"/>
                  <a:pt x="22" y="1"/>
                </a:cubicBezTo>
                <a:cubicBezTo>
                  <a:pt x="22" y="1"/>
                  <a:pt x="22" y="0"/>
                  <a:pt x="21" y="0"/>
                </a:cubicBezTo>
                <a:cubicBezTo>
                  <a:pt x="20" y="0"/>
                  <a:pt x="19" y="1"/>
                  <a:pt x="19" y="1"/>
                </a:cubicBezTo>
                <a:cubicBezTo>
                  <a:pt x="19" y="11"/>
                  <a:pt x="19" y="11"/>
                  <a:pt x="19" y="11"/>
                </a:cubicBezTo>
                <a:cubicBezTo>
                  <a:pt x="15" y="11"/>
                  <a:pt x="11" y="15"/>
                  <a:pt x="11" y="19"/>
                </a:cubicBezTo>
                <a:cubicBezTo>
                  <a:pt x="1" y="19"/>
                  <a:pt x="1" y="19"/>
                  <a:pt x="1" y="19"/>
                </a:cubicBezTo>
                <a:cubicBezTo>
                  <a:pt x="1" y="19"/>
                  <a:pt x="0" y="20"/>
                  <a:pt x="0" y="21"/>
                </a:cubicBezTo>
                <a:cubicBezTo>
                  <a:pt x="0" y="22"/>
                  <a:pt x="1" y="22"/>
                  <a:pt x="1" y="22"/>
                </a:cubicBezTo>
                <a:cubicBezTo>
                  <a:pt x="11" y="22"/>
                  <a:pt x="11" y="22"/>
                  <a:pt x="11" y="22"/>
                </a:cubicBezTo>
                <a:cubicBezTo>
                  <a:pt x="11" y="28"/>
                  <a:pt x="11" y="28"/>
                  <a:pt x="11" y="28"/>
                </a:cubicBezTo>
                <a:cubicBezTo>
                  <a:pt x="1" y="28"/>
                  <a:pt x="1" y="28"/>
                  <a:pt x="1" y="28"/>
                </a:cubicBezTo>
                <a:cubicBezTo>
                  <a:pt x="1" y="28"/>
                  <a:pt x="0" y="29"/>
                  <a:pt x="0" y="30"/>
                </a:cubicBezTo>
                <a:cubicBezTo>
                  <a:pt x="0" y="31"/>
                  <a:pt x="1" y="31"/>
                  <a:pt x="1" y="31"/>
                </a:cubicBezTo>
                <a:cubicBezTo>
                  <a:pt x="11" y="31"/>
                  <a:pt x="11" y="31"/>
                  <a:pt x="11" y="31"/>
                </a:cubicBezTo>
                <a:cubicBezTo>
                  <a:pt x="11" y="37"/>
                  <a:pt x="11" y="37"/>
                  <a:pt x="11" y="37"/>
                </a:cubicBezTo>
                <a:cubicBezTo>
                  <a:pt x="1" y="37"/>
                  <a:pt x="1" y="37"/>
                  <a:pt x="1" y="37"/>
                </a:cubicBezTo>
                <a:cubicBezTo>
                  <a:pt x="1" y="37"/>
                  <a:pt x="0" y="38"/>
                  <a:pt x="0" y="39"/>
                </a:cubicBezTo>
                <a:cubicBezTo>
                  <a:pt x="0" y="40"/>
                  <a:pt x="1" y="40"/>
                  <a:pt x="1" y="40"/>
                </a:cubicBezTo>
                <a:cubicBezTo>
                  <a:pt x="11" y="40"/>
                  <a:pt x="11" y="40"/>
                  <a:pt x="11" y="40"/>
                </a:cubicBezTo>
                <a:cubicBezTo>
                  <a:pt x="11" y="46"/>
                  <a:pt x="11" y="46"/>
                  <a:pt x="11" y="46"/>
                </a:cubicBezTo>
                <a:cubicBezTo>
                  <a:pt x="1" y="46"/>
                  <a:pt x="1" y="46"/>
                  <a:pt x="1" y="46"/>
                </a:cubicBezTo>
                <a:cubicBezTo>
                  <a:pt x="1" y="46"/>
                  <a:pt x="0" y="47"/>
                  <a:pt x="0" y="48"/>
                </a:cubicBezTo>
                <a:cubicBezTo>
                  <a:pt x="0" y="49"/>
                  <a:pt x="1" y="49"/>
                  <a:pt x="1" y="49"/>
                </a:cubicBezTo>
                <a:cubicBezTo>
                  <a:pt x="11" y="49"/>
                  <a:pt x="11" y="49"/>
                  <a:pt x="11" y="49"/>
                </a:cubicBezTo>
                <a:cubicBezTo>
                  <a:pt x="11" y="56"/>
                  <a:pt x="11" y="56"/>
                  <a:pt x="11" y="56"/>
                </a:cubicBezTo>
                <a:cubicBezTo>
                  <a:pt x="1" y="56"/>
                  <a:pt x="1" y="56"/>
                  <a:pt x="1" y="56"/>
                </a:cubicBezTo>
                <a:cubicBezTo>
                  <a:pt x="1" y="56"/>
                  <a:pt x="0" y="56"/>
                  <a:pt x="0" y="57"/>
                </a:cubicBezTo>
                <a:cubicBezTo>
                  <a:pt x="0" y="58"/>
                  <a:pt x="1" y="59"/>
                  <a:pt x="1" y="59"/>
                </a:cubicBezTo>
                <a:cubicBezTo>
                  <a:pt x="11" y="59"/>
                  <a:pt x="11" y="59"/>
                  <a:pt x="11" y="59"/>
                </a:cubicBezTo>
                <a:cubicBezTo>
                  <a:pt x="11" y="63"/>
                  <a:pt x="15" y="66"/>
                  <a:pt x="19" y="67"/>
                </a:cubicBezTo>
                <a:cubicBezTo>
                  <a:pt x="19" y="76"/>
                  <a:pt x="19" y="76"/>
                  <a:pt x="19" y="76"/>
                </a:cubicBezTo>
                <a:cubicBezTo>
                  <a:pt x="19" y="77"/>
                  <a:pt x="20" y="78"/>
                  <a:pt x="21" y="78"/>
                </a:cubicBezTo>
                <a:cubicBezTo>
                  <a:pt x="22" y="78"/>
                  <a:pt x="22" y="77"/>
                  <a:pt x="22" y="76"/>
                </a:cubicBezTo>
                <a:cubicBezTo>
                  <a:pt x="22" y="67"/>
                  <a:pt x="22" y="67"/>
                  <a:pt x="22" y="67"/>
                </a:cubicBezTo>
                <a:cubicBezTo>
                  <a:pt x="28" y="67"/>
                  <a:pt x="28" y="67"/>
                  <a:pt x="28" y="67"/>
                </a:cubicBezTo>
                <a:cubicBezTo>
                  <a:pt x="28" y="76"/>
                  <a:pt x="28" y="76"/>
                  <a:pt x="28" y="76"/>
                </a:cubicBezTo>
                <a:cubicBezTo>
                  <a:pt x="28" y="77"/>
                  <a:pt x="29" y="78"/>
                  <a:pt x="30" y="78"/>
                </a:cubicBezTo>
                <a:cubicBezTo>
                  <a:pt x="31" y="78"/>
                  <a:pt x="31" y="77"/>
                  <a:pt x="31" y="76"/>
                </a:cubicBezTo>
                <a:cubicBezTo>
                  <a:pt x="31" y="67"/>
                  <a:pt x="31" y="67"/>
                  <a:pt x="31" y="67"/>
                </a:cubicBezTo>
                <a:cubicBezTo>
                  <a:pt x="37" y="67"/>
                  <a:pt x="37" y="67"/>
                  <a:pt x="37" y="67"/>
                </a:cubicBezTo>
                <a:cubicBezTo>
                  <a:pt x="37" y="76"/>
                  <a:pt x="37" y="76"/>
                  <a:pt x="37" y="76"/>
                </a:cubicBezTo>
                <a:cubicBezTo>
                  <a:pt x="37" y="77"/>
                  <a:pt x="38" y="78"/>
                  <a:pt x="39" y="78"/>
                </a:cubicBezTo>
                <a:cubicBezTo>
                  <a:pt x="40" y="78"/>
                  <a:pt x="40" y="77"/>
                  <a:pt x="40" y="76"/>
                </a:cubicBezTo>
                <a:cubicBezTo>
                  <a:pt x="40" y="67"/>
                  <a:pt x="40" y="67"/>
                  <a:pt x="40" y="67"/>
                </a:cubicBezTo>
                <a:cubicBezTo>
                  <a:pt x="47" y="67"/>
                  <a:pt x="47" y="67"/>
                  <a:pt x="47" y="67"/>
                </a:cubicBezTo>
                <a:cubicBezTo>
                  <a:pt x="47" y="76"/>
                  <a:pt x="47" y="76"/>
                  <a:pt x="47" y="76"/>
                </a:cubicBezTo>
                <a:cubicBezTo>
                  <a:pt x="47" y="77"/>
                  <a:pt x="47" y="78"/>
                  <a:pt x="48" y="78"/>
                </a:cubicBezTo>
                <a:cubicBezTo>
                  <a:pt x="49" y="78"/>
                  <a:pt x="50" y="77"/>
                  <a:pt x="50" y="76"/>
                </a:cubicBezTo>
                <a:cubicBezTo>
                  <a:pt x="50" y="67"/>
                  <a:pt x="50" y="67"/>
                  <a:pt x="50" y="67"/>
                </a:cubicBezTo>
                <a:cubicBezTo>
                  <a:pt x="56" y="67"/>
                  <a:pt x="56" y="67"/>
                  <a:pt x="56" y="67"/>
                </a:cubicBezTo>
                <a:cubicBezTo>
                  <a:pt x="56" y="76"/>
                  <a:pt x="56" y="76"/>
                  <a:pt x="56" y="76"/>
                </a:cubicBezTo>
                <a:cubicBezTo>
                  <a:pt x="56" y="77"/>
                  <a:pt x="56" y="78"/>
                  <a:pt x="57" y="78"/>
                </a:cubicBezTo>
                <a:cubicBezTo>
                  <a:pt x="58" y="78"/>
                  <a:pt x="59" y="77"/>
                  <a:pt x="59" y="76"/>
                </a:cubicBezTo>
                <a:cubicBezTo>
                  <a:pt x="59" y="67"/>
                  <a:pt x="59" y="67"/>
                  <a:pt x="59" y="67"/>
                </a:cubicBezTo>
                <a:cubicBezTo>
                  <a:pt x="63" y="66"/>
                  <a:pt x="66" y="63"/>
                  <a:pt x="67" y="59"/>
                </a:cubicBezTo>
                <a:cubicBezTo>
                  <a:pt x="76" y="59"/>
                  <a:pt x="76" y="59"/>
                  <a:pt x="76" y="59"/>
                </a:cubicBezTo>
                <a:cubicBezTo>
                  <a:pt x="77" y="59"/>
                  <a:pt x="78" y="58"/>
                  <a:pt x="78" y="57"/>
                </a:cubicBezTo>
                <a:cubicBezTo>
                  <a:pt x="78" y="56"/>
                  <a:pt x="77" y="56"/>
                  <a:pt x="76" y="56"/>
                </a:cubicBezTo>
                <a:cubicBezTo>
                  <a:pt x="67" y="56"/>
                  <a:pt x="67" y="56"/>
                  <a:pt x="67" y="56"/>
                </a:cubicBezTo>
                <a:cubicBezTo>
                  <a:pt x="67" y="49"/>
                  <a:pt x="67" y="49"/>
                  <a:pt x="67" y="49"/>
                </a:cubicBezTo>
                <a:cubicBezTo>
                  <a:pt x="76" y="49"/>
                  <a:pt x="76" y="49"/>
                  <a:pt x="76" y="49"/>
                </a:cubicBezTo>
                <a:cubicBezTo>
                  <a:pt x="77" y="49"/>
                  <a:pt x="78" y="49"/>
                  <a:pt x="78" y="48"/>
                </a:cubicBezTo>
                <a:cubicBezTo>
                  <a:pt x="78" y="47"/>
                  <a:pt x="77" y="46"/>
                  <a:pt x="76" y="46"/>
                </a:cubicBezTo>
                <a:cubicBezTo>
                  <a:pt x="67" y="46"/>
                  <a:pt x="67" y="46"/>
                  <a:pt x="67" y="46"/>
                </a:cubicBezTo>
                <a:cubicBezTo>
                  <a:pt x="67" y="40"/>
                  <a:pt x="67" y="40"/>
                  <a:pt x="67" y="40"/>
                </a:cubicBezTo>
                <a:cubicBezTo>
                  <a:pt x="76" y="40"/>
                  <a:pt x="76" y="40"/>
                  <a:pt x="76" y="40"/>
                </a:cubicBezTo>
                <a:cubicBezTo>
                  <a:pt x="77" y="40"/>
                  <a:pt x="78" y="40"/>
                  <a:pt x="78" y="39"/>
                </a:cubicBezTo>
                <a:cubicBezTo>
                  <a:pt x="78" y="38"/>
                  <a:pt x="77" y="37"/>
                  <a:pt x="76" y="37"/>
                </a:cubicBezTo>
                <a:cubicBezTo>
                  <a:pt x="67" y="37"/>
                  <a:pt x="67" y="37"/>
                  <a:pt x="67" y="37"/>
                </a:cubicBezTo>
                <a:cubicBezTo>
                  <a:pt x="67" y="31"/>
                  <a:pt x="67" y="31"/>
                  <a:pt x="67" y="31"/>
                </a:cubicBezTo>
                <a:lnTo>
                  <a:pt x="76" y="31"/>
                </a:lnTo>
                <a:close/>
                <a:moveTo>
                  <a:pt x="64" y="57"/>
                </a:moveTo>
                <a:cubicBezTo>
                  <a:pt x="64" y="61"/>
                  <a:pt x="61" y="64"/>
                  <a:pt x="58" y="64"/>
                </a:cubicBezTo>
                <a:cubicBezTo>
                  <a:pt x="20" y="64"/>
                  <a:pt x="20" y="64"/>
                  <a:pt x="20" y="64"/>
                </a:cubicBezTo>
                <a:cubicBezTo>
                  <a:pt x="17" y="64"/>
                  <a:pt x="14" y="61"/>
                  <a:pt x="14" y="57"/>
                </a:cubicBezTo>
                <a:cubicBezTo>
                  <a:pt x="14" y="20"/>
                  <a:pt x="14" y="20"/>
                  <a:pt x="14" y="20"/>
                </a:cubicBezTo>
                <a:cubicBezTo>
                  <a:pt x="14" y="17"/>
                  <a:pt x="17" y="14"/>
                  <a:pt x="20" y="14"/>
                </a:cubicBezTo>
                <a:cubicBezTo>
                  <a:pt x="58" y="14"/>
                  <a:pt x="58" y="14"/>
                  <a:pt x="58" y="14"/>
                </a:cubicBezTo>
                <a:cubicBezTo>
                  <a:pt x="61" y="14"/>
                  <a:pt x="64" y="17"/>
                  <a:pt x="64" y="20"/>
                </a:cubicBezTo>
                <a:lnTo>
                  <a:pt x="64" y="57"/>
                </a:lnTo>
                <a:close/>
                <a:moveTo>
                  <a:pt x="57" y="16"/>
                </a:moveTo>
                <a:cubicBezTo>
                  <a:pt x="21" y="16"/>
                  <a:pt x="21" y="16"/>
                  <a:pt x="21" y="16"/>
                </a:cubicBezTo>
                <a:cubicBezTo>
                  <a:pt x="18" y="16"/>
                  <a:pt x="16" y="18"/>
                  <a:pt x="16" y="21"/>
                </a:cubicBezTo>
                <a:cubicBezTo>
                  <a:pt x="16" y="57"/>
                  <a:pt x="16" y="57"/>
                  <a:pt x="16" y="57"/>
                </a:cubicBezTo>
                <a:cubicBezTo>
                  <a:pt x="16" y="60"/>
                  <a:pt x="18" y="62"/>
                  <a:pt x="21" y="62"/>
                </a:cubicBezTo>
                <a:cubicBezTo>
                  <a:pt x="57" y="62"/>
                  <a:pt x="57" y="62"/>
                  <a:pt x="57" y="62"/>
                </a:cubicBezTo>
                <a:cubicBezTo>
                  <a:pt x="60" y="62"/>
                  <a:pt x="62" y="60"/>
                  <a:pt x="62" y="57"/>
                </a:cubicBezTo>
                <a:cubicBezTo>
                  <a:pt x="62" y="21"/>
                  <a:pt x="62" y="21"/>
                  <a:pt x="62" y="21"/>
                </a:cubicBezTo>
                <a:cubicBezTo>
                  <a:pt x="62" y="18"/>
                  <a:pt x="60" y="16"/>
                  <a:pt x="57" y="16"/>
                </a:cubicBezTo>
                <a:close/>
                <a:moveTo>
                  <a:pt x="60" y="57"/>
                </a:moveTo>
                <a:cubicBezTo>
                  <a:pt x="60" y="59"/>
                  <a:pt x="59" y="60"/>
                  <a:pt x="57" y="60"/>
                </a:cubicBezTo>
                <a:cubicBezTo>
                  <a:pt x="21" y="60"/>
                  <a:pt x="21" y="60"/>
                  <a:pt x="21" y="60"/>
                </a:cubicBezTo>
                <a:cubicBezTo>
                  <a:pt x="19" y="60"/>
                  <a:pt x="18" y="59"/>
                  <a:pt x="18" y="57"/>
                </a:cubicBezTo>
                <a:cubicBezTo>
                  <a:pt x="18" y="21"/>
                  <a:pt x="18" y="21"/>
                  <a:pt x="18" y="21"/>
                </a:cubicBezTo>
                <a:cubicBezTo>
                  <a:pt x="18" y="19"/>
                  <a:pt x="19" y="18"/>
                  <a:pt x="21" y="18"/>
                </a:cubicBezTo>
                <a:cubicBezTo>
                  <a:pt x="57" y="18"/>
                  <a:pt x="57" y="18"/>
                  <a:pt x="57" y="18"/>
                </a:cubicBezTo>
                <a:cubicBezTo>
                  <a:pt x="59" y="18"/>
                  <a:pt x="60" y="19"/>
                  <a:pt x="60" y="21"/>
                </a:cubicBezTo>
                <a:lnTo>
                  <a:pt x="60" y="57"/>
                </a:ln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530" name="Google Shape;3530;p62"/>
          <p:cNvSpPr txBox="1"/>
          <p:nvPr/>
        </p:nvSpPr>
        <p:spPr>
          <a:xfrm>
            <a:off x="5471468" y="3492397"/>
            <a:ext cx="1216506" cy="6349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67" b="1">
                <a:solidFill>
                  <a:schemeClr val="dk1"/>
                </a:solidFill>
                <a:latin typeface="Lato"/>
                <a:ea typeface="Lato"/>
                <a:cs typeface="Lato"/>
                <a:sym typeface="Lato"/>
              </a:rPr>
              <a:t>PESTEL</a:t>
            </a:r>
            <a:endParaRPr/>
          </a:p>
          <a:p>
            <a:pPr marL="0" marR="0" lvl="0" indent="0" algn="ctr" rtl="0">
              <a:spcBef>
                <a:spcPts val="0"/>
              </a:spcBef>
              <a:spcAft>
                <a:spcPts val="0"/>
              </a:spcAft>
              <a:buNone/>
            </a:pPr>
            <a:r>
              <a:rPr lang="en-US" sz="1867" b="1">
                <a:solidFill>
                  <a:schemeClr val="dk1"/>
                </a:solidFill>
                <a:latin typeface="Lato"/>
                <a:ea typeface="Lato"/>
                <a:cs typeface="Lato"/>
                <a:sym typeface="Lato"/>
              </a:rPr>
              <a:t>DIAGRAM</a:t>
            </a:r>
            <a:endParaRPr sz="1067" b="1">
              <a:solidFill>
                <a:schemeClr val="dk1"/>
              </a:solidFill>
              <a:latin typeface="Lato"/>
              <a:ea typeface="Lato"/>
              <a:cs typeface="Lato"/>
              <a:sym typeface="Lato"/>
            </a:endParaRPr>
          </a:p>
        </p:txBody>
      </p:sp>
      <p:sp>
        <p:nvSpPr>
          <p:cNvPr id="3531" name="Google Shape;3531;p62"/>
          <p:cNvSpPr/>
          <p:nvPr/>
        </p:nvSpPr>
        <p:spPr>
          <a:xfrm>
            <a:off x="6988916" y="1706294"/>
            <a:ext cx="2551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532" name="Google Shape;3532;p62"/>
          <p:cNvSpPr txBox="1"/>
          <p:nvPr/>
        </p:nvSpPr>
        <p:spPr>
          <a:xfrm>
            <a:off x="7007383" y="1477109"/>
            <a:ext cx="20519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Politics</a:t>
            </a:r>
            <a:endParaRPr/>
          </a:p>
        </p:txBody>
      </p:sp>
      <p:sp>
        <p:nvSpPr>
          <p:cNvPr id="3533" name="Google Shape;3533;p62"/>
          <p:cNvSpPr/>
          <p:nvPr/>
        </p:nvSpPr>
        <p:spPr>
          <a:xfrm>
            <a:off x="8317490" y="2969247"/>
            <a:ext cx="25617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534" name="Google Shape;3534;p62"/>
          <p:cNvSpPr txBox="1"/>
          <p:nvPr/>
        </p:nvSpPr>
        <p:spPr>
          <a:xfrm>
            <a:off x="8335957" y="2740062"/>
            <a:ext cx="20519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Economy</a:t>
            </a:r>
            <a:endParaRPr/>
          </a:p>
        </p:txBody>
      </p:sp>
      <p:sp>
        <p:nvSpPr>
          <p:cNvPr id="3535" name="Google Shape;3535;p62"/>
          <p:cNvSpPr/>
          <p:nvPr/>
        </p:nvSpPr>
        <p:spPr>
          <a:xfrm>
            <a:off x="8335957" y="4474015"/>
            <a:ext cx="25617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536" name="Google Shape;3536;p62"/>
          <p:cNvSpPr txBox="1"/>
          <p:nvPr/>
        </p:nvSpPr>
        <p:spPr>
          <a:xfrm>
            <a:off x="8354424" y="4244830"/>
            <a:ext cx="20519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Social</a:t>
            </a:r>
            <a:endParaRPr/>
          </a:p>
        </p:txBody>
      </p:sp>
      <p:sp>
        <p:nvSpPr>
          <p:cNvPr id="3537" name="Google Shape;3537;p62"/>
          <p:cNvSpPr/>
          <p:nvPr/>
        </p:nvSpPr>
        <p:spPr>
          <a:xfrm>
            <a:off x="1312762" y="2902351"/>
            <a:ext cx="254328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538" name="Google Shape;3538;p62"/>
          <p:cNvSpPr txBox="1"/>
          <p:nvPr/>
        </p:nvSpPr>
        <p:spPr>
          <a:xfrm>
            <a:off x="1804053" y="2673166"/>
            <a:ext cx="205199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a:ea typeface="Lato"/>
                <a:cs typeface="Lato"/>
                <a:sym typeface="Lato"/>
              </a:rPr>
              <a:t>Legal</a:t>
            </a:r>
            <a:endParaRPr/>
          </a:p>
        </p:txBody>
      </p:sp>
      <p:sp>
        <p:nvSpPr>
          <p:cNvPr id="3539" name="Google Shape;3539;p62"/>
          <p:cNvSpPr/>
          <p:nvPr/>
        </p:nvSpPr>
        <p:spPr>
          <a:xfrm>
            <a:off x="1312762" y="4416711"/>
            <a:ext cx="254328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540" name="Google Shape;3540;p62"/>
          <p:cNvSpPr txBox="1"/>
          <p:nvPr/>
        </p:nvSpPr>
        <p:spPr>
          <a:xfrm>
            <a:off x="1804053" y="4187526"/>
            <a:ext cx="205199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a:ea typeface="Lato"/>
                <a:cs typeface="Lato"/>
                <a:sym typeface="Lato"/>
              </a:rPr>
              <a:t>Environment</a:t>
            </a:r>
            <a:endParaRPr/>
          </a:p>
        </p:txBody>
      </p:sp>
      <p:sp>
        <p:nvSpPr>
          <p:cNvPr id="3541" name="Google Shape;3541;p62"/>
          <p:cNvSpPr/>
          <p:nvPr/>
        </p:nvSpPr>
        <p:spPr>
          <a:xfrm>
            <a:off x="2702792" y="5741837"/>
            <a:ext cx="254328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3542" name="Google Shape;3542;p62"/>
          <p:cNvSpPr txBox="1"/>
          <p:nvPr/>
        </p:nvSpPr>
        <p:spPr>
          <a:xfrm>
            <a:off x="3194083" y="5512652"/>
            <a:ext cx="205199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a:ea typeface="Lato"/>
                <a:cs typeface="Lato"/>
                <a:sym typeface="Lato"/>
              </a:rPr>
              <a:t>Technology</a:t>
            </a:r>
            <a:endParaRPr/>
          </a:p>
        </p:txBody>
      </p:sp>
      <p:sp>
        <p:nvSpPr>
          <p:cNvPr id="3543" name="Google Shape;3543;p62"/>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510"/>
                                        </p:tgtEl>
                                        <p:attrNameLst>
                                          <p:attrName>style.visibility</p:attrName>
                                        </p:attrNameLst>
                                      </p:cBhvr>
                                      <p:to>
                                        <p:strVal val="visible"/>
                                      </p:to>
                                    </p:set>
                                    <p:anim calcmode="lin" valueType="num">
                                      <p:cBhvr additive="base">
                                        <p:cTn id="7" dur="500"/>
                                        <p:tgtEl>
                                          <p:spTgt spid="3510"/>
                                        </p:tgtEl>
                                        <p:attrNameLst>
                                          <p:attrName>ppt_w</p:attrName>
                                        </p:attrNameLst>
                                      </p:cBhvr>
                                      <p:tavLst>
                                        <p:tav tm="0">
                                          <p:val>
                                            <p:strVal val="0"/>
                                          </p:val>
                                        </p:tav>
                                        <p:tav tm="100000">
                                          <p:val>
                                            <p:strVal val="#ppt_w"/>
                                          </p:val>
                                        </p:tav>
                                      </p:tavLst>
                                    </p:anim>
                                    <p:anim calcmode="lin" valueType="num">
                                      <p:cBhvr additive="base">
                                        <p:cTn id="8" dur="500"/>
                                        <p:tgtEl>
                                          <p:spTgt spid="351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470"/>
                                        </p:tgtEl>
                                        <p:attrNameLst>
                                          <p:attrName>style.visibility</p:attrName>
                                        </p:attrNameLst>
                                      </p:cBhvr>
                                      <p:to>
                                        <p:strVal val="visible"/>
                                      </p:to>
                                    </p:set>
                                    <p:anim calcmode="lin" valueType="num">
                                      <p:cBhvr additive="base">
                                        <p:cTn id="11" dur="500"/>
                                        <p:tgtEl>
                                          <p:spTgt spid="3470"/>
                                        </p:tgtEl>
                                        <p:attrNameLst>
                                          <p:attrName>ppt_w</p:attrName>
                                        </p:attrNameLst>
                                      </p:cBhvr>
                                      <p:tavLst>
                                        <p:tav tm="0">
                                          <p:val>
                                            <p:strVal val="0"/>
                                          </p:val>
                                        </p:tav>
                                        <p:tav tm="100000">
                                          <p:val>
                                            <p:strVal val="#ppt_w"/>
                                          </p:val>
                                        </p:tav>
                                      </p:tavLst>
                                    </p:anim>
                                    <p:anim calcmode="lin" valueType="num">
                                      <p:cBhvr additive="base">
                                        <p:cTn id="12" dur="500"/>
                                        <p:tgtEl>
                                          <p:spTgt spid="34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494"/>
                                        </p:tgtEl>
                                        <p:attrNameLst>
                                          <p:attrName>style.visibility</p:attrName>
                                        </p:attrNameLst>
                                      </p:cBhvr>
                                      <p:to>
                                        <p:strVal val="visible"/>
                                      </p:to>
                                    </p:set>
                                    <p:anim calcmode="lin" valueType="num">
                                      <p:cBhvr additive="base">
                                        <p:cTn id="15" dur="500"/>
                                        <p:tgtEl>
                                          <p:spTgt spid="3494"/>
                                        </p:tgtEl>
                                        <p:attrNameLst>
                                          <p:attrName>ppt_w</p:attrName>
                                        </p:attrNameLst>
                                      </p:cBhvr>
                                      <p:tavLst>
                                        <p:tav tm="0">
                                          <p:val>
                                            <p:strVal val="0"/>
                                          </p:val>
                                        </p:tav>
                                        <p:tav tm="100000">
                                          <p:val>
                                            <p:strVal val="#ppt_w"/>
                                          </p:val>
                                        </p:tav>
                                      </p:tavLst>
                                    </p:anim>
                                    <p:anim calcmode="lin" valueType="num">
                                      <p:cBhvr additive="base">
                                        <p:cTn id="16" dur="500"/>
                                        <p:tgtEl>
                                          <p:spTgt spid="349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250"/>
                                  </p:stCondLst>
                                  <p:childTnLst>
                                    <p:set>
                                      <p:cBhvr>
                                        <p:cTn id="18" dur="1" fill="hold">
                                          <p:stCondLst>
                                            <p:cond delay="0"/>
                                          </p:stCondLst>
                                        </p:cTn>
                                        <p:tgtEl>
                                          <p:spTgt spid="3478"/>
                                        </p:tgtEl>
                                        <p:attrNameLst>
                                          <p:attrName>style.visibility</p:attrName>
                                        </p:attrNameLst>
                                      </p:cBhvr>
                                      <p:to>
                                        <p:strVal val="visible"/>
                                      </p:to>
                                    </p:set>
                                    <p:anim calcmode="lin" valueType="num">
                                      <p:cBhvr additive="base">
                                        <p:cTn id="19" dur="500"/>
                                        <p:tgtEl>
                                          <p:spTgt spid="3478"/>
                                        </p:tgtEl>
                                        <p:attrNameLst>
                                          <p:attrName>ppt_w</p:attrName>
                                        </p:attrNameLst>
                                      </p:cBhvr>
                                      <p:tavLst>
                                        <p:tav tm="0">
                                          <p:val>
                                            <p:strVal val="0"/>
                                          </p:val>
                                        </p:tav>
                                        <p:tav tm="100000">
                                          <p:val>
                                            <p:strVal val="#ppt_w"/>
                                          </p:val>
                                        </p:tav>
                                      </p:tavLst>
                                    </p:anim>
                                    <p:anim calcmode="lin" valueType="num">
                                      <p:cBhvr additive="base">
                                        <p:cTn id="20" dur="500"/>
                                        <p:tgtEl>
                                          <p:spTgt spid="3478"/>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250"/>
                                  </p:stCondLst>
                                  <p:childTnLst>
                                    <p:set>
                                      <p:cBhvr>
                                        <p:cTn id="22" dur="1" fill="hold">
                                          <p:stCondLst>
                                            <p:cond delay="0"/>
                                          </p:stCondLst>
                                        </p:cTn>
                                        <p:tgtEl>
                                          <p:spTgt spid="3502"/>
                                        </p:tgtEl>
                                        <p:attrNameLst>
                                          <p:attrName>style.visibility</p:attrName>
                                        </p:attrNameLst>
                                      </p:cBhvr>
                                      <p:to>
                                        <p:strVal val="visible"/>
                                      </p:to>
                                    </p:set>
                                    <p:anim calcmode="lin" valueType="num">
                                      <p:cBhvr additive="base">
                                        <p:cTn id="23" dur="500"/>
                                        <p:tgtEl>
                                          <p:spTgt spid="3502"/>
                                        </p:tgtEl>
                                        <p:attrNameLst>
                                          <p:attrName>ppt_w</p:attrName>
                                        </p:attrNameLst>
                                      </p:cBhvr>
                                      <p:tavLst>
                                        <p:tav tm="0">
                                          <p:val>
                                            <p:strVal val="0"/>
                                          </p:val>
                                        </p:tav>
                                        <p:tav tm="100000">
                                          <p:val>
                                            <p:strVal val="#ppt_w"/>
                                          </p:val>
                                        </p:tav>
                                      </p:tavLst>
                                    </p:anim>
                                    <p:anim calcmode="lin" valueType="num">
                                      <p:cBhvr additive="base">
                                        <p:cTn id="24" dur="500"/>
                                        <p:tgtEl>
                                          <p:spTgt spid="350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250"/>
                                  </p:stCondLst>
                                  <p:childTnLst>
                                    <p:set>
                                      <p:cBhvr>
                                        <p:cTn id="26" dur="1" fill="hold">
                                          <p:stCondLst>
                                            <p:cond delay="0"/>
                                          </p:stCondLst>
                                        </p:cTn>
                                        <p:tgtEl>
                                          <p:spTgt spid="3486"/>
                                        </p:tgtEl>
                                        <p:attrNameLst>
                                          <p:attrName>style.visibility</p:attrName>
                                        </p:attrNameLst>
                                      </p:cBhvr>
                                      <p:to>
                                        <p:strVal val="visible"/>
                                      </p:to>
                                    </p:set>
                                    <p:anim calcmode="lin" valueType="num">
                                      <p:cBhvr additive="base">
                                        <p:cTn id="27" dur="500"/>
                                        <p:tgtEl>
                                          <p:spTgt spid="3486"/>
                                        </p:tgtEl>
                                        <p:attrNameLst>
                                          <p:attrName>ppt_w</p:attrName>
                                        </p:attrNameLst>
                                      </p:cBhvr>
                                      <p:tavLst>
                                        <p:tav tm="0">
                                          <p:val>
                                            <p:strVal val="0"/>
                                          </p:val>
                                        </p:tav>
                                        <p:tav tm="100000">
                                          <p:val>
                                            <p:strVal val="#ppt_w"/>
                                          </p:val>
                                        </p:tav>
                                      </p:tavLst>
                                    </p:anim>
                                    <p:anim calcmode="lin" valueType="num">
                                      <p:cBhvr additive="base">
                                        <p:cTn id="28" dur="500"/>
                                        <p:tgtEl>
                                          <p:spTgt spid="3486"/>
                                        </p:tgtEl>
                                        <p:attrNameLst>
                                          <p:attrName>ppt_h</p:attrName>
                                        </p:attrNameLst>
                                      </p:cBhvr>
                                      <p:tavLst>
                                        <p:tav tm="0">
                                          <p:val>
                                            <p:strVal val="0"/>
                                          </p:val>
                                        </p:tav>
                                        <p:tav tm="100000">
                                          <p:val>
                                            <p:strVal val="#ppt_h"/>
                                          </p:val>
                                        </p:tav>
                                      </p:tavLst>
                                    </p:anim>
                                  </p:childTnLst>
                                </p:cTn>
                              </p:par>
                            </p:childTnLst>
                          </p:cTn>
                        </p:par>
                        <p:par>
                          <p:cTn id="29" fill="hold">
                            <p:stCondLst>
                              <p:cond delay="500"/>
                            </p:stCondLst>
                            <p:childTnLst>
                              <p:par>
                                <p:cTn id="30" presetID="23" presetClass="entr" presetSubtype="16" fill="hold" nodeType="afterEffect">
                                  <p:stCondLst>
                                    <p:cond delay="0"/>
                                  </p:stCondLst>
                                  <p:childTnLst>
                                    <p:set>
                                      <p:cBhvr>
                                        <p:cTn id="31" dur="1" fill="hold">
                                          <p:stCondLst>
                                            <p:cond delay="0"/>
                                          </p:stCondLst>
                                        </p:cTn>
                                        <p:tgtEl>
                                          <p:spTgt spid="3524"/>
                                        </p:tgtEl>
                                        <p:attrNameLst>
                                          <p:attrName>style.visibility</p:attrName>
                                        </p:attrNameLst>
                                      </p:cBhvr>
                                      <p:to>
                                        <p:strVal val="visible"/>
                                      </p:to>
                                    </p:set>
                                    <p:anim calcmode="lin" valueType="num">
                                      <p:cBhvr additive="base">
                                        <p:cTn id="32" dur="500"/>
                                        <p:tgtEl>
                                          <p:spTgt spid="3524"/>
                                        </p:tgtEl>
                                        <p:attrNameLst>
                                          <p:attrName>ppt_w</p:attrName>
                                        </p:attrNameLst>
                                      </p:cBhvr>
                                      <p:tavLst>
                                        <p:tav tm="0">
                                          <p:val>
                                            <p:strVal val="0"/>
                                          </p:val>
                                        </p:tav>
                                        <p:tav tm="100000">
                                          <p:val>
                                            <p:strVal val="#ppt_w"/>
                                          </p:val>
                                        </p:tav>
                                      </p:tavLst>
                                    </p:anim>
                                    <p:anim calcmode="lin" valueType="num">
                                      <p:cBhvr additive="base">
                                        <p:cTn id="33" dur="500"/>
                                        <p:tgtEl>
                                          <p:spTgt spid="3524"/>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527"/>
                                        </p:tgtEl>
                                        <p:attrNameLst>
                                          <p:attrName>style.visibility</p:attrName>
                                        </p:attrNameLst>
                                      </p:cBhvr>
                                      <p:to>
                                        <p:strVal val="visible"/>
                                      </p:to>
                                    </p:set>
                                    <p:anim calcmode="lin" valueType="num">
                                      <p:cBhvr additive="base">
                                        <p:cTn id="36" dur="500"/>
                                        <p:tgtEl>
                                          <p:spTgt spid="3527"/>
                                        </p:tgtEl>
                                        <p:attrNameLst>
                                          <p:attrName>ppt_w</p:attrName>
                                        </p:attrNameLst>
                                      </p:cBhvr>
                                      <p:tavLst>
                                        <p:tav tm="0">
                                          <p:val>
                                            <p:strVal val="0"/>
                                          </p:val>
                                        </p:tav>
                                        <p:tav tm="100000">
                                          <p:val>
                                            <p:strVal val="#ppt_w"/>
                                          </p:val>
                                        </p:tav>
                                      </p:tavLst>
                                    </p:anim>
                                    <p:anim calcmode="lin" valueType="num">
                                      <p:cBhvr additive="base">
                                        <p:cTn id="37" dur="500"/>
                                        <p:tgtEl>
                                          <p:spTgt spid="3527"/>
                                        </p:tgtEl>
                                        <p:attrNameLst>
                                          <p:attrName>ppt_h</p:attrName>
                                        </p:attrNameLst>
                                      </p:cBhvr>
                                      <p:tavLst>
                                        <p:tav tm="0">
                                          <p:val>
                                            <p:str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3525"/>
                                        </p:tgtEl>
                                        <p:attrNameLst>
                                          <p:attrName>style.visibility</p:attrName>
                                        </p:attrNameLst>
                                      </p:cBhvr>
                                      <p:to>
                                        <p:strVal val="visible"/>
                                      </p:to>
                                    </p:set>
                                    <p:anim calcmode="lin" valueType="num">
                                      <p:cBhvr additive="base">
                                        <p:cTn id="40" dur="500"/>
                                        <p:tgtEl>
                                          <p:spTgt spid="3525"/>
                                        </p:tgtEl>
                                        <p:attrNameLst>
                                          <p:attrName>ppt_w</p:attrName>
                                        </p:attrNameLst>
                                      </p:cBhvr>
                                      <p:tavLst>
                                        <p:tav tm="0">
                                          <p:val>
                                            <p:strVal val="0"/>
                                          </p:val>
                                        </p:tav>
                                        <p:tav tm="100000">
                                          <p:val>
                                            <p:strVal val="#ppt_w"/>
                                          </p:val>
                                        </p:tav>
                                      </p:tavLst>
                                    </p:anim>
                                    <p:anim calcmode="lin" valueType="num">
                                      <p:cBhvr additive="base">
                                        <p:cTn id="41" dur="500"/>
                                        <p:tgtEl>
                                          <p:spTgt spid="3525"/>
                                        </p:tgtEl>
                                        <p:attrNameLst>
                                          <p:attrName>ppt_h</p:attrName>
                                        </p:attrNameLst>
                                      </p:cBhvr>
                                      <p:tavLst>
                                        <p:tav tm="0">
                                          <p:val>
                                            <p:str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3528"/>
                                        </p:tgtEl>
                                        <p:attrNameLst>
                                          <p:attrName>style.visibility</p:attrName>
                                        </p:attrNameLst>
                                      </p:cBhvr>
                                      <p:to>
                                        <p:strVal val="visible"/>
                                      </p:to>
                                    </p:set>
                                    <p:anim calcmode="lin" valueType="num">
                                      <p:cBhvr additive="base">
                                        <p:cTn id="44" dur="500"/>
                                        <p:tgtEl>
                                          <p:spTgt spid="3528"/>
                                        </p:tgtEl>
                                        <p:attrNameLst>
                                          <p:attrName>ppt_w</p:attrName>
                                        </p:attrNameLst>
                                      </p:cBhvr>
                                      <p:tavLst>
                                        <p:tav tm="0">
                                          <p:val>
                                            <p:strVal val="0"/>
                                          </p:val>
                                        </p:tav>
                                        <p:tav tm="100000">
                                          <p:val>
                                            <p:strVal val="#ppt_w"/>
                                          </p:val>
                                        </p:tav>
                                      </p:tavLst>
                                    </p:anim>
                                    <p:anim calcmode="lin" valueType="num">
                                      <p:cBhvr additive="base">
                                        <p:cTn id="45" dur="500"/>
                                        <p:tgtEl>
                                          <p:spTgt spid="3528"/>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3529"/>
                                        </p:tgtEl>
                                        <p:attrNameLst>
                                          <p:attrName>style.visibility</p:attrName>
                                        </p:attrNameLst>
                                      </p:cBhvr>
                                      <p:to>
                                        <p:strVal val="visible"/>
                                      </p:to>
                                    </p:set>
                                    <p:anim calcmode="lin" valueType="num">
                                      <p:cBhvr additive="base">
                                        <p:cTn id="48" dur="500"/>
                                        <p:tgtEl>
                                          <p:spTgt spid="3529"/>
                                        </p:tgtEl>
                                        <p:attrNameLst>
                                          <p:attrName>ppt_w</p:attrName>
                                        </p:attrNameLst>
                                      </p:cBhvr>
                                      <p:tavLst>
                                        <p:tav tm="0">
                                          <p:val>
                                            <p:strVal val="0"/>
                                          </p:val>
                                        </p:tav>
                                        <p:tav tm="100000">
                                          <p:val>
                                            <p:strVal val="#ppt_w"/>
                                          </p:val>
                                        </p:tav>
                                      </p:tavLst>
                                    </p:anim>
                                    <p:anim calcmode="lin" valueType="num">
                                      <p:cBhvr additive="base">
                                        <p:cTn id="49" dur="500"/>
                                        <p:tgtEl>
                                          <p:spTgt spid="3529"/>
                                        </p:tgtEl>
                                        <p:attrNameLst>
                                          <p:attrName>ppt_h</p:attrName>
                                        </p:attrNameLst>
                                      </p:cBhvr>
                                      <p:tavLst>
                                        <p:tav tm="0">
                                          <p:val>
                                            <p:str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3526"/>
                                        </p:tgtEl>
                                        <p:attrNameLst>
                                          <p:attrName>style.visibility</p:attrName>
                                        </p:attrNameLst>
                                      </p:cBhvr>
                                      <p:to>
                                        <p:strVal val="visible"/>
                                      </p:to>
                                    </p:set>
                                    <p:anim calcmode="lin" valueType="num">
                                      <p:cBhvr additive="base">
                                        <p:cTn id="52" dur="500"/>
                                        <p:tgtEl>
                                          <p:spTgt spid="3526"/>
                                        </p:tgtEl>
                                        <p:attrNameLst>
                                          <p:attrName>ppt_w</p:attrName>
                                        </p:attrNameLst>
                                      </p:cBhvr>
                                      <p:tavLst>
                                        <p:tav tm="0">
                                          <p:val>
                                            <p:strVal val="0"/>
                                          </p:val>
                                        </p:tav>
                                        <p:tav tm="100000">
                                          <p:val>
                                            <p:strVal val="#ppt_w"/>
                                          </p:val>
                                        </p:tav>
                                      </p:tavLst>
                                    </p:anim>
                                    <p:anim calcmode="lin" valueType="num">
                                      <p:cBhvr additive="base">
                                        <p:cTn id="53" dur="500"/>
                                        <p:tgtEl>
                                          <p:spTgt spid="3526"/>
                                        </p:tgtEl>
                                        <p:attrNameLst>
                                          <p:attrName>ppt_h</p:attrName>
                                        </p:attrNameLst>
                                      </p:cBhvr>
                                      <p:tavLst>
                                        <p:tav tm="0">
                                          <p:val>
                                            <p:strVal val="0"/>
                                          </p:val>
                                        </p:tav>
                                        <p:tav tm="100000">
                                          <p:val>
                                            <p:strVal val="#ppt_h"/>
                                          </p:val>
                                        </p:tav>
                                      </p:tavLst>
                                    </p:anim>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3520"/>
                                        </p:tgtEl>
                                        <p:attrNameLst>
                                          <p:attrName>style.visibility</p:attrName>
                                        </p:attrNameLst>
                                      </p:cBhvr>
                                      <p:to>
                                        <p:strVal val="visible"/>
                                      </p:to>
                                    </p:set>
                                    <p:animEffect transition="in" filter="fade">
                                      <p:cBhvr>
                                        <p:cTn id="57" dur="500"/>
                                        <p:tgtEl>
                                          <p:spTgt spid="3520"/>
                                        </p:tgtEl>
                                      </p:cBhvr>
                                    </p:animEffect>
                                  </p:childTnLst>
                                </p:cTn>
                              </p:par>
                              <p:par>
                                <p:cTn id="58" presetID="10" presetClass="entr" presetSubtype="0" fill="hold" nodeType="withEffect">
                                  <p:stCondLst>
                                    <p:cond delay="0"/>
                                  </p:stCondLst>
                                  <p:childTnLst>
                                    <p:set>
                                      <p:cBhvr>
                                        <p:cTn id="59" dur="1" fill="hold">
                                          <p:stCondLst>
                                            <p:cond delay="0"/>
                                          </p:stCondLst>
                                        </p:cTn>
                                        <p:tgtEl>
                                          <p:spTgt spid="3518"/>
                                        </p:tgtEl>
                                        <p:attrNameLst>
                                          <p:attrName>style.visibility</p:attrName>
                                        </p:attrNameLst>
                                      </p:cBhvr>
                                      <p:to>
                                        <p:strVal val="visible"/>
                                      </p:to>
                                    </p:set>
                                    <p:animEffect transition="in" filter="fade">
                                      <p:cBhvr>
                                        <p:cTn id="60" dur="500"/>
                                        <p:tgtEl>
                                          <p:spTgt spid="3518"/>
                                        </p:tgtEl>
                                      </p:cBhvr>
                                    </p:animEffect>
                                  </p:childTnLst>
                                </p:cTn>
                              </p:par>
                              <p:par>
                                <p:cTn id="61" presetID="10" presetClass="entr" presetSubtype="0" fill="hold" nodeType="withEffect">
                                  <p:stCondLst>
                                    <p:cond delay="0"/>
                                  </p:stCondLst>
                                  <p:childTnLst>
                                    <p:set>
                                      <p:cBhvr>
                                        <p:cTn id="62" dur="1" fill="hold">
                                          <p:stCondLst>
                                            <p:cond delay="0"/>
                                          </p:stCondLst>
                                        </p:cTn>
                                        <p:tgtEl>
                                          <p:spTgt spid="3521"/>
                                        </p:tgtEl>
                                        <p:attrNameLst>
                                          <p:attrName>style.visibility</p:attrName>
                                        </p:attrNameLst>
                                      </p:cBhvr>
                                      <p:to>
                                        <p:strVal val="visible"/>
                                      </p:to>
                                    </p:set>
                                    <p:animEffect transition="in" filter="fade">
                                      <p:cBhvr>
                                        <p:cTn id="63" dur="500"/>
                                        <p:tgtEl>
                                          <p:spTgt spid="3521"/>
                                        </p:tgtEl>
                                      </p:cBhvr>
                                    </p:animEffect>
                                  </p:childTnLst>
                                </p:cTn>
                              </p:par>
                              <p:par>
                                <p:cTn id="64" presetID="10" presetClass="entr" presetSubtype="0" fill="hold" nodeType="withEffect">
                                  <p:stCondLst>
                                    <p:cond delay="0"/>
                                  </p:stCondLst>
                                  <p:childTnLst>
                                    <p:set>
                                      <p:cBhvr>
                                        <p:cTn id="65" dur="1" fill="hold">
                                          <p:stCondLst>
                                            <p:cond delay="0"/>
                                          </p:stCondLst>
                                        </p:cTn>
                                        <p:tgtEl>
                                          <p:spTgt spid="3522"/>
                                        </p:tgtEl>
                                        <p:attrNameLst>
                                          <p:attrName>style.visibility</p:attrName>
                                        </p:attrNameLst>
                                      </p:cBhvr>
                                      <p:to>
                                        <p:strVal val="visible"/>
                                      </p:to>
                                    </p:set>
                                    <p:animEffect transition="in" filter="fade">
                                      <p:cBhvr>
                                        <p:cTn id="66" dur="500"/>
                                        <p:tgtEl>
                                          <p:spTgt spid="3522"/>
                                        </p:tgtEl>
                                      </p:cBhvr>
                                    </p:animEffect>
                                  </p:childTnLst>
                                </p:cTn>
                              </p:par>
                              <p:par>
                                <p:cTn id="67" presetID="10" presetClass="entr" presetSubtype="0" fill="hold" nodeType="withEffect">
                                  <p:stCondLst>
                                    <p:cond delay="0"/>
                                  </p:stCondLst>
                                  <p:childTnLst>
                                    <p:set>
                                      <p:cBhvr>
                                        <p:cTn id="68" dur="1" fill="hold">
                                          <p:stCondLst>
                                            <p:cond delay="0"/>
                                          </p:stCondLst>
                                        </p:cTn>
                                        <p:tgtEl>
                                          <p:spTgt spid="3523"/>
                                        </p:tgtEl>
                                        <p:attrNameLst>
                                          <p:attrName>style.visibility</p:attrName>
                                        </p:attrNameLst>
                                      </p:cBhvr>
                                      <p:to>
                                        <p:strVal val="visible"/>
                                      </p:to>
                                    </p:set>
                                    <p:animEffect transition="in" filter="fade">
                                      <p:cBhvr>
                                        <p:cTn id="69" dur="500"/>
                                        <p:tgtEl>
                                          <p:spTgt spid="3523"/>
                                        </p:tgtEl>
                                      </p:cBhvr>
                                    </p:animEffect>
                                  </p:childTnLst>
                                </p:cTn>
                              </p:par>
                              <p:par>
                                <p:cTn id="70" presetID="10" presetClass="entr" presetSubtype="0" fill="hold" nodeType="withEffect">
                                  <p:stCondLst>
                                    <p:cond delay="0"/>
                                  </p:stCondLst>
                                  <p:childTnLst>
                                    <p:set>
                                      <p:cBhvr>
                                        <p:cTn id="71" dur="1" fill="hold">
                                          <p:stCondLst>
                                            <p:cond delay="0"/>
                                          </p:stCondLst>
                                        </p:cTn>
                                        <p:tgtEl>
                                          <p:spTgt spid="3519"/>
                                        </p:tgtEl>
                                        <p:attrNameLst>
                                          <p:attrName>style.visibility</p:attrName>
                                        </p:attrNameLst>
                                      </p:cBhvr>
                                      <p:to>
                                        <p:strVal val="visible"/>
                                      </p:to>
                                    </p:set>
                                    <p:animEffect transition="in" filter="fade">
                                      <p:cBhvr>
                                        <p:cTn id="72" dur="500"/>
                                        <p:tgtEl>
                                          <p:spTgt spid="3519"/>
                                        </p:tgtEl>
                                      </p:cBhvr>
                                    </p:animEffect>
                                  </p:childTnLst>
                                </p:cTn>
                              </p:par>
                            </p:childTnLst>
                          </p:cTn>
                        </p:par>
                        <p:par>
                          <p:cTn id="73" fill="hold">
                            <p:stCondLst>
                              <p:cond delay="1500"/>
                            </p:stCondLst>
                            <p:childTnLst>
                              <p:par>
                                <p:cTn id="74" presetID="23" presetClass="entr" presetSubtype="16" fill="hold" nodeType="afterEffect">
                                  <p:stCondLst>
                                    <p:cond delay="0"/>
                                  </p:stCondLst>
                                  <p:childTnLst>
                                    <p:set>
                                      <p:cBhvr>
                                        <p:cTn id="75" dur="1" fill="hold">
                                          <p:stCondLst>
                                            <p:cond delay="0"/>
                                          </p:stCondLst>
                                        </p:cTn>
                                        <p:tgtEl>
                                          <p:spTgt spid="3530"/>
                                        </p:tgtEl>
                                        <p:attrNameLst>
                                          <p:attrName>style.visibility</p:attrName>
                                        </p:attrNameLst>
                                      </p:cBhvr>
                                      <p:to>
                                        <p:strVal val="visible"/>
                                      </p:to>
                                    </p:set>
                                    <p:anim calcmode="lin" valueType="num">
                                      <p:cBhvr additive="base">
                                        <p:cTn id="76" dur="500"/>
                                        <p:tgtEl>
                                          <p:spTgt spid="3530"/>
                                        </p:tgtEl>
                                        <p:attrNameLst>
                                          <p:attrName>ppt_w</p:attrName>
                                        </p:attrNameLst>
                                      </p:cBhvr>
                                      <p:tavLst>
                                        <p:tav tm="0">
                                          <p:val>
                                            <p:strVal val="0"/>
                                          </p:val>
                                        </p:tav>
                                        <p:tav tm="100000">
                                          <p:val>
                                            <p:strVal val="#ppt_w"/>
                                          </p:val>
                                        </p:tav>
                                      </p:tavLst>
                                    </p:anim>
                                    <p:anim calcmode="lin" valueType="num">
                                      <p:cBhvr additive="base">
                                        <p:cTn id="77" dur="500"/>
                                        <p:tgtEl>
                                          <p:spTgt spid="3530"/>
                                        </p:tgtEl>
                                        <p:attrNameLst>
                                          <p:attrName>ppt_h</p:attrName>
                                        </p:attrNameLst>
                                      </p:cBhvr>
                                      <p:tavLst>
                                        <p:tav tm="0">
                                          <p:val>
                                            <p:strVal val="0"/>
                                          </p:val>
                                        </p:tav>
                                        <p:tav tm="100000">
                                          <p:val>
                                            <p:strVal val="#ppt_h"/>
                                          </p:val>
                                        </p:tav>
                                      </p:tavLst>
                                    </p:anim>
                                  </p:childTnLst>
                                </p:cTn>
                              </p:par>
                            </p:childTnLst>
                          </p:cTn>
                        </p:par>
                        <p:par>
                          <p:cTn id="78" fill="hold">
                            <p:stCondLst>
                              <p:cond delay="2000"/>
                            </p:stCondLst>
                            <p:childTnLst>
                              <p:par>
                                <p:cTn id="79" presetID="2" presetClass="entr" presetSubtype="8" fill="hold" nodeType="afterEffect">
                                  <p:stCondLst>
                                    <p:cond delay="0"/>
                                  </p:stCondLst>
                                  <p:childTnLst>
                                    <p:set>
                                      <p:cBhvr>
                                        <p:cTn id="80" dur="1" fill="hold">
                                          <p:stCondLst>
                                            <p:cond delay="0"/>
                                          </p:stCondLst>
                                        </p:cTn>
                                        <p:tgtEl>
                                          <p:spTgt spid="3538"/>
                                        </p:tgtEl>
                                        <p:attrNameLst>
                                          <p:attrName>style.visibility</p:attrName>
                                        </p:attrNameLst>
                                      </p:cBhvr>
                                      <p:to>
                                        <p:strVal val="visible"/>
                                      </p:to>
                                    </p:set>
                                    <p:anim calcmode="lin" valueType="num">
                                      <p:cBhvr additive="base">
                                        <p:cTn id="81" dur="500"/>
                                        <p:tgtEl>
                                          <p:spTgt spid="3538"/>
                                        </p:tgtEl>
                                        <p:attrNameLst>
                                          <p:attrName>ppt_x</p:attrName>
                                        </p:attrNameLst>
                                      </p:cBhvr>
                                      <p:tavLst>
                                        <p:tav tm="0">
                                          <p:val>
                                            <p:strVal val="#ppt_x-1"/>
                                          </p:val>
                                        </p:tav>
                                        <p:tav tm="100000">
                                          <p:val>
                                            <p:strVal val="#ppt_x"/>
                                          </p:val>
                                        </p:tav>
                                      </p:tavLst>
                                    </p:anim>
                                  </p:childTnLst>
                                </p:cTn>
                              </p:par>
                              <p:par>
                                <p:cTn id="82" presetID="2" presetClass="entr" presetSubtype="8" fill="hold" nodeType="withEffect">
                                  <p:stCondLst>
                                    <p:cond delay="0"/>
                                  </p:stCondLst>
                                  <p:childTnLst>
                                    <p:set>
                                      <p:cBhvr>
                                        <p:cTn id="83" dur="1" fill="hold">
                                          <p:stCondLst>
                                            <p:cond delay="0"/>
                                          </p:stCondLst>
                                        </p:cTn>
                                        <p:tgtEl>
                                          <p:spTgt spid="3540"/>
                                        </p:tgtEl>
                                        <p:attrNameLst>
                                          <p:attrName>style.visibility</p:attrName>
                                        </p:attrNameLst>
                                      </p:cBhvr>
                                      <p:to>
                                        <p:strVal val="visible"/>
                                      </p:to>
                                    </p:set>
                                    <p:anim calcmode="lin" valueType="num">
                                      <p:cBhvr additive="base">
                                        <p:cTn id="84" dur="500"/>
                                        <p:tgtEl>
                                          <p:spTgt spid="3540"/>
                                        </p:tgtEl>
                                        <p:attrNameLst>
                                          <p:attrName>ppt_x</p:attrName>
                                        </p:attrNameLst>
                                      </p:cBhvr>
                                      <p:tavLst>
                                        <p:tav tm="0">
                                          <p:val>
                                            <p:strVal val="#ppt_x-1"/>
                                          </p:val>
                                        </p:tav>
                                        <p:tav tm="100000">
                                          <p:val>
                                            <p:strVal val="#ppt_x"/>
                                          </p:val>
                                        </p:tav>
                                      </p:tavLst>
                                    </p:anim>
                                  </p:childTnLst>
                                </p:cTn>
                              </p:par>
                              <p:par>
                                <p:cTn id="85" presetID="2" presetClass="entr" presetSubtype="8" fill="hold" nodeType="withEffect">
                                  <p:stCondLst>
                                    <p:cond delay="0"/>
                                  </p:stCondLst>
                                  <p:childTnLst>
                                    <p:set>
                                      <p:cBhvr>
                                        <p:cTn id="86" dur="1" fill="hold">
                                          <p:stCondLst>
                                            <p:cond delay="0"/>
                                          </p:stCondLst>
                                        </p:cTn>
                                        <p:tgtEl>
                                          <p:spTgt spid="3542"/>
                                        </p:tgtEl>
                                        <p:attrNameLst>
                                          <p:attrName>style.visibility</p:attrName>
                                        </p:attrNameLst>
                                      </p:cBhvr>
                                      <p:to>
                                        <p:strVal val="visible"/>
                                      </p:to>
                                    </p:set>
                                    <p:anim calcmode="lin" valueType="num">
                                      <p:cBhvr additive="base">
                                        <p:cTn id="87" dur="500"/>
                                        <p:tgtEl>
                                          <p:spTgt spid="3542"/>
                                        </p:tgtEl>
                                        <p:attrNameLst>
                                          <p:attrName>ppt_x</p:attrName>
                                        </p:attrNameLst>
                                      </p:cBhvr>
                                      <p:tavLst>
                                        <p:tav tm="0">
                                          <p:val>
                                            <p:strVal val="#ppt_x-1"/>
                                          </p:val>
                                        </p:tav>
                                        <p:tav tm="100000">
                                          <p:val>
                                            <p:strVal val="#ppt_x"/>
                                          </p:val>
                                        </p:tav>
                                      </p:tavLst>
                                    </p:anim>
                                  </p:childTnLst>
                                </p:cTn>
                              </p:par>
                              <p:par>
                                <p:cTn id="88" presetID="2" presetClass="entr" presetSubtype="2" fill="hold" nodeType="withEffect">
                                  <p:stCondLst>
                                    <p:cond delay="0"/>
                                  </p:stCondLst>
                                  <p:childTnLst>
                                    <p:set>
                                      <p:cBhvr>
                                        <p:cTn id="89" dur="1" fill="hold">
                                          <p:stCondLst>
                                            <p:cond delay="0"/>
                                          </p:stCondLst>
                                        </p:cTn>
                                        <p:tgtEl>
                                          <p:spTgt spid="3536"/>
                                        </p:tgtEl>
                                        <p:attrNameLst>
                                          <p:attrName>style.visibility</p:attrName>
                                        </p:attrNameLst>
                                      </p:cBhvr>
                                      <p:to>
                                        <p:strVal val="visible"/>
                                      </p:to>
                                    </p:set>
                                    <p:anim calcmode="lin" valueType="num">
                                      <p:cBhvr additive="base">
                                        <p:cTn id="90" dur="500"/>
                                        <p:tgtEl>
                                          <p:spTgt spid="3536"/>
                                        </p:tgtEl>
                                        <p:attrNameLst>
                                          <p:attrName>ppt_x</p:attrName>
                                        </p:attrNameLst>
                                      </p:cBhvr>
                                      <p:tavLst>
                                        <p:tav tm="0">
                                          <p:val>
                                            <p:strVal val="#ppt_x+1"/>
                                          </p:val>
                                        </p:tav>
                                        <p:tav tm="100000">
                                          <p:val>
                                            <p:strVal val="#ppt_x"/>
                                          </p:val>
                                        </p:tav>
                                      </p:tavLst>
                                    </p:anim>
                                  </p:childTnLst>
                                </p:cTn>
                              </p:par>
                              <p:par>
                                <p:cTn id="91" presetID="2" presetClass="entr" presetSubtype="2" fill="hold" nodeType="withEffect">
                                  <p:stCondLst>
                                    <p:cond delay="0"/>
                                  </p:stCondLst>
                                  <p:childTnLst>
                                    <p:set>
                                      <p:cBhvr>
                                        <p:cTn id="92" dur="1" fill="hold">
                                          <p:stCondLst>
                                            <p:cond delay="0"/>
                                          </p:stCondLst>
                                        </p:cTn>
                                        <p:tgtEl>
                                          <p:spTgt spid="3534"/>
                                        </p:tgtEl>
                                        <p:attrNameLst>
                                          <p:attrName>style.visibility</p:attrName>
                                        </p:attrNameLst>
                                      </p:cBhvr>
                                      <p:to>
                                        <p:strVal val="visible"/>
                                      </p:to>
                                    </p:set>
                                    <p:anim calcmode="lin" valueType="num">
                                      <p:cBhvr additive="base">
                                        <p:cTn id="93" dur="500"/>
                                        <p:tgtEl>
                                          <p:spTgt spid="3534"/>
                                        </p:tgtEl>
                                        <p:attrNameLst>
                                          <p:attrName>ppt_x</p:attrName>
                                        </p:attrNameLst>
                                      </p:cBhvr>
                                      <p:tavLst>
                                        <p:tav tm="0">
                                          <p:val>
                                            <p:strVal val="#ppt_x+1"/>
                                          </p:val>
                                        </p:tav>
                                        <p:tav tm="100000">
                                          <p:val>
                                            <p:strVal val="#ppt_x"/>
                                          </p:val>
                                        </p:tav>
                                      </p:tavLst>
                                    </p:anim>
                                  </p:childTnLst>
                                </p:cTn>
                              </p:par>
                              <p:par>
                                <p:cTn id="94" presetID="2" presetClass="entr" presetSubtype="2" fill="hold" nodeType="withEffect">
                                  <p:stCondLst>
                                    <p:cond delay="0"/>
                                  </p:stCondLst>
                                  <p:childTnLst>
                                    <p:set>
                                      <p:cBhvr>
                                        <p:cTn id="95" dur="1" fill="hold">
                                          <p:stCondLst>
                                            <p:cond delay="0"/>
                                          </p:stCondLst>
                                        </p:cTn>
                                        <p:tgtEl>
                                          <p:spTgt spid="3532"/>
                                        </p:tgtEl>
                                        <p:attrNameLst>
                                          <p:attrName>style.visibility</p:attrName>
                                        </p:attrNameLst>
                                      </p:cBhvr>
                                      <p:to>
                                        <p:strVal val="visible"/>
                                      </p:to>
                                    </p:set>
                                    <p:anim calcmode="lin" valueType="num">
                                      <p:cBhvr additive="base">
                                        <p:cTn id="96" dur="500"/>
                                        <p:tgtEl>
                                          <p:spTgt spid="3532"/>
                                        </p:tgtEl>
                                        <p:attrNameLst>
                                          <p:attrName>ppt_x</p:attrName>
                                        </p:attrNameLst>
                                      </p:cBhvr>
                                      <p:tavLst>
                                        <p:tav tm="0">
                                          <p:val>
                                            <p:strVal val="#ppt_x+1"/>
                                          </p:val>
                                        </p:tav>
                                        <p:tav tm="100000">
                                          <p:val>
                                            <p:strVal val="#ppt_x"/>
                                          </p:val>
                                        </p:tav>
                                      </p:tavLst>
                                    </p:anim>
                                  </p:childTnLst>
                                </p:cTn>
                              </p:par>
                            </p:childTnLst>
                          </p:cTn>
                        </p:par>
                        <p:par>
                          <p:cTn id="97" fill="hold">
                            <p:stCondLst>
                              <p:cond delay="2500"/>
                            </p:stCondLst>
                            <p:childTnLst>
                              <p:par>
                                <p:cTn id="98" presetID="2" presetClass="entr" presetSubtype="8" fill="hold" nodeType="afterEffect">
                                  <p:stCondLst>
                                    <p:cond delay="0"/>
                                  </p:stCondLst>
                                  <p:childTnLst>
                                    <p:set>
                                      <p:cBhvr>
                                        <p:cTn id="99" dur="1" fill="hold">
                                          <p:stCondLst>
                                            <p:cond delay="0"/>
                                          </p:stCondLst>
                                        </p:cTn>
                                        <p:tgtEl>
                                          <p:spTgt spid="3537"/>
                                        </p:tgtEl>
                                        <p:attrNameLst>
                                          <p:attrName>style.visibility</p:attrName>
                                        </p:attrNameLst>
                                      </p:cBhvr>
                                      <p:to>
                                        <p:strVal val="visible"/>
                                      </p:to>
                                    </p:set>
                                    <p:anim calcmode="lin" valueType="num">
                                      <p:cBhvr additive="base">
                                        <p:cTn id="100" dur="500"/>
                                        <p:tgtEl>
                                          <p:spTgt spid="3537"/>
                                        </p:tgtEl>
                                        <p:attrNameLst>
                                          <p:attrName>ppt_x</p:attrName>
                                        </p:attrNameLst>
                                      </p:cBhvr>
                                      <p:tavLst>
                                        <p:tav tm="0">
                                          <p:val>
                                            <p:strVal val="#ppt_x-1"/>
                                          </p:val>
                                        </p:tav>
                                        <p:tav tm="100000">
                                          <p:val>
                                            <p:strVal val="#ppt_x"/>
                                          </p:val>
                                        </p:tav>
                                      </p:tavLst>
                                    </p:anim>
                                  </p:childTnLst>
                                </p:cTn>
                              </p:par>
                              <p:par>
                                <p:cTn id="101" presetID="2" presetClass="entr" presetSubtype="8" fill="hold" nodeType="withEffect">
                                  <p:stCondLst>
                                    <p:cond delay="0"/>
                                  </p:stCondLst>
                                  <p:childTnLst>
                                    <p:set>
                                      <p:cBhvr>
                                        <p:cTn id="102" dur="1" fill="hold">
                                          <p:stCondLst>
                                            <p:cond delay="0"/>
                                          </p:stCondLst>
                                        </p:cTn>
                                        <p:tgtEl>
                                          <p:spTgt spid="3539"/>
                                        </p:tgtEl>
                                        <p:attrNameLst>
                                          <p:attrName>style.visibility</p:attrName>
                                        </p:attrNameLst>
                                      </p:cBhvr>
                                      <p:to>
                                        <p:strVal val="visible"/>
                                      </p:to>
                                    </p:set>
                                    <p:anim calcmode="lin" valueType="num">
                                      <p:cBhvr additive="base">
                                        <p:cTn id="103" dur="500"/>
                                        <p:tgtEl>
                                          <p:spTgt spid="3539"/>
                                        </p:tgtEl>
                                        <p:attrNameLst>
                                          <p:attrName>ppt_x</p:attrName>
                                        </p:attrNameLst>
                                      </p:cBhvr>
                                      <p:tavLst>
                                        <p:tav tm="0">
                                          <p:val>
                                            <p:strVal val="#ppt_x-1"/>
                                          </p:val>
                                        </p:tav>
                                        <p:tav tm="100000">
                                          <p:val>
                                            <p:strVal val="#ppt_x"/>
                                          </p:val>
                                        </p:tav>
                                      </p:tavLst>
                                    </p:anim>
                                  </p:childTnLst>
                                </p:cTn>
                              </p:par>
                              <p:par>
                                <p:cTn id="104" presetID="2" presetClass="entr" presetSubtype="8" fill="hold" nodeType="withEffect">
                                  <p:stCondLst>
                                    <p:cond delay="0"/>
                                  </p:stCondLst>
                                  <p:childTnLst>
                                    <p:set>
                                      <p:cBhvr>
                                        <p:cTn id="105" dur="1" fill="hold">
                                          <p:stCondLst>
                                            <p:cond delay="0"/>
                                          </p:stCondLst>
                                        </p:cTn>
                                        <p:tgtEl>
                                          <p:spTgt spid="3541"/>
                                        </p:tgtEl>
                                        <p:attrNameLst>
                                          <p:attrName>style.visibility</p:attrName>
                                        </p:attrNameLst>
                                      </p:cBhvr>
                                      <p:to>
                                        <p:strVal val="visible"/>
                                      </p:to>
                                    </p:set>
                                    <p:anim calcmode="lin" valueType="num">
                                      <p:cBhvr additive="base">
                                        <p:cTn id="106" dur="500"/>
                                        <p:tgtEl>
                                          <p:spTgt spid="3541"/>
                                        </p:tgtEl>
                                        <p:attrNameLst>
                                          <p:attrName>ppt_x</p:attrName>
                                        </p:attrNameLst>
                                      </p:cBhvr>
                                      <p:tavLst>
                                        <p:tav tm="0">
                                          <p:val>
                                            <p:strVal val="#ppt_x-1"/>
                                          </p:val>
                                        </p:tav>
                                        <p:tav tm="100000">
                                          <p:val>
                                            <p:strVal val="#ppt_x"/>
                                          </p:val>
                                        </p:tav>
                                      </p:tavLst>
                                    </p:anim>
                                  </p:childTnLst>
                                </p:cTn>
                              </p:par>
                              <p:par>
                                <p:cTn id="107" presetID="2" presetClass="entr" presetSubtype="2" fill="hold" nodeType="withEffect">
                                  <p:stCondLst>
                                    <p:cond delay="0"/>
                                  </p:stCondLst>
                                  <p:childTnLst>
                                    <p:set>
                                      <p:cBhvr>
                                        <p:cTn id="108" dur="1" fill="hold">
                                          <p:stCondLst>
                                            <p:cond delay="0"/>
                                          </p:stCondLst>
                                        </p:cTn>
                                        <p:tgtEl>
                                          <p:spTgt spid="3535"/>
                                        </p:tgtEl>
                                        <p:attrNameLst>
                                          <p:attrName>style.visibility</p:attrName>
                                        </p:attrNameLst>
                                      </p:cBhvr>
                                      <p:to>
                                        <p:strVal val="visible"/>
                                      </p:to>
                                    </p:set>
                                    <p:anim calcmode="lin" valueType="num">
                                      <p:cBhvr additive="base">
                                        <p:cTn id="109" dur="500"/>
                                        <p:tgtEl>
                                          <p:spTgt spid="3535"/>
                                        </p:tgtEl>
                                        <p:attrNameLst>
                                          <p:attrName>ppt_x</p:attrName>
                                        </p:attrNameLst>
                                      </p:cBhvr>
                                      <p:tavLst>
                                        <p:tav tm="0">
                                          <p:val>
                                            <p:strVal val="#ppt_x+1"/>
                                          </p:val>
                                        </p:tav>
                                        <p:tav tm="100000">
                                          <p:val>
                                            <p:strVal val="#ppt_x"/>
                                          </p:val>
                                        </p:tav>
                                      </p:tavLst>
                                    </p:anim>
                                  </p:childTnLst>
                                </p:cTn>
                              </p:par>
                              <p:par>
                                <p:cTn id="110" presetID="2" presetClass="entr" presetSubtype="2" fill="hold" nodeType="withEffect">
                                  <p:stCondLst>
                                    <p:cond delay="0"/>
                                  </p:stCondLst>
                                  <p:childTnLst>
                                    <p:set>
                                      <p:cBhvr>
                                        <p:cTn id="111" dur="1" fill="hold">
                                          <p:stCondLst>
                                            <p:cond delay="0"/>
                                          </p:stCondLst>
                                        </p:cTn>
                                        <p:tgtEl>
                                          <p:spTgt spid="3533"/>
                                        </p:tgtEl>
                                        <p:attrNameLst>
                                          <p:attrName>style.visibility</p:attrName>
                                        </p:attrNameLst>
                                      </p:cBhvr>
                                      <p:to>
                                        <p:strVal val="visible"/>
                                      </p:to>
                                    </p:set>
                                    <p:anim calcmode="lin" valueType="num">
                                      <p:cBhvr additive="base">
                                        <p:cTn id="112" dur="500"/>
                                        <p:tgtEl>
                                          <p:spTgt spid="3533"/>
                                        </p:tgtEl>
                                        <p:attrNameLst>
                                          <p:attrName>ppt_x</p:attrName>
                                        </p:attrNameLst>
                                      </p:cBhvr>
                                      <p:tavLst>
                                        <p:tav tm="0">
                                          <p:val>
                                            <p:strVal val="#ppt_x+1"/>
                                          </p:val>
                                        </p:tav>
                                        <p:tav tm="100000">
                                          <p:val>
                                            <p:strVal val="#ppt_x"/>
                                          </p:val>
                                        </p:tav>
                                      </p:tavLst>
                                    </p:anim>
                                  </p:childTnLst>
                                </p:cTn>
                              </p:par>
                              <p:par>
                                <p:cTn id="113" presetID="2" presetClass="entr" presetSubtype="2" fill="hold" nodeType="withEffect">
                                  <p:stCondLst>
                                    <p:cond delay="0"/>
                                  </p:stCondLst>
                                  <p:childTnLst>
                                    <p:set>
                                      <p:cBhvr>
                                        <p:cTn id="114" dur="1" fill="hold">
                                          <p:stCondLst>
                                            <p:cond delay="0"/>
                                          </p:stCondLst>
                                        </p:cTn>
                                        <p:tgtEl>
                                          <p:spTgt spid="3531"/>
                                        </p:tgtEl>
                                        <p:attrNameLst>
                                          <p:attrName>style.visibility</p:attrName>
                                        </p:attrNameLst>
                                      </p:cBhvr>
                                      <p:to>
                                        <p:strVal val="visible"/>
                                      </p:to>
                                    </p:set>
                                    <p:anim calcmode="lin" valueType="num">
                                      <p:cBhvr additive="base">
                                        <p:cTn id="115" dur="500"/>
                                        <p:tgtEl>
                                          <p:spTgt spid="35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7"/>
        <p:cNvGrpSpPr/>
        <p:nvPr/>
      </p:nvGrpSpPr>
      <p:grpSpPr>
        <a:xfrm>
          <a:off x="0" y="0"/>
          <a:ext cx="0" cy="0"/>
          <a:chOff x="0" y="0"/>
          <a:chExt cx="0" cy="0"/>
        </a:xfrm>
      </p:grpSpPr>
      <p:sp>
        <p:nvSpPr>
          <p:cNvPr id="3548" name="Google Shape;3548;p63"/>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Pestel Diagram</a:t>
            </a:r>
            <a:endParaRPr/>
          </a:p>
        </p:txBody>
      </p:sp>
      <p:sp>
        <p:nvSpPr>
          <p:cNvPr id="3549" name="Google Shape;3549;p63"/>
          <p:cNvSpPr/>
          <p:nvPr/>
        </p:nvSpPr>
        <p:spPr>
          <a:xfrm>
            <a:off x="5370496" y="2958077"/>
            <a:ext cx="1451009" cy="1674120"/>
          </a:xfrm>
          <a:custGeom>
            <a:avLst/>
            <a:gdLst/>
            <a:ahLst/>
            <a:cxnLst/>
            <a:rect l="l" t="t" r="r" b="b"/>
            <a:pathLst>
              <a:path w="917" h="1058" extrusionOk="0">
                <a:moveTo>
                  <a:pt x="459" y="0"/>
                </a:moveTo>
                <a:lnTo>
                  <a:pt x="688" y="133"/>
                </a:lnTo>
                <a:lnTo>
                  <a:pt x="917" y="265"/>
                </a:lnTo>
                <a:lnTo>
                  <a:pt x="917" y="529"/>
                </a:lnTo>
                <a:lnTo>
                  <a:pt x="917" y="794"/>
                </a:lnTo>
                <a:lnTo>
                  <a:pt x="688" y="926"/>
                </a:lnTo>
                <a:lnTo>
                  <a:pt x="459" y="1058"/>
                </a:lnTo>
                <a:lnTo>
                  <a:pt x="229" y="926"/>
                </a:lnTo>
                <a:lnTo>
                  <a:pt x="0" y="794"/>
                </a:lnTo>
                <a:lnTo>
                  <a:pt x="0" y="529"/>
                </a:lnTo>
                <a:lnTo>
                  <a:pt x="0" y="265"/>
                </a:lnTo>
                <a:lnTo>
                  <a:pt x="229" y="133"/>
                </a:lnTo>
                <a:lnTo>
                  <a:pt x="459"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50" name="Google Shape;3550;p63"/>
          <p:cNvSpPr/>
          <p:nvPr/>
        </p:nvSpPr>
        <p:spPr>
          <a:xfrm>
            <a:off x="5467019" y="3068841"/>
            <a:ext cx="1259546" cy="1452592"/>
          </a:xfrm>
          <a:custGeom>
            <a:avLst/>
            <a:gdLst/>
            <a:ahLst/>
            <a:cxnLst/>
            <a:rect l="l" t="t" r="r" b="b"/>
            <a:pathLst>
              <a:path w="796" h="918" extrusionOk="0">
                <a:moveTo>
                  <a:pt x="398" y="0"/>
                </a:moveTo>
                <a:lnTo>
                  <a:pt x="597" y="115"/>
                </a:lnTo>
                <a:lnTo>
                  <a:pt x="796" y="229"/>
                </a:lnTo>
                <a:lnTo>
                  <a:pt x="796" y="459"/>
                </a:lnTo>
                <a:lnTo>
                  <a:pt x="796" y="689"/>
                </a:lnTo>
                <a:lnTo>
                  <a:pt x="597" y="803"/>
                </a:lnTo>
                <a:lnTo>
                  <a:pt x="398" y="918"/>
                </a:lnTo>
                <a:lnTo>
                  <a:pt x="199" y="803"/>
                </a:lnTo>
                <a:lnTo>
                  <a:pt x="0" y="689"/>
                </a:lnTo>
                <a:lnTo>
                  <a:pt x="0" y="459"/>
                </a:lnTo>
                <a:lnTo>
                  <a:pt x="0" y="229"/>
                </a:lnTo>
                <a:lnTo>
                  <a:pt x="199" y="115"/>
                </a:lnTo>
                <a:lnTo>
                  <a:pt x="398" y="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51" name="Google Shape;3551;p63"/>
          <p:cNvSpPr/>
          <p:nvPr/>
        </p:nvSpPr>
        <p:spPr>
          <a:xfrm>
            <a:off x="6149009" y="1817206"/>
            <a:ext cx="1636144" cy="1479492"/>
          </a:xfrm>
          <a:custGeom>
            <a:avLst/>
            <a:gdLst/>
            <a:ahLst/>
            <a:cxnLst/>
            <a:rect l="l" t="t" r="r" b="b"/>
            <a:pathLst>
              <a:path w="1034" h="935" extrusionOk="0">
                <a:moveTo>
                  <a:pt x="0" y="0"/>
                </a:moveTo>
                <a:lnTo>
                  <a:pt x="517" y="298"/>
                </a:lnTo>
                <a:lnTo>
                  <a:pt x="1034" y="597"/>
                </a:lnTo>
                <a:lnTo>
                  <a:pt x="447" y="935"/>
                </a:lnTo>
                <a:lnTo>
                  <a:pt x="273" y="835"/>
                </a:lnTo>
                <a:lnTo>
                  <a:pt x="161" y="914"/>
                </a:lnTo>
                <a:lnTo>
                  <a:pt x="173" y="777"/>
                </a:lnTo>
                <a:lnTo>
                  <a:pt x="188" y="786"/>
                </a:lnTo>
                <a:lnTo>
                  <a:pt x="0" y="677"/>
                </a:lnTo>
                <a:lnTo>
                  <a:pt x="0" y="0"/>
                </a:lnTo>
                <a:close/>
              </a:path>
            </a:pathLst>
          </a:custGeom>
          <a:solidFill>
            <a:srgbClr val="3084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52" name="Google Shape;3552;p63"/>
          <p:cNvSpPr/>
          <p:nvPr/>
        </p:nvSpPr>
        <p:spPr>
          <a:xfrm>
            <a:off x="6226544" y="1953288"/>
            <a:ext cx="1400374" cy="1251635"/>
          </a:xfrm>
          <a:custGeom>
            <a:avLst/>
            <a:gdLst/>
            <a:ahLst/>
            <a:cxnLst/>
            <a:rect l="l" t="t" r="r" b="b"/>
            <a:pathLst>
              <a:path w="965" h="863" extrusionOk="0">
                <a:moveTo>
                  <a:pt x="0" y="0"/>
                </a:moveTo>
                <a:cubicBezTo>
                  <a:pt x="0" y="613"/>
                  <a:pt x="0" y="613"/>
                  <a:pt x="0" y="613"/>
                </a:cubicBezTo>
                <a:cubicBezTo>
                  <a:pt x="203" y="730"/>
                  <a:pt x="230" y="746"/>
                  <a:pt x="434" y="863"/>
                </a:cubicBezTo>
                <a:cubicBezTo>
                  <a:pt x="965" y="557"/>
                  <a:pt x="965" y="557"/>
                  <a:pt x="965" y="557"/>
                </a:cubicBez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53" name="Google Shape;3553;p63"/>
          <p:cNvSpPr/>
          <p:nvPr/>
        </p:nvSpPr>
        <p:spPr>
          <a:xfrm>
            <a:off x="4356213" y="2850477"/>
            <a:ext cx="1126629" cy="1889319"/>
          </a:xfrm>
          <a:custGeom>
            <a:avLst/>
            <a:gdLst/>
            <a:ahLst/>
            <a:cxnLst/>
            <a:rect l="l" t="t" r="r" b="b"/>
            <a:pathLst>
              <a:path w="712" h="1194" extrusionOk="0">
                <a:moveTo>
                  <a:pt x="0" y="1194"/>
                </a:moveTo>
                <a:lnTo>
                  <a:pt x="0" y="597"/>
                </a:lnTo>
                <a:lnTo>
                  <a:pt x="0" y="0"/>
                </a:lnTo>
                <a:lnTo>
                  <a:pt x="587" y="339"/>
                </a:lnTo>
                <a:lnTo>
                  <a:pt x="587" y="540"/>
                </a:lnTo>
                <a:lnTo>
                  <a:pt x="712" y="597"/>
                </a:lnTo>
                <a:lnTo>
                  <a:pt x="587" y="654"/>
                </a:lnTo>
                <a:lnTo>
                  <a:pt x="587" y="856"/>
                </a:lnTo>
                <a:lnTo>
                  <a:pt x="0" y="1194"/>
                </a:lnTo>
                <a:close/>
              </a:path>
            </a:pathLst>
          </a:custGeom>
          <a:solidFill>
            <a:srgbClr val="6F3B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54" name="Google Shape;3554;p63"/>
          <p:cNvSpPr/>
          <p:nvPr/>
        </p:nvSpPr>
        <p:spPr>
          <a:xfrm>
            <a:off x="4435330" y="2986559"/>
            <a:ext cx="770601" cy="1617156"/>
          </a:xfrm>
          <a:custGeom>
            <a:avLst/>
            <a:gdLst/>
            <a:ahLst/>
            <a:cxnLst/>
            <a:rect l="l" t="t" r="r" b="b"/>
            <a:pathLst>
              <a:path w="531" h="1115" extrusionOk="0">
                <a:moveTo>
                  <a:pt x="0" y="1115"/>
                </a:moveTo>
                <a:cubicBezTo>
                  <a:pt x="531" y="808"/>
                  <a:pt x="531" y="808"/>
                  <a:pt x="531" y="808"/>
                </a:cubicBezTo>
                <a:cubicBezTo>
                  <a:pt x="531" y="573"/>
                  <a:pt x="531" y="542"/>
                  <a:pt x="531" y="307"/>
                </a:cubicBezTo>
                <a:cubicBezTo>
                  <a:pt x="0" y="0"/>
                  <a:pt x="0" y="0"/>
                  <a:pt x="0" y="0"/>
                </a:cubicBezTo>
                <a:lnTo>
                  <a:pt x="0" y="111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55" name="Google Shape;3555;p63"/>
          <p:cNvSpPr/>
          <p:nvPr/>
        </p:nvSpPr>
        <p:spPr>
          <a:xfrm>
            <a:off x="4408431" y="1817206"/>
            <a:ext cx="1636144" cy="1479492"/>
          </a:xfrm>
          <a:custGeom>
            <a:avLst/>
            <a:gdLst/>
            <a:ahLst/>
            <a:cxnLst/>
            <a:rect l="l" t="t" r="r" b="b"/>
            <a:pathLst>
              <a:path w="1034" h="935" extrusionOk="0">
                <a:moveTo>
                  <a:pt x="0" y="597"/>
                </a:moveTo>
                <a:lnTo>
                  <a:pt x="517" y="298"/>
                </a:lnTo>
                <a:lnTo>
                  <a:pt x="1034" y="0"/>
                </a:lnTo>
                <a:lnTo>
                  <a:pt x="1034" y="677"/>
                </a:lnTo>
                <a:lnTo>
                  <a:pt x="860" y="777"/>
                </a:lnTo>
                <a:lnTo>
                  <a:pt x="873" y="914"/>
                </a:lnTo>
                <a:lnTo>
                  <a:pt x="760" y="835"/>
                </a:lnTo>
                <a:lnTo>
                  <a:pt x="586" y="935"/>
                </a:lnTo>
                <a:lnTo>
                  <a:pt x="0" y="597"/>
                </a:lnTo>
                <a:close/>
              </a:path>
            </a:pathLst>
          </a:custGeom>
          <a:solidFill>
            <a:srgbClr val="1E60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56" name="Google Shape;3556;p63"/>
          <p:cNvSpPr/>
          <p:nvPr/>
        </p:nvSpPr>
        <p:spPr>
          <a:xfrm>
            <a:off x="4565082" y="1953288"/>
            <a:ext cx="1400374" cy="1251635"/>
          </a:xfrm>
          <a:custGeom>
            <a:avLst/>
            <a:gdLst/>
            <a:ahLst/>
            <a:cxnLst/>
            <a:rect l="l" t="t" r="r" b="b"/>
            <a:pathLst>
              <a:path w="965" h="863" extrusionOk="0">
                <a:moveTo>
                  <a:pt x="0" y="557"/>
                </a:moveTo>
                <a:cubicBezTo>
                  <a:pt x="531" y="863"/>
                  <a:pt x="531" y="863"/>
                  <a:pt x="531" y="863"/>
                </a:cubicBezTo>
                <a:cubicBezTo>
                  <a:pt x="735" y="746"/>
                  <a:pt x="762" y="730"/>
                  <a:pt x="965" y="613"/>
                </a:cubicBezTo>
                <a:cubicBezTo>
                  <a:pt x="965" y="0"/>
                  <a:pt x="965" y="0"/>
                  <a:pt x="965" y="0"/>
                </a:cubicBezTo>
                <a:lnTo>
                  <a:pt x="0" y="55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57" name="Google Shape;3557;p63"/>
          <p:cNvSpPr/>
          <p:nvPr/>
        </p:nvSpPr>
        <p:spPr>
          <a:xfrm>
            <a:off x="6709159" y="2850477"/>
            <a:ext cx="1126629" cy="1889319"/>
          </a:xfrm>
          <a:custGeom>
            <a:avLst/>
            <a:gdLst/>
            <a:ahLst/>
            <a:cxnLst/>
            <a:rect l="l" t="t" r="r" b="b"/>
            <a:pathLst>
              <a:path w="712" h="1194" extrusionOk="0">
                <a:moveTo>
                  <a:pt x="712" y="0"/>
                </a:moveTo>
                <a:lnTo>
                  <a:pt x="712" y="597"/>
                </a:lnTo>
                <a:lnTo>
                  <a:pt x="712" y="1194"/>
                </a:lnTo>
                <a:lnTo>
                  <a:pt x="125" y="856"/>
                </a:lnTo>
                <a:lnTo>
                  <a:pt x="125" y="654"/>
                </a:lnTo>
                <a:lnTo>
                  <a:pt x="0" y="597"/>
                </a:lnTo>
                <a:lnTo>
                  <a:pt x="125" y="540"/>
                </a:lnTo>
                <a:lnTo>
                  <a:pt x="125" y="339"/>
                </a:lnTo>
                <a:lnTo>
                  <a:pt x="712" y="0"/>
                </a:lnTo>
                <a:close/>
              </a:path>
            </a:pathLst>
          </a:custGeom>
          <a:solidFill>
            <a:srgbClr val="7692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58" name="Google Shape;3558;p63"/>
          <p:cNvSpPr/>
          <p:nvPr/>
        </p:nvSpPr>
        <p:spPr>
          <a:xfrm>
            <a:off x="6987652" y="2986559"/>
            <a:ext cx="770601" cy="1617156"/>
          </a:xfrm>
          <a:custGeom>
            <a:avLst/>
            <a:gdLst/>
            <a:ahLst/>
            <a:cxnLst/>
            <a:rect l="l" t="t" r="r" b="b"/>
            <a:pathLst>
              <a:path w="531" h="1115" extrusionOk="0">
                <a:moveTo>
                  <a:pt x="531" y="0"/>
                </a:moveTo>
                <a:cubicBezTo>
                  <a:pt x="0" y="307"/>
                  <a:pt x="0" y="307"/>
                  <a:pt x="0" y="307"/>
                </a:cubicBezTo>
                <a:cubicBezTo>
                  <a:pt x="0" y="542"/>
                  <a:pt x="0" y="573"/>
                  <a:pt x="0" y="808"/>
                </a:cubicBezTo>
                <a:cubicBezTo>
                  <a:pt x="531" y="1115"/>
                  <a:pt x="531" y="1115"/>
                  <a:pt x="531" y="1115"/>
                </a:cubicBezTo>
                <a:lnTo>
                  <a:pt x="531"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59" name="Google Shape;3559;p63"/>
          <p:cNvSpPr/>
          <p:nvPr/>
        </p:nvSpPr>
        <p:spPr>
          <a:xfrm>
            <a:off x="6149009" y="4293575"/>
            <a:ext cx="1636144" cy="1479492"/>
          </a:xfrm>
          <a:custGeom>
            <a:avLst/>
            <a:gdLst/>
            <a:ahLst/>
            <a:cxnLst/>
            <a:rect l="l" t="t" r="r" b="b"/>
            <a:pathLst>
              <a:path w="1034" h="935" extrusionOk="0">
                <a:moveTo>
                  <a:pt x="1034" y="338"/>
                </a:moveTo>
                <a:lnTo>
                  <a:pt x="517" y="637"/>
                </a:lnTo>
                <a:lnTo>
                  <a:pt x="0" y="935"/>
                </a:lnTo>
                <a:lnTo>
                  <a:pt x="0" y="258"/>
                </a:lnTo>
                <a:lnTo>
                  <a:pt x="173" y="158"/>
                </a:lnTo>
                <a:lnTo>
                  <a:pt x="161" y="21"/>
                </a:lnTo>
                <a:lnTo>
                  <a:pt x="273" y="100"/>
                </a:lnTo>
                <a:lnTo>
                  <a:pt x="223" y="129"/>
                </a:lnTo>
                <a:lnTo>
                  <a:pt x="447" y="0"/>
                </a:lnTo>
                <a:lnTo>
                  <a:pt x="1034" y="338"/>
                </a:lnTo>
                <a:close/>
              </a:path>
            </a:pathLst>
          </a:custGeom>
          <a:solidFill>
            <a:srgbClr val="BA75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60" name="Google Shape;3560;p63"/>
          <p:cNvSpPr/>
          <p:nvPr/>
        </p:nvSpPr>
        <p:spPr>
          <a:xfrm>
            <a:off x="6226544" y="4385351"/>
            <a:ext cx="1400374" cy="1251635"/>
          </a:xfrm>
          <a:custGeom>
            <a:avLst/>
            <a:gdLst/>
            <a:ahLst/>
            <a:cxnLst/>
            <a:rect l="l" t="t" r="r" b="b"/>
            <a:pathLst>
              <a:path w="965" h="863" extrusionOk="0">
                <a:moveTo>
                  <a:pt x="965" y="306"/>
                </a:moveTo>
                <a:cubicBezTo>
                  <a:pt x="434" y="0"/>
                  <a:pt x="434" y="0"/>
                  <a:pt x="434" y="0"/>
                </a:cubicBezTo>
                <a:cubicBezTo>
                  <a:pt x="231" y="117"/>
                  <a:pt x="203" y="133"/>
                  <a:pt x="0" y="250"/>
                </a:cubicBezTo>
                <a:cubicBezTo>
                  <a:pt x="0" y="863"/>
                  <a:pt x="0" y="863"/>
                  <a:pt x="0" y="863"/>
                </a:cubicBezTo>
                <a:lnTo>
                  <a:pt x="965" y="306"/>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61" name="Google Shape;3561;p63"/>
          <p:cNvSpPr/>
          <p:nvPr/>
        </p:nvSpPr>
        <p:spPr>
          <a:xfrm>
            <a:off x="4408431" y="4293575"/>
            <a:ext cx="1636144" cy="1479492"/>
          </a:xfrm>
          <a:custGeom>
            <a:avLst/>
            <a:gdLst/>
            <a:ahLst/>
            <a:cxnLst/>
            <a:rect l="l" t="t" r="r" b="b"/>
            <a:pathLst>
              <a:path w="1034" h="935" extrusionOk="0">
                <a:moveTo>
                  <a:pt x="1034" y="935"/>
                </a:moveTo>
                <a:lnTo>
                  <a:pt x="517" y="637"/>
                </a:lnTo>
                <a:lnTo>
                  <a:pt x="0" y="338"/>
                </a:lnTo>
                <a:lnTo>
                  <a:pt x="586" y="0"/>
                </a:lnTo>
                <a:lnTo>
                  <a:pt x="760" y="100"/>
                </a:lnTo>
                <a:lnTo>
                  <a:pt x="873" y="21"/>
                </a:lnTo>
                <a:lnTo>
                  <a:pt x="860" y="158"/>
                </a:lnTo>
                <a:lnTo>
                  <a:pt x="845" y="149"/>
                </a:lnTo>
                <a:lnTo>
                  <a:pt x="1034" y="258"/>
                </a:lnTo>
                <a:lnTo>
                  <a:pt x="1034" y="935"/>
                </a:lnTo>
                <a:close/>
              </a:path>
            </a:pathLst>
          </a:custGeom>
          <a:solidFill>
            <a:srgbClr val="8F2A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62" name="Google Shape;3562;p63"/>
          <p:cNvSpPr/>
          <p:nvPr/>
        </p:nvSpPr>
        <p:spPr>
          <a:xfrm>
            <a:off x="4565082" y="4385351"/>
            <a:ext cx="1400374" cy="1251635"/>
          </a:xfrm>
          <a:custGeom>
            <a:avLst/>
            <a:gdLst/>
            <a:ahLst/>
            <a:cxnLst/>
            <a:rect l="l" t="t" r="r" b="b"/>
            <a:pathLst>
              <a:path w="965" h="863" extrusionOk="0">
                <a:moveTo>
                  <a:pt x="965" y="863"/>
                </a:moveTo>
                <a:cubicBezTo>
                  <a:pt x="965" y="250"/>
                  <a:pt x="965" y="250"/>
                  <a:pt x="965" y="250"/>
                </a:cubicBezTo>
                <a:cubicBezTo>
                  <a:pt x="762" y="133"/>
                  <a:pt x="735" y="117"/>
                  <a:pt x="531" y="0"/>
                </a:cubicBezTo>
                <a:cubicBezTo>
                  <a:pt x="0" y="306"/>
                  <a:pt x="0" y="306"/>
                  <a:pt x="0" y="306"/>
                </a:cubicBezTo>
                <a:lnTo>
                  <a:pt x="965" y="863"/>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63" name="Google Shape;3563;p63"/>
          <p:cNvSpPr txBox="1"/>
          <p:nvPr/>
        </p:nvSpPr>
        <p:spPr>
          <a:xfrm>
            <a:off x="7704454" y="1727880"/>
            <a:ext cx="92365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Economy</a:t>
            </a:r>
            <a:endParaRPr sz="1400" b="1">
              <a:solidFill>
                <a:schemeClr val="dk1"/>
              </a:solidFill>
              <a:latin typeface="Lato"/>
              <a:ea typeface="Lato"/>
              <a:cs typeface="Lato"/>
              <a:sym typeface="Lato"/>
            </a:endParaRPr>
          </a:p>
        </p:txBody>
      </p:sp>
      <p:sp>
        <p:nvSpPr>
          <p:cNvPr id="3564" name="Google Shape;3564;p63"/>
          <p:cNvSpPr txBox="1"/>
          <p:nvPr/>
        </p:nvSpPr>
        <p:spPr>
          <a:xfrm>
            <a:off x="7704452" y="1930344"/>
            <a:ext cx="2666367" cy="827727"/>
          </a:xfrm>
          <a:prstGeom prst="rect">
            <a:avLst/>
          </a:prstGeom>
          <a:noFill/>
          <a:ln>
            <a:noFill/>
          </a:ln>
        </p:spPr>
        <p:txBody>
          <a:bodyPr spcFirstLastPara="1" wrap="square" lIns="91425" tIns="45700" rIns="91425" bIns="45700" anchor="t" anchorCtr="0">
            <a:spAutoFit/>
          </a:bodyPr>
          <a:lstStyle/>
          <a:p>
            <a:pPr marL="0" marR="0" lvl="0" indent="0" algn="l" rtl="0">
              <a:lnSpc>
                <a:spcPct val="181818"/>
              </a:lnSpc>
              <a:spcBef>
                <a:spcPts val="0"/>
              </a:spcBef>
              <a:spcAft>
                <a:spcPts val="0"/>
              </a:spcAft>
              <a:buNone/>
            </a:pPr>
            <a:r>
              <a:rPr lang="en-US" sz="1100">
                <a:solidFill>
                  <a:schemeClr val="dk1"/>
                </a:solidFill>
                <a:latin typeface="Lato Light"/>
                <a:ea typeface="Lato Light"/>
                <a:cs typeface="Lato Light"/>
                <a:sym typeface="Lato Light"/>
              </a:rPr>
              <a:t>Invoices are abandoned before the transaction its completed. Suitable for all categories For every 6 emails received. </a:t>
            </a:r>
            <a:endParaRPr/>
          </a:p>
        </p:txBody>
      </p:sp>
      <p:sp>
        <p:nvSpPr>
          <p:cNvPr id="3565" name="Google Shape;3565;p63"/>
          <p:cNvSpPr txBox="1"/>
          <p:nvPr/>
        </p:nvSpPr>
        <p:spPr>
          <a:xfrm>
            <a:off x="8066032" y="3304195"/>
            <a:ext cx="6591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Social</a:t>
            </a:r>
            <a:endParaRPr sz="1400" b="1">
              <a:solidFill>
                <a:schemeClr val="dk1"/>
              </a:solidFill>
              <a:latin typeface="Lato"/>
              <a:ea typeface="Lato"/>
              <a:cs typeface="Lato"/>
              <a:sym typeface="Lato"/>
            </a:endParaRPr>
          </a:p>
        </p:txBody>
      </p:sp>
      <p:sp>
        <p:nvSpPr>
          <p:cNvPr id="3566" name="Google Shape;3566;p63"/>
          <p:cNvSpPr txBox="1"/>
          <p:nvPr/>
        </p:nvSpPr>
        <p:spPr>
          <a:xfrm>
            <a:off x="8066030" y="3506660"/>
            <a:ext cx="2617209" cy="1118255"/>
          </a:xfrm>
          <a:prstGeom prst="rect">
            <a:avLst/>
          </a:prstGeom>
          <a:noFill/>
          <a:ln>
            <a:noFill/>
          </a:ln>
        </p:spPr>
        <p:txBody>
          <a:bodyPr spcFirstLastPara="1" wrap="square" lIns="91425" tIns="45700" rIns="91425" bIns="45700" anchor="t" anchorCtr="0">
            <a:spAutoFit/>
          </a:bodyPr>
          <a:lstStyle/>
          <a:p>
            <a:pPr marL="0" marR="0" lvl="0" indent="0" algn="l" rtl="0">
              <a:lnSpc>
                <a:spcPct val="181818"/>
              </a:lnSpc>
              <a:spcBef>
                <a:spcPts val="0"/>
              </a:spcBef>
              <a:spcAft>
                <a:spcPts val="0"/>
              </a:spcAft>
              <a:buNone/>
            </a:pPr>
            <a:r>
              <a:rPr lang="en-US" sz="1100">
                <a:solidFill>
                  <a:schemeClr val="dk1"/>
                </a:solidFill>
                <a:latin typeface="Lato Light"/>
                <a:ea typeface="Lato Light"/>
                <a:cs typeface="Lato Light"/>
                <a:sym typeface="Lato Light"/>
              </a:rPr>
              <a:t>Invoices are abandoned before the transaction its completed. Suitable for all categories For every 6 emails received. </a:t>
            </a:r>
            <a:endParaRPr/>
          </a:p>
        </p:txBody>
      </p:sp>
      <p:sp>
        <p:nvSpPr>
          <p:cNvPr id="3567" name="Google Shape;3567;p63"/>
          <p:cNvSpPr txBox="1"/>
          <p:nvPr/>
        </p:nvSpPr>
        <p:spPr>
          <a:xfrm>
            <a:off x="7672761" y="5034227"/>
            <a:ext cx="110248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Technology</a:t>
            </a:r>
            <a:endParaRPr sz="1400" b="1">
              <a:solidFill>
                <a:schemeClr val="dk1"/>
              </a:solidFill>
              <a:latin typeface="Lato"/>
              <a:ea typeface="Lato"/>
              <a:cs typeface="Lato"/>
              <a:sym typeface="Lato"/>
            </a:endParaRPr>
          </a:p>
        </p:txBody>
      </p:sp>
      <p:sp>
        <p:nvSpPr>
          <p:cNvPr id="3568" name="Google Shape;3568;p63"/>
          <p:cNvSpPr txBox="1"/>
          <p:nvPr/>
        </p:nvSpPr>
        <p:spPr>
          <a:xfrm>
            <a:off x="7672759" y="5236692"/>
            <a:ext cx="2698059" cy="827727"/>
          </a:xfrm>
          <a:prstGeom prst="rect">
            <a:avLst/>
          </a:prstGeom>
          <a:noFill/>
          <a:ln>
            <a:noFill/>
          </a:ln>
        </p:spPr>
        <p:txBody>
          <a:bodyPr spcFirstLastPara="1" wrap="square" lIns="91425" tIns="45700" rIns="91425" bIns="45700" anchor="t" anchorCtr="0">
            <a:spAutoFit/>
          </a:bodyPr>
          <a:lstStyle/>
          <a:p>
            <a:pPr marL="0" marR="0" lvl="0" indent="0" algn="l" rtl="0">
              <a:lnSpc>
                <a:spcPct val="181818"/>
              </a:lnSpc>
              <a:spcBef>
                <a:spcPts val="0"/>
              </a:spcBef>
              <a:spcAft>
                <a:spcPts val="0"/>
              </a:spcAft>
              <a:buNone/>
            </a:pPr>
            <a:r>
              <a:rPr lang="en-US" sz="1100">
                <a:solidFill>
                  <a:schemeClr val="dk1"/>
                </a:solidFill>
                <a:latin typeface="Lato Light"/>
                <a:ea typeface="Lato Light"/>
                <a:cs typeface="Lato Light"/>
                <a:sym typeface="Lato Light"/>
              </a:rPr>
              <a:t>Invoices are abandoned before the transaction its completed. Suitable for all categories For every 6 emails received. </a:t>
            </a:r>
            <a:endParaRPr/>
          </a:p>
        </p:txBody>
      </p:sp>
      <p:sp>
        <p:nvSpPr>
          <p:cNvPr id="3569" name="Google Shape;3569;p63"/>
          <p:cNvSpPr txBox="1"/>
          <p:nvPr/>
        </p:nvSpPr>
        <p:spPr>
          <a:xfrm>
            <a:off x="3730474" y="1727880"/>
            <a:ext cx="73770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Politics</a:t>
            </a:r>
            <a:endParaRPr sz="1400" b="1">
              <a:solidFill>
                <a:schemeClr val="dk1"/>
              </a:solidFill>
              <a:latin typeface="Lato"/>
              <a:ea typeface="Lato"/>
              <a:cs typeface="Lato"/>
              <a:sym typeface="Lato"/>
            </a:endParaRPr>
          </a:p>
        </p:txBody>
      </p:sp>
      <p:sp>
        <p:nvSpPr>
          <p:cNvPr id="3570" name="Google Shape;3570;p63"/>
          <p:cNvSpPr txBox="1"/>
          <p:nvPr/>
        </p:nvSpPr>
        <p:spPr>
          <a:xfrm>
            <a:off x="1725859" y="1930344"/>
            <a:ext cx="2742316" cy="827727"/>
          </a:xfrm>
          <a:prstGeom prst="rect">
            <a:avLst/>
          </a:prstGeom>
          <a:noFill/>
          <a:ln>
            <a:noFill/>
          </a:ln>
        </p:spPr>
        <p:txBody>
          <a:bodyPr spcFirstLastPara="1" wrap="square" lIns="91425" tIns="45700" rIns="91425" bIns="45700" anchor="t" anchorCtr="0">
            <a:spAutoFit/>
          </a:bodyPr>
          <a:lstStyle/>
          <a:p>
            <a:pPr marL="0" marR="0" lvl="0" indent="0" algn="r" rtl="0">
              <a:lnSpc>
                <a:spcPct val="181818"/>
              </a:lnSpc>
              <a:spcBef>
                <a:spcPts val="0"/>
              </a:spcBef>
              <a:spcAft>
                <a:spcPts val="0"/>
              </a:spcAft>
              <a:buNone/>
            </a:pPr>
            <a:r>
              <a:rPr lang="en-US" sz="1100">
                <a:solidFill>
                  <a:schemeClr val="dk1"/>
                </a:solidFill>
                <a:latin typeface="Lato Light"/>
                <a:ea typeface="Lato Light"/>
                <a:cs typeface="Lato Light"/>
                <a:sym typeface="Lato Light"/>
              </a:rPr>
              <a:t>Invoices are abandoned before the transaction its completed. Suitable for all categories For every 6 emails received. </a:t>
            </a:r>
            <a:endParaRPr/>
          </a:p>
        </p:txBody>
      </p:sp>
      <p:sp>
        <p:nvSpPr>
          <p:cNvPr id="3571" name="Google Shape;3571;p63"/>
          <p:cNvSpPr txBox="1"/>
          <p:nvPr/>
        </p:nvSpPr>
        <p:spPr>
          <a:xfrm>
            <a:off x="3426560" y="3304195"/>
            <a:ext cx="60606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Legal</a:t>
            </a:r>
            <a:endParaRPr sz="1400" b="1">
              <a:solidFill>
                <a:schemeClr val="dk1"/>
              </a:solidFill>
              <a:latin typeface="Lato"/>
              <a:ea typeface="Lato"/>
              <a:cs typeface="Lato"/>
              <a:sym typeface="Lato"/>
            </a:endParaRPr>
          </a:p>
        </p:txBody>
      </p:sp>
      <p:sp>
        <p:nvSpPr>
          <p:cNvPr id="3572" name="Google Shape;3572;p63"/>
          <p:cNvSpPr txBox="1"/>
          <p:nvPr/>
        </p:nvSpPr>
        <p:spPr>
          <a:xfrm>
            <a:off x="1290307" y="3506660"/>
            <a:ext cx="2742316" cy="827727"/>
          </a:xfrm>
          <a:prstGeom prst="rect">
            <a:avLst/>
          </a:prstGeom>
          <a:noFill/>
          <a:ln>
            <a:noFill/>
          </a:ln>
        </p:spPr>
        <p:txBody>
          <a:bodyPr spcFirstLastPara="1" wrap="square" lIns="91425" tIns="45700" rIns="91425" bIns="45700" anchor="t" anchorCtr="0">
            <a:spAutoFit/>
          </a:bodyPr>
          <a:lstStyle/>
          <a:p>
            <a:pPr marL="0" marR="0" lvl="0" indent="0" algn="r" rtl="0">
              <a:lnSpc>
                <a:spcPct val="181818"/>
              </a:lnSpc>
              <a:spcBef>
                <a:spcPts val="0"/>
              </a:spcBef>
              <a:spcAft>
                <a:spcPts val="0"/>
              </a:spcAft>
              <a:buNone/>
            </a:pPr>
            <a:r>
              <a:rPr lang="en-US" sz="1100">
                <a:solidFill>
                  <a:schemeClr val="dk1"/>
                </a:solidFill>
                <a:latin typeface="Lato Light"/>
                <a:ea typeface="Lato Light"/>
                <a:cs typeface="Lato Light"/>
                <a:sym typeface="Lato Light"/>
              </a:rPr>
              <a:t>Invoices are abandoned before the transaction its completed. Suitable for all categories For every 6 emails received. </a:t>
            </a:r>
            <a:endParaRPr/>
          </a:p>
        </p:txBody>
      </p:sp>
      <p:sp>
        <p:nvSpPr>
          <p:cNvPr id="3573" name="Google Shape;3573;p63"/>
          <p:cNvSpPr txBox="1"/>
          <p:nvPr/>
        </p:nvSpPr>
        <p:spPr>
          <a:xfrm>
            <a:off x="3389760" y="5034227"/>
            <a:ext cx="117532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Environment</a:t>
            </a:r>
            <a:endParaRPr sz="1400" b="1">
              <a:solidFill>
                <a:schemeClr val="dk1"/>
              </a:solidFill>
              <a:latin typeface="Lato"/>
              <a:ea typeface="Lato"/>
              <a:cs typeface="Lato"/>
              <a:sym typeface="Lato"/>
            </a:endParaRPr>
          </a:p>
        </p:txBody>
      </p:sp>
      <p:sp>
        <p:nvSpPr>
          <p:cNvPr id="3574" name="Google Shape;3574;p63"/>
          <p:cNvSpPr txBox="1"/>
          <p:nvPr/>
        </p:nvSpPr>
        <p:spPr>
          <a:xfrm>
            <a:off x="1822766" y="5236692"/>
            <a:ext cx="2742316" cy="827727"/>
          </a:xfrm>
          <a:prstGeom prst="rect">
            <a:avLst/>
          </a:prstGeom>
          <a:noFill/>
          <a:ln>
            <a:noFill/>
          </a:ln>
        </p:spPr>
        <p:txBody>
          <a:bodyPr spcFirstLastPara="1" wrap="square" lIns="91425" tIns="45700" rIns="91425" bIns="45700" anchor="t" anchorCtr="0">
            <a:spAutoFit/>
          </a:bodyPr>
          <a:lstStyle/>
          <a:p>
            <a:pPr marL="0" marR="0" lvl="0" indent="0" algn="r" rtl="0">
              <a:lnSpc>
                <a:spcPct val="181818"/>
              </a:lnSpc>
              <a:spcBef>
                <a:spcPts val="0"/>
              </a:spcBef>
              <a:spcAft>
                <a:spcPts val="0"/>
              </a:spcAft>
              <a:buNone/>
            </a:pPr>
            <a:r>
              <a:rPr lang="en-US" sz="1100">
                <a:solidFill>
                  <a:schemeClr val="dk1"/>
                </a:solidFill>
                <a:latin typeface="Lato Light"/>
                <a:ea typeface="Lato Light"/>
                <a:cs typeface="Lato Light"/>
                <a:sym typeface="Lato Light"/>
              </a:rPr>
              <a:t>Invoices are abandoned before the transaction its completed. Suitable for all categories For every 6 emails received. </a:t>
            </a:r>
            <a:endParaRPr/>
          </a:p>
        </p:txBody>
      </p:sp>
      <p:sp>
        <p:nvSpPr>
          <p:cNvPr id="3575" name="Google Shape;3575;p63"/>
          <p:cNvSpPr/>
          <p:nvPr/>
        </p:nvSpPr>
        <p:spPr>
          <a:xfrm>
            <a:off x="7144531" y="3639241"/>
            <a:ext cx="454025" cy="228600"/>
          </a:xfrm>
          <a:custGeom>
            <a:avLst/>
            <a:gdLst/>
            <a:ahLst/>
            <a:cxnLst/>
            <a:rect l="l" t="t" r="r" b="b"/>
            <a:pathLst>
              <a:path w="175" h="88" extrusionOk="0">
                <a:moveTo>
                  <a:pt x="162" y="58"/>
                </a:moveTo>
                <a:cubicBezTo>
                  <a:pt x="166" y="54"/>
                  <a:pt x="169" y="48"/>
                  <a:pt x="169" y="41"/>
                </a:cubicBezTo>
                <a:cubicBezTo>
                  <a:pt x="169" y="28"/>
                  <a:pt x="159" y="18"/>
                  <a:pt x="146" y="18"/>
                </a:cubicBezTo>
                <a:cubicBezTo>
                  <a:pt x="133" y="18"/>
                  <a:pt x="122" y="28"/>
                  <a:pt x="122" y="41"/>
                </a:cubicBezTo>
                <a:cubicBezTo>
                  <a:pt x="122" y="48"/>
                  <a:pt x="125" y="54"/>
                  <a:pt x="129" y="58"/>
                </a:cubicBezTo>
                <a:cubicBezTo>
                  <a:pt x="126" y="60"/>
                  <a:pt x="124" y="63"/>
                  <a:pt x="122" y="66"/>
                </a:cubicBezTo>
                <a:cubicBezTo>
                  <a:pt x="118" y="60"/>
                  <a:pt x="112" y="55"/>
                  <a:pt x="106" y="52"/>
                </a:cubicBezTo>
                <a:cubicBezTo>
                  <a:pt x="112" y="46"/>
                  <a:pt x="116" y="38"/>
                  <a:pt x="116" y="29"/>
                </a:cubicBezTo>
                <a:cubicBezTo>
                  <a:pt x="116" y="13"/>
                  <a:pt x="103" y="0"/>
                  <a:pt x="87" y="0"/>
                </a:cubicBezTo>
                <a:cubicBezTo>
                  <a:pt x="71" y="0"/>
                  <a:pt x="58" y="13"/>
                  <a:pt x="58" y="29"/>
                </a:cubicBezTo>
                <a:cubicBezTo>
                  <a:pt x="58" y="38"/>
                  <a:pt x="62" y="46"/>
                  <a:pt x="68" y="52"/>
                </a:cubicBezTo>
                <a:cubicBezTo>
                  <a:pt x="62" y="55"/>
                  <a:pt x="57" y="60"/>
                  <a:pt x="53" y="66"/>
                </a:cubicBezTo>
                <a:cubicBezTo>
                  <a:pt x="51" y="63"/>
                  <a:pt x="48" y="60"/>
                  <a:pt x="45" y="58"/>
                </a:cubicBezTo>
                <a:cubicBezTo>
                  <a:pt x="50" y="54"/>
                  <a:pt x="52" y="48"/>
                  <a:pt x="52" y="41"/>
                </a:cubicBezTo>
                <a:cubicBezTo>
                  <a:pt x="52" y="28"/>
                  <a:pt x="42" y="18"/>
                  <a:pt x="29" y="18"/>
                </a:cubicBezTo>
                <a:cubicBezTo>
                  <a:pt x="16" y="18"/>
                  <a:pt x="6" y="28"/>
                  <a:pt x="6" y="41"/>
                </a:cubicBezTo>
                <a:cubicBezTo>
                  <a:pt x="6" y="48"/>
                  <a:pt x="8" y="54"/>
                  <a:pt x="13" y="58"/>
                </a:cubicBezTo>
                <a:cubicBezTo>
                  <a:pt x="5" y="63"/>
                  <a:pt x="0" y="72"/>
                  <a:pt x="0" y="82"/>
                </a:cubicBezTo>
                <a:cubicBezTo>
                  <a:pt x="11" y="82"/>
                  <a:pt x="11" y="82"/>
                  <a:pt x="11" y="82"/>
                </a:cubicBezTo>
                <a:cubicBezTo>
                  <a:pt x="11" y="72"/>
                  <a:pt x="19" y="64"/>
                  <a:pt x="29" y="64"/>
                </a:cubicBezTo>
                <a:cubicBezTo>
                  <a:pt x="39" y="64"/>
                  <a:pt x="46" y="72"/>
                  <a:pt x="46" y="82"/>
                </a:cubicBezTo>
                <a:cubicBezTo>
                  <a:pt x="46" y="88"/>
                  <a:pt x="46" y="88"/>
                  <a:pt x="46" y="88"/>
                </a:cubicBezTo>
                <a:cubicBezTo>
                  <a:pt x="58" y="88"/>
                  <a:pt x="58" y="88"/>
                  <a:pt x="58" y="88"/>
                </a:cubicBezTo>
                <a:cubicBezTo>
                  <a:pt x="58" y="72"/>
                  <a:pt x="71" y="59"/>
                  <a:pt x="87" y="59"/>
                </a:cubicBezTo>
                <a:cubicBezTo>
                  <a:pt x="103" y="59"/>
                  <a:pt x="116" y="72"/>
                  <a:pt x="116" y="88"/>
                </a:cubicBezTo>
                <a:cubicBezTo>
                  <a:pt x="128" y="88"/>
                  <a:pt x="128" y="88"/>
                  <a:pt x="128" y="88"/>
                </a:cubicBezTo>
                <a:cubicBezTo>
                  <a:pt x="128" y="82"/>
                  <a:pt x="128" y="82"/>
                  <a:pt x="128" y="82"/>
                </a:cubicBezTo>
                <a:cubicBezTo>
                  <a:pt x="128" y="72"/>
                  <a:pt x="136" y="64"/>
                  <a:pt x="146" y="64"/>
                </a:cubicBezTo>
                <a:cubicBezTo>
                  <a:pt x="155" y="64"/>
                  <a:pt x="163" y="72"/>
                  <a:pt x="163" y="82"/>
                </a:cubicBezTo>
                <a:cubicBezTo>
                  <a:pt x="175" y="82"/>
                  <a:pt x="175" y="82"/>
                  <a:pt x="175" y="82"/>
                </a:cubicBezTo>
                <a:cubicBezTo>
                  <a:pt x="175" y="72"/>
                  <a:pt x="170" y="63"/>
                  <a:pt x="162" y="58"/>
                </a:cubicBezTo>
                <a:close/>
                <a:moveTo>
                  <a:pt x="17" y="41"/>
                </a:moveTo>
                <a:cubicBezTo>
                  <a:pt x="17" y="35"/>
                  <a:pt x="22" y="29"/>
                  <a:pt x="29" y="29"/>
                </a:cubicBezTo>
                <a:cubicBezTo>
                  <a:pt x="35" y="29"/>
                  <a:pt x="41" y="35"/>
                  <a:pt x="41" y="41"/>
                </a:cubicBezTo>
                <a:cubicBezTo>
                  <a:pt x="41" y="48"/>
                  <a:pt x="35" y="53"/>
                  <a:pt x="29" y="53"/>
                </a:cubicBezTo>
                <a:cubicBezTo>
                  <a:pt x="22" y="53"/>
                  <a:pt x="17" y="48"/>
                  <a:pt x="17" y="41"/>
                </a:cubicBezTo>
                <a:close/>
                <a:moveTo>
                  <a:pt x="70" y="29"/>
                </a:moveTo>
                <a:cubicBezTo>
                  <a:pt x="70" y="20"/>
                  <a:pt x="78" y="12"/>
                  <a:pt x="87" y="12"/>
                </a:cubicBezTo>
                <a:cubicBezTo>
                  <a:pt x="97" y="12"/>
                  <a:pt x="105" y="20"/>
                  <a:pt x="105" y="29"/>
                </a:cubicBezTo>
                <a:cubicBezTo>
                  <a:pt x="105" y="39"/>
                  <a:pt x="97" y="47"/>
                  <a:pt x="87" y="47"/>
                </a:cubicBezTo>
                <a:cubicBezTo>
                  <a:pt x="78" y="47"/>
                  <a:pt x="70" y="39"/>
                  <a:pt x="70" y="29"/>
                </a:cubicBezTo>
                <a:close/>
                <a:moveTo>
                  <a:pt x="134" y="41"/>
                </a:moveTo>
                <a:cubicBezTo>
                  <a:pt x="134" y="35"/>
                  <a:pt x="139" y="29"/>
                  <a:pt x="146" y="29"/>
                </a:cubicBezTo>
                <a:cubicBezTo>
                  <a:pt x="152" y="29"/>
                  <a:pt x="157" y="35"/>
                  <a:pt x="157" y="41"/>
                </a:cubicBezTo>
                <a:cubicBezTo>
                  <a:pt x="157" y="48"/>
                  <a:pt x="152" y="53"/>
                  <a:pt x="146" y="53"/>
                </a:cubicBezTo>
                <a:cubicBezTo>
                  <a:pt x="139" y="53"/>
                  <a:pt x="134" y="48"/>
                  <a:pt x="134" y="4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76" name="Google Shape;3576;p63"/>
          <p:cNvSpPr/>
          <p:nvPr/>
        </p:nvSpPr>
        <p:spPr>
          <a:xfrm>
            <a:off x="4595361" y="3583095"/>
            <a:ext cx="395288" cy="363537"/>
          </a:xfrm>
          <a:custGeom>
            <a:avLst/>
            <a:gdLst/>
            <a:ahLst/>
            <a:cxnLst/>
            <a:rect l="l" t="t" r="r" b="b"/>
            <a:pathLst>
              <a:path w="249" h="229" extrusionOk="0">
                <a:moveTo>
                  <a:pt x="249" y="77"/>
                </a:moveTo>
                <a:lnTo>
                  <a:pt x="249" y="51"/>
                </a:lnTo>
                <a:lnTo>
                  <a:pt x="125" y="0"/>
                </a:lnTo>
                <a:lnTo>
                  <a:pt x="0" y="51"/>
                </a:lnTo>
                <a:lnTo>
                  <a:pt x="0" y="77"/>
                </a:lnTo>
                <a:lnTo>
                  <a:pt x="20" y="77"/>
                </a:lnTo>
                <a:lnTo>
                  <a:pt x="20" y="182"/>
                </a:lnTo>
                <a:lnTo>
                  <a:pt x="0" y="182"/>
                </a:lnTo>
                <a:lnTo>
                  <a:pt x="0" y="229"/>
                </a:lnTo>
                <a:lnTo>
                  <a:pt x="249" y="229"/>
                </a:lnTo>
                <a:lnTo>
                  <a:pt x="249" y="182"/>
                </a:lnTo>
                <a:lnTo>
                  <a:pt x="230" y="182"/>
                </a:lnTo>
                <a:lnTo>
                  <a:pt x="230" y="77"/>
                </a:lnTo>
                <a:lnTo>
                  <a:pt x="249" y="77"/>
                </a:lnTo>
                <a:close/>
                <a:moveTo>
                  <a:pt x="125" y="20"/>
                </a:moveTo>
                <a:lnTo>
                  <a:pt x="215" y="57"/>
                </a:lnTo>
                <a:lnTo>
                  <a:pt x="35" y="57"/>
                </a:lnTo>
                <a:lnTo>
                  <a:pt x="125" y="20"/>
                </a:lnTo>
                <a:close/>
                <a:moveTo>
                  <a:pt x="154" y="182"/>
                </a:moveTo>
                <a:lnTo>
                  <a:pt x="154" y="77"/>
                </a:lnTo>
                <a:lnTo>
                  <a:pt x="172" y="77"/>
                </a:lnTo>
                <a:lnTo>
                  <a:pt x="172" y="182"/>
                </a:lnTo>
                <a:lnTo>
                  <a:pt x="154" y="182"/>
                </a:lnTo>
                <a:close/>
                <a:moveTo>
                  <a:pt x="97" y="77"/>
                </a:moveTo>
                <a:lnTo>
                  <a:pt x="97" y="182"/>
                </a:lnTo>
                <a:lnTo>
                  <a:pt x="77" y="182"/>
                </a:lnTo>
                <a:lnTo>
                  <a:pt x="77" y="77"/>
                </a:lnTo>
                <a:lnTo>
                  <a:pt x="97" y="77"/>
                </a:lnTo>
                <a:close/>
                <a:moveTo>
                  <a:pt x="115" y="77"/>
                </a:moveTo>
                <a:lnTo>
                  <a:pt x="135" y="77"/>
                </a:lnTo>
                <a:lnTo>
                  <a:pt x="135" y="182"/>
                </a:lnTo>
                <a:lnTo>
                  <a:pt x="115" y="182"/>
                </a:lnTo>
                <a:lnTo>
                  <a:pt x="115" y="77"/>
                </a:lnTo>
                <a:close/>
                <a:moveTo>
                  <a:pt x="40" y="77"/>
                </a:moveTo>
                <a:lnTo>
                  <a:pt x="58" y="77"/>
                </a:lnTo>
                <a:lnTo>
                  <a:pt x="58" y="182"/>
                </a:lnTo>
                <a:lnTo>
                  <a:pt x="40" y="182"/>
                </a:lnTo>
                <a:lnTo>
                  <a:pt x="40" y="77"/>
                </a:lnTo>
                <a:close/>
                <a:moveTo>
                  <a:pt x="230" y="211"/>
                </a:moveTo>
                <a:lnTo>
                  <a:pt x="20" y="211"/>
                </a:lnTo>
                <a:lnTo>
                  <a:pt x="20" y="202"/>
                </a:lnTo>
                <a:lnTo>
                  <a:pt x="230" y="202"/>
                </a:lnTo>
                <a:lnTo>
                  <a:pt x="230" y="211"/>
                </a:lnTo>
                <a:close/>
                <a:moveTo>
                  <a:pt x="212" y="182"/>
                </a:moveTo>
                <a:lnTo>
                  <a:pt x="192" y="182"/>
                </a:lnTo>
                <a:lnTo>
                  <a:pt x="192" y="77"/>
                </a:lnTo>
                <a:lnTo>
                  <a:pt x="212" y="77"/>
                </a:lnTo>
                <a:lnTo>
                  <a:pt x="212" y="18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77" name="Google Shape;3577;p63"/>
          <p:cNvSpPr/>
          <p:nvPr/>
        </p:nvSpPr>
        <p:spPr>
          <a:xfrm>
            <a:off x="6539755" y="4691854"/>
            <a:ext cx="400050" cy="400050"/>
          </a:xfrm>
          <a:custGeom>
            <a:avLst/>
            <a:gdLst/>
            <a:ahLst/>
            <a:cxnLst/>
            <a:rect l="l" t="t" r="r" b="b"/>
            <a:pathLst>
              <a:path w="154" h="154" extrusionOk="0">
                <a:moveTo>
                  <a:pt x="116" y="83"/>
                </a:moveTo>
                <a:cubicBezTo>
                  <a:pt x="137" y="81"/>
                  <a:pt x="154" y="64"/>
                  <a:pt x="154" y="43"/>
                </a:cubicBezTo>
                <a:cubicBezTo>
                  <a:pt x="154" y="36"/>
                  <a:pt x="152" y="30"/>
                  <a:pt x="149" y="24"/>
                </a:cubicBezTo>
                <a:cubicBezTo>
                  <a:pt x="145" y="17"/>
                  <a:pt x="145" y="17"/>
                  <a:pt x="145" y="17"/>
                </a:cubicBezTo>
                <a:cubicBezTo>
                  <a:pt x="118" y="45"/>
                  <a:pt x="118" y="45"/>
                  <a:pt x="118" y="45"/>
                </a:cubicBezTo>
                <a:cubicBezTo>
                  <a:pt x="109" y="36"/>
                  <a:pt x="109" y="36"/>
                  <a:pt x="109" y="36"/>
                </a:cubicBezTo>
                <a:cubicBezTo>
                  <a:pt x="137" y="9"/>
                  <a:pt x="137" y="9"/>
                  <a:pt x="137" y="9"/>
                </a:cubicBezTo>
                <a:cubicBezTo>
                  <a:pt x="129" y="5"/>
                  <a:pt x="129" y="5"/>
                  <a:pt x="129" y="5"/>
                </a:cubicBezTo>
                <a:cubicBezTo>
                  <a:pt x="124" y="3"/>
                  <a:pt x="119" y="2"/>
                  <a:pt x="113" y="2"/>
                </a:cubicBezTo>
                <a:cubicBezTo>
                  <a:pt x="90" y="2"/>
                  <a:pt x="72" y="20"/>
                  <a:pt x="72" y="43"/>
                </a:cubicBezTo>
                <a:cubicBezTo>
                  <a:pt x="72" y="45"/>
                  <a:pt x="72" y="47"/>
                  <a:pt x="73" y="50"/>
                </a:cubicBezTo>
                <a:cubicBezTo>
                  <a:pt x="65" y="57"/>
                  <a:pt x="65" y="57"/>
                  <a:pt x="65" y="57"/>
                </a:cubicBezTo>
                <a:cubicBezTo>
                  <a:pt x="42" y="33"/>
                  <a:pt x="42" y="33"/>
                  <a:pt x="42" y="33"/>
                </a:cubicBezTo>
                <a:cubicBezTo>
                  <a:pt x="43" y="17"/>
                  <a:pt x="43" y="17"/>
                  <a:pt x="43" y="17"/>
                </a:cubicBezTo>
                <a:cubicBezTo>
                  <a:pt x="15" y="0"/>
                  <a:pt x="15" y="0"/>
                  <a:pt x="15" y="0"/>
                </a:cubicBezTo>
                <a:cubicBezTo>
                  <a:pt x="0" y="15"/>
                  <a:pt x="0" y="15"/>
                  <a:pt x="0" y="15"/>
                </a:cubicBezTo>
                <a:cubicBezTo>
                  <a:pt x="17" y="42"/>
                  <a:pt x="17" y="42"/>
                  <a:pt x="17" y="42"/>
                </a:cubicBezTo>
                <a:cubicBezTo>
                  <a:pt x="34" y="42"/>
                  <a:pt x="34" y="42"/>
                  <a:pt x="34" y="42"/>
                </a:cubicBezTo>
                <a:cubicBezTo>
                  <a:pt x="57" y="65"/>
                  <a:pt x="57" y="65"/>
                  <a:pt x="57" y="65"/>
                </a:cubicBezTo>
                <a:cubicBezTo>
                  <a:pt x="9" y="114"/>
                  <a:pt x="9" y="114"/>
                  <a:pt x="9" y="114"/>
                </a:cubicBezTo>
                <a:cubicBezTo>
                  <a:pt x="4" y="118"/>
                  <a:pt x="2" y="124"/>
                  <a:pt x="2" y="130"/>
                </a:cubicBezTo>
                <a:cubicBezTo>
                  <a:pt x="2" y="136"/>
                  <a:pt x="4" y="142"/>
                  <a:pt x="9" y="147"/>
                </a:cubicBezTo>
                <a:cubicBezTo>
                  <a:pt x="13" y="151"/>
                  <a:pt x="19" y="154"/>
                  <a:pt x="25" y="154"/>
                </a:cubicBezTo>
                <a:cubicBezTo>
                  <a:pt x="31" y="154"/>
                  <a:pt x="37" y="151"/>
                  <a:pt x="42" y="147"/>
                </a:cubicBezTo>
                <a:cubicBezTo>
                  <a:pt x="78" y="111"/>
                  <a:pt x="78" y="111"/>
                  <a:pt x="78" y="111"/>
                </a:cubicBezTo>
                <a:cubicBezTo>
                  <a:pt x="114" y="147"/>
                  <a:pt x="114" y="147"/>
                  <a:pt x="114" y="147"/>
                </a:cubicBezTo>
                <a:cubicBezTo>
                  <a:pt x="118" y="151"/>
                  <a:pt x="124" y="154"/>
                  <a:pt x="130" y="154"/>
                </a:cubicBezTo>
                <a:cubicBezTo>
                  <a:pt x="137" y="154"/>
                  <a:pt x="142" y="151"/>
                  <a:pt x="147" y="147"/>
                </a:cubicBezTo>
                <a:cubicBezTo>
                  <a:pt x="151" y="142"/>
                  <a:pt x="154" y="136"/>
                  <a:pt x="154" y="130"/>
                </a:cubicBezTo>
                <a:cubicBezTo>
                  <a:pt x="154" y="124"/>
                  <a:pt x="151" y="118"/>
                  <a:pt x="147" y="114"/>
                </a:cubicBezTo>
                <a:cubicBezTo>
                  <a:pt x="145" y="112"/>
                  <a:pt x="128" y="95"/>
                  <a:pt x="116" y="83"/>
                </a:cubicBezTo>
                <a:close/>
                <a:moveTo>
                  <a:pt x="23" y="30"/>
                </a:moveTo>
                <a:cubicBezTo>
                  <a:pt x="15" y="17"/>
                  <a:pt x="15" y="17"/>
                  <a:pt x="15" y="17"/>
                </a:cubicBezTo>
                <a:cubicBezTo>
                  <a:pt x="17" y="15"/>
                  <a:pt x="17" y="15"/>
                  <a:pt x="17" y="15"/>
                </a:cubicBezTo>
                <a:cubicBezTo>
                  <a:pt x="31" y="23"/>
                  <a:pt x="31" y="23"/>
                  <a:pt x="31" y="23"/>
                </a:cubicBezTo>
                <a:cubicBezTo>
                  <a:pt x="30" y="29"/>
                  <a:pt x="30" y="29"/>
                  <a:pt x="30" y="29"/>
                </a:cubicBezTo>
                <a:cubicBezTo>
                  <a:pt x="29" y="30"/>
                  <a:pt x="29" y="30"/>
                  <a:pt x="29" y="30"/>
                </a:cubicBezTo>
                <a:lnTo>
                  <a:pt x="23" y="30"/>
                </a:lnTo>
                <a:close/>
                <a:moveTo>
                  <a:pt x="33" y="138"/>
                </a:moveTo>
                <a:cubicBezTo>
                  <a:pt x="29" y="143"/>
                  <a:pt x="21" y="143"/>
                  <a:pt x="17" y="138"/>
                </a:cubicBezTo>
                <a:cubicBezTo>
                  <a:pt x="15" y="136"/>
                  <a:pt x="14" y="133"/>
                  <a:pt x="14" y="130"/>
                </a:cubicBezTo>
                <a:cubicBezTo>
                  <a:pt x="14" y="127"/>
                  <a:pt x="15" y="124"/>
                  <a:pt x="17" y="122"/>
                </a:cubicBezTo>
                <a:cubicBezTo>
                  <a:pt x="85" y="53"/>
                  <a:pt x="85" y="53"/>
                  <a:pt x="85" y="53"/>
                </a:cubicBezTo>
                <a:cubicBezTo>
                  <a:pt x="85" y="50"/>
                  <a:pt x="85" y="50"/>
                  <a:pt x="85" y="50"/>
                </a:cubicBezTo>
                <a:cubicBezTo>
                  <a:pt x="84" y="48"/>
                  <a:pt x="84" y="45"/>
                  <a:pt x="84" y="43"/>
                </a:cubicBezTo>
                <a:cubicBezTo>
                  <a:pt x="84" y="27"/>
                  <a:pt x="97" y="13"/>
                  <a:pt x="113" y="13"/>
                </a:cubicBezTo>
                <a:cubicBezTo>
                  <a:pt x="114" y="13"/>
                  <a:pt x="115" y="13"/>
                  <a:pt x="116" y="14"/>
                </a:cubicBezTo>
                <a:cubicBezTo>
                  <a:pt x="93" y="36"/>
                  <a:pt x="93" y="36"/>
                  <a:pt x="93" y="36"/>
                </a:cubicBezTo>
                <a:cubicBezTo>
                  <a:pt x="118" y="61"/>
                  <a:pt x="118" y="61"/>
                  <a:pt x="118" y="61"/>
                </a:cubicBezTo>
                <a:cubicBezTo>
                  <a:pt x="142" y="37"/>
                  <a:pt x="142" y="37"/>
                  <a:pt x="142" y="37"/>
                </a:cubicBezTo>
                <a:cubicBezTo>
                  <a:pt x="142" y="39"/>
                  <a:pt x="142" y="41"/>
                  <a:pt x="142" y="43"/>
                </a:cubicBezTo>
                <a:cubicBezTo>
                  <a:pt x="142" y="61"/>
                  <a:pt x="124" y="76"/>
                  <a:pt x="105" y="71"/>
                </a:cubicBezTo>
                <a:cubicBezTo>
                  <a:pt x="102" y="70"/>
                  <a:pt x="102" y="70"/>
                  <a:pt x="102" y="70"/>
                </a:cubicBezTo>
                <a:lnTo>
                  <a:pt x="33" y="138"/>
                </a:lnTo>
                <a:close/>
                <a:moveTo>
                  <a:pt x="139" y="138"/>
                </a:moveTo>
                <a:cubicBezTo>
                  <a:pt x="134" y="143"/>
                  <a:pt x="126" y="143"/>
                  <a:pt x="122" y="138"/>
                </a:cubicBezTo>
                <a:cubicBezTo>
                  <a:pt x="86" y="102"/>
                  <a:pt x="86" y="102"/>
                  <a:pt x="86" y="102"/>
                </a:cubicBezTo>
                <a:cubicBezTo>
                  <a:pt x="103" y="86"/>
                  <a:pt x="103" y="86"/>
                  <a:pt x="103" y="86"/>
                </a:cubicBezTo>
                <a:cubicBezTo>
                  <a:pt x="112" y="96"/>
                  <a:pt x="137" y="120"/>
                  <a:pt x="139" y="122"/>
                </a:cubicBezTo>
                <a:cubicBezTo>
                  <a:pt x="141" y="124"/>
                  <a:pt x="142" y="127"/>
                  <a:pt x="142" y="130"/>
                </a:cubicBezTo>
                <a:cubicBezTo>
                  <a:pt x="142" y="133"/>
                  <a:pt x="141" y="136"/>
                  <a:pt x="139" y="13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578" name="Google Shape;3578;p63"/>
          <p:cNvGrpSpPr/>
          <p:nvPr/>
        </p:nvGrpSpPr>
        <p:grpSpPr>
          <a:xfrm>
            <a:off x="5233889" y="2457824"/>
            <a:ext cx="363538" cy="379412"/>
            <a:chOff x="674688" y="2001838"/>
            <a:chExt cx="363538" cy="379412"/>
          </a:xfrm>
        </p:grpSpPr>
        <p:sp>
          <p:nvSpPr>
            <p:cNvPr id="3579" name="Google Shape;3579;p63"/>
            <p:cNvSpPr/>
            <p:nvPr/>
          </p:nvSpPr>
          <p:spPr>
            <a:xfrm>
              <a:off x="674688" y="2227263"/>
              <a:ext cx="363538" cy="153987"/>
            </a:xfrm>
            <a:custGeom>
              <a:avLst/>
              <a:gdLst/>
              <a:ahLst/>
              <a:cxnLst/>
              <a:rect l="l" t="t" r="r" b="b"/>
              <a:pathLst>
                <a:path w="229" h="97" extrusionOk="0">
                  <a:moveTo>
                    <a:pt x="229" y="0"/>
                  </a:moveTo>
                  <a:lnTo>
                    <a:pt x="0" y="0"/>
                  </a:lnTo>
                  <a:lnTo>
                    <a:pt x="0" y="20"/>
                  </a:lnTo>
                  <a:lnTo>
                    <a:pt x="22" y="20"/>
                  </a:lnTo>
                  <a:lnTo>
                    <a:pt x="39" y="58"/>
                  </a:lnTo>
                  <a:lnTo>
                    <a:pt x="57" y="58"/>
                  </a:lnTo>
                  <a:lnTo>
                    <a:pt x="57" y="97"/>
                  </a:lnTo>
                  <a:lnTo>
                    <a:pt x="77" y="97"/>
                  </a:lnTo>
                  <a:lnTo>
                    <a:pt x="77" y="58"/>
                  </a:lnTo>
                  <a:lnTo>
                    <a:pt x="154" y="58"/>
                  </a:lnTo>
                  <a:lnTo>
                    <a:pt x="154" y="97"/>
                  </a:lnTo>
                  <a:lnTo>
                    <a:pt x="172" y="97"/>
                  </a:lnTo>
                  <a:lnTo>
                    <a:pt x="172" y="58"/>
                  </a:lnTo>
                  <a:lnTo>
                    <a:pt x="191" y="58"/>
                  </a:lnTo>
                  <a:lnTo>
                    <a:pt x="206" y="20"/>
                  </a:lnTo>
                  <a:lnTo>
                    <a:pt x="229" y="20"/>
                  </a:lnTo>
                  <a:lnTo>
                    <a:pt x="229" y="0"/>
                  </a:lnTo>
                  <a:close/>
                  <a:moveTo>
                    <a:pt x="180" y="38"/>
                  </a:moveTo>
                  <a:lnTo>
                    <a:pt x="162" y="38"/>
                  </a:lnTo>
                  <a:lnTo>
                    <a:pt x="154" y="38"/>
                  </a:lnTo>
                  <a:lnTo>
                    <a:pt x="77" y="38"/>
                  </a:lnTo>
                  <a:lnTo>
                    <a:pt x="67" y="38"/>
                  </a:lnTo>
                  <a:lnTo>
                    <a:pt x="50" y="38"/>
                  </a:lnTo>
                  <a:lnTo>
                    <a:pt x="42" y="20"/>
                  </a:lnTo>
                  <a:lnTo>
                    <a:pt x="188" y="20"/>
                  </a:lnTo>
                  <a:lnTo>
                    <a:pt x="180" y="3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80" name="Google Shape;3580;p63"/>
            <p:cNvSpPr/>
            <p:nvPr/>
          </p:nvSpPr>
          <p:spPr>
            <a:xfrm>
              <a:off x="765176" y="2001838"/>
              <a:ext cx="182563" cy="211137"/>
            </a:xfrm>
            <a:custGeom>
              <a:avLst/>
              <a:gdLst/>
              <a:ahLst/>
              <a:cxnLst/>
              <a:rect l="l" t="t" r="r" b="b"/>
              <a:pathLst>
                <a:path w="70" h="81" extrusionOk="0">
                  <a:moveTo>
                    <a:pt x="0" y="81"/>
                  </a:moveTo>
                  <a:cubicBezTo>
                    <a:pt x="12" y="81"/>
                    <a:pt x="12" y="81"/>
                    <a:pt x="12" y="81"/>
                  </a:cubicBezTo>
                  <a:cubicBezTo>
                    <a:pt x="12" y="68"/>
                    <a:pt x="22" y="58"/>
                    <a:pt x="35" y="58"/>
                  </a:cubicBezTo>
                  <a:cubicBezTo>
                    <a:pt x="48" y="58"/>
                    <a:pt x="59" y="68"/>
                    <a:pt x="59" y="81"/>
                  </a:cubicBezTo>
                  <a:cubicBezTo>
                    <a:pt x="70" y="81"/>
                    <a:pt x="70" y="81"/>
                    <a:pt x="70" y="81"/>
                  </a:cubicBezTo>
                  <a:cubicBezTo>
                    <a:pt x="70" y="69"/>
                    <a:pt x="64" y="58"/>
                    <a:pt x="53" y="51"/>
                  </a:cubicBezTo>
                  <a:cubicBezTo>
                    <a:pt x="60" y="46"/>
                    <a:pt x="64" y="38"/>
                    <a:pt x="64" y="29"/>
                  </a:cubicBezTo>
                  <a:cubicBezTo>
                    <a:pt x="64" y="13"/>
                    <a:pt x="51" y="0"/>
                    <a:pt x="35" y="0"/>
                  </a:cubicBezTo>
                  <a:cubicBezTo>
                    <a:pt x="19" y="0"/>
                    <a:pt x="6" y="13"/>
                    <a:pt x="6" y="29"/>
                  </a:cubicBezTo>
                  <a:cubicBezTo>
                    <a:pt x="6" y="38"/>
                    <a:pt x="10" y="46"/>
                    <a:pt x="17" y="51"/>
                  </a:cubicBezTo>
                  <a:cubicBezTo>
                    <a:pt x="7" y="58"/>
                    <a:pt x="0" y="69"/>
                    <a:pt x="0" y="81"/>
                  </a:cubicBezTo>
                  <a:close/>
                  <a:moveTo>
                    <a:pt x="18" y="29"/>
                  </a:moveTo>
                  <a:cubicBezTo>
                    <a:pt x="18" y="19"/>
                    <a:pt x="26" y="11"/>
                    <a:pt x="35" y="11"/>
                  </a:cubicBezTo>
                  <a:cubicBezTo>
                    <a:pt x="45" y="11"/>
                    <a:pt x="53" y="19"/>
                    <a:pt x="53" y="29"/>
                  </a:cubicBezTo>
                  <a:cubicBezTo>
                    <a:pt x="53" y="38"/>
                    <a:pt x="45" y="46"/>
                    <a:pt x="35" y="46"/>
                  </a:cubicBezTo>
                  <a:cubicBezTo>
                    <a:pt x="26" y="46"/>
                    <a:pt x="18" y="38"/>
                    <a:pt x="18" y="2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81" name="Google Shape;3581;p63"/>
            <p:cNvSpPr/>
            <p:nvPr/>
          </p:nvSpPr>
          <p:spPr>
            <a:xfrm>
              <a:off x="962026" y="2120900"/>
              <a:ext cx="60325" cy="92075"/>
            </a:xfrm>
            <a:custGeom>
              <a:avLst/>
              <a:gdLst/>
              <a:ahLst/>
              <a:cxnLst/>
              <a:rect l="l" t="t" r="r" b="b"/>
              <a:pathLst>
                <a:path w="23" h="35" extrusionOk="0">
                  <a:moveTo>
                    <a:pt x="6" y="22"/>
                  </a:moveTo>
                  <a:cubicBezTo>
                    <a:pt x="6" y="35"/>
                    <a:pt x="6" y="35"/>
                    <a:pt x="6" y="35"/>
                  </a:cubicBezTo>
                  <a:cubicBezTo>
                    <a:pt x="18" y="35"/>
                    <a:pt x="18" y="35"/>
                    <a:pt x="18" y="35"/>
                  </a:cubicBezTo>
                  <a:cubicBezTo>
                    <a:pt x="18" y="22"/>
                    <a:pt x="18" y="22"/>
                    <a:pt x="18" y="22"/>
                  </a:cubicBezTo>
                  <a:cubicBezTo>
                    <a:pt x="21" y="20"/>
                    <a:pt x="23" y="16"/>
                    <a:pt x="23" y="12"/>
                  </a:cubicBezTo>
                  <a:cubicBezTo>
                    <a:pt x="23" y="5"/>
                    <a:pt x="18" y="0"/>
                    <a:pt x="12" y="0"/>
                  </a:cubicBezTo>
                  <a:cubicBezTo>
                    <a:pt x="5" y="0"/>
                    <a:pt x="0" y="5"/>
                    <a:pt x="0" y="12"/>
                  </a:cubicBezTo>
                  <a:cubicBezTo>
                    <a:pt x="0" y="16"/>
                    <a:pt x="3" y="20"/>
                    <a:pt x="6" y="2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582" name="Google Shape;3582;p63"/>
          <p:cNvSpPr/>
          <p:nvPr/>
        </p:nvSpPr>
        <p:spPr>
          <a:xfrm>
            <a:off x="5270593" y="4726598"/>
            <a:ext cx="363538" cy="334962"/>
          </a:xfrm>
          <a:custGeom>
            <a:avLst/>
            <a:gdLst/>
            <a:ahLst/>
            <a:cxnLst/>
            <a:rect l="l" t="t" r="r" b="b"/>
            <a:pathLst>
              <a:path w="140" h="129" extrusionOk="0">
                <a:moveTo>
                  <a:pt x="114" y="61"/>
                </a:moveTo>
                <a:cubicBezTo>
                  <a:pt x="109" y="46"/>
                  <a:pt x="109" y="46"/>
                  <a:pt x="109" y="46"/>
                </a:cubicBezTo>
                <a:cubicBezTo>
                  <a:pt x="112" y="47"/>
                  <a:pt x="114" y="47"/>
                  <a:pt x="117" y="47"/>
                </a:cubicBezTo>
                <a:cubicBezTo>
                  <a:pt x="130" y="47"/>
                  <a:pt x="140" y="37"/>
                  <a:pt x="140" y="24"/>
                </a:cubicBezTo>
                <a:cubicBezTo>
                  <a:pt x="140" y="11"/>
                  <a:pt x="130" y="0"/>
                  <a:pt x="117" y="0"/>
                </a:cubicBezTo>
                <a:cubicBezTo>
                  <a:pt x="109" y="0"/>
                  <a:pt x="101" y="5"/>
                  <a:pt x="97" y="12"/>
                </a:cubicBezTo>
                <a:cubicBezTo>
                  <a:pt x="92" y="5"/>
                  <a:pt x="83" y="1"/>
                  <a:pt x="74" y="1"/>
                </a:cubicBezTo>
                <a:cubicBezTo>
                  <a:pt x="70" y="1"/>
                  <a:pt x="66" y="1"/>
                  <a:pt x="63" y="3"/>
                </a:cubicBezTo>
                <a:cubicBezTo>
                  <a:pt x="42" y="11"/>
                  <a:pt x="30" y="16"/>
                  <a:pt x="26" y="17"/>
                </a:cubicBezTo>
                <a:cubicBezTo>
                  <a:pt x="14" y="23"/>
                  <a:pt x="7" y="33"/>
                  <a:pt x="6" y="46"/>
                </a:cubicBezTo>
                <a:cubicBezTo>
                  <a:pt x="0" y="114"/>
                  <a:pt x="0" y="114"/>
                  <a:pt x="0" y="114"/>
                </a:cubicBezTo>
                <a:cubicBezTo>
                  <a:pt x="0" y="115"/>
                  <a:pt x="0" y="115"/>
                  <a:pt x="0" y="115"/>
                </a:cubicBezTo>
                <a:cubicBezTo>
                  <a:pt x="0" y="115"/>
                  <a:pt x="0" y="115"/>
                  <a:pt x="0" y="115"/>
                </a:cubicBezTo>
                <a:cubicBezTo>
                  <a:pt x="0" y="117"/>
                  <a:pt x="0" y="117"/>
                  <a:pt x="0" y="117"/>
                </a:cubicBezTo>
                <a:cubicBezTo>
                  <a:pt x="0" y="129"/>
                  <a:pt x="0" y="129"/>
                  <a:pt x="0" y="129"/>
                </a:cubicBezTo>
                <a:cubicBezTo>
                  <a:pt x="12" y="129"/>
                  <a:pt x="12" y="129"/>
                  <a:pt x="12" y="129"/>
                </a:cubicBezTo>
                <a:cubicBezTo>
                  <a:pt x="27" y="129"/>
                  <a:pt x="27" y="129"/>
                  <a:pt x="27" y="129"/>
                </a:cubicBezTo>
                <a:cubicBezTo>
                  <a:pt x="37" y="129"/>
                  <a:pt x="37" y="129"/>
                  <a:pt x="37" y="129"/>
                </a:cubicBezTo>
                <a:cubicBezTo>
                  <a:pt x="38" y="129"/>
                  <a:pt x="38" y="129"/>
                  <a:pt x="38" y="129"/>
                </a:cubicBezTo>
                <a:cubicBezTo>
                  <a:pt x="53" y="129"/>
                  <a:pt x="53" y="129"/>
                  <a:pt x="53" y="129"/>
                </a:cubicBezTo>
                <a:cubicBezTo>
                  <a:pt x="65" y="129"/>
                  <a:pt x="65" y="129"/>
                  <a:pt x="65" y="129"/>
                </a:cubicBezTo>
                <a:cubicBezTo>
                  <a:pt x="65" y="117"/>
                  <a:pt x="65" y="117"/>
                  <a:pt x="65" y="117"/>
                </a:cubicBezTo>
                <a:cubicBezTo>
                  <a:pt x="65" y="115"/>
                  <a:pt x="65" y="115"/>
                  <a:pt x="65" y="115"/>
                </a:cubicBezTo>
                <a:cubicBezTo>
                  <a:pt x="65" y="114"/>
                  <a:pt x="65" y="114"/>
                  <a:pt x="65" y="114"/>
                </a:cubicBezTo>
                <a:cubicBezTo>
                  <a:pt x="64" y="113"/>
                  <a:pt x="64" y="113"/>
                  <a:pt x="64" y="113"/>
                </a:cubicBezTo>
                <a:cubicBezTo>
                  <a:pt x="56" y="63"/>
                  <a:pt x="56" y="63"/>
                  <a:pt x="56" y="63"/>
                </a:cubicBezTo>
                <a:cubicBezTo>
                  <a:pt x="74" y="56"/>
                  <a:pt x="74" y="56"/>
                  <a:pt x="74" y="56"/>
                </a:cubicBezTo>
                <a:cubicBezTo>
                  <a:pt x="76" y="66"/>
                  <a:pt x="76" y="66"/>
                  <a:pt x="76" y="66"/>
                </a:cubicBezTo>
                <a:cubicBezTo>
                  <a:pt x="76" y="111"/>
                  <a:pt x="76" y="111"/>
                  <a:pt x="76" y="111"/>
                </a:cubicBezTo>
                <a:cubicBezTo>
                  <a:pt x="76" y="121"/>
                  <a:pt x="84" y="129"/>
                  <a:pt x="94" y="129"/>
                </a:cubicBezTo>
                <a:cubicBezTo>
                  <a:pt x="117" y="129"/>
                  <a:pt x="117" y="129"/>
                  <a:pt x="117" y="129"/>
                </a:cubicBezTo>
                <a:cubicBezTo>
                  <a:pt x="127" y="129"/>
                  <a:pt x="135" y="121"/>
                  <a:pt x="135" y="111"/>
                </a:cubicBezTo>
                <a:cubicBezTo>
                  <a:pt x="135" y="65"/>
                  <a:pt x="135" y="65"/>
                  <a:pt x="135" y="65"/>
                </a:cubicBezTo>
                <a:cubicBezTo>
                  <a:pt x="114" y="65"/>
                  <a:pt x="114" y="65"/>
                  <a:pt x="114" y="65"/>
                </a:cubicBezTo>
                <a:lnTo>
                  <a:pt x="114" y="61"/>
                </a:lnTo>
                <a:close/>
                <a:moveTo>
                  <a:pt x="117" y="12"/>
                </a:moveTo>
                <a:cubicBezTo>
                  <a:pt x="124" y="12"/>
                  <a:pt x="129" y="17"/>
                  <a:pt x="129" y="24"/>
                </a:cubicBezTo>
                <a:cubicBezTo>
                  <a:pt x="129" y="30"/>
                  <a:pt x="124" y="36"/>
                  <a:pt x="117" y="36"/>
                </a:cubicBezTo>
                <a:cubicBezTo>
                  <a:pt x="111" y="36"/>
                  <a:pt x="105" y="30"/>
                  <a:pt x="105" y="24"/>
                </a:cubicBezTo>
                <a:cubicBezTo>
                  <a:pt x="105" y="17"/>
                  <a:pt x="111" y="12"/>
                  <a:pt x="117" y="12"/>
                </a:cubicBezTo>
                <a:close/>
                <a:moveTo>
                  <a:pt x="43" y="56"/>
                </a:moveTo>
                <a:cubicBezTo>
                  <a:pt x="53" y="115"/>
                  <a:pt x="53" y="115"/>
                  <a:pt x="53" y="115"/>
                </a:cubicBezTo>
                <a:cubicBezTo>
                  <a:pt x="53" y="117"/>
                  <a:pt x="53" y="117"/>
                  <a:pt x="53" y="117"/>
                </a:cubicBezTo>
                <a:cubicBezTo>
                  <a:pt x="38" y="117"/>
                  <a:pt x="38" y="117"/>
                  <a:pt x="38" y="117"/>
                </a:cubicBezTo>
                <a:cubicBezTo>
                  <a:pt x="30" y="69"/>
                  <a:pt x="30" y="69"/>
                  <a:pt x="30" y="69"/>
                </a:cubicBezTo>
                <a:cubicBezTo>
                  <a:pt x="27" y="117"/>
                  <a:pt x="27" y="117"/>
                  <a:pt x="27" y="117"/>
                </a:cubicBezTo>
                <a:cubicBezTo>
                  <a:pt x="12" y="117"/>
                  <a:pt x="12" y="117"/>
                  <a:pt x="12" y="117"/>
                </a:cubicBezTo>
                <a:cubicBezTo>
                  <a:pt x="12" y="115"/>
                  <a:pt x="12" y="115"/>
                  <a:pt x="12" y="115"/>
                </a:cubicBezTo>
                <a:cubicBezTo>
                  <a:pt x="18" y="47"/>
                  <a:pt x="18" y="47"/>
                  <a:pt x="18" y="47"/>
                </a:cubicBezTo>
                <a:cubicBezTo>
                  <a:pt x="19" y="37"/>
                  <a:pt x="24" y="31"/>
                  <a:pt x="31" y="28"/>
                </a:cubicBezTo>
                <a:cubicBezTo>
                  <a:pt x="35" y="26"/>
                  <a:pt x="53" y="19"/>
                  <a:pt x="67" y="14"/>
                </a:cubicBezTo>
                <a:cubicBezTo>
                  <a:pt x="69" y="13"/>
                  <a:pt x="71" y="12"/>
                  <a:pt x="74" y="12"/>
                </a:cubicBezTo>
                <a:cubicBezTo>
                  <a:pt x="81" y="12"/>
                  <a:pt x="89" y="17"/>
                  <a:pt x="91" y="25"/>
                </a:cubicBezTo>
                <a:cubicBezTo>
                  <a:pt x="102" y="65"/>
                  <a:pt x="102" y="65"/>
                  <a:pt x="102" y="65"/>
                </a:cubicBezTo>
                <a:cubicBezTo>
                  <a:pt x="88" y="65"/>
                  <a:pt x="88" y="65"/>
                  <a:pt x="88" y="65"/>
                </a:cubicBezTo>
                <a:cubicBezTo>
                  <a:pt x="82" y="40"/>
                  <a:pt x="82" y="40"/>
                  <a:pt x="82" y="40"/>
                </a:cubicBezTo>
                <a:lnTo>
                  <a:pt x="43" y="56"/>
                </a:lnTo>
                <a:close/>
                <a:moveTo>
                  <a:pt x="123" y="76"/>
                </a:moveTo>
                <a:cubicBezTo>
                  <a:pt x="123" y="111"/>
                  <a:pt x="123" y="111"/>
                  <a:pt x="123" y="111"/>
                </a:cubicBezTo>
                <a:cubicBezTo>
                  <a:pt x="123" y="115"/>
                  <a:pt x="120" y="117"/>
                  <a:pt x="117" y="117"/>
                </a:cubicBezTo>
                <a:cubicBezTo>
                  <a:pt x="94" y="117"/>
                  <a:pt x="94" y="117"/>
                  <a:pt x="94" y="117"/>
                </a:cubicBezTo>
                <a:cubicBezTo>
                  <a:pt x="91" y="117"/>
                  <a:pt x="88" y="115"/>
                  <a:pt x="88" y="111"/>
                </a:cubicBezTo>
                <a:cubicBezTo>
                  <a:pt x="88" y="76"/>
                  <a:pt x="88" y="76"/>
                  <a:pt x="88" y="76"/>
                </a:cubicBezTo>
                <a:cubicBezTo>
                  <a:pt x="102" y="76"/>
                  <a:pt x="102" y="76"/>
                  <a:pt x="102" y="76"/>
                </a:cubicBezTo>
                <a:cubicBezTo>
                  <a:pt x="118" y="76"/>
                  <a:pt x="118" y="76"/>
                  <a:pt x="118" y="76"/>
                </a:cubicBezTo>
                <a:lnTo>
                  <a:pt x="123" y="7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83" name="Google Shape;3583;p63"/>
          <p:cNvSpPr/>
          <p:nvPr/>
        </p:nvSpPr>
        <p:spPr>
          <a:xfrm>
            <a:off x="6586716" y="2501704"/>
            <a:ext cx="365125" cy="333375"/>
          </a:xfrm>
          <a:custGeom>
            <a:avLst/>
            <a:gdLst/>
            <a:ahLst/>
            <a:cxnLst/>
            <a:rect l="l" t="t" r="r" b="b"/>
            <a:pathLst>
              <a:path w="140" h="128" extrusionOk="0">
                <a:moveTo>
                  <a:pt x="102" y="0"/>
                </a:moveTo>
                <a:cubicBezTo>
                  <a:pt x="83" y="0"/>
                  <a:pt x="64" y="7"/>
                  <a:pt x="64" y="20"/>
                </a:cubicBezTo>
                <a:cubicBezTo>
                  <a:pt x="64" y="43"/>
                  <a:pt x="64" y="43"/>
                  <a:pt x="64" y="43"/>
                </a:cubicBezTo>
                <a:cubicBezTo>
                  <a:pt x="64" y="46"/>
                  <a:pt x="64" y="46"/>
                  <a:pt x="64" y="46"/>
                </a:cubicBezTo>
                <a:cubicBezTo>
                  <a:pt x="57" y="42"/>
                  <a:pt x="48" y="41"/>
                  <a:pt x="38" y="41"/>
                </a:cubicBezTo>
                <a:cubicBezTo>
                  <a:pt x="19" y="41"/>
                  <a:pt x="0" y="48"/>
                  <a:pt x="0" y="61"/>
                </a:cubicBezTo>
                <a:cubicBezTo>
                  <a:pt x="0" y="84"/>
                  <a:pt x="0" y="84"/>
                  <a:pt x="0" y="84"/>
                </a:cubicBezTo>
                <a:cubicBezTo>
                  <a:pt x="0" y="108"/>
                  <a:pt x="0" y="108"/>
                  <a:pt x="0" y="108"/>
                </a:cubicBezTo>
                <a:cubicBezTo>
                  <a:pt x="0" y="121"/>
                  <a:pt x="19" y="128"/>
                  <a:pt x="38" y="128"/>
                </a:cubicBezTo>
                <a:cubicBezTo>
                  <a:pt x="57" y="128"/>
                  <a:pt x="76" y="121"/>
                  <a:pt x="76" y="108"/>
                </a:cubicBezTo>
                <a:cubicBezTo>
                  <a:pt x="76" y="105"/>
                  <a:pt x="76" y="105"/>
                  <a:pt x="76" y="105"/>
                </a:cubicBezTo>
                <a:cubicBezTo>
                  <a:pt x="83" y="109"/>
                  <a:pt x="93" y="111"/>
                  <a:pt x="102" y="111"/>
                </a:cubicBezTo>
                <a:cubicBezTo>
                  <a:pt x="121" y="111"/>
                  <a:pt x="140" y="104"/>
                  <a:pt x="140" y="90"/>
                </a:cubicBezTo>
                <a:cubicBezTo>
                  <a:pt x="140" y="67"/>
                  <a:pt x="140" y="67"/>
                  <a:pt x="140" y="67"/>
                </a:cubicBezTo>
                <a:cubicBezTo>
                  <a:pt x="140" y="43"/>
                  <a:pt x="140" y="43"/>
                  <a:pt x="140" y="43"/>
                </a:cubicBezTo>
                <a:cubicBezTo>
                  <a:pt x="140" y="20"/>
                  <a:pt x="140" y="20"/>
                  <a:pt x="140" y="20"/>
                </a:cubicBezTo>
                <a:cubicBezTo>
                  <a:pt x="140" y="7"/>
                  <a:pt x="121" y="0"/>
                  <a:pt x="102" y="0"/>
                </a:cubicBezTo>
                <a:close/>
                <a:moveTo>
                  <a:pt x="102" y="11"/>
                </a:moveTo>
                <a:cubicBezTo>
                  <a:pt x="119" y="11"/>
                  <a:pt x="129" y="18"/>
                  <a:pt x="129" y="20"/>
                </a:cubicBezTo>
                <a:cubicBezTo>
                  <a:pt x="129" y="23"/>
                  <a:pt x="119" y="29"/>
                  <a:pt x="102" y="29"/>
                </a:cubicBezTo>
                <a:cubicBezTo>
                  <a:pt x="85" y="29"/>
                  <a:pt x="76" y="23"/>
                  <a:pt x="76" y="20"/>
                </a:cubicBezTo>
                <a:cubicBezTo>
                  <a:pt x="76" y="18"/>
                  <a:pt x="85" y="11"/>
                  <a:pt x="102" y="11"/>
                </a:cubicBezTo>
                <a:close/>
                <a:moveTo>
                  <a:pt x="38" y="52"/>
                </a:moveTo>
                <a:cubicBezTo>
                  <a:pt x="55" y="52"/>
                  <a:pt x="64" y="58"/>
                  <a:pt x="64" y="61"/>
                </a:cubicBezTo>
                <a:cubicBezTo>
                  <a:pt x="64" y="64"/>
                  <a:pt x="55" y="70"/>
                  <a:pt x="38" y="70"/>
                </a:cubicBezTo>
                <a:cubicBezTo>
                  <a:pt x="21" y="70"/>
                  <a:pt x="12" y="64"/>
                  <a:pt x="12" y="61"/>
                </a:cubicBezTo>
                <a:cubicBezTo>
                  <a:pt x="12" y="58"/>
                  <a:pt x="21" y="52"/>
                  <a:pt x="38" y="52"/>
                </a:cubicBezTo>
                <a:close/>
                <a:moveTo>
                  <a:pt x="12" y="76"/>
                </a:moveTo>
                <a:cubicBezTo>
                  <a:pt x="19" y="80"/>
                  <a:pt x="29" y="81"/>
                  <a:pt x="38" y="81"/>
                </a:cubicBezTo>
                <a:cubicBezTo>
                  <a:pt x="48" y="81"/>
                  <a:pt x="57" y="80"/>
                  <a:pt x="64" y="76"/>
                </a:cubicBezTo>
                <a:cubicBezTo>
                  <a:pt x="64" y="84"/>
                  <a:pt x="64" y="84"/>
                  <a:pt x="64" y="84"/>
                </a:cubicBezTo>
                <a:cubicBezTo>
                  <a:pt x="64" y="87"/>
                  <a:pt x="55" y="93"/>
                  <a:pt x="38" y="93"/>
                </a:cubicBezTo>
                <a:cubicBezTo>
                  <a:pt x="21" y="93"/>
                  <a:pt x="12" y="87"/>
                  <a:pt x="12" y="84"/>
                </a:cubicBezTo>
                <a:lnTo>
                  <a:pt x="12" y="76"/>
                </a:lnTo>
                <a:close/>
                <a:moveTo>
                  <a:pt x="38" y="116"/>
                </a:moveTo>
                <a:cubicBezTo>
                  <a:pt x="21" y="116"/>
                  <a:pt x="12" y="110"/>
                  <a:pt x="12" y="108"/>
                </a:cubicBezTo>
                <a:cubicBezTo>
                  <a:pt x="12" y="99"/>
                  <a:pt x="12" y="99"/>
                  <a:pt x="12" y="99"/>
                </a:cubicBezTo>
                <a:cubicBezTo>
                  <a:pt x="19" y="103"/>
                  <a:pt x="29" y="105"/>
                  <a:pt x="38" y="105"/>
                </a:cubicBezTo>
                <a:cubicBezTo>
                  <a:pt x="48" y="105"/>
                  <a:pt x="57" y="103"/>
                  <a:pt x="64" y="99"/>
                </a:cubicBezTo>
                <a:cubicBezTo>
                  <a:pt x="64" y="108"/>
                  <a:pt x="64" y="108"/>
                  <a:pt x="64" y="108"/>
                </a:cubicBezTo>
                <a:cubicBezTo>
                  <a:pt x="64" y="110"/>
                  <a:pt x="55" y="116"/>
                  <a:pt x="38" y="116"/>
                </a:cubicBezTo>
                <a:close/>
                <a:moveTo>
                  <a:pt x="102" y="99"/>
                </a:moveTo>
                <a:cubicBezTo>
                  <a:pt x="85" y="99"/>
                  <a:pt x="76" y="93"/>
                  <a:pt x="76" y="90"/>
                </a:cubicBezTo>
                <a:cubicBezTo>
                  <a:pt x="76" y="84"/>
                  <a:pt x="76" y="84"/>
                  <a:pt x="76" y="84"/>
                </a:cubicBezTo>
                <a:cubicBezTo>
                  <a:pt x="76" y="82"/>
                  <a:pt x="76" y="82"/>
                  <a:pt x="76" y="82"/>
                </a:cubicBezTo>
                <a:cubicBezTo>
                  <a:pt x="83" y="85"/>
                  <a:pt x="93" y="87"/>
                  <a:pt x="102" y="87"/>
                </a:cubicBezTo>
                <a:cubicBezTo>
                  <a:pt x="112" y="87"/>
                  <a:pt x="121" y="85"/>
                  <a:pt x="129" y="82"/>
                </a:cubicBezTo>
                <a:cubicBezTo>
                  <a:pt x="129" y="90"/>
                  <a:pt x="129" y="90"/>
                  <a:pt x="129" y="90"/>
                </a:cubicBezTo>
                <a:cubicBezTo>
                  <a:pt x="129" y="93"/>
                  <a:pt x="119" y="99"/>
                  <a:pt x="102" y="99"/>
                </a:cubicBezTo>
                <a:close/>
                <a:moveTo>
                  <a:pt x="102" y="76"/>
                </a:moveTo>
                <a:cubicBezTo>
                  <a:pt x="85" y="76"/>
                  <a:pt x="76" y="69"/>
                  <a:pt x="76" y="67"/>
                </a:cubicBezTo>
                <a:cubicBezTo>
                  <a:pt x="76" y="61"/>
                  <a:pt x="76" y="61"/>
                  <a:pt x="76" y="61"/>
                </a:cubicBezTo>
                <a:cubicBezTo>
                  <a:pt x="76" y="59"/>
                  <a:pt x="76" y="59"/>
                  <a:pt x="76" y="59"/>
                </a:cubicBezTo>
                <a:cubicBezTo>
                  <a:pt x="83" y="62"/>
                  <a:pt x="93" y="64"/>
                  <a:pt x="102" y="64"/>
                </a:cubicBezTo>
                <a:cubicBezTo>
                  <a:pt x="112" y="64"/>
                  <a:pt x="121" y="62"/>
                  <a:pt x="129" y="59"/>
                </a:cubicBezTo>
                <a:cubicBezTo>
                  <a:pt x="129" y="67"/>
                  <a:pt x="129" y="67"/>
                  <a:pt x="129" y="67"/>
                </a:cubicBezTo>
                <a:cubicBezTo>
                  <a:pt x="129" y="69"/>
                  <a:pt x="119" y="76"/>
                  <a:pt x="102" y="76"/>
                </a:cubicBezTo>
                <a:close/>
                <a:moveTo>
                  <a:pt x="102" y="52"/>
                </a:moveTo>
                <a:cubicBezTo>
                  <a:pt x="85" y="52"/>
                  <a:pt x="76" y="46"/>
                  <a:pt x="76" y="43"/>
                </a:cubicBezTo>
                <a:cubicBezTo>
                  <a:pt x="76" y="35"/>
                  <a:pt x="76" y="35"/>
                  <a:pt x="76" y="35"/>
                </a:cubicBezTo>
                <a:cubicBezTo>
                  <a:pt x="83" y="39"/>
                  <a:pt x="93" y="41"/>
                  <a:pt x="102" y="41"/>
                </a:cubicBezTo>
                <a:cubicBezTo>
                  <a:pt x="112" y="41"/>
                  <a:pt x="121" y="39"/>
                  <a:pt x="129" y="35"/>
                </a:cubicBezTo>
                <a:cubicBezTo>
                  <a:pt x="129" y="43"/>
                  <a:pt x="129" y="43"/>
                  <a:pt x="129" y="43"/>
                </a:cubicBezTo>
                <a:cubicBezTo>
                  <a:pt x="129" y="46"/>
                  <a:pt x="119" y="52"/>
                  <a:pt x="102" y="5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84" name="Google Shape;3584;p63"/>
          <p:cNvSpPr txBox="1"/>
          <p:nvPr/>
        </p:nvSpPr>
        <p:spPr>
          <a:xfrm>
            <a:off x="5567527" y="3599037"/>
            <a:ext cx="106311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PESTEL</a:t>
            </a:r>
            <a:endParaRPr sz="2000" b="1">
              <a:solidFill>
                <a:schemeClr val="lt2"/>
              </a:solidFill>
              <a:latin typeface="Lato"/>
              <a:ea typeface="Lato"/>
              <a:cs typeface="Lato"/>
              <a:sym typeface="Lato"/>
            </a:endParaRPr>
          </a:p>
        </p:txBody>
      </p:sp>
      <p:sp>
        <p:nvSpPr>
          <p:cNvPr id="3585" name="Google Shape;3585;p63"/>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549"/>
                                        </p:tgtEl>
                                        <p:attrNameLst>
                                          <p:attrName>style.visibility</p:attrName>
                                        </p:attrNameLst>
                                      </p:cBhvr>
                                      <p:to>
                                        <p:strVal val="visible"/>
                                      </p:to>
                                    </p:set>
                                    <p:anim calcmode="lin" valueType="num">
                                      <p:cBhvr additive="base">
                                        <p:cTn id="7" dur="500"/>
                                        <p:tgtEl>
                                          <p:spTgt spid="3549"/>
                                        </p:tgtEl>
                                        <p:attrNameLst>
                                          <p:attrName>ppt_w</p:attrName>
                                        </p:attrNameLst>
                                      </p:cBhvr>
                                      <p:tavLst>
                                        <p:tav tm="0">
                                          <p:val>
                                            <p:strVal val="0"/>
                                          </p:val>
                                        </p:tav>
                                        <p:tav tm="100000">
                                          <p:val>
                                            <p:strVal val="#ppt_w"/>
                                          </p:val>
                                        </p:tav>
                                      </p:tavLst>
                                    </p:anim>
                                    <p:anim calcmode="lin" valueType="num">
                                      <p:cBhvr additive="base">
                                        <p:cTn id="8" dur="500"/>
                                        <p:tgtEl>
                                          <p:spTgt spid="3549"/>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550"/>
                                        </p:tgtEl>
                                        <p:attrNameLst>
                                          <p:attrName>style.visibility</p:attrName>
                                        </p:attrNameLst>
                                      </p:cBhvr>
                                      <p:to>
                                        <p:strVal val="visible"/>
                                      </p:to>
                                    </p:set>
                                    <p:anim calcmode="lin" valueType="num">
                                      <p:cBhvr additive="base">
                                        <p:cTn id="12" dur="500"/>
                                        <p:tgtEl>
                                          <p:spTgt spid="3550"/>
                                        </p:tgtEl>
                                        <p:attrNameLst>
                                          <p:attrName>ppt_w</p:attrName>
                                        </p:attrNameLst>
                                      </p:cBhvr>
                                      <p:tavLst>
                                        <p:tav tm="0">
                                          <p:val>
                                            <p:strVal val="0"/>
                                          </p:val>
                                        </p:tav>
                                        <p:tav tm="100000">
                                          <p:val>
                                            <p:strVal val="#ppt_w"/>
                                          </p:val>
                                        </p:tav>
                                      </p:tavLst>
                                    </p:anim>
                                    <p:anim calcmode="lin" valueType="num">
                                      <p:cBhvr additive="base">
                                        <p:cTn id="13" dur="500"/>
                                        <p:tgtEl>
                                          <p:spTgt spid="3550"/>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584"/>
                                        </p:tgtEl>
                                        <p:attrNameLst>
                                          <p:attrName>style.visibility</p:attrName>
                                        </p:attrNameLst>
                                      </p:cBhvr>
                                      <p:to>
                                        <p:strVal val="visible"/>
                                      </p:to>
                                    </p:set>
                                    <p:animEffect transition="in" filter="fade">
                                      <p:cBhvr>
                                        <p:cTn id="17" dur="500"/>
                                        <p:tgtEl>
                                          <p:spTgt spid="3584"/>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555"/>
                                        </p:tgtEl>
                                        <p:attrNameLst>
                                          <p:attrName>style.visibility</p:attrName>
                                        </p:attrNameLst>
                                      </p:cBhvr>
                                      <p:to>
                                        <p:strVal val="visible"/>
                                      </p:to>
                                    </p:set>
                                    <p:anim calcmode="lin" valueType="num">
                                      <p:cBhvr additive="base">
                                        <p:cTn id="21" dur="500"/>
                                        <p:tgtEl>
                                          <p:spTgt spid="3555"/>
                                        </p:tgtEl>
                                        <p:attrNameLst>
                                          <p:attrName>ppt_w</p:attrName>
                                        </p:attrNameLst>
                                      </p:cBhvr>
                                      <p:tavLst>
                                        <p:tav tm="0">
                                          <p:val>
                                            <p:strVal val="0"/>
                                          </p:val>
                                        </p:tav>
                                        <p:tav tm="100000">
                                          <p:val>
                                            <p:strVal val="#ppt_w"/>
                                          </p:val>
                                        </p:tav>
                                      </p:tavLst>
                                    </p:anim>
                                    <p:anim calcmode="lin" valueType="num">
                                      <p:cBhvr additive="base">
                                        <p:cTn id="22" dur="500"/>
                                        <p:tgtEl>
                                          <p:spTgt spid="3555"/>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551"/>
                                        </p:tgtEl>
                                        <p:attrNameLst>
                                          <p:attrName>style.visibility</p:attrName>
                                        </p:attrNameLst>
                                      </p:cBhvr>
                                      <p:to>
                                        <p:strVal val="visible"/>
                                      </p:to>
                                    </p:set>
                                    <p:anim calcmode="lin" valueType="num">
                                      <p:cBhvr additive="base">
                                        <p:cTn id="25" dur="500"/>
                                        <p:tgtEl>
                                          <p:spTgt spid="3551"/>
                                        </p:tgtEl>
                                        <p:attrNameLst>
                                          <p:attrName>ppt_w</p:attrName>
                                        </p:attrNameLst>
                                      </p:cBhvr>
                                      <p:tavLst>
                                        <p:tav tm="0">
                                          <p:val>
                                            <p:strVal val="0"/>
                                          </p:val>
                                        </p:tav>
                                        <p:tav tm="100000">
                                          <p:val>
                                            <p:strVal val="#ppt_w"/>
                                          </p:val>
                                        </p:tav>
                                      </p:tavLst>
                                    </p:anim>
                                    <p:anim calcmode="lin" valueType="num">
                                      <p:cBhvr additive="base">
                                        <p:cTn id="26" dur="500"/>
                                        <p:tgtEl>
                                          <p:spTgt spid="3551"/>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557"/>
                                        </p:tgtEl>
                                        <p:attrNameLst>
                                          <p:attrName>style.visibility</p:attrName>
                                        </p:attrNameLst>
                                      </p:cBhvr>
                                      <p:to>
                                        <p:strVal val="visible"/>
                                      </p:to>
                                    </p:set>
                                    <p:anim calcmode="lin" valueType="num">
                                      <p:cBhvr additive="base">
                                        <p:cTn id="29" dur="500"/>
                                        <p:tgtEl>
                                          <p:spTgt spid="3557"/>
                                        </p:tgtEl>
                                        <p:attrNameLst>
                                          <p:attrName>ppt_w</p:attrName>
                                        </p:attrNameLst>
                                      </p:cBhvr>
                                      <p:tavLst>
                                        <p:tav tm="0">
                                          <p:val>
                                            <p:strVal val="0"/>
                                          </p:val>
                                        </p:tav>
                                        <p:tav tm="100000">
                                          <p:val>
                                            <p:strVal val="#ppt_w"/>
                                          </p:val>
                                        </p:tav>
                                      </p:tavLst>
                                    </p:anim>
                                    <p:anim calcmode="lin" valueType="num">
                                      <p:cBhvr additive="base">
                                        <p:cTn id="30" dur="500"/>
                                        <p:tgtEl>
                                          <p:spTgt spid="3557"/>
                                        </p:tgtEl>
                                        <p:attrNameLst>
                                          <p:attrName>ppt_h</p:attrName>
                                        </p:attrNameLst>
                                      </p:cBhvr>
                                      <p:tavLst>
                                        <p:tav tm="0">
                                          <p:val>
                                            <p:str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559"/>
                                        </p:tgtEl>
                                        <p:attrNameLst>
                                          <p:attrName>style.visibility</p:attrName>
                                        </p:attrNameLst>
                                      </p:cBhvr>
                                      <p:to>
                                        <p:strVal val="visible"/>
                                      </p:to>
                                    </p:set>
                                    <p:anim calcmode="lin" valueType="num">
                                      <p:cBhvr additive="base">
                                        <p:cTn id="33" dur="500"/>
                                        <p:tgtEl>
                                          <p:spTgt spid="3559"/>
                                        </p:tgtEl>
                                        <p:attrNameLst>
                                          <p:attrName>ppt_w</p:attrName>
                                        </p:attrNameLst>
                                      </p:cBhvr>
                                      <p:tavLst>
                                        <p:tav tm="0">
                                          <p:val>
                                            <p:strVal val="0"/>
                                          </p:val>
                                        </p:tav>
                                        <p:tav tm="100000">
                                          <p:val>
                                            <p:strVal val="#ppt_w"/>
                                          </p:val>
                                        </p:tav>
                                      </p:tavLst>
                                    </p:anim>
                                    <p:anim calcmode="lin" valueType="num">
                                      <p:cBhvr additive="base">
                                        <p:cTn id="34" dur="500"/>
                                        <p:tgtEl>
                                          <p:spTgt spid="3559"/>
                                        </p:tgtEl>
                                        <p:attrNameLst>
                                          <p:attrName>ppt_h</p:attrName>
                                        </p:attrNameLst>
                                      </p:cBhvr>
                                      <p:tavLst>
                                        <p:tav tm="0">
                                          <p:val>
                                            <p:str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561"/>
                                        </p:tgtEl>
                                        <p:attrNameLst>
                                          <p:attrName>style.visibility</p:attrName>
                                        </p:attrNameLst>
                                      </p:cBhvr>
                                      <p:to>
                                        <p:strVal val="visible"/>
                                      </p:to>
                                    </p:set>
                                    <p:anim calcmode="lin" valueType="num">
                                      <p:cBhvr additive="base">
                                        <p:cTn id="37" dur="500"/>
                                        <p:tgtEl>
                                          <p:spTgt spid="3561"/>
                                        </p:tgtEl>
                                        <p:attrNameLst>
                                          <p:attrName>ppt_w</p:attrName>
                                        </p:attrNameLst>
                                      </p:cBhvr>
                                      <p:tavLst>
                                        <p:tav tm="0">
                                          <p:val>
                                            <p:strVal val="0"/>
                                          </p:val>
                                        </p:tav>
                                        <p:tav tm="100000">
                                          <p:val>
                                            <p:strVal val="#ppt_w"/>
                                          </p:val>
                                        </p:tav>
                                      </p:tavLst>
                                    </p:anim>
                                    <p:anim calcmode="lin" valueType="num">
                                      <p:cBhvr additive="base">
                                        <p:cTn id="38" dur="500"/>
                                        <p:tgtEl>
                                          <p:spTgt spid="3561"/>
                                        </p:tgtEl>
                                        <p:attrNameLst>
                                          <p:attrName>ppt_h</p:attrName>
                                        </p:attrNameLst>
                                      </p:cBhvr>
                                      <p:tavLst>
                                        <p:tav tm="0">
                                          <p:val>
                                            <p:str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3553"/>
                                        </p:tgtEl>
                                        <p:attrNameLst>
                                          <p:attrName>style.visibility</p:attrName>
                                        </p:attrNameLst>
                                      </p:cBhvr>
                                      <p:to>
                                        <p:strVal val="visible"/>
                                      </p:to>
                                    </p:set>
                                    <p:anim calcmode="lin" valueType="num">
                                      <p:cBhvr additive="base">
                                        <p:cTn id="41" dur="500"/>
                                        <p:tgtEl>
                                          <p:spTgt spid="3553"/>
                                        </p:tgtEl>
                                        <p:attrNameLst>
                                          <p:attrName>ppt_w</p:attrName>
                                        </p:attrNameLst>
                                      </p:cBhvr>
                                      <p:tavLst>
                                        <p:tav tm="0">
                                          <p:val>
                                            <p:strVal val="0"/>
                                          </p:val>
                                        </p:tav>
                                        <p:tav tm="100000">
                                          <p:val>
                                            <p:strVal val="#ppt_w"/>
                                          </p:val>
                                        </p:tav>
                                      </p:tavLst>
                                    </p:anim>
                                    <p:anim calcmode="lin" valueType="num">
                                      <p:cBhvr additive="base">
                                        <p:cTn id="42" dur="500"/>
                                        <p:tgtEl>
                                          <p:spTgt spid="3553"/>
                                        </p:tgtEl>
                                        <p:attrNameLst>
                                          <p:attrName>ppt_h</p:attrName>
                                        </p:attrNameLst>
                                      </p:cBhvr>
                                      <p:tavLst>
                                        <p:tav tm="0">
                                          <p:val>
                                            <p:strVal val="0"/>
                                          </p:val>
                                        </p:tav>
                                        <p:tav tm="100000">
                                          <p:val>
                                            <p:strVal val="#ppt_h"/>
                                          </p:val>
                                        </p:tav>
                                      </p:tavLst>
                                    </p:anim>
                                  </p:childTnLst>
                                </p:cTn>
                              </p:par>
                            </p:childTnLst>
                          </p:cTn>
                        </p:par>
                        <p:par>
                          <p:cTn id="43" fill="hold">
                            <p:stCondLst>
                              <p:cond delay="2000"/>
                            </p:stCondLst>
                            <p:childTnLst>
                              <p:par>
                                <p:cTn id="44" presetID="23" presetClass="entr" presetSubtype="16" fill="hold" nodeType="afterEffect">
                                  <p:stCondLst>
                                    <p:cond delay="0"/>
                                  </p:stCondLst>
                                  <p:childTnLst>
                                    <p:set>
                                      <p:cBhvr>
                                        <p:cTn id="45" dur="1" fill="hold">
                                          <p:stCondLst>
                                            <p:cond delay="0"/>
                                          </p:stCondLst>
                                        </p:cTn>
                                        <p:tgtEl>
                                          <p:spTgt spid="3556"/>
                                        </p:tgtEl>
                                        <p:attrNameLst>
                                          <p:attrName>style.visibility</p:attrName>
                                        </p:attrNameLst>
                                      </p:cBhvr>
                                      <p:to>
                                        <p:strVal val="visible"/>
                                      </p:to>
                                    </p:set>
                                    <p:anim calcmode="lin" valueType="num">
                                      <p:cBhvr additive="base">
                                        <p:cTn id="46" dur="500"/>
                                        <p:tgtEl>
                                          <p:spTgt spid="3556"/>
                                        </p:tgtEl>
                                        <p:attrNameLst>
                                          <p:attrName>ppt_w</p:attrName>
                                        </p:attrNameLst>
                                      </p:cBhvr>
                                      <p:tavLst>
                                        <p:tav tm="0">
                                          <p:val>
                                            <p:strVal val="0"/>
                                          </p:val>
                                        </p:tav>
                                        <p:tav tm="100000">
                                          <p:val>
                                            <p:strVal val="#ppt_w"/>
                                          </p:val>
                                        </p:tav>
                                      </p:tavLst>
                                    </p:anim>
                                    <p:anim calcmode="lin" valueType="num">
                                      <p:cBhvr additive="base">
                                        <p:cTn id="47" dur="500"/>
                                        <p:tgtEl>
                                          <p:spTgt spid="3556"/>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3552"/>
                                        </p:tgtEl>
                                        <p:attrNameLst>
                                          <p:attrName>style.visibility</p:attrName>
                                        </p:attrNameLst>
                                      </p:cBhvr>
                                      <p:to>
                                        <p:strVal val="visible"/>
                                      </p:to>
                                    </p:set>
                                    <p:anim calcmode="lin" valueType="num">
                                      <p:cBhvr additive="base">
                                        <p:cTn id="50" dur="500"/>
                                        <p:tgtEl>
                                          <p:spTgt spid="3552"/>
                                        </p:tgtEl>
                                        <p:attrNameLst>
                                          <p:attrName>ppt_w</p:attrName>
                                        </p:attrNameLst>
                                      </p:cBhvr>
                                      <p:tavLst>
                                        <p:tav tm="0">
                                          <p:val>
                                            <p:strVal val="0"/>
                                          </p:val>
                                        </p:tav>
                                        <p:tav tm="100000">
                                          <p:val>
                                            <p:strVal val="#ppt_w"/>
                                          </p:val>
                                        </p:tav>
                                      </p:tavLst>
                                    </p:anim>
                                    <p:anim calcmode="lin" valueType="num">
                                      <p:cBhvr additive="base">
                                        <p:cTn id="51" dur="500"/>
                                        <p:tgtEl>
                                          <p:spTgt spid="3552"/>
                                        </p:tgtEl>
                                        <p:attrNameLst>
                                          <p:attrName>ppt_h</p:attrName>
                                        </p:attrNameLst>
                                      </p:cBhvr>
                                      <p:tavLst>
                                        <p:tav tm="0">
                                          <p:val>
                                            <p:str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3558"/>
                                        </p:tgtEl>
                                        <p:attrNameLst>
                                          <p:attrName>style.visibility</p:attrName>
                                        </p:attrNameLst>
                                      </p:cBhvr>
                                      <p:to>
                                        <p:strVal val="visible"/>
                                      </p:to>
                                    </p:set>
                                    <p:anim calcmode="lin" valueType="num">
                                      <p:cBhvr additive="base">
                                        <p:cTn id="54" dur="500"/>
                                        <p:tgtEl>
                                          <p:spTgt spid="3558"/>
                                        </p:tgtEl>
                                        <p:attrNameLst>
                                          <p:attrName>ppt_w</p:attrName>
                                        </p:attrNameLst>
                                      </p:cBhvr>
                                      <p:tavLst>
                                        <p:tav tm="0">
                                          <p:val>
                                            <p:strVal val="0"/>
                                          </p:val>
                                        </p:tav>
                                        <p:tav tm="100000">
                                          <p:val>
                                            <p:strVal val="#ppt_w"/>
                                          </p:val>
                                        </p:tav>
                                      </p:tavLst>
                                    </p:anim>
                                    <p:anim calcmode="lin" valueType="num">
                                      <p:cBhvr additive="base">
                                        <p:cTn id="55" dur="500"/>
                                        <p:tgtEl>
                                          <p:spTgt spid="3558"/>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3560"/>
                                        </p:tgtEl>
                                        <p:attrNameLst>
                                          <p:attrName>style.visibility</p:attrName>
                                        </p:attrNameLst>
                                      </p:cBhvr>
                                      <p:to>
                                        <p:strVal val="visible"/>
                                      </p:to>
                                    </p:set>
                                    <p:anim calcmode="lin" valueType="num">
                                      <p:cBhvr additive="base">
                                        <p:cTn id="58" dur="500"/>
                                        <p:tgtEl>
                                          <p:spTgt spid="3560"/>
                                        </p:tgtEl>
                                        <p:attrNameLst>
                                          <p:attrName>ppt_w</p:attrName>
                                        </p:attrNameLst>
                                      </p:cBhvr>
                                      <p:tavLst>
                                        <p:tav tm="0">
                                          <p:val>
                                            <p:strVal val="0"/>
                                          </p:val>
                                        </p:tav>
                                        <p:tav tm="100000">
                                          <p:val>
                                            <p:strVal val="#ppt_w"/>
                                          </p:val>
                                        </p:tav>
                                      </p:tavLst>
                                    </p:anim>
                                    <p:anim calcmode="lin" valueType="num">
                                      <p:cBhvr additive="base">
                                        <p:cTn id="59" dur="500"/>
                                        <p:tgtEl>
                                          <p:spTgt spid="3560"/>
                                        </p:tgtEl>
                                        <p:attrNameLst>
                                          <p:attrName>ppt_h</p:attrName>
                                        </p:attrNameLst>
                                      </p:cBhvr>
                                      <p:tavLst>
                                        <p:tav tm="0">
                                          <p:val>
                                            <p:str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3562"/>
                                        </p:tgtEl>
                                        <p:attrNameLst>
                                          <p:attrName>style.visibility</p:attrName>
                                        </p:attrNameLst>
                                      </p:cBhvr>
                                      <p:to>
                                        <p:strVal val="visible"/>
                                      </p:to>
                                    </p:set>
                                    <p:anim calcmode="lin" valueType="num">
                                      <p:cBhvr additive="base">
                                        <p:cTn id="62" dur="500"/>
                                        <p:tgtEl>
                                          <p:spTgt spid="3562"/>
                                        </p:tgtEl>
                                        <p:attrNameLst>
                                          <p:attrName>ppt_w</p:attrName>
                                        </p:attrNameLst>
                                      </p:cBhvr>
                                      <p:tavLst>
                                        <p:tav tm="0">
                                          <p:val>
                                            <p:strVal val="0"/>
                                          </p:val>
                                        </p:tav>
                                        <p:tav tm="100000">
                                          <p:val>
                                            <p:strVal val="#ppt_w"/>
                                          </p:val>
                                        </p:tav>
                                      </p:tavLst>
                                    </p:anim>
                                    <p:anim calcmode="lin" valueType="num">
                                      <p:cBhvr additive="base">
                                        <p:cTn id="63" dur="500"/>
                                        <p:tgtEl>
                                          <p:spTgt spid="3562"/>
                                        </p:tgtEl>
                                        <p:attrNameLst>
                                          <p:attrName>ppt_h</p:attrName>
                                        </p:attrNameLst>
                                      </p:cBhvr>
                                      <p:tavLst>
                                        <p:tav tm="0">
                                          <p:val>
                                            <p:str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3554"/>
                                        </p:tgtEl>
                                        <p:attrNameLst>
                                          <p:attrName>style.visibility</p:attrName>
                                        </p:attrNameLst>
                                      </p:cBhvr>
                                      <p:to>
                                        <p:strVal val="visible"/>
                                      </p:to>
                                    </p:set>
                                    <p:anim calcmode="lin" valueType="num">
                                      <p:cBhvr additive="base">
                                        <p:cTn id="66" dur="500"/>
                                        <p:tgtEl>
                                          <p:spTgt spid="3554"/>
                                        </p:tgtEl>
                                        <p:attrNameLst>
                                          <p:attrName>ppt_w</p:attrName>
                                        </p:attrNameLst>
                                      </p:cBhvr>
                                      <p:tavLst>
                                        <p:tav tm="0">
                                          <p:val>
                                            <p:strVal val="0"/>
                                          </p:val>
                                        </p:tav>
                                        <p:tav tm="100000">
                                          <p:val>
                                            <p:strVal val="#ppt_w"/>
                                          </p:val>
                                        </p:tav>
                                      </p:tavLst>
                                    </p:anim>
                                    <p:anim calcmode="lin" valueType="num">
                                      <p:cBhvr additive="base">
                                        <p:cTn id="67" dur="500"/>
                                        <p:tgtEl>
                                          <p:spTgt spid="3554"/>
                                        </p:tgtEl>
                                        <p:attrNameLst>
                                          <p:attrName>ppt_h</p:attrName>
                                        </p:attrNameLst>
                                      </p:cBhvr>
                                      <p:tavLst>
                                        <p:tav tm="0">
                                          <p:val>
                                            <p:strVal val="0"/>
                                          </p:val>
                                        </p:tav>
                                        <p:tav tm="100000">
                                          <p:val>
                                            <p:strVal val="#ppt_h"/>
                                          </p:val>
                                        </p:tav>
                                      </p:tavLst>
                                    </p:anim>
                                  </p:childTnLst>
                                </p:cTn>
                              </p:par>
                            </p:childTnLst>
                          </p:cTn>
                        </p:par>
                        <p:par>
                          <p:cTn id="68" fill="hold">
                            <p:stCondLst>
                              <p:cond delay="2500"/>
                            </p:stCondLst>
                            <p:childTnLst>
                              <p:par>
                                <p:cTn id="69" presetID="23" presetClass="entr" presetSubtype="16" fill="hold" nodeType="afterEffect">
                                  <p:stCondLst>
                                    <p:cond delay="0"/>
                                  </p:stCondLst>
                                  <p:childTnLst>
                                    <p:set>
                                      <p:cBhvr>
                                        <p:cTn id="70" dur="1" fill="hold">
                                          <p:stCondLst>
                                            <p:cond delay="0"/>
                                          </p:stCondLst>
                                        </p:cTn>
                                        <p:tgtEl>
                                          <p:spTgt spid="3578"/>
                                        </p:tgtEl>
                                        <p:attrNameLst>
                                          <p:attrName>style.visibility</p:attrName>
                                        </p:attrNameLst>
                                      </p:cBhvr>
                                      <p:to>
                                        <p:strVal val="visible"/>
                                      </p:to>
                                    </p:set>
                                    <p:anim calcmode="lin" valueType="num">
                                      <p:cBhvr additive="base">
                                        <p:cTn id="71" dur="500"/>
                                        <p:tgtEl>
                                          <p:spTgt spid="3578"/>
                                        </p:tgtEl>
                                        <p:attrNameLst>
                                          <p:attrName>ppt_w</p:attrName>
                                        </p:attrNameLst>
                                      </p:cBhvr>
                                      <p:tavLst>
                                        <p:tav tm="0">
                                          <p:val>
                                            <p:strVal val="0"/>
                                          </p:val>
                                        </p:tav>
                                        <p:tav tm="100000">
                                          <p:val>
                                            <p:strVal val="#ppt_w"/>
                                          </p:val>
                                        </p:tav>
                                      </p:tavLst>
                                    </p:anim>
                                    <p:anim calcmode="lin" valueType="num">
                                      <p:cBhvr additive="base">
                                        <p:cTn id="72" dur="500"/>
                                        <p:tgtEl>
                                          <p:spTgt spid="3578"/>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3583"/>
                                        </p:tgtEl>
                                        <p:attrNameLst>
                                          <p:attrName>style.visibility</p:attrName>
                                        </p:attrNameLst>
                                      </p:cBhvr>
                                      <p:to>
                                        <p:strVal val="visible"/>
                                      </p:to>
                                    </p:set>
                                    <p:anim calcmode="lin" valueType="num">
                                      <p:cBhvr additive="base">
                                        <p:cTn id="75" dur="500"/>
                                        <p:tgtEl>
                                          <p:spTgt spid="3583"/>
                                        </p:tgtEl>
                                        <p:attrNameLst>
                                          <p:attrName>ppt_w</p:attrName>
                                        </p:attrNameLst>
                                      </p:cBhvr>
                                      <p:tavLst>
                                        <p:tav tm="0">
                                          <p:val>
                                            <p:strVal val="0"/>
                                          </p:val>
                                        </p:tav>
                                        <p:tav tm="100000">
                                          <p:val>
                                            <p:strVal val="#ppt_w"/>
                                          </p:val>
                                        </p:tav>
                                      </p:tavLst>
                                    </p:anim>
                                    <p:anim calcmode="lin" valueType="num">
                                      <p:cBhvr additive="base">
                                        <p:cTn id="76" dur="500"/>
                                        <p:tgtEl>
                                          <p:spTgt spid="3583"/>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3575"/>
                                        </p:tgtEl>
                                        <p:attrNameLst>
                                          <p:attrName>style.visibility</p:attrName>
                                        </p:attrNameLst>
                                      </p:cBhvr>
                                      <p:to>
                                        <p:strVal val="visible"/>
                                      </p:to>
                                    </p:set>
                                    <p:anim calcmode="lin" valueType="num">
                                      <p:cBhvr additive="base">
                                        <p:cTn id="79" dur="500"/>
                                        <p:tgtEl>
                                          <p:spTgt spid="3575"/>
                                        </p:tgtEl>
                                        <p:attrNameLst>
                                          <p:attrName>ppt_w</p:attrName>
                                        </p:attrNameLst>
                                      </p:cBhvr>
                                      <p:tavLst>
                                        <p:tav tm="0">
                                          <p:val>
                                            <p:strVal val="0"/>
                                          </p:val>
                                        </p:tav>
                                        <p:tav tm="100000">
                                          <p:val>
                                            <p:strVal val="#ppt_w"/>
                                          </p:val>
                                        </p:tav>
                                      </p:tavLst>
                                    </p:anim>
                                    <p:anim calcmode="lin" valueType="num">
                                      <p:cBhvr additive="base">
                                        <p:cTn id="80" dur="500"/>
                                        <p:tgtEl>
                                          <p:spTgt spid="3575"/>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3577"/>
                                        </p:tgtEl>
                                        <p:attrNameLst>
                                          <p:attrName>style.visibility</p:attrName>
                                        </p:attrNameLst>
                                      </p:cBhvr>
                                      <p:to>
                                        <p:strVal val="visible"/>
                                      </p:to>
                                    </p:set>
                                    <p:anim calcmode="lin" valueType="num">
                                      <p:cBhvr additive="base">
                                        <p:cTn id="83" dur="500"/>
                                        <p:tgtEl>
                                          <p:spTgt spid="3577"/>
                                        </p:tgtEl>
                                        <p:attrNameLst>
                                          <p:attrName>ppt_w</p:attrName>
                                        </p:attrNameLst>
                                      </p:cBhvr>
                                      <p:tavLst>
                                        <p:tav tm="0">
                                          <p:val>
                                            <p:strVal val="0"/>
                                          </p:val>
                                        </p:tav>
                                        <p:tav tm="100000">
                                          <p:val>
                                            <p:strVal val="#ppt_w"/>
                                          </p:val>
                                        </p:tav>
                                      </p:tavLst>
                                    </p:anim>
                                    <p:anim calcmode="lin" valueType="num">
                                      <p:cBhvr additive="base">
                                        <p:cTn id="84" dur="500"/>
                                        <p:tgtEl>
                                          <p:spTgt spid="3577"/>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3582"/>
                                        </p:tgtEl>
                                        <p:attrNameLst>
                                          <p:attrName>style.visibility</p:attrName>
                                        </p:attrNameLst>
                                      </p:cBhvr>
                                      <p:to>
                                        <p:strVal val="visible"/>
                                      </p:to>
                                    </p:set>
                                    <p:anim calcmode="lin" valueType="num">
                                      <p:cBhvr additive="base">
                                        <p:cTn id="87" dur="500"/>
                                        <p:tgtEl>
                                          <p:spTgt spid="3582"/>
                                        </p:tgtEl>
                                        <p:attrNameLst>
                                          <p:attrName>ppt_w</p:attrName>
                                        </p:attrNameLst>
                                      </p:cBhvr>
                                      <p:tavLst>
                                        <p:tav tm="0">
                                          <p:val>
                                            <p:strVal val="0"/>
                                          </p:val>
                                        </p:tav>
                                        <p:tav tm="100000">
                                          <p:val>
                                            <p:strVal val="#ppt_w"/>
                                          </p:val>
                                        </p:tav>
                                      </p:tavLst>
                                    </p:anim>
                                    <p:anim calcmode="lin" valueType="num">
                                      <p:cBhvr additive="base">
                                        <p:cTn id="88" dur="500"/>
                                        <p:tgtEl>
                                          <p:spTgt spid="3582"/>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3576"/>
                                        </p:tgtEl>
                                        <p:attrNameLst>
                                          <p:attrName>style.visibility</p:attrName>
                                        </p:attrNameLst>
                                      </p:cBhvr>
                                      <p:to>
                                        <p:strVal val="visible"/>
                                      </p:to>
                                    </p:set>
                                    <p:anim calcmode="lin" valueType="num">
                                      <p:cBhvr additive="base">
                                        <p:cTn id="91" dur="500"/>
                                        <p:tgtEl>
                                          <p:spTgt spid="3576"/>
                                        </p:tgtEl>
                                        <p:attrNameLst>
                                          <p:attrName>ppt_w</p:attrName>
                                        </p:attrNameLst>
                                      </p:cBhvr>
                                      <p:tavLst>
                                        <p:tav tm="0">
                                          <p:val>
                                            <p:strVal val="0"/>
                                          </p:val>
                                        </p:tav>
                                        <p:tav tm="100000">
                                          <p:val>
                                            <p:strVal val="#ppt_w"/>
                                          </p:val>
                                        </p:tav>
                                      </p:tavLst>
                                    </p:anim>
                                    <p:anim calcmode="lin" valueType="num">
                                      <p:cBhvr additive="base">
                                        <p:cTn id="92" dur="500"/>
                                        <p:tgtEl>
                                          <p:spTgt spid="3576"/>
                                        </p:tgtEl>
                                        <p:attrNameLst>
                                          <p:attrName>ppt_h</p:attrName>
                                        </p:attrNameLst>
                                      </p:cBhvr>
                                      <p:tavLst>
                                        <p:tav tm="0">
                                          <p:val>
                                            <p:strVal val="0"/>
                                          </p:val>
                                        </p:tav>
                                        <p:tav tm="100000">
                                          <p:val>
                                            <p:strVal val="#ppt_h"/>
                                          </p:val>
                                        </p:tav>
                                      </p:tavLst>
                                    </p:anim>
                                  </p:childTnLst>
                                </p:cTn>
                              </p:par>
                            </p:childTnLst>
                          </p:cTn>
                        </p:par>
                        <p:par>
                          <p:cTn id="93" fill="hold">
                            <p:stCondLst>
                              <p:cond delay="3000"/>
                            </p:stCondLst>
                            <p:childTnLst>
                              <p:par>
                                <p:cTn id="94" presetID="2" presetClass="entr" presetSubtype="2" fill="hold" nodeType="afterEffect">
                                  <p:stCondLst>
                                    <p:cond delay="0"/>
                                  </p:stCondLst>
                                  <p:childTnLst>
                                    <p:set>
                                      <p:cBhvr>
                                        <p:cTn id="95" dur="1" fill="hold">
                                          <p:stCondLst>
                                            <p:cond delay="0"/>
                                          </p:stCondLst>
                                        </p:cTn>
                                        <p:tgtEl>
                                          <p:spTgt spid="3563"/>
                                        </p:tgtEl>
                                        <p:attrNameLst>
                                          <p:attrName>style.visibility</p:attrName>
                                        </p:attrNameLst>
                                      </p:cBhvr>
                                      <p:to>
                                        <p:strVal val="visible"/>
                                      </p:to>
                                    </p:set>
                                    <p:anim calcmode="lin" valueType="num">
                                      <p:cBhvr additive="base">
                                        <p:cTn id="96" dur="500"/>
                                        <p:tgtEl>
                                          <p:spTgt spid="3563"/>
                                        </p:tgtEl>
                                        <p:attrNameLst>
                                          <p:attrName>ppt_x</p:attrName>
                                        </p:attrNameLst>
                                      </p:cBhvr>
                                      <p:tavLst>
                                        <p:tav tm="0">
                                          <p:val>
                                            <p:strVal val="#ppt_x+1"/>
                                          </p:val>
                                        </p:tav>
                                        <p:tav tm="100000">
                                          <p:val>
                                            <p:strVal val="#ppt_x"/>
                                          </p:val>
                                        </p:tav>
                                      </p:tavLst>
                                    </p:anim>
                                  </p:childTnLst>
                                </p:cTn>
                              </p:par>
                              <p:par>
                                <p:cTn id="97" presetID="2" presetClass="entr" presetSubtype="2" fill="hold" nodeType="withEffect">
                                  <p:stCondLst>
                                    <p:cond delay="0"/>
                                  </p:stCondLst>
                                  <p:childTnLst>
                                    <p:set>
                                      <p:cBhvr>
                                        <p:cTn id="98" dur="1" fill="hold">
                                          <p:stCondLst>
                                            <p:cond delay="0"/>
                                          </p:stCondLst>
                                        </p:cTn>
                                        <p:tgtEl>
                                          <p:spTgt spid="3565"/>
                                        </p:tgtEl>
                                        <p:attrNameLst>
                                          <p:attrName>style.visibility</p:attrName>
                                        </p:attrNameLst>
                                      </p:cBhvr>
                                      <p:to>
                                        <p:strVal val="visible"/>
                                      </p:to>
                                    </p:set>
                                    <p:anim calcmode="lin" valueType="num">
                                      <p:cBhvr additive="base">
                                        <p:cTn id="99" dur="500"/>
                                        <p:tgtEl>
                                          <p:spTgt spid="3565"/>
                                        </p:tgtEl>
                                        <p:attrNameLst>
                                          <p:attrName>ppt_x</p:attrName>
                                        </p:attrNameLst>
                                      </p:cBhvr>
                                      <p:tavLst>
                                        <p:tav tm="0">
                                          <p:val>
                                            <p:strVal val="#ppt_x+1"/>
                                          </p:val>
                                        </p:tav>
                                        <p:tav tm="100000">
                                          <p:val>
                                            <p:strVal val="#ppt_x"/>
                                          </p:val>
                                        </p:tav>
                                      </p:tavLst>
                                    </p:anim>
                                  </p:childTnLst>
                                </p:cTn>
                              </p:par>
                              <p:par>
                                <p:cTn id="100" presetID="2" presetClass="entr" presetSubtype="2" fill="hold" nodeType="withEffect">
                                  <p:stCondLst>
                                    <p:cond delay="0"/>
                                  </p:stCondLst>
                                  <p:childTnLst>
                                    <p:set>
                                      <p:cBhvr>
                                        <p:cTn id="101" dur="1" fill="hold">
                                          <p:stCondLst>
                                            <p:cond delay="0"/>
                                          </p:stCondLst>
                                        </p:cTn>
                                        <p:tgtEl>
                                          <p:spTgt spid="3567"/>
                                        </p:tgtEl>
                                        <p:attrNameLst>
                                          <p:attrName>style.visibility</p:attrName>
                                        </p:attrNameLst>
                                      </p:cBhvr>
                                      <p:to>
                                        <p:strVal val="visible"/>
                                      </p:to>
                                    </p:set>
                                    <p:anim calcmode="lin" valueType="num">
                                      <p:cBhvr additive="base">
                                        <p:cTn id="102" dur="500"/>
                                        <p:tgtEl>
                                          <p:spTgt spid="3567"/>
                                        </p:tgtEl>
                                        <p:attrNameLst>
                                          <p:attrName>ppt_x</p:attrName>
                                        </p:attrNameLst>
                                      </p:cBhvr>
                                      <p:tavLst>
                                        <p:tav tm="0">
                                          <p:val>
                                            <p:strVal val="#ppt_x+1"/>
                                          </p:val>
                                        </p:tav>
                                        <p:tav tm="100000">
                                          <p:val>
                                            <p:strVal val="#ppt_x"/>
                                          </p:val>
                                        </p:tav>
                                      </p:tavLst>
                                    </p:anim>
                                  </p:childTnLst>
                                </p:cTn>
                              </p:par>
                              <p:par>
                                <p:cTn id="103" presetID="2" presetClass="entr" presetSubtype="8" fill="hold" nodeType="withEffect">
                                  <p:stCondLst>
                                    <p:cond delay="0"/>
                                  </p:stCondLst>
                                  <p:childTnLst>
                                    <p:set>
                                      <p:cBhvr>
                                        <p:cTn id="104" dur="1" fill="hold">
                                          <p:stCondLst>
                                            <p:cond delay="0"/>
                                          </p:stCondLst>
                                        </p:cTn>
                                        <p:tgtEl>
                                          <p:spTgt spid="3569"/>
                                        </p:tgtEl>
                                        <p:attrNameLst>
                                          <p:attrName>style.visibility</p:attrName>
                                        </p:attrNameLst>
                                      </p:cBhvr>
                                      <p:to>
                                        <p:strVal val="visible"/>
                                      </p:to>
                                    </p:set>
                                    <p:anim calcmode="lin" valueType="num">
                                      <p:cBhvr additive="base">
                                        <p:cTn id="105" dur="500"/>
                                        <p:tgtEl>
                                          <p:spTgt spid="3569"/>
                                        </p:tgtEl>
                                        <p:attrNameLst>
                                          <p:attrName>ppt_x</p:attrName>
                                        </p:attrNameLst>
                                      </p:cBhvr>
                                      <p:tavLst>
                                        <p:tav tm="0">
                                          <p:val>
                                            <p:strVal val="#ppt_x-1"/>
                                          </p:val>
                                        </p:tav>
                                        <p:tav tm="100000">
                                          <p:val>
                                            <p:strVal val="#ppt_x"/>
                                          </p:val>
                                        </p:tav>
                                      </p:tavLst>
                                    </p:anim>
                                  </p:childTnLst>
                                </p:cTn>
                              </p:par>
                              <p:par>
                                <p:cTn id="106" presetID="2" presetClass="entr" presetSubtype="8" fill="hold" nodeType="withEffect">
                                  <p:stCondLst>
                                    <p:cond delay="0"/>
                                  </p:stCondLst>
                                  <p:childTnLst>
                                    <p:set>
                                      <p:cBhvr>
                                        <p:cTn id="107" dur="1" fill="hold">
                                          <p:stCondLst>
                                            <p:cond delay="0"/>
                                          </p:stCondLst>
                                        </p:cTn>
                                        <p:tgtEl>
                                          <p:spTgt spid="3571"/>
                                        </p:tgtEl>
                                        <p:attrNameLst>
                                          <p:attrName>style.visibility</p:attrName>
                                        </p:attrNameLst>
                                      </p:cBhvr>
                                      <p:to>
                                        <p:strVal val="visible"/>
                                      </p:to>
                                    </p:set>
                                    <p:anim calcmode="lin" valueType="num">
                                      <p:cBhvr additive="base">
                                        <p:cTn id="108" dur="500"/>
                                        <p:tgtEl>
                                          <p:spTgt spid="3571"/>
                                        </p:tgtEl>
                                        <p:attrNameLst>
                                          <p:attrName>ppt_x</p:attrName>
                                        </p:attrNameLst>
                                      </p:cBhvr>
                                      <p:tavLst>
                                        <p:tav tm="0">
                                          <p:val>
                                            <p:strVal val="#ppt_x-1"/>
                                          </p:val>
                                        </p:tav>
                                        <p:tav tm="100000">
                                          <p:val>
                                            <p:strVal val="#ppt_x"/>
                                          </p:val>
                                        </p:tav>
                                      </p:tavLst>
                                    </p:anim>
                                  </p:childTnLst>
                                </p:cTn>
                              </p:par>
                              <p:par>
                                <p:cTn id="109" presetID="2" presetClass="entr" presetSubtype="8" fill="hold" nodeType="withEffect">
                                  <p:stCondLst>
                                    <p:cond delay="0"/>
                                  </p:stCondLst>
                                  <p:childTnLst>
                                    <p:set>
                                      <p:cBhvr>
                                        <p:cTn id="110" dur="1" fill="hold">
                                          <p:stCondLst>
                                            <p:cond delay="0"/>
                                          </p:stCondLst>
                                        </p:cTn>
                                        <p:tgtEl>
                                          <p:spTgt spid="3573"/>
                                        </p:tgtEl>
                                        <p:attrNameLst>
                                          <p:attrName>style.visibility</p:attrName>
                                        </p:attrNameLst>
                                      </p:cBhvr>
                                      <p:to>
                                        <p:strVal val="visible"/>
                                      </p:to>
                                    </p:set>
                                    <p:anim calcmode="lin" valueType="num">
                                      <p:cBhvr additive="base">
                                        <p:cTn id="111" dur="500"/>
                                        <p:tgtEl>
                                          <p:spTgt spid="3573"/>
                                        </p:tgtEl>
                                        <p:attrNameLst>
                                          <p:attrName>ppt_x</p:attrName>
                                        </p:attrNameLst>
                                      </p:cBhvr>
                                      <p:tavLst>
                                        <p:tav tm="0">
                                          <p:val>
                                            <p:strVal val="#ppt_x-1"/>
                                          </p:val>
                                        </p:tav>
                                        <p:tav tm="100000">
                                          <p:val>
                                            <p:strVal val="#ppt_x"/>
                                          </p:val>
                                        </p:tav>
                                      </p:tavLst>
                                    </p:anim>
                                  </p:childTnLst>
                                </p:cTn>
                              </p:par>
                            </p:childTnLst>
                          </p:cTn>
                        </p:par>
                        <p:par>
                          <p:cTn id="112" fill="hold">
                            <p:stCondLst>
                              <p:cond delay="3500"/>
                            </p:stCondLst>
                            <p:childTnLst>
                              <p:par>
                                <p:cTn id="113" presetID="2" presetClass="entr" presetSubtype="2" fill="hold" nodeType="afterEffect">
                                  <p:stCondLst>
                                    <p:cond delay="0"/>
                                  </p:stCondLst>
                                  <p:childTnLst>
                                    <p:set>
                                      <p:cBhvr>
                                        <p:cTn id="114" dur="1" fill="hold">
                                          <p:stCondLst>
                                            <p:cond delay="0"/>
                                          </p:stCondLst>
                                        </p:cTn>
                                        <p:tgtEl>
                                          <p:spTgt spid="3564"/>
                                        </p:tgtEl>
                                        <p:attrNameLst>
                                          <p:attrName>style.visibility</p:attrName>
                                        </p:attrNameLst>
                                      </p:cBhvr>
                                      <p:to>
                                        <p:strVal val="visible"/>
                                      </p:to>
                                    </p:set>
                                    <p:anim calcmode="lin" valueType="num">
                                      <p:cBhvr additive="base">
                                        <p:cTn id="115" dur="500"/>
                                        <p:tgtEl>
                                          <p:spTgt spid="3564"/>
                                        </p:tgtEl>
                                        <p:attrNameLst>
                                          <p:attrName>ppt_x</p:attrName>
                                        </p:attrNameLst>
                                      </p:cBhvr>
                                      <p:tavLst>
                                        <p:tav tm="0">
                                          <p:val>
                                            <p:strVal val="#ppt_x+1"/>
                                          </p:val>
                                        </p:tav>
                                        <p:tav tm="100000">
                                          <p:val>
                                            <p:strVal val="#ppt_x"/>
                                          </p:val>
                                        </p:tav>
                                      </p:tavLst>
                                    </p:anim>
                                  </p:childTnLst>
                                </p:cTn>
                              </p:par>
                              <p:par>
                                <p:cTn id="116" presetID="2" presetClass="entr" presetSubtype="2" fill="hold" nodeType="withEffect">
                                  <p:stCondLst>
                                    <p:cond delay="0"/>
                                  </p:stCondLst>
                                  <p:childTnLst>
                                    <p:set>
                                      <p:cBhvr>
                                        <p:cTn id="117" dur="1" fill="hold">
                                          <p:stCondLst>
                                            <p:cond delay="0"/>
                                          </p:stCondLst>
                                        </p:cTn>
                                        <p:tgtEl>
                                          <p:spTgt spid="3566"/>
                                        </p:tgtEl>
                                        <p:attrNameLst>
                                          <p:attrName>style.visibility</p:attrName>
                                        </p:attrNameLst>
                                      </p:cBhvr>
                                      <p:to>
                                        <p:strVal val="visible"/>
                                      </p:to>
                                    </p:set>
                                    <p:anim calcmode="lin" valueType="num">
                                      <p:cBhvr additive="base">
                                        <p:cTn id="118" dur="500"/>
                                        <p:tgtEl>
                                          <p:spTgt spid="3566"/>
                                        </p:tgtEl>
                                        <p:attrNameLst>
                                          <p:attrName>ppt_x</p:attrName>
                                        </p:attrNameLst>
                                      </p:cBhvr>
                                      <p:tavLst>
                                        <p:tav tm="0">
                                          <p:val>
                                            <p:strVal val="#ppt_x+1"/>
                                          </p:val>
                                        </p:tav>
                                        <p:tav tm="100000">
                                          <p:val>
                                            <p:strVal val="#ppt_x"/>
                                          </p:val>
                                        </p:tav>
                                      </p:tavLst>
                                    </p:anim>
                                  </p:childTnLst>
                                </p:cTn>
                              </p:par>
                              <p:par>
                                <p:cTn id="119" presetID="2" presetClass="entr" presetSubtype="2" fill="hold" nodeType="withEffect">
                                  <p:stCondLst>
                                    <p:cond delay="0"/>
                                  </p:stCondLst>
                                  <p:childTnLst>
                                    <p:set>
                                      <p:cBhvr>
                                        <p:cTn id="120" dur="1" fill="hold">
                                          <p:stCondLst>
                                            <p:cond delay="0"/>
                                          </p:stCondLst>
                                        </p:cTn>
                                        <p:tgtEl>
                                          <p:spTgt spid="3568"/>
                                        </p:tgtEl>
                                        <p:attrNameLst>
                                          <p:attrName>style.visibility</p:attrName>
                                        </p:attrNameLst>
                                      </p:cBhvr>
                                      <p:to>
                                        <p:strVal val="visible"/>
                                      </p:to>
                                    </p:set>
                                    <p:anim calcmode="lin" valueType="num">
                                      <p:cBhvr additive="base">
                                        <p:cTn id="121" dur="500"/>
                                        <p:tgtEl>
                                          <p:spTgt spid="3568"/>
                                        </p:tgtEl>
                                        <p:attrNameLst>
                                          <p:attrName>ppt_x</p:attrName>
                                        </p:attrNameLst>
                                      </p:cBhvr>
                                      <p:tavLst>
                                        <p:tav tm="0">
                                          <p:val>
                                            <p:strVal val="#ppt_x+1"/>
                                          </p:val>
                                        </p:tav>
                                        <p:tav tm="100000">
                                          <p:val>
                                            <p:strVal val="#ppt_x"/>
                                          </p:val>
                                        </p:tav>
                                      </p:tavLst>
                                    </p:anim>
                                  </p:childTnLst>
                                </p:cTn>
                              </p:par>
                              <p:par>
                                <p:cTn id="122" presetID="2" presetClass="entr" presetSubtype="8" fill="hold" nodeType="withEffect">
                                  <p:stCondLst>
                                    <p:cond delay="0"/>
                                  </p:stCondLst>
                                  <p:childTnLst>
                                    <p:set>
                                      <p:cBhvr>
                                        <p:cTn id="123" dur="1" fill="hold">
                                          <p:stCondLst>
                                            <p:cond delay="0"/>
                                          </p:stCondLst>
                                        </p:cTn>
                                        <p:tgtEl>
                                          <p:spTgt spid="3570"/>
                                        </p:tgtEl>
                                        <p:attrNameLst>
                                          <p:attrName>style.visibility</p:attrName>
                                        </p:attrNameLst>
                                      </p:cBhvr>
                                      <p:to>
                                        <p:strVal val="visible"/>
                                      </p:to>
                                    </p:set>
                                    <p:anim calcmode="lin" valueType="num">
                                      <p:cBhvr additive="base">
                                        <p:cTn id="124" dur="500"/>
                                        <p:tgtEl>
                                          <p:spTgt spid="3570"/>
                                        </p:tgtEl>
                                        <p:attrNameLst>
                                          <p:attrName>ppt_x</p:attrName>
                                        </p:attrNameLst>
                                      </p:cBhvr>
                                      <p:tavLst>
                                        <p:tav tm="0">
                                          <p:val>
                                            <p:strVal val="#ppt_x-1"/>
                                          </p:val>
                                        </p:tav>
                                        <p:tav tm="100000">
                                          <p:val>
                                            <p:strVal val="#ppt_x"/>
                                          </p:val>
                                        </p:tav>
                                      </p:tavLst>
                                    </p:anim>
                                  </p:childTnLst>
                                </p:cTn>
                              </p:par>
                              <p:par>
                                <p:cTn id="125" presetID="2" presetClass="entr" presetSubtype="8" fill="hold" nodeType="withEffect">
                                  <p:stCondLst>
                                    <p:cond delay="0"/>
                                  </p:stCondLst>
                                  <p:childTnLst>
                                    <p:set>
                                      <p:cBhvr>
                                        <p:cTn id="126" dur="1" fill="hold">
                                          <p:stCondLst>
                                            <p:cond delay="0"/>
                                          </p:stCondLst>
                                        </p:cTn>
                                        <p:tgtEl>
                                          <p:spTgt spid="3572"/>
                                        </p:tgtEl>
                                        <p:attrNameLst>
                                          <p:attrName>style.visibility</p:attrName>
                                        </p:attrNameLst>
                                      </p:cBhvr>
                                      <p:to>
                                        <p:strVal val="visible"/>
                                      </p:to>
                                    </p:set>
                                    <p:anim calcmode="lin" valueType="num">
                                      <p:cBhvr additive="base">
                                        <p:cTn id="127" dur="500"/>
                                        <p:tgtEl>
                                          <p:spTgt spid="3572"/>
                                        </p:tgtEl>
                                        <p:attrNameLst>
                                          <p:attrName>ppt_x</p:attrName>
                                        </p:attrNameLst>
                                      </p:cBhvr>
                                      <p:tavLst>
                                        <p:tav tm="0">
                                          <p:val>
                                            <p:strVal val="#ppt_x-1"/>
                                          </p:val>
                                        </p:tav>
                                        <p:tav tm="100000">
                                          <p:val>
                                            <p:strVal val="#ppt_x"/>
                                          </p:val>
                                        </p:tav>
                                      </p:tavLst>
                                    </p:anim>
                                  </p:childTnLst>
                                </p:cTn>
                              </p:par>
                              <p:par>
                                <p:cTn id="128" presetID="2" presetClass="entr" presetSubtype="8" fill="hold" nodeType="withEffect">
                                  <p:stCondLst>
                                    <p:cond delay="0"/>
                                  </p:stCondLst>
                                  <p:childTnLst>
                                    <p:set>
                                      <p:cBhvr>
                                        <p:cTn id="129" dur="1" fill="hold">
                                          <p:stCondLst>
                                            <p:cond delay="0"/>
                                          </p:stCondLst>
                                        </p:cTn>
                                        <p:tgtEl>
                                          <p:spTgt spid="3574"/>
                                        </p:tgtEl>
                                        <p:attrNameLst>
                                          <p:attrName>style.visibility</p:attrName>
                                        </p:attrNameLst>
                                      </p:cBhvr>
                                      <p:to>
                                        <p:strVal val="visible"/>
                                      </p:to>
                                    </p:set>
                                    <p:anim calcmode="lin" valueType="num">
                                      <p:cBhvr additive="base">
                                        <p:cTn id="130" dur="500"/>
                                        <p:tgtEl>
                                          <p:spTgt spid="35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9"/>
        <p:cNvGrpSpPr/>
        <p:nvPr/>
      </p:nvGrpSpPr>
      <p:grpSpPr>
        <a:xfrm>
          <a:off x="0" y="0"/>
          <a:ext cx="0" cy="0"/>
          <a:chOff x="0" y="0"/>
          <a:chExt cx="0" cy="0"/>
        </a:xfrm>
      </p:grpSpPr>
      <p:sp>
        <p:nvSpPr>
          <p:cNvPr id="3590" name="Google Shape;3590;p64"/>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PESTEL Analysis</a:t>
            </a:r>
            <a:endParaRPr/>
          </a:p>
        </p:txBody>
      </p:sp>
      <p:sp>
        <p:nvSpPr>
          <p:cNvPr id="3591" name="Google Shape;3591;p64"/>
          <p:cNvSpPr/>
          <p:nvPr/>
        </p:nvSpPr>
        <p:spPr>
          <a:xfrm>
            <a:off x="5178110" y="2926833"/>
            <a:ext cx="1835781" cy="2116476"/>
          </a:xfrm>
          <a:custGeom>
            <a:avLst/>
            <a:gdLst/>
            <a:ahLst/>
            <a:cxnLst/>
            <a:rect l="l" t="t" r="r" b="b"/>
            <a:pathLst>
              <a:path w="1223" h="1410" extrusionOk="0">
                <a:moveTo>
                  <a:pt x="612" y="1410"/>
                </a:moveTo>
                <a:lnTo>
                  <a:pt x="0" y="1056"/>
                </a:lnTo>
                <a:lnTo>
                  <a:pt x="0" y="351"/>
                </a:lnTo>
                <a:lnTo>
                  <a:pt x="612" y="0"/>
                </a:lnTo>
                <a:lnTo>
                  <a:pt x="1223" y="351"/>
                </a:lnTo>
                <a:lnTo>
                  <a:pt x="1223" y="1056"/>
                </a:lnTo>
                <a:lnTo>
                  <a:pt x="612" y="1410"/>
                </a:lnTo>
                <a:close/>
                <a:moveTo>
                  <a:pt x="125" y="986"/>
                </a:moveTo>
                <a:lnTo>
                  <a:pt x="612" y="1268"/>
                </a:lnTo>
                <a:lnTo>
                  <a:pt x="1098" y="986"/>
                </a:lnTo>
                <a:lnTo>
                  <a:pt x="1098" y="424"/>
                </a:lnTo>
                <a:lnTo>
                  <a:pt x="612" y="142"/>
                </a:lnTo>
                <a:lnTo>
                  <a:pt x="125" y="424"/>
                </a:lnTo>
                <a:lnTo>
                  <a:pt x="125" y="986"/>
                </a:lnTo>
                <a:close/>
              </a:path>
            </a:pathLst>
          </a:custGeom>
          <a:solidFill>
            <a:srgbClr val="2F2F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92" name="Google Shape;3592;p64"/>
          <p:cNvSpPr/>
          <p:nvPr/>
        </p:nvSpPr>
        <p:spPr>
          <a:xfrm>
            <a:off x="5344727" y="1638935"/>
            <a:ext cx="1502549" cy="1678171"/>
          </a:xfrm>
          <a:custGeom>
            <a:avLst/>
            <a:gdLst/>
            <a:ahLst/>
            <a:cxnLst/>
            <a:rect l="l" t="t" r="r" b="b"/>
            <a:pathLst>
              <a:path w="288" h="322" extrusionOk="0">
                <a:moveTo>
                  <a:pt x="144" y="0"/>
                </a:moveTo>
                <a:cubicBezTo>
                  <a:pt x="65" y="0"/>
                  <a:pt x="0" y="64"/>
                  <a:pt x="0" y="144"/>
                </a:cubicBezTo>
                <a:cubicBezTo>
                  <a:pt x="0" y="190"/>
                  <a:pt x="0" y="190"/>
                  <a:pt x="0" y="190"/>
                </a:cubicBezTo>
                <a:cubicBezTo>
                  <a:pt x="68" y="230"/>
                  <a:pt x="68" y="230"/>
                  <a:pt x="68" y="230"/>
                </a:cubicBezTo>
                <a:cubicBezTo>
                  <a:pt x="68" y="144"/>
                  <a:pt x="68" y="144"/>
                  <a:pt x="68" y="144"/>
                </a:cubicBezTo>
                <a:cubicBezTo>
                  <a:pt x="68" y="102"/>
                  <a:pt x="102" y="68"/>
                  <a:pt x="144" y="68"/>
                </a:cubicBezTo>
                <a:cubicBezTo>
                  <a:pt x="186" y="68"/>
                  <a:pt x="220" y="102"/>
                  <a:pt x="220" y="144"/>
                </a:cubicBezTo>
                <a:cubicBezTo>
                  <a:pt x="220" y="283"/>
                  <a:pt x="220" y="283"/>
                  <a:pt x="220" y="283"/>
                </a:cubicBezTo>
                <a:cubicBezTo>
                  <a:pt x="288" y="322"/>
                  <a:pt x="288" y="322"/>
                  <a:pt x="288" y="322"/>
                </a:cubicBezTo>
                <a:cubicBezTo>
                  <a:pt x="288" y="144"/>
                  <a:pt x="288" y="144"/>
                  <a:pt x="288" y="144"/>
                </a:cubicBezTo>
                <a:cubicBezTo>
                  <a:pt x="288" y="64"/>
                  <a:pt x="223" y="0"/>
                  <a:pt x="14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93" name="Google Shape;3593;p64"/>
          <p:cNvSpPr/>
          <p:nvPr/>
        </p:nvSpPr>
        <p:spPr>
          <a:xfrm>
            <a:off x="6847274" y="2374448"/>
            <a:ext cx="1445509" cy="1876309"/>
          </a:xfrm>
          <a:custGeom>
            <a:avLst/>
            <a:gdLst/>
            <a:ahLst/>
            <a:cxnLst/>
            <a:rect l="l" t="t" r="r" b="b"/>
            <a:pathLst>
              <a:path w="277" h="360" extrusionOk="0">
                <a:moveTo>
                  <a:pt x="236" y="75"/>
                </a:moveTo>
                <a:cubicBezTo>
                  <a:pt x="217" y="42"/>
                  <a:pt x="185" y="19"/>
                  <a:pt x="148" y="9"/>
                </a:cubicBezTo>
                <a:cubicBezTo>
                  <a:pt x="111" y="0"/>
                  <a:pt x="72" y="5"/>
                  <a:pt x="39" y="25"/>
                </a:cubicBezTo>
                <a:cubicBezTo>
                  <a:pt x="0" y="49"/>
                  <a:pt x="0" y="49"/>
                  <a:pt x="0" y="49"/>
                </a:cubicBezTo>
                <a:cubicBezTo>
                  <a:pt x="0" y="128"/>
                  <a:pt x="0" y="128"/>
                  <a:pt x="0" y="128"/>
                </a:cubicBezTo>
                <a:cubicBezTo>
                  <a:pt x="74" y="83"/>
                  <a:pt x="74" y="83"/>
                  <a:pt x="74" y="83"/>
                </a:cubicBezTo>
                <a:cubicBezTo>
                  <a:pt x="110" y="62"/>
                  <a:pt x="156" y="74"/>
                  <a:pt x="178" y="110"/>
                </a:cubicBezTo>
                <a:cubicBezTo>
                  <a:pt x="199" y="145"/>
                  <a:pt x="188" y="192"/>
                  <a:pt x="152" y="213"/>
                </a:cubicBezTo>
                <a:cubicBezTo>
                  <a:pt x="39" y="281"/>
                  <a:pt x="39" y="281"/>
                  <a:pt x="39" y="281"/>
                </a:cubicBezTo>
                <a:cubicBezTo>
                  <a:pt x="39" y="360"/>
                  <a:pt x="39" y="360"/>
                  <a:pt x="39" y="360"/>
                </a:cubicBezTo>
                <a:cubicBezTo>
                  <a:pt x="187" y="272"/>
                  <a:pt x="187" y="272"/>
                  <a:pt x="187" y="272"/>
                </a:cubicBezTo>
                <a:cubicBezTo>
                  <a:pt x="255" y="231"/>
                  <a:pt x="277" y="143"/>
                  <a:pt x="236" y="7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94" name="Google Shape;3594;p64"/>
          <p:cNvSpPr/>
          <p:nvPr/>
        </p:nvSpPr>
        <p:spPr>
          <a:xfrm>
            <a:off x="6330914" y="3949047"/>
            <a:ext cx="1883814" cy="1547580"/>
          </a:xfrm>
          <a:custGeom>
            <a:avLst/>
            <a:gdLst/>
            <a:ahLst/>
            <a:cxnLst/>
            <a:rect l="l" t="t" r="r" b="b"/>
            <a:pathLst>
              <a:path w="361" h="297" extrusionOk="0">
                <a:moveTo>
                  <a:pt x="286" y="30"/>
                </a:moveTo>
                <a:cubicBezTo>
                  <a:pt x="235" y="0"/>
                  <a:pt x="235" y="0"/>
                  <a:pt x="235" y="0"/>
                </a:cubicBezTo>
                <a:cubicBezTo>
                  <a:pt x="169" y="40"/>
                  <a:pt x="169" y="40"/>
                  <a:pt x="169" y="40"/>
                </a:cubicBezTo>
                <a:cubicBezTo>
                  <a:pt x="251" y="89"/>
                  <a:pt x="251" y="89"/>
                  <a:pt x="251" y="89"/>
                </a:cubicBezTo>
                <a:cubicBezTo>
                  <a:pt x="268" y="99"/>
                  <a:pt x="280" y="115"/>
                  <a:pt x="285" y="135"/>
                </a:cubicBezTo>
                <a:cubicBezTo>
                  <a:pt x="290" y="155"/>
                  <a:pt x="287" y="175"/>
                  <a:pt x="277" y="192"/>
                </a:cubicBezTo>
                <a:cubicBezTo>
                  <a:pt x="255" y="228"/>
                  <a:pt x="209" y="240"/>
                  <a:pt x="173" y="219"/>
                </a:cubicBezTo>
                <a:cubicBezTo>
                  <a:pt x="67" y="155"/>
                  <a:pt x="67" y="155"/>
                  <a:pt x="67" y="155"/>
                </a:cubicBezTo>
                <a:cubicBezTo>
                  <a:pt x="0" y="194"/>
                  <a:pt x="0" y="194"/>
                  <a:pt x="0" y="194"/>
                </a:cubicBezTo>
                <a:cubicBezTo>
                  <a:pt x="138" y="277"/>
                  <a:pt x="138" y="277"/>
                  <a:pt x="138" y="277"/>
                </a:cubicBezTo>
                <a:cubicBezTo>
                  <a:pt x="161" y="291"/>
                  <a:pt x="187" y="297"/>
                  <a:pt x="212" y="297"/>
                </a:cubicBezTo>
                <a:cubicBezTo>
                  <a:pt x="261" y="297"/>
                  <a:pt x="308" y="272"/>
                  <a:pt x="335" y="227"/>
                </a:cubicBezTo>
                <a:cubicBezTo>
                  <a:pt x="355" y="194"/>
                  <a:pt x="361" y="156"/>
                  <a:pt x="351" y="118"/>
                </a:cubicBezTo>
                <a:cubicBezTo>
                  <a:pt x="342" y="81"/>
                  <a:pt x="319" y="50"/>
                  <a:pt x="286" y="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95" name="Google Shape;3595;p64"/>
          <p:cNvSpPr/>
          <p:nvPr/>
        </p:nvSpPr>
        <p:spPr>
          <a:xfrm>
            <a:off x="5344727" y="4663545"/>
            <a:ext cx="1502549" cy="1595614"/>
          </a:xfrm>
          <a:custGeom>
            <a:avLst/>
            <a:gdLst/>
            <a:ahLst/>
            <a:cxnLst/>
            <a:rect l="l" t="t" r="r" b="b"/>
            <a:pathLst>
              <a:path w="288" h="306" extrusionOk="0">
                <a:moveTo>
                  <a:pt x="220" y="76"/>
                </a:moveTo>
                <a:cubicBezTo>
                  <a:pt x="220" y="162"/>
                  <a:pt x="220" y="162"/>
                  <a:pt x="220" y="162"/>
                </a:cubicBezTo>
                <a:cubicBezTo>
                  <a:pt x="220" y="204"/>
                  <a:pt x="186" y="238"/>
                  <a:pt x="144" y="238"/>
                </a:cubicBezTo>
                <a:cubicBezTo>
                  <a:pt x="102" y="238"/>
                  <a:pt x="68" y="204"/>
                  <a:pt x="68" y="162"/>
                </a:cubicBezTo>
                <a:cubicBezTo>
                  <a:pt x="68" y="39"/>
                  <a:pt x="68" y="39"/>
                  <a:pt x="68" y="39"/>
                </a:cubicBezTo>
                <a:cubicBezTo>
                  <a:pt x="0" y="0"/>
                  <a:pt x="0" y="0"/>
                  <a:pt x="0" y="0"/>
                </a:cubicBezTo>
                <a:cubicBezTo>
                  <a:pt x="0" y="162"/>
                  <a:pt x="0" y="162"/>
                  <a:pt x="0" y="162"/>
                </a:cubicBezTo>
                <a:cubicBezTo>
                  <a:pt x="0" y="242"/>
                  <a:pt x="65" y="306"/>
                  <a:pt x="144" y="306"/>
                </a:cubicBezTo>
                <a:cubicBezTo>
                  <a:pt x="223" y="306"/>
                  <a:pt x="288" y="242"/>
                  <a:pt x="288" y="162"/>
                </a:cubicBezTo>
                <a:cubicBezTo>
                  <a:pt x="288" y="116"/>
                  <a:pt x="288" y="116"/>
                  <a:pt x="288" y="116"/>
                </a:cubicBezTo>
                <a:lnTo>
                  <a:pt x="220" y="76"/>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96" name="Google Shape;3596;p64"/>
          <p:cNvSpPr/>
          <p:nvPr/>
        </p:nvSpPr>
        <p:spPr>
          <a:xfrm>
            <a:off x="3983277" y="3645835"/>
            <a:ext cx="1361450" cy="1850792"/>
          </a:xfrm>
          <a:custGeom>
            <a:avLst/>
            <a:gdLst/>
            <a:ahLst/>
            <a:cxnLst/>
            <a:rect l="l" t="t" r="r" b="b"/>
            <a:pathLst>
              <a:path w="261" h="355" extrusionOk="0">
                <a:moveTo>
                  <a:pt x="261" y="232"/>
                </a:moveTo>
                <a:cubicBezTo>
                  <a:pt x="187" y="277"/>
                  <a:pt x="187" y="277"/>
                  <a:pt x="187" y="277"/>
                </a:cubicBezTo>
                <a:cubicBezTo>
                  <a:pt x="151" y="298"/>
                  <a:pt x="105" y="286"/>
                  <a:pt x="83" y="250"/>
                </a:cubicBezTo>
                <a:cubicBezTo>
                  <a:pt x="73" y="233"/>
                  <a:pt x="70" y="213"/>
                  <a:pt x="75" y="193"/>
                </a:cubicBezTo>
                <a:cubicBezTo>
                  <a:pt x="80" y="173"/>
                  <a:pt x="92" y="157"/>
                  <a:pt x="109" y="147"/>
                </a:cubicBezTo>
                <a:cubicBezTo>
                  <a:pt x="222" y="79"/>
                  <a:pt x="222" y="79"/>
                  <a:pt x="222" y="79"/>
                </a:cubicBezTo>
                <a:cubicBezTo>
                  <a:pt x="222" y="0"/>
                  <a:pt x="222" y="0"/>
                  <a:pt x="222" y="0"/>
                </a:cubicBezTo>
                <a:cubicBezTo>
                  <a:pt x="74" y="88"/>
                  <a:pt x="74" y="88"/>
                  <a:pt x="74" y="88"/>
                </a:cubicBezTo>
                <a:cubicBezTo>
                  <a:pt x="42" y="108"/>
                  <a:pt x="18" y="139"/>
                  <a:pt x="9" y="176"/>
                </a:cubicBezTo>
                <a:cubicBezTo>
                  <a:pt x="0" y="214"/>
                  <a:pt x="5" y="252"/>
                  <a:pt x="25" y="285"/>
                </a:cubicBezTo>
                <a:cubicBezTo>
                  <a:pt x="52" y="330"/>
                  <a:pt x="100" y="355"/>
                  <a:pt x="148" y="355"/>
                </a:cubicBezTo>
                <a:cubicBezTo>
                  <a:pt x="174" y="355"/>
                  <a:pt x="199" y="349"/>
                  <a:pt x="222" y="335"/>
                </a:cubicBezTo>
                <a:cubicBezTo>
                  <a:pt x="261" y="311"/>
                  <a:pt x="261" y="311"/>
                  <a:pt x="261" y="311"/>
                </a:cubicBezTo>
                <a:lnTo>
                  <a:pt x="261" y="232"/>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97" name="Google Shape;3597;p64"/>
          <p:cNvSpPr/>
          <p:nvPr/>
        </p:nvSpPr>
        <p:spPr>
          <a:xfrm>
            <a:off x="3899218" y="2374448"/>
            <a:ext cx="2035420" cy="1574599"/>
          </a:xfrm>
          <a:custGeom>
            <a:avLst/>
            <a:gdLst/>
            <a:ahLst/>
            <a:cxnLst/>
            <a:rect l="l" t="t" r="r" b="b"/>
            <a:pathLst>
              <a:path w="390" h="302" extrusionOk="0">
                <a:moveTo>
                  <a:pt x="238" y="25"/>
                </a:moveTo>
                <a:cubicBezTo>
                  <a:pt x="205" y="5"/>
                  <a:pt x="166" y="0"/>
                  <a:pt x="129" y="9"/>
                </a:cubicBezTo>
                <a:cubicBezTo>
                  <a:pt x="92" y="19"/>
                  <a:pt x="60" y="42"/>
                  <a:pt x="41" y="75"/>
                </a:cubicBezTo>
                <a:cubicBezTo>
                  <a:pt x="0" y="143"/>
                  <a:pt x="22" y="231"/>
                  <a:pt x="90" y="272"/>
                </a:cubicBezTo>
                <a:cubicBezTo>
                  <a:pt x="141" y="302"/>
                  <a:pt x="141" y="302"/>
                  <a:pt x="141" y="302"/>
                </a:cubicBezTo>
                <a:cubicBezTo>
                  <a:pt x="207" y="262"/>
                  <a:pt x="207" y="262"/>
                  <a:pt x="207" y="262"/>
                </a:cubicBezTo>
                <a:cubicBezTo>
                  <a:pt x="125" y="213"/>
                  <a:pt x="125" y="213"/>
                  <a:pt x="125" y="213"/>
                </a:cubicBezTo>
                <a:cubicBezTo>
                  <a:pt x="90" y="192"/>
                  <a:pt x="78" y="145"/>
                  <a:pt x="99" y="110"/>
                </a:cubicBezTo>
                <a:cubicBezTo>
                  <a:pt x="110" y="92"/>
                  <a:pt x="126" y="80"/>
                  <a:pt x="146" y="75"/>
                </a:cubicBezTo>
                <a:cubicBezTo>
                  <a:pt x="152" y="74"/>
                  <a:pt x="158" y="73"/>
                  <a:pt x="165" y="73"/>
                </a:cubicBezTo>
                <a:cubicBezTo>
                  <a:pt x="178" y="73"/>
                  <a:pt x="191" y="76"/>
                  <a:pt x="203" y="83"/>
                </a:cubicBezTo>
                <a:cubicBezTo>
                  <a:pt x="323" y="155"/>
                  <a:pt x="323" y="155"/>
                  <a:pt x="323" y="155"/>
                </a:cubicBezTo>
                <a:cubicBezTo>
                  <a:pt x="390" y="116"/>
                  <a:pt x="390" y="116"/>
                  <a:pt x="390" y="116"/>
                </a:cubicBezTo>
                <a:lnTo>
                  <a:pt x="238" y="25"/>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598" name="Google Shape;3598;p64"/>
          <p:cNvSpPr/>
          <p:nvPr/>
        </p:nvSpPr>
        <p:spPr>
          <a:xfrm>
            <a:off x="5758021" y="2080938"/>
            <a:ext cx="666267" cy="666267"/>
          </a:xfrm>
          <a:prstGeom prst="ellipse">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599" name="Google Shape;3599;p64"/>
          <p:cNvSpPr/>
          <p:nvPr/>
        </p:nvSpPr>
        <p:spPr>
          <a:xfrm>
            <a:off x="7083378" y="2828614"/>
            <a:ext cx="666267" cy="666267"/>
          </a:xfrm>
          <a:prstGeom prst="ellipse">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600" name="Google Shape;3600;p64"/>
          <p:cNvSpPr/>
          <p:nvPr/>
        </p:nvSpPr>
        <p:spPr>
          <a:xfrm>
            <a:off x="7083378" y="4410698"/>
            <a:ext cx="666267" cy="666267"/>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601" name="Google Shape;3601;p64"/>
          <p:cNvSpPr/>
          <p:nvPr/>
        </p:nvSpPr>
        <p:spPr>
          <a:xfrm>
            <a:off x="4448700" y="2828614"/>
            <a:ext cx="666267" cy="666267"/>
          </a:xfrm>
          <a:prstGeom prst="ellipse">
            <a:avLst/>
          </a:prstGeom>
          <a:solidFill>
            <a:srgbClr val="6F3B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602" name="Google Shape;3602;p64"/>
          <p:cNvSpPr/>
          <p:nvPr/>
        </p:nvSpPr>
        <p:spPr>
          <a:xfrm>
            <a:off x="4448700" y="4410698"/>
            <a:ext cx="666267" cy="666267"/>
          </a:xfrm>
          <a:prstGeom prst="ellipse">
            <a:avLst/>
          </a:prstGeom>
          <a:solidFill>
            <a:srgbClr val="8F2A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603" name="Google Shape;3603;p64"/>
          <p:cNvSpPr/>
          <p:nvPr/>
        </p:nvSpPr>
        <p:spPr>
          <a:xfrm>
            <a:off x="5758020" y="5163493"/>
            <a:ext cx="666267" cy="666267"/>
          </a:xfrm>
          <a:prstGeom prst="ellipse">
            <a:avLst/>
          </a:prstGeom>
          <a:solidFill>
            <a:srgbClr val="BA75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604" name="Google Shape;3604;p64"/>
          <p:cNvSpPr txBox="1"/>
          <p:nvPr/>
        </p:nvSpPr>
        <p:spPr>
          <a:xfrm>
            <a:off x="5524214" y="3644387"/>
            <a:ext cx="1108284" cy="6693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Lato"/>
                <a:ea typeface="Lato"/>
                <a:cs typeface="Lato"/>
                <a:sym typeface="Lato"/>
              </a:rPr>
              <a:t>PESTEL</a:t>
            </a:r>
            <a:endParaRPr/>
          </a:p>
          <a:p>
            <a:pPr marL="0" marR="0" lvl="0" indent="0" algn="ctr" rtl="0">
              <a:spcBef>
                <a:spcPts val="0"/>
              </a:spcBef>
              <a:spcAft>
                <a:spcPts val="0"/>
              </a:spcAft>
              <a:buNone/>
            </a:pPr>
            <a:r>
              <a:rPr lang="en-US" sz="2000" b="1">
                <a:solidFill>
                  <a:schemeClr val="dk1"/>
                </a:solidFill>
                <a:latin typeface="Lato"/>
                <a:ea typeface="Lato"/>
                <a:cs typeface="Lato"/>
                <a:sym typeface="Lato"/>
              </a:rPr>
              <a:t>Analysis</a:t>
            </a:r>
            <a:endParaRPr sz="1100" b="1">
              <a:solidFill>
                <a:schemeClr val="dk1"/>
              </a:solidFill>
              <a:latin typeface="Lato"/>
              <a:ea typeface="Lato"/>
              <a:cs typeface="Lato"/>
              <a:sym typeface="Lato"/>
            </a:endParaRPr>
          </a:p>
        </p:txBody>
      </p:sp>
      <p:sp>
        <p:nvSpPr>
          <p:cNvPr id="3605" name="Google Shape;3605;p64"/>
          <p:cNvSpPr/>
          <p:nvPr/>
        </p:nvSpPr>
        <p:spPr>
          <a:xfrm>
            <a:off x="7202018" y="4622849"/>
            <a:ext cx="429299" cy="216151"/>
          </a:xfrm>
          <a:custGeom>
            <a:avLst/>
            <a:gdLst/>
            <a:ahLst/>
            <a:cxnLst/>
            <a:rect l="l" t="t" r="r" b="b"/>
            <a:pathLst>
              <a:path w="175" h="88" extrusionOk="0">
                <a:moveTo>
                  <a:pt x="162" y="58"/>
                </a:moveTo>
                <a:cubicBezTo>
                  <a:pt x="166" y="54"/>
                  <a:pt x="169" y="48"/>
                  <a:pt x="169" y="41"/>
                </a:cubicBezTo>
                <a:cubicBezTo>
                  <a:pt x="169" y="28"/>
                  <a:pt x="159" y="18"/>
                  <a:pt x="146" y="18"/>
                </a:cubicBezTo>
                <a:cubicBezTo>
                  <a:pt x="133" y="18"/>
                  <a:pt x="122" y="28"/>
                  <a:pt x="122" y="41"/>
                </a:cubicBezTo>
                <a:cubicBezTo>
                  <a:pt x="122" y="48"/>
                  <a:pt x="125" y="54"/>
                  <a:pt x="129" y="58"/>
                </a:cubicBezTo>
                <a:cubicBezTo>
                  <a:pt x="126" y="60"/>
                  <a:pt x="124" y="63"/>
                  <a:pt x="122" y="66"/>
                </a:cubicBezTo>
                <a:cubicBezTo>
                  <a:pt x="118" y="60"/>
                  <a:pt x="112" y="55"/>
                  <a:pt x="106" y="52"/>
                </a:cubicBezTo>
                <a:cubicBezTo>
                  <a:pt x="112" y="46"/>
                  <a:pt x="116" y="38"/>
                  <a:pt x="116" y="29"/>
                </a:cubicBezTo>
                <a:cubicBezTo>
                  <a:pt x="116" y="13"/>
                  <a:pt x="103" y="0"/>
                  <a:pt x="87" y="0"/>
                </a:cubicBezTo>
                <a:cubicBezTo>
                  <a:pt x="71" y="0"/>
                  <a:pt x="58" y="13"/>
                  <a:pt x="58" y="29"/>
                </a:cubicBezTo>
                <a:cubicBezTo>
                  <a:pt x="58" y="38"/>
                  <a:pt x="62" y="46"/>
                  <a:pt x="68" y="52"/>
                </a:cubicBezTo>
                <a:cubicBezTo>
                  <a:pt x="62" y="55"/>
                  <a:pt x="57" y="60"/>
                  <a:pt x="53" y="66"/>
                </a:cubicBezTo>
                <a:cubicBezTo>
                  <a:pt x="51" y="63"/>
                  <a:pt x="48" y="60"/>
                  <a:pt x="45" y="58"/>
                </a:cubicBezTo>
                <a:cubicBezTo>
                  <a:pt x="50" y="54"/>
                  <a:pt x="52" y="48"/>
                  <a:pt x="52" y="41"/>
                </a:cubicBezTo>
                <a:cubicBezTo>
                  <a:pt x="52" y="28"/>
                  <a:pt x="42" y="18"/>
                  <a:pt x="29" y="18"/>
                </a:cubicBezTo>
                <a:cubicBezTo>
                  <a:pt x="16" y="18"/>
                  <a:pt x="6" y="28"/>
                  <a:pt x="6" y="41"/>
                </a:cubicBezTo>
                <a:cubicBezTo>
                  <a:pt x="6" y="48"/>
                  <a:pt x="8" y="54"/>
                  <a:pt x="13" y="58"/>
                </a:cubicBezTo>
                <a:cubicBezTo>
                  <a:pt x="5" y="63"/>
                  <a:pt x="0" y="72"/>
                  <a:pt x="0" y="82"/>
                </a:cubicBezTo>
                <a:cubicBezTo>
                  <a:pt x="11" y="82"/>
                  <a:pt x="11" y="82"/>
                  <a:pt x="11" y="82"/>
                </a:cubicBezTo>
                <a:cubicBezTo>
                  <a:pt x="11" y="72"/>
                  <a:pt x="19" y="64"/>
                  <a:pt x="29" y="64"/>
                </a:cubicBezTo>
                <a:cubicBezTo>
                  <a:pt x="39" y="64"/>
                  <a:pt x="46" y="72"/>
                  <a:pt x="46" y="82"/>
                </a:cubicBezTo>
                <a:cubicBezTo>
                  <a:pt x="46" y="88"/>
                  <a:pt x="46" y="88"/>
                  <a:pt x="46" y="88"/>
                </a:cubicBezTo>
                <a:cubicBezTo>
                  <a:pt x="58" y="88"/>
                  <a:pt x="58" y="88"/>
                  <a:pt x="58" y="88"/>
                </a:cubicBezTo>
                <a:cubicBezTo>
                  <a:pt x="58" y="72"/>
                  <a:pt x="71" y="59"/>
                  <a:pt x="87" y="59"/>
                </a:cubicBezTo>
                <a:cubicBezTo>
                  <a:pt x="103" y="59"/>
                  <a:pt x="116" y="72"/>
                  <a:pt x="116" y="88"/>
                </a:cubicBezTo>
                <a:cubicBezTo>
                  <a:pt x="128" y="88"/>
                  <a:pt x="128" y="88"/>
                  <a:pt x="128" y="88"/>
                </a:cubicBezTo>
                <a:cubicBezTo>
                  <a:pt x="128" y="82"/>
                  <a:pt x="128" y="82"/>
                  <a:pt x="128" y="82"/>
                </a:cubicBezTo>
                <a:cubicBezTo>
                  <a:pt x="128" y="72"/>
                  <a:pt x="136" y="64"/>
                  <a:pt x="146" y="64"/>
                </a:cubicBezTo>
                <a:cubicBezTo>
                  <a:pt x="155" y="64"/>
                  <a:pt x="163" y="72"/>
                  <a:pt x="163" y="82"/>
                </a:cubicBezTo>
                <a:cubicBezTo>
                  <a:pt x="175" y="82"/>
                  <a:pt x="175" y="82"/>
                  <a:pt x="175" y="82"/>
                </a:cubicBezTo>
                <a:cubicBezTo>
                  <a:pt x="175" y="72"/>
                  <a:pt x="170" y="63"/>
                  <a:pt x="162" y="58"/>
                </a:cubicBezTo>
                <a:close/>
                <a:moveTo>
                  <a:pt x="17" y="41"/>
                </a:moveTo>
                <a:cubicBezTo>
                  <a:pt x="17" y="35"/>
                  <a:pt x="22" y="29"/>
                  <a:pt x="29" y="29"/>
                </a:cubicBezTo>
                <a:cubicBezTo>
                  <a:pt x="35" y="29"/>
                  <a:pt x="41" y="35"/>
                  <a:pt x="41" y="41"/>
                </a:cubicBezTo>
                <a:cubicBezTo>
                  <a:pt x="41" y="48"/>
                  <a:pt x="35" y="53"/>
                  <a:pt x="29" y="53"/>
                </a:cubicBezTo>
                <a:cubicBezTo>
                  <a:pt x="22" y="53"/>
                  <a:pt x="17" y="48"/>
                  <a:pt x="17" y="41"/>
                </a:cubicBezTo>
                <a:close/>
                <a:moveTo>
                  <a:pt x="70" y="29"/>
                </a:moveTo>
                <a:cubicBezTo>
                  <a:pt x="70" y="20"/>
                  <a:pt x="78" y="12"/>
                  <a:pt x="87" y="12"/>
                </a:cubicBezTo>
                <a:cubicBezTo>
                  <a:pt x="97" y="12"/>
                  <a:pt x="105" y="20"/>
                  <a:pt x="105" y="29"/>
                </a:cubicBezTo>
                <a:cubicBezTo>
                  <a:pt x="105" y="39"/>
                  <a:pt x="97" y="47"/>
                  <a:pt x="87" y="47"/>
                </a:cubicBezTo>
                <a:cubicBezTo>
                  <a:pt x="78" y="47"/>
                  <a:pt x="70" y="39"/>
                  <a:pt x="70" y="29"/>
                </a:cubicBezTo>
                <a:close/>
                <a:moveTo>
                  <a:pt x="134" y="41"/>
                </a:moveTo>
                <a:cubicBezTo>
                  <a:pt x="134" y="35"/>
                  <a:pt x="139" y="29"/>
                  <a:pt x="146" y="29"/>
                </a:cubicBezTo>
                <a:cubicBezTo>
                  <a:pt x="152" y="29"/>
                  <a:pt x="157" y="35"/>
                  <a:pt x="157" y="41"/>
                </a:cubicBezTo>
                <a:cubicBezTo>
                  <a:pt x="157" y="48"/>
                  <a:pt x="152" y="53"/>
                  <a:pt x="146" y="53"/>
                </a:cubicBezTo>
                <a:cubicBezTo>
                  <a:pt x="139" y="53"/>
                  <a:pt x="134" y="48"/>
                  <a:pt x="134" y="4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06" name="Google Shape;3606;p64"/>
          <p:cNvSpPr/>
          <p:nvPr/>
        </p:nvSpPr>
        <p:spPr>
          <a:xfrm>
            <a:off x="4589069" y="2983349"/>
            <a:ext cx="373761" cy="343739"/>
          </a:xfrm>
          <a:custGeom>
            <a:avLst/>
            <a:gdLst/>
            <a:ahLst/>
            <a:cxnLst/>
            <a:rect l="l" t="t" r="r" b="b"/>
            <a:pathLst>
              <a:path w="249" h="229" extrusionOk="0">
                <a:moveTo>
                  <a:pt x="249" y="77"/>
                </a:moveTo>
                <a:lnTo>
                  <a:pt x="249" y="51"/>
                </a:lnTo>
                <a:lnTo>
                  <a:pt x="125" y="0"/>
                </a:lnTo>
                <a:lnTo>
                  <a:pt x="0" y="51"/>
                </a:lnTo>
                <a:lnTo>
                  <a:pt x="0" y="77"/>
                </a:lnTo>
                <a:lnTo>
                  <a:pt x="20" y="77"/>
                </a:lnTo>
                <a:lnTo>
                  <a:pt x="20" y="182"/>
                </a:lnTo>
                <a:lnTo>
                  <a:pt x="0" y="182"/>
                </a:lnTo>
                <a:lnTo>
                  <a:pt x="0" y="229"/>
                </a:lnTo>
                <a:lnTo>
                  <a:pt x="249" y="229"/>
                </a:lnTo>
                <a:lnTo>
                  <a:pt x="249" y="182"/>
                </a:lnTo>
                <a:lnTo>
                  <a:pt x="230" y="182"/>
                </a:lnTo>
                <a:lnTo>
                  <a:pt x="230" y="77"/>
                </a:lnTo>
                <a:lnTo>
                  <a:pt x="249" y="77"/>
                </a:lnTo>
                <a:close/>
                <a:moveTo>
                  <a:pt x="125" y="20"/>
                </a:moveTo>
                <a:lnTo>
                  <a:pt x="215" y="57"/>
                </a:lnTo>
                <a:lnTo>
                  <a:pt x="35" y="57"/>
                </a:lnTo>
                <a:lnTo>
                  <a:pt x="125" y="20"/>
                </a:lnTo>
                <a:close/>
                <a:moveTo>
                  <a:pt x="154" y="182"/>
                </a:moveTo>
                <a:lnTo>
                  <a:pt x="154" y="77"/>
                </a:lnTo>
                <a:lnTo>
                  <a:pt x="172" y="77"/>
                </a:lnTo>
                <a:lnTo>
                  <a:pt x="172" y="182"/>
                </a:lnTo>
                <a:lnTo>
                  <a:pt x="154" y="182"/>
                </a:lnTo>
                <a:close/>
                <a:moveTo>
                  <a:pt x="97" y="77"/>
                </a:moveTo>
                <a:lnTo>
                  <a:pt x="97" y="182"/>
                </a:lnTo>
                <a:lnTo>
                  <a:pt x="77" y="182"/>
                </a:lnTo>
                <a:lnTo>
                  <a:pt x="77" y="77"/>
                </a:lnTo>
                <a:lnTo>
                  <a:pt x="97" y="77"/>
                </a:lnTo>
                <a:close/>
                <a:moveTo>
                  <a:pt x="115" y="77"/>
                </a:moveTo>
                <a:lnTo>
                  <a:pt x="135" y="77"/>
                </a:lnTo>
                <a:lnTo>
                  <a:pt x="135" y="182"/>
                </a:lnTo>
                <a:lnTo>
                  <a:pt x="115" y="182"/>
                </a:lnTo>
                <a:lnTo>
                  <a:pt x="115" y="77"/>
                </a:lnTo>
                <a:close/>
                <a:moveTo>
                  <a:pt x="40" y="77"/>
                </a:moveTo>
                <a:lnTo>
                  <a:pt x="58" y="77"/>
                </a:lnTo>
                <a:lnTo>
                  <a:pt x="58" y="182"/>
                </a:lnTo>
                <a:lnTo>
                  <a:pt x="40" y="182"/>
                </a:lnTo>
                <a:lnTo>
                  <a:pt x="40" y="77"/>
                </a:lnTo>
                <a:close/>
                <a:moveTo>
                  <a:pt x="230" y="211"/>
                </a:moveTo>
                <a:lnTo>
                  <a:pt x="20" y="211"/>
                </a:lnTo>
                <a:lnTo>
                  <a:pt x="20" y="202"/>
                </a:lnTo>
                <a:lnTo>
                  <a:pt x="230" y="202"/>
                </a:lnTo>
                <a:lnTo>
                  <a:pt x="230" y="211"/>
                </a:lnTo>
                <a:close/>
                <a:moveTo>
                  <a:pt x="212" y="182"/>
                </a:moveTo>
                <a:lnTo>
                  <a:pt x="192" y="182"/>
                </a:lnTo>
                <a:lnTo>
                  <a:pt x="192" y="77"/>
                </a:lnTo>
                <a:lnTo>
                  <a:pt x="212" y="77"/>
                </a:lnTo>
                <a:lnTo>
                  <a:pt x="212" y="18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07" name="Google Shape;3607;p64"/>
          <p:cNvSpPr/>
          <p:nvPr/>
        </p:nvSpPr>
        <p:spPr>
          <a:xfrm>
            <a:off x="5899475" y="5307494"/>
            <a:ext cx="378264" cy="378264"/>
          </a:xfrm>
          <a:custGeom>
            <a:avLst/>
            <a:gdLst/>
            <a:ahLst/>
            <a:cxnLst/>
            <a:rect l="l" t="t" r="r" b="b"/>
            <a:pathLst>
              <a:path w="154" h="154" extrusionOk="0">
                <a:moveTo>
                  <a:pt x="116" y="83"/>
                </a:moveTo>
                <a:cubicBezTo>
                  <a:pt x="137" y="81"/>
                  <a:pt x="154" y="64"/>
                  <a:pt x="154" y="43"/>
                </a:cubicBezTo>
                <a:cubicBezTo>
                  <a:pt x="154" y="36"/>
                  <a:pt x="152" y="30"/>
                  <a:pt x="149" y="24"/>
                </a:cubicBezTo>
                <a:cubicBezTo>
                  <a:pt x="145" y="17"/>
                  <a:pt x="145" y="17"/>
                  <a:pt x="145" y="17"/>
                </a:cubicBezTo>
                <a:cubicBezTo>
                  <a:pt x="118" y="45"/>
                  <a:pt x="118" y="45"/>
                  <a:pt x="118" y="45"/>
                </a:cubicBezTo>
                <a:cubicBezTo>
                  <a:pt x="109" y="36"/>
                  <a:pt x="109" y="36"/>
                  <a:pt x="109" y="36"/>
                </a:cubicBezTo>
                <a:cubicBezTo>
                  <a:pt x="137" y="9"/>
                  <a:pt x="137" y="9"/>
                  <a:pt x="137" y="9"/>
                </a:cubicBezTo>
                <a:cubicBezTo>
                  <a:pt x="129" y="5"/>
                  <a:pt x="129" y="5"/>
                  <a:pt x="129" y="5"/>
                </a:cubicBezTo>
                <a:cubicBezTo>
                  <a:pt x="124" y="3"/>
                  <a:pt x="119" y="2"/>
                  <a:pt x="113" y="2"/>
                </a:cubicBezTo>
                <a:cubicBezTo>
                  <a:pt x="90" y="2"/>
                  <a:pt x="72" y="20"/>
                  <a:pt x="72" y="43"/>
                </a:cubicBezTo>
                <a:cubicBezTo>
                  <a:pt x="72" y="45"/>
                  <a:pt x="72" y="47"/>
                  <a:pt x="73" y="50"/>
                </a:cubicBezTo>
                <a:cubicBezTo>
                  <a:pt x="65" y="57"/>
                  <a:pt x="65" y="57"/>
                  <a:pt x="65" y="57"/>
                </a:cubicBezTo>
                <a:cubicBezTo>
                  <a:pt x="42" y="33"/>
                  <a:pt x="42" y="33"/>
                  <a:pt x="42" y="33"/>
                </a:cubicBezTo>
                <a:cubicBezTo>
                  <a:pt x="43" y="17"/>
                  <a:pt x="43" y="17"/>
                  <a:pt x="43" y="17"/>
                </a:cubicBezTo>
                <a:cubicBezTo>
                  <a:pt x="15" y="0"/>
                  <a:pt x="15" y="0"/>
                  <a:pt x="15" y="0"/>
                </a:cubicBezTo>
                <a:cubicBezTo>
                  <a:pt x="0" y="15"/>
                  <a:pt x="0" y="15"/>
                  <a:pt x="0" y="15"/>
                </a:cubicBezTo>
                <a:cubicBezTo>
                  <a:pt x="17" y="42"/>
                  <a:pt x="17" y="42"/>
                  <a:pt x="17" y="42"/>
                </a:cubicBezTo>
                <a:cubicBezTo>
                  <a:pt x="34" y="42"/>
                  <a:pt x="34" y="42"/>
                  <a:pt x="34" y="42"/>
                </a:cubicBezTo>
                <a:cubicBezTo>
                  <a:pt x="57" y="65"/>
                  <a:pt x="57" y="65"/>
                  <a:pt x="57" y="65"/>
                </a:cubicBezTo>
                <a:cubicBezTo>
                  <a:pt x="9" y="114"/>
                  <a:pt x="9" y="114"/>
                  <a:pt x="9" y="114"/>
                </a:cubicBezTo>
                <a:cubicBezTo>
                  <a:pt x="4" y="118"/>
                  <a:pt x="2" y="124"/>
                  <a:pt x="2" y="130"/>
                </a:cubicBezTo>
                <a:cubicBezTo>
                  <a:pt x="2" y="136"/>
                  <a:pt x="4" y="142"/>
                  <a:pt x="9" y="147"/>
                </a:cubicBezTo>
                <a:cubicBezTo>
                  <a:pt x="13" y="151"/>
                  <a:pt x="19" y="154"/>
                  <a:pt x="25" y="154"/>
                </a:cubicBezTo>
                <a:cubicBezTo>
                  <a:pt x="31" y="154"/>
                  <a:pt x="37" y="151"/>
                  <a:pt x="42" y="147"/>
                </a:cubicBezTo>
                <a:cubicBezTo>
                  <a:pt x="78" y="111"/>
                  <a:pt x="78" y="111"/>
                  <a:pt x="78" y="111"/>
                </a:cubicBezTo>
                <a:cubicBezTo>
                  <a:pt x="114" y="147"/>
                  <a:pt x="114" y="147"/>
                  <a:pt x="114" y="147"/>
                </a:cubicBezTo>
                <a:cubicBezTo>
                  <a:pt x="118" y="151"/>
                  <a:pt x="124" y="154"/>
                  <a:pt x="130" y="154"/>
                </a:cubicBezTo>
                <a:cubicBezTo>
                  <a:pt x="137" y="154"/>
                  <a:pt x="142" y="151"/>
                  <a:pt x="147" y="147"/>
                </a:cubicBezTo>
                <a:cubicBezTo>
                  <a:pt x="151" y="142"/>
                  <a:pt x="154" y="136"/>
                  <a:pt x="154" y="130"/>
                </a:cubicBezTo>
                <a:cubicBezTo>
                  <a:pt x="154" y="124"/>
                  <a:pt x="151" y="118"/>
                  <a:pt x="147" y="114"/>
                </a:cubicBezTo>
                <a:cubicBezTo>
                  <a:pt x="145" y="112"/>
                  <a:pt x="128" y="95"/>
                  <a:pt x="116" y="83"/>
                </a:cubicBezTo>
                <a:close/>
                <a:moveTo>
                  <a:pt x="23" y="30"/>
                </a:moveTo>
                <a:cubicBezTo>
                  <a:pt x="15" y="17"/>
                  <a:pt x="15" y="17"/>
                  <a:pt x="15" y="17"/>
                </a:cubicBezTo>
                <a:cubicBezTo>
                  <a:pt x="17" y="15"/>
                  <a:pt x="17" y="15"/>
                  <a:pt x="17" y="15"/>
                </a:cubicBezTo>
                <a:cubicBezTo>
                  <a:pt x="31" y="23"/>
                  <a:pt x="31" y="23"/>
                  <a:pt x="31" y="23"/>
                </a:cubicBezTo>
                <a:cubicBezTo>
                  <a:pt x="30" y="29"/>
                  <a:pt x="30" y="29"/>
                  <a:pt x="30" y="29"/>
                </a:cubicBezTo>
                <a:cubicBezTo>
                  <a:pt x="29" y="30"/>
                  <a:pt x="29" y="30"/>
                  <a:pt x="29" y="30"/>
                </a:cubicBezTo>
                <a:lnTo>
                  <a:pt x="23" y="30"/>
                </a:lnTo>
                <a:close/>
                <a:moveTo>
                  <a:pt x="33" y="138"/>
                </a:moveTo>
                <a:cubicBezTo>
                  <a:pt x="29" y="143"/>
                  <a:pt x="21" y="143"/>
                  <a:pt x="17" y="138"/>
                </a:cubicBezTo>
                <a:cubicBezTo>
                  <a:pt x="15" y="136"/>
                  <a:pt x="14" y="133"/>
                  <a:pt x="14" y="130"/>
                </a:cubicBezTo>
                <a:cubicBezTo>
                  <a:pt x="14" y="127"/>
                  <a:pt x="15" y="124"/>
                  <a:pt x="17" y="122"/>
                </a:cubicBezTo>
                <a:cubicBezTo>
                  <a:pt x="85" y="53"/>
                  <a:pt x="85" y="53"/>
                  <a:pt x="85" y="53"/>
                </a:cubicBezTo>
                <a:cubicBezTo>
                  <a:pt x="85" y="50"/>
                  <a:pt x="85" y="50"/>
                  <a:pt x="85" y="50"/>
                </a:cubicBezTo>
                <a:cubicBezTo>
                  <a:pt x="84" y="48"/>
                  <a:pt x="84" y="45"/>
                  <a:pt x="84" y="43"/>
                </a:cubicBezTo>
                <a:cubicBezTo>
                  <a:pt x="84" y="27"/>
                  <a:pt x="97" y="13"/>
                  <a:pt x="113" y="13"/>
                </a:cubicBezTo>
                <a:cubicBezTo>
                  <a:pt x="114" y="13"/>
                  <a:pt x="115" y="13"/>
                  <a:pt x="116" y="14"/>
                </a:cubicBezTo>
                <a:cubicBezTo>
                  <a:pt x="93" y="36"/>
                  <a:pt x="93" y="36"/>
                  <a:pt x="93" y="36"/>
                </a:cubicBezTo>
                <a:cubicBezTo>
                  <a:pt x="118" y="61"/>
                  <a:pt x="118" y="61"/>
                  <a:pt x="118" y="61"/>
                </a:cubicBezTo>
                <a:cubicBezTo>
                  <a:pt x="142" y="37"/>
                  <a:pt x="142" y="37"/>
                  <a:pt x="142" y="37"/>
                </a:cubicBezTo>
                <a:cubicBezTo>
                  <a:pt x="142" y="39"/>
                  <a:pt x="142" y="41"/>
                  <a:pt x="142" y="43"/>
                </a:cubicBezTo>
                <a:cubicBezTo>
                  <a:pt x="142" y="61"/>
                  <a:pt x="124" y="76"/>
                  <a:pt x="105" y="71"/>
                </a:cubicBezTo>
                <a:cubicBezTo>
                  <a:pt x="102" y="70"/>
                  <a:pt x="102" y="70"/>
                  <a:pt x="102" y="70"/>
                </a:cubicBezTo>
                <a:lnTo>
                  <a:pt x="33" y="138"/>
                </a:lnTo>
                <a:close/>
                <a:moveTo>
                  <a:pt x="139" y="138"/>
                </a:moveTo>
                <a:cubicBezTo>
                  <a:pt x="134" y="143"/>
                  <a:pt x="126" y="143"/>
                  <a:pt x="122" y="138"/>
                </a:cubicBezTo>
                <a:cubicBezTo>
                  <a:pt x="86" y="102"/>
                  <a:pt x="86" y="102"/>
                  <a:pt x="86" y="102"/>
                </a:cubicBezTo>
                <a:cubicBezTo>
                  <a:pt x="103" y="86"/>
                  <a:pt x="103" y="86"/>
                  <a:pt x="103" y="86"/>
                </a:cubicBezTo>
                <a:cubicBezTo>
                  <a:pt x="112" y="96"/>
                  <a:pt x="137" y="120"/>
                  <a:pt x="139" y="122"/>
                </a:cubicBezTo>
                <a:cubicBezTo>
                  <a:pt x="141" y="124"/>
                  <a:pt x="142" y="127"/>
                  <a:pt x="142" y="130"/>
                </a:cubicBezTo>
                <a:cubicBezTo>
                  <a:pt x="142" y="133"/>
                  <a:pt x="141" y="136"/>
                  <a:pt x="139" y="13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608" name="Google Shape;3608;p64"/>
          <p:cNvGrpSpPr/>
          <p:nvPr/>
        </p:nvGrpSpPr>
        <p:grpSpPr>
          <a:xfrm>
            <a:off x="5916737" y="2229297"/>
            <a:ext cx="343740" cy="358750"/>
            <a:chOff x="674688" y="2001838"/>
            <a:chExt cx="363538" cy="379412"/>
          </a:xfrm>
        </p:grpSpPr>
        <p:sp>
          <p:nvSpPr>
            <p:cNvPr id="3609" name="Google Shape;3609;p64"/>
            <p:cNvSpPr/>
            <p:nvPr/>
          </p:nvSpPr>
          <p:spPr>
            <a:xfrm>
              <a:off x="674688" y="2227263"/>
              <a:ext cx="363538" cy="153987"/>
            </a:xfrm>
            <a:custGeom>
              <a:avLst/>
              <a:gdLst/>
              <a:ahLst/>
              <a:cxnLst/>
              <a:rect l="l" t="t" r="r" b="b"/>
              <a:pathLst>
                <a:path w="229" h="97" extrusionOk="0">
                  <a:moveTo>
                    <a:pt x="229" y="0"/>
                  </a:moveTo>
                  <a:lnTo>
                    <a:pt x="0" y="0"/>
                  </a:lnTo>
                  <a:lnTo>
                    <a:pt x="0" y="20"/>
                  </a:lnTo>
                  <a:lnTo>
                    <a:pt x="22" y="20"/>
                  </a:lnTo>
                  <a:lnTo>
                    <a:pt x="39" y="58"/>
                  </a:lnTo>
                  <a:lnTo>
                    <a:pt x="57" y="58"/>
                  </a:lnTo>
                  <a:lnTo>
                    <a:pt x="57" y="97"/>
                  </a:lnTo>
                  <a:lnTo>
                    <a:pt x="77" y="97"/>
                  </a:lnTo>
                  <a:lnTo>
                    <a:pt x="77" y="58"/>
                  </a:lnTo>
                  <a:lnTo>
                    <a:pt x="154" y="58"/>
                  </a:lnTo>
                  <a:lnTo>
                    <a:pt x="154" y="97"/>
                  </a:lnTo>
                  <a:lnTo>
                    <a:pt x="172" y="97"/>
                  </a:lnTo>
                  <a:lnTo>
                    <a:pt x="172" y="58"/>
                  </a:lnTo>
                  <a:lnTo>
                    <a:pt x="191" y="58"/>
                  </a:lnTo>
                  <a:lnTo>
                    <a:pt x="206" y="20"/>
                  </a:lnTo>
                  <a:lnTo>
                    <a:pt x="229" y="20"/>
                  </a:lnTo>
                  <a:lnTo>
                    <a:pt x="229" y="0"/>
                  </a:lnTo>
                  <a:close/>
                  <a:moveTo>
                    <a:pt x="180" y="38"/>
                  </a:moveTo>
                  <a:lnTo>
                    <a:pt x="162" y="38"/>
                  </a:lnTo>
                  <a:lnTo>
                    <a:pt x="154" y="38"/>
                  </a:lnTo>
                  <a:lnTo>
                    <a:pt x="77" y="38"/>
                  </a:lnTo>
                  <a:lnTo>
                    <a:pt x="67" y="38"/>
                  </a:lnTo>
                  <a:lnTo>
                    <a:pt x="50" y="38"/>
                  </a:lnTo>
                  <a:lnTo>
                    <a:pt x="42" y="20"/>
                  </a:lnTo>
                  <a:lnTo>
                    <a:pt x="188" y="20"/>
                  </a:lnTo>
                  <a:lnTo>
                    <a:pt x="180" y="3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10" name="Google Shape;3610;p64"/>
            <p:cNvSpPr/>
            <p:nvPr/>
          </p:nvSpPr>
          <p:spPr>
            <a:xfrm>
              <a:off x="765176" y="2001838"/>
              <a:ext cx="182563" cy="211137"/>
            </a:xfrm>
            <a:custGeom>
              <a:avLst/>
              <a:gdLst/>
              <a:ahLst/>
              <a:cxnLst/>
              <a:rect l="l" t="t" r="r" b="b"/>
              <a:pathLst>
                <a:path w="70" h="81" extrusionOk="0">
                  <a:moveTo>
                    <a:pt x="0" y="81"/>
                  </a:moveTo>
                  <a:cubicBezTo>
                    <a:pt x="12" y="81"/>
                    <a:pt x="12" y="81"/>
                    <a:pt x="12" y="81"/>
                  </a:cubicBezTo>
                  <a:cubicBezTo>
                    <a:pt x="12" y="68"/>
                    <a:pt x="22" y="58"/>
                    <a:pt x="35" y="58"/>
                  </a:cubicBezTo>
                  <a:cubicBezTo>
                    <a:pt x="48" y="58"/>
                    <a:pt x="59" y="68"/>
                    <a:pt x="59" y="81"/>
                  </a:cubicBezTo>
                  <a:cubicBezTo>
                    <a:pt x="70" y="81"/>
                    <a:pt x="70" y="81"/>
                    <a:pt x="70" y="81"/>
                  </a:cubicBezTo>
                  <a:cubicBezTo>
                    <a:pt x="70" y="69"/>
                    <a:pt x="64" y="58"/>
                    <a:pt x="53" y="51"/>
                  </a:cubicBezTo>
                  <a:cubicBezTo>
                    <a:pt x="60" y="46"/>
                    <a:pt x="64" y="38"/>
                    <a:pt x="64" y="29"/>
                  </a:cubicBezTo>
                  <a:cubicBezTo>
                    <a:pt x="64" y="13"/>
                    <a:pt x="51" y="0"/>
                    <a:pt x="35" y="0"/>
                  </a:cubicBezTo>
                  <a:cubicBezTo>
                    <a:pt x="19" y="0"/>
                    <a:pt x="6" y="13"/>
                    <a:pt x="6" y="29"/>
                  </a:cubicBezTo>
                  <a:cubicBezTo>
                    <a:pt x="6" y="38"/>
                    <a:pt x="10" y="46"/>
                    <a:pt x="17" y="51"/>
                  </a:cubicBezTo>
                  <a:cubicBezTo>
                    <a:pt x="7" y="58"/>
                    <a:pt x="0" y="69"/>
                    <a:pt x="0" y="81"/>
                  </a:cubicBezTo>
                  <a:close/>
                  <a:moveTo>
                    <a:pt x="18" y="29"/>
                  </a:moveTo>
                  <a:cubicBezTo>
                    <a:pt x="18" y="19"/>
                    <a:pt x="26" y="11"/>
                    <a:pt x="35" y="11"/>
                  </a:cubicBezTo>
                  <a:cubicBezTo>
                    <a:pt x="45" y="11"/>
                    <a:pt x="53" y="19"/>
                    <a:pt x="53" y="29"/>
                  </a:cubicBezTo>
                  <a:cubicBezTo>
                    <a:pt x="53" y="38"/>
                    <a:pt x="45" y="46"/>
                    <a:pt x="35" y="46"/>
                  </a:cubicBezTo>
                  <a:cubicBezTo>
                    <a:pt x="26" y="46"/>
                    <a:pt x="18" y="38"/>
                    <a:pt x="18" y="2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11" name="Google Shape;3611;p64"/>
            <p:cNvSpPr/>
            <p:nvPr/>
          </p:nvSpPr>
          <p:spPr>
            <a:xfrm>
              <a:off x="962026" y="2120900"/>
              <a:ext cx="60325" cy="92075"/>
            </a:xfrm>
            <a:custGeom>
              <a:avLst/>
              <a:gdLst/>
              <a:ahLst/>
              <a:cxnLst/>
              <a:rect l="l" t="t" r="r" b="b"/>
              <a:pathLst>
                <a:path w="23" h="35" extrusionOk="0">
                  <a:moveTo>
                    <a:pt x="6" y="22"/>
                  </a:moveTo>
                  <a:cubicBezTo>
                    <a:pt x="6" y="35"/>
                    <a:pt x="6" y="35"/>
                    <a:pt x="6" y="35"/>
                  </a:cubicBezTo>
                  <a:cubicBezTo>
                    <a:pt x="18" y="35"/>
                    <a:pt x="18" y="35"/>
                    <a:pt x="18" y="35"/>
                  </a:cubicBezTo>
                  <a:cubicBezTo>
                    <a:pt x="18" y="22"/>
                    <a:pt x="18" y="22"/>
                    <a:pt x="18" y="22"/>
                  </a:cubicBezTo>
                  <a:cubicBezTo>
                    <a:pt x="21" y="20"/>
                    <a:pt x="23" y="16"/>
                    <a:pt x="23" y="12"/>
                  </a:cubicBezTo>
                  <a:cubicBezTo>
                    <a:pt x="23" y="5"/>
                    <a:pt x="18" y="0"/>
                    <a:pt x="12" y="0"/>
                  </a:cubicBezTo>
                  <a:cubicBezTo>
                    <a:pt x="5" y="0"/>
                    <a:pt x="0" y="5"/>
                    <a:pt x="0" y="12"/>
                  </a:cubicBezTo>
                  <a:cubicBezTo>
                    <a:pt x="0" y="16"/>
                    <a:pt x="3" y="20"/>
                    <a:pt x="6" y="2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612" name="Google Shape;3612;p64"/>
          <p:cNvSpPr/>
          <p:nvPr/>
        </p:nvSpPr>
        <p:spPr>
          <a:xfrm>
            <a:off x="4609963" y="4575462"/>
            <a:ext cx="343740" cy="316720"/>
          </a:xfrm>
          <a:custGeom>
            <a:avLst/>
            <a:gdLst/>
            <a:ahLst/>
            <a:cxnLst/>
            <a:rect l="l" t="t" r="r" b="b"/>
            <a:pathLst>
              <a:path w="140" h="129" extrusionOk="0">
                <a:moveTo>
                  <a:pt x="114" y="61"/>
                </a:moveTo>
                <a:cubicBezTo>
                  <a:pt x="109" y="46"/>
                  <a:pt x="109" y="46"/>
                  <a:pt x="109" y="46"/>
                </a:cubicBezTo>
                <a:cubicBezTo>
                  <a:pt x="112" y="47"/>
                  <a:pt x="114" y="47"/>
                  <a:pt x="117" y="47"/>
                </a:cubicBezTo>
                <a:cubicBezTo>
                  <a:pt x="130" y="47"/>
                  <a:pt x="140" y="37"/>
                  <a:pt x="140" y="24"/>
                </a:cubicBezTo>
                <a:cubicBezTo>
                  <a:pt x="140" y="11"/>
                  <a:pt x="130" y="0"/>
                  <a:pt x="117" y="0"/>
                </a:cubicBezTo>
                <a:cubicBezTo>
                  <a:pt x="109" y="0"/>
                  <a:pt x="101" y="5"/>
                  <a:pt x="97" y="12"/>
                </a:cubicBezTo>
                <a:cubicBezTo>
                  <a:pt x="92" y="5"/>
                  <a:pt x="83" y="1"/>
                  <a:pt x="74" y="1"/>
                </a:cubicBezTo>
                <a:cubicBezTo>
                  <a:pt x="70" y="1"/>
                  <a:pt x="66" y="1"/>
                  <a:pt x="63" y="3"/>
                </a:cubicBezTo>
                <a:cubicBezTo>
                  <a:pt x="42" y="11"/>
                  <a:pt x="30" y="16"/>
                  <a:pt x="26" y="17"/>
                </a:cubicBezTo>
                <a:cubicBezTo>
                  <a:pt x="14" y="23"/>
                  <a:pt x="7" y="33"/>
                  <a:pt x="6" y="46"/>
                </a:cubicBezTo>
                <a:cubicBezTo>
                  <a:pt x="0" y="114"/>
                  <a:pt x="0" y="114"/>
                  <a:pt x="0" y="114"/>
                </a:cubicBezTo>
                <a:cubicBezTo>
                  <a:pt x="0" y="115"/>
                  <a:pt x="0" y="115"/>
                  <a:pt x="0" y="115"/>
                </a:cubicBezTo>
                <a:cubicBezTo>
                  <a:pt x="0" y="115"/>
                  <a:pt x="0" y="115"/>
                  <a:pt x="0" y="115"/>
                </a:cubicBezTo>
                <a:cubicBezTo>
                  <a:pt x="0" y="117"/>
                  <a:pt x="0" y="117"/>
                  <a:pt x="0" y="117"/>
                </a:cubicBezTo>
                <a:cubicBezTo>
                  <a:pt x="0" y="129"/>
                  <a:pt x="0" y="129"/>
                  <a:pt x="0" y="129"/>
                </a:cubicBezTo>
                <a:cubicBezTo>
                  <a:pt x="12" y="129"/>
                  <a:pt x="12" y="129"/>
                  <a:pt x="12" y="129"/>
                </a:cubicBezTo>
                <a:cubicBezTo>
                  <a:pt x="27" y="129"/>
                  <a:pt x="27" y="129"/>
                  <a:pt x="27" y="129"/>
                </a:cubicBezTo>
                <a:cubicBezTo>
                  <a:pt x="37" y="129"/>
                  <a:pt x="37" y="129"/>
                  <a:pt x="37" y="129"/>
                </a:cubicBezTo>
                <a:cubicBezTo>
                  <a:pt x="38" y="129"/>
                  <a:pt x="38" y="129"/>
                  <a:pt x="38" y="129"/>
                </a:cubicBezTo>
                <a:cubicBezTo>
                  <a:pt x="53" y="129"/>
                  <a:pt x="53" y="129"/>
                  <a:pt x="53" y="129"/>
                </a:cubicBezTo>
                <a:cubicBezTo>
                  <a:pt x="65" y="129"/>
                  <a:pt x="65" y="129"/>
                  <a:pt x="65" y="129"/>
                </a:cubicBezTo>
                <a:cubicBezTo>
                  <a:pt x="65" y="117"/>
                  <a:pt x="65" y="117"/>
                  <a:pt x="65" y="117"/>
                </a:cubicBezTo>
                <a:cubicBezTo>
                  <a:pt x="65" y="115"/>
                  <a:pt x="65" y="115"/>
                  <a:pt x="65" y="115"/>
                </a:cubicBezTo>
                <a:cubicBezTo>
                  <a:pt x="65" y="114"/>
                  <a:pt x="65" y="114"/>
                  <a:pt x="65" y="114"/>
                </a:cubicBezTo>
                <a:cubicBezTo>
                  <a:pt x="64" y="113"/>
                  <a:pt x="64" y="113"/>
                  <a:pt x="64" y="113"/>
                </a:cubicBezTo>
                <a:cubicBezTo>
                  <a:pt x="56" y="63"/>
                  <a:pt x="56" y="63"/>
                  <a:pt x="56" y="63"/>
                </a:cubicBezTo>
                <a:cubicBezTo>
                  <a:pt x="74" y="56"/>
                  <a:pt x="74" y="56"/>
                  <a:pt x="74" y="56"/>
                </a:cubicBezTo>
                <a:cubicBezTo>
                  <a:pt x="76" y="66"/>
                  <a:pt x="76" y="66"/>
                  <a:pt x="76" y="66"/>
                </a:cubicBezTo>
                <a:cubicBezTo>
                  <a:pt x="76" y="111"/>
                  <a:pt x="76" y="111"/>
                  <a:pt x="76" y="111"/>
                </a:cubicBezTo>
                <a:cubicBezTo>
                  <a:pt x="76" y="121"/>
                  <a:pt x="84" y="129"/>
                  <a:pt x="94" y="129"/>
                </a:cubicBezTo>
                <a:cubicBezTo>
                  <a:pt x="117" y="129"/>
                  <a:pt x="117" y="129"/>
                  <a:pt x="117" y="129"/>
                </a:cubicBezTo>
                <a:cubicBezTo>
                  <a:pt x="127" y="129"/>
                  <a:pt x="135" y="121"/>
                  <a:pt x="135" y="111"/>
                </a:cubicBezTo>
                <a:cubicBezTo>
                  <a:pt x="135" y="65"/>
                  <a:pt x="135" y="65"/>
                  <a:pt x="135" y="65"/>
                </a:cubicBezTo>
                <a:cubicBezTo>
                  <a:pt x="114" y="65"/>
                  <a:pt x="114" y="65"/>
                  <a:pt x="114" y="65"/>
                </a:cubicBezTo>
                <a:lnTo>
                  <a:pt x="114" y="61"/>
                </a:lnTo>
                <a:close/>
                <a:moveTo>
                  <a:pt x="117" y="12"/>
                </a:moveTo>
                <a:cubicBezTo>
                  <a:pt x="124" y="12"/>
                  <a:pt x="129" y="17"/>
                  <a:pt x="129" y="24"/>
                </a:cubicBezTo>
                <a:cubicBezTo>
                  <a:pt x="129" y="30"/>
                  <a:pt x="124" y="36"/>
                  <a:pt x="117" y="36"/>
                </a:cubicBezTo>
                <a:cubicBezTo>
                  <a:pt x="111" y="36"/>
                  <a:pt x="105" y="30"/>
                  <a:pt x="105" y="24"/>
                </a:cubicBezTo>
                <a:cubicBezTo>
                  <a:pt x="105" y="17"/>
                  <a:pt x="111" y="12"/>
                  <a:pt x="117" y="12"/>
                </a:cubicBezTo>
                <a:close/>
                <a:moveTo>
                  <a:pt x="43" y="56"/>
                </a:moveTo>
                <a:cubicBezTo>
                  <a:pt x="53" y="115"/>
                  <a:pt x="53" y="115"/>
                  <a:pt x="53" y="115"/>
                </a:cubicBezTo>
                <a:cubicBezTo>
                  <a:pt x="53" y="117"/>
                  <a:pt x="53" y="117"/>
                  <a:pt x="53" y="117"/>
                </a:cubicBezTo>
                <a:cubicBezTo>
                  <a:pt x="38" y="117"/>
                  <a:pt x="38" y="117"/>
                  <a:pt x="38" y="117"/>
                </a:cubicBezTo>
                <a:cubicBezTo>
                  <a:pt x="30" y="69"/>
                  <a:pt x="30" y="69"/>
                  <a:pt x="30" y="69"/>
                </a:cubicBezTo>
                <a:cubicBezTo>
                  <a:pt x="27" y="117"/>
                  <a:pt x="27" y="117"/>
                  <a:pt x="27" y="117"/>
                </a:cubicBezTo>
                <a:cubicBezTo>
                  <a:pt x="12" y="117"/>
                  <a:pt x="12" y="117"/>
                  <a:pt x="12" y="117"/>
                </a:cubicBezTo>
                <a:cubicBezTo>
                  <a:pt x="12" y="115"/>
                  <a:pt x="12" y="115"/>
                  <a:pt x="12" y="115"/>
                </a:cubicBezTo>
                <a:cubicBezTo>
                  <a:pt x="18" y="47"/>
                  <a:pt x="18" y="47"/>
                  <a:pt x="18" y="47"/>
                </a:cubicBezTo>
                <a:cubicBezTo>
                  <a:pt x="19" y="37"/>
                  <a:pt x="24" y="31"/>
                  <a:pt x="31" y="28"/>
                </a:cubicBezTo>
                <a:cubicBezTo>
                  <a:pt x="35" y="26"/>
                  <a:pt x="53" y="19"/>
                  <a:pt x="67" y="14"/>
                </a:cubicBezTo>
                <a:cubicBezTo>
                  <a:pt x="69" y="13"/>
                  <a:pt x="71" y="12"/>
                  <a:pt x="74" y="12"/>
                </a:cubicBezTo>
                <a:cubicBezTo>
                  <a:pt x="81" y="12"/>
                  <a:pt x="89" y="17"/>
                  <a:pt x="91" y="25"/>
                </a:cubicBezTo>
                <a:cubicBezTo>
                  <a:pt x="102" y="65"/>
                  <a:pt x="102" y="65"/>
                  <a:pt x="102" y="65"/>
                </a:cubicBezTo>
                <a:cubicBezTo>
                  <a:pt x="88" y="65"/>
                  <a:pt x="88" y="65"/>
                  <a:pt x="88" y="65"/>
                </a:cubicBezTo>
                <a:cubicBezTo>
                  <a:pt x="82" y="40"/>
                  <a:pt x="82" y="40"/>
                  <a:pt x="82" y="40"/>
                </a:cubicBezTo>
                <a:lnTo>
                  <a:pt x="43" y="56"/>
                </a:lnTo>
                <a:close/>
                <a:moveTo>
                  <a:pt x="123" y="76"/>
                </a:moveTo>
                <a:cubicBezTo>
                  <a:pt x="123" y="111"/>
                  <a:pt x="123" y="111"/>
                  <a:pt x="123" y="111"/>
                </a:cubicBezTo>
                <a:cubicBezTo>
                  <a:pt x="123" y="115"/>
                  <a:pt x="120" y="117"/>
                  <a:pt x="117" y="117"/>
                </a:cubicBezTo>
                <a:cubicBezTo>
                  <a:pt x="94" y="117"/>
                  <a:pt x="94" y="117"/>
                  <a:pt x="94" y="117"/>
                </a:cubicBezTo>
                <a:cubicBezTo>
                  <a:pt x="91" y="117"/>
                  <a:pt x="88" y="115"/>
                  <a:pt x="88" y="111"/>
                </a:cubicBezTo>
                <a:cubicBezTo>
                  <a:pt x="88" y="76"/>
                  <a:pt x="88" y="76"/>
                  <a:pt x="88" y="76"/>
                </a:cubicBezTo>
                <a:cubicBezTo>
                  <a:pt x="102" y="76"/>
                  <a:pt x="102" y="76"/>
                  <a:pt x="102" y="76"/>
                </a:cubicBezTo>
                <a:cubicBezTo>
                  <a:pt x="118" y="76"/>
                  <a:pt x="118" y="76"/>
                  <a:pt x="118" y="76"/>
                </a:cubicBezTo>
                <a:lnTo>
                  <a:pt x="123" y="7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13" name="Google Shape;3613;p64"/>
          <p:cNvSpPr/>
          <p:nvPr/>
        </p:nvSpPr>
        <p:spPr>
          <a:xfrm>
            <a:off x="7233032" y="3006163"/>
            <a:ext cx="345241" cy="315220"/>
          </a:xfrm>
          <a:custGeom>
            <a:avLst/>
            <a:gdLst/>
            <a:ahLst/>
            <a:cxnLst/>
            <a:rect l="l" t="t" r="r" b="b"/>
            <a:pathLst>
              <a:path w="140" h="128" extrusionOk="0">
                <a:moveTo>
                  <a:pt x="102" y="0"/>
                </a:moveTo>
                <a:cubicBezTo>
                  <a:pt x="83" y="0"/>
                  <a:pt x="64" y="7"/>
                  <a:pt x="64" y="20"/>
                </a:cubicBezTo>
                <a:cubicBezTo>
                  <a:pt x="64" y="43"/>
                  <a:pt x="64" y="43"/>
                  <a:pt x="64" y="43"/>
                </a:cubicBezTo>
                <a:cubicBezTo>
                  <a:pt x="64" y="46"/>
                  <a:pt x="64" y="46"/>
                  <a:pt x="64" y="46"/>
                </a:cubicBezTo>
                <a:cubicBezTo>
                  <a:pt x="57" y="42"/>
                  <a:pt x="48" y="41"/>
                  <a:pt x="38" y="41"/>
                </a:cubicBezTo>
                <a:cubicBezTo>
                  <a:pt x="19" y="41"/>
                  <a:pt x="0" y="48"/>
                  <a:pt x="0" y="61"/>
                </a:cubicBezTo>
                <a:cubicBezTo>
                  <a:pt x="0" y="84"/>
                  <a:pt x="0" y="84"/>
                  <a:pt x="0" y="84"/>
                </a:cubicBezTo>
                <a:cubicBezTo>
                  <a:pt x="0" y="108"/>
                  <a:pt x="0" y="108"/>
                  <a:pt x="0" y="108"/>
                </a:cubicBezTo>
                <a:cubicBezTo>
                  <a:pt x="0" y="121"/>
                  <a:pt x="19" y="128"/>
                  <a:pt x="38" y="128"/>
                </a:cubicBezTo>
                <a:cubicBezTo>
                  <a:pt x="57" y="128"/>
                  <a:pt x="76" y="121"/>
                  <a:pt x="76" y="108"/>
                </a:cubicBezTo>
                <a:cubicBezTo>
                  <a:pt x="76" y="105"/>
                  <a:pt x="76" y="105"/>
                  <a:pt x="76" y="105"/>
                </a:cubicBezTo>
                <a:cubicBezTo>
                  <a:pt x="83" y="109"/>
                  <a:pt x="93" y="111"/>
                  <a:pt x="102" y="111"/>
                </a:cubicBezTo>
                <a:cubicBezTo>
                  <a:pt x="121" y="111"/>
                  <a:pt x="140" y="104"/>
                  <a:pt x="140" y="90"/>
                </a:cubicBezTo>
                <a:cubicBezTo>
                  <a:pt x="140" y="67"/>
                  <a:pt x="140" y="67"/>
                  <a:pt x="140" y="67"/>
                </a:cubicBezTo>
                <a:cubicBezTo>
                  <a:pt x="140" y="43"/>
                  <a:pt x="140" y="43"/>
                  <a:pt x="140" y="43"/>
                </a:cubicBezTo>
                <a:cubicBezTo>
                  <a:pt x="140" y="20"/>
                  <a:pt x="140" y="20"/>
                  <a:pt x="140" y="20"/>
                </a:cubicBezTo>
                <a:cubicBezTo>
                  <a:pt x="140" y="7"/>
                  <a:pt x="121" y="0"/>
                  <a:pt x="102" y="0"/>
                </a:cubicBezTo>
                <a:close/>
                <a:moveTo>
                  <a:pt x="102" y="11"/>
                </a:moveTo>
                <a:cubicBezTo>
                  <a:pt x="119" y="11"/>
                  <a:pt x="129" y="18"/>
                  <a:pt x="129" y="20"/>
                </a:cubicBezTo>
                <a:cubicBezTo>
                  <a:pt x="129" y="23"/>
                  <a:pt x="119" y="29"/>
                  <a:pt x="102" y="29"/>
                </a:cubicBezTo>
                <a:cubicBezTo>
                  <a:pt x="85" y="29"/>
                  <a:pt x="76" y="23"/>
                  <a:pt x="76" y="20"/>
                </a:cubicBezTo>
                <a:cubicBezTo>
                  <a:pt x="76" y="18"/>
                  <a:pt x="85" y="11"/>
                  <a:pt x="102" y="11"/>
                </a:cubicBezTo>
                <a:close/>
                <a:moveTo>
                  <a:pt x="38" y="52"/>
                </a:moveTo>
                <a:cubicBezTo>
                  <a:pt x="55" y="52"/>
                  <a:pt x="64" y="58"/>
                  <a:pt x="64" y="61"/>
                </a:cubicBezTo>
                <a:cubicBezTo>
                  <a:pt x="64" y="64"/>
                  <a:pt x="55" y="70"/>
                  <a:pt x="38" y="70"/>
                </a:cubicBezTo>
                <a:cubicBezTo>
                  <a:pt x="21" y="70"/>
                  <a:pt x="12" y="64"/>
                  <a:pt x="12" y="61"/>
                </a:cubicBezTo>
                <a:cubicBezTo>
                  <a:pt x="12" y="58"/>
                  <a:pt x="21" y="52"/>
                  <a:pt x="38" y="52"/>
                </a:cubicBezTo>
                <a:close/>
                <a:moveTo>
                  <a:pt x="12" y="76"/>
                </a:moveTo>
                <a:cubicBezTo>
                  <a:pt x="19" y="80"/>
                  <a:pt x="29" y="81"/>
                  <a:pt x="38" y="81"/>
                </a:cubicBezTo>
                <a:cubicBezTo>
                  <a:pt x="48" y="81"/>
                  <a:pt x="57" y="80"/>
                  <a:pt x="64" y="76"/>
                </a:cubicBezTo>
                <a:cubicBezTo>
                  <a:pt x="64" y="84"/>
                  <a:pt x="64" y="84"/>
                  <a:pt x="64" y="84"/>
                </a:cubicBezTo>
                <a:cubicBezTo>
                  <a:pt x="64" y="87"/>
                  <a:pt x="55" y="93"/>
                  <a:pt x="38" y="93"/>
                </a:cubicBezTo>
                <a:cubicBezTo>
                  <a:pt x="21" y="93"/>
                  <a:pt x="12" y="87"/>
                  <a:pt x="12" y="84"/>
                </a:cubicBezTo>
                <a:lnTo>
                  <a:pt x="12" y="76"/>
                </a:lnTo>
                <a:close/>
                <a:moveTo>
                  <a:pt x="38" y="116"/>
                </a:moveTo>
                <a:cubicBezTo>
                  <a:pt x="21" y="116"/>
                  <a:pt x="12" y="110"/>
                  <a:pt x="12" y="108"/>
                </a:cubicBezTo>
                <a:cubicBezTo>
                  <a:pt x="12" y="99"/>
                  <a:pt x="12" y="99"/>
                  <a:pt x="12" y="99"/>
                </a:cubicBezTo>
                <a:cubicBezTo>
                  <a:pt x="19" y="103"/>
                  <a:pt x="29" y="105"/>
                  <a:pt x="38" y="105"/>
                </a:cubicBezTo>
                <a:cubicBezTo>
                  <a:pt x="48" y="105"/>
                  <a:pt x="57" y="103"/>
                  <a:pt x="64" y="99"/>
                </a:cubicBezTo>
                <a:cubicBezTo>
                  <a:pt x="64" y="108"/>
                  <a:pt x="64" y="108"/>
                  <a:pt x="64" y="108"/>
                </a:cubicBezTo>
                <a:cubicBezTo>
                  <a:pt x="64" y="110"/>
                  <a:pt x="55" y="116"/>
                  <a:pt x="38" y="116"/>
                </a:cubicBezTo>
                <a:close/>
                <a:moveTo>
                  <a:pt x="102" y="99"/>
                </a:moveTo>
                <a:cubicBezTo>
                  <a:pt x="85" y="99"/>
                  <a:pt x="76" y="93"/>
                  <a:pt x="76" y="90"/>
                </a:cubicBezTo>
                <a:cubicBezTo>
                  <a:pt x="76" y="84"/>
                  <a:pt x="76" y="84"/>
                  <a:pt x="76" y="84"/>
                </a:cubicBezTo>
                <a:cubicBezTo>
                  <a:pt x="76" y="82"/>
                  <a:pt x="76" y="82"/>
                  <a:pt x="76" y="82"/>
                </a:cubicBezTo>
                <a:cubicBezTo>
                  <a:pt x="83" y="85"/>
                  <a:pt x="93" y="87"/>
                  <a:pt x="102" y="87"/>
                </a:cubicBezTo>
                <a:cubicBezTo>
                  <a:pt x="112" y="87"/>
                  <a:pt x="121" y="85"/>
                  <a:pt x="129" y="82"/>
                </a:cubicBezTo>
                <a:cubicBezTo>
                  <a:pt x="129" y="90"/>
                  <a:pt x="129" y="90"/>
                  <a:pt x="129" y="90"/>
                </a:cubicBezTo>
                <a:cubicBezTo>
                  <a:pt x="129" y="93"/>
                  <a:pt x="119" y="99"/>
                  <a:pt x="102" y="99"/>
                </a:cubicBezTo>
                <a:close/>
                <a:moveTo>
                  <a:pt x="102" y="76"/>
                </a:moveTo>
                <a:cubicBezTo>
                  <a:pt x="85" y="76"/>
                  <a:pt x="76" y="69"/>
                  <a:pt x="76" y="67"/>
                </a:cubicBezTo>
                <a:cubicBezTo>
                  <a:pt x="76" y="61"/>
                  <a:pt x="76" y="61"/>
                  <a:pt x="76" y="61"/>
                </a:cubicBezTo>
                <a:cubicBezTo>
                  <a:pt x="76" y="59"/>
                  <a:pt x="76" y="59"/>
                  <a:pt x="76" y="59"/>
                </a:cubicBezTo>
                <a:cubicBezTo>
                  <a:pt x="83" y="62"/>
                  <a:pt x="93" y="64"/>
                  <a:pt x="102" y="64"/>
                </a:cubicBezTo>
                <a:cubicBezTo>
                  <a:pt x="112" y="64"/>
                  <a:pt x="121" y="62"/>
                  <a:pt x="129" y="59"/>
                </a:cubicBezTo>
                <a:cubicBezTo>
                  <a:pt x="129" y="67"/>
                  <a:pt x="129" y="67"/>
                  <a:pt x="129" y="67"/>
                </a:cubicBezTo>
                <a:cubicBezTo>
                  <a:pt x="129" y="69"/>
                  <a:pt x="119" y="76"/>
                  <a:pt x="102" y="76"/>
                </a:cubicBezTo>
                <a:close/>
                <a:moveTo>
                  <a:pt x="102" y="52"/>
                </a:moveTo>
                <a:cubicBezTo>
                  <a:pt x="85" y="52"/>
                  <a:pt x="76" y="46"/>
                  <a:pt x="76" y="43"/>
                </a:cubicBezTo>
                <a:cubicBezTo>
                  <a:pt x="76" y="35"/>
                  <a:pt x="76" y="35"/>
                  <a:pt x="76" y="35"/>
                </a:cubicBezTo>
                <a:cubicBezTo>
                  <a:pt x="83" y="39"/>
                  <a:pt x="93" y="41"/>
                  <a:pt x="102" y="41"/>
                </a:cubicBezTo>
                <a:cubicBezTo>
                  <a:pt x="112" y="41"/>
                  <a:pt x="121" y="39"/>
                  <a:pt x="129" y="35"/>
                </a:cubicBezTo>
                <a:cubicBezTo>
                  <a:pt x="129" y="43"/>
                  <a:pt x="129" y="43"/>
                  <a:pt x="129" y="43"/>
                </a:cubicBezTo>
                <a:cubicBezTo>
                  <a:pt x="129" y="46"/>
                  <a:pt x="119" y="52"/>
                  <a:pt x="102" y="5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14" name="Google Shape;3614;p64"/>
          <p:cNvSpPr/>
          <p:nvPr/>
        </p:nvSpPr>
        <p:spPr>
          <a:xfrm>
            <a:off x="5777522" y="1860092"/>
            <a:ext cx="632708" cy="291016"/>
          </a:xfrm>
          <a:prstGeom prst="rect">
            <a:avLst/>
          </a:prstGeom>
        </p:spPr>
        <p:txBody>
          <a:bodyPr>
            <a:prstTxWarp prst="textPlain">
              <a:avLst/>
            </a:prstTxWarp>
          </a:bodyPr>
          <a:lstStyle/>
          <a:p>
            <a:pPr lvl="0" algn="ctr"/>
            <a:r>
              <a:rPr b="1" i="0">
                <a:ln>
                  <a:noFill/>
                </a:ln>
                <a:solidFill>
                  <a:schemeClr val="lt2"/>
                </a:solidFill>
                <a:latin typeface="Lato"/>
              </a:rPr>
              <a:t>Politics</a:t>
            </a:r>
          </a:p>
        </p:txBody>
      </p:sp>
      <p:sp>
        <p:nvSpPr>
          <p:cNvPr id="3615" name="Google Shape;3615;p64"/>
          <p:cNvSpPr/>
          <p:nvPr/>
        </p:nvSpPr>
        <p:spPr>
          <a:xfrm rot="2951082">
            <a:off x="7440733" y="2761082"/>
            <a:ext cx="632708" cy="291016"/>
          </a:xfrm>
          <a:prstGeom prst="rect">
            <a:avLst/>
          </a:prstGeom>
        </p:spPr>
        <p:txBody>
          <a:bodyPr>
            <a:prstTxWarp prst="textPlain">
              <a:avLst/>
            </a:prstTxWarp>
          </a:bodyPr>
          <a:lstStyle/>
          <a:p>
            <a:pPr lvl="0" algn="ctr"/>
            <a:r>
              <a:rPr b="1" i="0">
                <a:ln>
                  <a:noFill/>
                </a:ln>
                <a:solidFill>
                  <a:schemeClr val="lt2"/>
                </a:solidFill>
                <a:latin typeface="Lato"/>
              </a:rPr>
              <a:t>Economy</a:t>
            </a:r>
          </a:p>
        </p:txBody>
      </p:sp>
      <p:sp>
        <p:nvSpPr>
          <p:cNvPr id="3616" name="Google Shape;3616;p64"/>
          <p:cNvSpPr/>
          <p:nvPr/>
        </p:nvSpPr>
        <p:spPr>
          <a:xfrm rot="-3071668">
            <a:off x="7436318" y="4849621"/>
            <a:ext cx="705951" cy="291016"/>
          </a:xfrm>
          <a:prstGeom prst="rect">
            <a:avLst/>
          </a:prstGeom>
        </p:spPr>
        <p:txBody>
          <a:bodyPr>
            <a:prstTxWarp prst="textPlain">
              <a:avLst/>
            </a:prstTxWarp>
          </a:bodyPr>
          <a:lstStyle/>
          <a:p>
            <a:pPr lvl="0" algn="ctr"/>
            <a:r>
              <a:rPr b="1" i="0">
                <a:ln>
                  <a:noFill/>
                </a:ln>
                <a:solidFill>
                  <a:schemeClr val="lt2"/>
                </a:solidFill>
                <a:latin typeface="Lato"/>
              </a:rPr>
              <a:t>Social</a:t>
            </a:r>
          </a:p>
        </p:txBody>
      </p:sp>
      <p:sp>
        <p:nvSpPr>
          <p:cNvPr id="3617" name="Google Shape;3617;p64"/>
          <p:cNvSpPr/>
          <p:nvPr/>
        </p:nvSpPr>
        <p:spPr>
          <a:xfrm>
            <a:off x="5679441" y="5795196"/>
            <a:ext cx="818534" cy="333371"/>
          </a:xfrm>
          <a:prstGeom prst="rect">
            <a:avLst/>
          </a:prstGeom>
        </p:spPr>
        <p:txBody>
          <a:bodyPr>
            <a:prstTxWarp prst="textPlain">
              <a:avLst/>
            </a:prstTxWarp>
          </a:bodyPr>
          <a:lstStyle/>
          <a:p>
            <a:pPr lvl="0" algn="ctr"/>
            <a:r>
              <a:rPr b="1" i="0">
                <a:ln>
                  <a:noFill/>
                </a:ln>
                <a:solidFill>
                  <a:schemeClr val="lt2"/>
                </a:solidFill>
                <a:latin typeface="Lato"/>
              </a:rPr>
              <a:t>Technology</a:t>
            </a:r>
          </a:p>
        </p:txBody>
      </p:sp>
      <p:sp>
        <p:nvSpPr>
          <p:cNvPr id="3618" name="Google Shape;3618;p64"/>
          <p:cNvSpPr/>
          <p:nvPr/>
        </p:nvSpPr>
        <p:spPr>
          <a:xfrm rot="3435241">
            <a:off x="3980694" y="4825574"/>
            <a:ext cx="846308" cy="291016"/>
          </a:xfrm>
          <a:prstGeom prst="rect">
            <a:avLst/>
          </a:prstGeom>
        </p:spPr>
        <p:txBody>
          <a:bodyPr>
            <a:prstTxWarp prst="textPlain">
              <a:avLst/>
            </a:prstTxWarp>
          </a:bodyPr>
          <a:lstStyle/>
          <a:p>
            <a:pPr lvl="0" algn="ctr"/>
            <a:r>
              <a:rPr b="1" i="0">
                <a:ln>
                  <a:noFill/>
                </a:ln>
                <a:solidFill>
                  <a:schemeClr val="lt2"/>
                </a:solidFill>
                <a:latin typeface="Lato"/>
              </a:rPr>
              <a:t>Environment</a:t>
            </a:r>
          </a:p>
        </p:txBody>
      </p:sp>
      <p:sp>
        <p:nvSpPr>
          <p:cNvPr id="3619" name="Google Shape;3619;p64"/>
          <p:cNvSpPr/>
          <p:nvPr/>
        </p:nvSpPr>
        <p:spPr>
          <a:xfrm rot="-3346914">
            <a:off x="4114343" y="2810929"/>
            <a:ext cx="632708" cy="291016"/>
          </a:xfrm>
          <a:prstGeom prst="rect">
            <a:avLst/>
          </a:prstGeom>
        </p:spPr>
        <p:txBody>
          <a:bodyPr>
            <a:prstTxWarp prst="textPlain">
              <a:avLst/>
            </a:prstTxWarp>
          </a:bodyPr>
          <a:lstStyle/>
          <a:p>
            <a:pPr lvl="0" algn="ctr"/>
            <a:r>
              <a:rPr b="1" i="0">
                <a:ln>
                  <a:noFill/>
                </a:ln>
                <a:solidFill>
                  <a:schemeClr val="lt2"/>
                </a:solidFill>
                <a:latin typeface="Lato"/>
              </a:rPr>
              <a:t>Legal</a:t>
            </a:r>
          </a:p>
        </p:txBody>
      </p:sp>
      <p:sp>
        <p:nvSpPr>
          <p:cNvPr id="3620" name="Google Shape;3620;p64"/>
          <p:cNvSpPr/>
          <p:nvPr/>
        </p:nvSpPr>
        <p:spPr>
          <a:xfrm>
            <a:off x="9304338" y="2349172"/>
            <a:ext cx="205199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This  is Suitable for all categories business and personal presentation</a:t>
            </a:r>
            <a:endParaRPr/>
          </a:p>
        </p:txBody>
      </p:sp>
      <p:sp>
        <p:nvSpPr>
          <p:cNvPr id="3621" name="Google Shape;3621;p64"/>
          <p:cNvSpPr txBox="1"/>
          <p:nvPr/>
        </p:nvSpPr>
        <p:spPr>
          <a:xfrm>
            <a:off x="9304338" y="2119987"/>
            <a:ext cx="20519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Politics</a:t>
            </a:r>
            <a:endParaRPr/>
          </a:p>
        </p:txBody>
      </p:sp>
      <p:sp>
        <p:nvSpPr>
          <p:cNvPr id="3622" name="Google Shape;3622;p64"/>
          <p:cNvSpPr/>
          <p:nvPr/>
        </p:nvSpPr>
        <p:spPr>
          <a:xfrm>
            <a:off x="9304338" y="3739448"/>
            <a:ext cx="21820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This  is Suitable for all categories business and personal presentation</a:t>
            </a:r>
            <a:endParaRPr/>
          </a:p>
        </p:txBody>
      </p:sp>
      <p:sp>
        <p:nvSpPr>
          <p:cNvPr id="3623" name="Google Shape;3623;p64"/>
          <p:cNvSpPr txBox="1"/>
          <p:nvPr/>
        </p:nvSpPr>
        <p:spPr>
          <a:xfrm>
            <a:off x="9304338" y="3510263"/>
            <a:ext cx="20519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Economy</a:t>
            </a:r>
            <a:endParaRPr/>
          </a:p>
        </p:txBody>
      </p:sp>
      <p:sp>
        <p:nvSpPr>
          <p:cNvPr id="3624" name="Google Shape;3624;p64"/>
          <p:cNvSpPr/>
          <p:nvPr/>
        </p:nvSpPr>
        <p:spPr>
          <a:xfrm>
            <a:off x="9304338" y="5116893"/>
            <a:ext cx="21820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This  is Suitable for all categories business and personal presentation</a:t>
            </a:r>
            <a:endParaRPr/>
          </a:p>
        </p:txBody>
      </p:sp>
      <p:sp>
        <p:nvSpPr>
          <p:cNvPr id="3625" name="Google Shape;3625;p64"/>
          <p:cNvSpPr txBox="1"/>
          <p:nvPr/>
        </p:nvSpPr>
        <p:spPr>
          <a:xfrm>
            <a:off x="9304338" y="4887708"/>
            <a:ext cx="20519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Social</a:t>
            </a:r>
            <a:endParaRPr/>
          </a:p>
        </p:txBody>
      </p:sp>
      <p:sp>
        <p:nvSpPr>
          <p:cNvPr id="3626" name="Google Shape;3626;p64"/>
          <p:cNvSpPr/>
          <p:nvPr/>
        </p:nvSpPr>
        <p:spPr>
          <a:xfrm>
            <a:off x="695738" y="2349172"/>
            <a:ext cx="205199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This  is Suitable for all categories business and personal presentation</a:t>
            </a:r>
            <a:endParaRPr/>
          </a:p>
        </p:txBody>
      </p:sp>
      <p:sp>
        <p:nvSpPr>
          <p:cNvPr id="3627" name="Google Shape;3627;p64"/>
          <p:cNvSpPr txBox="1"/>
          <p:nvPr/>
        </p:nvSpPr>
        <p:spPr>
          <a:xfrm>
            <a:off x="695738" y="2119987"/>
            <a:ext cx="205199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a:ea typeface="Lato"/>
                <a:cs typeface="Lato"/>
                <a:sym typeface="Lato"/>
              </a:rPr>
              <a:t>Legal</a:t>
            </a:r>
            <a:endParaRPr/>
          </a:p>
        </p:txBody>
      </p:sp>
      <p:sp>
        <p:nvSpPr>
          <p:cNvPr id="3628" name="Google Shape;3628;p64"/>
          <p:cNvSpPr/>
          <p:nvPr/>
        </p:nvSpPr>
        <p:spPr>
          <a:xfrm>
            <a:off x="565704" y="3739448"/>
            <a:ext cx="2182024"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This  is Suitable for all categories business and personal presentation</a:t>
            </a:r>
            <a:endParaRPr/>
          </a:p>
        </p:txBody>
      </p:sp>
      <p:sp>
        <p:nvSpPr>
          <p:cNvPr id="3629" name="Google Shape;3629;p64"/>
          <p:cNvSpPr txBox="1"/>
          <p:nvPr/>
        </p:nvSpPr>
        <p:spPr>
          <a:xfrm>
            <a:off x="695738" y="3510263"/>
            <a:ext cx="205199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a:ea typeface="Lato"/>
                <a:cs typeface="Lato"/>
                <a:sym typeface="Lato"/>
              </a:rPr>
              <a:t>Environment</a:t>
            </a:r>
            <a:endParaRPr/>
          </a:p>
        </p:txBody>
      </p:sp>
      <p:sp>
        <p:nvSpPr>
          <p:cNvPr id="3630" name="Google Shape;3630;p64"/>
          <p:cNvSpPr/>
          <p:nvPr/>
        </p:nvSpPr>
        <p:spPr>
          <a:xfrm>
            <a:off x="565704" y="5116893"/>
            <a:ext cx="2182024"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This  is Suitable for all categories business and personal presentation</a:t>
            </a:r>
            <a:endParaRPr/>
          </a:p>
        </p:txBody>
      </p:sp>
      <p:sp>
        <p:nvSpPr>
          <p:cNvPr id="3631" name="Google Shape;3631;p64"/>
          <p:cNvSpPr txBox="1"/>
          <p:nvPr/>
        </p:nvSpPr>
        <p:spPr>
          <a:xfrm>
            <a:off x="695738" y="4887708"/>
            <a:ext cx="205199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a:ea typeface="Lato"/>
                <a:cs typeface="Lato"/>
                <a:sym typeface="Lato"/>
              </a:rPr>
              <a:t>Technology</a:t>
            </a:r>
            <a:endParaRPr/>
          </a:p>
        </p:txBody>
      </p:sp>
      <p:sp>
        <p:nvSpPr>
          <p:cNvPr id="3632" name="Google Shape;3632;p64"/>
          <p:cNvSpPr/>
          <p:nvPr/>
        </p:nvSpPr>
        <p:spPr>
          <a:xfrm>
            <a:off x="2867256" y="2273029"/>
            <a:ext cx="666267" cy="666267"/>
          </a:xfrm>
          <a:prstGeom prst="ellipse">
            <a:avLst/>
          </a:prstGeom>
          <a:solidFill>
            <a:srgbClr val="6F3B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633" name="Google Shape;3633;p64"/>
          <p:cNvSpPr/>
          <p:nvPr/>
        </p:nvSpPr>
        <p:spPr>
          <a:xfrm>
            <a:off x="2867256" y="3594886"/>
            <a:ext cx="666267" cy="666267"/>
          </a:xfrm>
          <a:prstGeom prst="ellipse">
            <a:avLst/>
          </a:prstGeom>
          <a:solidFill>
            <a:srgbClr val="8F2A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634" name="Google Shape;3634;p64"/>
          <p:cNvSpPr/>
          <p:nvPr/>
        </p:nvSpPr>
        <p:spPr>
          <a:xfrm>
            <a:off x="2867256" y="4972892"/>
            <a:ext cx="666267" cy="666267"/>
          </a:xfrm>
          <a:prstGeom prst="ellipse">
            <a:avLst/>
          </a:prstGeom>
          <a:solidFill>
            <a:srgbClr val="BA75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635" name="Google Shape;3635;p64"/>
          <p:cNvSpPr/>
          <p:nvPr/>
        </p:nvSpPr>
        <p:spPr>
          <a:xfrm>
            <a:off x="3013509" y="2427764"/>
            <a:ext cx="373761" cy="343739"/>
          </a:xfrm>
          <a:custGeom>
            <a:avLst/>
            <a:gdLst/>
            <a:ahLst/>
            <a:cxnLst/>
            <a:rect l="l" t="t" r="r" b="b"/>
            <a:pathLst>
              <a:path w="249" h="229" extrusionOk="0">
                <a:moveTo>
                  <a:pt x="249" y="77"/>
                </a:moveTo>
                <a:lnTo>
                  <a:pt x="249" y="51"/>
                </a:lnTo>
                <a:lnTo>
                  <a:pt x="125" y="0"/>
                </a:lnTo>
                <a:lnTo>
                  <a:pt x="0" y="51"/>
                </a:lnTo>
                <a:lnTo>
                  <a:pt x="0" y="77"/>
                </a:lnTo>
                <a:lnTo>
                  <a:pt x="20" y="77"/>
                </a:lnTo>
                <a:lnTo>
                  <a:pt x="20" y="182"/>
                </a:lnTo>
                <a:lnTo>
                  <a:pt x="0" y="182"/>
                </a:lnTo>
                <a:lnTo>
                  <a:pt x="0" y="229"/>
                </a:lnTo>
                <a:lnTo>
                  <a:pt x="249" y="229"/>
                </a:lnTo>
                <a:lnTo>
                  <a:pt x="249" y="182"/>
                </a:lnTo>
                <a:lnTo>
                  <a:pt x="230" y="182"/>
                </a:lnTo>
                <a:lnTo>
                  <a:pt x="230" y="77"/>
                </a:lnTo>
                <a:lnTo>
                  <a:pt x="249" y="77"/>
                </a:lnTo>
                <a:close/>
                <a:moveTo>
                  <a:pt x="125" y="20"/>
                </a:moveTo>
                <a:lnTo>
                  <a:pt x="215" y="57"/>
                </a:lnTo>
                <a:lnTo>
                  <a:pt x="35" y="57"/>
                </a:lnTo>
                <a:lnTo>
                  <a:pt x="125" y="20"/>
                </a:lnTo>
                <a:close/>
                <a:moveTo>
                  <a:pt x="154" y="182"/>
                </a:moveTo>
                <a:lnTo>
                  <a:pt x="154" y="77"/>
                </a:lnTo>
                <a:lnTo>
                  <a:pt x="172" y="77"/>
                </a:lnTo>
                <a:lnTo>
                  <a:pt x="172" y="182"/>
                </a:lnTo>
                <a:lnTo>
                  <a:pt x="154" y="182"/>
                </a:lnTo>
                <a:close/>
                <a:moveTo>
                  <a:pt x="97" y="77"/>
                </a:moveTo>
                <a:lnTo>
                  <a:pt x="97" y="182"/>
                </a:lnTo>
                <a:lnTo>
                  <a:pt x="77" y="182"/>
                </a:lnTo>
                <a:lnTo>
                  <a:pt x="77" y="77"/>
                </a:lnTo>
                <a:lnTo>
                  <a:pt x="97" y="77"/>
                </a:lnTo>
                <a:close/>
                <a:moveTo>
                  <a:pt x="115" y="77"/>
                </a:moveTo>
                <a:lnTo>
                  <a:pt x="135" y="77"/>
                </a:lnTo>
                <a:lnTo>
                  <a:pt x="135" y="182"/>
                </a:lnTo>
                <a:lnTo>
                  <a:pt x="115" y="182"/>
                </a:lnTo>
                <a:lnTo>
                  <a:pt x="115" y="77"/>
                </a:lnTo>
                <a:close/>
                <a:moveTo>
                  <a:pt x="40" y="77"/>
                </a:moveTo>
                <a:lnTo>
                  <a:pt x="58" y="77"/>
                </a:lnTo>
                <a:lnTo>
                  <a:pt x="58" y="182"/>
                </a:lnTo>
                <a:lnTo>
                  <a:pt x="40" y="182"/>
                </a:lnTo>
                <a:lnTo>
                  <a:pt x="40" y="77"/>
                </a:lnTo>
                <a:close/>
                <a:moveTo>
                  <a:pt x="230" y="211"/>
                </a:moveTo>
                <a:lnTo>
                  <a:pt x="20" y="211"/>
                </a:lnTo>
                <a:lnTo>
                  <a:pt x="20" y="202"/>
                </a:lnTo>
                <a:lnTo>
                  <a:pt x="230" y="202"/>
                </a:lnTo>
                <a:lnTo>
                  <a:pt x="230" y="211"/>
                </a:lnTo>
                <a:close/>
                <a:moveTo>
                  <a:pt x="212" y="182"/>
                </a:moveTo>
                <a:lnTo>
                  <a:pt x="192" y="182"/>
                </a:lnTo>
                <a:lnTo>
                  <a:pt x="192" y="77"/>
                </a:lnTo>
                <a:lnTo>
                  <a:pt x="212" y="77"/>
                </a:lnTo>
                <a:lnTo>
                  <a:pt x="212" y="18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36" name="Google Shape;3636;p64"/>
          <p:cNvSpPr/>
          <p:nvPr/>
        </p:nvSpPr>
        <p:spPr>
          <a:xfrm>
            <a:off x="3011257" y="5116893"/>
            <a:ext cx="378264" cy="378264"/>
          </a:xfrm>
          <a:custGeom>
            <a:avLst/>
            <a:gdLst/>
            <a:ahLst/>
            <a:cxnLst/>
            <a:rect l="l" t="t" r="r" b="b"/>
            <a:pathLst>
              <a:path w="154" h="154" extrusionOk="0">
                <a:moveTo>
                  <a:pt x="116" y="83"/>
                </a:moveTo>
                <a:cubicBezTo>
                  <a:pt x="137" y="81"/>
                  <a:pt x="154" y="64"/>
                  <a:pt x="154" y="43"/>
                </a:cubicBezTo>
                <a:cubicBezTo>
                  <a:pt x="154" y="36"/>
                  <a:pt x="152" y="30"/>
                  <a:pt x="149" y="24"/>
                </a:cubicBezTo>
                <a:cubicBezTo>
                  <a:pt x="145" y="17"/>
                  <a:pt x="145" y="17"/>
                  <a:pt x="145" y="17"/>
                </a:cubicBezTo>
                <a:cubicBezTo>
                  <a:pt x="118" y="45"/>
                  <a:pt x="118" y="45"/>
                  <a:pt x="118" y="45"/>
                </a:cubicBezTo>
                <a:cubicBezTo>
                  <a:pt x="109" y="36"/>
                  <a:pt x="109" y="36"/>
                  <a:pt x="109" y="36"/>
                </a:cubicBezTo>
                <a:cubicBezTo>
                  <a:pt x="137" y="9"/>
                  <a:pt x="137" y="9"/>
                  <a:pt x="137" y="9"/>
                </a:cubicBezTo>
                <a:cubicBezTo>
                  <a:pt x="129" y="5"/>
                  <a:pt x="129" y="5"/>
                  <a:pt x="129" y="5"/>
                </a:cubicBezTo>
                <a:cubicBezTo>
                  <a:pt x="124" y="3"/>
                  <a:pt x="119" y="2"/>
                  <a:pt x="113" y="2"/>
                </a:cubicBezTo>
                <a:cubicBezTo>
                  <a:pt x="90" y="2"/>
                  <a:pt x="72" y="20"/>
                  <a:pt x="72" y="43"/>
                </a:cubicBezTo>
                <a:cubicBezTo>
                  <a:pt x="72" y="45"/>
                  <a:pt x="72" y="47"/>
                  <a:pt x="73" y="50"/>
                </a:cubicBezTo>
                <a:cubicBezTo>
                  <a:pt x="65" y="57"/>
                  <a:pt x="65" y="57"/>
                  <a:pt x="65" y="57"/>
                </a:cubicBezTo>
                <a:cubicBezTo>
                  <a:pt x="42" y="33"/>
                  <a:pt x="42" y="33"/>
                  <a:pt x="42" y="33"/>
                </a:cubicBezTo>
                <a:cubicBezTo>
                  <a:pt x="43" y="17"/>
                  <a:pt x="43" y="17"/>
                  <a:pt x="43" y="17"/>
                </a:cubicBezTo>
                <a:cubicBezTo>
                  <a:pt x="15" y="0"/>
                  <a:pt x="15" y="0"/>
                  <a:pt x="15" y="0"/>
                </a:cubicBezTo>
                <a:cubicBezTo>
                  <a:pt x="0" y="15"/>
                  <a:pt x="0" y="15"/>
                  <a:pt x="0" y="15"/>
                </a:cubicBezTo>
                <a:cubicBezTo>
                  <a:pt x="17" y="42"/>
                  <a:pt x="17" y="42"/>
                  <a:pt x="17" y="42"/>
                </a:cubicBezTo>
                <a:cubicBezTo>
                  <a:pt x="34" y="42"/>
                  <a:pt x="34" y="42"/>
                  <a:pt x="34" y="42"/>
                </a:cubicBezTo>
                <a:cubicBezTo>
                  <a:pt x="57" y="65"/>
                  <a:pt x="57" y="65"/>
                  <a:pt x="57" y="65"/>
                </a:cubicBezTo>
                <a:cubicBezTo>
                  <a:pt x="9" y="114"/>
                  <a:pt x="9" y="114"/>
                  <a:pt x="9" y="114"/>
                </a:cubicBezTo>
                <a:cubicBezTo>
                  <a:pt x="4" y="118"/>
                  <a:pt x="2" y="124"/>
                  <a:pt x="2" y="130"/>
                </a:cubicBezTo>
                <a:cubicBezTo>
                  <a:pt x="2" y="136"/>
                  <a:pt x="4" y="142"/>
                  <a:pt x="9" y="147"/>
                </a:cubicBezTo>
                <a:cubicBezTo>
                  <a:pt x="13" y="151"/>
                  <a:pt x="19" y="154"/>
                  <a:pt x="25" y="154"/>
                </a:cubicBezTo>
                <a:cubicBezTo>
                  <a:pt x="31" y="154"/>
                  <a:pt x="37" y="151"/>
                  <a:pt x="42" y="147"/>
                </a:cubicBezTo>
                <a:cubicBezTo>
                  <a:pt x="78" y="111"/>
                  <a:pt x="78" y="111"/>
                  <a:pt x="78" y="111"/>
                </a:cubicBezTo>
                <a:cubicBezTo>
                  <a:pt x="114" y="147"/>
                  <a:pt x="114" y="147"/>
                  <a:pt x="114" y="147"/>
                </a:cubicBezTo>
                <a:cubicBezTo>
                  <a:pt x="118" y="151"/>
                  <a:pt x="124" y="154"/>
                  <a:pt x="130" y="154"/>
                </a:cubicBezTo>
                <a:cubicBezTo>
                  <a:pt x="137" y="154"/>
                  <a:pt x="142" y="151"/>
                  <a:pt x="147" y="147"/>
                </a:cubicBezTo>
                <a:cubicBezTo>
                  <a:pt x="151" y="142"/>
                  <a:pt x="154" y="136"/>
                  <a:pt x="154" y="130"/>
                </a:cubicBezTo>
                <a:cubicBezTo>
                  <a:pt x="154" y="124"/>
                  <a:pt x="151" y="118"/>
                  <a:pt x="147" y="114"/>
                </a:cubicBezTo>
                <a:cubicBezTo>
                  <a:pt x="145" y="112"/>
                  <a:pt x="128" y="95"/>
                  <a:pt x="116" y="83"/>
                </a:cubicBezTo>
                <a:close/>
                <a:moveTo>
                  <a:pt x="23" y="30"/>
                </a:moveTo>
                <a:cubicBezTo>
                  <a:pt x="15" y="17"/>
                  <a:pt x="15" y="17"/>
                  <a:pt x="15" y="17"/>
                </a:cubicBezTo>
                <a:cubicBezTo>
                  <a:pt x="17" y="15"/>
                  <a:pt x="17" y="15"/>
                  <a:pt x="17" y="15"/>
                </a:cubicBezTo>
                <a:cubicBezTo>
                  <a:pt x="31" y="23"/>
                  <a:pt x="31" y="23"/>
                  <a:pt x="31" y="23"/>
                </a:cubicBezTo>
                <a:cubicBezTo>
                  <a:pt x="30" y="29"/>
                  <a:pt x="30" y="29"/>
                  <a:pt x="30" y="29"/>
                </a:cubicBezTo>
                <a:cubicBezTo>
                  <a:pt x="29" y="30"/>
                  <a:pt x="29" y="30"/>
                  <a:pt x="29" y="30"/>
                </a:cubicBezTo>
                <a:lnTo>
                  <a:pt x="23" y="30"/>
                </a:lnTo>
                <a:close/>
                <a:moveTo>
                  <a:pt x="33" y="138"/>
                </a:moveTo>
                <a:cubicBezTo>
                  <a:pt x="29" y="143"/>
                  <a:pt x="21" y="143"/>
                  <a:pt x="17" y="138"/>
                </a:cubicBezTo>
                <a:cubicBezTo>
                  <a:pt x="15" y="136"/>
                  <a:pt x="14" y="133"/>
                  <a:pt x="14" y="130"/>
                </a:cubicBezTo>
                <a:cubicBezTo>
                  <a:pt x="14" y="127"/>
                  <a:pt x="15" y="124"/>
                  <a:pt x="17" y="122"/>
                </a:cubicBezTo>
                <a:cubicBezTo>
                  <a:pt x="85" y="53"/>
                  <a:pt x="85" y="53"/>
                  <a:pt x="85" y="53"/>
                </a:cubicBezTo>
                <a:cubicBezTo>
                  <a:pt x="85" y="50"/>
                  <a:pt x="85" y="50"/>
                  <a:pt x="85" y="50"/>
                </a:cubicBezTo>
                <a:cubicBezTo>
                  <a:pt x="84" y="48"/>
                  <a:pt x="84" y="45"/>
                  <a:pt x="84" y="43"/>
                </a:cubicBezTo>
                <a:cubicBezTo>
                  <a:pt x="84" y="27"/>
                  <a:pt x="97" y="13"/>
                  <a:pt x="113" y="13"/>
                </a:cubicBezTo>
                <a:cubicBezTo>
                  <a:pt x="114" y="13"/>
                  <a:pt x="115" y="13"/>
                  <a:pt x="116" y="14"/>
                </a:cubicBezTo>
                <a:cubicBezTo>
                  <a:pt x="93" y="36"/>
                  <a:pt x="93" y="36"/>
                  <a:pt x="93" y="36"/>
                </a:cubicBezTo>
                <a:cubicBezTo>
                  <a:pt x="118" y="61"/>
                  <a:pt x="118" y="61"/>
                  <a:pt x="118" y="61"/>
                </a:cubicBezTo>
                <a:cubicBezTo>
                  <a:pt x="142" y="37"/>
                  <a:pt x="142" y="37"/>
                  <a:pt x="142" y="37"/>
                </a:cubicBezTo>
                <a:cubicBezTo>
                  <a:pt x="142" y="39"/>
                  <a:pt x="142" y="41"/>
                  <a:pt x="142" y="43"/>
                </a:cubicBezTo>
                <a:cubicBezTo>
                  <a:pt x="142" y="61"/>
                  <a:pt x="124" y="76"/>
                  <a:pt x="105" y="71"/>
                </a:cubicBezTo>
                <a:cubicBezTo>
                  <a:pt x="102" y="70"/>
                  <a:pt x="102" y="70"/>
                  <a:pt x="102" y="70"/>
                </a:cubicBezTo>
                <a:lnTo>
                  <a:pt x="33" y="138"/>
                </a:lnTo>
                <a:close/>
                <a:moveTo>
                  <a:pt x="139" y="138"/>
                </a:moveTo>
                <a:cubicBezTo>
                  <a:pt x="134" y="143"/>
                  <a:pt x="126" y="143"/>
                  <a:pt x="122" y="138"/>
                </a:cubicBezTo>
                <a:cubicBezTo>
                  <a:pt x="86" y="102"/>
                  <a:pt x="86" y="102"/>
                  <a:pt x="86" y="102"/>
                </a:cubicBezTo>
                <a:cubicBezTo>
                  <a:pt x="103" y="86"/>
                  <a:pt x="103" y="86"/>
                  <a:pt x="103" y="86"/>
                </a:cubicBezTo>
                <a:cubicBezTo>
                  <a:pt x="112" y="96"/>
                  <a:pt x="137" y="120"/>
                  <a:pt x="139" y="122"/>
                </a:cubicBezTo>
                <a:cubicBezTo>
                  <a:pt x="141" y="124"/>
                  <a:pt x="142" y="127"/>
                  <a:pt x="142" y="130"/>
                </a:cubicBezTo>
                <a:cubicBezTo>
                  <a:pt x="142" y="133"/>
                  <a:pt x="141" y="136"/>
                  <a:pt x="139" y="13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37" name="Google Shape;3637;p64"/>
          <p:cNvSpPr/>
          <p:nvPr/>
        </p:nvSpPr>
        <p:spPr>
          <a:xfrm>
            <a:off x="3028519" y="3759650"/>
            <a:ext cx="343740" cy="316720"/>
          </a:xfrm>
          <a:custGeom>
            <a:avLst/>
            <a:gdLst/>
            <a:ahLst/>
            <a:cxnLst/>
            <a:rect l="l" t="t" r="r" b="b"/>
            <a:pathLst>
              <a:path w="140" h="129" extrusionOk="0">
                <a:moveTo>
                  <a:pt x="114" y="61"/>
                </a:moveTo>
                <a:cubicBezTo>
                  <a:pt x="109" y="46"/>
                  <a:pt x="109" y="46"/>
                  <a:pt x="109" y="46"/>
                </a:cubicBezTo>
                <a:cubicBezTo>
                  <a:pt x="112" y="47"/>
                  <a:pt x="114" y="47"/>
                  <a:pt x="117" y="47"/>
                </a:cubicBezTo>
                <a:cubicBezTo>
                  <a:pt x="130" y="47"/>
                  <a:pt x="140" y="37"/>
                  <a:pt x="140" y="24"/>
                </a:cubicBezTo>
                <a:cubicBezTo>
                  <a:pt x="140" y="11"/>
                  <a:pt x="130" y="0"/>
                  <a:pt x="117" y="0"/>
                </a:cubicBezTo>
                <a:cubicBezTo>
                  <a:pt x="109" y="0"/>
                  <a:pt x="101" y="5"/>
                  <a:pt x="97" y="12"/>
                </a:cubicBezTo>
                <a:cubicBezTo>
                  <a:pt x="92" y="5"/>
                  <a:pt x="83" y="1"/>
                  <a:pt x="74" y="1"/>
                </a:cubicBezTo>
                <a:cubicBezTo>
                  <a:pt x="70" y="1"/>
                  <a:pt x="66" y="1"/>
                  <a:pt x="63" y="3"/>
                </a:cubicBezTo>
                <a:cubicBezTo>
                  <a:pt x="42" y="11"/>
                  <a:pt x="30" y="16"/>
                  <a:pt x="26" y="17"/>
                </a:cubicBezTo>
                <a:cubicBezTo>
                  <a:pt x="14" y="23"/>
                  <a:pt x="7" y="33"/>
                  <a:pt x="6" y="46"/>
                </a:cubicBezTo>
                <a:cubicBezTo>
                  <a:pt x="0" y="114"/>
                  <a:pt x="0" y="114"/>
                  <a:pt x="0" y="114"/>
                </a:cubicBezTo>
                <a:cubicBezTo>
                  <a:pt x="0" y="115"/>
                  <a:pt x="0" y="115"/>
                  <a:pt x="0" y="115"/>
                </a:cubicBezTo>
                <a:cubicBezTo>
                  <a:pt x="0" y="115"/>
                  <a:pt x="0" y="115"/>
                  <a:pt x="0" y="115"/>
                </a:cubicBezTo>
                <a:cubicBezTo>
                  <a:pt x="0" y="117"/>
                  <a:pt x="0" y="117"/>
                  <a:pt x="0" y="117"/>
                </a:cubicBezTo>
                <a:cubicBezTo>
                  <a:pt x="0" y="129"/>
                  <a:pt x="0" y="129"/>
                  <a:pt x="0" y="129"/>
                </a:cubicBezTo>
                <a:cubicBezTo>
                  <a:pt x="12" y="129"/>
                  <a:pt x="12" y="129"/>
                  <a:pt x="12" y="129"/>
                </a:cubicBezTo>
                <a:cubicBezTo>
                  <a:pt x="27" y="129"/>
                  <a:pt x="27" y="129"/>
                  <a:pt x="27" y="129"/>
                </a:cubicBezTo>
                <a:cubicBezTo>
                  <a:pt x="37" y="129"/>
                  <a:pt x="37" y="129"/>
                  <a:pt x="37" y="129"/>
                </a:cubicBezTo>
                <a:cubicBezTo>
                  <a:pt x="38" y="129"/>
                  <a:pt x="38" y="129"/>
                  <a:pt x="38" y="129"/>
                </a:cubicBezTo>
                <a:cubicBezTo>
                  <a:pt x="53" y="129"/>
                  <a:pt x="53" y="129"/>
                  <a:pt x="53" y="129"/>
                </a:cubicBezTo>
                <a:cubicBezTo>
                  <a:pt x="65" y="129"/>
                  <a:pt x="65" y="129"/>
                  <a:pt x="65" y="129"/>
                </a:cubicBezTo>
                <a:cubicBezTo>
                  <a:pt x="65" y="117"/>
                  <a:pt x="65" y="117"/>
                  <a:pt x="65" y="117"/>
                </a:cubicBezTo>
                <a:cubicBezTo>
                  <a:pt x="65" y="115"/>
                  <a:pt x="65" y="115"/>
                  <a:pt x="65" y="115"/>
                </a:cubicBezTo>
                <a:cubicBezTo>
                  <a:pt x="65" y="114"/>
                  <a:pt x="65" y="114"/>
                  <a:pt x="65" y="114"/>
                </a:cubicBezTo>
                <a:cubicBezTo>
                  <a:pt x="64" y="113"/>
                  <a:pt x="64" y="113"/>
                  <a:pt x="64" y="113"/>
                </a:cubicBezTo>
                <a:cubicBezTo>
                  <a:pt x="56" y="63"/>
                  <a:pt x="56" y="63"/>
                  <a:pt x="56" y="63"/>
                </a:cubicBezTo>
                <a:cubicBezTo>
                  <a:pt x="74" y="56"/>
                  <a:pt x="74" y="56"/>
                  <a:pt x="74" y="56"/>
                </a:cubicBezTo>
                <a:cubicBezTo>
                  <a:pt x="76" y="66"/>
                  <a:pt x="76" y="66"/>
                  <a:pt x="76" y="66"/>
                </a:cubicBezTo>
                <a:cubicBezTo>
                  <a:pt x="76" y="111"/>
                  <a:pt x="76" y="111"/>
                  <a:pt x="76" y="111"/>
                </a:cubicBezTo>
                <a:cubicBezTo>
                  <a:pt x="76" y="121"/>
                  <a:pt x="84" y="129"/>
                  <a:pt x="94" y="129"/>
                </a:cubicBezTo>
                <a:cubicBezTo>
                  <a:pt x="117" y="129"/>
                  <a:pt x="117" y="129"/>
                  <a:pt x="117" y="129"/>
                </a:cubicBezTo>
                <a:cubicBezTo>
                  <a:pt x="127" y="129"/>
                  <a:pt x="135" y="121"/>
                  <a:pt x="135" y="111"/>
                </a:cubicBezTo>
                <a:cubicBezTo>
                  <a:pt x="135" y="65"/>
                  <a:pt x="135" y="65"/>
                  <a:pt x="135" y="65"/>
                </a:cubicBezTo>
                <a:cubicBezTo>
                  <a:pt x="114" y="65"/>
                  <a:pt x="114" y="65"/>
                  <a:pt x="114" y="65"/>
                </a:cubicBezTo>
                <a:lnTo>
                  <a:pt x="114" y="61"/>
                </a:lnTo>
                <a:close/>
                <a:moveTo>
                  <a:pt x="117" y="12"/>
                </a:moveTo>
                <a:cubicBezTo>
                  <a:pt x="124" y="12"/>
                  <a:pt x="129" y="17"/>
                  <a:pt x="129" y="24"/>
                </a:cubicBezTo>
                <a:cubicBezTo>
                  <a:pt x="129" y="30"/>
                  <a:pt x="124" y="36"/>
                  <a:pt x="117" y="36"/>
                </a:cubicBezTo>
                <a:cubicBezTo>
                  <a:pt x="111" y="36"/>
                  <a:pt x="105" y="30"/>
                  <a:pt x="105" y="24"/>
                </a:cubicBezTo>
                <a:cubicBezTo>
                  <a:pt x="105" y="17"/>
                  <a:pt x="111" y="12"/>
                  <a:pt x="117" y="12"/>
                </a:cubicBezTo>
                <a:close/>
                <a:moveTo>
                  <a:pt x="43" y="56"/>
                </a:moveTo>
                <a:cubicBezTo>
                  <a:pt x="53" y="115"/>
                  <a:pt x="53" y="115"/>
                  <a:pt x="53" y="115"/>
                </a:cubicBezTo>
                <a:cubicBezTo>
                  <a:pt x="53" y="117"/>
                  <a:pt x="53" y="117"/>
                  <a:pt x="53" y="117"/>
                </a:cubicBezTo>
                <a:cubicBezTo>
                  <a:pt x="38" y="117"/>
                  <a:pt x="38" y="117"/>
                  <a:pt x="38" y="117"/>
                </a:cubicBezTo>
                <a:cubicBezTo>
                  <a:pt x="30" y="69"/>
                  <a:pt x="30" y="69"/>
                  <a:pt x="30" y="69"/>
                </a:cubicBezTo>
                <a:cubicBezTo>
                  <a:pt x="27" y="117"/>
                  <a:pt x="27" y="117"/>
                  <a:pt x="27" y="117"/>
                </a:cubicBezTo>
                <a:cubicBezTo>
                  <a:pt x="12" y="117"/>
                  <a:pt x="12" y="117"/>
                  <a:pt x="12" y="117"/>
                </a:cubicBezTo>
                <a:cubicBezTo>
                  <a:pt x="12" y="115"/>
                  <a:pt x="12" y="115"/>
                  <a:pt x="12" y="115"/>
                </a:cubicBezTo>
                <a:cubicBezTo>
                  <a:pt x="18" y="47"/>
                  <a:pt x="18" y="47"/>
                  <a:pt x="18" y="47"/>
                </a:cubicBezTo>
                <a:cubicBezTo>
                  <a:pt x="19" y="37"/>
                  <a:pt x="24" y="31"/>
                  <a:pt x="31" y="28"/>
                </a:cubicBezTo>
                <a:cubicBezTo>
                  <a:pt x="35" y="26"/>
                  <a:pt x="53" y="19"/>
                  <a:pt x="67" y="14"/>
                </a:cubicBezTo>
                <a:cubicBezTo>
                  <a:pt x="69" y="13"/>
                  <a:pt x="71" y="12"/>
                  <a:pt x="74" y="12"/>
                </a:cubicBezTo>
                <a:cubicBezTo>
                  <a:pt x="81" y="12"/>
                  <a:pt x="89" y="17"/>
                  <a:pt x="91" y="25"/>
                </a:cubicBezTo>
                <a:cubicBezTo>
                  <a:pt x="102" y="65"/>
                  <a:pt x="102" y="65"/>
                  <a:pt x="102" y="65"/>
                </a:cubicBezTo>
                <a:cubicBezTo>
                  <a:pt x="88" y="65"/>
                  <a:pt x="88" y="65"/>
                  <a:pt x="88" y="65"/>
                </a:cubicBezTo>
                <a:cubicBezTo>
                  <a:pt x="82" y="40"/>
                  <a:pt x="82" y="40"/>
                  <a:pt x="82" y="40"/>
                </a:cubicBezTo>
                <a:lnTo>
                  <a:pt x="43" y="56"/>
                </a:lnTo>
                <a:close/>
                <a:moveTo>
                  <a:pt x="123" y="76"/>
                </a:moveTo>
                <a:cubicBezTo>
                  <a:pt x="123" y="111"/>
                  <a:pt x="123" y="111"/>
                  <a:pt x="123" y="111"/>
                </a:cubicBezTo>
                <a:cubicBezTo>
                  <a:pt x="123" y="115"/>
                  <a:pt x="120" y="117"/>
                  <a:pt x="117" y="117"/>
                </a:cubicBezTo>
                <a:cubicBezTo>
                  <a:pt x="94" y="117"/>
                  <a:pt x="94" y="117"/>
                  <a:pt x="94" y="117"/>
                </a:cubicBezTo>
                <a:cubicBezTo>
                  <a:pt x="91" y="117"/>
                  <a:pt x="88" y="115"/>
                  <a:pt x="88" y="111"/>
                </a:cubicBezTo>
                <a:cubicBezTo>
                  <a:pt x="88" y="76"/>
                  <a:pt x="88" y="76"/>
                  <a:pt x="88" y="76"/>
                </a:cubicBezTo>
                <a:cubicBezTo>
                  <a:pt x="102" y="76"/>
                  <a:pt x="102" y="76"/>
                  <a:pt x="102" y="76"/>
                </a:cubicBezTo>
                <a:cubicBezTo>
                  <a:pt x="118" y="76"/>
                  <a:pt x="118" y="76"/>
                  <a:pt x="118" y="76"/>
                </a:cubicBezTo>
                <a:lnTo>
                  <a:pt x="123" y="7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38" name="Google Shape;3638;p64"/>
          <p:cNvSpPr/>
          <p:nvPr/>
        </p:nvSpPr>
        <p:spPr>
          <a:xfrm>
            <a:off x="8533591" y="2275457"/>
            <a:ext cx="666267" cy="666267"/>
          </a:xfrm>
          <a:prstGeom prst="ellipse">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639" name="Google Shape;3639;p64"/>
          <p:cNvSpPr/>
          <p:nvPr/>
        </p:nvSpPr>
        <p:spPr>
          <a:xfrm>
            <a:off x="8533591" y="3596618"/>
            <a:ext cx="666267" cy="666267"/>
          </a:xfrm>
          <a:prstGeom prst="ellipse">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640" name="Google Shape;3640;p64"/>
          <p:cNvSpPr/>
          <p:nvPr/>
        </p:nvSpPr>
        <p:spPr>
          <a:xfrm>
            <a:off x="8533591" y="4969857"/>
            <a:ext cx="666267" cy="666267"/>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641" name="Google Shape;3641;p64"/>
          <p:cNvSpPr/>
          <p:nvPr/>
        </p:nvSpPr>
        <p:spPr>
          <a:xfrm>
            <a:off x="8652075" y="5182008"/>
            <a:ext cx="429299" cy="216151"/>
          </a:xfrm>
          <a:custGeom>
            <a:avLst/>
            <a:gdLst/>
            <a:ahLst/>
            <a:cxnLst/>
            <a:rect l="l" t="t" r="r" b="b"/>
            <a:pathLst>
              <a:path w="175" h="88" extrusionOk="0">
                <a:moveTo>
                  <a:pt x="162" y="58"/>
                </a:moveTo>
                <a:cubicBezTo>
                  <a:pt x="166" y="54"/>
                  <a:pt x="169" y="48"/>
                  <a:pt x="169" y="41"/>
                </a:cubicBezTo>
                <a:cubicBezTo>
                  <a:pt x="169" y="28"/>
                  <a:pt x="159" y="18"/>
                  <a:pt x="146" y="18"/>
                </a:cubicBezTo>
                <a:cubicBezTo>
                  <a:pt x="133" y="18"/>
                  <a:pt x="122" y="28"/>
                  <a:pt x="122" y="41"/>
                </a:cubicBezTo>
                <a:cubicBezTo>
                  <a:pt x="122" y="48"/>
                  <a:pt x="125" y="54"/>
                  <a:pt x="129" y="58"/>
                </a:cubicBezTo>
                <a:cubicBezTo>
                  <a:pt x="126" y="60"/>
                  <a:pt x="124" y="63"/>
                  <a:pt x="122" y="66"/>
                </a:cubicBezTo>
                <a:cubicBezTo>
                  <a:pt x="118" y="60"/>
                  <a:pt x="112" y="55"/>
                  <a:pt x="106" y="52"/>
                </a:cubicBezTo>
                <a:cubicBezTo>
                  <a:pt x="112" y="46"/>
                  <a:pt x="116" y="38"/>
                  <a:pt x="116" y="29"/>
                </a:cubicBezTo>
                <a:cubicBezTo>
                  <a:pt x="116" y="13"/>
                  <a:pt x="103" y="0"/>
                  <a:pt x="87" y="0"/>
                </a:cubicBezTo>
                <a:cubicBezTo>
                  <a:pt x="71" y="0"/>
                  <a:pt x="58" y="13"/>
                  <a:pt x="58" y="29"/>
                </a:cubicBezTo>
                <a:cubicBezTo>
                  <a:pt x="58" y="38"/>
                  <a:pt x="62" y="46"/>
                  <a:pt x="68" y="52"/>
                </a:cubicBezTo>
                <a:cubicBezTo>
                  <a:pt x="62" y="55"/>
                  <a:pt x="57" y="60"/>
                  <a:pt x="53" y="66"/>
                </a:cubicBezTo>
                <a:cubicBezTo>
                  <a:pt x="51" y="63"/>
                  <a:pt x="48" y="60"/>
                  <a:pt x="45" y="58"/>
                </a:cubicBezTo>
                <a:cubicBezTo>
                  <a:pt x="50" y="54"/>
                  <a:pt x="52" y="48"/>
                  <a:pt x="52" y="41"/>
                </a:cubicBezTo>
                <a:cubicBezTo>
                  <a:pt x="52" y="28"/>
                  <a:pt x="42" y="18"/>
                  <a:pt x="29" y="18"/>
                </a:cubicBezTo>
                <a:cubicBezTo>
                  <a:pt x="16" y="18"/>
                  <a:pt x="6" y="28"/>
                  <a:pt x="6" y="41"/>
                </a:cubicBezTo>
                <a:cubicBezTo>
                  <a:pt x="6" y="48"/>
                  <a:pt x="8" y="54"/>
                  <a:pt x="13" y="58"/>
                </a:cubicBezTo>
                <a:cubicBezTo>
                  <a:pt x="5" y="63"/>
                  <a:pt x="0" y="72"/>
                  <a:pt x="0" y="82"/>
                </a:cubicBezTo>
                <a:cubicBezTo>
                  <a:pt x="11" y="82"/>
                  <a:pt x="11" y="82"/>
                  <a:pt x="11" y="82"/>
                </a:cubicBezTo>
                <a:cubicBezTo>
                  <a:pt x="11" y="72"/>
                  <a:pt x="19" y="64"/>
                  <a:pt x="29" y="64"/>
                </a:cubicBezTo>
                <a:cubicBezTo>
                  <a:pt x="39" y="64"/>
                  <a:pt x="46" y="72"/>
                  <a:pt x="46" y="82"/>
                </a:cubicBezTo>
                <a:cubicBezTo>
                  <a:pt x="46" y="88"/>
                  <a:pt x="46" y="88"/>
                  <a:pt x="46" y="88"/>
                </a:cubicBezTo>
                <a:cubicBezTo>
                  <a:pt x="58" y="88"/>
                  <a:pt x="58" y="88"/>
                  <a:pt x="58" y="88"/>
                </a:cubicBezTo>
                <a:cubicBezTo>
                  <a:pt x="58" y="72"/>
                  <a:pt x="71" y="59"/>
                  <a:pt x="87" y="59"/>
                </a:cubicBezTo>
                <a:cubicBezTo>
                  <a:pt x="103" y="59"/>
                  <a:pt x="116" y="72"/>
                  <a:pt x="116" y="88"/>
                </a:cubicBezTo>
                <a:cubicBezTo>
                  <a:pt x="128" y="88"/>
                  <a:pt x="128" y="88"/>
                  <a:pt x="128" y="88"/>
                </a:cubicBezTo>
                <a:cubicBezTo>
                  <a:pt x="128" y="82"/>
                  <a:pt x="128" y="82"/>
                  <a:pt x="128" y="82"/>
                </a:cubicBezTo>
                <a:cubicBezTo>
                  <a:pt x="128" y="72"/>
                  <a:pt x="136" y="64"/>
                  <a:pt x="146" y="64"/>
                </a:cubicBezTo>
                <a:cubicBezTo>
                  <a:pt x="155" y="64"/>
                  <a:pt x="163" y="72"/>
                  <a:pt x="163" y="82"/>
                </a:cubicBezTo>
                <a:cubicBezTo>
                  <a:pt x="175" y="82"/>
                  <a:pt x="175" y="82"/>
                  <a:pt x="175" y="82"/>
                </a:cubicBezTo>
                <a:cubicBezTo>
                  <a:pt x="175" y="72"/>
                  <a:pt x="170" y="63"/>
                  <a:pt x="162" y="58"/>
                </a:cubicBezTo>
                <a:close/>
                <a:moveTo>
                  <a:pt x="17" y="41"/>
                </a:moveTo>
                <a:cubicBezTo>
                  <a:pt x="17" y="35"/>
                  <a:pt x="22" y="29"/>
                  <a:pt x="29" y="29"/>
                </a:cubicBezTo>
                <a:cubicBezTo>
                  <a:pt x="35" y="29"/>
                  <a:pt x="41" y="35"/>
                  <a:pt x="41" y="41"/>
                </a:cubicBezTo>
                <a:cubicBezTo>
                  <a:pt x="41" y="48"/>
                  <a:pt x="35" y="53"/>
                  <a:pt x="29" y="53"/>
                </a:cubicBezTo>
                <a:cubicBezTo>
                  <a:pt x="22" y="53"/>
                  <a:pt x="17" y="48"/>
                  <a:pt x="17" y="41"/>
                </a:cubicBezTo>
                <a:close/>
                <a:moveTo>
                  <a:pt x="70" y="29"/>
                </a:moveTo>
                <a:cubicBezTo>
                  <a:pt x="70" y="20"/>
                  <a:pt x="78" y="12"/>
                  <a:pt x="87" y="12"/>
                </a:cubicBezTo>
                <a:cubicBezTo>
                  <a:pt x="97" y="12"/>
                  <a:pt x="105" y="20"/>
                  <a:pt x="105" y="29"/>
                </a:cubicBezTo>
                <a:cubicBezTo>
                  <a:pt x="105" y="39"/>
                  <a:pt x="97" y="47"/>
                  <a:pt x="87" y="47"/>
                </a:cubicBezTo>
                <a:cubicBezTo>
                  <a:pt x="78" y="47"/>
                  <a:pt x="70" y="39"/>
                  <a:pt x="70" y="29"/>
                </a:cubicBezTo>
                <a:close/>
                <a:moveTo>
                  <a:pt x="134" y="41"/>
                </a:moveTo>
                <a:cubicBezTo>
                  <a:pt x="134" y="35"/>
                  <a:pt x="139" y="29"/>
                  <a:pt x="146" y="29"/>
                </a:cubicBezTo>
                <a:cubicBezTo>
                  <a:pt x="152" y="29"/>
                  <a:pt x="157" y="35"/>
                  <a:pt x="157" y="41"/>
                </a:cubicBezTo>
                <a:cubicBezTo>
                  <a:pt x="157" y="48"/>
                  <a:pt x="152" y="53"/>
                  <a:pt x="146" y="53"/>
                </a:cubicBezTo>
                <a:cubicBezTo>
                  <a:pt x="139" y="53"/>
                  <a:pt x="134" y="48"/>
                  <a:pt x="134" y="4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642" name="Google Shape;3642;p64"/>
          <p:cNvGrpSpPr/>
          <p:nvPr/>
        </p:nvGrpSpPr>
        <p:grpSpPr>
          <a:xfrm>
            <a:off x="8694854" y="2423816"/>
            <a:ext cx="343740" cy="358750"/>
            <a:chOff x="674688" y="2001838"/>
            <a:chExt cx="363538" cy="379412"/>
          </a:xfrm>
        </p:grpSpPr>
        <p:sp>
          <p:nvSpPr>
            <p:cNvPr id="3643" name="Google Shape;3643;p64"/>
            <p:cNvSpPr/>
            <p:nvPr/>
          </p:nvSpPr>
          <p:spPr>
            <a:xfrm>
              <a:off x="674688" y="2227263"/>
              <a:ext cx="363538" cy="153987"/>
            </a:xfrm>
            <a:custGeom>
              <a:avLst/>
              <a:gdLst/>
              <a:ahLst/>
              <a:cxnLst/>
              <a:rect l="l" t="t" r="r" b="b"/>
              <a:pathLst>
                <a:path w="229" h="97" extrusionOk="0">
                  <a:moveTo>
                    <a:pt x="229" y="0"/>
                  </a:moveTo>
                  <a:lnTo>
                    <a:pt x="0" y="0"/>
                  </a:lnTo>
                  <a:lnTo>
                    <a:pt x="0" y="20"/>
                  </a:lnTo>
                  <a:lnTo>
                    <a:pt x="22" y="20"/>
                  </a:lnTo>
                  <a:lnTo>
                    <a:pt x="39" y="58"/>
                  </a:lnTo>
                  <a:lnTo>
                    <a:pt x="57" y="58"/>
                  </a:lnTo>
                  <a:lnTo>
                    <a:pt x="57" y="97"/>
                  </a:lnTo>
                  <a:lnTo>
                    <a:pt x="77" y="97"/>
                  </a:lnTo>
                  <a:lnTo>
                    <a:pt x="77" y="58"/>
                  </a:lnTo>
                  <a:lnTo>
                    <a:pt x="154" y="58"/>
                  </a:lnTo>
                  <a:lnTo>
                    <a:pt x="154" y="97"/>
                  </a:lnTo>
                  <a:lnTo>
                    <a:pt x="172" y="97"/>
                  </a:lnTo>
                  <a:lnTo>
                    <a:pt x="172" y="58"/>
                  </a:lnTo>
                  <a:lnTo>
                    <a:pt x="191" y="58"/>
                  </a:lnTo>
                  <a:lnTo>
                    <a:pt x="206" y="20"/>
                  </a:lnTo>
                  <a:lnTo>
                    <a:pt x="229" y="20"/>
                  </a:lnTo>
                  <a:lnTo>
                    <a:pt x="229" y="0"/>
                  </a:lnTo>
                  <a:close/>
                  <a:moveTo>
                    <a:pt x="180" y="38"/>
                  </a:moveTo>
                  <a:lnTo>
                    <a:pt x="162" y="38"/>
                  </a:lnTo>
                  <a:lnTo>
                    <a:pt x="154" y="38"/>
                  </a:lnTo>
                  <a:lnTo>
                    <a:pt x="77" y="38"/>
                  </a:lnTo>
                  <a:lnTo>
                    <a:pt x="67" y="38"/>
                  </a:lnTo>
                  <a:lnTo>
                    <a:pt x="50" y="38"/>
                  </a:lnTo>
                  <a:lnTo>
                    <a:pt x="42" y="20"/>
                  </a:lnTo>
                  <a:lnTo>
                    <a:pt x="188" y="20"/>
                  </a:lnTo>
                  <a:lnTo>
                    <a:pt x="180" y="3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44" name="Google Shape;3644;p64"/>
            <p:cNvSpPr/>
            <p:nvPr/>
          </p:nvSpPr>
          <p:spPr>
            <a:xfrm>
              <a:off x="765176" y="2001838"/>
              <a:ext cx="182563" cy="211137"/>
            </a:xfrm>
            <a:custGeom>
              <a:avLst/>
              <a:gdLst/>
              <a:ahLst/>
              <a:cxnLst/>
              <a:rect l="l" t="t" r="r" b="b"/>
              <a:pathLst>
                <a:path w="70" h="81" extrusionOk="0">
                  <a:moveTo>
                    <a:pt x="0" y="81"/>
                  </a:moveTo>
                  <a:cubicBezTo>
                    <a:pt x="12" y="81"/>
                    <a:pt x="12" y="81"/>
                    <a:pt x="12" y="81"/>
                  </a:cubicBezTo>
                  <a:cubicBezTo>
                    <a:pt x="12" y="68"/>
                    <a:pt x="22" y="58"/>
                    <a:pt x="35" y="58"/>
                  </a:cubicBezTo>
                  <a:cubicBezTo>
                    <a:pt x="48" y="58"/>
                    <a:pt x="59" y="68"/>
                    <a:pt x="59" y="81"/>
                  </a:cubicBezTo>
                  <a:cubicBezTo>
                    <a:pt x="70" y="81"/>
                    <a:pt x="70" y="81"/>
                    <a:pt x="70" y="81"/>
                  </a:cubicBezTo>
                  <a:cubicBezTo>
                    <a:pt x="70" y="69"/>
                    <a:pt x="64" y="58"/>
                    <a:pt x="53" y="51"/>
                  </a:cubicBezTo>
                  <a:cubicBezTo>
                    <a:pt x="60" y="46"/>
                    <a:pt x="64" y="38"/>
                    <a:pt x="64" y="29"/>
                  </a:cubicBezTo>
                  <a:cubicBezTo>
                    <a:pt x="64" y="13"/>
                    <a:pt x="51" y="0"/>
                    <a:pt x="35" y="0"/>
                  </a:cubicBezTo>
                  <a:cubicBezTo>
                    <a:pt x="19" y="0"/>
                    <a:pt x="6" y="13"/>
                    <a:pt x="6" y="29"/>
                  </a:cubicBezTo>
                  <a:cubicBezTo>
                    <a:pt x="6" y="38"/>
                    <a:pt x="10" y="46"/>
                    <a:pt x="17" y="51"/>
                  </a:cubicBezTo>
                  <a:cubicBezTo>
                    <a:pt x="7" y="58"/>
                    <a:pt x="0" y="69"/>
                    <a:pt x="0" y="81"/>
                  </a:cubicBezTo>
                  <a:close/>
                  <a:moveTo>
                    <a:pt x="18" y="29"/>
                  </a:moveTo>
                  <a:cubicBezTo>
                    <a:pt x="18" y="19"/>
                    <a:pt x="26" y="11"/>
                    <a:pt x="35" y="11"/>
                  </a:cubicBezTo>
                  <a:cubicBezTo>
                    <a:pt x="45" y="11"/>
                    <a:pt x="53" y="19"/>
                    <a:pt x="53" y="29"/>
                  </a:cubicBezTo>
                  <a:cubicBezTo>
                    <a:pt x="53" y="38"/>
                    <a:pt x="45" y="46"/>
                    <a:pt x="35" y="46"/>
                  </a:cubicBezTo>
                  <a:cubicBezTo>
                    <a:pt x="26" y="46"/>
                    <a:pt x="18" y="38"/>
                    <a:pt x="18" y="2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45" name="Google Shape;3645;p64"/>
            <p:cNvSpPr/>
            <p:nvPr/>
          </p:nvSpPr>
          <p:spPr>
            <a:xfrm>
              <a:off x="962026" y="2120900"/>
              <a:ext cx="60325" cy="92075"/>
            </a:xfrm>
            <a:custGeom>
              <a:avLst/>
              <a:gdLst/>
              <a:ahLst/>
              <a:cxnLst/>
              <a:rect l="l" t="t" r="r" b="b"/>
              <a:pathLst>
                <a:path w="23" h="35" extrusionOk="0">
                  <a:moveTo>
                    <a:pt x="6" y="22"/>
                  </a:moveTo>
                  <a:cubicBezTo>
                    <a:pt x="6" y="35"/>
                    <a:pt x="6" y="35"/>
                    <a:pt x="6" y="35"/>
                  </a:cubicBezTo>
                  <a:cubicBezTo>
                    <a:pt x="18" y="35"/>
                    <a:pt x="18" y="35"/>
                    <a:pt x="18" y="35"/>
                  </a:cubicBezTo>
                  <a:cubicBezTo>
                    <a:pt x="18" y="22"/>
                    <a:pt x="18" y="22"/>
                    <a:pt x="18" y="22"/>
                  </a:cubicBezTo>
                  <a:cubicBezTo>
                    <a:pt x="21" y="20"/>
                    <a:pt x="23" y="16"/>
                    <a:pt x="23" y="12"/>
                  </a:cubicBezTo>
                  <a:cubicBezTo>
                    <a:pt x="23" y="5"/>
                    <a:pt x="18" y="0"/>
                    <a:pt x="12" y="0"/>
                  </a:cubicBezTo>
                  <a:cubicBezTo>
                    <a:pt x="5" y="0"/>
                    <a:pt x="0" y="5"/>
                    <a:pt x="0" y="12"/>
                  </a:cubicBezTo>
                  <a:cubicBezTo>
                    <a:pt x="0" y="16"/>
                    <a:pt x="3" y="20"/>
                    <a:pt x="6" y="2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646" name="Google Shape;3646;p64"/>
          <p:cNvSpPr/>
          <p:nvPr/>
        </p:nvSpPr>
        <p:spPr>
          <a:xfrm>
            <a:off x="8694104" y="3774167"/>
            <a:ext cx="345241" cy="315220"/>
          </a:xfrm>
          <a:custGeom>
            <a:avLst/>
            <a:gdLst/>
            <a:ahLst/>
            <a:cxnLst/>
            <a:rect l="l" t="t" r="r" b="b"/>
            <a:pathLst>
              <a:path w="140" h="128" extrusionOk="0">
                <a:moveTo>
                  <a:pt x="102" y="0"/>
                </a:moveTo>
                <a:cubicBezTo>
                  <a:pt x="83" y="0"/>
                  <a:pt x="64" y="7"/>
                  <a:pt x="64" y="20"/>
                </a:cubicBezTo>
                <a:cubicBezTo>
                  <a:pt x="64" y="43"/>
                  <a:pt x="64" y="43"/>
                  <a:pt x="64" y="43"/>
                </a:cubicBezTo>
                <a:cubicBezTo>
                  <a:pt x="64" y="46"/>
                  <a:pt x="64" y="46"/>
                  <a:pt x="64" y="46"/>
                </a:cubicBezTo>
                <a:cubicBezTo>
                  <a:pt x="57" y="42"/>
                  <a:pt x="48" y="41"/>
                  <a:pt x="38" y="41"/>
                </a:cubicBezTo>
                <a:cubicBezTo>
                  <a:pt x="19" y="41"/>
                  <a:pt x="0" y="48"/>
                  <a:pt x="0" y="61"/>
                </a:cubicBezTo>
                <a:cubicBezTo>
                  <a:pt x="0" y="84"/>
                  <a:pt x="0" y="84"/>
                  <a:pt x="0" y="84"/>
                </a:cubicBezTo>
                <a:cubicBezTo>
                  <a:pt x="0" y="108"/>
                  <a:pt x="0" y="108"/>
                  <a:pt x="0" y="108"/>
                </a:cubicBezTo>
                <a:cubicBezTo>
                  <a:pt x="0" y="121"/>
                  <a:pt x="19" y="128"/>
                  <a:pt x="38" y="128"/>
                </a:cubicBezTo>
                <a:cubicBezTo>
                  <a:pt x="57" y="128"/>
                  <a:pt x="76" y="121"/>
                  <a:pt x="76" y="108"/>
                </a:cubicBezTo>
                <a:cubicBezTo>
                  <a:pt x="76" y="105"/>
                  <a:pt x="76" y="105"/>
                  <a:pt x="76" y="105"/>
                </a:cubicBezTo>
                <a:cubicBezTo>
                  <a:pt x="83" y="109"/>
                  <a:pt x="93" y="111"/>
                  <a:pt x="102" y="111"/>
                </a:cubicBezTo>
                <a:cubicBezTo>
                  <a:pt x="121" y="111"/>
                  <a:pt x="140" y="104"/>
                  <a:pt x="140" y="90"/>
                </a:cubicBezTo>
                <a:cubicBezTo>
                  <a:pt x="140" y="67"/>
                  <a:pt x="140" y="67"/>
                  <a:pt x="140" y="67"/>
                </a:cubicBezTo>
                <a:cubicBezTo>
                  <a:pt x="140" y="43"/>
                  <a:pt x="140" y="43"/>
                  <a:pt x="140" y="43"/>
                </a:cubicBezTo>
                <a:cubicBezTo>
                  <a:pt x="140" y="20"/>
                  <a:pt x="140" y="20"/>
                  <a:pt x="140" y="20"/>
                </a:cubicBezTo>
                <a:cubicBezTo>
                  <a:pt x="140" y="7"/>
                  <a:pt x="121" y="0"/>
                  <a:pt x="102" y="0"/>
                </a:cubicBezTo>
                <a:close/>
                <a:moveTo>
                  <a:pt x="102" y="11"/>
                </a:moveTo>
                <a:cubicBezTo>
                  <a:pt x="119" y="11"/>
                  <a:pt x="129" y="18"/>
                  <a:pt x="129" y="20"/>
                </a:cubicBezTo>
                <a:cubicBezTo>
                  <a:pt x="129" y="23"/>
                  <a:pt x="119" y="29"/>
                  <a:pt x="102" y="29"/>
                </a:cubicBezTo>
                <a:cubicBezTo>
                  <a:pt x="85" y="29"/>
                  <a:pt x="76" y="23"/>
                  <a:pt x="76" y="20"/>
                </a:cubicBezTo>
                <a:cubicBezTo>
                  <a:pt x="76" y="18"/>
                  <a:pt x="85" y="11"/>
                  <a:pt x="102" y="11"/>
                </a:cubicBezTo>
                <a:close/>
                <a:moveTo>
                  <a:pt x="38" y="52"/>
                </a:moveTo>
                <a:cubicBezTo>
                  <a:pt x="55" y="52"/>
                  <a:pt x="64" y="58"/>
                  <a:pt x="64" y="61"/>
                </a:cubicBezTo>
                <a:cubicBezTo>
                  <a:pt x="64" y="64"/>
                  <a:pt x="55" y="70"/>
                  <a:pt x="38" y="70"/>
                </a:cubicBezTo>
                <a:cubicBezTo>
                  <a:pt x="21" y="70"/>
                  <a:pt x="12" y="64"/>
                  <a:pt x="12" y="61"/>
                </a:cubicBezTo>
                <a:cubicBezTo>
                  <a:pt x="12" y="58"/>
                  <a:pt x="21" y="52"/>
                  <a:pt x="38" y="52"/>
                </a:cubicBezTo>
                <a:close/>
                <a:moveTo>
                  <a:pt x="12" y="76"/>
                </a:moveTo>
                <a:cubicBezTo>
                  <a:pt x="19" y="80"/>
                  <a:pt x="29" y="81"/>
                  <a:pt x="38" y="81"/>
                </a:cubicBezTo>
                <a:cubicBezTo>
                  <a:pt x="48" y="81"/>
                  <a:pt x="57" y="80"/>
                  <a:pt x="64" y="76"/>
                </a:cubicBezTo>
                <a:cubicBezTo>
                  <a:pt x="64" y="84"/>
                  <a:pt x="64" y="84"/>
                  <a:pt x="64" y="84"/>
                </a:cubicBezTo>
                <a:cubicBezTo>
                  <a:pt x="64" y="87"/>
                  <a:pt x="55" y="93"/>
                  <a:pt x="38" y="93"/>
                </a:cubicBezTo>
                <a:cubicBezTo>
                  <a:pt x="21" y="93"/>
                  <a:pt x="12" y="87"/>
                  <a:pt x="12" y="84"/>
                </a:cubicBezTo>
                <a:lnTo>
                  <a:pt x="12" y="76"/>
                </a:lnTo>
                <a:close/>
                <a:moveTo>
                  <a:pt x="38" y="116"/>
                </a:moveTo>
                <a:cubicBezTo>
                  <a:pt x="21" y="116"/>
                  <a:pt x="12" y="110"/>
                  <a:pt x="12" y="108"/>
                </a:cubicBezTo>
                <a:cubicBezTo>
                  <a:pt x="12" y="99"/>
                  <a:pt x="12" y="99"/>
                  <a:pt x="12" y="99"/>
                </a:cubicBezTo>
                <a:cubicBezTo>
                  <a:pt x="19" y="103"/>
                  <a:pt x="29" y="105"/>
                  <a:pt x="38" y="105"/>
                </a:cubicBezTo>
                <a:cubicBezTo>
                  <a:pt x="48" y="105"/>
                  <a:pt x="57" y="103"/>
                  <a:pt x="64" y="99"/>
                </a:cubicBezTo>
                <a:cubicBezTo>
                  <a:pt x="64" y="108"/>
                  <a:pt x="64" y="108"/>
                  <a:pt x="64" y="108"/>
                </a:cubicBezTo>
                <a:cubicBezTo>
                  <a:pt x="64" y="110"/>
                  <a:pt x="55" y="116"/>
                  <a:pt x="38" y="116"/>
                </a:cubicBezTo>
                <a:close/>
                <a:moveTo>
                  <a:pt x="102" y="99"/>
                </a:moveTo>
                <a:cubicBezTo>
                  <a:pt x="85" y="99"/>
                  <a:pt x="76" y="93"/>
                  <a:pt x="76" y="90"/>
                </a:cubicBezTo>
                <a:cubicBezTo>
                  <a:pt x="76" y="84"/>
                  <a:pt x="76" y="84"/>
                  <a:pt x="76" y="84"/>
                </a:cubicBezTo>
                <a:cubicBezTo>
                  <a:pt x="76" y="82"/>
                  <a:pt x="76" y="82"/>
                  <a:pt x="76" y="82"/>
                </a:cubicBezTo>
                <a:cubicBezTo>
                  <a:pt x="83" y="85"/>
                  <a:pt x="93" y="87"/>
                  <a:pt x="102" y="87"/>
                </a:cubicBezTo>
                <a:cubicBezTo>
                  <a:pt x="112" y="87"/>
                  <a:pt x="121" y="85"/>
                  <a:pt x="129" y="82"/>
                </a:cubicBezTo>
                <a:cubicBezTo>
                  <a:pt x="129" y="90"/>
                  <a:pt x="129" y="90"/>
                  <a:pt x="129" y="90"/>
                </a:cubicBezTo>
                <a:cubicBezTo>
                  <a:pt x="129" y="93"/>
                  <a:pt x="119" y="99"/>
                  <a:pt x="102" y="99"/>
                </a:cubicBezTo>
                <a:close/>
                <a:moveTo>
                  <a:pt x="102" y="76"/>
                </a:moveTo>
                <a:cubicBezTo>
                  <a:pt x="85" y="76"/>
                  <a:pt x="76" y="69"/>
                  <a:pt x="76" y="67"/>
                </a:cubicBezTo>
                <a:cubicBezTo>
                  <a:pt x="76" y="61"/>
                  <a:pt x="76" y="61"/>
                  <a:pt x="76" y="61"/>
                </a:cubicBezTo>
                <a:cubicBezTo>
                  <a:pt x="76" y="59"/>
                  <a:pt x="76" y="59"/>
                  <a:pt x="76" y="59"/>
                </a:cubicBezTo>
                <a:cubicBezTo>
                  <a:pt x="83" y="62"/>
                  <a:pt x="93" y="64"/>
                  <a:pt x="102" y="64"/>
                </a:cubicBezTo>
                <a:cubicBezTo>
                  <a:pt x="112" y="64"/>
                  <a:pt x="121" y="62"/>
                  <a:pt x="129" y="59"/>
                </a:cubicBezTo>
                <a:cubicBezTo>
                  <a:pt x="129" y="67"/>
                  <a:pt x="129" y="67"/>
                  <a:pt x="129" y="67"/>
                </a:cubicBezTo>
                <a:cubicBezTo>
                  <a:pt x="129" y="69"/>
                  <a:pt x="119" y="76"/>
                  <a:pt x="102" y="76"/>
                </a:cubicBezTo>
                <a:close/>
                <a:moveTo>
                  <a:pt x="102" y="52"/>
                </a:moveTo>
                <a:cubicBezTo>
                  <a:pt x="85" y="52"/>
                  <a:pt x="76" y="46"/>
                  <a:pt x="76" y="43"/>
                </a:cubicBezTo>
                <a:cubicBezTo>
                  <a:pt x="76" y="35"/>
                  <a:pt x="76" y="35"/>
                  <a:pt x="76" y="35"/>
                </a:cubicBezTo>
                <a:cubicBezTo>
                  <a:pt x="83" y="39"/>
                  <a:pt x="93" y="41"/>
                  <a:pt x="102" y="41"/>
                </a:cubicBezTo>
                <a:cubicBezTo>
                  <a:pt x="112" y="41"/>
                  <a:pt x="121" y="39"/>
                  <a:pt x="129" y="35"/>
                </a:cubicBezTo>
                <a:cubicBezTo>
                  <a:pt x="129" y="43"/>
                  <a:pt x="129" y="43"/>
                  <a:pt x="129" y="43"/>
                </a:cubicBezTo>
                <a:cubicBezTo>
                  <a:pt x="129" y="46"/>
                  <a:pt x="119" y="52"/>
                  <a:pt x="102" y="5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647" name="Google Shape;3647;p64"/>
          <p:cNvSpPr/>
          <p:nvPr/>
        </p:nvSpPr>
        <p:spPr>
          <a:xfrm>
            <a:off x="8550370" y="2054611"/>
            <a:ext cx="632708" cy="291016"/>
          </a:xfrm>
          <a:prstGeom prst="rect">
            <a:avLst/>
          </a:prstGeom>
        </p:spPr>
        <p:txBody>
          <a:bodyPr>
            <a:prstTxWarp prst="textPlain">
              <a:avLst/>
            </a:prstTxWarp>
          </a:bodyPr>
          <a:lstStyle/>
          <a:p>
            <a:pPr lvl="0" algn="ctr"/>
            <a:r>
              <a:rPr b="1" i="0">
                <a:ln>
                  <a:noFill/>
                </a:ln>
                <a:solidFill>
                  <a:schemeClr val="lt2"/>
                </a:solidFill>
                <a:latin typeface="Lato"/>
              </a:rPr>
              <a:t>Politics</a:t>
            </a:r>
          </a:p>
        </p:txBody>
      </p:sp>
      <p:sp>
        <p:nvSpPr>
          <p:cNvPr id="3648" name="Google Shape;3648;p64"/>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604"/>
                                        </p:tgtEl>
                                        <p:attrNameLst>
                                          <p:attrName>style.visibility</p:attrName>
                                        </p:attrNameLst>
                                      </p:cBhvr>
                                      <p:to>
                                        <p:strVal val="visible"/>
                                      </p:to>
                                    </p:set>
                                    <p:anim calcmode="lin" valueType="num">
                                      <p:cBhvr additive="base">
                                        <p:cTn id="7" dur="500"/>
                                        <p:tgtEl>
                                          <p:spTgt spid="3604"/>
                                        </p:tgtEl>
                                        <p:attrNameLst>
                                          <p:attrName>ppt_w</p:attrName>
                                        </p:attrNameLst>
                                      </p:cBhvr>
                                      <p:tavLst>
                                        <p:tav tm="0">
                                          <p:val>
                                            <p:strVal val="0"/>
                                          </p:val>
                                        </p:tav>
                                        <p:tav tm="100000">
                                          <p:val>
                                            <p:strVal val="#ppt_w"/>
                                          </p:val>
                                        </p:tav>
                                      </p:tavLst>
                                    </p:anim>
                                    <p:anim calcmode="lin" valueType="num">
                                      <p:cBhvr additive="base">
                                        <p:cTn id="8" dur="500"/>
                                        <p:tgtEl>
                                          <p:spTgt spid="360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591"/>
                                        </p:tgtEl>
                                        <p:attrNameLst>
                                          <p:attrName>style.visibility</p:attrName>
                                        </p:attrNameLst>
                                      </p:cBhvr>
                                      <p:to>
                                        <p:strVal val="visible"/>
                                      </p:to>
                                    </p:set>
                                    <p:anim calcmode="lin" valueType="num">
                                      <p:cBhvr additive="base">
                                        <p:cTn id="12" dur="500"/>
                                        <p:tgtEl>
                                          <p:spTgt spid="3591"/>
                                        </p:tgtEl>
                                        <p:attrNameLst>
                                          <p:attrName>ppt_w</p:attrName>
                                        </p:attrNameLst>
                                      </p:cBhvr>
                                      <p:tavLst>
                                        <p:tav tm="0">
                                          <p:val>
                                            <p:strVal val="0"/>
                                          </p:val>
                                        </p:tav>
                                        <p:tav tm="100000">
                                          <p:val>
                                            <p:strVal val="#ppt_w"/>
                                          </p:val>
                                        </p:tav>
                                      </p:tavLst>
                                    </p:anim>
                                    <p:anim calcmode="lin" valueType="num">
                                      <p:cBhvr additive="base">
                                        <p:cTn id="13" dur="500"/>
                                        <p:tgtEl>
                                          <p:spTgt spid="3591"/>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597"/>
                                        </p:tgtEl>
                                        <p:attrNameLst>
                                          <p:attrName>style.visibility</p:attrName>
                                        </p:attrNameLst>
                                      </p:cBhvr>
                                      <p:to>
                                        <p:strVal val="visible"/>
                                      </p:to>
                                    </p:set>
                                    <p:animEffect transition="in" filter="fade">
                                      <p:cBhvr>
                                        <p:cTn id="17" dur="500"/>
                                        <p:tgtEl>
                                          <p:spTgt spid="3597"/>
                                        </p:tgtEl>
                                      </p:cBhvr>
                                    </p:animEffect>
                                  </p:childTnLst>
                                </p:cTn>
                              </p:par>
                              <p:par>
                                <p:cTn id="18" presetID="10" presetClass="entr" presetSubtype="0" fill="hold" nodeType="withEffect">
                                  <p:stCondLst>
                                    <p:cond delay="0"/>
                                  </p:stCondLst>
                                  <p:childTnLst>
                                    <p:set>
                                      <p:cBhvr>
                                        <p:cTn id="19" dur="1" fill="hold">
                                          <p:stCondLst>
                                            <p:cond delay="0"/>
                                          </p:stCondLst>
                                        </p:cTn>
                                        <p:tgtEl>
                                          <p:spTgt spid="3592"/>
                                        </p:tgtEl>
                                        <p:attrNameLst>
                                          <p:attrName>style.visibility</p:attrName>
                                        </p:attrNameLst>
                                      </p:cBhvr>
                                      <p:to>
                                        <p:strVal val="visible"/>
                                      </p:to>
                                    </p:set>
                                    <p:animEffect transition="in" filter="fade">
                                      <p:cBhvr>
                                        <p:cTn id="20" dur="500"/>
                                        <p:tgtEl>
                                          <p:spTgt spid="3592"/>
                                        </p:tgtEl>
                                      </p:cBhvr>
                                    </p:animEffect>
                                  </p:childTnLst>
                                </p:cTn>
                              </p:par>
                              <p:par>
                                <p:cTn id="21" presetID="10" presetClass="entr" presetSubtype="0" fill="hold" nodeType="withEffect">
                                  <p:stCondLst>
                                    <p:cond delay="0"/>
                                  </p:stCondLst>
                                  <p:childTnLst>
                                    <p:set>
                                      <p:cBhvr>
                                        <p:cTn id="22" dur="1" fill="hold">
                                          <p:stCondLst>
                                            <p:cond delay="0"/>
                                          </p:stCondLst>
                                        </p:cTn>
                                        <p:tgtEl>
                                          <p:spTgt spid="3593"/>
                                        </p:tgtEl>
                                        <p:attrNameLst>
                                          <p:attrName>style.visibility</p:attrName>
                                        </p:attrNameLst>
                                      </p:cBhvr>
                                      <p:to>
                                        <p:strVal val="visible"/>
                                      </p:to>
                                    </p:set>
                                    <p:animEffect transition="in" filter="fade">
                                      <p:cBhvr>
                                        <p:cTn id="23" dur="500"/>
                                        <p:tgtEl>
                                          <p:spTgt spid="3593"/>
                                        </p:tgtEl>
                                      </p:cBhvr>
                                    </p:animEffect>
                                  </p:childTnLst>
                                </p:cTn>
                              </p:par>
                              <p:par>
                                <p:cTn id="24" presetID="10" presetClass="entr" presetSubtype="0" fill="hold" nodeType="withEffect">
                                  <p:stCondLst>
                                    <p:cond delay="0"/>
                                  </p:stCondLst>
                                  <p:childTnLst>
                                    <p:set>
                                      <p:cBhvr>
                                        <p:cTn id="25" dur="1" fill="hold">
                                          <p:stCondLst>
                                            <p:cond delay="0"/>
                                          </p:stCondLst>
                                        </p:cTn>
                                        <p:tgtEl>
                                          <p:spTgt spid="3596"/>
                                        </p:tgtEl>
                                        <p:attrNameLst>
                                          <p:attrName>style.visibility</p:attrName>
                                        </p:attrNameLst>
                                      </p:cBhvr>
                                      <p:to>
                                        <p:strVal val="visible"/>
                                      </p:to>
                                    </p:set>
                                    <p:animEffect transition="in" filter="fade">
                                      <p:cBhvr>
                                        <p:cTn id="26" dur="500"/>
                                        <p:tgtEl>
                                          <p:spTgt spid="3596"/>
                                        </p:tgtEl>
                                      </p:cBhvr>
                                    </p:animEffect>
                                  </p:childTnLst>
                                </p:cTn>
                              </p:par>
                              <p:par>
                                <p:cTn id="27" presetID="10" presetClass="entr" presetSubtype="0" fill="hold" nodeType="withEffect">
                                  <p:stCondLst>
                                    <p:cond delay="0"/>
                                  </p:stCondLst>
                                  <p:childTnLst>
                                    <p:set>
                                      <p:cBhvr>
                                        <p:cTn id="28" dur="1" fill="hold">
                                          <p:stCondLst>
                                            <p:cond delay="0"/>
                                          </p:stCondLst>
                                        </p:cTn>
                                        <p:tgtEl>
                                          <p:spTgt spid="3595"/>
                                        </p:tgtEl>
                                        <p:attrNameLst>
                                          <p:attrName>style.visibility</p:attrName>
                                        </p:attrNameLst>
                                      </p:cBhvr>
                                      <p:to>
                                        <p:strVal val="visible"/>
                                      </p:to>
                                    </p:set>
                                    <p:animEffect transition="in" filter="fade">
                                      <p:cBhvr>
                                        <p:cTn id="29" dur="500"/>
                                        <p:tgtEl>
                                          <p:spTgt spid="3595"/>
                                        </p:tgtEl>
                                      </p:cBhvr>
                                    </p:animEffect>
                                  </p:childTnLst>
                                </p:cTn>
                              </p:par>
                              <p:par>
                                <p:cTn id="30" presetID="10" presetClass="entr" presetSubtype="0" fill="hold" nodeType="withEffect">
                                  <p:stCondLst>
                                    <p:cond delay="0"/>
                                  </p:stCondLst>
                                  <p:childTnLst>
                                    <p:set>
                                      <p:cBhvr>
                                        <p:cTn id="31" dur="1" fill="hold">
                                          <p:stCondLst>
                                            <p:cond delay="0"/>
                                          </p:stCondLst>
                                        </p:cTn>
                                        <p:tgtEl>
                                          <p:spTgt spid="3594"/>
                                        </p:tgtEl>
                                        <p:attrNameLst>
                                          <p:attrName>style.visibility</p:attrName>
                                        </p:attrNameLst>
                                      </p:cBhvr>
                                      <p:to>
                                        <p:strVal val="visible"/>
                                      </p:to>
                                    </p:set>
                                    <p:animEffect transition="in" filter="fade">
                                      <p:cBhvr>
                                        <p:cTn id="32" dur="500"/>
                                        <p:tgtEl>
                                          <p:spTgt spid="3594"/>
                                        </p:tgtEl>
                                      </p:cBhvr>
                                    </p:animEffect>
                                  </p:childTnLst>
                                </p:cTn>
                              </p:par>
                            </p:childTnLst>
                          </p:cTn>
                        </p:par>
                        <p:par>
                          <p:cTn id="33" fill="hold">
                            <p:stCondLst>
                              <p:cond delay="1500"/>
                            </p:stCondLst>
                            <p:childTnLst>
                              <p:par>
                                <p:cTn id="34" presetID="23" presetClass="entr" presetSubtype="16" fill="hold" nodeType="afterEffect">
                                  <p:stCondLst>
                                    <p:cond delay="0"/>
                                  </p:stCondLst>
                                  <p:childTnLst>
                                    <p:set>
                                      <p:cBhvr>
                                        <p:cTn id="35" dur="1" fill="hold">
                                          <p:stCondLst>
                                            <p:cond delay="0"/>
                                          </p:stCondLst>
                                        </p:cTn>
                                        <p:tgtEl>
                                          <p:spTgt spid="3601"/>
                                        </p:tgtEl>
                                        <p:attrNameLst>
                                          <p:attrName>style.visibility</p:attrName>
                                        </p:attrNameLst>
                                      </p:cBhvr>
                                      <p:to>
                                        <p:strVal val="visible"/>
                                      </p:to>
                                    </p:set>
                                    <p:anim calcmode="lin" valueType="num">
                                      <p:cBhvr additive="base">
                                        <p:cTn id="36" dur="500"/>
                                        <p:tgtEl>
                                          <p:spTgt spid="3601"/>
                                        </p:tgtEl>
                                        <p:attrNameLst>
                                          <p:attrName>ppt_w</p:attrName>
                                        </p:attrNameLst>
                                      </p:cBhvr>
                                      <p:tavLst>
                                        <p:tav tm="0">
                                          <p:val>
                                            <p:strVal val="0"/>
                                          </p:val>
                                        </p:tav>
                                        <p:tav tm="100000">
                                          <p:val>
                                            <p:strVal val="#ppt_w"/>
                                          </p:val>
                                        </p:tav>
                                      </p:tavLst>
                                    </p:anim>
                                    <p:anim calcmode="lin" valueType="num">
                                      <p:cBhvr additive="base">
                                        <p:cTn id="37" dur="500"/>
                                        <p:tgtEl>
                                          <p:spTgt spid="3601"/>
                                        </p:tgtEl>
                                        <p:attrNameLst>
                                          <p:attrName>ppt_h</p:attrName>
                                        </p:attrNameLst>
                                      </p:cBhvr>
                                      <p:tavLst>
                                        <p:tav tm="0">
                                          <p:val>
                                            <p:str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3598"/>
                                        </p:tgtEl>
                                        <p:attrNameLst>
                                          <p:attrName>style.visibility</p:attrName>
                                        </p:attrNameLst>
                                      </p:cBhvr>
                                      <p:to>
                                        <p:strVal val="visible"/>
                                      </p:to>
                                    </p:set>
                                    <p:anim calcmode="lin" valueType="num">
                                      <p:cBhvr additive="base">
                                        <p:cTn id="40" dur="500"/>
                                        <p:tgtEl>
                                          <p:spTgt spid="3598"/>
                                        </p:tgtEl>
                                        <p:attrNameLst>
                                          <p:attrName>ppt_w</p:attrName>
                                        </p:attrNameLst>
                                      </p:cBhvr>
                                      <p:tavLst>
                                        <p:tav tm="0">
                                          <p:val>
                                            <p:strVal val="0"/>
                                          </p:val>
                                        </p:tav>
                                        <p:tav tm="100000">
                                          <p:val>
                                            <p:strVal val="#ppt_w"/>
                                          </p:val>
                                        </p:tav>
                                      </p:tavLst>
                                    </p:anim>
                                    <p:anim calcmode="lin" valueType="num">
                                      <p:cBhvr additive="base">
                                        <p:cTn id="41" dur="500"/>
                                        <p:tgtEl>
                                          <p:spTgt spid="3598"/>
                                        </p:tgtEl>
                                        <p:attrNameLst>
                                          <p:attrName>ppt_h</p:attrName>
                                        </p:attrNameLst>
                                      </p:cBhvr>
                                      <p:tavLst>
                                        <p:tav tm="0">
                                          <p:val>
                                            <p:str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3599"/>
                                        </p:tgtEl>
                                        <p:attrNameLst>
                                          <p:attrName>style.visibility</p:attrName>
                                        </p:attrNameLst>
                                      </p:cBhvr>
                                      <p:to>
                                        <p:strVal val="visible"/>
                                      </p:to>
                                    </p:set>
                                    <p:anim calcmode="lin" valueType="num">
                                      <p:cBhvr additive="base">
                                        <p:cTn id="44" dur="500"/>
                                        <p:tgtEl>
                                          <p:spTgt spid="3599"/>
                                        </p:tgtEl>
                                        <p:attrNameLst>
                                          <p:attrName>ppt_w</p:attrName>
                                        </p:attrNameLst>
                                      </p:cBhvr>
                                      <p:tavLst>
                                        <p:tav tm="0">
                                          <p:val>
                                            <p:strVal val="0"/>
                                          </p:val>
                                        </p:tav>
                                        <p:tav tm="100000">
                                          <p:val>
                                            <p:strVal val="#ppt_w"/>
                                          </p:val>
                                        </p:tav>
                                      </p:tavLst>
                                    </p:anim>
                                    <p:anim calcmode="lin" valueType="num">
                                      <p:cBhvr additive="base">
                                        <p:cTn id="45" dur="500"/>
                                        <p:tgtEl>
                                          <p:spTgt spid="3599"/>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3602"/>
                                        </p:tgtEl>
                                        <p:attrNameLst>
                                          <p:attrName>style.visibility</p:attrName>
                                        </p:attrNameLst>
                                      </p:cBhvr>
                                      <p:to>
                                        <p:strVal val="visible"/>
                                      </p:to>
                                    </p:set>
                                    <p:anim calcmode="lin" valueType="num">
                                      <p:cBhvr additive="base">
                                        <p:cTn id="48" dur="500"/>
                                        <p:tgtEl>
                                          <p:spTgt spid="3602"/>
                                        </p:tgtEl>
                                        <p:attrNameLst>
                                          <p:attrName>ppt_w</p:attrName>
                                        </p:attrNameLst>
                                      </p:cBhvr>
                                      <p:tavLst>
                                        <p:tav tm="0">
                                          <p:val>
                                            <p:strVal val="0"/>
                                          </p:val>
                                        </p:tav>
                                        <p:tav tm="100000">
                                          <p:val>
                                            <p:strVal val="#ppt_w"/>
                                          </p:val>
                                        </p:tav>
                                      </p:tavLst>
                                    </p:anim>
                                    <p:anim calcmode="lin" valueType="num">
                                      <p:cBhvr additive="base">
                                        <p:cTn id="49" dur="500"/>
                                        <p:tgtEl>
                                          <p:spTgt spid="3602"/>
                                        </p:tgtEl>
                                        <p:attrNameLst>
                                          <p:attrName>ppt_h</p:attrName>
                                        </p:attrNameLst>
                                      </p:cBhvr>
                                      <p:tavLst>
                                        <p:tav tm="0">
                                          <p:val>
                                            <p:str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3603"/>
                                        </p:tgtEl>
                                        <p:attrNameLst>
                                          <p:attrName>style.visibility</p:attrName>
                                        </p:attrNameLst>
                                      </p:cBhvr>
                                      <p:to>
                                        <p:strVal val="visible"/>
                                      </p:to>
                                    </p:set>
                                    <p:anim calcmode="lin" valueType="num">
                                      <p:cBhvr additive="base">
                                        <p:cTn id="52" dur="500"/>
                                        <p:tgtEl>
                                          <p:spTgt spid="3603"/>
                                        </p:tgtEl>
                                        <p:attrNameLst>
                                          <p:attrName>ppt_w</p:attrName>
                                        </p:attrNameLst>
                                      </p:cBhvr>
                                      <p:tavLst>
                                        <p:tav tm="0">
                                          <p:val>
                                            <p:strVal val="0"/>
                                          </p:val>
                                        </p:tav>
                                        <p:tav tm="100000">
                                          <p:val>
                                            <p:strVal val="#ppt_w"/>
                                          </p:val>
                                        </p:tav>
                                      </p:tavLst>
                                    </p:anim>
                                    <p:anim calcmode="lin" valueType="num">
                                      <p:cBhvr additive="base">
                                        <p:cTn id="53" dur="500"/>
                                        <p:tgtEl>
                                          <p:spTgt spid="3603"/>
                                        </p:tgtEl>
                                        <p:attrNameLst>
                                          <p:attrName>ppt_h</p:attrName>
                                        </p:attrNameLst>
                                      </p:cBhvr>
                                      <p:tavLst>
                                        <p:tav tm="0">
                                          <p:val>
                                            <p:str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3600"/>
                                        </p:tgtEl>
                                        <p:attrNameLst>
                                          <p:attrName>style.visibility</p:attrName>
                                        </p:attrNameLst>
                                      </p:cBhvr>
                                      <p:to>
                                        <p:strVal val="visible"/>
                                      </p:to>
                                    </p:set>
                                    <p:anim calcmode="lin" valueType="num">
                                      <p:cBhvr additive="base">
                                        <p:cTn id="56" dur="500"/>
                                        <p:tgtEl>
                                          <p:spTgt spid="3600"/>
                                        </p:tgtEl>
                                        <p:attrNameLst>
                                          <p:attrName>ppt_w</p:attrName>
                                        </p:attrNameLst>
                                      </p:cBhvr>
                                      <p:tavLst>
                                        <p:tav tm="0">
                                          <p:val>
                                            <p:strVal val="0"/>
                                          </p:val>
                                        </p:tav>
                                        <p:tav tm="100000">
                                          <p:val>
                                            <p:strVal val="#ppt_w"/>
                                          </p:val>
                                        </p:tav>
                                      </p:tavLst>
                                    </p:anim>
                                    <p:anim calcmode="lin" valueType="num">
                                      <p:cBhvr additive="base">
                                        <p:cTn id="57" dur="500"/>
                                        <p:tgtEl>
                                          <p:spTgt spid="3600"/>
                                        </p:tgtEl>
                                        <p:attrNameLst>
                                          <p:attrName>ppt_h</p:attrName>
                                        </p:attrNameLst>
                                      </p:cBhvr>
                                      <p:tavLst>
                                        <p:tav tm="0">
                                          <p:val>
                                            <p:strVal val="0"/>
                                          </p:val>
                                        </p:tav>
                                        <p:tav tm="100000">
                                          <p:val>
                                            <p:strVal val="#ppt_h"/>
                                          </p:val>
                                        </p:tav>
                                      </p:tavLst>
                                    </p:anim>
                                  </p:childTnLst>
                                </p:cTn>
                              </p:par>
                            </p:childTnLst>
                          </p:cTn>
                        </p:par>
                        <p:par>
                          <p:cTn id="58" fill="hold">
                            <p:stCondLst>
                              <p:cond delay="2000"/>
                            </p:stCondLst>
                            <p:childTnLst>
                              <p:par>
                                <p:cTn id="59" presetID="23" presetClass="entr" presetSubtype="16" fill="hold" nodeType="afterEffect">
                                  <p:stCondLst>
                                    <p:cond delay="0"/>
                                  </p:stCondLst>
                                  <p:childTnLst>
                                    <p:set>
                                      <p:cBhvr>
                                        <p:cTn id="60" dur="1" fill="hold">
                                          <p:stCondLst>
                                            <p:cond delay="0"/>
                                          </p:stCondLst>
                                        </p:cTn>
                                        <p:tgtEl>
                                          <p:spTgt spid="3606"/>
                                        </p:tgtEl>
                                        <p:attrNameLst>
                                          <p:attrName>style.visibility</p:attrName>
                                        </p:attrNameLst>
                                      </p:cBhvr>
                                      <p:to>
                                        <p:strVal val="visible"/>
                                      </p:to>
                                    </p:set>
                                    <p:anim calcmode="lin" valueType="num">
                                      <p:cBhvr additive="base">
                                        <p:cTn id="61" dur="500"/>
                                        <p:tgtEl>
                                          <p:spTgt spid="3606"/>
                                        </p:tgtEl>
                                        <p:attrNameLst>
                                          <p:attrName>ppt_w</p:attrName>
                                        </p:attrNameLst>
                                      </p:cBhvr>
                                      <p:tavLst>
                                        <p:tav tm="0">
                                          <p:val>
                                            <p:strVal val="0"/>
                                          </p:val>
                                        </p:tav>
                                        <p:tav tm="100000">
                                          <p:val>
                                            <p:strVal val="#ppt_w"/>
                                          </p:val>
                                        </p:tav>
                                      </p:tavLst>
                                    </p:anim>
                                    <p:anim calcmode="lin" valueType="num">
                                      <p:cBhvr additive="base">
                                        <p:cTn id="62" dur="500"/>
                                        <p:tgtEl>
                                          <p:spTgt spid="3606"/>
                                        </p:tgtEl>
                                        <p:attrNameLst>
                                          <p:attrName>ppt_h</p:attrName>
                                        </p:attrNameLst>
                                      </p:cBhvr>
                                      <p:tavLst>
                                        <p:tav tm="0">
                                          <p:val>
                                            <p:str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3612"/>
                                        </p:tgtEl>
                                        <p:attrNameLst>
                                          <p:attrName>style.visibility</p:attrName>
                                        </p:attrNameLst>
                                      </p:cBhvr>
                                      <p:to>
                                        <p:strVal val="visible"/>
                                      </p:to>
                                    </p:set>
                                    <p:anim calcmode="lin" valueType="num">
                                      <p:cBhvr additive="base">
                                        <p:cTn id="65" dur="500"/>
                                        <p:tgtEl>
                                          <p:spTgt spid="3612"/>
                                        </p:tgtEl>
                                        <p:attrNameLst>
                                          <p:attrName>ppt_w</p:attrName>
                                        </p:attrNameLst>
                                      </p:cBhvr>
                                      <p:tavLst>
                                        <p:tav tm="0">
                                          <p:val>
                                            <p:strVal val="0"/>
                                          </p:val>
                                        </p:tav>
                                        <p:tav tm="100000">
                                          <p:val>
                                            <p:strVal val="#ppt_w"/>
                                          </p:val>
                                        </p:tav>
                                      </p:tavLst>
                                    </p:anim>
                                    <p:anim calcmode="lin" valueType="num">
                                      <p:cBhvr additive="base">
                                        <p:cTn id="66" dur="500"/>
                                        <p:tgtEl>
                                          <p:spTgt spid="3612"/>
                                        </p:tgtEl>
                                        <p:attrNameLst>
                                          <p:attrName>ppt_h</p:attrName>
                                        </p:attrNameLst>
                                      </p:cBhvr>
                                      <p:tavLst>
                                        <p:tav tm="0">
                                          <p:val>
                                            <p:str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3608"/>
                                        </p:tgtEl>
                                        <p:attrNameLst>
                                          <p:attrName>style.visibility</p:attrName>
                                        </p:attrNameLst>
                                      </p:cBhvr>
                                      <p:to>
                                        <p:strVal val="visible"/>
                                      </p:to>
                                    </p:set>
                                    <p:anim calcmode="lin" valueType="num">
                                      <p:cBhvr additive="base">
                                        <p:cTn id="69" dur="500"/>
                                        <p:tgtEl>
                                          <p:spTgt spid="3608"/>
                                        </p:tgtEl>
                                        <p:attrNameLst>
                                          <p:attrName>ppt_w</p:attrName>
                                        </p:attrNameLst>
                                      </p:cBhvr>
                                      <p:tavLst>
                                        <p:tav tm="0">
                                          <p:val>
                                            <p:strVal val="0"/>
                                          </p:val>
                                        </p:tav>
                                        <p:tav tm="100000">
                                          <p:val>
                                            <p:strVal val="#ppt_w"/>
                                          </p:val>
                                        </p:tav>
                                      </p:tavLst>
                                    </p:anim>
                                    <p:anim calcmode="lin" valueType="num">
                                      <p:cBhvr additive="base">
                                        <p:cTn id="70" dur="500"/>
                                        <p:tgtEl>
                                          <p:spTgt spid="3608"/>
                                        </p:tgtEl>
                                        <p:attrNameLst>
                                          <p:attrName>ppt_h</p:attrName>
                                        </p:attrNameLst>
                                      </p:cBhvr>
                                      <p:tavLst>
                                        <p:tav tm="0">
                                          <p:val>
                                            <p:str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3605"/>
                                        </p:tgtEl>
                                        <p:attrNameLst>
                                          <p:attrName>style.visibility</p:attrName>
                                        </p:attrNameLst>
                                      </p:cBhvr>
                                      <p:to>
                                        <p:strVal val="visible"/>
                                      </p:to>
                                    </p:set>
                                    <p:anim calcmode="lin" valueType="num">
                                      <p:cBhvr additive="base">
                                        <p:cTn id="73" dur="500"/>
                                        <p:tgtEl>
                                          <p:spTgt spid="3605"/>
                                        </p:tgtEl>
                                        <p:attrNameLst>
                                          <p:attrName>ppt_w</p:attrName>
                                        </p:attrNameLst>
                                      </p:cBhvr>
                                      <p:tavLst>
                                        <p:tav tm="0">
                                          <p:val>
                                            <p:strVal val="0"/>
                                          </p:val>
                                        </p:tav>
                                        <p:tav tm="100000">
                                          <p:val>
                                            <p:strVal val="#ppt_w"/>
                                          </p:val>
                                        </p:tav>
                                      </p:tavLst>
                                    </p:anim>
                                    <p:anim calcmode="lin" valueType="num">
                                      <p:cBhvr additive="base">
                                        <p:cTn id="74" dur="500"/>
                                        <p:tgtEl>
                                          <p:spTgt spid="3605"/>
                                        </p:tgtEl>
                                        <p:attrNameLst>
                                          <p:attrName>ppt_h</p:attrName>
                                        </p:attrNameLst>
                                      </p:cBhvr>
                                      <p:tavLst>
                                        <p:tav tm="0">
                                          <p:val>
                                            <p:strVal val="0"/>
                                          </p:val>
                                        </p:tav>
                                        <p:tav tm="100000">
                                          <p:val>
                                            <p:strVal val="#ppt_h"/>
                                          </p:val>
                                        </p:tav>
                                      </p:tavLst>
                                    </p:anim>
                                  </p:childTnLst>
                                </p:cTn>
                              </p:par>
                              <p:par>
                                <p:cTn id="75" presetID="23" presetClass="entr" presetSubtype="16" fill="hold" nodeType="withEffect">
                                  <p:stCondLst>
                                    <p:cond delay="0"/>
                                  </p:stCondLst>
                                  <p:childTnLst>
                                    <p:set>
                                      <p:cBhvr>
                                        <p:cTn id="76" dur="1" fill="hold">
                                          <p:stCondLst>
                                            <p:cond delay="0"/>
                                          </p:stCondLst>
                                        </p:cTn>
                                        <p:tgtEl>
                                          <p:spTgt spid="3613"/>
                                        </p:tgtEl>
                                        <p:attrNameLst>
                                          <p:attrName>style.visibility</p:attrName>
                                        </p:attrNameLst>
                                      </p:cBhvr>
                                      <p:to>
                                        <p:strVal val="visible"/>
                                      </p:to>
                                    </p:set>
                                    <p:anim calcmode="lin" valueType="num">
                                      <p:cBhvr additive="base">
                                        <p:cTn id="77" dur="500"/>
                                        <p:tgtEl>
                                          <p:spTgt spid="3613"/>
                                        </p:tgtEl>
                                        <p:attrNameLst>
                                          <p:attrName>ppt_w</p:attrName>
                                        </p:attrNameLst>
                                      </p:cBhvr>
                                      <p:tavLst>
                                        <p:tav tm="0">
                                          <p:val>
                                            <p:strVal val="0"/>
                                          </p:val>
                                        </p:tav>
                                        <p:tav tm="100000">
                                          <p:val>
                                            <p:strVal val="#ppt_w"/>
                                          </p:val>
                                        </p:tav>
                                      </p:tavLst>
                                    </p:anim>
                                    <p:anim calcmode="lin" valueType="num">
                                      <p:cBhvr additive="base">
                                        <p:cTn id="78" dur="500"/>
                                        <p:tgtEl>
                                          <p:spTgt spid="3613"/>
                                        </p:tgtEl>
                                        <p:attrNameLst>
                                          <p:attrName>ppt_h</p:attrName>
                                        </p:attrNameLst>
                                      </p:cBhvr>
                                      <p:tavLst>
                                        <p:tav tm="0">
                                          <p:val>
                                            <p:strVal val="0"/>
                                          </p:val>
                                        </p:tav>
                                        <p:tav tm="100000">
                                          <p:val>
                                            <p:strVal val="#ppt_h"/>
                                          </p:val>
                                        </p:tav>
                                      </p:tavLst>
                                    </p:anim>
                                  </p:childTnLst>
                                </p:cTn>
                              </p:par>
                              <p:par>
                                <p:cTn id="79" presetID="23" presetClass="entr" presetSubtype="16" fill="hold" nodeType="withEffect">
                                  <p:stCondLst>
                                    <p:cond delay="0"/>
                                  </p:stCondLst>
                                  <p:childTnLst>
                                    <p:set>
                                      <p:cBhvr>
                                        <p:cTn id="80" dur="1" fill="hold">
                                          <p:stCondLst>
                                            <p:cond delay="0"/>
                                          </p:stCondLst>
                                        </p:cTn>
                                        <p:tgtEl>
                                          <p:spTgt spid="3607"/>
                                        </p:tgtEl>
                                        <p:attrNameLst>
                                          <p:attrName>style.visibility</p:attrName>
                                        </p:attrNameLst>
                                      </p:cBhvr>
                                      <p:to>
                                        <p:strVal val="visible"/>
                                      </p:to>
                                    </p:set>
                                    <p:anim calcmode="lin" valueType="num">
                                      <p:cBhvr additive="base">
                                        <p:cTn id="81" dur="500"/>
                                        <p:tgtEl>
                                          <p:spTgt spid="3607"/>
                                        </p:tgtEl>
                                        <p:attrNameLst>
                                          <p:attrName>ppt_w</p:attrName>
                                        </p:attrNameLst>
                                      </p:cBhvr>
                                      <p:tavLst>
                                        <p:tav tm="0">
                                          <p:val>
                                            <p:strVal val="0"/>
                                          </p:val>
                                        </p:tav>
                                        <p:tav tm="100000">
                                          <p:val>
                                            <p:strVal val="#ppt_w"/>
                                          </p:val>
                                        </p:tav>
                                      </p:tavLst>
                                    </p:anim>
                                    <p:anim calcmode="lin" valueType="num">
                                      <p:cBhvr additive="base">
                                        <p:cTn id="82" dur="500"/>
                                        <p:tgtEl>
                                          <p:spTgt spid="3607"/>
                                        </p:tgtEl>
                                        <p:attrNameLst>
                                          <p:attrName>ppt_h</p:attrName>
                                        </p:attrNameLst>
                                      </p:cBhvr>
                                      <p:tavLst>
                                        <p:tav tm="0">
                                          <p:val>
                                            <p:strVal val="0"/>
                                          </p:val>
                                        </p:tav>
                                        <p:tav tm="100000">
                                          <p:val>
                                            <p:strVal val="#ppt_h"/>
                                          </p:val>
                                        </p:tav>
                                      </p:tavLst>
                                    </p:anim>
                                  </p:childTnLst>
                                </p:cTn>
                              </p:par>
                            </p:childTnLst>
                          </p:cTn>
                        </p:par>
                        <p:par>
                          <p:cTn id="83" fill="hold">
                            <p:stCondLst>
                              <p:cond delay="2500"/>
                            </p:stCondLst>
                            <p:childTnLst>
                              <p:par>
                                <p:cTn id="84" presetID="10" presetClass="entr" presetSubtype="0" fill="hold" nodeType="afterEffect">
                                  <p:stCondLst>
                                    <p:cond delay="0"/>
                                  </p:stCondLst>
                                  <p:childTnLst>
                                    <p:set>
                                      <p:cBhvr>
                                        <p:cTn id="85" dur="1" fill="hold">
                                          <p:stCondLst>
                                            <p:cond delay="0"/>
                                          </p:stCondLst>
                                        </p:cTn>
                                        <p:tgtEl>
                                          <p:spTgt spid="3619"/>
                                        </p:tgtEl>
                                        <p:attrNameLst>
                                          <p:attrName>style.visibility</p:attrName>
                                        </p:attrNameLst>
                                      </p:cBhvr>
                                      <p:to>
                                        <p:strVal val="visible"/>
                                      </p:to>
                                    </p:set>
                                    <p:animEffect transition="in" filter="fade">
                                      <p:cBhvr>
                                        <p:cTn id="86" dur="500"/>
                                        <p:tgtEl>
                                          <p:spTgt spid="3619"/>
                                        </p:tgtEl>
                                      </p:cBhvr>
                                    </p:animEffect>
                                  </p:childTnLst>
                                </p:cTn>
                              </p:par>
                              <p:par>
                                <p:cTn id="87" presetID="10" presetClass="entr" presetSubtype="0" fill="hold" nodeType="withEffect">
                                  <p:stCondLst>
                                    <p:cond delay="0"/>
                                  </p:stCondLst>
                                  <p:childTnLst>
                                    <p:set>
                                      <p:cBhvr>
                                        <p:cTn id="88" dur="1" fill="hold">
                                          <p:stCondLst>
                                            <p:cond delay="0"/>
                                          </p:stCondLst>
                                        </p:cTn>
                                        <p:tgtEl>
                                          <p:spTgt spid="3614"/>
                                        </p:tgtEl>
                                        <p:attrNameLst>
                                          <p:attrName>style.visibility</p:attrName>
                                        </p:attrNameLst>
                                      </p:cBhvr>
                                      <p:to>
                                        <p:strVal val="visible"/>
                                      </p:to>
                                    </p:set>
                                    <p:animEffect transition="in" filter="fade">
                                      <p:cBhvr>
                                        <p:cTn id="89" dur="500"/>
                                        <p:tgtEl>
                                          <p:spTgt spid="3614"/>
                                        </p:tgtEl>
                                      </p:cBhvr>
                                    </p:animEffect>
                                  </p:childTnLst>
                                </p:cTn>
                              </p:par>
                              <p:par>
                                <p:cTn id="90" presetID="10" presetClass="entr" presetSubtype="0" fill="hold" nodeType="withEffect">
                                  <p:stCondLst>
                                    <p:cond delay="0"/>
                                  </p:stCondLst>
                                  <p:childTnLst>
                                    <p:set>
                                      <p:cBhvr>
                                        <p:cTn id="91" dur="1" fill="hold">
                                          <p:stCondLst>
                                            <p:cond delay="0"/>
                                          </p:stCondLst>
                                        </p:cTn>
                                        <p:tgtEl>
                                          <p:spTgt spid="3615"/>
                                        </p:tgtEl>
                                        <p:attrNameLst>
                                          <p:attrName>style.visibility</p:attrName>
                                        </p:attrNameLst>
                                      </p:cBhvr>
                                      <p:to>
                                        <p:strVal val="visible"/>
                                      </p:to>
                                    </p:set>
                                    <p:animEffect transition="in" filter="fade">
                                      <p:cBhvr>
                                        <p:cTn id="92" dur="500"/>
                                        <p:tgtEl>
                                          <p:spTgt spid="3615"/>
                                        </p:tgtEl>
                                      </p:cBhvr>
                                    </p:animEffect>
                                  </p:childTnLst>
                                </p:cTn>
                              </p:par>
                              <p:par>
                                <p:cTn id="93" presetID="10" presetClass="entr" presetSubtype="0" fill="hold" nodeType="withEffect">
                                  <p:stCondLst>
                                    <p:cond delay="0"/>
                                  </p:stCondLst>
                                  <p:childTnLst>
                                    <p:set>
                                      <p:cBhvr>
                                        <p:cTn id="94" dur="1" fill="hold">
                                          <p:stCondLst>
                                            <p:cond delay="0"/>
                                          </p:stCondLst>
                                        </p:cTn>
                                        <p:tgtEl>
                                          <p:spTgt spid="3616"/>
                                        </p:tgtEl>
                                        <p:attrNameLst>
                                          <p:attrName>style.visibility</p:attrName>
                                        </p:attrNameLst>
                                      </p:cBhvr>
                                      <p:to>
                                        <p:strVal val="visible"/>
                                      </p:to>
                                    </p:set>
                                    <p:animEffect transition="in" filter="fade">
                                      <p:cBhvr>
                                        <p:cTn id="95" dur="500"/>
                                        <p:tgtEl>
                                          <p:spTgt spid="3616"/>
                                        </p:tgtEl>
                                      </p:cBhvr>
                                    </p:animEffect>
                                  </p:childTnLst>
                                </p:cTn>
                              </p:par>
                              <p:par>
                                <p:cTn id="96" presetID="10" presetClass="entr" presetSubtype="0" fill="hold" nodeType="withEffect">
                                  <p:stCondLst>
                                    <p:cond delay="0"/>
                                  </p:stCondLst>
                                  <p:childTnLst>
                                    <p:set>
                                      <p:cBhvr>
                                        <p:cTn id="97" dur="1" fill="hold">
                                          <p:stCondLst>
                                            <p:cond delay="0"/>
                                          </p:stCondLst>
                                        </p:cTn>
                                        <p:tgtEl>
                                          <p:spTgt spid="3617"/>
                                        </p:tgtEl>
                                        <p:attrNameLst>
                                          <p:attrName>style.visibility</p:attrName>
                                        </p:attrNameLst>
                                      </p:cBhvr>
                                      <p:to>
                                        <p:strVal val="visible"/>
                                      </p:to>
                                    </p:set>
                                    <p:animEffect transition="in" filter="fade">
                                      <p:cBhvr>
                                        <p:cTn id="98" dur="500"/>
                                        <p:tgtEl>
                                          <p:spTgt spid="3617"/>
                                        </p:tgtEl>
                                      </p:cBhvr>
                                    </p:animEffect>
                                  </p:childTnLst>
                                </p:cTn>
                              </p:par>
                              <p:par>
                                <p:cTn id="99" presetID="10" presetClass="entr" presetSubtype="0" fill="hold" nodeType="withEffect">
                                  <p:stCondLst>
                                    <p:cond delay="0"/>
                                  </p:stCondLst>
                                  <p:childTnLst>
                                    <p:set>
                                      <p:cBhvr>
                                        <p:cTn id="100" dur="1" fill="hold">
                                          <p:stCondLst>
                                            <p:cond delay="0"/>
                                          </p:stCondLst>
                                        </p:cTn>
                                        <p:tgtEl>
                                          <p:spTgt spid="3618"/>
                                        </p:tgtEl>
                                        <p:attrNameLst>
                                          <p:attrName>style.visibility</p:attrName>
                                        </p:attrNameLst>
                                      </p:cBhvr>
                                      <p:to>
                                        <p:strVal val="visible"/>
                                      </p:to>
                                    </p:set>
                                    <p:animEffect transition="in" filter="fade">
                                      <p:cBhvr>
                                        <p:cTn id="101" dur="500"/>
                                        <p:tgtEl>
                                          <p:spTgt spid="3618"/>
                                        </p:tgtEl>
                                      </p:cBhvr>
                                    </p:animEffect>
                                  </p:childTnLst>
                                </p:cTn>
                              </p:par>
                            </p:childTnLst>
                          </p:cTn>
                        </p:par>
                        <p:par>
                          <p:cTn id="102" fill="hold">
                            <p:stCondLst>
                              <p:cond delay="3000"/>
                            </p:stCondLst>
                            <p:childTnLst>
                              <p:par>
                                <p:cTn id="103" presetID="23" presetClass="entr" presetSubtype="16" fill="hold" nodeType="afterEffect">
                                  <p:stCondLst>
                                    <p:cond delay="0"/>
                                  </p:stCondLst>
                                  <p:childTnLst>
                                    <p:set>
                                      <p:cBhvr>
                                        <p:cTn id="104" dur="1" fill="hold">
                                          <p:stCondLst>
                                            <p:cond delay="0"/>
                                          </p:stCondLst>
                                        </p:cTn>
                                        <p:tgtEl>
                                          <p:spTgt spid="3632"/>
                                        </p:tgtEl>
                                        <p:attrNameLst>
                                          <p:attrName>style.visibility</p:attrName>
                                        </p:attrNameLst>
                                      </p:cBhvr>
                                      <p:to>
                                        <p:strVal val="visible"/>
                                      </p:to>
                                    </p:set>
                                    <p:anim calcmode="lin" valueType="num">
                                      <p:cBhvr additive="base">
                                        <p:cTn id="105" dur="500"/>
                                        <p:tgtEl>
                                          <p:spTgt spid="3632"/>
                                        </p:tgtEl>
                                        <p:attrNameLst>
                                          <p:attrName>ppt_w</p:attrName>
                                        </p:attrNameLst>
                                      </p:cBhvr>
                                      <p:tavLst>
                                        <p:tav tm="0">
                                          <p:val>
                                            <p:strVal val="0"/>
                                          </p:val>
                                        </p:tav>
                                        <p:tav tm="100000">
                                          <p:val>
                                            <p:strVal val="#ppt_w"/>
                                          </p:val>
                                        </p:tav>
                                      </p:tavLst>
                                    </p:anim>
                                    <p:anim calcmode="lin" valueType="num">
                                      <p:cBhvr additive="base">
                                        <p:cTn id="106" dur="500"/>
                                        <p:tgtEl>
                                          <p:spTgt spid="3632"/>
                                        </p:tgtEl>
                                        <p:attrNameLst>
                                          <p:attrName>ppt_h</p:attrName>
                                        </p:attrNameLst>
                                      </p:cBhvr>
                                      <p:tavLst>
                                        <p:tav tm="0">
                                          <p:val>
                                            <p:strVal val="0"/>
                                          </p:val>
                                        </p:tav>
                                        <p:tav tm="100000">
                                          <p:val>
                                            <p:strVal val="#ppt_h"/>
                                          </p:val>
                                        </p:tav>
                                      </p:tavLst>
                                    </p:anim>
                                  </p:childTnLst>
                                </p:cTn>
                              </p:par>
                              <p:par>
                                <p:cTn id="107" presetID="23" presetClass="entr" presetSubtype="16" fill="hold" nodeType="withEffect">
                                  <p:stCondLst>
                                    <p:cond delay="0"/>
                                  </p:stCondLst>
                                  <p:childTnLst>
                                    <p:set>
                                      <p:cBhvr>
                                        <p:cTn id="108" dur="1" fill="hold">
                                          <p:stCondLst>
                                            <p:cond delay="0"/>
                                          </p:stCondLst>
                                        </p:cTn>
                                        <p:tgtEl>
                                          <p:spTgt spid="3633"/>
                                        </p:tgtEl>
                                        <p:attrNameLst>
                                          <p:attrName>style.visibility</p:attrName>
                                        </p:attrNameLst>
                                      </p:cBhvr>
                                      <p:to>
                                        <p:strVal val="visible"/>
                                      </p:to>
                                    </p:set>
                                    <p:anim calcmode="lin" valueType="num">
                                      <p:cBhvr additive="base">
                                        <p:cTn id="109" dur="500"/>
                                        <p:tgtEl>
                                          <p:spTgt spid="3633"/>
                                        </p:tgtEl>
                                        <p:attrNameLst>
                                          <p:attrName>ppt_w</p:attrName>
                                        </p:attrNameLst>
                                      </p:cBhvr>
                                      <p:tavLst>
                                        <p:tav tm="0">
                                          <p:val>
                                            <p:strVal val="0"/>
                                          </p:val>
                                        </p:tav>
                                        <p:tav tm="100000">
                                          <p:val>
                                            <p:strVal val="#ppt_w"/>
                                          </p:val>
                                        </p:tav>
                                      </p:tavLst>
                                    </p:anim>
                                    <p:anim calcmode="lin" valueType="num">
                                      <p:cBhvr additive="base">
                                        <p:cTn id="110" dur="500"/>
                                        <p:tgtEl>
                                          <p:spTgt spid="3633"/>
                                        </p:tgtEl>
                                        <p:attrNameLst>
                                          <p:attrName>ppt_h</p:attrName>
                                        </p:attrNameLst>
                                      </p:cBhvr>
                                      <p:tavLst>
                                        <p:tav tm="0">
                                          <p:val>
                                            <p:strVal val="0"/>
                                          </p:val>
                                        </p:tav>
                                        <p:tav tm="100000">
                                          <p:val>
                                            <p:strVal val="#ppt_h"/>
                                          </p:val>
                                        </p:tav>
                                      </p:tavLst>
                                    </p:anim>
                                  </p:childTnLst>
                                </p:cTn>
                              </p:par>
                              <p:par>
                                <p:cTn id="111" presetID="23" presetClass="entr" presetSubtype="16" fill="hold" nodeType="withEffect">
                                  <p:stCondLst>
                                    <p:cond delay="0"/>
                                  </p:stCondLst>
                                  <p:childTnLst>
                                    <p:set>
                                      <p:cBhvr>
                                        <p:cTn id="112" dur="1" fill="hold">
                                          <p:stCondLst>
                                            <p:cond delay="0"/>
                                          </p:stCondLst>
                                        </p:cTn>
                                        <p:tgtEl>
                                          <p:spTgt spid="3634"/>
                                        </p:tgtEl>
                                        <p:attrNameLst>
                                          <p:attrName>style.visibility</p:attrName>
                                        </p:attrNameLst>
                                      </p:cBhvr>
                                      <p:to>
                                        <p:strVal val="visible"/>
                                      </p:to>
                                    </p:set>
                                    <p:anim calcmode="lin" valueType="num">
                                      <p:cBhvr additive="base">
                                        <p:cTn id="113" dur="500"/>
                                        <p:tgtEl>
                                          <p:spTgt spid="3634"/>
                                        </p:tgtEl>
                                        <p:attrNameLst>
                                          <p:attrName>ppt_w</p:attrName>
                                        </p:attrNameLst>
                                      </p:cBhvr>
                                      <p:tavLst>
                                        <p:tav tm="0">
                                          <p:val>
                                            <p:strVal val="0"/>
                                          </p:val>
                                        </p:tav>
                                        <p:tav tm="100000">
                                          <p:val>
                                            <p:strVal val="#ppt_w"/>
                                          </p:val>
                                        </p:tav>
                                      </p:tavLst>
                                    </p:anim>
                                    <p:anim calcmode="lin" valueType="num">
                                      <p:cBhvr additive="base">
                                        <p:cTn id="114" dur="500"/>
                                        <p:tgtEl>
                                          <p:spTgt spid="3634"/>
                                        </p:tgtEl>
                                        <p:attrNameLst>
                                          <p:attrName>ppt_h</p:attrName>
                                        </p:attrNameLst>
                                      </p:cBhvr>
                                      <p:tavLst>
                                        <p:tav tm="0">
                                          <p:val>
                                            <p:strVal val="0"/>
                                          </p:val>
                                        </p:tav>
                                        <p:tav tm="100000">
                                          <p:val>
                                            <p:strVal val="#ppt_h"/>
                                          </p:val>
                                        </p:tav>
                                      </p:tavLst>
                                    </p:anim>
                                  </p:childTnLst>
                                </p:cTn>
                              </p:par>
                              <p:par>
                                <p:cTn id="115" presetID="23" presetClass="entr" presetSubtype="16" fill="hold" nodeType="withEffect">
                                  <p:stCondLst>
                                    <p:cond delay="0"/>
                                  </p:stCondLst>
                                  <p:childTnLst>
                                    <p:set>
                                      <p:cBhvr>
                                        <p:cTn id="116" dur="1" fill="hold">
                                          <p:stCondLst>
                                            <p:cond delay="0"/>
                                          </p:stCondLst>
                                        </p:cTn>
                                        <p:tgtEl>
                                          <p:spTgt spid="3647"/>
                                        </p:tgtEl>
                                        <p:attrNameLst>
                                          <p:attrName>style.visibility</p:attrName>
                                        </p:attrNameLst>
                                      </p:cBhvr>
                                      <p:to>
                                        <p:strVal val="visible"/>
                                      </p:to>
                                    </p:set>
                                    <p:anim calcmode="lin" valueType="num">
                                      <p:cBhvr additive="base">
                                        <p:cTn id="117" dur="500"/>
                                        <p:tgtEl>
                                          <p:spTgt spid="3647"/>
                                        </p:tgtEl>
                                        <p:attrNameLst>
                                          <p:attrName>ppt_w</p:attrName>
                                        </p:attrNameLst>
                                      </p:cBhvr>
                                      <p:tavLst>
                                        <p:tav tm="0">
                                          <p:val>
                                            <p:strVal val="0"/>
                                          </p:val>
                                        </p:tav>
                                        <p:tav tm="100000">
                                          <p:val>
                                            <p:strVal val="#ppt_w"/>
                                          </p:val>
                                        </p:tav>
                                      </p:tavLst>
                                    </p:anim>
                                    <p:anim calcmode="lin" valueType="num">
                                      <p:cBhvr additive="base">
                                        <p:cTn id="118" dur="500"/>
                                        <p:tgtEl>
                                          <p:spTgt spid="3647"/>
                                        </p:tgtEl>
                                        <p:attrNameLst>
                                          <p:attrName>ppt_h</p:attrName>
                                        </p:attrNameLst>
                                      </p:cBhvr>
                                      <p:tavLst>
                                        <p:tav tm="0">
                                          <p:val>
                                            <p:strVal val="0"/>
                                          </p:val>
                                        </p:tav>
                                        <p:tav tm="100000">
                                          <p:val>
                                            <p:strVal val="#ppt_h"/>
                                          </p:val>
                                        </p:tav>
                                      </p:tavLst>
                                    </p:anim>
                                  </p:childTnLst>
                                </p:cTn>
                              </p:par>
                              <p:par>
                                <p:cTn id="119" presetID="23" presetClass="entr" presetSubtype="16" fill="hold" nodeType="withEffect">
                                  <p:stCondLst>
                                    <p:cond delay="0"/>
                                  </p:stCondLst>
                                  <p:childTnLst>
                                    <p:set>
                                      <p:cBhvr>
                                        <p:cTn id="120" dur="1" fill="hold">
                                          <p:stCondLst>
                                            <p:cond delay="0"/>
                                          </p:stCondLst>
                                        </p:cTn>
                                        <p:tgtEl>
                                          <p:spTgt spid="3639"/>
                                        </p:tgtEl>
                                        <p:attrNameLst>
                                          <p:attrName>style.visibility</p:attrName>
                                        </p:attrNameLst>
                                      </p:cBhvr>
                                      <p:to>
                                        <p:strVal val="visible"/>
                                      </p:to>
                                    </p:set>
                                    <p:anim calcmode="lin" valueType="num">
                                      <p:cBhvr additive="base">
                                        <p:cTn id="121" dur="500"/>
                                        <p:tgtEl>
                                          <p:spTgt spid="3639"/>
                                        </p:tgtEl>
                                        <p:attrNameLst>
                                          <p:attrName>ppt_w</p:attrName>
                                        </p:attrNameLst>
                                      </p:cBhvr>
                                      <p:tavLst>
                                        <p:tav tm="0">
                                          <p:val>
                                            <p:strVal val="0"/>
                                          </p:val>
                                        </p:tav>
                                        <p:tav tm="100000">
                                          <p:val>
                                            <p:strVal val="#ppt_w"/>
                                          </p:val>
                                        </p:tav>
                                      </p:tavLst>
                                    </p:anim>
                                    <p:anim calcmode="lin" valueType="num">
                                      <p:cBhvr additive="base">
                                        <p:cTn id="122" dur="500"/>
                                        <p:tgtEl>
                                          <p:spTgt spid="3639"/>
                                        </p:tgtEl>
                                        <p:attrNameLst>
                                          <p:attrName>ppt_h</p:attrName>
                                        </p:attrNameLst>
                                      </p:cBhvr>
                                      <p:tavLst>
                                        <p:tav tm="0">
                                          <p:val>
                                            <p:strVal val="0"/>
                                          </p:val>
                                        </p:tav>
                                        <p:tav tm="100000">
                                          <p:val>
                                            <p:strVal val="#ppt_h"/>
                                          </p:val>
                                        </p:tav>
                                      </p:tavLst>
                                    </p:anim>
                                  </p:childTnLst>
                                </p:cTn>
                              </p:par>
                              <p:par>
                                <p:cTn id="123" presetID="23" presetClass="entr" presetSubtype="16" fill="hold" nodeType="withEffect">
                                  <p:stCondLst>
                                    <p:cond delay="0"/>
                                  </p:stCondLst>
                                  <p:childTnLst>
                                    <p:set>
                                      <p:cBhvr>
                                        <p:cTn id="124" dur="1" fill="hold">
                                          <p:stCondLst>
                                            <p:cond delay="0"/>
                                          </p:stCondLst>
                                        </p:cTn>
                                        <p:tgtEl>
                                          <p:spTgt spid="3640"/>
                                        </p:tgtEl>
                                        <p:attrNameLst>
                                          <p:attrName>style.visibility</p:attrName>
                                        </p:attrNameLst>
                                      </p:cBhvr>
                                      <p:to>
                                        <p:strVal val="visible"/>
                                      </p:to>
                                    </p:set>
                                    <p:anim calcmode="lin" valueType="num">
                                      <p:cBhvr additive="base">
                                        <p:cTn id="125" dur="500"/>
                                        <p:tgtEl>
                                          <p:spTgt spid="3640"/>
                                        </p:tgtEl>
                                        <p:attrNameLst>
                                          <p:attrName>ppt_w</p:attrName>
                                        </p:attrNameLst>
                                      </p:cBhvr>
                                      <p:tavLst>
                                        <p:tav tm="0">
                                          <p:val>
                                            <p:strVal val="0"/>
                                          </p:val>
                                        </p:tav>
                                        <p:tav tm="100000">
                                          <p:val>
                                            <p:strVal val="#ppt_w"/>
                                          </p:val>
                                        </p:tav>
                                      </p:tavLst>
                                    </p:anim>
                                    <p:anim calcmode="lin" valueType="num">
                                      <p:cBhvr additive="base">
                                        <p:cTn id="126" dur="500"/>
                                        <p:tgtEl>
                                          <p:spTgt spid="3640"/>
                                        </p:tgtEl>
                                        <p:attrNameLst>
                                          <p:attrName>ppt_h</p:attrName>
                                        </p:attrNameLst>
                                      </p:cBhvr>
                                      <p:tavLst>
                                        <p:tav tm="0">
                                          <p:val>
                                            <p:strVal val="0"/>
                                          </p:val>
                                        </p:tav>
                                        <p:tav tm="100000">
                                          <p:val>
                                            <p:strVal val="#ppt_h"/>
                                          </p:val>
                                        </p:tav>
                                      </p:tavLst>
                                    </p:anim>
                                  </p:childTnLst>
                                </p:cTn>
                              </p:par>
                              <p:par>
                                <p:cTn id="127" presetID="23" presetClass="entr" presetSubtype="16" fill="hold" nodeType="withEffect">
                                  <p:stCondLst>
                                    <p:cond delay="0"/>
                                  </p:stCondLst>
                                  <p:childTnLst>
                                    <p:set>
                                      <p:cBhvr>
                                        <p:cTn id="128" dur="1" fill="hold">
                                          <p:stCondLst>
                                            <p:cond delay="0"/>
                                          </p:stCondLst>
                                        </p:cTn>
                                        <p:tgtEl>
                                          <p:spTgt spid="3638"/>
                                        </p:tgtEl>
                                        <p:attrNameLst>
                                          <p:attrName>style.visibility</p:attrName>
                                        </p:attrNameLst>
                                      </p:cBhvr>
                                      <p:to>
                                        <p:strVal val="visible"/>
                                      </p:to>
                                    </p:set>
                                    <p:anim calcmode="lin" valueType="num">
                                      <p:cBhvr additive="base">
                                        <p:cTn id="129" dur="500"/>
                                        <p:tgtEl>
                                          <p:spTgt spid="3638"/>
                                        </p:tgtEl>
                                        <p:attrNameLst>
                                          <p:attrName>ppt_w</p:attrName>
                                        </p:attrNameLst>
                                      </p:cBhvr>
                                      <p:tavLst>
                                        <p:tav tm="0">
                                          <p:val>
                                            <p:strVal val="0"/>
                                          </p:val>
                                        </p:tav>
                                        <p:tav tm="100000">
                                          <p:val>
                                            <p:strVal val="#ppt_w"/>
                                          </p:val>
                                        </p:tav>
                                      </p:tavLst>
                                    </p:anim>
                                    <p:anim calcmode="lin" valueType="num">
                                      <p:cBhvr additive="base">
                                        <p:cTn id="130" dur="500"/>
                                        <p:tgtEl>
                                          <p:spTgt spid="3638"/>
                                        </p:tgtEl>
                                        <p:attrNameLst>
                                          <p:attrName>ppt_h</p:attrName>
                                        </p:attrNameLst>
                                      </p:cBhvr>
                                      <p:tavLst>
                                        <p:tav tm="0">
                                          <p:val>
                                            <p:strVal val="0"/>
                                          </p:val>
                                        </p:tav>
                                        <p:tav tm="100000">
                                          <p:val>
                                            <p:strVal val="#ppt_h"/>
                                          </p:val>
                                        </p:tav>
                                      </p:tavLst>
                                    </p:anim>
                                  </p:childTnLst>
                                </p:cTn>
                              </p:par>
                            </p:childTnLst>
                          </p:cTn>
                        </p:par>
                        <p:par>
                          <p:cTn id="131" fill="hold">
                            <p:stCondLst>
                              <p:cond delay="3500"/>
                            </p:stCondLst>
                            <p:childTnLst>
                              <p:par>
                                <p:cTn id="132" presetID="23" presetClass="entr" presetSubtype="16" fill="hold" nodeType="afterEffect">
                                  <p:stCondLst>
                                    <p:cond delay="0"/>
                                  </p:stCondLst>
                                  <p:childTnLst>
                                    <p:set>
                                      <p:cBhvr>
                                        <p:cTn id="133" dur="1" fill="hold">
                                          <p:stCondLst>
                                            <p:cond delay="0"/>
                                          </p:stCondLst>
                                        </p:cTn>
                                        <p:tgtEl>
                                          <p:spTgt spid="3635"/>
                                        </p:tgtEl>
                                        <p:attrNameLst>
                                          <p:attrName>style.visibility</p:attrName>
                                        </p:attrNameLst>
                                      </p:cBhvr>
                                      <p:to>
                                        <p:strVal val="visible"/>
                                      </p:to>
                                    </p:set>
                                    <p:anim calcmode="lin" valueType="num">
                                      <p:cBhvr additive="base">
                                        <p:cTn id="134" dur="500"/>
                                        <p:tgtEl>
                                          <p:spTgt spid="3635"/>
                                        </p:tgtEl>
                                        <p:attrNameLst>
                                          <p:attrName>ppt_w</p:attrName>
                                        </p:attrNameLst>
                                      </p:cBhvr>
                                      <p:tavLst>
                                        <p:tav tm="0">
                                          <p:val>
                                            <p:strVal val="0"/>
                                          </p:val>
                                        </p:tav>
                                        <p:tav tm="100000">
                                          <p:val>
                                            <p:strVal val="#ppt_w"/>
                                          </p:val>
                                        </p:tav>
                                      </p:tavLst>
                                    </p:anim>
                                    <p:anim calcmode="lin" valueType="num">
                                      <p:cBhvr additive="base">
                                        <p:cTn id="135" dur="500"/>
                                        <p:tgtEl>
                                          <p:spTgt spid="3635"/>
                                        </p:tgtEl>
                                        <p:attrNameLst>
                                          <p:attrName>ppt_h</p:attrName>
                                        </p:attrNameLst>
                                      </p:cBhvr>
                                      <p:tavLst>
                                        <p:tav tm="0">
                                          <p:val>
                                            <p:strVal val="0"/>
                                          </p:val>
                                        </p:tav>
                                        <p:tav tm="100000">
                                          <p:val>
                                            <p:strVal val="#ppt_h"/>
                                          </p:val>
                                        </p:tav>
                                      </p:tavLst>
                                    </p:anim>
                                  </p:childTnLst>
                                </p:cTn>
                              </p:par>
                              <p:par>
                                <p:cTn id="136" presetID="23" presetClass="entr" presetSubtype="16" fill="hold" nodeType="withEffect">
                                  <p:stCondLst>
                                    <p:cond delay="0"/>
                                  </p:stCondLst>
                                  <p:childTnLst>
                                    <p:set>
                                      <p:cBhvr>
                                        <p:cTn id="137" dur="1" fill="hold">
                                          <p:stCondLst>
                                            <p:cond delay="0"/>
                                          </p:stCondLst>
                                        </p:cTn>
                                        <p:tgtEl>
                                          <p:spTgt spid="3636"/>
                                        </p:tgtEl>
                                        <p:attrNameLst>
                                          <p:attrName>style.visibility</p:attrName>
                                        </p:attrNameLst>
                                      </p:cBhvr>
                                      <p:to>
                                        <p:strVal val="visible"/>
                                      </p:to>
                                    </p:set>
                                    <p:anim calcmode="lin" valueType="num">
                                      <p:cBhvr additive="base">
                                        <p:cTn id="138" dur="500"/>
                                        <p:tgtEl>
                                          <p:spTgt spid="3636"/>
                                        </p:tgtEl>
                                        <p:attrNameLst>
                                          <p:attrName>ppt_w</p:attrName>
                                        </p:attrNameLst>
                                      </p:cBhvr>
                                      <p:tavLst>
                                        <p:tav tm="0">
                                          <p:val>
                                            <p:strVal val="0"/>
                                          </p:val>
                                        </p:tav>
                                        <p:tav tm="100000">
                                          <p:val>
                                            <p:strVal val="#ppt_w"/>
                                          </p:val>
                                        </p:tav>
                                      </p:tavLst>
                                    </p:anim>
                                    <p:anim calcmode="lin" valueType="num">
                                      <p:cBhvr additive="base">
                                        <p:cTn id="139" dur="500"/>
                                        <p:tgtEl>
                                          <p:spTgt spid="3636"/>
                                        </p:tgtEl>
                                        <p:attrNameLst>
                                          <p:attrName>ppt_h</p:attrName>
                                        </p:attrNameLst>
                                      </p:cBhvr>
                                      <p:tavLst>
                                        <p:tav tm="0">
                                          <p:val>
                                            <p:strVal val="0"/>
                                          </p:val>
                                        </p:tav>
                                        <p:tav tm="100000">
                                          <p:val>
                                            <p:strVal val="#ppt_h"/>
                                          </p:val>
                                        </p:tav>
                                      </p:tavLst>
                                    </p:anim>
                                  </p:childTnLst>
                                </p:cTn>
                              </p:par>
                              <p:par>
                                <p:cTn id="140" presetID="23" presetClass="entr" presetSubtype="16" fill="hold" nodeType="withEffect">
                                  <p:stCondLst>
                                    <p:cond delay="0"/>
                                  </p:stCondLst>
                                  <p:childTnLst>
                                    <p:set>
                                      <p:cBhvr>
                                        <p:cTn id="141" dur="1" fill="hold">
                                          <p:stCondLst>
                                            <p:cond delay="0"/>
                                          </p:stCondLst>
                                        </p:cTn>
                                        <p:tgtEl>
                                          <p:spTgt spid="3637"/>
                                        </p:tgtEl>
                                        <p:attrNameLst>
                                          <p:attrName>style.visibility</p:attrName>
                                        </p:attrNameLst>
                                      </p:cBhvr>
                                      <p:to>
                                        <p:strVal val="visible"/>
                                      </p:to>
                                    </p:set>
                                    <p:anim calcmode="lin" valueType="num">
                                      <p:cBhvr additive="base">
                                        <p:cTn id="142" dur="500"/>
                                        <p:tgtEl>
                                          <p:spTgt spid="3637"/>
                                        </p:tgtEl>
                                        <p:attrNameLst>
                                          <p:attrName>ppt_w</p:attrName>
                                        </p:attrNameLst>
                                      </p:cBhvr>
                                      <p:tavLst>
                                        <p:tav tm="0">
                                          <p:val>
                                            <p:strVal val="0"/>
                                          </p:val>
                                        </p:tav>
                                        <p:tav tm="100000">
                                          <p:val>
                                            <p:strVal val="#ppt_w"/>
                                          </p:val>
                                        </p:tav>
                                      </p:tavLst>
                                    </p:anim>
                                    <p:anim calcmode="lin" valueType="num">
                                      <p:cBhvr additive="base">
                                        <p:cTn id="143" dur="500"/>
                                        <p:tgtEl>
                                          <p:spTgt spid="3637"/>
                                        </p:tgtEl>
                                        <p:attrNameLst>
                                          <p:attrName>ppt_h</p:attrName>
                                        </p:attrNameLst>
                                      </p:cBhvr>
                                      <p:tavLst>
                                        <p:tav tm="0">
                                          <p:val>
                                            <p:strVal val="0"/>
                                          </p:val>
                                        </p:tav>
                                        <p:tav tm="100000">
                                          <p:val>
                                            <p:strVal val="#ppt_h"/>
                                          </p:val>
                                        </p:tav>
                                      </p:tavLst>
                                    </p:anim>
                                  </p:childTnLst>
                                </p:cTn>
                              </p:par>
                              <p:par>
                                <p:cTn id="144" presetID="23" presetClass="entr" presetSubtype="16" fill="hold" nodeType="withEffect">
                                  <p:stCondLst>
                                    <p:cond delay="0"/>
                                  </p:stCondLst>
                                  <p:childTnLst>
                                    <p:set>
                                      <p:cBhvr>
                                        <p:cTn id="145" dur="1" fill="hold">
                                          <p:stCondLst>
                                            <p:cond delay="0"/>
                                          </p:stCondLst>
                                        </p:cTn>
                                        <p:tgtEl>
                                          <p:spTgt spid="3641"/>
                                        </p:tgtEl>
                                        <p:attrNameLst>
                                          <p:attrName>style.visibility</p:attrName>
                                        </p:attrNameLst>
                                      </p:cBhvr>
                                      <p:to>
                                        <p:strVal val="visible"/>
                                      </p:to>
                                    </p:set>
                                    <p:anim calcmode="lin" valueType="num">
                                      <p:cBhvr additive="base">
                                        <p:cTn id="146" dur="500"/>
                                        <p:tgtEl>
                                          <p:spTgt spid="3641"/>
                                        </p:tgtEl>
                                        <p:attrNameLst>
                                          <p:attrName>ppt_w</p:attrName>
                                        </p:attrNameLst>
                                      </p:cBhvr>
                                      <p:tavLst>
                                        <p:tav tm="0">
                                          <p:val>
                                            <p:strVal val="0"/>
                                          </p:val>
                                        </p:tav>
                                        <p:tav tm="100000">
                                          <p:val>
                                            <p:strVal val="#ppt_w"/>
                                          </p:val>
                                        </p:tav>
                                      </p:tavLst>
                                    </p:anim>
                                    <p:anim calcmode="lin" valueType="num">
                                      <p:cBhvr additive="base">
                                        <p:cTn id="147" dur="500"/>
                                        <p:tgtEl>
                                          <p:spTgt spid="3641"/>
                                        </p:tgtEl>
                                        <p:attrNameLst>
                                          <p:attrName>ppt_h</p:attrName>
                                        </p:attrNameLst>
                                      </p:cBhvr>
                                      <p:tavLst>
                                        <p:tav tm="0">
                                          <p:val>
                                            <p:strVal val="0"/>
                                          </p:val>
                                        </p:tav>
                                        <p:tav tm="100000">
                                          <p:val>
                                            <p:strVal val="#ppt_h"/>
                                          </p:val>
                                        </p:tav>
                                      </p:tavLst>
                                    </p:anim>
                                  </p:childTnLst>
                                </p:cTn>
                              </p:par>
                              <p:par>
                                <p:cTn id="148" presetID="23" presetClass="entr" presetSubtype="16" fill="hold" nodeType="withEffect">
                                  <p:stCondLst>
                                    <p:cond delay="0"/>
                                  </p:stCondLst>
                                  <p:childTnLst>
                                    <p:set>
                                      <p:cBhvr>
                                        <p:cTn id="149" dur="1" fill="hold">
                                          <p:stCondLst>
                                            <p:cond delay="0"/>
                                          </p:stCondLst>
                                        </p:cTn>
                                        <p:tgtEl>
                                          <p:spTgt spid="3642"/>
                                        </p:tgtEl>
                                        <p:attrNameLst>
                                          <p:attrName>style.visibility</p:attrName>
                                        </p:attrNameLst>
                                      </p:cBhvr>
                                      <p:to>
                                        <p:strVal val="visible"/>
                                      </p:to>
                                    </p:set>
                                    <p:anim calcmode="lin" valueType="num">
                                      <p:cBhvr additive="base">
                                        <p:cTn id="150" dur="500"/>
                                        <p:tgtEl>
                                          <p:spTgt spid="3642"/>
                                        </p:tgtEl>
                                        <p:attrNameLst>
                                          <p:attrName>ppt_w</p:attrName>
                                        </p:attrNameLst>
                                      </p:cBhvr>
                                      <p:tavLst>
                                        <p:tav tm="0">
                                          <p:val>
                                            <p:strVal val="0"/>
                                          </p:val>
                                        </p:tav>
                                        <p:tav tm="100000">
                                          <p:val>
                                            <p:strVal val="#ppt_w"/>
                                          </p:val>
                                        </p:tav>
                                      </p:tavLst>
                                    </p:anim>
                                    <p:anim calcmode="lin" valueType="num">
                                      <p:cBhvr additive="base">
                                        <p:cTn id="151" dur="500"/>
                                        <p:tgtEl>
                                          <p:spTgt spid="3642"/>
                                        </p:tgtEl>
                                        <p:attrNameLst>
                                          <p:attrName>ppt_h</p:attrName>
                                        </p:attrNameLst>
                                      </p:cBhvr>
                                      <p:tavLst>
                                        <p:tav tm="0">
                                          <p:val>
                                            <p:strVal val="0"/>
                                          </p:val>
                                        </p:tav>
                                        <p:tav tm="100000">
                                          <p:val>
                                            <p:strVal val="#ppt_h"/>
                                          </p:val>
                                        </p:tav>
                                      </p:tavLst>
                                    </p:anim>
                                  </p:childTnLst>
                                </p:cTn>
                              </p:par>
                              <p:par>
                                <p:cTn id="152" presetID="23" presetClass="entr" presetSubtype="16" fill="hold" nodeType="withEffect">
                                  <p:stCondLst>
                                    <p:cond delay="0"/>
                                  </p:stCondLst>
                                  <p:childTnLst>
                                    <p:set>
                                      <p:cBhvr>
                                        <p:cTn id="153" dur="1" fill="hold">
                                          <p:stCondLst>
                                            <p:cond delay="0"/>
                                          </p:stCondLst>
                                        </p:cTn>
                                        <p:tgtEl>
                                          <p:spTgt spid="3646"/>
                                        </p:tgtEl>
                                        <p:attrNameLst>
                                          <p:attrName>style.visibility</p:attrName>
                                        </p:attrNameLst>
                                      </p:cBhvr>
                                      <p:to>
                                        <p:strVal val="visible"/>
                                      </p:to>
                                    </p:set>
                                    <p:anim calcmode="lin" valueType="num">
                                      <p:cBhvr additive="base">
                                        <p:cTn id="154" dur="500"/>
                                        <p:tgtEl>
                                          <p:spTgt spid="3646"/>
                                        </p:tgtEl>
                                        <p:attrNameLst>
                                          <p:attrName>ppt_w</p:attrName>
                                        </p:attrNameLst>
                                      </p:cBhvr>
                                      <p:tavLst>
                                        <p:tav tm="0">
                                          <p:val>
                                            <p:strVal val="0"/>
                                          </p:val>
                                        </p:tav>
                                        <p:tav tm="100000">
                                          <p:val>
                                            <p:strVal val="#ppt_w"/>
                                          </p:val>
                                        </p:tav>
                                      </p:tavLst>
                                    </p:anim>
                                    <p:anim calcmode="lin" valueType="num">
                                      <p:cBhvr additive="base">
                                        <p:cTn id="155" dur="500"/>
                                        <p:tgtEl>
                                          <p:spTgt spid="3646"/>
                                        </p:tgtEl>
                                        <p:attrNameLst>
                                          <p:attrName>ppt_h</p:attrName>
                                        </p:attrNameLst>
                                      </p:cBhvr>
                                      <p:tavLst>
                                        <p:tav tm="0">
                                          <p:val>
                                            <p:strVal val="0"/>
                                          </p:val>
                                        </p:tav>
                                        <p:tav tm="100000">
                                          <p:val>
                                            <p:strVal val="#ppt_h"/>
                                          </p:val>
                                        </p:tav>
                                      </p:tavLst>
                                    </p:anim>
                                  </p:childTnLst>
                                </p:cTn>
                              </p:par>
                            </p:childTnLst>
                          </p:cTn>
                        </p:par>
                        <p:par>
                          <p:cTn id="156" fill="hold">
                            <p:stCondLst>
                              <p:cond delay="4000"/>
                            </p:stCondLst>
                            <p:childTnLst>
                              <p:par>
                                <p:cTn id="157" presetID="2" presetClass="entr" presetSubtype="8" fill="hold" nodeType="afterEffect">
                                  <p:stCondLst>
                                    <p:cond delay="0"/>
                                  </p:stCondLst>
                                  <p:childTnLst>
                                    <p:set>
                                      <p:cBhvr>
                                        <p:cTn id="158" dur="1" fill="hold">
                                          <p:stCondLst>
                                            <p:cond delay="0"/>
                                          </p:stCondLst>
                                        </p:cTn>
                                        <p:tgtEl>
                                          <p:spTgt spid="3627"/>
                                        </p:tgtEl>
                                        <p:attrNameLst>
                                          <p:attrName>style.visibility</p:attrName>
                                        </p:attrNameLst>
                                      </p:cBhvr>
                                      <p:to>
                                        <p:strVal val="visible"/>
                                      </p:to>
                                    </p:set>
                                    <p:anim calcmode="lin" valueType="num">
                                      <p:cBhvr additive="base">
                                        <p:cTn id="159" dur="500"/>
                                        <p:tgtEl>
                                          <p:spTgt spid="3627"/>
                                        </p:tgtEl>
                                        <p:attrNameLst>
                                          <p:attrName>ppt_x</p:attrName>
                                        </p:attrNameLst>
                                      </p:cBhvr>
                                      <p:tavLst>
                                        <p:tav tm="0">
                                          <p:val>
                                            <p:strVal val="#ppt_x-1"/>
                                          </p:val>
                                        </p:tav>
                                        <p:tav tm="100000">
                                          <p:val>
                                            <p:strVal val="#ppt_x"/>
                                          </p:val>
                                        </p:tav>
                                      </p:tavLst>
                                    </p:anim>
                                  </p:childTnLst>
                                </p:cTn>
                              </p:par>
                              <p:par>
                                <p:cTn id="160" presetID="2" presetClass="entr" presetSubtype="8" fill="hold" nodeType="withEffect">
                                  <p:stCondLst>
                                    <p:cond delay="0"/>
                                  </p:stCondLst>
                                  <p:childTnLst>
                                    <p:set>
                                      <p:cBhvr>
                                        <p:cTn id="161" dur="1" fill="hold">
                                          <p:stCondLst>
                                            <p:cond delay="0"/>
                                          </p:stCondLst>
                                        </p:cTn>
                                        <p:tgtEl>
                                          <p:spTgt spid="3629"/>
                                        </p:tgtEl>
                                        <p:attrNameLst>
                                          <p:attrName>style.visibility</p:attrName>
                                        </p:attrNameLst>
                                      </p:cBhvr>
                                      <p:to>
                                        <p:strVal val="visible"/>
                                      </p:to>
                                    </p:set>
                                    <p:anim calcmode="lin" valueType="num">
                                      <p:cBhvr additive="base">
                                        <p:cTn id="162" dur="500"/>
                                        <p:tgtEl>
                                          <p:spTgt spid="3629"/>
                                        </p:tgtEl>
                                        <p:attrNameLst>
                                          <p:attrName>ppt_x</p:attrName>
                                        </p:attrNameLst>
                                      </p:cBhvr>
                                      <p:tavLst>
                                        <p:tav tm="0">
                                          <p:val>
                                            <p:strVal val="#ppt_x-1"/>
                                          </p:val>
                                        </p:tav>
                                        <p:tav tm="100000">
                                          <p:val>
                                            <p:strVal val="#ppt_x"/>
                                          </p:val>
                                        </p:tav>
                                      </p:tavLst>
                                    </p:anim>
                                  </p:childTnLst>
                                </p:cTn>
                              </p:par>
                              <p:par>
                                <p:cTn id="163" presetID="2" presetClass="entr" presetSubtype="8" fill="hold" nodeType="withEffect">
                                  <p:stCondLst>
                                    <p:cond delay="0"/>
                                  </p:stCondLst>
                                  <p:childTnLst>
                                    <p:set>
                                      <p:cBhvr>
                                        <p:cTn id="164" dur="1" fill="hold">
                                          <p:stCondLst>
                                            <p:cond delay="0"/>
                                          </p:stCondLst>
                                        </p:cTn>
                                        <p:tgtEl>
                                          <p:spTgt spid="3631"/>
                                        </p:tgtEl>
                                        <p:attrNameLst>
                                          <p:attrName>style.visibility</p:attrName>
                                        </p:attrNameLst>
                                      </p:cBhvr>
                                      <p:to>
                                        <p:strVal val="visible"/>
                                      </p:to>
                                    </p:set>
                                    <p:anim calcmode="lin" valueType="num">
                                      <p:cBhvr additive="base">
                                        <p:cTn id="165" dur="500"/>
                                        <p:tgtEl>
                                          <p:spTgt spid="3631"/>
                                        </p:tgtEl>
                                        <p:attrNameLst>
                                          <p:attrName>ppt_x</p:attrName>
                                        </p:attrNameLst>
                                      </p:cBhvr>
                                      <p:tavLst>
                                        <p:tav tm="0">
                                          <p:val>
                                            <p:strVal val="#ppt_x-1"/>
                                          </p:val>
                                        </p:tav>
                                        <p:tav tm="100000">
                                          <p:val>
                                            <p:strVal val="#ppt_x"/>
                                          </p:val>
                                        </p:tav>
                                      </p:tavLst>
                                    </p:anim>
                                  </p:childTnLst>
                                </p:cTn>
                              </p:par>
                              <p:par>
                                <p:cTn id="166" presetID="2" presetClass="entr" presetSubtype="2" fill="hold" nodeType="withEffect">
                                  <p:stCondLst>
                                    <p:cond delay="0"/>
                                  </p:stCondLst>
                                  <p:childTnLst>
                                    <p:set>
                                      <p:cBhvr>
                                        <p:cTn id="167" dur="1" fill="hold">
                                          <p:stCondLst>
                                            <p:cond delay="0"/>
                                          </p:stCondLst>
                                        </p:cTn>
                                        <p:tgtEl>
                                          <p:spTgt spid="3621"/>
                                        </p:tgtEl>
                                        <p:attrNameLst>
                                          <p:attrName>style.visibility</p:attrName>
                                        </p:attrNameLst>
                                      </p:cBhvr>
                                      <p:to>
                                        <p:strVal val="visible"/>
                                      </p:to>
                                    </p:set>
                                    <p:anim calcmode="lin" valueType="num">
                                      <p:cBhvr additive="base">
                                        <p:cTn id="168" dur="500"/>
                                        <p:tgtEl>
                                          <p:spTgt spid="3621"/>
                                        </p:tgtEl>
                                        <p:attrNameLst>
                                          <p:attrName>ppt_x</p:attrName>
                                        </p:attrNameLst>
                                      </p:cBhvr>
                                      <p:tavLst>
                                        <p:tav tm="0">
                                          <p:val>
                                            <p:strVal val="#ppt_x+1"/>
                                          </p:val>
                                        </p:tav>
                                        <p:tav tm="100000">
                                          <p:val>
                                            <p:strVal val="#ppt_x"/>
                                          </p:val>
                                        </p:tav>
                                      </p:tavLst>
                                    </p:anim>
                                  </p:childTnLst>
                                </p:cTn>
                              </p:par>
                              <p:par>
                                <p:cTn id="169" presetID="2" presetClass="entr" presetSubtype="2" fill="hold" nodeType="withEffect">
                                  <p:stCondLst>
                                    <p:cond delay="0"/>
                                  </p:stCondLst>
                                  <p:childTnLst>
                                    <p:set>
                                      <p:cBhvr>
                                        <p:cTn id="170" dur="1" fill="hold">
                                          <p:stCondLst>
                                            <p:cond delay="0"/>
                                          </p:stCondLst>
                                        </p:cTn>
                                        <p:tgtEl>
                                          <p:spTgt spid="3623"/>
                                        </p:tgtEl>
                                        <p:attrNameLst>
                                          <p:attrName>style.visibility</p:attrName>
                                        </p:attrNameLst>
                                      </p:cBhvr>
                                      <p:to>
                                        <p:strVal val="visible"/>
                                      </p:to>
                                    </p:set>
                                    <p:anim calcmode="lin" valueType="num">
                                      <p:cBhvr additive="base">
                                        <p:cTn id="171" dur="500"/>
                                        <p:tgtEl>
                                          <p:spTgt spid="3623"/>
                                        </p:tgtEl>
                                        <p:attrNameLst>
                                          <p:attrName>ppt_x</p:attrName>
                                        </p:attrNameLst>
                                      </p:cBhvr>
                                      <p:tavLst>
                                        <p:tav tm="0">
                                          <p:val>
                                            <p:strVal val="#ppt_x+1"/>
                                          </p:val>
                                        </p:tav>
                                        <p:tav tm="100000">
                                          <p:val>
                                            <p:strVal val="#ppt_x"/>
                                          </p:val>
                                        </p:tav>
                                      </p:tavLst>
                                    </p:anim>
                                  </p:childTnLst>
                                </p:cTn>
                              </p:par>
                              <p:par>
                                <p:cTn id="172" presetID="2" presetClass="entr" presetSubtype="2" fill="hold" nodeType="withEffect">
                                  <p:stCondLst>
                                    <p:cond delay="0"/>
                                  </p:stCondLst>
                                  <p:childTnLst>
                                    <p:set>
                                      <p:cBhvr>
                                        <p:cTn id="173" dur="1" fill="hold">
                                          <p:stCondLst>
                                            <p:cond delay="0"/>
                                          </p:stCondLst>
                                        </p:cTn>
                                        <p:tgtEl>
                                          <p:spTgt spid="3625"/>
                                        </p:tgtEl>
                                        <p:attrNameLst>
                                          <p:attrName>style.visibility</p:attrName>
                                        </p:attrNameLst>
                                      </p:cBhvr>
                                      <p:to>
                                        <p:strVal val="visible"/>
                                      </p:to>
                                    </p:set>
                                    <p:anim calcmode="lin" valueType="num">
                                      <p:cBhvr additive="base">
                                        <p:cTn id="174" dur="500"/>
                                        <p:tgtEl>
                                          <p:spTgt spid="3625"/>
                                        </p:tgtEl>
                                        <p:attrNameLst>
                                          <p:attrName>ppt_x</p:attrName>
                                        </p:attrNameLst>
                                      </p:cBhvr>
                                      <p:tavLst>
                                        <p:tav tm="0">
                                          <p:val>
                                            <p:strVal val="#ppt_x+1"/>
                                          </p:val>
                                        </p:tav>
                                        <p:tav tm="100000">
                                          <p:val>
                                            <p:strVal val="#ppt_x"/>
                                          </p:val>
                                        </p:tav>
                                      </p:tavLst>
                                    </p:anim>
                                  </p:childTnLst>
                                </p:cTn>
                              </p:par>
                            </p:childTnLst>
                          </p:cTn>
                        </p:par>
                        <p:par>
                          <p:cTn id="175" fill="hold">
                            <p:stCondLst>
                              <p:cond delay="4500"/>
                            </p:stCondLst>
                            <p:childTnLst>
                              <p:par>
                                <p:cTn id="176" presetID="2" presetClass="entr" presetSubtype="8" fill="hold" nodeType="afterEffect">
                                  <p:stCondLst>
                                    <p:cond delay="0"/>
                                  </p:stCondLst>
                                  <p:childTnLst>
                                    <p:set>
                                      <p:cBhvr>
                                        <p:cTn id="177" dur="1" fill="hold">
                                          <p:stCondLst>
                                            <p:cond delay="0"/>
                                          </p:stCondLst>
                                        </p:cTn>
                                        <p:tgtEl>
                                          <p:spTgt spid="3626"/>
                                        </p:tgtEl>
                                        <p:attrNameLst>
                                          <p:attrName>style.visibility</p:attrName>
                                        </p:attrNameLst>
                                      </p:cBhvr>
                                      <p:to>
                                        <p:strVal val="visible"/>
                                      </p:to>
                                    </p:set>
                                    <p:anim calcmode="lin" valueType="num">
                                      <p:cBhvr additive="base">
                                        <p:cTn id="178" dur="500"/>
                                        <p:tgtEl>
                                          <p:spTgt spid="3626"/>
                                        </p:tgtEl>
                                        <p:attrNameLst>
                                          <p:attrName>ppt_x</p:attrName>
                                        </p:attrNameLst>
                                      </p:cBhvr>
                                      <p:tavLst>
                                        <p:tav tm="0">
                                          <p:val>
                                            <p:strVal val="#ppt_x-1"/>
                                          </p:val>
                                        </p:tav>
                                        <p:tav tm="100000">
                                          <p:val>
                                            <p:strVal val="#ppt_x"/>
                                          </p:val>
                                        </p:tav>
                                      </p:tavLst>
                                    </p:anim>
                                  </p:childTnLst>
                                </p:cTn>
                              </p:par>
                              <p:par>
                                <p:cTn id="179" presetID="2" presetClass="entr" presetSubtype="8" fill="hold" nodeType="withEffect">
                                  <p:stCondLst>
                                    <p:cond delay="0"/>
                                  </p:stCondLst>
                                  <p:childTnLst>
                                    <p:set>
                                      <p:cBhvr>
                                        <p:cTn id="180" dur="1" fill="hold">
                                          <p:stCondLst>
                                            <p:cond delay="0"/>
                                          </p:stCondLst>
                                        </p:cTn>
                                        <p:tgtEl>
                                          <p:spTgt spid="3628"/>
                                        </p:tgtEl>
                                        <p:attrNameLst>
                                          <p:attrName>style.visibility</p:attrName>
                                        </p:attrNameLst>
                                      </p:cBhvr>
                                      <p:to>
                                        <p:strVal val="visible"/>
                                      </p:to>
                                    </p:set>
                                    <p:anim calcmode="lin" valueType="num">
                                      <p:cBhvr additive="base">
                                        <p:cTn id="181" dur="500"/>
                                        <p:tgtEl>
                                          <p:spTgt spid="3628"/>
                                        </p:tgtEl>
                                        <p:attrNameLst>
                                          <p:attrName>ppt_x</p:attrName>
                                        </p:attrNameLst>
                                      </p:cBhvr>
                                      <p:tavLst>
                                        <p:tav tm="0">
                                          <p:val>
                                            <p:strVal val="#ppt_x-1"/>
                                          </p:val>
                                        </p:tav>
                                        <p:tav tm="100000">
                                          <p:val>
                                            <p:strVal val="#ppt_x"/>
                                          </p:val>
                                        </p:tav>
                                      </p:tavLst>
                                    </p:anim>
                                  </p:childTnLst>
                                </p:cTn>
                              </p:par>
                              <p:par>
                                <p:cTn id="182" presetID="2" presetClass="entr" presetSubtype="8" fill="hold" nodeType="withEffect">
                                  <p:stCondLst>
                                    <p:cond delay="0"/>
                                  </p:stCondLst>
                                  <p:childTnLst>
                                    <p:set>
                                      <p:cBhvr>
                                        <p:cTn id="183" dur="1" fill="hold">
                                          <p:stCondLst>
                                            <p:cond delay="0"/>
                                          </p:stCondLst>
                                        </p:cTn>
                                        <p:tgtEl>
                                          <p:spTgt spid="3630"/>
                                        </p:tgtEl>
                                        <p:attrNameLst>
                                          <p:attrName>style.visibility</p:attrName>
                                        </p:attrNameLst>
                                      </p:cBhvr>
                                      <p:to>
                                        <p:strVal val="visible"/>
                                      </p:to>
                                    </p:set>
                                    <p:anim calcmode="lin" valueType="num">
                                      <p:cBhvr additive="base">
                                        <p:cTn id="184" dur="500"/>
                                        <p:tgtEl>
                                          <p:spTgt spid="3630"/>
                                        </p:tgtEl>
                                        <p:attrNameLst>
                                          <p:attrName>ppt_x</p:attrName>
                                        </p:attrNameLst>
                                      </p:cBhvr>
                                      <p:tavLst>
                                        <p:tav tm="0">
                                          <p:val>
                                            <p:strVal val="#ppt_x-1"/>
                                          </p:val>
                                        </p:tav>
                                        <p:tav tm="100000">
                                          <p:val>
                                            <p:strVal val="#ppt_x"/>
                                          </p:val>
                                        </p:tav>
                                      </p:tavLst>
                                    </p:anim>
                                  </p:childTnLst>
                                </p:cTn>
                              </p:par>
                              <p:par>
                                <p:cTn id="185" presetID="2" presetClass="entr" presetSubtype="2" fill="hold" nodeType="withEffect">
                                  <p:stCondLst>
                                    <p:cond delay="0"/>
                                  </p:stCondLst>
                                  <p:childTnLst>
                                    <p:set>
                                      <p:cBhvr>
                                        <p:cTn id="186" dur="1" fill="hold">
                                          <p:stCondLst>
                                            <p:cond delay="0"/>
                                          </p:stCondLst>
                                        </p:cTn>
                                        <p:tgtEl>
                                          <p:spTgt spid="3620"/>
                                        </p:tgtEl>
                                        <p:attrNameLst>
                                          <p:attrName>style.visibility</p:attrName>
                                        </p:attrNameLst>
                                      </p:cBhvr>
                                      <p:to>
                                        <p:strVal val="visible"/>
                                      </p:to>
                                    </p:set>
                                    <p:anim calcmode="lin" valueType="num">
                                      <p:cBhvr additive="base">
                                        <p:cTn id="187" dur="500"/>
                                        <p:tgtEl>
                                          <p:spTgt spid="3620"/>
                                        </p:tgtEl>
                                        <p:attrNameLst>
                                          <p:attrName>ppt_x</p:attrName>
                                        </p:attrNameLst>
                                      </p:cBhvr>
                                      <p:tavLst>
                                        <p:tav tm="0">
                                          <p:val>
                                            <p:strVal val="#ppt_x+1"/>
                                          </p:val>
                                        </p:tav>
                                        <p:tav tm="100000">
                                          <p:val>
                                            <p:strVal val="#ppt_x"/>
                                          </p:val>
                                        </p:tav>
                                      </p:tavLst>
                                    </p:anim>
                                  </p:childTnLst>
                                </p:cTn>
                              </p:par>
                              <p:par>
                                <p:cTn id="188" presetID="2" presetClass="entr" presetSubtype="2" fill="hold" nodeType="withEffect">
                                  <p:stCondLst>
                                    <p:cond delay="0"/>
                                  </p:stCondLst>
                                  <p:childTnLst>
                                    <p:set>
                                      <p:cBhvr>
                                        <p:cTn id="189" dur="1" fill="hold">
                                          <p:stCondLst>
                                            <p:cond delay="0"/>
                                          </p:stCondLst>
                                        </p:cTn>
                                        <p:tgtEl>
                                          <p:spTgt spid="3622"/>
                                        </p:tgtEl>
                                        <p:attrNameLst>
                                          <p:attrName>style.visibility</p:attrName>
                                        </p:attrNameLst>
                                      </p:cBhvr>
                                      <p:to>
                                        <p:strVal val="visible"/>
                                      </p:to>
                                    </p:set>
                                    <p:anim calcmode="lin" valueType="num">
                                      <p:cBhvr additive="base">
                                        <p:cTn id="190" dur="500"/>
                                        <p:tgtEl>
                                          <p:spTgt spid="3622"/>
                                        </p:tgtEl>
                                        <p:attrNameLst>
                                          <p:attrName>ppt_x</p:attrName>
                                        </p:attrNameLst>
                                      </p:cBhvr>
                                      <p:tavLst>
                                        <p:tav tm="0">
                                          <p:val>
                                            <p:strVal val="#ppt_x+1"/>
                                          </p:val>
                                        </p:tav>
                                        <p:tav tm="100000">
                                          <p:val>
                                            <p:strVal val="#ppt_x"/>
                                          </p:val>
                                        </p:tav>
                                      </p:tavLst>
                                    </p:anim>
                                  </p:childTnLst>
                                </p:cTn>
                              </p:par>
                              <p:par>
                                <p:cTn id="191" presetID="2" presetClass="entr" presetSubtype="2" fill="hold" nodeType="withEffect">
                                  <p:stCondLst>
                                    <p:cond delay="0"/>
                                  </p:stCondLst>
                                  <p:childTnLst>
                                    <p:set>
                                      <p:cBhvr>
                                        <p:cTn id="192" dur="1" fill="hold">
                                          <p:stCondLst>
                                            <p:cond delay="0"/>
                                          </p:stCondLst>
                                        </p:cTn>
                                        <p:tgtEl>
                                          <p:spTgt spid="3624"/>
                                        </p:tgtEl>
                                        <p:attrNameLst>
                                          <p:attrName>style.visibility</p:attrName>
                                        </p:attrNameLst>
                                      </p:cBhvr>
                                      <p:to>
                                        <p:strVal val="visible"/>
                                      </p:to>
                                    </p:set>
                                    <p:anim calcmode="lin" valueType="num">
                                      <p:cBhvr additive="base">
                                        <p:cTn id="193" dur="500"/>
                                        <p:tgtEl>
                                          <p:spTgt spid="36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899"/>
        <p:cNvGrpSpPr/>
        <p:nvPr/>
      </p:nvGrpSpPr>
      <p:grpSpPr>
        <a:xfrm>
          <a:off x="0" y="0"/>
          <a:ext cx="0" cy="0"/>
          <a:chOff x="0" y="0"/>
          <a:chExt cx="0" cy="0"/>
        </a:xfrm>
      </p:grpSpPr>
      <p:sp>
        <p:nvSpPr>
          <p:cNvPr id="3900" name="Google Shape;3900;p72"/>
          <p:cNvSpPr txBox="1">
            <a:spLocks noGrp="1"/>
          </p:cNvSpPr>
          <p:nvPr>
            <p:ph type="title" idx="4294967295"/>
          </p:nvPr>
        </p:nvSpPr>
        <p:spPr>
          <a:xfrm>
            <a:off x="2537619" y="3646628"/>
            <a:ext cx="7116763" cy="10017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8000"/>
              <a:buFont typeface="Lato"/>
              <a:buNone/>
            </a:pPr>
            <a:r>
              <a:rPr lang="en-US" sz="8000">
                <a:solidFill>
                  <a:schemeClr val="lt2"/>
                </a:solidFill>
              </a:rPr>
              <a:t>SWOT Analysis</a:t>
            </a:r>
            <a:endParaRPr/>
          </a:p>
        </p:txBody>
      </p:sp>
      <p:sp>
        <p:nvSpPr>
          <p:cNvPr id="3901" name="Google Shape;3901;p72"/>
          <p:cNvSpPr/>
          <p:nvPr/>
        </p:nvSpPr>
        <p:spPr>
          <a:xfrm>
            <a:off x="5593642" y="2324100"/>
            <a:ext cx="1004716" cy="1061992"/>
          </a:xfrm>
          <a:custGeom>
            <a:avLst/>
            <a:gdLst/>
            <a:ahLst/>
            <a:cxnLst/>
            <a:rect l="l" t="t" r="r" b="b"/>
            <a:pathLst>
              <a:path w="178" h="188" extrusionOk="0">
                <a:moveTo>
                  <a:pt x="171" y="115"/>
                </a:moveTo>
                <a:cubicBezTo>
                  <a:pt x="165" y="98"/>
                  <a:pt x="151" y="86"/>
                  <a:pt x="147" y="86"/>
                </a:cubicBezTo>
                <a:cubicBezTo>
                  <a:pt x="144" y="86"/>
                  <a:pt x="125" y="89"/>
                  <a:pt x="114" y="95"/>
                </a:cubicBezTo>
                <a:cubicBezTo>
                  <a:pt x="103" y="101"/>
                  <a:pt x="95" y="111"/>
                  <a:pt x="95" y="111"/>
                </a:cubicBezTo>
                <a:cubicBezTo>
                  <a:pt x="95" y="111"/>
                  <a:pt x="87" y="109"/>
                  <a:pt x="76" y="110"/>
                </a:cubicBezTo>
                <a:cubicBezTo>
                  <a:pt x="70" y="110"/>
                  <a:pt x="61" y="116"/>
                  <a:pt x="61" y="116"/>
                </a:cubicBezTo>
                <a:cubicBezTo>
                  <a:pt x="61" y="116"/>
                  <a:pt x="66" y="105"/>
                  <a:pt x="67" y="98"/>
                </a:cubicBezTo>
                <a:cubicBezTo>
                  <a:pt x="69" y="79"/>
                  <a:pt x="72" y="56"/>
                  <a:pt x="82" y="51"/>
                </a:cubicBezTo>
                <a:cubicBezTo>
                  <a:pt x="84" y="49"/>
                  <a:pt x="92" y="50"/>
                  <a:pt x="95" y="49"/>
                </a:cubicBezTo>
                <a:cubicBezTo>
                  <a:pt x="98" y="49"/>
                  <a:pt x="109" y="42"/>
                  <a:pt x="112" y="42"/>
                </a:cubicBezTo>
                <a:cubicBezTo>
                  <a:pt x="115" y="41"/>
                  <a:pt x="113" y="35"/>
                  <a:pt x="113" y="35"/>
                </a:cubicBezTo>
                <a:cubicBezTo>
                  <a:pt x="113" y="35"/>
                  <a:pt x="115" y="31"/>
                  <a:pt x="119" y="29"/>
                </a:cubicBezTo>
                <a:cubicBezTo>
                  <a:pt x="123" y="26"/>
                  <a:pt x="118" y="18"/>
                  <a:pt x="113" y="12"/>
                </a:cubicBezTo>
                <a:cubicBezTo>
                  <a:pt x="110" y="9"/>
                  <a:pt x="103" y="0"/>
                  <a:pt x="101" y="0"/>
                </a:cubicBezTo>
                <a:cubicBezTo>
                  <a:pt x="99" y="0"/>
                  <a:pt x="80" y="10"/>
                  <a:pt x="72" y="13"/>
                </a:cubicBezTo>
                <a:cubicBezTo>
                  <a:pt x="60" y="17"/>
                  <a:pt x="57" y="24"/>
                  <a:pt x="56" y="28"/>
                </a:cubicBezTo>
                <a:cubicBezTo>
                  <a:pt x="56" y="28"/>
                  <a:pt x="45" y="46"/>
                  <a:pt x="38" y="58"/>
                </a:cubicBezTo>
                <a:cubicBezTo>
                  <a:pt x="24" y="81"/>
                  <a:pt x="1" y="105"/>
                  <a:pt x="1" y="129"/>
                </a:cubicBezTo>
                <a:cubicBezTo>
                  <a:pt x="0" y="153"/>
                  <a:pt x="9" y="161"/>
                  <a:pt x="10" y="174"/>
                </a:cubicBezTo>
                <a:cubicBezTo>
                  <a:pt x="11" y="186"/>
                  <a:pt x="13" y="186"/>
                  <a:pt x="18" y="187"/>
                </a:cubicBezTo>
                <a:cubicBezTo>
                  <a:pt x="23" y="188"/>
                  <a:pt x="36" y="180"/>
                  <a:pt x="56" y="177"/>
                </a:cubicBezTo>
                <a:cubicBezTo>
                  <a:pt x="75" y="175"/>
                  <a:pt x="99" y="177"/>
                  <a:pt x="109" y="174"/>
                </a:cubicBezTo>
                <a:cubicBezTo>
                  <a:pt x="110" y="173"/>
                  <a:pt x="111" y="173"/>
                  <a:pt x="112" y="173"/>
                </a:cubicBezTo>
                <a:cubicBezTo>
                  <a:pt x="120" y="169"/>
                  <a:pt x="126" y="164"/>
                  <a:pt x="134" y="159"/>
                </a:cubicBezTo>
                <a:cubicBezTo>
                  <a:pt x="152" y="146"/>
                  <a:pt x="167" y="152"/>
                  <a:pt x="167" y="152"/>
                </a:cubicBezTo>
                <a:cubicBezTo>
                  <a:pt x="167" y="152"/>
                  <a:pt x="159" y="153"/>
                  <a:pt x="152" y="157"/>
                </a:cubicBezTo>
                <a:cubicBezTo>
                  <a:pt x="160" y="160"/>
                  <a:pt x="170" y="165"/>
                  <a:pt x="170" y="165"/>
                </a:cubicBezTo>
                <a:cubicBezTo>
                  <a:pt x="170" y="165"/>
                  <a:pt x="178" y="138"/>
                  <a:pt x="171" y="11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01"/>
                                        </p:tgtEl>
                                        <p:attrNameLst>
                                          <p:attrName>style.visibility</p:attrName>
                                        </p:attrNameLst>
                                      </p:cBhvr>
                                      <p:to>
                                        <p:strVal val="visible"/>
                                      </p:to>
                                    </p:set>
                                    <p:anim calcmode="lin" valueType="num">
                                      <p:cBhvr additive="base">
                                        <p:cTn id="7" dur="500"/>
                                        <p:tgtEl>
                                          <p:spTgt spid="3901"/>
                                        </p:tgtEl>
                                        <p:attrNameLst>
                                          <p:attrName>ppt_w</p:attrName>
                                        </p:attrNameLst>
                                      </p:cBhvr>
                                      <p:tavLst>
                                        <p:tav tm="0">
                                          <p:val>
                                            <p:strVal val="0"/>
                                          </p:val>
                                        </p:tav>
                                        <p:tav tm="100000">
                                          <p:val>
                                            <p:strVal val="#ppt_w"/>
                                          </p:val>
                                        </p:tav>
                                      </p:tavLst>
                                    </p:anim>
                                    <p:anim calcmode="lin" valueType="num">
                                      <p:cBhvr additive="base">
                                        <p:cTn id="8" dur="500"/>
                                        <p:tgtEl>
                                          <p:spTgt spid="390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5"/>
        <p:cNvGrpSpPr/>
        <p:nvPr/>
      </p:nvGrpSpPr>
      <p:grpSpPr>
        <a:xfrm>
          <a:off x="0" y="0"/>
          <a:ext cx="0" cy="0"/>
          <a:chOff x="0" y="0"/>
          <a:chExt cx="0" cy="0"/>
        </a:xfrm>
      </p:grpSpPr>
      <p:sp>
        <p:nvSpPr>
          <p:cNvPr id="3906" name="Google Shape;3906;p73"/>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SWOT Analysis</a:t>
            </a:r>
            <a:endParaRPr/>
          </a:p>
        </p:txBody>
      </p:sp>
      <p:sp>
        <p:nvSpPr>
          <p:cNvPr id="3907" name="Google Shape;3907;p73"/>
          <p:cNvSpPr/>
          <p:nvPr/>
        </p:nvSpPr>
        <p:spPr>
          <a:xfrm>
            <a:off x="1415136" y="1987951"/>
            <a:ext cx="881285" cy="2784733"/>
          </a:xfrm>
          <a:custGeom>
            <a:avLst/>
            <a:gdLst/>
            <a:ahLst/>
            <a:cxnLst/>
            <a:rect l="l" t="t" r="r" b="b"/>
            <a:pathLst>
              <a:path w="463" h="1470" extrusionOk="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accent1"/>
          </a:solidFill>
          <a:ln>
            <a:noFill/>
          </a:ln>
          <a:effectLst>
            <a:outerShdw blurRad="76200" sy="23000" kx="1200000" algn="br" rotWithShape="0">
              <a:srgbClr val="000000">
                <a:alpha val="5882"/>
              </a:srgbClr>
            </a:outerShdw>
          </a:effectLst>
        </p:spPr>
        <p:txBody>
          <a:bodyPr spcFirstLastPara="1" wrap="square" lIns="162550" tIns="81275" rIns="162550" bIns="81275" anchor="t" anchorCtr="0">
            <a:noAutofit/>
          </a:bodyPr>
          <a:lstStyle/>
          <a:p>
            <a:pPr marL="0" marR="0" lvl="0" indent="0" algn="ctr" rtl="0">
              <a:spcBef>
                <a:spcPts val="0"/>
              </a:spcBef>
              <a:spcAft>
                <a:spcPts val="0"/>
              </a:spcAft>
              <a:buNone/>
            </a:pPr>
            <a:endParaRPr sz="3200">
              <a:solidFill>
                <a:schemeClr val="dk1"/>
              </a:solidFill>
              <a:latin typeface="Lato Light"/>
              <a:ea typeface="Lato Light"/>
              <a:cs typeface="Lato Light"/>
              <a:sym typeface="Lato Light"/>
            </a:endParaRPr>
          </a:p>
        </p:txBody>
      </p:sp>
      <p:sp>
        <p:nvSpPr>
          <p:cNvPr id="3908" name="Google Shape;3908;p73"/>
          <p:cNvSpPr/>
          <p:nvPr/>
        </p:nvSpPr>
        <p:spPr>
          <a:xfrm>
            <a:off x="7213731" y="1987951"/>
            <a:ext cx="710068" cy="2784733"/>
          </a:xfrm>
          <a:custGeom>
            <a:avLst/>
            <a:gdLst/>
            <a:ahLst/>
            <a:cxnLst/>
            <a:rect l="l" t="t" r="r" b="b"/>
            <a:pathLst>
              <a:path w="592" h="2332" extrusionOk="0">
                <a:moveTo>
                  <a:pt x="592" y="630"/>
                </a:moveTo>
                <a:cubicBezTo>
                  <a:pt x="591" y="574"/>
                  <a:pt x="589" y="534"/>
                  <a:pt x="586" y="511"/>
                </a:cubicBezTo>
                <a:cubicBezTo>
                  <a:pt x="582" y="472"/>
                  <a:pt x="572" y="443"/>
                  <a:pt x="556" y="422"/>
                </a:cubicBezTo>
                <a:cubicBezTo>
                  <a:pt x="553" y="418"/>
                  <a:pt x="547" y="412"/>
                  <a:pt x="539" y="406"/>
                </a:cubicBezTo>
                <a:cubicBezTo>
                  <a:pt x="529" y="397"/>
                  <a:pt x="523" y="391"/>
                  <a:pt x="520" y="388"/>
                </a:cubicBezTo>
                <a:cubicBezTo>
                  <a:pt x="497" y="365"/>
                  <a:pt x="478" y="349"/>
                  <a:pt x="463" y="340"/>
                </a:cubicBezTo>
                <a:cubicBezTo>
                  <a:pt x="463" y="336"/>
                  <a:pt x="460" y="328"/>
                  <a:pt x="454" y="318"/>
                </a:cubicBezTo>
                <a:cubicBezTo>
                  <a:pt x="454" y="317"/>
                  <a:pt x="453" y="316"/>
                  <a:pt x="453" y="315"/>
                </a:cubicBezTo>
                <a:cubicBezTo>
                  <a:pt x="447" y="303"/>
                  <a:pt x="443" y="293"/>
                  <a:pt x="443" y="286"/>
                </a:cubicBezTo>
                <a:cubicBezTo>
                  <a:pt x="441" y="284"/>
                  <a:pt x="439" y="284"/>
                  <a:pt x="436" y="284"/>
                </a:cubicBezTo>
                <a:cubicBezTo>
                  <a:pt x="434" y="284"/>
                  <a:pt x="431" y="283"/>
                  <a:pt x="427" y="283"/>
                </a:cubicBezTo>
                <a:cubicBezTo>
                  <a:pt x="444" y="271"/>
                  <a:pt x="456" y="251"/>
                  <a:pt x="465" y="223"/>
                </a:cubicBezTo>
                <a:cubicBezTo>
                  <a:pt x="473" y="196"/>
                  <a:pt x="476" y="168"/>
                  <a:pt x="474" y="138"/>
                </a:cubicBezTo>
                <a:cubicBezTo>
                  <a:pt x="472" y="107"/>
                  <a:pt x="465" y="80"/>
                  <a:pt x="453" y="60"/>
                </a:cubicBezTo>
                <a:cubicBezTo>
                  <a:pt x="439" y="36"/>
                  <a:pt x="421" y="22"/>
                  <a:pt x="398" y="18"/>
                </a:cubicBezTo>
                <a:cubicBezTo>
                  <a:pt x="395" y="18"/>
                  <a:pt x="395" y="16"/>
                  <a:pt x="397" y="14"/>
                </a:cubicBezTo>
                <a:cubicBezTo>
                  <a:pt x="398" y="12"/>
                  <a:pt x="398" y="11"/>
                  <a:pt x="396" y="11"/>
                </a:cubicBezTo>
                <a:cubicBezTo>
                  <a:pt x="393" y="10"/>
                  <a:pt x="391" y="10"/>
                  <a:pt x="390" y="12"/>
                </a:cubicBezTo>
                <a:cubicBezTo>
                  <a:pt x="389" y="14"/>
                  <a:pt x="388" y="16"/>
                  <a:pt x="387" y="16"/>
                </a:cubicBezTo>
                <a:cubicBezTo>
                  <a:pt x="383" y="11"/>
                  <a:pt x="374" y="7"/>
                  <a:pt x="359" y="4"/>
                </a:cubicBezTo>
                <a:cubicBezTo>
                  <a:pt x="346" y="1"/>
                  <a:pt x="333" y="0"/>
                  <a:pt x="322" y="0"/>
                </a:cubicBezTo>
                <a:cubicBezTo>
                  <a:pt x="301" y="3"/>
                  <a:pt x="277" y="12"/>
                  <a:pt x="249" y="28"/>
                </a:cubicBezTo>
                <a:cubicBezTo>
                  <a:pt x="234" y="37"/>
                  <a:pt x="214" y="49"/>
                  <a:pt x="189" y="64"/>
                </a:cubicBezTo>
                <a:cubicBezTo>
                  <a:pt x="191" y="69"/>
                  <a:pt x="190" y="74"/>
                  <a:pt x="189" y="79"/>
                </a:cubicBezTo>
                <a:cubicBezTo>
                  <a:pt x="187" y="82"/>
                  <a:pt x="185" y="86"/>
                  <a:pt x="183" y="94"/>
                </a:cubicBezTo>
                <a:cubicBezTo>
                  <a:pt x="188" y="95"/>
                  <a:pt x="193" y="95"/>
                  <a:pt x="197" y="94"/>
                </a:cubicBezTo>
                <a:cubicBezTo>
                  <a:pt x="202" y="92"/>
                  <a:pt x="205" y="92"/>
                  <a:pt x="206" y="92"/>
                </a:cubicBezTo>
                <a:cubicBezTo>
                  <a:pt x="204" y="100"/>
                  <a:pt x="200" y="113"/>
                  <a:pt x="194" y="130"/>
                </a:cubicBezTo>
                <a:cubicBezTo>
                  <a:pt x="190" y="144"/>
                  <a:pt x="189" y="160"/>
                  <a:pt x="189" y="174"/>
                </a:cubicBezTo>
                <a:cubicBezTo>
                  <a:pt x="203" y="182"/>
                  <a:pt x="207" y="194"/>
                  <a:pt x="201" y="210"/>
                </a:cubicBezTo>
                <a:cubicBezTo>
                  <a:pt x="198" y="219"/>
                  <a:pt x="191" y="233"/>
                  <a:pt x="181" y="252"/>
                </a:cubicBezTo>
                <a:cubicBezTo>
                  <a:pt x="181" y="256"/>
                  <a:pt x="184" y="258"/>
                  <a:pt x="189" y="260"/>
                </a:cubicBezTo>
                <a:cubicBezTo>
                  <a:pt x="191" y="261"/>
                  <a:pt x="195" y="262"/>
                  <a:pt x="202" y="262"/>
                </a:cubicBezTo>
                <a:cubicBezTo>
                  <a:pt x="202" y="274"/>
                  <a:pt x="203" y="283"/>
                  <a:pt x="205" y="290"/>
                </a:cubicBezTo>
                <a:cubicBezTo>
                  <a:pt x="207" y="294"/>
                  <a:pt x="211" y="300"/>
                  <a:pt x="217" y="308"/>
                </a:cubicBezTo>
                <a:cubicBezTo>
                  <a:pt x="180" y="300"/>
                  <a:pt x="145" y="308"/>
                  <a:pt x="111" y="332"/>
                </a:cubicBezTo>
                <a:cubicBezTo>
                  <a:pt x="107" y="344"/>
                  <a:pt x="101" y="367"/>
                  <a:pt x="95" y="402"/>
                </a:cubicBezTo>
                <a:cubicBezTo>
                  <a:pt x="89" y="436"/>
                  <a:pt x="82" y="460"/>
                  <a:pt x="75" y="475"/>
                </a:cubicBezTo>
                <a:cubicBezTo>
                  <a:pt x="73" y="479"/>
                  <a:pt x="70" y="485"/>
                  <a:pt x="65" y="494"/>
                </a:cubicBezTo>
                <a:cubicBezTo>
                  <a:pt x="63" y="498"/>
                  <a:pt x="61" y="501"/>
                  <a:pt x="59" y="504"/>
                </a:cubicBezTo>
                <a:cubicBezTo>
                  <a:pt x="57" y="508"/>
                  <a:pt x="55" y="512"/>
                  <a:pt x="54" y="515"/>
                </a:cubicBezTo>
                <a:cubicBezTo>
                  <a:pt x="53" y="517"/>
                  <a:pt x="53" y="519"/>
                  <a:pt x="52" y="521"/>
                </a:cubicBezTo>
                <a:cubicBezTo>
                  <a:pt x="36" y="559"/>
                  <a:pt x="26" y="582"/>
                  <a:pt x="23" y="592"/>
                </a:cubicBezTo>
                <a:cubicBezTo>
                  <a:pt x="12" y="622"/>
                  <a:pt x="5" y="650"/>
                  <a:pt x="3" y="676"/>
                </a:cubicBezTo>
                <a:cubicBezTo>
                  <a:pt x="0" y="718"/>
                  <a:pt x="4" y="753"/>
                  <a:pt x="13" y="778"/>
                </a:cubicBezTo>
                <a:cubicBezTo>
                  <a:pt x="27" y="812"/>
                  <a:pt x="51" y="826"/>
                  <a:pt x="86" y="820"/>
                </a:cubicBezTo>
                <a:cubicBezTo>
                  <a:pt x="88" y="822"/>
                  <a:pt x="89" y="827"/>
                  <a:pt x="88" y="832"/>
                </a:cubicBezTo>
                <a:cubicBezTo>
                  <a:pt x="87" y="836"/>
                  <a:pt x="87" y="840"/>
                  <a:pt x="86" y="846"/>
                </a:cubicBezTo>
                <a:cubicBezTo>
                  <a:pt x="89" y="846"/>
                  <a:pt x="93" y="848"/>
                  <a:pt x="99" y="849"/>
                </a:cubicBezTo>
                <a:cubicBezTo>
                  <a:pt x="104" y="850"/>
                  <a:pt x="108" y="851"/>
                  <a:pt x="111" y="851"/>
                </a:cubicBezTo>
                <a:cubicBezTo>
                  <a:pt x="109" y="883"/>
                  <a:pt x="102" y="951"/>
                  <a:pt x="90" y="1054"/>
                </a:cubicBezTo>
                <a:cubicBezTo>
                  <a:pt x="80" y="1138"/>
                  <a:pt x="75" y="1205"/>
                  <a:pt x="77" y="1256"/>
                </a:cubicBezTo>
                <a:cubicBezTo>
                  <a:pt x="82" y="1253"/>
                  <a:pt x="89" y="1251"/>
                  <a:pt x="100" y="1250"/>
                </a:cubicBezTo>
                <a:cubicBezTo>
                  <a:pt x="112" y="1248"/>
                  <a:pt x="120" y="1246"/>
                  <a:pt x="124" y="1245"/>
                </a:cubicBezTo>
                <a:cubicBezTo>
                  <a:pt x="128" y="1310"/>
                  <a:pt x="134" y="1412"/>
                  <a:pt x="142" y="1551"/>
                </a:cubicBezTo>
                <a:cubicBezTo>
                  <a:pt x="150" y="1674"/>
                  <a:pt x="161" y="1773"/>
                  <a:pt x="175" y="1846"/>
                </a:cubicBezTo>
                <a:cubicBezTo>
                  <a:pt x="177" y="1862"/>
                  <a:pt x="185" y="1886"/>
                  <a:pt x="195" y="1920"/>
                </a:cubicBezTo>
                <a:cubicBezTo>
                  <a:pt x="198" y="1930"/>
                  <a:pt x="202" y="1943"/>
                  <a:pt x="208" y="1962"/>
                </a:cubicBezTo>
                <a:cubicBezTo>
                  <a:pt x="213" y="1977"/>
                  <a:pt x="215" y="1988"/>
                  <a:pt x="215" y="1994"/>
                </a:cubicBezTo>
                <a:cubicBezTo>
                  <a:pt x="215" y="1996"/>
                  <a:pt x="211" y="2008"/>
                  <a:pt x="203" y="2029"/>
                </a:cubicBezTo>
                <a:cubicBezTo>
                  <a:pt x="198" y="2043"/>
                  <a:pt x="200" y="2054"/>
                  <a:pt x="208" y="2062"/>
                </a:cubicBezTo>
                <a:cubicBezTo>
                  <a:pt x="204" y="2072"/>
                  <a:pt x="193" y="2086"/>
                  <a:pt x="176" y="2103"/>
                </a:cubicBezTo>
                <a:cubicBezTo>
                  <a:pt x="159" y="2120"/>
                  <a:pt x="150" y="2133"/>
                  <a:pt x="147" y="2144"/>
                </a:cubicBezTo>
                <a:cubicBezTo>
                  <a:pt x="132" y="2155"/>
                  <a:pt x="107" y="2160"/>
                  <a:pt x="73" y="2160"/>
                </a:cubicBezTo>
                <a:cubicBezTo>
                  <a:pt x="35" y="2176"/>
                  <a:pt x="45" y="2198"/>
                  <a:pt x="103" y="2226"/>
                </a:cubicBezTo>
                <a:cubicBezTo>
                  <a:pt x="131" y="2229"/>
                  <a:pt x="161" y="2226"/>
                  <a:pt x="195" y="2217"/>
                </a:cubicBezTo>
                <a:cubicBezTo>
                  <a:pt x="250" y="2202"/>
                  <a:pt x="277" y="2194"/>
                  <a:pt x="278" y="2194"/>
                </a:cubicBezTo>
                <a:cubicBezTo>
                  <a:pt x="281" y="2195"/>
                  <a:pt x="285" y="2198"/>
                  <a:pt x="288" y="2202"/>
                </a:cubicBezTo>
                <a:cubicBezTo>
                  <a:pt x="291" y="2208"/>
                  <a:pt x="294" y="2211"/>
                  <a:pt x="297" y="2212"/>
                </a:cubicBezTo>
                <a:cubicBezTo>
                  <a:pt x="300" y="2212"/>
                  <a:pt x="305" y="2211"/>
                  <a:pt x="313" y="2210"/>
                </a:cubicBezTo>
                <a:cubicBezTo>
                  <a:pt x="319" y="2209"/>
                  <a:pt x="324" y="2209"/>
                  <a:pt x="329" y="2209"/>
                </a:cubicBezTo>
                <a:cubicBezTo>
                  <a:pt x="325" y="2213"/>
                  <a:pt x="321" y="2219"/>
                  <a:pt x="315" y="2229"/>
                </a:cubicBezTo>
                <a:cubicBezTo>
                  <a:pt x="309" y="2238"/>
                  <a:pt x="304" y="2245"/>
                  <a:pt x="299" y="2249"/>
                </a:cubicBezTo>
                <a:cubicBezTo>
                  <a:pt x="296" y="2252"/>
                  <a:pt x="291" y="2255"/>
                  <a:pt x="283" y="2258"/>
                </a:cubicBezTo>
                <a:cubicBezTo>
                  <a:pt x="275" y="2261"/>
                  <a:pt x="270" y="2264"/>
                  <a:pt x="267" y="2266"/>
                </a:cubicBezTo>
                <a:cubicBezTo>
                  <a:pt x="264" y="2269"/>
                  <a:pt x="259" y="2275"/>
                  <a:pt x="253" y="2285"/>
                </a:cubicBezTo>
                <a:cubicBezTo>
                  <a:pt x="248" y="2292"/>
                  <a:pt x="247" y="2299"/>
                  <a:pt x="252" y="2304"/>
                </a:cubicBezTo>
                <a:cubicBezTo>
                  <a:pt x="268" y="2324"/>
                  <a:pt x="303" y="2332"/>
                  <a:pt x="355" y="2330"/>
                </a:cubicBezTo>
                <a:cubicBezTo>
                  <a:pt x="406" y="2326"/>
                  <a:pt x="443" y="2314"/>
                  <a:pt x="467" y="2292"/>
                </a:cubicBezTo>
                <a:cubicBezTo>
                  <a:pt x="477" y="2296"/>
                  <a:pt x="489" y="2297"/>
                  <a:pt x="501" y="2293"/>
                </a:cubicBezTo>
                <a:cubicBezTo>
                  <a:pt x="511" y="2290"/>
                  <a:pt x="521" y="2285"/>
                  <a:pt x="531" y="2277"/>
                </a:cubicBezTo>
                <a:cubicBezTo>
                  <a:pt x="531" y="2265"/>
                  <a:pt x="530" y="2252"/>
                  <a:pt x="527" y="2237"/>
                </a:cubicBezTo>
                <a:cubicBezTo>
                  <a:pt x="523" y="2212"/>
                  <a:pt x="520" y="2199"/>
                  <a:pt x="520" y="2199"/>
                </a:cubicBezTo>
                <a:cubicBezTo>
                  <a:pt x="534" y="2191"/>
                  <a:pt x="542" y="2177"/>
                  <a:pt x="545" y="2157"/>
                </a:cubicBezTo>
                <a:cubicBezTo>
                  <a:pt x="547" y="2135"/>
                  <a:pt x="538" y="2124"/>
                  <a:pt x="516" y="2123"/>
                </a:cubicBezTo>
                <a:cubicBezTo>
                  <a:pt x="538" y="2067"/>
                  <a:pt x="548" y="1987"/>
                  <a:pt x="547" y="1884"/>
                </a:cubicBezTo>
                <a:cubicBezTo>
                  <a:pt x="546" y="1815"/>
                  <a:pt x="539" y="1730"/>
                  <a:pt x="527" y="1629"/>
                </a:cubicBezTo>
                <a:cubicBezTo>
                  <a:pt x="524" y="1610"/>
                  <a:pt x="519" y="1590"/>
                  <a:pt x="512" y="1570"/>
                </a:cubicBezTo>
                <a:cubicBezTo>
                  <a:pt x="511" y="1568"/>
                  <a:pt x="507" y="1559"/>
                  <a:pt x="500" y="1543"/>
                </a:cubicBezTo>
                <a:cubicBezTo>
                  <a:pt x="494" y="1532"/>
                  <a:pt x="491" y="1524"/>
                  <a:pt x="491" y="1517"/>
                </a:cubicBezTo>
                <a:cubicBezTo>
                  <a:pt x="490" y="1507"/>
                  <a:pt x="491" y="1492"/>
                  <a:pt x="493" y="1470"/>
                </a:cubicBezTo>
                <a:cubicBezTo>
                  <a:pt x="497" y="1448"/>
                  <a:pt x="497" y="1432"/>
                  <a:pt x="497" y="1422"/>
                </a:cubicBezTo>
                <a:cubicBezTo>
                  <a:pt x="497" y="1419"/>
                  <a:pt x="496" y="1414"/>
                  <a:pt x="494" y="1408"/>
                </a:cubicBezTo>
                <a:cubicBezTo>
                  <a:pt x="492" y="1401"/>
                  <a:pt x="491" y="1396"/>
                  <a:pt x="491" y="1393"/>
                </a:cubicBezTo>
                <a:cubicBezTo>
                  <a:pt x="493" y="1358"/>
                  <a:pt x="493" y="1358"/>
                  <a:pt x="493" y="1358"/>
                </a:cubicBezTo>
                <a:cubicBezTo>
                  <a:pt x="493" y="1344"/>
                  <a:pt x="491" y="1332"/>
                  <a:pt x="487" y="1324"/>
                </a:cubicBezTo>
                <a:cubicBezTo>
                  <a:pt x="490" y="1308"/>
                  <a:pt x="493" y="1290"/>
                  <a:pt x="495" y="1270"/>
                </a:cubicBezTo>
                <a:cubicBezTo>
                  <a:pt x="498" y="1246"/>
                  <a:pt x="500" y="1230"/>
                  <a:pt x="501" y="1218"/>
                </a:cubicBezTo>
                <a:cubicBezTo>
                  <a:pt x="509" y="1178"/>
                  <a:pt x="514" y="1146"/>
                  <a:pt x="517" y="1126"/>
                </a:cubicBezTo>
                <a:cubicBezTo>
                  <a:pt x="522" y="1088"/>
                  <a:pt x="522" y="1056"/>
                  <a:pt x="516" y="1028"/>
                </a:cubicBezTo>
                <a:cubicBezTo>
                  <a:pt x="515" y="1024"/>
                  <a:pt x="513" y="1018"/>
                  <a:pt x="510" y="1009"/>
                </a:cubicBezTo>
                <a:cubicBezTo>
                  <a:pt x="506" y="1000"/>
                  <a:pt x="504" y="994"/>
                  <a:pt x="503" y="988"/>
                </a:cubicBezTo>
                <a:cubicBezTo>
                  <a:pt x="501" y="969"/>
                  <a:pt x="501" y="952"/>
                  <a:pt x="501" y="936"/>
                </a:cubicBezTo>
                <a:cubicBezTo>
                  <a:pt x="502" y="932"/>
                  <a:pt x="503" y="927"/>
                  <a:pt x="505" y="922"/>
                </a:cubicBezTo>
                <a:cubicBezTo>
                  <a:pt x="507" y="915"/>
                  <a:pt x="509" y="910"/>
                  <a:pt x="510" y="908"/>
                </a:cubicBezTo>
                <a:cubicBezTo>
                  <a:pt x="512" y="896"/>
                  <a:pt x="515" y="878"/>
                  <a:pt x="517" y="852"/>
                </a:cubicBezTo>
                <a:cubicBezTo>
                  <a:pt x="519" y="826"/>
                  <a:pt x="522" y="808"/>
                  <a:pt x="525" y="796"/>
                </a:cubicBezTo>
                <a:cubicBezTo>
                  <a:pt x="527" y="785"/>
                  <a:pt x="532" y="771"/>
                  <a:pt x="539" y="754"/>
                </a:cubicBezTo>
                <a:cubicBezTo>
                  <a:pt x="550" y="725"/>
                  <a:pt x="556" y="710"/>
                  <a:pt x="556" y="710"/>
                </a:cubicBezTo>
                <a:cubicBezTo>
                  <a:pt x="566" y="681"/>
                  <a:pt x="571" y="666"/>
                  <a:pt x="572" y="666"/>
                </a:cubicBezTo>
                <a:cubicBezTo>
                  <a:pt x="578" y="650"/>
                  <a:pt x="585" y="638"/>
                  <a:pt x="592" y="630"/>
                </a:cubicBezTo>
                <a:close/>
                <a:moveTo>
                  <a:pt x="279" y="364"/>
                </a:moveTo>
                <a:cubicBezTo>
                  <a:pt x="274" y="372"/>
                  <a:pt x="272" y="377"/>
                  <a:pt x="271" y="378"/>
                </a:cubicBezTo>
                <a:cubicBezTo>
                  <a:pt x="266" y="382"/>
                  <a:pt x="249" y="390"/>
                  <a:pt x="222" y="401"/>
                </a:cubicBezTo>
                <a:cubicBezTo>
                  <a:pt x="201" y="410"/>
                  <a:pt x="187" y="419"/>
                  <a:pt x="179" y="429"/>
                </a:cubicBezTo>
                <a:cubicBezTo>
                  <a:pt x="175" y="433"/>
                  <a:pt x="172" y="440"/>
                  <a:pt x="167" y="449"/>
                </a:cubicBezTo>
                <a:cubicBezTo>
                  <a:pt x="163" y="458"/>
                  <a:pt x="159" y="465"/>
                  <a:pt x="155" y="469"/>
                </a:cubicBezTo>
                <a:cubicBezTo>
                  <a:pt x="154" y="477"/>
                  <a:pt x="151" y="485"/>
                  <a:pt x="147" y="492"/>
                </a:cubicBezTo>
                <a:cubicBezTo>
                  <a:pt x="145" y="497"/>
                  <a:pt x="140" y="503"/>
                  <a:pt x="135" y="511"/>
                </a:cubicBezTo>
                <a:cubicBezTo>
                  <a:pt x="131" y="508"/>
                  <a:pt x="129" y="504"/>
                  <a:pt x="128" y="500"/>
                </a:cubicBezTo>
                <a:cubicBezTo>
                  <a:pt x="124" y="488"/>
                  <a:pt x="130" y="472"/>
                  <a:pt x="145" y="452"/>
                </a:cubicBezTo>
                <a:cubicBezTo>
                  <a:pt x="147" y="449"/>
                  <a:pt x="153" y="444"/>
                  <a:pt x="160" y="438"/>
                </a:cubicBezTo>
                <a:cubicBezTo>
                  <a:pt x="167" y="432"/>
                  <a:pt x="172" y="426"/>
                  <a:pt x="175" y="422"/>
                </a:cubicBezTo>
                <a:cubicBezTo>
                  <a:pt x="178" y="417"/>
                  <a:pt x="181" y="410"/>
                  <a:pt x="183" y="400"/>
                </a:cubicBezTo>
                <a:cubicBezTo>
                  <a:pt x="186" y="389"/>
                  <a:pt x="189" y="381"/>
                  <a:pt x="191" y="376"/>
                </a:cubicBezTo>
                <a:cubicBezTo>
                  <a:pt x="201" y="380"/>
                  <a:pt x="209" y="382"/>
                  <a:pt x="216" y="381"/>
                </a:cubicBezTo>
                <a:cubicBezTo>
                  <a:pt x="223" y="380"/>
                  <a:pt x="231" y="378"/>
                  <a:pt x="240" y="374"/>
                </a:cubicBezTo>
                <a:cubicBezTo>
                  <a:pt x="240" y="372"/>
                  <a:pt x="239" y="370"/>
                  <a:pt x="237" y="368"/>
                </a:cubicBezTo>
                <a:cubicBezTo>
                  <a:pt x="235" y="366"/>
                  <a:pt x="235" y="364"/>
                  <a:pt x="235" y="362"/>
                </a:cubicBezTo>
                <a:cubicBezTo>
                  <a:pt x="242" y="364"/>
                  <a:pt x="250" y="362"/>
                  <a:pt x="258" y="354"/>
                </a:cubicBezTo>
                <a:cubicBezTo>
                  <a:pt x="267" y="347"/>
                  <a:pt x="275" y="345"/>
                  <a:pt x="282" y="348"/>
                </a:cubicBezTo>
                <a:cubicBezTo>
                  <a:pt x="283" y="352"/>
                  <a:pt x="283" y="358"/>
                  <a:pt x="279" y="364"/>
                </a:cubicBezTo>
                <a:cubicBezTo>
                  <a:pt x="279" y="364"/>
                  <a:pt x="279" y="364"/>
                  <a:pt x="279" y="364"/>
                </a:cubicBezTo>
                <a:close/>
              </a:path>
            </a:pathLst>
          </a:custGeom>
          <a:solidFill>
            <a:schemeClr val="accent3"/>
          </a:solidFill>
          <a:ln>
            <a:noFill/>
          </a:ln>
          <a:effectLst>
            <a:outerShdw blurRad="76200" sy="23000" kx="-1200000" algn="bl" rotWithShape="0">
              <a:srgbClr val="000000">
                <a:alpha val="5882"/>
              </a:srgb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909" name="Google Shape;3909;p73"/>
          <p:cNvSpPr/>
          <p:nvPr/>
        </p:nvSpPr>
        <p:spPr>
          <a:xfrm>
            <a:off x="9827173" y="1987951"/>
            <a:ext cx="1109367" cy="2784733"/>
          </a:xfrm>
          <a:custGeom>
            <a:avLst/>
            <a:gdLst/>
            <a:ahLst/>
            <a:cxnLst/>
            <a:rect l="l" t="t" r="r" b="b"/>
            <a:pathLst>
              <a:path w="180" h="457" extrusionOk="0">
                <a:moveTo>
                  <a:pt x="177" y="118"/>
                </a:moveTo>
                <a:cubicBezTo>
                  <a:pt x="175" y="113"/>
                  <a:pt x="164" y="101"/>
                  <a:pt x="159" y="97"/>
                </a:cubicBezTo>
                <a:cubicBezTo>
                  <a:pt x="155" y="93"/>
                  <a:pt x="145" y="86"/>
                  <a:pt x="142" y="84"/>
                </a:cubicBezTo>
                <a:cubicBezTo>
                  <a:pt x="138" y="82"/>
                  <a:pt x="138" y="78"/>
                  <a:pt x="137" y="75"/>
                </a:cubicBezTo>
                <a:cubicBezTo>
                  <a:pt x="136" y="72"/>
                  <a:pt x="136" y="68"/>
                  <a:pt x="133" y="62"/>
                </a:cubicBezTo>
                <a:cubicBezTo>
                  <a:pt x="130" y="57"/>
                  <a:pt x="118" y="60"/>
                  <a:pt x="114" y="61"/>
                </a:cubicBezTo>
                <a:cubicBezTo>
                  <a:pt x="109" y="61"/>
                  <a:pt x="108" y="62"/>
                  <a:pt x="104" y="64"/>
                </a:cubicBezTo>
                <a:cubicBezTo>
                  <a:pt x="100" y="65"/>
                  <a:pt x="101" y="63"/>
                  <a:pt x="99" y="61"/>
                </a:cubicBezTo>
                <a:cubicBezTo>
                  <a:pt x="98" y="61"/>
                  <a:pt x="97" y="60"/>
                  <a:pt x="97" y="59"/>
                </a:cubicBezTo>
                <a:cubicBezTo>
                  <a:pt x="93" y="63"/>
                  <a:pt x="90" y="69"/>
                  <a:pt x="87" y="77"/>
                </a:cubicBezTo>
                <a:cubicBezTo>
                  <a:pt x="87" y="77"/>
                  <a:pt x="87" y="76"/>
                  <a:pt x="86" y="75"/>
                </a:cubicBezTo>
                <a:cubicBezTo>
                  <a:pt x="85" y="74"/>
                  <a:pt x="83" y="71"/>
                  <a:pt x="81" y="69"/>
                </a:cubicBezTo>
                <a:cubicBezTo>
                  <a:pt x="80" y="67"/>
                  <a:pt x="78" y="66"/>
                  <a:pt x="77" y="66"/>
                </a:cubicBezTo>
                <a:cubicBezTo>
                  <a:pt x="76" y="66"/>
                  <a:pt x="75" y="66"/>
                  <a:pt x="74" y="66"/>
                </a:cubicBezTo>
                <a:cubicBezTo>
                  <a:pt x="75" y="66"/>
                  <a:pt x="75" y="66"/>
                  <a:pt x="75" y="66"/>
                </a:cubicBezTo>
                <a:cubicBezTo>
                  <a:pt x="77" y="65"/>
                  <a:pt x="95" y="56"/>
                  <a:pt x="95" y="56"/>
                </a:cubicBezTo>
                <a:cubicBezTo>
                  <a:pt x="96" y="56"/>
                  <a:pt x="96" y="56"/>
                  <a:pt x="96" y="56"/>
                </a:cubicBezTo>
                <a:cubicBezTo>
                  <a:pt x="96" y="56"/>
                  <a:pt x="96" y="55"/>
                  <a:pt x="96" y="55"/>
                </a:cubicBezTo>
                <a:cubicBezTo>
                  <a:pt x="97" y="54"/>
                  <a:pt x="98" y="49"/>
                  <a:pt x="98" y="48"/>
                </a:cubicBezTo>
                <a:cubicBezTo>
                  <a:pt x="99" y="47"/>
                  <a:pt x="99" y="47"/>
                  <a:pt x="101" y="47"/>
                </a:cubicBezTo>
                <a:cubicBezTo>
                  <a:pt x="104" y="46"/>
                  <a:pt x="105" y="40"/>
                  <a:pt x="105" y="36"/>
                </a:cubicBezTo>
                <a:cubicBezTo>
                  <a:pt x="106" y="32"/>
                  <a:pt x="104" y="33"/>
                  <a:pt x="103" y="33"/>
                </a:cubicBezTo>
                <a:cubicBezTo>
                  <a:pt x="102" y="33"/>
                  <a:pt x="104" y="30"/>
                  <a:pt x="104" y="23"/>
                </a:cubicBezTo>
                <a:cubicBezTo>
                  <a:pt x="104" y="16"/>
                  <a:pt x="98" y="5"/>
                  <a:pt x="89" y="3"/>
                </a:cubicBezTo>
                <a:cubicBezTo>
                  <a:pt x="81" y="0"/>
                  <a:pt x="70" y="2"/>
                  <a:pt x="64" y="11"/>
                </a:cubicBezTo>
                <a:cubicBezTo>
                  <a:pt x="57" y="20"/>
                  <a:pt x="60" y="28"/>
                  <a:pt x="60" y="31"/>
                </a:cubicBezTo>
                <a:cubicBezTo>
                  <a:pt x="60" y="34"/>
                  <a:pt x="60" y="34"/>
                  <a:pt x="60" y="34"/>
                </a:cubicBezTo>
                <a:cubicBezTo>
                  <a:pt x="59" y="35"/>
                  <a:pt x="59" y="37"/>
                  <a:pt x="60" y="39"/>
                </a:cubicBezTo>
                <a:cubicBezTo>
                  <a:pt x="61" y="42"/>
                  <a:pt x="61" y="44"/>
                  <a:pt x="61" y="46"/>
                </a:cubicBezTo>
                <a:cubicBezTo>
                  <a:pt x="61" y="48"/>
                  <a:pt x="61" y="48"/>
                  <a:pt x="61" y="48"/>
                </a:cubicBezTo>
                <a:cubicBezTo>
                  <a:pt x="61" y="53"/>
                  <a:pt x="65" y="56"/>
                  <a:pt x="65" y="59"/>
                </a:cubicBezTo>
                <a:cubicBezTo>
                  <a:pt x="65" y="60"/>
                  <a:pt x="65" y="61"/>
                  <a:pt x="64" y="63"/>
                </a:cubicBezTo>
                <a:cubicBezTo>
                  <a:pt x="65" y="61"/>
                  <a:pt x="65" y="61"/>
                  <a:pt x="65" y="61"/>
                </a:cubicBezTo>
                <a:cubicBezTo>
                  <a:pt x="70" y="68"/>
                  <a:pt x="70" y="68"/>
                  <a:pt x="70" y="68"/>
                </a:cubicBezTo>
                <a:cubicBezTo>
                  <a:pt x="69" y="68"/>
                  <a:pt x="66" y="67"/>
                  <a:pt x="64" y="67"/>
                </a:cubicBezTo>
                <a:cubicBezTo>
                  <a:pt x="63" y="67"/>
                  <a:pt x="62" y="67"/>
                  <a:pt x="61" y="68"/>
                </a:cubicBezTo>
                <a:cubicBezTo>
                  <a:pt x="60" y="69"/>
                  <a:pt x="60" y="71"/>
                  <a:pt x="60" y="72"/>
                </a:cubicBezTo>
                <a:cubicBezTo>
                  <a:pt x="60" y="73"/>
                  <a:pt x="60" y="73"/>
                  <a:pt x="60" y="73"/>
                </a:cubicBezTo>
                <a:cubicBezTo>
                  <a:pt x="59" y="72"/>
                  <a:pt x="59" y="71"/>
                  <a:pt x="59" y="70"/>
                </a:cubicBezTo>
                <a:cubicBezTo>
                  <a:pt x="59" y="68"/>
                  <a:pt x="61" y="67"/>
                  <a:pt x="61" y="67"/>
                </a:cubicBezTo>
                <a:cubicBezTo>
                  <a:pt x="61" y="67"/>
                  <a:pt x="57" y="67"/>
                  <a:pt x="52" y="68"/>
                </a:cubicBezTo>
                <a:cubicBezTo>
                  <a:pt x="47" y="69"/>
                  <a:pt x="41" y="72"/>
                  <a:pt x="37" y="73"/>
                </a:cubicBezTo>
                <a:cubicBezTo>
                  <a:pt x="34" y="73"/>
                  <a:pt x="30" y="86"/>
                  <a:pt x="30" y="88"/>
                </a:cubicBezTo>
                <a:cubicBezTo>
                  <a:pt x="29" y="90"/>
                  <a:pt x="28" y="90"/>
                  <a:pt x="26" y="92"/>
                </a:cubicBezTo>
                <a:cubicBezTo>
                  <a:pt x="24" y="94"/>
                  <a:pt x="24" y="96"/>
                  <a:pt x="22" y="99"/>
                </a:cubicBezTo>
                <a:cubicBezTo>
                  <a:pt x="20" y="102"/>
                  <a:pt x="19" y="102"/>
                  <a:pt x="19" y="103"/>
                </a:cubicBezTo>
                <a:cubicBezTo>
                  <a:pt x="19" y="104"/>
                  <a:pt x="16" y="105"/>
                  <a:pt x="13" y="109"/>
                </a:cubicBezTo>
                <a:cubicBezTo>
                  <a:pt x="11" y="112"/>
                  <a:pt x="9" y="114"/>
                  <a:pt x="7" y="118"/>
                </a:cubicBezTo>
                <a:cubicBezTo>
                  <a:pt x="5" y="122"/>
                  <a:pt x="4" y="121"/>
                  <a:pt x="2" y="125"/>
                </a:cubicBezTo>
                <a:cubicBezTo>
                  <a:pt x="0" y="129"/>
                  <a:pt x="2" y="129"/>
                  <a:pt x="3" y="132"/>
                </a:cubicBezTo>
                <a:cubicBezTo>
                  <a:pt x="3" y="134"/>
                  <a:pt x="5" y="137"/>
                  <a:pt x="6" y="140"/>
                </a:cubicBezTo>
                <a:cubicBezTo>
                  <a:pt x="8" y="143"/>
                  <a:pt x="8" y="145"/>
                  <a:pt x="9" y="149"/>
                </a:cubicBezTo>
                <a:cubicBezTo>
                  <a:pt x="11" y="152"/>
                  <a:pt x="14" y="158"/>
                  <a:pt x="16" y="162"/>
                </a:cubicBezTo>
                <a:cubicBezTo>
                  <a:pt x="18" y="166"/>
                  <a:pt x="22" y="173"/>
                  <a:pt x="23" y="175"/>
                </a:cubicBezTo>
                <a:cubicBezTo>
                  <a:pt x="24" y="178"/>
                  <a:pt x="26" y="178"/>
                  <a:pt x="29" y="179"/>
                </a:cubicBezTo>
                <a:cubicBezTo>
                  <a:pt x="31" y="180"/>
                  <a:pt x="32" y="178"/>
                  <a:pt x="32" y="178"/>
                </a:cubicBezTo>
                <a:cubicBezTo>
                  <a:pt x="32" y="178"/>
                  <a:pt x="31" y="180"/>
                  <a:pt x="32" y="186"/>
                </a:cubicBezTo>
                <a:cubicBezTo>
                  <a:pt x="32" y="191"/>
                  <a:pt x="33" y="204"/>
                  <a:pt x="33" y="209"/>
                </a:cubicBezTo>
                <a:cubicBezTo>
                  <a:pt x="33" y="215"/>
                  <a:pt x="33" y="221"/>
                  <a:pt x="34" y="223"/>
                </a:cubicBezTo>
                <a:cubicBezTo>
                  <a:pt x="35" y="225"/>
                  <a:pt x="39" y="220"/>
                  <a:pt x="39" y="220"/>
                </a:cubicBezTo>
                <a:cubicBezTo>
                  <a:pt x="39" y="220"/>
                  <a:pt x="39" y="223"/>
                  <a:pt x="39" y="228"/>
                </a:cubicBezTo>
                <a:cubicBezTo>
                  <a:pt x="39" y="232"/>
                  <a:pt x="40" y="245"/>
                  <a:pt x="40" y="253"/>
                </a:cubicBezTo>
                <a:cubicBezTo>
                  <a:pt x="40" y="261"/>
                  <a:pt x="41" y="266"/>
                  <a:pt x="43" y="288"/>
                </a:cubicBezTo>
                <a:cubicBezTo>
                  <a:pt x="46" y="310"/>
                  <a:pt x="46" y="310"/>
                  <a:pt x="47" y="318"/>
                </a:cubicBezTo>
                <a:cubicBezTo>
                  <a:pt x="48" y="326"/>
                  <a:pt x="51" y="331"/>
                  <a:pt x="52" y="335"/>
                </a:cubicBezTo>
                <a:cubicBezTo>
                  <a:pt x="54" y="338"/>
                  <a:pt x="54" y="341"/>
                  <a:pt x="54" y="343"/>
                </a:cubicBezTo>
                <a:cubicBezTo>
                  <a:pt x="55" y="345"/>
                  <a:pt x="54" y="348"/>
                  <a:pt x="54" y="351"/>
                </a:cubicBezTo>
                <a:cubicBezTo>
                  <a:pt x="54" y="353"/>
                  <a:pt x="56" y="355"/>
                  <a:pt x="57" y="359"/>
                </a:cubicBezTo>
                <a:cubicBezTo>
                  <a:pt x="57" y="363"/>
                  <a:pt x="58" y="367"/>
                  <a:pt x="58" y="373"/>
                </a:cubicBezTo>
                <a:cubicBezTo>
                  <a:pt x="57" y="379"/>
                  <a:pt x="60" y="382"/>
                  <a:pt x="59" y="382"/>
                </a:cubicBezTo>
                <a:cubicBezTo>
                  <a:pt x="57" y="382"/>
                  <a:pt x="57" y="382"/>
                  <a:pt x="56" y="388"/>
                </a:cubicBezTo>
                <a:cubicBezTo>
                  <a:pt x="54" y="393"/>
                  <a:pt x="45" y="400"/>
                  <a:pt x="39" y="403"/>
                </a:cubicBezTo>
                <a:cubicBezTo>
                  <a:pt x="33" y="406"/>
                  <a:pt x="29" y="407"/>
                  <a:pt x="27" y="407"/>
                </a:cubicBezTo>
                <a:cubicBezTo>
                  <a:pt x="24" y="407"/>
                  <a:pt x="25" y="410"/>
                  <a:pt x="24" y="410"/>
                </a:cubicBezTo>
                <a:cubicBezTo>
                  <a:pt x="23" y="410"/>
                  <a:pt x="23" y="412"/>
                  <a:pt x="27" y="414"/>
                </a:cubicBezTo>
                <a:cubicBezTo>
                  <a:pt x="31" y="417"/>
                  <a:pt x="41" y="418"/>
                  <a:pt x="51" y="416"/>
                </a:cubicBezTo>
                <a:cubicBezTo>
                  <a:pt x="61" y="414"/>
                  <a:pt x="67" y="408"/>
                  <a:pt x="68" y="407"/>
                </a:cubicBezTo>
                <a:cubicBezTo>
                  <a:pt x="69" y="406"/>
                  <a:pt x="71" y="408"/>
                  <a:pt x="71" y="408"/>
                </a:cubicBezTo>
                <a:cubicBezTo>
                  <a:pt x="72" y="409"/>
                  <a:pt x="82" y="407"/>
                  <a:pt x="83" y="406"/>
                </a:cubicBezTo>
                <a:cubicBezTo>
                  <a:pt x="85" y="405"/>
                  <a:pt x="86" y="406"/>
                  <a:pt x="86" y="403"/>
                </a:cubicBezTo>
                <a:cubicBezTo>
                  <a:pt x="86" y="401"/>
                  <a:pt x="85" y="399"/>
                  <a:pt x="84" y="398"/>
                </a:cubicBezTo>
                <a:cubicBezTo>
                  <a:pt x="84" y="397"/>
                  <a:pt x="85" y="397"/>
                  <a:pt x="85" y="396"/>
                </a:cubicBezTo>
                <a:cubicBezTo>
                  <a:pt x="85" y="395"/>
                  <a:pt x="84" y="389"/>
                  <a:pt x="85" y="387"/>
                </a:cubicBezTo>
                <a:cubicBezTo>
                  <a:pt x="86" y="384"/>
                  <a:pt x="84" y="383"/>
                  <a:pt x="82" y="382"/>
                </a:cubicBezTo>
                <a:cubicBezTo>
                  <a:pt x="81" y="381"/>
                  <a:pt x="83" y="379"/>
                  <a:pt x="83" y="376"/>
                </a:cubicBezTo>
                <a:cubicBezTo>
                  <a:pt x="83" y="373"/>
                  <a:pt x="83" y="365"/>
                  <a:pt x="83" y="362"/>
                </a:cubicBezTo>
                <a:cubicBezTo>
                  <a:pt x="83" y="358"/>
                  <a:pt x="84" y="355"/>
                  <a:pt x="86" y="350"/>
                </a:cubicBezTo>
                <a:cubicBezTo>
                  <a:pt x="87" y="346"/>
                  <a:pt x="86" y="340"/>
                  <a:pt x="85" y="336"/>
                </a:cubicBezTo>
                <a:cubicBezTo>
                  <a:pt x="85" y="332"/>
                  <a:pt x="84" y="330"/>
                  <a:pt x="84" y="326"/>
                </a:cubicBezTo>
                <a:cubicBezTo>
                  <a:pt x="84" y="322"/>
                  <a:pt x="84" y="318"/>
                  <a:pt x="83" y="316"/>
                </a:cubicBezTo>
                <a:cubicBezTo>
                  <a:pt x="83" y="315"/>
                  <a:pt x="82" y="312"/>
                  <a:pt x="82" y="310"/>
                </a:cubicBezTo>
                <a:cubicBezTo>
                  <a:pt x="82" y="308"/>
                  <a:pt x="81" y="303"/>
                  <a:pt x="81" y="303"/>
                </a:cubicBezTo>
                <a:cubicBezTo>
                  <a:pt x="81" y="303"/>
                  <a:pt x="82" y="306"/>
                  <a:pt x="83" y="307"/>
                </a:cubicBezTo>
                <a:cubicBezTo>
                  <a:pt x="83" y="308"/>
                  <a:pt x="84" y="310"/>
                  <a:pt x="84" y="313"/>
                </a:cubicBezTo>
                <a:cubicBezTo>
                  <a:pt x="84" y="316"/>
                  <a:pt x="85" y="317"/>
                  <a:pt x="85" y="320"/>
                </a:cubicBezTo>
                <a:cubicBezTo>
                  <a:pt x="86" y="323"/>
                  <a:pt x="86" y="324"/>
                  <a:pt x="86" y="327"/>
                </a:cubicBezTo>
                <a:cubicBezTo>
                  <a:pt x="86" y="330"/>
                  <a:pt x="87" y="333"/>
                  <a:pt x="87" y="337"/>
                </a:cubicBezTo>
                <a:cubicBezTo>
                  <a:pt x="87" y="342"/>
                  <a:pt x="89" y="343"/>
                  <a:pt x="88" y="347"/>
                </a:cubicBezTo>
                <a:cubicBezTo>
                  <a:pt x="87" y="351"/>
                  <a:pt x="89" y="367"/>
                  <a:pt x="90" y="371"/>
                </a:cubicBezTo>
                <a:cubicBezTo>
                  <a:pt x="91" y="374"/>
                  <a:pt x="90" y="375"/>
                  <a:pt x="90" y="378"/>
                </a:cubicBezTo>
                <a:cubicBezTo>
                  <a:pt x="89" y="380"/>
                  <a:pt x="89" y="384"/>
                  <a:pt x="90" y="388"/>
                </a:cubicBezTo>
                <a:cubicBezTo>
                  <a:pt x="90" y="391"/>
                  <a:pt x="88" y="397"/>
                  <a:pt x="88" y="400"/>
                </a:cubicBezTo>
                <a:cubicBezTo>
                  <a:pt x="88" y="403"/>
                  <a:pt x="93" y="404"/>
                  <a:pt x="95" y="407"/>
                </a:cubicBezTo>
                <a:cubicBezTo>
                  <a:pt x="97" y="410"/>
                  <a:pt x="97" y="413"/>
                  <a:pt x="96" y="418"/>
                </a:cubicBezTo>
                <a:cubicBezTo>
                  <a:pt x="96" y="423"/>
                  <a:pt x="93" y="426"/>
                  <a:pt x="92" y="428"/>
                </a:cubicBezTo>
                <a:cubicBezTo>
                  <a:pt x="90" y="430"/>
                  <a:pt x="85" y="437"/>
                  <a:pt x="83" y="441"/>
                </a:cubicBezTo>
                <a:cubicBezTo>
                  <a:pt x="82" y="445"/>
                  <a:pt x="78" y="449"/>
                  <a:pt x="77" y="452"/>
                </a:cubicBezTo>
                <a:cubicBezTo>
                  <a:pt x="75" y="455"/>
                  <a:pt x="90" y="457"/>
                  <a:pt x="96" y="456"/>
                </a:cubicBezTo>
                <a:cubicBezTo>
                  <a:pt x="101" y="454"/>
                  <a:pt x="112" y="449"/>
                  <a:pt x="114" y="445"/>
                </a:cubicBezTo>
                <a:cubicBezTo>
                  <a:pt x="115" y="440"/>
                  <a:pt x="119" y="436"/>
                  <a:pt x="122" y="434"/>
                </a:cubicBezTo>
                <a:cubicBezTo>
                  <a:pt x="124" y="433"/>
                  <a:pt x="123" y="426"/>
                  <a:pt x="122" y="424"/>
                </a:cubicBezTo>
                <a:cubicBezTo>
                  <a:pt x="122" y="421"/>
                  <a:pt x="122" y="422"/>
                  <a:pt x="122" y="421"/>
                </a:cubicBezTo>
                <a:cubicBezTo>
                  <a:pt x="123" y="419"/>
                  <a:pt x="123" y="417"/>
                  <a:pt x="124" y="414"/>
                </a:cubicBezTo>
                <a:cubicBezTo>
                  <a:pt x="125" y="411"/>
                  <a:pt x="122" y="408"/>
                  <a:pt x="120" y="406"/>
                </a:cubicBezTo>
                <a:cubicBezTo>
                  <a:pt x="118" y="404"/>
                  <a:pt x="121" y="395"/>
                  <a:pt x="121" y="395"/>
                </a:cubicBezTo>
                <a:cubicBezTo>
                  <a:pt x="121" y="395"/>
                  <a:pt x="122" y="388"/>
                  <a:pt x="124" y="384"/>
                </a:cubicBezTo>
                <a:cubicBezTo>
                  <a:pt x="126" y="380"/>
                  <a:pt x="126" y="378"/>
                  <a:pt x="126" y="378"/>
                </a:cubicBezTo>
                <a:cubicBezTo>
                  <a:pt x="126" y="378"/>
                  <a:pt x="125" y="373"/>
                  <a:pt x="126" y="369"/>
                </a:cubicBezTo>
                <a:cubicBezTo>
                  <a:pt x="126" y="365"/>
                  <a:pt x="126" y="367"/>
                  <a:pt x="125" y="363"/>
                </a:cubicBezTo>
                <a:cubicBezTo>
                  <a:pt x="124" y="359"/>
                  <a:pt x="124" y="359"/>
                  <a:pt x="124" y="355"/>
                </a:cubicBezTo>
                <a:cubicBezTo>
                  <a:pt x="124" y="351"/>
                  <a:pt x="124" y="351"/>
                  <a:pt x="124" y="348"/>
                </a:cubicBezTo>
                <a:cubicBezTo>
                  <a:pt x="123" y="345"/>
                  <a:pt x="123" y="347"/>
                  <a:pt x="123" y="344"/>
                </a:cubicBezTo>
                <a:cubicBezTo>
                  <a:pt x="124" y="341"/>
                  <a:pt x="124" y="342"/>
                  <a:pt x="123" y="340"/>
                </a:cubicBezTo>
                <a:cubicBezTo>
                  <a:pt x="122" y="338"/>
                  <a:pt x="121" y="338"/>
                  <a:pt x="123" y="335"/>
                </a:cubicBezTo>
                <a:cubicBezTo>
                  <a:pt x="124" y="331"/>
                  <a:pt x="121" y="331"/>
                  <a:pt x="121" y="322"/>
                </a:cubicBezTo>
                <a:cubicBezTo>
                  <a:pt x="122" y="312"/>
                  <a:pt x="119" y="304"/>
                  <a:pt x="118" y="297"/>
                </a:cubicBezTo>
                <a:cubicBezTo>
                  <a:pt x="117" y="291"/>
                  <a:pt x="117" y="291"/>
                  <a:pt x="116" y="288"/>
                </a:cubicBezTo>
                <a:cubicBezTo>
                  <a:pt x="116" y="285"/>
                  <a:pt x="116" y="286"/>
                  <a:pt x="116" y="284"/>
                </a:cubicBezTo>
                <a:cubicBezTo>
                  <a:pt x="116" y="281"/>
                  <a:pt x="117" y="280"/>
                  <a:pt x="117" y="278"/>
                </a:cubicBezTo>
                <a:cubicBezTo>
                  <a:pt x="118" y="275"/>
                  <a:pt x="118" y="275"/>
                  <a:pt x="119" y="270"/>
                </a:cubicBezTo>
                <a:cubicBezTo>
                  <a:pt x="119" y="266"/>
                  <a:pt x="119" y="263"/>
                  <a:pt x="120" y="260"/>
                </a:cubicBezTo>
                <a:cubicBezTo>
                  <a:pt x="120" y="256"/>
                  <a:pt x="119" y="257"/>
                  <a:pt x="119" y="253"/>
                </a:cubicBezTo>
                <a:cubicBezTo>
                  <a:pt x="119" y="249"/>
                  <a:pt x="119" y="251"/>
                  <a:pt x="119" y="247"/>
                </a:cubicBezTo>
                <a:cubicBezTo>
                  <a:pt x="119" y="244"/>
                  <a:pt x="120" y="245"/>
                  <a:pt x="120" y="242"/>
                </a:cubicBezTo>
                <a:cubicBezTo>
                  <a:pt x="120" y="240"/>
                  <a:pt x="120" y="240"/>
                  <a:pt x="121" y="236"/>
                </a:cubicBezTo>
                <a:cubicBezTo>
                  <a:pt x="122" y="233"/>
                  <a:pt x="122" y="232"/>
                  <a:pt x="122" y="229"/>
                </a:cubicBezTo>
                <a:cubicBezTo>
                  <a:pt x="121" y="226"/>
                  <a:pt x="123" y="225"/>
                  <a:pt x="123" y="225"/>
                </a:cubicBezTo>
                <a:cubicBezTo>
                  <a:pt x="123" y="225"/>
                  <a:pt x="129" y="225"/>
                  <a:pt x="130" y="225"/>
                </a:cubicBezTo>
                <a:cubicBezTo>
                  <a:pt x="132" y="225"/>
                  <a:pt x="134" y="225"/>
                  <a:pt x="137" y="225"/>
                </a:cubicBezTo>
                <a:cubicBezTo>
                  <a:pt x="139" y="224"/>
                  <a:pt x="139" y="225"/>
                  <a:pt x="140" y="225"/>
                </a:cubicBezTo>
                <a:cubicBezTo>
                  <a:pt x="141" y="226"/>
                  <a:pt x="145" y="225"/>
                  <a:pt x="148" y="224"/>
                </a:cubicBezTo>
                <a:cubicBezTo>
                  <a:pt x="152" y="223"/>
                  <a:pt x="151" y="224"/>
                  <a:pt x="154" y="222"/>
                </a:cubicBezTo>
                <a:cubicBezTo>
                  <a:pt x="157" y="221"/>
                  <a:pt x="153" y="214"/>
                  <a:pt x="152" y="211"/>
                </a:cubicBezTo>
                <a:cubicBezTo>
                  <a:pt x="150" y="207"/>
                  <a:pt x="145" y="185"/>
                  <a:pt x="143" y="180"/>
                </a:cubicBezTo>
                <a:cubicBezTo>
                  <a:pt x="142" y="174"/>
                  <a:pt x="141" y="173"/>
                  <a:pt x="141" y="173"/>
                </a:cubicBezTo>
                <a:cubicBezTo>
                  <a:pt x="141" y="173"/>
                  <a:pt x="144" y="171"/>
                  <a:pt x="146" y="168"/>
                </a:cubicBezTo>
                <a:cubicBezTo>
                  <a:pt x="148" y="164"/>
                  <a:pt x="159" y="153"/>
                  <a:pt x="164" y="145"/>
                </a:cubicBezTo>
                <a:cubicBezTo>
                  <a:pt x="170" y="138"/>
                  <a:pt x="170" y="135"/>
                  <a:pt x="175" y="132"/>
                </a:cubicBezTo>
                <a:cubicBezTo>
                  <a:pt x="180" y="128"/>
                  <a:pt x="178" y="124"/>
                  <a:pt x="177" y="118"/>
                </a:cubicBezTo>
                <a:close/>
                <a:moveTo>
                  <a:pt x="36" y="151"/>
                </a:moveTo>
                <a:cubicBezTo>
                  <a:pt x="36" y="152"/>
                  <a:pt x="34" y="151"/>
                  <a:pt x="33" y="151"/>
                </a:cubicBezTo>
                <a:cubicBezTo>
                  <a:pt x="33" y="150"/>
                  <a:pt x="34" y="149"/>
                  <a:pt x="33" y="146"/>
                </a:cubicBezTo>
                <a:cubicBezTo>
                  <a:pt x="31" y="143"/>
                  <a:pt x="31" y="143"/>
                  <a:pt x="30" y="141"/>
                </a:cubicBezTo>
                <a:cubicBezTo>
                  <a:pt x="30" y="139"/>
                  <a:pt x="30" y="139"/>
                  <a:pt x="29" y="136"/>
                </a:cubicBezTo>
                <a:cubicBezTo>
                  <a:pt x="28" y="133"/>
                  <a:pt x="25" y="132"/>
                  <a:pt x="27" y="131"/>
                </a:cubicBezTo>
                <a:cubicBezTo>
                  <a:pt x="28" y="131"/>
                  <a:pt x="29" y="131"/>
                  <a:pt x="28" y="129"/>
                </a:cubicBezTo>
                <a:cubicBezTo>
                  <a:pt x="28" y="127"/>
                  <a:pt x="27" y="127"/>
                  <a:pt x="30" y="126"/>
                </a:cubicBezTo>
                <a:cubicBezTo>
                  <a:pt x="32" y="125"/>
                  <a:pt x="32" y="125"/>
                  <a:pt x="32" y="125"/>
                </a:cubicBezTo>
                <a:cubicBezTo>
                  <a:pt x="32" y="125"/>
                  <a:pt x="33" y="132"/>
                  <a:pt x="34" y="136"/>
                </a:cubicBezTo>
                <a:cubicBezTo>
                  <a:pt x="36" y="141"/>
                  <a:pt x="37" y="141"/>
                  <a:pt x="36" y="144"/>
                </a:cubicBezTo>
                <a:cubicBezTo>
                  <a:pt x="36" y="147"/>
                  <a:pt x="37" y="149"/>
                  <a:pt x="36" y="151"/>
                </a:cubicBezTo>
                <a:close/>
                <a:moveTo>
                  <a:pt x="48" y="195"/>
                </a:moveTo>
                <a:cubicBezTo>
                  <a:pt x="45" y="193"/>
                  <a:pt x="43" y="183"/>
                  <a:pt x="42" y="171"/>
                </a:cubicBezTo>
                <a:cubicBezTo>
                  <a:pt x="41" y="158"/>
                  <a:pt x="42" y="139"/>
                  <a:pt x="42" y="124"/>
                </a:cubicBezTo>
                <a:cubicBezTo>
                  <a:pt x="43" y="110"/>
                  <a:pt x="58" y="85"/>
                  <a:pt x="59" y="83"/>
                </a:cubicBezTo>
                <a:cubicBezTo>
                  <a:pt x="60" y="81"/>
                  <a:pt x="60" y="79"/>
                  <a:pt x="60" y="77"/>
                </a:cubicBezTo>
                <a:cubicBezTo>
                  <a:pt x="60" y="77"/>
                  <a:pt x="60" y="77"/>
                  <a:pt x="60" y="77"/>
                </a:cubicBezTo>
                <a:cubicBezTo>
                  <a:pt x="60" y="75"/>
                  <a:pt x="60" y="74"/>
                  <a:pt x="60" y="72"/>
                </a:cubicBezTo>
                <a:cubicBezTo>
                  <a:pt x="60" y="71"/>
                  <a:pt x="60" y="69"/>
                  <a:pt x="61" y="68"/>
                </a:cubicBezTo>
                <a:cubicBezTo>
                  <a:pt x="62" y="67"/>
                  <a:pt x="63" y="67"/>
                  <a:pt x="64" y="67"/>
                </a:cubicBezTo>
                <a:cubicBezTo>
                  <a:pt x="66" y="67"/>
                  <a:pt x="69" y="68"/>
                  <a:pt x="70" y="69"/>
                </a:cubicBezTo>
                <a:cubicBezTo>
                  <a:pt x="61" y="69"/>
                  <a:pt x="66" y="80"/>
                  <a:pt x="66" y="82"/>
                </a:cubicBezTo>
                <a:cubicBezTo>
                  <a:pt x="66" y="84"/>
                  <a:pt x="64" y="87"/>
                  <a:pt x="63" y="89"/>
                </a:cubicBezTo>
                <a:cubicBezTo>
                  <a:pt x="62" y="91"/>
                  <a:pt x="61" y="94"/>
                  <a:pt x="60" y="99"/>
                </a:cubicBezTo>
                <a:cubicBezTo>
                  <a:pt x="60" y="104"/>
                  <a:pt x="57" y="110"/>
                  <a:pt x="56" y="112"/>
                </a:cubicBezTo>
                <a:cubicBezTo>
                  <a:pt x="56" y="115"/>
                  <a:pt x="54" y="130"/>
                  <a:pt x="53" y="138"/>
                </a:cubicBezTo>
                <a:cubicBezTo>
                  <a:pt x="51" y="146"/>
                  <a:pt x="51" y="187"/>
                  <a:pt x="51" y="190"/>
                </a:cubicBezTo>
                <a:cubicBezTo>
                  <a:pt x="51" y="191"/>
                  <a:pt x="52" y="194"/>
                  <a:pt x="53" y="197"/>
                </a:cubicBezTo>
                <a:cubicBezTo>
                  <a:pt x="51" y="197"/>
                  <a:pt x="49" y="196"/>
                  <a:pt x="48" y="195"/>
                </a:cubicBezTo>
                <a:close/>
                <a:moveTo>
                  <a:pt x="117" y="191"/>
                </a:moveTo>
                <a:cubicBezTo>
                  <a:pt x="117" y="191"/>
                  <a:pt x="114" y="192"/>
                  <a:pt x="112" y="193"/>
                </a:cubicBezTo>
                <a:cubicBezTo>
                  <a:pt x="110" y="193"/>
                  <a:pt x="106" y="193"/>
                  <a:pt x="103" y="193"/>
                </a:cubicBezTo>
                <a:cubicBezTo>
                  <a:pt x="100" y="193"/>
                  <a:pt x="99" y="194"/>
                  <a:pt x="91" y="195"/>
                </a:cubicBezTo>
                <a:cubicBezTo>
                  <a:pt x="83" y="196"/>
                  <a:pt x="70" y="199"/>
                  <a:pt x="63" y="199"/>
                </a:cubicBezTo>
                <a:cubicBezTo>
                  <a:pt x="62" y="199"/>
                  <a:pt x="62" y="199"/>
                  <a:pt x="61" y="199"/>
                </a:cubicBezTo>
                <a:cubicBezTo>
                  <a:pt x="63" y="196"/>
                  <a:pt x="65" y="194"/>
                  <a:pt x="66" y="193"/>
                </a:cubicBezTo>
                <a:cubicBezTo>
                  <a:pt x="67" y="191"/>
                  <a:pt x="69" y="145"/>
                  <a:pt x="68" y="136"/>
                </a:cubicBezTo>
                <a:cubicBezTo>
                  <a:pt x="68" y="127"/>
                  <a:pt x="71" y="102"/>
                  <a:pt x="71" y="95"/>
                </a:cubicBezTo>
                <a:cubicBezTo>
                  <a:pt x="71" y="88"/>
                  <a:pt x="72" y="83"/>
                  <a:pt x="75" y="78"/>
                </a:cubicBezTo>
                <a:cubicBezTo>
                  <a:pt x="78" y="72"/>
                  <a:pt x="71" y="69"/>
                  <a:pt x="70" y="69"/>
                </a:cubicBezTo>
                <a:cubicBezTo>
                  <a:pt x="70" y="69"/>
                  <a:pt x="71" y="68"/>
                  <a:pt x="72" y="67"/>
                </a:cubicBezTo>
                <a:cubicBezTo>
                  <a:pt x="73" y="67"/>
                  <a:pt x="75" y="66"/>
                  <a:pt x="77" y="66"/>
                </a:cubicBezTo>
                <a:cubicBezTo>
                  <a:pt x="78" y="66"/>
                  <a:pt x="80" y="67"/>
                  <a:pt x="81" y="69"/>
                </a:cubicBezTo>
                <a:cubicBezTo>
                  <a:pt x="85" y="75"/>
                  <a:pt x="87" y="77"/>
                  <a:pt x="87" y="77"/>
                </a:cubicBezTo>
                <a:cubicBezTo>
                  <a:pt x="87" y="77"/>
                  <a:pt x="87" y="77"/>
                  <a:pt x="87" y="77"/>
                </a:cubicBezTo>
                <a:cubicBezTo>
                  <a:pt x="83" y="90"/>
                  <a:pt x="82" y="106"/>
                  <a:pt x="82" y="115"/>
                </a:cubicBezTo>
                <a:cubicBezTo>
                  <a:pt x="82" y="129"/>
                  <a:pt x="96" y="145"/>
                  <a:pt x="100" y="150"/>
                </a:cubicBezTo>
                <a:cubicBezTo>
                  <a:pt x="103" y="154"/>
                  <a:pt x="110" y="157"/>
                  <a:pt x="110" y="157"/>
                </a:cubicBezTo>
                <a:cubicBezTo>
                  <a:pt x="110" y="157"/>
                  <a:pt x="113" y="160"/>
                  <a:pt x="112" y="160"/>
                </a:cubicBezTo>
                <a:cubicBezTo>
                  <a:pt x="110" y="160"/>
                  <a:pt x="108" y="161"/>
                  <a:pt x="105" y="161"/>
                </a:cubicBezTo>
                <a:cubicBezTo>
                  <a:pt x="103" y="161"/>
                  <a:pt x="102" y="162"/>
                  <a:pt x="101" y="163"/>
                </a:cubicBezTo>
                <a:cubicBezTo>
                  <a:pt x="99" y="164"/>
                  <a:pt x="100" y="166"/>
                  <a:pt x="100" y="167"/>
                </a:cubicBezTo>
                <a:cubicBezTo>
                  <a:pt x="101" y="168"/>
                  <a:pt x="101" y="168"/>
                  <a:pt x="100" y="171"/>
                </a:cubicBezTo>
                <a:cubicBezTo>
                  <a:pt x="99" y="173"/>
                  <a:pt x="102" y="173"/>
                  <a:pt x="102" y="174"/>
                </a:cubicBezTo>
                <a:cubicBezTo>
                  <a:pt x="102" y="175"/>
                  <a:pt x="103" y="176"/>
                  <a:pt x="104" y="178"/>
                </a:cubicBezTo>
                <a:cubicBezTo>
                  <a:pt x="105" y="180"/>
                  <a:pt x="106" y="182"/>
                  <a:pt x="107" y="183"/>
                </a:cubicBezTo>
                <a:cubicBezTo>
                  <a:pt x="107" y="185"/>
                  <a:pt x="110" y="186"/>
                  <a:pt x="113" y="186"/>
                </a:cubicBezTo>
                <a:cubicBezTo>
                  <a:pt x="115" y="187"/>
                  <a:pt x="114" y="183"/>
                  <a:pt x="114" y="183"/>
                </a:cubicBezTo>
                <a:cubicBezTo>
                  <a:pt x="114" y="183"/>
                  <a:pt x="114" y="184"/>
                  <a:pt x="116" y="183"/>
                </a:cubicBezTo>
                <a:cubicBezTo>
                  <a:pt x="119" y="183"/>
                  <a:pt x="116" y="180"/>
                  <a:pt x="117" y="180"/>
                </a:cubicBezTo>
                <a:cubicBezTo>
                  <a:pt x="118" y="180"/>
                  <a:pt x="117" y="178"/>
                  <a:pt x="117" y="179"/>
                </a:cubicBezTo>
                <a:cubicBezTo>
                  <a:pt x="118" y="179"/>
                  <a:pt x="118" y="180"/>
                  <a:pt x="118" y="180"/>
                </a:cubicBezTo>
                <a:lnTo>
                  <a:pt x="117" y="191"/>
                </a:lnTo>
                <a:close/>
                <a:moveTo>
                  <a:pt x="142" y="128"/>
                </a:moveTo>
                <a:cubicBezTo>
                  <a:pt x="141" y="128"/>
                  <a:pt x="139" y="128"/>
                  <a:pt x="139" y="131"/>
                </a:cubicBezTo>
                <a:cubicBezTo>
                  <a:pt x="138" y="133"/>
                  <a:pt x="139" y="133"/>
                  <a:pt x="138" y="135"/>
                </a:cubicBezTo>
                <a:cubicBezTo>
                  <a:pt x="137" y="136"/>
                  <a:pt x="138" y="136"/>
                  <a:pt x="137" y="137"/>
                </a:cubicBezTo>
                <a:cubicBezTo>
                  <a:pt x="136" y="138"/>
                  <a:pt x="130" y="141"/>
                  <a:pt x="130" y="141"/>
                </a:cubicBezTo>
                <a:cubicBezTo>
                  <a:pt x="130" y="141"/>
                  <a:pt x="127" y="135"/>
                  <a:pt x="128" y="132"/>
                </a:cubicBezTo>
                <a:cubicBezTo>
                  <a:pt x="129" y="130"/>
                  <a:pt x="136" y="117"/>
                  <a:pt x="136" y="117"/>
                </a:cubicBezTo>
                <a:cubicBezTo>
                  <a:pt x="136" y="117"/>
                  <a:pt x="137" y="115"/>
                  <a:pt x="137" y="117"/>
                </a:cubicBezTo>
                <a:cubicBezTo>
                  <a:pt x="138" y="119"/>
                  <a:pt x="138" y="121"/>
                  <a:pt x="139" y="122"/>
                </a:cubicBezTo>
                <a:cubicBezTo>
                  <a:pt x="141" y="124"/>
                  <a:pt x="141" y="124"/>
                  <a:pt x="142" y="125"/>
                </a:cubicBezTo>
                <a:cubicBezTo>
                  <a:pt x="142" y="126"/>
                  <a:pt x="143" y="128"/>
                  <a:pt x="142" y="128"/>
                </a:cubicBezTo>
                <a:close/>
              </a:path>
            </a:pathLst>
          </a:custGeom>
          <a:solidFill>
            <a:schemeClr val="accent4"/>
          </a:solidFill>
          <a:ln>
            <a:noFill/>
          </a:ln>
          <a:effectLst>
            <a:outerShdw blurRad="76200" sy="23000" kx="-1200000" algn="bl" rotWithShape="0">
              <a:srgbClr val="000000">
                <a:alpha val="4705"/>
              </a:srgb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910" name="Google Shape;3910;p73"/>
          <p:cNvSpPr/>
          <p:nvPr/>
        </p:nvSpPr>
        <p:spPr>
          <a:xfrm>
            <a:off x="4323897" y="1987951"/>
            <a:ext cx="672307" cy="2784733"/>
          </a:xfrm>
          <a:custGeom>
            <a:avLst/>
            <a:gdLst/>
            <a:ahLst/>
            <a:cxnLst/>
            <a:rect l="l" t="t" r="r" b="b"/>
            <a:pathLst>
              <a:path w="563" h="2332" extrusionOk="0">
                <a:moveTo>
                  <a:pt x="519" y="1247"/>
                </a:moveTo>
                <a:lnTo>
                  <a:pt x="556" y="1247"/>
                </a:lnTo>
                <a:lnTo>
                  <a:pt x="563" y="1247"/>
                </a:lnTo>
                <a:lnTo>
                  <a:pt x="548" y="1183"/>
                </a:lnTo>
                <a:lnTo>
                  <a:pt x="534" y="1070"/>
                </a:lnTo>
                <a:lnTo>
                  <a:pt x="519" y="943"/>
                </a:lnTo>
                <a:lnTo>
                  <a:pt x="512" y="843"/>
                </a:lnTo>
                <a:lnTo>
                  <a:pt x="512" y="751"/>
                </a:lnTo>
                <a:lnTo>
                  <a:pt x="519" y="723"/>
                </a:lnTo>
                <a:lnTo>
                  <a:pt x="512" y="645"/>
                </a:lnTo>
                <a:lnTo>
                  <a:pt x="519" y="624"/>
                </a:lnTo>
                <a:lnTo>
                  <a:pt x="519" y="602"/>
                </a:lnTo>
                <a:lnTo>
                  <a:pt x="519" y="553"/>
                </a:lnTo>
                <a:lnTo>
                  <a:pt x="505" y="482"/>
                </a:lnTo>
                <a:lnTo>
                  <a:pt x="475" y="404"/>
                </a:lnTo>
                <a:lnTo>
                  <a:pt x="453" y="368"/>
                </a:lnTo>
                <a:lnTo>
                  <a:pt x="402" y="333"/>
                </a:lnTo>
                <a:lnTo>
                  <a:pt x="373" y="319"/>
                </a:lnTo>
                <a:lnTo>
                  <a:pt x="358" y="305"/>
                </a:lnTo>
                <a:lnTo>
                  <a:pt x="351" y="291"/>
                </a:lnTo>
                <a:lnTo>
                  <a:pt x="351" y="283"/>
                </a:lnTo>
                <a:lnTo>
                  <a:pt x="344" y="276"/>
                </a:lnTo>
                <a:lnTo>
                  <a:pt x="344" y="276"/>
                </a:lnTo>
                <a:lnTo>
                  <a:pt x="322" y="255"/>
                </a:lnTo>
                <a:lnTo>
                  <a:pt x="307" y="255"/>
                </a:lnTo>
                <a:lnTo>
                  <a:pt x="307" y="262"/>
                </a:lnTo>
                <a:lnTo>
                  <a:pt x="307" y="262"/>
                </a:lnTo>
                <a:lnTo>
                  <a:pt x="300" y="241"/>
                </a:lnTo>
                <a:lnTo>
                  <a:pt x="293" y="234"/>
                </a:lnTo>
                <a:lnTo>
                  <a:pt x="293" y="227"/>
                </a:lnTo>
                <a:lnTo>
                  <a:pt x="293" y="234"/>
                </a:lnTo>
                <a:lnTo>
                  <a:pt x="293" y="220"/>
                </a:lnTo>
                <a:lnTo>
                  <a:pt x="293" y="191"/>
                </a:lnTo>
                <a:lnTo>
                  <a:pt x="293" y="142"/>
                </a:lnTo>
                <a:lnTo>
                  <a:pt x="285" y="113"/>
                </a:lnTo>
                <a:lnTo>
                  <a:pt x="271" y="85"/>
                </a:lnTo>
                <a:lnTo>
                  <a:pt x="249" y="64"/>
                </a:lnTo>
                <a:lnTo>
                  <a:pt x="220" y="28"/>
                </a:lnTo>
                <a:lnTo>
                  <a:pt x="190" y="14"/>
                </a:lnTo>
                <a:lnTo>
                  <a:pt x="154" y="0"/>
                </a:lnTo>
                <a:lnTo>
                  <a:pt x="117" y="7"/>
                </a:lnTo>
                <a:lnTo>
                  <a:pt x="95" y="14"/>
                </a:lnTo>
                <a:lnTo>
                  <a:pt x="73" y="28"/>
                </a:lnTo>
                <a:lnTo>
                  <a:pt x="44" y="43"/>
                </a:lnTo>
                <a:lnTo>
                  <a:pt x="30" y="71"/>
                </a:lnTo>
                <a:lnTo>
                  <a:pt x="8" y="106"/>
                </a:lnTo>
                <a:lnTo>
                  <a:pt x="0" y="128"/>
                </a:lnTo>
                <a:lnTo>
                  <a:pt x="15" y="149"/>
                </a:lnTo>
                <a:lnTo>
                  <a:pt x="15" y="156"/>
                </a:lnTo>
                <a:lnTo>
                  <a:pt x="22" y="184"/>
                </a:lnTo>
                <a:lnTo>
                  <a:pt x="30" y="198"/>
                </a:lnTo>
                <a:lnTo>
                  <a:pt x="30" y="213"/>
                </a:lnTo>
                <a:lnTo>
                  <a:pt x="30" y="227"/>
                </a:lnTo>
                <a:lnTo>
                  <a:pt x="37" y="234"/>
                </a:lnTo>
                <a:lnTo>
                  <a:pt x="37" y="234"/>
                </a:lnTo>
                <a:lnTo>
                  <a:pt x="44" y="248"/>
                </a:lnTo>
                <a:lnTo>
                  <a:pt x="51" y="248"/>
                </a:lnTo>
                <a:lnTo>
                  <a:pt x="51" y="269"/>
                </a:lnTo>
                <a:lnTo>
                  <a:pt x="59" y="276"/>
                </a:lnTo>
                <a:lnTo>
                  <a:pt x="73" y="291"/>
                </a:lnTo>
                <a:lnTo>
                  <a:pt x="88" y="305"/>
                </a:lnTo>
                <a:lnTo>
                  <a:pt x="95" y="319"/>
                </a:lnTo>
                <a:lnTo>
                  <a:pt x="103" y="333"/>
                </a:lnTo>
                <a:lnTo>
                  <a:pt x="117" y="333"/>
                </a:lnTo>
                <a:lnTo>
                  <a:pt x="125" y="354"/>
                </a:lnTo>
                <a:lnTo>
                  <a:pt x="139" y="361"/>
                </a:lnTo>
                <a:lnTo>
                  <a:pt x="161" y="361"/>
                </a:lnTo>
                <a:lnTo>
                  <a:pt x="183" y="354"/>
                </a:lnTo>
                <a:lnTo>
                  <a:pt x="190" y="361"/>
                </a:lnTo>
                <a:lnTo>
                  <a:pt x="190" y="361"/>
                </a:lnTo>
                <a:lnTo>
                  <a:pt x="190" y="361"/>
                </a:lnTo>
                <a:lnTo>
                  <a:pt x="183" y="376"/>
                </a:lnTo>
                <a:lnTo>
                  <a:pt x="176" y="390"/>
                </a:lnTo>
                <a:lnTo>
                  <a:pt x="176" y="404"/>
                </a:lnTo>
                <a:lnTo>
                  <a:pt x="183" y="383"/>
                </a:lnTo>
                <a:lnTo>
                  <a:pt x="183" y="383"/>
                </a:lnTo>
                <a:lnTo>
                  <a:pt x="183" y="383"/>
                </a:lnTo>
                <a:lnTo>
                  <a:pt x="176" y="404"/>
                </a:lnTo>
                <a:lnTo>
                  <a:pt x="176" y="404"/>
                </a:lnTo>
                <a:lnTo>
                  <a:pt x="176" y="404"/>
                </a:lnTo>
                <a:lnTo>
                  <a:pt x="176" y="411"/>
                </a:lnTo>
                <a:lnTo>
                  <a:pt x="168" y="439"/>
                </a:lnTo>
                <a:lnTo>
                  <a:pt x="168" y="446"/>
                </a:lnTo>
                <a:lnTo>
                  <a:pt x="161" y="454"/>
                </a:lnTo>
                <a:lnTo>
                  <a:pt x="139" y="517"/>
                </a:lnTo>
                <a:lnTo>
                  <a:pt x="125" y="595"/>
                </a:lnTo>
                <a:lnTo>
                  <a:pt x="103" y="702"/>
                </a:lnTo>
                <a:lnTo>
                  <a:pt x="95" y="744"/>
                </a:lnTo>
                <a:lnTo>
                  <a:pt x="103" y="716"/>
                </a:lnTo>
                <a:lnTo>
                  <a:pt x="73" y="857"/>
                </a:lnTo>
                <a:lnTo>
                  <a:pt x="59" y="921"/>
                </a:lnTo>
                <a:lnTo>
                  <a:pt x="51" y="964"/>
                </a:lnTo>
                <a:lnTo>
                  <a:pt x="51" y="971"/>
                </a:lnTo>
                <a:lnTo>
                  <a:pt x="51" y="978"/>
                </a:lnTo>
                <a:lnTo>
                  <a:pt x="51" y="971"/>
                </a:lnTo>
                <a:lnTo>
                  <a:pt x="51" y="1013"/>
                </a:lnTo>
                <a:lnTo>
                  <a:pt x="59" y="1063"/>
                </a:lnTo>
                <a:lnTo>
                  <a:pt x="51" y="1155"/>
                </a:lnTo>
                <a:lnTo>
                  <a:pt x="44" y="1233"/>
                </a:lnTo>
                <a:lnTo>
                  <a:pt x="37" y="1304"/>
                </a:lnTo>
                <a:lnTo>
                  <a:pt x="37" y="1304"/>
                </a:lnTo>
                <a:lnTo>
                  <a:pt x="44" y="1304"/>
                </a:lnTo>
                <a:lnTo>
                  <a:pt x="59" y="1311"/>
                </a:lnTo>
                <a:lnTo>
                  <a:pt x="88" y="1318"/>
                </a:lnTo>
                <a:lnTo>
                  <a:pt x="132" y="1318"/>
                </a:lnTo>
                <a:lnTo>
                  <a:pt x="256" y="1318"/>
                </a:lnTo>
                <a:lnTo>
                  <a:pt x="256" y="1318"/>
                </a:lnTo>
                <a:lnTo>
                  <a:pt x="139" y="1318"/>
                </a:lnTo>
                <a:lnTo>
                  <a:pt x="132" y="1361"/>
                </a:lnTo>
                <a:lnTo>
                  <a:pt x="154" y="1502"/>
                </a:lnTo>
                <a:lnTo>
                  <a:pt x="168" y="1672"/>
                </a:lnTo>
                <a:lnTo>
                  <a:pt x="198" y="1807"/>
                </a:lnTo>
                <a:lnTo>
                  <a:pt x="212" y="1913"/>
                </a:lnTo>
                <a:lnTo>
                  <a:pt x="263" y="2062"/>
                </a:lnTo>
                <a:lnTo>
                  <a:pt x="293" y="2126"/>
                </a:lnTo>
                <a:lnTo>
                  <a:pt x="307" y="2133"/>
                </a:lnTo>
                <a:lnTo>
                  <a:pt x="307" y="2154"/>
                </a:lnTo>
                <a:lnTo>
                  <a:pt x="293" y="2183"/>
                </a:lnTo>
                <a:lnTo>
                  <a:pt x="300" y="2190"/>
                </a:lnTo>
                <a:lnTo>
                  <a:pt x="285" y="2197"/>
                </a:lnTo>
                <a:lnTo>
                  <a:pt x="256" y="2225"/>
                </a:lnTo>
                <a:lnTo>
                  <a:pt x="227" y="2239"/>
                </a:lnTo>
                <a:lnTo>
                  <a:pt x="205" y="2239"/>
                </a:lnTo>
                <a:lnTo>
                  <a:pt x="168" y="2239"/>
                </a:lnTo>
                <a:lnTo>
                  <a:pt x="154" y="2254"/>
                </a:lnTo>
                <a:lnTo>
                  <a:pt x="139" y="2261"/>
                </a:lnTo>
                <a:lnTo>
                  <a:pt x="139" y="2268"/>
                </a:lnTo>
                <a:lnTo>
                  <a:pt x="139" y="2275"/>
                </a:lnTo>
                <a:lnTo>
                  <a:pt x="168" y="2289"/>
                </a:lnTo>
                <a:lnTo>
                  <a:pt x="161" y="2296"/>
                </a:lnTo>
                <a:lnTo>
                  <a:pt x="161" y="2296"/>
                </a:lnTo>
                <a:lnTo>
                  <a:pt x="154" y="2303"/>
                </a:lnTo>
                <a:lnTo>
                  <a:pt x="154" y="2317"/>
                </a:lnTo>
                <a:lnTo>
                  <a:pt x="190" y="2324"/>
                </a:lnTo>
                <a:lnTo>
                  <a:pt x="271" y="2332"/>
                </a:lnTo>
                <a:lnTo>
                  <a:pt x="358" y="2332"/>
                </a:lnTo>
                <a:lnTo>
                  <a:pt x="388" y="2317"/>
                </a:lnTo>
                <a:lnTo>
                  <a:pt x="402" y="2310"/>
                </a:lnTo>
                <a:lnTo>
                  <a:pt x="417" y="2317"/>
                </a:lnTo>
                <a:lnTo>
                  <a:pt x="432" y="2324"/>
                </a:lnTo>
                <a:lnTo>
                  <a:pt x="483" y="2317"/>
                </a:lnTo>
                <a:lnTo>
                  <a:pt x="505" y="2303"/>
                </a:lnTo>
                <a:lnTo>
                  <a:pt x="519" y="2254"/>
                </a:lnTo>
                <a:lnTo>
                  <a:pt x="527" y="2239"/>
                </a:lnTo>
                <a:lnTo>
                  <a:pt x="527" y="2239"/>
                </a:lnTo>
                <a:lnTo>
                  <a:pt x="527" y="2190"/>
                </a:lnTo>
                <a:lnTo>
                  <a:pt x="527" y="2133"/>
                </a:lnTo>
                <a:lnTo>
                  <a:pt x="512" y="2084"/>
                </a:lnTo>
                <a:lnTo>
                  <a:pt x="519" y="2062"/>
                </a:lnTo>
                <a:lnTo>
                  <a:pt x="497" y="1991"/>
                </a:lnTo>
                <a:lnTo>
                  <a:pt x="512" y="1935"/>
                </a:lnTo>
                <a:lnTo>
                  <a:pt x="497" y="1821"/>
                </a:lnTo>
                <a:lnTo>
                  <a:pt x="490" y="1750"/>
                </a:lnTo>
                <a:lnTo>
                  <a:pt x="483" y="1694"/>
                </a:lnTo>
                <a:lnTo>
                  <a:pt x="475" y="1552"/>
                </a:lnTo>
                <a:lnTo>
                  <a:pt x="475" y="1488"/>
                </a:lnTo>
                <a:lnTo>
                  <a:pt x="490" y="1424"/>
                </a:lnTo>
                <a:lnTo>
                  <a:pt x="490" y="1318"/>
                </a:lnTo>
                <a:lnTo>
                  <a:pt x="490" y="1283"/>
                </a:lnTo>
                <a:lnTo>
                  <a:pt x="439" y="1304"/>
                </a:lnTo>
                <a:lnTo>
                  <a:pt x="519" y="1276"/>
                </a:lnTo>
                <a:lnTo>
                  <a:pt x="519" y="1247"/>
                </a:lnTo>
                <a:close/>
              </a:path>
            </a:pathLst>
          </a:custGeom>
          <a:solidFill>
            <a:schemeClr val="accent2"/>
          </a:solidFill>
          <a:ln>
            <a:noFill/>
          </a:ln>
          <a:effectLst>
            <a:outerShdw blurRad="76200" sy="23000" kx="1200000" algn="br" rotWithShape="0">
              <a:srgbClr val="000000">
                <a:alpha val="4705"/>
              </a:srgb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911" name="Google Shape;3911;p73"/>
          <p:cNvSpPr txBox="1"/>
          <p:nvPr/>
        </p:nvSpPr>
        <p:spPr>
          <a:xfrm>
            <a:off x="442012" y="5260165"/>
            <a:ext cx="2827537" cy="1286159"/>
          </a:xfrm>
          <a:prstGeom prst="rect">
            <a:avLst/>
          </a:prstGeom>
          <a:noFill/>
          <a:ln>
            <a:noFill/>
          </a:ln>
        </p:spPr>
        <p:txBody>
          <a:bodyPr spcFirstLastPara="1" wrap="square" lIns="121900" tIns="60950" rIns="121900" bIns="60950" anchor="t" anchorCtr="0">
            <a:noAutofit/>
          </a:bodyPr>
          <a:lstStyle/>
          <a:p>
            <a:pPr marL="0" marR="0" lvl="0" indent="0" algn="ctr" rtl="0">
              <a:lnSpc>
                <a:spcPct val="150000"/>
              </a:lnSpc>
              <a:spcBef>
                <a:spcPts val="0"/>
              </a:spcBef>
              <a:spcAft>
                <a:spcPts val="0"/>
              </a:spcAft>
              <a:buClr>
                <a:schemeClr val="dk1"/>
              </a:buClr>
              <a:buSzPts val="1333"/>
              <a:buFont typeface="Arial"/>
              <a:buNone/>
            </a:pPr>
            <a:r>
              <a:rPr lang="en-US" sz="1333" b="1">
                <a:solidFill>
                  <a:schemeClr val="dk1"/>
                </a:solidFill>
                <a:latin typeface="Lato Light"/>
                <a:ea typeface="Lato Light"/>
                <a:cs typeface="Lato Light"/>
                <a:sym typeface="Lato Light"/>
              </a:rPr>
              <a:t>Suitable for all categories </a:t>
            </a:r>
            <a:r>
              <a:rPr lang="en-US" sz="1333">
                <a:solidFill>
                  <a:schemeClr val="dk1"/>
                </a:solidFill>
                <a:latin typeface="Lato Light"/>
                <a:ea typeface="Lato Light"/>
                <a:cs typeface="Lato Light"/>
                <a:sym typeface="Lato Light"/>
              </a:rPr>
              <a:t>business and personal presentation, eaque ipsa inventore veritatis.</a:t>
            </a:r>
            <a:endParaRPr/>
          </a:p>
        </p:txBody>
      </p:sp>
      <p:sp>
        <p:nvSpPr>
          <p:cNvPr id="3912" name="Google Shape;3912;p73"/>
          <p:cNvSpPr txBox="1"/>
          <p:nvPr/>
        </p:nvSpPr>
        <p:spPr>
          <a:xfrm>
            <a:off x="350433" y="4941632"/>
            <a:ext cx="301069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Strength</a:t>
            </a:r>
            <a:endParaRPr sz="1600">
              <a:solidFill>
                <a:schemeClr val="dk1"/>
              </a:solidFill>
              <a:latin typeface="Lato"/>
              <a:ea typeface="Lato"/>
              <a:cs typeface="Lato"/>
              <a:sym typeface="Lato"/>
            </a:endParaRPr>
          </a:p>
        </p:txBody>
      </p:sp>
      <p:sp>
        <p:nvSpPr>
          <p:cNvPr id="3913" name="Google Shape;3913;p73"/>
          <p:cNvSpPr txBox="1"/>
          <p:nvPr/>
        </p:nvSpPr>
        <p:spPr>
          <a:xfrm>
            <a:off x="3246451" y="5260165"/>
            <a:ext cx="2827200" cy="1286159"/>
          </a:xfrm>
          <a:prstGeom prst="rect">
            <a:avLst/>
          </a:prstGeom>
          <a:noFill/>
          <a:ln>
            <a:noFill/>
          </a:ln>
        </p:spPr>
        <p:txBody>
          <a:bodyPr spcFirstLastPara="1" wrap="square" lIns="121900" tIns="60950" rIns="121900" bIns="60950" anchor="t" anchorCtr="0">
            <a:noAutofit/>
          </a:bodyPr>
          <a:lstStyle/>
          <a:p>
            <a:pPr marL="0" marR="0" lvl="0" indent="0" algn="ctr" rtl="0">
              <a:lnSpc>
                <a:spcPct val="150000"/>
              </a:lnSpc>
              <a:spcBef>
                <a:spcPts val="0"/>
              </a:spcBef>
              <a:spcAft>
                <a:spcPts val="0"/>
              </a:spcAft>
              <a:buClr>
                <a:schemeClr val="dk1"/>
              </a:buClr>
              <a:buSzPts val="1333"/>
              <a:buFont typeface="Arial"/>
              <a:buNone/>
            </a:pPr>
            <a:r>
              <a:rPr lang="en-US" sz="1333" b="1">
                <a:solidFill>
                  <a:schemeClr val="dk1"/>
                </a:solidFill>
                <a:latin typeface="Lato Light"/>
                <a:ea typeface="Lato Light"/>
                <a:cs typeface="Lato Light"/>
                <a:sym typeface="Lato Light"/>
              </a:rPr>
              <a:t>Suitable for all categories </a:t>
            </a:r>
            <a:r>
              <a:rPr lang="en-US" sz="1333">
                <a:solidFill>
                  <a:schemeClr val="dk1"/>
                </a:solidFill>
                <a:latin typeface="Lato Light"/>
                <a:ea typeface="Lato Light"/>
                <a:cs typeface="Lato Light"/>
                <a:sym typeface="Lato Light"/>
              </a:rPr>
              <a:t>business and personal presentation, eaque ipsa inventore veritatis.</a:t>
            </a:r>
            <a:endParaRPr/>
          </a:p>
        </p:txBody>
      </p:sp>
      <p:sp>
        <p:nvSpPr>
          <p:cNvPr id="3914" name="Google Shape;3914;p73"/>
          <p:cNvSpPr txBox="1"/>
          <p:nvPr/>
        </p:nvSpPr>
        <p:spPr>
          <a:xfrm>
            <a:off x="3154705" y="4941632"/>
            <a:ext cx="301069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Weakness</a:t>
            </a:r>
            <a:endParaRPr sz="1600">
              <a:solidFill>
                <a:schemeClr val="dk1"/>
              </a:solidFill>
              <a:latin typeface="Lato"/>
              <a:ea typeface="Lato"/>
              <a:cs typeface="Lato"/>
              <a:sym typeface="Lato"/>
            </a:endParaRPr>
          </a:p>
        </p:txBody>
      </p:sp>
      <p:sp>
        <p:nvSpPr>
          <p:cNvPr id="3915" name="Google Shape;3915;p73"/>
          <p:cNvSpPr txBox="1"/>
          <p:nvPr/>
        </p:nvSpPr>
        <p:spPr>
          <a:xfrm>
            <a:off x="6155164" y="5260165"/>
            <a:ext cx="2827200" cy="1286159"/>
          </a:xfrm>
          <a:prstGeom prst="rect">
            <a:avLst/>
          </a:prstGeom>
          <a:noFill/>
          <a:ln>
            <a:noFill/>
          </a:ln>
        </p:spPr>
        <p:txBody>
          <a:bodyPr spcFirstLastPara="1" wrap="square" lIns="121900" tIns="60950" rIns="121900" bIns="60950" anchor="t" anchorCtr="0">
            <a:noAutofit/>
          </a:bodyPr>
          <a:lstStyle/>
          <a:p>
            <a:pPr marL="0" marR="0" lvl="0" indent="0" algn="ctr" rtl="0">
              <a:lnSpc>
                <a:spcPct val="150000"/>
              </a:lnSpc>
              <a:spcBef>
                <a:spcPts val="0"/>
              </a:spcBef>
              <a:spcAft>
                <a:spcPts val="0"/>
              </a:spcAft>
              <a:buClr>
                <a:schemeClr val="dk1"/>
              </a:buClr>
              <a:buSzPts val="1333"/>
              <a:buFont typeface="Arial"/>
              <a:buNone/>
            </a:pPr>
            <a:r>
              <a:rPr lang="en-US" sz="1333" b="1">
                <a:solidFill>
                  <a:schemeClr val="dk1"/>
                </a:solidFill>
                <a:latin typeface="Lato Light"/>
                <a:ea typeface="Lato Light"/>
                <a:cs typeface="Lato Light"/>
                <a:sym typeface="Lato Light"/>
              </a:rPr>
              <a:t>Suitable for all categories </a:t>
            </a:r>
            <a:r>
              <a:rPr lang="en-US" sz="1333">
                <a:solidFill>
                  <a:schemeClr val="dk1"/>
                </a:solidFill>
                <a:latin typeface="Lato Light"/>
                <a:ea typeface="Lato Light"/>
                <a:cs typeface="Lato Light"/>
                <a:sym typeface="Lato Light"/>
              </a:rPr>
              <a:t>business and personal presentation, eaque ipsa inventore veritatis.</a:t>
            </a:r>
            <a:endParaRPr/>
          </a:p>
        </p:txBody>
      </p:sp>
      <p:sp>
        <p:nvSpPr>
          <p:cNvPr id="3916" name="Google Shape;3916;p73"/>
          <p:cNvSpPr txBox="1"/>
          <p:nvPr/>
        </p:nvSpPr>
        <p:spPr>
          <a:xfrm>
            <a:off x="6063419" y="4941632"/>
            <a:ext cx="301069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Opportunity</a:t>
            </a:r>
            <a:endParaRPr sz="1600">
              <a:solidFill>
                <a:schemeClr val="dk1"/>
              </a:solidFill>
              <a:latin typeface="Lato"/>
              <a:ea typeface="Lato"/>
              <a:cs typeface="Lato"/>
              <a:sym typeface="Lato"/>
            </a:endParaRPr>
          </a:p>
        </p:txBody>
      </p:sp>
      <p:sp>
        <p:nvSpPr>
          <p:cNvPr id="3917" name="Google Shape;3917;p73"/>
          <p:cNvSpPr txBox="1"/>
          <p:nvPr/>
        </p:nvSpPr>
        <p:spPr>
          <a:xfrm>
            <a:off x="8968255" y="5260165"/>
            <a:ext cx="2827200" cy="1286159"/>
          </a:xfrm>
          <a:prstGeom prst="rect">
            <a:avLst/>
          </a:prstGeom>
          <a:noFill/>
          <a:ln>
            <a:noFill/>
          </a:ln>
        </p:spPr>
        <p:txBody>
          <a:bodyPr spcFirstLastPara="1" wrap="square" lIns="121900" tIns="60950" rIns="121900" bIns="60950" anchor="t" anchorCtr="0">
            <a:noAutofit/>
          </a:bodyPr>
          <a:lstStyle/>
          <a:p>
            <a:pPr marL="0" marR="0" lvl="0" indent="0" algn="ctr" rtl="0">
              <a:lnSpc>
                <a:spcPct val="150000"/>
              </a:lnSpc>
              <a:spcBef>
                <a:spcPts val="0"/>
              </a:spcBef>
              <a:spcAft>
                <a:spcPts val="0"/>
              </a:spcAft>
              <a:buClr>
                <a:schemeClr val="dk1"/>
              </a:buClr>
              <a:buSzPts val="1333"/>
              <a:buFont typeface="Arial"/>
              <a:buNone/>
            </a:pPr>
            <a:r>
              <a:rPr lang="en-US" sz="1333" b="1">
                <a:solidFill>
                  <a:schemeClr val="dk1"/>
                </a:solidFill>
                <a:latin typeface="Lato Light"/>
                <a:ea typeface="Lato Light"/>
                <a:cs typeface="Lato Light"/>
                <a:sym typeface="Lato Light"/>
              </a:rPr>
              <a:t>Suitable for all categories </a:t>
            </a:r>
            <a:r>
              <a:rPr lang="en-US" sz="1333">
                <a:solidFill>
                  <a:schemeClr val="dk1"/>
                </a:solidFill>
                <a:latin typeface="Lato Light"/>
                <a:ea typeface="Lato Light"/>
                <a:cs typeface="Lato Light"/>
                <a:sym typeface="Lato Light"/>
              </a:rPr>
              <a:t>business and personal presentation, eaque ipsa inventore veritatis.</a:t>
            </a:r>
            <a:endParaRPr/>
          </a:p>
        </p:txBody>
      </p:sp>
      <p:sp>
        <p:nvSpPr>
          <p:cNvPr id="3918" name="Google Shape;3918;p73"/>
          <p:cNvSpPr txBox="1"/>
          <p:nvPr/>
        </p:nvSpPr>
        <p:spPr>
          <a:xfrm>
            <a:off x="8876509" y="4941632"/>
            <a:ext cx="301069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Threat</a:t>
            </a:r>
            <a:endParaRPr sz="1600">
              <a:solidFill>
                <a:schemeClr val="dk1"/>
              </a:solidFill>
              <a:latin typeface="Lato"/>
              <a:ea typeface="Lato"/>
              <a:cs typeface="Lato"/>
              <a:sym typeface="Lato"/>
            </a:endParaRPr>
          </a:p>
        </p:txBody>
      </p:sp>
      <p:sp>
        <p:nvSpPr>
          <p:cNvPr id="3919" name="Google Shape;3919;p73"/>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07"/>
                                        </p:tgtEl>
                                        <p:attrNameLst>
                                          <p:attrName>style.visibility</p:attrName>
                                        </p:attrNameLst>
                                      </p:cBhvr>
                                      <p:to>
                                        <p:strVal val="visible"/>
                                      </p:to>
                                    </p:set>
                                    <p:anim calcmode="lin" valueType="num">
                                      <p:cBhvr additive="base">
                                        <p:cTn id="7" dur="500"/>
                                        <p:tgtEl>
                                          <p:spTgt spid="390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910"/>
                                        </p:tgtEl>
                                        <p:attrNameLst>
                                          <p:attrName>style.visibility</p:attrName>
                                        </p:attrNameLst>
                                      </p:cBhvr>
                                      <p:to>
                                        <p:strVal val="visible"/>
                                      </p:to>
                                    </p:set>
                                    <p:anim calcmode="lin" valueType="num">
                                      <p:cBhvr additive="base">
                                        <p:cTn id="10" dur="500"/>
                                        <p:tgtEl>
                                          <p:spTgt spid="3910"/>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3908"/>
                                        </p:tgtEl>
                                        <p:attrNameLst>
                                          <p:attrName>style.visibility</p:attrName>
                                        </p:attrNameLst>
                                      </p:cBhvr>
                                      <p:to>
                                        <p:strVal val="visible"/>
                                      </p:to>
                                    </p:set>
                                    <p:anim calcmode="lin" valueType="num">
                                      <p:cBhvr additive="base">
                                        <p:cTn id="13" dur="500"/>
                                        <p:tgtEl>
                                          <p:spTgt spid="3908"/>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3909"/>
                                        </p:tgtEl>
                                        <p:attrNameLst>
                                          <p:attrName>style.visibility</p:attrName>
                                        </p:attrNameLst>
                                      </p:cBhvr>
                                      <p:to>
                                        <p:strVal val="visible"/>
                                      </p:to>
                                    </p:set>
                                    <p:anim calcmode="lin" valueType="num">
                                      <p:cBhvr additive="base">
                                        <p:cTn id="16" dur="500"/>
                                        <p:tgtEl>
                                          <p:spTgt spid="3909"/>
                                        </p:tgtEl>
                                        <p:attrNameLst>
                                          <p:attrName>ppt_x</p:attrName>
                                        </p:attrNameLst>
                                      </p:cBhvr>
                                      <p:tavLst>
                                        <p:tav tm="0">
                                          <p:val>
                                            <p:strVal val="#ppt_x-1"/>
                                          </p:val>
                                        </p:tav>
                                        <p:tav tm="100000">
                                          <p:val>
                                            <p:strVal val="#ppt_x"/>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912"/>
                                        </p:tgtEl>
                                        <p:attrNameLst>
                                          <p:attrName>style.visibility</p:attrName>
                                        </p:attrNameLst>
                                      </p:cBhvr>
                                      <p:to>
                                        <p:strVal val="visible"/>
                                      </p:to>
                                    </p:set>
                                    <p:animEffect transition="in" filter="fade">
                                      <p:cBhvr>
                                        <p:cTn id="20" dur="500"/>
                                        <p:tgtEl>
                                          <p:spTgt spid="3912"/>
                                        </p:tgtEl>
                                      </p:cBhvr>
                                    </p:animEffect>
                                  </p:childTnLst>
                                </p:cTn>
                              </p:par>
                              <p:par>
                                <p:cTn id="21" presetID="10" presetClass="entr" presetSubtype="0" fill="hold" nodeType="withEffect">
                                  <p:stCondLst>
                                    <p:cond delay="0"/>
                                  </p:stCondLst>
                                  <p:childTnLst>
                                    <p:set>
                                      <p:cBhvr>
                                        <p:cTn id="22" dur="1" fill="hold">
                                          <p:stCondLst>
                                            <p:cond delay="0"/>
                                          </p:stCondLst>
                                        </p:cTn>
                                        <p:tgtEl>
                                          <p:spTgt spid="3914"/>
                                        </p:tgtEl>
                                        <p:attrNameLst>
                                          <p:attrName>style.visibility</p:attrName>
                                        </p:attrNameLst>
                                      </p:cBhvr>
                                      <p:to>
                                        <p:strVal val="visible"/>
                                      </p:to>
                                    </p:set>
                                    <p:animEffect transition="in" filter="fade">
                                      <p:cBhvr>
                                        <p:cTn id="23" dur="500"/>
                                        <p:tgtEl>
                                          <p:spTgt spid="3914"/>
                                        </p:tgtEl>
                                      </p:cBhvr>
                                    </p:animEffect>
                                  </p:childTnLst>
                                </p:cTn>
                              </p:par>
                              <p:par>
                                <p:cTn id="24" presetID="10" presetClass="entr" presetSubtype="0" fill="hold" nodeType="withEffect">
                                  <p:stCondLst>
                                    <p:cond delay="0"/>
                                  </p:stCondLst>
                                  <p:childTnLst>
                                    <p:set>
                                      <p:cBhvr>
                                        <p:cTn id="25" dur="1" fill="hold">
                                          <p:stCondLst>
                                            <p:cond delay="0"/>
                                          </p:stCondLst>
                                        </p:cTn>
                                        <p:tgtEl>
                                          <p:spTgt spid="3916"/>
                                        </p:tgtEl>
                                        <p:attrNameLst>
                                          <p:attrName>style.visibility</p:attrName>
                                        </p:attrNameLst>
                                      </p:cBhvr>
                                      <p:to>
                                        <p:strVal val="visible"/>
                                      </p:to>
                                    </p:set>
                                    <p:animEffect transition="in" filter="fade">
                                      <p:cBhvr>
                                        <p:cTn id="26" dur="500"/>
                                        <p:tgtEl>
                                          <p:spTgt spid="3916"/>
                                        </p:tgtEl>
                                      </p:cBhvr>
                                    </p:animEffect>
                                  </p:childTnLst>
                                </p:cTn>
                              </p:par>
                              <p:par>
                                <p:cTn id="27" presetID="10" presetClass="entr" presetSubtype="0" fill="hold" nodeType="withEffect">
                                  <p:stCondLst>
                                    <p:cond delay="0"/>
                                  </p:stCondLst>
                                  <p:childTnLst>
                                    <p:set>
                                      <p:cBhvr>
                                        <p:cTn id="28" dur="1" fill="hold">
                                          <p:stCondLst>
                                            <p:cond delay="0"/>
                                          </p:stCondLst>
                                        </p:cTn>
                                        <p:tgtEl>
                                          <p:spTgt spid="3918"/>
                                        </p:tgtEl>
                                        <p:attrNameLst>
                                          <p:attrName>style.visibility</p:attrName>
                                        </p:attrNameLst>
                                      </p:cBhvr>
                                      <p:to>
                                        <p:strVal val="visible"/>
                                      </p:to>
                                    </p:set>
                                    <p:animEffect transition="in" filter="fade">
                                      <p:cBhvr>
                                        <p:cTn id="29" dur="500"/>
                                        <p:tgtEl>
                                          <p:spTgt spid="3918"/>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911"/>
                                        </p:tgtEl>
                                        <p:attrNameLst>
                                          <p:attrName>style.visibility</p:attrName>
                                        </p:attrNameLst>
                                      </p:cBhvr>
                                      <p:to>
                                        <p:strVal val="visible"/>
                                      </p:to>
                                    </p:set>
                                    <p:animEffect transition="in" filter="fade">
                                      <p:cBhvr>
                                        <p:cTn id="33" dur="500"/>
                                        <p:tgtEl>
                                          <p:spTgt spid="3911"/>
                                        </p:tgtEl>
                                      </p:cBhvr>
                                    </p:animEffect>
                                  </p:childTnLst>
                                </p:cTn>
                              </p:par>
                              <p:par>
                                <p:cTn id="34" presetID="10" presetClass="entr" presetSubtype="0" fill="hold" nodeType="withEffect">
                                  <p:stCondLst>
                                    <p:cond delay="0"/>
                                  </p:stCondLst>
                                  <p:childTnLst>
                                    <p:set>
                                      <p:cBhvr>
                                        <p:cTn id="35" dur="1" fill="hold">
                                          <p:stCondLst>
                                            <p:cond delay="0"/>
                                          </p:stCondLst>
                                        </p:cTn>
                                        <p:tgtEl>
                                          <p:spTgt spid="3913"/>
                                        </p:tgtEl>
                                        <p:attrNameLst>
                                          <p:attrName>style.visibility</p:attrName>
                                        </p:attrNameLst>
                                      </p:cBhvr>
                                      <p:to>
                                        <p:strVal val="visible"/>
                                      </p:to>
                                    </p:set>
                                    <p:animEffect transition="in" filter="fade">
                                      <p:cBhvr>
                                        <p:cTn id="36" dur="500"/>
                                        <p:tgtEl>
                                          <p:spTgt spid="3913"/>
                                        </p:tgtEl>
                                      </p:cBhvr>
                                    </p:animEffect>
                                  </p:childTnLst>
                                </p:cTn>
                              </p:par>
                              <p:par>
                                <p:cTn id="37" presetID="10" presetClass="entr" presetSubtype="0" fill="hold" nodeType="withEffect">
                                  <p:stCondLst>
                                    <p:cond delay="0"/>
                                  </p:stCondLst>
                                  <p:childTnLst>
                                    <p:set>
                                      <p:cBhvr>
                                        <p:cTn id="38" dur="1" fill="hold">
                                          <p:stCondLst>
                                            <p:cond delay="0"/>
                                          </p:stCondLst>
                                        </p:cTn>
                                        <p:tgtEl>
                                          <p:spTgt spid="3915"/>
                                        </p:tgtEl>
                                        <p:attrNameLst>
                                          <p:attrName>style.visibility</p:attrName>
                                        </p:attrNameLst>
                                      </p:cBhvr>
                                      <p:to>
                                        <p:strVal val="visible"/>
                                      </p:to>
                                    </p:set>
                                    <p:animEffect transition="in" filter="fade">
                                      <p:cBhvr>
                                        <p:cTn id="39" dur="500"/>
                                        <p:tgtEl>
                                          <p:spTgt spid="3915"/>
                                        </p:tgtEl>
                                      </p:cBhvr>
                                    </p:animEffect>
                                  </p:childTnLst>
                                </p:cTn>
                              </p:par>
                              <p:par>
                                <p:cTn id="40" presetID="10" presetClass="entr" presetSubtype="0" fill="hold" nodeType="withEffect">
                                  <p:stCondLst>
                                    <p:cond delay="0"/>
                                  </p:stCondLst>
                                  <p:childTnLst>
                                    <p:set>
                                      <p:cBhvr>
                                        <p:cTn id="41" dur="1" fill="hold">
                                          <p:stCondLst>
                                            <p:cond delay="0"/>
                                          </p:stCondLst>
                                        </p:cTn>
                                        <p:tgtEl>
                                          <p:spTgt spid="3917"/>
                                        </p:tgtEl>
                                        <p:attrNameLst>
                                          <p:attrName>style.visibility</p:attrName>
                                        </p:attrNameLst>
                                      </p:cBhvr>
                                      <p:to>
                                        <p:strVal val="visible"/>
                                      </p:to>
                                    </p:set>
                                    <p:animEffect transition="in" filter="fade">
                                      <p:cBhvr>
                                        <p:cTn id="42" dur="500"/>
                                        <p:tgtEl>
                                          <p:spTgt spid="3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923"/>
        <p:cNvGrpSpPr/>
        <p:nvPr/>
      </p:nvGrpSpPr>
      <p:grpSpPr>
        <a:xfrm>
          <a:off x="0" y="0"/>
          <a:ext cx="0" cy="0"/>
          <a:chOff x="0" y="0"/>
          <a:chExt cx="0" cy="0"/>
        </a:xfrm>
      </p:grpSpPr>
      <p:sp>
        <p:nvSpPr>
          <p:cNvPr id="3924" name="Google Shape;3924;p74"/>
          <p:cNvSpPr/>
          <p:nvPr/>
        </p:nvSpPr>
        <p:spPr>
          <a:xfrm>
            <a:off x="406402" y="317467"/>
            <a:ext cx="12206513"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a:solidFill>
                  <a:srgbClr val="1E608A"/>
                </a:solidFill>
                <a:latin typeface="Arial"/>
                <a:ea typeface="Arial"/>
                <a:cs typeface="Arial"/>
                <a:sym typeface="Arial"/>
              </a:rPr>
              <a:t>Strenghts</a:t>
            </a:r>
            <a:endParaRPr sz="15000">
              <a:solidFill>
                <a:srgbClr val="1E608A"/>
              </a:solidFill>
              <a:latin typeface="Lato Light"/>
              <a:ea typeface="Lato Light"/>
              <a:cs typeface="Lato Light"/>
              <a:sym typeface="Lato Light"/>
            </a:endParaRPr>
          </a:p>
        </p:txBody>
      </p:sp>
      <p:sp>
        <p:nvSpPr>
          <p:cNvPr id="3925" name="Google Shape;3925;p74"/>
          <p:cNvSpPr/>
          <p:nvPr/>
        </p:nvSpPr>
        <p:spPr>
          <a:xfrm>
            <a:off x="9791962" y="386897"/>
            <a:ext cx="1974418" cy="6238874"/>
          </a:xfrm>
          <a:custGeom>
            <a:avLst/>
            <a:gdLst/>
            <a:ahLst/>
            <a:cxnLst/>
            <a:rect l="l" t="t" r="r" b="b"/>
            <a:pathLst>
              <a:path w="463" h="1470" extrusionOk="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lt2"/>
          </a:solidFill>
          <a:ln>
            <a:noFill/>
          </a:ln>
          <a:effectLst>
            <a:outerShdw blurRad="76200" sy="23000" kx="1200000" algn="br" rotWithShape="0">
              <a:srgbClr val="000000">
                <a:alpha val="5882"/>
              </a:srgbClr>
            </a:outerShdw>
          </a:effectLst>
        </p:spPr>
        <p:txBody>
          <a:bodyPr spcFirstLastPara="1" wrap="square" lIns="162550" tIns="81275" rIns="162550" bIns="81275" anchor="t" anchorCtr="0">
            <a:noAutofit/>
          </a:bodyPr>
          <a:lstStyle/>
          <a:p>
            <a:pPr marL="0" marR="0" lvl="0" indent="0" algn="ctr" rtl="0">
              <a:spcBef>
                <a:spcPts val="0"/>
              </a:spcBef>
              <a:spcAft>
                <a:spcPts val="0"/>
              </a:spcAft>
              <a:buNone/>
            </a:pPr>
            <a:endParaRPr sz="3200">
              <a:solidFill>
                <a:schemeClr val="dk1"/>
              </a:solidFill>
              <a:latin typeface="Lato Light"/>
              <a:ea typeface="Lato Light"/>
              <a:cs typeface="Lato Light"/>
              <a:sym typeface="Lato Light"/>
            </a:endParaRPr>
          </a:p>
        </p:txBody>
      </p:sp>
      <p:sp>
        <p:nvSpPr>
          <p:cNvPr id="3926" name="Google Shape;3926;p74"/>
          <p:cNvSpPr txBox="1"/>
          <p:nvPr/>
        </p:nvSpPr>
        <p:spPr>
          <a:xfrm>
            <a:off x="778680" y="2934490"/>
            <a:ext cx="368254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27" name="Google Shape;3927;p74"/>
          <p:cNvSpPr txBox="1"/>
          <p:nvPr/>
        </p:nvSpPr>
        <p:spPr>
          <a:xfrm>
            <a:off x="778680" y="2546254"/>
            <a:ext cx="1919931"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1E608A"/>
                </a:solidFill>
                <a:latin typeface="Lato"/>
                <a:ea typeface="Lato"/>
                <a:cs typeface="Lato"/>
                <a:sym typeface="Lato"/>
              </a:rPr>
              <a:t>Number One</a:t>
            </a:r>
            <a:endParaRPr sz="2400" b="1">
              <a:solidFill>
                <a:srgbClr val="1E608A"/>
              </a:solidFill>
              <a:latin typeface="Lato"/>
              <a:ea typeface="Lato"/>
              <a:cs typeface="Lato"/>
              <a:sym typeface="Lato"/>
            </a:endParaRPr>
          </a:p>
        </p:txBody>
      </p:sp>
      <p:sp>
        <p:nvSpPr>
          <p:cNvPr id="3928" name="Google Shape;3928;p74"/>
          <p:cNvSpPr txBox="1"/>
          <p:nvPr/>
        </p:nvSpPr>
        <p:spPr>
          <a:xfrm>
            <a:off x="778680" y="4821467"/>
            <a:ext cx="368254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29" name="Google Shape;3929;p74"/>
          <p:cNvSpPr txBox="1"/>
          <p:nvPr/>
        </p:nvSpPr>
        <p:spPr>
          <a:xfrm>
            <a:off x="778680" y="4403045"/>
            <a:ext cx="1943976"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1E608A"/>
                </a:solidFill>
                <a:latin typeface="Lato"/>
                <a:ea typeface="Lato"/>
                <a:cs typeface="Lato"/>
                <a:sym typeface="Lato"/>
              </a:rPr>
              <a:t>Number Two</a:t>
            </a:r>
            <a:endParaRPr sz="2400" b="1">
              <a:solidFill>
                <a:srgbClr val="1E608A"/>
              </a:solidFill>
              <a:latin typeface="Lato"/>
              <a:ea typeface="Lato"/>
              <a:cs typeface="Lato"/>
              <a:sym typeface="Lato"/>
            </a:endParaRPr>
          </a:p>
        </p:txBody>
      </p:sp>
      <p:sp>
        <p:nvSpPr>
          <p:cNvPr id="3930" name="Google Shape;3930;p74"/>
          <p:cNvSpPr txBox="1"/>
          <p:nvPr/>
        </p:nvSpPr>
        <p:spPr>
          <a:xfrm>
            <a:off x="5560702" y="2934490"/>
            <a:ext cx="368254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31" name="Google Shape;3931;p74"/>
          <p:cNvSpPr txBox="1"/>
          <p:nvPr/>
        </p:nvSpPr>
        <p:spPr>
          <a:xfrm>
            <a:off x="5560702" y="2546254"/>
            <a:ext cx="2168396"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1E608A"/>
                </a:solidFill>
                <a:latin typeface="Lato"/>
                <a:ea typeface="Lato"/>
                <a:cs typeface="Lato"/>
                <a:sym typeface="Lato"/>
              </a:rPr>
              <a:t>Number Three</a:t>
            </a:r>
            <a:endParaRPr sz="2400" b="1">
              <a:solidFill>
                <a:srgbClr val="1E608A"/>
              </a:solidFill>
              <a:latin typeface="Lato"/>
              <a:ea typeface="Lato"/>
              <a:cs typeface="Lato"/>
              <a:sym typeface="Lato"/>
            </a:endParaRPr>
          </a:p>
        </p:txBody>
      </p:sp>
      <p:sp>
        <p:nvSpPr>
          <p:cNvPr id="3932" name="Google Shape;3932;p74"/>
          <p:cNvSpPr txBox="1"/>
          <p:nvPr/>
        </p:nvSpPr>
        <p:spPr>
          <a:xfrm>
            <a:off x="5560702" y="4821467"/>
            <a:ext cx="368254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33" name="Google Shape;3933;p74"/>
          <p:cNvSpPr txBox="1"/>
          <p:nvPr/>
        </p:nvSpPr>
        <p:spPr>
          <a:xfrm>
            <a:off x="5560702" y="4403045"/>
            <a:ext cx="1976036"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1E608A"/>
                </a:solidFill>
                <a:latin typeface="Lato"/>
                <a:ea typeface="Lato"/>
                <a:cs typeface="Lato"/>
                <a:sym typeface="Lato"/>
              </a:rPr>
              <a:t>Number Four</a:t>
            </a:r>
            <a:endParaRPr sz="2400" b="1">
              <a:solidFill>
                <a:srgbClr val="1E608A"/>
              </a:solidFill>
              <a:latin typeface="Lato"/>
              <a:ea typeface="Lato"/>
              <a:cs typeface="Lato"/>
              <a:sym typeface="Lato"/>
            </a:endParaRPr>
          </a:p>
        </p:txBody>
      </p:sp>
      <p:sp>
        <p:nvSpPr>
          <p:cNvPr id="3934" name="Google Shape;3934;p74"/>
          <p:cNvSpPr/>
          <p:nvPr/>
        </p:nvSpPr>
        <p:spPr>
          <a:xfrm>
            <a:off x="508073" y="2682223"/>
            <a:ext cx="231652" cy="231653"/>
          </a:xfrm>
          <a:custGeom>
            <a:avLst/>
            <a:gdLst/>
            <a:ahLst/>
            <a:cxnLst/>
            <a:rect l="l" t="t"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3935" name="Google Shape;3935;p74"/>
          <p:cNvSpPr/>
          <p:nvPr/>
        </p:nvSpPr>
        <p:spPr>
          <a:xfrm>
            <a:off x="508073" y="4508236"/>
            <a:ext cx="231652" cy="231653"/>
          </a:xfrm>
          <a:custGeom>
            <a:avLst/>
            <a:gdLst/>
            <a:ahLst/>
            <a:cxnLst/>
            <a:rect l="l" t="t"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3936" name="Google Shape;3936;p74"/>
          <p:cNvSpPr/>
          <p:nvPr/>
        </p:nvSpPr>
        <p:spPr>
          <a:xfrm>
            <a:off x="5290095" y="2682223"/>
            <a:ext cx="231652" cy="231653"/>
          </a:xfrm>
          <a:custGeom>
            <a:avLst/>
            <a:gdLst/>
            <a:ahLst/>
            <a:cxnLst/>
            <a:rect l="l" t="t"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3937" name="Google Shape;3937;p74"/>
          <p:cNvSpPr/>
          <p:nvPr/>
        </p:nvSpPr>
        <p:spPr>
          <a:xfrm>
            <a:off x="5290095" y="4508236"/>
            <a:ext cx="231652" cy="231653"/>
          </a:xfrm>
          <a:custGeom>
            <a:avLst/>
            <a:gdLst/>
            <a:ahLst/>
            <a:cxnLst/>
            <a:rect l="l" t="t"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3938" name="Google Shape;3938;p74"/>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925"/>
                                        </p:tgtEl>
                                        <p:attrNameLst>
                                          <p:attrName>style.visibility</p:attrName>
                                        </p:attrNameLst>
                                      </p:cBhvr>
                                      <p:to>
                                        <p:strVal val="visible"/>
                                      </p:to>
                                    </p:set>
                                    <p:anim calcmode="lin" valueType="num">
                                      <p:cBhvr additive="base">
                                        <p:cTn id="7" dur="500"/>
                                        <p:tgtEl>
                                          <p:spTgt spid="392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924"/>
                                        </p:tgtEl>
                                        <p:attrNameLst>
                                          <p:attrName>style.visibility</p:attrName>
                                        </p:attrNameLst>
                                      </p:cBhvr>
                                      <p:to>
                                        <p:strVal val="visible"/>
                                      </p:to>
                                    </p:set>
                                    <p:anim calcmode="lin" valueType="num">
                                      <p:cBhvr additive="base">
                                        <p:cTn id="10" dur="500"/>
                                        <p:tgtEl>
                                          <p:spTgt spid="3924"/>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3934"/>
                                        </p:tgtEl>
                                        <p:attrNameLst>
                                          <p:attrName>style.visibility</p:attrName>
                                        </p:attrNameLst>
                                      </p:cBhvr>
                                      <p:to>
                                        <p:strVal val="visible"/>
                                      </p:to>
                                    </p:set>
                                    <p:anim calcmode="lin" valueType="num">
                                      <p:cBhvr additive="base">
                                        <p:cTn id="14" dur="500"/>
                                        <p:tgtEl>
                                          <p:spTgt spid="3934"/>
                                        </p:tgtEl>
                                        <p:attrNameLst>
                                          <p:attrName>ppt_w</p:attrName>
                                        </p:attrNameLst>
                                      </p:cBhvr>
                                      <p:tavLst>
                                        <p:tav tm="0">
                                          <p:val>
                                            <p:strVal val="0"/>
                                          </p:val>
                                        </p:tav>
                                        <p:tav tm="100000">
                                          <p:val>
                                            <p:strVal val="#ppt_w"/>
                                          </p:val>
                                        </p:tav>
                                      </p:tavLst>
                                    </p:anim>
                                    <p:anim calcmode="lin" valueType="num">
                                      <p:cBhvr additive="base">
                                        <p:cTn id="15" dur="500"/>
                                        <p:tgtEl>
                                          <p:spTgt spid="3934"/>
                                        </p:tgtEl>
                                        <p:attrNameLst>
                                          <p:attrName>ppt_h</p:attrName>
                                        </p:attrNameLst>
                                      </p:cBhvr>
                                      <p:tavLst>
                                        <p:tav tm="0">
                                          <p:val>
                                            <p:strVal val="0"/>
                                          </p:val>
                                        </p:tav>
                                        <p:tav tm="100000">
                                          <p:val>
                                            <p:strVal val="#ppt_h"/>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927"/>
                                        </p:tgtEl>
                                        <p:attrNameLst>
                                          <p:attrName>style.visibility</p:attrName>
                                        </p:attrNameLst>
                                      </p:cBhvr>
                                      <p:to>
                                        <p:strVal val="visible"/>
                                      </p:to>
                                    </p:set>
                                    <p:animEffect transition="in" filter="fade">
                                      <p:cBhvr>
                                        <p:cTn id="19" dur="500"/>
                                        <p:tgtEl>
                                          <p:spTgt spid="3927"/>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926"/>
                                        </p:tgtEl>
                                        <p:attrNameLst>
                                          <p:attrName>style.visibility</p:attrName>
                                        </p:attrNameLst>
                                      </p:cBhvr>
                                      <p:to>
                                        <p:strVal val="visible"/>
                                      </p:to>
                                    </p:set>
                                    <p:animEffect transition="in" filter="fade">
                                      <p:cBhvr>
                                        <p:cTn id="23" dur="500"/>
                                        <p:tgtEl>
                                          <p:spTgt spid="3926"/>
                                        </p:tgtEl>
                                      </p:cBhvr>
                                    </p:animEffect>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935"/>
                                        </p:tgtEl>
                                        <p:attrNameLst>
                                          <p:attrName>style.visibility</p:attrName>
                                        </p:attrNameLst>
                                      </p:cBhvr>
                                      <p:to>
                                        <p:strVal val="visible"/>
                                      </p:to>
                                    </p:set>
                                    <p:anim calcmode="lin" valueType="num">
                                      <p:cBhvr additive="base">
                                        <p:cTn id="27" dur="500"/>
                                        <p:tgtEl>
                                          <p:spTgt spid="3935"/>
                                        </p:tgtEl>
                                        <p:attrNameLst>
                                          <p:attrName>ppt_w</p:attrName>
                                        </p:attrNameLst>
                                      </p:cBhvr>
                                      <p:tavLst>
                                        <p:tav tm="0">
                                          <p:val>
                                            <p:strVal val="0"/>
                                          </p:val>
                                        </p:tav>
                                        <p:tav tm="100000">
                                          <p:val>
                                            <p:strVal val="#ppt_w"/>
                                          </p:val>
                                        </p:tav>
                                      </p:tavLst>
                                    </p:anim>
                                    <p:anim calcmode="lin" valueType="num">
                                      <p:cBhvr additive="base">
                                        <p:cTn id="28" dur="500"/>
                                        <p:tgtEl>
                                          <p:spTgt spid="3935"/>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929"/>
                                        </p:tgtEl>
                                        <p:attrNameLst>
                                          <p:attrName>style.visibility</p:attrName>
                                        </p:attrNameLst>
                                      </p:cBhvr>
                                      <p:to>
                                        <p:strVal val="visible"/>
                                      </p:to>
                                    </p:set>
                                    <p:animEffect transition="in" filter="fade">
                                      <p:cBhvr>
                                        <p:cTn id="32" dur="500"/>
                                        <p:tgtEl>
                                          <p:spTgt spid="3929"/>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928"/>
                                        </p:tgtEl>
                                        <p:attrNameLst>
                                          <p:attrName>style.visibility</p:attrName>
                                        </p:attrNameLst>
                                      </p:cBhvr>
                                      <p:to>
                                        <p:strVal val="visible"/>
                                      </p:to>
                                    </p:set>
                                    <p:animEffect transition="in" filter="fade">
                                      <p:cBhvr>
                                        <p:cTn id="36" dur="500"/>
                                        <p:tgtEl>
                                          <p:spTgt spid="3928"/>
                                        </p:tgtEl>
                                      </p:cBhvr>
                                    </p:animEffect>
                                  </p:childTnLst>
                                </p:cTn>
                              </p:par>
                            </p:childTnLst>
                          </p:cTn>
                        </p:par>
                        <p:par>
                          <p:cTn id="37" fill="hold">
                            <p:stCondLst>
                              <p:cond delay="3500"/>
                            </p:stCondLst>
                            <p:childTnLst>
                              <p:par>
                                <p:cTn id="38" presetID="23" presetClass="entr" presetSubtype="16" fill="hold" nodeType="afterEffect">
                                  <p:stCondLst>
                                    <p:cond delay="0"/>
                                  </p:stCondLst>
                                  <p:childTnLst>
                                    <p:set>
                                      <p:cBhvr>
                                        <p:cTn id="39" dur="1" fill="hold">
                                          <p:stCondLst>
                                            <p:cond delay="0"/>
                                          </p:stCondLst>
                                        </p:cTn>
                                        <p:tgtEl>
                                          <p:spTgt spid="3936"/>
                                        </p:tgtEl>
                                        <p:attrNameLst>
                                          <p:attrName>style.visibility</p:attrName>
                                        </p:attrNameLst>
                                      </p:cBhvr>
                                      <p:to>
                                        <p:strVal val="visible"/>
                                      </p:to>
                                    </p:set>
                                    <p:anim calcmode="lin" valueType="num">
                                      <p:cBhvr additive="base">
                                        <p:cTn id="40" dur="500"/>
                                        <p:tgtEl>
                                          <p:spTgt spid="3936"/>
                                        </p:tgtEl>
                                        <p:attrNameLst>
                                          <p:attrName>ppt_w</p:attrName>
                                        </p:attrNameLst>
                                      </p:cBhvr>
                                      <p:tavLst>
                                        <p:tav tm="0">
                                          <p:val>
                                            <p:strVal val="0"/>
                                          </p:val>
                                        </p:tav>
                                        <p:tav tm="100000">
                                          <p:val>
                                            <p:strVal val="#ppt_w"/>
                                          </p:val>
                                        </p:tav>
                                      </p:tavLst>
                                    </p:anim>
                                    <p:anim calcmode="lin" valueType="num">
                                      <p:cBhvr additive="base">
                                        <p:cTn id="41" dur="500"/>
                                        <p:tgtEl>
                                          <p:spTgt spid="3936"/>
                                        </p:tgtEl>
                                        <p:attrNameLst>
                                          <p:attrName>ppt_h</p:attrName>
                                        </p:attrNameLst>
                                      </p:cBhvr>
                                      <p:tavLst>
                                        <p:tav tm="0">
                                          <p:val>
                                            <p:strVal val="0"/>
                                          </p:val>
                                        </p:tav>
                                        <p:tav tm="100000">
                                          <p:val>
                                            <p:strVal val="#ppt_h"/>
                                          </p:val>
                                        </p:tav>
                                      </p:tavLst>
                                    </p:anim>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3931"/>
                                        </p:tgtEl>
                                        <p:attrNameLst>
                                          <p:attrName>style.visibility</p:attrName>
                                        </p:attrNameLst>
                                      </p:cBhvr>
                                      <p:to>
                                        <p:strVal val="visible"/>
                                      </p:to>
                                    </p:set>
                                    <p:animEffect transition="in" filter="fade">
                                      <p:cBhvr>
                                        <p:cTn id="45" dur="500"/>
                                        <p:tgtEl>
                                          <p:spTgt spid="3931"/>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930"/>
                                        </p:tgtEl>
                                        <p:attrNameLst>
                                          <p:attrName>style.visibility</p:attrName>
                                        </p:attrNameLst>
                                      </p:cBhvr>
                                      <p:to>
                                        <p:strVal val="visible"/>
                                      </p:to>
                                    </p:set>
                                    <p:animEffect transition="in" filter="fade">
                                      <p:cBhvr>
                                        <p:cTn id="49" dur="500"/>
                                        <p:tgtEl>
                                          <p:spTgt spid="3930"/>
                                        </p:tgtEl>
                                      </p:cBhvr>
                                    </p:animEffect>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3937"/>
                                        </p:tgtEl>
                                        <p:attrNameLst>
                                          <p:attrName>style.visibility</p:attrName>
                                        </p:attrNameLst>
                                      </p:cBhvr>
                                      <p:to>
                                        <p:strVal val="visible"/>
                                      </p:to>
                                    </p:set>
                                    <p:anim calcmode="lin" valueType="num">
                                      <p:cBhvr additive="base">
                                        <p:cTn id="53" dur="500"/>
                                        <p:tgtEl>
                                          <p:spTgt spid="3937"/>
                                        </p:tgtEl>
                                        <p:attrNameLst>
                                          <p:attrName>ppt_w</p:attrName>
                                        </p:attrNameLst>
                                      </p:cBhvr>
                                      <p:tavLst>
                                        <p:tav tm="0">
                                          <p:val>
                                            <p:strVal val="0"/>
                                          </p:val>
                                        </p:tav>
                                        <p:tav tm="100000">
                                          <p:val>
                                            <p:strVal val="#ppt_w"/>
                                          </p:val>
                                        </p:tav>
                                      </p:tavLst>
                                    </p:anim>
                                    <p:anim calcmode="lin" valueType="num">
                                      <p:cBhvr additive="base">
                                        <p:cTn id="54" dur="500"/>
                                        <p:tgtEl>
                                          <p:spTgt spid="3937"/>
                                        </p:tgtEl>
                                        <p:attrNameLst>
                                          <p:attrName>ppt_h</p:attrName>
                                        </p:attrNameLst>
                                      </p:cBhvr>
                                      <p:tavLst>
                                        <p:tav tm="0">
                                          <p:val>
                                            <p:strVal val="0"/>
                                          </p:val>
                                        </p:tav>
                                        <p:tav tm="100000">
                                          <p:val>
                                            <p:strVal val="#ppt_h"/>
                                          </p:val>
                                        </p:tav>
                                      </p:tavLst>
                                    </p:anim>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3933"/>
                                        </p:tgtEl>
                                        <p:attrNameLst>
                                          <p:attrName>style.visibility</p:attrName>
                                        </p:attrNameLst>
                                      </p:cBhvr>
                                      <p:to>
                                        <p:strVal val="visible"/>
                                      </p:to>
                                    </p:set>
                                    <p:animEffect transition="in" filter="fade">
                                      <p:cBhvr>
                                        <p:cTn id="58" dur="500"/>
                                        <p:tgtEl>
                                          <p:spTgt spid="3933"/>
                                        </p:tgtEl>
                                      </p:cBhvr>
                                    </p:animEffec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3932"/>
                                        </p:tgtEl>
                                        <p:attrNameLst>
                                          <p:attrName>style.visibility</p:attrName>
                                        </p:attrNameLst>
                                      </p:cBhvr>
                                      <p:to>
                                        <p:strVal val="visible"/>
                                      </p:to>
                                    </p:set>
                                    <p:animEffect transition="in" filter="fade">
                                      <p:cBhvr>
                                        <p:cTn id="62" dur="500"/>
                                        <p:tgtEl>
                                          <p:spTgt spid="3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942"/>
        <p:cNvGrpSpPr/>
        <p:nvPr/>
      </p:nvGrpSpPr>
      <p:grpSpPr>
        <a:xfrm>
          <a:off x="0" y="0"/>
          <a:ext cx="0" cy="0"/>
          <a:chOff x="0" y="0"/>
          <a:chExt cx="0" cy="0"/>
        </a:xfrm>
      </p:grpSpPr>
      <p:sp>
        <p:nvSpPr>
          <p:cNvPr id="3943" name="Google Shape;3943;p75"/>
          <p:cNvSpPr/>
          <p:nvPr/>
        </p:nvSpPr>
        <p:spPr>
          <a:xfrm>
            <a:off x="444064" y="800100"/>
            <a:ext cx="2384046" cy="6057900"/>
          </a:xfrm>
          <a:custGeom>
            <a:avLst/>
            <a:gdLst/>
            <a:ahLst/>
            <a:cxnLst/>
            <a:rect l="l" t="t" r="r" b="b"/>
            <a:pathLst>
              <a:path w="2504892" h="6364973" extrusionOk="0">
                <a:moveTo>
                  <a:pt x="685175" y="0"/>
                </a:moveTo>
                <a:lnTo>
                  <a:pt x="845346" y="62288"/>
                </a:lnTo>
                <a:lnTo>
                  <a:pt x="978821" y="124576"/>
                </a:lnTo>
                <a:lnTo>
                  <a:pt x="1107848" y="284745"/>
                </a:lnTo>
                <a:lnTo>
                  <a:pt x="1205730" y="378177"/>
                </a:lnTo>
                <a:lnTo>
                  <a:pt x="1268018" y="502753"/>
                </a:lnTo>
                <a:lnTo>
                  <a:pt x="1303612" y="631779"/>
                </a:lnTo>
                <a:lnTo>
                  <a:pt x="1303612" y="849787"/>
                </a:lnTo>
                <a:lnTo>
                  <a:pt x="1303612" y="978812"/>
                </a:lnTo>
                <a:lnTo>
                  <a:pt x="1303612" y="1009956"/>
                </a:lnTo>
                <a:lnTo>
                  <a:pt x="1303612" y="1041100"/>
                </a:lnTo>
                <a:lnTo>
                  <a:pt x="1334756" y="1072244"/>
                </a:lnTo>
                <a:lnTo>
                  <a:pt x="1365900" y="1165676"/>
                </a:lnTo>
                <a:lnTo>
                  <a:pt x="1365900" y="1134532"/>
                </a:lnTo>
                <a:lnTo>
                  <a:pt x="1432638" y="1134532"/>
                </a:lnTo>
                <a:lnTo>
                  <a:pt x="1530520" y="1227964"/>
                </a:lnTo>
                <a:lnTo>
                  <a:pt x="1561665" y="1259108"/>
                </a:lnTo>
                <a:lnTo>
                  <a:pt x="1561665" y="1294701"/>
                </a:lnTo>
                <a:lnTo>
                  <a:pt x="1592809" y="1356989"/>
                </a:lnTo>
                <a:lnTo>
                  <a:pt x="1659547" y="1419277"/>
                </a:lnTo>
                <a:lnTo>
                  <a:pt x="1788573" y="1481565"/>
                </a:lnTo>
                <a:lnTo>
                  <a:pt x="2015482" y="1637285"/>
                </a:lnTo>
                <a:lnTo>
                  <a:pt x="2113364" y="1797454"/>
                </a:lnTo>
                <a:lnTo>
                  <a:pt x="2246839" y="2144488"/>
                </a:lnTo>
                <a:lnTo>
                  <a:pt x="2309128" y="2460377"/>
                </a:lnTo>
                <a:lnTo>
                  <a:pt x="2309128" y="2678385"/>
                </a:lnTo>
                <a:lnTo>
                  <a:pt x="2309128" y="2776266"/>
                </a:lnTo>
                <a:lnTo>
                  <a:pt x="2277984" y="2869698"/>
                </a:lnTo>
                <a:lnTo>
                  <a:pt x="2309128" y="3216731"/>
                </a:lnTo>
                <a:lnTo>
                  <a:pt x="2277984" y="3341307"/>
                </a:lnTo>
                <a:lnTo>
                  <a:pt x="2277984" y="3750628"/>
                </a:lnTo>
                <a:lnTo>
                  <a:pt x="2309128" y="4195543"/>
                </a:lnTo>
                <a:lnTo>
                  <a:pt x="2375866" y="4760584"/>
                </a:lnTo>
                <a:lnTo>
                  <a:pt x="2438154" y="5263337"/>
                </a:lnTo>
                <a:lnTo>
                  <a:pt x="2504892" y="5548082"/>
                </a:lnTo>
                <a:lnTo>
                  <a:pt x="2473748" y="5548082"/>
                </a:lnTo>
                <a:lnTo>
                  <a:pt x="2309128" y="5548082"/>
                </a:lnTo>
                <a:lnTo>
                  <a:pt x="2309128" y="5677108"/>
                </a:lnTo>
                <a:lnTo>
                  <a:pt x="2180102" y="5722267"/>
                </a:lnTo>
                <a:lnTo>
                  <a:pt x="2180102" y="5708252"/>
                </a:lnTo>
                <a:lnTo>
                  <a:pt x="1953193" y="5801684"/>
                </a:lnTo>
                <a:lnTo>
                  <a:pt x="2180102" y="5722267"/>
                </a:lnTo>
                <a:lnTo>
                  <a:pt x="2180102" y="5863972"/>
                </a:lnTo>
                <a:lnTo>
                  <a:pt x="2180102" y="6335581"/>
                </a:lnTo>
                <a:lnTo>
                  <a:pt x="2173213" y="6364973"/>
                </a:lnTo>
                <a:lnTo>
                  <a:pt x="635613" y="6364973"/>
                </a:lnTo>
                <a:lnTo>
                  <a:pt x="587293" y="6055285"/>
                </a:lnTo>
                <a:lnTo>
                  <a:pt x="618437" y="5863972"/>
                </a:lnTo>
                <a:lnTo>
                  <a:pt x="587293" y="5863972"/>
                </a:lnTo>
                <a:lnTo>
                  <a:pt x="391529" y="5863972"/>
                </a:lnTo>
                <a:lnTo>
                  <a:pt x="262502" y="5832828"/>
                </a:lnTo>
                <a:lnTo>
                  <a:pt x="195765" y="5801684"/>
                </a:lnTo>
                <a:lnTo>
                  <a:pt x="164620" y="5801684"/>
                </a:lnTo>
                <a:lnTo>
                  <a:pt x="195765" y="5485794"/>
                </a:lnTo>
                <a:lnTo>
                  <a:pt x="226909" y="5138761"/>
                </a:lnTo>
                <a:lnTo>
                  <a:pt x="262502" y="4729440"/>
                </a:lnTo>
                <a:lnTo>
                  <a:pt x="226909" y="4506983"/>
                </a:lnTo>
                <a:lnTo>
                  <a:pt x="226909" y="4351263"/>
                </a:lnTo>
                <a:lnTo>
                  <a:pt x="226909" y="4320119"/>
                </a:lnTo>
                <a:lnTo>
                  <a:pt x="226909" y="4288975"/>
                </a:lnTo>
                <a:lnTo>
                  <a:pt x="262502" y="4097661"/>
                </a:lnTo>
                <a:lnTo>
                  <a:pt x="324791" y="3812916"/>
                </a:lnTo>
                <a:lnTo>
                  <a:pt x="458267" y="3185587"/>
                </a:lnTo>
                <a:lnTo>
                  <a:pt x="422673" y="3310163"/>
                </a:lnTo>
                <a:lnTo>
                  <a:pt x="458267" y="3123299"/>
                </a:lnTo>
                <a:lnTo>
                  <a:pt x="556148" y="2647241"/>
                </a:lnTo>
                <a:lnTo>
                  <a:pt x="618437" y="2300208"/>
                </a:lnTo>
                <a:lnTo>
                  <a:pt x="716319" y="2019912"/>
                </a:lnTo>
                <a:lnTo>
                  <a:pt x="747463" y="1984318"/>
                </a:lnTo>
                <a:lnTo>
                  <a:pt x="747463" y="1953174"/>
                </a:lnTo>
                <a:lnTo>
                  <a:pt x="783057" y="1828598"/>
                </a:lnTo>
                <a:lnTo>
                  <a:pt x="783057" y="1797454"/>
                </a:lnTo>
                <a:lnTo>
                  <a:pt x="783057" y="1735166"/>
                </a:lnTo>
                <a:lnTo>
                  <a:pt x="814201" y="1672878"/>
                </a:lnTo>
                <a:lnTo>
                  <a:pt x="845346" y="1606141"/>
                </a:lnTo>
                <a:lnTo>
                  <a:pt x="814201" y="1574997"/>
                </a:lnTo>
                <a:lnTo>
                  <a:pt x="716319" y="1606141"/>
                </a:lnTo>
                <a:lnTo>
                  <a:pt x="618437" y="1606141"/>
                </a:lnTo>
                <a:lnTo>
                  <a:pt x="556148" y="1574997"/>
                </a:lnTo>
                <a:lnTo>
                  <a:pt x="520555" y="1481565"/>
                </a:lnTo>
                <a:lnTo>
                  <a:pt x="458267" y="1481565"/>
                </a:lnTo>
                <a:lnTo>
                  <a:pt x="422673" y="1419277"/>
                </a:lnTo>
                <a:lnTo>
                  <a:pt x="391529" y="1356989"/>
                </a:lnTo>
                <a:lnTo>
                  <a:pt x="324791" y="1294701"/>
                </a:lnTo>
                <a:lnTo>
                  <a:pt x="262502" y="1227964"/>
                </a:lnTo>
                <a:lnTo>
                  <a:pt x="226909" y="1196820"/>
                </a:lnTo>
                <a:lnTo>
                  <a:pt x="226909" y="1103388"/>
                </a:lnTo>
                <a:lnTo>
                  <a:pt x="195765" y="1103388"/>
                </a:lnTo>
                <a:lnTo>
                  <a:pt x="164620" y="1041100"/>
                </a:lnTo>
                <a:lnTo>
                  <a:pt x="133476" y="1009956"/>
                </a:lnTo>
                <a:lnTo>
                  <a:pt x="133476" y="947668"/>
                </a:lnTo>
                <a:lnTo>
                  <a:pt x="133476" y="880931"/>
                </a:lnTo>
                <a:lnTo>
                  <a:pt x="97882" y="818643"/>
                </a:lnTo>
                <a:lnTo>
                  <a:pt x="66738" y="694067"/>
                </a:lnTo>
                <a:lnTo>
                  <a:pt x="66738" y="662923"/>
                </a:lnTo>
                <a:lnTo>
                  <a:pt x="0" y="569491"/>
                </a:lnTo>
                <a:lnTo>
                  <a:pt x="35594" y="471610"/>
                </a:lnTo>
                <a:lnTo>
                  <a:pt x="133476" y="315889"/>
                </a:lnTo>
                <a:lnTo>
                  <a:pt x="195765" y="191313"/>
                </a:lnTo>
                <a:lnTo>
                  <a:pt x="324791" y="124576"/>
                </a:lnTo>
                <a:lnTo>
                  <a:pt x="422673" y="62288"/>
                </a:lnTo>
                <a:lnTo>
                  <a:pt x="520555" y="31144"/>
                </a:lnTo>
                <a:close/>
              </a:path>
            </a:pathLst>
          </a:custGeom>
          <a:solidFill>
            <a:schemeClr val="lt2"/>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944" name="Google Shape;3944;p75"/>
          <p:cNvSpPr/>
          <p:nvPr/>
        </p:nvSpPr>
        <p:spPr>
          <a:xfrm>
            <a:off x="-319313" y="4714579"/>
            <a:ext cx="12206513" cy="206210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800">
                <a:solidFill>
                  <a:srgbClr val="308458"/>
                </a:solidFill>
                <a:latin typeface="Arial"/>
                <a:ea typeface="Arial"/>
                <a:cs typeface="Arial"/>
                <a:sym typeface="Arial"/>
              </a:rPr>
              <a:t>Weakness</a:t>
            </a:r>
            <a:endParaRPr sz="12800">
              <a:solidFill>
                <a:srgbClr val="308458"/>
              </a:solidFill>
              <a:latin typeface="Arial"/>
              <a:ea typeface="Arial"/>
              <a:cs typeface="Arial"/>
              <a:sym typeface="Arial"/>
            </a:endParaRPr>
          </a:p>
        </p:txBody>
      </p:sp>
      <p:sp>
        <p:nvSpPr>
          <p:cNvPr id="3945" name="Google Shape;3945;p75"/>
          <p:cNvSpPr/>
          <p:nvPr/>
        </p:nvSpPr>
        <p:spPr>
          <a:xfrm>
            <a:off x="2913729" y="1071321"/>
            <a:ext cx="234598" cy="230932"/>
          </a:xfrm>
          <a:custGeom>
            <a:avLst/>
            <a:gdLst/>
            <a:ahLst/>
            <a:cxnLst/>
            <a:rect l="l" t="t"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rgbClr val="8B8B8B"/>
              </a:solidFill>
              <a:latin typeface="Lato Light"/>
              <a:ea typeface="Lato Light"/>
              <a:cs typeface="Lato Light"/>
              <a:sym typeface="Lato Light"/>
            </a:endParaRPr>
          </a:p>
        </p:txBody>
      </p:sp>
      <p:sp>
        <p:nvSpPr>
          <p:cNvPr id="3946" name="Google Shape;3946;p75"/>
          <p:cNvSpPr txBox="1"/>
          <p:nvPr/>
        </p:nvSpPr>
        <p:spPr>
          <a:xfrm>
            <a:off x="3233947" y="1186787"/>
            <a:ext cx="368254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47" name="Google Shape;3947;p75"/>
          <p:cNvSpPr txBox="1"/>
          <p:nvPr/>
        </p:nvSpPr>
        <p:spPr>
          <a:xfrm>
            <a:off x="3233947" y="798551"/>
            <a:ext cx="1919931"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308458"/>
                </a:solidFill>
                <a:latin typeface="Lato"/>
                <a:ea typeface="Lato"/>
                <a:cs typeface="Lato"/>
                <a:sym typeface="Lato"/>
              </a:rPr>
              <a:t>Number One</a:t>
            </a:r>
            <a:endParaRPr sz="2400" b="1">
              <a:solidFill>
                <a:srgbClr val="308458"/>
              </a:solidFill>
              <a:latin typeface="Lato"/>
              <a:ea typeface="Lato"/>
              <a:cs typeface="Lato"/>
              <a:sym typeface="Lato"/>
            </a:endParaRPr>
          </a:p>
        </p:txBody>
      </p:sp>
      <p:sp>
        <p:nvSpPr>
          <p:cNvPr id="3948" name="Google Shape;3948;p75"/>
          <p:cNvSpPr txBox="1"/>
          <p:nvPr/>
        </p:nvSpPr>
        <p:spPr>
          <a:xfrm>
            <a:off x="3233947" y="3073764"/>
            <a:ext cx="368254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49" name="Google Shape;3949;p75"/>
          <p:cNvSpPr txBox="1"/>
          <p:nvPr/>
        </p:nvSpPr>
        <p:spPr>
          <a:xfrm>
            <a:off x="3233947" y="2655342"/>
            <a:ext cx="1943976"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308458"/>
                </a:solidFill>
                <a:latin typeface="Lato"/>
                <a:ea typeface="Lato"/>
                <a:cs typeface="Lato"/>
                <a:sym typeface="Lato"/>
              </a:rPr>
              <a:t>Number Two</a:t>
            </a:r>
            <a:endParaRPr sz="2400" b="1">
              <a:solidFill>
                <a:srgbClr val="308458"/>
              </a:solidFill>
              <a:latin typeface="Lato"/>
              <a:ea typeface="Lato"/>
              <a:cs typeface="Lato"/>
              <a:sym typeface="Lato"/>
            </a:endParaRPr>
          </a:p>
        </p:txBody>
      </p:sp>
      <p:sp>
        <p:nvSpPr>
          <p:cNvPr id="3950" name="Google Shape;3950;p75"/>
          <p:cNvSpPr txBox="1"/>
          <p:nvPr/>
        </p:nvSpPr>
        <p:spPr>
          <a:xfrm>
            <a:off x="8015969" y="1186787"/>
            <a:ext cx="368254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51" name="Google Shape;3951;p75"/>
          <p:cNvSpPr txBox="1"/>
          <p:nvPr/>
        </p:nvSpPr>
        <p:spPr>
          <a:xfrm>
            <a:off x="8015969" y="798551"/>
            <a:ext cx="2168396"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308458"/>
                </a:solidFill>
                <a:latin typeface="Lato"/>
                <a:ea typeface="Lato"/>
                <a:cs typeface="Lato"/>
                <a:sym typeface="Lato"/>
              </a:rPr>
              <a:t>Number Three</a:t>
            </a:r>
            <a:endParaRPr sz="2400" b="1">
              <a:solidFill>
                <a:srgbClr val="308458"/>
              </a:solidFill>
              <a:latin typeface="Lato"/>
              <a:ea typeface="Lato"/>
              <a:cs typeface="Lato"/>
              <a:sym typeface="Lato"/>
            </a:endParaRPr>
          </a:p>
        </p:txBody>
      </p:sp>
      <p:sp>
        <p:nvSpPr>
          <p:cNvPr id="3952" name="Google Shape;3952;p75"/>
          <p:cNvSpPr txBox="1"/>
          <p:nvPr/>
        </p:nvSpPr>
        <p:spPr>
          <a:xfrm>
            <a:off x="8015969" y="3073764"/>
            <a:ext cx="368254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53" name="Google Shape;3953;p75"/>
          <p:cNvSpPr txBox="1"/>
          <p:nvPr/>
        </p:nvSpPr>
        <p:spPr>
          <a:xfrm>
            <a:off x="8015969" y="2655342"/>
            <a:ext cx="1976036"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308458"/>
                </a:solidFill>
                <a:latin typeface="Lato"/>
                <a:ea typeface="Lato"/>
                <a:cs typeface="Lato"/>
                <a:sym typeface="Lato"/>
              </a:rPr>
              <a:t>Number Four</a:t>
            </a:r>
            <a:endParaRPr sz="2400" b="1">
              <a:solidFill>
                <a:srgbClr val="308458"/>
              </a:solidFill>
              <a:latin typeface="Lato"/>
              <a:ea typeface="Lato"/>
              <a:cs typeface="Lato"/>
              <a:sym typeface="Lato"/>
            </a:endParaRPr>
          </a:p>
        </p:txBody>
      </p:sp>
      <p:sp>
        <p:nvSpPr>
          <p:cNvPr id="3954" name="Google Shape;3954;p75"/>
          <p:cNvSpPr/>
          <p:nvPr/>
        </p:nvSpPr>
        <p:spPr>
          <a:xfrm>
            <a:off x="2913729" y="2914989"/>
            <a:ext cx="234598" cy="230932"/>
          </a:xfrm>
          <a:custGeom>
            <a:avLst/>
            <a:gdLst/>
            <a:ahLst/>
            <a:cxnLst/>
            <a:rect l="l" t="t"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rgbClr val="8B8B8B"/>
              </a:solidFill>
              <a:latin typeface="Lato Light"/>
              <a:ea typeface="Lato Light"/>
              <a:cs typeface="Lato Light"/>
              <a:sym typeface="Lato Light"/>
            </a:endParaRPr>
          </a:p>
        </p:txBody>
      </p:sp>
      <p:sp>
        <p:nvSpPr>
          <p:cNvPr id="3955" name="Google Shape;3955;p75"/>
          <p:cNvSpPr/>
          <p:nvPr/>
        </p:nvSpPr>
        <p:spPr>
          <a:xfrm>
            <a:off x="7668477" y="1071321"/>
            <a:ext cx="234598" cy="230932"/>
          </a:xfrm>
          <a:custGeom>
            <a:avLst/>
            <a:gdLst/>
            <a:ahLst/>
            <a:cxnLst/>
            <a:rect l="l" t="t"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rgbClr val="8B8B8B"/>
              </a:solidFill>
              <a:latin typeface="Lato Light"/>
              <a:ea typeface="Lato Light"/>
              <a:cs typeface="Lato Light"/>
              <a:sym typeface="Lato Light"/>
            </a:endParaRPr>
          </a:p>
        </p:txBody>
      </p:sp>
      <p:sp>
        <p:nvSpPr>
          <p:cNvPr id="3956" name="Google Shape;3956;p75"/>
          <p:cNvSpPr/>
          <p:nvPr/>
        </p:nvSpPr>
        <p:spPr>
          <a:xfrm>
            <a:off x="7668477" y="2914989"/>
            <a:ext cx="234598" cy="230932"/>
          </a:xfrm>
          <a:custGeom>
            <a:avLst/>
            <a:gdLst/>
            <a:ahLst/>
            <a:cxnLst/>
            <a:rect l="l" t="t"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rgbClr val="8B8B8B"/>
              </a:solidFill>
              <a:latin typeface="Lato Light"/>
              <a:ea typeface="Lato Light"/>
              <a:cs typeface="Lato Light"/>
              <a:sym typeface="Lato Light"/>
            </a:endParaRPr>
          </a:p>
        </p:txBody>
      </p:sp>
      <p:sp>
        <p:nvSpPr>
          <p:cNvPr id="3957" name="Google Shape;3957;p75"/>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43"/>
                                        </p:tgtEl>
                                        <p:attrNameLst>
                                          <p:attrName>style.visibility</p:attrName>
                                        </p:attrNameLst>
                                      </p:cBhvr>
                                      <p:to>
                                        <p:strVal val="visible"/>
                                      </p:to>
                                    </p:set>
                                    <p:anim calcmode="lin" valueType="num">
                                      <p:cBhvr additive="base">
                                        <p:cTn id="7" dur="500"/>
                                        <p:tgtEl>
                                          <p:spTgt spid="3943"/>
                                        </p:tgtEl>
                                        <p:attrNameLst>
                                          <p:attrName>ppt_y</p:attrName>
                                        </p:attrNameLst>
                                      </p:cBhvr>
                                      <p:tavLst>
                                        <p:tav tm="0">
                                          <p:val>
                                            <p:strVal val="#ppt_y+1"/>
                                          </p:val>
                                        </p:tav>
                                        <p:tav tm="100000">
                                          <p:val>
                                            <p:strVal val="#ppt_y"/>
                                          </p:val>
                                        </p:tav>
                                      </p:tavLst>
                                    </p:anim>
                                  </p:childTnLst>
                                </p:cTn>
                              </p:par>
                              <p:par>
                                <p:cTn id="8" presetID="2" presetClass="entr" presetSubtype="2" fill="hold" nodeType="withEffect">
                                  <p:stCondLst>
                                    <p:cond delay="0"/>
                                  </p:stCondLst>
                                  <p:childTnLst>
                                    <p:set>
                                      <p:cBhvr>
                                        <p:cTn id="9" dur="1" fill="hold">
                                          <p:stCondLst>
                                            <p:cond delay="0"/>
                                          </p:stCondLst>
                                        </p:cTn>
                                        <p:tgtEl>
                                          <p:spTgt spid="3944"/>
                                        </p:tgtEl>
                                        <p:attrNameLst>
                                          <p:attrName>style.visibility</p:attrName>
                                        </p:attrNameLst>
                                      </p:cBhvr>
                                      <p:to>
                                        <p:strVal val="visible"/>
                                      </p:to>
                                    </p:set>
                                    <p:anim calcmode="lin" valueType="num">
                                      <p:cBhvr additive="base">
                                        <p:cTn id="10" dur="500"/>
                                        <p:tgtEl>
                                          <p:spTgt spid="3944"/>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3945"/>
                                        </p:tgtEl>
                                        <p:attrNameLst>
                                          <p:attrName>style.visibility</p:attrName>
                                        </p:attrNameLst>
                                      </p:cBhvr>
                                      <p:to>
                                        <p:strVal val="visible"/>
                                      </p:to>
                                    </p:set>
                                    <p:anim calcmode="lin" valueType="num">
                                      <p:cBhvr additive="base">
                                        <p:cTn id="14" dur="500"/>
                                        <p:tgtEl>
                                          <p:spTgt spid="3945"/>
                                        </p:tgtEl>
                                        <p:attrNameLst>
                                          <p:attrName>ppt_w</p:attrName>
                                        </p:attrNameLst>
                                      </p:cBhvr>
                                      <p:tavLst>
                                        <p:tav tm="0">
                                          <p:val>
                                            <p:strVal val="0"/>
                                          </p:val>
                                        </p:tav>
                                        <p:tav tm="100000">
                                          <p:val>
                                            <p:strVal val="#ppt_w"/>
                                          </p:val>
                                        </p:tav>
                                      </p:tavLst>
                                    </p:anim>
                                    <p:anim calcmode="lin" valueType="num">
                                      <p:cBhvr additive="base">
                                        <p:cTn id="15" dur="500"/>
                                        <p:tgtEl>
                                          <p:spTgt spid="3945"/>
                                        </p:tgtEl>
                                        <p:attrNameLst>
                                          <p:attrName>ppt_h</p:attrName>
                                        </p:attrNameLst>
                                      </p:cBhvr>
                                      <p:tavLst>
                                        <p:tav tm="0">
                                          <p:val>
                                            <p:strVal val="0"/>
                                          </p:val>
                                        </p:tav>
                                        <p:tav tm="100000">
                                          <p:val>
                                            <p:strVal val="#ppt_h"/>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947"/>
                                        </p:tgtEl>
                                        <p:attrNameLst>
                                          <p:attrName>style.visibility</p:attrName>
                                        </p:attrNameLst>
                                      </p:cBhvr>
                                      <p:to>
                                        <p:strVal val="visible"/>
                                      </p:to>
                                    </p:set>
                                    <p:animEffect transition="in" filter="fade">
                                      <p:cBhvr>
                                        <p:cTn id="19" dur="500"/>
                                        <p:tgtEl>
                                          <p:spTgt spid="3947"/>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946"/>
                                        </p:tgtEl>
                                        <p:attrNameLst>
                                          <p:attrName>style.visibility</p:attrName>
                                        </p:attrNameLst>
                                      </p:cBhvr>
                                      <p:to>
                                        <p:strVal val="visible"/>
                                      </p:to>
                                    </p:set>
                                    <p:animEffect transition="in" filter="fade">
                                      <p:cBhvr>
                                        <p:cTn id="23" dur="500"/>
                                        <p:tgtEl>
                                          <p:spTgt spid="3946"/>
                                        </p:tgtEl>
                                      </p:cBhvr>
                                    </p:animEffect>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954"/>
                                        </p:tgtEl>
                                        <p:attrNameLst>
                                          <p:attrName>style.visibility</p:attrName>
                                        </p:attrNameLst>
                                      </p:cBhvr>
                                      <p:to>
                                        <p:strVal val="visible"/>
                                      </p:to>
                                    </p:set>
                                    <p:anim calcmode="lin" valueType="num">
                                      <p:cBhvr additive="base">
                                        <p:cTn id="27" dur="500"/>
                                        <p:tgtEl>
                                          <p:spTgt spid="3954"/>
                                        </p:tgtEl>
                                        <p:attrNameLst>
                                          <p:attrName>ppt_w</p:attrName>
                                        </p:attrNameLst>
                                      </p:cBhvr>
                                      <p:tavLst>
                                        <p:tav tm="0">
                                          <p:val>
                                            <p:strVal val="0"/>
                                          </p:val>
                                        </p:tav>
                                        <p:tav tm="100000">
                                          <p:val>
                                            <p:strVal val="#ppt_w"/>
                                          </p:val>
                                        </p:tav>
                                      </p:tavLst>
                                    </p:anim>
                                    <p:anim calcmode="lin" valueType="num">
                                      <p:cBhvr additive="base">
                                        <p:cTn id="28" dur="500"/>
                                        <p:tgtEl>
                                          <p:spTgt spid="3954"/>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949"/>
                                        </p:tgtEl>
                                        <p:attrNameLst>
                                          <p:attrName>style.visibility</p:attrName>
                                        </p:attrNameLst>
                                      </p:cBhvr>
                                      <p:to>
                                        <p:strVal val="visible"/>
                                      </p:to>
                                    </p:set>
                                    <p:animEffect transition="in" filter="fade">
                                      <p:cBhvr>
                                        <p:cTn id="32" dur="500"/>
                                        <p:tgtEl>
                                          <p:spTgt spid="3949"/>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948"/>
                                        </p:tgtEl>
                                        <p:attrNameLst>
                                          <p:attrName>style.visibility</p:attrName>
                                        </p:attrNameLst>
                                      </p:cBhvr>
                                      <p:to>
                                        <p:strVal val="visible"/>
                                      </p:to>
                                    </p:set>
                                    <p:animEffect transition="in" filter="fade">
                                      <p:cBhvr>
                                        <p:cTn id="36" dur="500"/>
                                        <p:tgtEl>
                                          <p:spTgt spid="3948"/>
                                        </p:tgtEl>
                                      </p:cBhvr>
                                    </p:animEffect>
                                  </p:childTnLst>
                                </p:cTn>
                              </p:par>
                            </p:childTnLst>
                          </p:cTn>
                        </p:par>
                        <p:par>
                          <p:cTn id="37" fill="hold">
                            <p:stCondLst>
                              <p:cond delay="3500"/>
                            </p:stCondLst>
                            <p:childTnLst>
                              <p:par>
                                <p:cTn id="38" presetID="23" presetClass="entr" presetSubtype="16" fill="hold" nodeType="afterEffect">
                                  <p:stCondLst>
                                    <p:cond delay="0"/>
                                  </p:stCondLst>
                                  <p:childTnLst>
                                    <p:set>
                                      <p:cBhvr>
                                        <p:cTn id="39" dur="1" fill="hold">
                                          <p:stCondLst>
                                            <p:cond delay="0"/>
                                          </p:stCondLst>
                                        </p:cTn>
                                        <p:tgtEl>
                                          <p:spTgt spid="3955"/>
                                        </p:tgtEl>
                                        <p:attrNameLst>
                                          <p:attrName>style.visibility</p:attrName>
                                        </p:attrNameLst>
                                      </p:cBhvr>
                                      <p:to>
                                        <p:strVal val="visible"/>
                                      </p:to>
                                    </p:set>
                                    <p:anim calcmode="lin" valueType="num">
                                      <p:cBhvr additive="base">
                                        <p:cTn id="40" dur="500"/>
                                        <p:tgtEl>
                                          <p:spTgt spid="3955"/>
                                        </p:tgtEl>
                                        <p:attrNameLst>
                                          <p:attrName>ppt_w</p:attrName>
                                        </p:attrNameLst>
                                      </p:cBhvr>
                                      <p:tavLst>
                                        <p:tav tm="0">
                                          <p:val>
                                            <p:strVal val="0"/>
                                          </p:val>
                                        </p:tav>
                                        <p:tav tm="100000">
                                          <p:val>
                                            <p:strVal val="#ppt_w"/>
                                          </p:val>
                                        </p:tav>
                                      </p:tavLst>
                                    </p:anim>
                                    <p:anim calcmode="lin" valueType="num">
                                      <p:cBhvr additive="base">
                                        <p:cTn id="41" dur="500"/>
                                        <p:tgtEl>
                                          <p:spTgt spid="3955"/>
                                        </p:tgtEl>
                                        <p:attrNameLst>
                                          <p:attrName>ppt_h</p:attrName>
                                        </p:attrNameLst>
                                      </p:cBhvr>
                                      <p:tavLst>
                                        <p:tav tm="0">
                                          <p:val>
                                            <p:strVal val="0"/>
                                          </p:val>
                                        </p:tav>
                                        <p:tav tm="100000">
                                          <p:val>
                                            <p:strVal val="#ppt_h"/>
                                          </p:val>
                                        </p:tav>
                                      </p:tavLst>
                                    </p:anim>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3951"/>
                                        </p:tgtEl>
                                        <p:attrNameLst>
                                          <p:attrName>style.visibility</p:attrName>
                                        </p:attrNameLst>
                                      </p:cBhvr>
                                      <p:to>
                                        <p:strVal val="visible"/>
                                      </p:to>
                                    </p:set>
                                    <p:animEffect transition="in" filter="fade">
                                      <p:cBhvr>
                                        <p:cTn id="45" dur="500"/>
                                        <p:tgtEl>
                                          <p:spTgt spid="3951"/>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950"/>
                                        </p:tgtEl>
                                        <p:attrNameLst>
                                          <p:attrName>style.visibility</p:attrName>
                                        </p:attrNameLst>
                                      </p:cBhvr>
                                      <p:to>
                                        <p:strVal val="visible"/>
                                      </p:to>
                                    </p:set>
                                    <p:animEffect transition="in" filter="fade">
                                      <p:cBhvr>
                                        <p:cTn id="49" dur="500"/>
                                        <p:tgtEl>
                                          <p:spTgt spid="3950"/>
                                        </p:tgtEl>
                                      </p:cBhvr>
                                    </p:animEffect>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3956"/>
                                        </p:tgtEl>
                                        <p:attrNameLst>
                                          <p:attrName>style.visibility</p:attrName>
                                        </p:attrNameLst>
                                      </p:cBhvr>
                                      <p:to>
                                        <p:strVal val="visible"/>
                                      </p:to>
                                    </p:set>
                                    <p:anim calcmode="lin" valueType="num">
                                      <p:cBhvr additive="base">
                                        <p:cTn id="53" dur="500"/>
                                        <p:tgtEl>
                                          <p:spTgt spid="3956"/>
                                        </p:tgtEl>
                                        <p:attrNameLst>
                                          <p:attrName>ppt_w</p:attrName>
                                        </p:attrNameLst>
                                      </p:cBhvr>
                                      <p:tavLst>
                                        <p:tav tm="0">
                                          <p:val>
                                            <p:strVal val="0"/>
                                          </p:val>
                                        </p:tav>
                                        <p:tav tm="100000">
                                          <p:val>
                                            <p:strVal val="#ppt_w"/>
                                          </p:val>
                                        </p:tav>
                                      </p:tavLst>
                                    </p:anim>
                                    <p:anim calcmode="lin" valueType="num">
                                      <p:cBhvr additive="base">
                                        <p:cTn id="54" dur="500"/>
                                        <p:tgtEl>
                                          <p:spTgt spid="3956"/>
                                        </p:tgtEl>
                                        <p:attrNameLst>
                                          <p:attrName>ppt_h</p:attrName>
                                        </p:attrNameLst>
                                      </p:cBhvr>
                                      <p:tavLst>
                                        <p:tav tm="0">
                                          <p:val>
                                            <p:strVal val="0"/>
                                          </p:val>
                                        </p:tav>
                                        <p:tav tm="100000">
                                          <p:val>
                                            <p:strVal val="#ppt_h"/>
                                          </p:val>
                                        </p:tav>
                                      </p:tavLst>
                                    </p:anim>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3953"/>
                                        </p:tgtEl>
                                        <p:attrNameLst>
                                          <p:attrName>style.visibility</p:attrName>
                                        </p:attrNameLst>
                                      </p:cBhvr>
                                      <p:to>
                                        <p:strVal val="visible"/>
                                      </p:to>
                                    </p:set>
                                    <p:animEffect transition="in" filter="fade">
                                      <p:cBhvr>
                                        <p:cTn id="58" dur="500"/>
                                        <p:tgtEl>
                                          <p:spTgt spid="3953"/>
                                        </p:tgtEl>
                                      </p:cBhvr>
                                    </p:animEffec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3952"/>
                                        </p:tgtEl>
                                        <p:attrNameLst>
                                          <p:attrName>style.visibility</p:attrName>
                                        </p:attrNameLst>
                                      </p:cBhvr>
                                      <p:to>
                                        <p:strVal val="visible"/>
                                      </p:to>
                                    </p:set>
                                    <p:animEffect transition="in" filter="fade">
                                      <p:cBhvr>
                                        <p:cTn id="62" dur="500"/>
                                        <p:tgtEl>
                                          <p:spTgt spid="3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2"/>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Five Cycle Process</a:t>
            </a:r>
            <a:endParaRPr/>
          </a:p>
        </p:txBody>
      </p:sp>
      <p:sp>
        <p:nvSpPr>
          <p:cNvPr id="1228" name="Google Shape;1228;p12"/>
          <p:cNvSpPr/>
          <p:nvPr/>
        </p:nvSpPr>
        <p:spPr>
          <a:xfrm>
            <a:off x="5481097" y="1944157"/>
            <a:ext cx="1229808" cy="1229808"/>
          </a:xfrm>
          <a:custGeom>
            <a:avLst/>
            <a:gdLst/>
            <a:ahLst/>
            <a:cxnLst/>
            <a:rect l="l" t="t" r="r" b="b"/>
            <a:pathLst>
              <a:path w="938701" h="938701" extrusionOk="0">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2"/>
          </a:solidFill>
          <a:ln>
            <a:noFill/>
          </a:ln>
        </p:spPr>
        <p:txBody>
          <a:bodyPr spcFirstLastPara="1" wrap="square" lIns="162850" tIns="162850" rIns="162850" bIns="162850" anchor="ctr" anchorCtr="0">
            <a:noAutofit/>
          </a:bodyPr>
          <a:lstStyle/>
          <a:p>
            <a:pPr marL="0" marR="0" lvl="0" indent="0" algn="ctr" rtl="0">
              <a:lnSpc>
                <a:spcPct val="90000"/>
              </a:lnSpc>
              <a:spcBef>
                <a:spcPts val="0"/>
              </a:spcBef>
              <a:spcAft>
                <a:spcPts val="0"/>
              </a:spcAft>
              <a:buNone/>
            </a:pPr>
            <a:endParaRPr sz="2000">
              <a:solidFill>
                <a:schemeClr val="lt1"/>
              </a:solidFill>
              <a:latin typeface="Lato Light"/>
              <a:ea typeface="Lato Light"/>
              <a:cs typeface="Lato Light"/>
              <a:sym typeface="Lato Light"/>
            </a:endParaRPr>
          </a:p>
        </p:txBody>
      </p:sp>
      <p:sp>
        <p:nvSpPr>
          <p:cNvPr id="1229" name="Google Shape;1229;p12"/>
          <p:cNvSpPr/>
          <p:nvPr/>
        </p:nvSpPr>
        <p:spPr>
          <a:xfrm rot="2160000">
            <a:off x="6672299" y="2889397"/>
            <a:ext cx="328016" cy="415059"/>
          </a:xfrm>
          <a:custGeom>
            <a:avLst/>
            <a:gdLst/>
            <a:ahLst/>
            <a:cxnLst/>
            <a:rect l="l" t="t" r="r" b="b"/>
            <a:pathLst>
              <a:path w="250372" h="316811" extrusionOk="0">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accent2"/>
          </a:solidFill>
          <a:ln>
            <a:noFill/>
          </a:ln>
        </p:spPr>
        <p:txBody>
          <a:bodyPr spcFirstLastPara="1" wrap="square" lIns="0" tIns="63350" rIns="75100" bIns="63350" anchor="ctr" anchorCtr="0">
            <a:noAutofit/>
          </a:bodyPr>
          <a:lstStyle/>
          <a:p>
            <a:pPr marL="0" marR="0" lvl="0" indent="0" algn="ctr" rtl="0">
              <a:lnSpc>
                <a:spcPct val="90000"/>
              </a:lnSpc>
              <a:spcBef>
                <a:spcPts val="0"/>
              </a:spcBef>
              <a:spcAft>
                <a:spcPts val="0"/>
              </a:spcAft>
              <a:buNone/>
            </a:pPr>
            <a:endParaRPr sz="1400">
              <a:solidFill>
                <a:schemeClr val="lt1"/>
              </a:solidFill>
              <a:latin typeface="Lato Light"/>
              <a:ea typeface="Lato Light"/>
              <a:cs typeface="Lato Light"/>
              <a:sym typeface="Lato Light"/>
            </a:endParaRPr>
          </a:p>
        </p:txBody>
      </p:sp>
      <p:sp>
        <p:nvSpPr>
          <p:cNvPr id="1230" name="Google Shape;1230;p12"/>
          <p:cNvSpPr/>
          <p:nvPr/>
        </p:nvSpPr>
        <p:spPr>
          <a:xfrm>
            <a:off x="6976732" y="3030800"/>
            <a:ext cx="1229808" cy="1229808"/>
          </a:xfrm>
          <a:custGeom>
            <a:avLst/>
            <a:gdLst/>
            <a:ahLst/>
            <a:cxnLst/>
            <a:rect l="l" t="t" r="r" b="b"/>
            <a:pathLst>
              <a:path w="938701" h="938701" extrusionOk="0">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3"/>
          </a:solidFill>
          <a:ln>
            <a:noFill/>
          </a:ln>
        </p:spPr>
        <p:txBody>
          <a:bodyPr spcFirstLastPara="1" wrap="square" lIns="162850" tIns="162850" rIns="162850" bIns="162850" anchor="ctr" anchorCtr="0">
            <a:noAutofit/>
          </a:bodyPr>
          <a:lstStyle/>
          <a:p>
            <a:pPr marL="0" marR="0" lvl="0" indent="0" algn="ctr" rtl="0">
              <a:lnSpc>
                <a:spcPct val="90000"/>
              </a:lnSpc>
              <a:spcBef>
                <a:spcPts val="0"/>
              </a:spcBef>
              <a:spcAft>
                <a:spcPts val="0"/>
              </a:spcAft>
              <a:buNone/>
            </a:pPr>
            <a:endParaRPr sz="2000">
              <a:solidFill>
                <a:schemeClr val="lt1"/>
              </a:solidFill>
              <a:latin typeface="Lato Light"/>
              <a:ea typeface="Lato Light"/>
              <a:cs typeface="Lato Light"/>
              <a:sym typeface="Lato Light"/>
            </a:endParaRPr>
          </a:p>
        </p:txBody>
      </p:sp>
      <p:sp>
        <p:nvSpPr>
          <p:cNvPr id="1231" name="Google Shape;1231;p12"/>
          <p:cNvSpPr/>
          <p:nvPr/>
        </p:nvSpPr>
        <p:spPr>
          <a:xfrm rot="-4320000">
            <a:off x="7144856" y="4308459"/>
            <a:ext cx="328018" cy="415059"/>
          </a:xfrm>
          <a:custGeom>
            <a:avLst/>
            <a:gdLst/>
            <a:ahLst/>
            <a:cxnLst/>
            <a:rect l="l" t="t" r="r" b="b"/>
            <a:pathLst>
              <a:path w="250372" h="316811" extrusionOk="0">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accent3"/>
          </a:solidFill>
          <a:ln>
            <a:noFill/>
          </a:ln>
        </p:spPr>
        <p:txBody>
          <a:bodyPr spcFirstLastPara="1" wrap="square" lIns="75100" tIns="63350" rIns="0" bIns="63350" anchor="ctr" anchorCtr="0">
            <a:noAutofit/>
          </a:bodyPr>
          <a:lstStyle/>
          <a:p>
            <a:pPr marL="0" marR="0" lvl="0" indent="0" algn="ctr" rtl="0">
              <a:lnSpc>
                <a:spcPct val="90000"/>
              </a:lnSpc>
              <a:spcBef>
                <a:spcPts val="0"/>
              </a:spcBef>
              <a:spcAft>
                <a:spcPts val="0"/>
              </a:spcAft>
              <a:buNone/>
            </a:pPr>
            <a:endParaRPr sz="1400">
              <a:solidFill>
                <a:schemeClr val="lt1"/>
              </a:solidFill>
              <a:latin typeface="Lato Light"/>
              <a:ea typeface="Lato Light"/>
              <a:cs typeface="Lato Light"/>
              <a:sym typeface="Lato Light"/>
            </a:endParaRPr>
          </a:p>
        </p:txBody>
      </p:sp>
      <p:sp>
        <p:nvSpPr>
          <p:cNvPr id="1232" name="Google Shape;1232;p12"/>
          <p:cNvSpPr/>
          <p:nvPr/>
        </p:nvSpPr>
        <p:spPr>
          <a:xfrm>
            <a:off x="6405451" y="4789026"/>
            <a:ext cx="1229808" cy="1229808"/>
          </a:xfrm>
          <a:custGeom>
            <a:avLst/>
            <a:gdLst/>
            <a:ahLst/>
            <a:cxnLst/>
            <a:rect l="l" t="t" r="r" b="b"/>
            <a:pathLst>
              <a:path w="938701" h="938701" extrusionOk="0">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4"/>
          </a:solidFill>
          <a:ln>
            <a:noFill/>
          </a:ln>
        </p:spPr>
        <p:txBody>
          <a:bodyPr spcFirstLastPara="1" wrap="square" lIns="162850" tIns="162850" rIns="162850" bIns="162850" anchor="ctr" anchorCtr="0">
            <a:noAutofit/>
          </a:bodyPr>
          <a:lstStyle/>
          <a:p>
            <a:pPr marL="0" marR="0" lvl="0" indent="0" algn="ctr" rtl="0">
              <a:lnSpc>
                <a:spcPct val="90000"/>
              </a:lnSpc>
              <a:spcBef>
                <a:spcPts val="0"/>
              </a:spcBef>
              <a:spcAft>
                <a:spcPts val="0"/>
              </a:spcAft>
              <a:buNone/>
            </a:pPr>
            <a:endParaRPr sz="2000">
              <a:solidFill>
                <a:schemeClr val="lt1"/>
              </a:solidFill>
              <a:latin typeface="Lato Light"/>
              <a:ea typeface="Lato Light"/>
              <a:cs typeface="Lato Light"/>
              <a:sym typeface="Lato Light"/>
            </a:endParaRPr>
          </a:p>
        </p:txBody>
      </p:sp>
      <p:sp>
        <p:nvSpPr>
          <p:cNvPr id="1233" name="Google Shape;1233;p12"/>
          <p:cNvSpPr/>
          <p:nvPr/>
        </p:nvSpPr>
        <p:spPr>
          <a:xfrm>
            <a:off x="5941275" y="5196399"/>
            <a:ext cx="328018" cy="415061"/>
          </a:xfrm>
          <a:custGeom>
            <a:avLst/>
            <a:gdLst/>
            <a:ahLst/>
            <a:cxnLst/>
            <a:rect l="l" t="t" r="r" b="b"/>
            <a:pathLst>
              <a:path w="250372" h="316811" extrusionOk="0">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accent4"/>
          </a:solidFill>
          <a:ln>
            <a:noFill/>
          </a:ln>
        </p:spPr>
        <p:txBody>
          <a:bodyPr spcFirstLastPara="1" wrap="square" lIns="75100" tIns="63350" rIns="0" bIns="63350" anchor="ctr" anchorCtr="0">
            <a:noAutofit/>
          </a:bodyPr>
          <a:lstStyle/>
          <a:p>
            <a:pPr marL="0" marR="0" lvl="0" indent="0" algn="ctr" rtl="0">
              <a:lnSpc>
                <a:spcPct val="90000"/>
              </a:lnSpc>
              <a:spcBef>
                <a:spcPts val="0"/>
              </a:spcBef>
              <a:spcAft>
                <a:spcPts val="0"/>
              </a:spcAft>
              <a:buNone/>
            </a:pPr>
            <a:endParaRPr sz="1400">
              <a:solidFill>
                <a:schemeClr val="lt1"/>
              </a:solidFill>
              <a:latin typeface="Lato Light"/>
              <a:ea typeface="Lato Light"/>
              <a:cs typeface="Lato Light"/>
              <a:sym typeface="Lato Light"/>
            </a:endParaRPr>
          </a:p>
        </p:txBody>
      </p:sp>
      <p:sp>
        <p:nvSpPr>
          <p:cNvPr id="1234" name="Google Shape;1234;p12"/>
          <p:cNvSpPr/>
          <p:nvPr/>
        </p:nvSpPr>
        <p:spPr>
          <a:xfrm>
            <a:off x="4556743" y="4789026"/>
            <a:ext cx="1229808" cy="1229808"/>
          </a:xfrm>
          <a:custGeom>
            <a:avLst/>
            <a:gdLst/>
            <a:ahLst/>
            <a:cxnLst/>
            <a:rect l="l" t="t" r="r" b="b"/>
            <a:pathLst>
              <a:path w="938701" h="938701" extrusionOk="0">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5"/>
          </a:solidFill>
          <a:ln>
            <a:noFill/>
          </a:ln>
        </p:spPr>
        <p:txBody>
          <a:bodyPr spcFirstLastPara="1" wrap="square" lIns="162850" tIns="162850" rIns="162850" bIns="162850" anchor="ctr" anchorCtr="0">
            <a:noAutofit/>
          </a:bodyPr>
          <a:lstStyle/>
          <a:p>
            <a:pPr marL="0" marR="0" lvl="0" indent="0" algn="ctr" rtl="0">
              <a:lnSpc>
                <a:spcPct val="90000"/>
              </a:lnSpc>
              <a:spcBef>
                <a:spcPts val="0"/>
              </a:spcBef>
              <a:spcAft>
                <a:spcPts val="0"/>
              </a:spcAft>
              <a:buNone/>
            </a:pPr>
            <a:endParaRPr sz="2000">
              <a:solidFill>
                <a:schemeClr val="lt1"/>
              </a:solidFill>
              <a:latin typeface="Lato Light"/>
              <a:ea typeface="Lato Light"/>
              <a:cs typeface="Lato Light"/>
              <a:sym typeface="Lato Light"/>
            </a:endParaRPr>
          </a:p>
        </p:txBody>
      </p:sp>
      <p:sp>
        <p:nvSpPr>
          <p:cNvPr id="1235" name="Google Shape;1235;p12"/>
          <p:cNvSpPr/>
          <p:nvPr/>
        </p:nvSpPr>
        <p:spPr>
          <a:xfrm rot="4320000">
            <a:off x="4724866" y="4326116"/>
            <a:ext cx="328018" cy="415059"/>
          </a:xfrm>
          <a:custGeom>
            <a:avLst/>
            <a:gdLst/>
            <a:ahLst/>
            <a:cxnLst/>
            <a:rect l="l" t="t" r="r" b="b"/>
            <a:pathLst>
              <a:path w="250372" h="316811" extrusionOk="0">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chemeClr val="accent5"/>
          </a:solidFill>
          <a:ln>
            <a:noFill/>
          </a:ln>
        </p:spPr>
        <p:txBody>
          <a:bodyPr spcFirstLastPara="1" wrap="square" lIns="75100" tIns="63350" rIns="0" bIns="63350" anchor="ctr" anchorCtr="0">
            <a:noAutofit/>
          </a:bodyPr>
          <a:lstStyle/>
          <a:p>
            <a:pPr marL="0" marR="0" lvl="0" indent="0" algn="ctr" rtl="0">
              <a:lnSpc>
                <a:spcPct val="90000"/>
              </a:lnSpc>
              <a:spcBef>
                <a:spcPts val="0"/>
              </a:spcBef>
              <a:spcAft>
                <a:spcPts val="0"/>
              </a:spcAft>
              <a:buNone/>
            </a:pPr>
            <a:endParaRPr sz="1400">
              <a:solidFill>
                <a:schemeClr val="lt1"/>
              </a:solidFill>
              <a:latin typeface="Lato Light"/>
              <a:ea typeface="Lato Light"/>
              <a:cs typeface="Lato Light"/>
              <a:sym typeface="Lato Light"/>
            </a:endParaRPr>
          </a:p>
        </p:txBody>
      </p:sp>
      <p:sp>
        <p:nvSpPr>
          <p:cNvPr id="1236" name="Google Shape;1236;p12"/>
          <p:cNvSpPr/>
          <p:nvPr/>
        </p:nvSpPr>
        <p:spPr>
          <a:xfrm>
            <a:off x="3985460" y="3030800"/>
            <a:ext cx="1229808" cy="1229808"/>
          </a:xfrm>
          <a:custGeom>
            <a:avLst/>
            <a:gdLst/>
            <a:ahLst/>
            <a:cxnLst/>
            <a:rect l="l" t="t" r="r" b="b"/>
            <a:pathLst>
              <a:path w="938701" h="938701" extrusionOk="0">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chemeClr val="accent1"/>
          </a:solidFill>
          <a:ln>
            <a:noFill/>
          </a:ln>
        </p:spPr>
        <p:txBody>
          <a:bodyPr spcFirstLastPara="1" wrap="square" lIns="162850" tIns="162850" rIns="162850" bIns="162850" anchor="ctr" anchorCtr="0">
            <a:noAutofit/>
          </a:bodyPr>
          <a:lstStyle/>
          <a:p>
            <a:pPr marL="0" marR="0" lvl="0" indent="0" algn="ctr" rtl="0">
              <a:lnSpc>
                <a:spcPct val="90000"/>
              </a:lnSpc>
              <a:spcBef>
                <a:spcPts val="0"/>
              </a:spcBef>
              <a:spcAft>
                <a:spcPts val="0"/>
              </a:spcAft>
              <a:buNone/>
            </a:pPr>
            <a:endParaRPr sz="2000">
              <a:solidFill>
                <a:schemeClr val="lt1"/>
              </a:solidFill>
              <a:latin typeface="Lato Light"/>
              <a:ea typeface="Lato Light"/>
              <a:cs typeface="Lato Light"/>
              <a:sym typeface="Lato Light"/>
            </a:endParaRPr>
          </a:p>
        </p:txBody>
      </p:sp>
      <p:sp>
        <p:nvSpPr>
          <p:cNvPr id="1237" name="Google Shape;1237;p12"/>
          <p:cNvSpPr/>
          <p:nvPr/>
        </p:nvSpPr>
        <p:spPr>
          <a:xfrm rot="-2160000">
            <a:off x="5176664" y="2900310"/>
            <a:ext cx="328016" cy="415059"/>
          </a:xfrm>
          <a:custGeom>
            <a:avLst/>
            <a:gdLst/>
            <a:ahLst/>
            <a:cxnLst/>
            <a:rect l="l" t="t" r="r" b="b"/>
            <a:pathLst>
              <a:path w="250372" h="316811" extrusionOk="0">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chemeClr val="accent1"/>
          </a:solidFill>
          <a:ln>
            <a:noFill/>
          </a:ln>
        </p:spPr>
        <p:txBody>
          <a:bodyPr spcFirstLastPara="1" wrap="square" lIns="0" tIns="63350" rIns="75100" bIns="63350" anchor="ctr" anchorCtr="0">
            <a:noAutofit/>
          </a:bodyPr>
          <a:lstStyle/>
          <a:p>
            <a:pPr marL="0" marR="0" lvl="0" indent="0" algn="ctr" rtl="0">
              <a:lnSpc>
                <a:spcPct val="90000"/>
              </a:lnSpc>
              <a:spcBef>
                <a:spcPts val="0"/>
              </a:spcBef>
              <a:spcAft>
                <a:spcPts val="0"/>
              </a:spcAft>
              <a:buNone/>
            </a:pPr>
            <a:endParaRPr sz="1400">
              <a:solidFill>
                <a:schemeClr val="lt1"/>
              </a:solidFill>
              <a:latin typeface="Lato Light"/>
              <a:ea typeface="Lato Light"/>
              <a:cs typeface="Lato Light"/>
              <a:sym typeface="Lato Light"/>
            </a:endParaRPr>
          </a:p>
        </p:txBody>
      </p:sp>
      <p:sp>
        <p:nvSpPr>
          <p:cNvPr id="1238" name="Google Shape;1238;p12"/>
          <p:cNvSpPr txBox="1"/>
          <p:nvPr/>
        </p:nvSpPr>
        <p:spPr>
          <a:xfrm>
            <a:off x="6893665" y="1728350"/>
            <a:ext cx="26257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1239" name="Google Shape;1239;p12"/>
          <p:cNvSpPr txBox="1"/>
          <p:nvPr/>
        </p:nvSpPr>
        <p:spPr>
          <a:xfrm>
            <a:off x="6893665" y="1951339"/>
            <a:ext cx="28673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1240" name="Google Shape;1240;p12"/>
          <p:cNvSpPr txBox="1"/>
          <p:nvPr/>
        </p:nvSpPr>
        <p:spPr>
          <a:xfrm>
            <a:off x="8327343" y="3200310"/>
            <a:ext cx="26257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1241" name="Google Shape;1241;p12"/>
          <p:cNvSpPr txBox="1"/>
          <p:nvPr/>
        </p:nvSpPr>
        <p:spPr>
          <a:xfrm>
            <a:off x="8327343" y="3423299"/>
            <a:ext cx="28673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1242" name="Google Shape;1242;p12"/>
          <p:cNvSpPr txBox="1"/>
          <p:nvPr/>
        </p:nvSpPr>
        <p:spPr>
          <a:xfrm>
            <a:off x="7771417" y="4973410"/>
            <a:ext cx="26257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1243" name="Google Shape;1243;p12"/>
          <p:cNvSpPr txBox="1"/>
          <p:nvPr/>
        </p:nvSpPr>
        <p:spPr>
          <a:xfrm>
            <a:off x="7771417" y="5196399"/>
            <a:ext cx="28673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1244" name="Google Shape;1244;p12"/>
          <p:cNvSpPr txBox="1"/>
          <p:nvPr/>
        </p:nvSpPr>
        <p:spPr>
          <a:xfrm>
            <a:off x="1202373" y="3206079"/>
            <a:ext cx="2625749"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1245" name="Google Shape;1245;p12"/>
          <p:cNvSpPr txBox="1"/>
          <p:nvPr/>
        </p:nvSpPr>
        <p:spPr>
          <a:xfrm>
            <a:off x="960765" y="3429068"/>
            <a:ext cx="2867357"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1246" name="Google Shape;1246;p12"/>
          <p:cNvSpPr txBox="1"/>
          <p:nvPr/>
        </p:nvSpPr>
        <p:spPr>
          <a:xfrm>
            <a:off x="1752105" y="4987197"/>
            <a:ext cx="2625749"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1247" name="Google Shape;1247;p12"/>
          <p:cNvSpPr txBox="1"/>
          <p:nvPr/>
        </p:nvSpPr>
        <p:spPr>
          <a:xfrm>
            <a:off x="1510497" y="5210186"/>
            <a:ext cx="2867357"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grpSp>
        <p:nvGrpSpPr>
          <p:cNvPr id="1248" name="Google Shape;1248;p12"/>
          <p:cNvGrpSpPr/>
          <p:nvPr/>
        </p:nvGrpSpPr>
        <p:grpSpPr>
          <a:xfrm>
            <a:off x="7401505" y="3432919"/>
            <a:ext cx="443139" cy="425569"/>
            <a:chOff x="2659063" y="4224338"/>
            <a:chExt cx="360363" cy="346075"/>
          </a:xfrm>
        </p:grpSpPr>
        <p:sp>
          <p:nvSpPr>
            <p:cNvPr id="1249" name="Google Shape;1249;p12"/>
            <p:cNvSpPr/>
            <p:nvPr/>
          </p:nvSpPr>
          <p:spPr>
            <a:xfrm>
              <a:off x="2659063" y="4405313"/>
              <a:ext cx="150813" cy="165100"/>
            </a:xfrm>
            <a:custGeom>
              <a:avLst/>
              <a:gdLst/>
              <a:ahLst/>
              <a:cxnLst/>
              <a:rect l="l" t="t" r="r" b="b"/>
              <a:pathLst>
                <a:path w="40" h="44" extrusionOk="0">
                  <a:moveTo>
                    <a:pt x="31" y="27"/>
                  </a:moveTo>
                  <a:cubicBezTo>
                    <a:pt x="34" y="24"/>
                    <a:pt x="36" y="20"/>
                    <a:pt x="36" y="16"/>
                  </a:cubicBezTo>
                  <a:cubicBezTo>
                    <a:pt x="36" y="7"/>
                    <a:pt x="29" y="0"/>
                    <a:pt x="20" y="0"/>
                  </a:cubicBezTo>
                  <a:cubicBezTo>
                    <a:pt x="11" y="0"/>
                    <a:pt x="4" y="7"/>
                    <a:pt x="4" y="16"/>
                  </a:cubicBezTo>
                  <a:cubicBezTo>
                    <a:pt x="4" y="20"/>
                    <a:pt x="6" y="24"/>
                    <a:pt x="9" y="27"/>
                  </a:cubicBezTo>
                  <a:cubicBezTo>
                    <a:pt x="4" y="31"/>
                    <a:pt x="0" y="37"/>
                    <a:pt x="0" y="44"/>
                  </a:cubicBezTo>
                  <a:cubicBezTo>
                    <a:pt x="8" y="44"/>
                    <a:pt x="8" y="44"/>
                    <a:pt x="8" y="44"/>
                  </a:cubicBezTo>
                  <a:cubicBezTo>
                    <a:pt x="8" y="37"/>
                    <a:pt x="13" y="32"/>
                    <a:pt x="20" y="32"/>
                  </a:cubicBezTo>
                  <a:cubicBezTo>
                    <a:pt x="27" y="32"/>
                    <a:pt x="32" y="37"/>
                    <a:pt x="32" y="44"/>
                  </a:cubicBezTo>
                  <a:cubicBezTo>
                    <a:pt x="40" y="44"/>
                    <a:pt x="40" y="44"/>
                    <a:pt x="40" y="44"/>
                  </a:cubicBezTo>
                  <a:cubicBezTo>
                    <a:pt x="40" y="37"/>
                    <a:pt x="37" y="31"/>
                    <a:pt x="31" y="27"/>
                  </a:cubicBezTo>
                  <a:close/>
                  <a:moveTo>
                    <a:pt x="12" y="16"/>
                  </a:moveTo>
                  <a:cubicBezTo>
                    <a:pt x="12" y="12"/>
                    <a:pt x="16" y="8"/>
                    <a:pt x="20" y="8"/>
                  </a:cubicBezTo>
                  <a:cubicBezTo>
                    <a:pt x="25" y="8"/>
                    <a:pt x="28" y="12"/>
                    <a:pt x="28" y="16"/>
                  </a:cubicBezTo>
                  <a:cubicBezTo>
                    <a:pt x="28" y="20"/>
                    <a:pt x="25" y="24"/>
                    <a:pt x="20" y="24"/>
                  </a:cubicBezTo>
                  <a:cubicBezTo>
                    <a:pt x="16" y="24"/>
                    <a:pt x="12" y="20"/>
                    <a:pt x="12" y="1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250" name="Google Shape;1250;p12"/>
            <p:cNvSpPr/>
            <p:nvPr/>
          </p:nvSpPr>
          <p:spPr>
            <a:xfrm>
              <a:off x="2659063" y="4224338"/>
              <a:ext cx="360363" cy="346075"/>
            </a:xfrm>
            <a:custGeom>
              <a:avLst/>
              <a:gdLst/>
              <a:ahLst/>
              <a:cxnLst/>
              <a:rect l="l" t="t" r="r" b="b"/>
              <a:pathLst>
                <a:path w="96" h="92" extrusionOk="0">
                  <a:moveTo>
                    <a:pt x="96" y="44"/>
                  </a:moveTo>
                  <a:cubicBezTo>
                    <a:pt x="96" y="8"/>
                    <a:pt x="96" y="8"/>
                    <a:pt x="96" y="8"/>
                  </a:cubicBezTo>
                  <a:cubicBezTo>
                    <a:pt x="60" y="8"/>
                    <a:pt x="60" y="8"/>
                    <a:pt x="60" y="8"/>
                  </a:cubicBezTo>
                  <a:cubicBezTo>
                    <a:pt x="60" y="0"/>
                    <a:pt x="60" y="0"/>
                    <a:pt x="60" y="0"/>
                  </a:cubicBezTo>
                  <a:cubicBezTo>
                    <a:pt x="0" y="0"/>
                    <a:pt x="0" y="0"/>
                    <a:pt x="0" y="0"/>
                  </a:cubicBezTo>
                  <a:cubicBezTo>
                    <a:pt x="0" y="32"/>
                    <a:pt x="0" y="32"/>
                    <a:pt x="0" y="32"/>
                  </a:cubicBezTo>
                  <a:cubicBezTo>
                    <a:pt x="8" y="32"/>
                    <a:pt x="8" y="32"/>
                    <a:pt x="8" y="32"/>
                  </a:cubicBezTo>
                  <a:cubicBezTo>
                    <a:pt x="8" y="43"/>
                    <a:pt x="8" y="43"/>
                    <a:pt x="8" y="43"/>
                  </a:cubicBezTo>
                  <a:cubicBezTo>
                    <a:pt x="25" y="32"/>
                    <a:pt x="25" y="32"/>
                    <a:pt x="25" y="32"/>
                  </a:cubicBezTo>
                  <a:cubicBezTo>
                    <a:pt x="40" y="32"/>
                    <a:pt x="40" y="32"/>
                    <a:pt x="40" y="32"/>
                  </a:cubicBezTo>
                  <a:cubicBezTo>
                    <a:pt x="40" y="44"/>
                    <a:pt x="40" y="44"/>
                    <a:pt x="40" y="44"/>
                  </a:cubicBezTo>
                  <a:cubicBezTo>
                    <a:pt x="70" y="44"/>
                    <a:pt x="70" y="44"/>
                    <a:pt x="70" y="44"/>
                  </a:cubicBezTo>
                  <a:cubicBezTo>
                    <a:pt x="75" y="48"/>
                    <a:pt x="75" y="48"/>
                    <a:pt x="75" y="48"/>
                  </a:cubicBezTo>
                  <a:cubicBezTo>
                    <a:pt x="66" y="49"/>
                    <a:pt x="60" y="56"/>
                    <a:pt x="60" y="64"/>
                  </a:cubicBezTo>
                  <a:cubicBezTo>
                    <a:pt x="60" y="68"/>
                    <a:pt x="62" y="72"/>
                    <a:pt x="65" y="75"/>
                  </a:cubicBezTo>
                  <a:cubicBezTo>
                    <a:pt x="60" y="79"/>
                    <a:pt x="56" y="85"/>
                    <a:pt x="56" y="92"/>
                  </a:cubicBezTo>
                  <a:cubicBezTo>
                    <a:pt x="64" y="92"/>
                    <a:pt x="64" y="92"/>
                    <a:pt x="64" y="92"/>
                  </a:cubicBezTo>
                  <a:cubicBezTo>
                    <a:pt x="64" y="85"/>
                    <a:pt x="69" y="80"/>
                    <a:pt x="76" y="80"/>
                  </a:cubicBezTo>
                  <a:cubicBezTo>
                    <a:pt x="83" y="80"/>
                    <a:pt x="88" y="85"/>
                    <a:pt x="88" y="92"/>
                  </a:cubicBezTo>
                  <a:cubicBezTo>
                    <a:pt x="96" y="92"/>
                    <a:pt x="96" y="92"/>
                    <a:pt x="96" y="92"/>
                  </a:cubicBezTo>
                  <a:cubicBezTo>
                    <a:pt x="96" y="85"/>
                    <a:pt x="93" y="79"/>
                    <a:pt x="87" y="75"/>
                  </a:cubicBezTo>
                  <a:cubicBezTo>
                    <a:pt x="90" y="72"/>
                    <a:pt x="92" y="68"/>
                    <a:pt x="92" y="64"/>
                  </a:cubicBezTo>
                  <a:cubicBezTo>
                    <a:pt x="92" y="60"/>
                    <a:pt x="91" y="56"/>
                    <a:pt x="88" y="53"/>
                  </a:cubicBezTo>
                  <a:cubicBezTo>
                    <a:pt x="88" y="44"/>
                    <a:pt x="88" y="44"/>
                    <a:pt x="88" y="44"/>
                  </a:cubicBezTo>
                  <a:lnTo>
                    <a:pt x="96" y="44"/>
                  </a:lnTo>
                  <a:close/>
                  <a:moveTo>
                    <a:pt x="23" y="24"/>
                  </a:moveTo>
                  <a:cubicBezTo>
                    <a:pt x="16" y="28"/>
                    <a:pt x="16" y="28"/>
                    <a:pt x="16" y="28"/>
                  </a:cubicBezTo>
                  <a:cubicBezTo>
                    <a:pt x="16" y="24"/>
                    <a:pt x="16" y="24"/>
                    <a:pt x="16" y="24"/>
                  </a:cubicBezTo>
                  <a:cubicBezTo>
                    <a:pt x="8" y="24"/>
                    <a:pt x="8" y="24"/>
                    <a:pt x="8" y="24"/>
                  </a:cubicBezTo>
                  <a:cubicBezTo>
                    <a:pt x="8" y="8"/>
                    <a:pt x="8" y="8"/>
                    <a:pt x="8" y="8"/>
                  </a:cubicBezTo>
                  <a:cubicBezTo>
                    <a:pt x="52" y="8"/>
                    <a:pt x="52" y="8"/>
                    <a:pt x="52" y="8"/>
                  </a:cubicBezTo>
                  <a:cubicBezTo>
                    <a:pt x="52" y="24"/>
                    <a:pt x="52" y="24"/>
                    <a:pt x="52" y="24"/>
                  </a:cubicBezTo>
                  <a:lnTo>
                    <a:pt x="23" y="24"/>
                  </a:lnTo>
                  <a:close/>
                  <a:moveTo>
                    <a:pt x="48" y="36"/>
                  </a:moveTo>
                  <a:cubicBezTo>
                    <a:pt x="48" y="32"/>
                    <a:pt x="48" y="32"/>
                    <a:pt x="48" y="32"/>
                  </a:cubicBezTo>
                  <a:cubicBezTo>
                    <a:pt x="60" y="32"/>
                    <a:pt x="60" y="32"/>
                    <a:pt x="60" y="32"/>
                  </a:cubicBezTo>
                  <a:cubicBezTo>
                    <a:pt x="60" y="16"/>
                    <a:pt x="60" y="16"/>
                    <a:pt x="60" y="16"/>
                  </a:cubicBezTo>
                  <a:cubicBezTo>
                    <a:pt x="88" y="16"/>
                    <a:pt x="88" y="16"/>
                    <a:pt x="88" y="16"/>
                  </a:cubicBezTo>
                  <a:cubicBezTo>
                    <a:pt x="88" y="36"/>
                    <a:pt x="88" y="36"/>
                    <a:pt x="88" y="36"/>
                  </a:cubicBezTo>
                  <a:cubicBezTo>
                    <a:pt x="80" y="36"/>
                    <a:pt x="80" y="36"/>
                    <a:pt x="80" y="36"/>
                  </a:cubicBezTo>
                  <a:cubicBezTo>
                    <a:pt x="80" y="42"/>
                    <a:pt x="80" y="42"/>
                    <a:pt x="80" y="42"/>
                  </a:cubicBezTo>
                  <a:cubicBezTo>
                    <a:pt x="74" y="36"/>
                    <a:pt x="74" y="36"/>
                    <a:pt x="74" y="36"/>
                  </a:cubicBezTo>
                  <a:lnTo>
                    <a:pt x="48" y="36"/>
                  </a:lnTo>
                  <a:close/>
                  <a:moveTo>
                    <a:pt x="68" y="64"/>
                  </a:moveTo>
                  <a:cubicBezTo>
                    <a:pt x="68" y="60"/>
                    <a:pt x="72" y="56"/>
                    <a:pt x="76" y="56"/>
                  </a:cubicBezTo>
                  <a:cubicBezTo>
                    <a:pt x="81" y="56"/>
                    <a:pt x="84" y="60"/>
                    <a:pt x="84" y="64"/>
                  </a:cubicBezTo>
                  <a:cubicBezTo>
                    <a:pt x="84" y="68"/>
                    <a:pt x="81" y="72"/>
                    <a:pt x="76" y="72"/>
                  </a:cubicBezTo>
                  <a:cubicBezTo>
                    <a:pt x="72" y="72"/>
                    <a:pt x="68" y="68"/>
                    <a:pt x="68" y="6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251" name="Google Shape;1251;p12"/>
          <p:cNvGrpSpPr/>
          <p:nvPr/>
        </p:nvGrpSpPr>
        <p:grpSpPr>
          <a:xfrm>
            <a:off x="6771855" y="5141085"/>
            <a:ext cx="517320" cy="489990"/>
            <a:chOff x="11353801" y="3154363"/>
            <a:chExt cx="420688" cy="398463"/>
          </a:xfrm>
        </p:grpSpPr>
        <p:sp>
          <p:nvSpPr>
            <p:cNvPr id="1252" name="Google Shape;1252;p12"/>
            <p:cNvSpPr/>
            <p:nvPr/>
          </p:nvSpPr>
          <p:spPr>
            <a:xfrm>
              <a:off x="11420476" y="3154363"/>
              <a:ext cx="277813" cy="398463"/>
            </a:xfrm>
            <a:custGeom>
              <a:avLst/>
              <a:gdLst/>
              <a:ahLst/>
              <a:cxnLst/>
              <a:rect l="l" t="t" r="r" b="b"/>
              <a:pathLst>
                <a:path w="74" h="106" extrusionOk="0">
                  <a:moveTo>
                    <a:pt x="33" y="2"/>
                  </a:moveTo>
                  <a:cubicBezTo>
                    <a:pt x="17" y="4"/>
                    <a:pt x="4" y="17"/>
                    <a:pt x="2" y="33"/>
                  </a:cubicBezTo>
                  <a:cubicBezTo>
                    <a:pt x="0" y="46"/>
                    <a:pt x="5" y="58"/>
                    <a:pt x="14" y="66"/>
                  </a:cubicBezTo>
                  <a:cubicBezTo>
                    <a:pt x="19" y="70"/>
                    <a:pt x="22" y="75"/>
                    <a:pt x="22" y="81"/>
                  </a:cubicBezTo>
                  <a:cubicBezTo>
                    <a:pt x="22" y="86"/>
                    <a:pt x="22" y="86"/>
                    <a:pt x="22" y="86"/>
                  </a:cubicBezTo>
                  <a:cubicBezTo>
                    <a:pt x="22" y="102"/>
                    <a:pt x="22" y="102"/>
                    <a:pt x="22" y="102"/>
                  </a:cubicBezTo>
                  <a:cubicBezTo>
                    <a:pt x="31" y="102"/>
                    <a:pt x="31" y="102"/>
                    <a:pt x="31" y="102"/>
                  </a:cubicBezTo>
                  <a:cubicBezTo>
                    <a:pt x="32" y="105"/>
                    <a:pt x="35" y="106"/>
                    <a:pt x="38" y="106"/>
                  </a:cubicBezTo>
                  <a:cubicBezTo>
                    <a:pt x="41" y="106"/>
                    <a:pt x="43" y="105"/>
                    <a:pt x="45" y="102"/>
                  </a:cubicBezTo>
                  <a:cubicBezTo>
                    <a:pt x="54" y="102"/>
                    <a:pt x="54" y="102"/>
                    <a:pt x="54" y="102"/>
                  </a:cubicBezTo>
                  <a:cubicBezTo>
                    <a:pt x="54" y="86"/>
                    <a:pt x="54" y="86"/>
                    <a:pt x="54" y="86"/>
                  </a:cubicBezTo>
                  <a:cubicBezTo>
                    <a:pt x="54" y="81"/>
                    <a:pt x="54" y="81"/>
                    <a:pt x="54" y="81"/>
                  </a:cubicBezTo>
                  <a:cubicBezTo>
                    <a:pt x="54" y="75"/>
                    <a:pt x="56" y="70"/>
                    <a:pt x="61" y="65"/>
                  </a:cubicBezTo>
                  <a:cubicBezTo>
                    <a:pt x="69" y="58"/>
                    <a:pt x="74" y="48"/>
                    <a:pt x="74" y="38"/>
                  </a:cubicBezTo>
                  <a:cubicBezTo>
                    <a:pt x="74" y="17"/>
                    <a:pt x="55" y="0"/>
                    <a:pt x="33" y="2"/>
                  </a:cubicBezTo>
                  <a:close/>
                  <a:moveTo>
                    <a:pt x="46" y="94"/>
                  </a:moveTo>
                  <a:cubicBezTo>
                    <a:pt x="30" y="94"/>
                    <a:pt x="30" y="94"/>
                    <a:pt x="30" y="94"/>
                  </a:cubicBezTo>
                  <a:cubicBezTo>
                    <a:pt x="30" y="86"/>
                    <a:pt x="30" y="86"/>
                    <a:pt x="30" y="86"/>
                  </a:cubicBezTo>
                  <a:cubicBezTo>
                    <a:pt x="46" y="86"/>
                    <a:pt x="46" y="86"/>
                    <a:pt x="46" y="86"/>
                  </a:cubicBezTo>
                  <a:lnTo>
                    <a:pt x="46" y="94"/>
                  </a:lnTo>
                  <a:close/>
                  <a:moveTo>
                    <a:pt x="56" y="59"/>
                  </a:moveTo>
                  <a:cubicBezTo>
                    <a:pt x="50" y="64"/>
                    <a:pt x="47" y="71"/>
                    <a:pt x="46" y="78"/>
                  </a:cubicBezTo>
                  <a:cubicBezTo>
                    <a:pt x="29" y="78"/>
                    <a:pt x="29" y="78"/>
                    <a:pt x="29" y="78"/>
                  </a:cubicBezTo>
                  <a:cubicBezTo>
                    <a:pt x="29" y="71"/>
                    <a:pt x="25" y="64"/>
                    <a:pt x="20" y="60"/>
                  </a:cubicBezTo>
                  <a:cubicBezTo>
                    <a:pt x="12" y="53"/>
                    <a:pt x="9" y="44"/>
                    <a:pt x="10" y="34"/>
                  </a:cubicBezTo>
                  <a:cubicBezTo>
                    <a:pt x="11" y="22"/>
                    <a:pt x="22" y="12"/>
                    <a:pt x="34" y="10"/>
                  </a:cubicBezTo>
                  <a:cubicBezTo>
                    <a:pt x="51" y="8"/>
                    <a:pt x="66" y="22"/>
                    <a:pt x="66" y="38"/>
                  </a:cubicBezTo>
                  <a:cubicBezTo>
                    <a:pt x="66" y="46"/>
                    <a:pt x="62" y="54"/>
                    <a:pt x="56" y="5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253" name="Google Shape;1253;p12"/>
            <p:cNvSpPr/>
            <p:nvPr/>
          </p:nvSpPr>
          <p:spPr>
            <a:xfrm>
              <a:off x="11728451" y="3297238"/>
              <a:ext cx="46038" cy="30163"/>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254" name="Google Shape;1254;p12"/>
            <p:cNvSpPr/>
            <p:nvPr/>
          </p:nvSpPr>
          <p:spPr>
            <a:xfrm>
              <a:off x="11353801" y="3297238"/>
              <a:ext cx="44450" cy="30163"/>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255" name="Google Shape;1255;p12"/>
            <p:cNvSpPr/>
            <p:nvPr/>
          </p:nvSpPr>
          <p:spPr>
            <a:xfrm>
              <a:off x="11668126" y="3417888"/>
              <a:ext cx="52388" cy="55563"/>
            </a:xfrm>
            <a:custGeom>
              <a:avLst/>
              <a:gdLst/>
              <a:ahLst/>
              <a:cxnLst/>
              <a:rect l="l" t="t" r="r" b="b"/>
              <a:pathLst>
                <a:path w="33" h="35" extrusionOk="0">
                  <a:moveTo>
                    <a:pt x="0" y="14"/>
                  </a:moveTo>
                  <a:lnTo>
                    <a:pt x="19" y="35"/>
                  </a:lnTo>
                  <a:lnTo>
                    <a:pt x="33" y="21"/>
                  </a:lnTo>
                  <a:lnTo>
                    <a:pt x="15" y="0"/>
                  </a:lnTo>
                  <a:lnTo>
                    <a:pt x="0" y="1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256" name="Google Shape;1256;p12"/>
            <p:cNvSpPr/>
            <p:nvPr/>
          </p:nvSpPr>
          <p:spPr>
            <a:xfrm>
              <a:off x="11401426" y="3154363"/>
              <a:ext cx="53975" cy="52388"/>
            </a:xfrm>
            <a:custGeom>
              <a:avLst/>
              <a:gdLst/>
              <a:ahLst/>
              <a:cxnLst/>
              <a:rect l="l" t="t" r="r" b="b"/>
              <a:pathLst>
                <a:path w="34" h="33" extrusionOk="0">
                  <a:moveTo>
                    <a:pt x="34" y="19"/>
                  </a:moveTo>
                  <a:lnTo>
                    <a:pt x="15" y="0"/>
                  </a:lnTo>
                  <a:lnTo>
                    <a:pt x="0" y="11"/>
                  </a:lnTo>
                  <a:lnTo>
                    <a:pt x="22" y="33"/>
                  </a:lnTo>
                  <a:lnTo>
                    <a:pt x="34" y="19"/>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257" name="Google Shape;1257;p12"/>
            <p:cNvSpPr/>
            <p:nvPr/>
          </p:nvSpPr>
          <p:spPr>
            <a:xfrm>
              <a:off x="11401426" y="3417888"/>
              <a:ext cx="53975" cy="55563"/>
            </a:xfrm>
            <a:custGeom>
              <a:avLst/>
              <a:gdLst/>
              <a:ahLst/>
              <a:cxnLst/>
              <a:rect l="l" t="t" r="r" b="b"/>
              <a:pathLst>
                <a:path w="34" h="35" extrusionOk="0">
                  <a:moveTo>
                    <a:pt x="0" y="21"/>
                  </a:moveTo>
                  <a:lnTo>
                    <a:pt x="15" y="35"/>
                  </a:lnTo>
                  <a:lnTo>
                    <a:pt x="34" y="14"/>
                  </a:lnTo>
                  <a:lnTo>
                    <a:pt x="22" y="0"/>
                  </a:lnTo>
                  <a:lnTo>
                    <a:pt x="0" y="21"/>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258" name="Google Shape;1258;p12"/>
            <p:cNvSpPr/>
            <p:nvPr/>
          </p:nvSpPr>
          <p:spPr>
            <a:xfrm>
              <a:off x="11668126" y="3154363"/>
              <a:ext cx="52388" cy="52388"/>
            </a:xfrm>
            <a:custGeom>
              <a:avLst/>
              <a:gdLst/>
              <a:ahLst/>
              <a:cxnLst/>
              <a:rect l="l" t="t" r="r" b="b"/>
              <a:pathLst>
                <a:path w="33" h="33" extrusionOk="0">
                  <a:moveTo>
                    <a:pt x="0" y="19"/>
                  </a:moveTo>
                  <a:lnTo>
                    <a:pt x="15" y="33"/>
                  </a:lnTo>
                  <a:lnTo>
                    <a:pt x="33" y="11"/>
                  </a:lnTo>
                  <a:lnTo>
                    <a:pt x="19" y="0"/>
                  </a:lnTo>
                  <a:lnTo>
                    <a:pt x="0" y="19"/>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259" name="Google Shape;1259;p12"/>
          <p:cNvSpPr/>
          <p:nvPr/>
        </p:nvSpPr>
        <p:spPr>
          <a:xfrm>
            <a:off x="4360262" y="3386894"/>
            <a:ext cx="484133" cy="486086"/>
          </a:xfrm>
          <a:custGeom>
            <a:avLst/>
            <a:gdLst/>
            <a:ahLst/>
            <a:cxnLst/>
            <a:rect l="l" t="t" r="r" b="b"/>
            <a:pathLst>
              <a:path w="105" h="105" extrusionOk="0">
                <a:moveTo>
                  <a:pt x="79" y="57"/>
                </a:moveTo>
                <a:cubicBezTo>
                  <a:pt x="93" y="56"/>
                  <a:pt x="105" y="44"/>
                  <a:pt x="105" y="29"/>
                </a:cubicBezTo>
                <a:cubicBezTo>
                  <a:pt x="105" y="25"/>
                  <a:pt x="104" y="21"/>
                  <a:pt x="102" y="17"/>
                </a:cubicBezTo>
                <a:cubicBezTo>
                  <a:pt x="99" y="12"/>
                  <a:pt x="99" y="12"/>
                  <a:pt x="99" y="12"/>
                </a:cubicBezTo>
                <a:cubicBezTo>
                  <a:pt x="80" y="31"/>
                  <a:pt x="80" y="31"/>
                  <a:pt x="80" y="31"/>
                </a:cubicBezTo>
                <a:cubicBezTo>
                  <a:pt x="74" y="25"/>
                  <a:pt x="74" y="25"/>
                  <a:pt x="74" y="25"/>
                </a:cubicBezTo>
                <a:cubicBezTo>
                  <a:pt x="93" y="6"/>
                  <a:pt x="93" y="6"/>
                  <a:pt x="93" y="6"/>
                </a:cubicBezTo>
                <a:cubicBezTo>
                  <a:pt x="88" y="4"/>
                  <a:pt x="88" y="4"/>
                  <a:pt x="88" y="4"/>
                </a:cubicBezTo>
                <a:cubicBezTo>
                  <a:pt x="84" y="2"/>
                  <a:pt x="81" y="1"/>
                  <a:pt x="77" y="1"/>
                </a:cubicBezTo>
                <a:cubicBezTo>
                  <a:pt x="61" y="1"/>
                  <a:pt x="49" y="14"/>
                  <a:pt x="49" y="29"/>
                </a:cubicBezTo>
                <a:cubicBezTo>
                  <a:pt x="49" y="31"/>
                  <a:pt x="49" y="33"/>
                  <a:pt x="49" y="34"/>
                </a:cubicBezTo>
                <a:cubicBezTo>
                  <a:pt x="44" y="39"/>
                  <a:pt x="44" y="39"/>
                  <a:pt x="44" y="39"/>
                </a:cubicBezTo>
                <a:cubicBezTo>
                  <a:pt x="28" y="23"/>
                  <a:pt x="28" y="23"/>
                  <a:pt x="28" y="23"/>
                </a:cubicBezTo>
                <a:cubicBezTo>
                  <a:pt x="29" y="12"/>
                  <a:pt x="29" y="12"/>
                  <a:pt x="29" y="12"/>
                </a:cubicBezTo>
                <a:cubicBezTo>
                  <a:pt x="10" y="0"/>
                  <a:pt x="10" y="0"/>
                  <a:pt x="10" y="0"/>
                </a:cubicBezTo>
                <a:cubicBezTo>
                  <a:pt x="0" y="10"/>
                  <a:pt x="0" y="10"/>
                  <a:pt x="0" y="10"/>
                </a:cubicBezTo>
                <a:cubicBezTo>
                  <a:pt x="11" y="29"/>
                  <a:pt x="11" y="29"/>
                  <a:pt x="11" y="29"/>
                </a:cubicBezTo>
                <a:cubicBezTo>
                  <a:pt x="22" y="29"/>
                  <a:pt x="22" y="29"/>
                  <a:pt x="22" y="29"/>
                </a:cubicBezTo>
                <a:cubicBezTo>
                  <a:pt x="38" y="45"/>
                  <a:pt x="38" y="45"/>
                  <a:pt x="38" y="45"/>
                </a:cubicBezTo>
                <a:cubicBezTo>
                  <a:pt x="5" y="78"/>
                  <a:pt x="5" y="78"/>
                  <a:pt x="5" y="78"/>
                </a:cubicBezTo>
                <a:cubicBezTo>
                  <a:pt x="2" y="81"/>
                  <a:pt x="1" y="85"/>
                  <a:pt x="1" y="89"/>
                </a:cubicBezTo>
                <a:cubicBezTo>
                  <a:pt x="1" y="94"/>
                  <a:pt x="2" y="98"/>
                  <a:pt x="5" y="101"/>
                </a:cubicBezTo>
                <a:cubicBezTo>
                  <a:pt x="8" y="104"/>
                  <a:pt x="12" y="105"/>
                  <a:pt x="17" y="105"/>
                </a:cubicBezTo>
                <a:cubicBezTo>
                  <a:pt x="21" y="105"/>
                  <a:pt x="25" y="104"/>
                  <a:pt x="28" y="101"/>
                </a:cubicBezTo>
                <a:cubicBezTo>
                  <a:pt x="53" y="76"/>
                  <a:pt x="53" y="76"/>
                  <a:pt x="53" y="76"/>
                </a:cubicBezTo>
                <a:cubicBezTo>
                  <a:pt x="77" y="101"/>
                  <a:pt x="77" y="101"/>
                  <a:pt x="77" y="101"/>
                </a:cubicBezTo>
                <a:cubicBezTo>
                  <a:pt x="80" y="104"/>
                  <a:pt x="84" y="105"/>
                  <a:pt x="89" y="105"/>
                </a:cubicBezTo>
                <a:cubicBezTo>
                  <a:pt x="93" y="105"/>
                  <a:pt x="97" y="104"/>
                  <a:pt x="100" y="101"/>
                </a:cubicBezTo>
                <a:cubicBezTo>
                  <a:pt x="103" y="98"/>
                  <a:pt x="105" y="94"/>
                  <a:pt x="105" y="89"/>
                </a:cubicBezTo>
                <a:cubicBezTo>
                  <a:pt x="105" y="85"/>
                  <a:pt x="103" y="81"/>
                  <a:pt x="100" y="78"/>
                </a:cubicBezTo>
                <a:cubicBezTo>
                  <a:pt x="99" y="77"/>
                  <a:pt x="87" y="65"/>
                  <a:pt x="79" y="57"/>
                </a:cubicBezTo>
                <a:close/>
                <a:moveTo>
                  <a:pt x="15" y="21"/>
                </a:moveTo>
                <a:cubicBezTo>
                  <a:pt x="10" y="12"/>
                  <a:pt x="10" y="12"/>
                  <a:pt x="10" y="12"/>
                </a:cubicBezTo>
                <a:cubicBezTo>
                  <a:pt x="11" y="10"/>
                  <a:pt x="11" y="10"/>
                  <a:pt x="11" y="10"/>
                </a:cubicBezTo>
                <a:cubicBezTo>
                  <a:pt x="20" y="16"/>
                  <a:pt x="20" y="16"/>
                  <a:pt x="20" y="16"/>
                </a:cubicBezTo>
                <a:cubicBezTo>
                  <a:pt x="20" y="20"/>
                  <a:pt x="20" y="20"/>
                  <a:pt x="20" y="20"/>
                </a:cubicBezTo>
                <a:cubicBezTo>
                  <a:pt x="19" y="21"/>
                  <a:pt x="19" y="21"/>
                  <a:pt x="19" y="21"/>
                </a:cubicBezTo>
                <a:lnTo>
                  <a:pt x="15" y="21"/>
                </a:lnTo>
                <a:close/>
                <a:moveTo>
                  <a:pt x="22" y="95"/>
                </a:moveTo>
                <a:cubicBezTo>
                  <a:pt x="19" y="98"/>
                  <a:pt x="14" y="98"/>
                  <a:pt x="11" y="95"/>
                </a:cubicBezTo>
                <a:cubicBezTo>
                  <a:pt x="9" y="94"/>
                  <a:pt x="9" y="92"/>
                  <a:pt x="9" y="89"/>
                </a:cubicBezTo>
                <a:cubicBezTo>
                  <a:pt x="9" y="87"/>
                  <a:pt x="9" y="85"/>
                  <a:pt x="11" y="84"/>
                </a:cubicBezTo>
                <a:cubicBezTo>
                  <a:pt x="58" y="37"/>
                  <a:pt x="58" y="37"/>
                  <a:pt x="58" y="37"/>
                </a:cubicBezTo>
                <a:cubicBezTo>
                  <a:pt x="57" y="35"/>
                  <a:pt x="57" y="35"/>
                  <a:pt x="57" y="35"/>
                </a:cubicBezTo>
                <a:cubicBezTo>
                  <a:pt x="57" y="33"/>
                  <a:pt x="57" y="31"/>
                  <a:pt x="57" y="29"/>
                </a:cubicBezTo>
                <a:cubicBezTo>
                  <a:pt x="57" y="18"/>
                  <a:pt x="66" y="9"/>
                  <a:pt x="77" y="9"/>
                </a:cubicBezTo>
                <a:cubicBezTo>
                  <a:pt x="77" y="9"/>
                  <a:pt x="78" y="9"/>
                  <a:pt x="79" y="10"/>
                </a:cubicBezTo>
                <a:cubicBezTo>
                  <a:pt x="63" y="25"/>
                  <a:pt x="63" y="25"/>
                  <a:pt x="63" y="25"/>
                </a:cubicBezTo>
                <a:cubicBezTo>
                  <a:pt x="80" y="42"/>
                  <a:pt x="80" y="42"/>
                  <a:pt x="80" y="42"/>
                </a:cubicBezTo>
                <a:cubicBezTo>
                  <a:pt x="96" y="26"/>
                  <a:pt x="96" y="26"/>
                  <a:pt x="96" y="26"/>
                </a:cubicBezTo>
                <a:cubicBezTo>
                  <a:pt x="97" y="27"/>
                  <a:pt x="97" y="28"/>
                  <a:pt x="97" y="29"/>
                </a:cubicBezTo>
                <a:cubicBezTo>
                  <a:pt x="97" y="42"/>
                  <a:pt x="85" y="52"/>
                  <a:pt x="71" y="49"/>
                </a:cubicBezTo>
                <a:cubicBezTo>
                  <a:pt x="69" y="48"/>
                  <a:pt x="69" y="48"/>
                  <a:pt x="69" y="48"/>
                </a:cubicBezTo>
                <a:lnTo>
                  <a:pt x="22" y="95"/>
                </a:lnTo>
                <a:close/>
                <a:moveTo>
                  <a:pt x="94" y="95"/>
                </a:moveTo>
                <a:cubicBezTo>
                  <a:pt x="91" y="98"/>
                  <a:pt x="86" y="98"/>
                  <a:pt x="83" y="95"/>
                </a:cubicBezTo>
                <a:cubicBezTo>
                  <a:pt x="58" y="70"/>
                  <a:pt x="58" y="70"/>
                  <a:pt x="58" y="70"/>
                </a:cubicBezTo>
                <a:cubicBezTo>
                  <a:pt x="70" y="59"/>
                  <a:pt x="70" y="59"/>
                  <a:pt x="70" y="59"/>
                </a:cubicBezTo>
                <a:cubicBezTo>
                  <a:pt x="76" y="66"/>
                  <a:pt x="93" y="83"/>
                  <a:pt x="94" y="84"/>
                </a:cubicBezTo>
                <a:cubicBezTo>
                  <a:pt x="96" y="85"/>
                  <a:pt x="97" y="87"/>
                  <a:pt x="97" y="89"/>
                </a:cubicBezTo>
                <a:cubicBezTo>
                  <a:pt x="97" y="92"/>
                  <a:pt x="96" y="94"/>
                  <a:pt x="94" y="9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260" name="Google Shape;1260;p12"/>
          <p:cNvSpPr/>
          <p:nvPr/>
        </p:nvSpPr>
        <p:spPr>
          <a:xfrm>
            <a:off x="4899035" y="5141085"/>
            <a:ext cx="517320" cy="408000"/>
          </a:xfrm>
          <a:custGeom>
            <a:avLst/>
            <a:gdLst/>
            <a:ahLst/>
            <a:cxnLst/>
            <a:rect l="l" t="t" r="r" b="b"/>
            <a:pathLst>
              <a:path w="265" h="209" extrusionOk="0">
                <a:moveTo>
                  <a:pt x="237" y="133"/>
                </a:moveTo>
                <a:lnTo>
                  <a:pt x="237" y="95"/>
                </a:lnTo>
                <a:lnTo>
                  <a:pt x="142" y="95"/>
                </a:lnTo>
                <a:lnTo>
                  <a:pt x="142" y="76"/>
                </a:lnTo>
                <a:lnTo>
                  <a:pt x="171" y="76"/>
                </a:lnTo>
                <a:lnTo>
                  <a:pt x="171" y="0"/>
                </a:lnTo>
                <a:lnTo>
                  <a:pt x="95" y="0"/>
                </a:lnTo>
                <a:lnTo>
                  <a:pt x="95" y="76"/>
                </a:lnTo>
                <a:lnTo>
                  <a:pt x="123" y="76"/>
                </a:lnTo>
                <a:lnTo>
                  <a:pt x="123" y="95"/>
                </a:lnTo>
                <a:lnTo>
                  <a:pt x="29" y="95"/>
                </a:lnTo>
                <a:lnTo>
                  <a:pt x="29" y="133"/>
                </a:lnTo>
                <a:lnTo>
                  <a:pt x="0" y="133"/>
                </a:lnTo>
                <a:lnTo>
                  <a:pt x="0" y="209"/>
                </a:lnTo>
                <a:lnTo>
                  <a:pt x="76" y="209"/>
                </a:lnTo>
                <a:lnTo>
                  <a:pt x="76" y="133"/>
                </a:lnTo>
                <a:lnTo>
                  <a:pt x="48" y="133"/>
                </a:lnTo>
                <a:lnTo>
                  <a:pt x="48" y="114"/>
                </a:lnTo>
                <a:lnTo>
                  <a:pt x="123" y="114"/>
                </a:lnTo>
                <a:lnTo>
                  <a:pt x="123" y="133"/>
                </a:lnTo>
                <a:lnTo>
                  <a:pt x="95" y="133"/>
                </a:lnTo>
                <a:lnTo>
                  <a:pt x="95" y="209"/>
                </a:lnTo>
                <a:lnTo>
                  <a:pt x="171" y="209"/>
                </a:lnTo>
                <a:lnTo>
                  <a:pt x="171" y="133"/>
                </a:lnTo>
                <a:lnTo>
                  <a:pt x="142" y="133"/>
                </a:lnTo>
                <a:lnTo>
                  <a:pt x="142" y="114"/>
                </a:lnTo>
                <a:lnTo>
                  <a:pt x="218" y="114"/>
                </a:lnTo>
                <a:lnTo>
                  <a:pt x="218" y="133"/>
                </a:lnTo>
                <a:lnTo>
                  <a:pt x="190" y="133"/>
                </a:lnTo>
                <a:lnTo>
                  <a:pt x="190" y="209"/>
                </a:lnTo>
                <a:lnTo>
                  <a:pt x="265" y="209"/>
                </a:lnTo>
                <a:lnTo>
                  <a:pt x="265" y="133"/>
                </a:lnTo>
                <a:lnTo>
                  <a:pt x="237" y="133"/>
                </a:lnTo>
                <a:close/>
                <a:moveTo>
                  <a:pt x="114" y="19"/>
                </a:moveTo>
                <a:lnTo>
                  <a:pt x="152" y="19"/>
                </a:lnTo>
                <a:lnTo>
                  <a:pt x="152" y="57"/>
                </a:lnTo>
                <a:lnTo>
                  <a:pt x="114" y="57"/>
                </a:lnTo>
                <a:lnTo>
                  <a:pt x="114" y="19"/>
                </a:lnTo>
                <a:close/>
                <a:moveTo>
                  <a:pt x="57" y="190"/>
                </a:moveTo>
                <a:lnTo>
                  <a:pt x="19" y="190"/>
                </a:lnTo>
                <a:lnTo>
                  <a:pt x="19" y="152"/>
                </a:lnTo>
                <a:lnTo>
                  <a:pt x="57" y="152"/>
                </a:lnTo>
                <a:lnTo>
                  <a:pt x="57" y="190"/>
                </a:lnTo>
                <a:close/>
                <a:moveTo>
                  <a:pt x="152" y="190"/>
                </a:moveTo>
                <a:lnTo>
                  <a:pt x="114" y="190"/>
                </a:lnTo>
                <a:lnTo>
                  <a:pt x="114" y="152"/>
                </a:lnTo>
                <a:lnTo>
                  <a:pt x="152" y="152"/>
                </a:lnTo>
                <a:lnTo>
                  <a:pt x="152" y="190"/>
                </a:lnTo>
                <a:close/>
                <a:moveTo>
                  <a:pt x="246" y="190"/>
                </a:moveTo>
                <a:lnTo>
                  <a:pt x="208" y="190"/>
                </a:lnTo>
                <a:lnTo>
                  <a:pt x="208" y="152"/>
                </a:lnTo>
                <a:lnTo>
                  <a:pt x="246" y="152"/>
                </a:lnTo>
                <a:lnTo>
                  <a:pt x="246" y="19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261" name="Google Shape;1261;p12"/>
          <p:cNvGrpSpPr/>
          <p:nvPr/>
        </p:nvGrpSpPr>
        <p:grpSpPr>
          <a:xfrm>
            <a:off x="5800250" y="2283389"/>
            <a:ext cx="591502" cy="408000"/>
            <a:chOff x="2598738" y="2279650"/>
            <a:chExt cx="481013" cy="331788"/>
          </a:xfrm>
        </p:grpSpPr>
        <p:sp>
          <p:nvSpPr>
            <p:cNvPr id="1262" name="Google Shape;1262;p12"/>
            <p:cNvSpPr/>
            <p:nvPr/>
          </p:nvSpPr>
          <p:spPr>
            <a:xfrm>
              <a:off x="2598738" y="2279650"/>
              <a:ext cx="481013" cy="331788"/>
            </a:xfrm>
            <a:custGeom>
              <a:avLst/>
              <a:gdLst/>
              <a:ahLst/>
              <a:cxnLst/>
              <a:rect l="l" t="t" r="r" b="b"/>
              <a:pathLst>
                <a:path w="128" h="88" extrusionOk="0">
                  <a:moveTo>
                    <a:pt x="120" y="47"/>
                  </a:moveTo>
                  <a:cubicBezTo>
                    <a:pt x="119" y="33"/>
                    <a:pt x="108" y="21"/>
                    <a:pt x="94" y="20"/>
                  </a:cubicBezTo>
                  <a:cubicBezTo>
                    <a:pt x="89" y="9"/>
                    <a:pt x="77" y="0"/>
                    <a:pt x="64" y="0"/>
                  </a:cubicBezTo>
                  <a:cubicBezTo>
                    <a:pt x="48" y="0"/>
                    <a:pt x="34" y="13"/>
                    <a:pt x="32" y="29"/>
                  </a:cubicBezTo>
                  <a:cubicBezTo>
                    <a:pt x="26" y="30"/>
                    <a:pt x="20" y="35"/>
                    <a:pt x="17" y="41"/>
                  </a:cubicBezTo>
                  <a:cubicBezTo>
                    <a:pt x="7" y="44"/>
                    <a:pt x="0" y="54"/>
                    <a:pt x="0" y="64"/>
                  </a:cubicBezTo>
                  <a:cubicBezTo>
                    <a:pt x="0" y="78"/>
                    <a:pt x="11" y="88"/>
                    <a:pt x="24" y="88"/>
                  </a:cubicBezTo>
                  <a:cubicBezTo>
                    <a:pt x="104" y="88"/>
                    <a:pt x="104" y="88"/>
                    <a:pt x="104" y="88"/>
                  </a:cubicBezTo>
                  <a:cubicBezTo>
                    <a:pt x="117" y="88"/>
                    <a:pt x="128" y="78"/>
                    <a:pt x="128" y="64"/>
                  </a:cubicBezTo>
                  <a:cubicBezTo>
                    <a:pt x="128" y="58"/>
                    <a:pt x="125" y="51"/>
                    <a:pt x="120" y="47"/>
                  </a:cubicBezTo>
                  <a:close/>
                  <a:moveTo>
                    <a:pt x="104" y="80"/>
                  </a:moveTo>
                  <a:cubicBezTo>
                    <a:pt x="24" y="80"/>
                    <a:pt x="24" y="80"/>
                    <a:pt x="24" y="80"/>
                  </a:cubicBezTo>
                  <a:cubicBezTo>
                    <a:pt x="15" y="80"/>
                    <a:pt x="8" y="73"/>
                    <a:pt x="8" y="64"/>
                  </a:cubicBezTo>
                  <a:cubicBezTo>
                    <a:pt x="8" y="57"/>
                    <a:pt x="14" y="50"/>
                    <a:pt x="21" y="49"/>
                  </a:cubicBezTo>
                  <a:cubicBezTo>
                    <a:pt x="24" y="48"/>
                    <a:pt x="24" y="48"/>
                    <a:pt x="24" y="48"/>
                  </a:cubicBezTo>
                  <a:cubicBezTo>
                    <a:pt x="24" y="46"/>
                    <a:pt x="24" y="46"/>
                    <a:pt x="24" y="46"/>
                  </a:cubicBezTo>
                  <a:cubicBezTo>
                    <a:pt x="26" y="40"/>
                    <a:pt x="31" y="36"/>
                    <a:pt x="36" y="36"/>
                  </a:cubicBezTo>
                  <a:cubicBezTo>
                    <a:pt x="40" y="36"/>
                    <a:pt x="40" y="36"/>
                    <a:pt x="40" y="36"/>
                  </a:cubicBezTo>
                  <a:cubicBezTo>
                    <a:pt x="40" y="32"/>
                    <a:pt x="40" y="32"/>
                    <a:pt x="40" y="32"/>
                  </a:cubicBezTo>
                  <a:cubicBezTo>
                    <a:pt x="40" y="19"/>
                    <a:pt x="51" y="8"/>
                    <a:pt x="64" y="8"/>
                  </a:cubicBezTo>
                  <a:cubicBezTo>
                    <a:pt x="75" y="8"/>
                    <a:pt x="84" y="15"/>
                    <a:pt x="87" y="26"/>
                  </a:cubicBezTo>
                  <a:cubicBezTo>
                    <a:pt x="88" y="29"/>
                    <a:pt x="88" y="29"/>
                    <a:pt x="88" y="29"/>
                  </a:cubicBezTo>
                  <a:cubicBezTo>
                    <a:pt x="92" y="28"/>
                    <a:pt x="92" y="28"/>
                    <a:pt x="92" y="28"/>
                  </a:cubicBezTo>
                  <a:cubicBezTo>
                    <a:pt x="103" y="28"/>
                    <a:pt x="112" y="37"/>
                    <a:pt x="112" y="48"/>
                  </a:cubicBezTo>
                  <a:cubicBezTo>
                    <a:pt x="112" y="50"/>
                    <a:pt x="112" y="50"/>
                    <a:pt x="112" y="50"/>
                  </a:cubicBezTo>
                  <a:cubicBezTo>
                    <a:pt x="114" y="52"/>
                    <a:pt x="114" y="52"/>
                    <a:pt x="114" y="52"/>
                  </a:cubicBezTo>
                  <a:cubicBezTo>
                    <a:pt x="118" y="55"/>
                    <a:pt x="120" y="59"/>
                    <a:pt x="120" y="64"/>
                  </a:cubicBezTo>
                  <a:cubicBezTo>
                    <a:pt x="120" y="73"/>
                    <a:pt x="113" y="80"/>
                    <a:pt x="104" y="8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263" name="Google Shape;1263;p12"/>
            <p:cNvSpPr/>
            <p:nvPr/>
          </p:nvSpPr>
          <p:spPr>
            <a:xfrm>
              <a:off x="2768601" y="2395538"/>
              <a:ext cx="142875" cy="155575"/>
            </a:xfrm>
            <a:custGeom>
              <a:avLst/>
              <a:gdLst/>
              <a:ahLst/>
              <a:cxnLst/>
              <a:rect l="l" t="t" r="r" b="b"/>
              <a:pathLst>
                <a:path w="90" h="98" extrusionOk="0">
                  <a:moveTo>
                    <a:pt x="0" y="45"/>
                  </a:moveTo>
                  <a:lnTo>
                    <a:pt x="14" y="57"/>
                  </a:lnTo>
                  <a:lnTo>
                    <a:pt x="35" y="36"/>
                  </a:lnTo>
                  <a:lnTo>
                    <a:pt x="35" y="98"/>
                  </a:lnTo>
                  <a:lnTo>
                    <a:pt x="54" y="98"/>
                  </a:lnTo>
                  <a:lnTo>
                    <a:pt x="54" y="36"/>
                  </a:lnTo>
                  <a:lnTo>
                    <a:pt x="75" y="57"/>
                  </a:lnTo>
                  <a:lnTo>
                    <a:pt x="90" y="45"/>
                  </a:lnTo>
                  <a:lnTo>
                    <a:pt x="45" y="0"/>
                  </a:lnTo>
                  <a:lnTo>
                    <a:pt x="0" y="4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264" name="Google Shape;1264;p12"/>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8"/>
                                        </p:tgtEl>
                                        <p:attrNameLst>
                                          <p:attrName>style.visibility</p:attrName>
                                        </p:attrNameLst>
                                      </p:cBhvr>
                                      <p:to>
                                        <p:strVal val="visible"/>
                                      </p:to>
                                    </p:set>
                                    <p:anim calcmode="lin" valueType="num">
                                      <p:cBhvr additive="base">
                                        <p:cTn id="7" dur="500"/>
                                        <p:tgtEl>
                                          <p:spTgt spid="1228"/>
                                        </p:tgtEl>
                                        <p:attrNameLst>
                                          <p:attrName>ppt_w</p:attrName>
                                        </p:attrNameLst>
                                      </p:cBhvr>
                                      <p:tavLst>
                                        <p:tav tm="0">
                                          <p:val>
                                            <p:strVal val="0"/>
                                          </p:val>
                                        </p:tav>
                                        <p:tav tm="100000">
                                          <p:val>
                                            <p:strVal val="#ppt_w"/>
                                          </p:val>
                                        </p:tav>
                                      </p:tavLst>
                                    </p:anim>
                                    <p:anim calcmode="lin" valueType="num">
                                      <p:cBhvr additive="base">
                                        <p:cTn id="8" dur="500"/>
                                        <p:tgtEl>
                                          <p:spTgt spid="122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61"/>
                                        </p:tgtEl>
                                        <p:attrNameLst>
                                          <p:attrName>style.visibility</p:attrName>
                                        </p:attrNameLst>
                                      </p:cBhvr>
                                      <p:to>
                                        <p:strVal val="visible"/>
                                      </p:to>
                                    </p:set>
                                    <p:anim calcmode="lin" valueType="num">
                                      <p:cBhvr additive="base">
                                        <p:cTn id="12" dur="500"/>
                                        <p:tgtEl>
                                          <p:spTgt spid="1261"/>
                                        </p:tgtEl>
                                        <p:attrNameLst>
                                          <p:attrName>ppt_w</p:attrName>
                                        </p:attrNameLst>
                                      </p:cBhvr>
                                      <p:tavLst>
                                        <p:tav tm="0">
                                          <p:val>
                                            <p:strVal val="0"/>
                                          </p:val>
                                        </p:tav>
                                        <p:tav tm="100000">
                                          <p:val>
                                            <p:strVal val="#ppt_w"/>
                                          </p:val>
                                        </p:tav>
                                      </p:tavLst>
                                    </p:anim>
                                    <p:anim calcmode="lin" valueType="num">
                                      <p:cBhvr additive="base">
                                        <p:cTn id="13" dur="500"/>
                                        <p:tgtEl>
                                          <p:spTgt spid="1261"/>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29"/>
                                        </p:tgtEl>
                                        <p:attrNameLst>
                                          <p:attrName>style.visibility</p:attrName>
                                        </p:attrNameLst>
                                      </p:cBhvr>
                                      <p:to>
                                        <p:strVal val="visible"/>
                                      </p:to>
                                    </p:set>
                                    <p:animEffect transition="in" filter="fade">
                                      <p:cBhvr>
                                        <p:cTn id="17" dur="500"/>
                                        <p:tgtEl>
                                          <p:spTgt spid="1229"/>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1230"/>
                                        </p:tgtEl>
                                        <p:attrNameLst>
                                          <p:attrName>style.visibility</p:attrName>
                                        </p:attrNameLst>
                                      </p:cBhvr>
                                      <p:to>
                                        <p:strVal val="visible"/>
                                      </p:to>
                                    </p:set>
                                    <p:anim calcmode="lin" valueType="num">
                                      <p:cBhvr additive="base">
                                        <p:cTn id="21" dur="500"/>
                                        <p:tgtEl>
                                          <p:spTgt spid="1230"/>
                                        </p:tgtEl>
                                        <p:attrNameLst>
                                          <p:attrName>ppt_w</p:attrName>
                                        </p:attrNameLst>
                                      </p:cBhvr>
                                      <p:tavLst>
                                        <p:tav tm="0">
                                          <p:val>
                                            <p:strVal val="0"/>
                                          </p:val>
                                        </p:tav>
                                        <p:tav tm="100000">
                                          <p:val>
                                            <p:strVal val="#ppt_w"/>
                                          </p:val>
                                        </p:tav>
                                      </p:tavLst>
                                    </p:anim>
                                    <p:anim calcmode="lin" valueType="num">
                                      <p:cBhvr additive="base">
                                        <p:cTn id="22" dur="500"/>
                                        <p:tgtEl>
                                          <p:spTgt spid="1230"/>
                                        </p:tgtEl>
                                        <p:attrNameLst>
                                          <p:attrName>ppt_h</p:attrName>
                                        </p:attrNameLst>
                                      </p:cBhvr>
                                      <p:tavLst>
                                        <p:tav tm="0">
                                          <p:val>
                                            <p:str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1248"/>
                                        </p:tgtEl>
                                        <p:attrNameLst>
                                          <p:attrName>style.visibility</p:attrName>
                                        </p:attrNameLst>
                                      </p:cBhvr>
                                      <p:to>
                                        <p:strVal val="visible"/>
                                      </p:to>
                                    </p:set>
                                    <p:anim calcmode="lin" valueType="num">
                                      <p:cBhvr additive="base">
                                        <p:cTn id="26" dur="500"/>
                                        <p:tgtEl>
                                          <p:spTgt spid="1248"/>
                                        </p:tgtEl>
                                        <p:attrNameLst>
                                          <p:attrName>ppt_w</p:attrName>
                                        </p:attrNameLst>
                                      </p:cBhvr>
                                      <p:tavLst>
                                        <p:tav tm="0">
                                          <p:val>
                                            <p:strVal val="0"/>
                                          </p:val>
                                        </p:tav>
                                        <p:tav tm="100000">
                                          <p:val>
                                            <p:strVal val="#ppt_w"/>
                                          </p:val>
                                        </p:tav>
                                      </p:tavLst>
                                    </p:anim>
                                    <p:anim calcmode="lin" valueType="num">
                                      <p:cBhvr additive="base">
                                        <p:cTn id="27" dur="500"/>
                                        <p:tgtEl>
                                          <p:spTgt spid="1248"/>
                                        </p:tgtEl>
                                        <p:attrNameLst>
                                          <p:attrName>ppt_h</p:attrName>
                                        </p:attrNameLst>
                                      </p:cBhvr>
                                      <p:tavLst>
                                        <p:tav tm="0">
                                          <p:val>
                                            <p:strVal val="0"/>
                                          </p:val>
                                        </p:tav>
                                        <p:tav tm="100000">
                                          <p:val>
                                            <p:strVal val="#ppt_h"/>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231"/>
                                        </p:tgtEl>
                                        <p:attrNameLst>
                                          <p:attrName>style.visibility</p:attrName>
                                        </p:attrNameLst>
                                      </p:cBhvr>
                                      <p:to>
                                        <p:strVal val="visible"/>
                                      </p:to>
                                    </p:set>
                                    <p:animEffect transition="in" filter="fade">
                                      <p:cBhvr>
                                        <p:cTn id="31" dur="500"/>
                                        <p:tgtEl>
                                          <p:spTgt spid="1231"/>
                                        </p:tgtEl>
                                      </p:cBhvr>
                                    </p:animEffect>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1232"/>
                                        </p:tgtEl>
                                        <p:attrNameLst>
                                          <p:attrName>style.visibility</p:attrName>
                                        </p:attrNameLst>
                                      </p:cBhvr>
                                      <p:to>
                                        <p:strVal val="visible"/>
                                      </p:to>
                                    </p:set>
                                    <p:anim calcmode="lin" valueType="num">
                                      <p:cBhvr additive="base">
                                        <p:cTn id="35" dur="500"/>
                                        <p:tgtEl>
                                          <p:spTgt spid="1232"/>
                                        </p:tgtEl>
                                        <p:attrNameLst>
                                          <p:attrName>ppt_w</p:attrName>
                                        </p:attrNameLst>
                                      </p:cBhvr>
                                      <p:tavLst>
                                        <p:tav tm="0">
                                          <p:val>
                                            <p:strVal val="0"/>
                                          </p:val>
                                        </p:tav>
                                        <p:tav tm="100000">
                                          <p:val>
                                            <p:strVal val="#ppt_w"/>
                                          </p:val>
                                        </p:tav>
                                      </p:tavLst>
                                    </p:anim>
                                    <p:anim calcmode="lin" valueType="num">
                                      <p:cBhvr additive="base">
                                        <p:cTn id="36" dur="500"/>
                                        <p:tgtEl>
                                          <p:spTgt spid="1232"/>
                                        </p:tgtEl>
                                        <p:attrNameLst>
                                          <p:attrName>ppt_h</p:attrName>
                                        </p:attrNameLst>
                                      </p:cBhvr>
                                      <p:tavLst>
                                        <p:tav tm="0">
                                          <p:val>
                                            <p:strVal val="0"/>
                                          </p:val>
                                        </p:tav>
                                        <p:tav tm="100000">
                                          <p:val>
                                            <p:strVal val="#ppt_h"/>
                                          </p:val>
                                        </p:tav>
                                      </p:tavLst>
                                    </p:anim>
                                  </p:childTnLst>
                                </p:cTn>
                              </p:par>
                            </p:childTnLst>
                          </p:cTn>
                        </p:par>
                        <p:par>
                          <p:cTn id="37" fill="hold">
                            <p:stCondLst>
                              <p:cond delay="3500"/>
                            </p:stCondLst>
                            <p:childTnLst>
                              <p:par>
                                <p:cTn id="38" presetID="23" presetClass="entr" presetSubtype="16" fill="hold" nodeType="afterEffect">
                                  <p:stCondLst>
                                    <p:cond delay="0"/>
                                  </p:stCondLst>
                                  <p:childTnLst>
                                    <p:set>
                                      <p:cBhvr>
                                        <p:cTn id="39" dur="1" fill="hold">
                                          <p:stCondLst>
                                            <p:cond delay="0"/>
                                          </p:stCondLst>
                                        </p:cTn>
                                        <p:tgtEl>
                                          <p:spTgt spid="1251"/>
                                        </p:tgtEl>
                                        <p:attrNameLst>
                                          <p:attrName>style.visibility</p:attrName>
                                        </p:attrNameLst>
                                      </p:cBhvr>
                                      <p:to>
                                        <p:strVal val="visible"/>
                                      </p:to>
                                    </p:set>
                                    <p:anim calcmode="lin" valueType="num">
                                      <p:cBhvr additive="base">
                                        <p:cTn id="40" dur="500"/>
                                        <p:tgtEl>
                                          <p:spTgt spid="1251"/>
                                        </p:tgtEl>
                                        <p:attrNameLst>
                                          <p:attrName>ppt_w</p:attrName>
                                        </p:attrNameLst>
                                      </p:cBhvr>
                                      <p:tavLst>
                                        <p:tav tm="0">
                                          <p:val>
                                            <p:strVal val="0"/>
                                          </p:val>
                                        </p:tav>
                                        <p:tav tm="100000">
                                          <p:val>
                                            <p:strVal val="#ppt_w"/>
                                          </p:val>
                                        </p:tav>
                                      </p:tavLst>
                                    </p:anim>
                                    <p:anim calcmode="lin" valueType="num">
                                      <p:cBhvr additive="base">
                                        <p:cTn id="41" dur="500"/>
                                        <p:tgtEl>
                                          <p:spTgt spid="1251"/>
                                        </p:tgtEl>
                                        <p:attrNameLst>
                                          <p:attrName>ppt_h</p:attrName>
                                        </p:attrNameLst>
                                      </p:cBhvr>
                                      <p:tavLst>
                                        <p:tav tm="0">
                                          <p:val>
                                            <p:strVal val="0"/>
                                          </p:val>
                                        </p:tav>
                                        <p:tav tm="100000">
                                          <p:val>
                                            <p:strVal val="#ppt_h"/>
                                          </p:val>
                                        </p:tav>
                                      </p:tavLst>
                                    </p:anim>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1233"/>
                                        </p:tgtEl>
                                        <p:attrNameLst>
                                          <p:attrName>style.visibility</p:attrName>
                                        </p:attrNameLst>
                                      </p:cBhvr>
                                      <p:to>
                                        <p:strVal val="visible"/>
                                      </p:to>
                                    </p:set>
                                    <p:animEffect transition="in" filter="fade">
                                      <p:cBhvr>
                                        <p:cTn id="45" dur="500"/>
                                        <p:tgtEl>
                                          <p:spTgt spid="1233"/>
                                        </p:tgtEl>
                                      </p:cBhvr>
                                    </p:animEffect>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1234"/>
                                        </p:tgtEl>
                                        <p:attrNameLst>
                                          <p:attrName>style.visibility</p:attrName>
                                        </p:attrNameLst>
                                      </p:cBhvr>
                                      <p:to>
                                        <p:strVal val="visible"/>
                                      </p:to>
                                    </p:set>
                                    <p:anim calcmode="lin" valueType="num">
                                      <p:cBhvr additive="base">
                                        <p:cTn id="49" dur="500"/>
                                        <p:tgtEl>
                                          <p:spTgt spid="1234"/>
                                        </p:tgtEl>
                                        <p:attrNameLst>
                                          <p:attrName>ppt_w</p:attrName>
                                        </p:attrNameLst>
                                      </p:cBhvr>
                                      <p:tavLst>
                                        <p:tav tm="0">
                                          <p:val>
                                            <p:strVal val="0"/>
                                          </p:val>
                                        </p:tav>
                                        <p:tav tm="100000">
                                          <p:val>
                                            <p:strVal val="#ppt_w"/>
                                          </p:val>
                                        </p:tav>
                                      </p:tavLst>
                                    </p:anim>
                                    <p:anim calcmode="lin" valueType="num">
                                      <p:cBhvr additive="base">
                                        <p:cTn id="50" dur="500"/>
                                        <p:tgtEl>
                                          <p:spTgt spid="1234"/>
                                        </p:tgtEl>
                                        <p:attrNameLst>
                                          <p:attrName>ppt_h</p:attrName>
                                        </p:attrNameLst>
                                      </p:cBhvr>
                                      <p:tavLst>
                                        <p:tav tm="0">
                                          <p:val>
                                            <p:strVal val="0"/>
                                          </p:val>
                                        </p:tav>
                                        <p:tav tm="100000">
                                          <p:val>
                                            <p:strVal val="#ppt_h"/>
                                          </p:val>
                                        </p:tav>
                                      </p:tavLst>
                                    </p:anim>
                                  </p:childTnLst>
                                </p:cTn>
                              </p:par>
                            </p:childTnLst>
                          </p:cTn>
                        </p:par>
                        <p:par>
                          <p:cTn id="51" fill="hold">
                            <p:stCondLst>
                              <p:cond delay="5000"/>
                            </p:stCondLst>
                            <p:childTnLst>
                              <p:par>
                                <p:cTn id="52" presetID="23" presetClass="entr" presetSubtype="16" fill="hold" nodeType="afterEffect">
                                  <p:stCondLst>
                                    <p:cond delay="0"/>
                                  </p:stCondLst>
                                  <p:childTnLst>
                                    <p:set>
                                      <p:cBhvr>
                                        <p:cTn id="53" dur="1" fill="hold">
                                          <p:stCondLst>
                                            <p:cond delay="0"/>
                                          </p:stCondLst>
                                        </p:cTn>
                                        <p:tgtEl>
                                          <p:spTgt spid="1260"/>
                                        </p:tgtEl>
                                        <p:attrNameLst>
                                          <p:attrName>style.visibility</p:attrName>
                                        </p:attrNameLst>
                                      </p:cBhvr>
                                      <p:to>
                                        <p:strVal val="visible"/>
                                      </p:to>
                                    </p:set>
                                    <p:anim calcmode="lin" valueType="num">
                                      <p:cBhvr additive="base">
                                        <p:cTn id="54" dur="500"/>
                                        <p:tgtEl>
                                          <p:spTgt spid="1260"/>
                                        </p:tgtEl>
                                        <p:attrNameLst>
                                          <p:attrName>ppt_w</p:attrName>
                                        </p:attrNameLst>
                                      </p:cBhvr>
                                      <p:tavLst>
                                        <p:tav tm="0">
                                          <p:val>
                                            <p:strVal val="0"/>
                                          </p:val>
                                        </p:tav>
                                        <p:tav tm="100000">
                                          <p:val>
                                            <p:strVal val="#ppt_w"/>
                                          </p:val>
                                        </p:tav>
                                      </p:tavLst>
                                    </p:anim>
                                    <p:anim calcmode="lin" valueType="num">
                                      <p:cBhvr additive="base">
                                        <p:cTn id="55" dur="500"/>
                                        <p:tgtEl>
                                          <p:spTgt spid="1260"/>
                                        </p:tgtEl>
                                        <p:attrNameLst>
                                          <p:attrName>ppt_h</p:attrName>
                                        </p:attrNameLst>
                                      </p:cBhvr>
                                      <p:tavLst>
                                        <p:tav tm="0">
                                          <p:val>
                                            <p:strVal val="0"/>
                                          </p:val>
                                        </p:tav>
                                        <p:tav tm="100000">
                                          <p:val>
                                            <p:strVal val="#ppt_h"/>
                                          </p:val>
                                        </p:tav>
                                      </p:tavLst>
                                    </p:anim>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1235"/>
                                        </p:tgtEl>
                                        <p:attrNameLst>
                                          <p:attrName>style.visibility</p:attrName>
                                        </p:attrNameLst>
                                      </p:cBhvr>
                                      <p:to>
                                        <p:strVal val="visible"/>
                                      </p:to>
                                    </p:set>
                                    <p:animEffect transition="in" filter="fade">
                                      <p:cBhvr>
                                        <p:cTn id="59" dur="500"/>
                                        <p:tgtEl>
                                          <p:spTgt spid="1235"/>
                                        </p:tgtEl>
                                      </p:cBhvr>
                                    </p:animEffect>
                                  </p:childTnLst>
                                </p:cTn>
                              </p:par>
                            </p:childTnLst>
                          </p:cTn>
                        </p:par>
                        <p:par>
                          <p:cTn id="60" fill="hold">
                            <p:stCondLst>
                              <p:cond delay="6000"/>
                            </p:stCondLst>
                            <p:childTnLst>
                              <p:par>
                                <p:cTn id="61" presetID="23" presetClass="entr" presetSubtype="16" fill="hold" nodeType="afterEffect">
                                  <p:stCondLst>
                                    <p:cond delay="0"/>
                                  </p:stCondLst>
                                  <p:childTnLst>
                                    <p:set>
                                      <p:cBhvr>
                                        <p:cTn id="62" dur="1" fill="hold">
                                          <p:stCondLst>
                                            <p:cond delay="0"/>
                                          </p:stCondLst>
                                        </p:cTn>
                                        <p:tgtEl>
                                          <p:spTgt spid="1236"/>
                                        </p:tgtEl>
                                        <p:attrNameLst>
                                          <p:attrName>style.visibility</p:attrName>
                                        </p:attrNameLst>
                                      </p:cBhvr>
                                      <p:to>
                                        <p:strVal val="visible"/>
                                      </p:to>
                                    </p:set>
                                    <p:anim calcmode="lin" valueType="num">
                                      <p:cBhvr additive="base">
                                        <p:cTn id="63" dur="500"/>
                                        <p:tgtEl>
                                          <p:spTgt spid="1236"/>
                                        </p:tgtEl>
                                        <p:attrNameLst>
                                          <p:attrName>ppt_w</p:attrName>
                                        </p:attrNameLst>
                                      </p:cBhvr>
                                      <p:tavLst>
                                        <p:tav tm="0">
                                          <p:val>
                                            <p:strVal val="0"/>
                                          </p:val>
                                        </p:tav>
                                        <p:tav tm="100000">
                                          <p:val>
                                            <p:strVal val="#ppt_w"/>
                                          </p:val>
                                        </p:tav>
                                      </p:tavLst>
                                    </p:anim>
                                    <p:anim calcmode="lin" valueType="num">
                                      <p:cBhvr additive="base">
                                        <p:cTn id="64" dur="500"/>
                                        <p:tgtEl>
                                          <p:spTgt spid="1236"/>
                                        </p:tgtEl>
                                        <p:attrNameLst>
                                          <p:attrName>ppt_h</p:attrName>
                                        </p:attrNameLst>
                                      </p:cBhvr>
                                      <p:tavLst>
                                        <p:tav tm="0">
                                          <p:val>
                                            <p:strVal val="0"/>
                                          </p:val>
                                        </p:tav>
                                        <p:tav tm="100000">
                                          <p:val>
                                            <p:strVal val="#ppt_h"/>
                                          </p:val>
                                        </p:tav>
                                      </p:tavLst>
                                    </p:anim>
                                  </p:childTnLst>
                                </p:cTn>
                              </p:par>
                            </p:childTnLst>
                          </p:cTn>
                        </p:par>
                        <p:par>
                          <p:cTn id="65" fill="hold">
                            <p:stCondLst>
                              <p:cond delay="6500"/>
                            </p:stCondLst>
                            <p:childTnLst>
                              <p:par>
                                <p:cTn id="66" presetID="23" presetClass="entr" presetSubtype="16" fill="hold" nodeType="afterEffect">
                                  <p:stCondLst>
                                    <p:cond delay="0"/>
                                  </p:stCondLst>
                                  <p:childTnLst>
                                    <p:set>
                                      <p:cBhvr>
                                        <p:cTn id="67" dur="1" fill="hold">
                                          <p:stCondLst>
                                            <p:cond delay="0"/>
                                          </p:stCondLst>
                                        </p:cTn>
                                        <p:tgtEl>
                                          <p:spTgt spid="1259"/>
                                        </p:tgtEl>
                                        <p:attrNameLst>
                                          <p:attrName>style.visibility</p:attrName>
                                        </p:attrNameLst>
                                      </p:cBhvr>
                                      <p:to>
                                        <p:strVal val="visible"/>
                                      </p:to>
                                    </p:set>
                                    <p:anim calcmode="lin" valueType="num">
                                      <p:cBhvr additive="base">
                                        <p:cTn id="68" dur="500"/>
                                        <p:tgtEl>
                                          <p:spTgt spid="1259"/>
                                        </p:tgtEl>
                                        <p:attrNameLst>
                                          <p:attrName>ppt_w</p:attrName>
                                        </p:attrNameLst>
                                      </p:cBhvr>
                                      <p:tavLst>
                                        <p:tav tm="0">
                                          <p:val>
                                            <p:strVal val="0"/>
                                          </p:val>
                                        </p:tav>
                                        <p:tav tm="100000">
                                          <p:val>
                                            <p:strVal val="#ppt_w"/>
                                          </p:val>
                                        </p:tav>
                                      </p:tavLst>
                                    </p:anim>
                                    <p:anim calcmode="lin" valueType="num">
                                      <p:cBhvr additive="base">
                                        <p:cTn id="69" dur="500"/>
                                        <p:tgtEl>
                                          <p:spTgt spid="1259"/>
                                        </p:tgtEl>
                                        <p:attrNameLst>
                                          <p:attrName>ppt_h</p:attrName>
                                        </p:attrNameLst>
                                      </p:cBhvr>
                                      <p:tavLst>
                                        <p:tav tm="0">
                                          <p:val>
                                            <p:strVal val="0"/>
                                          </p:val>
                                        </p:tav>
                                        <p:tav tm="100000">
                                          <p:val>
                                            <p:strVal val="#ppt_h"/>
                                          </p:val>
                                        </p:tav>
                                      </p:tavLst>
                                    </p:anim>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1237"/>
                                        </p:tgtEl>
                                        <p:attrNameLst>
                                          <p:attrName>style.visibility</p:attrName>
                                        </p:attrNameLst>
                                      </p:cBhvr>
                                      <p:to>
                                        <p:strVal val="visible"/>
                                      </p:to>
                                    </p:set>
                                    <p:animEffect transition="in" filter="fade">
                                      <p:cBhvr>
                                        <p:cTn id="73" dur="500"/>
                                        <p:tgtEl>
                                          <p:spTgt spid="1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961"/>
        <p:cNvGrpSpPr/>
        <p:nvPr/>
      </p:nvGrpSpPr>
      <p:grpSpPr>
        <a:xfrm>
          <a:off x="0" y="0"/>
          <a:ext cx="0" cy="0"/>
          <a:chOff x="0" y="0"/>
          <a:chExt cx="0" cy="0"/>
        </a:xfrm>
      </p:grpSpPr>
      <p:sp>
        <p:nvSpPr>
          <p:cNvPr id="3962" name="Google Shape;3962;p76"/>
          <p:cNvSpPr/>
          <p:nvPr/>
        </p:nvSpPr>
        <p:spPr>
          <a:xfrm>
            <a:off x="7553326" y="381000"/>
            <a:ext cx="4436724" cy="6858000"/>
          </a:xfrm>
          <a:custGeom>
            <a:avLst/>
            <a:gdLst/>
            <a:ahLst/>
            <a:cxnLst/>
            <a:rect l="l" t="t" r="r" b="b"/>
            <a:pathLst>
              <a:path w="1208" h="1871" extrusionOk="0">
                <a:moveTo>
                  <a:pt x="175" y="1664"/>
                </a:moveTo>
                <a:cubicBezTo>
                  <a:pt x="179" y="1668"/>
                  <a:pt x="181" y="1678"/>
                  <a:pt x="179" y="1688"/>
                </a:cubicBezTo>
                <a:cubicBezTo>
                  <a:pt x="177" y="1696"/>
                  <a:pt x="177" y="1704"/>
                  <a:pt x="175" y="1716"/>
                </a:cubicBezTo>
                <a:cubicBezTo>
                  <a:pt x="181" y="1716"/>
                  <a:pt x="190" y="1720"/>
                  <a:pt x="202" y="1722"/>
                </a:cubicBezTo>
                <a:cubicBezTo>
                  <a:pt x="212" y="1725"/>
                  <a:pt x="220" y="1727"/>
                  <a:pt x="226" y="1727"/>
                </a:cubicBezTo>
                <a:cubicBezTo>
                  <a:pt x="224" y="1758"/>
                  <a:pt x="220" y="1806"/>
                  <a:pt x="213" y="1871"/>
                </a:cubicBezTo>
                <a:cubicBezTo>
                  <a:pt x="1031" y="1871"/>
                  <a:pt x="1031" y="1871"/>
                  <a:pt x="1031" y="1871"/>
                </a:cubicBezTo>
                <a:cubicBezTo>
                  <a:pt x="1031" y="1871"/>
                  <a:pt x="1031" y="1871"/>
                  <a:pt x="1031" y="1871"/>
                </a:cubicBezTo>
                <a:cubicBezTo>
                  <a:pt x="1035" y="1856"/>
                  <a:pt x="1039" y="1846"/>
                  <a:pt x="1041" y="1842"/>
                </a:cubicBezTo>
                <a:cubicBezTo>
                  <a:pt x="1045" y="1818"/>
                  <a:pt x="1051" y="1781"/>
                  <a:pt x="1055" y="1729"/>
                </a:cubicBezTo>
                <a:cubicBezTo>
                  <a:pt x="1059" y="1676"/>
                  <a:pt x="1065" y="1639"/>
                  <a:pt x="1071" y="1615"/>
                </a:cubicBezTo>
                <a:cubicBezTo>
                  <a:pt x="1076" y="1593"/>
                  <a:pt x="1086" y="1564"/>
                  <a:pt x="1100" y="1530"/>
                </a:cubicBezTo>
                <a:cubicBezTo>
                  <a:pt x="1123" y="1471"/>
                  <a:pt x="1135" y="1440"/>
                  <a:pt x="1135" y="1440"/>
                </a:cubicBezTo>
                <a:cubicBezTo>
                  <a:pt x="1155" y="1382"/>
                  <a:pt x="1165" y="1351"/>
                  <a:pt x="1167" y="1351"/>
                </a:cubicBezTo>
                <a:cubicBezTo>
                  <a:pt x="1180" y="1319"/>
                  <a:pt x="1194" y="1294"/>
                  <a:pt x="1208" y="1278"/>
                </a:cubicBezTo>
                <a:cubicBezTo>
                  <a:pt x="1206" y="1164"/>
                  <a:pt x="1202" y="1083"/>
                  <a:pt x="1196" y="1037"/>
                </a:cubicBezTo>
                <a:cubicBezTo>
                  <a:pt x="1188" y="957"/>
                  <a:pt x="1167" y="899"/>
                  <a:pt x="1135" y="856"/>
                </a:cubicBezTo>
                <a:cubicBezTo>
                  <a:pt x="1129" y="848"/>
                  <a:pt x="1116" y="836"/>
                  <a:pt x="1100" y="823"/>
                </a:cubicBezTo>
                <a:cubicBezTo>
                  <a:pt x="1080" y="805"/>
                  <a:pt x="1067" y="793"/>
                  <a:pt x="1061" y="787"/>
                </a:cubicBezTo>
                <a:cubicBezTo>
                  <a:pt x="1014" y="740"/>
                  <a:pt x="976" y="708"/>
                  <a:pt x="945" y="690"/>
                </a:cubicBezTo>
                <a:cubicBezTo>
                  <a:pt x="945" y="681"/>
                  <a:pt x="939" y="665"/>
                  <a:pt x="927" y="645"/>
                </a:cubicBezTo>
                <a:cubicBezTo>
                  <a:pt x="927" y="643"/>
                  <a:pt x="925" y="641"/>
                  <a:pt x="925" y="639"/>
                </a:cubicBezTo>
                <a:cubicBezTo>
                  <a:pt x="912" y="614"/>
                  <a:pt x="904" y="594"/>
                  <a:pt x="904" y="580"/>
                </a:cubicBezTo>
                <a:cubicBezTo>
                  <a:pt x="900" y="576"/>
                  <a:pt x="896" y="576"/>
                  <a:pt x="890" y="576"/>
                </a:cubicBezTo>
                <a:cubicBezTo>
                  <a:pt x="886" y="576"/>
                  <a:pt x="880" y="574"/>
                  <a:pt x="871" y="574"/>
                </a:cubicBezTo>
                <a:cubicBezTo>
                  <a:pt x="906" y="549"/>
                  <a:pt x="931" y="509"/>
                  <a:pt x="949" y="452"/>
                </a:cubicBezTo>
                <a:cubicBezTo>
                  <a:pt x="965" y="397"/>
                  <a:pt x="971" y="340"/>
                  <a:pt x="967" y="280"/>
                </a:cubicBezTo>
                <a:cubicBezTo>
                  <a:pt x="963" y="217"/>
                  <a:pt x="949" y="162"/>
                  <a:pt x="925" y="121"/>
                </a:cubicBezTo>
                <a:cubicBezTo>
                  <a:pt x="896" y="73"/>
                  <a:pt x="859" y="44"/>
                  <a:pt x="812" y="36"/>
                </a:cubicBezTo>
                <a:cubicBezTo>
                  <a:pt x="806" y="36"/>
                  <a:pt x="806" y="32"/>
                  <a:pt x="810" y="28"/>
                </a:cubicBezTo>
                <a:cubicBezTo>
                  <a:pt x="812" y="24"/>
                  <a:pt x="812" y="22"/>
                  <a:pt x="808" y="22"/>
                </a:cubicBezTo>
                <a:cubicBezTo>
                  <a:pt x="802" y="20"/>
                  <a:pt x="798" y="20"/>
                  <a:pt x="796" y="24"/>
                </a:cubicBezTo>
                <a:cubicBezTo>
                  <a:pt x="794" y="28"/>
                  <a:pt x="792" y="32"/>
                  <a:pt x="790" y="32"/>
                </a:cubicBezTo>
                <a:cubicBezTo>
                  <a:pt x="782" y="22"/>
                  <a:pt x="763" y="14"/>
                  <a:pt x="733" y="8"/>
                </a:cubicBezTo>
                <a:cubicBezTo>
                  <a:pt x="706" y="2"/>
                  <a:pt x="680" y="0"/>
                  <a:pt x="657" y="0"/>
                </a:cubicBezTo>
                <a:cubicBezTo>
                  <a:pt x="614" y="6"/>
                  <a:pt x="565" y="24"/>
                  <a:pt x="508" y="56"/>
                </a:cubicBezTo>
                <a:cubicBezTo>
                  <a:pt x="477" y="75"/>
                  <a:pt x="437" y="99"/>
                  <a:pt x="386" y="129"/>
                </a:cubicBezTo>
                <a:cubicBezTo>
                  <a:pt x="390" y="140"/>
                  <a:pt x="388" y="150"/>
                  <a:pt x="386" y="160"/>
                </a:cubicBezTo>
                <a:cubicBezTo>
                  <a:pt x="382" y="166"/>
                  <a:pt x="377" y="174"/>
                  <a:pt x="373" y="190"/>
                </a:cubicBezTo>
                <a:cubicBezTo>
                  <a:pt x="384" y="192"/>
                  <a:pt x="394" y="192"/>
                  <a:pt x="402" y="190"/>
                </a:cubicBezTo>
                <a:cubicBezTo>
                  <a:pt x="412" y="186"/>
                  <a:pt x="418" y="186"/>
                  <a:pt x="420" y="186"/>
                </a:cubicBezTo>
                <a:cubicBezTo>
                  <a:pt x="416" y="202"/>
                  <a:pt x="408" y="229"/>
                  <a:pt x="396" y="263"/>
                </a:cubicBezTo>
                <a:cubicBezTo>
                  <a:pt x="388" y="292"/>
                  <a:pt x="386" y="324"/>
                  <a:pt x="386" y="353"/>
                </a:cubicBezTo>
                <a:cubicBezTo>
                  <a:pt x="414" y="369"/>
                  <a:pt x="422" y="393"/>
                  <a:pt x="410" y="426"/>
                </a:cubicBezTo>
                <a:cubicBezTo>
                  <a:pt x="404" y="444"/>
                  <a:pt x="390" y="472"/>
                  <a:pt x="369" y="511"/>
                </a:cubicBezTo>
                <a:cubicBezTo>
                  <a:pt x="369" y="519"/>
                  <a:pt x="375" y="523"/>
                  <a:pt x="386" y="527"/>
                </a:cubicBezTo>
                <a:cubicBezTo>
                  <a:pt x="390" y="529"/>
                  <a:pt x="398" y="531"/>
                  <a:pt x="412" y="531"/>
                </a:cubicBezTo>
                <a:cubicBezTo>
                  <a:pt x="412" y="556"/>
                  <a:pt x="414" y="574"/>
                  <a:pt x="418" y="588"/>
                </a:cubicBezTo>
                <a:cubicBezTo>
                  <a:pt x="422" y="596"/>
                  <a:pt x="431" y="608"/>
                  <a:pt x="443" y="625"/>
                </a:cubicBezTo>
                <a:cubicBezTo>
                  <a:pt x="367" y="608"/>
                  <a:pt x="296" y="625"/>
                  <a:pt x="226" y="673"/>
                </a:cubicBezTo>
                <a:cubicBezTo>
                  <a:pt x="218" y="698"/>
                  <a:pt x="206" y="744"/>
                  <a:pt x="194" y="815"/>
                </a:cubicBezTo>
                <a:cubicBezTo>
                  <a:pt x="181" y="884"/>
                  <a:pt x="167" y="933"/>
                  <a:pt x="153" y="963"/>
                </a:cubicBezTo>
                <a:cubicBezTo>
                  <a:pt x="149" y="972"/>
                  <a:pt x="143" y="984"/>
                  <a:pt x="132" y="1002"/>
                </a:cubicBezTo>
                <a:cubicBezTo>
                  <a:pt x="128" y="1010"/>
                  <a:pt x="124" y="1016"/>
                  <a:pt x="120" y="1022"/>
                </a:cubicBezTo>
                <a:cubicBezTo>
                  <a:pt x="116" y="1030"/>
                  <a:pt x="112" y="1039"/>
                  <a:pt x="110" y="1045"/>
                </a:cubicBezTo>
                <a:cubicBezTo>
                  <a:pt x="108" y="1049"/>
                  <a:pt x="108" y="1053"/>
                  <a:pt x="106" y="1057"/>
                </a:cubicBezTo>
                <a:cubicBezTo>
                  <a:pt x="73" y="1134"/>
                  <a:pt x="53" y="1181"/>
                  <a:pt x="47" y="1201"/>
                </a:cubicBezTo>
                <a:cubicBezTo>
                  <a:pt x="24" y="1262"/>
                  <a:pt x="10" y="1319"/>
                  <a:pt x="6" y="1371"/>
                </a:cubicBezTo>
                <a:cubicBezTo>
                  <a:pt x="0" y="1457"/>
                  <a:pt x="8" y="1528"/>
                  <a:pt x="26" y="1578"/>
                </a:cubicBezTo>
                <a:cubicBezTo>
                  <a:pt x="55" y="1647"/>
                  <a:pt x="104" y="1676"/>
                  <a:pt x="175" y="1664"/>
                </a:cubicBezTo>
                <a:close/>
                <a:moveTo>
                  <a:pt x="296" y="917"/>
                </a:moveTo>
                <a:cubicBezTo>
                  <a:pt x="300" y="911"/>
                  <a:pt x="312" y="901"/>
                  <a:pt x="326" y="888"/>
                </a:cubicBezTo>
                <a:cubicBezTo>
                  <a:pt x="341" y="876"/>
                  <a:pt x="351" y="864"/>
                  <a:pt x="357" y="856"/>
                </a:cubicBezTo>
                <a:cubicBezTo>
                  <a:pt x="363" y="846"/>
                  <a:pt x="369" y="832"/>
                  <a:pt x="373" y="811"/>
                </a:cubicBezTo>
                <a:cubicBezTo>
                  <a:pt x="379" y="789"/>
                  <a:pt x="386" y="773"/>
                  <a:pt x="390" y="763"/>
                </a:cubicBezTo>
                <a:cubicBezTo>
                  <a:pt x="410" y="771"/>
                  <a:pt x="426" y="775"/>
                  <a:pt x="441" y="773"/>
                </a:cubicBezTo>
                <a:cubicBezTo>
                  <a:pt x="455" y="771"/>
                  <a:pt x="471" y="767"/>
                  <a:pt x="490" y="759"/>
                </a:cubicBezTo>
                <a:cubicBezTo>
                  <a:pt x="490" y="754"/>
                  <a:pt x="488" y="750"/>
                  <a:pt x="484" y="746"/>
                </a:cubicBezTo>
                <a:cubicBezTo>
                  <a:pt x="479" y="742"/>
                  <a:pt x="479" y="738"/>
                  <a:pt x="479" y="734"/>
                </a:cubicBezTo>
                <a:cubicBezTo>
                  <a:pt x="494" y="738"/>
                  <a:pt x="510" y="734"/>
                  <a:pt x="526" y="718"/>
                </a:cubicBezTo>
                <a:cubicBezTo>
                  <a:pt x="545" y="704"/>
                  <a:pt x="561" y="700"/>
                  <a:pt x="575" y="706"/>
                </a:cubicBezTo>
                <a:cubicBezTo>
                  <a:pt x="577" y="714"/>
                  <a:pt x="577" y="726"/>
                  <a:pt x="569" y="738"/>
                </a:cubicBezTo>
                <a:cubicBezTo>
                  <a:pt x="559" y="754"/>
                  <a:pt x="555" y="765"/>
                  <a:pt x="553" y="767"/>
                </a:cubicBezTo>
                <a:cubicBezTo>
                  <a:pt x="543" y="775"/>
                  <a:pt x="508" y="791"/>
                  <a:pt x="453" y="813"/>
                </a:cubicBezTo>
                <a:cubicBezTo>
                  <a:pt x="410" y="832"/>
                  <a:pt x="382" y="850"/>
                  <a:pt x="365" y="870"/>
                </a:cubicBezTo>
                <a:cubicBezTo>
                  <a:pt x="357" y="878"/>
                  <a:pt x="351" y="892"/>
                  <a:pt x="341" y="911"/>
                </a:cubicBezTo>
                <a:cubicBezTo>
                  <a:pt x="333" y="929"/>
                  <a:pt x="324" y="943"/>
                  <a:pt x="316" y="951"/>
                </a:cubicBezTo>
                <a:cubicBezTo>
                  <a:pt x="314" y="968"/>
                  <a:pt x="308" y="984"/>
                  <a:pt x="300" y="998"/>
                </a:cubicBezTo>
                <a:cubicBezTo>
                  <a:pt x="296" y="1008"/>
                  <a:pt x="286" y="1020"/>
                  <a:pt x="275" y="1037"/>
                </a:cubicBezTo>
                <a:cubicBezTo>
                  <a:pt x="267" y="1030"/>
                  <a:pt x="263" y="1022"/>
                  <a:pt x="261" y="1014"/>
                </a:cubicBezTo>
                <a:cubicBezTo>
                  <a:pt x="253" y="990"/>
                  <a:pt x="265" y="957"/>
                  <a:pt x="296" y="91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963" name="Google Shape;3963;p76"/>
          <p:cNvSpPr/>
          <p:nvPr/>
        </p:nvSpPr>
        <p:spPr>
          <a:xfrm>
            <a:off x="-2343150" y="228600"/>
            <a:ext cx="11010900" cy="186204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500">
                <a:solidFill>
                  <a:srgbClr val="76923C"/>
                </a:solidFill>
                <a:latin typeface="Arial"/>
                <a:ea typeface="Arial"/>
                <a:cs typeface="Arial"/>
                <a:sym typeface="Arial"/>
              </a:rPr>
              <a:t>Opportunity</a:t>
            </a:r>
            <a:endParaRPr sz="11500">
              <a:solidFill>
                <a:srgbClr val="76923C"/>
              </a:solidFill>
              <a:latin typeface="Arial"/>
              <a:ea typeface="Arial"/>
              <a:cs typeface="Arial"/>
              <a:sym typeface="Arial"/>
            </a:endParaRPr>
          </a:p>
        </p:txBody>
      </p:sp>
      <p:sp>
        <p:nvSpPr>
          <p:cNvPr id="3964" name="Google Shape;3964;p76"/>
          <p:cNvSpPr txBox="1"/>
          <p:nvPr/>
        </p:nvSpPr>
        <p:spPr>
          <a:xfrm>
            <a:off x="778680" y="2486702"/>
            <a:ext cx="644127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65" name="Google Shape;3965;p76"/>
          <p:cNvSpPr txBox="1"/>
          <p:nvPr/>
        </p:nvSpPr>
        <p:spPr>
          <a:xfrm>
            <a:off x="778680" y="2098466"/>
            <a:ext cx="1919931"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76923C"/>
                </a:solidFill>
                <a:latin typeface="Lato"/>
                <a:ea typeface="Lato"/>
                <a:cs typeface="Lato"/>
                <a:sym typeface="Lato"/>
              </a:rPr>
              <a:t>Number One</a:t>
            </a:r>
            <a:endParaRPr sz="2400" b="1">
              <a:solidFill>
                <a:srgbClr val="76923C"/>
              </a:solidFill>
              <a:latin typeface="Lato"/>
              <a:ea typeface="Lato"/>
              <a:cs typeface="Lato"/>
              <a:sym typeface="Lato"/>
            </a:endParaRPr>
          </a:p>
        </p:txBody>
      </p:sp>
      <p:sp>
        <p:nvSpPr>
          <p:cNvPr id="3966" name="Google Shape;3966;p76"/>
          <p:cNvSpPr txBox="1"/>
          <p:nvPr/>
        </p:nvSpPr>
        <p:spPr>
          <a:xfrm>
            <a:off x="778680" y="3588365"/>
            <a:ext cx="644127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67" name="Google Shape;3967;p76"/>
          <p:cNvSpPr txBox="1"/>
          <p:nvPr/>
        </p:nvSpPr>
        <p:spPr>
          <a:xfrm>
            <a:off x="778680" y="3169943"/>
            <a:ext cx="1943976"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76923C"/>
                </a:solidFill>
                <a:latin typeface="Lato"/>
                <a:ea typeface="Lato"/>
                <a:cs typeface="Lato"/>
                <a:sym typeface="Lato"/>
              </a:rPr>
              <a:t>Number Two</a:t>
            </a:r>
            <a:endParaRPr sz="2400" b="1">
              <a:solidFill>
                <a:srgbClr val="76923C"/>
              </a:solidFill>
              <a:latin typeface="Lato"/>
              <a:ea typeface="Lato"/>
              <a:cs typeface="Lato"/>
              <a:sym typeface="Lato"/>
            </a:endParaRPr>
          </a:p>
        </p:txBody>
      </p:sp>
      <p:sp>
        <p:nvSpPr>
          <p:cNvPr id="3968" name="Google Shape;3968;p76"/>
          <p:cNvSpPr txBox="1"/>
          <p:nvPr/>
        </p:nvSpPr>
        <p:spPr>
          <a:xfrm>
            <a:off x="778680" y="4653118"/>
            <a:ext cx="644127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69" name="Google Shape;3969;p76"/>
          <p:cNvSpPr txBox="1"/>
          <p:nvPr/>
        </p:nvSpPr>
        <p:spPr>
          <a:xfrm>
            <a:off x="778680" y="4264882"/>
            <a:ext cx="2168396"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76923C"/>
                </a:solidFill>
                <a:latin typeface="Lato"/>
                <a:ea typeface="Lato"/>
                <a:cs typeface="Lato"/>
                <a:sym typeface="Lato"/>
              </a:rPr>
              <a:t>Number Three</a:t>
            </a:r>
            <a:endParaRPr sz="2400" b="1">
              <a:solidFill>
                <a:srgbClr val="76923C"/>
              </a:solidFill>
              <a:latin typeface="Lato"/>
              <a:ea typeface="Lato"/>
              <a:cs typeface="Lato"/>
              <a:sym typeface="Lato"/>
            </a:endParaRPr>
          </a:p>
        </p:txBody>
      </p:sp>
      <p:sp>
        <p:nvSpPr>
          <p:cNvPr id="3970" name="Google Shape;3970;p76"/>
          <p:cNvSpPr/>
          <p:nvPr/>
        </p:nvSpPr>
        <p:spPr>
          <a:xfrm>
            <a:off x="508073" y="2234435"/>
            <a:ext cx="231652" cy="231653"/>
          </a:xfrm>
          <a:custGeom>
            <a:avLst/>
            <a:gdLst/>
            <a:ahLst/>
            <a:cxnLst/>
            <a:rect l="l" t="t"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3971" name="Google Shape;3971;p76"/>
          <p:cNvSpPr/>
          <p:nvPr/>
        </p:nvSpPr>
        <p:spPr>
          <a:xfrm>
            <a:off x="508073" y="3275134"/>
            <a:ext cx="231652" cy="231653"/>
          </a:xfrm>
          <a:custGeom>
            <a:avLst/>
            <a:gdLst/>
            <a:ahLst/>
            <a:cxnLst/>
            <a:rect l="l" t="t"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3972" name="Google Shape;3972;p76"/>
          <p:cNvSpPr/>
          <p:nvPr/>
        </p:nvSpPr>
        <p:spPr>
          <a:xfrm>
            <a:off x="508073" y="4400851"/>
            <a:ext cx="231652" cy="231653"/>
          </a:xfrm>
          <a:custGeom>
            <a:avLst/>
            <a:gdLst/>
            <a:ahLst/>
            <a:cxnLst/>
            <a:rect l="l" t="t"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3973" name="Google Shape;3973;p76"/>
          <p:cNvSpPr txBox="1"/>
          <p:nvPr/>
        </p:nvSpPr>
        <p:spPr>
          <a:xfrm>
            <a:off x="778680" y="5714400"/>
            <a:ext cx="644127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74" name="Google Shape;3974;p76"/>
          <p:cNvSpPr txBox="1"/>
          <p:nvPr/>
        </p:nvSpPr>
        <p:spPr>
          <a:xfrm>
            <a:off x="778680" y="5326164"/>
            <a:ext cx="1976036"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76923C"/>
                </a:solidFill>
                <a:latin typeface="Lato"/>
                <a:ea typeface="Lato"/>
                <a:cs typeface="Lato"/>
                <a:sym typeface="Lato"/>
              </a:rPr>
              <a:t>Number Four</a:t>
            </a:r>
            <a:endParaRPr sz="2400" b="1">
              <a:solidFill>
                <a:srgbClr val="76923C"/>
              </a:solidFill>
              <a:latin typeface="Lato"/>
              <a:ea typeface="Lato"/>
              <a:cs typeface="Lato"/>
              <a:sym typeface="Lato"/>
            </a:endParaRPr>
          </a:p>
        </p:txBody>
      </p:sp>
      <p:sp>
        <p:nvSpPr>
          <p:cNvPr id="3975" name="Google Shape;3975;p76"/>
          <p:cNvSpPr/>
          <p:nvPr/>
        </p:nvSpPr>
        <p:spPr>
          <a:xfrm>
            <a:off x="508073" y="5462133"/>
            <a:ext cx="231652" cy="231653"/>
          </a:xfrm>
          <a:custGeom>
            <a:avLst/>
            <a:gdLst/>
            <a:ahLst/>
            <a:cxnLst/>
            <a:rect l="l" t="t"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3976" name="Google Shape;3976;p76"/>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62"/>
                                        </p:tgtEl>
                                        <p:attrNameLst>
                                          <p:attrName>style.visibility</p:attrName>
                                        </p:attrNameLst>
                                      </p:cBhvr>
                                      <p:to>
                                        <p:strVal val="visible"/>
                                      </p:to>
                                    </p:set>
                                    <p:anim calcmode="lin" valueType="num">
                                      <p:cBhvr additive="base">
                                        <p:cTn id="7" dur="500"/>
                                        <p:tgtEl>
                                          <p:spTgt spid="3962"/>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3963"/>
                                        </p:tgtEl>
                                        <p:attrNameLst>
                                          <p:attrName>style.visibility</p:attrName>
                                        </p:attrNameLst>
                                      </p:cBhvr>
                                      <p:to>
                                        <p:strVal val="visible"/>
                                      </p:to>
                                    </p:set>
                                    <p:anim calcmode="lin" valueType="num">
                                      <p:cBhvr additive="base">
                                        <p:cTn id="10" dur="500"/>
                                        <p:tgtEl>
                                          <p:spTgt spid="3963"/>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3970"/>
                                        </p:tgtEl>
                                        <p:attrNameLst>
                                          <p:attrName>style.visibility</p:attrName>
                                        </p:attrNameLst>
                                      </p:cBhvr>
                                      <p:to>
                                        <p:strVal val="visible"/>
                                      </p:to>
                                    </p:set>
                                    <p:anim calcmode="lin" valueType="num">
                                      <p:cBhvr additive="base">
                                        <p:cTn id="14" dur="500"/>
                                        <p:tgtEl>
                                          <p:spTgt spid="3970"/>
                                        </p:tgtEl>
                                        <p:attrNameLst>
                                          <p:attrName>ppt_w</p:attrName>
                                        </p:attrNameLst>
                                      </p:cBhvr>
                                      <p:tavLst>
                                        <p:tav tm="0">
                                          <p:val>
                                            <p:strVal val="0"/>
                                          </p:val>
                                        </p:tav>
                                        <p:tav tm="100000">
                                          <p:val>
                                            <p:strVal val="#ppt_w"/>
                                          </p:val>
                                        </p:tav>
                                      </p:tavLst>
                                    </p:anim>
                                    <p:anim calcmode="lin" valueType="num">
                                      <p:cBhvr additive="base">
                                        <p:cTn id="15" dur="500"/>
                                        <p:tgtEl>
                                          <p:spTgt spid="3970"/>
                                        </p:tgtEl>
                                        <p:attrNameLst>
                                          <p:attrName>ppt_h</p:attrName>
                                        </p:attrNameLst>
                                      </p:cBhvr>
                                      <p:tavLst>
                                        <p:tav tm="0">
                                          <p:val>
                                            <p:strVal val="0"/>
                                          </p:val>
                                        </p:tav>
                                        <p:tav tm="100000">
                                          <p:val>
                                            <p:strVal val="#ppt_h"/>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965"/>
                                        </p:tgtEl>
                                        <p:attrNameLst>
                                          <p:attrName>style.visibility</p:attrName>
                                        </p:attrNameLst>
                                      </p:cBhvr>
                                      <p:to>
                                        <p:strVal val="visible"/>
                                      </p:to>
                                    </p:set>
                                    <p:animEffect transition="in" filter="fade">
                                      <p:cBhvr>
                                        <p:cTn id="19" dur="500"/>
                                        <p:tgtEl>
                                          <p:spTgt spid="396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964"/>
                                        </p:tgtEl>
                                        <p:attrNameLst>
                                          <p:attrName>style.visibility</p:attrName>
                                        </p:attrNameLst>
                                      </p:cBhvr>
                                      <p:to>
                                        <p:strVal val="visible"/>
                                      </p:to>
                                    </p:set>
                                    <p:animEffect transition="in" filter="fade">
                                      <p:cBhvr>
                                        <p:cTn id="23" dur="500"/>
                                        <p:tgtEl>
                                          <p:spTgt spid="3964"/>
                                        </p:tgtEl>
                                      </p:cBhvr>
                                    </p:animEffect>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971"/>
                                        </p:tgtEl>
                                        <p:attrNameLst>
                                          <p:attrName>style.visibility</p:attrName>
                                        </p:attrNameLst>
                                      </p:cBhvr>
                                      <p:to>
                                        <p:strVal val="visible"/>
                                      </p:to>
                                    </p:set>
                                    <p:anim calcmode="lin" valueType="num">
                                      <p:cBhvr additive="base">
                                        <p:cTn id="27" dur="500"/>
                                        <p:tgtEl>
                                          <p:spTgt spid="3971"/>
                                        </p:tgtEl>
                                        <p:attrNameLst>
                                          <p:attrName>ppt_w</p:attrName>
                                        </p:attrNameLst>
                                      </p:cBhvr>
                                      <p:tavLst>
                                        <p:tav tm="0">
                                          <p:val>
                                            <p:strVal val="0"/>
                                          </p:val>
                                        </p:tav>
                                        <p:tav tm="100000">
                                          <p:val>
                                            <p:strVal val="#ppt_w"/>
                                          </p:val>
                                        </p:tav>
                                      </p:tavLst>
                                    </p:anim>
                                    <p:anim calcmode="lin" valueType="num">
                                      <p:cBhvr additive="base">
                                        <p:cTn id="28" dur="500"/>
                                        <p:tgtEl>
                                          <p:spTgt spid="3971"/>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967"/>
                                        </p:tgtEl>
                                        <p:attrNameLst>
                                          <p:attrName>style.visibility</p:attrName>
                                        </p:attrNameLst>
                                      </p:cBhvr>
                                      <p:to>
                                        <p:strVal val="visible"/>
                                      </p:to>
                                    </p:set>
                                    <p:animEffect transition="in" filter="fade">
                                      <p:cBhvr>
                                        <p:cTn id="32" dur="500"/>
                                        <p:tgtEl>
                                          <p:spTgt spid="3967"/>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966"/>
                                        </p:tgtEl>
                                        <p:attrNameLst>
                                          <p:attrName>style.visibility</p:attrName>
                                        </p:attrNameLst>
                                      </p:cBhvr>
                                      <p:to>
                                        <p:strVal val="visible"/>
                                      </p:to>
                                    </p:set>
                                    <p:animEffect transition="in" filter="fade">
                                      <p:cBhvr>
                                        <p:cTn id="36" dur="500"/>
                                        <p:tgtEl>
                                          <p:spTgt spid="3966"/>
                                        </p:tgtEl>
                                      </p:cBhvr>
                                    </p:animEffect>
                                  </p:childTnLst>
                                </p:cTn>
                              </p:par>
                            </p:childTnLst>
                          </p:cTn>
                        </p:par>
                        <p:par>
                          <p:cTn id="37" fill="hold">
                            <p:stCondLst>
                              <p:cond delay="3500"/>
                            </p:stCondLst>
                            <p:childTnLst>
                              <p:par>
                                <p:cTn id="38" presetID="23" presetClass="entr" presetSubtype="16" fill="hold" nodeType="afterEffect">
                                  <p:stCondLst>
                                    <p:cond delay="0"/>
                                  </p:stCondLst>
                                  <p:childTnLst>
                                    <p:set>
                                      <p:cBhvr>
                                        <p:cTn id="39" dur="1" fill="hold">
                                          <p:stCondLst>
                                            <p:cond delay="0"/>
                                          </p:stCondLst>
                                        </p:cTn>
                                        <p:tgtEl>
                                          <p:spTgt spid="3972"/>
                                        </p:tgtEl>
                                        <p:attrNameLst>
                                          <p:attrName>style.visibility</p:attrName>
                                        </p:attrNameLst>
                                      </p:cBhvr>
                                      <p:to>
                                        <p:strVal val="visible"/>
                                      </p:to>
                                    </p:set>
                                    <p:anim calcmode="lin" valueType="num">
                                      <p:cBhvr additive="base">
                                        <p:cTn id="40" dur="500"/>
                                        <p:tgtEl>
                                          <p:spTgt spid="3972"/>
                                        </p:tgtEl>
                                        <p:attrNameLst>
                                          <p:attrName>ppt_w</p:attrName>
                                        </p:attrNameLst>
                                      </p:cBhvr>
                                      <p:tavLst>
                                        <p:tav tm="0">
                                          <p:val>
                                            <p:strVal val="0"/>
                                          </p:val>
                                        </p:tav>
                                        <p:tav tm="100000">
                                          <p:val>
                                            <p:strVal val="#ppt_w"/>
                                          </p:val>
                                        </p:tav>
                                      </p:tavLst>
                                    </p:anim>
                                    <p:anim calcmode="lin" valueType="num">
                                      <p:cBhvr additive="base">
                                        <p:cTn id="41" dur="500"/>
                                        <p:tgtEl>
                                          <p:spTgt spid="3972"/>
                                        </p:tgtEl>
                                        <p:attrNameLst>
                                          <p:attrName>ppt_h</p:attrName>
                                        </p:attrNameLst>
                                      </p:cBhvr>
                                      <p:tavLst>
                                        <p:tav tm="0">
                                          <p:val>
                                            <p:strVal val="0"/>
                                          </p:val>
                                        </p:tav>
                                        <p:tav tm="100000">
                                          <p:val>
                                            <p:strVal val="#ppt_h"/>
                                          </p:val>
                                        </p:tav>
                                      </p:tavLst>
                                    </p:anim>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3969"/>
                                        </p:tgtEl>
                                        <p:attrNameLst>
                                          <p:attrName>style.visibility</p:attrName>
                                        </p:attrNameLst>
                                      </p:cBhvr>
                                      <p:to>
                                        <p:strVal val="visible"/>
                                      </p:to>
                                    </p:set>
                                    <p:animEffect transition="in" filter="fade">
                                      <p:cBhvr>
                                        <p:cTn id="45" dur="500"/>
                                        <p:tgtEl>
                                          <p:spTgt spid="3969"/>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968"/>
                                        </p:tgtEl>
                                        <p:attrNameLst>
                                          <p:attrName>style.visibility</p:attrName>
                                        </p:attrNameLst>
                                      </p:cBhvr>
                                      <p:to>
                                        <p:strVal val="visible"/>
                                      </p:to>
                                    </p:set>
                                    <p:animEffect transition="in" filter="fade">
                                      <p:cBhvr>
                                        <p:cTn id="49" dur="500"/>
                                        <p:tgtEl>
                                          <p:spTgt spid="3968"/>
                                        </p:tgtEl>
                                      </p:cBhvr>
                                    </p:animEffect>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3975"/>
                                        </p:tgtEl>
                                        <p:attrNameLst>
                                          <p:attrName>style.visibility</p:attrName>
                                        </p:attrNameLst>
                                      </p:cBhvr>
                                      <p:to>
                                        <p:strVal val="visible"/>
                                      </p:to>
                                    </p:set>
                                    <p:anim calcmode="lin" valueType="num">
                                      <p:cBhvr additive="base">
                                        <p:cTn id="53" dur="500"/>
                                        <p:tgtEl>
                                          <p:spTgt spid="3975"/>
                                        </p:tgtEl>
                                        <p:attrNameLst>
                                          <p:attrName>ppt_w</p:attrName>
                                        </p:attrNameLst>
                                      </p:cBhvr>
                                      <p:tavLst>
                                        <p:tav tm="0">
                                          <p:val>
                                            <p:strVal val="0"/>
                                          </p:val>
                                        </p:tav>
                                        <p:tav tm="100000">
                                          <p:val>
                                            <p:strVal val="#ppt_w"/>
                                          </p:val>
                                        </p:tav>
                                      </p:tavLst>
                                    </p:anim>
                                    <p:anim calcmode="lin" valueType="num">
                                      <p:cBhvr additive="base">
                                        <p:cTn id="54" dur="500"/>
                                        <p:tgtEl>
                                          <p:spTgt spid="3975"/>
                                        </p:tgtEl>
                                        <p:attrNameLst>
                                          <p:attrName>ppt_h</p:attrName>
                                        </p:attrNameLst>
                                      </p:cBhvr>
                                      <p:tavLst>
                                        <p:tav tm="0">
                                          <p:val>
                                            <p:strVal val="0"/>
                                          </p:val>
                                        </p:tav>
                                        <p:tav tm="100000">
                                          <p:val>
                                            <p:strVal val="#ppt_h"/>
                                          </p:val>
                                        </p:tav>
                                      </p:tavLst>
                                    </p:anim>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3974"/>
                                        </p:tgtEl>
                                        <p:attrNameLst>
                                          <p:attrName>style.visibility</p:attrName>
                                        </p:attrNameLst>
                                      </p:cBhvr>
                                      <p:to>
                                        <p:strVal val="visible"/>
                                      </p:to>
                                    </p:set>
                                    <p:animEffect transition="in" filter="fade">
                                      <p:cBhvr>
                                        <p:cTn id="58" dur="500"/>
                                        <p:tgtEl>
                                          <p:spTgt spid="3974"/>
                                        </p:tgtEl>
                                      </p:cBhvr>
                                    </p:animEffec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3973"/>
                                        </p:tgtEl>
                                        <p:attrNameLst>
                                          <p:attrName>style.visibility</p:attrName>
                                        </p:attrNameLst>
                                      </p:cBhvr>
                                      <p:to>
                                        <p:strVal val="visible"/>
                                      </p:to>
                                    </p:set>
                                    <p:animEffect transition="in" filter="fade">
                                      <p:cBhvr>
                                        <p:cTn id="62" dur="500"/>
                                        <p:tgtEl>
                                          <p:spTgt spid="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980"/>
        <p:cNvGrpSpPr/>
        <p:nvPr/>
      </p:nvGrpSpPr>
      <p:grpSpPr>
        <a:xfrm>
          <a:off x="0" y="0"/>
          <a:ext cx="0" cy="0"/>
          <a:chOff x="0" y="0"/>
          <a:chExt cx="0" cy="0"/>
        </a:xfrm>
      </p:grpSpPr>
      <p:sp>
        <p:nvSpPr>
          <p:cNvPr id="3981" name="Google Shape;3981;p77"/>
          <p:cNvSpPr/>
          <p:nvPr/>
        </p:nvSpPr>
        <p:spPr>
          <a:xfrm>
            <a:off x="5055081" y="374425"/>
            <a:ext cx="2522623" cy="6332288"/>
          </a:xfrm>
          <a:custGeom>
            <a:avLst/>
            <a:gdLst/>
            <a:ahLst/>
            <a:cxnLst/>
            <a:rect l="l" t="t" r="r" b="b"/>
            <a:pathLst>
              <a:path w="180" h="457" extrusionOk="0">
                <a:moveTo>
                  <a:pt x="177" y="118"/>
                </a:moveTo>
                <a:cubicBezTo>
                  <a:pt x="175" y="113"/>
                  <a:pt x="164" y="101"/>
                  <a:pt x="159" y="97"/>
                </a:cubicBezTo>
                <a:cubicBezTo>
                  <a:pt x="155" y="93"/>
                  <a:pt x="145" y="86"/>
                  <a:pt x="142" y="84"/>
                </a:cubicBezTo>
                <a:cubicBezTo>
                  <a:pt x="138" y="82"/>
                  <a:pt x="138" y="78"/>
                  <a:pt x="137" y="75"/>
                </a:cubicBezTo>
                <a:cubicBezTo>
                  <a:pt x="136" y="72"/>
                  <a:pt x="136" y="68"/>
                  <a:pt x="133" y="62"/>
                </a:cubicBezTo>
                <a:cubicBezTo>
                  <a:pt x="130" y="57"/>
                  <a:pt x="118" y="60"/>
                  <a:pt x="114" y="61"/>
                </a:cubicBezTo>
                <a:cubicBezTo>
                  <a:pt x="109" y="61"/>
                  <a:pt x="108" y="62"/>
                  <a:pt x="104" y="64"/>
                </a:cubicBezTo>
                <a:cubicBezTo>
                  <a:pt x="100" y="65"/>
                  <a:pt x="101" y="63"/>
                  <a:pt x="99" y="61"/>
                </a:cubicBezTo>
                <a:cubicBezTo>
                  <a:pt x="98" y="61"/>
                  <a:pt x="97" y="60"/>
                  <a:pt x="97" y="59"/>
                </a:cubicBezTo>
                <a:cubicBezTo>
                  <a:pt x="93" y="63"/>
                  <a:pt x="90" y="69"/>
                  <a:pt x="87" y="77"/>
                </a:cubicBezTo>
                <a:cubicBezTo>
                  <a:pt x="87" y="77"/>
                  <a:pt x="87" y="76"/>
                  <a:pt x="86" y="75"/>
                </a:cubicBezTo>
                <a:cubicBezTo>
                  <a:pt x="85" y="74"/>
                  <a:pt x="83" y="71"/>
                  <a:pt x="81" y="69"/>
                </a:cubicBezTo>
                <a:cubicBezTo>
                  <a:pt x="80" y="67"/>
                  <a:pt x="78" y="66"/>
                  <a:pt x="77" y="66"/>
                </a:cubicBezTo>
                <a:cubicBezTo>
                  <a:pt x="76" y="66"/>
                  <a:pt x="75" y="66"/>
                  <a:pt x="74" y="66"/>
                </a:cubicBezTo>
                <a:cubicBezTo>
                  <a:pt x="75" y="66"/>
                  <a:pt x="75" y="66"/>
                  <a:pt x="75" y="66"/>
                </a:cubicBezTo>
                <a:cubicBezTo>
                  <a:pt x="77" y="65"/>
                  <a:pt x="95" y="56"/>
                  <a:pt x="95" y="56"/>
                </a:cubicBezTo>
                <a:cubicBezTo>
                  <a:pt x="96" y="56"/>
                  <a:pt x="96" y="56"/>
                  <a:pt x="96" y="56"/>
                </a:cubicBezTo>
                <a:cubicBezTo>
                  <a:pt x="96" y="56"/>
                  <a:pt x="96" y="55"/>
                  <a:pt x="96" y="55"/>
                </a:cubicBezTo>
                <a:cubicBezTo>
                  <a:pt x="97" y="54"/>
                  <a:pt x="98" y="49"/>
                  <a:pt x="98" y="48"/>
                </a:cubicBezTo>
                <a:cubicBezTo>
                  <a:pt x="99" y="47"/>
                  <a:pt x="99" y="47"/>
                  <a:pt x="101" y="47"/>
                </a:cubicBezTo>
                <a:cubicBezTo>
                  <a:pt x="104" y="46"/>
                  <a:pt x="105" y="40"/>
                  <a:pt x="105" y="36"/>
                </a:cubicBezTo>
                <a:cubicBezTo>
                  <a:pt x="106" y="32"/>
                  <a:pt x="104" y="33"/>
                  <a:pt x="103" y="33"/>
                </a:cubicBezTo>
                <a:cubicBezTo>
                  <a:pt x="102" y="33"/>
                  <a:pt x="104" y="30"/>
                  <a:pt x="104" y="23"/>
                </a:cubicBezTo>
                <a:cubicBezTo>
                  <a:pt x="104" y="16"/>
                  <a:pt x="98" y="5"/>
                  <a:pt x="89" y="3"/>
                </a:cubicBezTo>
                <a:cubicBezTo>
                  <a:pt x="81" y="0"/>
                  <a:pt x="70" y="2"/>
                  <a:pt x="64" y="11"/>
                </a:cubicBezTo>
                <a:cubicBezTo>
                  <a:pt x="57" y="20"/>
                  <a:pt x="60" y="28"/>
                  <a:pt x="60" y="31"/>
                </a:cubicBezTo>
                <a:cubicBezTo>
                  <a:pt x="60" y="34"/>
                  <a:pt x="60" y="34"/>
                  <a:pt x="60" y="34"/>
                </a:cubicBezTo>
                <a:cubicBezTo>
                  <a:pt x="59" y="35"/>
                  <a:pt x="59" y="37"/>
                  <a:pt x="60" y="39"/>
                </a:cubicBezTo>
                <a:cubicBezTo>
                  <a:pt x="61" y="42"/>
                  <a:pt x="61" y="44"/>
                  <a:pt x="61" y="46"/>
                </a:cubicBezTo>
                <a:cubicBezTo>
                  <a:pt x="61" y="48"/>
                  <a:pt x="61" y="48"/>
                  <a:pt x="61" y="48"/>
                </a:cubicBezTo>
                <a:cubicBezTo>
                  <a:pt x="61" y="53"/>
                  <a:pt x="65" y="56"/>
                  <a:pt x="65" y="59"/>
                </a:cubicBezTo>
                <a:cubicBezTo>
                  <a:pt x="65" y="60"/>
                  <a:pt x="65" y="61"/>
                  <a:pt x="64" y="63"/>
                </a:cubicBezTo>
                <a:cubicBezTo>
                  <a:pt x="65" y="61"/>
                  <a:pt x="65" y="61"/>
                  <a:pt x="65" y="61"/>
                </a:cubicBezTo>
                <a:cubicBezTo>
                  <a:pt x="70" y="68"/>
                  <a:pt x="70" y="68"/>
                  <a:pt x="70" y="68"/>
                </a:cubicBezTo>
                <a:cubicBezTo>
                  <a:pt x="69" y="68"/>
                  <a:pt x="66" y="67"/>
                  <a:pt x="64" y="67"/>
                </a:cubicBezTo>
                <a:cubicBezTo>
                  <a:pt x="63" y="67"/>
                  <a:pt x="62" y="67"/>
                  <a:pt x="61" y="68"/>
                </a:cubicBezTo>
                <a:cubicBezTo>
                  <a:pt x="60" y="69"/>
                  <a:pt x="60" y="71"/>
                  <a:pt x="60" y="72"/>
                </a:cubicBezTo>
                <a:cubicBezTo>
                  <a:pt x="60" y="73"/>
                  <a:pt x="60" y="73"/>
                  <a:pt x="60" y="73"/>
                </a:cubicBezTo>
                <a:cubicBezTo>
                  <a:pt x="59" y="72"/>
                  <a:pt x="59" y="71"/>
                  <a:pt x="59" y="70"/>
                </a:cubicBezTo>
                <a:cubicBezTo>
                  <a:pt x="59" y="68"/>
                  <a:pt x="61" y="67"/>
                  <a:pt x="61" y="67"/>
                </a:cubicBezTo>
                <a:cubicBezTo>
                  <a:pt x="61" y="67"/>
                  <a:pt x="57" y="67"/>
                  <a:pt x="52" y="68"/>
                </a:cubicBezTo>
                <a:cubicBezTo>
                  <a:pt x="47" y="69"/>
                  <a:pt x="41" y="72"/>
                  <a:pt x="37" y="73"/>
                </a:cubicBezTo>
                <a:cubicBezTo>
                  <a:pt x="34" y="73"/>
                  <a:pt x="30" y="86"/>
                  <a:pt x="30" y="88"/>
                </a:cubicBezTo>
                <a:cubicBezTo>
                  <a:pt x="29" y="90"/>
                  <a:pt x="28" y="90"/>
                  <a:pt x="26" y="92"/>
                </a:cubicBezTo>
                <a:cubicBezTo>
                  <a:pt x="24" y="94"/>
                  <a:pt x="24" y="96"/>
                  <a:pt x="22" y="99"/>
                </a:cubicBezTo>
                <a:cubicBezTo>
                  <a:pt x="20" y="102"/>
                  <a:pt x="19" y="102"/>
                  <a:pt x="19" y="103"/>
                </a:cubicBezTo>
                <a:cubicBezTo>
                  <a:pt x="19" y="104"/>
                  <a:pt x="16" y="105"/>
                  <a:pt x="13" y="109"/>
                </a:cubicBezTo>
                <a:cubicBezTo>
                  <a:pt x="11" y="112"/>
                  <a:pt x="9" y="114"/>
                  <a:pt x="7" y="118"/>
                </a:cubicBezTo>
                <a:cubicBezTo>
                  <a:pt x="5" y="122"/>
                  <a:pt x="4" y="121"/>
                  <a:pt x="2" y="125"/>
                </a:cubicBezTo>
                <a:cubicBezTo>
                  <a:pt x="0" y="129"/>
                  <a:pt x="2" y="129"/>
                  <a:pt x="3" y="132"/>
                </a:cubicBezTo>
                <a:cubicBezTo>
                  <a:pt x="3" y="134"/>
                  <a:pt x="5" y="137"/>
                  <a:pt x="6" y="140"/>
                </a:cubicBezTo>
                <a:cubicBezTo>
                  <a:pt x="8" y="143"/>
                  <a:pt x="8" y="145"/>
                  <a:pt x="9" y="149"/>
                </a:cubicBezTo>
                <a:cubicBezTo>
                  <a:pt x="11" y="152"/>
                  <a:pt x="14" y="158"/>
                  <a:pt x="16" y="162"/>
                </a:cubicBezTo>
                <a:cubicBezTo>
                  <a:pt x="18" y="166"/>
                  <a:pt x="22" y="173"/>
                  <a:pt x="23" y="175"/>
                </a:cubicBezTo>
                <a:cubicBezTo>
                  <a:pt x="24" y="178"/>
                  <a:pt x="26" y="178"/>
                  <a:pt x="29" y="179"/>
                </a:cubicBezTo>
                <a:cubicBezTo>
                  <a:pt x="31" y="180"/>
                  <a:pt x="32" y="178"/>
                  <a:pt x="32" y="178"/>
                </a:cubicBezTo>
                <a:cubicBezTo>
                  <a:pt x="32" y="178"/>
                  <a:pt x="31" y="180"/>
                  <a:pt x="32" y="186"/>
                </a:cubicBezTo>
                <a:cubicBezTo>
                  <a:pt x="32" y="191"/>
                  <a:pt x="33" y="204"/>
                  <a:pt x="33" y="209"/>
                </a:cubicBezTo>
                <a:cubicBezTo>
                  <a:pt x="33" y="215"/>
                  <a:pt x="33" y="221"/>
                  <a:pt x="34" y="223"/>
                </a:cubicBezTo>
                <a:cubicBezTo>
                  <a:pt x="35" y="225"/>
                  <a:pt x="39" y="220"/>
                  <a:pt x="39" y="220"/>
                </a:cubicBezTo>
                <a:cubicBezTo>
                  <a:pt x="39" y="220"/>
                  <a:pt x="39" y="223"/>
                  <a:pt x="39" y="228"/>
                </a:cubicBezTo>
                <a:cubicBezTo>
                  <a:pt x="39" y="232"/>
                  <a:pt x="40" y="245"/>
                  <a:pt x="40" y="253"/>
                </a:cubicBezTo>
                <a:cubicBezTo>
                  <a:pt x="40" y="261"/>
                  <a:pt x="41" y="266"/>
                  <a:pt x="43" y="288"/>
                </a:cubicBezTo>
                <a:cubicBezTo>
                  <a:pt x="46" y="310"/>
                  <a:pt x="46" y="310"/>
                  <a:pt x="47" y="318"/>
                </a:cubicBezTo>
                <a:cubicBezTo>
                  <a:pt x="48" y="326"/>
                  <a:pt x="51" y="331"/>
                  <a:pt x="52" y="335"/>
                </a:cubicBezTo>
                <a:cubicBezTo>
                  <a:pt x="54" y="338"/>
                  <a:pt x="54" y="341"/>
                  <a:pt x="54" y="343"/>
                </a:cubicBezTo>
                <a:cubicBezTo>
                  <a:pt x="55" y="345"/>
                  <a:pt x="54" y="348"/>
                  <a:pt x="54" y="351"/>
                </a:cubicBezTo>
                <a:cubicBezTo>
                  <a:pt x="54" y="353"/>
                  <a:pt x="56" y="355"/>
                  <a:pt x="57" y="359"/>
                </a:cubicBezTo>
                <a:cubicBezTo>
                  <a:pt x="57" y="363"/>
                  <a:pt x="58" y="367"/>
                  <a:pt x="58" y="373"/>
                </a:cubicBezTo>
                <a:cubicBezTo>
                  <a:pt x="57" y="379"/>
                  <a:pt x="60" y="382"/>
                  <a:pt x="59" y="382"/>
                </a:cubicBezTo>
                <a:cubicBezTo>
                  <a:pt x="57" y="382"/>
                  <a:pt x="57" y="382"/>
                  <a:pt x="56" y="388"/>
                </a:cubicBezTo>
                <a:cubicBezTo>
                  <a:pt x="54" y="393"/>
                  <a:pt x="45" y="400"/>
                  <a:pt x="39" y="403"/>
                </a:cubicBezTo>
                <a:cubicBezTo>
                  <a:pt x="33" y="406"/>
                  <a:pt x="29" y="407"/>
                  <a:pt x="27" y="407"/>
                </a:cubicBezTo>
                <a:cubicBezTo>
                  <a:pt x="24" y="407"/>
                  <a:pt x="25" y="410"/>
                  <a:pt x="24" y="410"/>
                </a:cubicBezTo>
                <a:cubicBezTo>
                  <a:pt x="23" y="410"/>
                  <a:pt x="23" y="412"/>
                  <a:pt x="27" y="414"/>
                </a:cubicBezTo>
                <a:cubicBezTo>
                  <a:pt x="31" y="417"/>
                  <a:pt x="41" y="418"/>
                  <a:pt x="51" y="416"/>
                </a:cubicBezTo>
                <a:cubicBezTo>
                  <a:pt x="61" y="414"/>
                  <a:pt x="67" y="408"/>
                  <a:pt x="68" y="407"/>
                </a:cubicBezTo>
                <a:cubicBezTo>
                  <a:pt x="69" y="406"/>
                  <a:pt x="71" y="408"/>
                  <a:pt x="71" y="408"/>
                </a:cubicBezTo>
                <a:cubicBezTo>
                  <a:pt x="72" y="409"/>
                  <a:pt x="82" y="407"/>
                  <a:pt x="83" y="406"/>
                </a:cubicBezTo>
                <a:cubicBezTo>
                  <a:pt x="85" y="405"/>
                  <a:pt x="86" y="406"/>
                  <a:pt x="86" y="403"/>
                </a:cubicBezTo>
                <a:cubicBezTo>
                  <a:pt x="86" y="401"/>
                  <a:pt x="85" y="399"/>
                  <a:pt x="84" y="398"/>
                </a:cubicBezTo>
                <a:cubicBezTo>
                  <a:pt x="84" y="397"/>
                  <a:pt x="85" y="397"/>
                  <a:pt x="85" y="396"/>
                </a:cubicBezTo>
                <a:cubicBezTo>
                  <a:pt x="85" y="395"/>
                  <a:pt x="84" y="389"/>
                  <a:pt x="85" y="387"/>
                </a:cubicBezTo>
                <a:cubicBezTo>
                  <a:pt x="86" y="384"/>
                  <a:pt x="84" y="383"/>
                  <a:pt x="82" y="382"/>
                </a:cubicBezTo>
                <a:cubicBezTo>
                  <a:pt x="81" y="381"/>
                  <a:pt x="83" y="379"/>
                  <a:pt x="83" y="376"/>
                </a:cubicBezTo>
                <a:cubicBezTo>
                  <a:pt x="83" y="373"/>
                  <a:pt x="83" y="365"/>
                  <a:pt x="83" y="362"/>
                </a:cubicBezTo>
                <a:cubicBezTo>
                  <a:pt x="83" y="358"/>
                  <a:pt x="84" y="355"/>
                  <a:pt x="86" y="350"/>
                </a:cubicBezTo>
                <a:cubicBezTo>
                  <a:pt x="87" y="346"/>
                  <a:pt x="86" y="340"/>
                  <a:pt x="85" y="336"/>
                </a:cubicBezTo>
                <a:cubicBezTo>
                  <a:pt x="85" y="332"/>
                  <a:pt x="84" y="330"/>
                  <a:pt x="84" y="326"/>
                </a:cubicBezTo>
                <a:cubicBezTo>
                  <a:pt x="84" y="322"/>
                  <a:pt x="84" y="318"/>
                  <a:pt x="83" y="316"/>
                </a:cubicBezTo>
                <a:cubicBezTo>
                  <a:pt x="83" y="315"/>
                  <a:pt x="82" y="312"/>
                  <a:pt x="82" y="310"/>
                </a:cubicBezTo>
                <a:cubicBezTo>
                  <a:pt x="82" y="308"/>
                  <a:pt x="81" y="303"/>
                  <a:pt x="81" y="303"/>
                </a:cubicBezTo>
                <a:cubicBezTo>
                  <a:pt x="81" y="303"/>
                  <a:pt x="82" y="306"/>
                  <a:pt x="83" y="307"/>
                </a:cubicBezTo>
                <a:cubicBezTo>
                  <a:pt x="83" y="308"/>
                  <a:pt x="84" y="310"/>
                  <a:pt x="84" y="313"/>
                </a:cubicBezTo>
                <a:cubicBezTo>
                  <a:pt x="84" y="316"/>
                  <a:pt x="85" y="317"/>
                  <a:pt x="85" y="320"/>
                </a:cubicBezTo>
                <a:cubicBezTo>
                  <a:pt x="86" y="323"/>
                  <a:pt x="86" y="324"/>
                  <a:pt x="86" y="327"/>
                </a:cubicBezTo>
                <a:cubicBezTo>
                  <a:pt x="86" y="330"/>
                  <a:pt x="87" y="333"/>
                  <a:pt x="87" y="337"/>
                </a:cubicBezTo>
                <a:cubicBezTo>
                  <a:pt x="87" y="342"/>
                  <a:pt x="89" y="343"/>
                  <a:pt x="88" y="347"/>
                </a:cubicBezTo>
                <a:cubicBezTo>
                  <a:pt x="87" y="351"/>
                  <a:pt x="89" y="367"/>
                  <a:pt x="90" y="371"/>
                </a:cubicBezTo>
                <a:cubicBezTo>
                  <a:pt x="91" y="374"/>
                  <a:pt x="90" y="375"/>
                  <a:pt x="90" y="378"/>
                </a:cubicBezTo>
                <a:cubicBezTo>
                  <a:pt x="89" y="380"/>
                  <a:pt x="89" y="384"/>
                  <a:pt x="90" y="388"/>
                </a:cubicBezTo>
                <a:cubicBezTo>
                  <a:pt x="90" y="391"/>
                  <a:pt x="88" y="397"/>
                  <a:pt x="88" y="400"/>
                </a:cubicBezTo>
                <a:cubicBezTo>
                  <a:pt x="88" y="403"/>
                  <a:pt x="93" y="404"/>
                  <a:pt x="95" y="407"/>
                </a:cubicBezTo>
                <a:cubicBezTo>
                  <a:pt x="97" y="410"/>
                  <a:pt x="97" y="413"/>
                  <a:pt x="96" y="418"/>
                </a:cubicBezTo>
                <a:cubicBezTo>
                  <a:pt x="96" y="423"/>
                  <a:pt x="93" y="426"/>
                  <a:pt x="92" y="428"/>
                </a:cubicBezTo>
                <a:cubicBezTo>
                  <a:pt x="90" y="430"/>
                  <a:pt x="85" y="437"/>
                  <a:pt x="83" y="441"/>
                </a:cubicBezTo>
                <a:cubicBezTo>
                  <a:pt x="82" y="445"/>
                  <a:pt x="78" y="449"/>
                  <a:pt x="77" y="452"/>
                </a:cubicBezTo>
                <a:cubicBezTo>
                  <a:pt x="75" y="455"/>
                  <a:pt x="90" y="457"/>
                  <a:pt x="96" y="456"/>
                </a:cubicBezTo>
                <a:cubicBezTo>
                  <a:pt x="101" y="454"/>
                  <a:pt x="112" y="449"/>
                  <a:pt x="114" y="445"/>
                </a:cubicBezTo>
                <a:cubicBezTo>
                  <a:pt x="115" y="440"/>
                  <a:pt x="119" y="436"/>
                  <a:pt x="122" y="434"/>
                </a:cubicBezTo>
                <a:cubicBezTo>
                  <a:pt x="124" y="433"/>
                  <a:pt x="123" y="426"/>
                  <a:pt x="122" y="424"/>
                </a:cubicBezTo>
                <a:cubicBezTo>
                  <a:pt x="122" y="421"/>
                  <a:pt x="122" y="422"/>
                  <a:pt x="122" y="421"/>
                </a:cubicBezTo>
                <a:cubicBezTo>
                  <a:pt x="123" y="419"/>
                  <a:pt x="123" y="417"/>
                  <a:pt x="124" y="414"/>
                </a:cubicBezTo>
                <a:cubicBezTo>
                  <a:pt x="125" y="411"/>
                  <a:pt x="122" y="408"/>
                  <a:pt x="120" y="406"/>
                </a:cubicBezTo>
                <a:cubicBezTo>
                  <a:pt x="118" y="404"/>
                  <a:pt x="121" y="395"/>
                  <a:pt x="121" y="395"/>
                </a:cubicBezTo>
                <a:cubicBezTo>
                  <a:pt x="121" y="395"/>
                  <a:pt x="122" y="388"/>
                  <a:pt x="124" y="384"/>
                </a:cubicBezTo>
                <a:cubicBezTo>
                  <a:pt x="126" y="380"/>
                  <a:pt x="126" y="378"/>
                  <a:pt x="126" y="378"/>
                </a:cubicBezTo>
                <a:cubicBezTo>
                  <a:pt x="126" y="378"/>
                  <a:pt x="125" y="373"/>
                  <a:pt x="126" y="369"/>
                </a:cubicBezTo>
                <a:cubicBezTo>
                  <a:pt x="126" y="365"/>
                  <a:pt x="126" y="367"/>
                  <a:pt x="125" y="363"/>
                </a:cubicBezTo>
                <a:cubicBezTo>
                  <a:pt x="124" y="359"/>
                  <a:pt x="124" y="359"/>
                  <a:pt x="124" y="355"/>
                </a:cubicBezTo>
                <a:cubicBezTo>
                  <a:pt x="124" y="351"/>
                  <a:pt x="124" y="351"/>
                  <a:pt x="124" y="348"/>
                </a:cubicBezTo>
                <a:cubicBezTo>
                  <a:pt x="123" y="345"/>
                  <a:pt x="123" y="347"/>
                  <a:pt x="123" y="344"/>
                </a:cubicBezTo>
                <a:cubicBezTo>
                  <a:pt x="124" y="341"/>
                  <a:pt x="124" y="342"/>
                  <a:pt x="123" y="340"/>
                </a:cubicBezTo>
                <a:cubicBezTo>
                  <a:pt x="122" y="338"/>
                  <a:pt x="121" y="338"/>
                  <a:pt x="123" y="335"/>
                </a:cubicBezTo>
                <a:cubicBezTo>
                  <a:pt x="124" y="331"/>
                  <a:pt x="121" y="331"/>
                  <a:pt x="121" y="322"/>
                </a:cubicBezTo>
                <a:cubicBezTo>
                  <a:pt x="122" y="312"/>
                  <a:pt x="119" y="304"/>
                  <a:pt x="118" y="297"/>
                </a:cubicBezTo>
                <a:cubicBezTo>
                  <a:pt x="117" y="291"/>
                  <a:pt x="117" y="291"/>
                  <a:pt x="116" y="288"/>
                </a:cubicBezTo>
                <a:cubicBezTo>
                  <a:pt x="116" y="285"/>
                  <a:pt x="116" y="286"/>
                  <a:pt x="116" y="284"/>
                </a:cubicBezTo>
                <a:cubicBezTo>
                  <a:pt x="116" y="281"/>
                  <a:pt x="117" y="280"/>
                  <a:pt x="117" y="278"/>
                </a:cubicBezTo>
                <a:cubicBezTo>
                  <a:pt x="118" y="275"/>
                  <a:pt x="118" y="275"/>
                  <a:pt x="119" y="270"/>
                </a:cubicBezTo>
                <a:cubicBezTo>
                  <a:pt x="119" y="266"/>
                  <a:pt x="119" y="263"/>
                  <a:pt x="120" y="260"/>
                </a:cubicBezTo>
                <a:cubicBezTo>
                  <a:pt x="120" y="256"/>
                  <a:pt x="119" y="257"/>
                  <a:pt x="119" y="253"/>
                </a:cubicBezTo>
                <a:cubicBezTo>
                  <a:pt x="119" y="249"/>
                  <a:pt x="119" y="251"/>
                  <a:pt x="119" y="247"/>
                </a:cubicBezTo>
                <a:cubicBezTo>
                  <a:pt x="119" y="244"/>
                  <a:pt x="120" y="245"/>
                  <a:pt x="120" y="242"/>
                </a:cubicBezTo>
                <a:cubicBezTo>
                  <a:pt x="120" y="240"/>
                  <a:pt x="120" y="240"/>
                  <a:pt x="121" y="236"/>
                </a:cubicBezTo>
                <a:cubicBezTo>
                  <a:pt x="122" y="233"/>
                  <a:pt x="122" y="232"/>
                  <a:pt x="122" y="229"/>
                </a:cubicBezTo>
                <a:cubicBezTo>
                  <a:pt x="121" y="226"/>
                  <a:pt x="123" y="225"/>
                  <a:pt x="123" y="225"/>
                </a:cubicBezTo>
                <a:cubicBezTo>
                  <a:pt x="123" y="225"/>
                  <a:pt x="129" y="225"/>
                  <a:pt x="130" y="225"/>
                </a:cubicBezTo>
                <a:cubicBezTo>
                  <a:pt x="132" y="225"/>
                  <a:pt x="134" y="225"/>
                  <a:pt x="137" y="225"/>
                </a:cubicBezTo>
                <a:cubicBezTo>
                  <a:pt x="139" y="224"/>
                  <a:pt x="139" y="225"/>
                  <a:pt x="140" y="225"/>
                </a:cubicBezTo>
                <a:cubicBezTo>
                  <a:pt x="141" y="226"/>
                  <a:pt x="145" y="225"/>
                  <a:pt x="148" y="224"/>
                </a:cubicBezTo>
                <a:cubicBezTo>
                  <a:pt x="152" y="223"/>
                  <a:pt x="151" y="224"/>
                  <a:pt x="154" y="222"/>
                </a:cubicBezTo>
                <a:cubicBezTo>
                  <a:pt x="157" y="221"/>
                  <a:pt x="153" y="214"/>
                  <a:pt x="152" y="211"/>
                </a:cubicBezTo>
                <a:cubicBezTo>
                  <a:pt x="150" y="207"/>
                  <a:pt x="145" y="185"/>
                  <a:pt x="143" y="180"/>
                </a:cubicBezTo>
                <a:cubicBezTo>
                  <a:pt x="142" y="174"/>
                  <a:pt x="141" y="173"/>
                  <a:pt x="141" y="173"/>
                </a:cubicBezTo>
                <a:cubicBezTo>
                  <a:pt x="141" y="173"/>
                  <a:pt x="144" y="171"/>
                  <a:pt x="146" y="168"/>
                </a:cubicBezTo>
                <a:cubicBezTo>
                  <a:pt x="148" y="164"/>
                  <a:pt x="159" y="153"/>
                  <a:pt x="164" y="145"/>
                </a:cubicBezTo>
                <a:cubicBezTo>
                  <a:pt x="170" y="138"/>
                  <a:pt x="170" y="135"/>
                  <a:pt x="175" y="132"/>
                </a:cubicBezTo>
                <a:cubicBezTo>
                  <a:pt x="180" y="128"/>
                  <a:pt x="178" y="124"/>
                  <a:pt x="177" y="118"/>
                </a:cubicBezTo>
                <a:close/>
                <a:moveTo>
                  <a:pt x="36" y="151"/>
                </a:moveTo>
                <a:cubicBezTo>
                  <a:pt x="36" y="152"/>
                  <a:pt x="34" y="151"/>
                  <a:pt x="33" y="151"/>
                </a:cubicBezTo>
                <a:cubicBezTo>
                  <a:pt x="33" y="150"/>
                  <a:pt x="34" y="149"/>
                  <a:pt x="33" y="146"/>
                </a:cubicBezTo>
                <a:cubicBezTo>
                  <a:pt x="31" y="143"/>
                  <a:pt x="31" y="143"/>
                  <a:pt x="30" y="141"/>
                </a:cubicBezTo>
                <a:cubicBezTo>
                  <a:pt x="30" y="139"/>
                  <a:pt x="30" y="139"/>
                  <a:pt x="29" y="136"/>
                </a:cubicBezTo>
                <a:cubicBezTo>
                  <a:pt x="28" y="133"/>
                  <a:pt x="25" y="132"/>
                  <a:pt x="27" y="131"/>
                </a:cubicBezTo>
                <a:cubicBezTo>
                  <a:pt x="28" y="131"/>
                  <a:pt x="29" y="131"/>
                  <a:pt x="28" y="129"/>
                </a:cubicBezTo>
                <a:cubicBezTo>
                  <a:pt x="28" y="127"/>
                  <a:pt x="27" y="127"/>
                  <a:pt x="30" y="126"/>
                </a:cubicBezTo>
                <a:cubicBezTo>
                  <a:pt x="32" y="125"/>
                  <a:pt x="32" y="125"/>
                  <a:pt x="32" y="125"/>
                </a:cubicBezTo>
                <a:cubicBezTo>
                  <a:pt x="32" y="125"/>
                  <a:pt x="33" y="132"/>
                  <a:pt x="34" y="136"/>
                </a:cubicBezTo>
                <a:cubicBezTo>
                  <a:pt x="36" y="141"/>
                  <a:pt x="37" y="141"/>
                  <a:pt x="36" y="144"/>
                </a:cubicBezTo>
                <a:cubicBezTo>
                  <a:pt x="36" y="147"/>
                  <a:pt x="37" y="149"/>
                  <a:pt x="36" y="151"/>
                </a:cubicBezTo>
                <a:close/>
                <a:moveTo>
                  <a:pt x="48" y="195"/>
                </a:moveTo>
                <a:cubicBezTo>
                  <a:pt x="45" y="193"/>
                  <a:pt x="43" y="183"/>
                  <a:pt x="42" y="171"/>
                </a:cubicBezTo>
                <a:cubicBezTo>
                  <a:pt x="41" y="158"/>
                  <a:pt x="42" y="139"/>
                  <a:pt x="42" y="124"/>
                </a:cubicBezTo>
                <a:cubicBezTo>
                  <a:pt x="43" y="110"/>
                  <a:pt x="58" y="85"/>
                  <a:pt x="59" y="83"/>
                </a:cubicBezTo>
                <a:cubicBezTo>
                  <a:pt x="60" y="81"/>
                  <a:pt x="60" y="79"/>
                  <a:pt x="60" y="77"/>
                </a:cubicBezTo>
                <a:cubicBezTo>
                  <a:pt x="60" y="77"/>
                  <a:pt x="60" y="77"/>
                  <a:pt x="60" y="77"/>
                </a:cubicBezTo>
                <a:cubicBezTo>
                  <a:pt x="60" y="75"/>
                  <a:pt x="60" y="74"/>
                  <a:pt x="60" y="72"/>
                </a:cubicBezTo>
                <a:cubicBezTo>
                  <a:pt x="60" y="71"/>
                  <a:pt x="60" y="69"/>
                  <a:pt x="61" y="68"/>
                </a:cubicBezTo>
                <a:cubicBezTo>
                  <a:pt x="62" y="67"/>
                  <a:pt x="63" y="67"/>
                  <a:pt x="64" y="67"/>
                </a:cubicBezTo>
                <a:cubicBezTo>
                  <a:pt x="66" y="67"/>
                  <a:pt x="69" y="68"/>
                  <a:pt x="70" y="69"/>
                </a:cubicBezTo>
                <a:cubicBezTo>
                  <a:pt x="61" y="69"/>
                  <a:pt x="66" y="80"/>
                  <a:pt x="66" y="82"/>
                </a:cubicBezTo>
                <a:cubicBezTo>
                  <a:pt x="66" y="84"/>
                  <a:pt x="64" y="87"/>
                  <a:pt x="63" y="89"/>
                </a:cubicBezTo>
                <a:cubicBezTo>
                  <a:pt x="62" y="91"/>
                  <a:pt x="61" y="94"/>
                  <a:pt x="60" y="99"/>
                </a:cubicBezTo>
                <a:cubicBezTo>
                  <a:pt x="60" y="104"/>
                  <a:pt x="57" y="110"/>
                  <a:pt x="56" y="112"/>
                </a:cubicBezTo>
                <a:cubicBezTo>
                  <a:pt x="56" y="115"/>
                  <a:pt x="54" y="130"/>
                  <a:pt x="53" y="138"/>
                </a:cubicBezTo>
                <a:cubicBezTo>
                  <a:pt x="51" y="146"/>
                  <a:pt x="51" y="187"/>
                  <a:pt x="51" y="190"/>
                </a:cubicBezTo>
                <a:cubicBezTo>
                  <a:pt x="51" y="191"/>
                  <a:pt x="52" y="194"/>
                  <a:pt x="53" y="197"/>
                </a:cubicBezTo>
                <a:cubicBezTo>
                  <a:pt x="51" y="197"/>
                  <a:pt x="49" y="196"/>
                  <a:pt x="48" y="195"/>
                </a:cubicBezTo>
                <a:close/>
                <a:moveTo>
                  <a:pt x="117" y="191"/>
                </a:moveTo>
                <a:cubicBezTo>
                  <a:pt x="117" y="191"/>
                  <a:pt x="114" y="192"/>
                  <a:pt x="112" y="193"/>
                </a:cubicBezTo>
                <a:cubicBezTo>
                  <a:pt x="110" y="193"/>
                  <a:pt x="106" y="193"/>
                  <a:pt x="103" y="193"/>
                </a:cubicBezTo>
                <a:cubicBezTo>
                  <a:pt x="100" y="193"/>
                  <a:pt x="99" y="194"/>
                  <a:pt x="91" y="195"/>
                </a:cubicBezTo>
                <a:cubicBezTo>
                  <a:pt x="83" y="196"/>
                  <a:pt x="70" y="199"/>
                  <a:pt x="63" y="199"/>
                </a:cubicBezTo>
                <a:cubicBezTo>
                  <a:pt x="62" y="199"/>
                  <a:pt x="62" y="199"/>
                  <a:pt x="61" y="199"/>
                </a:cubicBezTo>
                <a:cubicBezTo>
                  <a:pt x="63" y="196"/>
                  <a:pt x="65" y="194"/>
                  <a:pt x="66" y="193"/>
                </a:cubicBezTo>
                <a:cubicBezTo>
                  <a:pt x="67" y="191"/>
                  <a:pt x="69" y="145"/>
                  <a:pt x="68" y="136"/>
                </a:cubicBezTo>
                <a:cubicBezTo>
                  <a:pt x="68" y="127"/>
                  <a:pt x="71" y="102"/>
                  <a:pt x="71" y="95"/>
                </a:cubicBezTo>
                <a:cubicBezTo>
                  <a:pt x="71" y="88"/>
                  <a:pt x="72" y="83"/>
                  <a:pt x="75" y="78"/>
                </a:cubicBezTo>
                <a:cubicBezTo>
                  <a:pt x="78" y="72"/>
                  <a:pt x="71" y="69"/>
                  <a:pt x="70" y="69"/>
                </a:cubicBezTo>
                <a:cubicBezTo>
                  <a:pt x="70" y="69"/>
                  <a:pt x="71" y="68"/>
                  <a:pt x="72" y="67"/>
                </a:cubicBezTo>
                <a:cubicBezTo>
                  <a:pt x="73" y="67"/>
                  <a:pt x="75" y="66"/>
                  <a:pt x="77" y="66"/>
                </a:cubicBezTo>
                <a:cubicBezTo>
                  <a:pt x="78" y="66"/>
                  <a:pt x="80" y="67"/>
                  <a:pt x="81" y="69"/>
                </a:cubicBezTo>
                <a:cubicBezTo>
                  <a:pt x="85" y="75"/>
                  <a:pt x="87" y="77"/>
                  <a:pt x="87" y="77"/>
                </a:cubicBezTo>
                <a:cubicBezTo>
                  <a:pt x="87" y="77"/>
                  <a:pt x="87" y="77"/>
                  <a:pt x="87" y="77"/>
                </a:cubicBezTo>
                <a:cubicBezTo>
                  <a:pt x="83" y="90"/>
                  <a:pt x="82" y="106"/>
                  <a:pt x="82" y="115"/>
                </a:cubicBezTo>
                <a:cubicBezTo>
                  <a:pt x="82" y="129"/>
                  <a:pt x="96" y="145"/>
                  <a:pt x="100" y="150"/>
                </a:cubicBezTo>
                <a:cubicBezTo>
                  <a:pt x="103" y="154"/>
                  <a:pt x="110" y="157"/>
                  <a:pt x="110" y="157"/>
                </a:cubicBezTo>
                <a:cubicBezTo>
                  <a:pt x="110" y="157"/>
                  <a:pt x="113" y="160"/>
                  <a:pt x="112" y="160"/>
                </a:cubicBezTo>
                <a:cubicBezTo>
                  <a:pt x="110" y="160"/>
                  <a:pt x="108" y="161"/>
                  <a:pt x="105" y="161"/>
                </a:cubicBezTo>
                <a:cubicBezTo>
                  <a:pt x="103" y="161"/>
                  <a:pt x="102" y="162"/>
                  <a:pt x="101" y="163"/>
                </a:cubicBezTo>
                <a:cubicBezTo>
                  <a:pt x="99" y="164"/>
                  <a:pt x="100" y="166"/>
                  <a:pt x="100" y="167"/>
                </a:cubicBezTo>
                <a:cubicBezTo>
                  <a:pt x="101" y="168"/>
                  <a:pt x="101" y="168"/>
                  <a:pt x="100" y="171"/>
                </a:cubicBezTo>
                <a:cubicBezTo>
                  <a:pt x="99" y="173"/>
                  <a:pt x="102" y="173"/>
                  <a:pt x="102" y="174"/>
                </a:cubicBezTo>
                <a:cubicBezTo>
                  <a:pt x="102" y="175"/>
                  <a:pt x="103" y="176"/>
                  <a:pt x="104" y="178"/>
                </a:cubicBezTo>
                <a:cubicBezTo>
                  <a:pt x="105" y="180"/>
                  <a:pt x="106" y="182"/>
                  <a:pt x="107" y="183"/>
                </a:cubicBezTo>
                <a:cubicBezTo>
                  <a:pt x="107" y="185"/>
                  <a:pt x="110" y="186"/>
                  <a:pt x="113" y="186"/>
                </a:cubicBezTo>
                <a:cubicBezTo>
                  <a:pt x="115" y="187"/>
                  <a:pt x="114" y="183"/>
                  <a:pt x="114" y="183"/>
                </a:cubicBezTo>
                <a:cubicBezTo>
                  <a:pt x="114" y="183"/>
                  <a:pt x="114" y="184"/>
                  <a:pt x="116" y="183"/>
                </a:cubicBezTo>
                <a:cubicBezTo>
                  <a:pt x="119" y="183"/>
                  <a:pt x="116" y="180"/>
                  <a:pt x="117" y="180"/>
                </a:cubicBezTo>
                <a:cubicBezTo>
                  <a:pt x="118" y="180"/>
                  <a:pt x="117" y="178"/>
                  <a:pt x="117" y="179"/>
                </a:cubicBezTo>
                <a:cubicBezTo>
                  <a:pt x="118" y="179"/>
                  <a:pt x="118" y="180"/>
                  <a:pt x="118" y="180"/>
                </a:cubicBezTo>
                <a:lnTo>
                  <a:pt x="117" y="191"/>
                </a:lnTo>
                <a:close/>
                <a:moveTo>
                  <a:pt x="142" y="128"/>
                </a:moveTo>
                <a:cubicBezTo>
                  <a:pt x="141" y="128"/>
                  <a:pt x="139" y="128"/>
                  <a:pt x="139" y="131"/>
                </a:cubicBezTo>
                <a:cubicBezTo>
                  <a:pt x="138" y="133"/>
                  <a:pt x="139" y="133"/>
                  <a:pt x="138" y="135"/>
                </a:cubicBezTo>
                <a:cubicBezTo>
                  <a:pt x="137" y="136"/>
                  <a:pt x="138" y="136"/>
                  <a:pt x="137" y="137"/>
                </a:cubicBezTo>
                <a:cubicBezTo>
                  <a:pt x="136" y="138"/>
                  <a:pt x="130" y="141"/>
                  <a:pt x="130" y="141"/>
                </a:cubicBezTo>
                <a:cubicBezTo>
                  <a:pt x="130" y="141"/>
                  <a:pt x="127" y="135"/>
                  <a:pt x="128" y="132"/>
                </a:cubicBezTo>
                <a:cubicBezTo>
                  <a:pt x="129" y="130"/>
                  <a:pt x="136" y="117"/>
                  <a:pt x="136" y="117"/>
                </a:cubicBezTo>
                <a:cubicBezTo>
                  <a:pt x="136" y="117"/>
                  <a:pt x="137" y="115"/>
                  <a:pt x="137" y="117"/>
                </a:cubicBezTo>
                <a:cubicBezTo>
                  <a:pt x="138" y="119"/>
                  <a:pt x="138" y="121"/>
                  <a:pt x="139" y="122"/>
                </a:cubicBezTo>
                <a:cubicBezTo>
                  <a:pt x="141" y="124"/>
                  <a:pt x="141" y="124"/>
                  <a:pt x="142" y="125"/>
                </a:cubicBezTo>
                <a:cubicBezTo>
                  <a:pt x="142" y="126"/>
                  <a:pt x="143" y="128"/>
                  <a:pt x="142" y="128"/>
                </a:cubicBezTo>
                <a:close/>
              </a:path>
            </a:pathLst>
          </a:custGeom>
          <a:solidFill>
            <a:schemeClr val="lt2"/>
          </a:solidFill>
          <a:ln>
            <a:noFill/>
          </a:ln>
          <a:effectLst>
            <a:outerShdw blurRad="76200" sy="23000" kx="-1200000" algn="bl" rotWithShape="0">
              <a:srgbClr val="000000">
                <a:alpha val="4705"/>
              </a:srgb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3982" name="Google Shape;3982;p77"/>
          <p:cNvSpPr/>
          <p:nvPr/>
        </p:nvSpPr>
        <p:spPr>
          <a:xfrm>
            <a:off x="-4011" y="374425"/>
            <a:ext cx="4838700" cy="186204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500">
                <a:solidFill>
                  <a:srgbClr val="BA7509"/>
                </a:solidFill>
                <a:latin typeface="Arial"/>
                <a:ea typeface="Arial"/>
                <a:cs typeface="Arial"/>
                <a:sym typeface="Arial"/>
              </a:rPr>
              <a:t>Threat</a:t>
            </a:r>
            <a:endParaRPr sz="11500">
              <a:solidFill>
                <a:srgbClr val="BA7509"/>
              </a:solidFill>
              <a:latin typeface="Arial"/>
              <a:ea typeface="Arial"/>
              <a:cs typeface="Arial"/>
              <a:sym typeface="Arial"/>
            </a:endParaRPr>
          </a:p>
        </p:txBody>
      </p:sp>
      <p:sp>
        <p:nvSpPr>
          <p:cNvPr id="3983" name="Google Shape;3983;p77"/>
          <p:cNvSpPr/>
          <p:nvPr/>
        </p:nvSpPr>
        <p:spPr>
          <a:xfrm>
            <a:off x="7663324" y="957021"/>
            <a:ext cx="234598" cy="230932"/>
          </a:xfrm>
          <a:custGeom>
            <a:avLst/>
            <a:gdLst/>
            <a:ahLst/>
            <a:cxnLst/>
            <a:rect l="l" t="t"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rgbClr val="8B8B8B"/>
              </a:solidFill>
              <a:latin typeface="Lato Light"/>
              <a:ea typeface="Lato Light"/>
              <a:cs typeface="Lato Light"/>
              <a:sym typeface="Lato Light"/>
            </a:endParaRPr>
          </a:p>
        </p:txBody>
      </p:sp>
      <p:sp>
        <p:nvSpPr>
          <p:cNvPr id="3984" name="Google Shape;3984;p77"/>
          <p:cNvSpPr txBox="1"/>
          <p:nvPr/>
        </p:nvSpPr>
        <p:spPr>
          <a:xfrm>
            <a:off x="7983542" y="1072487"/>
            <a:ext cx="368254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85" name="Google Shape;3985;p77"/>
          <p:cNvSpPr txBox="1"/>
          <p:nvPr/>
        </p:nvSpPr>
        <p:spPr>
          <a:xfrm>
            <a:off x="7983542" y="684251"/>
            <a:ext cx="1919931"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BA7509"/>
                </a:solidFill>
                <a:latin typeface="Lato"/>
                <a:ea typeface="Lato"/>
                <a:cs typeface="Lato"/>
                <a:sym typeface="Lato"/>
              </a:rPr>
              <a:t>Number One</a:t>
            </a:r>
            <a:endParaRPr sz="2400" b="1">
              <a:solidFill>
                <a:srgbClr val="BA7509"/>
              </a:solidFill>
              <a:latin typeface="Lato"/>
              <a:ea typeface="Lato"/>
              <a:cs typeface="Lato"/>
              <a:sym typeface="Lato"/>
            </a:endParaRPr>
          </a:p>
        </p:txBody>
      </p:sp>
      <p:sp>
        <p:nvSpPr>
          <p:cNvPr id="3986" name="Google Shape;3986;p77"/>
          <p:cNvSpPr txBox="1"/>
          <p:nvPr/>
        </p:nvSpPr>
        <p:spPr>
          <a:xfrm>
            <a:off x="7983542" y="2959464"/>
            <a:ext cx="368254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87" name="Google Shape;3987;p77"/>
          <p:cNvSpPr txBox="1"/>
          <p:nvPr/>
        </p:nvSpPr>
        <p:spPr>
          <a:xfrm>
            <a:off x="7983542" y="2541042"/>
            <a:ext cx="1943976"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BA7509"/>
                </a:solidFill>
                <a:latin typeface="Lato"/>
                <a:ea typeface="Lato"/>
                <a:cs typeface="Lato"/>
                <a:sym typeface="Lato"/>
              </a:rPr>
              <a:t>Number Two</a:t>
            </a:r>
            <a:endParaRPr sz="2400" b="1">
              <a:solidFill>
                <a:srgbClr val="BA7509"/>
              </a:solidFill>
              <a:latin typeface="Lato"/>
              <a:ea typeface="Lato"/>
              <a:cs typeface="Lato"/>
              <a:sym typeface="Lato"/>
            </a:endParaRPr>
          </a:p>
        </p:txBody>
      </p:sp>
      <p:sp>
        <p:nvSpPr>
          <p:cNvPr id="3988" name="Google Shape;3988;p77"/>
          <p:cNvSpPr/>
          <p:nvPr/>
        </p:nvSpPr>
        <p:spPr>
          <a:xfrm>
            <a:off x="7663324" y="2800689"/>
            <a:ext cx="234598" cy="230932"/>
          </a:xfrm>
          <a:custGeom>
            <a:avLst/>
            <a:gdLst/>
            <a:ahLst/>
            <a:cxnLst/>
            <a:rect l="l" t="t"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rgbClr val="8B8B8B"/>
              </a:solidFill>
              <a:latin typeface="Lato Light"/>
              <a:ea typeface="Lato Light"/>
              <a:cs typeface="Lato Light"/>
              <a:sym typeface="Lato Light"/>
            </a:endParaRPr>
          </a:p>
        </p:txBody>
      </p:sp>
      <p:sp>
        <p:nvSpPr>
          <p:cNvPr id="3989" name="Google Shape;3989;p77"/>
          <p:cNvSpPr txBox="1"/>
          <p:nvPr/>
        </p:nvSpPr>
        <p:spPr>
          <a:xfrm>
            <a:off x="7983542" y="4846441"/>
            <a:ext cx="368254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2"/>
                </a:solidFill>
                <a:latin typeface="Lato Light"/>
                <a:ea typeface="Lato Light"/>
                <a:cs typeface="Lato Light"/>
                <a:sym typeface="Lato Light"/>
              </a:rPr>
              <a:t>Suitable for all categories business and personal presentation</a:t>
            </a:r>
            <a:r>
              <a:rPr lang="en-US" sz="1800" b="1">
                <a:solidFill>
                  <a:schemeClr val="lt2"/>
                </a:solidFill>
                <a:latin typeface="Lato Light"/>
                <a:ea typeface="Lato Light"/>
                <a:cs typeface="Lato Light"/>
                <a:sym typeface="Lato Light"/>
              </a:rPr>
              <a:t>,</a:t>
            </a:r>
            <a:r>
              <a:rPr lang="en-US" sz="1800">
                <a:solidFill>
                  <a:schemeClr val="lt2"/>
                </a:solidFill>
                <a:latin typeface="Lato Light"/>
                <a:ea typeface="Lato Light"/>
                <a:cs typeface="Lato Light"/>
                <a:sym typeface="Lato Light"/>
              </a:rPr>
              <a:t> eaque ipsa quae ab ilarchitecto beatae vitae dicta sunt explicabo. </a:t>
            </a:r>
            <a:endParaRPr/>
          </a:p>
        </p:txBody>
      </p:sp>
      <p:sp>
        <p:nvSpPr>
          <p:cNvPr id="3990" name="Google Shape;3990;p77"/>
          <p:cNvSpPr txBox="1"/>
          <p:nvPr/>
        </p:nvSpPr>
        <p:spPr>
          <a:xfrm>
            <a:off x="7983542" y="4428019"/>
            <a:ext cx="2168396"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2400" b="1">
                <a:solidFill>
                  <a:srgbClr val="BA7509"/>
                </a:solidFill>
                <a:latin typeface="Lato"/>
                <a:ea typeface="Lato"/>
                <a:cs typeface="Lato"/>
                <a:sym typeface="Lato"/>
              </a:rPr>
              <a:t>Number Three</a:t>
            </a:r>
            <a:endParaRPr sz="2400" b="1">
              <a:solidFill>
                <a:srgbClr val="BA7509"/>
              </a:solidFill>
              <a:latin typeface="Lato"/>
              <a:ea typeface="Lato"/>
              <a:cs typeface="Lato"/>
              <a:sym typeface="Lato"/>
            </a:endParaRPr>
          </a:p>
        </p:txBody>
      </p:sp>
      <p:sp>
        <p:nvSpPr>
          <p:cNvPr id="3991" name="Google Shape;3991;p77"/>
          <p:cNvSpPr/>
          <p:nvPr/>
        </p:nvSpPr>
        <p:spPr>
          <a:xfrm>
            <a:off x="7663324" y="4687666"/>
            <a:ext cx="234598" cy="230932"/>
          </a:xfrm>
          <a:custGeom>
            <a:avLst/>
            <a:gdLst/>
            <a:ahLst/>
            <a:cxnLst/>
            <a:rect l="l" t="t" r="r" b="b"/>
            <a:pathLst>
              <a:path w="21600" h="21600" extrusionOk="0">
                <a:moveTo>
                  <a:pt x="10983" y="21600"/>
                </a:moveTo>
                <a:cubicBezTo>
                  <a:pt x="4759" y="21600"/>
                  <a:pt x="0" y="16759"/>
                  <a:pt x="0" y="10800"/>
                </a:cubicBezTo>
                <a:cubicBezTo>
                  <a:pt x="0" y="4841"/>
                  <a:pt x="4759" y="0"/>
                  <a:pt x="10983" y="0"/>
                </a:cubicBezTo>
                <a:cubicBezTo>
                  <a:pt x="16841" y="0"/>
                  <a:pt x="21600" y="4841"/>
                  <a:pt x="21600" y="10800"/>
                </a:cubicBezTo>
                <a:cubicBezTo>
                  <a:pt x="21600" y="16759"/>
                  <a:pt x="16841" y="21600"/>
                  <a:pt x="10983" y="21600"/>
                </a:cubicBezTo>
                <a:close/>
                <a:moveTo>
                  <a:pt x="17207" y="9683"/>
                </a:moveTo>
                <a:cubicBezTo>
                  <a:pt x="17207" y="9310"/>
                  <a:pt x="16841" y="8938"/>
                  <a:pt x="16108" y="8938"/>
                </a:cubicBezTo>
                <a:cubicBezTo>
                  <a:pt x="5492" y="8938"/>
                  <a:pt x="5492" y="8938"/>
                  <a:pt x="5492" y="8938"/>
                </a:cubicBezTo>
                <a:cubicBezTo>
                  <a:pt x="5125" y="8938"/>
                  <a:pt x="4759" y="9310"/>
                  <a:pt x="4759" y="9683"/>
                </a:cubicBezTo>
                <a:cubicBezTo>
                  <a:pt x="4759" y="11545"/>
                  <a:pt x="4759" y="11545"/>
                  <a:pt x="4759" y="11545"/>
                </a:cubicBezTo>
                <a:cubicBezTo>
                  <a:pt x="4759" y="11917"/>
                  <a:pt x="5125" y="12662"/>
                  <a:pt x="5492" y="12662"/>
                </a:cubicBezTo>
                <a:cubicBezTo>
                  <a:pt x="16108" y="12662"/>
                  <a:pt x="16108" y="12662"/>
                  <a:pt x="16108" y="12662"/>
                </a:cubicBezTo>
                <a:cubicBezTo>
                  <a:pt x="16841" y="12662"/>
                  <a:pt x="17207" y="11917"/>
                  <a:pt x="17207" y="11545"/>
                </a:cubicBezTo>
                <a:lnTo>
                  <a:pt x="17207" y="9683"/>
                </a:lnTo>
                <a:close/>
              </a:path>
            </a:pathLst>
          </a:custGeom>
          <a:solidFill>
            <a:schemeClr val="lt2"/>
          </a:solidFill>
          <a:ln>
            <a:noFill/>
          </a:ln>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rgbClr val="8B8B8B"/>
              </a:solidFill>
              <a:latin typeface="Lato Light"/>
              <a:ea typeface="Lato Light"/>
              <a:cs typeface="Lato Light"/>
              <a:sym typeface="Lato Light"/>
            </a:endParaRPr>
          </a:p>
        </p:txBody>
      </p:sp>
      <p:sp>
        <p:nvSpPr>
          <p:cNvPr id="3992" name="Google Shape;3992;p77"/>
          <p:cNvSpPr/>
          <p:nvPr/>
        </p:nvSpPr>
        <p:spPr>
          <a:xfrm>
            <a:off x="386925" y="2236473"/>
            <a:ext cx="4343094" cy="37880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a:solidFill>
                  <a:schemeClr val="lt2"/>
                </a:solidFill>
                <a:latin typeface="Lato Light"/>
                <a:ea typeface="Lato Light"/>
                <a:cs typeface="Lato Light"/>
                <a:sym typeface="Lato Light"/>
              </a:rPr>
              <a:t>Lorem ipsum dolor sit amet, consectetur adipiscing elit. Nulla venenatis metus metus, ut congue mi iaculis vel. Vestibulum in enim urna. Cras quis venenatis turpis, non sodales velit. Donec condimentum mi mi, nec lobortis metus porta vulputate. Etiam id lobortis ipsum. Aliquam erat volutpat. Aenean egestas leo id tincidunt posuere. Nulla vitae magna.</a:t>
            </a:r>
            <a:endParaRPr/>
          </a:p>
        </p:txBody>
      </p:sp>
      <p:sp>
        <p:nvSpPr>
          <p:cNvPr id="3993" name="Google Shape;3993;p77"/>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981"/>
                                        </p:tgtEl>
                                        <p:attrNameLst>
                                          <p:attrName>style.visibility</p:attrName>
                                        </p:attrNameLst>
                                      </p:cBhvr>
                                      <p:to>
                                        <p:strVal val="visible"/>
                                      </p:to>
                                    </p:set>
                                    <p:anim calcmode="lin" valueType="num">
                                      <p:cBhvr additive="base">
                                        <p:cTn id="7" dur="500"/>
                                        <p:tgtEl>
                                          <p:spTgt spid="398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982"/>
                                        </p:tgtEl>
                                        <p:attrNameLst>
                                          <p:attrName>style.visibility</p:attrName>
                                        </p:attrNameLst>
                                      </p:cBhvr>
                                      <p:to>
                                        <p:strVal val="visible"/>
                                      </p:to>
                                    </p:set>
                                    <p:anim calcmode="lin" valueType="num">
                                      <p:cBhvr additive="base">
                                        <p:cTn id="10" dur="500"/>
                                        <p:tgtEl>
                                          <p:spTgt spid="3982"/>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992">
                                            <p:txEl>
                                              <p:pRg st="0" end="0"/>
                                            </p:txEl>
                                          </p:spTgt>
                                        </p:tgtEl>
                                        <p:attrNameLst>
                                          <p:attrName>style.visibility</p:attrName>
                                        </p:attrNameLst>
                                      </p:cBhvr>
                                      <p:to>
                                        <p:strVal val="visible"/>
                                      </p:to>
                                    </p:set>
                                    <p:animEffect transition="in" filter="fade">
                                      <p:cBhvr>
                                        <p:cTn id="14" dur="500"/>
                                        <p:tgtEl>
                                          <p:spTgt spid="3992">
                                            <p:txEl>
                                              <p:pRg st="0" end="0"/>
                                            </p:txEl>
                                          </p:spTgt>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3983"/>
                                        </p:tgtEl>
                                        <p:attrNameLst>
                                          <p:attrName>style.visibility</p:attrName>
                                        </p:attrNameLst>
                                      </p:cBhvr>
                                      <p:to>
                                        <p:strVal val="visible"/>
                                      </p:to>
                                    </p:set>
                                    <p:anim calcmode="lin" valueType="num">
                                      <p:cBhvr additive="base">
                                        <p:cTn id="18" dur="500"/>
                                        <p:tgtEl>
                                          <p:spTgt spid="3983"/>
                                        </p:tgtEl>
                                        <p:attrNameLst>
                                          <p:attrName>ppt_w</p:attrName>
                                        </p:attrNameLst>
                                      </p:cBhvr>
                                      <p:tavLst>
                                        <p:tav tm="0">
                                          <p:val>
                                            <p:strVal val="0"/>
                                          </p:val>
                                        </p:tav>
                                        <p:tav tm="100000">
                                          <p:val>
                                            <p:strVal val="#ppt_w"/>
                                          </p:val>
                                        </p:tav>
                                      </p:tavLst>
                                    </p:anim>
                                    <p:anim calcmode="lin" valueType="num">
                                      <p:cBhvr additive="base">
                                        <p:cTn id="19" dur="500"/>
                                        <p:tgtEl>
                                          <p:spTgt spid="3983"/>
                                        </p:tgtEl>
                                        <p:attrNameLst>
                                          <p:attrName>ppt_h</p:attrName>
                                        </p:attrNameLst>
                                      </p:cBhvr>
                                      <p:tavLst>
                                        <p:tav tm="0">
                                          <p:val>
                                            <p:strVal val="0"/>
                                          </p:val>
                                        </p:tav>
                                        <p:tav tm="100000">
                                          <p:val>
                                            <p:strVal val="#ppt_h"/>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985"/>
                                        </p:tgtEl>
                                        <p:attrNameLst>
                                          <p:attrName>style.visibility</p:attrName>
                                        </p:attrNameLst>
                                      </p:cBhvr>
                                      <p:to>
                                        <p:strVal val="visible"/>
                                      </p:to>
                                    </p:set>
                                    <p:animEffect transition="in" filter="fade">
                                      <p:cBhvr>
                                        <p:cTn id="23" dur="500"/>
                                        <p:tgtEl>
                                          <p:spTgt spid="398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984"/>
                                        </p:tgtEl>
                                        <p:attrNameLst>
                                          <p:attrName>style.visibility</p:attrName>
                                        </p:attrNameLst>
                                      </p:cBhvr>
                                      <p:to>
                                        <p:strVal val="visible"/>
                                      </p:to>
                                    </p:set>
                                    <p:animEffect transition="in" filter="fade">
                                      <p:cBhvr>
                                        <p:cTn id="27" dur="500"/>
                                        <p:tgtEl>
                                          <p:spTgt spid="3984"/>
                                        </p:tgtEl>
                                      </p:cBhvr>
                                    </p:animEffect>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3988"/>
                                        </p:tgtEl>
                                        <p:attrNameLst>
                                          <p:attrName>style.visibility</p:attrName>
                                        </p:attrNameLst>
                                      </p:cBhvr>
                                      <p:to>
                                        <p:strVal val="visible"/>
                                      </p:to>
                                    </p:set>
                                    <p:anim calcmode="lin" valueType="num">
                                      <p:cBhvr additive="base">
                                        <p:cTn id="31" dur="500"/>
                                        <p:tgtEl>
                                          <p:spTgt spid="3988"/>
                                        </p:tgtEl>
                                        <p:attrNameLst>
                                          <p:attrName>ppt_w</p:attrName>
                                        </p:attrNameLst>
                                      </p:cBhvr>
                                      <p:tavLst>
                                        <p:tav tm="0">
                                          <p:val>
                                            <p:strVal val="0"/>
                                          </p:val>
                                        </p:tav>
                                        <p:tav tm="100000">
                                          <p:val>
                                            <p:strVal val="#ppt_w"/>
                                          </p:val>
                                        </p:tav>
                                      </p:tavLst>
                                    </p:anim>
                                    <p:anim calcmode="lin" valueType="num">
                                      <p:cBhvr additive="base">
                                        <p:cTn id="32" dur="500"/>
                                        <p:tgtEl>
                                          <p:spTgt spid="3988"/>
                                        </p:tgtEl>
                                        <p:attrNameLst>
                                          <p:attrName>ppt_h</p:attrName>
                                        </p:attrNameLst>
                                      </p:cBhvr>
                                      <p:tavLst>
                                        <p:tav tm="0">
                                          <p:val>
                                            <p:strVal val="0"/>
                                          </p:val>
                                        </p:tav>
                                        <p:tav tm="100000">
                                          <p:val>
                                            <p:strVal val="#ppt_h"/>
                                          </p:val>
                                        </p:tav>
                                      </p:tavLst>
                                    </p:anim>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987"/>
                                        </p:tgtEl>
                                        <p:attrNameLst>
                                          <p:attrName>style.visibility</p:attrName>
                                        </p:attrNameLst>
                                      </p:cBhvr>
                                      <p:to>
                                        <p:strVal val="visible"/>
                                      </p:to>
                                    </p:set>
                                    <p:animEffect transition="in" filter="fade">
                                      <p:cBhvr>
                                        <p:cTn id="36" dur="500"/>
                                        <p:tgtEl>
                                          <p:spTgt spid="3987"/>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986"/>
                                        </p:tgtEl>
                                        <p:attrNameLst>
                                          <p:attrName>style.visibility</p:attrName>
                                        </p:attrNameLst>
                                      </p:cBhvr>
                                      <p:to>
                                        <p:strVal val="visible"/>
                                      </p:to>
                                    </p:set>
                                    <p:animEffect transition="in" filter="fade">
                                      <p:cBhvr>
                                        <p:cTn id="40" dur="500"/>
                                        <p:tgtEl>
                                          <p:spTgt spid="3986"/>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3991"/>
                                        </p:tgtEl>
                                        <p:attrNameLst>
                                          <p:attrName>style.visibility</p:attrName>
                                        </p:attrNameLst>
                                      </p:cBhvr>
                                      <p:to>
                                        <p:strVal val="visible"/>
                                      </p:to>
                                    </p:set>
                                    <p:anim calcmode="lin" valueType="num">
                                      <p:cBhvr additive="base">
                                        <p:cTn id="44" dur="500"/>
                                        <p:tgtEl>
                                          <p:spTgt spid="3991"/>
                                        </p:tgtEl>
                                        <p:attrNameLst>
                                          <p:attrName>ppt_w</p:attrName>
                                        </p:attrNameLst>
                                      </p:cBhvr>
                                      <p:tavLst>
                                        <p:tav tm="0">
                                          <p:val>
                                            <p:strVal val="0"/>
                                          </p:val>
                                        </p:tav>
                                        <p:tav tm="100000">
                                          <p:val>
                                            <p:strVal val="#ppt_w"/>
                                          </p:val>
                                        </p:tav>
                                      </p:tavLst>
                                    </p:anim>
                                    <p:anim calcmode="lin" valueType="num">
                                      <p:cBhvr additive="base">
                                        <p:cTn id="45" dur="500"/>
                                        <p:tgtEl>
                                          <p:spTgt spid="3991"/>
                                        </p:tgtEl>
                                        <p:attrNameLst>
                                          <p:attrName>ppt_h</p:attrName>
                                        </p:attrNameLst>
                                      </p:cBhvr>
                                      <p:tavLst>
                                        <p:tav tm="0">
                                          <p:val>
                                            <p:strVal val="0"/>
                                          </p:val>
                                        </p:tav>
                                        <p:tav tm="100000">
                                          <p:val>
                                            <p:strVal val="#ppt_h"/>
                                          </p:val>
                                        </p:tav>
                                      </p:tavLst>
                                    </p:anim>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990"/>
                                        </p:tgtEl>
                                        <p:attrNameLst>
                                          <p:attrName>style.visibility</p:attrName>
                                        </p:attrNameLst>
                                      </p:cBhvr>
                                      <p:to>
                                        <p:strVal val="visible"/>
                                      </p:to>
                                    </p:set>
                                    <p:animEffect transition="in" filter="fade">
                                      <p:cBhvr>
                                        <p:cTn id="49" dur="500"/>
                                        <p:tgtEl>
                                          <p:spTgt spid="3990"/>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3989"/>
                                        </p:tgtEl>
                                        <p:attrNameLst>
                                          <p:attrName>style.visibility</p:attrName>
                                        </p:attrNameLst>
                                      </p:cBhvr>
                                      <p:to>
                                        <p:strVal val="visible"/>
                                      </p:to>
                                    </p:set>
                                    <p:animEffect transition="in" filter="fade">
                                      <p:cBhvr>
                                        <p:cTn id="53" dur="500"/>
                                        <p:tgtEl>
                                          <p:spTgt spid="3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9"/>
        <p:cNvGrpSpPr/>
        <p:nvPr/>
      </p:nvGrpSpPr>
      <p:grpSpPr>
        <a:xfrm>
          <a:off x="0" y="0"/>
          <a:ext cx="0" cy="0"/>
          <a:chOff x="0" y="0"/>
          <a:chExt cx="0" cy="0"/>
        </a:xfrm>
      </p:grpSpPr>
      <p:sp>
        <p:nvSpPr>
          <p:cNvPr id="4050" name="Google Shape;4050;p80"/>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SWOT Analysis</a:t>
            </a:r>
            <a:endParaRPr/>
          </a:p>
        </p:txBody>
      </p:sp>
      <p:sp>
        <p:nvSpPr>
          <p:cNvPr id="4051" name="Google Shape;4051;p80"/>
          <p:cNvSpPr/>
          <p:nvPr/>
        </p:nvSpPr>
        <p:spPr>
          <a:xfrm>
            <a:off x="3733800" y="1496443"/>
            <a:ext cx="4719638" cy="4716463"/>
          </a:xfrm>
          <a:prstGeom prst="ellipse">
            <a:avLst/>
          </a:prstGeom>
          <a:noFill/>
          <a:ln w="88900" cap="flat" cmpd="sng">
            <a:solidFill>
              <a:srgbClr val="8B8B8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052" name="Google Shape;4052;p80"/>
          <p:cNvSpPr/>
          <p:nvPr/>
        </p:nvSpPr>
        <p:spPr>
          <a:xfrm>
            <a:off x="3760675" y="1525018"/>
            <a:ext cx="2309813" cy="2308225"/>
          </a:xfrm>
          <a:prstGeom prst="ellipse">
            <a:avLst/>
          </a:prstGeom>
          <a:solidFill>
            <a:schemeClr val="accent1"/>
          </a:solidFill>
          <a:ln w="254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053" name="Google Shape;4053;p80"/>
          <p:cNvSpPr/>
          <p:nvPr/>
        </p:nvSpPr>
        <p:spPr>
          <a:xfrm>
            <a:off x="6124684" y="1525018"/>
            <a:ext cx="2309813" cy="2308225"/>
          </a:xfrm>
          <a:prstGeom prst="ellipse">
            <a:avLst/>
          </a:prstGeom>
          <a:solidFill>
            <a:schemeClr val="accent2"/>
          </a:solidFill>
          <a:ln w="254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054" name="Google Shape;4054;p80"/>
          <p:cNvSpPr/>
          <p:nvPr/>
        </p:nvSpPr>
        <p:spPr>
          <a:xfrm>
            <a:off x="3760675" y="3876106"/>
            <a:ext cx="2309813" cy="2308225"/>
          </a:xfrm>
          <a:prstGeom prst="ellipse">
            <a:avLst/>
          </a:prstGeom>
          <a:solidFill>
            <a:schemeClr val="accent4"/>
          </a:solidFill>
          <a:ln w="254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055" name="Google Shape;4055;p80"/>
          <p:cNvSpPr/>
          <p:nvPr/>
        </p:nvSpPr>
        <p:spPr>
          <a:xfrm>
            <a:off x="6124684" y="3876106"/>
            <a:ext cx="2309813" cy="2308225"/>
          </a:xfrm>
          <a:prstGeom prst="ellipse">
            <a:avLst/>
          </a:prstGeom>
          <a:solidFill>
            <a:schemeClr val="accent3"/>
          </a:solidFill>
          <a:ln w="254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056" name="Google Shape;4056;p80"/>
          <p:cNvSpPr/>
          <p:nvPr/>
        </p:nvSpPr>
        <p:spPr>
          <a:xfrm>
            <a:off x="5270862" y="2998503"/>
            <a:ext cx="1708563" cy="1712343"/>
          </a:xfrm>
          <a:prstGeom prst="ellipse">
            <a:avLst/>
          </a:prstGeom>
          <a:solidFill>
            <a:srgbClr val="7F7F7F"/>
          </a:solidFill>
          <a:ln w="25400" cap="flat" cmpd="sng">
            <a:solidFill>
              <a:schemeClr val="lt2"/>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057" name="Google Shape;4057;p80"/>
          <p:cNvSpPr/>
          <p:nvPr/>
        </p:nvSpPr>
        <p:spPr>
          <a:xfrm>
            <a:off x="5242334" y="3469954"/>
            <a:ext cx="176561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2"/>
                </a:solidFill>
                <a:latin typeface="Arial"/>
                <a:ea typeface="Arial"/>
                <a:cs typeface="Arial"/>
                <a:sym typeface="Arial"/>
              </a:rPr>
              <a:t>SWOT</a:t>
            </a:r>
            <a:endParaRPr sz="4400">
              <a:solidFill>
                <a:schemeClr val="lt2"/>
              </a:solidFill>
              <a:latin typeface="Lato"/>
              <a:ea typeface="Lato"/>
              <a:cs typeface="Lato"/>
              <a:sym typeface="Lato"/>
            </a:endParaRPr>
          </a:p>
        </p:txBody>
      </p:sp>
      <p:sp>
        <p:nvSpPr>
          <p:cNvPr id="4058" name="Google Shape;4058;p80"/>
          <p:cNvSpPr/>
          <p:nvPr/>
        </p:nvSpPr>
        <p:spPr>
          <a:xfrm>
            <a:off x="3619957" y="2829226"/>
            <a:ext cx="259124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Strenghts</a:t>
            </a:r>
            <a:endParaRPr sz="1600" b="1">
              <a:solidFill>
                <a:schemeClr val="lt2"/>
              </a:solidFill>
              <a:latin typeface="Lato"/>
              <a:ea typeface="Lato"/>
              <a:cs typeface="Lato"/>
              <a:sym typeface="Lato"/>
            </a:endParaRPr>
          </a:p>
        </p:txBody>
      </p:sp>
      <p:sp>
        <p:nvSpPr>
          <p:cNvPr id="4059" name="Google Shape;4059;p80"/>
          <p:cNvSpPr/>
          <p:nvPr/>
        </p:nvSpPr>
        <p:spPr>
          <a:xfrm>
            <a:off x="3619957" y="5306728"/>
            <a:ext cx="259124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Opportunity</a:t>
            </a:r>
            <a:endParaRPr sz="1600" b="1">
              <a:solidFill>
                <a:schemeClr val="lt2"/>
              </a:solidFill>
              <a:latin typeface="Lato"/>
              <a:ea typeface="Lato"/>
              <a:cs typeface="Lato"/>
              <a:sym typeface="Lato"/>
            </a:endParaRPr>
          </a:p>
        </p:txBody>
      </p:sp>
      <p:sp>
        <p:nvSpPr>
          <p:cNvPr id="4060" name="Google Shape;4060;p80"/>
          <p:cNvSpPr/>
          <p:nvPr/>
        </p:nvSpPr>
        <p:spPr>
          <a:xfrm>
            <a:off x="5983966" y="2829226"/>
            <a:ext cx="259124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Weakness</a:t>
            </a:r>
            <a:endParaRPr sz="1600" b="1">
              <a:solidFill>
                <a:schemeClr val="lt2"/>
              </a:solidFill>
              <a:latin typeface="Lato"/>
              <a:ea typeface="Lato"/>
              <a:cs typeface="Lato"/>
              <a:sym typeface="Lato"/>
            </a:endParaRPr>
          </a:p>
        </p:txBody>
      </p:sp>
      <p:sp>
        <p:nvSpPr>
          <p:cNvPr id="4061" name="Google Shape;4061;p80"/>
          <p:cNvSpPr/>
          <p:nvPr/>
        </p:nvSpPr>
        <p:spPr>
          <a:xfrm>
            <a:off x="5983966" y="5306728"/>
            <a:ext cx="259124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Threats</a:t>
            </a:r>
            <a:endParaRPr sz="1600" b="1">
              <a:solidFill>
                <a:schemeClr val="lt2"/>
              </a:solidFill>
              <a:latin typeface="Lato"/>
              <a:ea typeface="Lato"/>
              <a:cs typeface="Lato"/>
              <a:sym typeface="Lato"/>
            </a:endParaRPr>
          </a:p>
        </p:txBody>
      </p:sp>
      <p:sp>
        <p:nvSpPr>
          <p:cNvPr id="4062" name="Google Shape;4062;p80"/>
          <p:cNvSpPr/>
          <p:nvPr/>
        </p:nvSpPr>
        <p:spPr>
          <a:xfrm>
            <a:off x="4439599" y="4533183"/>
            <a:ext cx="864879" cy="633216"/>
          </a:xfrm>
          <a:custGeom>
            <a:avLst/>
            <a:gdLst/>
            <a:ahLst/>
            <a:cxnLst/>
            <a:rect l="l" t="t" r="r" b="b"/>
            <a:pathLst>
              <a:path w="71" h="50" extrusionOk="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063" name="Google Shape;4063;p80"/>
          <p:cNvSpPr/>
          <p:nvPr/>
        </p:nvSpPr>
        <p:spPr>
          <a:xfrm>
            <a:off x="6935280" y="4507941"/>
            <a:ext cx="703451" cy="726896"/>
          </a:xfrm>
          <a:custGeom>
            <a:avLst/>
            <a:gdLst/>
            <a:ahLst/>
            <a:cxnLst/>
            <a:rect l="l" t="t" r="r" b="b"/>
            <a:pathLst>
              <a:path w="76" h="76" extrusionOk="0">
                <a:moveTo>
                  <a:pt x="44" y="38"/>
                </a:moveTo>
                <a:cubicBezTo>
                  <a:pt x="44" y="34"/>
                  <a:pt x="41" y="31"/>
                  <a:pt x="38" y="31"/>
                </a:cubicBezTo>
                <a:cubicBezTo>
                  <a:pt x="34" y="31"/>
                  <a:pt x="31" y="34"/>
                  <a:pt x="31" y="38"/>
                </a:cubicBezTo>
                <a:cubicBezTo>
                  <a:pt x="31" y="42"/>
                  <a:pt x="34" y="45"/>
                  <a:pt x="38" y="45"/>
                </a:cubicBezTo>
                <a:cubicBezTo>
                  <a:pt x="41" y="45"/>
                  <a:pt x="44" y="42"/>
                  <a:pt x="44" y="38"/>
                </a:cubicBezTo>
                <a:close/>
                <a:moveTo>
                  <a:pt x="38" y="42"/>
                </a:moveTo>
                <a:cubicBezTo>
                  <a:pt x="36" y="42"/>
                  <a:pt x="34" y="40"/>
                  <a:pt x="34" y="38"/>
                </a:cubicBezTo>
                <a:cubicBezTo>
                  <a:pt x="34" y="36"/>
                  <a:pt x="36" y="34"/>
                  <a:pt x="38" y="34"/>
                </a:cubicBezTo>
                <a:cubicBezTo>
                  <a:pt x="40" y="34"/>
                  <a:pt x="42" y="36"/>
                  <a:pt x="42" y="38"/>
                </a:cubicBezTo>
                <a:cubicBezTo>
                  <a:pt x="42" y="40"/>
                  <a:pt x="40" y="42"/>
                  <a:pt x="38" y="42"/>
                </a:cubicBezTo>
                <a:close/>
                <a:moveTo>
                  <a:pt x="38" y="0"/>
                </a:moveTo>
                <a:cubicBezTo>
                  <a:pt x="17" y="0"/>
                  <a:pt x="0" y="17"/>
                  <a:pt x="0" y="38"/>
                </a:cubicBezTo>
                <a:cubicBezTo>
                  <a:pt x="0" y="59"/>
                  <a:pt x="17" y="76"/>
                  <a:pt x="38" y="76"/>
                </a:cubicBezTo>
                <a:cubicBezTo>
                  <a:pt x="59" y="76"/>
                  <a:pt x="76" y="59"/>
                  <a:pt x="76" y="38"/>
                </a:cubicBezTo>
                <a:cubicBezTo>
                  <a:pt x="76" y="17"/>
                  <a:pt x="59" y="0"/>
                  <a:pt x="38" y="0"/>
                </a:cubicBezTo>
                <a:close/>
                <a:moveTo>
                  <a:pt x="38" y="72"/>
                </a:moveTo>
                <a:cubicBezTo>
                  <a:pt x="19" y="72"/>
                  <a:pt x="4" y="57"/>
                  <a:pt x="4" y="38"/>
                </a:cubicBezTo>
                <a:cubicBezTo>
                  <a:pt x="4" y="19"/>
                  <a:pt x="19" y="4"/>
                  <a:pt x="38" y="4"/>
                </a:cubicBezTo>
                <a:cubicBezTo>
                  <a:pt x="57" y="4"/>
                  <a:pt x="72" y="19"/>
                  <a:pt x="72" y="38"/>
                </a:cubicBezTo>
                <a:cubicBezTo>
                  <a:pt x="72" y="57"/>
                  <a:pt x="57" y="72"/>
                  <a:pt x="38" y="72"/>
                </a:cubicBezTo>
                <a:close/>
                <a:moveTo>
                  <a:pt x="22" y="14"/>
                </a:moveTo>
                <a:cubicBezTo>
                  <a:pt x="21" y="13"/>
                  <a:pt x="21" y="12"/>
                  <a:pt x="22" y="11"/>
                </a:cubicBezTo>
                <a:cubicBezTo>
                  <a:pt x="32" y="6"/>
                  <a:pt x="44" y="6"/>
                  <a:pt x="53" y="11"/>
                </a:cubicBezTo>
                <a:cubicBezTo>
                  <a:pt x="54" y="12"/>
                  <a:pt x="54" y="13"/>
                  <a:pt x="54" y="14"/>
                </a:cubicBezTo>
                <a:cubicBezTo>
                  <a:pt x="45" y="30"/>
                  <a:pt x="45" y="30"/>
                  <a:pt x="45" y="30"/>
                </a:cubicBezTo>
                <a:cubicBezTo>
                  <a:pt x="44" y="30"/>
                  <a:pt x="44" y="31"/>
                  <a:pt x="44" y="31"/>
                </a:cubicBezTo>
                <a:cubicBezTo>
                  <a:pt x="43" y="31"/>
                  <a:pt x="43" y="31"/>
                  <a:pt x="42" y="30"/>
                </a:cubicBezTo>
                <a:cubicBezTo>
                  <a:pt x="39" y="29"/>
                  <a:pt x="36" y="29"/>
                  <a:pt x="34" y="30"/>
                </a:cubicBezTo>
                <a:cubicBezTo>
                  <a:pt x="33" y="31"/>
                  <a:pt x="33" y="31"/>
                  <a:pt x="33" y="31"/>
                </a:cubicBezTo>
                <a:cubicBezTo>
                  <a:pt x="32" y="31"/>
                  <a:pt x="32" y="31"/>
                  <a:pt x="32" y="31"/>
                </a:cubicBezTo>
                <a:cubicBezTo>
                  <a:pt x="32" y="31"/>
                  <a:pt x="31" y="30"/>
                  <a:pt x="31" y="30"/>
                </a:cubicBezTo>
                <a:lnTo>
                  <a:pt x="22" y="14"/>
                </a:lnTo>
                <a:close/>
                <a:moveTo>
                  <a:pt x="34" y="48"/>
                </a:moveTo>
                <a:cubicBezTo>
                  <a:pt x="25" y="64"/>
                  <a:pt x="25" y="64"/>
                  <a:pt x="25" y="64"/>
                </a:cubicBezTo>
                <a:cubicBezTo>
                  <a:pt x="25" y="64"/>
                  <a:pt x="24" y="65"/>
                  <a:pt x="24" y="65"/>
                </a:cubicBezTo>
                <a:cubicBezTo>
                  <a:pt x="24" y="65"/>
                  <a:pt x="23" y="65"/>
                  <a:pt x="23" y="65"/>
                </a:cubicBezTo>
                <a:cubicBezTo>
                  <a:pt x="23" y="65"/>
                  <a:pt x="23" y="65"/>
                  <a:pt x="22" y="65"/>
                </a:cubicBezTo>
                <a:cubicBezTo>
                  <a:pt x="13" y="59"/>
                  <a:pt x="7" y="49"/>
                  <a:pt x="7" y="38"/>
                </a:cubicBezTo>
                <a:cubicBezTo>
                  <a:pt x="7" y="37"/>
                  <a:pt x="8" y="36"/>
                  <a:pt x="9" y="36"/>
                </a:cubicBezTo>
                <a:cubicBezTo>
                  <a:pt x="27" y="36"/>
                  <a:pt x="27" y="36"/>
                  <a:pt x="27" y="36"/>
                </a:cubicBezTo>
                <a:cubicBezTo>
                  <a:pt x="28" y="36"/>
                  <a:pt x="29" y="37"/>
                  <a:pt x="29" y="38"/>
                </a:cubicBezTo>
                <a:cubicBezTo>
                  <a:pt x="29" y="41"/>
                  <a:pt x="31" y="44"/>
                  <a:pt x="34" y="45"/>
                </a:cubicBezTo>
                <a:cubicBezTo>
                  <a:pt x="34" y="46"/>
                  <a:pt x="35" y="47"/>
                  <a:pt x="34" y="48"/>
                </a:cubicBezTo>
                <a:close/>
                <a:moveTo>
                  <a:pt x="69" y="38"/>
                </a:moveTo>
                <a:cubicBezTo>
                  <a:pt x="69" y="49"/>
                  <a:pt x="63" y="59"/>
                  <a:pt x="53" y="65"/>
                </a:cubicBezTo>
                <a:cubicBezTo>
                  <a:pt x="53" y="65"/>
                  <a:pt x="53" y="65"/>
                  <a:pt x="52" y="65"/>
                </a:cubicBezTo>
                <a:cubicBezTo>
                  <a:pt x="52" y="65"/>
                  <a:pt x="52" y="65"/>
                  <a:pt x="52" y="65"/>
                </a:cubicBezTo>
                <a:cubicBezTo>
                  <a:pt x="51" y="65"/>
                  <a:pt x="51" y="64"/>
                  <a:pt x="51" y="64"/>
                </a:cubicBezTo>
                <a:cubicBezTo>
                  <a:pt x="41" y="48"/>
                  <a:pt x="41" y="48"/>
                  <a:pt x="41" y="48"/>
                </a:cubicBezTo>
                <a:cubicBezTo>
                  <a:pt x="41" y="47"/>
                  <a:pt x="41" y="46"/>
                  <a:pt x="42" y="45"/>
                </a:cubicBezTo>
                <a:cubicBezTo>
                  <a:pt x="45" y="44"/>
                  <a:pt x="46" y="41"/>
                  <a:pt x="46" y="38"/>
                </a:cubicBezTo>
                <a:cubicBezTo>
                  <a:pt x="46" y="37"/>
                  <a:pt x="47" y="36"/>
                  <a:pt x="48" y="36"/>
                </a:cubicBezTo>
                <a:cubicBezTo>
                  <a:pt x="67" y="36"/>
                  <a:pt x="67" y="36"/>
                  <a:pt x="67" y="36"/>
                </a:cubicBezTo>
                <a:cubicBezTo>
                  <a:pt x="68" y="36"/>
                  <a:pt x="69" y="37"/>
                  <a:pt x="69" y="3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064" name="Google Shape;4064;p80"/>
          <p:cNvSpPr/>
          <p:nvPr/>
        </p:nvSpPr>
        <p:spPr>
          <a:xfrm>
            <a:off x="4552950" y="2216085"/>
            <a:ext cx="717959" cy="486616"/>
          </a:xfrm>
          <a:custGeom>
            <a:avLst/>
            <a:gdLst/>
            <a:ahLst/>
            <a:cxnLst/>
            <a:rect l="l" t="t" r="r" b="b"/>
            <a:pathLst>
              <a:path w="76" h="50" extrusionOk="0">
                <a:moveTo>
                  <a:pt x="71" y="21"/>
                </a:moveTo>
                <a:cubicBezTo>
                  <a:pt x="71" y="21"/>
                  <a:pt x="71" y="21"/>
                  <a:pt x="71" y="21"/>
                </a:cubicBezTo>
                <a:cubicBezTo>
                  <a:pt x="71" y="13"/>
                  <a:pt x="71" y="13"/>
                  <a:pt x="71" y="13"/>
                </a:cubicBezTo>
                <a:cubicBezTo>
                  <a:pt x="71" y="10"/>
                  <a:pt x="70" y="9"/>
                  <a:pt x="68" y="9"/>
                </a:cubicBezTo>
                <a:cubicBezTo>
                  <a:pt x="65" y="9"/>
                  <a:pt x="65" y="9"/>
                  <a:pt x="65" y="9"/>
                </a:cubicBezTo>
                <a:cubicBezTo>
                  <a:pt x="65" y="9"/>
                  <a:pt x="65" y="9"/>
                  <a:pt x="65" y="9"/>
                </a:cubicBezTo>
                <a:cubicBezTo>
                  <a:pt x="65" y="4"/>
                  <a:pt x="65" y="4"/>
                  <a:pt x="65" y="4"/>
                </a:cubicBezTo>
                <a:cubicBezTo>
                  <a:pt x="65" y="2"/>
                  <a:pt x="63" y="0"/>
                  <a:pt x="61" y="0"/>
                </a:cubicBezTo>
                <a:cubicBezTo>
                  <a:pt x="57" y="0"/>
                  <a:pt x="57" y="0"/>
                  <a:pt x="57" y="0"/>
                </a:cubicBezTo>
                <a:cubicBezTo>
                  <a:pt x="55" y="0"/>
                  <a:pt x="53" y="2"/>
                  <a:pt x="53" y="4"/>
                </a:cubicBezTo>
                <a:cubicBezTo>
                  <a:pt x="53" y="21"/>
                  <a:pt x="53" y="21"/>
                  <a:pt x="53" y="21"/>
                </a:cubicBezTo>
                <a:cubicBezTo>
                  <a:pt x="22" y="21"/>
                  <a:pt x="22" y="21"/>
                  <a:pt x="22" y="21"/>
                </a:cubicBezTo>
                <a:cubicBezTo>
                  <a:pt x="22" y="4"/>
                  <a:pt x="22" y="4"/>
                  <a:pt x="22" y="4"/>
                </a:cubicBezTo>
                <a:cubicBezTo>
                  <a:pt x="22" y="2"/>
                  <a:pt x="21" y="0"/>
                  <a:pt x="19" y="0"/>
                </a:cubicBezTo>
                <a:cubicBezTo>
                  <a:pt x="15" y="0"/>
                  <a:pt x="15" y="0"/>
                  <a:pt x="15" y="0"/>
                </a:cubicBezTo>
                <a:cubicBezTo>
                  <a:pt x="13" y="0"/>
                  <a:pt x="11" y="2"/>
                  <a:pt x="11" y="4"/>
                </a:cubicBezTo>
                <a:cubicBezTo>
                  <a:pt x="11" y="9"/>
                  <a:pt x="11" y="9"/>
                  <a:pt x="11" y="9"/>
                </a:cubicBezTo>
                <a:cubicBezTo>
                  <a:pt x="11" y="9"/>
                  <a:pt x="11" y="9"/>
                  <a:pt x="10" y="9"/>
                </a:cubicBezTo>
                <a:cubicBezTo>
                  <a:pt x="8" y="9"/>
                  <a:pt x="8" y="9"/>
                  <a:pt x="8" y="9"/>
                </a:cubicBezTo>
                <a:cubicBezTo>
                  <a:pt x="6" y="9"/>
                  <a:pt x="4" y="10"/>
                  <a:pt x="4" y="13"/>
                </a:cubicBezTo>
                <a:cubicBezTo>
                  <a:pt x="4" y="21"/>
                  <a:pt x="4" y="21"/>
                  <a:pt x="4" y="21"/>
                </a:cubicBezTo>
                <a:cubicBezTo>
                  <a:pt x="4" y="21"/>
                  <a:pt x="4" y="21"/>
                  <a:pt x="4" y="21"/>
                </a:cubicBezTo>
                <a:cubicBezTo>
                  <a:pt x="2" y="21"/>
                  <a:pt x="0" y="23"/>
                  <a:pt x="0" y="25"/>
                </a:cubicBezTo>
                <a:cubicBezTo>
                  <a:pt x="0" y="27"/>
                  <a:pt x="2" y="29"/>
                  <a:pt x="4" y="29"/>
                </a:cubicBezTo>
                <a:cubicBezTo>
                  <a:pt x="4" y="29"/>
                  <a:pt x="4" y="29"/>
                  <a:pt x="4" y="29"/>
                </a:cubicBezTo>
                <a:cubicBezTo>
                  <a:pt x="4" y="38"/>
                  <a:pt x="4" y="38"/>
                  <a:pt x="4" y="38"/>
                </a:cubicBezTo>
                <a:cubicBezTo>
                  <a:pt x="4" y="40"/>
                  <a:pt x="6" y="41"/>
                  <a:pt x="8" y="41"/>
                </a:cubicBezTo>
                <a:cubicBezTo>
                  <a:pt x="10" y="41"/>
                  <a:pt x="10" y="41"/>
                  <a:pt x="10" y="41"/>
                </a:cubicBezTo>
                <a:cubicBezTo>
                  <a:pt x="11" y="41"/>
                  <a:pt x="11" y="41"/>
                  <a:pt x="11" y="41"/>
                </a:cubicBezTo>
                <a:cubicBezTo>
                  <a:pt x="11" y="46"/>
                  <a:pt x="11" y="46"/>
                  <a:pt x="11" y="46"/>
                </a:cubicBezTo>
                <a:cubicBezTo>
                  <a:pt x="11" y="48"/>
                  <a:pt x="13" y="50"/>
                  <a:pt x="15" y="50"/>
                </a:cubicBezTo>
                <a:cubicBezTo>
                  <a:pt x="19" y="50"/>
                  <a:pt x="19" y="50"/>
                  <a:pt x="19" y="50"/>
                </a:cubicBezTo>
                <a:cubicBezTo>
                  <a:pt x="21" y="50"/>
                  <a:pt x="22" y="48"/>
                  <a:pt x="22" y="46"/>
                </a:cubicBezTo>
                <a:cubicBezTo>
                  <a:pt x="22" y="29"/>
                  <a:pt x="22" y="29"/>
                  <a:pt x="22" y="29"/>
                </a:cubicBezTo>
                <a:cubicBezTo>
                  <a:pt x="53" y="29"/>
                  <a:pt x="53" y="29"/>
                  <a:pt x="53" y="29"/>
                </a:cubicBezTo>
                <a:cubicBezTo>
                  <a:pt x="53" y="46"/>
                  <a:pt x="53" y="46"/>
                  <a:pt x="53" y="46"/>
                </a:cubicBezTo>
                <a:cubicBezTo>
                  <a:pt x="53" y="48"/>
                  <a:pt x="55" y="50"/>
                  <a:pt x="57" y="50"/>
                </a:cubicBezTo>
                <a:cubicBezTo>
                  <a:pt x="61" y="50"/>
                  <a:pt x="61" y="50"/>
                  <a:pt x="61" y="50"/>
                </a:cubicBezTo>
                <a:cubicBezTo>
                  <a:pt x="63" y="50"/>
                  <a:pt x="65" y="48"/>
                  <a:pt x="65" y="46"/>
                </a:cubicBezTo>
                <a:cubicBezTo>
                  <a:pt x="65" y="41"/>
                  <a:pt x="65" y="41"/>
                  <a:pt x="65" y="41"/>
                </a:cubicBezTo>
                <a:cubicBezTo>
                  <a:pt x="65" y="41"/>
                  <a:pt x="65" y="41"/>
                  <a:pt x="65" y="41"/>
                </a:cubicBezTo>
                <a:cubicBezTo>
                  <a:pt x="68" y="41"/>
                  <a:pt x="68" y="41"/>
                  <a:pt x="68" y="41"/>
                </a:cubicBezTo>
                <a:cubicBezTo>
                  <a:pt x="70" y="41"/>
                  <a:pt x="71" y="40"/>
                  <a:pt x="71" y="38"/>
                </a:cubicBezTo>
                <a:cubicBezTo>
                  <a:pt x="71" y="29"/>
                  <a:pt x="71" y="29"/>
                  <a:pt x="71" y="29"/>
                </a:cubicBezTo>
                <a:cubicBezTo>
                  <a:pt x="71" y="29"/>
                  <a:pt x="71" y="29"/>
                  <a:pt x="71" y="29"/>
                </a:cubicBezTo>
                <a:cubicBezTo>
                  <a:pt x="74" y="29"/>
                  <a:pt x="76" y="27"/>
                  <a:pt x="76" y="25"/>
                </a:cubicBezTo>
                <a:cubicBezTo>
                  <a:pt x="76" y="23"/>
                  <a:pt x="74" y="21"/>
                  <a:pt x="71" y="21"/>
                </a:cubicBezTo>
                <a:close/>
                <a:moveTo>
                  <a:pt x="11" y="38"/>
                </a:moveTo>
                <a:cubicBezTo>
                  <a:pt x="11" y="38"/>
                  <a:pt x="11" y="38"/>
                  <a:pt x="10" y="38"/>
                </a:cubicBezTo>
                <a:cubicBezTo>
                  <a:pt x="8" y="38"/>
                  <a:pt x="8" y="38"/>
                  <a:pt x="8" y="38"/>
                </a:cubicBezTo>
                <a:cubicBezTo>
                  <a:pt x="8" y="38"/>
                  <a:pt x="7" y="38"/>
                  <a:pt x="7" y="38"/>
                </a:cubicBezTo>
                <a:cubicBezTo>
                  <a:pt x="7" y="13"/>
                  <a:pt x="7" y="13"/>
                  <a:pt x="7" y="13"/>
                </a:cubicBezTo>
                <a:cubicBezTo>
                  <a:pt x="7" y="12"/>
                  <a:pt x="8" y="12"/>
                  <a:pt x="8" y="12"/>
                </a:cubicBezTo>
                <a:cubicBezTo>
                  <a:pt x="10" y="12"/>
                  <a:pt x="10" y="12"/>
                  <a:pt x="10" y="12"/>
                </a:cubicBezTo>
                <a:cubicBezTo>
                  <a:pt x="11" y="12"/>
                  <a:pt x="11" y="12"/>
                  <a:pt x="11" y="13"/>
                </a:cubicBezTo>
                <a:lnTo>
                  <a:pt x="11" y="38"/>
                </a:lnTo>
                <a:close/>
                <a:moveTo>
                  <a:pt x="19" y="46"/>
                </a:moveTo>
                <a:cubicBezTo>
                  <a:pt x="19" y="47"/>
                  <a:pt x="19" y="47"/>
                  <a:pt x="19" y="47"/>
                </a:cubicBezTo>
                <a:cubicBezTo>
                  <a:pt x="15" y="47"/>
                  <a:pt x="15" y="47"/>
                  <a:pt x="15" y="47"/>
                </a:cubicBezTo>
                <a:cubicBezTo>
                  <a:pt x="14" y="47"/>
                  <a:pt x="14" y="47"/>
                  <a:pt x="14" y="46"/>
                </a:cubicBezTo>
                <a:cubicBezTo>
                  <a:pt x="14" y="38"/>
                  <a:pt x="14" y="38"/>
                  <a:pt x="14" y="38"/>
                </a:cubicBezTo>
                <a:cubicBezTo>
                  <a:pt x="14" y="13"/>
                  <a:pt x="14" y="13"/>
                  <a:pt x="14" y="13"/>
                </a:cubicBezTo>
                <a:cubicBezTo>
                  <a:pt x="14" y="4"/>
                  <a:pt x="14" y="4"/>
                  <a:pt x="14" y="4"/>
                </a:cubicBezTo>
                <a:cubicBezTo>
                  <a:pt x="14" y="4"/>
                  <a:pt x="14" y="3"/>
                  <a:pt x="15" y="3"/>
                </a:cubicBezTo>
                <a:cubicBezTo>
                  <a:pt x="19" y="3"/>
                  <a:pt x="19" y="3"/>
                  <a:pt x="19" y="3"/>
                </a:cubicBezTo>
                <a:cubicBezTo>
                  <a:pt x="19" y="3"/>
                  <a:pt x="19" y="4"/>
                  <a:pt x="19" y="4"/>
                </a:cubicBezTo>
                <a:lnTo>
                  <a:pt x="19" y="46"/>
                </a:lnTo>
                <a:close/>
                <a:moveTo>
                  <a:pt x="62" y="13"/>
                </a:moveTo>
                <a:cubicBezTo>
                  <a:pt x="62" y="38"/>
                  <a:pt x="62" y="38"/>
                  <a:pt x="62" y="38"/>
                </a:cubicBezTo>
                <a:cubicBezTo>
                  <a:pt x="62" y="46"/>
                  <a:pt x="62" y="46"/>
                  <a:pt x="62" y="46"/>
                </a:cubicBezTo>
                <a:cubicBezTo>
                  <a:pt x="62" y="47"/>
                  <a:pt x="61" y="47"/>
                  <a:pt x="61" y="47"/>
                </a:cubicBezTo>
                <a:cubicBezTo>
                  <a:pt x="57" y="47"/>
                  <a:pt x="57" y="47"/>
                  <a:pt x="57" y="47"/>
                </a:cubicBezTo>
                <a:cubicBezTo>
                  <a:pt x="56" y="47"/>
                  <a:pt x="56" y="47"/>
                  <a:pt x="56" y="46"/>
                </a:cubicBezTo>
                <a:cubicBezTo>
                  <a:pt x="56" y="4"/>
                  <a:pt x="56" y="4"/>
                  <a:pt x="56" y="4"/>
                </a:cubicBezTo>
                <a:cubicBezTo>
                  <a:pt x="56" y="4"/>
                  <a:pt x="56" y="3"/>
                  <a:pt x="57" y="3"/>
                </a:cubicBezTo>
                <a:cubicBezTo>
                  <a:pt x="61" y="3"/>
                  <a:pt x="61" y="3"/>
                  <a:pt x="61" y="3"/>
                </a:cubicBezTo>
                <a:cubicBezTo>
                  <a:pt x="61" y="3"/>
                  <a:pt x="62" y="4"/>
                  <a:pt x="62" y="4"/>
                </a:cubicBezTo>
                <a:lnTo>
                  <a:pt x="62" y="13"/>
                </a:lnTo>
                <a:close/>
                <a:moveTo>
                  <a:pt x="68" y="38"/>
                </a:moveTo>
                <a:cubicBezTo>
                  <a:pt x="68" y="38"/>
                  <a:pt x="68" y="38"/>
                  <a:pt x="68" y="38"/>
                </a:cubicBezTo>
                <a:cubicBezTo>
                  <a:pt x="65" y="38"/>
                  <a:pt x="65" y="38"/>
                  <a:pt x="65" y="38"/>
                </a:cubicBezTo>
                <a:cubicBezTo>
                  <a:pt x="65" y="38"/>
                  <a:pt x="65" y="38"/>
                  <a:pt x="65" y="38"/>
                </a:cubicBezTo>
                <a:cubicBezTo>
                  <a:pt x="65" y="13"/>
                  <a:pt x="65" y="13"/>
                  <a:pt x="65" y="13"/>
                </a:cubicBezTo>
                <a:cubicBezTo>
                  <a:pt x="65" y="12"/>
                  <a:pt x="65" y="12"/>
                  <a:pt x="65" y="12"/>
                </a:cubicBezTo>
                <a:cubicBezTo>
                  <a:pt x="68" y="12"/>
                  <a:pt x="68" y="12"/>
                  <a:pt x="68" y="12"/>
                </a:cubicBezTo>
                <a:cubicBezTo>
                  <a:pt x="68" y="12"/>
                  <a:pt x="68" y="12"/>
                  <a:pt x="68" y="13"/>
                </a:cubicBezTo>
                <a:lnTo>
                  <a:pt x="68" y="3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065" name="Google Shape;4065;p80"/>
          <p:cNvSpPr/>
          <p:nvPr/>
        </p:nvSpPr>
        <p:spPr>
          <a:xfrm>
            <a:off x="6962076" y="2022022"/>
            <a:ext cx="667130" cy="699764"/>
          </a:xfrm>
          <a:custGeom>
            <a:avLst/>
            <a:gdLst/>
            <a:ahLst/>
            <a:cxnLst/>
            <a:rect l="l" t="t" r="r" b="b"/>
            <a:pathLst>
              <a:path w="78" h="79" extrusionOk="0">
                <a:moveTo>
                  <a:pt x="24" y="53"/>
                </a:moveTo>
                <a:cubicBezTo>
                  <a:pt x="23" y="53"/>
                  <a:pt x="21" y="54"/>
                  <a:pt x="21" y="55"/>
                </a:cubicBezTo>
                <a:cubicBezTo>
                  <a:pt x="21" y="57"/>
                  <a:pt x="23" y="58"/>
                  <a:pt x="24" y="58"/>
                </a:cubicBezTo>
                <a:cubicBezTo>
                  <a:pt x="25" y="58"/>
                  <a:pt x="27" y="57"/>
                  <a:pt x="27" y="55"/>
                </a:cubicBezTo>
                <a:cubicBezTo>
                  <a:pt x="27" y="54"/>
                  <a:pt x="25" y="53"/>
                  <a:pt x="24" y="53"/>
                </a:cubicBezTo>
                <a:close/>
                <a:moveTo>
                  <a:pt x="23" y="55"/>
                </a:moveTo>
                <a:cubicBezTo>
                  <a:pt x="23" y="55"/>
                  <a:pt x="24" y="55"/>
                  <a:pt x="24" y="55"/>
                </a:cubicBezTo>
                <a:cubicBezTo>
                  <a:pt x="24" y="55"/>
                  <a:pt x="25" y="55"/>
                  <a:pt x="25" y="55"/>
                </a:cubicBezTo>
                <a:cubicBezTo>
                  <a:pt x="25" y="56"/>
                  <a:pt x="23" y="56"/>
                  <a:pt x="23" y="55"/>
                </a:cubicBezTo>
                <a:close/>
                <a:moveTo>
                  <a:pt x="77" y="55"/>
                </a:moveTo>
                <a:cubicBezTo>
                  <a:pt x="77" y="55"/>
                  <a:pt x="76" y="55"/>
                  <a:pt x="75" y="55"/>
                </a:cubicBezTo>
                <a:cubicBezTo>
                  <a:pt x="73" y="59"/>
                  <a:pt x="73" y="59"/>
                  <a:pt x="73" y="59"/>
                </a:cubicBezTo>
                <a:cubicBezTo>
                  <a:pt x="71" y="61"/>
                  <a:pt x="71" y="61"/>
                  <a:pt x="70" y="61"/>
                </a:cubicBezTo>
                <a:cubicBezTo>
                  <a:pt x="65" y="61"/>
                  <a:pt x="65" y="61"/>
                  <a:pt x="65" y="61"/>
                </a:cubicBezTo>
                <a:cubicBezTo>
                  <a:pt x="64" y="60"/>
                  <a:pt x="63" y="57"/>
                  <a:pt x="62" y="55"/>
                </a:cubicBezTo>
                <a:cubicBezTo>
                  <a:pt x="62" y="53"/>
                  <a:pt x="62" y="53"/>
                  <a:pt x="62" y="53"/>
                </a:cubicBezTo>
                <a:cubicBezTo>
                  <a:pt x="60" y="49"/>
                  <a:pt x="58" y="45"/>
                  <a:pt x="55" y="45"/>
                </a:cubicBezTo>
                <a:cubicBezTo>
                  <a:pt x="55" y="45"/>
                  <a:pt x="55" y="45"/>
                  <a:pt x="55" y="45"/>
                </a:cubicBezTo>
                <a:cubicBezTo>
                  <a:pt x="52" y="29"/>
                  <a:pt x="52" y="29"/>
                  <a:pt x="52" y="29"/>
                </a:cubicBezTo>
                <a:cubicBezTo>
                  <a:pt x="55" y="29"/>
                  <a:pt x="55" y="29"/>
                  <a:pt x="55" y="29"/>
                </a:cubicBezTo>
                <a:cubicBezTo>
                  <a:pt x="56" y="29"/>
                  <a:pt x="57" y="28"/>
                  <a:pt x="57" y="27"/>
                </a:cubicBezTo>
                <a:cubicBezTo>
                  <a:pt x="57" y="26"/>
                  <a:pt x="56" y="25"/>
                  <a:pt x="55" y="25"/>
                </a:cubicBezTo>
                <a:cubicBezTo>
                  <a:pt x="36" y="25"/>
                  <a:pt x="36" y="25"/>
                  <a:pt x="36" y="25"/>
                </a:cubicBezTo>
                <a:cubicBezTo>
                  <a:pt x="36" y="25"/>
                  <a:pt x="35" y="25"/>
                  <a:pt x="35" y="26"/>
                </a:cubicBezTo>
                <a:cubicBezTo>
                  <a:pt x="26" y="26"/>
                  <a:pt x="26" y="26"/>
                  <a:pt x="26" y="26"/>
                </a:cubicBezTo>
                <a:cubicBezTo>
                  <a:pt x="26" y="19"/>
                  <a:pt x="26" y="19"/>
                  <a:pt x="26" y="19"/>
                </a:cubicBezTo>
                <a:cubicBezTo>
                  <a:pt x="26" y="18"/>
                  <a:pt x="22" y="5"/>
                  <a:pt x="20" y="5"/>
                </a:cubicBezTo>
                <a:cubicBezTo>
                  <a:pt x="19" y="5"/>
                  <a:pt x="19" y="5"/>
                  <a:pt x="19" y="5"/>
                </a:cubicBezTo>
                <a:cubicBezTo>
                  <a:pt x="18" y="3"/>
                  <a:pt x="17" y="1"/>
                  <a:pt x="14" y="0"/>
                </a:cubicBezTo>
                <a:cubicBezTo>
                  <a:pt x="14" y="0"/>
                  <a:pt x="14" y="0"/>
                  <a:pt x="13" y="0"/>
                </a:cubicBezTo>
                <a:cubicBezTo>
                  <a:pt x="2" y="0"/>
                  <a:pt x="2" y="0"/>
                  <a:pt x="2" y="0"/>
                </a:cubicBezTo>
                <a:cubicBezTo>
                  <a:pt x="1" y="0"/>
                  <a:pt x="0" y="1"/>
                  <a:pt x="0" y="2"/>
                </a:cubicBezTo>
                <a:cubicBezTo>
                  <a:pt x="0" y="3"/>
                  <a:pt x="1" y="4"/>
                  <a:pt x="2" y="4"/>
                </a:cubicBezTo>
                <a:cubicBezTo>
                  <a:pt x="13" y="4"/>
                  <a:pt x="13" y="4"/>
                  <a:pt x="13" y="4"/>
                </a:cubicBezTo>
                <a:cubicBezTo>
                  <a:pt x="13" y="4"/>
                  <a:pt x="14" y="4"/>
                  <a:pt x="14" y="3"/>
                </a:cubicBezTo>
                <a:cubicBezTo>
                  <a:pt x="15" y="3"/>
                  <a:pt x="15" y="4"/>
                  <a:pt x="16" y="6"/>
                </a:cubicBezTo>
                <a:cubicBezTo>
                  <a:pt x="16" y="7"/>
                  <a:pt x="16" y="7"/>
                  <a:pt x="16" y="7"/>
                </a:cubicBezTo>
                <a:cubicBezTo>
                  <a:pt x="19" y="14"/>
                  <a:pt x="20" y="18"/>
                  <a:pt x="20" y="20"/>
                </a:cubicBezTo>
                <a:cubicBezTo>
                  <a:pt x="20" y="32"/>
                  <a:pt x="20" y="32"/>
                  <a:pt x="20" y="32"/>
                </a:cubicBezTo>
                <a:cubicBezTo>
                  <a:pt x="20" y="32"/>
                  <a:pt x="20" y="32"/>
                  <a:pt x="20" y="32"/>
                </a:cubicBezTo>
                <a:cubicBezTo>
                  <a:pt x="9" y="34"/>
                  <a:pt x="0" y="44"/>
                  <a:pt x="0" y="55"/>
                </a:cubicBezTo>
                <a:cubicBezTo>
                  <a:pt x="0" y="68"/>
                  <a:pt x="11" y="79"/>
                  <a:pt x="24" y="79"/>
                </a:cubicBezTo>
                <a:cubicBezTo>
                  <a:pt x="37" y="79"/>
                  <a:pt x="48" y="68"/>
                  <a:pt x="48" y="55"/>
                </a:cubicBezTo>
                <a:cubicBezTo>
                  <a:pt x="48" y="53"/>
                  <a:pt x="47" y="50"/>
                  <a:pt x="46" y="48"/>
                </a:cubicBezTo>
                <a:cubicBezTo>
                  <a:pt x="54" y="48"/>
                  <a:pt x="54" y="48"/>
                  <a:pt x="54" y="48"/>
                </a:cubicBezTo>
                <a:cubicBezTo>
                  <a:pt x="54" y="48"/>
                  <a:pt x="54" y="48"/>
                  <a:pt x="54" y="48"/>
                </a:cubicBezTo>
                <a:cubicBezTo>
                  <a:pt x="54" y="48"/>
                  <a:pt x="54" y="48"/>
                  <a:pt x="54" y="48"/>
                </a:cubicBezTo>
                <a:cubicBezTo>
                  <a:pt x="55" y="48"/>
                  <a:pt x="55" y="48"/>
                  <a:pt x="55" y="48"/>
                </a:cubicBezTo>
                <a:cubicBezTo>
                  <a:pt x="56" y="48"/>
                  <a:pt x="58" y="52"/>
                  <a:pt x="59" y="54"/>
                </a:cubicBezTo>
                <a:cubicBezTo>
                  <a:pt x="59" y="56"/>
                  <a:pt x="59" y="56"/>
                  <a:pt x="59" y="56"/>
                </a:cubicBezTo>
                <a:cubicBezTo>
                  <a:pt x="61" y="59"/>
                  <a:pt x="63" y="64"/>
                  <a:pt x="63" y="64"/>
                </a:cubicBezTo>
                <a:cubicBezTo>
                  <a:pt x="63" y="64"/>
                  <a:pt x="64" y="64"/>
                  <a:pt x="64" y="64"/>
                </a:cubicBezTo>
                <a:cubicBezTo>
                  <a:pt x="70" y="64"/>
                  <a:pt x="70" y="64"/>
                  <a:pt x="70" y="64"/>
                </a:cubicBezTo>
                <a:cubicBezTo>
                  <a:pt x="72" y="64"/>
                  <a:pt x="73" y="64"/>
                  <a:pt x="75" y="61"/>
                </a:cubicBezTo>
                <a:cubicBezTo>
                  <a:pt x="78" y="57"/>
                  <a:pt x="78" y="57"/>
                  <a:pt x="78" y="57"/>
                </a:cubicBezTo>
                <a:cubicBezTo>
                  <a:pt x="78" y="57"/>
                  <a:pt x="78" y="56"/>
                  <a:pt x="77" y="55"/>
                </a:cubicBezTo>
                <a:close/>
                <a:moveTo>
                  <a:pt x="26" y="28"/>
                </a:moveTo>
                <a:cubicBezTo>
                  <a:pt x="35" y="28"/>
                  <a:pt x="35" y="28"/>
                  <a:pt x="35" y="28"/>
                </a:cubicBezTo>
                <a:cubicBezTo>
                  <a:pt x="35" y="29"/>
                  <a:pt x="36" y="29"/>
                  <a:pt x="36" y="29"/>
                </a:cubicBezTo>
                <a:cubicBezTo>
                  <a:pt x="49" y="29"/>
                  <a:pt x="49" y="29"/>
                  <a:pt x="49" y="29"/>
                </a:cubicBezTo>
                <a:cubicBezTo>
                  <a:pt x="52" y="43"/>
                  <a:pt x="52" y="43"/>
                  <a:pt x="52" y="43"/>
                </a:cubicBezTo>
                <a:cubicBezTo>
                  <a:pt x="51" y="43"/>
                  <a:pt x="51" y="43"/>
                  <a:pt x="50" y="43"/>
                </a:cubicBezTo>
                <a:cubicBezTo>
                  <a:pt x="44" y="43"/>
                  <a:pt x="44" y="43"/>
                  <a:pt x="44" y="43"/>
                </a:cubicBezTo>
                <a:cubicBezTo>
                  <a:pt x="40" y="37"/>
                  <a:pt x="33" y="32"/>
                  <a:pt x="25" y="32"/>
                </a:cubicBezTo>
                <a:cubicBezTo>
                  <a:pt x="25" y="32"/>
                  <a:pt x="26" y="31"/>
                  <a:pt x="26" y="31"/>
                </a:cubicBezTo>
                <a:lnTo>
                  <a:pt x="26" y="28"/>
                </a:lnTo>
                <a:close/>
                <a:moveTo>
                  <a:pt x="19" y="6"/>
                </a:moveTo>
                <a:cubicBezTo>
                  <a:pt x="20" y="6"/>
                  <a:pt x="20" y="6"/>
                  <a:pt x="20" y="6"/>
                </a:cubicBezTo>
                <a:cubicBezTo>
                  <a:pt x="21" y="7"/>
                  <a:pt x="25" y="17"/>
                  <a:pt x="25" y="19"/>
                </a:cubicBezTo>
                <a:cubicBezTo>
                  <a:pt x="25" y="26"/>
                  <a:pt x="25" y="26"/>
                  <a:pt x="25" y="26"/>
                </a:cubicBezTo>
                <a:cubicBezTo>
                  <a:pt x="23" y="26"/>
                  <a:pt x="23" y="26"/>
                  <a:pt x="23" y="26"/>
                </a:cubicBezTo>
                <a:cubicBezTo>
                  <a:pt x="23" y="20"/>
                  <a:pt x="23" y="20"/>
                  <a:pt x="23" y="20"/>
                </a:cubicBezTo>
                <a:cubicBezTo>
                  <a:pt x="23" y="17"/>
                  <a:pt x="21" y="12"/>
                  <a:pt x="19" y="6"/>
                </a:cubicBezTo>
                <a:close/>
                <a:moveTo>
                  <a:pt x="23" y="28"/>
                </a:moveTo>
                <a:cubicBezTo>
                  <a:pt x="25" y="28"/>
                  <a:pt x="25" y="28"/>
                  <a:pt x="25" y="28"/>
                </a:cubicBezTo>
                <a:cubicBezTo>
                  <a:pt x="25" y="31"/>
                  <a:pt x="25" y="31"/>
                  <a:pt x="25" y="31"/>
                </a:cubicBezTo>
                <a:cubicBezTo>
                  <a:pt x="25" y="31"/>
                  <a:pt x="25" y="32"/>
                  <a:pt x="24" y="32"/>
                </a:cubicBezTo>
                <a:cubicBezTo>
                  <a:pt x="25" y="32"/>
                  <a:pt x="25" y="32"/>
                  <a:pt x="25" y="32"/>
                </a:cubicBezTo>
                <a:cubicBezTo>
                  <a:pt x="25" y="32"/>
                  <a:pt x="24" y="32"/>
                  <a:pt x="24" y="32"/>
                </a:cubicBezTo>
                <a:cubicBezTo>
                  <a:pt x="24" y="32"/>
                  <a:pt x="23" y="32"/>
                  <a:pt x="23" y="32"/>
                </a:cubicBezTo>
                <a:lnTo>
                  <a:pt x="23" y="28"/>
                </a:lnTo>
                <a:close/>
                <a:moveTo>
                  <a:pt x="24" y="75"/>
                </a:moveTo>
                <a:cubicBezTo>
                  <a:pt x="13" y="75"/>
                  <a:pt x="4" y="66"/>
                  <a:pt x="4" y="55"/>
                </a:cubicBezTo>
                <a:cubicBezTo>
                  <a:pt x="4" y="45"/>
                  <a:pt x="13" y="36"/>
                  <a:pt x="24" y="36"/>
                </a:cubicBezTo>
                <a:cubicBezTo>
                  <a:pt x="35" y="36"/>
                  <a:pt x="44" y="45"/>
                  <a:pt x="44" y="55"/>
                </a:cubicBezTo>
                <a:cubicBezTo>
                  <a:pt x="44" y="66"/>
                  <a:pt x="35" y="75"/>
                  <a:pt x="24" y="75"/>
                </a:cubicBezTo>
                <a:close/>
                <a:moveTo>
                  <a:pt x="45" y="45"/>
                </a:moveTo>
                <a:cubicBezTo>
                  <a:pt x="45" y="45"/>
                  <a:pt x="45" y="44"/>
                  <a:pt x="44" y="44"/>
                </a:cubicBezTo>
                <a:cubicBezTo>
                  <a:pt x="44" y="44"/>
                  <a:pt x="45" y="44"/>
                  <a:pt x="45" y="44"/>
                </a:cubicBezTo>
                <a:cubicBezTo>
                  <a:pt x="50" y="44"/>
                  <a:pt x="50" y="44"/>
                  <a:pt x="50" y="44"/>
                </a:cubicBezTo>
                <a:cubicBezTo>
                  <a:pt x="51" y="44"/>
                  <a:pt x="52" y="44"/>
                  <a:pt x="52" y="44"/>
                </a:cubicBezTo>
                <a:cubicBezTo>
                  <a:pt x="52" y="45"/>
                  <a:pt x="52" y="45"/>
                  <a:pt x="52" y="45"/>
                </a:cubicBezTo>
                <a:lnTo>
                  <a:pt x="45" y="45"/>
                </a:lnTo>
                <a:close/>
                <a:moveTo>
                  <a:pt x="64" y="65"/>
                </a:moveTo>
                <a:cubicBezTo>
                  <a:pt x="60" y="65"/>
                  <a:pt x="57" y="68"/>
                  <a:pt x="57" y="72"/>
                </a:cubicBezTo>
                <a:cubicBezTo>
                  <a:pt x="57" y="75"/>
                  <a:pt x="60" y="78"/>
                  <a:pt x="64" y="78"/>
                </a:cubicBezTo>
                <a:cubicBezTo>
                  <a:pt x="67" y="78"/>
                  <a:pt x="70" y="75"/>
                  <a:pt x="70" y="72"/>
                </a:cubicBezTo>
                <a:cubicBezTo>
                  <a:pt x="70" y="68"/>
                  <a:pt x="67" y="65"/>
                  <a:pt x="64" y="65"/>
                </a:cubicBezTo>
                <a:close/>
                <a:moveTo>
                  <a:pt x="64" y="75"/>
                </a:moveTo>
                <a:cubicBezTo>
                  <a:pt x="62" y="75"/>
                  <a:pt x="60" y="74"/>
                  <a:pt x="60" y="72"/>
                </a:cubicBezTo>
                <a:cubicBezTo>
                  <a:pt x="60" y="70"/>
                  <a:pt x="62" y="68"/>
                  <a:pt x="64" y="68"/>
                </a:cubicBezTo>
                <a:cubicBezTo>
                  <a:pt x="66" y="68"/>
                  <a:pt x="67" y="70"/>
                  <a:pt x="67" y="72"/>
                </a:cubicBezTo>
                <a:cubicBezTo>
                  <a:pt x="67" y="74"/>
                  <a:pt x="66" y="75"/>
                  <a:pt x="64" y="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066" name="Google Shape;4066;p80"/>
          <p:cNvSpPr/>
          <p:nvPr/>
        </p:nvSpPr>
        <p:spPr>
          <a:xfrm>
            <a:off x="754182" y="2193512"/>
            <a:ext cx="272048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Lato Light"/>
                <a:ea typeface="Lato Light"/>
                <a:cs typeface="Lato Light"/>
                <a:sym typeface="Lato Light"/>
              </a:rPr>
              <a:t>There are many variations of passages of Lorem Ipsum available, but the majority have suffered alteration in some form, or randomized words which don't look even slightly believable.</a:t>
            </a:r>
            <a:endParaRPr sz="1200" b="1">
              <a:solidFill>
                <a:schemeClr val="dk1"/>
              </a:solidFill>
              <a:latin typeface="Signika Negative"/>
              <a:ea typeface="Signika Negative"/>
              <a:cs typeface="Signika Negative"/>
              <a:sym typeface="Signika Negative"/>
            </a:endParaRPr>
          </a:p>
        </p:txBody>
      </p:sp>
      <p:sp>
        <p:nvSpPr>
          <p:cNvPr id="4067" name="Google Shape;4067;p80"/>
          <p:cNvSpPr/>
          <p:nvPr/>
        </p:nvSpPr>
        <p:spPr>
          <a:xfrm>
            <a:off x="754181" y="4524510"/>
            <a:ext cx="2720482"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Lato Light"/>
                <a:ea typeface="Lato Light"/>
                <a:cs typeface="Lato Light"/>
                <a:sym typeface="Lato Light"/>
              </a:rPr>
              <a:t>There are many variations of passages of Lorem Ipsum available, but the majority have suffered alteration in some form, or randomized words which don't look even slightly believable.</a:t>
            </a:r>
            <a:endParaRPr sz="1200" b="1">
              <a:solidFill>
                <a:schemeClr val="dk1"/>
              </a:solidFill>
              <a:latin typeface="Signika Negative"/>
              <a:ea typeface="Signika Negative"/>
              <a:cs typeface="Signika Negative"/>
              <a:sym typeface="Signika Negative"/>
            </a:endParaRPr>
          </a:p>
        </p:txBody>
      </p:sp>
      <p:sp>
        <p:nvSpPr>
          <p:cNvPr id="4068" name="Google Shape;4068;p80"/>
          <p:cNvSpPr/>
          <p:nvPr/>
        </p:nvSpPr>
        <p:spPr>
          <a:xfrm>
            <a:off x="8657775" y="2193512"/>
            <a:ext cx="273412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Lato Light"/>
                <a:ea typeface="Lato Light"/>
                <a:cs typeface="Lato Light"/>
                <a:sym typeface="Lato Light"/>
              </a:rPr>
              <a:t>There are many variations of passages of Lorem Ipsum available, but the majority have suffered alteration in some form, or randomized words which don't look even slightly believable.</a:t>
            </a:r>
            <a:endParaRPr sz="1200" b="1">
              <a:solidFill>
                <a:schemeClr val="dk1"/>
              </a:solidFill>
              <a:latin typeface="Signika Negative"/>
              <a:ea typeface="Signika Negative"/>
              <a:cs typeface="Signika Negative"/>
              <a:sym typeface="Signika Negative"/>
            </a:endParaRPr>
          </a:p>
        </p:txBody>
      </p:sp>
      <p:sp>
        <p:nvSpPr>
          <p:cNvPr id="4069" name="Google Shape;4069;p80"/>
          <p:cNvSpPr/>
          <p:nvPr/>
        </p:nvSpPr>
        <p:spPr>
          <a:xfrm>
            <a:off x="8657775" y="4524510"/>
            <a:ext cx="2734125"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Lato Light"/>
                <a:ea typeface="Lato Light"/>
                <a:cs typeface="Lato Light"/>
                <a:sym typeface="Lato Light"/>
              </a:rPr>
              <a:t>There are many variations of passages of Lorem Ipsum available, but the majority have suffered alteration in some form, or randomized words which don't look even slightly believable.</a:t>
            </a:r>
            <a:endParaRPr sz="1200" b="1">
              <a:solidFill>
                <a:schemeClr val="dk1"/>
              </a:solidFill>
              <a:latin typeface="Signika Negative"/>
              <a:ea typeface="Signika Negative"/>
              <a:cs typeface="Signika Negative"/>
              <a:sym typeface="Signika Negative"/>
            </a:endParaRPr>
          </a:p>
        </p:txBody>
      </p:sp>
      <p:sp>
        <p:nvSpPr>
          <p:cNvPr id="4070" name="Google Shape;4070;p80"/>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56"/>
                                        </p:tgtEl>
                                        <p:attrNameLst>
                                          <p:attrName>style.visibility</p:attrName>
                                        </p:attrNameLst>
                                      </p:cBhvr>
                                      <p:to>
                                        <p:strVal val="visible"/>
                                      </p:to>
                                    </p:set>
                                    <p:anim calcmode="lin" valueType="num">
                                      <p:cBhvr additive="base">
                                        <p:cTn id="7" dur="500"/>
                                        <p:tgtEl>
                                          <p:spTgt spid="4056"/>
                                        </p:tgtEl>
                                        <p:attrNameLst>
                                          <p:attrName>ppt_w</p:attrName>
                                        </p:attrNameLst>
                                      </p:cBhvr>
                                      <p:tavLst>
                                        <p:tav tm="0">
                                          <p:val>
                                            <p:strVal val="0"/>
                                          </p:val>
                                        </p:tav>
                                        <p:tav tm="100000">
                                          <p:val>
                                            <p:strVal val="#ppt_w"/>
                                          </p:val>
                                        </p:tav>
                                      </p:tavLst>
                                    </p:anim>
                                    <p:anim calcmode="lin" valueType="num">
                                      <p:cBhvr additive="base">
                                        <p:cTn id="8" dur="500"/>
                                        <p:tgtEl>
                                          <p:spTgt spid="405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057"/>
                                        </p:tgtEl>
                                        <p:attrNameLst>
                                          <p:attrName>style.visibility</p:attrName>
                                        </p:attrNameLst>
                                      </p:cBhvr>
                                      <p:to>
                                        <p:strVal val="visible"/>
                                      </p:to>
                                    </p:set>
                                    <p:animEffect transition="in" filter="fade">
                                      <p:cBhvr>
                                        <p:cTn id="12" dur="500"/>
                                        <p:tgtEl>
                                          <p:spTgt spid="4057"/>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4052"/>
                                        </p:tgtEl>
                                        <p:attrNameLst>
                                          <p:attrName>style.visibility</p:attrName>
                                        </p:attrNameLst>
                                      </p:cBhvr>
                                      <p:to>
                                        <p:strVal val="visible"/>
                                      </p:to>
                                    </p:set>
                                    <p:anim calcmode="lin" valueType="num">
                                      <p:cBhvr additive="base">
                                        <p:cTn id="16" dur="500"/>
                                        <p:tgtEl>
                                          <p:spTgt spid="4052"/>
                                        </p:tgtEl>
                                        <p:attrNameLst>
                                          <p:attrName>ppt_w</p:attrName>
                                        </p:attrNameLst>
                                      </p:cBhvr>
                                      <p:tavLst>
                                        <p:tav tm="0">
                                          <p:val>
                                            <p:strVal val="0"/>
                                          </p:val>
                                        </p:tav>
                                        <p:tav tm="100000">
                                          <p:val>
                                            <p:strVal val="#ppt_w"/>
                                          </p:val>
                                        </p:tav>
                                      </p:tavLst>
                                    </p:anim>
                                    <p:anim calcmode="lin" valueType="num">
                                      <p:cBhvr additive="base">
                                        <p:cTn id="17" dur="500"/>
                                        <p:tgtEl>
                                          <p:spTgt spid="4052"/>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4053"/>
                                        </p:tgtEl>
                                        <p:attrNameLst>
                                          <p:attrName>style.visibility</p:attrName>
                                        </p:attrNameLst>
                                      </p:cBhvr>
                                      <p:to>
                                        <p:strVal val="visible"/>
                                      </p:to>
                                    </p:set>
                                    <p:anim calcmode="lin" valueType="num">
                                      <p:cBhvr additive="base">
                                        <p:cTn id="20" dur="500"/>
                                        <p:tgtEl>
                                          <p:spTgt spid="4053"/>
                                        </p:tgtEl>
                                        <p:attrNameLst>
                                          <p:attrName>ppt_w</p:attrName>
                                        </p:attrNameLst>
                                      </p:cBhvr>
                                      <p:tavLst>
                                        <p:tav tm="0">
                                          <p:val>
                                            <p:strVal val="0"/>
                                          </p:val>
                                        </p:tav>
                                        <p:tav tm="100000">
                                          <p:val>
                                            <p:strVal val="#ppt_w"/>
                                          </p:val>
                                        </p:tav>
                                      </p:tavLst>
                                    </p:anim>
                                    <p:anim calcmode="lin" valueType="num">
                                      <p:cBhvr additive="base">
                                        <p:cTn id="21" dur="500"/>
                                        <p:tgtEl>
                                          <p:spTgt spid="4053"/>
                                        </p:tgtEl>
                                        <p:attrNameLst>
                                          <p:attrName>ppt_h</p:attrName>
                                        </p:attrNameLst>
                                      </p:cBhvr>
                                      <p:tavLst>
                                        <p:tav tm="0">
                                          <p:val>
                                            <p:str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4054"/>
                                        </p:tgtEl>
                                        <p:attrNameLst>
                                          <p:attrName>style.visibility</p:attrName>
                                        </p:attrNameLst>
                                      </p:cBhvr>
                                      <p:to>
                                        <p:strVal val="visible"/>
                                      </p:to>
                                    </p:set>
                                    <p:anim calcmode="lin" valueType="num">
                                      <p:cBhvr additive="base">
                                        <p:cTn id="24" dur="500"/>
                                        <p:tgtEl>
                                          <p:spTgt spid="4054"/>
                                        </p:tgtEl>
                                        <p:attrNameLst>
                                          <p:attrName>ppt_w</p:attrName>
                                        </p:attrNameLst>
                                      </p:cBhvr>
                                      <p:tavLst>
                                        <p:tav tm="0">
                                          <p:val>
                                            <p:strVal val="0"/>
                                          </p:val>
                                        </p:tav>
                                        <p:tav tm="100000">
                                          <p:val>
                                            <p:strVal val="#ppt_w"/>
                                          </p:val>
                                        </p:tav>
                                      </p:tavLst>
                                    </p:anim>
                                    <p:anim calcmode="lin" valueType="num">
                                      <p:cBhvr additive="base">
                                        <p:cTn id="25" dur="500"/>
                                        <p:tgtEl>
                                          <p:spTgt spid="4054"/>
                                        </p:tgtEl>
                                        <p:attrNameLst>
                                          <p:attrName>ppt_h</p:attrName>
                                        </p:attrNameLst>
                                      </p:cBhvr>
                                      <p:tavLst>
                                        <p:tav tm="0">
                                          <p:val>
                                            <p:str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4055"/>
                                        </p:tgtEl>
                                        <p:attrNameLst>
                                          <p:attrName>style.visibility</p:attrName>
                                        </p:attrNameLst>
                                      </p:cBhvr>
                                      <p:to>
                                        <p:strVal val="visible"/>
                                      </p:to>
                                    </p:set>
                                    <p:anim calcmode="lin" valueType="num">
                                      <p:cBhvr additive="base">
                                        <p:cTn id="28" dur="500"/>
                                        <p:tgtEl>
                                          <p:spTgt spid="4055"/>
                                        </p:tgtEl>
                                        <p:attrNameLst>
                                          <p:attrName>ppt_w</p:attrName>
                                        </p:attrNameLst>
                                      </p:cBhvr>
                                      <p:tavLst>
                                        <p:tav tm="0">
                                          <p:val>
                                            <p:strVal val="0"/>
                                          </p:val>
                                        </p:tav>
                                        <p:tav tm="100000">
                                          <p:val>
                                            <p:strVal val="#ppt_w"/>
                                          </p:val>
                                        </p:tav>
                                      </p:tavLst>
                                    </p:anim>
                                    <p:anim calcmode="lin" valueType="num">
                                      <p:cBhvr additive="base">
                                        <p:cTn id="29" dur="500"/>
                                        <p:tgtEl>
                                          <p:spTgt spid="4055"/>
                                        </p:tgtEl>
                                        <p:attrNameLst>
                                          <p:attrName>ppt_h</p:attrName>
                                        </p:attrNameLst>
                                      </p:cBhvr>
                                      <p:tavLst>
                                        <p:tav tm="0">
                                          <p:val>
                                            <p:strVal val="0"/>
                                          </p:val>
                                        </p:tav>
                                        <p:tav tm="100000">
                                          <p:val>
                                            <p:strVal val="#ppt_h"/>
                                          </p:val>
                                        </p:tav>
                                      </p:tavLst>
                                    </p:anim>
                                  </p:childTnLst>
                                </p:cTn>
                              </p:par>
                            </p:childTnLst>
                          </p:cTn>
                        </p:par>
                        <p:par>
                          <p:cTn id="30" fill="hold">
                            <p:stCondLst>
                              <p:cond delay="1500"/>
                            </p:stCondLst>
                            <p:childTnLst>
                              <p:par>
                                <p:cTn id="31" presetID="23" presetClass="entr" presetSubtype="16" fill="hold" nodeType="afterEffect">
                                  <p:stCondLst>
                                    <p:cond delay="0"/>
                                  </p:stCondLst>
                                  <p:childTnLst>
                                    <p:set>
                                      <p:cBhvr>
                                        <p:cTn id="32" dur="1" fill="hold">
                                          <p:stCondLst>
                                            <p:cond delay="0"/>
                                          </p:stCondLst>
                                        </p:cTn>
                                        <p:tgtEl>
                                          <p:spTgt spid="4064"/>
                                        </p:tgtEl>
                                        <p:attrNameLst>
                                          <p:attrName>style.visibility</p:attrName>
                                        </p:attrNameLst>
                                      </p:cBhvr>
                                      <p:to>
                                        <p:strVal val="visible"/>
                                      </p:to>
                                    </p:set>
                                    <p:anim calcmode="lin" valueType="num">
                                      <p:cBhvr additive="base">
                                        <p:cTn id="33" dur="500"/>
                                        <p:tgtEl>
                                          <p:spTgt spid="4064"/>
                                        </p:tgtEl>
                                        <p:attrNameLst>
                                          <p:attrName>ppt_w</p:attrName>
                                        </p:attrNameLst>
                                      </p:cBhvr>
                                      <p:tavLst>
                                        <p:tav tm="0">
                                          <p:val>
                                            <p:strVal val="0"/>
                                          </p:val>
                                        </p:tav>
                                        <p:tav tm="100000">
                                          <p:val>
                                            <p:strVal val="#ppt_w"/>
                                          </p:val>
                                        </p:tav>
                                      </p:tavLst>
                                    </p:anim>
                                    <p:anim calcmode="lin" valueType="num">
                                      <p:cBhvr additive="base">
                                        <p:cTn id="34" dur="500"/>
                                        <p:tgtEl>
                                          <p:spTgt spid="4064"/>
                                        </p:tgtEl>
                                        <p:attrNameLst>
                                          <p:attrName>ppt_h</p:attrName>
                                        </p:attrNameLst>
                                      </p:cBhvr>
                                      <p:tavLst>
                                        <p:tav tm="0">
                                          <p:val>
                                            <p:str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4062"/>
                                        </p:tgtEl>
                                        <p:attrNameLst>
                                          <p:attrName>style.visibility</p:attrName>
                                        </p:attrNameLst>
                                      </p:cBhvr>
                                      <p:to>
                                        <p:strVal val="visible"/>
                                      </p:to>
                                    </p:set>
                                    <p:anim calcmode="lin" valueType="num">
                                      <p:cBhvr additive="base">
                                        <p:cTn id="37" dur="500"/>
                                        <p:tgtEl>
                                          <p:spTgt spid="4062"/>
                                        </p:tgtEl>
                                        <p:attrNameLst>
                                          <p:attrName>ppt_w</p:attrName>
                                        </p:attrNameLst>
                                      </p:cBhvr>
                                      <p:tavLst>
                                        <p:tav tm="0">
                                          <p:val>
                                            <p:strVal val="0"/>
                                          </p:val>
                                        </p:tav>
                                        <p:tav tm="100000">
                                          <p:val>
                                            <p:strVal val="#ppt_w"/>
                                          </p:val>
                                        </p:tav>
                                      </p:tavLst>
                                    </p:anim>
                                    <p:anim calcmode="lin" valueType="num">
                                      <p:cBhvr additive="base">
                                        <p:cTn id="38" dur="500"/>
                                        <p:tgtEl>
                                          <p:spTgt spid="4062"/>
                                        </p:tgtEl>
                                        <p:attrNameLst>
                                          <p:attrName>ppt_h</p:attrName>
                                        </p:attrNameLst>
                                      </p:cBhvr>
                                      <p:tavLst>
                                        <p:tav tm="0">
                                          <p:val>
                                            <p:str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4063"/>
                                        </p:tgtEl>
                                        <p:attrNameLst>
                                          <p:attrName>style.visibility</p:attrName>
                                        </p:attrNameLst>
                                      </p:cBhvr>
                                      <p:to>
                                        <p:strVal val="visible"/>
                                      </p:to>
                                    </p:set>
                                    <p:anim calcmode="lin" valueType="num">
                                      <p:cBhvr additive="base">
                                        <p:cTn id="41" dur="500"/>
                                        <p:tgtEl>
                                          <p:spTgt spid="4063"/>
                                        </p:tgtEl>
                                        <p:attrNameLst>
                                          <p:attrName>ppt_w</p:attrName>
                                        </p:attrNameLst>
                                      </p:cBhvr>
                                      <p:tavLst>
                                        <p:tav tm="0">
                                          <p:val>
                                            <p:strVal val="0"/>
                                          </p:val>
                                        </p:tav>
                                        <p:tav tm="100000">
                                          <p:val>
                                            <p:strVal val="#ppt_w"/>
                                          </p:val>
                                        </p:tav>
                                      </p:tavLst>
                                    </p:anim>
                                    <p:anim calcmode="lin" valueType="num">
                                      <p:cBhvr additive="base">
                                        <p:cTn id="42" dur="500"/>
                                        <p:tgtEl>
                                          <p:spTgt spid="4063"/>
                                        </p:tgtEl>
                                        <p:attrNameLst>
                                          <p:attrName>ppt_h</p:attrName>
                                        </p:attrNameLst>
                                      </p:cBhvr>
                                      <p:tavLst>
                                        <p:tav tm="0">
                                          <p:val>
                                            <p:str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4065"/>
                                        </p:tgtEl>
                                        <p:attrNameLst>
                                          <p:attrName>style.visibility</p:attrName>
                                        </p:attrNameLst>
                                      </p:cBhvr>
                                      <p:to>
                                        <p:strVal val="visible"/>
                                      </p:to>
                                    </p:set>
                                    <p:anim calcmode="lin" valueType="num">
                                      <p:cBhvr additive="base">
                                        <p:cTn id="45" dur="500"/>
                                        <p:tgtEl>
                                          <p:spTgt spid="4065"/>
                                        </p:tgtEl>
                                        <p:attrNameLst>
                                          <p:attrName>ppt_w</p:attrName>
                                        </p:attrNameLst>
                                      </p:cBhvr>
                                      <p:tavLst>
                                        <p:tav tm="0">
                                          <p:val>
                                            <p:strVal val="0"/>
                                          </p:val>
                                        </p:tav>
                                        <p:tav tm="100000">
                                          <p:val>
                                            <p:strVal val="#ppt_w"/>
                                          </p:val>
                                        </p:tav>
                                      </p:tavLst>
                                    </p:anim>
                                    <p:anim calcmode="lin" valueType="num">
                                      <p:cBhvr additive="base">
                                        <p:cTn id="46" dur="500"/>
                                        <p:tgtEl>
                                          <p:spTgt spid="4065"/>
                                        </p:tgtEl>
                                        <p:attrNameLst>
                                          <p:attrName>ppt_h</p:attrName>
                                        </p:attrNameLst>
                                      </p:cBhvr>
                                      <p:tavLst>
                                        <p:tav tm="0">
                                          <p:val>
                                            <p:strVal val="0"/>
                                          </p:val>
                                        </p:tav>
                                        <p:tav tm="100000">
                                          <p:val>
                                            <p:strVal val="#ppt_h"/>
                                          </p:val>
                                        </p:tav>
                                      </p:tavLst>
                                    </p:anim>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4058"/>
                                        </p:tgtEl>
                                        <p:attrNameLst>
                                          <p:attrName>style.visibility</p:attrName>
                                        </p:attrNameLst>
                                      </p:cBhvr>
                                      <p:to>
                                        <p:strVal val="visible"/>
                                      </p:to>
                                    </p:set>
                                    <p:animEffect transition="in" filter="fade">
                                      <p:cBhvr>
                                        <p:cTn id="50" dur="500"/>
                                        <p:tgtEl>
                                          <p:spTgt spid="4058"/>
                                        </p:tgtEl>
                                      </p:cBhvr>
                                    </p:animEffect>
                                  </p:childTnLst>
                                </p:cTn>
                              </p:par>
                              <p:par>
                                <p:cTn id="51" presetID="10" presetClass="entr" presetSubtype="0" fill="hold" nodeType="withEffect">
                                  <p:stCondLst>
                                    <p:cond delay="0"/>
                                  </p:stCondLst>
                                  <p:childTnLst>
                                    <p:set>
                                      <p:cBhvr>
                                        <p:cTn id="52" dur="1" fill="hold">
                                          <p:stCondLst>
                                            <p:cond delay="0"/>
                                          </p:stCondLst>
                                        </p:cTn>
                                        <p:tgtEl>
                                          <p:spTgt spid="4059"/>
                                        </p:tgtEl>
                                        <p:attrNameLst>
                                          <p:attrName>style.visibility</p:attrName>
                                        </p:attrNameLst>
                                      </p:cBhvr>
                                      <p:to>
                                        <p:strVal val="visible"/>
                                      </p:to>
                                    </p:set>
                                    <p:animEffect transition="in" filter="fade">
                                      <p:cBhvr>
                                        <p:cTn id="53" dur="500"/>
                                        <p:tgtEl>
                                          <p:spTgt spid="4059"/>
                                        </p:tgtEl>
                                      </p:cBhvr>
                                    </p:animEffect>
                                  </p:childTnLst>
                                </p:cTn>
                              </p:par>
                              <p:par>
                                <p:cTn id="54" presetID="10" presetClass="entr" presetSubtype="0" fill="hold" nodeType="withEffect">
                                  <p:stCondLst>
                                    <p:cond delay="0"/>
                                  </p:stCondLst>
                                  <p:childTnLst>
                                    <p:set>
                                      <p:cBhvr>
                                        <p:cTn id="55" dur="1" fill="hold">
                                          <p:stCondLst>
                                            <p:cond delay="0"/>
                                          </p:stCondLst>
                                        </p:cTn>
                                        <p:tgtEl>
                                          <p:spTgt spid="4060"/>
                                        </p:tgtEl>
                                        <p:attrNameLst>
                                          <p:attrName>style.visibility</p:attrName>
                                        </p:attrNameLst>
                                      </p:cBhvr>
                                      <p:to>
                                        <p:strVal val="visible"/>
                                      </p:to>
                                    </p:set>
                                    <p:animEffect transition="in" filter="fade">
                                      <p:cBhvr>
                                        <p:cTn id="56" dur="500"/>
                                        <p:tgtEl>
                                          <p:spTgt spid="4060"/>
                                        </p:tgtEl>
                                      </p:cBhvr>
                                    </p:animEffect>
                                  </p:childTnLst>
                                </p:cTn>
                              </p:par>
                              <p:par>
                                <p:cTn id="57" presetID="10" presetClass="entr" presetSubtype="0" fill="hold" nodeType="withEffect">
                                  <p:stCondLst>
                                    <p:cond delay="0"/>
                                  </p:stCondLst>
                                  <p:childTnLst>
                                    <p:set>
                                      <p:cBhvr>
                                        <p:cTn id="58" dur="1" fill="hold">
                                          <p:stCondLst>
                                            <p:cond delay="0"/>
                                          </p:stCondLst>
                                        </p:cTn>
                                        <p:tgtEl>
                                          <p:spTgt spid="4061"/>
                                        </p:tgtEl>
                                        <p:attrNameLst>
                                          <p:attrName>style.visibility</p:attrName>
                                        </p:attrNameLst>
                                      </p:cBhvr>
                                      <p:to>
                                        <p:strVal val="visible"/>
                                      </p:to>
                                    </p:set>
                                    <p:animEffect transition="in" filter="fade">
                                      <p:cBhvr>
                                        <p:cTn id="59" dur="500"/>
                                        <p:tgtEl>
                                          <p:spTgt spid="4061"/>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4066"/>
                                        </p:tgtEl>
                                        <p:attrNameLst>
                                          <p:attrName>style.visibility</p:attrName>
                                        </p:attrNameLst>
                                      </p:cBhvr>
                                      <p:to>
                                        <p:strVal val="visible"/>
                                      </p:to>
                                    </p:set>
                                    <p:animEffect transition="in" filter="fade">
                                      <p:cBhvr>
                                        <p:cTn id="63" dur="500"/>
                                        <p:tgtEl>
                                          <p:spTgt spid="4066"/>
                                        </p:tgtEl>
                                      </p:cBhvr>
                                    </p:animEffect>
                                  </p:childTnLst>
                                </p:cTn>
                              </p:par>
                              <p:par>
                                <p:cTn id="64" presetID="10" presetClass="entr" presetSubtype="0" fill="hold" nodeType="withEffect">
                                  <p:stCondLst>
                                    <p:cond delay="0"/>
                                  </p:stCondLst>
                                  <p:childTnLst>
                                    <p:set>
                                      <p:cBhvr>
                                        <p:cTn id="65" dur="1" fill="hold">
                                          <p:stCondLst>
                                            <p:cond delay="0"/>
                                          </p:stCondLst>
                                        </p:cTn>
                                        <p:tgtEl>
                                          <p:spTgt spid="4067"/>
                                        </p:tgtEl>
                                        <p:attrNameLst>
                                          <p:attrName>style.visibility</p:attrName>
                                        </p:attrNameLst>
                                      </p:cBhvr>
                                      <p:to>
                                        <p:strVal val="visible"/>
                                      </p:to>
                                    </p:set>
                                    <p:animEffect transition="in" filter="fade">
                                      <p:cBhvr>
                                        <p:cTn id="66" dur="500"/>
                                        <p:tgtEl>
                                          <p:spTgt spid="4067"/>
                                        </p:tgtEl>
                                      </p:cBhvr>
                                    </p:animEffect>
                                  </p:childTnLst>
                                </p:cTn>
                              </p:par>
                              <p:par>
                                <p:cTn id="67" presetID="10" presetClass="entr" presetSubtype="0" fill="hold" nodeType="withEffect">
                                  <p:stCondLst>
                                    <p:cond delay="0"/>
                                  </p:stCondLst>
                                  <p:childTnLst>
                                    <p:set>
                                      <p:cBhvr>
                                        <p:cTn id="68" dur="1" fill="hold">
                                          <p:stCondLst>
                                            <p:cond delay="0"/>
                                          </p:stCondLst>
                                        </p:cTn>
                                        <p:tgtEl>
                                          <p:spTgt spid="4068"/>
                                        </p:tgtEl>
                                        <p:attrNameLst>
                                          <p:attrName>style.visibility</p:attrName>
                                        </p:attrNameLst>
                                      </p:cBhvr>
                                      <p:to>
                                        <p:strVal val="visible"/>
                                      </p:to>
                                    </p:set>
                                    <p:animEffect transition="in" filter="fade">
                                      <p:cBhvr>
                                        <p:cTn id="69" dur="500"/>
                                        <p:tgtEl>
                                          <p:spTgt spid="4068"/>
                                        </p:tgtEl>
                                      </p:cBhvr>
                                    </p:animEffect>
                                  </p:childTnLst>
                                </p:cTn>
                              </p:par>
                              <p:par>
                                <p:cTn id="70" presetID="10" presetClass="entr" presetSubtype="0" fill="hold" nodeType="withEffect">
                                  <p:stCondLst>
                                    <p:cond delay="0"/>
                                  </p:stCondLst>
                                  <p:childTnLst>
                                    <p:set>
                                      <p:cBhvr>
                                        <p:cTn id="71" dur="1" fill="hold">
                                          <p:stCondLst>
                                            <p:cond delay="0"/>
                                          </p:stCondLst>
                                        </p:cTn>
                                        <p:tgtEl>
                                          <p:spTgt spid="4069"/>
                                        </p:tgtEl>
                                        <p:attrNameLst>
                                          <p:attrName>style.visibility</p:attrName>
                                        </p:attrNameLst>
                                      </p:cBhvr>
                                      <p:to>
                                        <p:strVal val="visible"/>
                                      </p:to>
                                    </p:set>
                                    <p:animEffect transition="in" filter="fade">
                                      <p:cBhvr>
                                        <p:cTn id="72" dur="500"/>
                                        <p:tgtEl>
                                          <p:spTgt spid="4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0"/>
        <p:cNvGrpSpPr/>
        <p:nvPr/>
      </p:nvGrpSpPr>
      <p:grpSpPr>
        <a:xfrm>
          <a:off x="0" y="0"/>
          <a:ext cx="0" cy="0"/>
          <a:chOff x="0" y="0"/>
          <a:chExt cx="0" cy="0"/>
        </a:xfrm>
      </p:grpSpPr>
      <p:sp>
        <p:nvSpPr>
          <p:cNvPr id="4171" name="Google Shape;4171;p87"/>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SWOT Analysis</a:t>
            </a:r>
            <a:endParaRPr/>
          </a:p>
        </p:txBody>
      </p:sp>
      <p:sp>
        <p:nvSpPr>
          <p:cNvPr id="4172" name="Google Shape;4172;p87"/>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4173" name="Google Shape;4173;p87"/>
          <p:cNvSpPr/>
          <p:nvPr/>
        </p:nvSpPr>
        <p:spPr>
          <a:xfrm>
            <a:off x="838200" y="1666240"/>
            <a:ext cx="10515600" cy="1503680"/>
          </a:xfrm>
          <a:prstGeom prst="rect">
            <a:avLst/>
          </a:prstGeom>
          <a:solidFill>
            <a:srgbClr val="D8D8D8">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174" name="Google Shape;4174;p87"/>
          <p:cNvSpPr txBox="1"/>
          <p:nvPr/>
        </p:nvSpPr>
        <p:spPr>
          <a:xfrm>
            <a:off x="4849097" y="1746858"/>
            <a:ext cx="2493806" cy="442035"/>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2400" b="1">
                <a:solidFill>
                  <a:schemeClr val="dk1"/>
                </a:solidFill>
                <a:latin typeface="Lato"/>
                <a:ea typeface="Lato"/>
                <a:cs typeface="Lato"/>
                <a:sym typeface="Lato"/>
              </a:rPr>
              <a:t>Situation Analysis</a:t>
            </a:r>
            <a:endParaRPr/>
          </a:p>
        </p:txBody>
      </p:sp>
      <p:grpSp>
        <p:nvGrpSpPr>
          <p:cNvPr id="4175" name="Google Shape;4175;p87"/>
          <p:cNvGrpSpPr/>
          <p:nvPr/>
        </p:nvGrpSpPr>
        <p:grpSpPr>
          <a:xfrm>
            <a:off x="1197610" y="2333966"/>
            <a:ext cx="4725337" cy="690880"/>
            <a:chOff x="1313180" y="2333966"/>
            <a:chExt cx="4196080" cy="690880"/>
          </a:xfrm>
        </p:grpSpPr>
        <p:sp>
          <p:nvSpPr>
            <p:cNvPr id="4176" name="Google Shape;4176;p87"/>
            <p:cNvSpPr/>
            <p:nvPr/>
          </p:nvSpPr>
          <p:spPr>
            <a:xfrm>
              <a:off x="1313180" y="2496526"/>
              <a:ext cx="4196080" cy="528320"/>
            </a:xfrm>
            <a:prstGeom prst="rect">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177" name="Google Shape;4177;p87"/>
            <p:cNvSpPr/>
            <p:nvPr/>
          </p:nvSpPr>
          <p:spPr>
            <a:xfrm>
              <a:off x="1313180" y="2333966"/>
              <a:ext cx="4196080"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grpSp>
        <p:nvGrpSpPr>
          <p:cNvPr id="4178" name="Google Shape;4178;p87"/>
          <p:cNvGrpSpPr/>
          <p:nvPr/>
        </p:nvGrpSpPr>
        <p:grpSpPr>
          <a:xfrm>
            <a:off x="6269053" y="2333966"/>
            <a:ext cx="4725337" cy="690880"/>
            <a:chOff x="6868160" y="2333966"/>
            <a:chExt cx="4196080" cy="690880"/>
          </a:xfrm>
        </p:grpSpPr>
        <p:sp>
          <p:nvSpPr>
            <p:cNvPr id="4179" name="Google Shape;4179;p87"/>
            <p:cNvSpPr/>
            <p:nvPr/>
          </p:nvSpPr>
          <p:spPr>
            <a:xfrm>
              <a:off x="6868160" y="2496526"/>
              <a:ext cx="4196080" cy="528320"/>
            </a:xfrm>
            <a:prstGeom prst="rect">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180" name="Google Shape;4180;p87"/>
            <p:cNvSpPr/>
            <p:nvPr/>
          </p:nvSpPr>
          <p:spPr>
            <a:xfrm>
              <a:off x="6868160" y="2333966"/>
              <a:ext cx="4196080" cy="609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sp>
        <p:nvSpPr>
          <p:cNvPr id="4181" name="Google Shape;4181;p87"/>
          <p:cNvSpPr/>
          <p:nvPr/>
        </p:nvSpPr>
        <p:spPr>
          <a:xfrm>
            <a:off x="3377398" y="3316946"/>
            <a:ext cx="365760" cy="563880"/>
          </a:xfrm>
          <a:prstGeom prst="downArrow">
            <a:avLst>
              <a:gd name="adj1" fmla="val 50000"/>
              <a:gd name="adj2" fmla="val 50000"/>
            </a:avLst>
          </a:prstGeom>
          <a:solidFill>
            <a:srgbClr val="8B8B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182" name="Google Shape;4182;p87"/>
          <p:cNvSpPr/>
          <p:nvPr/>
        </p:nvSpPr>
        <p:spPr>
          <a:xfrm>
            <a:off x="8448841" y="3316946"/>
            <a:ext cx="365760" cy="563880"/>
          </a:xfrm>
          <a:prstGeom prst="downArrow">
            <a:avLst>
              <a:gd name="adj1" fmla="val 50000"/>
              <a:gd name="adj2" fmla="val 50000"/>
            </a:avLst>
          </a:prstGeom>
          <a:solidFill>
            <a:srgbClr val="8B8B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183" name="Google Shape;4183;p87"/>
          <p:cNvSpPr/>
          <p:nvPr/>
        </p:nvSpPr>
        <p:spPr>
          <a:xfrm>
            <a:off x="838200" y="4027852"/>
            <a:ext cx="10515600" cy="2383108"/>
          </a:xfrm>
          <a:prstGeom prst="rect">
            <a:avLst/>
          </a:prstGeom>
          <a:solidFill>
            <a:srgbClr val="D8D8D8">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nvGrpSpPr>
          <p:cNvPr id="4184" name="Google Shape;4184;p87"/>
          <p:cNvGrpSpPr/>
          <p:nvPr/>
        </p:nvGrpSpPr>
        <p:grpSpPr>
          <a:xfrm>
            <a:off x="1197610" y="4655694"/>
            <a:ext cx="4725337" cy="690880"/>
            <a:chOff x="1313180" y="2333966"/>
            <a:chExt cx="4196080" cy="690880"/>
          </a:xfrm>
        </p:grpSpPr>
        <p:sp>
          <p:nvSpPr>
            <p:cNvPr id="4185" name="Google Shape;4185;p87"/>
            <p:cNvSpPr/>
            <p:nvPr/>
          </p:nvSpPr>
          <p:spPr>
            <a:xfrm>
              <a:off x="1313180" y="2496526"/>
              <a:ext cx="4196080" cy="528320"/>
            </a:xfrm>
            <a:prstGeom prst="rect">
              <a:avLst/>
            </a:prstGeom>
            <a:solidFill>
              <a:srgbClr val="BA75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186" name="Google Shape;4186;p87"/>
            <p:cNvSpPr/>
            <p:nvPr/>
          </p:nvSpPr>
          <p:spPr>
            <a:xfrm>
              <a:off x="1313180" y="2333966"/>
              <a:ext cx="4196080" cy="609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grpSp>
        <p:nvGrpSpPr>
          <p:cNvPr id="4187" name="Google Shape;4187;p87"/>
          <p:cNvGrpSpPr/>
          <p:nvPr/>
        </p:nvGrpSpPr>
        <p:grpSpPr>
          <a:xfrm>
            <a:off x="6269053" y="4655694"/>
            <a:ext cx="4725337" cy="690880"/>
            <a:chOff x="6868160" y="2333966"/>
            <a:chExt cx="4196080" cy="690880"/>
          </a:xfrm>
        </p:grpSpPr>
        <p:sp>
          <p:nvSpPr>
            <p:cNvPr id="4188" name="Google Shape;4188;p87"/>
            <p:cNvSpPr/>
            <p:nvPr/>
          </p:nvSpPr>
          <p:spPr>
            <a:xfrm>
              <a:off x="6868160" y="2496526"/>
              <a:ext cx="4196080" cy="528320"/>
            </a:xfrm>
            <a:prstGeom prst="rect">
              <a:avLst/>
            </a:prstGeom>
            <a:solidFill>
              <a:srgbClr val="76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189" name="Google Shape;4189;p87"/>
            <p:cNvSpPr/>
            <p:nvPr/>
          </p:nvSpPr>
          <p:spPr>
            <a:xfrm>
              <a:off x="6868160" y="2333966"/>
              <a:ext cx="4196080" cy="6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grpSp>
        <p:nvGrpSpPr>
          <p:cNvPr id="4190" name="Google Shape;4190;p87"/>
          <p:cNvGrpSpPr/>
          <p:nvPr/>
        </p:nvGrpSpPr>
        <p:grpSpPr>
          <a:xfrm>
            <a:off x="1197610" y="5534587"/>
            <a:ext cx="4725337" cy="690880"/>
            <a:chOff x="1313180" y="2333966"/>
            <a:chExt cx="4196080" cy="690880"/>
          </a:xfrm>
        </p:grpSpPr>
        <p:sp>
          <p:nvSpPr>
            <p:cNvPr id="4191" name="Google Shape;4191;p87"/>
            <p:cNvSpPr/>
            <p:nvPr/>
          </p:nvSpPr>
          <p:spPr>
            <a:xfrm>
              <a:off x="1313180" y="2496526"/>
              <a:ext cx="4196080" cy="528320"/>
            </a:xfrm>
            <a:prstGeom prst="rect">
              <a:avLst/>
            </a:prstGeom>
            <a:solidFill>
              <a:srgbClr val="6F3B5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192" name="Google Shape;4192;p87"/>
            <p:cNvSpPr/>
            <p:nvPr/>
          </p:nvSpPr>
          <p:spPr>
            <a:xfrm>
              <a:off x="1313180" y="2333966"/>
              <a:ext cx="4196080" cy="609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grpSp>
        <p:nvGrpSpPr>
          <p:cNvPr id="4193" name="Google Shape;4193;p87"/>
          <p:cNvGrpSpPr/>
          <p:nvPr/>
        </p:nvGrpSpPr>
        <p:grpSpPr>
          <a:xfrm>
            <a:off x="6269053" y="5534587"/>
            <a:ext cx="4725337" cy="690880"/>
            <a:chOff x="6868160" y="2333966"/>
            <a:chExt cx="4196080" cy="690880"/>
          </a:xfrm>
        </p:grpSpPr>
        <p:sp>
          <p:nvSpPr>
            <p:cNvPr id="4194" name="Google Shape;4194;p87"/>
            <p:cNvSpPr/>
            <p:nvPr/>
          </p:nvSpPr>
          <p:spPr>
            <a:xfrm>
              <a:off x="6868160" y="2496526"/>
              <a:ext cx="4196080" cy="528320"/>
            </a:xfrm>
            <a:prstGeom prst="rect">
              <a:avLst/>
            </a:prstGeom>
            <a:solidFill>
              <a:srgbClr val="8F2A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195" name="Google Shape;4195;p87"/>
            <p:cNvSpPr/>
            <p:nvPr/>
          </p:nvSpPr>
          <p:spPr>
            <a:xfrm>
              <a:off x="6868160" y="2333966"/>
              <a:ext cx="4196080" cy="609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sp>
        <p:nvSpPr>
          <p:cNvPr id="4196" name="Google Shape;4196;p87"/>
          <p:cNvSpPr txBox="1"/>
          <p:nvPr/>
        </p:nvSpPr>
        <p:spPr>
          <a:xfrm>
            <a:off x="4993367" y="4056024"/>
            <a:ext cx="2205266" cy="442035"/>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2400" b="1">
                <a:solidFill>
                  <a:schemeClr val="dk1"/>
                </a:solidFill>
                <a:latin typeface="Lato"/>
                <a:ea typeface="Lato"/>
                <a:cs typeface="Lato"/>
                <a:sym typeface="Lato"/>
              </a:rPr>
              <a:t>SWOT Analysis</a:t>
            </a:r>
            <a:endParaRPr/>
          </a:p>
        </p:txBody>
      </p:sp>
      <p:sp>
        <p:nvSpPr>
          <p:cNvPr id="4197" name="Google Shape;4197;p87"/>
          <p:cNvSpPr/>
          <p:nvPr/>
        </p:nvSpPr>
        <p:spPr>
          <a:xfrm>
            <a:off x="1197610" y="2440879"/>
            <a:ext cx="471203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Internal Factors</a:t>
            </a:r>
            <a:endParaRPr sz="2000" b="1">
              <a:solidFill>
                <a:schemeClr val="lt2"/>
              </a:solidFill>
              <a:latin typeface="Lato"/>
              <a:ea typeface="Lato"/>
              <a:cs typeface="Lato"/>
              <a:sym typeface="Lato"/>
            </a:endParaRPr>
          </a:p>
        </p:txBody>
      </p:sp>
      <p:sp>
        <p:nvSpPr>
          <p:cNvPr id="4198" name="Google Shape;4198;p87"/>
          <p:cNvSpPr/>
          <p:nvPr/>
        </p:nvSpPr>
        <p:spPr>
          <a:xfrm>
            <a:off x="6268720" y="2440879"/>
            <a:ext cx="471203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External Factors</a:t>
            </a:r>
            <a:endParaRPr sz="2000" b="1">
              <a:solidFill>
                <a:schemeClr val="lt2"/>
              </a:solidFill>
              <a:latin typeface="Lato"/>
              <a:ea typeface="Lato"/>
              <a:cs typeface="Lato"/>
              <a:sym typeface="Lato"/>
            </a:endParaRPr>
          </a:p>
        </p:txBody>
      </p:sp>
      <p:sp>
        <p:nvSpPr>
          <p:cNvPr id="4199" name="Google Shape;4199;p87"/>
          <p:cNvSpPr/>
          <p:nvPr/>
        </p:nvSpPr>
        <p:spPr>
          <a:xfrm>
            <a:off x="1197610" y="4747032"/>
            <a:ext cx="471203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Strength</a:t>
            </a:r>
            <a:endParaRPr sz="2000" b="1">
              <a:solidFill>
                <a:schemeClr val="lt2"/>
              </a:solidFill>
              <a:latin typeface="Lato"/>
              <a:ea typeface="Lato"/>
              <a:cs typeface="Lato"/>
              <a:sym typeface="Lato"/>
            </a:endParaRPr>
          </a:p>
        </p:txBody>
      </p:sp>
      <p:sp>
        <p:nvSpPr>
          <p:cNvPr id="4200" name="Google Shape;4200;p87"/>
          <p:cNvSpPr/>
          <p:nvPr/>
        </p:nvSpPr>
        <p:spPr>
          <a:xfrm>
            <a:off x="6268720" y="4747032"/>
            <a:ext cx="471203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Opportunities</a:t>
            </a:r>
            <a:endParaRPr sz="2000" b="1">
              <a:solidFill>
                <a:schemeClr val="lt2"/>
              </a:solidFill>
              <a:latin typeface="Lato"/>
              <a:ea typeface="Lato"/>
              <a:cs typeface="Lato"/>
              <a:sym typeface="Lato"/>
            </a:endParaRPr>
          </a:p>
        </p:txBody>
      </p:sp>
      <p:sp>
        <p:nvSpPr>
          <p:cNvPr id="4201" name="Google Shape;4201;p87"/>
          <p:cNvSpPr/>
          <p:nvPr/>
        </p:nvSpPr>
        <p:spPr>
          <a:xfrm>
            <a:off x="1200387" y="5629796"/>
            <a:ext cx="471203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Weaknesses</a:t>
            </a:r>
            <a:endParaRPr sz="2000" b="1">
              <a:solidFill>
                <a:schemeClr val="lt2"/>
              </a:solidFill>
              <a:latin typeface="Lato"/>
              <a:ea typeface="Lato"/>
              <a:cs typeface="Lato"/>
              <a:sym typeface="Lato"/>
            </a:endParaRPr>
          </a:p>
        </p:txBody>
      </p:sp>
      <p:sp>
        <p:nvSpPr>
          <p:cNvPr id="4202" name="Google Shape;4202;p87"/>
          <p:cNvSpPr/>
          <p:nvPr/>
        </p:nvSpPr>
        <p:spPr>
          <a:xfrm>
            <a:off x="6271497" y="5629796"/>
            <a:ext cx="471203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Threats</a:t>
            </a:r>
            <a:endParaRPr sz="2000" b="1">
              <a:solidFill>
                <a:schemeClr val="lt2"/>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73"/>
                                        </p:tgtEl>
                                        <p:attrNameLst>
                                          <p:attrName>style.visibility</p:attrName>
                                        </p:attrNameLst>
                                      </p:cBhvr>
                                      <p:to>
                                        <p:strVal val="visible"/>
                                      </p:to>
                                    </p:set>
                                    <p:animEffect transition="in" filter="fade">
                                      <p:cBhvr>
                                        <p:cTn id="7" dur="500"/>
                                        <p:tgtEl>
                                          <p:spTgt spid="41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74"/>
                                        </p:tgtEl>
                                        <p:attrNameLst>
                                          <p:attrName>style.visibility</p:attrName>
                                        </p:attrNameLst>
                                      </p:cBhvr>
                                      <p:to>
                                        <p:strVal val="visible"/>
                                      </p:to>
                                    </p:set>
                                    <p:animEffect transition="in" filter="fade">
                                      <p:cBhvr>
                                        <p:cTn id="11" dur="500"/>
                                        <p:tgtEl>
                                          <p:spTgt spid="4174"/>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175"/>
                                        </p:tgtEl>
                                        <p:attrNameLst>
                                          <p:attrName>style.visibility</p:attrName>
                                        </p:attrNameLst>
                                      </p:cBhvr>
                                      <p:to>
                                        <p:strVal val="visible"/>
                                      </p:to>
                                    </p:set>
                                    <p:anim calcmode="lin" valueType="num">
                                      <p:cBhvr additive="base">
                                        <p:cTn id="15" dur="500"/>
                                        <p:tgtEl>
                                          <p:spTgt spid="4175"/>
                                        </p:tgtEl>
                                        <p:attrNameLst>
                                          <p:attrName>ppt_w</p:attrName>
                                        </p:attrNameLst>
                                      </p:cBhvr>
                                      <p:tavLst>
                                        <p:tav tm="0">
                                          <p:val>
                                            <p:strVal val="0"/>
                                          </p:val>
                                        </p:tav>
                                        <p:tav tm="100000">
                                          <p:val>
                                            <p:strVal val="#ppt_w"/>
                                          </p:val>
                                        </p:tav>
                                      </p:tavLst>
                                    </p:anim>
                                    <p:anim calcmode="lin" valueType="num">
                                      <p:cBhvr additive="base">
                                        <p:cTn id="16" dur="500"/>
                                        <p:tgtEl>
                                          <p:spTgt spid="417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178"/>
                                        </p:tgtEl>
                                        <p:attrNameLst>
                                          <p:attrName>style.visibility</p:attrName>
                                        </p:attrNameLst>
                                      </p:cBhvr>
                                      <p:to>
                                        <p:strVal val="visible"/>
                                      </p:to>
                                    </p:set>
                                    <p:anim calcmode="lin" valueType="num">
                                      <p:cBhvr additive="base">
                                        <p:cTn id="19" dur="500"/>
                                        <p:tgtEl>
                                          <p:spTgt spid="4178"/>
                                        </p:tgtEl>
                                        <p:attrNameLst>
                                          <p:attrName>ppt_w</p:attrName>
                                        </p:attrNameLst>
                                      </p:cBhvr>
                                      <p:tavLst>
                                        <p:tav tm="0">
                                          <p:val>
                                            <p:strVal val="0"/>
                                          </p:val>
                                        </p:tav>
                                        <p:tav tm="100000">
                                          <p:val>
                                            <p:strVal val="#ppt_w"/>
                                          </p:val>
                                        </p:tav>
                                      </p:tavLst>
                                    </p:anim>
                                    <p:anim calcmode="lin" valueType="num">
                                      <p:cBhvr additive="base">
                                        <p:cTn id="20" dur="500"/>
                                        <p:tgtEl>
                                          <p:spTgt spid="4178"/>
                                        </p:tgtEl>
                                        <p:attrNameLst>
                                          <p:attrName>ppt_h</p:attrName>
                                        </p:attrNameLst>
                                      </p:cBhvr>
                                      <p:tavLst>
                                        <p:tav tm="0">
                                          <p:val>
                                            <p:strVal val="0"/>
                                          </p:val>
                                        </p:tav>
                                        <p:tav tm="100000">
                                          <p:val>
                                            <p:strVal val="#ppt_h"/>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197"/>
                                        </p:tgtEl>
                                        <p:attrNameLst>
                                          <p:attrName>style.visibility</p:attrName>
                                        </p:attrNameLst>
                                      </p:cBhvr>
                                      <p:to>
                                        <p:strVal val="visible"/>
                                      </p:to>
                                    </p:set>
                                    <p:animEffect transition="in" filter="fade">
                                      <p:cBhvr>
                                        <p:cTn id="24" dur="500"/>
                                        <p:tgtEl>
                                          <p:spTgt spid="4197"/>
                                        </p:tgtEl>
                                      </p:cBhvr>
                                    </p:animEffect>
                                  </p:childTnLst>
                                </p:cTn>
                              </p:par>
                              <p:par>
                                <p:cTn id="25" presetID="10" presetClass="entr" presetSubtype="0" fill="hold" nodeType="withEffect">
                                  <p:stCondLst>
                                    <p:cond delay="0"/>
                                  </p:stCondLst>
                                  <p:childTnLst>
                                    <p:set>
                                      <p:cBhvr>
                                        <p:cTn id="26" dur="1" fill="hold">
                                          <p:stCondLst>
                                            <p:cond delay="0"/>
                                          </p:stCondLst>
                                        </p:cTn>
                                        <p:tgtEl>
                                          <p:spTgt spid="4198"/>
                                        </p:tgtEl>
                                        <p:attrNameLst>
                                          <p:attrName>style.visibility</p:attrName>
                                        </p:attrNameLst>
                                      </p:cBhvr>
                                      <p:to>
                                        <p:strVal val="visible"/>
                                      </p:to>
                                    </p:set>
                                    <p:animEffect transition="in" filter="fade">
                                      <p:cBhvr>
                                        <p:cTn id="27" dur="500"/>
                                        <p:tgtEl>
                                          <p:spTgt spid="4198"/>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181"/>
                                        </p:tgtEl>
                                        <p:attrNameLst>
                                          <p:attrName>style.visibility</p:attrName>
                                        </p:attrNameLst>
                                      </p:cBhvr>
                                      <p:to>
                                        <p:strVal val="visible"/>
                                      </p:to>
                                    </p:set>
                                    <p:animEffect transition="in" filter="fade">
                                      <p:cBhvr>
                                        <p:cTn id="31" dur="500"/>
                                        <p:tgtEl>
                                          <p:spTgt spid="4181"/>
                                        </p:tgtEl>
                                      </p:cBhvr>
                                    </p:animEffect>
                                  </p:childTnLst>
                                </p:cTn>
                              </p:par>
                              <p:par>
                                <p:cTn id="32" presetID="10" presetClass="entr" presetSubtype="0" fill="hold" nodeType="withEffect">
                                  <p:stCondLst>
                                    <p:cond delay="0"/>
                                  </p:stCondLst>
                                  <p:childTnLst>
                                    <p:set>
                                      <p:cBhvr>
                                        <p:cTn id="33" dur="1" fill="hold">
                                          <p:stCondLst>
                                            <p:cond delay="0"/>
                                          </p:stCondLst>
                                        </p:cTn>
                                        <p:tgtEl>
                                          <p:spTgt spid="4182"/>
                                        </p:tgtEl>
                                        <p:attrNameLst>
                                          <p:attrName>style.visibility</p:attrName>
                                        </p:attrNameLst>
                                      </p:cBhvr>
                                      <p:to>
                                        <p:strVal val="visible"/>
                                      </p:to>
                                    </p:set>
                                    <p:animEffect transition="in" filter="fade">
                                      <p:cBhvr>
                                        <p:cTn id="34" dur="500"/>
                                        <p:tgtEl>
                                          <p:spTgt spid="4182"/>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4183"/>
                                        </p:tgtEl>
                                        <p:attrNameLst>
                                          <p:attrName>style.visibility</p:attrName>
                                        </p:attrNameLst>
                                      </p:cBhvr>
                                      <p:to>
                                        <p:strVal val="visible"/>
                                      </p:to>
                                    </p:set>
                                    <p:animEffect transition="in" filter="fade">
                                      <p:cBhvr>
                                        <p:cTn id="38" dur="500"/>
                                        <p:tgtEl>
                                          <p:spTgt spid="4183"/>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4196"/>
                                        </p:tgtEl>
                                        <p:attrNameLst>
                                          <p:attrName>style.visibility</p:attrName>
                                        </p:attrNameLst>
                                      </p:cBhvr>
                                      <p:to>
                                        <p:strVal val="visible"/>
                                      </p:to>
                                    </p:set>
                                    <p:animEffect transition="in" filter="fade">
                                      <p:cBhvr>
                                        <p:cTn id="42" dur="500"/>
                                        <p:tgtEl>
                                          <p:spTgt spid="4196"/>
                                        </p:tgtEl>
                                      </p:cBhvr>
                                    </p:animEffect>
                                  </p:childTnLst>
                                </p:cTn>
                              </p:par>
                            </p:childTnLst>
                          </p:cTn>
                        </p:par>
                        <p:par>
                          <p:cTn id="43" fill="hold">
                            <p:stCondLst>
                              <p:cond delay="3500"/>
                            </p:stCondLst>
                            <p:childTnLst>
                              <p:par>
                                <p:cTn id="44" presetID="23" presetClass="entr" presetSubtype="16" fill="hold" nodeType="afterEffect">
                                  <p:stCondLst>
                                    <p:cond delay="0"/>
                                  </p:stCondLst>
                                  <p:childTnLst>
                                    <p:set>
                                      <p:cBhvr>
                                        <p:cTn id="45" dur="1" fill="hold">
                                          <p:stCondLst>
                                            <p:cond delay="0"/>
                                          </p:stCondLst>
                                        </p:cTn>
                                        <p:tgtEl>
                                          <p:spTgt spid="4184"/>
                                        </p:tgtEl>
                                        <p:attrNameLst>
                                          <p:attrName>style.visibility</p:attrName>
                                        </p:attrNameLst>
                                      </p:cBhvr>
                                      <p:to>
                                        <p:strVal val="visible"/>
                                      </p:to>
                                    </p:set>
                                    <p:anim calcmode="lin" valueType="num">
                                      <p:cBhvr additive="base">
                                        <p:cTn id="46" dur="500"/>
                                        <p:tgtEl>
                                          <p:spTgt spid="4184"/>
                                        </p:tgtEl>
                                        <p:attrNameLst>
                                          <p:attrName>ppt_w</p:attrName>
                                        </p:attrNameLst>
                                      </p:cBhvr>
                                      <p:tavLst>
                                        <p:tav tm="0">
                                          <p:val>
                                            <p:strVal val="0"/>
                                          </p:val>
                                        </p:tav>
                                        <p:tav tm="100000">
                                          <p:val>
                                            <p:strVal val="#ppt_w"/>
                                          </p:val>
                                        </p:tav>
                                      </p:tavLst>
                                    </p:anim>
                                    <p:anim calcmode="lin" valueType="num">
                                      <p:cBhvr additive="base">
                                        <p:cTn id="47" dur="500"/>
                                        <p:tgtEl>
                                          <p:spTgt spid="4184"/>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4190"/>
                                        </p:tgtEl>
                                        <p:attrNameLst>
                                          <p:attrName>style.visibility</p:attrName>
                                        </p:attrNameLst>
                                      </p:cBhvr>
                                      <p:to>
                                        <p:strVal val="visible"/>
                                      </p:to>
                                    </p:set>
                                    <p:anim calcmode="lin" valueType="num">
                                      <p:cBhvr additive="base">
                                        <p:cTn id="50" dur="500"/>
                                        <p:tgtEl>
                                          <p:spTgt spid="4190"/>
                                        </p:tgtEl>
                                        <p:attrNameLst>
                                          <p:attrName>ppt_w</p:attrName>
                                        </p:attrNameLst>
                                      </p:cBhvr>
                                      <p:tavLst>
                                        <p:tav tm="0">
                                          <p:val>
                                            <p:strVal val="0"/>
                                          </p:val>
                                        </p:tav>
                                        <p:tav tm="100000">
                                          <p:val>
                                            <p:strVal val="#ppt_w"/>
                                          </p:val>
                                        </p:tav>
                                      </p:tavLst>
                                    </p:anim>
                                    <p:anim calcmode="lin" valueType="num">
                                      <p:cBhvr additive="base">
                                        <p:cTn id="51" dur="500"/>
                                        <p:tgtEl>
                                          <p:spTgt spid="4190"/>
                                        </p:tgtEl>
                                        <p:attrNameLst>
                                          <p:attrName>ppt_h</p:attrName>
                                        </p:attrNameLst>
                                      </p:cBhvr>
                                      <p:tavLst>
                                        <p:tav tm="0">
                                          <p:val>
                                            <p:str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4187"/>
                                        </p:tgtEl>
                                        <p:attrNameLst>
                                          <p:attrName>style.visibility</p:attrName>
                                        </p:attrNameLst>
                                      </p:cBhvr>
                                      <p:to>
                                        <p:strVal val="visible"/>
                                      </p:to>
                                    </p:set>
                                    <p:anim calcmode="lin" valueType="num">
                                      <p:cBhvr additive="base">
                                        <p:cTn id="54" dur="500"/>
                                        <p:tgtEl>
                                          <p:spTgt spid="4187"/>
                                        </p:tgtEl>
                                        <p:attrNameLst>
                                          <p:attrName>ppt_w</p:attrName>
                                        </p:attrNameLst>
                                      </p:cBhvr>
                                      <p:tavLst>
                                        <p:tav tm="0">
                                          <p:val>
                                            <p:strVal val="0"/>
                                          </p:val>
                                        </p:tav>
                                        <p:tav tm="100000">
                                          <p:val>
                                            <p:strVal val="#ppt_w"/>
                                          </p:val>
                                        </p:tav>
                                      </p:tavLst>
                                    </p:anim>
                                    <p:anim calcmode="lin" valueType="num">
                                      <p:cBhvr additive="base">
                                        <p:cTn id="55" dur="500"/>
                                        <p:tgtEl>
                                          <p:spTgt spid="4187"/>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4193"/>
                                        </p:tgtEl>
                                        <p:attrNameLst>
                                          <p:attrName>style.visibility</p:attrName>
                                        </p:attrNameLst>
                                      </p:cBhvr>
                                      <p:to>
                                        <p:strVal val="visible"/>
                                      </p:to>
                                    </p:set>
                                    <p:anim calcmode="lin" valueType="num">
                                      <p:cBhvr additive="base">
                                        <p:cTn id="58" dur="500"/>
                                        <p:tgtEl>
                                          <p:spTgt spid="4193"/>
                                        </p:tgtEl>
                                        <p:attrNameLst>
                                          <p:attrName>ppt_w</p:attrName>
                                        </p:attrNameLst>
                                      </p:cBhvr>
                                      <p:tavLst>
                                        <p:tav tm="0">
                                          <p:val>
                                            <p:strVal val="0"/>
                                          </p:val>
                                        </p:tav>
                                        <p:tav tm="100000">
                                          <p:val>
                                            <p:strVal val="#ppt_w"/>
                                          </p:val>
                                        </p:tav>
                                      </p:tavLst>
                                    </p:anim>
                                    <p:anim calcmode="lin" valueType="num">
                                      <p:cBhvr additive="base">
                                        <p:cTn id="59" dur="500"/>
                                        <p:tgtEl>
                                          <p:spTgt spid="4193"/>
                                        </p:tgtEl>
                                        <p:attrNameLst>
                                          <p:attrName>ppt_h</p:attrName>
                                        </p:attrNameLst>
                                      </p:cBhvr>
                                      <p:tavLst>
                                        <p:tav tm="0">
                                          <p:val>
                                            <p:strVal val="0"/>
                                          </p:val>
                                        </p:tav>
                                        <p:tav tm="100000">
                                          <p:val>
                                            <p:strVal val="#ppt_h"/>
                                          </p:val>
                                        </p:tav>
                                      </p:tavLst>
                                    </p:anim>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199"/>
                                        </p:tgtEl>
                                        <p:attrNameLst>
                                          <p:attrName>style.visibility</p:attrName>
                                        </p:attrNameLst>
                                      </p:cBhvr>
                                      <p:to>
                                        <p:strVal val="visible"/>
                                      </p:to>
                                    </p:set>
                                    <p:animEffect transition="in" filter="fade">
                                      <p:cBhvr>
                                        <p:cTn id="63" dur="500"/>
                                        <p:tgtEl>
                                          <p:spTgt spid="4199"/>
                                        </p:tgtEl>
                                      </p:cBhvr>
                                    </p:animEffect>
                                  </p:childTnLst>
                                </p:cTn>
                              </p:par>
                              <p:par>
                                <p:cTn id="64" presetID="10" presetClass="entr" presetSubtype="0" fill="hold" nodeType="withEffect">
                                  <p:stCondLst>
                                    <p:cond delay="0"/>
                                  </p:stCondLst>
                                  <p:childTnLst>
                                    <p:set>
                                      <p:cBhvr>
                                        <p:cTn id="65" dur="1" fill="hold">
                                          <p:stCondLst>
                                            <p:cond delay="0"/>
                                          </p:stCondLst>
                                        </p:cTn>
                                        <p:tgtEl>
                                          <p:spTgt spid="4201"/>
                                        </p:tgtEl>
                                        <p:attrNameLst>
                                          <p:attrName>style.visibility</p:attrName>
                                        </p:attrNameLst>
                                      </p:cBhvr>
                                      <p:to>
                                        <p:strVal val="visible"/>
                                      </p:to>
                                    </p:set>
                                    <p:animEffect transition="in" filter="fade">
                                      <p:cBhvr>
                                        <p:cTn id="66" dur="500"/>
                                        <p:tgtEl>
                                          <p:spTgt spid="4201"/>
                                        </p:tgtEl>
                                      </p:cBhvr>
                                    </p:animEffect>
                                  </p:childTnLst>
                                </p:cTn>
                              </p:par>
                              <p:par>
                                <p:cTn id="67" presetID="10" presetClass="entr" presetSubtype="0" fill="hold" nodeType="withEffect">
                                  <p:stCondLst>
                                    <p:cond delay="0"/>
                                  </p:stCondLst>
                                  <p:childTnLst>
                                    <p:set>
                                      <p:cBhvr>
                                        <p:cTn id="68" dur="1" fill="hold">
                                          <p:stCondLst>
                                            <p:cond delay="0"/>
                                          </p:stCondLst>
                                        </p:cTn>
                                        <p:tgtEl>
                                          <p:spTgt spid="4200"/>
                                        </p:tgtEl>
                                        <p:attrNameLst>
                                          <p:attrName>style.visibility</p:attrName>
                                        </p:attrNameLst>
                                      </p:cBhvr>
                                      <p:to>
                                        <p:strVal val="visible"/>
                                      </p:to>
                                    </p:set>
                                    <p:animEffect transition="in" filter="fade">
                                      <p:cBhvr>
                                        <p:cTn id="69" dur="500"/>
                                        <p:tgtEl>
                                          <p:spTgt spid="4200"/>
                                        </p:tgtEl>
                                      </p:cBhvr>
                                    </p:animEffect>
                                  </p:childTnLst>
                                </p:cTn>
                              </p:par>
                              <p:par>
                                <p:cTn id="70" presetID="10" presetClass="entr" presetSubtype="0" fill="hold" nodeType="withEffect">
                                  <p:stCondLst>
                                    <p:cond delay="0"/>
                                  </p:stCondLst>
                                  <p:childTnLst>
                                    <p:set>
                                      <p:cBhvr>
                                        <p:cTn id="71" dur="1" fill="hold">
                                          <p:stCondLst>
                                            <p:cond delay="0"/>
                                          </p:stCondLst>
                                        </p:cTn>
                                        <p:tgtEl>
                                          <p:spTgt spid="4202"/>
                                        </p:tgtEl>
                                        <p:attrNameLst>
                                          <p:attrName>style.visibility</p:attrName>
                                        </p:attrNameLst>
                                      </p:cBhvr>
                                      <p:to>
                                        <p:strVal val="visible"/>
                                      </p:to>
                                    </p:set>
                                    <p:animEffect transition="in" filter="fade">
                                      <p:cBhvr>
                                        <p:cTn id="72" dur="500"/>
                                        <p:tgtEl>
                                          <p:spTgt spid="4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30"/>
        <p:cNvGrpSpPr/>
        <p:nvPr/>
      </p:nvGrpSpPr>
      <p:grpSpPr>
        <a:xfrm>
          <a:off x="0" y="0"/>
          <a:ext cx="0" cy="0"/>
          <a:chOff x="0" y="0"/>
          <a:chExt cx="0" cy="0"/>
        </a:xfrm>
      </p:grpSpPr>
      <p:sp>
        <p:nvSpPr>
          <p:cNvPr id="4231" name="Google Shape;4231;p89"/>
          <p:cNvSpPr txBox="1">
            <a:spLocks noGrp="1"/>
          </p:cNvSpPr>
          <p:nvPr>
            <p:ph type="title" idx="4294967295"/>
          </p:nvPr>
        </p:nvSpPr>
        <p:spPr>
          <a:xfrm>
            <a:off x="2537619" y="3650931"/>
            <a:ext cx="7116763" cy="10017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8000"/>
              <a:buFont typeface="Lato"/>
              <a:buNone/>
            </a:pPr>
            <a:r>
              <a:rPr lang="en-US" sz="8000">
                <a:solidFill>
                  <a:schemeClr val="lt2"/>
                </a:solidFill>
              </a:rPr>
              <a:t>Gear Diagram</a:t>
            </a:r>
            <a:endParaRPr/>
          </a:p>
        </p:txBody>
      </p:sp>
      <p:sp>
        <p:nvSpPr>
          <p:cNvPr id="4232" name="Google Shape;4232;p89"/>
          <p:cNvSpPr/>
          <p:nvPr/>
        </p:nvSpPr>
        <p:spPr>
          <a:xfrm>
            <a:off x="5555445" y="2350623"/>
            <a:ext cx="1081110" cy="1078523"/>
          </a:xfrm>
          <a:custGeom>
            <a:avLst/>
            <a:gdLst/>
            <a:ahLst/>
            <a:cxnLst/>
            <a:rect l="l" t="t" r="r" b="b"/>
            <a:pathLst>
              <a:path w="177" h="176" extrusionOk="0">
                <a:moveTo>
                  <a:pt x="161" y="88"/>
                </a:moveTo>
                <a:cubicBezTo>
                  <a:pt x="161" y="77"/>
                  <a:pt x="167" y="68"/>
                  <a:pt x="177" y="64"/>
                </a:cubicBezTo>
                <a:cubicBezTo>
                  <a:pt x="175" y="56"/>
                  <a:pt x="172" y="49"/>
                  <a:pt x="168" y="42"/>
                </a:cubicBezTo>
                <a:cubicBezTo>
                  <a:pt x="158" y="46"/>
                  <a:pt x="147" y="45"/>
                  <a:pt x="139" y="37"/>
                </a:cubicBezTo>
                <a:cubicBezTo>
                  <a:pt x="132" y="29"/>
                  <a:pt x="130" y="18"/>
                  <a:pt x="134" y="9"/>
                </a:cubicBezTo>
                <a:cubicBezTo>
                  <a:pt x="128" y="5"/>
                  <a:pt x="120" y="2"/>
                  <a:pt x="112" y="0"/>
                </a:cubicBezTo>
                <a:cubicBezTo>
                  <a:pt x="109" y="9"/>
                  <a:pt x="100" y="16"/>
                  <a:pt x="89" y="16"/>
                </a:cubicBezTo>
                <a:cubicBezTo>
                  <a:pt x="78" y="16"/>
                  <a:pt x="69" y="9"/>
                  <a:pt x="65" y="0"/>
                </a:cubicBezTo>
                <a:cubicBezTo>
                  <a:pt x="57" y="2"/>
                  <a:pt x="50" y="5"/>
                  <a:pt x="43" y="9"/>
                </a:cubicBezTo>
                <a:cubicBezTo>
                  <a:pt x="47" y="18"/>
                  <a:pt x="46" y="29"/>
                  <a:pt x="38" y="37"/>
                </a:cubicBezTo>
                <a:cubicBezTo>
                  <a:pt x="30" y="45"/>
                  <a:pt x="19" y="46"/>
                  <a:pt x="10" y="42"/>
                </a:cubicBezTo>
                <a:cubicBezTo>
                  <a:pt x="6" y="49"/>
                  <a:pt x="3" y="56"/>
                  <a:pt x="0" y="64"/>
                </a:cubicBezTo>
                <a:cubicBezTo>
                  <a:pt x="10" y="68"/>
                  <a:pt x="17" y="77"/>
                  <a:pt x="17" y="88"/>
                </a:cubicBezTo>
                <a:cubicBezTo>
                  <a:pt x="17" y="99"/>
                  <a:pt x="10" y="108"/>
                  <a:pt x="0" y="111"/>
                </a:cubicBezTo>
                <a:cubicBezTo>
                  <a:pt x="3" y="119"/>
                  <a:pt x="6" y="127"/>
                  <a:pt x="10" y="134"/>
                </a:cubicBezTo>
                <a:cubicBezTo>
                  <a:pt x="19" y="129"/>
                  <a:pt x="30" y="131"/>
                  <a:pt x="38" y="139"/>
                </a:cubicBezTo>
                <a:cubicBezTo>
                  <a:pt x="46" y="146"/>
                  <a:pt x="47" y="158"/>
                  <a:pt x="43" y="167"/>
                </a:cubicBezTo>
                <a:cubicBezTo>
                  <a:pt x="50" y="171"/>
                  <a:pt x="57" y="174"/>
                  <a:pt x="65" y="176"/>
                </a:cubicBezTo>
                <a:cubicBezTo>
                  <a:pt x="69" y="166"/>
                  <a:pt x="78" y="160"/>
                  <a:pt x="89" y="160"/>
                </a:cubicBezTo>
                <a:cubicBezTo>
                  <a:pt x="100" y="160"/>
                  <a:pt x="109" y="166"/>
                  <a:pt x="112" y="176"/>
                </a:cubicBezTo>
                <a:cubicBezTo>
                  <a:pt x="120" y="174"/>
                  <a:pt x="128" y="171"/>
                  <a:pt x="134" y="167"/>
                </a:cubicBezTo>
                <a:cubicBezTo>
                  <a:pt x="130" y="158"/>
                  <a:pt x="132" y="146"/>
                  <a:pt x="139" y="139"/>
                </a:cubicBezTo>
                <a:cubicBezTo>
                  <a:pt x="147" y="131"/>
                  <a:pt x="158" y="129"/>
                  <a:pt x="168" y="134"/>
                </a:cubicBezTo>
                <a:cubicBezTo>
                  <a:pt x="172" y="127"/>
                  <a:pt x="175" y="119"/>
                  <a:pt x="177" y="111"/>
                </a:cubicBezTo>
                <a:cubicBezTo>
                  <a:pt x="167" y="108"/>
                  <a:pt x="161" y="99"/>
                  <a:pt x="161" y="88"/>
                </a:cubicBezTo>
                <a:moveTo>
                  <a:pt x="89" y="132"/>
                </a:moveTo>
                <a:cubicBezTo>
                  <a:pt x="64" y="132"/>
                  <a:pt x="45" y="112"/>
                  <a:pt x="45" y="88"/>
                </a:cubicBezTo>
                <a:cubicBezTo>
                  <a:pt x="45" y="64"/>
                  <a:pt x="64" y="44"/>
                  <a:pt x="89" y="44"/>
                </a:cubicBezTo>
                <a:cubicBezTo>
                  <a:pt x="113" y="44"/>
                  <a:pt x="133" y="64"/>
                  <a:pt x="133" y="88"/>
                </a:cubicBezTo>
                <a:cubicBezTo>
                  <a:pt x="133" y="112"/>
                  <a:pt x="113" y="132"/>
                  <a:pt x="89" y="132"/>
                </a:cubicBezTo>
                <a:moveTo>
                  <a:pt x="89" y="48"/>
                </a:moveTo>
                <a:cubicBezTo>
                  <a:pt x="67" y="48"/>
                  <a:pt x="49" y="66"/>
                  <a:pt x="49" y="88"/>
                </a:cubicBezTo>
                <a:cubicBezTo>
                  <a:pt x="49" y="110"/>
                  <a:pt x="67" y="128"/>
                  <a:pt x="89" y="128"/>
                </a:cubicBezTo>
                <a:cubicBezTo>
                  <a:pt x="111" y="128"/>
                  <a:pt x="128" y="110"/>
                  <a:pt x="128" y="88"/>
                </a:cubicBezTo>
                <a:cubicBezTo>
                  <a:pt x="128" y="66"/>
                  <a:pt x="111" y="48"/>
                  <a:pt x="89" y="48"/>
                </a:cubicBezTo>
                <a:moveTo>
                  <a:pt x="89" y="115"/>
                </a:moveTo>
                <a:cubicBezTo>
                  <a:pt x="74" y="115"/>
                  <a:pt x="62" y="103"/>
                  <a:pt x="62" y="88"/>
                </a:cubicBezTo>
                <a:cubicBezTo>
                  <a:pt x="62" y="73"/>
                  <a:pt x="74" y="61"/>
                  <a:pt x="89" y="61"/>
                </a:cubicBezTo>
                <a:cubicBezTo>
                  <a:pt x="103" y="61"/>
                  <a:pt x="115" y="73"/>
                  <a:pt x="115" y="88"/>
                </a:cubicBezTo>
                <a:cubicBezTo>
                  <a:pt x="115" y="103"/>
                  <a:pt x="103" y="115"/>
                  <a:pt x="89" y="115"/>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232"/>
                                        </p:tgtEl>
                                        <p:attrNameLst>
                                          <p:attrName>style.visibility</p:attrName>
                                        </p:attrNameLst>
                                      </p:cBhvr>
                                      <p:to>
                                        <p:strVal val="visible"/>
                                      </p:to>
                                    </p:set>
                                    <p:anim calcmode="lin" valueType="num">
                                      <p:cBhvr additive="base">
                                        <p:cTn id="7" dur="500"/>
                                        <p:tgtEl>
                                          <p:spTgt spid="4232"/>
                                        </p:tgtEl>
                                        <p:attrNameLst>
                                          <p:attrName>ppt_w</p:attrName>
                                        </p:attrNameLst>
                                      </p:cBhvr>
                                      <p:tavLst>
                                        <p:tav tm="0">
                                          <p:val>
                                            <p:strVal val="0"/>
                                          </p:val>
                                        </p:tav>
                                        <p:tav tm="100000">
                                          <p:val>
                                            <p:strVal val="#ppt_w"/>
                                          </p:val>
                                        </p:tav>
                                      </p:tavLst>
                                    </p:anim>
                                    <p:anim calcmode="lin" valueType="num">
                                      <p:cBhvr additive="base">
                                        <p:cTn id="8" dur="500"/>
                                        <p:tgtEl>
                                          <p:spTgt spid="423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37"/>
        <p:cNvGrpSpPr/>
        <p:nvPr/>
      </p:nvGrpSpPr>
      <p:grpSpPr>
        <a:xfrm>
          <a:off x="0" y="0"/>
          <a:ext cx="0" cy="0"/>
          <a:chOff x="0" y="0"/>
          <a:chExt cx="0" cy="0"/>
        </a:xfrm>
      </p:grpSpPr>
      <p:sp>
        <p:nvSpPr>
          <p:cNvPr id="4238" name="Google Shape;4238;p90"/>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Gear Diagram</a:t>
            </a:r>
            <a:endParaRPr/>
          </a:p>
        </p:txBody>
      </p:sp>
      <p:sp>
        <p:nvSpPr>
          <p:cNvPr id="4239" name="Google Shape;4239;p90"/>
          <p:cNvSpPr/>
          <p:nvPr/>
        </p:nvSpPr>
        <p:spPr>
          <a:xfrm>
            <a:off x="4884394" y="3593654"/>
            <a:ext cx="1987962" cy="1983869"/>
          </a:xfrm>
          <a:custGeom>
            <a:avLst/>
            <a:gdLst/>
            <a:ahLst/>
            <a:cxnLst/>
            <a:rect l="l" t="t" r="r" b="b"/>
            <a:pathLst>
              <a:path w="1041" h="1039" extrusionOk="0">
                <a:moveTo>
                  <a:pt x="1041" y="522"/>
                </a:moveTo>
                <a:cubicBezTo>
                  <a:pt x="1041" y="521"/>
                  <a:pt x="1041" y="521"/>
                  <a:pt x="1041" y="520"/>
                </a:cubicBezTo>
                <a:cubicBezTo>
                  <a:pt x="1041" y="496"/>
                  <a:pt x="1039" y="473"/>
                  <a:pt x="1036" y="449"/>
                </a:cubicBezTo>
                <a:cubicBezTo>
                  <a:pt x="980" y="445"/>
                  <a:pt x="980" y="445"/>
                  <a:pt x="980" y="445"/>
                </a:cubicBezTo>
                <a:cubicBezTo>
                  <a:pt x="978" y="429"/>
                  <a:pt x="974" y="412"/>
                  <a:pt x="970" y="396"/>
                </a:cubicBezTo>
                <a:cubicBezTo>
                  <a:pt x="1018" y="368"/>
                  <a:pt x="1018" y="368"/>
                  <a:pt x="1018" y="368"/>
                </a:cubicBezTo>
                <a:cubicBezTo>
                  <a:pt x="1011" y="345"/>
                  <a:pt x="1002" y="322"/>
                  <a:pt x="992" y="301"/>
                </a:cubicBezTo>
                <a:cubicBezTo>
                  <a:pt x="938" y="313"/>
                  <a:pt x="938" y="313"/>
                  <a:pt x="938" y="313"/>
                </a:cubicBezTo>
                <a:cubicBezTo>
                  <a:pt x="930" y="298"/>
                  <a:pt x="922" y="282"/>
                  <a:pt x="912" y="268"/>
                </a:cubicBezTo>
                <a:cubicBezTo>
                  <a:pt x="950" y="227"/>
                  <a:pt x="950" y="227"/>
                  <a:pt x="950" y="227"/>
                </a:cubicBezTo>
                <a:cubicBezTo>
                  <a:pt x="937" y="208"/>
                  <a:pt x="922" y="189"/>
                  <a:pt x="906" y="171"/>
                </a:cubicBezTo>
                <a:cubicBezTo>
                  <a:pt x="858" y="199"/>
                  <a:pt x="858" y="199"/>
                  <a:pt x="858" y="199"/>
                </a:cubicBezTo>
                <a:cubicBezTo>
                  <a:pt x="846" y="186"/>
                  <a:pt x="833" y="174"/>
                  <a:pt x="820" y="163"/>
                </a:cubicBezTo>
                <a:cubicBezTo>
                  <a:pt x="844" y="113"/>
                  <a:pt x="844" y="113"/>
                  <a:pt x="844" y="113"/>
                </a:cubicBezTo>
                <a:cubicBezTo>
                  <a:pt x="825" y="98"/>
                  <a:pt x="806" y="84"/>
                  <a:pt x="785" y="72"/>
                </a:cubicBezTo>
                <a:cubicBezTo>
                  <a:pt x="748" y="113"/>
                  <a:pt x="748" y="113"/>
                  <a:pt x="748" y="113"/>
                </a:cubicBezTo>
                <a:cubicBezTo>
                  <a:pt x="732" y="104"/>
                  <a:pt x="716" y="97"/>
                  <a:pt x="700" y="90"/>
                </a:cubicBezTo>
                <a:cubicBezTo>
                  <a:pt x="709" y="35"/>
                  <a:pt x="709" y="35"/>
                  <a:pt x="709" y="35"/>
                </a:cubicBezTo>
                <a:cubicBezTo>
                  <a:pt x="687" y="26"/>
                  <a:pt x="664" y="19"/>
                  <a:pt x="640" y="14"/>
                </a:cubicBezTo>
                <a:cubicBezTo>
                  <a:pt x="616" y="64"/>
                  <a:pt x="616" y="64"/>
                  <a:pt x="616" y="64"/>
                </a:cubicBezTo>
                <a:cubicBezTo>
                  <a:pt x="599" y="60"/>
                  <a:pt x="582" y="58"/>
                  <a:pt x="564" y="56"/>
                </a:cubicBezTo>
                <a:cubicBezTo>
                  <a:pt x="556" y="1"/>
                  <a:pt x="556" y="1"/>
                  <a:pt x="556" y="1"/>
                </a:cubicBezTo>
                <a:cubicBezTo>
                  <a:pt x="544" y="0"/>
                  <a:pt x="532" y="0"/>
                  <a:pt x="520" y="0"/>
                </a:cubicBezTo>
                <a:cubicBezTo>
                  <a:pt x="508" y="0"/>
                  <a:pt x="496" y="0"/>
                  <a:pt x="484" y="1"/>
                </a:cubicBezTo>
                <a:cubicBezTo>
                  <a:pt x="476" y="56"/>
                  <a:pt x="476" y="56"/>
                  <a:pt x="476" y="56"/>
                </a:cubicBezTo>
                <a:cubicBezTo>
                  <a:pt x="459" y="58"/>
                  <a:pt x="441" y="60"/>
                  <a:pt x="424" y="64"/>
                </a:cubicBezTo>
                <a:cubicBezTo>
                  <a:pt x="400" y="14"/>
                  <a:pt x="400" y="14"/>
                  <a:pt x="400" y="14"/>
                </a:cubicBezTo>
                <a:cubicBezTo>
                  <a:pt x="377" y="19"/>
                  <a:pt x="354" y="26"/>
                  <a:pt x="332" y="35"/>
                </a:cubicBezTo>
                <a:cubicBezTo>
                  <a:pt x="340" y="90"/>
                  <a:pt x="340" y="90"/>
                  <a:pt x="340" y="90"/>
                </a:cubicBezTo>
                <a:cubicBezTo>
                  <a:pt x="324" y="97"/>
                  <a:pt x="308" y="104"/>
                  <a:pt x="293" y="113"/>
                </a:cubicBezTo>
                <a:cubicBezTo>
                  <a:pt x="255" y="72"/>
                  <a:pt x="255" y="72"/>
                  <a:pt x="255" y="72"/>
                </a:cubicBezTo>
                <a:cubicBezTo>
                  <a:pt x="235" y="84"/>
                  <a:pt x="215" y="98"/>
                  <a:pt x="196" y="113"/>
                </a:cubicBezTo>
                <a:cubicBezTo>
                  <a:pt x="220" y="163"/>
                  <a:pt x="220" y="163"/>
                  <a:pt x="220" y="163"/>
                </a:cubicBezTo>
                <a:cubicBezTo>
                  <a:pt x="207" y="174"/>
                  <a:pt x="194" y="186"/>
                  <a:pt x="182" y="199"/>
                </a:cubicBezTo>
                <a:cubicBezTo>
                  <a:pt x="134" y="171"/>
                  <a:pt x="134" y="171"/>
                  <a:pt x="134" y="171"/>
                </a:cubicBezTo>
                <a:cubicBezTo>
                  <a:pt x="118" y="189"/>
                  <a:pt x="103" y="208"/>
                  <a:pt x="90" y="227"/>
                </a:cubicBezTo>
                <a:cubicBezTo>
                  <a:pt x="128" y="268"/>
                  <a:pt x="128" y="268"/>
                  <a:pt x="128" y="268"/>
                </a:cubicBezTo>
                <a:cubicBezTo>
                  <a:pt x="119" y="282"/>
                  <a:pt x="110" y="298"/>
                  <a:pt x="102" y="313"/>
                </a:cubicBezTo>
                <a:cubicBezTo>
                  <a:pt x="48" y="301"/>
                  <a:pt x="48" y="301"/>
                  <a:pt x="48" y="301"/>
                </a:cubicBezTo>
                <a:cubicBezTo>
                  <a:pt x="38" y="322"/>
                  <a:pt x="29" y="345"/>
                  <a:pt x="22" y="368"/>
                </a:cubicBezTo>
                <a:cubicBezTo>
                  <a:pt x="71" y="396"/>
                  <a:pt x="71" y="396"/>
                  <a:pt x="71" y="396"/>
                </a:cubicBezTo>
                <a:cubicBezTo>
                  <a:pt x="66" y="412"/>
                  <a:pt x="63" y="429"/>
                  <a:pt x="60" y="445"/>
                </a:cubicBezTo>
                <a:cubicBezTo>
                  <a:pt x="5" y="449"/>
                  <a:pt x="5" y="449"/>
                  <a:pt x="5" y="449"/>
                </a:cubicBezTo>
                <a:cubicBezTo>
                  <a:pt x="1" y="473"/>
                  <a:pt x="0" y="496"/>
                  <a:pt x="0" y="520"/>
                </a:cubicBezTo>
                <a:cubicBezTo>
                  <a:pt x="0" y="521"/>
                  <a:pt x="0" y="521"/>
                  <a:pt x="0" y="522"/>
                </a:cubicBezTo>
                <a:cubicBezTo>
                  <a:pt x="54" y="534"/>
                  <a:pt x="54" y="534"/>
                  <a:pt x="54" y="534"/>
                </a:cubicBezTo>
                <a:cubicBezTo>
                  <a:pt x="55" y="551"/>
                  <a:pt x="56" y="568"/>
                  <a:pt x="58" y="584"/>
                </a:cubicBezTo>
                <a:cubicBezTo>
                  <a:pt x="7" y="604"/>
                  <a:pt x="7" y="604"/>
                  <a:pt x="7" y="604"/>
                </a:cubicBezTo>
                <a:cubicBezTo>
                  <a:pt x="10" y="629"/>
                  <a:pt x="16" y="652"/>
                  <a:pt x="23" y="675"/>
                </a:cubicBezTo>
                <a:cubicBezTo>
                  <a:pt x="79" y="671"/>
                  <a:pt x="79" y="671"/>
                  <a:pt x="79" y="671"/>
                </a:cubicBezTo>
                <a:cubicBezTo>
                  <a:pt x="84" y="687"/>
                  <a:pt x="90" y="702"/>
                  <a:pt x="97" y="717"/>
                </a:cubicBezTo>
                <a:cubicBezTo>
                  <a:pt x="54" y="751"/>
                  <a:pt x="54" y="751"/>
                  <a:pt x="54" y="751"/>
                </a:cubicBezTo>
                <a:cubicBezTo>
                  <a:pt x="65" y="773"/>
                  <a:pt x="77" y="795"/>
                  <a:pt x="91" y="815"/>
                </a:cubicBezTo>
                <a:cubicBezTo>
                  <a:pt x="143" y="794"/>
                  <a:pt x="143" y="794"/>
                  <a:pt x="143" y="794"/>
                </a:cubicBezTo>
                <a:cubicBezTo>
                  <a:pt x="152" y="807"/>
                  <a:pt x="163" y="820"/>
                  <a:pt x="173" y="832"/>
                </a:cubicBezTo>
                <a:cubicBezTo>
                  <a:pt x="142" y="878"/>
                  <a:pt x="142" y="878"/>
                  <a:pt x="142" y="878"/>
                </a:cubicBezTo>
                <a:cubicBezTo>
                  <a:pt x="159" y="896"/>
                  <a:pt x="177" y="912"/>
                  <a:pt x="196" y="928"/>
                </a:cubicBezTo>
                <a:cubicBezTo>
                  <a:pt x="240" y="893"/>
                  <a:pt x="240" y="893"/>
                  <a:pt x="240" y="893"/>
                </a:cubicBezTo>
                <a:cubicBezTo>
                  <a:pt x="253" y="902"/>
                  <a:pt x="266" y="912"/>
                  <a:pt x="280" y="920"/>
                </a:cubicBezTo>
                <a:cubicBezTo>
                  <a:pt x="263" y="973"/>
                  <a:pt x="263" y="973"/>
                  <a:pt x="263" y="973"/>
                </a:cubicBezTo>
                <a:cubicBezTo>
                  <a:pt x="285" y="985"/>
                  <a:pt x="307" y="996"/>
                  <a:pt x="330" y="1005"/>
                </a:cubicBezTo>
                <a:cubicBezTo>
                  <a:pt x="361" y="959"/>
                  <a:pt x="361" y="959"/>
                  <a:pt x="361" y="959"/>
                </a:cubicBezTo>
                <a:cubicBezTo>
                  <a:pt x="376" y="964"/>
                  <a:pt x="391" y="969"/>
                  <a:pt x="407" y="973"/>
                </a:cubicBezTo>
                <a:cubicBezTo>
                  <a:pt x="407" y="1028"/>
                  <a:pt x="407" y="1028"/>
                  <a:pt x="407" y="1028"/>
                </a:cubicBezTo>
                <a:cubicBezTo>
                  <a:pt x="431" y="1033"/>
                  <a:pt x="455" y="1037"/>
                  <a:pt x="480" y="1039"/>
                </a:cubicBezTo>
                <a:cubicBezTo>
                  <a:pt x="496" y="986"/>
                  <a:pt x="496" y="986"/>
                  <a:pt x="496" y="986"/>
                </a:cubicBezTo>
                <a:cubicBezTo>
                  <a:pt x="504" y="986"/>
                  <a:pt x="512" y="987"/>
                  <a:pt x="520" y="987"/>
                </a:cubicBezTo>
                <a:cubicBezTo>
                  <a:pt x="528" y="987"/>
                  <a:pt x="536" y="986"/>
                  <a:pt x="544" y="986"/>
                </a:cubicBezTo>
                <a:cubicBezTo>
                  <a:pt x="560" y="1039"/>
                  <a:pt x="560" y="1039"/>
                  <a:pt x="560" y="1039"/>
                </a:cubicBezTo>
                <a:cubicBezTo>
                  <a:pt x="585" y="1037"/>
                  <a:pt x="610" y="1033"/>
                  <a:pt x="633" y="1028"/>
                </a:cubicBezTo>
                <a:cubicBezTo>
                  <a:pt x="633" y="973"/>
                  <a:pt x="633" y="973"/>
                  <a:pt x="633" y="973"/>
                </a:cubicBezTo>
                <a:cubicBezTo>
                  <a:pt x="649" y="969"/>
                  <a:pt x="664" y="964"/>
                  <a:pt x="679" y="959"/>
                </a:cubicBezTo>
                <a:cubicBezTo>
                  <a:pt x="710" y="1005"/>
                  <a:pt x="710" y="1005"/>
                  <a:pt x="710" y="1005"/>
                </a:cubicBezTo>
                <a:cubicBezTo>
                  <a:pt x="733" y="996"/>
                  <a:pt x="756" y="985"/>
                  <a:pt x="777" y="973"/>
                </a:cubicBezTo>
                <a:cubicBezTo>
                  <a:pt x="761" y="920"/>
                  <a:pt x="761" y="920"/>
                  <a:pt x="761" y="920"/>
                </a:cubicBezTo>
                <a:cubicBezTo>
                  <a:pt x="774" y="912"/>
                  <a:pt x="788" y="902"/>
                  <a:pt x="801" y="893"/>
                </a:cubicBezTo>
                <a:cubicBezTo>
                  <a:pt x="844" y="928"/>
                  <a:pt x="844" y="928"/>
                  <a:pt x="844" y="928"/>
                </a:cubicBezTo>
                <a:cubicBezTo>
                  <a:pt x="863" y="912"/>
                  <a:pt x="881" y="896"/>
                  <a:pt x="898" y="878"/>
                </a:cubicBezTo>
                <a:cubicBezTo>
                  <a:pt x="867" y="832"/>
                  <a:pt x="867" y="832"/>
                  <a:pt x="867" y="832"/>
                </a:cubicBezTo>
                <a:cubicBezTo>
                  <a:pt x="878" y="820"/>
                  <a:pt x="888" y="807"/>
                  <a:pt x="898" y="794"/>
                </a:cubicBezTo>
                <a:cubicBezTo>
                  <a:pt x="949" y="815"/>
                  <a:pt x="949" y="815"/>
                  <a:pt x="949" y="815"/>
                </a:cubicBezTo>
                <a:cubicBezTo>
                  <a:pt x="963" y="795"/>
                  <a:pt x="976" y="773"/>
                  <a:pt x="986" y="751"/>
                </a:cubicBezTo>
                <a:cubicBezTo>
                  <a:pt x="943" y="717"/>
                  <a:pt x="943" y="717"/>
                  <a:pt x="943" y="717"/>
                </a:cubicBezTo>
                <a:cubicBezTo>
                  <a:pt x="950" y="702"/>
                  <a:pt x="956" y="687"/>
                  <a:pt x="962" y="671"/>
                </a:cubicBezTo>
                <a:cubicBezTo>
                  <a:pt x="1017" y="675"/>
                  <a:pt x="1017" y="675"/>
                  <a:pt x="1017" y="675"/>
                </a:cubicBezTo>
                <a:cubicBezTo>
                  <a:pt x="1024" y="652"/>
                  <a:pt x="1030" y="629"/>
                  <a:pt x="1034" y="604"/>
                </a:cubicBezTo>
                <a:cubicBezTo>
                  <a:pt x="982" y="584"/>
                  <a:pt x="982" y="584"/>
                  <a:pt x="982" y="584"/>
                </a:cubicBezTo>
                <a:cubicBezTo>
                  <a:pt x="984" y="568"/>
                  <a:pt x="986" y="551"/>
                  <a:pt x="986" y="534"/>
                </a:cubicBezTo>
                <a:lnTo>
                  <a:pt x="1041" y="522"/>
                </a:lnTo>
                <a:close/>
                <a:moveTo>
                  <a:pt x="520" y="905"/>
                </a:moveTo>
                <a:cubicBezTo>
                  <a:pt x="307" y="905"/>
                  <a:pt x="134" y="732"/>
                  <a:pt x="134" y="519"/>
                </a:cubicBezTo>
                <a:cubicBezTo>
                  <a:pt x="134" y="306"/>
                  <a:pt x="307" y="134"/>
                  <a:pt x="520" y="134"/>
                </a:cubicBezTo>
                <a:cubicBezTo>
                  <a:pt x="733" y="134"/>
                  <a:pt x="906" y="306"/>
                  <a:pt x="906" y="519"/>
                </a:cubicBezTo>
                <a:cubicBezTo>
                  <a:pt x="906" y="732"/>
                  <a:pt x="733" y="905"/>
                  <a:pt x="520" y="905"/>
                </a:cubicBezTo>
                <a:close/>
              </a:path>
            </a:pathLst>
          </a:custGeom>
          <a:gradFill>
            <a:gsLst>
              <a:gs pos="0">
                <a:srgbClr val="D8D8D8"/>
              </a:gs>
              <a:gs pos="20000">
                <a:srgbClr val="D8D8D8"/>
              </a:gs>
              <a:gs pos="50000">
                <a:srgbClr val="F2F2F2"/>
              </a:gs>
              <a:gs pos="74000">
                <a:srgbClr val="D8D8D8"/>
              </a:gs>
              <a:gs pos="100000">
                <a:srgbClr val="D8D8D8"/>
              </a:gs>
            </a:gsLst>
            <a:path path="circle">
              <a:fillToRect l="50000" t="50000" r="50000" b="50000"/>
            </a:path>
            <a:tileRect/>
          </a:gradFill>
          <a:ln>
            <a:noFill/>
          </a:ln>
          <a:effectLst>
            <a:outerShdw blurRad="38100" dist="254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40" name="Google Shape;4240;p90"/>
          <p:cNvSpPr/>
          <p:nvPr/>
        </p:nvSpPr>
        <p:spPr>
          <a:xfrm>
            <a:off x="5250669" y="3958636"/>
            <a:ext cx="1255412" cy="1253904"/>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41" name="Google Shape;4241;p90"/>
          <p:cNvSpPr/>
          <p:nvPr/>
        </p:nvSpPr>
        <p:spPr>
          <a:xfrm>
            <a:off x="3340502" y="3928157"/>
            <a:ext cx="1069414" cy="1083485"/>
          </a:xfrm>
          <a:custGeom>
            <a:avLst/>
            <a:gdLst/>
            <a:ahLst/>
            <a:cxnLst/>
            <a:rect l="l" t="t" r="r" b="b"/>
            <a:pathLst>
              <a:path w="488" h="495" extrusionOk="0">
                <a:moveTo>
                  <a:pt x="488" y="278"/>
                </a:moveTo>
                <a:cubicBezTo>
                  <a:pt x="488" y="213"/>
                  <a:pt x="488" y="213"/>
                  <a:pt x="488" y="213"/>
                </a:cubicBezTo>
                <a:cubicBezTo>
                  <a:pt x="440" y="206"/>
                  <a:pt x="440" y="206"/>
                  <a:pt x="440" y="206"/>
                </a:cubicBezTo>
                <a:cubicBezTo>
                  <a:pt x="435" y="186"/>
                  <a:pt x="428" y="167"/>
                  <a:pt x="418" y="149"/>
                </a:cubicBezTo>
                <a:cubicBezTo>
                  <a:pt x="450" y="113"/>
                  <a:pt x="450" y="113"/>
                  <a:pt x="450" y="113"/>
                </a:cubicBezTo>
                <a:cubicBezTo>
                  <a:pt x="408" y="64"/>
                  <a:pt x="408" y="64"/>
                  <a:pt x="408" y="64"/>
                </a:cubicBezTo>
                <a:cubicBezTo>
                  <a:pt x="366" y="89"/>
                  <a:pt x="366" y="89"/>
                  <a:pt x="366" y="89"/>
                </a:cubicBezTo>
                <a:cubicBezTo>
                  <a:pt x="350" y="77"/>
                  <a:pt x="333" y="67"/>
                  <a:pt x="313" y="60"/>
                </a:cubicBezTo>
                <a:cubicBezTo>
                  <a:pt x="315" y="11"/>
                  <a:pt x="315" y="11"/>
                  <a:pt x="315" y="11"/>
                </a:cubicBezTo>
                <a:cubicBezTo>
                  <a:pt x="251" y="0"/>
                  <a:pt x="251" y="0"/>
                  <a:pt x="251" y="0"/>
                </a:cubicBezTo>
                <a:cubicBezTo>
                  <a:pt x="235" y="48"/>
                  <a:pt x="235" y="48"/>
                  <a:pt x="235" y="48"/>
                </a:cubicBezTo>
                <a:cubicBezTo>
                  <a:pt x="215" y="48"/>
                  <a:pt x="195" y="52"/>
                  <a:pt x="177" y="59"/>
                </a:cubicBezTo>
                <a:cubicBezTo>
                  <a:pt x="146" y="20"/>
                  <a:pt x="146" y="20"/>
                  <a:pt x="146" y="20"/>
                </a:cubicBezTo>
                <a:cubicBezTo>
                  <a:pt x="90" y="52"/>
                  <a:pt x="90" y="52"/>
                  <a:pt x="90" y="52"/>
                </a:cubicBezTo>
                <a:cubicBezTo>
                  <a:pt x="109" y="100"/>
                  <a:pt x="109" y="100"/>
                  <a:pt x="109" y="100"/>
                </a:cubicBezTo>
                <a:cubicBezTo>
                  <a:pt x="94" y="113"/>
                  <a:pt x="82" y="129"/>
                  <a:pt x="72" y="146"/>
                </a:cubicBezTo>
                <a:cubicBezTo>
                  <a:pt x="22" y="136"/>
                  <a:pt x="22" y="136"/>
                  <a:pt x="22" y="136"/>
                </a:cubicBezTo>
                <a:cubicBezTo>
                  <a:pt x="0" y="196"/>
                  <a:pt x="0" y="196"/>
                  <a:pt x="0" y="196"/>
                </a:cubicBezTo>
                <a:cubicBezTo>
                  <a:pt x="46" y="221"/>
                  <a:pt x="46" y="221"/>
                  <a:pt x="46" y="221"/>
                </a:cubicBezTo>
                <a:cubicBezTo>
                  <a:pt x="44" y="229"/>
                  <a:pt x="44" y="238"/>
                  <a:pt x="44" y="247"/>
                </a:cubicBezTo>
                <a:cubicBezTo>
                  <a:pt x="44" y="258"/>
                  <a:pt x="45" y="269"/>
                  <a:pt x="46" y="279"/>
                </a:cubicBezTo>
                <a:cubicBezTo>
                  <a:pt x="1" y="303"/>
                  <a:pt x="1" y="303"/>
                  <a:pt x="1" y="303"/>
                </a:cubicBezTo>
                <a:cubicBezTo>
                  <a:pt x="23" y="364"/>
                  <a:pt x="23" y="364"/>
                  <a:pt x="23" y="364"/>
                </a:cubicBezTo>
                <a:cubicBezTo>
                  <a:pt x="74" y="353"/>
                  <a:pt x="74" y="353"/>
                  <a:pt x="74" y="353"/>
                </a:cubicBezTo>
                <a:cubicBezTo>
                  <a:pt x="85" y="370"/>
                  <a:pt x="97" y="385"/>
                  <a:pt x="112" y="398"/>
                </a:cubicBezTo>
                <a:cubicBezTo>
                  <a:pt x="94" y="445"/>
                  <a:pt x="94" y="445"/>
                  <a:pt x="94" y="445"/>
                </a:cubicBezTo>
                <a:cubicBezTo>
                  <a:pt x="149" y="477"/>
                  <a:pt x="149" y="477"/>
                  <a:pt x="149" y="477"/>
                </a:cubicBezTo>
                <a:cubicBezTo>
                  <a:pt x="181" y="437"/>
                  <a:pt x="181" y="437"/>
                  <a:pt x="181" y="437"/>
                </a:cubicBezTo>
                <a:cubicBezTo>
                  <a:pt x="199" y="443"/>
                  <a:pt x="219" y="447"/>
                  <a:pt x="239" y="447"/>
                </a:cubicBezTo>
                <a:cubicBezTo>
                  <a:pt x="255" y="495"/>
                  <a:pt x="255" y="495"/>
                  <a:pt x="255" y="495"/>
                </a:cubicBezTo>
                <a:cubicBezTo>
                  <a:pt x="319" y="483"/>
                  <a:pt x="319" y="483"/>
                  <a:pt x="319" y="483"/>
                </a:cubicBezTo>
                <a:cubicBezTo>
                  <a:pt x="317" y="433"/>
                  <a:pt x="317" y="433"/>
                  <a:pt x="317" y="433"/>
                </a:cubicBezTo>
                <a:cubicBezTo>
                  <a:pt x="336" y="426"/>
                  <a:pt x="354" y="416"/>
                  <a:pt x="369" y="403"/>
                </a:cubicBezTo>
                <a:cubicBezTo>
                  <a:pt x="411" y="428"/>
                  <a:pt x="411" y="428"/>
                  <a:pt x="411" y="428"/>
                </a:cubicBezTo>
                <a:cubicBezTo>
                  <a:pt x="452" y="379"/>
                  <a:pt x="452" y="379"/>
                  <a:pt x="452" y="379"/>
                </a:cubicBezTo>
                <a:cubicBezTo>
                  <a:pt x="420" y="343"/>
                  <a:pt x="420" y="343"/>
                  <a:pt x="420" y="343"/>
                </a:cubicBezTo>
                <a:cubicBezTo>
                  <a:pt x="429" y="325"/>
                  <a:pt x="436" y="305"/>
                  <a:pt x="440" y="285"/>
                </a:cubicBezTo>
                <a:lnTo>
                  <a:pt x="488" y="278"/>
                </a:lnTo>
                <a:close/>
                <a:moveTo>
                  <a:pt x="244" y="394"/>
                </a:moveTo>
                <a:cubicBezTo>
                  <a:pt x="163" y="394"/>
                  <a:pt x="97" y="328"/>
                  <a:pt x="97" y="247"/>
                </a:cubicBezTo>
                <a:cubicBezTo>
                  <a:pt x="97" y="167"/>
                  <a:pt x="163" y="101"/>
                  <a:pt x="244" y="101"/>
                </a:cubicBezTo>
                <a:cubicBezTo>
                  <a:pt x="325" y="101"/>
                  <a:pt x="390" y="167"/>
                  <a:pt x="390" y="247"/>
                </a:cubicBezTo>
                <a:cubicBezTo>
                  <a:pt x="390" y="328"/>
                  <a:pt x="325" y="394"/>
                  <a:pt x="244" y="394"/>
                </a:cubicBezTo>
                <a:close/>
              </a:path>
            </a:pathLst>
          </a:custGeom>
          <a:gradFill>
            <a:gsLst>
              <a:gs pos="0">
                <a:srgbClr val="D8D8D8"/>
              </a:gs>
              <a:gs pos="20000">
                <a:srgbClr val="D8D8D8"/>
              </a:gs>
              <a:gs pos="50000">
                <a:srgbClr val="F2F2F2"/>
              </a:gs>
              <a:gs pos="74000">
                <a:srgbClr val="D8D8D8"/>
              </a:gs>
              <a:gs pos="100000">
                <a:srgbClr val="D8D8D8"/>
              </a:gs>
            </a:gsLst>
            <a:path path="circle">
              <a:fillToRect l="50000" t="50000" r="50000" b="50000"/>
            </a:path>
            <a:tileRect/>
          </a:gradFill>
          <a:ln>
            <a:noFill/>
          </a:ln>
          <a:effectLst>
            <a:outerShdw blurRad="38100" dist="254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42" name="Google Shape;4242;p90"/>
          <p:cNvSpPr/>
          <p:nvPr/>
        </p:nvSpPr>
        <p:spPr>
          <a:xfrm>
            <a:off x="3634434" y="4230688"/>
            <a:ext cx="481549" cy="478422"/>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43" name="Google Shape;4243;p90"/>
          <p:cNvSpPr/>
          <p:nvPr/>
        </p:nvSpPr>
        <p:spPr>
          <a:xfrm>
            <a:off x="6645862" y="3121565"/>
            <a:ext cx="937358" cy="941451"/>
          </a:xfrm>
          <a:custGeom>
            <a:avLst/>
            <a:gdLst/>
            <a:ahLst/>
            <a:cxnLst/>
            <a:rect l="l" t="t" r="r" b="b"/>
            <a:pathLst>
              <a:path w="491" h="493" extrusionOk="0">
                <a:moveTo>
                  <a:pt x="491" y="209"/>
                </a:moveTo>
                <a:cubicBezTo>
                  <a:pt x="474" y="147"/>
                  <a:pt x="474" y="147"/>
                  <a:pt x="474" y="147"/>
                </a:cubicBezTo>
                <a:cubicBezTo>
                  <a:pt x="426" y="154"/>
                  <a:pt x="426" y="154"/>
                  <a:pt x="426" y="154"/>
                </a:cubicBezTo>
                <a:cubicBezTo>
                  <a:pt x="416" y="135"/>
                  <a:pt x="403" y="118"/>
                  <a:pt x="389" y="104"/>
                </a:cubicBezTo>
                <a:cubicBezTo>
                  <a:pt x="410" y="61"/>
                  <a:pt x="410" y="61"/>
                  <a:pt x="410" y="61"/>
                </a:cubicBezTo>
                <a:cubicBezTo>
                  <a:pt x="356" y="25"/>
                  <a:pt x="356" y="25"/>
                  <a:pt x="356" y="25"/>
                </a:cubicBezTo>
                <a:cubicBezTo>
                  <a:pt x="323" y="61"/>
                  <a:pt x="323" y="61"/>
                  <a:pt x="323" y="61"/>
                </a:cubicBezTo>
                <a:cubicBezTo>
                  <a:pt x="304" y="53"/>
                  <a:pt x="285" y="49"/>
                  <a:pt x="264" y="47"/>
                </a:cubicBezTo>
                <a:cubicBezTo>
                  <a:pt x="252" y="0"/>
                  <a:pt x="252" y="0"/>
                  <a:pt x="252" y="0"/>
                </a:cubicBezTo>
                <a:cubicBezTo>
                  <a:pt x="188" y="7"/>
                  <a:pt x="188" y="7"/>
                  <a:pt x="188" y="7"/>
                </a:cubicBezTo>
                <a:cubicBezTo>
                  <a:pt x="186" y="57"/>
                  <a:pt x="186" y="57"/>
                  <a:pt x="186" y="57"/>
                </a:cubicBezTo>
                <a:cubicBezTo>
                  <a:pt x="166" y="63"/>
                  <a:pt x="148" y="72"/>
                  <a:pt x="132" y="84"/>
                </a:cubicBezTo>
                <a:cubicBezTo>
                  <a:pt x="92" y="55"/>
                  <a:pt x="92" y="55"/>
                  <a:pt x="92" y="55"/>
                </a:cubicBezTo>
                <a:cubicBezTo>
                  <a:pt x="47" y="101"/>
                  <a:pt x="47" y="101"/>
                  <a:pt x="47" y="101"/>
                </a:cubicBezTo>
                <a:cubicBezTo>
                  <a:pt x="78" y="142"/>
                  <a:pt x="78" y="142"/>
                  <a:pt x="78" y="142"/>
                </a:cubicBezTo>
                <a:cubicBezTo>
                  <a:pt x="68" y="158"/>
                  <a:pt x="60" y="176"/>
                  <a:pt x="55" y="196"/>
                </a:cubicBezTo>
                <a:cubicBezTo>
                  <a:pt x="5" y="199"/>
                  <a:pt x="5" y="199"/>
                  <a:pt x="5" y="199"/>
                </a:cubicBezTo>
                <a:cubicBezTo>
                  <a:pt x="0" y="264"/>
                  <a:pt x="0" y="264"/>
                  <a:pt x="0" y="264"/>
                </a:cubicBezTo>
                <a:cubicBezTo>
                  <a:pt x="50" y="275"/>
                  <a:pt x="50" y="275"/>
                  <a:pt x="50" y="275"/>
                </a:cubicBezTo>
                <a:cubicBezTo>
                  <a:pt x="52" y="284"/>
                  <a:pt x="54" y="292"/>
                  <a:pt x="56" y="301"/>
                </a:cubicBezTo>
                <a:cubicBezTo>
                  <a:pt x="59" y="311"/>
                  <a:pt x="63" y="321"/>
                  <a:pt x="67" y="331"/>
                </a:cubicBezTo>
                <a:cubicBezTo>
                  <a:pt x="31" y="366"/>
                  <a:pt x="31" y="366"/>
                  <a:pt x="31" y="366"/>
                </a:cubicBezTo>
                <a:cubicBezTo>
                  <a:pt x="68" y="419"/>
                  <a:pt x="68" y="419"/>
                  <a:pt x="68" y="419"/>
                </a:cubicBezTo>
                <a:cubicBezTo>
                  <a:pt x="114" y="395"/>
                  <a:pt x="114" y="395"/>
                  <a:pt x="114" y="395"/>
                </a:cubicBezTo>
                <a:cubicBezTo>
                  <a:pt x="129" y="408"/>
                  <a:pt x="145" y="419"/>
                  <a:pt x="163" y="427"/>
                </a:cubicBezTo>
                <a:cubicBezTo>
                  <a:pt x="158" y="478"/>
                  <a:pt x="158" y="478"/>
                  <a:pt x="158" y="478"/>
                </a:cubicBezTo>
                <a:cubicBezTo>
                  <a:pt x="220" y="493"/>
                  <a:pt x="220" y="493"/>
                  <a:pt x="220" y="493"/>
                </a:cubicBezTo>
                <a:cubicBezTo>
                  <a:pt x="240" y="446"/>
                  <a:pt x="240" y="446"/>
                  <a:pt x="240" y="446"/>
                </a:cubicBezTo>
                <a:cubicBezTo>
                  <a:pt x="259" y="447"/>
                  <a:pt x="279" y="445"/>
                  <a:pt x="299" y="440"/>
                </a:cubicBezTo>
                <a:cubicBezTo>
                  <a:pt x="327" y="481"/>
                  <a:pt x="327" y="481"/>
                  <a:pt x="327" y="481"/>
                </a:cubicBezTo>
                <a:cubicBezTo>
                  <a:pt x="385" y="453"/>
                  <a:pt x="385" y="453"/>
                  <a:pt x="385" y="453"/>
                </a:cubicBezTo>
                <a:cubicBezTo>
                  <a:pt x="370" y="405"/>
                  <a:pt x="370" y="405"/>
                  <a:pt x="370" y="405"/>
                </a:cubicBezTo>
                <a:cubicBezTo>
                  <a:pt x="386" y="393"/>
                  <a:pt x="400" y="378"/>
                  <a:pt x="412" y="362"/>
                </a:cubicBezTo>
                <a:cubicBezTo>
                  <a:pt x="459" y="375"/>
                  <a:pt x="459" y="375"/>
                  <a:pt x="459" y="375"/>
                </a:cubicBezTo>
                <a:cubicBezTo>
                  <a:pt x="485" y="316"/>
                  <a:pt x="485" y="316"/>
                  <a:pt x="485" y="316"/>
                </a:cubicBezTo>
                <a:cubicBezTo>
                  <a:pt x="444" y="290"/>
                  <a:pt x="444" y="290"/>
                  <a:pt x="444" y="290"/>
                </a:cubicBezTo>
                <a:cubicBezTo>
                  <a:pt x="448" y="270"/>
                  <a:pt x="449" y="250"/>
                  <a:pt x="448" y="229"/>
                </a:cubicBezTo>
                <a:lnTo>
                  <a:pt x="491" y="209"/>
                </a:lnTo>
                <a:close/>
                <a:moveTo>
                  <a:pt x="288" y="387"/>
                </a:moveTo>
                <a:cubicBezTo>
                  <a:pt x="211" y="409"/>
                  <a:pt x="130" y="364"/>
                  <a:pt x="108" y="286"/>
                </a:cubicBezTo>
                <a:cubicBezTo>
                  <a:pt x="86" y="209"/>
                  <a:pt x="131" y="128"/>
                  <a:pt x="208" y="106"/>
                </a:cubicBezTo>
                <a:cubicBezTo>
                  <a:pt x="286" y="84"/>
                  <a:pt x="367" y="129"/>
                  <a:pt x="389" y="207"/>
                </a:cubicBezTo>
                <a:cubicBezTo>
                  <a:pt x="411" y="284"/>
                  <a:pt x="366" y="365"/>
                  <a:pt x="288" y="387"/>
                </a:cubicBezTo>
                <a:close/>
              </a:path>
            </a:pathLst>
          </a:custGeom>
          <a:gradFill>
            <a:gsLst>
              <a:gs pos="0">
                <a:srgbClr val="D8D8D8"/>
              </a:gs>
              <a:gs pos="20000">
                <a:srgbClr val="D8D8D8"/>
              </a:gs>
              <a:gs pos="50000">
                <a:srgbClr val="F2F2F2"/>
              </a:gs>
              <a:gs pos="74000">
                <a:srgbClr val="D8D8D8"/>
              </a:gs>
              <a:gs pos="100000">
                <a:srgbClr val="D8D8D8"/>
              </a:gs>
            </a:gsLst>
            <a:path path="circle">
              <a:fillToRect l="50000" t="50000" r="50000" b="50000"/>
            </a:path>
            <a:tileRect/>
          </a:gradFill>
          <a:ln>
            <a:noFill/>
          </a:ln>
          <a:effectLst>
            <a:outerShdw blurRad="38100" dist="254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44" name="Google Shape;4244;p90"/>
          <p:cNvSpPr/>
          <p:nvPr/>
        </p:nvSpPr>
        <p:spPr>
          <a:xfrm>
            <a:off x="6890679" y="3368428"/>
            <a:ext cx="447724" cy="447724"/>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45" name="Google Shape;4245;p90"/>
          <p:cNvSpPr/>
          <p:nvPr/>
        </p:nvSpPr>
        <p:spPr>
          <a:xfrm>
            <a:off x="5413789" y="1971357"/>
            <a:ext cx="1586822" cy="1584094"/>
          </a:xfrm>
          <a:custGeom>
            <a:avLst/>
            <a:gdLst/>
            <a:ahLst/>
            <a:cxnLst/>
            <a:rect l="l" t="t" r="r" b="b"/>
            <a:pathLst>
              <a:path w="831" h="829" extrusionOk="0">
                <a:moveTo>
                  <a:pt x="824" y="496"/>
                </a:moveTo>
                <a:cubicBezTo>
                  <a:pt x="828" y="476"/>
                  <a:pt x="830" y="456"/>
                  <a:pt x="831" y="435"/>
                </a:cubicBezTo>
                <a:cubicBezTo>
                  <a:pt x="761" y="413"/>
                  <a:pt x="761" y="413"/>
                  <a:pt x="761" y="413"/>
                </a:cubicBezTo>
                <a:cubicBezTo>
                  <a:pt x="761" y="395"/>
                  <a:pt x="759" y="377"/>
                  <a:pt x="756" y="359"/>
                </a:cubicBezTo>
                <a:cubicBezTo>
                  <a:pt x="821" y="322"/>
                  <a:pt x="821" y="322"/>
                  <a:pt x="821" y="322"/>
                </a:cubicBezTo>
                <a:cubicBezTo>
                  <a:pt x="817" y="303"/>
                  <a:pt x="811" y="283"/>
                  <a:pt x="803" y="265"/>
                </a:cubicBezTo>
                <a:cubicBezTo>
                  <a:pt x="730" y="273"/>
                  <a:pt x="730" y="273"/>
                  <a:pt x="730" y="273"/>
                </a:cubicBezTo>
                <a:cubicBezTo>
                  <a:pt x="722" y="256"/>
                  <a:pt x="713" y="240"/>
                  <a:pt x="703" y="224"/>
                </a:cubicBezTo>
                <a:cubicBezTo>
                  <a:pt x="747" y="164"/>
                  <a:pt x="747" y="164"/>
                  <a:pt x="747" y="164"/>
                </a:cubicBezTo>
                <a:cubicBezTo>
                  <a:pt x="735" y="148"/>
                  <a:pt x="722" y="134"/>
                  <a:pt x="708" y="120"/>
                </a:cubicBezTo>
                <a:cubicBezTo>
                  <a:pt x="644" y="157"/>
                  <a:pt x="644" y="157"/>
                  <a:pt x="644" y="157"/>
                </a:cubicBezTo>
                <a:cubicBezTo>
                  <a:pt x="630" y="144"/>
                  <a:pt x="614" y="133"/>
                  <a:pt x="598" y="123"/>
                </a:cubicBezTo>
                <a:cubicBezTo>
                  <a:pt x="614" y="50"/>
                  <a:pt x="614" y="50"/>
                  <a:pt x="614" y="50"/>
                </a:cubicBezTo>
                <a:cubicBezTo>
                  <a:pt x="597" y="41"/>
                  <a:pt x="579" y="33"/>
                  <a:pt x="560" y="26"/>
                </a:cubicBezTo>
                <a:cubicBezTo>
                  <a:pt x="517" y="86"/>
                  <a:pt x="517" y="86"/>
                  <a:pt x="517" y="86"/>
                </a:cubicBezTo>
                <a:cubicBezTo>
                  <a:pt x="499" y="80"/>
                  <a:pt x="480" y="76"/>
                  <a:pt x="460" y="74"/>
                </a:cubicBezTo>
                <a:cubicBezTo>
                  <a:pt x="445" y="1"/>
                  <a:pt x="445" y="1"/>
                  <a:pt x="445" y="1"/>
                </a:cubicBezTo>
                <a:cubicBezTo>
                  <a:pt x="435" y="0"/>
                  <a:pt x="426" y="0"/>
                  <a:pt x="416" y="0"/>
                </a:cubicBezTo>
                <a:cubicBezTo>
                  <a:pt x="406" y="0"/>
                  <a:pt x="396" y="0"/>
                  <a:pt x="387" y="1"/>
                </a:cubicBezTo>
                <a:cubicBezTo>
                  <a:pt x="372" y="74"/>
                  <a:pt x="372" y="74"/>
                  <a:pt x="372" y="74"/>
                </a:cubicBezTo>
                <a:cubicBezTo>
                  <a:pt x="352" y="76"/>
                  <a:pt x="333" y="80"/>
                  <a:pt x="314" y="86"/>
                </a:cubicBezTo>
                <a:cubicBezTo>
                  <a:pt x="271" y="26"/>
                  <a:pt x="271" y="26"/>
                  <a:pt x="271" y="26"/>
                </a:cubicBezTo>
                <a:cubicBezTo>
                  <a:pt x="253" y="33"/>
                  <a:pt x="235" y="41"/>
                  <a:pt x="218" y="50"/>
                </a:cubicBezTo>
                <a:cubicBezTo>
                  <a:pt x="234" y="123"/>
                  <a:pt x="234" y="123"/>
                  <a:pt x="234" y="123"/>
                </a:cubicBezTo>
                <a:cubicBezTo>
                  <a:pt x="218" y="133"/>
                  <a:pt x="202" y="144"/>
                  <a:pt x="188" y="157"/>
                </a:cubicBezTo>
                <a:cubicBezTo>
                  <a:pt x="124" y="120"/>
                  <a:pt x="124" y="120"/>
                  <a:pt x="124" y="120"/>
                </a:cubicBezTo>
                <a:cubicBezTo>
                  <a:pt x="110" y="134"/>
                  <a:pt x="97" y="148"/>
                  <a:pt x="85" y="164"/>
                </a:cubicBezTo>
                <a:cubicBezTo>
                  <a:pt x="129" y="224"/>
                  <a:pt x="129" y="224"/>
                  <a:pt x="129" y="224"/>
                </a:cubicBezTo>
                <a:cubicBezTo>
                  <a:pt x="119" y="240"/>
                  <a:pt x="110" y="256"/>
                  <a:pt x="102" y="273"/>
                </a:cubicBezTo>
                <a:cubicBezTo>
                  <a:pt x="28" y="265"/>
                  <a:pt x="28" y="265"/>
                  <a:pt x="28" y="265"/>
                </a:cubicBezTo>
                <a:cubicBezTo>
                  <a:pt x="21" y="283"/>
                  <a:pt x="15" y="303"/>
                  <a:pt x="11" y="322"/>
                </a:cubicBezTo>
                <a:cubicBezTo>
                  <a:pt x="75" y="359"/>
                  <a:pt x="75" y="359"/>
                  <a:pt x="75" y="359"/>
                </a:cubicBezTo>
                <a:cubicBezTo>
                  <a:pt x="73" y="377"/>
                  <a:pt x="71" y="395"/>
                  <a:pt x="71" y="413"/>
                </a:cubicBezTo>
                <a:cubicBezTo>
                  <a:pt x="0" y="435"/>
                  <a:pt x="0" y="435"/>
                  <a:pt x="0" y="435"/>
                </a:cubicBezTo>
                <a:cubicBezTo>
                  <a:pt x="1" y="456"/>
                  <a:pt x="4" y="476"/>
                  <a:pt x="8" y="496"/>
                </a:cubicBezTo>
                <a:cubicBezTo>
                  <a:pt x="82" y="503"/>
                  <a:pt x="82" y="503"/>
                  <a:pt x="82" y="503"/>
                </a:cubicBezTo>
                <a:cubicBezTo>
                  <a:pt x="86" y="520"/>
                  <a:pt x="92" y="537"/>
                  <a:pt x="99" y="552"/>
                </a:cubicBezTo>
                <a:cubicBezTo>
                  <a:pt x="43" y="601"/>
                  <a:pt x="43" y="601"/>
                  <a:pt x="43" y="601"/>
                </a:cubicBezTo>
                <a:cubicBezTo>
                  <a:pt x="53" y="620"/>
                  <a:pt x="63" y="638"/>
                  <a:pt x="75" y="655"/>
                </a:cubicBezTo>
                <a:cubicBezTo>
                  <a:pt x="146" y="631"/>
                  <a:pt x="146" y="631"/>
                  <a:pt x="146" y="631"/>
                </a:cubicBezTo>
                <a:cubicBezTo>
                  <a:pt x="157" y="644"/>
                  <a:pt x="168" y="657"/>
                  <a:pt x="180" y="668"/>
                </a:cubicBezTo>
                <a:cubicBezTo>
                  <a:pt x="149" y="735"/>
                  <a:pt x="149" y="735"/>
                  <a:pt x="149" y="735"/>
                </a:cubicBezTo>
                <a:cubicBezTo>
                  <a:pt x="165" y="749"/>
                  <a:pt x="183" y="761"/>
                  <a:pt x="201" y="772"/>
                </a:cubicBezTo>
                <a:cubicBezTo>
                  <a:pt x="256" y="722"/>
                  <a:pt x="256" y="722"/>
                  <a:pt x="256" y="722"/>
                </a:cubicBezTo>
                <a:cubicBezTo>
                  <a:pt x="270" y="729"/>
                  <a:pt x="285" y="736"/>
                  <a:pt x="300" y="741"/>
                </a:cubicBezTo>
                <a:cubicBezTo>
                  <a:pt x="300" y="816"/>
                  <a:pt x="300" y="816"/>
                  <a:pt x="300" y="816"/>
                </a:cubicBezTo>
                <a:cubicBezTo>
                  <a:pt x="320" y="821"/>
                  <a:pt x="341" y="826"/>
                  <a:pt x="362" y="829"/>
                </a:cubicBezTo>
                <a:cubicBezTo>
                  <a:pt x="392" y="760"/>
                  <a:pt x="392" y="760"/>
                  <a:pt x="392" y="760"/>
                </a:cubicBezTo>
                <a:cubicBezTo>
                  <a:pt x="400" y="761"/>
                  <a:pt x="408" y="761"/>
                  <a:pt x="416" y="761"/>
                </a:cubicBezTo>
                <a:cubicBezTo>
                  <a:pt x="424" y="761"/>
                  <a:pt x="432" y="761"/>
                  <a:pt x="440" y="760"/>
                </a:cubicBezTo>
                <a:cubicBezTo>
                  <a:pt x="470" y="829"/>
                  <a:pt x="470" y="829"/>
                  <a:pt x="470" y="829"/>
                </a:cubicBezTo>
                <a:cubicBezTo>
                  <a:pt x="491" y="826"/>
                  <a:pt x="512" y="821"/>
                  <a:pt x="532" y="816"/>
                </a:cubicBezTo>
                <a:cubicBezTo>
                  <a:pt x="531" y="741"/>
                  <a:pt x="531" y="741"/>
                  <a:pt x="531" y="741"/>
                </a:cubicBezTo>
                <a:cubicBezTo>
                  <a:pt x="547" y="736"/>
                  <a:pt x="562" y="729"/>
                  <a:pt x="576" y="722"/>
                </a:cubicBezTo>
                <a:cubicBezTo>
                  <a:pt x="631" y="772"/>
                  <a:pt x="631" y="772"/>
                  <a:pt x="631" y="772"/>
                </a:cubicBezTo>
                <a:cubicBezTo>
                  <a:pt x="649" y="761"/>
                  <a:pt x="666" y="749"/>
                  <a:pt x="682" y="735"/>
                </a:cubicBezTo>
                <a:cubicBezTo>
                  <a:pt x="652" y="668"/>
                  <a:pt x="652" y="668"/>
                  <a:pt x="652" y="668"/>
                </a:cubicBezTo>
                <a:cubicBezTo>
                  <a:pt x="664" y="657"/>
                  <a:pt x="675" y="644"/>
                  <a:pt x="686" y="631"/>
                </a:cubicBezTo>
                <a:cubicBezTo>
                  <a:pt x="756" y="655"/>
                  <a:pt x="756" y="655"/>
                  <a:pt x="756" y="655"/>
                </a:cubicBezTo>
                <a:cubicBezTo>
                  <a:pt x="768" y="638"/>
                  <a:pt x="779" y="620"/>
                  <a:pt x="788" y="601"/>
                </a:cubicBezTo>
                <a:cubicBezTo>
                  <a:pt x="733" y="552"/>
                  <a:pt x="733" y="552"/>
                  <a:pt x="733" y="552"/>
                </a:cubicBezTo>
                <a:cubicBezTo>
                  <a:pt x="740" y="537"/>
                  <a:pt x="745" y="520"/>
                  <a:pt x="750" y="503"/>
                </a:cubicBezTo>
                <a:lnTo>
                  <a:pt x="824" y="496"/>
                </a:lnTo>
                <a:close/>
                <a:moveTo>
                  <a:pt x="416" y="692"/>
                </a:moveTo>
                <a:cubicBezTo>
                  <a:pt x="263" y="692"/>
                  <a:pt x="138" y="568"/>
                  <a:pt x="138" y="414"/>
                </a:cubicBezTo>
                <a:cubicBezTo>
                  <a:pt x="138" y="261"/>
                  <a:pt x="263" y="137"/>
                  <a:pt x="416" y="137"/>
                </a:cubicBezTo>
                <a:cubicBezTo>
                  <a:pt x="569" y="137"/>
                  <a:pt x="693" y="261"/>
                  <a:pt x="693" y="414"/>
                </a:cubicBezTo>
                <a:cubicBezTo>
                  <a:pt x="693" y="568"/>
                  <a:pt x="569" y="692"/>
                  <a:pt x="416" y="692"/>
                </a:cubicBezTo>
                <a:close/>
              </a:path>
            </a:pathLst>
          </a:custGeom>
          <a:gradFill>
            <a:gsLst>
              <a:gs pos="0">
                <a:srgbClr val="D8D8D8"/>
              </a:gs>
              <a:gs pos="20000">
                <a:srgbClr val="D8D8D8"/>
              </a:gs>
              <a:gs pos="50000">
                <a:srgbClr val="F2F2F2"/>
              </a:gs>
              <a:gs pos="74000">
                <a:srgbClr val="D8D8D8"/>
              </a:gs>
              <a:gs pos="100000">
                <a:srgbClr val="D8D8D8"/>
              </a:gs>
            </a:gsLst>
            <a:path path="circle">
              <a:fillToRect l="50000" t="50000" r="50000" b="50000"/>
            </a:path>
            <a:tileRect/>
          </a:gradFill>
          <a:ln>
            <a:noFill/>
          </a:ln>
          <a:effectLst>
            <a:outerShdw blurRad="38100" dist="254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46" name="Google Shape;4246;p90"/>
          <p:cNvSpPr/>
          <p:nvPr/>
        </p:nvSpPr>
        <p:spPr>
          <a:xfrm>
            <a:off x="5743941" y="2300145"/>
            <a:ext cx="926518" cy="926518"/>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47" name="Google Shape;4247;p90"/>
          <p:cNvSpPr/>
          <p:nvPr/>
        </p:nvSpPr>
        <p:spPr>
          <a:xfrm>
            <a:off x="7205274" y="3710995"/>
            <a:ext cx="1566356" cy="1560898"/>
          </a:xfrm>
          <a:custGeom>
            <a:avLst/>
            <a:gdLst/>
            <a:ahLst/>
            <a:cxnLst/>
            <a:rect l="l" t="t" r="r" b="b"/>
            <a:pathLst>
              <a:path w="820" h="817" extrusionOk="0">
                <a:moveTo>
                  <a:pt x="761" y="425"/>
                </a:moveTo>
                <a:cubicBezTo>
                  <a:pt x="820" y="409"/>
                  <a:pt x="820" y="409"/>
                  <a:pt x="820" y="409"/>
                </a:cubicBezTo>
                <a:cubicBezTo>
                  <a:pt x="820" y="387"/>
                  <a:pt x="818" y="366"/>
                  <a:pt x="815" y="345"/>
                </a:cubicBezTo>
                <a:cubicBezTo>
                  <a:pt x="755" y="340"/>
                  <a:pt x="755" y="340"/>
                  <a:pt x="755" y="340"/>
                </a:cubicBezTo>
                <a:cubicBezTo>
                  <a:pt x="752" y="325"/>
                  <a:pt x="748" y="310"/>
                  <a:pt x="743" y="296"/>
                </a:cubicBezTo>
                <a:cubicBezTo>
                  <a:pt x="791" y="260"/>
                  <a:pt x="791" y="260"/>
                  <a:pt x="791" y="260"/>
                </a:cubicBezTo>
                <a:cubicBezTo>
                  <a:pt x="784" y="240"/>
                  <a:pt x="774" y="221"/>
                  <a:pt x="764" y="203"/>
                </a:cubicBezTo>
                <a:cubicBezTo>
                  <a:pt x="706" y="220"/>
                  <a:pt x="706" y="220"/>
                  <a:pt x="706" y="220"/>
                </a:cubicBezTo>
                <a:cubicBezTo>
                  <a:pt x="698" y="207"/>
                  <a:pt x="689" y="194"/>
                  <a:pt x="679" y="182"/>
                </a:cubicBezTo>
                <a:cubicBezTo>
                  <a:pt x="711" y="131"/>
                  <a:pt x="711" y="131"/>
                  <a:pt x="711" y="131"/>
                </a:cubicBezTo>
                <a:cubicBezTo>
                  <a:pt x="696" y="116"/>
                  <a:pt x="681" y="101"/>
                  <a:pt x="665" y="88"/>
                </a:cubicBezTo>
                <a:cubicBezTo>
                  <a:pt x="617" y="125"/>
                  <a:pt x="617" y="125"/>
                  <a:pt x="617" y="125"/>
                </a:cubicBezTo>
                <a:cubicBezTo>
                  <a:pt x="604" y="116"/>
                  <a:pt x="591" y="107"/>
                  <a:pt x="577" y="100"/>
                </a:cubicBezTo>
                <a:cubicBezTo>
                  <a:pt x="588" y="40"/>
                  <a:pt x="588" y="40"/>
                  <a:pt x="588" y="40"/>
                </a:cubicBezTo>
                <a:cubicBezTo>
                  <a:pt x="570" y="31"/>
                  <a:pt x="550" y="24"/>
                  <a:pt x="530" y="18"/>
                </a:cubicBezTo>
                <a:cubicBezTo>
                  <a:pt x="499" y="69"/>
                  <a:pt x="499" y="69"/>
                  <a:pt x="499" y="69"/>
                </a:cubicBezTo>
                <a:cubicBezTo>
                  <a:pt x="484" y="65"/>
                  <a:pt x="468" y="62"/>
                  <a:pt x="452" y="60"/>
                </a:cubicBezTo>
                <a:cubicBezTo>
                  <a:pt x="441" y="1"/>
                  <a:pt x="441" y="1"/>
                  <a:pt x="441" y="1"/>
                </a:cubicBezTo>
                <a:cubicBezTo>
                  <a:pt x="431" y="0"/>
                  <a:pt x="421" y="0"/>
                  <a:pt x="410" y="0"/>
                </a:cubicBezTo>
                <a:cubicBezTo>
                  <a:pt x="400" y="0"/>
                  <a:pt x="389" y="0"/>
                  <a:pt x="379" y="1"/>
                </a:cubicBezTo>
                <a:cubicBezTo>
                  <a:pt x="368" y="60"/>
                  <a:pt x="368" y="60"/>
                  <a:pt x="368" y="60"/>
                </a:cubicBezTo>
                <a:cubicBezTo>
                  <a:pt x="352" y="62"/>
                  <a:pt x="336" y="65"/>
                  <a:pt x="321" y="69"/>
                </a:cubicBezTo>
                <a:cubicBezTo>
                  <a:pt x="290" y="18"/>
                  <a:pt x="290" y="18"/>
                  <a:pt x="290" y="18"/>
                </a:cubicBezTo>
                <a:cubicBezTo>
                  <a:pt x="270" y="24"/>
                  <a:pt x="250" y="31"/>
                  <a:pt x="232" y="40"/>
                </a:cubicBezTo>
                <a:cubicBezTo>
                  <a:pt x="243" y="100"/>
                  <a:pt x="243" y="100"/>
                  <a:pt x="243" y="100"/>
                </a:cubicBezTo>
                <a:cubicBezTo>
                  <a:pt x="229" y="107"/>
                  <a:pt x="216" y="116"/>
                  <a:pt x="203" y="125"/>
                </a:cubicBezTo>
                <a:cubicBezTo>
                  <a:pt x="155" y="88"/>
                  <a:pt x="155" y="88"/>
                  <a:pt x="155" y="88"/>
                </a:cubicBezTo>
                <a:cubicBezTo>
                  <a:pt x="139" y="101"/>
                  <a:pt x="124" y="116"/>
                  <a:pt x="109" y="131"/>
                </a:cubicBezTo>
                <a:cubicBezTo>
                  <a:pt x="141" y="182"/>
                  <a:pt x="141" y="182"/>
                  <a:pt x="141" y="182"/>
                </a:cubicBezTo>
                <a:cubicBezTo>
                  <a:pt x="131" y="194"/>
                  <a:pt x="122" y="207"/>
                  <a:pt x="114" y="220"/>
                </a:cubicBezTo>
                <a:cubicBezTo>
                  <a:pt x="56" y="203"/>
                  <a:pt x="56" y="203"/>
                  <a:pt x="56" y="203"/>
                </a:cubicBezTo>
                <a:cubicBezTo>
                  <a:pt x="46" y="221"/>
                  <a:pt x="36" y="240"/>
                  <a:pt x="29" y="260"/>
                </a:cubicBezTo>
                <a:cubicBezTo>
                  <a:pt x="77" y="296"/>
                  <a:pt x="77" y="296"/>
                  <a:pt x="77" y="296"/>
                </a:cubicBezTo>
                <a:cubicBezTo>
                  <a:pt x="72" y="310"/>
                  <a:pt x="68" y="325"/>
                  <a:pt x="65" y="340"/>
                </a:cubicBezTo>
                <a:cubicBezTo>
                  <a:pt x="6" y="345"/>
                  <a:pt x="6" y="345"/>
                  <a:pt x="6" y="345"/>
                </a:cubicBezTo>
                <a:cubicBezTo>
                  <a:pt x="2" y="366"/>
                  <a:pt x="0" y="387"/>
                  <a:pt x="0" y="409"/>
                </a:cubicBezTo>
                <a:cubicBezTo>
                  <a:pt x="59" y="425"/>
                  <a:pt x="59" y="425"/>
                  <a:pt x="59" y="425"/>
                </a:cubicBezTo>
                <a:cubicBezTo>
                  <a:pt x="59" y="440"/>
                  <a:pt x="61" y="454"/>
                  <a:pt x="63" y="468"/>
                </a:cubicBezTo>
                <a:cubicBezTo>
                  <a:pt x="9" y="495"/>
                  <a:pt x="9" y="495"/>
                  <a:pt x="9" y="495"/>
                </a:cubicBezTo>
                <a:cubicBezTo>
                  <a:pt x="14" y="516"/>
                  <a:pt x="20" y="537"/>
                  <a:pt x="28" y="557"/>
                </a:cubicBezTo>
                <a:cubicBezTo>
                  <a:pt x="88" y="551"/>
                  <a:pt x="88" y="551"/>
                  <a:pt x="88" y="551"/>
                </a:cubicBezTo>
                <a:cubicBezTo>
                  <a:pt x="94" y="564"/>
                  <a:pt x="100" y="576"/>
                  <a:pt x="107" y="589"/>
                </a:cubicBezTo>
                <a:cubicBezTo>
                  <a:pt x="67" y="633"/>
                  <a:pt x="67" y="633"/>
                  <a:pt x="67" y="633"/>
                </a:cubicBezTo>
                <a:cubicBezTo>
                  <a:pt x="79" y="651"/>
                  <a:pt x="92" y="668"/>
                  <a:pt x="107" y="684"/>
                </a:cubicBezTo>
                <a:cubicBezTo>
                  <a:pt x="161" y="657"/>
                  <a:pt x="161" y="657"/>
                  <a:pt x="161" y="657"/>
                </a:cubicBezTo>
                <a:cubicBezTo>
                  <a:pt x="170" y="667"/>
                  <a:pt x="181" y="676"/>
                  <a:pt x="191" y="685"/>
                </a:cubicBezTo>
                <a:cubicBezTo>
                  <a:pt x="169" y="741"/>
                  <a:pt x="169" y="741"/>
                  <a:pt x="169" y="741"/>
                </a:cubicBezTo>
                <a:cubicBezTo>
                  <a:pt x="187" y="754"/>
                  <a:pt x="206" y="765"/>
                  <a:pt x="225" y="775"/>
                </a:cubicBezTo>
                <a:cubicBezTo>
                  <a:pt x="266" y="730"/>
                  <a:pt x="266" y="730"/>
                  <a:pt x="266" y="730"/>
                </a:cubicBezTo>
                <a:cubicBezTo>
                  <a:pt x="278" y="736"/>
                  <a:pt x="291" y="741"/>
                  <a:pt x="304" y="745"/>
                </a:cubicBezTo>
                <a:cubicBezTo>
                  <a:pt x="304" y="805"/>
                  <a:pt x="304" y="805"/>
                  <a:pt x="304" y="805"/>
                </a:cubicBezTo>
                <a:cubicBezTo>
                  <a:pt x="325" y="811"/>
                  <a:pt x="346" y="815"/>
                  <a:pt x="368" y="817"/>
                </a:cubicBezTo>
                <a:cubicBezTo>
                  <a:pt x="390" y="760"/>
                  <a:pt x="390" y="760"/>
                  <a:pt x="390" y="760"/>
                </a:cubicBezTo>
                <a:cubicBezTo>
                  <a:pt x="397" y="761"/>
                  <a:pt x="403" y="761"/>
                  <a:pt x="410" y="761"/>
                </a:cubicBezTo>
                <a:cubicBezTo>
                  <a:pt x="417" y="761"/>
                  <a:pt x="424" y="761"/>
                  <a:pt x="430" y="760"/>
                </a:cubicBezTo>
                <a:cubicBezTo>
                  <a:pt x="452" y="817"/>
                  <a:pt x="452" y="817"/>
                  <a:pt x="452" y="817"/>
                </a:cubicBezTo>
                <a:cubicBezTo>
                  <a:pt x="474" y="815"/>
                  <a:pt x="496" y="811"/>
                  <a:pt x="517" y="805"/>
                </a:cubicBezTo>
                <a:cubicBezTo>
                  <a:pt x="516" y="745"/>
                  <a:pt x="516" y="745"/>
                  <a:pt x="516" y="745"/>
                </a:cubicBezTo>
                <a:cubicBezTo>
                  <a:pt x="529" y="741"/>
                  <a:pt x="542" y="736"/>
                  <a:pt x="554" y="730"/>
                </a:cubicBezTo>
                <a:cubicBezTo>
                  <a:pt x="595" y="775"/>
                  <a:pt x="595" y="775"/>
                  <a:pt x="595" y="775"/>
                </a:cubicBezTo>
                <a:cubicBezTo>
                  <a:pt x="614" y="765"/>
                  <a:pt x="633" y="754"/>
                  <a:pt x="651" y="741"/>
                </a:cubicBezTo>
                <a:cubicBezTo>
                  <a:pt x="629" y="685"/>
                  <a:pt x="629" y="685"/>
                  <a:pt x="629" y="685"/>
                </a:cubicBezTo>
                <a:cubicBezTo>
                  <a:pt x="639" y="676"/>
                  <a:pt x="650" y="667"/>
                  <a:pt x="660" y="657"/>
                </a:cubicBezTo>
                <a:cubicBezTo>
                  <a:pt x="714" y="684"/>
                  <a:pt x="714" y="684"/>
                  <a:pt x="714" y="684"/>
                </a:cubicBezTo>
                <a:cubicBezTo>
                  <a:pt x="728" y="668"/>
                  <a:pt x="741" y="651"/>
                  <a:pt x="753" y="633"/>
                </a:cubicBezTo>
                <a:cubicBezTo>
                  <a:pt x="713" y="589"/>
                  <a:pt x="713" y="589"/>
                  <a:pt x="713" y="589"/>
                </a:cubicBezTo>
                <a:cubicBezTo>
                  <a:pt x="720" y="576"/>
                  <a:pt x="726" y="564"/>
                  <a:pt x="732" y="551"/>
                </a:cubicBezTo>
                <a:cubicBezTo>
                  <a:pt x="792" y="557"/>
                  <a:pt x="792" y="557"/>
                  <a:pt x="792" y="557"/>
                </a:cubicBezTo>
                <a:cubicBezTo>
                  <a:pt x="800" y="537"/>
                  <a:pt x="806" y="516"/>
                  <a:pt x="811" y="495"/>
                </a:cubicBezTo>
                <a:cubicBezTo>
                  <a:pt x="757" y="468"/>
                  <a:pt x="757" y="468"/>
                  <a:pt x="757" y="468"/>
                </a:cubicBezTo>
                <a:cubicBezTo>
                  <a:pt x="759" y="454"/>
                  <a:pt x="761" y="440"/>
                  <a:pt x="761" y="425"/>
                </a:cubicBezTo>
                <a:close/>
                <a:moveTo>
                  <a:pt x="410" y="704"/>
                </a:moveTo>
                <a:cubicBezTo>
                  <a:pt x="247" y="704"/>
                  <a:pt x="115" y="571"/>
                  <a:pt x="115" y="408"/>
                </a:cubicBezTo>
                <a:cubicBezTo>
                  <a:pt x="115" y="245"/>
                  <a:pt x="247" y="113"/>
                  <a:pt x="410" y="113"/>
                </a:cubicBezTo>
                <a:cubicBezTo>
                  <a:pt x="573" y="113"/>
                  <a:pt x="705" y="245"/>
                  <a:pt x="705" y="408"/>
                </a:cubicBezTo>
                <a:cubicBezTo>
                  <a:pt x="705" y="571"/>
                  <a:pt x="573" y="704"/>
                  <a:pt x="410" y="704"/>
                </a:cubicBezTo>
                <a:close/>
              </a:path>
            </a:pathLst>
          </a:custGeom>
          <a:gradFill>
            <a:gsLst>
              <a:gs pos="0">
                <a:srgbClr val="D8D8D8"/>
              </a:gs>
              <a:gs pos="20000">
                <a:srgbClr val="D8D8D8"/>
              </a:gs>
              <a:gs pos="50000">
                <a:srgbClr val="F2F2F2"/>
              </a:gs>
              <a:gs pos="74000">
                <a:srgbClr val="D8D8D8"/>
              </a:gs>
              <a:gs pos="100000">
                <a:srgbClr val="D8D8D8"/>
              </a:gs>
            </a:gsLst>
            <a:path path="circle">
              <a:fillToRect l="50000" t="50000" r="50000" b="50000"/>
            </a:path>
            <a:tileRect/>
          </a:gradFill>
          <a:ln>
            <a:noFill/>
          </a:ln>
          <a:effectLst>
            <a:outerShdw blurRad="38100" dist="254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48" name="Google Shape;4248;p90"/>
          <p:cNvSpPr/>
          <p:nvPr/>
        </p:nvSpPr>
        <p:spPr>
          <a:xfrm>
            <a:off x="7530007" y="4031634"/>
            <a:ext cx="916891" cy="91962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49" name="Google Shape;4249;p90"/>
          <p:cNvSpPr/>
          <p:nvPr/>
        </p:nvSpPr>
        <p:spPr>
          <a:xfrm>
            <a:off x="3753289" y="2545779"/>
            <a:ext cx="1564992" cy="1560898"/>
          </a:xfrm>
          <a:custGeom>
            <a:avLst/>
            <a:gdLst/>
            <a:ahLst/>
            <a:cxnLst/>
            <a:rect l="l" t="t" r="r" b="b"/>
            <a:pathLst>
              <a:path w="819" h="817" extrusionOk="0">
                <a:moveTo>
                  <a:pt x="761" y="425"/>
                </a:moveTo>
                <a:cubicBezTo>
                  <a:pt x="819" y="409"/>
                  <a:pt x="819" y="409"/>
                  <a:pt x="819" y="409"/>
                </a:cubicBezTo>
                <a:cubicBezTo>
                  <a:pt x="819" y="387"/>
                  <a:pt x="817" y="366"/>
                  <a:pt x="814" y="345"/>
                </a:cubicBezTo>
                <a:cubicBezTo>
                  <a:pt x="754" y="340"/>
                  <a:pt x="754" y="340"/>
                  <a:pt x="754" y="340"/>
                </a:cubicBezTo>
                <a:cubicBezTo>
                  <a:pt x="751" y="325"/>
                  <a:pt x="747" y="310"/>
                  <a:pt x="742" y="296"/>
                </a:cubicBezTo>
                <a:cubicBezTo>
                  <a:pt x="791" y="260"/>
                  <a:pt x="791" y="260"/>
                  <a:pt x="791" y="260"/>
                </a:cubicBezTo>
                <a:cubicBezTo>
                  <a:pt x="783" y="240"/>
                  <a:pt x="774" y="221"/>
                  <a:pt x="763" y="203"/>
                </a:cubicBezTo>
                <a:cubicBezTo>
                  <a:pt x="705" y="220"/>
                  <a:pt x="705" y="220"/>
                  <a:pt x="705" y="220"/>
                </a:cubicBezTo>
                <a:cubicBezTo>
                  <a:pt x="697" y="207"/>
                  <a:pt x="688" y="194"/>
                  <a:pt x="678" y="183"/>
                </a:cubicBezTo>
                <a:cubicBezTo>
                  <a:pt x="710" y="132"/>
                  <a:pt x="710" y="132"/>
                  <a:pt x="710" y="132"/>
                </a:cubicBezTo>
                <a:cubicBezTo>
                  <a:pt x="696" y="116"/>
                  <a:pt x="680" y="102"/>
                  <a:pt x="664" y="89"/>
                </a:cubicBezTo>
                <a:cubicBezTo>
                  <a:pt x="616" y="125"/>
                  <a:pt x="616" y="125"/>
                  <a:pt x="616" y="125"/>
                </a:cubicBezTo>
                <a:cubicBezTo>
                  <a:pt x="603" y="116"/>
                  <a:pt x="590" y="108"/>
                  <a:pt x="576" y="100"/>
                </a:cubicBezTo>
                <a:cubicBezTo>
                  <a:pt x="588" y="41"/>
                  <a:pt x="588" y="41"/>
                  <a:pt x="588" y="41"/>
                </a:cubicBezTo>
                <a:cubicBezTo>
                  <a:pt x="569" y="32"/>
                  <a:pt x="550" y="24"/>
                  <a:pt x="529" y="18"/>
                </a:cubicBezTo>
                <a:cubicBezTo>
                  <a:pt x="498" y="69"/>
                  <a:pt x="498" y="69"/>
                  <a:pt x="498" y="69"/>
                </a:cubicBezTo>
                <a:cubicBezTo>
                  <a:pt x="483" y="65"/>
                  <a:pt x="467" y="62"/>
                  <a:pt x="451" y="61"/>
                </a:cubicBezTo>
                <a:cubicBezTo>
                  <a:pt x="440" y="1"/>
                  <a:pt x="440" y="1"/>
                  <a:pt x="440" y="1"/>
                </a:cubicBezTo>
                <a:cubicBezTo>
                  <a:pt x="430" y="0"/>
                  <a:pt x="420" y="0"/>
                  <a:pt x="409" y="0"/>
                </a:cubicBezTo>
                <a:cubicBezTo>
                  <a:pt x="399" y="0"/>
                  <a:pt x="388" y="0"/>
                  <a:pt x="378" y="1"/>
                </a:cubicBezTo>
                <a:cubicBezTo>
                  <a:pt x="367" y="61"/>
                  <a:pt x="367" y="61"/>
                  <a:pt x="367" y="61"/>
                </a:cubicBezTo>
                <a:cubicBezTo>
                  <a:pt x="351" y="62"/>
                  <a:pt x="336" y="65"/>
                  <a:pt x="320" y="69"/>
                </a:cubicBezTo>
                <a:cubicBezTo>
                  <a:pt x="289" y="18"/>
                  <a:pt x="289" y="18"/>
                  <a:pt x="289" y="18"/>
                </a:cubicBezTo>
                <a:cubicBezTo>
                  <a:pt x="269" y="24"/>
                  <a:pt x="250" y="32"/>
                  <a:pt x="231" y="41"/>
                </a:cubicBezTo>
                <a:cubicBezTo>
                  <a:pt x="242" y="100"/>
                  <a:pt x="242" y="100"/>
                  <a:pt x="242" y="100"/>
                </a:cubicBezTo>
                <a:cubicBezTo>
                  <a:pt x="228" y="108"/>
                  <a:pt x="215" y="116"/>
                  <a:pt x="202" y="125"/>
                </a:cubicBezTo>
                <a:cubicBezTo>
                  <a:pt x="155" y="89"/>
                  <a:pt x="155" y="89"/>
                  <a:pt x="155" y="89"/>
                </a:cubicBezTo>
                <a:cubicBezTo>
                  <a:pt x="138" y="102"/>
                  <a:pt x="123" y="116"/>
                  <a:pt x="109" y="132"/>
                </a:cubicBezTo>
                <a:cubicBezTo>
                  <a:pt x="141" y="183"/>
                  <a:pt x="141" y="183"/>
                  <a:pt x="141" y="183"/>
                </a:cubicBezTo>
                <a:cubicBezTo>
                  <a:pt x="131" y="194"/>
                  <a:pt x="121" y="207"/>
                  <a:pt x="113" y="220"/>
                </a:cubicBezTo>
                <a:cubicBezTo>
                  <a:pt x="55" y="203"/>
                  <a:pt x="55" y="203"/>
                  <a:pt x="55" y="203"/>
                </a:cubicBezTo>
                <a:cubicBezTo>
                  <a:pt x="45" y="221"/>
                  <a:pt x="36" y="240"/>
                  <a:pt x="28" y="260"/>
                </a:cubicBezTo>
                <a:cubicBezTo>
                  <a:pt x="76" y="296"/>
                  <a:pt x="76" y="296"/>
                  <a:pt x="76" y="296"/>
                </a:cubicBezTo>
                <a:cubicBezTo>
                  <a:pt x="71" y="310"/>
                  <a:pt x="68" y="325"/>
                  <a:pt x="65" y="340"/>
                </a:cubicBezTo>
                <a:cubicBezTo>
                  <a:pt x="5" y="345"/>
                  <a:pt x="5" y="345"/>
                  <a:pt x="5" y="345"/>
                </a:cubicBezTo>
                <a:cubicBezTo>
                  <a:pt x="1" y="366"/>
                  <a:pt x="0" y="387"/>
                  <a:pt x="0" y="409"/>
                </a:cubicBezTo>
                <a:cubicBezTo>
                  <a:pt x="58" y="425"/>
                  <a:pt x="58" y="425"/>
                  <a:pt x="58" y="425"/>
                </a:cubicBezTo>
                <a:cubicBezTo>
                  <a:pt x="59" y="440"/>
                  <a:pt x="60" y="454"/>
                  <a:pt x="63" y="469"/>
                </a:cubicBezTo>
                <a:cubicBezTo>
                  <a:pt x="9" y="495"/>
                  <a:pt x="9" y="495"/>
                  <a:pt x="9" y="495"/>
                </a:cubicBezTo>
                <a:cubicBezTo>
                  <a:pt x="13" y="516"/>
                  <a:pt x="19" y="537"/>
                  <a:pt x="27" y="557"/>
                </a:cubicBezTo>
                <a:cubicBezTo>
                  <a:pt x="87" y="551"/>
                  <a:pt x="87" y="551"/>
                  <a:pt x="87" y="551"/>
                </a:cubicBezTo>
                <a:cubicBezTo>
                  <a:pt x="93" y="564"/>
                  <a:pt x="99" y="577"/>
                  <a:pt x="107" y="589"/>
                </a:cubicBezTo>
                <a:cubicBezTo>
                  <a:pt x="66" y="633"/>
                  <a:pt x="66" y="633"/>
                  <a:pt x="66" y="633"/>
                </a:cubicBezTo>
                <a:cubicBezTo>
                  <a:pt x="78" y="651"/>
                  <a:pt x="91" y="669"/>
                  <a:pt x="106" y="685"/>
                </a:cubicBezTo>
                <a:cubicBezTo>
                  <a:pt x="160" y="658"/>
                  <a:pt x="160" y="658"/>
                  <a:pt x="160" y="658"/>
                </a:cubicBezTo>
                <a:cubicBezTo>
                  <a:pt x="169" y="667"/>
                  <a:pt x="180" y="677"/>
                  <a:pt x="191" y="685"/>
                </a:cubicBezTo>
                <a:cubicBezTo>
                  <a:pt x="169" y="741"/>
                  <a:pt x="169" y="741"/>
                  <a:pt x="169" y="741"/>
                </a:cubicBezTo>
                <a:cubicBezTo>
                  <a:pt x="186" y="754"/>
                  <a:pt x="205" y="765"/>
                  <a:pt x="225" y="775"/>
                </a:cubicBezTo>
                <a:cubicBezTo>
                  <a:pt x="265" y="730"/>
                  <a:pt x="265" y="730"/>
                  <a:pt x="265" y="730"/>
                </a:cubicBezTo>
                <a:cubicBezTo>
                  <a:pt x="277" y="736"/>
                  <a:pt x="290" y="741"/>
                  <a:pt x="303" y="745"/>
                </a:cubicBezTo>
                <a:cubicBezTo>
                  <a:pt x="303" y="805"/>
                  <a:pt x="303" y="805"/>
                  <a:pt x="303" y="805"/>
                </a:cubicBezTo>
                <a:cubicBezTo>
                  <a:pt x="324" y="811"/>
                  <a:pt x="345" y="815"/>
                  <a:pt x="368" y="817"/>
                </a:cubicBezTo>
                <a:cubicBezTo>
                  <a:pt x="389" y="761"/>
                  <a:pt x="389" y="761"/>
                  <a:pt x="389" y="761"/>
                </a:cubicBezTo>
                <a:cubicBezTo>
                  <a:pt x="396" y="761"/>
                  <a:pt x="402" y="761"/>
                  <a:pt x="409" y="761"/>
                </a:cubicBezTo>
                <a:cubicBezTo>
                  <a:pt x="416" y="761"/>
                  <a:pt x="423" y="761"/>
                  <a:pt x="429" y="761"/>
                </a:cubicBezTo>
                <a:cubicBezTo>
                  <a:pt x="451" y="817"/>
                  <a:pt x="451" y="817"/>
                  <a:pt x="451" y="817"/>
                </a:cubicBezTo>
                <a:cubicBezTo>
                  <a:pt x="473" y="815"/>
                  <a:pt x="495" y="811"/>
                  <a:pt x="516" y="805"/>
                </a:cubicBezTo>
                <a:cubicBezTo>
                  <a:pt x="515" y="745"/>
                  <a:pt x="515" y="745"/>
                  <a:pt x="515" y="745"/>
                </a:cubicBezTo>
                <a:cubicBezTo>
                  <a:pt x="528" y="741"/>
                  <a:pt x="541" y="736"/>
                  <a:pt x="554" y="730"/>
                </a:cubicBezTo>
                <a:cubicBezTo>
                  <a:pt x="594" y="775"/>
                  <a:pt x="594" y="775"/>
                  <a:pt x="594" y="775"/>
                </a:cubicBezTo>
                <a:cubicBezTo>
                  <a:pt x="614" y="765"/>
                  <a:pt x="632" y="754"/>
                  <a:pt x="650" y="741"/>
                </a:cubicBezTo>
                <a:cubicBezTo>
                  <a:pt x="628" y="685"/>
                  <a:pt x="628" y="685"/>
                  <a:pt x="628" y="685"/>
                </a:cubicBezTo>
                <a:cubicBezTo>
                  <a:pt x="639" y="677"/>
                  <a:pt x="649" y="667"/>
                  <a:pt x="659" y="658"/>
                </a:cubicBezTo>
                <a:cubicBezTo>
                  <a:pt x="713" y="685"/>
                  <a:pt x="713" y="685"/>
                  <a:pt x="713" y="685"/>
                </a:cubicBezTo>
                <a:cubicBezTo>
                  <a:pt x="727" y="669"/>
                  <a:pt x="741" y="651"/>
                  <a:pt x="753" y="633"/>
                </a:cubicBezTo>
                <a:cubicBezTo>
                  <a:pt x="712" y="589"/>
                  <a:pt x="712" y="589"/>
                  <a:pt x="712" y="589"/>
                </a:cubicBezTo>
                <a:cubicBezTo>
                  <a:pt x="719" y="577"/>
                  <a:pt x="726" y="564"/>
                  <a:pt x="731" y="551"/>
                </a:cubicBezTo>
                <a:cubicBezTo>
                  <a:pt x="792" y="557"/>
                  <a:pt x="792" y="557"/>
                  <a:pt x="792" y="557"/>
                </a:cubicBezTo>
                <a:cubicBezTo>
                  <a:pt x="799" y="537"/>
                  <a:pt x="805" y="516"/>
                  <a:pt x="810" y="495"/>
                </a:cubicBezTo>
                <a:cubicBezTo>
                  <a:pt x="756" y="469"/>
                  <a:pt x="756" y="469"/>
                  <a:pt x="756" y="469"/>
                </a:cubicBezTo>
                <a:cubicBezTo>
                  <a:pt x="758" y="454"/>
                  <a:pt x="760" y="440"/>
                  <a:pt x="761" y="425"/>
                </a:cubicBezTo>
                <a:close/>
                <a:moveTo>
                  <a:pt x="409" y="695"/>
                </a:moveTo>
                <a:cubicBezTo>
                  <a:pt x="251" y="695"/>
                  <a:pt x="123" y="567"/>
                  <a:pt x="123" y="409"/>
                </a:cubicBezTo>
                <a:cubicBezTo>
                  <a:pt x="123" y="251"/>
                  <a:pt x="251" y="123"/>
                  <a:pt x="409" y="123"/>
                </a:cubicBezTo>
                <a:cubicBezTo>
                  <a:pt x="567" y="123"/>
                  <a:pt x="695" y="251"/>
                  <a:pt x="695" y="409"/>
                </a:cubicBezTo>
                <a:cubicBezTo>
                  <a:pt x="695" y="567"/>
                  <a:pt x="567" y="695"/>
                  <a:pt x="409" y="695"/>
                </a:cubicBezTo>
                <a:close/>
              </a:path>
            </a:pathLst>
          </a:custGeom>
          <a:gradFill>
            <a:gsLst>
              <a:gs pos="0">
                <a:srgbClr val="D8D8D8"/>
              </a:gs>
              <a:gs pos="20000">
                <a:srgbClr val="D8D8D8"/>
              </a:gs>
              <a:gs pos="50000">
                <a:srgbClr val="F2F2F2"/>
              </a:gs>
              <a:gs pos="74000">
                <a:srgbClr val="D8D8D8"/>
              </a:gs>
              <a:gs pos="100000">
                <a:srgbClr val="D8D8D8"/>
              </a:gs>
            </a:gsLst>
            <a:path path="circle">
              <a:fillToRect l="50000" t="50000" r="50000" b="50000"/>
            </a:path>
            <a:tileRect/>
          </a:gradFill>
          <a:ln>
            <a:noFill/>
          </a:ln>
          <a:effectLst>
            <a:outerShdw blurRad="38100" dist="254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50" name="Google Shape;4250;p90"/>
          <p:cNvSpPr/>
          <p:nvPr/>
        </p:nvSpPr>
        <p:spPr>
          <a:xfrm>
            <a:off x="4084298" y="2875529"/>
            <a:ext cx="902974" cy="901398"/>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51" name="Google Shape;4251;p90"/>
          <p:cNvSpPr/>
          <p:nvPr/>
        </p:nvSpPr>
        <p:spPr>
          <a:xfrm>
            <a:off x="7791601" y="4288442"/>
            <a:ext cx="393702" cy="406004"/>
          </a:xfrm>
          <a:custGeom>
            <a:avLst/>
            <a:gdLst/>
            <a:ahLst/>
            <a:cxnLst/>
            <a:rect l="l" t="t" r="r" b="b"/>
            <a:pathLst>
              <a:path w="68" h="67" extrusionOk="0">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52" name="Google Shape;4252;p90"/>
          <p:cNvSpPr/>
          <p:nvPr/>
        </p:nvSpPr>
        <p:spPr>
          <a:xfrm>
            <a:off x="5961798" y="2491708"/>
            <a:ext cx="490805" cy="543392"/>
          </a:xfrm>
          <a:custGeom>
            <a:avLst/>
            <a:gdLst/>
            <a:ahLst/>
            <a:cxnLst/>
            <a:rect l="l" t="t" r="r" b="b"/>
            <a:pathLst>
              <a:path w="71" h="76" extrusionOk="0">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53" name="Google Shape;4253;p90"/>
          <p:cNvSpPr/>
          <p:nvPr/>
        </p:nvSpPr>
        <p:spPr>
          <a:xfrm>
            <a:off x="5601449" y="4277701"/>
            <a:ext cx="553852" cy="615775"/>
          </a:xfrm>
          <a:custGeom>
            <a:avLst/>
            <a:gdLst/>
            <a:ahLst/>
            <a:cxnLst/>
            <a:rect l="l" t="t" r="r" b="b"/>
            <a:pathLst>
              <a:path w="68" h="73" extrusionOk="0">
                <a:moveTo>
                  <a:pt x="63" y="26"/>
                </a:moveTo>
                <a:cubicBezTo>
                  <a:pt x="46" y="26"/>
                  <a:pt x="46" y="26"/>
                  <a:pt x="46" y="26"/>
                </a:cubicBezTo>
                <a:cubicBezTo>
                  <a:pt x="43" y="29"/>
                  <a:pt x="43" y="29"/>
                  <a:pt x="43" y="29"/>
                </a:cubicBezTo>
                <a:cubicBezTo>
                  <a:pt x="63" y="29"/>
                  <a:pt x="63" y="29"/>
                  <a:pt x="63" y="29"/>
                </a:cubicBezTo>
                <a:cubicBezTo>
                  <a:pt x="64" y="29"/>
                  <a:pt x="65" y="30"/>
                  <a:pt x="65" y="32"/>
                </a:cubicBezTo>
                <a:cubicBezTo>
                  <a:pt x="65" y="34"/>
                  <a:pt x="65" y="34"/>
                  <a:pt x="65" y="34"/>
                </a:cubicBezTo>
                <a:cubicBezTo>
                  <a:pt x="65" y="35"/>
                  <a:pt x="64" y="36"/>
                  <a:pt x="63" y="36"/>
                </a:cubicBezTo>
                <a:cubicBezTo>
                  <a:pt x="34" y="36"/>
                  <a:pt x="34" y="36"/>
                  <a:pt x="34" y="36"/>
                </a:cubicBezTo>
                <a:cubicBezTo>
                  <a:pt x="34" y="36"/>
                  <a:pt x="34" y="36"/>
                  <a:pt x="34" y="36"/>
                </a:cubicBezTo>
                <a:cubicBezTo>
                  <a:pt x="34" y="36"/>
                  <a:pt x="35" y="36"/>
                  <a:pt x="35" y="36"/>
                </a:cubicBezTo>
                <a:cubicBezTo>
                  <a:pt x="35" y="36"/>
                  <a:pt x="34" y="36"/>
                  <a:pt x="34" y="36"/>
                </a:cubicBezTo>
                <a:cubicBezTo>
                  <a:pt x="35" y="36"/>
                  <a:pt x="35" y="36"/>
                  <a:pt x="35" y="36"/>
                </a:cubicBezTo>
                <a:cubicBezTo>
                  <a:pt x="36" y="36"/>
                  <a:pt x="37" y="36"/>
                  <a:pt x="37" y="35"/>
                </a:cubicBezTo>
                <a:cubicBezTo>
                  <a:pt x="38" y="35"/>
                  <a:pt x="38" y="35"/>
                  <a:pt x="38" y="35"/>
                </a:cubicBezTo>
                <a:cubicBezTo>
                  <a:pt x="38" y="35"/>
                  <a:pt x="38" y="35"/>
                  <a:pt x="38" y="35"/>
                </a:cubicBezTo>
                <a:cubicBezTo>
                  <a:pt x="63" y="9"/>
                  <a:pt x="63" y="9"/>
                  <a:pt x="63" y="9"/>
                </a:cubicBezTo>
                <a:cubicBezTo>
                  <a:pt x="64" y="8"/>
                  <a:pt x="65" y="7"/>
                  <a:pt x="65" y="5"/>
                </a:cubicBezTo>
                <a:cubicBezTo>
                  <a:pt x="65" y="4"/>
                  <a:pt x="64" y="3"/>
                  <a:pt x="63" y="2"/>
                </a:cubicBezTo>
                <a:cubicBezTo>
                  <a:pt x="62" y="0"/>
                  <a:pt x="58" y="0"/>
                  <a:pt x="56" y="2"/>
                </a:cubicBezTo>
                <a:cubicBezTo>
                  <a:pt x="32" y="27"/>
                  <a:pt x="32" y="27"/>
                  <a:pt x="32" y="27"/>
                </a:cubicBezTo>
                <a:cubicBezTo>
                  <a:pt x="34" y="24"/>
                  <a:pt x="34" y="24"/>
                  <a:pt x="34" y="24"/>
                </a:cubicBezTo>
                <a:cubicBezTo>
                  <a:pt x="12" y="2"/>
                  <a:pt x="12" y="2"/>
                  <a:pt x="12" y="2"/>
                </a:cubicBezTo>
                <a:cubicBezTo>
                  <a:pt x="10" y="0"/>
                  <a:pt x="6" y="0"/>
                  <a:pt x="4" y="2"/>
                </a:cubicBezTo>
                <a:cubicBezTo>
                  <a:pt x="3" y="3"/>
                  <a:pt x="3" y="4"/>
                  <a:pt x="3" y="5"/>
                </a:cubicBezTo>
                <a:cubicBezTo>
                  <a:pt x="3" y="7"/>
                  <a:pt x="4" y="8"/>
                  <a:pt x="5" y="9"/>
                </a:cubicBezTo>
                <a:cubicBezTo>
                  <a:pt x="30" y="35"/>
                  <a:pt x="30" y="35"/>
                  <a:pt x="30" y="35"/>
                </a:cubicBezTo>
                <a:cubicBezTo>
                  <a:pt x="30" y="35"/>
                  <a:pt x="30" y="35"/>
                  <a:pt x="30" y="35"/>
                </a:cubicBezTo>
                <a:cubicBezTo>
                  <a:pt x="30" y="35"/>
                  <a:pt x="30" y="35"/>
                  <a:pt x="30" y="35"/>
                </a:cubicBezTo>
                <a:cubicBezTo>
                  <a:pt x="31" y="36"/>
                  <a:pt x="32" y="36"/>
                  <a:pt x="33" y="36"/>
                </a:cubicBezTo>
                <a:cubicBezTo>
                  <a:pt x="33" y="36"/>
                  <a:pt x="33" y="36"/>
                  <a:pt x="33" y="36"/>
                </a:cubicBezTo>
                <a:cubicBezTo>
                  <a:pt x="5" y="36"/>
                  <a:pt x="5" y="36"/>
                  <a:pt x="5" y="36"/>
                </a:cubicBezTo>
                <a:cubicBezTo>
                  <a:pt x="4" y="36"/>
                  <a:pt x="3" y="35"/>
                  <a:pt x="3" y="34"/>
                </a:cubicBezTo>
                <a:cubicBezTo>
                  <a:pt x="3" y="32"/>
                  <a:pt x="3" y="32"/>
                  <a:pt x="3" y="32"/>
                </a:cubicBezTo>
                <a:cubicBezTo>
                  <a:pt x="3" y="30"/>
                  <a:pt x="4" y="29"/>
                  <a:pt x="5" y="29"/>
                </a:cubicBezTo>
                <a:cubicBezTo>
                  <a:pt x="25" y="29"/>
                  <a:pt x="25" y="29"/>
                  <a:pt x="25" y="29"/>
                </a:cubicBezTo>
                <a:cubicBezTo>
                  <a:pt x="22" y="26"/>
                  <a:pt x="22" y="26"/>
                  <a:pt x="22" y="26"/>
                </a:cubicBezTo>
                <a:cubicBezTo>
                  <a:pt x="5" y="26"/>
                  <a:pt x="5" y="26"/>
                  <a:pt x="5" y="26"/>
                </a:cubicBezTo>
                <a:cubicBezTo>
                  <a:pt x="2" y="26"/>
                  <a:pt x="0" y="28"/>
                  <a:pt x="0" y="32"/>
                </a:cubicBezTo>
                <a:cubicBezTo>
                  <a:pt x="0" y="34"/>
                  <a:pt x="0" y="34"/>
                  <a:pt x="0" y="34"/>
                </a:cubicBezTo>
                <a:cubicBezTo>
                  <a:pt x="0" y="36"/>
                  <a:pt x="1" y="38"/>
                  <a:pt x="4" y="39"/>
                </a:cubicBezTo>
                <a:cubicBezTo>
                  <a:pt x="7" y="72"/>
                  <a:pt x="7" y="72"/>
                  <a:pt x="7" y="72"/>
                </a:cubicBezTo>
                <a:cubicBezTo>
                  <a:pt x="7" y="73"/>
                  <a:pt x="8" y="73"/>
                  <a:pt x="8" y="73"/>
                </a:cubicBezTo>
                <a:cubicBezTo>
                  <a:pt x="59" y="73"/>
                  <a:pt x="59" y="73"/>
                  <a:pt x="59" y="73"/>
                </a:cubicBezTo>
                <a:cubicBezTo>
                  <a:pt x="60" y="73"/>
                  <a:pt x="61" y="73"/>
                  <a:pt x="61" y="72"/>
                </a:cubicBezTo>
                <a:cubicBezTo>
                  <a:pt x="64" y="39"/>
                  <a:pt x="64" y="39"/>
                  <a:pt x="64" y="39"/>
                </a:cubicBezTo>
                <a:cubicBezTo>
                  <a:pt x="66" y="38"/>
                  <a:pt x="68" y="36"/>
                  <a:pt x="68" y="34"/>
                </a:cubicBezTo>
                <a:cubicBezTo>
                  <a:pt x="68" y="32"/>
                  <a:pt x="68" y="32"/>
                  <a:pt x="68" y="32"/>
                </a:cubicBezTo>
                <a:cubicBezTo>
                  <a:pt x="68" y="28"/>
                  <a:pt x="66" y="26"/>
                  <a:pt x="63" y="26"/>
                </a:cubicBezTo>
                <a:close/>
                <a:moveTo>
                  <a:pt x="36" y="36"/>
                </a:moveTo>
                <a:cubicBezTo>
                  <a:pt x="36" y="36"/>
                  <a:pt x="36" y="36"/>
                  <a:pt x="36" y="35"/>
                </a:cubicBezTo>
                <a:cubicBezTo>
                  <a:pt x="36" y="36"/>
                  <a:pt x="36" y="36"/>
                  <a:pt x="36" y="36"/>
                </a:cubicBezTo>
                <a:close/>
                <a:moveTo>
                  <a:pt x="29" y="32"/>
                </a:moveTo>
                <a:cubicBezTo>
                  <a:pt x="29" y="32"/>
                  <a:pt x="29" y="33"/>
                  <a:pt x="29" y="33"/>
                </a:cubicBezTo>
                <a:cubicBezTo>
                  <a:pt x="29" y="33"/>
                  <a:pt x="29" y="32"/>
                  <a:pt x="29" y="32"/>
                </a:cubicBezTo>
                <a:close/>
                <a:moveTo>
                  <a:pt x="29" y="30"/>
                </a:moveTo>
                <a:cubicBezTo>
                  <a:pt x="29" y="30"/>
                  <a:pt x="29" y="30"/>
                  <a:pt x="29" y="30"/>
                </a:cubicBezTo>
                <a:cubicBezTo>
                  <a:pt x="7" y="7"/>
                  <a:pt x="7" y="7"/>
                  <a:pt x="7" y="7"/>
                </a:cubicBezTo>
                <a:cubicBezTo>
                  <a:pt x="6" y="7"/>
                  <a:pt x="6" y="6"/>
                  <a:pt x="6" y="5"/>
                </a:cubicBezTo>
                <a:cubicBezTo>
                  <a:pt x="6" y="5"/>
                  <a:pt x="6" y="4"/>
                  <a:pt x="6" y="4"/>
                </a:cubicBezTo>
                <a:cubicBezTo>
                  <a:pt x="7" y="4"/>
                  <a:pt x="7" y="3"/>
                  <a:pt x="8" y="3"/>
                </a:cubicBezTo>
                <a:cubicBezTo>
                  <a:pt x="8" y="3"/>
                  <a:pt x="9" y="4"/>
                  <a:pt x="10" y="4"/>
                </a:cubicBezTo>
                <a:cubicBezTo>
                  <a:pt x="32" y="27"/>
                  <a:pt x="32" y="27"/>
                  <a:pt x="32" y="27"/>
                </a:cubicBezTo>
                <a:cubicBezTo>
                  <a:pt x="31" y="28"/>
                  <a:pt x="31" y="28"/>
                  <a:pt x="31" y="28"/>
                </a:cubicBezTo>
                <a:cubicBezTo>
                  <a:pt x="30" y="28"/>
                  <a:pt x="30" y="29"/>
                  <a:pt x="29" y="30"/>
                </a:cubicBezTo>
                <a:close/>
                <a:moveTo>
                  <a:pt x="32" y="32"/>
                </a:moveTo>
                <a:cubicBezTo>
                  <a:pt x="32" y="31"/>
                  <a:pt x="32" y="30"/>
                  <a:pt x="33" y="30"/>
                </a:cubicBezTo>
                <a:cubicBezTo>
                  <a:pt x="58" y="4"/>
                  <a:pt x="58" y="4"/>
                  <a:pt x="58" y="4"/>
                </a:cubicBezTo>
                <a:cubicBezTo>
                  <a:pt x="59" y="4"/>
                  <a:pt x="59" y="3"/>
                  <a:pt x="60" y="3"/>
                </a:cubicBezTo>
                <a:cubicBezTo>
                  <a:pt x="60" y="3"/>
                  <a:pt x="61" y="4"/>
                  <a:pt x="61" y="4"/>
                </a:cubicBezTo>
                <a:cubicBezTo>
                  <a:pt x="62" y="4"/>
                  <a:pt x="62" y="5"/>
                  <a:pt x="62" y="5"/>
                </a:cubicBezTo>
                <a:cubicBezTo>
                  <a:pt x="62" y="6"/>
                  <a:pt x="61" y="7"/>
                  <a:pt x="61" y="7"/>
                </a:cubicBezTo>
                <a:cubicBezTo>
                  <a:pt x="36" y="32"/>
                  <a:pt x="36" y="32"/>
                  <a:pt x="36" y="32"/>
                </a:cubicBezTo>
                <a:cubicBezTo>
                  <a:pt x="35" y="33"/>
                  <a:pt x="34" y="33"/>
                  <a:pt x="34" y="33"/>
                </a:cubicBezTo>
                <a:cubicBezTo>
                  <a:pt x="33" y="33"/>
                  <a:pt x="33" y="33"/>
                  <a:pt x="32" y="33"/>
                </a:cubicBezTo>
                <a:cubicBezTo>
                  <a:pt x="32" y="32"/>
                  <a:pt x="32" y="32"/>
                  <a:pt x="32" y="32"/>
                </a:cubicBezTo>
                <a:close/>
                <a:moveTo>
                  <a:pt x="58" y="70"/>
                </a:moveTo>
                <a:cubicBezTo>
                  <a:pt x="10" y="70"/>
                  <a:pt x="10" y="70"/>
                  <a:pt x="10" y="70"/>
                </a:cubicBezTo>
                <a:cubicBezTo>
                  <a:pt x="7" y="39"/>
                  <a:pt x="7" y="39"/>
                  <a:pt x="7" y="39"/>
                </a:cubicBezTo>
                <a:cubicBezTo>
                  <a:pt x="61" y="39"/>
                  <a:pt x="61" y="39"/>
                  <a:pt x="61" y="39"/>
                </a:cubicBezTo>
                <a:lnTo>
                  <a:pt x="58" y="70"/>
                </a:lnTo>
                <a:close/>
                <a:moveTo>
                  <a:pt x="34" y="33"/>
                </a:moveTo>
                <a:cubicBezTo>
                  <a:pt x="33" y="33"/>
                  <a:pt x="32" y="32"/>
                  <a:pt x="32" y="31"/>
                </a:cubicBezTo>
                <a:cubicBezTo>
                  <a:pt x="32" y="31"/>
                  <a:pt x="33" y="30"/>
                  <a:pt x="34" y="30"/>
                </a:cubicBezTo>
                <a:cubicBezTo>
                  <a:pt x="35" y="30"/>
                  <a:pt x="36" y="31"/>
                  <a:pt x="36" y="31"/>
                </a:cubicBezTo>
                <a:cubicBezTo>
                  <a:pt x="36" y="32"/>
                  <a:pt x="35" y="33"/>
                  <a:pt x="34" y="33"/>
                </a:cubicBezTo>
                <a:close/>
                <a:moveTo>
                  <a:pt x="17" y="66"/>
                </a:moveTo>
                <a:cubicBezTo>
                  <a:pt x="17" y="41"/>
                  <a:pt x="17" y="41"/>
                  <a:pt x="17" y="41"/>
                </a:cubicBezTo>
                <a:cubicBezTo>
                  <a:pt x="17" y="41"/>
                  <a:pt x="17" y="40"/>
                  <a:pt x="18" y="40"/>
                </a:cubicBezTo>
                <a:cubicBezTo>
                  <a:pt x="19" y="40"/>
                  <a:pt x="19" y="41"/>
                  <a:pt x="19" y="41"/>
                </a:cubicBezTo>
                <a:cubicBezTo>
                  <a:pt x="19" y="66"/>
                  <a:pt x="19" y="66"/>
                  <a:pt x="19" y="66"/>
                </a:cubicBezTo>
                <a:cubicBezTo>
                  <a:pt x="19" y="66"/>
                  <a:pt x="19" y="67"/>
                  <a:pt x="18" y="67"/>
                </a:cubicBezTo>
                <a:cubicBezTo>
                  <a:pt x="17" y="67"/>
                  <a:pt x="17" y="66"/>
                  <a:pt x="17" y="66"/>
                </a:cubicBezTo>
                <a:close/>
                <a:moveTo>
                  <a:pt x="25" y="66"/>
                </a:moveTo>
                <a:cubicBezTo>
                  <a:pt x="25" y="41"/>
                  <a:pt x="25" y="41"/>
                  <a:pt x="25" y="41"/>
                </a:cubicBezTo>
                <a:cubicBezTo>
                  <a:pt x="25" y="41"/>
                  <a:pt x="26" y="40"/>
                  <a:pt x="26" y="40"/>
                </a:cubicBezTo>
                <a:cubicBezTo>
                  <a:pt x="27" y="40"/>
                  <a:pt x="27" y="41"/>
                  <a:pt x="27" y="41"/>
                </a:cubicBezTo>
                <a:cubicBezTo>
                  <a:pt x="27" y="66"/>
                  <a:pt x="27" y="66"/>
                  <a:pt x="27" y="66"/>
                </a:cubicBezTo>
                <a:cubicBezTo>
                  <a:pt x="27" y="66"/>
                  <a:pt x="27" y="67"/>
                  <a:pt x="26" y="67"/>
                </a:cubicBezTo>
                <a:cubicBezTo>
                  <a:pt x="26" y="67"/>
                  <a:pt x="25" y="66"/>
                  <a:pt x="25" y="66"/>
                </a:cubicBezTo>
                <a:close/>
                <a:moveTo>
                  <a:pt x="34" y="66"/>
                </a:moveTo>
                <a:cubicBezTo>
                  <a:pt x="34" y="41"/>
                  <a:pt x="34" y="41"/>
                  <a:pt x="34" y="41"/>
                </a:cubicBezTo>
                <a:cubicBezTo>
                  <a:pt x="34" y="41"/>
                  <a:pt x="34" y="40"/>
                  <a:pt x="35" y="40"/>
                </a:cubicBezTo>
                <a:cubicBezTo>
                  <a:pt x="35" y="40"/>
                  <a:pt x="36" y="41"/>
                  <a:pt x="36" y="41"/>
                </a:cubicBezTo>
                <a:cubicBezTo>
                  <a:pt x="36" y="66"/>
                  <a:pt x="36" y="66"/>
                  <a:pt x="36" y="66"/>
                </a:cubicBezTo>
                <a:cubicBezTo>
                  <a:pt x="36" y="66"/>
                  <a:pt x="35" y="67"/>
                  <a:pt x="35" y="67"/>
                </a:cubicBezTo>
                <a:cubicBezTo>
                  <a:pt x="34" y="67"/>
                  <a:pt x="34" y="66"/>
                  <a:pt x="34" y="66"/>
                </a:cubicBezTo>
                <a:close/>
                <a:moveTo>
                  <a:pt x="42" y="66"/>
                </a:moveTo>
                <a:cubicBezTo>
                  <a:pt x="42" y="41"/>
                  <a:pt x="42" y="41"/>
                  <a:pt x="42" y="41"/>
                </a:cubicBezTo>
                <a:cubicBezTo>
                  <a:pt x="42" y="41"/>
                  <a:pt x="42" y="40"/>
                  <a:pt x="43" y="40"/>
                </a:cubicBezTo>
                <a:cubicBezTo>
                  <a:pt x="43" y="40"/>
                  <a:pt x="44" y="41"/>
                  <a:pt x="44" y="41"/>
                </a:cubicBezTo>
                <a:cubicBezTo>
                  <a:pt x="44" y="66"/>
                  <a:pt x="44" y="66"/>
                  <a:pt x="44" y="66"/>
                </a:cubicBezTo>
                <a:cubicBezTo>
                  <a:pt x="44" y="66"/>
                  <a:pt x="43" y="67"/>
                  <a:pt x="43" y="67"/>
                </a:cubicBezTo>
                <a:cubicBezTo>
                  <a:pt x="42" y="67"/>
                  <a:pt x="42" y="66"/>
                  <a:pt x="42" y="66"/>
                </a:cubicBezTo>
                <a:close/>
                <a:moveTo>
                  <a:pt x="50" y="66"/>
                </a:moveTo>
                <a:cubicBezTo>
                  <a:pt x="50" y="41"/>
                  <a:pt x="50" y="41"/>
                  <a:pt x="50" y="41"/>
                </a:cubicBezTo>
                <a:cubicBezTo>
                  <a:pt x="50" y="41"/>
                  <a:pt x="50" y="40"/>
                  <a:pt x="51" y="40"/>
                </a:cubicBezTo>
                <a:cubicBezTo>
                  <a:pt x="52" y="40"/>
                  <a:pt x="52" y="41"/>
                  <a:pt x="52" y="41"/>
                </a:cubicBezTo>
                <a:cubicBezTo>
                  <a:pt x="52" y="66"/>
                  <a:pt x="52" y="66"/>
                  <a:pt x="52" y="66"/>
                </a:cubicBezTo>
                <a:cubicBezTo>
                  <a:pt x="52" y="66"/>
                  <a:pt x="52" y="67"/>
                  <a:pt x="51" y="67"/>
                </a:cubicBezTo>
                <a:cubicBezTo>
                  <a:pt x="50" y="67"/>
                  <a:pt x="50" y="66"/>
                  <a:pt x="50" y="6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54" name="Google Shape;4254;p90"/>
          <p:cNvSpPr/>
          <p:nvPr/>
        </p:nvSpPr>
        <p:spPr>
          <a:xfrm>
            <a:off x="4268833" y="3047543"/>
            <a:ext cx="533904" cy="557371"/>
          </a:xfrm>
          <a:custGeom>
            <a:avLst/>
            <a:gdLst/>
            <a:ahLst/>
            <a:cxnLst/>
            <a:rect l="l" t="t" r="r" b="b"/>
            <a:pathLst>
              <a:path w="77" h="77" extrusionOk="0">
                <a:moveTo>
                  <a:pt x="5" y="30"/>
                </a:moveTo>
                <a:cubicBezTo>
                  <a:pt x="4" y="30"/>
                  <a:pt x="4" y="30"/>
                  <a:pt x="3" y="30"/>
                </a:cubicBezTo>
                <a:cubicBezTo>
                  <a:pt x="7" y="17"/>
                  <a:pt x="17" y="7"/>
                  <a:pt x="30" y="4"/>
                </a:cubicBezTo>
                <a:cubicBezTo>
                  <a:pt x="30" y="4"/>
                  <a:pt x="30" y="4"/>
                  <a:pt x="30" y="5"/>
                </a:cubicBezTo>
                <a:cubicBezTo>
                  <a:pt x="30" y="5"/>
                  <a:pt x="30" y="6"/>
                  <a:pt x="30" y="7"/>
                </a:cubicBezTo>
                <a:cubicBezTo>
                  <a:pt x="19" y="10"/>
                  <a:pt x="9" y="19"/>
                  <a:pt x="7" y="31"/>
                </a:cubicBezTo>
                <a:cubicBezTo>
                  <a:pt x="6" y="30"/>
                  <a:pt x="5" y="30"/>
                  <a:pt x="5" y="30"/>
                </a:cubicBezTo>
                <a:close/>
                <a:moveTo>
                  <a:pt x="71" y="31"/>
                </a:moveTo>
                <a:cubicBezTo>
                  <a:pt x="71" y="30"/>
                  <a:pt x="72" y="30"/>
                  <a:pt x="72" y="30"/>
                </a:cubicBezTo>
                <a:cubicBezTo>
                  <a:pt x="73" y="30"/>
                  <a:pt x="73" y="30"/>
                  <a:pt x="74" y="30"/>
                </a:cubicBezTo>
                <a:cubicBezTo>
                  <a:pt x="70" y="17"/>
                  <a:pt x="60" y="7"/>
                  <a:pt x="47" y="4"/>
                </a:cubicBezTo>
                <a:cubicBezTo>
                  <a:pt x="47" y="4"/>
                  <a:pt x="47" y="4"/>
                  <a:pt x="47" y="5"/>
                </a:cubicBezTo>
                <a:cubicBezTo>
                  <a:pt x="47" y="5"/>
                  <a:pt x="47" y="6"/>
                  <a:pt x="47" y="7"/>
                </a:cubicBezTo>
                <a:cubicBezTo>
                  <a:pt x="58" y="10"/>
                  <a:pt x="68" y="19"/>
                  <a:pt x="71" y="31"/>
                </a:cubicBezTo>
                <a:close/>
                <a:moveTo>
                  <a:pt x="77" y="39"/>
                </a:moveTo>
                <a:cubicBezTo>
                  <a:pt x="77" y="41"/>
                  <a:pt x="75" y="43"/>
                  <a:pt x="72" y="43"/>
                </a:cubicBezTo>
                <a:cubicBezTo>
                  <a:pt x="70" y="43"/>
                  <a:pt x="68" y="42"/>
                  <a:pt x="68" y="40"/>
                </a:cubicBezTo>
                <a:cubicBezTo>
                  <a:pt x="61" y="40"/>
                  <a:pt x="61" y="40"/>
                  <a:pt x="61" y="40"/>
                </a:cubicBezTo>
                <a:cubicBezTo>
                  <a:pt x="61" y="55"/>
                  <a:pt x="61" y="55"/>
                  <a:pt x="61" y="55"/>
                </a:cubicBezTo>
                <a:cubicBezTo>
                  <a:pt x="61" y="58"/>
                  <a:pt x="58" y="61"/>
                  <a:pt x="55" y="61"/>
                </a:cubicBezTo>
                <a:cubicBezTo>
                  <a:pt x="40" y="61"/>
                  <a:pt x="40" y="61"/>
                  <a:pt x="40" y="61"/>
                </a:cubicBezTo>
                <a:cubicBezTo>
                  <a:pt x="40" y="68"/>
                  <a:pt x="40" y="68"/>
                  <a:pt x="40" y="68"/>
                </a:cubicBezTo>
                <a:cubicBezTo>
                  <a:pt x="42" y="68"/>
                  <a:pt x="43" y="70"/>
                  <a:pt x="43" y="73"/>
                </a:cubicBezTo>
                <a:cubicBezTo>
                  <a:pt x="43" y="75"/>
                  <a:pt x="41" y="77"/>
                  <a:pt x="39" y="77"/>
                </a:cubicBezTo>
                <a:cubicBezTo>
                  <a:pt x="36" y="77"/>
                  <a:pt x="34" y="75"/>
                  <a:pt x="34" y="73"/>
                </a:cubicBezTo>
                <a:cubicBezTo>
                  <a:pt x="34" y="70"/>
                  <a:pt x="35" y="68"/>
                  <a:pt x="38" y="68"/>
                </a:cubicBezTo>
                <a:cubicBezTo>
                  <a:pt x="38" y="61"/>
                  <a:pt x="38" y="61"/>
                  <a:pt x="38" y="61"/>
                </a:cubicBezTo>
                <a:cubicBezTo>
                  <a:pt x="22" y="61"/>
                  <a:pt x="22" y="61"/>
                  <a:pt x="22" y="61"/>
                </a:cubicBezTo>
                <a:cubicBezTo>
                  <a:pt x="19" y="61"/>
                  <a:pt x="16" y="58"/>
                  <a:pt x="16" y="55"/>
                </a:cubicBezTo>
                <a:cubicBezTo>
                  <a:pt x="16" y="40"/>
                  <a:pt x="16" y="40"/>
                  <a:pt x="16" y="40"/>
                </a:cubicBezTo>
                <a:cubicBezTo>
                  <a:pt x="9" y="40"/>
                  <a:pt x="9" y="40"/>
                  <a:pt x="9" y="40"/>
                </a:cubicBezTo>
                <a:cubicBezTo>
                  <a:pt x="9" y="42"/>
                  <a:pt x="7" y="43"/>
                  <a:pt x="5" y="43"/>
                </a:cubicBezTo>
                <a:cubicBezTo>
                  <a:pt x="2" y="43"/>
                  <a:pt x="0" y="41"/>
                  <a:pt x="0" y="39"/>
                </a:cubicBezTo>
                <a:cubicBezTo>
                  <a:pt x="0" y="36"/>
                  <a:pt x="2" y="34"/>
                  <a:pt x="5" y="34"/>
                </a:cubicBezTo>
                <a:cubicBezTo>
                  <a:pt x="7" y="34"/>
                  <a:pt x="9" y="36"/>
                  <a:pt x="9" y="38"/>
                </a:cubicBezTo>
                <a:cubicBezTo>
                  <a:pt x="16" y="38"/>
                  <a:pt x="16" y="38"/>
                  <a:pt x="16" y="38"/>
                </a:cubicBezTo>
                <a:cubicBezTo>
                  <a:pt x="16" y="22"/>
                  <a:pt x="16" y="22"/>
                  <a:pt x="16" y="22"/>
                </a:cubicBezTo>
                <a:cubicBezTo>
                  <a:pt x="16" y="19"/>
                  <a:pt x="19" y="16"/>
                  <a:pt x="22" y="16"/>
                </a:cubicBezTo>
                <a:cubicBezTo>
                  <a:pt x="38" y="16"/>
                  <a:pt x="38" y="16"/>
                  <a:pt x="38" y="16"/>
                </a:cubicBezTo>
                <a:cubicBezTo>
                  <a:pt x="38" y="9"/>
                  <a:pt x="38" y="9"/>
                  <a:pt x="38" y="9"/>
                </a:cubicBezTo>
                <a:cubicBezTo>
                  <a:pt x="35" y="9"/>
                  <a:pt x="34" y="7"/>
                  <a:pt x="34" y="5"/>
                </a:cubicBezTo>
                <a:cubicBezTo>
                  <a:pt x="34" y="2"/>
                  <a:pt x="36" y="0"/>
                  <a:pt x="39" y="0"/>
                </a:cubicBezTo>
                <a:cubicBezTo>
                  <a:pt x="41" y="0"/>
                  <a:pt x="43" y="2"/>
                  <a:pt x="43" y="5"/>
                </a:cubicBezTo>
                <a:cubicBezTo>
                  <a:pt x="43" y="7"/>
                  <a:pt x="42" y="9"/>
                  <a:pt x="40" y="9"/>
                </a:cubicBezTo>
                <a:cubicBezTo>
                  <a:pt x="40" y="16"/>
                  <a:pt x="40" y="16"/>
                  <a:pt x="40" y="16"/>
                </a:cubicBezTo>
                <a:cubicBezTo>
                  <a:pt x="55" y="16"/>
                  <a:pt x="55" y="16"/>
                  <a:pt x="55" y="16"/>
                </a:cubicBezTo>
                <a:cubicBezTo>
                  <a:pt x="58" y="16"/>
                  <a:pt x="61" y="19"/>
                  <a:pt x="61" y="22"/>
                </a:cubicBezTo>
                <a:cubicBezTo>
                  <a:pt x="61" y="38"/>
                  <a:pt x="61" y="38"/>
                  <a:pt x="61" y="38"/>
                </a:cubicBezTo>
                <a:cubicBezTo>
                  <a:pt x="68" y="38"/>
                  <a:pt x="68" y="38"/>
                  <a:pt x="68" y="38"/>
                </a:cubicBezTo>
                <a:cubicBezTo>
                  <a:pt x="68" y="36"/>
                  <a:pt x="70" y="34"/>
                  <a:pt x="72" y="34"/>
                </a:cubicBezTo>
                <a:cubicBezTo>
                  <a:pt x="75" y="34"/>
                  <a:pt x="77" y="36"/>
                  <a:pt x="77" y="39"/>
                </a:cubicBezTo>
                <a:close/>
                <a:moveTo>
                  <a:pt x="39" y="8"/>
                </a:moveTo>
                <a:cubicBezTo>
                  <a:pt x="40" y="8"/>
                  <a:pt x="41" y="6"/>
                  <a:pt x="41" y="5"/>
                </a:cubicBezTo>
                <a:cubicBezTo>
                  <a:pt x="41" y="3"/>
                  <a:pt x="40" y="2"/>
                  <a:pt x="39" y="2"/>
                </a:cubicBezTo>
                <a:cubicBezTo>
                  <a:pt x="37" y="2"/>
                  <a:pt x="36" y="3"/>
                  <a:pt x="36" y="5"/>
                </a:cubicBezTo>
                <a:cubicBezTo>
                  <a:pt x="36" y="6"/>
                  <a:pt x="37" y="8"/>
                  <a:pt x="39" y="8"/>
                </a:cubicBezTo>
                <a:close/>
                <a:moveTo>
                  <a:pt x="7" y="39"/>
                </a:moveTo>
                <a:cubicBezTo>
                  <a:pt x="7" y="37"/>
                  <a:pt x="6" y="36"/>
                  <a:pt x="5" y="36"/>
                </a:cubicBezTo>
                <a:cubicBezTo>
                  <a:pt x="3" y="36"/>
                  <a:pt x="2" y="37"/>
                  <a:pt x="2" y="39"/>
                </a:cubicBezTo>
                <a:cubicBezTo>
                  <a:pt x="2" y="40"/>
                  <a:pt x="3" y="41"/>
                  <a:pt x="5" y="41"/>
                </a:cubicBezTo>
                <a:cubicBezTo>
                  <a:pt x="6" y="41"/>
                  <a:pt x="7" y="40"/>
                  <a:pt x="7" y="39"/>
                </a:cubicBezTo>
                <a:close/>
                <a:moveTo>
                  <a:pt x="39" y="70"/>
                </a:moveTo>
                <a:cubicBezTo>
                  <a:pt x="37" y="70"/>
                  <a:pt x="36" y="71"/>
                  <a:pt x="36" y="73"/>
                </a:cubicBezTo>
                <a:cubicBezTo>
                  <a:pt x="36" y="74"/>
                  <a:pt x="37" y="75"/>
                  <a:pt x="39" y="75"/>
                </a:cubicBezTo>
                <a:cubicBezTo>
                  <a:pt x="40" y="75"/>
                  <a:pt x="41" y="74"/>
                  <a:pt x="41" y="73"/>
                </a:cubicBezTo>
                <a:cubicBezTo>
                  <a:pt x="41" y="71"/>
                  <a:pt x="40" y="70"/>
                  <a:pt x="39" y="70"/>
                </a:cubicBezTo>
                <a:close/>
                <a:moveTo>
                  <a:pt x="55" y="54"/>
                </a:moveTo>
                <a:cubicBezTo>
                  <a:pt x="55" y="54"/>
                  <a:pt x="54" y="49"/>
                  <a:pt x="52" y="47"/>
                </a:cubicBezTo>
                <a:cubicBezTo>
                  <a:pt x="51" y="45"/>
                  <a:pt x="44" y="44"/>
                  <a:pt x="43" y="43"/>
                </a:cubicBezTo>
                <a:cubicBezTo>
                  <a:pt x="42" y="42"/>
                  <a:pt x="42" y="40"/>
                  <a:pt x="42" y="39"/>
                </a:cubicBezTo>
                <a:cubicBezTo>
                  <a:pt x="43" y="38"/>
                  <a:pt x="44" y="37"/>
                  <a:pt x="44" y="35"/>
                </a:cubicBezTo>
                <a:cubicBezTo>
                  <a:pt x="45" y="35"/>
                  <a:pt x="45" y="34"/>
                  <a:pt x="46" y="33"/>
                </a:cubicBezTo>
                <a:cubicBezTo>
                  <a:pt x="46" y="32"/>
                  <a:pt x="45" y="32"/>
                  <a:pt x="45" y="31"/>
                </a:cubicBezTo>
                <a:cubicBezTo>
                  <a:pt x="45" y="31"/>
                  <a:pt x="45" y="31"/>
                  <a:pt x="45" y="30"/>
                </a:cubicBezTo>
                <a:cubicBezTo>
                  <a:pt x="45" y="26"/>
                  <a:pt x="42" y="23"/>
                  <a:pt x="39" y="23"/>
                </a:cubicBezTo>
                <a:cubicBezTo>
                  <a:pt x="35" y="23"/>
                  <a:pt x="32" y="26"/>
                  <a:pt x="32" y="30"/>
                </a:cubicBezTo>
                <a:cubicBezTo>
                  <a:pt x="32" y="31"/>
                  <a:pt x="32" y="31"/>
                  <a:pt x="32" y="31"/>
                </a:cubicBezTo>
                <a:cubicBezTo>
                  <a:pt x="32" y="32"/>
                  <a:pt x="31" y="32"/>
                  <a:pt x="31" y="33"/>
                </a:cubicBezTo>
                <a:cubicBezTo>
                  <a:pt x="32" y="34"/>
                  <a:pt x="32" y="35"/>
                  <a:pt x="33" y="35"/>
                </a:cubicBezTo>
                <a:cubicBezTo>
                  <a:pt x="33" y="37"/>
                  <a:pt x="34" y="38"/>
                  <a:pt x="35" y="39"/>
                </a:cubicBezTo>
                <a:cubicBezTo>
                  <a:pt x="35" y="40"/>
                  <a:pt x="35" y="42"/>
                  <a:pt x="34" y="43"/>
                </a:cubicBezTo>
                <a:cubicBezTo>
                  <a:pt x="34" y="44"/>
                  <a:pt x="26" y="45"/>
                  <a:pt x="25" y="47"/>
                </a:cubicBezTo>
                <a:cubicBezTo>
                  <a:pt x="24" y="49"/>
                  <a:pt x="22" y="54"/>
                  <a:pt x="22" y="54"/>
                </a:cubicBezTo>
                <a:lnTo>
                  <a:pt x="55" y="54"/>
                </a:lnTo>
                <a:close/>
                <a:moveTo>
                  <a:pt x="75" y="39"/>
                </a:moveTo>
                <a:cubicBezTo>
                  <a:pt x="75" y="37"/>
                  <a:pt x="74" y="36"/>
                  <a:pt x="72" y="36"/>
                </a:cubicBezTo>
                <a:cubicBezTo>
                  <a:pt x="71" y="36"/>
                  <a:pt x="70" y="37"/>
                  <a:pt x="70" y="39"/>
                </a:cubicBezTo>
                <a:cubicBezTo>
                  <a:pt x="70" y="40"/>
                  <a:pt x="71" y="41"/>
                  <a:pt x="72" y="41"/>
                </a:cubicBezTo>
                <a:cubicBezTo>
                  <a:pt x="74" y="41"/>
                  <a:pt x="75" y="40"/>
                  <a:pt x="75" y="39"/>
                </a:cubicBezTo>
                <a:close/>
                <a:moveTo>
                  <a:pt x="71" y="47"/>
                </a:moveTo>
                <a:cubicBezTo>
                  <a:pt x="68" y="58"/>
                  <a:pt x="58" y="68"/>
                  <a:pt x="47" y="71"/>
                </a:cubicBezTo>
                <a:cubicBezTo>
                  <a:pt x="47" y="71"/>
                  <a:pt x="47" y="72"/>
                  <a:pt x="47" y="73"/>
                </a:cubicBezTo>
                <a:cubicBezTo>
                  <a:pt x="47" y="73"/>
                  <a:pt x="47" y="73"/>
                  <a:pt x="47" y="74"/>
                </a:cubicBezTo>
                <a:cubicBezTo>
                  <a:pt x="60" y="71"/>
                  <a:pt x="70" y="60"/>
                  <a:pt x="74" y="47"/>
                </a:cubicBezTo>
                <a:cubicBezTo>
                  <a:pt x="73" y="47"/>
                  <a:pt x="73" y="47"/>
                  <a:pt x="72" y="47"/>
                </a:cubicBezTo>
                <a:cubicBezTo>
                  <a:pt x="72" y="47"/>
                  <a:pt x="71" y="47"/>
                  <a:pt x="71" y="47"/>
                </a:cubicBezTo>
                <a:close/>
                <a:moveTo>
                  <a:pt x="7" y="47"/>
                </a:moveTo>
                <a:cubicBezTo>
                  <a:pt x="6" y="47"/>
                  <a:pt x="5" y="47"/>
                  <a:pt x="5" y="47"/>
                </a:cubicBezTo>
                <a:cubicBezTo>
                  <a:pt x="4" y="47"/>
                  <a:pt x="4" y="47"/>
                  <a:pt x="3" y="47"/>
                </a:cubicBezTo>
                <a:cubicBezTo>
                  <a:pt x="7" y="60"/>
                  <a:pt x="17" y="71"/>
                  <a:pt x="30" y="74"/>
                </a:cubicBezTo>
                <a:cubicBezTo>
                  <a:pt x="30" y="73"/>
                  <a:pt x="30" y="73"/>
                  <a:pt x="30" y="73"/>
                </a:cubicBezTo>
                <a:cubicBezTo>
                  <a:pt x="30" y="72"/>
                  <a:pt x="30" y="71"/>
                  <a:pt x="30" y="71"/>
                </a:cubicBezTo>
                <a:cubicBezTo>
                  <a:pt x="19" y="68"/>
                  <a:pt x="9" y="58"/>
                  <a:pt x="7" y="4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55" name="Google Shape;4255;p90"/>
          <p:cNvSpPr/>
          <p:nvPr/>
        </p:nvSpPr>
        <p:spPr>
          <a:xfrm>
            <a:off x="7012210" y="3471782"/>
            <a:ext cx="204663" cy="241016"/>
          </a:xfrm>
          <a:custGeom>
            <a:avLst/>
            <a:gdLst/>
            <a:ahLst/>
            <a:cxnLst/>
            <a:rect l="l" t="t" r="r" b="b"/>
            <a:pathLst>
              <a:path w="64" h="73" extrusionOk="0">
                <a:moveTo>
                  <a:pt x="41" y="17"/>
                </a:moveTo>
                <a:cubicBezTo>
                  <a:pt x="41" y="15"/>
                  <a:pt x="41" y="15"/>
                  <a:pt x="41" y="15"/>
                </a:cubicBezTo>
                <a:cubicBezTo>
                  <a:pt x="49" y="3"/>
                  <a:pt x="49" y="3"/>
                  <a:pt x="49" y="3"/>
                </a:cubicBezTo>
                <a:cubicBezTo>
                  <a:pt x="50" y="2"/>
                  <a:pt x="50" y="2"/>
                  <a:pt x="50" y="2"/>
                </a:cubicBezTo>
                <a:cubicBezTo>
                  <a:pt x="50" y="0"/>
                  <a:pt x="49" y="0"/>
                  <a:pt x="48" y="0"/>
                </a:cubicBezTo>
                <a:cubicBezTo>
                  <a:pt x="48" y="0"/>
                  <a:pt x="48" y="0"/>
                  <a:pt x="48" y="0"/>
                </a:cubicBezTo>
                <a:cubicBezTo>
                  <a:pt x="17" y="0"/>
                  <a:pt x="17" y="0"/>
                  <a:pt x="17" y="0"/>
                </a:cubicBezTo>
                <a:cubicBezTo>
                  <a:pt x="16" y="0"/>
                  <a:pt x="15" y="0"/>
                  <a:pt x="15" y="1"/>
                </a:cubicBezTo>
                <a:cubicBezTo>
                  <a:pt x="15" y="1"/>
                  <a:pt x="15" y="2"/>
                  <a:pt x="15" y="3"/>
                </a:cubicBezTo>
                <a:cubicBezTo>
                  <a:pt x="23" y="15"/>
                  <a:pt x="23" y="15"/>
                  <a:pt x="23" y="15"/>
                </a:cubicBezTo>
                <a:cubicBezTo>
                  <a:pt x="23" y="17"/>
                  <a:pt x="23" y="17"/>
                  <a:pt x="23" y="17"/>
                </a:cubicBezTo>
                <a:cubicBezTo>
                  <a:pt x="11" y="18"/>
                  <a:pt x="0" y="29"/>
                  <a:pt x="0" y="42"/>
                </a:cubicBezTo>
                <a:cubicBezTo>
                  <a:pt x="0" y="66"/>
                  <a:pt x="0" y="66"/>
                  <a:pt x="0" y="66"/>
                </a:cubicBezTo>
                <a:cubicBezTo>
                  <a:pt x="0" y="70"/>
                  <a:pt x="4" y="73"/>
                  <a:pt x="8" y="73"/>
                </a:cubicBezTo>
                <a:cubicBezTo>
                  <a:pt x="56" y="73"/>
                  <a:pt x="56" y="73"/>
                  <a:pt x="56" y="73"/>
                </a:cubicBezTo>
                <a:cubicBezTo>
                  <a:pt x="61" y="73"/>
                  <a:pt x="64" y="70"/>
                  <a:pt x="64" y="66"/>
                </a:cubicBezTo>
                <a:cubicBezTo>
                  <a:pt x="64" y="42"/>
                  <a:pt x="64" y="42"/>
                  <a:pt x="64" y="42"/>
                </a:cubicBezTo>
                <a:cubicBezTo>
                  <a:pt x="64" y="29"/>
                  <a:pt x="54" y="18"/>
                  <a:pt x="41" y="17"/>
                </a:cubicBezTo>
                <a:close/>
                <a:moveTo>
                  <a:pt x="38" y="16"/>
                </a:moveTo>
                <a:cubicBezTo>
                  <a:pt x="38" y="18"/>
                  <a:pt x="38" y="18"/>
                  <a:pt x="38" y="18"/>
                </a:cubicBezTo>
                <a:cubicBezTo>
                  <a:pt x="26" y="18"/>
                  <a:pt x="26" y="18"/>
                  <a:pt x="26" y="18"/>
                </a:cubicBezTo>
                <a:cubicBezTo>
                  <a:pt x="26" y="16"/>
                  <a:pt x="26" y="16"/>
                  <a:pt x="26" y="16"/>
                </a:cubicBezTo>
                <a:lnTo>
                  <a:pt x="38" y="16"/>
                </a:lnTo>
                <a:close/>
                <a:moveTo>
                  <a:pt x="39" y="14"/>
                </a:moveTo>
                <a:cubicBezTo>
                  <a:pt x="30" y="14"/>
                  <a:pt x="30" y="14"/>
                  <a:pt x="30" y="14"/>
                </a:cubicBezTo>
                <a:cubicBezTo>
                  <a:pt x="26" y="4"/>
                  <a:pt x="26" y="4"/>
                  <a:pt x="26" y="4"/>
                </a:cubicBezTo>
                <a:cubicBezTo>
                  <a:pt x="26" y="3"/>
                  <a:pt x="25" y="3"/>
                  <a:pt x="25" y="3"/>
                </a:cubicBezTo>
                <a:cubicBezTo>
                  <a:pt x="24" y="3"/>
                  <a:pt x="24" y="4"/>
                  <a:pt x="24" y="4"/>
                </a:cubicBezTo>
                <a:cubicBezTo>
                  <a:pt x="28" y="14"/>
                  <a:pt x="28" y="14"/>
                  <a:pt x="28" y="14"/>
                </a:cubicBezTo>
                <a:cubicBezTo>
                  <a:pt x="26" y="14"/>
                  <a:pt x="26" y="14"/>
                  <a:pt x="26" y="14"/>
                </a:cubicBezTo>
                <a:cubicBezTo>
                  <a:pt x="19" y="3"/>
                  <a:pt x="19" y="3"/>
                  <a:pt x="19" y="3"/>
                </a:cubicBezTo>
                <a:cubicBezTo>
                  <a:pt x="46" y="3"/>
                  <a:pt x="46" y="3"/>
                  <a:pt x="46" y="3"/>
                </a:cubicBezTo>
                <a:lnTo>
                  <a:pt x="39" y="14"/>
                </a:lnTo>
                <a:close/>
                <a:moveTo>
                  <a:pt x="26" y="20"/>
                </a:moveTo>
                <a:cubicBezTo>
                  <a:pt x="39" y="20"/>
                  <a:pt x="39" y="20"/>
                  <a:pt x="39" y="20"/>
                </a:cubicBezTo>
                <a:cubicBezTo>
                  <a:pt x="51" y="20"/>
                  <a:pt x="61" y="30"/>
                  <a:pt x="61" y="42"/>
                </a:cubicBezTo>
                <a:cubicBezTo>
                  <a:pt x="61" y="66"/>
                  <a:pt x="61" y="66"/>
                  <a:pt x="61" y="66"/>
                </a:cubicBezTo>
                <a:cubicBezTo>
                  <a:pt x="61" y="68"/>
                  <a:pt x="59" y="70"/>
                  <a:pt x="56" y="70"/>
                </a:cubicBezTo>
                <a:cubicBezTo>
                  <a:pt x="8" y="70"/>
                  <a:pt x="8" y="70"/>
                  <a:pt x="8" y="70"/>
                </a:cubicBezTo>
                <a:cubicBezTo>
                  <a:pt x="6" y="70"/>
                  <a:pt x="3" y="68"/>
                  <a:pt x="3" y="66"/>
                </a:cubicBezTo>
                <a:cubicBezTo>
                  <a:pt x="3" y="42"/>
                  <a:pt x="3" y="42"/>
                  <a:pt x="3" y="42"/>
                </a:cubicBezTo>
                <a:cubicBezTo>
                  <a:pt x="3" y="30"/>
                  <a:pt x="13" y="20"/>
                  <a:pt x="26" y="20"/>
                </a:cubicBezTo>
                <a:close/>
                <a:moveTo>
                  <a:pt x="7" y="61"/>
                </a:moveTo>
                <a:cubicBezTo>
                  <a:pt x="7" y="43"/>
                  <a:pt x="7" y="43"/>
                  <a:pt x="7" y="43"/>
                </a:cubicBezTo>
                <a:cubicBezTo>
                  <a:pt x="7" y="32"/>
                  <a:pt x="16" y="23"/>
                  <a:pt x="27" y="23"/>
                </a:cubicBezTo>
                <a:cubicBezTo>
                  <a:pt x="27" y="23"/>
                  <a:pt x="28" y="24"/>
                  <a:pt x="28" y="24"/>
                </a:cubicBezTo>
                <a:cubicBezTo>
                  <a:pt x="28" y="25"/>
                  <a:pt x="27" y="25"/>
                  <a:pt x="27" y="25"/>
                </a:cubicBezTo>
                <a:cubicBezTo>
                  <a:pt x="17" y="25"/>
                  <a:pt x="9" y="33"/>
                  <a:pt x="9" y="43"/>
                </a:cubicBezTo>
                <a:cubicBezTo>
                  <a:pt x="9" y="61"/>
                  <a:pt x="9" y="61"/>
                  <a:pt x="9" y="61"/>
                </a:cubicBezTo>
                <a:cubicBezTo>
                  <a:pt x="9" y="63"/>
                  <a:pt x="11" y="65"/>
                  <a:pt x="13" y="65"/>
                </a:cubicBezTo>
                <a:cubicBezTo>
                  <a:pt x="13" y="65"/>
                  <a:pt x="14" y="65"/>
                  <a:pt x="14" y="66"/>
                </a:cubicBezTo>
                <a:cubicBezTo>
                  <a:pt x="14" y="66"/>
                  <a:pt x="13" y="67"/>
                  <a:pt x="13" y="67"/>
                </a:cubicBezTo>
                <a:cubicBezTo>
                  <a:pt x="10" y="67"/>
                  <a:pt x="7" y="64"/>
                  <a:pt x="7" y="61"/>
                </a:cubicBezTo>
                <a:close/>
                <a:moveTo>
                  <a:pt x="18" y="46"/>
                </a:moveTo>
                <a:cubicBezTo>
                  <a:pt x="18" y="54"/>
                  <a:pt x="25" y="60"/>
                  <a:pt x="32" y="60"/>
                </a:cubicBezTo>
                <a:cubicBezTo>
                  <a:pt x="40" y="60"/>
                  <a:pt x="46" y="54"/>
                  <a:pt x="46" y="46"/>
                </a:cubicBezTo>
                <a:cubicBezTo>
                  <a:pt x="46" y="38"/>
                  <a:pt x="40" y="32"/>
                  <a:pt x="32" y="32"/>
                </a:cubicBezTo>
                <a:cubicBezTo>
                  <a:pt x="25" y="32"/>
                  <a:pt x="18" y="38"/>
                  <a:pt x="18" y="46"/>
                </a:cubicBezTo>
                <a:close/>
                <a:moveTo>
                  <a:pt x="32" y="34"/>
                </a:moveTo>
                <a:cubicBezTo>
                  <a:pt x="39" y="34"/>
                  <a:pt x="44" y="39"/>
                  <a:pt x="44" y="46"/>
                </a:cubicBezTo>
                <a:cubicBezTo>
                  <a:pt x="44" y="53"/>
                  <a:pt x="39" y="58"/>
                  <a:pt x="32" y="58"/>
                </a:cubicBezTo>
                <a:cubicBezTo>
                  <a:pt x="26" y="58"/>
                  <a:pt x="20" y="53"/>
                  <a:pt x="20" y="46"/>
                </a:cubicBezTo>
                <a:cubicBezTo>
                  <a:pt x="20" y="39"/>
                  <a:pt x="26" y="34"/>
                  <a:pt x="32" y="34"/>
                </a:cubicBezTo>
                <a:close/>
                <a:moveTo>
                  <a:pt x="35" y="50"/>
                </a:moveTo>
                <a:cubicBezTo>
                  <a:pt x="35" y="48"/>
                  <a:pt x="34" y="47"/>
                  <a:pt x="32" y="47"/>
                </a:cubicBezTo>
                <a:cubicBezTo>
                  <a:pt x="30" y="47"/>
                  <a:pt x="28" y="45"/>
                  <a:pt x="28" y="42"/>
                </a:cubicBezTo>
                <a:cubicBezTo>
                  <a:pt x="28" y="40"/>
                  <a:pt x="29" y="38"/>
                  <a:pt x="31" y="38"/>
                </a:cubicBezTo>
                <a:cubicBezTo>
                  <a:pt x="31" y="36"/>
                  <a:pt x="31" y="36"/>
                  <a:pt x="31" y="36"/>
                </a:cubicBezTo>
                <a:cubicBezTo>
                  <a:pt x="31" y="36"/>
                  <a:pt x="32" y="35"/>
                  <a:pt x="32" y="35"/>
                </a:cubicBezTo>
                <a:cubicBezTo>
                  <a:pt x="33" y="35"/>
                  <a:pt x="33" y="36"/>
                  <a:pt x="33" y="36"/>
                </a:cubicBezTo>
                <a:cubicBezTo>
                  <a:pt x="33" y="38"/>
                  <a:pt x="33" y="38"/>
                  <a:pt x="33" y="38"/>
                </a:cubicBezTo>
                <a:cubicBezTo>
                  <a:pt x="35" y="38"/>
                  <a:pt x="37" y="40"/>
                  <a:pt x="37" y="42"/>
                </a:cubicBezTo>
                <a:cubicBezTo>
                  <a:pt x="37" y="43"/>
                  <a:pt x="36" y="43"/>
                  <a:pt x="36" y="43"/>
                </a:cubicBezTo>
                <a:cubicBezTo>
                  <a:pt x="35" y="43"/>
                  <a:pt x="35" y="43"/>
                  <a:pt x="35" y="42"/>
                </a:cubicBezTo>
                <a:cubicBezTo>
                  <a:pt x="35" y="41"/>
                  <a:pt x="34" y="40"/>
                  <a:pt x="32" y="40"/>
                </a:cubicBezTo>
                <a:cubicBezTo>
                  <a:pt x="31" y="40"/>
                  <a:pt x="30" y="41"/>
                  <a:pt x="30" y="42"/>
                </a:cubicBezTo>
                <a:cubicBezTo>
                  <a:pt x="30" y="44"/>
                  <a:pt x="31" y="45"/>
                  <a:pt x="32" y="45"/>
                </a:cubicBezTo>
                <a:cubicBezTo>
                  <a:pt x="35" y="45"/>
                  <a:pt x="37" y="47"/>
                  <a:pt x="37" y="50"/>
                </a:cubicBezTo>
                <a:cubicBezTo>
                  <a:pt x="37" y="52"/>
                  <a:pt x="35" y="53"/>
                  <a:pt x="33" y="54"/>
                </a:cubicBezTo>
                <a:cubicBezTo>
                  <a:pt x="33" y="55"/>
                  <a:pt x="33" y="55"/>
                  <a:pt x="33" y="55"/>
                </a:cubicBezTo>
                <a:cubicBezTo>
                  <a:pt x="33" y="56"/>
                  <a:pt x="33" y="56"/>
                  <a:pt x="32" y="56"/>
                </a:cubicBezTo>
                <a:cubicBezTo>
                  <a:pt x="32" y="56"/>
                  <a:pt x="31" y="56"/>
                  <a:pt x="31" y="55"/>
                </a:cubicBezTo>
                <a:cubicBezTo>
                  <a:pt x="31" y="54"/>
                  <a:pt x="31" y="54"/>
                  <a:pt x="31" y="54"/>
                </a:cubicBezTo>
                <a:cubicBezTo>
                  <a:pt x="29" y="53"/>
                  <a:pt x="28" y="52"/>
                  <a:pt x="28" y="50"/>
                </a:cubicBezTo>
                <a:cubicBezTo>
                  <a:pt x="28" y="49"/>
                  <a:pt x="28" y="49"/>
                  <a:pt x="29" y="49"/>
                </a:cubicBezTo>
                <a:cubicBezTo>
                  <a:pt x="29" y="49"/>
                  <a:pt x="30" y="49"/>
                  <a:pt x="30" y="50"/>
                </a:cubicBezTo>
                <a:cubicBezTo>
                  <a:pt x="30" y="51"/>
                  <a:pt x="31" y="52"/>
                  <a:pt x="32" y="52"/>
                </a:cubicBezTo>
                <a:cubicBezTo>
                  <a:pt x="34" y="52"/>
                  <a:pt x="35" y="51"/>
                  <a:pt x="35" y="5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256" name="Google Shape;4256;p90"/>
          <p:cNvSpPr/>
          <p:nvPr/>
        </p:nvSpPr>
        <p:spPr>
          <a:xfrm>
            <a:off x="3744831" y="4345846"/>
            <a:ext cx="253977" cy="248106"/>
          </a:xfrm>
          <a:custGeom>
            <a:avLst/>
            <a:gdLst/>
            <a:ahLst/>
            <a:cxnLst/>
            <a:rect l="l" t="t" r="r" b="b"/>
            <a:pathLst>
              <a:path w="73" h="69" extrusionOk="0">
                <a:moveTo>
                  <a:pt x="15" y="12"/>
                </a:moveTo>
                <a:cubicBezTo>
                  <a:pt x="12" y="15"/>
                  <a:pt x="11" y="19"/>
                  <a:pt x="11" y="23"/>
                </a:cubicBezTo>
                <a:cubicBezTo>
                  <a:pt x="11" y="27"/>
                  <a:pt x="12" y="30"/>
                  <a:pt x="15" y="33"/>
                </a:cubicBezTo>
                <a:cubicBezTo>
                  <a:pt x="15" y="33"/>
                  <a:pt x="15" y="34"/>
                  <a:pt x="15" y="34"/>
                </a:cubicBezTo>
                <a:cubicBezTo>
                  <a:pt x="15" y="35"/>
                  <a:pt x="15" y="35"/>
                  <a:pt x="14" y="35"/>
                </a:cubicBezTo>
                <a:cubicBezTo>
                  <a:pt x="14" y="35"/>
                  <a:pt x="14" y="35"/>
                  <a:pt x="14" y="34"/>
                </a:cubicBezTo>
                <a:cubicBezTo>
                  <a:pt x="11" y="31"/>
                  <a:pt x="9" y="27"/>
                  <a:pt x="9" y="23"/>
                </a:cubicBezTo>
                <a:cubicBezTo>
                  <a:pt x="9" y="18"/>
                  <a:pt x="11" y="14"/>
                  <a:pt x="14" y="11"/>
                </a:cubicBezTo>
                <a:cubicBezTo>
                  <a:pt x="14" y="11"/>
                  <a:pt x="15" y="11"/>
                  <a:pt x="15" y="11"/>
                </a:cubicBezTo>
                <a:cubicBezTo>
                  <a:pt x="15" y="11"/>
                  <a:pt x="15" y="12"/>
                  <a:pt x="15" y="12"/>
                </a:cubicBezTo>
                <a:close/>
                <a:moveTo>
                  <a:pt x="70" y="67"/>
                </a:moveTo>
                <a:cubicBezTo>
                  <a:pt x="68" y="68"/>
                  <a:pt x="66" y="69"/>
                  <a:pt x="64" y="69"/>
                </a:cubicBezTo>
                <a:cubicBezTo>
                  <a:pt x="62" y="69"/>
                  <a:pt x="60" y="68"/>
                  <a:pt x="58" y="67"/>
                </a:cubicBezTo>
                <a:cubicBezTo>
                  <a:pt x="44" y="53"/>
                  <a:pt x="44" y="53"/>
                  <a:pt x="44" y="53"/>
                </a:cubicBezTo>
                <a:cubicBezTo>
                  <a:pt x="43" y="51"/>
                  <a:pt x="42" y="49"/>
                  <a:pt x="42" y="47"/>
                </a:cubicBezTo>
                <a:cubicBezTo>
                  <a:pt x="37" y="42"/>
                  <a:pt x="37" y="42"/>
                  <a:pt x="37" y="42"/>
                </a:cubicBezTo>
                <a:cubicBezTo>
                  <a:pt x="34" y="44"/>
                  <a:pt x="30" y="45"/>
                  <a:pt x="25" y="45"/>
                </a:cubicBezTo>
                <a:cubicBezTo>
                  <a:pt x="19" y="45"/>
                  <a:pt x="14" y="43"/>
                  <a:pt x="9" y="39"/>
                </a:cubicBezTo>
                <a:cubicBezTo>
                  <a:pt x="0" y="30"/>
                  <a:pt x="0" y="15"/>
                  <a:pt x="9" y="7"/>
                </a:cubicBezTo>
                <a:cubicBezTo>
                  <a:pt x="14" y="2"/>
                  <a:pt x="19" y="0"/>
                  <a:pt x="25" y="0"/>
                </a:cubicBezTo>
                <a:cubicBezTo>
                  <a:pt x="31" y="0"/>
                  <a:pt x="37" y="2"/>
                  <a:pt x="42" y="7"/>
                </a:cubicBezTo>
                <a:cubicBezTo>
                  <a:pt x="49" y="14"/>
                  <a:pt x="50" y="26"/>
                  <a:pt x="45" y="35"/>
                </a:cubicBezTo>
                <a:cubicBezTo>
                  <a:pt x="49" y="39"/>
                  <a:pt x="49" y="39"/>
                  <a:pt x="49" y="39"/>
                </a:cubicBezTo>
                <a:cubicBezTo>
                  <a:pt x="50" y="39"/>
                  <a:pt x="50" y="39"/>
                  <a:pt x="50" y="39"/>
                </a:cubicBezTo>
                <a:cubicBezTo>
                  <a:pt x="52" y="39"/>
                  <a:pt x="54" y="40"/>
                  <a:pt x="55" y="42"/>
                </a:cubicBezTo>
                <a:cubicBezTo>
                  <a:pt x="69" y="56"/>
                  <a:pt x="69" y="56"/>
                  <a:pt x="69" y="56"/>
                </a:cubicBezTo>
                <a:cubicBezTo>
                  <a:pt x="72" y="59"/>
                  <a:pt x="73" y="64"/>
                  <a:pt x="70" y="67"/>
                </a:cubicBezTo>
                <a:close/>
                <a:moveTo>
                  <a:pt x="46" y="41"/>
                </a:moveTo>
                <a:cubicBezTo>
                  <a:pt x="47" y="41"/>
                  <a:pt x="47" y="41"/>
                  <a:pt x="47" y="41"/>
                </a:cubicBezTo>
                <a:cubicBezTo>
                  <a:pt x="42" y="36"/>
                  <a:pt x="42" y="36"/>
                  <a:pt x="42" y="36"/>
                </a:cubicBezTo>
                <a:cubicBezTo>
                  <a:pt x="42" y="37"/>
                  <a:pt x="41" y="38"/>
                  <a:pt x="41" y="38"/>
                </a:cubicBezTo>
                <a:cubicBezTo>
                  <a:pt x="40" y="39"/>
                  <a:pt x="40" y="39"/>
                  <a:pt x="39" y="40"/>
                </a:cubicBezTo>
                <a:cubicBezTo>
                  <a:pt x="43" y="44"/>
                  <a:pt x="43" y="44"/>
                  <a:pt x="43" y="44"/>
                </a:cubicBezTo>
                <a:cubicBezTo>
                  <a:pt x="43" y="44"/>
                  <a:pt x="44" y="44"/>
                  <a:pt x="44" y="44"/>
                </a:cubicBezTo>
                <a:cubicBezTo>
                  <a:pt x="44" y="43"/>
                  <a:pt x="44" y="43"/>
                  <a:pt x="45" y="42"/>
                </a:cubicBezTo>
                <a:cubicBezTo>
                  <a:pt x="45" y="42"/>
                  <a:pt x="46" y="41"/>
                  <a:pt x="46" y="41"/>
                </a:cubicBezTo>
                <a:close/>
                <a:moveTo>
                  <a:pt x="39" y="9"/>
                </a:moveTo>
                <a:cubicBezTo>
                  <a:pt x="36" y="5"/>
                  <a:pt x="31" y="3"/>
                  <a:pt x="25" y="3"/>
                </a:cubicBezTo>
                <a:cubicBezTo>
                  <a:pt x="20" y="3"/>
                  <a:pt x="15" y="5"/>
                  <a:pt x="11" y="9"/>
                </a:cubicBezTo>
                <a:cubicBezTo>
                  <a:pt x="4" y="16"/>
                  <a:pt x="4" y="29"/>
                  <a:pt x="11" y="37"/>
                </a:cubicBezTo>
                <a:cubicBezTo>
                  <a:pt x="15" y="40"/>
                  <a:pt x="20" y="43"/>
                  <a:pt x="25" y="43"/>
                </a:cubicBezTo>
                <a:cubicBezTo>
                  <a:pt x="31" y="43"/>
                  <a:pt x="36" y="40"/>
                  <a:pt x="39" y="37"/>
                </a:cubicBezTo>
                <a:cubicBezTo>
                  <a:pt x="47" y="29"/>
                  <a:pt x="47" y="16"/>
                  <a:pt x="39" y="9"/>
                </a:cubicBezTo>
                <a:close/>
                <a:moveTo>
                  <a:pt x="46" y="50"/>
                </a:moveTo>
                <a:cubicBezTo>
                  <a:pt x="61" y="64"/>
                  <a:pt x="61" y="64"/>
                  <a:pt x="61" y="64"/>
                </a:cubicBezTo>
                <a:cubicBezTo>
                  <a:pt x="62" y="66"/>
                  <a:pt x="66" y="66"/>
                  <a:pt x="67" y="65"/>
                </a:cubicBezTo>
                <a:cubicBezTo>
                  <a:pt x="68" y="64"/>
                  <a:pt x="69" y="63"/>
                  <a:pt x="69" y="61"/>
                </a:cubicBezTo>
                <a:cubicBezTo>
                  <a:pt x="69" y="60"/>
                  <a:pt x="68" y="59"/>
                  <a:pt x="67" y="58"/>
                </a:cubicBezTo>
                <a:cubicBezTo>
                  <a:pt x="53" y="44"/>
                  <a:pt x="53" y="44"/>
                  <a:pt x="53" y="44"/>
                </a:cubicBezTo>
                <a:cubicBezTo>
                  <a:pt x="52" y="43"/>
                  <a:pt x="51" y="42"/>
                  <a:pt x="49" y="42"/>
                </a:cubicBezTo>
                <a:cubicBezTo>
                  <a:pt x="49" y="42"/>
                  <a:pt x="49" y="42"/>
                  <a:pt x="48" y="42"/>
                </a:cubicBezTo>
                <a:cubicBezTo>
                  <a:pt x="48" y="43"/>
                  <a:pt x="48" y="43"/>
                  <a:pt x="48" y="43"/>
                </a:cubicBezTo>
                <a:cubicBezTo>
                  <a:pt x="47" y="43"/>
                  <a:pt x="47" y="43"/>
                  <a:pt x="46" y="44"/>
                </a:cubicBezTo>
                <a:cubicBezTo>
                  <a:pt x="46" y="44"/>
                  <a:pt x="46" y="44"/>
                  <a:pt x="45" y="45"/>
                </a:cubicBezTo>
                <a:cubicBezTo>
                  <a:pt x="45" y="45"/>
                  <a:pt x="45" y="45"/>
                  <a:pt x="45" y="46"/>
                </a:cubicBezTo>
                <a:cubicBezTo>
                  <a:pt x="45" y="47"/>
                  <a:pt x="45" y="49"/>
                  <a:pt x="46" y="5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cxnSp>
        <p:nvCxnSpPr>
          <p:cNvPr id="4257" name="Google Shape;4257;p90"/>
          <p:cNvCxnSpPr/>
          <p:nvPr/>
        </p:nvCxnSpPr>
        <p:spPr>
          <a:xfrm rot="10800000">
            <a:off x="2979114" y="4469899"/>
            <a:ext cx="655320" cy="0"/>
          </a:xfrm>
          <a:prstGeom prst="straightConnector1">
            <a:avLst/>
          </a:prstGeom>
          <a:noFill/>
          <a:ln w="12700" cap="flat" cmpd="sng">
            <a:solidFill>
              <a:schemeClr val="accent1"/>
            </a:solidFill>
            <a:prstDash val="solid"/>
            <a:miter lim="800000"/>
            <a:headEnd type="none" w="sm" len="sm"/>
            <a:tailEnd type="oval" w="med" len="med"/>
          </a:ln>
        </p:spPr>
      </p:cxnSp>
      <p:grpSp>
        <p:nvGrpSpPr>
          <p:cNvPr id="4258" name="Google Shape;4258;p90"/>
          <p:cNvGrpSpPr/>
          <p:nvPr/>
        </p:nvGrpSpPr>
        <p:grpSpPr>
          <a:xfrm>
            <a:off x="3216499" y="2689403"/>
            <a:ext cx="1013460" cy="358140"/>
            <a:chOff x="3216499" y="2689403"/>
            <a:chExt cx="1013460" cy="358140"/>
          </a:xfrm>
        </p:grpSpPr>
        <p:cxnSp>
          <p:nvCxnSpPr>
            <p:cNvPr id="4259" name="Google Shape;4259;p90"/>
            <p:cNvCxnSpPr/>
            <p:nvPr/>
          </p:nvCxnSpPr>
          <p:spPr>
            <a:xfrm rot="10800000">
              <a:off x="3216499" y="2689403"/>
              <a:ext cx="655320" cy="0"/>
            </a:xfrm>
            <a:prstGeom prst="straightConnector1">
              <a:avLst/>
            </a:prstGeom>
            <a:noFill/>
            <a:ln w="12700" cap="flat" cmpd="sng">
              <a:solidFill>
                <a:schemeClr val="accent2"/>
              </a:solidFill>
              <a:prstDash val="solid"/>
              <a:miter lim="800000"/>
              <a:headEnd type="none" w="sm" len="sm"/>
              <a:tailEnd type="oval" w="med" len="med"/>
            </a:ln>
          </p:spPr>
        </p:cxnSp>
        <p:cxnSp>
          <p:nvCxnSpPr>
            <p:cNvPr id="4260" name="Google Shape;4260;p90"/>
            <p:cNvCxnSpPr/>
            <p:nvPr/>
          </p:nvCxnSpPr>
          <p:spPr>
            <a:xfrm>
              <a:off x="3871819" y="2689403"/>
              <a:ext cx="358140" cy="358140"/>
            </a:xfrm>
            <a:prstGeom prst="straightConnector1">
              <a:avLst/>
            </a:prstGeom>
            <a:noFill/>
            <a:ln w="12700" cap="flat" cmpd="sng">
              <a:solidFill>
                <a:schemeClr val="accent2"/>
              </a:solidFill>
              <a:prstDash val="solid"/>
              <a:miter lim="800000"/>
              <a:headEnd type="none" w="sm" len="sm"/>
              <a:tailEnd type="none" w="sm" len="sm"/>
            </a:ln>
          </p:spPr>
        </p:cxnSp>
      </p:grpSp>
      <p:sp>
        <p:nvSpPr>
          <p:cNvPr id="4261" name="Google Shape;4261;p90"/>
          <p:cNvSpPr txBox="1"/>
          <p:nvPr/>
        </p:nvSpPr>
        <p:spPr>
          <a:xfrm>
            <a:off x="363637" y="4353466"/>
            <a:ext cx="2589133" cy="739451"/>
          </a:xfrm>
          <a:prstGeom prst="rect">
            <a:avLst/>
          </a:prstGeom>
          <a:noFill/>
          <a:ln>
            <a:noFill/>
          </a:ln>
        </p:spPr>
        <p:txBody>
          <a:bodyPr spcFirstLastPara="1" wrap="square" lIns="121900" tIns="60950" rIns="121900" bIns="60950" anchor="t" anchorCtr="0">
            <a:noAutofit/>
          </a:bodyPr>
          <a:lstStyle/>
          <a:p>
            <a:pPr marL="0" marR="0" lvl="0" indent="0" algn="r" rtl="0">
              <a:lnSpc>
                <a:spcPct val="100000"/>
              </a:lnSpc>
              <a:spcBef>
                <a:spcPts val="0"/>
              </a:spcBef>
              <a:spcAft>
                <a:spcPts val="0"/>
              </a:spcAft>
              <a:buClr>
                <a:schemeClr val="dk1"/>
              </a:buClr>
              <a:buSzPts val="1200"/>
              <a:buFont typeface="Arial"/>
              <a:buNone/>
            </a:pPr>
            <a:r>
              <a:rPr lang="en-US" sz="1200" b="1">
                <a:solidFill>
                  <a:schemeClr val="dk1"/>
                </a:solidFill>
                <a:latin typeface="Lato Light"/>
                <a:ea typeface="Lato Light"/>
                <a:cs typeface="Lato Light"/>
                <a:sym typeface="Lato Light"/>
              </a:rPr>
              <a:t>Suitable for all categories </a:t>
            </a:r>
            <a:r>
              <a:rPr lang="en-US" sz="1200">
                <a:solidFill>
                  <a:schemeClr val="dk1"/>
                </a:solidFill>
                <a:latin typeface="Lato Light"/>
                <a:ea typeface="Lato Light"/>
                <a:cs typeface="Lato Light"/>
                <a:sym typeface="Lato Light"/>
              </a:rPr>
              <a:t>business and personal presentation, eaque ipsa inventore veritatis.</a:t>
            </a:r>
            <a:endParaRPr/>
          </a:p>
        </p:txBody>
      </p:sp>
      <p:sp>
        <p:nvSpPr>
          <p:cNvPr id="4262" name="Google Shape;4262;p90"/>
          <p:cNvSpPr txBox="1"/>
          <p:nvPr/>
        </p:nvSpPr>
        <p:spPr>
          <a:xfrm>
            <a:off x="1204899" y="4129049"/>
            <a:ext cx="174787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a:ea typeface="Lato"/>
                <a:cs typeface="Lato"/>
                <a:sym typeface="Lato"/>
              </a:rPr>
              <a:t>SEO</a:t>
            </a:r>
            <a:endParaRPr/>
          </a:p>
        </p:txBody>
      </p:sp>
      <p:sp>
        <p:nvSpPr>
          <p:cNvPr id="4263" name="Google Shape;4263;p90"/>
          <p:cNvSpPr txBox="1"/>
          <p:nvPr/>
        </p:nvSpPr>
        <p:spPr>
          <a:xfrm>
            <a:off x="581547" y="2611559"/>
            <a:ext cx="2589133" cy="739451"/>
          </a:xfrm>
          <a:prstGeom prst="rect">
            <a:avLst/>
          </a:prstGeom>
          <a:noFill/>
          <a:ln>
            <a:noFill/>
          </a:ln>
        </p:spPr>
        <p:txBody>
          <a:bodyPr spcFirstLastPara="1" wrap="square" lIns="121900" tIns="60950" rIns="121900" bIns="60950" anchor="t" anchorCtr="0">
            <a:noAutofit/>
          </a:bodyPr>
          <a:lstStyle/>
          <a:p>
            <a:pPr marL="0" marR="0" lvl="0" indent="0" algn="r" rtl="0">
              <a:lnSpc>
                <a:spcPct val="100000"/>
              </a:lnSpc>
              <a:spcBef>
                <a:spcPts val="0"/>
              </a:spcBef>
              <a:spcAft>
                <a:spcPts val="0"/>
              </a:spcAft>
              <a:buClr>
                <a:schemeClr val="dk1"/>
              </a:buClr>
              <a:buSzPts val="1200"/>
              <a:buFont typeface="Arial"/>
              <a:buNone/>
            </a:pPr>
            <a:r>
              <a:rPr lang="en-US" sz="1200" b="1">
                <a:solidFill>
                  <a:schemeClr val="dk1"/>
                </a:solidFill>
                <a:latin typeface="Lato Light"/>
                <a:ea typeface="Lato Light"/>
                <a:cs typeface="Lato Light"/>
                <a:sym typeface="Lato Light"/>
              </a:rPr>
              <a:t>Suitable for all categories </a:t>
            </a:r>
            <a:r>
              <a:rPr lang="en-US" sz="1200">
                <a:solidFill>
                  <a:schemeClr val="dk1"/>
                </a:solidFill>
                <a:latin typeface="Lato Light"/>
                <a:ea typeface="Lato Light"/>
                <a:cs typeface="Lato Light"/>
                <a:sym typeface="Lato Light"/>
              </a:rPr>
              <a:t>business and personal presentation, eaque ipsa inventore veritatis.</a:t>
            </a:r>
            <a:endParaRPr/>
          </a:p>
        </p:txBody>
      </p:sp>
      <p:sp>
        <p:nvSpPr>
          <p:cNvPr id="4264" name="Google Shape;4264;p90"/>
          <p:cNvSpPr txBox="1"/>
          <p:nvPr/>
        </p:nvSpPr>
        <p:spPr>
          <a:xfrm>
            <a:off x="1422809" y="2387142"/>
            <a:ext cx="174787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a:ea typeface="Lato"/>
                <a:cs typeface="Lato"/>
                <a:sym typeface="Lato"/>
              </a:rPr>
              <a:t>Target</a:t>
            </a:r>
            <a:endParaRPr/>
          </a:p>
        </p:txBody>
      </p:sp>
      <p:sp>
        <p:nvSpPr>
          <p:cNvPr id="4265" name="Google Shape;4265;p90"/>
          <p:cNvSpPr txBox="1"/>
          <p:nvPr/>
        </p:nvSpPr>
        <p:spPr>
          <a:xfrm>
            <a:off x="1476733" y="5553384"/>
            <a:ext cx="2589133" cy="739451"/>
          </a:xfrm>
          <a:prstGeom prst="rect">
            <a:avLst/>
          </a:prstGeom>
          <a:noFill/>
          <a:ln>
            <a:noFill/>
          </a:ln>
        </p:spPr>
        <p:txBody>
          <a:bodyPr spcFirstLastPara="1" wrap="square" lIns="121900" tIns="60950" rIns="121900" bIns="60950" anchor="t" anchorCtr="0">
            <a:noAutofit/>
          </a:bodyPr>
          <a:lstStyle/>
          <a:p>
            <a:pPr marL="0" marR="0" lvl="0" indent="0" algn="r" rtl="0">
              <a:lnSpc>
                <a:spcPct val="100000"/>
              </a:lnSpc>
              <a:spcBef>
                <a:spcPts val="0"/>
              </a:spcBef>
              <a:spcAft>
                <a:spcPts val="0"/>
              </a:spcAft>
              <a:buClr>
                <a:schemeClr val="dk1"/>
              </a:buClr>
              <a:buSzPts val="1200"/>
              <a:buFont typeface="Arial"/>
              <a:buNone/>
            </a:pPr>
            <a:r>
              <a:rPr lang="en-US" sz="1200" b="1">
                <a:solidFill>
                  <a:schemeClr val="dk1"/>
                </a:solidFill>
                <a:latin typeface="Lato Light"/>
                <a:ea typeface="Lato Light"/>
                <a:cs typeface="Lato Light"/>
                <a:sym typeface="Lato Light"/>
              </a:rPr>
              <a:t>Suitable for all categories </a:t>
            </a:r>
            <a:r>
              <a:rPr lang="en-US" sz="1200">
                <a:solidFill>
                  <a:schemeClr val="dk1"/>
                </a:solidFill>
                <a:latin typeface="Lato Light"/>
                <a:ea typeface="Lato Light"/>
                <a:cs typeface="Lato Light"/>
                <a:sym typeface="Lato Light"/>
              </a:rPr>
              <a:t>business and personal presentation, eaque ipsa inventore veritatis.</a:t>
            </a:r>
            <a:endParaRPr/>
          </a:p>
        </p:txBody>
      </p:sp>
      <p:sp>
        <p:nvSpPr>
          <p:cNvPr id="4266" name="Google Shape;4266;p90"/>
          <p:cNvSpPr txBox="1"/>
          <p:nvPr/>
        </p:nvSpPr>
        <p:spPr>
          <a:xfrm>
            <a:off x="2317995" y="5328967"/>
            <a:ext cx="174787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a:ea typeface="Lato"/>
                <a:cs typeface="Lato"/>
                <a:sym typeface="Lato"/>
              </a:rPr>
              <a:t>Ecommerce</a:t>
            </a:r>
            <a:endParaRPr/>
          </a:p>
        </p:txBody>
      </p:sp>
      <p:sp>
        <p:nvSpPr>
          <p:cNvPr id="4267" name="Google Shape;4267;p90"/>
          <p:cNvSpPr txBox="1"/>
          <p:nvPr/>
        </p:nvSpPr>
        <p:spPr>
          <a:xfrm>
            <a:off x="7740702" y="1752257"/>
            <a:ext cx="2589133" cy="73945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a:solidFill>
                  <a:schemeClr val="dk1"/>
                </a:solidFill>
                <a:latin typeface="Lato Light"/>
                <a:ea typeface="Lato Light"/>
                <a:cs typeface="Lato Light"/>
                <a:sym typeface="Lato Light"/>
              </a:rPr>
              <a:t>Suitable for all categories </a:t>
            </a:r>
            <a:r>
              <a:rPr lang="en-US" sz="1200">
                <a:solidFill>
                  <a:schemeClr val="dk1"/>
                </a:solidFill>
                <a:latin typeface="Lato Light"/>
                <a:ea typeface="Lato Light"/>
                <a:cs typeface="Lato Light"/>
                <a:sym typeface="Lato Light"/>
              </a:rPr>
              <a:t>business and personal presentation, eaque ipsa inventore veritatis.</a:t>
            </a:r>
            <a:endParaRPr/>
          </a:p>
        </p:txBody>
      </p:sp>
      <p:sp>
        <p:nvSpPr>
          <p:cNvPr id="4268" name="Google Shape;4268;p90"/>
          <p:cNvSpPr txBox="1"/>
          <p:nvPr/>
        </p:nvSpPr>
        <p:spPr>
          <a:xfrm>
            <a:off x="7763562" y="1527840"/>
            <a:ext cx="17478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Idea</a:t>
            </a:r>
            <a:endParaRPr/>
          </a:p>
        </p:txBody>
      </p:sp>
      <p:sp>
        <p:nvSpPr>
          <p:cNvPr id="4269" name="Google Shape;4269;p90"/>
          <p:cNvSpPr txBox="1"/>
          <p:nvPr/>
        </p:nvSpPr>
        <p:spPr>
          <a:xfrm>
            <a:off x="8472922" y="2981284"/>
            <a:ext cx="2589133" cy="73945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a:solidFill>
                  <a:schemeClr val="dk1"/>
                </a:solidFill>
                <a:latin typeface="Lato Light"/>
                <a:ea typeface="Lato Light"/>
                <a:cs typeface="Lato Light"/>
                <a:sym typeface="Lato Light"/>
              </a:rPr>
              <a:t>Suitable for all categories </a:t>
            </a:r>
            <a:r>
              <a:rPr lang="en-US" sz="1200">
                <a:solidFill>
                  <a:schemeClr val="dk1"/>
                </a:solidFill>
                <a:latin typeface="Lato Light"/>
                <a:ea typeface="Lato Light"/>
                <a:cs typeface="Lato Light"/>
                <a:sym typeface="Lato Light"/>
              </a:rPr>
              <a:t>business and personal presentation, eaque ipsa inventore veritatis.</a:t>
            </a:r>
            <a:endParaRPr/>
          </a:p>
        </p:txBody>
      </p:sp>
      <p:sp>
        <p:nvSpPr>
          <p:cNvPr id="4270" name="Google Shape;4270;p90"/>
          <p:cNvSpPr txBox="1"/>
          <p:nvPr/>
        </p:nvSpPr>
        <p:spPr>
          <a:xfrm>
            <a:off x="8518642" y="2756867"/>
            <a:ext cx="17478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Money</a:t>
            </a:r>
            <a:endParaRPr/>
          </a:p>
        </p:txBody>
      </p:sp>
      <p:sp>
        <p:nvSpPr>
          <p:cNvPr id="4271" name="Google Shape;4271;p90"/>
          <p:cNvSpPr txBox="1"/>
          <p:nvPr/>
        </p:nvSpPr>
        <p:spPr>
          <a:xfrm>
            <a:off x="9179278" y="5233136"/>
            <a:ext cx="2589133" cy="739451"/>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1">
                <a:solidFill>
                  <a:schemeClr val="dk1"/>
                </a:solidFill>
                <a:latin typeface="Lato Light"/>
                <a:ea typeface="Lato Light"/>
                <a:cs typeface="Lato Light"/>
                <a:sym typeface="Lato Light"/>
              </a:rPr>
              <a:t>Suitable for all categories </a:t>
            </a:r>
            <a:r>
              <a:rPr lang="en-US" sz="1200">
                <a:solidFill>
                  <a:schemeClr val="dk1"/>
                </a:solidFill>
                <a:latin typeface="Lato Light"/>
                <a:ea typeface="Lato Light"/>
                <a:cs typeface="Lato Light"/>
                <a:sym typeface="Lato Light"/>
              </a:rPr>
              <a:t>business and personal presentation, eaque ipsa inventore veritatis.</a:t>
            </a:r>
            <a:endParaRPr/>
          </a:p>
        </p:txBody>
      </p:sp>
      <p:sp>
        <p:nvSpPr>
          <p:cNvPr id="4272" name="Google Shape;4272;p90"/>
          <p:cNvSpPr txBox="1"/>
          <p:nvPr/>
        </p:nvSpPr>
        <p:spPr>
          <a:xfrm>
            <a:off x="9217378" y="5008719"/>
            <a:ext cx="17478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Analysis</a:t>
            </a:r>
            <a:endParaRPr/>
          </a:p>
        </p:txBody>
      </p:sp>
      <p:grpSp>
        <p:nvGrpSpPr>
          <p:cNvPr id="4273" name="Google Shape;4273;p90"/>
          <p:cNvGrpSpPr/>
          <p:nvPr/>
        </p:nvGrpSpPr>
        <p:grpSpPr>
          <a:xfrm>
            <a:off x="4175760" y="5061623"/>
            <a:ext cx="1407107" cy="585460"/>
            <a:chOff x="4175760" y="5061623"/>
            <a:chExt cx="1407107" cy="585460"/>
          </a:xfrm>
        </p:grpSpPr>
        <p:cxnSp>
          <p:nvCxnSpPr>
            <p:cNvPr id="4274" name="Google Shape;4274;p90"/>
            <p:cNvCxnSpPr/>
            <p:nvPr/>
          </p:nvCxnSpPr>
          <p:spPr>
            <a:xfrm rot="10800000">
              <a:off x="4175760" y="5639463"/>
              <a:ext cx="826049" cy="0"/>
            </a:xfrm>
            <a:prstGeom prst="straightConnector1">
              <a:avLst/>
            </a:prstGeom>
            <a:noFill/>
            <a:ln w="12700" cap="flat" cmpd="sng">
              <a:solidFill>
                <a:schemeClr val="accent3"/>
              </a:solidFill>
              <a:prstDash val="solid"/>
              <a:miter lim="800000"/>
              <a:headEnd type="none" w="sm" len="sm"/>
              <a:tailEnd type="oval" w="med" len="med"/>
            </a:ln>
          </p:spPr>
        </p:cxnSp>
        <p:cxnSp>
          <p:nvCxnSpPr>
            <p:cNvPr id="4275" name="Google Shape;4275;p90"/>
            <p:cNvCxnSpPr/>
            <p:nvPr/>
          </p:nvCxnSpPr>
          <p:spPr>
            <a:xfrm flipH="1">
              <a:off x="4997406" y="5061623"/>
              <a:ext cx="585461" cy="585460"/>
            </a:xfrm>
            <a:prstGeom prst="straightConnector1">
              <a:avLst/>
            </a:prstGeom>
            <a:noFill/>
            <a:ln w="12700" cap="flat" cmpd="sng">
              <a:solidFill>
                <a:schemeClr val="accent3"/>
              </a:solidFill>
              <a:prstDash val="solid"/>
              <a:miter lim="800000"/>
              <a:headEnd type="none" w="sm" len="sm"/>
              <a:tailEnd type="none" w="sm" len="sm"/>
            </a:ln>
          </p:spPr>
        </p:cxnSp>
      </p:grpSp>
      <p:grpSp>
        <p:nvGrpSpPr>
          <p:cNvPr id="4276" name="Google Shape;4276;p90"/>
          <p:cNvGrpSpPr/>
          <p:nvPr/>
        </p:nvGrpSpPr>
        <p:grpSpPr>
          <a:xfrm>
            <a:off x="6407827" y="1801996"/>
            <a:ext cx="1286895" cy="639195"/>
            <a:chOff x="6407827" y="1801996"/>
            <a:chExt cx="1286895" cy="639195"/>
          </a:xfrm>
        </p:grpSpPr>
        <p:cxnSp>
          <p:nvCxnSpPr>
            <p:cNvPr id="4277" name="Google Shape;4277;p90"/>
            <p:cNvCxnSpPr/>
            <p:nvPr/>
          </p:nvCxnSpPr>
          <p:spPr>
            <a:xfrm>
              <a:off x="7039402" y="1801996"/>
              <a:ext cx="655320" cy="0"/>
            </a:xfrm>
            <a:prstGeom prst="straightConnector1">
              <a:avLst/>
            </a:prstGeom>
            <a:noFill/>
            <a:ln w="12700" cap="flat" cmpd="sng">
              <a:solidFill>
                <a:schemeClr val="accent4"/>
              </a:solidFill>
              <a:prstDash val="solid"/>
              <a:miter lim="800000"/>
              <a:headEnd type="none" w="sm" len="sm"/>
              <a:tailEnd type="oval" w="med" len="med"/>
            </a:ln>
          </p:spPr>
        </p:cxnSp>
        <p:cxnSp>
          <p:nvCxnSpPr>
            <p:cNvPr id="4278" name="Google Shape;4278;p90"/>
            <p:cNvCxnSpPr/>
            <p:nvPr/>
          </p:nvCxnSpPr>
          <p:spPr>
            <a:xfrm flipH="1">
              <a:off x="6407827" y="1809616"/>
              <a:ext cx="631575" cy="631575"/>
            </a:xfrm>
            <a:prstGeom prst="straightConnector1">
              <a:avLst/>
            </a:prstGeom>
            <a:noFill/>
            <a:ln w="12700" cap="flat" cmpd="sng">
              <a:solidFill>
                <a:schemeClr val="accent4"/>
              </a:solidFill>
              <a:prstDash val="solid"/>
              <a:miter lim="800000"/>
              <a:headEnd type="none" w="sm" len="sm"/>
              <a:tailEnd type="none" w="sm" len="sm"/>
            </a:ln>
          </p:spPr>
        </p:cxnSp>
      </p:grpSp>
      <p:grpSp>
        <p:nvGrpSpPr>
          <p:cNvPr id="4279" name="Google Shape;4279;p90"/>
          <p:cNvGrpSpPr/>
          <p:nvPr/>
        </p:nvGrpSpPr>
        <p:grpSpPr>
          <a:xfrm>
            <a:off x="7245602" y="3018230"/>
            <a:ext cx="1186056" cy="510863"/>
            <a:chOff x="7245602" y="3018230"/>
            <a:chExt cx="1186056" cy="510863"/>
          </a:xfrm>
        </p:grpSpPr>
        <p:cxnSp>
          <p:nvCxnSpPr>
            <p:cNvPr id="4280" name="Google Shape;4280;p90"/>
            <p:cNvCxnSpPr/>
            <p:nvPr/>
          </p:nvCxnSpPr>
          <p:spPr>
            <a:xfrm>
              <a:off x="7753501" y="3025850"/>
              <a:ext cx="678157" cy="0"/>
            </a:xfrm>
            <a:prstGeom prst="straightConnector1">
              <a:avLst/>
            </a:prstGeom>
            <a:noFill/>
            <a:ln w="12700" cap="flat" cmpd="sng">
              <a:solidFill>
                <a:schemeClr val="accent5"/>
              </a:solidFill>
              <a:prstDash val="solid"/>
              <a:miter lim="800000"/>
              <a:headEnd type="none" w="sm" len="sm"/>
              <a:tailEnd type="oval" w="med" len="med"/>
            </a:ln>
          </p:spPr>
        </p:cxnSp>
        <p:cxnSp>
          <p:nvCxnSpPr>
            <p:cNvPr id="4281" name="Google Shape;4281;p90"/>
            <p:cNvCxnSpPr/>
            <p:nvPr/>
          </p:nvCxnSpPr>
          <p:spPr>
            <a:xfrm flipH="1">
              <a:off x="7245602" y="3018230"/>
              <a:ext cx="510862" cy="510863"/>
            </a:xfrm>
            <a:prstGeom prst="straightConnector1">
              <a:avLst/>
            </a:prstGeom>
            <a:noFill/>
            <a:ln w="12700" cap="flat" cmpd="sng">
              <a:solidFill>
                <a:schemeClr val="accent5"/>
              </a:solidFill>
              <a:prstDash val="solid"/>
              <a:miter lim="800000"/>
              <a:headEnd type="none" w="sm" len="sm"/>
              <a:tailEnd type="none" w="sm" len="sm"/>
            </a:ln>
          </p:spPr>
        </p:cxnSp>
      </p:grpSp>
      <p:grpSp>
        <p:nvGrpSpPr>
          <p:cNvPr id="4282" name="Google Shape;4282;p90"/>
          <p:cNvGrpSpPr/>
          <p:nvPr/>
        </p:nvGrpSpPr>
        <p:grpSpPr>
          <a:xfrm>
            <a:off x="8251124" y="4775016"/>
            <a:ext cx="849968" cy="528692"/>
            <a:chOff x="8251124" y="4775016"/>
            <a:chExt cx="849968" cy="528692"/>
          </a:xfrm>
        </p:grpSpPr>
        <p:cxnSp>
          <p:nvCxnSpPr>
            <p:cNvPr id="4283" name="Google Shape;4283;p90"/>
            <p:cNvCxnSpPr/>
            <p:nvPr/>
          </p:nvCxnSpPr>
          <p:spPr>
            <a:xfrm>
              <a:off x="8779816" y="5303708"/>
              <a:ext cx="321277" cy="0"/>
            </a:xfrm>
            <a:prstGeom prst="straightConnector1">
              <a:avLst/>
            </a:prstGeom>
            <a:noFill/>
            <a:ln w="12700" cap="flat" cmpd="sng">
              <a:solidFill>
                <a:schemeClr val="accent6"/>
              </a:solidFill>
              <a:prstDash val="solid"/>
              <a:miter lim="800000"/>
              <a:headEnd type="none" w="sm" len="sm"/>
              <a:tailEnd type="oval" w="med" len="med"/>
            </a:ln>
          </p:spPr>
        </p:cxnSp>
        <p:cxnSp>
          <p:nvCxnSpPr>
            <p:cNvPr id="4284" name="Google Shape;4284;p90"/>
            <p:cNvCxnSpPr/>
            <p:nvPr/>
          </p:nvCxnSpPr>
          <p:spPr>
            <a:xfrm>
              <a:off x="8251124" y="4775016"/>
              <a:ext cx="528692" cy="528692"/>
            </a:xfrm>
            <a:prstGeom prst="straightConnector1">
              <a:avLst/>
            </a:prstGeom>
            <a:noFill/>
            <a:ln w="12700" cap="flat" cmpd="sng">
              <a:solidFill>
                <a:schemeClr val="accent6"/>
              </a:solidFill>
              <a:prstDash val="solid"/>
              <a:miter lim="800000"/>
              <a:headEnd type="none" w="sm" len="sm"/>
              <a:tailEnd type="none" w="sm" len="sm"/>
            </a:ln>
          </p:spPr>
        </p:cxnSp>
      </p:grpSp>
      <p:sp>
        <p:nvSpPr>
          <p:cNvPr id="4285" name="Google Shape;4285;p90"/>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250"/>
                                        </p:tgtEl>
                                        <p:attrNameLst>
                                          <p:attrName>style.visibility</p:attrName>
                                        </p:attrNameLst>
                                      </p:cBhvr>
                                      <p:to>
                                        <p:strVal val="visible"/>
                                      </p:to>
                                    </p:set>
                                    <p:anim calcmode="lin" valueType="num">
                                      <p:cBhvr additive="base">
                                        <p:cTn id="7" dur="750"/>
                                        <p:tgtEl>
                                          <p:spTgt spid="4250"/>
                                        </p:tgtEl>
                                        <p:attrNameLst>
                                          <p:attrName>ppt_w</p:attrName>
                                        </p:attrNameLst>
                                      </p:cBhvr>
                                      <p:tavLst>
                                        <p:tav tm="0">
                                          <p:val>
                                            <p:strVal val="0"/>
                                          </p:val>
                                        </p:tav>
                                        <p:tav tm="100000">
                                          <p:val>
                                            <p:strVal val="#ppt_w"/>
                                          </p:val>
                                        </p:tav>
                                      </p:tavLst>
                                    </p:anim>
                                    <p:anim calcmode="lin" valueType="num">
                                      <p:cBhvr additive="base">
                                        <p:cTn id="8" dur="750"/>
                                        <p:tgtEl>
                                          <p:spTgt spid="425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242"/>
                                        </p:tgtEl>
                                        <p:attrNameLst>
                                          <p:attrName>style.visibility</p:attrName>
                                        </p:attrNameLst>
                                      </p:cBhvr>
                                      <p:to>
                                        <p:strVal val="visible"/>
                                      </p:to>
                                    </p:set>
                                    <p:anim calcmode="lin" valueType="num">
                                      <p:cBhvr additive="base">
                                        <p:cTn id="11" dur="750"/>
                                        <p:tgtEl>
                                          <p:spTgt spid="4242"/>
                                        </p:tgtEl>
                                        <p:attrNameLst>
                                          <p:attrName>ppt_w</p:attrName>
                                        </p:attrNameLst>
                                      </p:cBhvr>
                                      <p:tavLst>
                                        <p:tav tm="0">
                                          <p:val>
                                            <p:strVal val="0"/>
                                          </p:val>
                                        </p:tav>
                                        <p:tav tm="100000">
                                          <p:val>
                                            <p:strVal val="#ppt_w"/>
                                          </p:val>
                                        </p:tav>
                                      </p:tavLst>
                                    </p:anim>
                                    <p:anim calcmode="lin" valueType="num">
                                      <p:cBhvr additive="base">
                                        <p:cTn id="12" dur="750"/>
                                        <p:tgtEl>
                                          <p:spTgt spid="424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240"/>
                                        </p:tgtEl>
                                        <p:attrNameLst>
                                          <p:attrName>style.visibility</p:attrName>
                                        </p:attrNameLst>
                                      </p:cBhvr>
                                      <p:to>
                                        <p:strVal val="visible"/>
                                      </p:to>
                                    </p:set>
                                    <p:anim calcmode="lin" valueType="num">
                                      <p:cBhvr additive="base">
                                        <p:cTn id="15" dur="750"/>
                                        <p:tgtEl>
                                          <p:spTgt spid="4240"/>
                                        </p:tgtEl>
                                        <p:attrNameLst>
                                          <p:attrName>ppt_w</p:attrName>
                                        </p:attrNameLst>
                                      </p:cBhvr>
                                      <p:tavLst>
                                        <p:tav tm="0">
                                          <p:val>
                                            <p:strVal val="0"/>
                                          </p:val>
                                        </p:tav>
                                        <p:tav tm="100000">
                                          <p:val>
                                            <p:strVal val="#ppt_w"/>
                                          </p:val>
                                        </p:tav>
                                      </p:tavLst>
                                    </p:anim>
                                    <p:anim calcmode="lin" valueType="num">
                                      <p:cBhvr additive="base">
                                        <p:cTn id="16" dur="750"/>
                                        <p:tgtEl>
                                          <p:spTgt spid="424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246"/>
                                        </p:tgtEl>
                                        <p:attrNameLst>
                                          <p:attrName>style.visibility</p:attrName>
                                        </p:attrNameLst>
                                      </p:cBhvr>
                                      <p:to>
                                        <p:strVal val="visible"/>
                                      </p:to>
                                    </p:set>
                                    <p:anim calcmode="lin" valueType="num">
                                      <p:cBhvr additive="base">
                                        <p:cTn id="19" dur="750"/>
                                        <p:tgtEl>
                                          <p:spTgt spid="4246"/>
                                        </p:tgtEl>
                                        <p:attrNameLst>
                                          <p:attrName>ppt_w</p:attrName>
                                        </p:attrNameLst>
                                      </p:cBhvr>
                                      <p:tavLst>
                                        <p:tav tm="0">
                                          <p:val>
                                            <p:strVal val="0"/>
                                          </p:val>
                                        </p:tav>
                                        <p:tav tm="100000">
                                          <p:val>
                                            <p:strVal val="#ppt_w"/>
                                          </p:val>
                                        </p:tav>
                                      </p:tavLst>
                                    </p:anim>
                                    <p:anim calcmode="lin" valueType="num">
                                      <p:cBhvr additive="base">
                                        <p:cTn id="20" dur="750"/>
                                        <p:tgtEl>
                                          <p:spTgt spid="4246"/>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244"/>
                                        </p:tgtEl>
                                        <p:attrNameLst>
                                          <p:attrName>style.visibility</p:attrName>
                                        </p:attrNameLst>
                                      </p:cBhvr>
                                      <p:to>
                                        <p:strVal val="visible"/>
                                      </p:to>
                                    </p:set>
                                    <p:anim calcmode="lin" valueType="num">
                                      <p:cBhvr additive="base">
                                        <p:cTn id="23" dur="750"/>
                                        <p:tgtEl>
                                          <p:spTgt spid="4244"/>
                                        </p:tgtEl>
                                        <p:attrNameLst>
                                          <p:attrName>ppt_w</p:attrName>
                                        </p:attrNameLst>
                                      </p:cBhvr>
                                      <p:tavLst>
                                        <p:tav tm="0">
                                          <p:val>
                                            <p:strVal val="0"/>
                                          </p:val>
                                        </p:tav>
                                        <p:tav tm="100000">
                                          <p:val>
                                            <p:strVal val="#ppt_w"/>
                                          </p:val>
                                        </p:tav>
                                      </p:tavLst>
                                    </p:anim>
                                    <p:anim calcmode="lin" valueType="num">
                                      <p:cBhvr additive="base">
                                        <p:cTn id="24" dur="750"/>
                                        <p:tgtEl>
                                          <p:spTgt spid="4244"/>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248"/>
                                        </p:tgtEl>
                                        <p:attrNameLst>
                                          <p:attrName>style.visibility</p:attrName>
                                        </p:attrNameLst>
                                      </p:cBhvr>
                                      <p:to>
                                        <p:strVal val="visible"/>
                                      </p:to>
                                    </p:set>
                                    <p:anim calcmode="lin" valueType="num">
                                      <p:cBhvr additive="base">
                                        <p:cTn id="27" dur="750"/>
                                        <p:tgtEl>
                                          <p:spTgt spid="4248"/>
                                        </p:tgtEl>
                                        <p:attrNameLst>
                                          <p:attrName>ppt_w</p:attrName>
                                        </p:attrNameLst>
                                      </p:cBhvr>
                                      <p:tavLst>
                                        <p:tav tm="0">
                                          <p:val>
                                            <p:strVal val="0"/>
                                          </p:val>
                                        </p:tav>
                                        <p:tav tm="100000">
                                          <p:val>
                                            <p:strVal val="#ppt_w"/>
                                          </p:val>
                                        </p:tav>
                                      </p:tavLst>
                                    </p:anim>
                                    <p:anim calcmode="lin" valueType="num">
                                      <p:cBhvr additive="base">
                                        <p:cTn id="28" dur="750"/>
                                        <p:tgtEl>
                                          <p:spTgt spid="4248"/>
                                        </p:tgtEl>
                                        <p:attrNameLst>
                                          <p:attrName>ppt_h</p:attrName>
                                        </p:attrNameLst>
                                      </p:cBhvr>
                                      <p:tavLst>
                                        <p:tav tm="0">
                                          <p:val>
                                            <p:strVal val="0"/>
                                          </p:val>
                                        </p:tav>
                                        <p:tav tm="100000">
                                          <p:val>
                                            <p:strVal val="#ppt_h"/>
                                          </p:val>
                                        </p:tav>
                                      </p:tavLst>
                                    </p:anim>
                                  </p:childTnLst>
                                </p:cTn>
                              </p:par>
                              <p:par>
                                <p:cTn id="29" presetID="10" presetClass="entr" presetSubtype="0" fill="hold" nodeType="withEffect">
                                  <p:stCondLst>
                                    <p:cond delay="0"/>
                                  </p:stCondLst>
                                  <p:childTnLst>
                                    <p:set>
                                      <p:cBhvr>
                                        <p:cTn id="30" dur="1" fill="hold">
                                          <p:stCondLst>
                                            <p:cond delay="0"/>
                                          </p:stCondLst>
                                        </p:cTn>
                                        <p:tgtEl>
                                          <p:spTgt spid="4249"/>
                                        </p:tgtEl>
                                        <p:attrNameLst>
                                          <p:attrName>style.visibility</p:attrName>
                                        </p:attrNameLst>
                                      </p:cBhvr>
                                      <p:to>
                                        <p:strVal val="visible"/>
                                      </p:to>
                                    </p:set>
                                    <p:animEffect transition="in" filter="fade">
                                      <p:cBhvr>
                                        <p:cTn id="31" dur="750"/>
                                        <p:tgtEl>
                                          <p:spTgt spid="4249"/>
                                        </p:tgtEl>
                                      </p:cBhvr>
                                    </p:animEffect>
                                  </p:childTnLst>
                                </p:cTn>
                              </p:par>
                              <p:par>
                                <p:cTn id="32" presetID="10" presetClass="entr" presetSubtype="0" fill="hold" nodeType="withEffect">
                                  <p:stCondLst>
                                    <p:cond delay="0"/>
                                  </p:stCondLst>
                                  <p:childTnLst>
                                    <p:set>
                                      <p:cBhvr>
                                        <p:cTn id="33" dur="1" fill="hold">
                                          <p:stCondLst>
                                            <p:cond delay="0"/>
                                          </p:stCondLst>
                                        </p:cTn>
                                        <p:tgtEl>
                                          <p:spTgt spid="4241"/>
                                        </p:tgtEl>
                                        <p:attrNameLst>
                                          <p:attrName>style.visibility</p:attrName>
                                        </p:attrNameLst>
                                      </p:cBhvr>
                                      <p:to>
                                        <p:strVal val="visible"/>
                                      </p:to>
                                    </p:set>
                                    <p:animEffect transition="in" filter="fade">
                                      <p:cBhvr>
                                        <p:cTn id="34" dur="750"/>
                                        <p:tgtEl>
                                          <p:spTgt spid="4241"/>
                                        </p:tgtEl>
                                      </p:cBhvr>
                                    </p:animEffect>
                                  </p:childTnLst>
                                </p:cTn>
                              </p:par>
                              <p:par>
                                <p:cTn id="35" presetID="10" presetClass="entr" presetSubtype="0" fill="hold" nodeType="withEffect">
                                  <p:stCondLst>
                                    <p:cond delay="0"/>
                                  </p:stCondLst>
                                  <p:childTnLst>
                                    <p:set>
                                      <p:cBhvr>
                                        <p:cTn id="36" dur="1" fill="hold">
                                          <p:stCondLst>
                                            <p:cond delay="0"/>
                                          </p:stCondLst>
                                        </p:cTn>
                                        <p:tgtEl>
                                          <p:spTgt spid="4239"/>
                                        </p:tgtEl>
                                        <p:attrNameLst>
                                          <p:attrName>style.visibility</p:attrName>
                                        </p:attrNameLst>
                                      </p:cBhvr>
                                      <p:to>
                                        <p:strVal val="visible"/>
                                      </p:to>
                                    </p:set>
                                    <p:animEffect transition="in" filter="fade">
                                      <p:cBhvr>
                                        <p:cTn id="37" dur="750"/>
                                        <p:tgtEl>
                                          <p:spTgt spid="4239"/>
                                        </p:tgtEl>
                                      </p:cBhvr>
                                    </p:animEffect>
                                  </p:childTnLst>
                                </p:cTn>
                              </p:par>
                              <p:par>
                                <p:cTn id="38" presetID="10" presetClass="entr" presetSubtype="0" fill="hold" nodeType="withEffect">
                                  <p:stCondLst>
                                    <p:cond delay="0"/>
                                  </p:stCondLst>
                                  <p:childTnLst>
                                    <p:set>
                                      <p:cBhvr>
                                        <p:cTn id="39" dur="1" fill="hold">
                                          <p:stCondLst>
                                            <p:cond delay="0"/>
                                          </p:stCondLst>
                                        </p:cTn>
                                        <p:tgtEl>
                                          <p:spTgt spid="4245"/>
                                        </p:tgtEl>
                                        <p:attrNameLst>
                                          <p:attrName>style.visibility</p:attrName>
                                        </p:attrNameLst>
                                      </p:cBhvr>
                                      <p:to>
                                        <p:strVal val="visible"/>
                                      </p:to>
                                    </p:set>
                                    <p:animEffect transition="in" filter="fade">
                                      <p:cBhvr>
                                        <p:cTn id="40" dur="750"/>
                                        <p:tgtEl>
                                          <p:spTgt spid="4245"/>
                                        </p:tgtEl>
                                      </p:cBhvr>
                                    </p:animEffect>
                                  </p:childTnLst>
                                </p:cTn>
                              </p:par>
                              <p:par>
                                <p:cTn id="41" presetID="10" presetClass="entr" presetSubtype="0" fill="hold" nodeType="withEffect">
                                  <p:stCondLst>
                                    <p:cond delay="0"/>
                                  </p:stCondLst>
                                  <p:childTnLst>
                                    <p:set>
                                      <p:cBhvr>
                                        <p:cTn id="42" dur="1" fill="hold">
                                          <p:stCondLst>
                                            <p:cond delay="0"/>
                                          </p:stCondLst>
                                        </p:cTn>
                                        <p:tgtEl>
                                          <p:spTgt spid="4243"/>
                                        </p:tgtEl>
                                        <p:attrNameLst>
                                          <p:attrName>style.visibility</p:attrName>
                                        </p:attrNameLst>
                                      </p:cBhvr>
                                      <p:to>
                                        <p:strVal val="visible"/>
                                      </p:to>
                                    </p:set>
                                    <p:animEffect transition="in" filter="fade">
                                      <p:cBhvr>
                                        <p:cTn id="43" dur="750"/>
                                        <p:tgtEl>
                                          <p:spTgt spid="4243"/>
                                        </p:tgtEl>
                                      </p:cBhvr>
                                    </p:animEffect>
                                  </p:childTnLst>
                                </p:cTn>
                              </p:par>
                              <p:par>
                                <p:cTn id="44" presetID="10" presetClass="entr" presetSubtype="0" fill="hold" nodeType="withEffect">
                                  <p:stCondLst>
                                    <p:cond delay="0"/>
                                  </p:stCondLst>
                                  <p:childTnLst>
                                    <p:set>
                                      <p:cBhvr>
                                        <p:cTn id="45" dur="1" fill="hold">
                                          <p:stCondLst>
                                            <p:cond delay="0"/>
                                          </p:stCondLst>
                                        </p:cTn>
                                        <p:tgtEl>
                                          <p:spTgt spid="4247"/>
                                        </p:tgtEl>
                                        <p:attrNameLst>
                                          <p:attrName>style.visibility</p:attrName>
                                        </p:attrNameLst>
                                      </p:cBhvr>
                                      <p:to>
                                        <p:strVal val="visible"/>
                                      </p:to>
                                    </p:set>
                                    <p:animEffect transition="in" filter="fade">
                                      <p:cBhvr>
                                        <p:cTn id="46" dur="750"/>
                                        <p:tgtEl>
                                          <p:spTgt spid="4247"/>
                                        </p:tgtEl>
                                      </p:cBhvr>
                                    </p:animEffect>
                                  </p:childTnLst>
                                </p:cTn>
                              </p:par>
                            </p:childTnLst>
                          </p:cTn>
                        </p:par>
                        <p:par>
                          <p:cTn id="47" fill="hold">
                            <p:stCondLst>
                              <p:cond delay="750"/>
                            </p:stCondLst>
                            <p:childTnLst>
                              <p:par>
                                <p:cTn id="48" presetID="10" presetClass="entr" presetSubtype="0" fill="hold" nodeType="afterEffect">
                                  <p:stCondLst>
                                    <p:cond delay="0"/>
                                  </p:stCondLst>
                                  <p:childTnLst>
                                    <p:set>
                                      <p:cBhvr>
                                        <p:cTn id="49" dur="1" fill="hold">
                                          <p:stCondLst>
                                            <p:cond delay="0"/>
                                          </p:stCondLst>
                                        </p:cTn>
                                        <p:tgtEl>
                                          <p:spTgt spid="4276"/>
                                        </p:tgtEl>
                                        <p:attrNameLst>
                                          <p:attrName>style.visibility</p:attrName>
                                        </p:attrNameLst>
                                      </p:cBhvr>
                                      <p:to>
                                        <p:strVal val="visible"/>
                                      </p:to>
                                    </p:set>
                                    <p:animEffect transition="in" filter="fade">
                                      <p:cBhvr>
                                        <p:cTn id="50" dur="500"/>
                                        <p:tgtEl>
                                          <p:spTgt spid="4276"/>
                                        </p:tgtEl>
                                      </p:cBhvr>
                                    </p:animEffect>
                                  </p:childTnLst>
                                </p:cTn>
                              </p:par>
                              <p:par>
                                <p:cTn id="51" presetID="10" presetClass="entr" presetSubtype="0" fill="hold" nodeType="withEffect">
                                  <p:stCondLst>
                                    <p:cond delay="0"/>
                                  </p:stCondLst>
                                  <p:childTnLst>
                                    <p:set>
                                      <p:cBhvr>
                                        <p:cTn id="52" dur="1" fill="hold">
                                          <p:stCondLst>
                                            <p:cond delay="0"/>
                                          </p:stCondLst>
                                        </p:cTn>
                                        <p:tgtEl>
                                          <p:spTgt spid="4279"/>
                                        </p:tgtEl>
                                        <p:attrNameLst>
                                          <p:attrName>style.visibility</p:attrName>
                                        </p:attrNameLst>
                                      </p:cBhvr>
                                      <p:to>
                                        <p:strVal val="visible"/>
                                      </p:to>
                                    </p:set>
                                    <p:animEffect transition="in" filter="fade">
                                      <p:cBhvr>
                                        <p:cTn id="53" dur="500"/>
                                        <p:tgtEl>
                                          <p:spTgt spid="4279"/>
                                        </p:tgtEl>
                                      </p:cBhvr>
                                    </p:animEffect>
                                  </p:childTnLst>
                                </p:cTn>
                              </p:par>
                              <p:par>
                                <p:cTn id="54" presetID="10" presetClass="entr" presetSubtype="0" fill="hold" nodeType="withEffect">
                                  <p:stCondLst>
                                    <p:cond delay="0"/>
                                  </p:stCondLst>
                                  <p:childTnLst>
                                    <p:set>
                                      <p:cBhvr>
                                        <p:cTn id="55" dur="1" fill="hold">
                                          <p:stCondLst>
                                            <p:cond delay="0"/>
                                          </p:stCondLst>
                                        </p:cTn>
                                        <p:tgtEl>
                                          <p:spTgt spid="4282"/>
                                        </p:tgtEl>
                                        <p:attrNameLst>
                                          <p:attrName>style.visibility</p:attrName>
                                        </p:attrNameLst>
                                      </p:cBhvr>
                                      <p:to>
                                        <p:strVal val="visible"/>
                                      </p:to>
                                    </p:set>
                                    <p:animEffect transition="in" filter="fade">
                                      <p:cBhvr>
                                        <p:cTn id="56" dur="500"/>
                                        <p:tgtEl>
                                          <p:spTgt spid="4282"/>
                                        </p:tgtEl>
                                      </p:cBhvr>
                                    </p:animEffect>
                                  </p:childTnLst>
                                </p:cTn>
                              </p:par>
                              <p:par>
                                <p:cTn id="57" presetID="10" presetClass="entr" presetSubtype="0" fill="hold" nodeType="withEffect">
                                  <p:stCondLst>
                                    <p:cond delay="0"/>
                                  </p:stCondLst>
                                  <p:childTnLst>
                                    <p:set>
                                      <p:cBhvr>
                                        <p:cTn id="58" dur="1" fill="hold">
                                          <p:stCondLst>
                                            <p:cond delay="0"/>
                                          </p:stCondLst>
                                        </p:cTn>
                                        <p:tgtEl>
                                          <p:spTgt spid="4273"/>
                                        </p:tgtEl>
                                        <p:attrNameLst>
                                          <p:attrName>style.visibility</p:attrName>
                                        </p:attrNameLst>
                                      </p:cBhvr>
                                      <p:to>
                                        <p:strVal val="visible"/>
                                      </p:to>
                                    </p:set>
                                    <p:animEffect transition="in" filter="fade">
                                      <p:cBhvr>
                                        <p:cTn id="59" dur="500"/>
                                        <p:tgtEl>
                                          <p:spTgt spid="4273"/>
                                        </p:tgtEl>
                                      </p:cBhvr>
                                    </p:animEffect>
                                  </p:childTnLst>
                                </p:cTn>
                              </p:par>
                              <p:par>
                                <p:cTn id="60" presetID="10" presetClass="entr" presetSubtype="0" fill="hold" nodeType="withEffect">
                                  <p:stCondLst>
                                    <p:cond delay="0"/>
                                  </p:stCondLst>
                                  <p:childTnLst>
                                    <p:set>
                                      <p:cBhvr>
                                        <p:cTn id="61" dur="1" fill="hold">
                                          <p:stCondLst>
                                            <p:cond delay="0"/>
                                          </p:stCondLst>
                                        </p:cTn>
                                        <p:tgtEl>
                                          <p:spTgt spid="4257"/>
                                        </p:tgtEl>
                                        <p:attrNameLst>
                                          <p:attrName>style.visibility</p:attrName>
                                        </p:attrNameLst>
                                      </p:cBhvr>
                                      <p:to>
                                        <p:strVal val="visible"/>
                                      </p:to>
                                    </p:set>
                                    <p:animEffect transition="in" filter="fade">
                                      <p:cBhvr>
                                        <p:cTn id="62" dur="500"/>
                                        <p:tgtEl>
                                          <p:spTgt spid="4257"/>
                                        </p:tgtEl>
                                      </p:cBhvr>
                                    </p:animEffect>
                                  </p:childTnLst>
                                </p:cTn>
                              </p:par>
                              <p:par>
                                <p:cTn id="63" presetID="10" presetClass="entr" presetSubtype="0" fill="hold" nodeType="withEffect">
                                  <p:stCondLst>
                                    <p:cond delay="0"/>
                                  </p:stCondLst>
                                  <p:childTnLst>
                                    <p:set>
                                      <p:cBhvr>
                                        <p:cTn id="64" dur="1" fill="hold">
                                          <p:stCondLst>
                                            <p:cond delay="0"/>
                                          </p:stCondLst>
                                        </p:cTn>
                                        <p:tgtEl>
                                          <p:spTgt spid="4258"/>
                                        </p:tgtEl>
                                        <p:attrNameLst>
                                          <p:attrName>style.visibility</p:attrName>
                                        </p:attrNameLst>
                                      </p:cBhvr>
                                      <p:to>
                                        <p:strVal val="visible"/>
                                      </p:to>
                                    </p:set>
                                    <p:animEffect transition="in" filter="fade">
                                      <p:cBhvr>
                                        <p:cTn id="65" dur="500"/>
                                        <p:tgtEl>
                                          <p:spTgt spid="4258"/>
                                        </p:tgtEl>
                                      </p:cBhvr>
                                    </p:animEffect>
                                  </p:childTnLst>
                                </p:cTn>
                              </p:par>
                            </p:childTnLst>
                          </p:cTn>
                        </p:par>
                        <p:par>
                          <p:cTn id="66" fill="hold">
                            <p:stCondLst>
                              <p:cond delay="1250"/>
                            </p:stCondLst>
                            <p:childTnLst>
                              <p:par>
                                <p:cTn id="67" presetID="10" presetClass="entr" presetSubtype="0" fill="hold" nodeType="afterEffect">
                                  <p:stCondLst>
                                    <p:cond delay="0"/>
                                  </p:stCondLst>
                                  <p:childTnLst>
                                    <p:set>
                                      <p:cBhvr>
                                        <p:cTn id="68" dur="1" fill="hold">
                                          <p:stCondLst>
                                            <p:cond delay="0"/>
                                          </p:stCondLst>
                                        </p:cTn>
                                        <p:tgtEl>
                                          <p:spTgt spid="4264"/>
                                        </p:tgtEl>
                                        <p:attrNameLst>
                                          <p:attrName>style.visibility</p:attrName>
                                        </p:attrNameLst>
                                      </p:cBhvr>
                                      <p:to>
                                        <p:strVal val="visible"/>
                                      </p:to>
                                    </p:set>
                                    <p:animEffect transition="in" filter="fade">
                                      <p:cBhvr>
                                        <p:cTn id="69" dur="500"/>
                                        <p:tgtEl>
                                          <p:spTgt spid="4264"/>
                                        </p:tgtEl>
                                      </p:cBhvr>
                                    </p:animEffect>
                                  </p:childTnLst>
                                </p:cTn>
                              </p:par>
                              <p:par>
                                <p:cTn id="70" presetID="10" presetClass="entr" presetSubtype="0" fill="hold" nodeType="withEffect">
                                  <p:stCondLst>
                                    <p:cond delay="0"/>
                                  </p:stCondLst>
                                  <p:childTnLst>
                                    <p:set>
                                      <p:cBhvr>
                                        <p:cTn id="71" dur="1" fill="hold">
                                          <p:stCondLst>
                                            <p:cond delay="0"/>
                                          </p:stCondLst>
                                        </p:cTn>
                                        <p:tgtEl>
                                          <p:spTgt spid="4262"/>
                                        </p:tgtEl>
                                        <p:attrNameLst>
                                          <p:attrName>style.visibility</p:attrName>
                                        </p:attrNameLst>
                                      </p:cBhvr>
                                      <p:to>
                                        <p:strVal val="visible"/>
                                      </p:to>
                                    </p:set>
                                    <p:animEffect transition="in" filter="fade">
                                      <p:cBhvr>
                                        <p:cTn id="72" dur="500"/>
                                        <p:tgtEl>
                                          <p:spTgt spid="4262"/>
                                        </p:tgtEl>
                                      </p:cBhvr>
                                    </p:animEffect>
                                  </p:childTnLst>
                                </p:cTn>
                              </p:par>
                              <p:par>
                                <p:cTn id="73" presetID="10" presetClass="entr" presetSubtype="0" fill="hold" nodeType="withEffect">
                                  <p:stCondLst>
                                    <p:cond delay="0"/>
                                  </p:stCondLst>
                                  <p:childTnLst>
                                    <p:set>
                                      <p:cBhvr>
                                        <p:cTn id="74" dur="1" fill="hold">
                                          <p:stCondLst>
                                            <p:cond delay="0"/>
                                          </p:stCondLst>
                                        </p:cTn>
                                        <p:tgtEl>
                                          <p:spTgt spid="4266"/>
                                        </p:tgtEl>
                                        <p:attrNameLst>
                                          <p:attrName>style.visibility</p:attrName>
                                        </p:attrNameLst>
                                      </p:cBhvr>
                                      <p:to>
                                        <p:strVal val="visible"/>
                                      </p:to>
                                    </p:set>
                                    <p:animEffect transition="in" filter="fade">
                                      <p:cBhvr>
                                        <p:cTn id="75" dur="500"/>
                                        <p:tgtEl>
                                          <p:spTgt spid="4266"/>
                                        </p:tgtEl>
                                      </p:cBhvr>
                                    </p:animEffect>
                                  </p:childTnLst>
                                </p:cTn>
                              </p:par>
                              <p:par>
                                <p:cTn id="76" presetID="10" presetClass="entr" presetSubtype="0" fill="hold" nodeType="withEffect">
                                  <p:stCondLst>
                                    <p:cond delay="0"/>
                                  </p:stCondLst>
                                  <p:childTnLst>
                                    <p:set>
                                      <p:cBhvr>
                                        <p:cTn id="77" dur="1" fill="hold">
                                          <p:stCondLst>
                                            <p:cond delay="0"/>
                                          </p:stCondLst>
                                        </p:cTn>
                                        <p:tgtEl>
                                          <p:spTgt spid="4272"/>
                                        </p:tgtEl>
                                        <p:attrNameLst>
                                          <p:attrName>style.visibility</p:attrName>
                                        </p:attrNameLst>
                                      </p:cBhvr>
                                      <p:to>
                                        <p:strVal val="visible"/>
                                      </p:to>
                                    </p:set>
                                    <p:animEffect transition="in" filter="fade">
                                      <p:cBhvr>
                                        <p:cTn id="78" dur="500"/>
                                        <p:tgtEl>
                                          <p:spTgt spid="4272"/>
                                        </p:tgtEl>
                                      </p:cBhvr>
                                    </p:animEffect>
                                  </p:childTnLst>
                                </p:cTn>
                              </p:par>
                              <p:par>
                                <p:cTn id="79" presetID="10" presetClass="entr" presetSubtype="0" fill="hold" nodeType="withEffect">
                                  <p:stCondLst>
                                    <p:cond delay="0"/>
                                  </p:stCondLst>
                                  <p:childTnLst>
                                    <p:set>
                                      <p:cBhvr>
                                        <p:cTn id="80" dur="1" fill="hold">
                                          <p:stCondLst>
                                            <p:cond delay="0"/>
                                          </p:stCondLst>
                                        </p:cTn>
                                        <p:tgtEl>
                                          <p:spTgt spid="4270"/>
                                        </p:tgtEl>
                                        <p:attrNameLst>
                                          <p:attrName>style.visibility</p:attrName>
                                        </p:attrNameLst>
                                      </p:cBhvr>
                                      <p:to>
                                        <p:strVal val="visible"/>
                                      </p:to>
                                    </p:set>
                                    <p:animEffect transition="in" filter="fade">
                                      <p:cBhvr>
                                        <p:cTn id="81" dur="500"/>
                                        <p:tgtEl>
                                          <p:spTgt spid="4270"/>
                                        </p:tgtEl>
                                      </p:cBhvr>
                                    </p:animEffect>
                                  </p:childTnLst>
                                </p:cTn>
                              </p:par>
                              <p:par>
                                <p:cTn id="82" presetID="10" presetClass="entr" presetSubtype="0" fill="hold" nodeType="withEffect">
                                  <p:stCondLst>
                                    <p:cond delay="0"/>
                                  </p:stCondLst>
                                  <p:childTnLst>
                                    <p:set>
                                      <p:cBhvr>
                                        <p:cTn id="83" dur="1" fill="hold">
                                          <p:stCondLst>
                                            <p:cond delay="0"/>
                                          </p:stCondLst>
                                        </p:cTn>
                                        <p:tgtEl>
                                          <p:spTgt spid="4268"/>
                                        </p:tgtEl>
                                        <p:attrNameLst>
                                          <p:attrName>style.visibility</p:attrName>
                                        </p:attrNameLst>
                                      </p:cBhvr>
                                      <p:to>
                                        <p:strVal val="visible"/>
                                      </p:to>
                                    </p:set>
                                    <p:animEffect transition="in" filter="fade">
                                      <p:cBhvr>
                                        <p:cTn id="84" dur="500"/>
                                        <p:tgtEl>
                                          <p:spTgt spid="4268"/>
                                        </p:tgtEl>
                                      </p:cBhvr>
                                    </p:animEffect>
                                  </p:childTnLst>
                                </p:cTn>
                              </p:par>
                            </p:childTnLst>
                          </p:cTn>
                        </p:par>
                        <p:par>
                          <p:cTn id="85" fill="hold">
                            <p:stCondLst>
                              <p:cond delay="1750"/>
                            </p:stCondLst>
                            <p:childTnLst>
                              <p:par>
                                <p:cTn id="86" presetID="10" presetClass="entr" presetSubtype="0" fill="hold" nodeType="afterEffect">
                                  <p:stCondLst>
                                    <p:cond delay="0"/>
                                  </p:stCondLst>
                                  <p:childTnLst>
                                    <p:set>
                                      <p:cBhvr>
                                        <p:cTn id="87" dur="1" fill="hold">
                                          <p:stCondLst>
                                            <p:cond delay="0"/>
                                          </p:stCondLst>
                                        </p:cTn>
                                        <p:tgtEl>
                                          <p:spTgt spid="4263"/>
                                        </p:tgtEl>
                                        <p:attrNameLst>
                                          <p:attrName>style.visibility</p:attrName>
                                        </p:attrNameLst>
                                      </p:cBhvr>
                                      <p:to>
                                        <p:strVal val="visible"/>
                                      </p:to>
                                    </p:set>
                                    <p:animEffect transition="in" filter="fade">
                                      <p:cBhvr>
                                        <p:cTn id="88" dur="500"/>
                                        <p:tgtEl>
                                          <p:spTgt spid="4263"/>
                                        </p:tgtEl>
                                      </p:cBhvr>
                                    </p:animEffect>
                                  </p:childTnLst>
                                </p:cTn>
                              </p:par>
                              <p:par>
                                <p:cTn id="89" presetID="10" presetClass="entr" presetSubtype="0" fill="hold" nodeType="withEffect">
                                  <p:stCondLst>
                                    <p:cond delay="0"/>
                                  </p:stCondLst>
                                  <p:childTnLst>
                                    <p:set>
                                      <p:cBhvr>
                                        <p:cTn id="90" dur="1" fill="hold">
                                          <p:stCondLst>
                                            <p:cond delay="0"/>
                                          </p:stCondLst>
                                        </p:cTn>
                                        <p:tgtEl>
                                          <p:spTgt spid="4261"/>
                                        </p:tgtEl>
                                        <p:attrNameLst>
                                          <p:attrName>style.visibility</p:attrName>
                                        </p:attrNameLst>
                                      </p:cBhvr>
                                      <p:to>
                                        <p:strVal val="visible"/>
                                      </p:to>
                                    </p:set>
                                    <p:animEffect transition="in" filter="fade">
                                      <p:cBhvr>
                                        <p:cTn id="91" dur="500"/>
                                        <p:tgtEl>
                                          <p:spTgt spid="4261"/>
                                        </p:tgtEl>
                                      </p:cBhvr>
                                    </p:animEffect>
                                  </p:childTnLst>
                                </p:cTn>
                              </p:par>
                              <p:par>
                                <p:cTn id="92" presetID="10" presetClass="entr" presetSubtype="0" fill="hold" nodeType="withEffect">
                                  <p:stCondLst>
                                    <p:cond delay="0"/>
                                  </p:stCondLst>
                                  <p:childTnLst>
                                    <p:set>
                                      <p:cBhvr>
                                        <p:cTn id="93" dur="1" fill="hold">
                                          <p:stCondLst>
                                            <p:cond delay="0"/>
                                          </p:stCondLst>
                                        </p:cTn>
                                        <p:tgtEl>
                                          <p:spTgt spid="4265"/>
                                        </p:tgtEl>
                                        <p:attrNameLst>
                                          <p:attrName>style.visibility</p:attrName>
                                        </p:attrNameLst>
                                      </p:cBhvr>
                                      <p:to>
                                        <p:strVal val="visible"/>
                                      </p:to>
                                    </p:set>
                                    <p:animEffect transition="in" filter="fade">
                                      <p:cBhvr>
                                        <p:cTn id="94" dur="500"/>
                                        <p:tgtEl>
                                          <p:spTgt spid="4265"/>
                                        </p:tgtEl>
                                      </p:cBhvr>
                                    </p:animEffect>
                                  </p:childTnLst>
                                </p:cTn>
                              </p:par>
                              <p:par>
                                <p:cTn id="95" presetID="10" presetClass="entr" presetSubtype="0" fill="hold" nodeType="withEffect">
                                  <p:stCondLst>
                                    <p:cond delay="0"/>
                                  </p:stCondLst>
                                  <p:childTnLst>
                                    <p:set>
                                      <p:cBhvr>
                                        <p:cTn id="96" dur="1" fill="hold">
                                          <p:stCondLst>
                                            <p:cond delay="0"/>
                                          </p:stCondLst>
                                        </p:cTn>
                                        <p:tgtEl>
                                          <p:spTgt spid="4267"/>
                                        </p:tgtEl>
                                        <p:attrNameLst>
                                          <p:attrName>style.visibility</p:attrName>
                                        </p:attrNameLst>
                                      </p:cBhvr>
                                      <p:to>
                                        <p:strVal val="visible"/>
                                      </p:to>
                                    </p:set>
                                    <p:animEffect transition="in" filter="fade">
                                      <p:cBhvr>
                                        <p:cTn id="97" dur="500"/>
                                        <p:tgtEl>
                                          <p:spTgt spid="4267"/>
                                        </p:tgtEl>
                                      </p:cBhvr>
                                    </p:animEffect>
                                  </p:childTnLst>
                                </p:cTn>
                              </p:par>
                              <p:par>
                                <p:cTn id="98" presetID="10" presetClass="entr" presetSubtype="0" fill="hold" nodeType="withEffect">
                                  <p:stCondLst>
                                    <p:cond delay="0"/>
                                  </p:stCondLst>
                                  <p:childTnLst>
                                    <p:set>
                                      <p:cBhvr>
                                        <p:cTn id="99" dur="1" fill="hold">
                                          <p:stCondLst>
                                            <p:cond delay="0"/>
                                          </p:stCondLst>
                                        </p:cTn>
                                        <p:tgtEl>
                                          <p:spTgt spid="4269"/>
                                        </p:tgtEl>
                                        <p:attrNameLst>
                                          <p:attrName>style.visibility</p:attrName>
                                        </p:attrNameLst>
                                      </p:cBhvr>
                                      <p:to>
                                        <p:strVal val="visible"/>
                                      </p:to>
                                    </p:set>
                                    <p:animEffect transition="in" filter="fade">
                                      <p:cBhvr>
                                        <p:cTn id="100" dur="500"/>
                                        <p:tgtEl>
                                          <p:spTgt spid="4269"/>
                                        </p:tgtEl>
                                      </p:cBhvr>
                                    </p:animEffect>
                                  </p:childTnLst>
                                </p:cTn>
                              </p:par>
                              <p:par>
                                <p:cTn id="101" presetID="10" presetClass="entr" presetSubtype="0" fill="hold" nodeType="withEffect">
                                  <p:stCondLst>
                                    <p:cond delay="0"/>
                                  </p:stCondLst>
                                  <p:childTnLst>
                                    <p:set>
                                      <p:cBhvr>
                                        <p:cTn id="102" dur="1" fill="hold">
                                          <p:stCondLst>
                                            <p:cond delay="0"/>
                                          </p:stCondLst>
                                        </p:cTn>
                                        <p:tgtEl>
                                          <p:spTgt spid="4271"/>
                                        </p:tgtEl>
                                        <p:attrNameLst>
                                          <p:attrName>style.visibility</p:attrName>
                                        </p:attrNameLst>
                                      </p:cBhvr>
                                      <p:to>
                                        <p:strVal val="visible"/>
                                      </p:to>
                                    </p:set>
                                    <p:animEffect transition="in" filter="fade">
                                      <p:cBhvr>
                                        <p:cTn id="103" dur="500"/>
                                        <p:tgtEl>
                                          <p:spTgt spid="4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0"/>
        <p:cNvGrpSpPr/>
        <p:nvPr/>
      </p:nvGrpSpPr>
      <p:grpSpPr>
        <a:xfrm>
          <a:off x="0" y="0"/>
          <a:ext cx="0" cy="0"/>
          <a:chOff x="0" y="0"/>
          <a:chExt cx="0" cy="0"/>
        </a:xfrm>
      </p:grpSpPr>
      <p:sp>
        <p:nvSpPr>
          <p:cNvPr id="4351" name="Google Shape;4351;p92"/>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Gear Diagram</a:t>
            </a:r>
            <a:endParaRPr/>
          </a:p>
        </p:txBody>
      </p:sp>
      <p:sp>
        <p:nvSpPr>
          <p:cNvPr id="4352" name="Google Shape;4352;p92"/>
          <p:cNvSpPr/>
          <p:nvPr/>
        </p:nvSpPr>
        <p:spPr>
          <a:xfrm>
            <a:off x="6058953" y="2896886"/>
            <a:ext cx="1772713" cy="1768561"/>
          </a:xfrm>
          <a:custGeom>
            <a:avLst/>
            <a:gdLst/>
            <a:ahLst/>
            <a:cxnLst/>
            <a:rect l="l" t="t" r="r" b="b"/>
            <a:pathLst>
              <a:path w="360" h="360" extrusionOk="0">
                <a:moveTo>
                  <a:pt x="0" y="190"/>
                </a:moveTo>
                <a:cubicBezTo>
                  <a:pt x="0" y="189"/>
                  <a:pt x="0" y="188"/>
                  <a:pt x="0" y="188"/>
                </a:cubicBezTo>
                <a:cubicBezTo>
                  <a:pt x="1" y="187"/>
                  <a:pt x="5" y="186"/>
                  <a:pt x="13" y="184"/>
                </a:cubicBezTo>
                <a:cubicBezTo>
                  <a:pt x="15" y="183"/>
                  <a:pt x="17" y="182"/>
                  <a:pt x="19" y="182"/>
                </a:cubicBezTo>
                <a:cubicBezTo>
                  <a:pt x="26" y="180"/>
                  <a:pt x="26" y="180"/>
                  <a:pt x="27" y="179"/>
                </a:cubicBezTo>
                <a:cubicBezTo>
                  <a:pt x="28" y="178"/>
                  <a:pt x="28" y="177"/>
                  <a:pt x="28" y="173"/>
                </a:cubicBezTo>
                <a:cubicBezTo>
                  <a:pt x="28" y="172"/>
                  <a:pt x="28" y="172"/>
                  <a:pt x="28" y="172"/>
                </a:cubicBezTo>
                <a:cubicBezTo>
                  <a:pt x="28" y="172"/>
                  <a:pt x="28" y="172"/>
                  <a:pt x="28" y="172"/>
                </a:cubicBezTo>
                <a:cubicBezTo>
                  <a:pt x="28" y="172"/>
                  <a:pt x="29" y="170"/>
                  <a:pt x="29" y="169"/>
                </a:cubicBezTo>
                <a:cubicBezTo>
                  <a:pt x="29" y="167"/>
                  <a:pt x="28" y="166"/>
                  <a:pt x="28" y="165"/>
                </a:cubicBezTo>
                <a:cubicBezTo>
                  <a:pt x="27" y="165"/>
                  <a:pt x="26" y="164"/>
                  <a:pt x="21" y="162"/>
                </a:cubicBezTo>
                <a:cubicBezTo>
                  <a:pt x="19" y="161"/>
                  <a:pt x="16" y="160"/>
                  <a:pt x="14" y="159"/>
                </a:cubicBezTo>
                <a:cubicBezTo>
                  <a:pt x="7" y="156"/>
                  <a:pt x="3" y="154"/>
                  <a:pt x="2" y="153"/>
                </a:cubicBezTo>
                <a:cubicBezTo>
                  <a:pt x="2" y="153"/>
                  <a:pt x="2" y="152"/>
                  <a:pt x="2" y="152"/>
                </a:cubicBezTo>
                <a:cubicBezTo>
                  <a:pt x="2" y="149"/>
                  <a:pt x="3" y="147"/>
                  <a:pt x="3" y="146"/>
                </a:cubicBezTo>
                <a:cubicBezTo>
                  <a:pt x="4" y="146"/>
                  <a:pt x="9" y="145"/>
                  <a:pt x="16" y="145"/>
                </a:cubicBezTo>
                <a:cubicBezTo>
                  <a:pt x="19" y="145"/>
                  <a:pt x="21" y="145"/>
                  <a:pt x="23" y="145"/>
                </a:cubicBezTo>
                <a:cubicBezTo>
                  <a:pt x="30" y="144"/>
                  <a:pt x="31" y="144"/>
                  <a:pt x="31" y="144"/>
                </a:cubicBezTo>
                <a:cubicBezTo>
                  <a:pt x="32" y="143"/>
                  <a:pt x="33" y="142"/>
                  <a:pt x="34" y="138"/>
                </a:cubicBezTo>
                <a:cubicBezTo>
                  <a:pt x="34" y="138"/>
                  <a:pt x="34" y="138"/>
                  <a:pt x="34" y="138"/>
                </a:cubicBezTo>
                <a:cubicBezTo>
                  <a:pt x="34" y="137"/>
                  <a:pt x="34" y="137"/>
                  <a:pt x="34" y="137"/>
                </a:cubicBezTo>
                <a:cubicBezTo>
                  <a:pt x="35" y="135"/>
                  <a:pt x="36" y="134"/>
                  <a:pt x="36" y="132"/>
                </a:cubicBezTo>
                <a:cubicBezTo>
                  <a:pt x="36" y="132"/>
                  <a:pt x="35" y="131"/>
                  <a:pt x="35" y="131"/>
                </a:cubicBezTo>
                <a:cubicBezTo>
                  <a:pt x="35" y="130"/>
                  <a:pt x="34" y="129"/>
                  <a:pt x="30" y="126"/>
                </a:cubicBezTo>
                <a:cubicBezTo>
                  <a:pt x="28" y="125"/>
                  <a:pt x="25" y="123"/>
                  <a:pt x="23" y="121"/>
                </a:cubicBezTo>
                <a:cubicBezTo>
                  <a:pt x="18" y="117"/>
                  <a:pt x="14" y="114"/>
                  <a:pt x="13" y="113"/>
                </a:cubicBezTo>
                <a:cubicBezTo>
                  <a:pt x="13" y="111"/>
                  <a:pt x="15" y="107"/>
                  <a:pt x="16" y="106"/>
                </a:cubicBezTo>
                <a:cubicBezTo>
                  <a:pt x="17" y="106"/>
                  <a:pt x="22" y="107"/>
                  <a:pt x="29" y="108"/>
                </a:cubicBezTo>
                <a:cubicBezTo>
                  <a:pt x="31" y="109"/>
                  <a:pt x="34" y="109"/>
                  <a:pt x="36" y="110"/>
                </a:cubicBezTo>
                <a:cubicBezTo>
                  <a:pt x="42" y="111"/>
                  <a:pt x="43" y="111"/>
                  <a:pt x="44" y="111"/>
                </a:cubicBezTo>
                <a:cubicBezTo>
                  <a:pt x="45" y="110"/>
                  <a:pt x="46" y="110"/>
                  <a:pt x="48" y="106"/>
                </a:cubicBezTo>
                <a:cubicBezTo>
                  <a:pt x="48" y="105"/>
                  <a:pt x="48" y="105"/>
                  <a:pt x="48" y="105"/>
                </a:cubicBezTo>
                <a:cubicBezTo>
                  <a:pt x="48" y="105"/>
                  <a:pt x="48" y="105"/>
                  <a:pt x="48" y="105"/>
                </a:cubicBezTo>
                <a:cubicBezTo>
                  <a:pt x="51" y="101"/>
                  <a:pt x="51" y="100"/>
                  <a:pt x="51" y="99"/>
                </a:cubicBezTo>
                <a:cubicBezTo>
                  <a:pt x="51" y="99"/>
                  <a:pt x="51" y="99"/>
                  <a:pt x="51" y="99"/>
                </a:cubicBezTo>
                <a:cubicBezTo>
                  <a:pt x="50" y="98"/>
                  <a:pt x="50" y="97"/>
                  <a:pt x="46" y="93"/>
                </a:cubicBezTo>
                <a:cubicBezTo>
                  <a:pt x="45" y="91"/>
                  <a:pt x="43" y="89"/>
                  <a:pt x="41" y="87"/>
                </a:cubicBezTo>
                <a:cubicBezTo>
                  <a:pt x="37" y="81"/>
                  <a:pt x="34" y="77"/>
                  <a:pt x="33" y="76"/>
                </a:cubicBezTo>
                <a:cubicBezTo>
                  <a:pt x="34" y="75"/>
                  <a:pt x="36" y="71"/>
                  <a:pt x="37" y="71"/>
                </a:cubicBezTo>
                <a:cubicBezTo>
                  <a:pt x="39" y="71"/>
                  <a:pt x="43" y="72"/>
                  <a:pt x="50" y="75"/>
                </a:cubicBezTo>
                <a:cubicBezTo>
                  <a:pt x="52" y="76"/>
                  <a:pt x="54" y="77"/>
                  <a:pt x="56" y="78"/>
                </a:cubicBezTo>
                <a:cubicBezTo>
                  <a:pt x="62" y="81"/>
                  <a:pt x="63" y="81"/>
                  <a:pt x="64" y="81"/>
                </a:cubicBezTo>
                <a:cubicBezTo>
                  <a:pt x="65" y="81"/>
                  <a:pt x="66" y="80"/>
                  <a:pt x="69" y="77"/>
                </a:cubicBezTo>
                <a:cubicBezTo>
                  <a:pt x="70" y="77"/>
                  <a:pt x="70" y="77"/>
                  <a:pt x="70" y="77"/>
                </a:cubicBezTo>
                <a:cubicBezTo>
                  <a:pt x="70" y="76"/>
                  <a:pt x="70" y="76"/>
                  <a:pt x="70" y="76"/>
                </a:cubicBezTo>
                <a:cubicBezTo>
                  <a:pt x="72" y="74"/>
                  <a:pt x="73" y="73"/>
                  <a:pt x="73" y="71"/>
                </a:cubicBezTo>
                <a:cubicBezTo>
                  <a:pt x="73" y="70"/>
                  <a:pt x="73" y="69"/>
                  <a:pt x="70" y="64"/>
                </a:cubicBezTo>
                <a:cubicBezTo>
                  <a:pt x="69" y="62"/>
                  <a:pt x="68" y="60"/>
                  <a:pt x="67" y="57"/>
                </a:cubicBezTo>
                <a:cubicBezTo>
                  <a:pt x="63" y="51"/>
                  <a:pt x="62" y="46"/>
                  <a:pt x="61" y="45"/>
                </a:cubicBezTo>
                <a:cubicBezTo>
                  <a:pt x="62" y="44"/>
                  <a:pt x="65" y="41"/>
                  <a:pt x="67" y="41"/>
                </a:cubicBezTo>
                <a:cubicBezTo>
                  <a:pt x="68" y="41"/>
                  <a:pt x="71" y="43"/>
                  <a:pt x="77" y="48"/>
                </a:cubicBezTo>
                <a:cubicBezTo>
                  <a:pt x="79" y="50"/>
                  <a:pt x="81" y="51"/>
                  <a:pt x="83" y="52"/>
                </a:cubicBezTo>
                <a:cubicBezTo>
                  <a:pt x="88" y="56"/>
                  <a:pt x="89" y="57"/>
                  <a:pt x="90" y="57"/>
                </a:cubicBezTo>
                <a:cubicBezTo>
                  <a:pt x="91" y="57"/>
                  <a:pt x="92" y="57"/>
                  <a:pt x="95" y="54"/>
                </a:cubicBezTo>
                <a:cubicBezTo>
                  <a:pt x="97" y="54"/>
                  <a:pt x="97" y="54"/>
                  <a:pt x="97" y="54"/>
                </a:cubicBezTo>
                <a:cubicBezTo>
                  <a:pt x="97" y="53"/>
                  <a:pt x="97" y="53"/>
                  <a:pt x="97" y="53"/>
                </a:cubicBezTo>
                <a:cubicBezTo>
                  <a:pt x="100" y="52"/>
                  <a:pt x="101" y="50"/>
                  <a:pt x="101" y="49"/>
                </a:cubicBezTo>
                <a:cubicBezTo>
                  <a:pt x="101" y="49"/>
                  <a:pt x="101" y="49"/>
                  <a:pt x="101" y="49"/>
                </a:cubicBezTo>
                <a:cubicBezTo>
                  <a:pt x="101" y="49"/>
                  <a:pt x="101" y="49"/>
                  <a:pt x="101" y="49"/>
                </a:cubicBezTo>
                <a:cubicBezTo>
                  <a:pt x="101" y="48"/>
                  <a:pt x="101" y="46"/>
                  <a:pt x="100" y="42"/>
                </a:cubicBezTo>
                <a:cubicBezTo>
                  <a:pt x="99" y="40"/>
                  <a:pt x="99" y="37"/>
                  <a:pt x="98" y="35"/>
                </a:cubicBezTo>
                <a:cubicBezTo>
                  <a:pt x="97" y="29"/>
                  <a:pt x="96" y="24"/>
                  <a:pt x="96" y="22"/>
                </a:cubicBezTo>
                <a:cubicBezTo>
                  <a:pt x="96" y="22"/>
                  <a:pt x="96" y="22"/>
                  <a:pt x="96" y="22"/>
                </a:cubicBezTo>
                <a:cubicBezTo>
                  <a:pt x="97" y="20"/>
                  <a:pt x="100" y="18"/>
                  <a:pt x="102" y="18"/>
                </a:cubicBezTo>
                <a:cubicBezTo>
                  <a:pt x="103" y="19"/>
                  <a:pt x="106" y="22"/>
                  <a:pt x="111" y="28"/>
                </a:cubicBezTo>
                <a:cubicBezTo>
                  <a:pt x="112" y="30"/>
                  <a:pt x="114" y="32"/>
                  <a:pt x="115" y="34"/>
                </a:cubicBezTo>
                <a:cubicBezTo>
                  <a:pt x="119" y="39"/>
                  <a:pt x="120" y="39"/>
                  <a:pt x="121" y="40"/>
                </a:cubicBezTo>
                <a:cubicBezTo>
                  <a:pt x="122" y="40"/>
                  <a:pt x="123" y="40"/>
                  <a:pt x="127" y="38"/>
                </a:cubicBezTo>
                <a:cubicBezTo>
                  <a:pt x="129" y="39"/>
                  <a:pt x="129" y="39"/>
                  <a:pt x="129" y="39"/>
                </a:cubicBezTo>
                <a:cubicBezTo>
                  <a:pt x="129" y="38"/>
                  <a:pt x="129" y="38"/>
                  <a:pt x="129" y="38"/>
                </a:cubicBezTo>
                <a:cubicBezTo>
                  <a:pt x="131" y="37"/>
                  <a:pt x="133" y="36"/>
                  <a:pt x="133" y="35"/>
                </a:cubicBezTo>
                <a:cubicBezTo>
                  <a:pt x="134" y="34"/>
                  <a:pt x="134" y="33"/>
                  <a:pt x="134" y="29"/>
                </a:cubicBezTo>
                <a:cubicBezTo>
                  <a:pt x="134" y="25"/>
                  <a:pt x="134" y="25"/>
                  <a:pt x="134" y="25"/>
                </a:cubicBezTo>
                <a:cubicBezTo>
                  <a:pt x="134" y="24"/>
                  <a:pt x="134" y="22"/>
                  <a:pt x="134" y="20"/>
                </a:cubicBezTo>
                <a:cubicBezTo>
                  <a:pt x="134" y="12"/>
                  <a:pt x="134" y="8"/>
                  <a:pt x="135" y="6"/>
                </a:cubicBezTo>
                <a:cubicBezTo>
                  <a:pt x="136" y="5"/>
                  <a:pt x="140" y="4"/>
                  <a:pt x="141" y="5"/>
                </a:cubicBezTo>
                <a:cubicBezTo>
                  <a:pt x="142" y="6"/>
                  <a:pt x="144" y="10"/>
                  <a:pt x="148" y="16"/>
                </a:cubicBezTo>
                <a:cubicBezTo>
                  <a:pt x="149" y="19"/>
                  <a:pt x="150" y="21"/>
                  <a:pt x="151" y="23"/>
                </a:cubicBezTo>
                <a:cubicBezTo>
                  <a:pt x="153" y="29"/>
                  <a:pt x="154" y="29"/>
                  <a:pt x="155" y="30"/>
                </a:cubicBezTo>
                <a:cubicBezTo>
                  <a:pt x="156" y="30"/>
                  <a:pt x="157" y="31"/>
                  <a:pt x="161" y="30"/>
                </a:cubicBezTo>
                <a:cubicBezTo>
                  <a:pt x="162" y="30"/>
                  <a:pt x="162" y="30"/>
                  <a:pt x="162" y="30"/>
                </a:cubicBezTo>
                <a:cubicBezTo>
                  <a:pt x="162" y="30"/>
                  <a:pt x="162" y="30"/>
                  <a:pt x="162" y="30"/>
                </a:cubicBezTo>
                <a:cubicBezTo>
                  <a:pt x="167" y="30"/>
                  <a:pt x="168" y="28"/>
                  <a:pt x="168" y="28"/>
                </a:cubicBezTo>
                <a:cubicBezTo>
                  <a:pt x="169" y="27"/>
                  <a:pt x="169" y="26"/>
                  <a:pt x="170" y="21"/>
                </a:cubicBezTo>
                <a:cubicBezTo>
                  <a:pt x="171" y="19"/>
                  <a:pt x="171" y="16"/>
                  <a:pt x="172" y="13"/>
                </a:cubicBezTo>
                <a:cubicBezTo>
                  <a:pt x="174" y="6"/>
                  <a:pt x="176" y="2"/>
                  <a:pt x="176" y="1"/>
                </a:cubicBezTo>
                <a:cubicBezTo>
                  <a:pt x="177" y="0"/>
                  <a:pt x="182" y="0"/>
                  <a:pt x="183" y="1"/>
                </a:cubicBezTo>
                <a:cubicBezTo>
                  <a:pt x="183" y="2"/>
                  <a:pt x="185" y="6"/>
                  <a:pt x="186" y="13"/>
                </a:cubicBezTo>
                <a:cubicBezTo>
                  <a:pt x="187" y="16"/>
                  <a:pt x="187" y="18"/>
                  <a:pt x="188" y="20"/>
                </a:cubicBezTo>
                <a:cubicBezTo>
                  <a:pt x="189" y="27"/>
                  <a:pt x="189" y="27"/>
                  <a:pt x="190" y="28"/>
                </a:cubicBezTo>
                <a:cubicBezTo>
                  <a:pt x="191" y="29"/>
                  <a:pt x="192" y="29"/>
                  <a:pt x="196" y="30"/>
                </a:cubicBezTo>
                <a:cubicBezTo>
                  <a:pt x="197" y="30"/>
                  <a:pt x="197" y="30"/>
                  <a:pt x="197" y="30"/>
                </a:cubicBezTo>
                <a:cubicBezTo>
                  <a:pt x="198" y="30"/>
                  <a:pt x="198" y="30"/>
                  <a:pt x="198" y="30"/>
                </a:cubicBezTo>
                <a:cubicBezTo>
                  <a:pt x="202" y="31"/>
                  <a:pt x="203" y="30"/>
                  <a:pt x="204" y="29"/>
                </a:cubicBezTo>
                <a:cubicBezTo>
                  <a:pt x="205" y="29"/>
                  <a:pt x="205" y="28"/>
                  <a:pt x="207" y="23"/>
                </a:cubicBezTo>
                <a:cubicBezTo>
                  <a:pt x="208" y="21"/>
                  <a:pt x="210" y="19"/>
                  <a:pt x="211" y="16"/>
                </a:cubicBezTo>
                <a:cubicBezTo>
                  <a:pt x="214" y="10"/>
                  <a:pt x="217" y="6"/>
                  <a:pt x="218" y="5"/>
                </a:cubicBezTo>
                <a:cubicBezTo>
                  <a:pt x="219" y="4"/>
                  <a:pt x="223" y="5"/>
                  <a:pt x="224" y="6"/>
                </a:cubicBezTo>
                <a:cubicBezTo>
                  <a:pt x="224" y="7"/>
                  <a:pt x="225" y="11"/>
                  <a:pt x="225" y="17"/>
                </a:cubicBezTo>
                <a:cubicBezTo>
                  <a:pt x="225" y="18"/>
                  <a:pt x="225" y="19"/>
                  <a:pt x="225" y="19"/>
                </a:cubicBezTo>
                <a:cubicBezTo>
                  <a:pt x="225" y="22"/>
                  <a:pt x="225" y="24"/>
                  <a:pt x="225" y="26"/>
                </a:cubicBezTo>
                <a:cubicBezTo>
                  <a:pt x="225" y="28"/>
                  <a:pt x="225" y="30"/>
                  <a:pt x="225" y="31"/>
                </a:cubicBezTo>
                <a:cubicBezTo>
                  <a:pt x="225" y="33"/>
                  <a:pt x="225" y="34"/>
                  <a:pt x="225" y="35"/>
                </a:cubicBezTo>
                <a:cubicBezTo>
                  <a:pt x="226" y="35"/>
                  <a:pt x="227" y="36"/>
                  <a:pt x="231" y="37"/>
                </a:cubicBezTo>
                <a:cubicBezTo>
                  <a:pt x="232" y="39"/>
                  <a:pt x="232" y="39"/>
                  <a:pt x="232" y="39"/>
                </a:cubicBezTo>
                <a:cubicBezTo>
                  <a:pt x="232" y="38"/>
                  <a:pt x="232" y="38"/>
                  <a:pt x="232" y="38"/>
                </a:cubicBezTo>
                <a:cubicBezTo>
                  <a:pt x="236" y="40"/>
                  <a:pt x="237" y="39"/>
                  <a:pt x="238" y="39"/>
                </a:cubicBezTo>
                <a:cubicBezTo>
                  <a:pt x="239" y="39"/>
                  <a:pt x="239" y="38"/>
                  <a:pt x="243" y="34"/>
                </a:cubicBezTo>
                <a:cubicBezTo>
                  <a:pt x="244" y="32"/>
                  <a:pt x="246" y="30"/>
                  <a:pt x="248" y="28"/>
                </a:cubicBezTo>
                <a:cubicBezTo>
                  <a:pt x="253" y="22"/>
                  <a:pt x="256" y="19"/>
                  <a:pt x="257" y="18"/>
                </a:cubicBezTo>
                <a:cubicBezTo>
                  <a:pt x="259" y="18"/>
                  <a:pt x="262" y="20"/>
                  <a:pt x="263" y="21"/>
                </a:cubicBezTo>
                <a:cubicBezTo>
                  <a:pt x="263" y="23"/>
                  <a:pt x="262" y="28"/>
                  <a:pt x="261" y="34"/>
                </a:cubicBezTo>
                <a:cubicBezTo>
                  <a:pt x="260" y="37"/>
                  <a:pt x="260" y="39"/>
                  <a:pt x="259" y="41"/>
                </a:cubicBezTo>
                <a:cubicBezTo>
                  <a:pt x="258" y="45"/>
                  <a:pt x="257" y="47"/>
                  <a:pt x="257" y="48"/>
                </a:cubicBezTo>
                <a:cubicBezTo>
                  <a:pt x="257" y="48"/>
                  <a:pt x="257" y="48"/>
                  <a:pt x="257" y="48"/>
                </a:cubicBezTo>
                <a:cubicBezTo>
                  <a:pt x="258" y="49"/>
                  <a:pt x="258" y="49"/>
                  <a:pt x="258" y="49"/>
                </a:cubicBezTo>
                <a:cubicBezTo>
                  <a:pt x="258" y="50"/>
                  <a:pt x="259" y="51"/>
                  <a:pt x="262" y="53"/>
                </a:cubicBezTo>
                <a:cubicBezTo>
                  <a:pt x="263" y="55"/>
                  <a:pt x="263" y="55"/>
                  <a:pt x="263" y="55"/>
                </a:cubicBezTo>
                <a:cubicBezTo>
                  <a:pt x="264" y="54"/>
                  <a:pt x="264" y="54"/>
                  <a:pt x="264" y="54"/>
                </a:cubicBezTo>
                <a:cubicBezTo>
                  <a:pt x="267" y="56"/>
                  <a:pt x="268" y="56"/>
                  <a:pt x="269" y="56"/>
                </a:cubicBezTo>
                <a:cubicBezTo>
                  <a:pt x="270" y="56"/>
                  <a:pt x="271" y="56"/>
                  <a:pt x="275" y="52"/>
                </a:cubicBezTo>
                <a:cubicBezTo>
                  <a:pt x="277" y="51"/>
                  <a:pt x="279" y="49"/>
                  <a:pt x="281" y="48"/>
                </a:cubicBezTo>
                <a:cubicBezTo>
                  <a:pt x="287" y="43"/>
                  <a:pt x="291" y="41"/>
                  <a:pt x="293" y="40"/>
                </a:cubicBezTo>
                <a:cubicBezTo>
                  <a:pt x="294" y="41"/>
                  <a:pt x="297" y="43"/>
                  <a:pt x="298" y="45"/>
                </a:cubicBezTo>
                <a:cubicBezTo>
                  <a:pt x="297" y="46"/>
                  <a:pt x="296" y="50"/>
                  <a:pt x="292" y="57"/>
                </a:cubicBezTo>
                <a:cubicBezTo>
                  <a:pt x="291" y="59"/>
                  <a:pt x="290" y="61"/>
                  <a:pt x="289" y="63"/>
                </a:cubicBezTo>
                <a:cubicBezTo>
                  <a:pt x="286" y="68"/>
                  <a:pt x="286" y="69"/>
                  <a:pt x="286" y="70"/>
                </a:cubicBezTo>
                <a:cubicBezTo>
                  <a:pt x="286" y="70"/>
                  <a:pt x="286" y="70"/>
                  <a:pt x="286" y="70"/>
                </a:cubicBezTo>
                <a:cubicBezTo>
                  <a:pt x="286" y="70"/>
                  <a:pt x="286" y="70"/>
                  <a:pt x="286" y="70"/>
                </a:cubicBezTo>
                <a:cubicBezTo>
                  <a:pt x="286" y="72"/>
                  <a:pt x="287" y="73"/>
                  <a:pt x="289" y="75"/>
                </a:cubicBezTo>
                <a:cubicBezTo>
                  <a:pt x="290" y="78"/>
                  <a:pt x="290" y="78"/>
                  <a:pt x="290" y="78"/>
                </a:cubicBezTo>
                <a:cubicBezTo>
                  <a:pt x="291" y="77"/>
                  <a:pt x="291" y="77"/>
                  <a:pt x="291" y="77"/>
                </a:cubicBezTo>
                <a:cubicBezTo>
                  <a:pt x="293" y="79"/>
                  <a:pt x="294" y="80"/>
                  <a:pt x="295" y="80"/>
                </a:cubicBezTo>
                <a:cubicBezTo>
                  <a:pt x="296" y="80"/>
                  <a:pt x="297" y="80"/>
                  <a:pt x="302" y="78"/>
                </a:cubicBezTo>
                <a:cubicBezTo>
                  <a:pt x="304" y="77"/>
                  <a:pt x="307" y="76"/>
                  <a:pt x="309" y="75"/>
                </a:cubicBezTo>
                <a:cubicBezTo>
                  <a:pt x="316" y="72"/>
                  <a:pt x="321" y="70"/>
                  <a:pt x="322" y="70"/>
                </a:cubicBezTo>
                <a:cubicBezTo>
                  <a:pt x="323" y="71"/>
                  <a:pt x="326" y="74"/>
                  <a:pt x="326" y="76"/>
                </a:cubicBezTo>
                <a:cubicBezTo>
                  <a:pt x="325" y="77"/>
                  <a:pt x="323" y="80"/>
                  <a:pt x="318" y="86"/>
                </a:cubicBezTo>
                <a:cubicBezTo>
                  <a:pt x="316" y="88"/>
                  <a:pt x="315" y="90"/>
                  <a:pt x="313" y="91"/>
                </a:cubicBezTo>
                <a:cubicBezTo>
                  <a:pt x="309" y="96"/>
                  <a:pt x="308" y="97"/>
                  <a:pt x="308" y="98"/>
                </a:cubicBezTo>
                <a:cubicBezTo>
                  <a:pt x="308" y="98"/>
                  <a:pt x="308" y="98"/>
                  <a:pt x="308" y="98"/>
                </a:cubicBezTo>
                <a:cubicBezTo>
                  <a:pt x="308" y="99"/>
                  <a:pt x="309" y="101"/>
                  <a:pt x="311" y="104"/>
                </a:cubicBezTo>
                <a:cubicBezTo>
                  <a:pt x="311" y="106"/>
                  <a:pt x="311" y="106"/>
                  <a:pt x="311" y="106"/>
                </a:cubicBezTo>
                <a:cubicBezTo>
                  <a:pt x="312" y="106"/>
                  <a:pt x="312" y="106"/>
                  <a:pt x="312" y="106"/>
                </a:cubicBezTo>
                <a:cubicBezTo>
                  <a:pt x="313" y="109"/>
                  <a:pt x="314" y="109"/>
                  <a:pt x="315" y="110"/>
                </a:cubicBezTo>
                <a:cubicBezTo>
                  <a:pt x="316" y="110"/>
                  <a:pt x="317" y="110"/>
                  <a:pt x="323" y="109"/>
                </a:cubicBezTo>
                <a:cubicBezTo>
                  <a:pt x="325" y="108"/>
                  <a:pt x="328" y="108"/>
                  <a:pt x="330" y="107"/>
                </a:cubicBezTo>
                <a:cubicBezTo>
                  <a:pt x="337" y="106"/>
                  <a:pt x="342" y="106"/>
                  <a:pt x="343" y="106"/>
                </a:cubicBezTo>
                <a:cubicBezTo>
                  <a:pt x="344" y="107"/>
                  <a:pt x="346" y="110"/>
                  <a:pt x="346" y="112"/>
                </a:cubicBezTo>
                <a:cubicBezTo>
                  <a:pt x="346" y="112"/>
                  <a:pt x="346" y="112"/>
                  <a:pt x="346" y="112"/>
                </a:cubicBezTo>
                <a:cubicBezTo>
                  <a:pt x="345" y="113"/>
                  <a:pt x="342" y="116"/>
                  <a:pt x="336" y="120"/>
                </a:cubicBezTo>
                <a:cubicBezTo>
                  <a:pt x="334" y="122"/>
                  <a:pt x="332" y="123"/>
                  <a:pt x="330" y="124"/>
                </a:cubicBezTo>
                <a:cubicBezTo>
                  <a:pt x="325" y="128"/>
                  <a:pt x="324" y="129"/>
                  <a:pt x="324" y="130"/>
                </a:cubicBezTo>
                <a:cubicBezTo>
                  <a:pt x="324" y="130"/>
                  <a:pt x="324" y="131"/>
                  <a:pt x="324" y="131"/>
                </a:cubicBezTo>
                <a:cubicBezTo>
                  <a:pt x="324" y="132"/>
                  <a:pt x="324" y="134"/>
                  <a:pt x="325" y="136"/>
                </a:cubicBezTo>
                <a:cubicBezTo>
                  <a:pt x="324" y="138"/>
                  <a:pt x="324" y="138"/>
                  <a:pt x="324" y="138"/>
                </a:cubicBezTo>
                <a:cubicBezTo>
                  <a:pt x="325" y="138"/>
                  <a:pt x="325" y="138"/>
                  <a:pt x="325" y="138"/>
                </a:cubicBezTo>
                <a:cubicBezTo>
                  <a:pt x="326" y="141"/>
                  <a:pt x="327" y="142"/>
                  <a:pt x="328" y="143"/>
                </a:cubicBezTo>
                <a:cubicBezTo>
                  <a:pt x="329" y="143"/>
                  <a:pt x="330" y="143"/>
                  <a:pt x="335" y="144"/>
                </a:cubicBezTo>
                <a:cubicBezTo>
                  <a:pt x="338" y="144"/>
                  <a:pt x="340" y="144"/>
                  <a:pt x="343" y="144"/>
                </a:cubicBezTo>
                <a:cubicBezTo>
                  <a:pt x="350" y="145"/>
                  <a:pt x="355" y="145"/>
                  <a:pt x="356" y="146"/>
                </a:cubicBezTo>
                <a:cubicBezTo>
                  <a:pt x="357" y="146"/>
                  <a:pt x="357" y="149"/>
                  <a:pt x="358" y="151"/>
                </a:cubicBezTo>
                <a:cubicBezTo>
                  <a:pt x="358" y="152"/>
                  <a:pt x="357" y="152"/>
                  <a:pt x="357" y="152"/>
                </a:cubicBezTo>
                <a:cubicBezTo>
                  <a:pt x="356" y="153"/>
                  <a:pt x="352" y="155"/>
                  <a:pt x="345" y="158"/>
                </a:cubicBezTo>
                <a:cubicBezTo>
                  <a:pt x="343" y="159"/>
                  <a:pt x="341" y="160"/>
                  <a:pt x="339" y="161"/>
                </a:cubicBezTo>
                <a:cubicBezTo>
                  <a:pt x="333" y="163"/>
                  <a:pt x="332" y="163"/>
                  <a:pt x="332" y="164"/>
                </a:cubicBezTo>
                <a:cubicBezTo>
                  <a:pt x="331" y="165"/>
                  <a:pt x="331" y="166"/>
                  <a:pt x="331" y="168"/>
                </a:cubicBezTo>
                <a:cubicBezTo>
                  <a:pt x="331" y="169"/>
                  <a:pt x="331" y="170"/>
                  <a:pt x="331" y="170"/>
                </a:cubicBezTo>
                <a:cubicBezTo>
                  <a:pt x="330" y="173"/>
                  <a:pt x="330" y="173"/>
                  <a:pt x="330" y="173"/>
                </a:cubicBezTo>
                <a:cubicBezTo>
                  <a:pt x="331" y="173"/>
                  <a:pt x="331" y="173"/>
                  <a:pt x="331" y="173"/>
                </a:cubicBezTo>
                <a:cubicBezTo>
                  <a:pt x="331" y="175"/>
                  <a:pt x="332" y="177"/>
                  <a:pt x="333" y="178"/>
                </a:cubicBezTo>
                <a:cubicBezTo>
                  <a:pt x="333" y="179"/>
                  <a:pt x="334" y="179"/>
                  <a:pt x="340" y="180"/>
                </a:cubicBezTo>
                <a:cubicBezTo>
                  <a:pt x="342" y="181"/>
                  <a:pt x="344" y="182"/>
                  <a:pt x="347" y="183"/>
                </a:cubicBezTo>
                <a:cubicBezTo>
                  <a:pt x="354" y="185"/>
                  <a:pt x="358" y="187"/>
                  <a:pt x="359" y="187"/>
                </a:cubicBezTo>
                <a:cubicBezTo>
                  <a:pt x="360" y="188"/>
                  <a:pt x="360" y="189"/>
                  <a:pt x="360" y="190"/>
                </a:cubicBezTo>
                <a:cubicBezTo>
                  <a:pt x="360" y="192"/>
                  <a:pt x="359" y="193"/>
                  <a:pt x="359" y="194"/>
                </a:cubicBezTo>
                <a:cubicBezTo>
                  <a:pt x="358" y="194"/>
                  <a:pt x="354" y="196"/>
                  <a:pt x="346" y="197"/>
                </a:cubicBezTo>
                <a:cubicBezTo>
                  <a:pt x="344" y="197"/>
                  <a:pt x="341" y="198"/>
                  <a:pt x="339" y="198"/>
                </a:cubicBezTo>
                <a:cubicBezTo>
                  <a:pt x="333" y="199"/>
                  <a:pt x="332" y="199"/>
                  <a:pt x="331" y="200"/>
                </a:cubicBezTo>
                <a:cubicBezTo>
                  <a:pt x="331" y="201"/>
                  <a:pt x="330" y="202"/>
                  <a:pt x="329" y="206"/>
                </a:cubicBezTo>
                <a:cubicBezTo>
                  <a:pt x="329" y="206"/>
                  <a:pt x="329" y="206"/>
                  <a:pt x="329" y="206"/>
                </a:cubicBezTo>
                <a:cubicBezTo>
                  <a:pt x="329" y="206"/>
                  <a:pt x="329" y="206"/>
                  <a:pt x="329" y="206"/>
                </a:cubicBezTo>
                <a:cubicBezTo>
                  <a:pt x="329" y="208"/>
                  <a:pt x="329" y="210"/>
                  <a:pt x="329" y="211"/>
                </a:cubicBezTo>
                <a:cubicBezTo>
                  <a:pt x="329" y="212"/>
                  <a:pt x="329" y="213"/>
                  <a:pt x="329" y="213"/>
                </a:cubicBezTo>
                <a:cubicBezTo>
                  <a:pt x="330" y="214"/>
                  <a:pt x="331" y="215"/>
                  <a:pt x="335" y="217"/>
                </a:cubicBezTo>
                <a:cubicBezTo>
                  <a:pt x="337" y="218"/>
                  <a:pt x="340" y="220"/>
                  <a:pt x="342" y="221"/>
                </a:cubicBezTo>
                <a:cubicBezTo>
                  <a:pt x="348" y="225"/>
                  <a:pt x="352" y="228"/>
                  <a:pt x="353" y="229"/>
                </a:cubicBezTo>
                <a:cubicBezTo>
                  <a:pt x="353" y="229"/>
                  <a:pt x="353" y="229"/>
                  <a:pt x="353" y="229"/>
                </a:cubicBezTo>
                <a:cubicBezTo>
                  <a:pt x="353" y="231"/>
                  <a:pt x="352" y="234"/>
                  <a:pt x="351" y="235"/>
                </a:cubicBezTo>
                <a:cubicBezTo>
                  <a:pt x="350" y="235"/>
                  <a:pt x="345" y="235"/>
                  <a:pt x="338" y="235"/>
                </a:cubicBezTo>
                <a:cubicBezTo>
                  <a:pt x="335" y="235"/>
                  <a:pt x="333" y="234"/>
                  <a:pt x="331" y="234"/>
                </a:cubicBezTo>
                <a:cubicBezTo>
                  <a:pt x="325" y="234"/>
                  <a:pt x="324" y="234"/>
                  <a:pt x="323" y="234"/>
                </a:cubicBezTo>
                <a:cubicBezTo>
                  <a:pt x="322" y="235"/>
                  <a:pt x="321" y="236"/>
                  <a:pt x="320" y="239"/>
                </a:cubicBezTo>
                <a:cubicBezTo>
                  <a:pt x="319" y="240"/>
                  <a:pt x="319" y="240"/>
                  <a:pt x="319" y="240"/>
                </a:cubicBezTo>
                <a:cubicBezTo>
                  <a:pt x="319" y="240"/>
                  <a:pt x="319" y="240"/>
                  <a:pt x="319" y="240"/>
                </a:cubicBezTo>
                <a:cubicBezTo>
                  <a:pt x="318" y="243"/>
                  <a:pt x="317" y="244"/>
                  <a:pt x="317" y="246"/>
                </a:cubicBezTo>
                <a:cubicBezTo>
                  <a:pt x="317" y="246"/>
                  <a:pt x="317" y="246"/>
                  <a:pt x="318" y="247"/>
                </a:cubicBezTo>
                <a:cubicBezTo>
                  <a:pt x="318" y="248"/>
                  <a:pt x="319" y="248"/>
                  <a:pt x="323" y="252"/>
                </a:cubicBezTo>
                <a:cubicBezTo>
                  <a:pt x="324" y="254"/>
                  <a:pt x="326" y="256"/>
                  <a:pt x="328" y="258"/>
                </a:cubicBezTo>
                <a:cubicBezTo>
                  <a:pt x="334" y="263"/>
                  <a:pt x="337" y="266"/>
                  <a:pt x="337" y="267"/>
                </a:cubicBezTo>
                <a:cubicBezTo>
                  <a:pt x="337" y="269"/>
                  <a:pt x="335" y="272"/>
                  <a:pt x="334" y="273"/>
                </a:cubicBezTo>
                <a:cubicBezTo>
                  <a:pt x="333" y="273"/>
                  <a:pt x="328" y="272"/>
                  <a:pt x="321" y="270"/>
                </a:cubicBezTo>
                <a:cubicBezTo>
                  <a:pt x="319" y="269"/>
                  <a:pt x="317" y="268"/>
                  <a:pt x="315" y="268"/>
                </a:cubicBezTo>
                <a:cubicBezTo>
                  <a:pt x="308" y="266"/>
                  <a:pt x="308" y="265"/>
                  <a:pt x="307" y="266"/>
                </a:cubicBezTo>
                <a:cubicBezTo>
                  <a:pt x="306" y="266"/>
                  <a:pt x="304" y="267"/>
                  <a:pt x="302" y="270"/>
                </a:cubicBezTo>
                <a:cubicBezTo>
                  <a:pt x="301" y="270"/>
                  <a:pt x="301" y="270"/>
                  <a:pt x="301" y="270"/>
                </a:cubicBezTo>
                <a:cubicBezTo>
                  <a:pt x="301" y="271"/>
                  <a:pt x="301" y="271"/>
                  <a:pt x="301" y="271"/>
                </a:cubicBezTo>
                <a:cubicBezTo>
                  <a:pt x="299" y="274"/>
                  <a:pt x="299" y="276"/>
                  <a:pt x="299" y="276"/>
                </a:cubicBezTo>
                <a:cubicBezTo>
                  <a:pt x="299" y="277"/>
                  <a:pt x="299" y="277"/>
                  <a:pt x="299" y="277"/>
                </a:cubicBezTo>
                <a:cubicBezTo>
                  <a:pt x="299" y="278"/>
                  <a:pt x="299" y="279"/>
                  <a:pt x="302" y="283"/>
                </a:cubicBezTo>
                <a:cubicBezTo>
                  <a:pt x="304" y="285"/>
                  <a:pt x="305" y="287"/>
                  <a:pt x="307" y="290"/>
                </a:cubicBezTo>
                <a:cubicBezTo>
                  <a:pt x="310" y="296"/>
                  <a:pt x="313" y="300"/>
                  <a:pt x="313" y="301"/>
                </a:cubicBezTo>
                <a:cubicBezTo>
                  <a:pt x="313" y="303"/>
                  <a:pt x="310" y="306"/>
                  <a:pt x="308" y="306"/>
                </a:cubicBezTo>
                <a:cubicBezTo>
                  <a:pt x="307" y="306"/>
                  <a:pt x="303" y="304"/>
                  <a:pt x="297" y="300"/>
                </a:cubicBezTo>
                <a:cubicBezTo>
                  <a:pt x="295" y="299"/>
                  <a:pt x="293" y="298"/>
                  <a:pt x="291" y="296"/>
                </a:cubicBezTo>
                <a:cubicBezTo>
                  <a:pt x="285" y="293"/>
                  <a:pt x="284" y="293"/>
                  <a:pt x="283" y="293"/>
                </a:cubicBezTo>
                <a:cubicBezTo>
                  <a:pt x="282" y="293"/>
                  <a:pt x="281" y="293"/>
                  <a:pt x="278" y="296"/>
                </a:cubicBezTo>
                <a:cubicBezTo>
                  <a:pt x="277" y="296"/>
                  <a:pt x="277" y="296"/>
                  <a:pt x="277" y="296"/>
                </a:cubicBezTo>
                <a:cubicBezTo>
                  <a:pt x="277" y="297"/>
                  <a:pt x="277" y="297"/>
                  <a:pt x="277" y="297"/>
                </a:cubicBezTo>
                <a:cubicBezTo>
                  <a:pt x="274" y="299"/>
                  <a:pt x="273" y="301"/>
                  <a:pt x="273" y="302"/>
                </a:cubicBezTo>
                <a:cubicBezTo>
                  <a:pt x="273" y="302"/>
                  <a:pt x="273" y="302"/>
                  <a:pt x="273" y="302"/>
                </a:cubicBezTo>
                <a:cubicBezTo>
                  <a:pt x="273" y="302"/>
                  <a:pt x="273" y="302"/>
                  <a:pt x="273" y="302"/>
                </a:cubicBezTo>
                <a:cubicBezTo>
                  <a:pt x="273" y="303"/>
                  <a:pt x="274" y="304"/>
                  <a:pt x="275" y="309"/>
                </a:cubicBezTo>
                <a:cubicBezTo>
                  <a:pt x="276" y="311"/>
                  <a:pt x="277" y="313"/>
                  <a:pt x="278" y="316"/>
                </a:cubicBezTo>
                <a:cubicBezTo>
                  <a:pt x="280" y="322"/>
                  <a:pt x="282" y="327"/>
                  <a:pt x="282" y="329"/>
                </a:cubicBezTo>
                <a:cubicBezTo>
                  <a:pt x="281" y="330"/>
                  <a:pt x="277" y="332"/>
                  <a:pt x="276" y="332"/>
                </a:cubicBezTo>
                <a:cubicBezTo>
                  <a:pt x="275" y="332"/>
                  <a:pt x="271" y="329"/>
                  <a:pt x="266" y="324"/>
                </a:cubicBezTo>
                <a:cubicBezTo>
                  <a:pt x="264" y="322"/>
                  <a:pt x="263" y="320"/>
                  <a:pt x="261" y="319"/>
                </a:cubicBezTo>
                <a:cubicBezTo>
                  <a:pt x="256" y="314"/>
                  <a:pt x="256" y="314"/>
                  <a:pt x="255" y="314"/>
                </a:cubicBezTo>
                <a:cubicBezTo>
                  <a:pt x="254" y="313"/>
                  <a:pt x="252" y="314"/>
                  <a:pt x="249" y="316"/>
                </a:cubicBezTo>
                <a:cubicBezTo>
                  <a:pt x="247" y="315"/>
                  <a:pt x="247" y="315"/>
                  <a:pt x="247" y="315"/>
                </a:cubicBezTo>
                <a:cubicBezTo>
                  <a:pt x="247" y="316"/>
                  <a:pt x="247" y="316"/>
                  <a:pt x="247" y="316"/>
                </a:cubicBezTo>
                <a:cubicBezTo>
                  <a:pt x="245" y="317"/>
                  <a:pt x="243" y="319"/>
                  <a:pt x="243" y="320"/>
                </a:cubicBezTo>
                <a:cubicBezTo>
                  <a:pt x="243" y="320"/>
                  <a:pt x="243" y="321"/>
                  <a:pt x="243" y="321"/>
                </a:cubicBezTo>
                <a:cubicBezTo>
                  <a:pt x="243" y="322"/>
                  <a:pt x="243" y="324"/>
                  <a:pt x="243" y="327"/>
                </a:cubicBezTo>
                <a:cubicBezTo>
                  <a:pt x="243" y="329"/>
                  <a:pt x="244" y="332"/>
                  <a:pt x="244" y="335"/>
                </a:cubicBezTo>
                <a:cubicBezTo>
                  <a:pt x="245" y="339"/>
                  <a:pt x="245" y="343"/>
                  <a:pt x="245" y="346"/>
                </a:cubicBezTo>
                <a:cubicBezTo>
                  <a:pt x="245" y="347"/>
                  <a:pt x="245" y="348"/>
                  <a:pt x="245" y="348"/>
                </a:cubicBezTo>
                <a:cubicBezTo>
                  <a:pt x="244" y="349"/>
                  <a:pt x="240" y="351"/>
                  <a:pt x="238" y="351"/>
                </a:cubicBezTo>
                <a:cubicBezTo>
                  <a:pt x="238" y="350"/>
                  <a:pt x="235" y="346"/>
                  <a:pt x="231" y="340"/>
                </a:cubicBezTo>
                <a:cubicBezTo>
                  <a:pt x="229" y="338"/>
                  <a:pt x="228" y="336"/>
                  <a:pt x="227" y="334"/>
                </a:cubicBezTo>
                <a:cubicBezTo>
                  <a:pt x="224" y="328"/>
                  <a:pt x="223" y="328"/>
                  <a:pt x="222" y="327"/>
                </a:cubicBezTo>
                <a:cubicBezTo>
                  <a:pt x="221" y="327"/>
                  <a:pt x="220" y="327"/>
                  <a:pt x="216" y="328"/>
                </a:cubicBezTo>
                <a:cubicBezTo>
                  <a:pt x="214" y="327"/>
                  <a:pt x="214" y="327"/>
                  <a:pt x="214" y="327"/>
                </a:cubicBezTo>
                <a:cubicBezTo>
                  <a:pt x="214" y="328"/>
                  <a:pt x="214" y="328"/>
                  <a:pt x="214" y="328"/>
                </a:cubicBezTo>
                <a:cubicBezTo>
                  <a:pt x="211" y="329"/>
                  <a:pt x="210" y="330"/>
                  <a:pt x="209" y="331"/>
                </a:cubicBezTo>
                <a:cubicBezTo>
                  <a:pt x="208" y="331"/>
                  <a:pt x="208" y="332"/>
                  <a:pt x="208" y="338"/>
                </a:cubicBezTo>
                <a:cubicBezTo>
                  <a:pt x="207" y="340"/>
                  <a:pt x="207" y="343"/>
                  <a:pt x="207" y="346"/>
                </a:cubicBezTo>
                <a:cubicBezTo>
                  <a:pt x="206" y="353"/>
                  <a:pt x="205" y="357"/>
                  <a:pt x="204" y="359"/>
                </a:cubicBezTo>
                <a:cubicBezTo>
                  <a:pt x="203" y="359"/>
                  <a:pt x="199" y="360"/>
                  <a:pt x="198" y="359"/>
                </a:cubicBezTo>
                <a:cubicBezTo>
                  <a:pt x="197" y="358"/>
                  <a:pt x="195" y="354"/>
                  <a:pt x="193" y="347"/>
                </a:cubicBezTo>
                <a:cubicBezTo>
                  <a:pt x="192" y="345"/>
                  <a:pt x="191" y="343"/>
                  <a:pt x="190" y="341"/>
                </a:cubicBezTo>
                <a:cubicBezTo>
                  <a:pt x="188" y="335"/>
                  <a:pt x="188" y="334"/>
                  <a:pt x="187" y="333"/>
                </a:cubicBezTo>
                <a:cubicBezTo>
                  <a:pt x="187" y="333"/>
                  <a:pt x="185" y="332"/>
                  <a:pt x="181" y="332"/>
                </a:cubicBezTo>
                <a:cubicBezTo>
                  <a:pt x="180" y="331"/>
                  <a:pt x="180" y="331"/>
                  <a:pt x="180" y="331"/>
                </a:cubicBezTo>
                <a:cubicBezTo>
                  <a:pt x="179" y="332"/>
                  <a:pt x="179" y="332"/>
                  <a:pt x="179" y="332"/>
                </a:cubicBezTo>
                <a:cubicBezTo>
                  <a:pt x="175" y="332"/>
                  <a:pt x="174" y="333"/>
                  <a:pt x="173" y="333"/>
                </a:cubicBezTo>
                <a:cubicBezTo>
                  <a:pt x="173" y="334"/>
                  <a:pt x="172" y="335"/>
                  <a:pt x="171" y="340"/>
                </a:cubicBezTo>
                <a:cubicBezTo>
                  <a:pt x="170" y="342"/>
                  <a:pt x="169" y="345"/>
                  <a:pt x="168" y="347"/>
                </a:cubicBezTo>
                <a:cubicBezTo>
                  <a:pt x="165" y="354"/>
                  <a:pt x="163" y="358"/>
                  <a:pt x="163" y="359"/>
                </a:cubicBezTo>
                <a:cubicBezTo>
                  <a:pt x="161" y="360"/>
                  <a:pt x="157" y="360"/>
                  <a:pt x="156" y="359"/>
                </a:cubicBezTo>
                <a:cubicBezTo>
                  <a:pt x="155" y="358"/>
                  <a:pt x="155" y="353"/>
                  <a:pt x="154" y="346"/>
                </a:cubicBezTo>
                <a:cubicBezTo>
                  <a:pt x="153" y="343"/>
                  <a:pt x="153" y="341"/>
                  <a:pt x="153" y="339"/>
                </a:cubicBezTo>
                <a:cubicBezTo>
                  <a:pt x="152" y="332"/>
                  <a:pt x="152" y="331"/>
                  <a:pt x="152" y="331"/>
                </a:cubicBezTo>
                <a:cubicBezTo>
                  <a:pt x="151" y="330"/>
                  <a:pt x="149" y="329"/>
                  <a:pt x="146" y="329"/>
                </a:cubicBezTo>
                <a:cubicBezTo>
                  <a:pt x="145" y="327"/>
                  <a:pt x="145" y="327"/>
                  <a:pt x="145" y="327"/>
                </a:cubicBezTo>
                <a:cubicBezTo>
                  <a:pt x="144" y="328"/>
                  <a:pt x="144" y="328"/>
                  <a:pt x="144" y="328"/>
                </a:cubicBezTo>
                <a:cubicBezTo>
                  <a:pt x="141" y="327"/>
                  <a:pt x="139" y="327"/>
                  <a:pt x="138" y="328"/>
                </a:cubicBezTo>
                <a:cubicBezTo>
                  <a:pt x="138" y="328"/>
                  <a:pt x="137" y="329"/>
                  <a:pt x="134" y="334"/>
                </a:cubicBezTo>
                <a:cubicBezTo>
                  <a:pt x="133" y="336"/>
                  <a:pt x="131" y="338"/>
                  <a:pt x="130" y="340"/>
                </a:cubicBezTo>
                <a:cubicBezTo>
                  <a:pt x="126" y="346"/>
                  <a:pt x="123" y="350"/>
                  <a:pt x="122" y="351"/>
                </a:cubicBezTo>
                <a:cubicBezTo>
                  <a:pt x="120" y="351"/>
                  <a:pt x="116" y="349"/>
                  <a:pt x="115" y="348"/>
                </a:cubicBezTo>
                <a:cubicBezTo>
                  <a:pt x="115" y="348"/>
                  <a:pt x="115" y="348"/>
                  <a:pt x="115" y="347"/>
                </a:cubicBezTo>
                <a:cubicBezTo>
                  <a:pt x="115" y="347"/>
                  <a:pt x="115" y="347"/>
                  <a:pt x="115" y="347"/>
                </a:cubicBezTo>
                <a:cubicBezTo>
                  <a:pt x="115" y="345"/>
                  <a:pt x="116" y="340"/>
                  <a:pt x="116" y="335"/>
                </a:cubicBezTo>
                <a:cubicBezTo>
                  <a:pt x="117" y="333"/>
                  <a:pt x="117" y="330"/>
                  <a:pt x="117" y="328"/>
                </a:cubicBezTo>
                <a:cubicBezTo>
                  <a:pt x="118" y="325"/>
                  <a:pt x="118" y="323"/>
                  <a:pt x="118" y="322"/>
                </a:cubicBezTo>
                <a:cubicBezTo>
                  <a:pt x="118" y="321"/>
                  <a:pt x="118" y="321"/>
                  <a:pt x="118" y="320"/>
                </a:cubicBezTo>
                <a:cubicBezTo>
                  <a:pt x="117" y="319"/>
                  <a:pt x="116" y="318"/>
                  <a:pt x="113" y="317"/>
                </a:cubicBezTo>
                <a:cubicBezTo>
                  <a:pt x="112" y="314"/>
                  <a:pt x="112" y="314"/>
                  <a:pt x="112" y="314"/>
                </a:cubicBezTo>
                <a:cubicBezTo>
                  <a:pt x="111" y="316"/>
                  <a:pt x="111" y="316"/>
                  <a:pt x="111" y="316"/>
                </a:cubicBezTo>
                <a:cubicBezTo>
                  <a:pt x="108" y="314"/>
                  <a:pt x="107" y="314"/>
                  <a:pt x="106" y="314"/>
                </a:cubicBezTo>
                <a:cubicBezTo>
                  <a:pt x="105" y="315"/>
                  <a:pt x="104" y="315"/>
                  <a:pt x="100" y="319"/>
                </a:cubicBezTo>
                <a:cubicBezTo>
                  <a:pt x="98" y="321"/>
                  <a:pt x="96" y="322"/>
                  <a:pt x="94" y="324"/>
                </a:cubicBezTo>
                <a:cubicBezTo>
                  <a:pt x="89" y="329"/>
                  <a:pt x="85" y="332"/>
                  <a:pt x="84" y="333"/>
                </a:cubicBezTo>
                <a:cubicBezTo>
                  <a:pt x="83" y="333"/>
                  <a:pt x="79" y="330"/>
                  <a:pt x="78" y="329"/>
                </a:cubicBezTo>
                <a:cubicBezTo>
                  <a:pt x="79" y="328"/>
                  <a:pt x="80" y="323"/>
                  <a:pt x="82" y="316"/>
                </a:cubicBezTo>
                <a:cubicBezTo>
                  <a:pt x="83" y="314"/>
                  <a:pt x="84" y="312"/>
                  <a:pt x="85" y="310"/>
                </a:cubicBezTo>
                <a:cubicBezTo>
                  <a:pt x="87" y="305"/>
                  <a:pt x="87" y="304"/>
                  <a:pt x="87" y="303"/>
                </a:cubicBezTo>
                <a:cubicBezTo>
                  <a:pt x="87" y="302"/>
                  <a:pt x="87" y="302"/>
                  <a:pt x="87" y="302"/>
                </a:cubicBezTo>
                <a:cubicBezTo>
                  <a:pt x="87" y="302"/>
                  <a:pt x="87" y="302"/>
                  <a:pt x="87" y="302"/>
                </a:cubicBezTo>
                <a:cubicBezTo>
                  <a:pt x="87" y="301"/>
                  <a:pt x="86" y="300"/>
                  <a:pt x="83" y="298"/>
                </a:cubicBezTo>
                <a:cubicBezTo>
                  <a:pt x="83" y="296"/>
                  <a:pt x="83" y="296"/>
                  <a:pt x="83" y="296"/>
                </a:cubicBezTo>
                <a:cubicBezTo>
                  <a:pt x="82" y="296"/>
                  <a:pt x="82" y="296"/>
                  <a:pt x="82" y="296"/>
                </a:cubicBezTo>
                <a:cubicBezTo>
                  <a:pt x="79" y="294"/>
                  <a:pt x="78" y="293"/>
                  <a:pt x="77" y="294"/>
                </a:cubicBezTo>
                <a:cubicBezTo>
                  <a:pt x="76" y="294"/>
                  <a:pt x="75" y="294"/>
                  <a:pt x="70" y="297"/>
                </a:cubicBezTo>
                <a:cubicBezTo>
                  <a:pt x="68" y="298"/>
                  <a:pt x="66" y="299"/>
                  <a:pt x="63" y="301"/>
                </a:cubicBezTo>
                <a:cubicBezTo>
                  <a:pt x="57" y="304"/>
                  <a:pt x="53" y="306"/>
                  <a:pt x="52" y="307"/>
                </a:cubicBezTo>
                <a:cubicBezTo>
                  <a:pt x="50" y="306"/>
                  <a:pt x="47" y="303"/>
                  <a:pt x="47" y="302"/>
                </a:cubicBezTo>
                <a:cubicBezTo>
                  <a:pt x="47" y="301"/>
                  <a:pt x="50" y="296"/>
                  <a:pt x="54" y="290"/>
                </a:cubicBezTo>
                <a:cubicBezTo>
                  <a:pt x="55" y="288"/>
                  <a:pt x="56" y="286"/>
                  <a:pt x="58" y="285"/>
                </a:cubicBezTo>
                <a:cubicBezTo>
                  <a:pt x="61" y="279"/>
                  <a:pt x="62" y="279"/>
                  <a:pt x="62" y="277"/>
                </a:cubicBezTo>
                <a:cubicBezTo>
                  <a:pt x="62" y="276"/>
                  <a:pt x="61" y="275"/>
                  <a:pt x="59" y="272"/>
                </a:cubicBezTo>
                <a:cubicBezTo>
                  <a:pt x="59" y="270"/>
                  <a:pt x="59" y="270"/>
                  <a:pt x="59" y="270"/>
                </a:cubicBezTo>
                <a:cubicBezTo>
                  <a:pt x="58" y="270"/>
                  <a:pt x="58" y="270"/>
                  <a:pt x="58" y="270"/>
                </a:cubicBezTo>
                <a:cubicBezTo>
                  <a:pt x="56" y="267"/>
                  <a:pt x="54" y="267"/>
                  <a:pt x="53" y="267"/>
                </a:cubicBezTo>
                <a:cubicBezTo>
                  <a:pt x="53" y="267"/>
                  <a:pt x="52" y="267"/>
                  <a:pt x="46" y="268"/>
                </a:cubicBezTo>
                <a:cubicBezTo>
                  <a:pt x="44" y="269"/>
                  <a:pt x="41" y="270"/>
                  <a:pt x="39" y="271"/>
                </a:cubicBezTo>
                <a:cubicBezTo>
                  <a:pt x="32" y="273"/>
                  <a:pt x="27" y="274"/>
                  <a:pt x="26" y="274"/>
                </a:cubicBezTo>
                <a:cubicBezTo>
                  <a:pt x="25" y="273"/>
                  <a:pt x="23" y="269"/>
                  <a:pt x="23" y="268"/>
                </a:cubicBezTo>
                <a:cubicBezTo>
                  <a:pt x="23" y="267"/>
                  <a:pt x="26" y="263"/>
                  <a:pt x="32" y="258"/>
                </a:cubicBezTo>
                <a:cubicBezTo>
                  <a:pt x="34" y="257"/>
                  <a:pt x="35" y="255"/>
                  <a:pt x="37" y="254"/>
                </a:cubicBezTo>
                <a:cubicBezTo>
                  <a:pt x="42" y="249"/>
                  <a:pt x="42" y="249"/>
                  <a:pt x="43" y="248"/>
                </a:cubicBezTo>
                <a:cubicBezTo>
                  <a:pt x="43" y="247"/>
                  <a:pt x="43" y="247"/>
                  <a:pt x="43" y="247"/>
                </a:cubicBezTo>
                <a:cubicBezTo>
                  <a:pt x="43" y="246"/>
                  <a:pt x="42" y="244"/>
                  <a:pt x="41" y="242"/>
                </a:cubicBezTo>
                <a:cubicBezTo>
                  <a:pt x="41" y="240"/>
                  <a:pt x="41" y="240"/>
                  <a:pt x="41" y="240"/>
                </a:cubicBezTo>
                <a:cubicBezTo>
                  <a:pt x="40" y="240"/>
                  <a:pt x="40" y="240"/>
                  <a:pt x="40" y="240"/>
                </a:cubicBezTo>
                <a:cubicBezTo>
                  <a:pt x="39" y="237"/>
                  <a:pt x="38" y="236"/>
                  <a:pt x="37" y="235"/>
                </a:cubicBezTo>
                <a:cubicBezTo>
                  <a:pt x="36" y="235"/>
                  <a:pt x="35" y="235"/>
                  <a:pt x="30" y="235"/>
                </a:cubicBezTo>
                <a:cubicBezTo>
                  <a:pt x="27" y="235"/>
                  <a:pt x="25" y="236"/>
                  <a:pt x="22" y="236"/>
                </a:cubicBezTo>
                <a:cubicBezTo>
                  <a:pt x="15" y="236"/>
                  <a:pt x="10" y="236"/>
                  <a:pt x="9" y="236"/>
                </a:cubicBezTo>
                <a:cubicBezTo>
                  <a:pt x="8" y="235"/>
                  <a:pt x="7" y="232"/>
                  <a:pt x="7" y="230"/>
                </a:cubicBezTo>
                <a:cubicBezTo>
                  <a:pt x="7" y="229"/>
                  <a:pt x="7" y="229"/>
                  <a:pt x="7" y="229"/>
                </a:cubicBezTo>
                <a:cubicBezTo>
                  <a:pt x="8" y="228"/>
                  <a:pt x="11" y="226"/>
                  <a:pt x="18" y="222"/>
                </a:cubicBezTo>
                <a:cubicBezTo>
                  <a:pt x="20" y="221"/>
                  <a:pt x="22" y="220"/>
                  <a:pt x="24" y="219"/>
                </a:cubicBezTo>
                <a:cubicBezTo>
                  <a:pt x="30" y="216"/>
                  <a:pt x="30" y="215"/>
                  <a:pt x="31" y="214"/>
                </a:cubicBezTo>
                <a:cubicBezTo>
                  <a:pt x="31" y="214"/>
                  <a:pt x="31" y="213"/>
                  <a:pt x="31" y="212"/>
                </a:cubicBezTo>
                <a:cubicBezTo>
                  <a:pt x="31" y="211"/>
                  <a:pt x="31" y="209"/>
                  <a:pt x="30" y="208"/>
                </a:cubicBezTo>
                <a:cubicBezTo>
                  <a:pt x="31" y="206"/>
                  <a:pt x="31" y="206"/>
                  <a:pt x="31" y="206"/>
                </a:cubicBezTo>
                <a:cubicBezTo>
                  <a:pt x="30" y="206"/>
                  <a:pt x="30" y="206"/>
                  <a:pt x="30" y="206"/>
                </a:cubicBezTo>
                <a:cubicBezTo>
                  <a:pt x="30" y="203"/>
                  <a:pt x="29" y="201"/>
                  <a:pt x="28" y="201"/>
                </a:cubicBezTo>
                <a:cubicBezTo>
                  <a:pt x="27" y="200"/>
                  <a:pt x="27" y="200"/>
                  <a:pt x="21" y="199"/>
                </a:cubicBezTo>
                <a:cubicBezTo>
                  <a:pt x="19" y="199"/>
                  <a:pt x="16" y="198"/>
                  <a:pt x="13" y="198"/>
                </a:cubicBezTo>
                <a:cubicBezTo>
                  <a:pt x="6" y="196"/>
                  <a:pt x="2" y="195"/>
                  <a:pt x="1" y="195"/>
                </a:cubicBezTo>
                <a:cubicBezTo>
                  <a:pt x="0" y="194"/>
                  <a:pt x="0" y="192"/>
                  <a:pt x="0" y="190"/>
                </a:cubicBezTo>
                <a:close/>
                <a:moveTo>
                  <a:pt x="288" y="180"/>
                </a:moveTo>
                <a:cubicBezTo>
                  <a:pt x="288" y="120"/>
                  <a:pt x="239" y="71"/>
                  <a:pt x="179" y="71"/>
                </a:cubicBezTo>
                <a:cubicBezTo>
                  <a:pt x="120" y="72"/>
                  <a:pt x="71" y="121"/>
                  <a:pt x="71" y="180"/>
                </a:cubicBezTo>
                <a:cubicBezTo>
                  <a:pt x="71" y="240"/>
                  <a:pt x="120" y="289"/>
                  <a:pt x="180" y="289"/>
                </a:cubicBezTo>
                <a:cubicBezTo>
                  <a:pt x="240" y="288"/>
                  <a:pt x="289" y="239"/>
                  <a:pt x="288" y="18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53" name="Google Shape;4353;p92"/>
          <p:cNvSpPr/>
          <p:nvPr/>
        </p:nvSpPr>
        <p:spPr>
          <a:xfrm>
            <a:off x="4634971" y="3461497"/>
            <a:ext cx="1546454" cy="1544377"/>
          </a:xfrm>
          <a:custGeom>
            <a:avLst/>
            <a:gdLst/>
            <a:ahLst/>
            <a:cxnLst/>
            <a:rect l="l" t="t" r="r" b="b"/>
            <a:pathLst>
              <a:path w="314" h="314" extrusionOk="0">
                <a:moveTo>
                  <a:pt x="0" y="165"/>
                </a:moveTo>
                <a:cubicBezTo>
                  <a:pt x="0" y="164"/>
                  <a:pt x="0" y="163"/>
                  <a:pt x="0" y="163"/>
                </a:cubicBezTo>
                <a:cubicBezTo>
                  <a:pt x="1" y="162"/>
                  <a:pt x="5" y="161"/>
                  <a:pt x="11" y="159"/>
                </a:cubicBezTo>
                <a:cubicBezTo>
                  <a:pt x="13" y="159"/>
                  <a:pt x="15" y="158"/>
                  <a:pt x="17" y="157"/>
                </a:cubicBezTo>
                <a:cubicBezTo>
                  <a:pt x="22" y="156"/>
                  <a:pt x="23" y="156"/>
                  <a:pt x="24" y="155"/>
                </a:cubicBezTo>
                <a:cubicBezTo>
                  <a:pt x="24" y="154"/>
                  <a:pt x="25" y="153"/>
                  <a:pt x="25" y="150"/>
                </a:cubicBezTo>
                <a:cubicBezTo>
                  <a:pt x="25" y="149"/>
                  <a:pt x="25" y="149"/>
                  <a:pt x="25" y="149"/>
                </a:cubicBezTo>
                <a:cubicBezTo>
                  <a:pt x="25" y="149"/>
                  <a:pt x="25" y="149"/>
                  <a:pt x="25" y="149"/>
                </a:cubicBezTo>
                <a:cubicBezTo>
                  <a:pt x="25" y="149"/>
                  <a:pt x="25" y="148"/>
                  <a:pt x="25" y="146"/>
                </a:cubicBezTo>
                <a:cubicBezTo>
                  <a:pt x="25" y="145"/>
                  <a:pt x="25" y="144"/>
                  <a:pt x="24" y="143"/>
                </a:cubicBezTo>
                <a:cubicBezTo>
                  <a:pt x="24" y="143"/>
                  <a:pt x="23" y="142"/>
                  <a:pt x="18" y="140"/>
                </a:cubicBezTo>
                <a:cubicBezTo>
                  <a:pt x="17" y="140"/>
                  <a:pt x="14" y="139"/>
                  <a:pt x="12" y="138"/>
                </a:cubicBezTo>
                <a:cubicBezTo>
                  <a:pt x="7" y="135"/>
                  <a:pt x="3" y="133"/>
                  <a:pt x="2" y="132"/>
                </a:cubicBezTo>
                <a:cubicBezTo>
                  <a:pt x="2" y="132"/>
                  <a:pt x="2" y="132"/>
                  <a:pt x="2" y="131"/>
                </a:cubicBezTo>
                <a:cubicBezTo>
                  <a:pt x="2" y="129"/>
                  <a:pt x="3" y="127"/>
                  <a:pt x="3" y="127"/>
                </a:cubicBezTo>
                <a:cubicBezTo>
                  <a:pt x="4" y="126"/>
                  <a:pt x="8" y="126"/>
                  <a:pt x="15" y="125"/>
                </a:cubicBezTo>
                <a:cubicBezTo>
                  <a:pt x="17" y="125"/>
                  <a:pt x="19" y="125"/>
                  <a:pt x="21" y="125"/>
                </a:cubicBezTo>
                <a:cubicBezTo>
                  <a:pt x="26" y="125"/>
                  <a:pt x="27" y="125"/>
                  <a:pt x="28" y="124"/>
                </a:cubicBezTo>
                <a:cubicBezTo>
                  <a:pt x="28" y="124"/>
                  <a:pt x="29" y="123"/>
                  <a:pt x="30" y="120"/>
                </a:cubicBezTo>
                <a:cubicBezTo>
                  <a:pt x="30" y="119"/>
                  <a:pt x="30" y="119"/>
                  <a:pt x="30" y="119"/>
                </a:cubicBezTo>
                <a:cubicBezTo>
                  <a:pt x="30" y="119"/>
                  <a:pt x="30" y="119"/>
                  <a:pt x="30" y="119"/>
                </a:cubicBezTo>
                <a:cubicBezTo>
                  <a:pt x="31" y="117"/>
                  <a:pt x="31" y="116"/>
                  <a:pt x="31" y="115"/>
                </a:cubicBezTo>
                <a:cubicBezTo>
                  <a:pt x="31" y="114"/>
                  <a:pt x="31" y="113"/>
                  <a:pt x="31" y="113"/>
                </a:cubicBezTo>
                <a:cubicBezTo>
                  <a:pt x="31" y="112"/>
                  <a:pt x="30" y="112"/>
                  <a:pt x="26" y="109"/>
                </a:cubicBezTo>
                <a:cubicBezTo>
                  <a:pt x="24" y="108"/>
                  <a:pt x="22" y="106"/>
                  <a:pt x="21" y="105"/>
                </a:cubicBezTo>
                <a:cubicBezTo>
                  <a:pt x="16" y="101"/>
                  <a:pt x="13" y="98"/>
                  <a:pt x="12" y="97"/>
                </a:cubicBezTo>
                <a:cubicBezTo>
                  <a:pt x="12" y="96"/>
                  <a:pt x="13" y="93"/>
                  <a:pt x="14" y="92"/>
                </a:cubicBezTo>
                <a:cubicBezTo>
                  <a:pt x="15" y="92"/>
                  <a:pt x="19" y="92"/>
                  <a:pt x="26" y="93"/>
                </a:cubicBezTo>
                <a:cubicBezTo>
                  <a:pt x="28" y="94"/>
                  <a:pt x="30" y="94"/>
                  <a:pt x="32" y="95"/>
                </a:cubicBezTo>
                <a:cubicBezTo>
                  <a:pt x="37" y="96"/>
                  <a:pt x="38" y="96"/>
                  <a:pt x="39" y="95"/>
                </a:cubicBezTo>
                <a:cubicBezTo>
                  <a:pt x="39" y="95"/>
                  <a:pt x="40" y="95"/>
                  <a:pt x="42" y="91"/>
                </a:cubicBezTo>
                <a:cubicBezTo>
                  <a:pt x="42" y="91"/>
                  <a:pt x="42" y="91"/>
                  <a:pt x="42" y="91"/>
                </a:cubicBezTo>
                <a:cubicBezTo>
                  <a:pt x="42" y="90"/>
                  <a:pt x="42" y="90"/>
                  <a:pt x="42" y="90"/>
                </a:cubicBezTo>
                <a:cubicBezTo>
                  <a:pt x="45" y="88"/>
                  <a:pt x="45" y="86"/>
                  <a:pt x="45" y="86"/>
                </a:cubicBezTo>
                <a:cubicBezTo>
                  <a:pt x="45" y="86"/>
                  <a:pt x="45" y="85"/>
                  <a:pt x="44" y="85"/>
                </a:cubicBezTo>
                <a:cubicBezTo>
                  <a:pt x="44" y="84"/>
                  <a:pt x="44" y="84"/>
                  <a:pt x="41" y="80"/>
                </a:cubicBezTo>
                <a:cubicBezTo>
                  <a:pt x="39" y="78"/>
                  <a:pt x="38" y="77"/>
                  <a:pt x="36" y="75"/>
                </a:cubicBezTo>
                <a:cubicBezTo>
                  <a:pt x="32" y="70"/>
                  <a:pt x="30" y="66"/>
                  <a:pt x="30" y="65"/>
                </a:cubicBezTo>
                <a:cubicBezTo>
                  <a:pt x="30" y="64"/>
                  <a:pt x="32" y="61"/>
                  <a:pt x="33" y="61"/>
                </a:cubicBezTo>
                <a:cubicBezTo>
                  <a:pt x="34" y="61"/>
                  <a:pt x="38" y="62"/>
                  <a:pt x="44" y="65"/>
                </a:cubicBezTo>
                <a:cubicBezTo>
                  <a:pt x="46" y="66"/>
                  <a:pt x="48" y="67"/>
                  <a:pt x="49" y="67"/>
                </a:cubicBezTo>
                <a:cubicBezTo>
                  <a:pt x="54" y="70"/>
                  <a:pt x="55" y="70"/>
                  <a:pt x="56" y="70"/>
                </a:cubicBezTo>
                <a:cubicBezTo>
                  <a:pt x="57" y="70"/>
                  <a:pt x="58" y="69"/>
                  <a:pt x="60" y="67"/>
                </a:cubicBezTo>
                <a:cubicBezTo>
                  <a:pt x="61" y="66"/>
                  <a:pt x="61" y="66"/>
                  <a:pt x="61" y="66"/>
                </a:cubicBezTo>
                <a:cubicBezTo>
                  <a:pt x="61" y="66"/>
                  <a:pt x="61" y="66"/>
                  <a:pt x="61" y="66"/>
                </a:cubicBezTo>
                <a:cubicBezTo>
                  <a:pt x="63" y="64"/>
                  <a:pt x="64" y="62"/>
                  <a:pt x="64" y="61"/>
                </a:cubicBezTo>
                <a:cubicBezTo>
                  <a:pt x="64" y="60"/>
                  <a:pt x="64" y="60"/>
                  <a:pt x="62" y="55"/>
                </a:cubicBezTo>
                <a:cubicBezTo>
                  <a:pt x="61" y="54"/>
                  <a:pt x="60" y="51"/>
                  <a:pt x="59" y="49"/>
                </a:cubicBezTo>
                <a:cubicBezTo>
                  <a:pt x="56" y="43"/>
                  <a:pt x="54" y="40"/>
                  <a:pt x="54" y="39"/>
                </a:cubicBezTo>
                <a:cubicBezTo>
                  <a:pt x="55" y="37"/>
                  <a:pt x="57" y="35"/>
                  <a:pt x="59" y="35"/>
                </a:cubicBezTo>
                <a:cubicBezTo>
                  <a:pt x="59" y="35"/>
                  <a:pt x="63" y="37"/>
                  <a:pt x="68" y="41"/>
                </a:cubicBezTo>
                <a:cubicBezTo>
                  <a:pt x="70" y="43"/>
                  <a:pt x="71" y="44"/>
                  <a:pt x="73" y="45"/>
                </a:cubicBezTo>
                <a:cubicBezTo>
                  <a:pt x="77" y="48"/>
                  <a:pt x="78" y="49"/>
                  <a:pt x="79" y="49"/>
                </a:cubicBezTo>
                <a:cubicBezTo>
                  <a:pt x="80" y="49"/>
                  <a:pt x="81" y="49"/>
                  <a:pt x="84" y="47"/>
                </a:cubicBezTo>
                <a:cubicBezTo>
                  <a:pt x="85" y="47"/>
                  <a:pt x="85" y="47"/>
                  <a:pt x="85" y="47"/>
                </a:cubicBezTo>
                <a:cubicBezTo>
                  <a:pt x="85" y="46"/>
                  <a:pt x="85" y="46"/>
                  <a:pt x="85" y="46"/>
                </a:cubicBezTo>
                <a:cubicBezTo>
                  <a:pt x="88" y="44"/>
                  <a:pt x="88" y="43"/>
                  <a:pt x="89" y="42"/>
                </a:cubicBezTo>
                <a:cubicBezTo>
                  <a:pt x="89" y="42"/>
                  <a:pt x="89" y="42"/>
                  <a:pt x="89" y="42"/>
                </a:cubicBezTo>
                <a:cubicBezTo>
                  <a:pt x="89" y="42"/>
                  <a:pt x="89" y="42"/>
                  <a:pt x="89" y="42"/>
                </a:cubicBezTo>
                <a:cubicBezTo>
                  <a:pt x="89" y="41"/>
                  <a:pt x="88" y="39"/>
                  <a:pt x="88" y="36"/>
                </a:cubicBezTo>
                <a:cubicBezTo>
                  <a:pt x="87" y="34"/>
                  <a:pt x="87" y="32"/>
                  <a:pt x="86" y="29"/>
                </a:cubicBezTo>
                <a:cubicBezTo>
                  <a:pt x="85" y="24"/>
                  <a:pt x="84" y="20"/>
                  <a:pt x="84" y="18"/>
                </a:cubicBezTo>
                <a:cubicBezTo>
                  <a:pt x="84" y="18"/>
                  <a:pt x="84" y="18"/>
                  <a:pt x="84" y="18"/>
                </a:cubicBezTo>
                <a:cubicBezTo>
                  <a:pt x="85" y="17"/>
                  <a:pt x="88" y="15"/>
                  <a:pt x="89" y="15"/>
                </a:cubicBezTo>
                <a:cubicBezTo>
                  <a:pt x="90" y="16"/>
                  <a:pt x="93" y="19"/>
                  <a:pt x="97" y="24"/>
                </a:cubicBezTo>
                <a:cubicBezTo>
                  <a:pt x="99" y="26"/>
                  <a:pt x="100" y="27"/>
                  <a:pt x="101" y="29"/>
                </a:cubicBezTo>
                <a:cubicBezTo>
                  <a:pt x="104" y="33"/>
                  <a:pt x="105" y="34"/>
                  <a:pt x="106" y="34"/>
                </a:cubicBezTo>
                <a:cubicBezTo>
                  <a:pt x="107" y="34"/>
                  <a:pt x="108" y="34"/>
                  <a:pt x="111" y="33"/>
                </a:cubicBezTo>
                <a:cubicBezTo>
                  <a:pt x="113" y="33"/>
                  <a:pt x="113" y="33"/>
                  <a:pt x="113" y="33"/>
                </a:cubicBezTo>
                <a:cubicBezTo>
                  <a:pt x="113" y="32"/>
                  <a:pt x="113" y="32"/>
                  <a:pt x="113" y="32"/>
                </a:cubicBezTo>
                <a:cubicBezTo>
                  <a:pt x="115" y="32"/>
                  <a:pt x="116" y="31"/>
                  <a:pt x="117" y="30"/>
                </a:cubicBezTo>
                <a:cubicBezTo>
                  <a:pt x="117" y="29"/>
                  <a:pt x="117" y="28"/>
                  <a:pt x="117" y="25"/>
                </a:cubicBezTo>
                <a:cubicBezTo>
                  <a:pt x="117" y="22"/>
                  <a:pt x="117" y="22"/>
                  <a:pt x="117" y="22"/>
                </a:cubicBezTo>
                <a:cubicBezTo>
                  <a:pt x="117" y="20"/>
                  <a:pt x="117" y="18"/>
                  <a:pt x="117" y="16"/>
                </a:cubicBezTo>
                <a:cubicBezTo>
                  <a:pt x="117" y="10"/>
                  <a:pt x="118" y="6"/>
                  <a:pt x="118" y="5"/>
                </a:cubicBezTo>
                <a:cubicBezTo>
                  <a:pt x="119" y="4"/>
                  <a:pt x="123" y="3"/>
                  <a:pt x="124" y="4"/>
                </a:cubicBezTo>
                <a:cubicBezTo>
                  <a:pt x="125" y="4"/>
                  <a:pt x="127" y="8"/>
                  <a:pt x="129" y="14"/>
                </a:cubicBezTo>
                <a:cubicBezTo>
                  <a:pt x="130" y="16"/>
                  <a:pt x="131" y="18"/>
                  <a:pt x="132" y="19"/>
                </a:cubicBezTo>
                <a:cubicBezTo>
                  <a:pt x="134" y="24"/>
                  <a:pt x="135" y="25"/>
                  <a:pt x="136" y="25"/>
                </a:cubicBezTo>
                <a:cubicBezTo>
                  <a:pt x="136" y="26"/>
                  <a:pt x="138" y="26"/>
                  <a:pt x="141" y="26"/>
                </a:cubicBezTo>
                <a:cubicBezTo>
                  <a:pt x="141" y="26"/>
                  <a:pt x="141" y="26"/>
                  <a:pt x="141" y="26"/>
                </a:cubicBezTo>
                <a:cubicBezTo>
                  <a:pt x="142" y="25"/>
                  <a:pt x="142" y="25"/>
                  <a:pt x="142" y="25"/>
                </a:cubicBezTo>
                <a:cubicBezTo>
                  <a:pt x="146" y="25"/>
                  <a:pt x="147" y="24"/>
                  <a:pt x="147" y="24"/>
                </a:cubicBezTo>
                <a:cubicBezTo>
                  <a:pt x="148" y="23"/>
                  <a:pt x="148" y="22"/>
                  <a:pt x="149" y="18"/>
                </a:cubicBezTo>
                <a:cubicBezTo>
                  <a:pt x="150" y="16"/>
                  <a:pt x="150" y="14"/>
                  <a:pt x="151" y="11"/>
                </a:cubicBezTo>
                <a:cubicBezTo>
                  <a:pt x="152" y="5"/>
                  <a:pt x="154" y="1"/>
                  <a:pt x="154" y="0"/>
                </a:cubicBezTo>
                <a:cubicBezTo>
                  <a:pt x="155" y="0"/>
                  <a:pt x="159" y="0"/>
                  <a:pt x="160" y="0"/>
                </a:cubicBezTo>
                <a:cubicBezTo>
                  <a:pt x="161" y="1"/>
                  <a:pt x="162" y="5"/>
                  <a:pt x="163" y="11"/>
                </a:cubicBezTo>
                <a:cubicBezTo>
                  <a:pt x="164" y="13"/>
                  <a:pt x="164" y="15"/>
                  <a:pt x="165" y="17"/>
                </a:cubicBezTo>
                <a:cubicBezTo>
                  <a:pt x="166" y="23"/>
                  <a:pt x="166" y="23"/>
                  <a:pt x="167" y="24"/>
                </a:cubicBezTo>
                <a:cubicBezTo>
                  <a:pt x="167" y="25"/>
                  <a:pt x="168" y="25"/>
                  <a:pt x="172" y="25"/>
                </a:cubicBezTo>
                <a:cubicBezTo>
                  <a:pt x="172" y="26"/>
                  <a:pt x="172" y="26"/>
                  <a:pt x="172" y="26"/>
                </a:cubicBezTo>
                <a:cubicBezTo>
                  <a:pt x="173" y="26"/>
                  <a:pt x="173" y="26"/>
                  <a:pt x="173" y="26"/>
                </a:cubicBezTo>
                <a:cubicBezTo>
                  <a:pt x="176" y="26"/>
                  <a:pt x="178" y="26"/>
                  <a:pt x="178" y="25"/>
                </a:cubicBezTo>
                <a:cubicBezTo>
                  <a:pt x="179" y="25"/>
                  <a:pt x="179" y="24"/>
                  <a:pt x="182" y="20"/>
                </a:cubicBezTo>
                <a:cubicBezTo>
                  <a:pt x="182" y="18"/>
                  <a:pt x="183" y="16"/>
                  <a:pt x="185" y="14"/>
                </a:cubicBezTo>
                <a:cubicBezTo>
                  <a:pt x="188" y="8"/>
                  <a:pt x="190" y="5"/>
                  <a:pt x="190" y="4"/>
                </a:cubicBezTo>
                <a:cubicBezTo>
                  <a:pt x="192" y="4"/>
                  <a:pt x="195" y="4"/>
                  <a:pt x="196" y="5"/>
                </a:cubicBezTo>
                <a:cubicBezTo>
                  <a:pt x="196" y="6"/>
                  <a:pt x="197" y="9"/>
                  <a:pt x="197" y="15"/>
                </a:cubicBezTo>
                <a:cubicBezTo>
                  <a:pt x="197" y="15"/>
                  <a:pt x="197" y="16"/>
                  <a:pt x="197" y="17"/>
                </a:cubicBezTo>
                <a:cubicBezTo>
                  <a:pt x="197" y="19"/>
                  <a:pt x="197" y="21"/>
                  <a:pt x="197" y="23"/>
                </a:cubicBezTo>
                <a:cubicBezTo>
                  <a:pt x="197" y="24"/>
                  <a:pt x="196" y="26"/>
                  <a:pt x="196" y="27"/>
                </a:cubicBezTo>
                <a:cubicBezTo>
                  <a:pt x="196" y="29"/>
                  <a:pt x="197" y="29"/>
                  <a:pt x="197" y="30"/>
                </a:cubicBezTo>
                <a:cubicBezTo>
                  <a:pt x="197" y="31"/>
                  <a:pt x="198" y="31"/>
                  <a:pt x="202" y="32"/>
                </a:cubicBezTo>
                <a:cubicBezTo>
                  <a:pt x="203" y="34"/>
                  <a:pt x="203" y="34"/>
                  <a:pt x="203" y="34"/>
                </a:cubicBezTo>
                <a:cubicBezTo>
                  <a:pt x="203" y="33"/>
                  <a:pt x="203" y="33"/>
                  <a:pt x="203" y="33"/>
                </a:cubicBezTo>
                <a:cubicBezTo>
                  <a:pt x="206" y="34"/>
                  <a:pt x="207" y="34"/>
                  <a:pt x="208" y="34"/>
                </a:cubicBezTo>
                <a:cubicBezTo>
                  <a:pt x="209" y="33"/>
                  <a:pt x="209" y="33"/>
                  <a:pt x="212" y="29"/>
                </a:cubicBezTo>
                <a:cubicBezTo>
                  <a:pt x="214" y="28"/>
                  <a:pt x="215" y="26"/>
                  <a:pt x="217" y="24"/>
                </a:cubicBezTo>
                <a:cubicBezTo>
                  <a:pt x="221" y="19"/>
                  <a:pt x="224" y="16"/>
                  <a:pt x="225" y="16"/>
                </a:cubicBezTo>
                <a:cubicBezTo>
                  <a:pt x="226" y="16"/>
                  <a:pt x="229" y="17"/>
                  <a:pt x="230" y="18"/>
                </a:cubicBezTo>
                <a:cubicBezTo>
                  <a:pt x="230" y="20"/>
                  <a:pt x="229" y="24"/>
                  <a:pt x="228" y="30"/>
                </a:cubicBezTo>
                <a:cubicBezTo>
                  <a:pt x="227" y="32"/>
                  <a:pt x="227" y="34"/>
                  <a:pt x="226" y="36"/>
                </a:cubicBezTo>
                <a:cubicBezTo>
                  <a:pt x="225" y="39"/>
                  <a:pt x="225" y="41"/>
                  <a:pt x="225" y="42"/>
                </a:cubicBezTo>
                <a:cubicBezTo>
                  <a:pt x="225" y="42"/>
                  <a:pt x="225" y="42"/>
                  <a:pt x="225" y="42"/>
                </a:cubicBezTo>
                <a:cubicBezTo>
                  <a:pt x="225" y="43"/>
                  <a:pt x="225" y="43"/>
                  <a:pt x="225" y="43"/>
                </a:cubicBezTo>
                <a:cubicBezTo>
                  <a:pt x="225" y="43"/>
                  <a:pt x="226" y="44"/>
                  <a:pt x="229" y="46"/>
                </a:cubicBezTo>
                <a:cubicBezTo>
                  <a:pt x="230" y="47"/>
                  <a:pt x="230" y="47"/>
                  <a:pt x="230" y="47"/>
                </a:cubicBezTo>
                <a:cubicBezTo>
                  <a:pt x="230" y="47"/>
                  <a:pt x="230" y="47"/>
                  <a:pt x="230" y="47"/>
                </a:cubicBezTo>
                <a:cubicBezTo>
                  <a:pt x="233" y="49"/>
                  <a:pt x="234" y="49"/>
                  <a:pt x="235" y="49"/>
                </a:cubicBezTo>
                <a:cubicBezTo>
                  <a:pt x="236" y="49"/>
                  <a:pt x="237" y="48"/>
                  <a:pt x="240" y="45"/>
                </a:cubicBezTo>
                <a:cubicBezTo>
                  <a:pt x="242" y="44"/>
                  <a:pt x="244" y="43"/>
                  <a:pt x="246" y="41"/>
                </a:cubicBezTo>
                <a:cubicBezTo>
                  <a:pt x="251" y="38"/>
                  <a:pt x="255" y="36"/>
                  <a:pt x="256" y="35"/>
                </a:cubicBezTo>
                <a:cubicBezTo>
                  <a:pt x="257" y="36"/>
                  <a:pt x="260" y="38"/>
                  <a:pt x="260" y="39"/>
                </a:cubicBezTo>
                <a:cubicBezTo>
                  <a:pt x="260" y="40"/>
                  <a:pt x="258" y="44"/>
                  <a:pt x="255" y="49"/>
                </a:cubicBezTo>
                <a:cubicBezTo>
                  <a:pt x="254" y="51"/>
                  <a:pt x="253" y="53"/>
                  <a:pt x="253" y="55"/>
                </a:cubicBezTo>
                <a:cubicBezTo>
                  <a:pt x="250" y="59"/>
                  <a:pt x="250" y="60"/>
                  <a:pt x="250" y="61"/>
                </a:cubicBezTo>
                <a:cubicBezTo>
                  <a:pt x="250" y="61"/>
                  <a:pt x="250" y="61"/>
                  <a:pt x="250" y="61"/>
                </a:cubicBezTo>
                <a:cubicBezTo>
                  <a:pt x="250" y="61"/>
                  <a:pt x="250" y="61"/>
                  <a:pt x="250" y="61"/>
                </a:cubicBezTo>
                <a:cubicBezTo>
                  <a:pt x="250" y="62"/>
                  <a:pt x="251" y="64"/>
                  <a:pt x="253" y="66"/>
                </a:cubicBezTo>
                <a:cubicBezTo>
                  <a:pt x="253" y="68"/>
                  <a:pt x="253" y="68"/>
                  <a:pt x="253" y="68"/>
                </a:cubicBezTo>
                <a:cubicBezTo>
                  <a:pt x="254" y="67"/>
                  <a:pt x="254" y="67"/>
                  <a:pt x="254" y="67"/>
                </a:cubicBezTo>
                <a:cubicBezTo>
                  <a:pt x="256" y="69"/>
                  <a:pt x="257" y="70"/>
                  <a:pt x="258" y="70"/>
                </a:cubicBezTo>
                <a:cubicBezTo>
                  <a:pt x="259" y="70"/>
                  <a:pt x="259" y="70"/>
                  <a:pt x="264" y="68"/>
                </a:cubicBezTo>
                <a:cubicBezTo>
                  <a:pt x="266" y="67"/>
                  <a:pt x="268" y="66"/>
                  <a:pt x="270" y="65"/>
                </a:cubicBezTo>
                <a:cubicBezTo>
                  <a:pt x="276" y="63"/>
                  <a:pt x="280" y="61"/>
                  <a:pt x="281" y="61"/>
                </a:cubicBezTo>
                <a:cubicBezTo>
                  <a:pt x="282" y="62"/>
                  <a:pt x="284" y="65"/>
                  <a:pt x="285" y="66"/>
                </a:cubicBezTo>
                <a:cubicBezTo>
                  <a:pt x="284" y="67"/>
                  <a:pt x="282" y="70"/>
                  <a:pt x="278" y="75"/>
                </a:cubicBezTo>
                <a:cubicBezTo>
                  <a:pt x="276" y="77"/>
                  <a:pt x="275" y="78"/>
                  <a:pt x="274" y="80"/>
                </a:cubicBezTo>
                <a:cubicBezTo>
                  <a:pt x="270" y="84"/>
                  <a:pt x="269" y="84"/>
                  <a:pt x="269" y="85"/>
                </a:cubicBezTo>
                <a:cubicBezTo>
                  <a:pt x="269" y="86"/>
                  <a:pt x="269" y="86"/>
                  <a:pt x="269" y="86"/>
                </a:cubicBezTo>
                <a:cubicBezTo>
                  <a:pt x="269" y="87"/>
                  <a:pt x="270" y="88"/>
                  <a:pt x="271" y="90"/>
                </a:cubicBezTo>
                <a:cubicBezTo>
                  <a:pt x="271" y="92"/>
                  <a:pt x="271" y="92"/>
                  <a:pt x="271" y="92"/>
                </a:cubicBezTo>
                <a:cubicBezTo>
                  <a:pt x="272" y="92"/>
                  <a:pt x="272" y="92"/>
                  <a:pt x="272" y="92"/>
                </a:cubicBezTo>
                <a:cubicBezTo>
                  <a:pt x="274" y="95"/>
                  <a:pt x="275" y="95"/>
                  <a:pt x="275" y="96"/>
                </a:cubicBezTo>
                <a:cubicBezTo>
                  <a:pt x="276" y="96"/>
                  <a:pt x="277" y="96"/>
                  <a:pt x="282" y="95"/>
                </a:cubicBezTo>
                <a:cubicBezTo>
                  <a:pt x="284" y="94"/>
                  <a:pt x="286" y="94"/>
                  <a:pt x="288" y="94"/>
                </a:cubicBezTo>
                <a:cubicBezTo>
                  <a:pt x="295" y="93"/>
                  <a:pt x="299" y="92"/>
                  <a:pt x="300" y="92"/>
                </a:cubicBezTo>
                <a:cubicBezTo>
                  <a:pt x="301" y="93"/>
                  <a:pt x="302" y="96"/>
                  <a:pt x="302" y="98"/>
                </a:cubicBezTo>
                <a:cubicBezTo>
                  <a:pt x="302" y="98"/>
                  <a:pt x="302" y="98"/>
                  <a:pt x="302" y="98"/>
                </a:cubicBezTo>
                <a:cubicBezTo>
                  <a:pt x="301" y="99"/>
                  <a:pt x="298" y="101"/>
                  <a:pt x="293" y="105"/>
                </a:cubicBezTo>
                <a:cubicBezTo>
                  <a:pt x="292" y="106"/>
                  <a:pt x="290" y="108"/>
                  <a:pt x="288" y="109"/>
                </a:cubicBezTo>
                <a:cubicBezTo>
                  <a:pt x="284" y="112"/>
                  <a:pt x="283" y="112"/>
                  <a:pt x="283" y="113"/>
                </a:cubicBezTo>
                <a:cubicBezTo>
                  <a:pt x="283" y="113"/>
                  <a:pt x="283" y="114"/>
                  <a:pt x="283" y="114"/>
                </a:cubicBezTo>
                <a:cubicBezTo>
                  <a:pt x="283" y="115"/>
                  <a:pt x="283" y="117"/>
                  <a:pt x="284" y="118"/>
                </a:cubicBezTo>
                <a:cubicBezTo>
                  <a:pt x="283" y="120"/>
                  <a:pt x="283" y="120"/>
                  <a:pt x="283" y="120"/>
                </a:cubicBezTo>
                <a:cubicBezTo>
                  <a:pt x="284" y="120"/>
                  <a:pt x="284" y="120"/>
                  <a:pt x="284" y="120"/>
                </a:cubicBezTo>
                <a:cubicBezTo>
                  <a:pt x="285" y="123"/>
                  <a:pt x="286" y="124"/>
                  <a:pt x="286" y="124"/>
                </a:cubicBezTo>
                <a:cubicBezTo>
                  <a:pt x="287" y="125"/>
                  <a:pt x="288" y="125"/>
                  <a:pt x="293" y="125"/>
                </a:cubicBezTo>
                <a:cubicBezTo>
                  <a:pt x="295" y="125"/>
                  <a:pt x="297" y="125"/>
                  <a:pt x="299" y="126"/>
                </a:cubicBezTo>
                <a:cubicBezTo>
                  <a:pt x="306" y="126"/>
                  <a:pt x="310" y="127"/>
                  <a:pt x="311" y="127"/>
                </a:cubicBezTo>
                <a:cubicBezTo>
                  <a:pt x="311" y="128"/>
                  <a:pt x="312" y="130"/>
                  <a:pt x="312" y="132"/>
                </a:cubicBezTo>
                <a:cubicBezTo>
                  <a:pt x="312" y="132"/>
                  <a:pt x="312" y="133"/>
                  <a:pt x="312" y="133"/>
                </a:cubicBezTo>
                <a:cubicBezTo>
                  <a:pt x="311" y="134"/>
                  <a:pt x="307" y="135"/>
                  <a:pt x="301" y="138"/>
                </a:cubicBezTo>
                <a:cubicBezTo>
                  <a:pt x="300" y="139"/>
                  <a:pt x="298" y="139"/>
                  <a:pt x="296" y="140"/>
                </a:cubicBezTo>
                <a:cubicBezTo>
                  <a:pt x="291" y="142"/>
                  <a:pt x="290" y="143"/>
                  <a:pt x="289" y="143"/>
                </a:cubicBezTo>
                <a:cubicBezTo>
                  <a:pt x="289" y="144"/>
                  <a:pt x="289" y="145"/>
                  <a:pt x="289" y="146"/>
                </a:cubicBezTo>
                <a:cubicBezTo>
                  <a:pt x="289" y="147"/>
                  <a:pt x="289" y="148"/>
                  <a:pt x="289" y="149"/>
                </a:cubicBezTo>
                <a:cubicBezTo>
                  <a:pt x="288" y="150"/>
                  <a:pt x="288" y="150"/>
                  <a:pt x="288" y="150"/>
                </a:cubicBezTo>
                <a:cubicBezTo>
                  <a:pt x="289" y="151"/>
                  <a:pt x="289" y="151"/>
                  <a:pt x="289" y="151"/>
                </a:cubicBezTo>
                <a:cubicBezTo>
                  <a:pt x="289" y="153"/>
                  <a:pt x="289" y="154"/>
                  <a:pt x="290" y="155"/>
                </a:cubicBezTo>
                <a:cubicBezTo>
                  <a:pt x="291" y="156"/>
                  <a:pt x="292" y="156"/>
                  <a:pt x="296" y="157"/>
                </a:cubicBezTo>
                <a:cubicBezTo>
                  <a:pt x="298" y="158"/>
                  <a:pt x="301" y="159"/>
                  <a:pt x="303" y="159"/>
                </a:cubicBezTo>
                <a:cubicBezTo>
                  <a:pt x="309" y="161"/>
                  <a:pt x="313" y="163"/>
                  <a:pt x="314" y="163"/>
                </a:cubicBezTo>
                <a:cubicBezTo>
                  <a:pt x="314" y="164"/>
                  <a:pt x="314" y="165"/>
                  <a:pt x="314" y="166"/>
                </a:cubicBezTo>
                <a:cubicBezTo>
                  <a:pt x="314" y="168"/>
                  <a:pt x="314" y="169"/>
                  <a:pt x="313" y="169"/>
                </a:cubicBezTo>
                <a:cubicBezTo>
                  <a:pt x="312" y="170"/>
                  <a:pt x="308" y="171"/>
                  <a:pt x="302" y="172"/>
                </a:cubicBezTo>
                <a:cubicBezTo>
                  <a:pt x="300" y="172"/>
                  <a:pt x="298" y="172"/>
                  <a:pt x="296" y="173"/>
                </a:cubicBezTo>
                <a:cubicBezTo>
                  <a:pt x="290" y="174"/>
                  <a:pt x="290" y="174"/>
                  <a:pt x="289" y="174"/>
                </a:cubicBezTo>
                <a:cubicBezTo>
                  <a:pt x="288" y="175"/>
                  <a:pt x="288" y="176"/>
                  <a:pt x="287" y="179"/>
                </a:cubicBezTo>
                <a:cubicBezTo>
                  <a:pt x="287" y="179"/>
                  <a:pt x="287" y="179"/>
                  <a:pt x="287" y="179"/>
                </a:cubicBezTo>
                <a:cubicBezTo>
                  <a:pt x="287" y="180"/>
                  <a:pt x="287" y="180"/>
                  <a:pt x="287" y="180"/>
                </a:cubicBezTo>
                <a:cubicBezTo>
                  <a:pt x="287" y="182"/>
                  <a:pt x="287" y="183"/>
                  <a:pt x="287" y="184"/>
                </a:cubicBezTo>
                <a:cubicBezTo>
                  <a:pt x="287" y="185"/>
                  <a:pt x="287" y="185"/>
                  <a:pt x="287" y="186"/>
                </a:cubicBezTo>
                <a:cubicBezTo>
                  <a:pt x="288" y="187"/>
                  <a:pt x="288" y="187"/>
                  <a:pt x="292" y="189"/>
                </a:cubicBezTo>
                <a:cubicBezTo>
                  <a:pt x="294" y="190"/>
                  <a:pt x="296" y="192"/>
                  <a:pt x="298" y="193"/>
                </a:cubicBezTo>
                <a:cubicBezTo>
                  <a:pt x="304" y="196"/>
                  <a:pt x="307" y="199"/>
                  <a:pt x="308" y="199"/>
                </a:cubicBezTo>
                <a:cubicBezTo>
                  <a:pt x="308" y="199"/>
                  <a:pt x="308" y="200"/>
                  <a:pt x="308" y="200"/>
                </a:cubicBezTo>
                <a:cubicBezTo>
                  <a:pt x="308" y="202"/>
                  <a:pt x="307" y="204"/>
                  <a:pt x="306" y="205"/>
                </a:cubicBezTo>
                <a:cubicBezTo>
                  <a:pt x="305" y="205"/>
                  <a:pt x="301" y="205"/>
                  <a:pt x="295" y="205"/>
                </a:cubicBezTo>
                <a:cubicBezTo>
                  <a:pt x="293" y="205"/>
                  <a:pt x="290" y="204"/>
                  <a:pt x="289" y="204"/>
                </a:cubicBezTo>
                <a:cubicBezTo>
                  <a:pt x="283" y="204"/>
                  <a:pt x="282" y="204"/>
                  <a:pt x="281" y="204"/>
                </a:cubicBezTo>
                <a:cubicBezTo>
                  <a:pt x="281" y="205"/>
                  <a:pt x="280" y="206"/>
                  <a:pt x="279" y="209"/>
                </a:cubicBezTo>
                <a:cubicBezTo>
                  <a:pt x="278" y="209"/>
                  <a:pt x="278" y="209"/>
                  <a:pt x="278" y="209"/>
                </a:cubicBezTo>
                <a:cubicBezTo>
                  <a:pt x="278" y="210"/>
                  <a:pt x="278" y="210"/>
                  <a:pt x="278" y="210"/>
                </a:cubicBezTo>
                <a:cubicBezTo>
                  <a:pt x="277" y="212"/>
                  <a:pt x="277" y="213"/>
                  <a:pt x="277" y="214"/>
                </a:cubicBezTo>
                <a:cubicBezTo>
                  <a:pt x="277" y="215"/>
                  <a:pt x="277" y="215"/>
                  <a:pt x="277" y="215"/>
                </a:cubicBezTo>
                <a:cubicBezTo>
                  <a:pt x="277" y="216"/>
                  <a:pt x="278" y="217"/>
                  <a:pt x="281" y="220"/>
                </a:cubicBezTo>
                <a:cubicBezTo>
                  <a:pt x="283" y="221"/>
                  <a:pt x="285" y="223"/>
                  <a:pt x="286" y="225"/>
                </a:cubicBezTo>
                <a:cubicBezTo>
                  <a:pt x="291" y="229"/>
                  <a:pt x="293" y="232"/>
                  <a:pt x="294" y="233"/>
                </a:cubicBezTo>
                <a:cubicBezTo>
                  <a:pt x="294" y="234"/>
                  <a:pt x="292" y="238"/>
                  <a:pt x="291" y="238"/>
                </a:cubicBezTo>
                <a:cubicBezTo>
                  <a:pt x="290" y="238"/>
                  <a:pt x="286" y="237"/>
                  <a:pt x="280" y="235"/>
                </a:cubicBezTo>
                <a:cubicBezTo>
                  <a:pt x="278" y="235"/>
                  <a:pt x="276" y="234"/>
                  <a:pt x="274" y="233"/>
                </a:cubicBezTo>
                <a:cubicBezTo>
                  <a:pt x="269" y="232"/>
                  <a:pt x="268" y="231"/>
                  <a:pt x="267" y="232"/>
                </a:cubicBezTo>
                <a:cubicBezTo>
                  <a:pt x="266" y="232"/>
                  <a:pt x="265" y="233"/>
                  <a:pt x="263" y="236"/>
                </a:cubicBezTo>
                <a:cubicBezTo>
                  <a:pt x="263" y="236"/>
                  <a:pt x="263" y="236"/>
                  <a:pt x="263" y="236"/>
                </a:cubicBezTo>
                <a:cubicBezTo>
                  <a:pt x="263" y="236"/>
                  <a:pt x="263" y="236"/>
                  <a:pt x="263" y="236"/>
                </a:cubicBezTo>
                <a:cubicBezTo>
                  <a:pt x="260" y="239"/>
                  <a:pt x="260" y="241"/>
                  <a:pt x="260" y="241"/>
                </a:cubicBezTo>
                <a:cubicBezTo>
                  <a:pt x="260" y="241"/>
                  <a:pt x="260" y="241"/>
                  <a:pt x="260" y="241"/>
                </a:cubicBezTo>
                <a:cubicBezTo>
                  <a:pt x="260" y="242"/>
                  <a:pt x="261" y="243"/>
                  <a:pt x="263" y="247"/>
                </a:cubicBezTo>
                <a:cubicBezTo>
                  <a:pt x="265" y="249"/>
                  <a:pt x="266" y="251"/>
                  <a:pt x="267" y="253"/>
                </a:cubicBezTo>
                <a:cubicBezTo>
                  <a:pt x="270" y="258"/>
                  <a:pt x="272" y="262"/>
                  <a:pt x="273" y="263"/>
                </a:cubicBezTo>
                <a:cubicBezTo>
                  <a:pt x="272" y="264"/>
                  <a:pt x="270" y="267"/>
                  <a:pt x="269" y="267"/>
                </a:cubicBezTo>
                <a:cubicBezTo>
                  <a:pt x="268" y="267"/>
                  <a:pt x="264" y="265"/>
                  <a:pt x="259" y="262"/>
                </a:cubicBezTo>
                <a:cubicBezTo>
                  <a:pt x="257" y="260"/>
                  <a:pt x="255" y="259"/>
                  <a:pt x="253" y="258"/>
                </a:cubicBezTo>
                <a:cubicBezTo>
                  <a:pt x="249" y="255"/>
                  <a:pt x="248" y="255"/>
                  <a:pt x="247" y="255"/>
                </a:cubicBezTo>
                <a:cubicBezTo>
                  <a:pt x="246" y="255"/>
                  <a:pt x="245" y="256"/>
                  <a:pt x="242" y="258"/>
                </a:cubicBezTo>
                <a:cubicBezTo>
                  <a:pt x="241" y="258"/>
                  <a:pt x="241" y="258"/>
                  <a:pt x="241" y="258"/>
                </a:cubicBezTo>
                <a:cubicBezTo>
                  <a:pt x="241" y="259"/>
                  <a:pt x="241" y="259"/>
                  <a:pt x="241" y="259"/>
                </a:cubicBezTo>
                <a:cubicBezTo>
                  <a:pt x="239" y="261"/>
                  <a:pt x="238" y="262"/>
                  <a:pt x="238" y="263"/>
                </a:cubicBezTo>
                <a:cubicBezTo>
                  <a:pt x="238" y="263"/>
                  <a:pt x="238" y="263"/>
                  <a:pt x="238" y="263"/>
                </a:cubicBezTo>
                <a:cubicBezTo>
                  <a:pt x="238" y="263"/>
                  <a:pt x="238" y="263"/>
                  <a:pt x="238" y="263"/>
                </a:cubicBezTo>
                <a:cubicBezTo>
                  <a:pt x="238" y="264"/>
                  <a:pt x="238" y="265"/>
                  <a:pt x="240" y="269"/>
                </a:cubicBezTo>
                <a:cubicBezTo>
                  <a:pt x="241" y="271"/>
                  <a:pt x="241" y="273"/>
                  <a:pt x="242" y="275"/>
                </a:cubicBezTo>
                <a:cubicBezTo>
                  <a:pt x="244" y="281"/>
                  <a:pt x="245" y="285"/>
                  <a:pt x="245" y="287"/>
                </a:cubicBezTo>
                <a:cubicBezTo>
                  <a:pt x="245" y="288"/>
                  <a:pt x="242" y="290"/>
                  <a:pt x="240" y="290"/>
                </a:cubicBezTo>
                <a:cubicBezTo>
                  <a:pt x="239" y="289"/>
                  <a:pt x="236" y="287"/>
                  <a:pt x="232" y="282"/>
                </a:cubicBezTo>
                <a:cubicBezTo>
                  <a:pt x="230" y="281"/>
                  <a:pt x="229" y="279"/>
                  <a:pt x="227" y="278"/>
                </a:cubicBezTo>
                <a:cubicBezTo>
                  <a:pt x="223" y="274"/>
                  <a:pt x="223" y="273"/>
                  <a:pt x="222" y="273"/>
                </a:cubicBezTo>
                <a:cubicBezTo>
                  <a:pt x="221" y="273"/>
                  <a:pt x="220" y="273"/>
                  <a:pt x="217" y="275"/>
                </a:cubicBezTo>
                <a:cubicBezTo>
                  <a:pt x="215" y="275"/>
                  <a:pt x="215" y="275"/>
                  <a:pt x="215" y="275"/>
                </a:cubicBezTo>
                <a:cubicBezTo>
                  <a:pt x="215" y="276"/>
                  <a:pt x="215" y="276"/>
                  <a:pt x="215" y="276"/>
                </a:cubicBezTo>
                <a:cubicBezTo>
                  <a:pt x="213" y="277"/>
                  <a:pt x="212" y="278"/>
                  <a:pt x="211" y="279"/>
                </a:cubicBezTo>
                <a:cubicBezTo>
                  <a:pt x="211" y="279"/>
                  <a:pt x="211" y="279"/>
                  <a:pt x="211" y="280"/>
                </a:cubicBezTo>
                <a:cubicBezTo>
                  <a:pt x="211" y="281"/>
                  <a:pt x="211" y="283"/>
                  <a:pt x="212" y="285"/>
                </a:cubicBezTo>
                <a:cubicBezTo>
                  <a:pt x="212" y="287"/>
                  <a:pt x="212" y="289"/>
                  <a:pt x="212" y="292"/>
                </a:cubicBezTo>
                <a:cubicBezTo>
                  <a:pt x="213" y="296"/>
                  <a:pt x="213" y="299"/>
                  <a:pt x="213" y="302"/>
                </a:cubicBezTo>
                <a:cubicBezTo>
                  <a:pt x="213" y="303"/>
                  <a:pt x="213" y="303"/>
                  <a:pt x="213" y="303"/>
                </a:cubicBezTo>
                <a:cubicBezTo>
                  <a:pt x="212" y="304"/>
                  <a:pt x="209" y="306"/>
                  <a:pt x="208" y="305"/>
                </a:cubicBezTo>
                <a:cubicBezTo>
                  <a:pt x="207" y="305"/>
                  <a:pt x="204" y="302"/>
                  <a:pt x="201" y="296"/>
                </a:cubicBezTo>
                <a:cubicBezTo>
                  <a:pt x="200" y="294"/>
                  <a:pt x="199" y="292"/>
                  <a:pt x="198" y="291"/>
                </a:cubicBezTo>
                <a:cubicBezTo>
                  <a:pt x="195" y="286"/>
                  <a:pt x="194" y="285"/>
                  <a:pt x="193" y="285"/>
                </a:cubicBezTo>
                <a:cubicBezTo>
                  <a:pt x="193" y="285"/>
                  <a:pt x="191" y="285"/>
                  <a:pt x="188" y="286"/>
                </a:cubicBezTo>
                <a:cubicBezTo>
                  <a:pt x="186" y="285"/>
                  <a:pt x="186" y="285"/>
                  <a:pt x="186" y="285"/>
                </a:cubicBezTo>
                <a:cubicBezTo>
                  <a:pt x="186" y="286"/>
                  <a:pt x="186" y="286"/>
                  <a:pt x="186" y="286"/>
                </a:cubicBezTo>
                <a:cubicBezTo>
                  <a:pt x="184" y="286"/>
                  <a:pt x="182" y="287"/>
                  <a:pt x="182" y="288"/>
                </a:cubicBezTo>
                <a:cubicBezTo>
                  <a:pt x="181" y="289"/>
                  <a:pt x="181" y="289"/>
                  <a:pt x="181" y="294"/>
                </a:cubicBezTo>
                <a:cubicBezTo>
                  <a:pt x="180" y="296"/>
                  <a:pt x="180" y="299"/>
                  <a:pt x="180" y="301"/>
                </a:cubicBezTo>
                <a:cubicBezTo>
                  <a:pt x="179" y="307"/>
                  <a:pt x="178" y="311"/>
                  <a:pt x="178" y="312"/>
                </a:cubicBezTo>
                <a:cubicBezTo>
                  <a:pt x="177" y="313"/>
                  <a:pt x="173" y="314"/>
                  <a:pt x="172" y="313"/>
                </a:cubicBezTo>
                <a:cubicBezTo>
                  <a:pt x="171" y="312"/>
                  <a:pt x="170" y="309"/>
                  <a:pt x="168" y="302"/>
                </a:cubicBezTo>
                <a:cubicBezTo>
                  <a:pt x="167" y="300"/>
                  <a:pt x="166" y="298"/>
                  <a:pt x="166" y="297"/>
                </a:cubicBezTo>
                <a:cubicBezTo>
                  <a:pt x="164" y="291"/>
                  <a:pt x="164" y="291"/>
                  <a:pt x="163" y="290"/>
                </a:cubicBezTo>
                <a:cubicBezTo>
                  <a:pt x="162" y="290"/>
                  <a:pt x="161" y="289"/>
                  <a:pt x="158" y="289"/>
                </a:cubicBezTo>
                <a:cubicBezTo>
                  <a:pt x="157" y="289"/>
                  <a:pt x="157" y="289"/>
                  <a:pt x="157" y="289"/>
                </a:cubicBezTo>
                <a:cubicBezTo>
                  <a:pt x="156" y="289"/>
                  <a:pt x="156" y="289"/>
                  <a:pt x="156" y="289"/>
                </a:cubicBezTo>
                <a:cubicBezTo>
                  <a:pt x="153" y="289"/>
                  <a:pt x="152" y="290"/>
                  <a:pt x="151" y="290"/>
                </a:cubicBezTo>
                <a:cubicBezTo>
                  <a:pt x="150" y="291"/>
                  <a:pt x="150" y="292"/>
                  <a:pt x="148" y="296"/>
                </a:cubicBezTo>
                <a:cubicBezTo>
                  <a:pt x="148" y="298"/>
                  <a:pt x="147" y="300"/>
                  <a:pt x="146" y="302"/>
                </a:cubicBezTo>
                <a:cubicBezTo>
                  <a:pt x="144" y="308"/>
                  <a:pt x="142" y="312"/>
                  <a:pt x="141" y="313"/>
                </a:cubicBezTo>
                <a:cubicBezTo>
                  <a:pt x="140" y="313"/>
                  <a:pt x="136" y="313"/>
                  <a:pt x="136" y="312"/>
                </a:cubicBezTo>
                <a:cubicBezTo>
                  <a:pt x="135" y="311"/>
                  <a:pt x="134" y="307"/>
                  <a:pt x="134" y="301"/>
                </a:cubicBezTo>
                <a:cubicBezTo>
                  <a:pt x="133" y="299"/>
                  <a:pt x="133" y="297"/>
                  <a:pt x="133" y="295"/>
                </a:cubicBezTo>
                <a:cubicBezTo>
                  <a:pt x="133" y="289"/>
                  <a:pt x="132" y="289"/>
                  <a:pt x="132" y="288"/>
                </a:cubicBezTo>
                <a:cubicBezTo>
                  <a:pt x="131" y="287"/>
                  <a:pt x="130" y="286"/>
                  <a:pt x="127" y="286"/>
                </a:cubicBezTo>
                <a:cubicBezTo>
                  <a:pt x="126" y="285"/>
                  <a:pt x="126" y="285"/>
                  <a:pt x="126" y="285"/>
                </a:cubicBezTo>
                <a:cubicBezTo>
                  <a:pt x="126" y="286"/>
                  <a:pt x="126" y="286"/>
                  <a:pt x="126" y="286"/>
                </a:cubicBezTo>
                <a:cubicBezTo>
                  <a:pt x="122" y="284"/>
                  <a:pt x="121" y="285"/>
                  <a:pt x="120" y="285"/>
                </a:cubicBezTo>
                <a:cubicBezTo>
                  <a:pt x="120" y="286"/>
                  <a:pt x="119" y="286"/>
                  <a:pt x="117" y="290"/>
                </a:cubicBezTo>
                <a:cubicBezTo>
                  <a:pt x="115" y="292"/>
                  <a:pt x="114" y="294"/>
                  <a:pt x="113" y="296"/>
                </a:cubicBezTo>
                <a:cubicBezTo>
                  <a:pt x="109" y="301"/>
                  <a:pt x="107" y="304"/>
                  <a:pt x="106" y="305"/>
                </a:cubicBezTo>
                <a:cubicBezTo>
                  <a:pt x="104" y="305"/>
                  <a:pt x="101" y="304"/>
                  <a:pt x="100" y="303"/>
                </a:cubicBezTo>
                <a:cubicBezTo>
                  <a:pt x="100" y="303"/>
                  <a:pt x="100" y="303"/>
                  <a:pt x="100" y="302"/>
                </a:cubicBezTo>
                <a:cubicBezTo>
                  <a:pt x="100" y="302"/>
                  <a:pt x="100" y="302"/>
                  <a:pt x="100" y="302"/>
                </a:cubicBezTo>
                <a:cubicBezTo>
                  <a:pt x="100" y="300"/>
                  <a:pt x="101" y="296"/>
                  <a:pt x="101" y="292"/>
                </a:cubicBezTo>
                <a:cubicBezTo>
                  <a:pt x="101" y="290"/>
                  <a:pt x="102" y="288"/>
                  <a:pt x="102" y="286"/>
                </a:cubicBezTo>
                <a:cubicBezTo>
                  <a:pt x="102" y="283"/>
                  <a:pt x="103" y="281"/>
                  <a:pt x="103" y="280"/>
                </a:cubicBezTo>
                <a:cubicBezTo>
                  <a:pt x="103" y="279"/>
                  <a:pt x="103" y="279"/>
                  <a:pt x="102" y="279"/>
                </a:cubicBezTo>
                <a:cubicBezTo>
                  <a:pt x="102" y="278"/>
                  <a:pt x="101" y="277"/>
                  <a:pt x="98" y="276"/>
                </a:cubicBezTo>
                <a:cubicBezTo>
                  <a:pt x="97" y="274"/>
                  <a:pt x="97" y="274"/>
                  <a:pt x="97" y="274"/>
                </a:cubicBezTo>
                <a:cubicBezTo>
                  <a:pt x="96" y="275"/>
                  <a:pt x="96" y="275"/>
                  <a:pt x="96" y="275"/>
                </a:cubicBezTo>
                <a:cubicBezTo>
                  <a:pt x="94" y="273"/>
                  <a:pt x="93" y="273"/>
                  <a:pt x="92" y="273"/>
                </a:cubicBezTo>
                <a:cubicBezTo>
                  <a:pt x="91" y="274"/>
                  <a:pt x="90" y="274"/>
                  <a:pt x="87" y="277"/>
                </a:cubicBezTo>
                <a:cubicBezTo>
                  <a:pt x="85" y="279"/>
                  <a:pt x="84" y="280"/>
                  <a:pt x="82" y="282"/>
                </a:cubicBezTo>
                <a:cubicBezTo>
                  <a:pt x="77" y="286"/>
                  <a:pt x="74" y="289"/>
                  <a:pt x="73" y="289"/>
                </a:cubicBezTo>
                <a:cubicBezTo>
                  <a:pt x="72" y="289"/>
                  <a:pt x="69" y="287"/>
                  <a:pt x="68" y="286"/>
                </a:cubicBezTo>
                <a:cubicBezTo>
                  <a:pt x="68" y="285"/>
                  <a:pt x="69" y="281"/>
                  <a:pt x="72" y="275"/>
                </a:cubicBezTo>
                <a:cubicBezTo>
                  <a:pt x="72" y="273"/>
                  <a:pt x="73" y="271"/>
                  <a:pt x="74" y="270"/>
                </a:cubicBezTo>
                <a:cubicBezTo>
                  <a:pt x="75" y="265"/>
                  <a:pt x="76" y="264"/>
                  <a:pt x="76" y="263"/>
                </a:cubicBezTo>
                <a:cubicBezTo>
                  <a:pt x="76" y="263"/>
                  <a:pt x="76" y="263"/>
                  <a:pt x="76" y="263"/>
                </a:cubicBezTo>
                <a:cubicBezTo>
                  <a:pt x="76" y="263"/>
                  <a:pt x="76" y="263"/>
                  <a:pt x="76" y="263"/>
                </a:cubicBezTo>
                <a:cubicBezTo>
                  <a:pt x="76" y="262"/>
                  <a:pt x="75" y="261"/>
                  <a:pt x="72" y="259"/>
                </a:cubicBezTo>
                <a:cubicBezTo>
                  <a:pt x="72" y="258"/>
                  <a:pt x="72" y="258"/>
                  <a:pt x="72" y="258"/>
                </a:cubicBezTo>
                <a:cubicBezTo>
                  <a:pt x="71" y="258"/>
                  <a:pt x="71" y="258"/>
                  <a:pt x="71" y="258"/>
                </a:cubicBezTo>
                <a:cubicBezTo>
                  <a:pt x="69" y="255"/>
                  <a:pt x="68" y="255"/>
                  <a:pt x="67" y="255"/>
                </a:cubicBezTo>
                <a:cubicBezTo>
                  <a:pt x="66" y="255"/>
                  <a:pt x="65" y="256"/>
                  <a:pt x="61" y="258"/>
                </a:cubicBezTo>
                <a:cubicBezTo>
                  <a:pt x="59" y="259"/>
                  <a:pt x="57" y="260"/>
                  <a:pt x="55" y="261"/>
                </a:cubicBezTo>
                <a:cubicBezTo>
                  <a:pt x="50" y="264"/>
                  <a:pt x="46" y="266"/>
                  <a:pt x="45" y="266"/>
                </a:cubicBezTo>
                <a:cubicBezTo>
                  <a:pt x="43" y="266"/>
                  <a:pt x="41" y="263"/>
                  <a:pt x="41" y="262"/>
                </a:cubicBezTo>
                <a:cubicBezTo>
                  <a:pt x="41" y="261"/>
                  <a:pt x="43" y="258"/>
                  <a:pt x="47" y="252"/>
                </a:cubicBezTo>
                <a:cubicBezTo>
                  <a:pt x="48" y="251"/>
                  <a:pt x="49" y="249"/>
                  <a:pt x="50" y="247"/>
                </a:cubicBezTo>
                <a:cubicBezTo>
                  <a:pt x="53" y="243"/>
                  <a:pt x="54" y="242"/>
                  <a:pt x="54" y="241"/>
                </a:cubicBezTo>
                <a:cubicBezTo>
                  <a:pt x="54" y="240"/>
                  <a:pt x="53" y="239"/>
                  <a:pt x="51" y="236"/>
                </a:cubicBezTo>
                <a:cubicBezTo>
                  <a:pt x="51" y="235"/>
                  <a:pt x="51" y="235"/>
                  <a:pt x="51" y="235"/>
                </a:cubicBezTo>
                <a:cubicBezTo>
                  <a:pt x="50" y="235"/>
                  <a:pt x="50" y="235"/>
                  <a:pt x="50" y="235"/>
                </a:cubicBezTo>
                <a:cubicBezTo>
                  <a:pt x="48" y="232"/>
                  <a:pt x="47" y="232"/>
                  <a:pt x="46" y="232"/>
                </a:cubicBezTo>
                <a:cubicBezTo>
                  <a:pt x="46" y="232"/>
                  <a:pt x="45" y="232"/>
                  <a:pt x="40" y="233"/>
                </a:cubicBezTo>
                <a:cubicBezTo>
                  <a:pt x="38" y="234"/>
                  <a:pt x="36" y="234"/>
                  <a:pt x="34" y="235"/>
                </a:cubicBezTo>
                <a:cubicBezTo>
                  <a:pt x="28" y="237"/>
                  <a:pt x="24" y="238"/>
                  <a:pt x="22" y="238"/>
                </a:cubicBezTo>
                <a:cubicBezTo>
                  <a:pt x="21" y="237"/>
                  <a:pt x="20" y="234"/>
                  <a:pt x="19" y="233"/>
                </a:cubicBezTo>
                <a:cubicBezTo>
                  <a:pt x="20" y="232"/>
                  <a:pt x="23" y="229"/>
                  <a:pt x="28" y="224"/>
                </a:cubicBezTo>
                <a:cubicBezTo>
                  <a:pt x="29" y="223"/>
                  <a:pt x="31" y="221"/>
                  <a:pt x="32" y="220"/>
                </a:cubicBezTo>
                <a:cubicBezTo>
                  <a:pt x="36" y="216"/>
                  <a:pt x="37" y="216"/>
                  <a:pt x="37" y="215"/>
                </a:cubicBezTo>
                <a:cubicBezTo>
                  <a:pt x="37" y="215"/>
                  <a:pt x="37" y="215"/>
                  <a:pt x="37" y="214"/>
                </a:cubicBezTo>
                <a:cubicBezTo>
                  <a:pt x="37" y="213"/>
                  <a:pt x="37" y="212"/>
                  <a:pt x="36" y="210"/>
                </a:cubicBezTo>
                <a:cubicBezTo>
                  <a:pt x="36" y="208"/>
                  <a:pt x="36" y="208"/>
                  <a:pt x="36" y="208"/>
                </a:cubicBezTo>
                <a:cubicBezTo>
                  <a:pt x="35" y="208"/>
                  <a:pt x="35" y="208"/>
                  <a:pt x="35" y="208"/>
                </a:cubicBezTo>
                <a:cubicBezTo>
                  <a:pt x="34" y="205"/>
                  <a:pt x="33" y="205"/>
                  <a:pt x="32" y="204"/>
                </a:cubicBezTo>
                <a:cubicBezTo>
                  <a:pt x="31" y="204"/>
                  <a:pt x="31" y="204"/>
                  <a:pt x="26" y="204"/>
                </a:cubicBezTo>
                <a:cubicBezTo>
                  <a:pt x="24" y="204"/>
                  <a:pt x="21" y="205"/>
                  <a:pt x="19" y="205"/>
                </a:cubicBezTo>
                <a:cubicBezTo>
                  <a:pt x="13" y="205"/>
                  <a:pt x="9" y="205"/>
                  <a:pt x="7" y="204"/>
                </a:cubicBezTo>
                <a:cubicBezTo>
                  <a:pt x="7" y="204"/>
                  <a:pt x="6" y="201"/>
                  <a:pt x="6" y="199"/>
                </a:cubicBezTo>
                <a:cubicBezTo>
                  <a:pt x="6" y="199"/>
                  <a:pt x="6" y="199"/>
                  <a:pt x="6" y="199"/>
                </a:cubicBezTo>
                <a:cubicBezTo>
                  <a:pt x="6" y="198"/>
                  <a:pt x="10" y="196"/>
                  <a:pt x="15" y="193"/>
                </a:cubicBezTo>
                <a:cubicBezTo>
                  <a:pt x="17" y="192"/>
                  <a:pt x="19" y="191"/>
                  <a:pt x="21" y="190"/>
                </a:cubicBezTo>
                <a:cubicBezTo>
                  <a:pt x="26" y="187"/>
                  <a:pt x="26" y="187"/>
                  <a:pt x="27" y="186"/>
                </a:cubicBezTo>
                <a:cubicBezTo>
                  <a:pt x="27" y="185"/>
                  <a:pt x="27" y="185"/>
                  <a:pt x="27" y="184"/>
                </a:cubicBezTo>
                <a:cubicBezTo>
                  <a:pt x="27" y="183"/>
                  <a:pt x="27" y="181"/>
                  <a:pt x="27" y="181"/>
                </a:cubicBezTo>
                <a:cubicBezTo>
                  <a:pt x="27" y="179"/>
                  <a:pt x="27" y="179"/>
                  <a:pt x="27" y="179"/>
                </a:cubicBezTo>
                <a:cubicBezTo>
                  <a:pt x="26" y="179"/>
                  <a:pt x="26" y="179"/>
                  <a:pt x="26" y="179"/>
                </a:cubicBezTo>
                <a:cubicBezTo>
                  <a:pt x="26" y="176"/>
                  <a:pt x="25" y="175"/>
                  <a:pt x="25" y="174"/>
                </a:cubicBezTo>
                <a:cubicBezTo>
                  <a:pt x="24" y="174"/>
                  <a:pt x="23" y="174"/>
                  <a:pt x="18" y="173"/>
                </a:cubicBezTo>
                <a:cubicBezTo>
                  <a:pt x="16" y="172"/>
                  <a:pt x="14" y="172"/>
                  <a:pt x="12" y="172"/>
                </a:cubicBezTo>
                <a:cubicBezTo>
                  <a:pt x="6" y="170"/>
                  <a:pt x="2" y="169"/>
                  <a:pt x="1" y="169"/>
                </a:cubicBezTo>
                <a:cubicBezTo>
                  <a:pt x="0" y="168"/>
                  <a:pt x="0" y="167"/>
                  <a:pt x="0" y="165"/>
                </a:cubicBezTo>
                <a:close/>
                <a:moveTo>
                  <a:pt x="252" y="156"/>
                </a:moveTo>
                <a:cubicBezTo>
                  <a:pt x="252" y="104"/>
                  <a:pt x="209" y="62"/>
                  <a:pt x="157" y="62"/>
                </a:cubicBezTo>
                <a:cubicBezTo>
                  <a:pt x="105" y="62"/>
                  <a:pt x="62" y="104"/>
                  <a:pt x="62" y="156"/>
                </a:cubicBezTo>
                <a:cubicBezTo>
                  <a:pt x="62" y="209"/>
                  <a:pt x="105" y="251"/>
                  <a:pt x="157" y="251"/>
                </a:cubicBezTo>
                <a:cubicBezTo>
                  <a:pt x="209" y="251"/>
                  <a:pt x="252" y="209"/>
                  <a:pt x="252" y="15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54" name="Google Shape;4354;p92"/>
          <p:cNvSpPr/>
          <p:nvPr/>
        </p:nvSpPr>
        <p:spPr>
          <a:xfrm>
            <a:off x="5481888" y="4650917"/>
            <a:ext cx="1772713" cy="1770638"/>
          </a:xfrm>
          <a:custGeom>
            <a:avLst/>
            <a:gdLst/>
            <a:ahLst/>
            <a:cxnLst/>
            <a:rect l="l" t="t" r="r" b="b"/>
            <a:pathLst>
              <a:path w="360" h="360" extrusionOk="0">
                <a:moveTo>
                  <a:pt x="0" y="166"/>
                </a:moveTo>
                <a:cubicBezTo>
                  <a:pt x="0" y="165"/>
                  <a:pt x="0" y="164"/>
                  <a:pt x="0" y="164"/>
                </a:cubicBezTo>
                <a:cubicBezTo>
                  <a:pt x="1" y="163"/>
                  <a:pt x="6" y="162"/>
                  <a:pt x="13" y="161"/>
                </a:cubicBezTo>
                <a:cubicBezTo>
                  <a:pt x="16" y="161"/>
                  <a:pt x="18" y="160"/>
                  <a:pt x="20" y="160"/>
                </a:cubicBezTo>
                <a:cubicBezTo>
                  <a:pt x="27" y="159"/>
                  <a:pt x="28" y="159"/>
                  <a:pt x="28" y="158"/>
                </a:cubicBezTo>
                <a:cubicBezTo>
                  <a:pt x="29" y="157"/>
                  <a:pt x="30" y="156"/>
                  <a:pt x="30" y="152"/>
                </a:cubicBezTo>
                <a:cubicBezTo>
                  <a:pt x="30" y="152"/>
                  <a:pt x="30" y="152"/>
                  <a:pt x="30" y="152"/>
                </a:cubicBezTo>
                <a:cubicBezTo>
                  <a:pt x="30" y="152"/>
                  <a:pt x="30" y="152"/>
                  <a:pt x="30" y="152"/>
                </a:cubicBezTo>
                <a:cubicBezTo>
                  <a:pt x="31" y="151"/>
                  <a:pt x="31" y="150"/>
                  <a:pt x="31" y="148"/>
                </a:cubicBezTo>
                <a:cubicBezTo>
                  <a:pt x="31" y="147"/>
                  <a:pt x="31" y="146"/>
                  <a:pt x="31" y="145"/>
                </a:cubicBezTo>
                <a:cubicBezTo>
                  <a:pt x="30" y="144"/>
                  <a:pt x="29" y="143"/>
                  <a:pt x="24" y="141"/>
                </a:cubicBezTo>
                <a:cubicBezTo>
                  <a:pt x="22" y="139"/>
                  <a:pt x="20" y="138"/>
                  <a:pt x="18" y="137"/>
                </a:cubicBezTo>
                <a:cubicBezTo>
                  <a:pt x="12" y="133"/>
                  <a:pt x="8" y="130"/>
                  <a:pt x="7" y="129"/>
                </a:cubicBezTo>
                <a:cubicBezTo>
                  <a:pt x="7" y="129"/>
                  <a:pt x="7" y="129"/>
                  <a:pt x="7" y="128"/>
                </a:cubicBezTo>
                <a:cubicBezTo>
                  <a:pt x="7" y="126"/>
                  <a:pt x="8" y="123"/>
                  <a:pt x="9" y="123"/>
                </a:cubicBezTo>
                <a:cubicBezTo>
                  <a:pt x="10" y="123"/>
                  <a:pt x="15" y="122"/>
                  <a:pt x="22" y="123"/>
                </a:cubicBezTo>
                <a:cubicBezTo>
                  <a:pt x="25" y="123"/>
                  <a:pt x="27" y="124"/>
                  <a:pt x="29" y="124"/>
                </a:cubicBezTo>
                <a:cubicBezTo>
                  <a:pt x="36" y="124"/>
                  <a:pt x="36" y="124"/>
                  <a:pt x="37" y="124"/>
                </a:cubicBezTo>
                <a:cubicBezTo>
                  <a:pt x="38" y="123"/>
                  <a:pt x="39" y="122"/>
                  <a:pt x="41" y="119"/>
                </a:cubicBezTo>
                <a:cubicBezTo>
                  <a:pt x="41" y="119"/>
                  <a:pt x="41" y="119"/>
                  <a:pt x="41" y="119"/>
                </a:cubicBezTo>
                <a:cubicBezTo>
                  <a:pt x="41" y="118"/>
                  <a:pt x="41" y="118"/>
                  <a:pt x="41" y="118"/>
                </a:cubicBezTo>
                <a:cubicBezTo>
                  <a:pt x="42" y="116"/>
                  <a:pt x="43" y="114"/>
                  <a:pt x="43" y="113"/>
                </a:cubicBezTo>
                <a:cubicBezTo>
                  <a:pt x="43" y="113"/>
                  <a:pt x="43" y="112"/>
                  <a:pt x="43" y="111"/>
                </a:cubicBezTo>
                <a:cubicBezTo>
                  <a:pt x="42" y="111"/>
                  <a:pt x="42" y="110"/>
                  <a:pt x="38" y="106"/>
                </a:cubicBezTo>
                <a:cubicBezTo>
                  <a:pt x="36" y="104"/>
                  <a:pt x="34" y="103"/>
                  <a:pt x="32" y="101"/>
                </a:cubicBezTo>
                <a:cubicBezTo>
                  <a:pt x="27" y="95"/>
                  <a:pt x="24" y="92"/>
                  <a:pt x="23" y="91"/>
                </a:cubicBezTo>
                <a:cubicBezTo>
                  <a:pt x="24" y="89"/>
                  <a:pt x="26" y="86"/>
                  <a:pt x="27" y="85"/>
                </a:cubicBezTo>
                <a:cubicBezTo>
                  <a:pt x="28" y="85"/>
                  <a:pt x="32" y="86"/>
                  <a:pt x="40" y="88"/>
                </a:cubicBezTo>
                <a:cubicBezTo>
                  <a:pt x="42" y="89"/>
                  <a:pt x="44" y="90"/>
                  <a:pt x="46" y="91"/>
                </a:cubicBezTo>
                <a:cubicBezTo>
                  <a:pt x="52" y="93"/>
                  <a:pt x="53" y="93"/>
                  <a:pt x="54" y="93"/>
                </a:cubicBezTo>
                <a:cubicBezTo>
                  <a:pt x="55" y="92"/>
                  <a:pt x="56" y="92"/>
                  <a:pt x="58" y="88"/>
                </a:cubicBezTo>
                <a:cubicBezTo>
                  <a:pt x="59" y="88"/>
                  <a:pt x="59" y="88"/>
                  <a:pt x="59" y="88"/>
                </a:cubicBezTo>
                <a:cubicBezTo>
                  <a:pt x="59" y="88"/>
                  <a:pt x="59" y="88"/>
                  <a:pt x="59" y="88"/>
                </a:cubicBezTo>
                <a:cubicBezTo>
                  <a:pt x="62" y="84"/>
                  <a:pt x="62" y="83"/>
                  <a:pt x="62" y="83"/>
                </a:cubicBezTo>
                <a:cubicBezTo>
                  <a:pt x="62" y="82"/>
                  <a:pt x="62" y="82"/>
                  <a:pt x="62" y="82"/>
                </a:cubicBezTo>
                <a:cubicBezTo>
                  <a:pt x="62" y="81"/>
                  <a:pt x="62" y="80"/>
                  <a:pt x="59" y="75"/>
                </a:cubicBezTo>
                <a:cubicBezTo>
                  <a:pt x="57" y="73"/>
                  <a:pt x="56" y="71"/>
                  <a:pt x="54" y="69"/>
                </a:cubicBezTo>
                <a:cubicBezTo>
                  <a:pt x="51" y="63"/>
                  <a:pt x="49" y="58"/>
                  <a:pt x="48" y="57"/>
                </a:cubicBezTo>
                <a:cubicBezTo>
                  <a:pt x="49" y="56"/>
                  <a:pt x="52" y="53"/>
                  <a:pt x="53" y="52"/>
                </a:cubicBezTo>
                <a:cubicBezTo>
                  <a:pt x="54" y="53"/>
                  <a:pt x="58" y="55"/>
                  <a:pt x="64" y="59"/>
                </a:cubicBezTo>
                <a:cubicBezTo>
                  <a:pt x="67" y="60"/>
                  <a:pt x="69" y="61"/>
                  <a:pt x="70" y="62"/>
                </a:cubicBezTo>
                <a:cubicBezTo>
                  <a:pt x="76" y="66"/>
                  <a:pt x="77" y="66"/>
                  <a:pt x="78" y="66"/>
                </a:cubicBezTo>
                <a:cubicBezTo>
                  <a:pt x="79" y="66"/>
                  <a:pt x="80" y="65"/>
                  <a:pt x="83" y="63"/>
                </a:cubicBezTo>
                <a:cubicBezTo>
                  <a:pt x="84" y="63"/>
                  <a:pt x="84" y="63"/>
                  <a:pt x="84" y="63"/>
                </a:cubicBezTo>
                <a:cubicBezTo>
                  <a:pt x="84" y="62"/>
                  <a:pt x="84" y="62"/>
                  <a:pt x="84" y="62"/>
                </a:cubicBezTo>
                <a:cubicBezTo>
                  <a:pt x="87" y="60"/>
                  <a:pt x="88" y="59"/>
                  <a:pt x="88" y="57"/>
                </a:cubicBezTo>
                <a:cubicBezTo>
                  <a:pt x="88" y="56"/>
                  <a:pt x="88" y="56"/>
                  <a:pt x="86" y="50"/>
                </a:cubicBezTo>
                <a:cubicBezTo>
                  <a:pt x="85" y="48"/>
                  <a:pt x="84" y="46"/>
                  <a:pt x="84" y="43"/>
                </a:cubicBezTo>
                <a:cubicBezTo>
                  <a:pt x="81" y="36"/>
                  <a:pt x="80" y="31"/>
                  <a:pt x="80" y="30"/>
                </a:cubicBezTo>
                <a:cubicBezTo>
                  <a:pt x="81" y="29"/>
                  <a:pt x="84" y="27"/>
                  <a:pt x="86" y="27"/>
                </a:cubicBezTo>
                <a:cubicBezTo>
                  <a:pt x="87" y="27"/>
                  <a:pt x="90" y="30"/>
                  <a:pt x="96" y="35"/>
                </a:cubicBezTo>
                <a:cubicBezTo>
                  <a:pt x="97" y="37"/>
                  <a:pt x="99" y="39"/>
                  <a:pt x="100" y="40"/>
                </a:cubicBezTo>
                <a:cubicBezTo>
                  <a:pt x="105" y="45"/>
                  <a:pt x="106" y="45"/>
                  <a:pt x="107" y="46"/>
                </a:cubicBezTo>
                <a:cubicBezTo>
                  <a:pt x="108" y="46"/>
                  <a:pt x="109" y="46"/>
                  <a:pt x="112" y="44"/>
                </a:cubicBezTo>
                <a:cubicBezTo>
                  <a:pt x="114" y="44"/>
                  <a:pt x="114" y="44"/>
                  <a:pt x="114" y="44"/>
                </a:cubicBezTo>
                <a:cubicBezTo>
                  <a:pt x="114" y="43"/>
                  <a:pt x="114" y="43"/>
                  <a:pt x="114" y="43"/>
                </a:cubicBezTo>
                <a:cubicBezTo>
                  <a:pt x="118" y="42"/>
                  <a:pt x="118" y="40"/>
                  <a:pt x="119" y="40"/>
                </a:cubicBezTo>
                <a:cubicBezTo>
                  <a:pt x="119" y="39"/>
                  <a:pt x="119" y="39"/>
                  <a:pt x="119" y="39"/>
                </a:cubicBezTo>
                <a:cubicBezTo>
                  <a:pt x="119" y="39"/>
                  <a:pt x="119" y="39"/>
                  <a:pt x="119" y="39"/>
                </a:cubicBezTo>
                <a:cubicBezTo>
                  <a:pt x="119" y="38"/>
                  <a:pt x="119" y="36"/>
                  <a:pt x="118" y="32"/>
                </a:cubicBezTo>
                <a:cubicBezTo>
                  <a:pt x="118" y="30"/>
                  <a:pt x="118" y="27"/>
                  <a:pt x="118" y="24"/>
                </a:cubicBezTo>
                <a:cubicBezTo>
                  <a:pt x="117" y="19"/>
                  <a:pt x="117" y="13"/>
                  <a:pt x="117" y="11"/>
                </a:cubicBezTo>
                <a:cubicBezTo>
                  <a:pt x="117" y="11"/>
                  <a:pt x="117" y="11"/>
                  <a:pt x="117" y="11"/>
                </a:cubicBezTo>
                <a:cubicBezTo>
                  <a:pt x="118" y="10"/>
                  <a:pt x="122" y="9"/>
                  <a:pt x="124" y="9"/>
                </a:cubicBezTo>
                <a:cubicBezTo>
                  <a:pt x="124" y="10"/>
                  <a:pt x="127" y="14"/>
                  <a:pt x="131" y="20"/>
                </a:cubicBezTo>
                <a:cubicBezTo>
                  <a:pt x="132" y="22"/>
                  <a:pt x="134" y="24"/>
                  <a:pt x="135" y="26"/>
                </a:cubicBezTo>
                <a:cubicBezTo>
                  <a:pt x="138" y="31"/>
                  <a:pt x="139" y="32"/>
                  <a:pt x="140" y="32"/>
                </a:cubicBezTo>
                <a:cubicBezTo>
                  <a:pt x="140" y="33"/>
                  <a:pt x="142" y="33"/>
                  <a:pt x="146" y="32"/>
                </a:cubicBezTo>
                <a:cubicBezTo>
                  <a:pt x="148" y="33"/>
                  <a:pt x="148" y="33"/>
                  <a:pt x="148" y="33"/>
                </a:cubicBezTo>
                <a:cubicBezTo>
                  <a:pt x="148" y="32"/>
                  <a:pt x="148" y="32"/>
                  <a:pt x="148" y="32"/>
                </a:cubicBezTo>
                <a:cubicBezTo>
                  <a:pt x="150" y="31"/>
                  <a:pt x="152" y="30"/>
                  <a:pt x="153" y="29"/>
                </a:cubicBezTo>
                <a:cubicBezTo>
                  <a:pt x="153" y="29"/>
                  <a:pt x="153" y="28"/>
                  <a:pt x="154" y="24"/>
                </a:cubicBezTo>
                <a:cubicBezTo>
                  <a:pt x="154" y="20"/>
                  <a:pt x="154" y="20"/>
                  <a:pt x="154" y="20"/>
                </a:cubicBezTo>
                <a:cubicBezTo>
                  <a:pt x="155" y="18"/>
                  <a:pt x="155" y="16"/>
                  <a:pt x="155" y="14"/>
                </a:cubicBezTo>
                <a:cubicBezTo>
                  <a:pt x="156" y="7"/>
                  <a:pt x="157" y="3"/>
                  <a:pt x="158" y="1"/>
                </a:cubicBezTo>
                <a:cubicBezTo>
                  <a:pt x="159" y="1"/>
                  <a:pt x="163" y="0"/>
                  <a:pt x="164" y="1"/>
                </a:cubicBezTo>
                <a:cubicBezTo>
                  <a:pt x="165" y="2"/>
                  <a:pt x="167" y="6"/>
                  <a:pt x="169" y="13"/>
                </a:cubicBezTo>
                <a:cubicBezTo>
                  <a:pt x="170" y="15"/>
                  <a:pt x="171" y="18"/>
                  <a:pt x="172" y="20"/>
                </a:cubicBezTo>
                <a:cubicBezTo>
                  <a:pt x="173" y="26"/>
                  <a:pt x="174" y="27"/>
                  <a:pt x="175" y="27"/>
                </a:cubicBezTo>
                <a:cubicBezTo>
                  <a:pt x="175" y="28"/>
                  <a:pt x="177" y="28"/>
                  <a:pt x="181" y="28"/>
                </a:cubicBezTo>
                <a:cubicBezTo>
                  <a:pt x="181" y="29"/>
                  <a:pt x="181" y="29"/>
                  <a:pt x="181" y="29"/>
                </a:cubicBezTo>
                <a:cubicBezTo>
                  <a:pt x="182" y="28"/>
                  <a:pt x="182" y="28"/>
                  <a:pt x="182" y="28"/>
                </a:cubicBezTo>
                <a:cubicBezTo>
                  <a:pt x="187" y="29"/>
                  <a:pt x="188" y="28"/>
                  <a:pt x="188" y="27"/>
                </a:cubicBezTo>
                <a:cubicBezTo>
                  <a:pt x="189" y="27"/>
                  <a:pt x="189" y="26"/>
                  <a:pt x="191" y="21"/>
                </a:cubicBezTo>
                <a:cubicBezTo>
                  <a:pt x="192" y="18"/>
                  <a:pt x="193" y="16"/>
                  <a:pt x="194" y="13"/>
                </a:cubicBezTo>
                <a:cubicBezTo>
                  <a:pt x="197" y="7"/>
                  <a:pt x="199" y="2"/>
                  <a:pt x="200" y="1"/>
                </a:cubicBezTo>
                <a:cubicBezTo>
                  <a:pt x="201" y="1"/>
                  <a:pt x="205" y="1"/>
                  <a:pt x="206" y="2"/>
                </a:cubicBezTo>
                <a:cubicBezTo>
                  <a:pt x="207" y="3"/>
                  <a:pt x="207" y="8"/>
                  <a:pt x="208" y="15"/>
                </a:cubicBezTo>
                <a:cubicBezTo>
                  <a:pt x="208" y="18"/>
                  <a:pt x="209" y="20"/>
                  <a:pt x="209" y="22"/>
                </a:cubicBezTo>
                <a:cubicBezTo>
                  <a:pt x="209" y="29"/>
                  <a:pt x="209" y="30"/>
                  <a:pt x="210" y="30"/>
                </a:cubicBezTo>
                <a:cubicBezTo>
                  <a:pt x="211" y="31"/>
                  <a:pt x="212" y="32"/>
                  <a:pt x="216" y="33"/>
                </a:cubicBezTo>
                <a:cubicBezTo>
                  <a:pt x="216" y="33"/>
                  <a:pt x="216" y="33"/>
                  <a:pt x="216" y="33"/>
                </a:cubicBezTo>
                <a:cubicBezTo>
                  <a:pt x="217" y="33"/>
                  <a:pt x="217" y="33"/>
                  <a:pt x="217" y="33"/>
                </a:cubicBezTo>
                <a:cubicBezTo>
                  <a:pt x="221" y="34"/>
                  <a:pt x="222" y="34"/>
                  <a:pt x="223" y="33"/>
                </a:cubicBezTo>
                <a:cubicBezTo>
                  <a:pt x="224" y="33"/>
                  <a:pt x="225" y="32"/>
                  <a:pt x="228" y="28"/>
                </a:cubicBezTo>
                <a:cubicBezTo>
                  <a:pt x="229" y="26"/>
                  <a:pt x="230" y="23"/>
                  <a:pt x="232" y="21"/>
                </a:cubicBezTo>
                <a:cubicBezTo>
                  <a:pt x="236" y="15"/>
                  <a:pt x="239" y="12"/>
                  <a:pt x="240" y="11"/>
                </a:cubicBezTo>
                <a:cubicBezTo>
                  <a:pt x="242" y="11"/>
                  <a:pt x="246" y="12"/>
                  <a:pt x="247" y="13"/>
                </a:cubicBezTo>
                <a:cubicBezTo>
                  <a:pt x="247" y="14"/>
                  <a:pt x="247" y="18"/>
                  <a:pt x="246" y="24"/>
                </a:cubicBezTo>
                <a:cubicBezTo>
                  <a:pt x="246" y="25"/>
                  <a:pt x="245" y="26"/>
                  <a:pt x="245" y="26"/>
                </a:cubicBezTo>
                <a:cubicBezTo>
                  <a:pt x="245" y="29"/>
                  <a:pt x="245" y="31"/>
                  <a:pt x="244" y="33"/>
                </a:cubicBezTo>
                <a:cubicBezTo>
                  <a:pt x="244" y="35"/>
                  <a:pt x="244" y="37"/>
                  <a:pt x="244" y="38"/>
                </a:cubicBezTo>
                <a:cubicBezTo>
                  <a:pt x="243" y="40"/>
                  <a:pt x="243" y="41"/>
                  <a:pt x="244" y="41"/>
                </a:cubicBezTo>
                <a:cubicBezTo>
                  <a:pt x="244" y="42"/>
                  <a:pt x="245" y="43"/>
                  <a:pt x="249" y="45"/>
                </a:cubicBezTo>
                <a:cubicBezTo>
                  <a:pt x="249" y="47"/>
                  <a:pt x="249" y="47"/>
                  <a:pt x="249" y="47"/>
                </a:cubicBezTo>
                <a:cubicBezTo>
                  <a:pt x="250" y="46"/>
                  <a:pt x="250" y="46"/>
                  <a:pt x="250" y="46"/>
                </a:cubicBezTo>
                <a:cubicBezTo>
                  <a:pt x="253" y="48"/>
                  <a:pt x="255" y="48"/>
                  <a:pt x="256" y="47"/>
                </a:cubicBezTo>
                <a:cubicBezTo>
                  <a:pt x="257" y="47"/>
                  <a:pt x="257" y="47"/>
                  <a:pt x="261" y="43"/>
                </a:cubicBezTo>
                <a:cubicBezTo>
                  <a:pt x="263" y="41"/>
                  <a:pt x="265" y="39"/>
                  <a:pt x="267" y="38"/>
                </a:cubicBezTo>
                <a:cubicBezTo>
                  <a:pt x="273" y="33"/>
                  <a:pt x="276" y="30"/>
                  <a:pt x="278" y="29"/>
                </a:cubicBezTo>
                <a:cubicBezTo>
                  <a:pt x="279" y="30"/>
                  <a:pt x="283" y="32"/>
                  <a:pt x="283" y="33"/>
                </a:cubicBezTo>
                <a:cubicBezTo>
                  <a:pt x="283" y="35"/>
                  <a:pt x="281" y="40"/>
                  <a:pt x="279" y="46"/>
                </a:cubicBezTo>
                <a:cubicBezTo>
                  <a:pt x="278" y="48"/>
                  <a:pt x="277" y="50"/>
                  <a:pt x="276" y="52"/>
                </a:cubicBezTo>
                <a:cubicBezTo>
                  <a:pt x="275" y="56"/>
                  <a:pt x="274" y="58"/>
                  <a:pt x="274" y="59"/>
                </a:cubicBezTo>
                <a:cubicBezTo>
                  <a:pt x="274" y="59"/>
                  <a:pt x="274" y="59"/>
                  <a:pt x="274" y="59"/>
                </a:cubicBezTo>
                <a:cubicBezTo>
                  <a:pt x="274" y="60"/>
                  <a:pt x="274" y="60"/>
                  <a:pt x="274" y="60"/>
                </a:cubicBezTo>
                <a:cubicBezTo>
                  <a:pt x="274" y="61"/>
                  <a:pt x="275" y="62"/>
                  <a:pt x="278" y="64"/>
                </a:cubicBezTo>
                <a:cubicBezTo>
                  <a:pt x="278" y="66"/>
                  <a:pt x="278" y="66"/>
                  <a:pt x="278" y="66"/>
                </a:cubicBezTo>
                <a:cubicBezTo>
                  <a:pt x="279" y="66"/>
                  <a:pt x="279" y="66"/>
                  <a:pt x="279" y="66"/>
                </a:cubicBezTo>
                <a:cubicBezTo>
                  <a:pt x="282" y="68"/>
                  <a:pt x="283" y="69"/>
                  <a:pt x="284" y="69"/>
                </a:cubicBezTo>
                <a:cubicBezTo>
                  <a:pt x="285" y="69"/>
                  <a:pt x="286" y="68"/>
                  <a:pt x="291" y="65"/>
                </a:cubicBezTo>
                <a:cubicBezTo>
                  <a:pt x="293" y="64"/>
                  <a:pt x="295" y="63"/>
                  <a:pt x="298" y="62"/>
                </a:cubicBezTo>
                <a:cubicBezTo>
                  <a:pt x="304" y="58"/>
                  <a:pt x="308" y="56"/>
                  <a:pt x="310" y="56"/>
                </a:cubicBezTo>
                <a:cubicBezTo>
                  <a:pt x="311" y="57"/>
                  <a:pt x="314" y="60"/>
                  <a:pt x="314" y="61"/>
                </a:cubicBezTo>
                <a:cubicBezTo>
                  <a:pt x="314" y="62"/>
                  <a:pt x="312" y="66"/>
                  <a:pt x="307" y="72"/>
                </a:cubicBezTo>
                <a:cubicBezTo>
                  <a:pt x="306" y="74"/>
                  <a:pt x="305" y="76"/>
                  <a:pt x="303" y="78"/>
                </a:cubicBezTo>
                <a:cubicBezTo>
                  <a:pt x="300" y="83"/>
                  <a:pt x="299" y="84"/>
                  <a:pt x="299" y="85"/>
                </a:cubicBezTo>
                <a:cubicBezTo>
                  <a:pt x="299" y="85"/>
                  <a:pt x="299" y="85"/>
                  <a:pt x="299" y="85"/>
                </a:cubicBezTo>
                <a:cubicBezTo>
                  <a:pt x="299" y="85"/>
                  <a:pt x="299" y="85"/>
                  <a:pt x="299" y="85"/>
                </a:cubicBezTo>
                <a:cubicBezTo>
                  <a:pt x="299" y="86"/>
                  <a:pt x="300" y="88"/>
                  <a:pt x="302" y="90"/>
                </a:cubicBezTo>
                <a:cubicBezTo>
                  <a:pt x="302" y="93"/>
                  <a:pt x="302" y="93"/>
                  <a:pt x="302" y="93"/>
                </a:cubicBezTo>
                <a:cubicBezTo>
                  <a:pt x="303" y="92"/>
                  <a:pt x="303" y="92"/>
                  <a:pt x="303" y="92"/>
                </a:cubicBezTo>
                <a:cubicBezTo>
                  <a:pt x="305" y="95"/>
                  <a:pt x="306" y="96"/>
                  <a:pt x="307" y="96"/>
                </a:cubicBezTo>
                <a:cubicBezTo>
                  <a:pt x="308" y="96"/>
                  <a:pt x="309" y="96"/>
                  <a:pt x="314" y="94"/>
                </a:cubicBezTo>
                <a:cubicBezTo>
                  <a:pt x="317" y="94"/>
                  <a:pt x="319" y="93"/>
                  <a:pt x="322" y="92"/>
                </a:cubicBezTo>
                <a:cubicBezTo>
                  <a:pt x="329" y="90"/>
                  <a:pt x="334" y="89"/>
                  <a:pt x="335" y="89"/>
                </a:cubicBezTo>
                <a:cubicBezTo>
                  <a:pt x="336" y="90"/>
                  <a:pt x="338" y="94"/>
                  <a:pt x="338" y="95"/>
                </a:cubicBezTo>
                <a:cubicBezTo>
                  <a:pt x="337" y="96"/>
                  <a:pt x="335" y="99"/>
                  <a:pt x="329" y="105"/>
                </a:cubicBezTo>
                <a:cubicBezTo>
                  <a:pt x="327" y="106"/>
                  <a:pt x="325" y="108"/>
                  <a:pt x="324" y="109"/>
                </a:cubicBezTo>
                <a:cubicBezTo>
                  <a:pt x="319" y="113"/>
                  <a:pt x="318" y="114"/>
                  <a:pt x="318" y="115"/>
                </a:cubicBezTo>
                <a:cubicBezTo>
                  <a:pt x="318" y="115"/>
                  <a:pt x="318" y="115"/>
                  <a:pt x="318" y="115"/>
                </a:cubicBezTo>
                <a:cubicBezTo>
                  <a:pt x="318" y="117"/>
                  <a:pt x="318" y="118"/>
                  <a:pt x="319" y="121"/>
                </a:cubicBezTo>
                <a:cubicBezTo>
                  <a:pt x="319" y="123"/>
                  <a:pt x="319" y="123"/>
                  <a:pt x="319" y="123"/>
                </a:cubicBezTo>
                <a:cubicBezTo>
                  <a:pt x="320" y="123"/>
                  <a:pt x="320" y="123"/>
                  <a:pt x="320" y="123"/>
                </a:cubicBezTo>
                <a:cubicBezTo>
                  <a:pt x="321" y="126"/>
                  <a:pt x="322" y="127"/>
                  <a:pt x="323" y="128"/>
                </a:cubicBezTo>
                <a:cubicBezTo>
                  <a:pt x="324" y="128"/>
                  <a:pt x="325" y="128"/>
                  <a:pt x="331" y="128"/>
                </a:cubicBezTo>
                <a:cubicBezTo>
                  <a:pt x="333" y="128"/>
                  <a:pt x="336" y="127"/>
                  <a:pt x="338" y="127"/>
                </a:cubicBezTo>
                <a:cubicBezTo>
                  <a:pt x="346" y="127"/>
                  <a:pt x="350" y="127"/>
                  <a:pt x="352" y="128"/>
                </a:cubicBezTo>
                <a:cubicBezTo>
                  <a:pt x="352" y="129"/>
                  <a:pt x="354" y="132"/>
                  <a:pt x="353" y="134"/>
                </a:cubicBezTo>
                <a:cubicBezTo>
                  <a:pt x="353" y="134"/>
                  <a:pt x="353" y="134"/>
                  <a:pt x="353" y="134"/>
                </a:cubicBezTo>
                <a:cubicBezTo>
                  <a:pt x="352" y="135"/>
                  <a:pt x="349" y="138"/>
                  <a:pt x="342" y="141"/>
                </a:cubicBezTo>
                <a:cubicBezTo>
                  <a:pt x="340" y="142"/>
                  <a:pt x="338" y="143"/>
                  <a:pt x="336" y="144"/>
                </a:cubicBezTo>
                <a:cubicBezTo>
                  <a:pt x="330" y="147"/>
                  <a:pt x="329" y="148"/>
                  <a:pt x="329" y="149"/>
                </a:cubicBezTo>
                <a:cubicBezTo>
                  <a:pt x="329" y="149"/>
                  <a:pt x="329" y="149"/>
                  <a:pt x="329" y="150"/>
                </a:cubicBezTo>
                <a:cubicBezTo>
                  <a:pt x="329" y="151"/>
                  <a:pt x="329" y="153"/>
                  <a:pt x="329" y="155"/>
                </a:cubicBezTo>
                <a:cubicBezTo>
                  <a:pt x="328" y="157"/>
                  <a:pt x="328" y="157"/>
                  <a:pt x="328" y="157"/>
                </a:cubicBezTo>
                <a:cubicBezTo>
                  <a:pt x="329" y="157"/>
                  <a:pt x="329" y="157"/>
                  <a:pt x="329" y="157"/>
                </a:cubicBezTo>
                <a:cubicBezTo>
                  <a:pt x="330" y="160"/>
                  <a:pt x="331" y="162"/>
                  <a:pt x="331" y="162"/>
                </a:cubicBezTo>
                <a:cubicBezTo>
                  <a:pt x="332" y="163"/>
                  <a:pt x="333" y="163"/>
                  <a:pt x="339" y="164"/>
                </a:cubicBezTo>
                <a:cubicBezTo>
                  <a:pt x="341" y="164"/>
                  <a:pt x="343" y="165"/>
                  <a:pt x="346" y="165"/>
                </a:cubicBezTo>
                <a:cubicBezTo>
                  <a:pt x="353" y="167"/>
                  <a:pt x="358" y="168"/>
                  <a:pt x="359" y="169"/>
                </a:cubicBezTo>
                <a:cubicBezTo>
                  <a:pt x="359" y="170"/>
                  <a:pt x="360" y="172"/>
                  <a:pt x="360" y="174"/>
                </a:cubicBezTo>
                <a:cubicBezTo>
                  <a:pt x="359" y="175"/>
                  <a:pt x="359" y="175"/>
                  <a:pt x="359" y="175"/>
                </a:cubicBezTo>
                <a:cubicBezTo>
                  <a:pt x="358" y="176"/>
                  <a:pt x="354" y="178"/>
                  <a:pt x="347" y="180"/>
                </a:cubicBezTo>
                <a:cubicBezTo>
                  <a:pt x="344" y="180"/>
                  <a:pt x="342" y="181"/>
                  <a:pt x="340" y="181"/>
                </a:cubicBezTo>
                <a:cubicBezTo>
                  <a:pt x="334" y="183"/>
                  <a:pt x="333" y="183"/>
                  <a:pt x="332" y="184"/>
                </a:cubicBezTo>
                <a:cubicBezTo>
                  <a:pt x="332" y="185"/>
                  <a:pt x="331" y="186"/>
                  <a:pt x="331" y="187"/>
                </a:cubicBezTo>
                <a:cubicBezTo>
                  <a:pt x="331" y="188"/>
                  <a:pt x="331" y="189"/>
                  <a:pt x="331" y="190"/>
                </a:cubicBezTo>
                <a:cubicBezTo>
                  <a:pt x="329" y="192"/>
                  <a:pt x="329" y="192"/>
                  <a:pt x="329" y="192"/>
                </a:cubicBezTo>
                <a:cubicBezTo>
                  <a:pt x="331" y="192"/>
                  <a:pt x="331" y="192"/>
                  <a:pt x="331" y="192"/>
                </a:cubicBezTo>
                <a:cubicBezTo>
                  <a:pt x="330" y="195"/>
                  <a:pt x="331" y="197"/>
                  <a:pt x="331" y="198"/>
                </a:cubicBezTo>
                <a:cubicBezTo>
                  <a:pt x="332" y="198"/>
                  <a:pt x="333" y="199"/>
                  <a:pt x="338" y="201"/>
                </a:cubicBezTo>
                <a:cubicBezTo>
                  <a:pt x="340" y="202"/>
                  <a:pt x="343" y="203"/>
                  <a:pt x="345" y="204"/>
                </a:cubicBezTo>
                <a:cubicBezTo>
                  <a:pt x="352" y="207"/>
                  <a:pt x="356" y="210"/>
                  <a:pt x="357" y="210"/>
                </a:cubicBezTo>
                <a:cubicBezTo>
                  <a:pt x="357" y="211"/>
                  <a:pt x="357" y="212"/>
                  <a:pt x="357" y="213"/>
                </a:cubicBezTo>
                <a:cubicBezTo>
                  <a:pt x="356" y="215"/>
                  <a:pt x="356" y="217"/>
                  <a:pt x="355" y="217"/>
                </a:cubicBezTo>
                <a:cubicBezTo>
                  <a:pt x="354" y="217"/>
                  <a:pt x="350" y="218"/>
                  <a:pt x="342" y="218"/>
                </a:cubicBezTo>
                <a:cubicBezTo>
                  <a:pt x="340" y="218"/>
                  <a:pt x="337" y="218"/>
                  <a:pt x="335" y="218"/>
                </a:cubicBezTo>
                <a:cubicBezTo>
                  <a:pt x="329" y="218"/>
                  <a:pt x="328" y="219"/>
                  <a:pt x="327" y="219"/>
                </a:cubicBezTo>
                <a:cubicBezTo>
                  <a:pt x="326" y="220"/>
                  <a:pt x="325" y="221"/>
                  <a:pt x="325" y="225"/>
                </a:cubicBezTo>
                <a:cubicBezTo>
                  <a:pt x="324" y="225"/>
                  <a:pt x="324" y="225"/>
                  <a:pt x="324" y="225"/>
                </a:cubicBezTo>
                <a:cubicBezTo>
                  <a:pt x="324" y="225"/>
                  <a:pt x="324" y="225"/>
                  <a:pt x="324" y="225"/>
                </a:cubicBezTo>
                <a:cubicBezTo>
                  <a:pt x="324" y="227"/>
                  <a:pt x="323" y="229"/>
                  <a:pt x="323" y="230"/>
                </a:cubicBezTo>
                <a:cubicBezTo>
                  <a:pt x="323" y="231"/>
                  <a:pt x="323" y="232"/>
                  <a:pt x="323" y="232"/>
                </a:cubicBezTo>
                <a:cubicBezTo>
                  <a:pt x="324" y="233"/>
                  <a:pt x="324" y="234"/>
                  <a:pt x="329" y="237"/>
                </a:cubicBezTo>
                <a:cubicBezTo>
                  <a:pt x="331" y="238"/>
                  <a:pt x="333" y="240"/>
                  <a:pt x="335" y="242"/>
                </a:cubicBezTo>
                <a:cubicBezTo>
                  <a:pt x="341" y="246"/>
                  <a:pt x="344" y="249"/>
                  <a:pt x="345" y="250"/>
                </a:cubicBezTo>
                <a:cubicBezTo>
                  <a:pt x="345" y="251"/>
                  <a:pt x="345" y="251"/>
                  <a:pt x="345" y="251"/>
                </a:cubicBezTo>
                <a:cubicBezTo>
                  <a:pt x="345" y="253"/>
                  <a:pt x="343" y="256"/>
                  <a:pt x="342" y="257"/>
                </a:cubicBezTo>
                <a:cubicBezTo>
                  <a:pt x="341" y="257"/>
                  <a:pt x="336" y="256"/>
                  <a:pt x="329" y="255"/>
                </a:cubicBezTo>
                <a:cubicBezTo>
                  <a:pt x="327" y="254"/>
                  <a:pt x="324" y="254"/>
                  <a:pt x="322" y="253"/>
                </a:cubicBezTo>
                <a:cubicBezTo>
                  <a:pt x="316" y="252"/>
                  <a:pt x="315" y="252"/>
                  <a:pt x="314" y="252"/>
                </a:cubicBezTo>
                <a:cubicBezTo>
                  <a:pt x="313" y="253"/>
                  <a:pt x="312" y="254"/>
                  <a:pt x="310" y="257"/>
                </a:cubicBezTo>
                <a:cubicBezTo>
                  <a:pt x="310" y="257"/>
                  <a:pt x="310" y="257"/>
                  <a:pt x="310" y="257"/>
                </a:cubicBezTo>
                <a:cubicBezTo>
                  <a:pt x="310" y="258"/>
                  <a:pt x="310" y="258"/>
                  <a:pt x="310" y="258"/>
                </a:cubicBezTo>
                <a:cubicBezTo>
                  <a:pt x="308" y="260"/>
                  <a:pt x="307" y="261"/>
                  <a:pt x="307" y="263"/>
                </a:cubicBezTo>
                <a:cubicBezTo>
                  <a:pt x="307" y="263"/>
                  <a:pt x="307" y="264"/>
                  <a:pt x="307" y="264"/>
                </a:cubicBezTo>
                <a:cubicBezTo>
                  <a:pt x="308" y="265"/>
                  <a:pt x="308" y="266"/>
                  <a:pt x="312" y="270"/>
                </a:cubicBezTo>
                <a:cubicBezTo>
                  <a:pt x="313" y="272"/>
                  <a:pt x="315" y="274"/>
                  <a:pt x="317" y="276"/>
                </a:cubicBezTo>
                <a:cubicBezTo>
                  <a:pt x="321" y="282"/>
                  <a:pt x="324" y="286"/>
                  <a:pt x="324" y="287"/>
                </a:cubicBezTo>
                <a:cubicBezTo>
                  <a:pt x="324" y="288"/>
                  <a:pt x="321" y="292"/>
                  <a:pt x="320" y="292"/>
                </a:cubicBezTo>
                <a:cubicBezTo>
                  <a:pt x="319" y="292"/>
                  <a:pt x="315" y="290"/>
                  <a:pt x="308" y="287"/>
                </a:cubicBezTo>
                <a:cubicBezTo>
                  <a:pt x="306" y="286"/>
                  <a:pt x="303" y="285"/>
                  <a:pt x="302" y="284"/>
                </a:cubicBezTo>
                <a:cubicBezTo>
                  <a:pt x="296" y="281"/>
                  <a:pt x="295" y="281"/>
                  <a:pt x="294" y="281"/>
                </a:cubicBezTo>
                <a:cubicBezTo>
                  <a:pt x="293" y="281"/>
                  <a:pt x="292" y="282"/>
                  <a:pt x="289" y="285"/>
                </a:cubicBezTo>
                <a:cubicBezTo>
                  <a:pt x="288" y="285"/>
                  <a:pt x="288" y="285"/>
                  <a:pt x="288" y="285"/>
                </a:cubicBezTo>
                <a:cubicBezTo>
                  <a:pt x="288" y="286"/>
                  <a:pt x="288" y="286"/>
                  <a:pt x="288" y="286"/>
                </a:cubicBezTo>
                <a:cubicBezTo>
                  <a:pt x="285" y="289"/>
                  <a:pt x="285" y="290"/>
                  <a:pt x="285" y="291"/>
                </a:cubicBezTo>
                <a:cubicBezTo>
                  <a:pt x="284" y="291"/>
                  <a:pt x="284" y="291"/>
                  <a:pt x="284" y="291"/>
                </a:cubicBezTo>
                <a:cubicBezTo>
                  <a:pt x="285" y="292"/>
                  <a:pt x="285" y="293"/>
                  <a:pt x="287" y="298"/>
                </a:cubicBezTo>
                <a:cubicBezTo>
                  <a:pt x="288" y="300"/>
                  <a:pt x="290" y="302"/>
                  <a:pt x="291" y="305"/>
                </a:cubicBezTo>
                <a:cubicBezTo>
                  <a:pt x="294" y="311"/>
                  <a:pt x="295" y="316"/>
                  <a:pt x="296" y="317"/>
                </a:cubicBezTo>
                <a:cubicBezTo>
                  <a:pt x="295" y="319"/>
                  <a:pt x="292" y="321"/>
                  <a:pt x="290" y="321"/>
                </a:cubicBezTo>
                <a:cubicBezTo>
                  <a:pt x="289" y="321"/>
                  <a:pt x="285" y="318"/>
                  <a:pt x="280" y="314"/>
                </a:cubicBezTo>
                <a:cubicBezTo>
                  <a:pt x="278" y="312"/>
                  <a:pt x="276" y="311"/>
                  <a:pt x="274" y="310"/>
                </a:cubicBezTo>
                <a:cubicBezTo>
                  <a:pt x="269" y="305"/>
                  <a:pt x="268" y="305"/>
                  <a:pt x="267" y="305"/>
                </a:cubicBezTo>
                <a:cubicBezTo>
                  <a:pt x="266" y="305"/>
                  <a:pt x="265" y="305"/>
                  <a:pt x="262" y="307"/>
                </a:cubicBezTo>
                <a:cubicBezTo>
                  <a:pt x="261" y="307"/>
                  <a:pt x="261" y="307"/>
                  <a:pt x="261" y="307"/>
                </a:cubicBezTo>
                <a:cubicBezTo>
                  <a:pt x="260" y="308"/>
                  <a:pt x="260" y="308"/>
                  <a:pt x="260" y="308"/>
                </a:cubicBezTo>
                <a:cubicBezTo>
                  <a:pt x="257" y="310"/>
                  <a:pt x="256" y="311"/>
                  <a:pt x="256" y="312"/>
                </a:cubicBezTo>
                <a:cubicBezTo>
                  <a:pt x="256" y="312"/>
                  <a:pt x="256" y="312"/>
                  <a:pt x="256" y="312"/>
                </a:cubicBezTo>
                <a:cubicBezTo>
                  <a:pt x="256" y="313"/>
                  <a:pt x="256" y="313"/>
                  <a:pt x="256" y="313"/>
                </a:cubicBezTo>
                <a:cubicBezTo>
                  <a:pt x="256" y="313"/>
                  <a:pt x="256" y="315"/>
                  <a:pt x="257" y="320"/>
                </a:cubicBezTo>
                <a:cubicBezTo>
                  <a:pt x="258" y="322"/>
                  <a:pt x="258" y="325"/>
                  <a:pt x="259" y="327"/>
                </a:cubicBezTo>
                <a:cubicBezTo>
                  <a:pt x="260" y="334"/>
                  <a:pt x="261" y="339"/>
                  <a:pt x="261" y="340"/>
                </a:cubicBezTo>
                <a:cubicBezTo>
                  <a:pt x="260" y="341"/>
                  <a:pt x="256" y="343"/>
                  <a:pt x="255" y="343"/>
                </a:cubicBezTo>
                <a:cubicBezTo>
                  <a:pt x="254" y="343"/>
                  <a:pt x="251" y="339"/>
                  <a:pt x="246" y="333"/>
                </a:cubicBezTo>
                <a:cubicBezTo>
                  <a:pt x="244" y="331"/>
                  <a:pt x="243" y="330"/>
                  <a:pt x="242" y="328"/>
                </a:cubicBezTo>
                <a:cubicBezTo>
                  <a:pt x="238" y="323"/>
                  <a:pt x="237" y="322"/>
                  <a:pt x="236" y="322"/>
                </a:cubicBezTo>
                <a:cubicBezTo>
                  <a:pt x="235" y="322"/>
                  <a:pt x="234" y="322"/>
                  <a:pt x="230" y="323"/>
                </a:cubicBezTo>
                <a:cubicBezTo>
                  <a:pt x="229" y="323"/>
                  <a:pt x="229" y="323"/>
                  <a:pt x="229" y="323"/>
                </a:cubicBezTo>
                <a:cubicBezTo>
                  <a:pt x="228" y="324"/>
                  <a:pt x="228" y="324"/>
                  <a:pt x="228" y="324"/>
                </a:cubicBezTo>
                <a:cubicBezTo>
                  <a:pt x="226" y="324"/>
                  <a:pt x="224" y="325"/>
                  <a:pt x="223" y="326"/>
                </a:cubicBezTo>
                <a:cubicBezTo>
                  <a:pt x="223" y="327"/>
                  <a:pt x="223" y="327"/>
                  <a:pt x="223" y="328"/>
                </a:cubicBezTo>
                <a:cubicBezTo>
                  <a:pt x="223" y="329"/>
                  <a:pt x="223" y="331"/>
                  <a:pt x="223" y="334"/>
                </a:cubicBezTo>
                <a:cubicBezTo>
                  <a:pt x="223" y="336"/>
                  <a:pt x="223" y="339"/>
                  <a:pt x="223" y="342"/>
                </a:cubicBezTo>
                <a:cubicBezTo>
                  <a:pt x="223" y="346"/>
                  <a:pt x="222" y="350"/>
                  <a:pt x="222" y="353"/>
                </a:cubicBezTo>
                <a:cubicBezTo>
                  <a:pt x="222" y="354"/>
                  <a:pt x="222" y="355"/>
                  <a:pt x="222" y="355"/>
                </a:cubicBezTo>
                <a:cubicBezTo>
                  <a:pt x="220" y="356"/>
                  <a:pt x="216" y="357"/>
                  <a:pt x="215" y="356"/>
                </a:cubicBezTo>
                <a:cubicBezTo>
                  <a:pt x="214" y="355"/>
                  <a:pt x="212" y="351"/>
                  <a:pt x="209" y="345"/>
                </a:cubicBezTo>
                <a:cubicBezTo>
                  <a:pt x="208" y="342"/>
                  <a:pt x="207" y="340"/>
                  <a:pt x="206" y="338"/>
                </a:cubicBezTo>
                <a:cubicBezTo>
                  <a:pt x="203" y="332"/>
                  <a:pt x="203" y="332"/>
                  <a:pt x="202" y="331"/>
                </a:cubicBezTo>
                <a:cubicBezTo>
                  <a:pt x="201" y="331"/>
                  <a:pt x="200" y="330"/>
                  <a:pt x="196" y="331"/>
                </a:cubicBezTo>
                <a:cubicBezTo>
                  <a:pt x="194" y="329"/>
                  <a:pt x="194" y="329"/>
                  <a:pt x="194" y="329"/>
                </a:cubicBezTo>
                <a:cubicBezTo>
                  <a:pt x="194" y="331"/>
                  <a:pt x="194" y="331"/>
                  <a:pt x="194" y="331"/>
                </a:cubicBezTo>
                <a:cubicBezTo>
                  <a:pt x="191" y="331"/>
                  <a:pt x="189" y="332"/>
                  <a:pt x="188" y="333"/>
                </a:cubicBezTo>
                <a:cubicBezTo>
                  <a:pt x="188" y="333"/>
                  <a:pt x="188" y="334"/>
                  <a:pt x="186" y="340"/>
                </a:cubicBezTo>
                <a:cubicBezTo>
                  <a:pt x="186" y="342"/>
                  <a:pt x="185" y="345"/>
                  <a:pt x="184" y="347"/>
                </a:cubicBezTo>
                <a:cubicBezTo>
                  <a:pt x="182" y="354"/>
                  <a:pt x="181" y="359"/>
                  <a:pt x="180" y="360"/>
                </a:cubicBezTo>
                <a:cubicBezTo>
                  <a:pt x="179" y="360"/>
                  <a:pt x="175" y="360"/>
                  <a:pt x="174" y="360"/>
                </a:cubicBezTo>
                <a:cubicBezTo>
                  <a:pt x="173" y="359"/>
                  <a:pt x="172" y="354"/>
                  <a:pt x="170" y="347"/>
                </a:cubicBezTo>
                <a:cubicBezTo>
                  <a:pt x="170" y="345"/>
                  <a:pt x="169" y="342"/>
                  <a:pt x="169" y="340"/>
                </a:cubicBezTo>
                <a:cubicBezTo>
                  <a:pt x="167" y="334"/>
                  <a:pt x="167" y="333"/>
                  <a:pt x="167" y="332"/>
                </a:cubicBezTo>
                <a:cubicBezTo>
                  <a:pt x="166" y="332"/>
                  <a:pt x="165" y="331"/>
                  <a:pt x="161" y="331"/>
                </a:cubicBezTo>
                <a:cubicBezTo>
                  <a:pt x="160" y="330"/>
                  <a:pt x="160" y="330"/>
                  <a:pt x="160" y="330"/>
                </a:cubicBezTo>
                <a:cubicBezTo>
                  <a:pt x="159" y="330"/>
                  <a:pt x="159" y="330"/>
                  <a:pt x="159" y="330"/>
                </a:cubicBezTo>
                <a:cubicBezTo>
                  <a:pt x="155" y="329"/>
                  <a:pt x="154" y="330"/>
                  <a:pt x="153" y="331"/>
                </a:cubicBezTo>
                <a:cubicBezTo>
                  <a:pt x="152" y="331"/>
                  <a:pt x="152" y="332"/>
                  <a:pt x="149" y="337"/>
                </a:cubicBezTo>
                <a:cubicBezTo>
                  <a:pt x="148" y="339"/>
                  <a:pt x="147" y="341"/>
                  <a:pt x="146" y="344"/>
                </a:cubicBezTo>
                <a:cubicBezTo>
                  <a:pt x="142" y="350"/>
                  <a:pt x="140" y="354"/>
                  <a:pt x="139" y="355"/>
                </a:cubicBezTo>
                <a:cubicBezTo>
                  <a:pt x="137" y="355"/>
                  <a:pt x="133" y="354"/>
                  <a:pt x="132" y="354"/>
                </a:cubicBezTo>
                <a:cubicBezTo>
                  <a:pt x="132" y="352"/>
                  <a:pt x="132" y="348"/>
                  <a:pt x="132" y="340"/>
                </a:cubicBezTo>
                <a:cubicBezTo>
                  <a:pt x="132" y="338"/>
                  <a:pt x="132" y="335"/>
                  <a:pt x="132" y="333"/>
                </a:cubicBezTo>
                <a:cubicBezTo>
                  <a:pt x="132" y="327"/>
                  <a:pt x="132" y="326"/>
                  <a:pt x="132" y="325"/>
                </a:cubicBezTo>
                <a:cubicBezTo>
                  <a:pt x="131" y="324"/>
                  <a:pt x="129" y="323"/>
                  <a:pt x="126" y="322"/>
                </a:cubicBezTo>
                <a:cubicBezTo>
                  <a:pt x="126" y="321"/>
                  <a:pt x="126" y="321"/>
                  <a:pt x="126" y="321"/>
                </a:cubicBezTo>
                <a:cubicBezTo>
                  <a:pt x="125" y="322"/>
                  <a:pt x="125" y="322"/>
                  <a:pt x="125" y="322"/>
                </a:cubicBezTo>
                <a:cubicBezTo>
                  <a:pt x="121" y="320"/>
                  <a:pt x="120" y="320"/>
                  <a:pt x="119" y="320"/>
                </a:cubicBezTo>
                <a:cubicBezTo>
                  <a:pt x="118" y="321"/>
                  <a:pt x="117" y="322"/>
                  <a:pt x="114" y="326"/>
                </a:cubicBezTo>
                <a:cubicBezTo>
                  <a:pt x="112" y="328"/>
                  <a:pt x="111" y="330"/>
                  <a:pt x="109" y="332"/>
                </a:cubicBezTo>
                <a:cubicBezTo>
                  <a:pt x="104" y="337"/>
                  <a:pt x="100" y="340"/>
                  <a:pt x="99" y="341"/>
                </a:cubicBezTo>
                <a:cubicBezTo>
                  <a:pt x="98" y="341"/>
                  <a:pt x="94" y="339"/>
                  <a:pt x="93" y="338"/>
                </a:cubicBezTo>
                <a:cubicBezTo>
                  <a:pt x="93" y="338"/>
                  <a:pt x="94" y="337"/>
                  <a:pt x="94" y="337"/>
                </a:cubicBezTo>
                <a:cubicBezTo>
                  <a:pt x="94" y="337"/>
                  <a:pt x="94" y="337"/>
                  <a:pt x="94" y="337"/>
                </a:cubicBezTo>
                <a:cubicBezTo>
                  <a:pt x="94" y="334"/>
                  <a:pt x="95" y="330"/>
                  <a:pt x="96" y="325"/>
                </a:cubicBezTo>
                <a:cubicBezTo>
                  <a:pt x="97" y="323"/>
                  <a:pt x="97" y="320"/>
                  <a:pt x="98" y="318"/>
                </a:cubicBezTo>
                <a:cubicBezTo>
                  <a:pt x="99" y="315"/>
                  <a:pt x="100" y="313"/>
                  <a:pt x="100" y="312"/>
                </a:cubicBezTo>
                <a:cubicBezTo>
                  <a:pt x="100" y="311"/>
                  <a:pt x="100" y="311"/>
                  <a:pt x="100" y="310"/>
                </a:cubicBezTo>
                <a:cubicBezTo>
                  <a:pt x="99" y="309"/>
                  <a:pt x="98" y="308"/>
                  <a:pt x="95" y="306"/>
                </a:cubicBezTo>
                <a:cubicBezTo>
                  <a:pt x="94" y="304"/>
                  <a:pt x="94" y="304"/>
                  <a:pt x="94" y="304"/>
                </a:cubicBezTo>
                <a:cubicBezTo>
                  <a:pt x="93" y="305"/>
                  <a:pt x="93" y="305"/>
                  <a:pt x="93" y="305"/>
                </a:cubicBezTo>
                <a:cubicBezTo>
                  <a:pt x="91" y="303"/>
                  <a:pt x="90" y="303"/>
                  <a:pt x="88" y="303"/>
                </a:cubicBezTo>
                <a:cubicBezTo>
                  <a:pt x="87" y="303"/>
                  <a:pt x="87" y="303"/>
                  <a:pt x="82" y="307"/>
                </a:cubicBezTo>
                <a:cubicBezTo>
                  <a:pt x="80" y="308"/>
                  <a:pt x="78" y="310"/>
                  <a:pt x="76" y="311"/>
                </a:cubicBezTo>
                <a:cubicBezTo>
                  <a:pt x="70" y="315"/>
                  <a:pt x="66" y="318"/>
                  <a:pt x="64" y="318"/>
                </a:cubicBezTo>
                <a:cubicBezTo>
                  <a:pt x="63" y="318"/>
                  <a:pt x="60" y="315"/>
                  <a:pt x="59" y="314"/>
                </a:cubicBezTo>
                <a:cubicBezTo>
                  <a:pt x="60" y="313"/>
                  <a:pt x="62" y="308"/>
                  <a:pt x="65" y="302"/>
                </a:cubicBezTo>
                <a:cubicBezTo>
                  <a:pt x="66" y="300"/>
                  <a:pt x="67" y="298"/>
                  <a:pt x="68" y="296"/>
                </a:cubicBezTo>
                <a:cubicBezTo>
                  <a:pt x="71" y="291"/>
                  <a:pt x="72" y="290"/>
                  <a:pt x="72" y="289"/>
                </a:cubicBezTo>
                <a:cubicBezTo>
                  <a:pt x="72" y="289"/>
                  <a:pt x="72" y="289"/>
                  <a:pt x="72" y="289"/>
                </a:cubicBezTo>
                <a:cubicBezTo>
                  <a:pt x="72" y="288"/>
                  <a:pt x="72" y="288"/>
                  <a:pt x="72" y="288"/>
                </a:cubicBezTo>
                <a:cubicBezTo>
                  <a:pt x="72" y="287"/>
                  <a:pt x="71" y="286"/>
                  <a:pt x="68" y="283"/>
                </a:cubicBezTo>
                <a:cubicBezTo>
                  <a:pt x="68" y="282"/>
                  <a:pt x="68" y="282"/>
                  <a:pt x="68" y="282"/>
                </a:cubicBezTo>
                <a:cubicBezTo>
                  <a:pt x="67" y="282"/>
                  <a:pt x="67" y="282"/>
                  <a:pt x="67" y="282"/>
                </a:cubicBezTo>
                <a:cubicBezTo>
                  <a:pt x="65" y="279"/>
                  <a:pt x="63" y="278"/>
                  <a:pt x="62" y="278"/>
                </a:cubicBezTo>
                <a:cubicBezTo>
                  <a:pt x="61" y="278"/>
                  <a:pt x="61" y="279"/>
                  <a:pt x="55" y="281"/>
                </a:cubicBezTo>
                <a:cubicBezTo>
                  <a:pt x="53" y="282"/>
                  <a:pt x="51" y="283"/>
                  <a:pt x="48" y="284"/>
                </a:cubicBezTo>
                <a:cubicBezTo>
                  <a:pt x="42" y="286"/>
                  <a:pt x="37" y="288"/>
                  <a:pt x="36" y="288"/>
                </a:cubicBezTo>
                <a:cubicBezTo>
                  <a:pt x="34" y="287"/>
                  <a:pt x="32" y="284"/>
                  <a:pt x="32" y="283"/>
                </a:cubicBezTo>
                <a:cubicBezTo>
                  <a:pt x="32" y="281"/>
                  <a:pt x="35" y="278"/>
                  <a:pt x="40" y="272"/>
                </a:cubicBezTo>
                <a:cubicBezTo>
                  <a:pt x="42" y="270"/>
                  <a:pt x="43" y="269"/>
                  <a:pt x="45" y="267"/>
                </a:cubicBezTo>
                <a:cubicBezTo>
                  <a:pt x="49" y="262"/>
                  <a:pt x="49" y="262"/>
                  <a:pt x="50" y="260"/>
                </a:cubicBezTo>
                <a:cubicBezTo>
                  <a:pt x="50" y="260"/>
                  <a:pt x="50" y="258"/>
                  <a:pt x="47" y="255"/>
                </a:cubicBezTo>
                <a:cubicBezTo>
                  <a:pt x="48" y="253"/>
                  <a:pt x="48" y="253"/>
                  <a:pt x="48" y="253"/>
                </a:cubicBezTo>
                <a:cubicBezTo>
                  <a:pt x="46" y="253"/>
                  <a:pt x="46" y="253"/>
                  <a:pt x="46" y="253"/>
                </a:cubicBezTo>
                <a:cubicBezTo>
                  <a:pt x="45" y="250"/>
                  <a:pt x="44" y="249"/>
                  <a:pt x="43" y="249"/>
                </a:cubicBezTo>
                <a:cubicBezTo>
                  <a:pt x="42" y="248"/>
                  <a:pt x="41" y="249"/>
                  <a:pt x="36" y="249"/>
                </a:cubicBezTo>
                <a:cubicBezTo>
                  <a:pt x="33" y="250"/>
                  <a:pt x="31" y="250"/>
                  <a:pt x="28" y="251"/>
                </a:cubicBezTo>
                <a:cubicBezTo>
                  <a:pt x="21" y="252"/>
                  <a:pt x="16" y="252"/>
                  <a:pt x="15" y="252"/>
                </a:cubicBezTo>
                <a:cubicBezTo>
                  <a:pt x="14" y="251"/>
                  <a:pt x="12" y="247"/>
                  <a:pt x="12" y="246"/>
                </a:cubicBezTo>
                <a:cubicBezTo>
                  <a:pt x="13" y="245"/>
                  <a:pt x="16" y="242"/>
                  <a:pt x="22" y="237"/>
                </a:cubicBezTo>
                <a:cubicBezTo>
                  <a:pt x="24" y="236"/>
                  <a:pt x="26" y="235"/>
                  <a:pt x="28" y="234"/>
                </a:cubicBezTo>
                <a:cubicBezTo>
                  <a:pt x="33" y="230"/>
                  <a:pt x="34" y="229"/>
                  <a:pt x="35" y="228"/>
                </a:cubicBezTo>
                <a:cubicBezTo>
                  <a:pt x="35" y="228"/>
                  <a:pt x="35" y="228"/>
                  <a:pt x="35" y="228"/>
                </a:cubicBezTo>
                <a:cubicBezTo>
                  <a:pt x="35" y="226"/>
                  <a:pt x="35" y="225"/>
                  <a:pt x="34" y="222"/>
                </a:cubicBezTo>
                <a:cubicBezTo>
                  <a:pt x="34" y="221"/>
                  <a:pt x="34" y="221"/>
                  <a:pt x="34" y="221"/>
                </a:cubicBezTo>
                <a:cubicBezTo>
                  <a:pt x="33" y="220"/>
                  <a:pt x="33" y="220"/>
                  <a:pt x="33" y="220"/>
                </a:cubicBezTo>
                <a:cubicBezTo>
                  <a:pt x="32" y="217"/>
                  <a:pt x="31" y="216"/>
                  <a:pt x="31" y="215"/>
                </a:cubicBezTo>
                <a:cubicBezTo>
                  <a:pt x="30" y="215"/>
                  <a:pt x="29" y="215"/>
                  <a:pt x="23" y="214"/>
                </a:cubicBezTo>
                <a:cubicBezTo>
                  <a:pt x="21" y="214"/>
                  <a:pt x="18" y="214"/>
                  <a:pt x="16" y="214"/>
                </a:cubicBezTo>
                <a:cubicBezTo>
                  <a:pt x="8" y="213"/>
                  <a:pt x="4" y="212"/>
                  <a:pt x="3" y="212"/>
                </a:cubicBezTo>
                <a:cubicBezTo>
                  <a:pt x="2" y="211"/>
                  <a:pt x="1" y="208"/>
                  <a:pt x="1" y="206"/>
                </a:cubicBezTo>
                <a:cubicBezTo>
                  <a:pt x="1" y="206"/>
                  <a:pt x="1" y="205"/>
                  <a:pt x="1" y="205"/>
                </a:cubicBezTo>
                <a:cubicBezTo>
                  <a:pt x="2" y="205"/>
                  <a:pt x="7" y="202"/>
                  <a:pt x="13" y="200"/>
                </a:cubicBezTo>
                <a:cubicBezTo>
                  <a:pt x="16" y="199"/>
                  <a:pt x="18" y="198"/>
                  <a:pt x="20" y="197"/>
                </a:cubicBezTo>
                <a:cubicBezTo>
                  <a:pt x="26" y="195"/>
                  <a:pt x="27" y="195"/>
                  <a:pt x="27" y="194"/>
                </a:cubicBezTo>
                <a:cubicBezTo>
                  <a:pt x="28" y="193"/>
                  <a:pt x="28" y="193"/>
                  <a:pt x="28" y="192"/>
                </a:cubicBezTo>
                <a:cubicBezTo>
                  <a:pt x="28" y="190"/>
                  <a:pt x="28" y="189"/>
                  <a:pt x="28" y="188"/>
                </a:cubicBezTo>
                <a:cubicBezTo>
                  <a:pt x="29" y="186"/>
                  <a:pt x="29" y="186"/>
                  <a:pt x="29" y="186"/>
                </a:cubicBezTo>
                <a:cubicBezTo>
                  <a:pt x="28" y="185"/>
                  <a:pt x="28" y="185"/>
                  <a:pt x="28" y="185"/>
                </a:cubicBezTo>
                <a:cubicBezTo>
                  <a:pt x="28" y="182"/>
                  <a:pt x="27" y="181"/>
                  <a:pt x="26" y="180"/>
                </a:cubicBezTo>
                <a:cubicBezTo>
                  <a:pt x="26" y="179"/>
                  <a:pt x="25" y="179"/>
                  <a:pt x="20" y="177"/>
                </a:cubicBezTo>
                <a:cubicBezTo>
                  <a:pt x="17" y="177"/>
                  <a:pt x="15" y="176"/>
                  <a:pt x="12" y="175"/>
                </a:cubicBezTo>
                <a:cubicBezTo>
                  <a:pt x="5" y="173"/>
                  <a:pt x="1" y="171"/>
                  <a:pt x="0" y="170"/>
                </a:cubicBezTo>
                <a:cubicBezTo>
                  <a:pt x="0" y="170"/>
                  <a:pt x="0" y="168"/>
                  <a:pt x="0" y="166"/>
                </a:cubicBezTo>
                <a:close/>
                <a:moveTo>
                  <a:pt x="287" y="193"/>
                </a:moveTo>
                <a:cubicBezTo>
                  <a:pt x="295" y="134"/>
                  <a:pt x="253" y="79"/>
                  <a:pt x="193" y="72"/>
                </a:cubicBezTo>
                <a:cubicBezTo>
                  <a:pt x="134" y="64"/>
                  <a:pt x="80" y="106"/>
                  <a:pt x="72" y="165"/>
                </a:cubicBezTo>
                <a:cubicBezTo>
                  <a:pt x="64" y="225"/>
                  <a:pt x="106" y="279"/>
                  <a:pt x="166" y="287"/>
                </a:cubicBezTo>
                <a:cubicBezTo>
                  <a:pt x="225" y="295"/>
                  <a:pt x="280" y="253"/>
                  <a:pt x="287" y="193"/>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55" name="Google Shape;4355;p92"/>
          <p:cNvSpPr/>
          <p:nvPr/>
        </p:nvSpPr>
        <p:spPr>
          <a:xfrm>
            <a:off x="4900670" y="1514419"/>
            <a:ext cx="1886881" cy="1878578"/>
          </a:xfrm>
          <a:custGeom>
            <a:avLst/>
            <a:gdLst/>
            <a:ahLst/>
            <a:cxnLst/>
            <a:rect l="l" t="t" r="r" b="b"/>
            <a:pathLst>
              <a:path w="383" h="382" extrusionOk="0">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56" name="Google Shape;4356;p92"/>
          <p:cNvSpPr txBox="1"/>
          <p:nvPr/>
        </p:nvSpPr>
        <p:spPr>
          <a:xfrm>
            <a:off x="7048400" y="1805786"/>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4357" name="Google Shape;4357;p92"/>
          <p:cNvSpPr/>
          <p:nvPr/>
        </p:nvSpPr>
        <p:spPr>
          <a:xfrm>
            <a:off x="7048400" y="2120723"/>
            <a:ext cx="27560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4358" name="Google Shape;4358;p92"/>
          <p:cNvSpPr txBox="1"/>
          <p:nvPr/>
        </p:nvSpPr>
        <p:spPr>
          <a:xfrm>
            <a:off x="3357755" y="3770052"/>
            <a:ext cx="1205778"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4359" name="Google Shape;4359;p92"/>
          <p:cNvSpPr/>
          <p:nvPr/>
        </p:nvSpPr>
        <p:spPr>
          <a:xfrm>
            <a:off x="1807533" y="4084989"/>
            <a:ext cx="2756000"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4360" name="Google Shape;4360;p92"/>
          <p:cNvSpPr txBox="1"/>
          <p:nvPr/>
        </p:nvSpPr>
        <p:spPr>
          <a:xfrm>
            <a:off x="7988200" y="3372118"/>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4361" name="Google Shape;4361;p92"/>
          <p:cNvSpPr/>
          <p:nvPr/>
        </p:nvSpPr>
        <p:spPr>
          <a:xfrm>
            <a:off x="7988200" y="3687055"/>
            <a:ext cx="275600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4362" name="Google Shape;4362;p92"/>
          <p:cNvSpPr txBox="1"/>
          <p:nvPr/>
        </p:nvSpPr>
        <p:spPr>
          <a:xfrm>
            <a:off x="4077422" y="5285585"/>
            <a:ext cx="1205778"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4363" name="Google Shape;4363;p92"/>
          <p:cNvSpPr/>
          <p:nvPr/>
        </p:nvSpPr>
        <p:spPr>
          <a:xfrm>
            <a:off x="2527200" y="5600522"/>
            <a:ext cx="2756000"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grpSp>
        <p:nvGrpSpPr>
          <p:cNvPr id="4364" name="Google Shape;4364;p92"/>
          <p:cNvGrpSpPr/>
          <p:nvPr/>
        </p:nvGrpSpPr>
        <p:grpSpPr>
          <a:xfrm>
            <a:off x="5655734" y="2156293"/>
            <a:ext cx="374651" cy="580503"/>
            <a:chOff x="619125" y="4081463"/>
            <a:chExt cx="288925" cy="447675"/>
          </a:xfrm>
        </p:grpSpPr>
        <p:sp>
          <p:nvSpPr>
            <p:cNvPr id="4365" name="Google Shape;4365;p92"/>
            <p:cNvSpPr/>
            <p:nvPr/>
          </p:nvSpPr>
          <p:spPr>
            <a:xfrm>
              <a:off x="619125" y="4081463"/>
              <a:ext cx="288925" cy="331788"/>
            </a:xfrm>
            <a:custGeom>
              <a:avLst/>
              <a:gdLst/>
              <a:ahLst/>
              <a:cxnLst/>
              <a:rect l="l" t="t" r="r" b="b"/>
              <a:pathLst>
                <a:path w="77" h="88" extrusionOk="0">
                  <a:moveTo>
                    <a:pt x="39" y="0"/>
                  </a:moveTo>
                  <a:cubicBezTo>
                    <a:pt x="18" y="0"/>
                    <a:pt x="0" y="17"/>
                    <a:pt x="0" y="38"/>
                  </a:cubicBezTo>
                  <a:cubicBezTo>
                    <a:pt x="0" y="47"/>
                    <a:pt x="4" y="54"/>
                    <a:pt x="7" y="60"/>
                  </a:cubicBezTo>
                  <a:cubicBezTo>
                    <a:pt x="7" y="60"/>
                    <a:pt x="10" y="65"/>
                    <a:pt x="11" y="67"/>
                  </a:cubicBezTo>
                  <a:cubicBezTo>
                    <a:pt x="12" y="69"/>
                    <a:pt x="12" y="71"/>
                    <a:pt x="13" y="73"/>
                  </a:cubicBezTo>
                  <a:cubicBezTo>
                    <a:pt x="15" y="78"/>
                    <a:pt x="16" y="82"/>
                    <a:pt x="18" y="87"/>
                  </a:cubicBezTo>
                  <a:cubicBezTo>
                    <a:pt x="18" y="87"/>
                    <a:pt x="18" y="88"/>
                    <a:pt x="18" y="88"/>
                  </a:cubicBezTo>
                  <a:cubicBezTo>
                    <a:pt x="25" y="88"/>
                    <a:pt x="25" y="88"/>
                    <a:pt x="25" y="88"/>
                  </a:cubicBezTo>
                  <a:cubicBezTo>
                    <a:pt x="25" y="87"/>
                    <a:pt x="25" y="86"/>
                    <a:pt x="25" y="85"/>
                  </a:cubicBezTo>
                  <a:cubicBezTo>
                    <a:pt x="23" y="80"/>
                    <a:pt x="22" y="75"/>
                    <a:pt x="20" y="71"/>
                  </a:cubicBezTo>
                  <a:cubicBezTo>
                    <a:pt x="19" y="68"/>
                    <a:pt x="18" y="66"/>
                    <a:pt x="17" y="64"/>
                  </a:cubicBezTo>
                  <a:cubicBezTo>
                    <a:pt x="16" y="61"/>
                    <a:pt x="14" y="57"/>
                    <a:pt x="14" y="57"/>
                  </a:cubicBezTo>
                  <a:cubicBezTo>
                    <a:pt x="14" y="57"/>
                    <a:pt x="14" y="57"/>
                    <a:pt x="14" y="57"/>
                  </a:cubicBezTo>
                  <a:cubicBezTo>
                    <a:pt x="10" y="50"/>
                    <a:pt x="8" y="44"/>
                    <a:pt x="8" y="38"/>
                  </a:cubicBezTo>
                  <a:cubicBezTo>
                    <a:pt x="8" y="21"/>
                    <a:pt x="22" y="7"/>
                    <a:pt x="39" y="7"/>
                  </a:cubicBezTo>
                  <a:cubicBezTo>
                    <a:pt x="56" y="7"/>
                    <a:pt x="70" y="21"/>
                    <a:pt x="70" y="38"/>
                  </a:cubicBezTo>
                  <a:cubicBezTo>
                    <a:pt x="70" y="45"/>
                    <a:pt x="68" y="50"/>
                    <a:pt x="64" y="57"/>
                  </a:cubicBezTo>
                  <a:cubicBezTo>
                    <a:pt x="64" y="57"/>
                    <a:pt x="62" y="61"/>
                    <a:pt x="61" y="64"/>
                  </a:cubicBezTo>
                  <a:cubicBezTo>
                    <a:pt x="60" y="66"/>
                    <a:pt x="59" y="68"/>
                    <a:pt x="58" y="71"/>
                  </a:cubicBezTo>
                  <a:cubicBezTo>
                    <a:pt x="56" y="75"/>
                    <a:pt x="54" y="80"/>
                    <a:pt x="53" y="85"/>
                  </a:cubicBezTo>
                  <a:cubicBezTo>
                    <a:pt x="53" y="86"/>
                    <a:pt x="53" y="87"/>
                    <a:pt x="52" y="88"/>
                  </a:cubicBezTo>
                  <a:cubicBezTo>
                    <a:pt x="60" y="88"/>
                    <a:pt x="60" y="88"/>
                    <a:pt x="60" y="88"/>
                  </a:cubicBezTo>
                  <a:cubicBezTo>
                    <a:pt x="60" y="88"/>
                    <a:pt x="60" y="87"/>
                    <a:pt x="60" y="87"/>
                  </a:cubicBezTo>
                  <a:cubicBezTo>
                    <a:pt x="61" y="82"/>
                    <a:pt x="63" y="78"/>
                    <a:pt x="64" y="73"/>
                  </a:cubicBezTo>
                  <a:cubicBezTo>
                    <a:pt x="65" y="71"/>
                    <a:pt x="66" y="69"/>
                    <a:pt x="67" y="67"/>
                  </a:cubicBezTo>
                  <a:cubicBezTo>
                    <a:pt x="68" y="65"/>
                    <a:pt x="70" y="60"/>
                    <a:pt x="71" y="60"/>
                  </a:cubicBezTo>
                  <a:cubicBezTo>
                    <a:pt x="75" y="53"/>
                    <a:pt x="77" y="46"/>
                    <a:pt x="77" y="38"/>
                  </a:cubicBezTo>
                  <a:cubicBezTo>
                    <a:pt x="77" y="17"/>
                    <a:pt x="60" y="0"/>
                    <a:pt x="39"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66" name="Google Shape;4366;p92"/>
            <p:cNvSpPr/>
            <p:nvPr/>
          </p:nvSpPr>
          <p:spPr>
            <a:xfrm>
              <a:off x="685800" y="4457700"/>
              <a:ext cx="158750" cy="71438"/>
            </a:xfrm>
            <a:custGeom>
              <a:avLst/>
              <a:gdLst/>
              <a:ahLst/>
              <a:cxnLst/>
              <a:rect l="l" t="t" r="r" b="b"/>
              <a:pathLst>
                <a:path w="42" h="19" extrusionOk="0">
                  <a:moveTo>
                    <a:pt x="0" y="3"/>
                  </a:moveTo>
                  <a:cubicBezTo>
                    <a:pt x="0" y="7"/>
                    <a:pt x="3" y="11"/>
                    <a:pt x="8" y="11"/>
                  </a:cubicBezTo>
                  <a:cubicBezTo>
                    <a:pt x="10" y="11"/>
                    <a:pt x="10" y="11"/>
                    <a:pt x="10" y="11"/>
                  </a:cubicBezTo>
                  <a:cubicBezTo>
                    <a:pt x="10" y="11"/>
                    <a:pt x="10" y="11"/>
                    <a:pt x="10" y="11"/>
                  </a:cubicBezTo>
                  <a:cubicBezTo>
                    <a:pt x="10" y="15"/>
                    <a:pt x="13" y="19"/>
                    <a:pt x="17" y="19"/>
                  </a:cubicBezTo>
                  <a:cubicBezTo>
                    <a:pt x="24" y="19"/>
                    <a:pt x="24" y="19"/>
                    <a:pt x="24" y="19"/>
                  </a:cubicBezTo>
                  <a:cubicBezTo>
                    <a:pt x="28" y="19"/>
                    <a:pt x="32" y="15"/>
                    <a:pt x="32" y="11"/>
                  </a:cubicBezTo>
                  <a:cubicBezTo>
                    <a:pt x="32" y="11"/>
                    <a:pt x="32" y="11"/>
                    <a:pt x="32" y="11"/>
                  </a:cubicBezTo>
                  <a:cubicBezTo>
                    <a:pt x="34" y="11"/>
                    <a:pt x="34" y="11"/>
                    <a:pt x="34" y="11"/>
                  </a:cubicBezTo>
                  <a:cubicBezTo>
                    <a:pt x="38" y="11"/>
                    <a:pt x="42" y="7"/>
                    <a:pt x="42" y="3"/>
                  </a:cubicBezTo>
                  <a:cubicBezTo>
                    <a:pt x="42" y="0"/>
                    <a:pt x="42" y="0"/>
                    <a:pt x="42" y="0"/>
                  </a:cubicBezTo>
                  <a:cubicBezTo>
                    <a:pt x="0" y="0"/>
                    <a:pt x="0" y="0"/>
                    <a:pt x="0" y="0"/>
                  </a:cubicBezTo>
                  <a:lnTo>
                    <a:pt x="0" y="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67" name="Google Shape;4367;p92"/>
            <p:cNvSpPr/>
            <p:nvPr/>
          </p:nvSpPr>
          <p:spPr>
            <a:xfrm>
              <a:off x="685800" y="4427538"/>
              <a:ext cx="158750" cy="1587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68" name="Google Shape;4368;p92"/>
            <p:cNvSpPr/>
            <p:nvPr/>
          </p:nvSpPr>
          <p:spPr>
            <a:xfrm>
              <a:off x="679450" y="4251325"/>
              <a:ext cx="173038" cy="161925"/>
            </a:xfrm>
            <a:custGeom>
              <a:avLst/>
              <a:gdLst/>
              <a:ahLst/>
              <a:cxnLst/>
              <a:rect l="l" t="t" r="r" b="b"/>
              <a:pathLst>
                <a:path w="46" h="43" extrusionOk="0">
                  <a:moveTo>
                    <a:pt x="31" y="43"/>
                  </a:moveTo>
                  <a:cubicBezTo>
                    <a:pt x="44" y="5"/>
                    <a:pt x="44" y="5"/>
                    <a:pt x="44" y="5"/>
                  </a:cubicBezTo>
                  <a:cubicBezTo>
                    <a:pt x="46" y="1"/>
                    <a:pt x="46" y="1"/>
                    <a:pt x="46" y="1"/>
                  </a:cubicBezTo>
                  <a:cubicBezTo>
                    <a:pt x="45" y="1"/>
                    <a:pt x="44" y="0"/>
                    <a:pt x="43" y="0"/>
                  </a:cubicBezTo>
                  <a:cubicBezTo>
                    <a:pt x="43" y="0"/>
                    <a:pt x="43" y="0"/>
                    <a:pt x="43" y="0"/>
                  </a:cubicBezTo>
                  <a:cubicBezTo>
                    <a:pt x="40" y="0"/>
                    <a:pt x="39" y="2"/>
                    <a:pt x="38" y="4"/>
                  </a:cubicBezTo>
                  <a:cubicBezTo>
                    <a:pt x="37" y="6"/>
                    <a:pt x="37" y="6"/>
                    <a:pt x="36" y="6"/>
                  </a:cubicBezTo>
                  <a:cubicBezTo>
                    <a:pt x="36" y="6"/>
                    <a:pt x="35" y="6"/>
                    <a:pt x="34" y="4"/>
                  </a:cubicBezTo>
                  <a:cubicBezTo>
                    <a:pt x="33" y="2"/>
                    <a:pt x="32" y="0"/>
                    <a:pt x="30" y="0"/>
                  </a:cubicBezTo>
                  <a:cubicBezTo>
                    <a:pt x="27" y="0"/>
                    <a:pt x="26" y="2"/>
                    <a:pt x="25" y="4"/>
                  </a:cubicBezTo>
                  <a:cubicBezTo>
                    <a:pt x="24" y="6"/>
                    <a:pt x="23" y="6"/>
                    <a:pt x="23" y="6"/>
                  </a:cubicBezTo>
                  <a:cubicBezTo>
                    <a:pt x="22" y="6"/>
                    <a:pt x="22" y="6"/>
                    <a:pt x="21" y="4"/>
                  </a:cubicBezTo>
                  <a:cubicBezTo>
                    <a:pt x="20" y="2"/>
                    <a:pt x="19" y="0"/>
                    <a:pt x="16" y="0"/>
                  </a:cubicBezTo>
                  <a:cubicBezTo>
                    <a:pt x="14" y="0"/>
                    <a:pt x="12" y="2"/>
                    <a:pt x="11" y="4"/>
                  </a:cubicBezTo>
                  <a:cubicBezTo>
                    <a:pt x="11" y="6"/>
                    <a:pt x="10" y="6"/>
                    <a:pt x="10" y="6"/>
                  </a:cubicBezTo>
                  <a:cubicBezTo>
                    <a:pt x="9" y="6"/>
                    <a:pt x="8" y="6"/>
                    <a:pt x="8" y="4"/>
                  </a:cubicBezTo>
                  <a:cubicBezTo>
                    <a:pt x="7" y="2"/>
                    <a:pt x="5" y="0"/>
                    <a:pt x="3" y="0"/>
                  </a:cubicBezTo>
                  <a:cubicBezTo>
                    <a:pt x="2" y="0"/>
                    <a:pt x="2" y="0"/>
                    <a:pt x="2" y="0"/>
                  </a:cubicBezTo>
                  <a:cubicBezTo>
                    <a:pt x="1" y="0"/>
                    <a:pt x="0" y="1"/>
                    <a:pt x="0" y="1"/>
                  </a:cubicBezTo>
                  <a:cubicBezTo>
                    <a:pt x="1" y="5"/>
                    <a:pt x="1" y="5"/>
                    <a:pt x="1" y="5"/>
                  </a:cubicBezTo>
                  <a:cubicBezTo>
                    <a:pt x="16" y="43"/>
                    <a:pt x="16" y="43"/>
                    <a:pt x="16" y="43"/>
                  </a:cubicBezTo>
                  <a:cubicBezTo>
                    <a:pt x="19" y="43"/>
                    <a:pt x="19" y="43"/>
                    <a:pt x="19" y="43"/>
                  </a:cubicBezTo>
                  <a:cubicBezTo>
                    <a:pt x="5" y="7"/>
                    <a:pt x="5" y="7"/>
                    <a:pt x="5" y="7"/>
                  </a:cubicBezTo>
                  <a:cubicBezTo>
                    <a:pt x="6" y="8"/>
                    <a:pt x="7" y="10"/>
                    <a:pt x="10" y="10"/>
                  </a:cubicBezTo>
                  <a:cubicBezTo>
                    <a:pt x="12" y="10"/>
                    <a:pt x="13" y="7"/>
                    <a:pt x="14" y="6"/>
                  </a:cubicBezTo>
                  <a:cubicBezTo>
                    <a:pt x="15" y="4"/>
                    <a:pt x="16" y="3"/>
                    <a:pt x="16" y="3"/>
                  </a:cubicBezTo>
                  <a:cubicBezTo>
                    <a:pt x="17" y="3"/>
                    <a:pt x="17" y="4"/>
                    <a:pt x="18" y="6"/>
                  </a:cubicBezTo>
                  <a:cubicBezTo>
                    <a:pt x="19" y="7"/>
                    <a:pt x="20" y="10"/>
                    <a:pt x="23" y="10"/>
                  </a:cubicBezTo>
                  <a:cubicBezTo>
                    <a:pt x="26" y="10"/>
                    <a:pt x="27" y="7"/>
                    <a:pt x="28" y="6"/>
                  </a:cubicBezTo>
                  <a:cubicBezTo>
                    <a:pt x="28" y="4"/>
                    <a:pt x="29" y="3"/>
                    <a:pt x="30" y="3"/>
                  </a:cubicBezTo>
                  <a:cubicBezTo>
                    <a:pt x="30" y="3"/>
                    <a:pt x="31" y="4"/>
                    <a:pt x="31" y="6"/>
                  </a:cubicBezTo>
                  <a:cubicBezTo>
                    <a:pt x="32" y="7"/>
                    <a:pt x="34" y="10"/>
                    <a:pt x="36" y="10"/>
                  </a:cubicBezTo>
                  <a:cubicBezTo>
                    <a:pt x="38" y="10"/>
                    <a:pt x="40" y="8"/>
                    <a:pt x="40" y="7"/>
                  </a:cubicBezTo>
                  <a:cubicBezTo>
                    <a:pt x="27" y="43"/>
                    <a:pt x="27" y="43"/>
                    <a:pt x="27" y="43"/>
                  </a:cubicBezTo>
                  <a:lnTo>
                    <a:pt x="31" y="4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4369" name="Google Shape;4369;p92"/>
          <p:cNvGrpSpPr/>
          <p:nvPr/>
        </p:nvGrpSpPr>
        <p:grpSpPr>
          <a:xfrm>
            <a:off x="6687080" y="3481332"/>
            <a:ext cx="504825" cy="531813"/>
            <a:chOff x="2513013" y="2098675"/>
            <a:chExt cx="504825" cy="531813"/>
          </a:xfrm>
        </p:grpSpPr>
        <p:sp>
          <p:nvSpPr>
            <p:cNvPr id="4370" name="Google Shape;4370;p92"/>
            <p:cNvSpPr/>
            <p:nvPr/>
          </p:nvSpPr>
          <p:spPr>
            <a:xfrm>
              <a:off x="2513013" y="2287588"/>
              <a:ext cx="342900" cy="342900"/>
            </a:xfrm>
            <a:custGeom>
              <a:avLst/>
              <a:gdLst/>
              <a:ahLst/>
              <a:cxnLst/>
              <a:rect l="l" t="t" r="r" b="b"/>
              <a:pathLst>
                <a:path w="91" h="91" extrusionOk="0">
                  <a:moveTo>
                    <a:pt x="76" y="63"/>
                  </a:moveTo>
                  <a:cubicBezTo>
                    <a:pt x="78" y="61"/>
                    <a:pt x="79" y="58"/>
                    <a:pt x="79" y="56"/>
                  </a:cubicBezTo>
                  <a:cubicBezTo>
                    <a:pt x="91" y="52"/>
                    <a:pt x="91" y="52"/>
                    <a:pt x="91" y="52"/>
                  </a:cubicBezTo>
                  <a:cubicBezTo>
                    <a:pt x="91" y="50"/>
                    <a:pt x="91" y="48"/>
                    <a:pt x="91" y="46"/>
                  </a:cubicBezTo>
                  <a:cubicBezTo>
                    <a:pt x="91" y="44"/>
                    <a:pt x="91" y="42"/>
                    <a:pt x="91" y="40"/>
                  </a:cubicBezTo>
                  <a:cubicBezTo>
                    <a:pt x="79" y="36"/>
                    <a:pt x="79" y="36"/>
                    <a:pt x="79" y="36"/>
                  </a:cubicBezTo>
                  <a:cubicBezTo>
                    <a:pt x="79" y="33"/>
                    <a:pt x="78" y="31"/>
                    <a:pt x="76" y="29"/>
                  </a:cubicBezTo>
                  <a:cubicBezTo>
                    <a:pt x="82" y="18"/>
                    <a:pt x="82" y="18"/>
                    <a:pt x="82" y="18"/>
                  </a:cubicBezTo>
                  <a:cubicBezTo>
                    <a:pt x="79" y="15"/>
                    <a:pt x="76" y="12"/>
                    <a:pt x="73" y="10"/>
                  </a:cubicBezTo>
                  <a:cubicBezTo>
                    <a:pt x="63" y="15"/>
                    <a:pt x="63" y="15"/>
                    <a:pt x="63" y="15"/>
                  </a:cubicBezTo>
                  <a:cubicBezTo>
                    <a:pt x="60" y="14"/>
                    <a:pt x="58" y="13"/>
                    <a:pt x="55" y="12"/>
                  </a:cubicBezTo>
                  <a:cubicBezTo>
                    <a:pt x="51" y="1"/>
                    <a:pt x="51" y="1"/>
                    <a:pt x="51" y="1"/>
                  </a:cubicBezTo>
                  <a:cubicBezTo>
                    <a:pt x="49" y="0"/>
                    <a:pt x="47" y="0"/>
                    <a:pt x="45" y="0"/>
                  </a:cubicBezTo>
                  <a:cubicBezTo>
                    <a:pt x="43" y="0"/>
                    <a:pt x="42" y="0"/>
                    <a:pt x="40" y="1"/>
                  </a:cubicBezTo>
                  <a:cubicBezTo>
                    <a:pt x="36" y="12"/>
                    <a:pt x="36" y="12"/>
                    <a:pt x="36" y="12"/>
                  </a:cubicBezTo>
                  <a:cubicBezTo>
                    <a:pt x="33" y="13"/>
                    <a:pt x="31" y="14"/>
                    <a:pt x="28" y="15"/>
                  </a:cubicBezTo>
                  <a:cubicBezTo>
                    <a:pt x="18" y="10"/>
                    <a:pt x="18" y="10"/>
                    <a:pt x="18" y="10"/>
                  </a:cubicBezTo>
                  <a:cubicBezTo>
                    <a:pt x="14" y="12"/>
                    <a:pt x="12" y="15"/>
                    <a:pt x="9" y="18"/>
                  </a:cubicBezTo>
                  <a:cubicBezTo>
                    <a:pt x="14" y="29"/>
                    <a:pt x="14" y="29"/>
                    <a:pt x="14" y="29"/>
                  </a:cubicBezTo>
                  <a:cubicBezTo>
                    <a:pt x="13" y="31"/>
                    <a:pt x="12" y="33"/>
                    <a:pt x="11" y="36"/>
                  </a:cubicBezTo>
                  <a:cubicBezTo>
                    <a:pt x="0" y="40"/>
                    <a:pt x="0" y="40"/>
                    <a:pt x="0" y="40"/>
                  </a:cubicBezTo>
                  <a:cubicBezTo>
                    <a:pt x="0" y="42"/>
                    <a:pt x="0" y="44"/>
                    <a:pt x="0" y="46"/>
                  </a:cubicBezTo>
                  <a:cubicBezTo>
                    <a:pt x="0" y="48"/>
                    <a:pt x="0" y="50"/>
                    <a:pt x="0" y="52"/>
                  </a:cubicBezTo>
                  <a:cubicBezTo>
                    <a:pt x="11" y="56"/>
                    <a:pt x="11" y="56"/>
                    <a:pt x="11" y="56"/>
                  </a:cubicBezTo>
                  <a:cubicBezTo>
                    <a:pt x="12" y="58"/>
                    <a:pt x="13" y="61"/>
                    <a:pt x="14" y="63"/>
                  </a:cubicBezTo>
                  <a:cubicBezTo>
                    <a:pt x="9" y="74"/>
                    <a:pt x="9" y="74"/>
                    <a:pt x="9" y="74"/>
                  </a:cubicBezTo>
                  <a:cubicBezTo>
                    <a:pt x="12" y="77"/>
                    <a:pt x="14" y="79"/>
                    <a:pt x="18" y="82"/>
                  </a:cubicBezTo>
                  <a:cubicBezTo>
                    <a:pt x="28" y="77"/>
                    <a:pt x="28" y="77"/>
                    <a:pt x="28" y="77"/>
                  </a:cubicBezTo>
                  <a:cubicBezTo>
                    <a:pt x="31" y="78"/>
                    <a:pt x="33" y="79"/>
                    <a:pt x="36" y="80"/>
                  </a:cubicBezTo>
                  <a:cubicBezTo>
                    <a:pt x="40" y="91"/>
                    <a:pt x="40" y="91"/>
                    <a:pt x="40" y="91"/>
                  </a:cubicBezTo>
                  <a:cubicBezTo>
                    <a:pt x="42" y="91"/>
                    <a:pt x="43" y="91"/>
                    <a:pt x="45" y="91"/>
                  </a:cubicBezTo>
                  <a:cubicBezTo>
                    <a:pt x="47" y="91"/>
                    <a:pt x="49" y="91"/>
                    <a:pt x="51" y="91"/>
                  </a:cubicBezTo>
                  <a:cubicBezTo>
                    <a:pt x="55" y="80"/>
                    <a:pt x="55" y="80"/>
                    <a:pt x="55" y="80"/>
                  </a:cubicBezTo>
                  <a:cubicBezTo>
                    <a:pt x="58" y="79"/>
                    <a:pt x="60" y="78"/>
                    <a:pt x="63" y="77"/>
                  </a:cubicBezTo>
                  <a:cubicBezTo>
                    <a:pt x="73" y="82"/>
                    <a:pt x="73" y="82"/>
                    <a:pt x="73" y="82"/>
                  </a:cubicBezTo>
                  <a:cubicBezTo>
                    <a:pt x="76" y="79"/>
                    <a:pt x="79" y="77"/>
                    <a:pt x="82" y="74"/>
                  </a:cubicBezTo>
                  <a:lnTo>
                    <a:pt x="76" y="63"/>
                  </a:lnTo>
                  <a:close/>
                  <a:moveTo>
                    <a:pt x="45" y="62"/>
                  </a:moveTo>
                  <a:cubicBezTo>
                    <a:pt x="37" y="62"/>
                    <a:pt x="29" y="55"/>
                    <a:pt x="29" y="46"/>
                  </a:cubicBezTo>
                  <a:cubicBezTo>
                    <a:pt x="29" y="37"/>
                    <a:pt x="37" y="30"/>
                    <a:pt x="45" y="30"/>
                  </a:cubicBezTo>
                  <a:cubicBezTo>
                    <a:pt x="54" y="30"/>
                    <a:pt x="61" y="37"/>
                    <a:pt x="61" y="46"/>
                  </a:cubicBezTo>
                  <a:cubicBezTo>
                    <a:pt x="61" y="55"/>
                    <a:pt x="54" y="62"/>
                    <a:pt x="45" y="6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71" name="Google Shape;4371;p92"/>
            <p:cNvSpPr/>
            <p:nvPr/>
          </p:nvSpPr>
          <p:spPr>
            <a:xfrm>
              <a:off x="2674938" y="2098675"/>
              <a:ext cx="225425" cy="227013"/>
            </a:xfrm>
            <a:custGeom>
              <a:avLst/>
              <a:gdLst/>
              <a:ahLst/>
              <a:cxnLst/>
              <a:rect l="l" t="t" r="r" b="b"/>
              <a:pathLst>
                <a:path w="60" h="60" extrusionOk="0">
                  <a:moveTo>
                    <a:pt x="3" y="45"/>
                  </a:moveTo>
                  <a:cubicBezTo>
                    <a:pt x="11" y="45"/>
                    <a:pt x="11" y="45"/>
                    <a:pt x="11" y="45"/>
                  </a:cubicBezTo>
                  <a:cubicBezTo>
                    <a:pt x="12" y="46"/>
                    <a:pt x="14" y="47"/>
                    <a:pt x="15" y="49"/>
                  </a:cubicBezTo>
                  <a:cubicBezTo>
                    <a:pt x="14" y="57"/>
                    <a:pt x="14" y="57"/>
                    <a:pt x="14" y="57"/>
                  </a:cubicBezTo>
                  <a:cubicBezTo>
                    <a:pt x="16" y="57"/>
                    <a:pt x="17" y="58"/>
                    <a:pt x="18" y="59"/>
                  </a:cubicBezTo>
                  <a:cubicBezTo>
                    <a:pt x="19" y="59"/>
                    <a:pt x="20" y="59"/>
                    <a:pt x="22" y="60"/>
                  </a:cubicBezTo>
                  <a:cubicBezTo>
                    <a:pt x="27" y="54"/>
                    <a:pt x="27" y="54"/>
                    <a:pt x="27" y="54"/>
                  </a:cubicBezTo>
                  <a:cubicBezTo>
                    <a:pt x="29" y="54"/>
                    <a:pt x="31" y="54"/>
                    <a:pt x="33" y="54"/>
                  </a:cubicBezTo>
                  <a:cubicBezTo>
                    <a:pt x="38" y="60"/>
                    <a:pt x="38" y="60"/>
                    <a:pt x="38" y="60"/>
                  </a:cubicBezTo>
                  <a:cubicBezTo>
                    <a:pt x="40" y="59"/>
                    <a:pt x="43" y="58"/>
                    <a:pt x="45" y="57"/>
                  </a:cubicBezTo>
                  <a:cubicBezTo>
                    <a:pt x="45" y="49"/>
                    <a:pt x="45" y="49"/>
                    <a:pt x="45" y="49"/>
                  </a:cubicBezTo>
                  <a:cubicBezTo>
                    <a:pt x="46" y="48"/>
                    <a:pt x="48" y="47"/>
                    <a:pt x="49" y="45"/>
                  </a:cubicBezTo>
                  <a:cubicBezTo>
                    <a:pt x="57" y="46"/>
                    <a:pt x="57" y="46"/>
                    <a:pt x="57" y="46"/>
                  </a:cubicBezTo>
                  <a:cubicBezTo>
                    <a:pt x="58" y="45"/>
                    <a:pt x="58" y="44"/>
                    <a:pt x="59" y="42"/>
                  </a:cubicBezTo>
                  <a:cubicBezTo>
                    <a:pt x="59" y="41"/>
                    <a:pt x="60" y="40"/>
                    <a:pt x="60" y="39"/>
                  </a:cubicBezTo>
                  <a:cubicBezTo>
                    <a:pt x="54" y="33"/>
                    <a:pt x="54" y="33"/>
                    <a:pt x="54" y="33"/>
                  </a:cubicBezTo>
                  <a:cubicBezTo>
                    <a:pt x="54" y="31"/>
                    <a:pt x="54" y="30"/>
                    <a:pt x="54" y="28"/>
                  </a:cubicBezTo>
                  <a:cubicBezTo>
                    <a:pt x="60" y="22"/>
                    <a:pt x="60" y="22"/>
                    <a:pt x="60" y="22"/>
                  </a:cubicBezTo>
                  <a:cubicBezTo>
                    <a:pt x="60" y="20"/>
                    <a:pt x="59" y="17"/>
                    <a:pt x="57" y="15"/>
                  </a:cubicBezTo>
                  <a:cubicBezTo>
                    <a:pt x="49" y="15"/>
                    <a:pt x="49" y="15"/>
                    <a:pt x="49" y="15"/>
                  </a:cubicBezTo>
                  <a:cubicBezTo>
                    <a:pt x="48" y="14"/>
                    <a:pt x="47" y="13"/>
                    <a:pt x="46" y="12"/>
                  </a:cubicBezTo>
                  <a:cubicBezTo>
                    <a:pt x="46" y="4"/>
                    <a:pt x="46" y="4"/>
                    <a:pt x="46" y="4"/>
                  </a:cubicBezTo>
                  <a:cubicBezTo>
                    <a:pt x="45" y="3"/>
                    <a:pt x="44" y="2"/>
                    <a:pt x="43" y="2"/>
                  </a:cubicBezTo>
                  <a:cubicBezTo>
                    <a:pt x="41" y="1"/>
                    <a:pt x="40" y="1"/>
                    <a:pt x="39" y="0"/>
                  </a:cubicBezTo>
                  <a:cubicBezTo>
                    <a:pt x="33" y="6"/>
                    <a:pt x="33" y="6"/>
                    <a:pt x="33" y="6"/>
                  </a:cubicBezTo>
                  <a:cubicBezTo>
                    <a:pt x="32" y="6"/>
                    <a:pt x="30" y="6"/>
                    <a:pt x="28" y="6"/>
                  </a:cubicBezTo>
                  <a:cubicBezTo>
                    <a:pt x="23" y="0"/>
                    <a:pt x="23" y="0"/>
                    <a:pt x="23" y="0"/>
                  </a:cubicBezTo>
                  <a:cubicBezTo>
                    <a:pt x="20" y="1"/>
                    <a:pt x="18" y="2"/>
                    <a:pt x="15" y="3"/>
                  </a:cubicBezTo>
                  <a:cubicBezTo>
                    <a:pt x="16" y="11"/>
                    <a:pt x="16" y="11"/>
                    <a:pt x="16" y="11"/>
                  </a:cubicBezTo>
                  <a:cubicBezTo>
                    <a:pt x="14" y="12"/>
                    <a:pt x="13" y="13"/>
                    <a:pt x="12" y="15"/>
                  </a:cubicBezTo>
                  <a:cubicBezTo>
                    <a:pt x="4" y="14"/>
                    <a:pt x="4" y="14"/>
                    <a:pt x="4" y="14"/>
                  </a:cubicBezTo>
                  <a:cubicBezTo>
                    <a:pt x="3" y="15"/>
                    <a:pt x="2" y="17"/>
                    <a:pt x="2" y="18"/>
                  </a:cubicBezTo>
                  <a:cubicBezTo>
                    <a:pt x="1" y="19"/>
                    <a:pt x="1" y="20"/>
                    <a:pt x="1" y="22"/>
                  </a:cubicBezTo>
                  <a:cubicBezTo>
                    <a:pt x="6" y="27"/>
                    <a:pt x="6" y="27"/>
                    <a:pt x="6" y="27"/>
                  </a:cubicBezTo>
                  <a:cubicBezTo>
                    <a:pt x="6" y="29"/>
                    <a:pt x="6" y="31"/>
                    <a:pt x="6" y="32"/>
                  </a:cubicBezTo>
                  <a:cubicBezTo>
                    <a:pt x="0" y="38"/>
                    <a:pt x="0" y="38"/>
                    <a:pt x="0" y="38"/>
                  </a:cubicBezTo>
                  <a:cubicBezTo>
                    <a:pt x="1" y="40"/>
                    <a:pt x="2" y="43"/>
                    <a:pt x="3" y="45"/>
                  </a:cubicBezTo>
                  <a:close/>
                  <a:moveTo>
                    <a:pt x="20" y="26"/>
                  </a:moveTo>
                  <a:cubicBezTo>
                    <a:pt x="23" y="20"/>
                    <a:pt x="29" y="18"/>
                    <a:pt x="35" y="20"/>
                  </a:cubicBezTo>
                  <a:cubicBezTo>
                    <a:pt x="40" y="23"/>
                    <a:pt x="43" y="29"/>
                    <a:pt x="40" y="34"/>
                  </a:cubicBezTo>
                  <a:cubicBezTo>
                    <a:pt x="38" y="40"/>
                    <a:pt x="31" y="42"/>
                    <a:pt x="26" y="40"/>
                  </a:cubicBezTo>
                  <a:cubicBezTo>
                    <a:pt x="21" y="38"/>
                    <a:pt x="18" y="31"/>
                    <a:pt x="20" y="2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72" name="Google Shape;4372;p92"/>
            <p:cNvSpPr/>
            <p:nvPr/>
          </p:nvSpPr>
          <p:spPr>
            <a:xfrm>
              <a:off x="2833688" y="2257425"/>
              <a:ext cx="184150" cy="184150"/>
            </a:xfrm>
            <a:custGeom>
              <a:avLst/>
              <a:gdLst/>
              <a:ahLst/>
              <a:cxnLst/>
              <a:rect l="l" t="t" r="r" b="b"/>
              <a:pathLst>
                <a:path w="49" h="49" extrusionOk="0">
                  <a:moveTo>
                    <a:pt x="43" y="29"/>
                  </a:moveTo>
                  <a:cubicBezTo>
                    <a:pt x="49" y="27"/>
                    <a:pt x="49" y="27"/>
                    <a:pt x="49" y="27"/>
                  </a:cubicBezTo>
                  <a:cubicBezTo>
                    <a:pt x="49" y="26"/>
                    <a:pt x="49" y="25"/>
                    <a:pt x="49" y="24"/>
                  </a:cubicBezTo>
                  <a:cubicBezTo>
                    <a:pt x="49" y="23"/>
                    <a:pt x="49" y="22"/>
                    <a:pt x="48" y="21"/>
                  </a:cubicBezTo>
                  <a:cubicBezTo>
                    <a:pt x="42" y="19"/>
                    <a:pt x="42" y="19"/>
                    <a:pt x="42" y="19"/>
                  </a:cubicBezTo>
                  <a:cubicBezTo>
                    <a:pt x="42" y="18"/>
                    <a:pt x="41" y="16"/>
                    <a:pt x="41" y="15"/>
                  </a:cubicBezTo>
                  <a:cubicBezTo>
                    <a:pt x="43" y="9"/>
                    <a:pt x="43" y="9"/>
                    <a:pt x="43" y="9"/>
                  </a:cubicBezTo>
                  <a:cubicBezTo>
                    <a:pt x="42" y="8"/>
                    <a:pt x="40" y="6"/>
                    <a:pt x="39" y="5"/>
                  </a:cubicBezTo>
                  <a:cubicBezTo>
                    <a:pt x="33" y="8"/>
                    <a:pt x="33" y="8"/>
                    <a:pt x="33" y="8"/>
                  </a:cubicBezTo>
                  <a:cubicBezTo>
                    <a:pt x="32" y="7"/>
                    <a:pt x="31" y="7"/>
                    <a:pt x="29" y="6"/>
                  </a:cubicBezTo>
                  <a:cubicBezTo>
                    <a:pt x="27" y="1"/>
                    <a:pt x="27" y="1"/>
                    <a:pt x="27" y="1"/>
                  </a:cubicBezTo>
                  <a:cubicBezTo>
                    <a:pt x="26" y="0"/>
                    <a:pt x="25" y="0"/>
                    <a:pt x="24" y="0"/>
                  </a:cubicBezTo>
                  <a:cubicBezTo>
                    <a:pt x="23" y="0"/>
                    <a:pt x="22" y="1"/>
                    <a:pt x="21" y="1"/>
                  </a:cubicBezTo>
                  <a:cubicBezTo>
                    <a:pt x="19" y="7"/>
                    <a:pt x="19" y="7"/>
                    <a:pt x="19" y="7"/>
                  </a:cubicBezTo>
                  <a:cubicBezTo>
                    <a:pt x="18" y="7"/>
                    <a:pt x="16" y="8"/>
                    <a:pt x="15" y="8"/>
                  </a:cubicBezTo>
                  <a:cubicBezTo>
                    <a:pt x="9" y="6"/>
                    <a:pt x="9" y="6"/>
                    <a:pt x="9" y="6"/>
                  </a:cubicBezTo>
                  <a:cubicBezTo>
                    <a:pt x="8" y="7"/>
                    <a:pt x="6" y="9"/>
                    <a:pt x="5" y="10"/>
                  </a:cubicBezTo>
                  <a:cubicBezTo>
                    <a:pt x="8" y="16"/>
                    <a:pt x="8" y="16"/>
                    <a:pt x="8" y="16"/>
                  </a:cubicBezTo>
                  <a:cubicBezTo>
                    <a:pt x="7" y="17"/>
                    <a:pt x="7" y="18"/>
                    <a:pt x="6" y="20"/>
                  </a:cubicBezTo>
                  <a:cubicBezTo>
                    <a:pt x="0" y="22"/>
                    <a:pt x="0" y="22"/>
                    <a:pt x="0" y="22"/>
                  </a:cubicBezTo>
                  <a:cubicBezTo>
                    <a:pt x="0" y="23"/>
                    <a:pt x="0" y="24"/>
                    <a:pt x="0" y="25"/>
                  </a:cubicBezTo>
                  <a:cubicBezTo>
                    <a:pt x="0" y="26"/>
                    <a:pt x="0" y="27"/>
                    <a:pt x="1" y="28"/>
                  </a:cubicBezTo>
                  <a:cubicBezTo>
                    <a:pt x="7" y="30"/>
                    <a:pt x="7" y="30"/>
                    <a:pt x="7" y="30"/>
                  </a:cubicBezTo>
                  <a:cubicBezTo>
                    <a:pt x="7" y="31"/>
                    <a:pt x="8" y="33"/>
                    <a:pt x="8" y="34"/>
                  </a:cubicBezTo>
                  <a:cubicBezTo>
                    <a:pt x="6" y="40"/>
                    <a:pt x="6" y="40"/>
                    <a:pt x="6" y="40"/>
                  </a:cubicBezTo>
                  <a:cubicBezTo>
                    <a:pt x="7" y="41"/>
                    <a:pt x="8" y="43"/>
                    <a:pt x="10" y="44"/>
                  </a:cubicBezTo>
                  <a:cubicBezTo>
                    <a:pt x="16" y="41"/>
                    <a:pt x="16" y="41"/>
                    <a:pt x="16" y="41"/>
                  </a:cubicBezTo>
                  <a:cubicBezTo>
                    <a:pt x="17" y="42"/>
                    <a:pt x="18" y="42"/>
                    <a:pt x="20" y="43"/>
                  </a:cubicBezTo>
                  <a:cubicBezTo>
                    <a:pt x="22" y="49"/>
                    <a:pt x="22" y="49"/>
                    <a:pt x="22" y="49"/>
                  </a:cubicBezTo>
                  <a:cubicBezTo>
                    <a:pt x="23" y="49"/>
                    <a:pt x="24" y="49"/>
                    <a:pt x="25" y="49"/>
                  </a:cubicBezTo>
                  <a:cubicBezTo>
                    <a:pt x="26" y="49"/>
                    <a:pt x="27" y="49"/>
                    <a:pt x="28" y="48"/>
                  </a:cubicBezTo>
                  <a:cubicBezTo>
                    <a:pt x="30" y="42"/>
                    <a:pt x="30" y="42"/>
                    <a:pt x="30" y="42"/>
                  </a:cubicBezTo>
                  <a:cubicBezTo>
                    <a:pt x="31" y="42"/>
                    <a:pt x="33" y="41"/>
                    <a:pt x="34" y="41"/>
                  </a:cubicBezTo>
                  <a:cubicBezTo>
                    <a:pt x="40" y="43"/>
                    <a:pt x="40" y="43"/>
                    <a:pt x="40" y="43"/>
                  </a:cubicBezTo>
                  <a:cubicBezTo>
                    <a:pt x="41" y="42"/>
                    <a:pt x="43" y="41"/>
                    <a:pt x="44" y="39"/>
                  </a:cubicBezTo>
                  <a:cubicBezTo>
                    <a:pt x="41" y="33"/>
                    <a:pt x="41" y="33"/>
                    <a:pt x="41" y="33"/>
                  </a:cubicBezTo>
                  <a:cubicBezTo>
                    <a:pt x="42" y="32"/>
                    <a:pt x="42" y="31"/>
                    <a:pt x="43" y="29"/>
                  </a:cubicBezTo>
                  <a:close/>
                  <a:moveTo>
                    <a:pt x="25" y="33"/>
                  </a:moveTo>
                  <a:cubicBezTo>
                    <a:pt x="20" y="33"/>
                    <a:pt x="16" y="29"/>
                    <a:pt x="16" y="25"/>
                  </a:cubicBezTo>
                  <a:cubicBezTo>
                    <a:pt x="16" y="20"/>
                    <a:pt x="20" y="16"/>
                    <a:pt x="24" y="16"/>
                  </a:cubicBezTo>
                  <a:cubicBezTo>
                    <a:pt x="29" y="16"/>
                    <a:pt x="33" y="20"/>
                    <a:pt x="33" y="24"/>
                  </a:cubicBezTo>
                  <a:cubicBezTo>
                    <a:pt x="33" y="29"/>
                    <a:pt x="29" y="33"/>
                    <a:pt x="25" y="3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4373" name="Google Shape;4373;p92"/>
          <p:cNvGrpSpPr/>
          <p:nvPr/>
        </p:nvGrpSpPr>
        <p:grpSpPr>
          <a:xfrm>
            <a:off x="6052077" y="5293197"/>
            <a:ext cx="619126" cy="482600"/>
            <a:chOff x="6094412" y="4918075"/>
            <a:chExt cx="619126" cy="482600"/>
          </a:xfrm>
        </p:grpSpPr>
        <p:sp>
          <p:nvSpPr>
            <p:cNvPr id="4374" name="Google Shape;4374;p92"/>
            <p:cNvSpPr/>
            <p:nvPr/>
          </p:nvSpPr>
          <p:spPr>
            <a:xfrm>
              <a:off x="6443663" y="4918075"/>
              <a:ext cx="269875" cy="285750"/>
            </a:xfrm>
            <a:custGeom>
              <a:avLst/>
              <a:gdLst/>
              <a:ahLst/>
              <a:cxnLst/>
              <a:rect l="l" t="t" r="r" b="b"/>
              <a:pathLst>
                <a:path w="123" h="130" extrusionOk="0">
                  <a:moveTo>
                    <a:pt x="95" y="78"/>
                  </a:moveTo>
                  <a:cubicBezTo>
                    <a:pt x="93" y="67"/>
                    <a:pt x="90" y="56"/>
                    <a:pt x="84" y="46"/>
                  </a:cubicBezTo>
                  <a:cubicBezTo>
                    <a:pt x="78" y="35"/>
                    <a:pt x="71" y="26"/>
                    <a:pt x="62" y="19"/>
                  </a:cubicBezTo>
                  <a:cubicBezTo>
                    <a:pt x="53" y="12"/>
                    <a:pt x="42" y="7"/>
                    <a:pt x="32" y="4"/>
                  </a:cubicBezTo>
                  <a:cubicBezTo>
                    <a:pt x="21" y="1"/>
                    <a:pt x="10" y="0"/>
                    <a:pt x="0" y="1"/>
                  </a:cubicBezTo>
                  <a:cubicBezTo>
                    <a:pt x="0" y="2"/>
                    <a:pt x="0" y="2"/>
                    <a:pt x="0" y="2"/>
                  </a:cubicBezTo>
                  <a:cubicBezTo>
                    <a:pt x="10" y="3"/>
                    <a:pt x="20" y="6"/>
                    <a:pt x="29" y="11"/>
                  </a:cubicBezTo>
                  <a:cubicBezTo>
                    <a:pt x="37" y="16"/>
                    <a:pt x="45" y="23"/>
                    <a:pt x="50" y="30"/>
                  </a:cubicBezTo>
                  <a:cubicBezTo>
                    <a:pt x="56" y="38"/>
                    <a:pt x="60" y="46"/>
                    <a:pt x="62" y="55"/>
                  </a:cubicBezTo>
                  <a:cubicBezTo>
                    <a:pt x="64" y="63"/>
                    <a:pt x="65" y="71"/>
                    <a:pt x="64" y="78"/>
                  </a:cubicBezTo>
                  <a:cubicBezTo>
                    <a:pt x="36" y="78"/>
                    <a:pt x="36" y="78"/>
                    <a:pt x="36" y="78"/>
                  </a:cubicBezTo>
                  <a:cubicBezTo>
                    <a:pt x="57" y="104"/>
                    <a:pt x="57" y="104"/>
                    <a:pt x="57" y="104"/>
                  </a:cubicBezTo>
                  <a:cubicBezTo>
                    <a:pt x="79" y="130"/>
                    <a:pt x="79" y="130"/>
                    <a:pt x="79" y="130"/>
                  </a:cubicBezTo>
                  <a:cubicBezTo>
                    <a:pt x="101" y="104"/>
                    <a:pt x="101" y="104"/>
                    <a:pt x="101" y="104"/>
                  </a:cubicBezTo>
                  <a:cubicBezTo>
                    <a:pt x="123" y="78"/>
                    <a:pt x="123" y="78"/>
                    <a:pt x="123" y="78"/>
                  </a:cubicBezTo>
                  <a:lnTo>
                    <a:pt x="95" y="78"/>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75" name="Google Shape;4375;p92"/>
            <p:cNvSpPr/>
            <p:nvPr/>
          </p:nvSpPr>
          <p:spPr>
            <a:xfrm>
              <a:off x="6094412" y="5114925"/>
              <a:ext cx="268288" cy="285750"/>
            </a:xfrm>
            <a:custGeom>
              <a:avLst/>
              <a:gdLst/>
              <a:ahLst/>
              <a:cxnLst/>
              <a:rect l="l" t="t" r="r" b="b"/>
              <a:pathLst>
                <a:path w="123" h="130" extrusionOk="0">
                  <a:moveTo>
                    <a:pt x="72" y="100"/>
                  </a:moveTo>
                  <a:cubicBezTo>
                    <a:pt x="67" y="92"/>
                    <a:pt x="63" y="84"/>
                    <a:pt x="60" y="75"/>
                  </a:cubicBezTo>
                  <a:cubicBezTo>
                    <a:pt x="58" y="67"/>
                    <a:pt x="58" y="59"/>
                    <a:pt x="59" y="52"/>
                  </a:cubicBezTo>
                  <a:cubicBezTo>
                    <a:pt x="87" y="52"/>
                    <a:pt x="87" y="52"/>
                    <a:pt x="87" y="52"/>
                  </a:cubicBezTo>
                  <a:cubicBezTo>
                    <a:pt x="65" y="26"/>
                    <a:pt x="65" y="26"/>
                    <a:pt x="65" y="26"/>
                  </a:cubicBezTo>
                  <a:cubicBezTo>
                    <a:pt x="43" y="0"/>
                    <a:pt x="43" y="0"/>
                    <a:pt x="43" y="0"/>
                  </a:cubicBezTo>
                  <a:cubicBezTo>
                    <a:pt x="22" y="26"/>
                    <a:pt x="22" y="26"/>
                    <a:pt x="22" y="26"/>
                  </a:cubicBezTo>
                  <a:cubicBezTo>
                    <a:pt x="0" y="52"/>
                    <a:pt x="0" y="52"/>
                    <a:pt x="0" y="52"/>
                  </a:cubicBezTo>
                  <a:cubicBezTo>
                    <a:pt x="28" y="52"/>
                    <a:pt x="28" y="52"/>
                    <a:pt x="28" y="52"/>
                  </a:cubicBezTo>
                  <a:cubicBezTo>
                    <a:pt x="30" y="63"/>
                    <a:pt x="33" y="74"/>
                    <a:pt x="39" y="84"/>
                  </a:cubicBezTo>
                  <a:cubicBezTo>
                    <a:pt x="44" y="94"/>
                    <a:pt x="52" y="104"/>
                    <a:pt x="61" y="111"/>
                  </a:cubicBezTo>
                  <a:cubicBezTo>
                    <a:pt x="70" y="118"/>
                    <a:pt x="80" y="123"/>
                    <a:pt x="91" y="126"/>
                  </a:cubicBezTo>
                  <a:cubicBezTo>
                    <a:pt x="102" y="129"/>
                    <a:pt x="113" y="130"/>
                    <a:pt x="123" y="129"/>
                  </a:cubicBezTo>
                  <a:cubicBezTo>
                    <a:pt x="123" y="128"/>
                    <a:pt x="123" y="128"/>
                    <a:pt x="123" y="128"/>
                  </a:cubicBezTo>
                  <a:cubicBezTo>
                    <a:pt x="113" y="127"/>
                    <a:pt x="103" y="124"/>
                    <a:pt x="94" y="119"/>
                  </a:cubicBezTo>
                  <a:cubicBezTo>
                    <a:pt x="85" y="114"/>
                    <a:pt x="78" y="107"/>
                    <a:pt x="72" y="10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76" name="Google Shape;4376;p92"/>
            <p:cNvSpPr/>
            <p:nvPr/>
          </p:nvSpPr>
          <p:spPr>
            <a:xfrm>
              <a:off x="6305550" y="4970463"/>
              <a:ext cx="204788" cy="377825"/>
            </a:xfrm>
            <a:custGeom>
              <a:avLst/>
              <a:gdLst/>
              <a:ahLst/>
              <a:cxnLst/>
              <a:rect l="l" t="t" r="r" b="b"/>
              <a:pathLst>
                <a:path w="93" h="171" extrusionOk="0">
                  <a:moveTo>
                    <a:pt x="59" y="71"/>
                  </a:moveTo>
                  <a:cubicBezTo>
                    <a:pt x="41" y="65"/>
                    <a:pt x="33" y="60"/>
                    <a:pt x="33" y="54"/>
                  </a:cubicBezTo>
                  <a:cubicBezTo>
                    <a:pt x="33" y="48"/>
                    <a:pt x="38" y="42"/>
                    <a:pt x="51" y="42"/>
                  </a:cubicBezTo>
                  <a:cubicBezTo>
                    <a:pt x="66" y="42"/>
                    <a:pt x="76" y="47"/>
                    <a:pt x="81" y="49"/>
                  </a:cubicBezTo>
                  <a:cubicBezTo>
                    <a:pt x="88" y="25"/>
                    <a:pt x="88" y="25"/>
                    <a:pt x="88" y="25"/>
                  </a:cubicBezTo>
                  <a:cubicBezTo>
                    <a:pt x="80" y="22"/>
                    <a:pt x="71" y="19"/>
                    <a:pt x="57" y="18"/>
                  </a:cubicBezTo>
                  <a:cubicBezTo>
                    <a:pt x="57" y="0"/>
                    <a:pt x="57" y="0"/>
                    <a:pt x="57" y="0"/>
                  </a:cubicBezTo>
                  <a:cubicBezTo>
                    <a:pt x="37" y="0"/>
                    <a:pt x="37" y="0"/>
                    <a:pt x="37" y="0"/>
                  </a:cubicBezTo>
                  <a:cubicBezTo>
                    <a:pt x="37" y="20"/>
                    <a:pt x="37" y="20"/>
                    <a:pt x="37" y="20"/>
                  </a:cubicBezTo>
                  <a:cubicBezTo>
                    <a:pt x="14" y="24"/>
                    <a:pt x="1" y="39"/>
                    <a:pt x="1" y="57"/>
                  </a:cubicBezTo>
                  <a:cubicBezTo>
                    <a:pt x="1" y="78"/>
                    <a:pt x="16" y="88"/>
                    <a:pt x="39" y="96"/>
                  </a:cubicBezTo>
                  <a:cubicBezTo>
                    <a:pt x="55" y="101"/>
                    <a:pt x="61" y="106"/>
                    <a:pt x="61" y="114"/>
                  </a:cubicBezTo>
                  <a:cubicBezTo>
                    <a:pt x="61" y="122"/>
                    <a:pt x="53" y="127"/>
                    <a:pt x="41" y="127"/>
                  </a:cubicBezTo>
                  <a:cubicBezTo>
                    <a:pt x="27" y="127"/>
                    <a:pt x="15" y="122"/>
                    <a:pt x="6" y="118"/>
                  </a:cubicBezTo>
                  <a:cubicBezTo>
                    <a:pt x="0" y="142"/>
                    <a:pt x="0" y="142"/>
                    <a:pt x="0" y="142"/>
                  </a:cubicBezTo>
                  <a:cubicBezTo>
                    <a:pt x="8" y="146"/>
                    <a:pt x="21" y="150"/>
                    <a:pt x="35" y="151"/>
                  </a:cubicBezTo>
                  <a:cubicBezTo>
                    <a:pt x="35" y="171"/>
                    <a:pt x="35" y="171"/>
                    <a:pt x="35" y="171"/>
                  </a:cubicBezTo>
                  <a:cubicBezTo>
                    <a:pt x="56" y="171"/>
                    <a:pt x="56" y="171"/>
                    <a:pt x="56" y="171"/>
                  </a:cubicBezTo>
                  <a:cubicBezTo>
                    <a:pt x="56" y="149"/>
                    <a:pt x="56" y="149"/>
                    <a:pt x="56" y="149"/>
                  </a:cubicBezTo>
                  <a:cubicBezTo>
                    <a:pt x="80" y="145"/>
                    <a:pt x="93" y="129"/>
                    <a:pt x="93" y="111"/>
                  </a:cubicBezTo>
                  <a:cubicBezTo>
                    <a:pt x="93" y="92"/>
                    <a:pt x="83" y="80"/>
                    <a:pt x="59" y="7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4377" name="Google Shape;4377;p92"/>
          <p:cNvGrpSpPr/>
          <p:nvPr/>
        </p:nvGrpSpPr>
        <p:grpSpPr>
          <a:xfrm>
            <a:off x="5219700" y="4046482"/>
            <a:ext cx="368300" cy="366542"/>
            <a:chOff x="7886700" y="4848225"/>
            <a:chExt cx="665163" cy="661988"/>
          </a:xfrm>
        </p:grpSpPr>
        <p:sp>
          <p:nvSpPr>
            <p:cNvPr id="4378" name="Google Shape;4378;p92"/>
            <p:cNvSpPr/>
            <p:nvPr/>
          </p:nvSpPr>
          <p:spPr>
            <a:xfrm>
              <a:off x="7886700" y="5243513"/>
              <a:ext cx="266700" cy="266700"/>
            </a:xfrm>
            <a:custGeom>
              <a:avLst/>
              <a:gdLst/>
              <a:ahLst/>
              <a:cxnLst/>
              <a:rect l="l" t="t" r="r" b="b"/>
              <a:pathLst>
                <a:path w="168" h="168" extrusionOk="0">
                  <a:moveTo>
                    <a:pt x="168" y="86"/>
                  </a:moveTo>
                  <a:lnTo>
                    <a:pt x="0" y="168"/>
                  </a:lnTo>
                  <a:lnTo>
                    <a:pt x="82" y="0"/>
                  </a:lnTo>
                  <a:lnTo>
                    <a:pt x="168" y="86"/>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79" name="Google Shape;4379;p92"/>
            <p:cNvSpPr/>
            <p:nvPr/>
          </p:nvSpPr>
          <p:spPr>
            <a:xfrm>
              <a:off x="8355013" y="4848225"/>
              <a:ext cx="196850" cy="193675"/>
            </a:xfrm>
            <a:custGeom>
              <a:avLst/>
              <a:gdLst/>
              <a:ahLst/>
              <a:cxnLst/>
              <a:rect l="l" t="t" r="r" b="b"/>
              <a:pathLst>
                <a:path w="62" h="61" extrusionOk="0">
                  <a:moveTo>
                    <a:pt x="43" y="61"/>
                  </a:moveTo>
                  <a:cubicBezTo>
                    <a:pt x="0" y="18"/>
                    <a:pt x="0" y="18"/>
                    <a:pt x="0" y="18"/>
                  </a:cubicBezTo>
                  <a:cubicBezTo>
                    <a:pt x="14" y="5"/>
                    <a:pt x="14" y="5"/>
                    <a:pt x="14" y="5"/>
                  </a:cubicBezTo>
                  <a:cubicBezTo>
                    <a:pt x="19" y="0"/>
                    <a:pt x="27" y="0"/>
                    <a:pt x="33" y="5"/>
                  </a:cubicBezTo>
                  <a:cubicBezTo>
                    <a:pt x="56" y="28"/>
                    <a:pt x="56" y="28"/>
                    <a:pt x="56" y="28"/>
                  </a:cubicBezTo>
                  <a:cubicBezTo>
                    <a:pt x="62" y="34"/>
                    <a:pt x="62" y="42"/>
                    <a:pt x="56" y="48"/>
                  </a:cubicBezTo>
                  <a:lnTo>
                    <a:pt x="43" y="61"/>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80" name="Google Shape;4380;p92"/>
            <p:cNvSpPr/>
            <p:nvPr/>
          </p:nvSpPr>
          <p:spPr>
            <a:xfrm>
              <a:off x="8039100" y="4937125"/>
              <a:ext cx="420688" cy="423863"/>
            </a:xfrm>
            <a:custGeom>
              <a:avLst/>
              <a:gdLst/>
              <a:ahLst/>
              <a:cxnLst/>
              <a:rect l="l" t="t" r="r" b="b"/>
              <a:pathLst>
                <a:path w="133" h="134" extrusionOk="0">
                  <a:moveTo>
                    <a:pt x="65" y="91"/>
                  </a:moveTo>
                  <a:cubicBezTo>
                    <a:pt x="62" y="88"/>
                    <a:pt x="62" y="83"/>
                    <a:pt x="65" y="80"/>
                  </a:cubicBezTo>
                  <a:cubicBezTo>
                    <a:pt x="117" y="28"/>
                    <a:pt x="117" y="28"/>
                    <a:pt x="117" y="28"/>
                  </a:cubicBezTo>
                  <a:cubicBezTo>
                    <a:pt x="89" y="0"/>
                    <a:pt x="89" y="0"/>
                    <a:pt x="89" y="0"/>
                  </a:cubicBezTo>
                  <a:cubicBezTo>
                    <a:pt x="0" y="90"/>
                    <a:pt x="0" y="90"/>
                    <a:pt x="0" y="90"/>
                  </a:cubicBezTo>
                  <a:cubicBezTo>
                    <a:pt x="43" y="134"/>
                    <a:pt x="43" y="134"/>
                    <a:pt x="43" y="134"/>
                  </a:cubicBezTo>
                  <a:cubicBezTo>
                    <a:pt x="133" y="44"/>
                    <a:pt x="133" y="44"/>
                    <a:pt x="133" y="44"/>
                  </a:cubicBezTo>
                  <a:cubicBezTo>
                    <a:pt x="128" y="39"/>
                    <a:pt x="128" y="39"/>
                    <a:pt x="128" y="39"/>
                  </a:cubicBezTo>
                  <a:cubicBezTo>
                    <a:pt x="75" y="91"/>
                    <a:pt x="75" y="91"/>
                    <a:pt x="75" y="91"/>
                  </a:cubicBezTo>
                  <a:cubicBezTo>
                    <a:pt x="73" y="94"/>
                    <a:pt x="68" y="94"/>
                    <a:pt x="65" y="9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4381" name="Google Shape;4381;p92"/>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54"/>
                                        </p:tgtEl>
                                        <p:attrNameLst>
                                          <p:attrName>style.visibility</p:attrName>
                                        </p:attrNameLst>
                                      </p:cBhvr>
                                      <p:to>
                                        <p:strVal val="visible"/>
                                      </p:to>
                                    </p:set>
                                    <p:anim calcmode="lin" valueType="num">
                                      <p:cBhvr additive="base">
                                        <p:cTn id="7" dur="500"/>
                                        <p:tgtEl>
                                          <p:spTgt spid="4354"/>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4353"/>
                                        </p:tgtEl>
                                        <p:attrNameLst>
                                          <p:attrName>style.visibility</p:attrName>
                                        </p:attrNameLst>
                                      </p:cBhvr>
                                      <p:to>
                                        <p:strVal val="visible"/>
                                      </p:to>
                                    </p:set>
                                    <p:anim calcmode="lin" valueType="num">
                                      <p:cBhvr additive="base">
                                        <p:cTn id="10" dur="500"/>
                                        <p:tgtEl>
                                          <p:spTgt spid="4353"/>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4352"/>
                                        </p:tgtEl>
                                        <p:attrNameLst>
                                          <p:attrName>style.visibility</p:attrName>
                                        </p:attrNameLst>
                                      </p:cBhvr>
                                      <p:to>
                                        <p:strVal val="visible"/>
                                      </p:to>
                                    </p:set>
                                    <p:anim calcmode="lin" valueType="num">
                                      <p:cBhvr additive="base">
                                        <p:cTn id="13" dur="500"/>
                                        <p:tgtEl>
                                          <p:spTgt spid="4352"/>
                                        </p:tgtEl>
                                        <p:attrNameLst>
                                          <p:attrName>ppt_x</p:attrName>
                                        </p:attrNameLst>
                                      </p:cBhvr>
                                      <p:tavLst>
                                        <p:tav tm="0">
                                          <p:val>
                                            <p:strVal val="#ppt_x+1"/>
                                          </p:val>
                                        </p:tav>
                                        <p:tav tm="100000">
                                          <p:val>
                                            <p:strVal val="#ppt_x"/>
                                          </p:val>
                                        </p:tav>
                                      </p:tavLst>
                                    </p:anim>
                                  </p:childTnLst>
                                </p:cTn>
                              </p:par>
                              <p:par>
                                <p:cTn id="14" presetID="2" presetClass="entr" presetSubtype="1" fill="hold" nodeType="withEffect">
                                  <p:stCondLst>
                                    <p:cond delay="0"/>
                                  </p:stCondLst>
                                  <p:childTnLst>
                                    <p:set>
                                      <p:cBhvr>
                                        <p:cTn id="15" dur="1" fill="hold">
                                          <p:stCondLst>
                                            <p:cond delay="0"/>
                                          </p:stCondLst>
                                        </p:cTn>
                                        <p:tgtEl>
                                          <p:spTgt spid="4355"/>
                                        </p:tgtEl>
                                        <p:attrNameLst>
                                          <p:attrName>style.visibility</p:attrName>
                                        </p:attrNameLst>
                                      </p:cBhvr>
                                      <p:to>
                                        <p:strVal val="visible"/>
                                      </p:to>
                                    </p:set>
                                    <p:anim calcmode="lin" valueType="num">
                                      <p:cBhvr additive="base">
                                        <p:cTn id="16" dur="500"/>
                                        <p:tgtEl>
                                          <p:spTgt spid="4355"/>
                                        </p:tgtEl>
                                        <p:attrNameLst>
                                          <p:attrName>ppt_y</p:attrName>
                                        </p:attrNameLst>
                                      </p:cBhvr>
                                      <p:tavLst>
                                        <p:tav tm="0">
                                          <p:val>
                                            <p:strVal val="#ppt_y-1"/>
                                          </p:val>
                                        </p:tav>
                                        <p:tav tm="100000">
                                          <p:val>
                                            <p:strVal val="#ppt_y"/>
                                          </p:val>
                                        </p:tav>
                                      </p:tavLst>
                                    </p:anim>
                                  </p:childTnLst>
                                </p:cTn>
                              </p:par>
                              <p:par>
                                <p:cTn id="17" presetID="8" presetClass="emph" presetSubtype="0" fill="hold" nodeType="withEffect">
                                  <p:stCondLst>
                                    <p:cond delay="0"/>
                                  </p:stCondLst>
                                  <p:childTnLst>
                                    <p:animRot by="-21600000">
                                      <p:cBhvr>
                                        <p:cTn id="18" dur="1250" fill="hold"/>
                                        <p:tgtEl>
                                          <p:spTgt spid="4354"/>
                                        </p:tgtEl>
                                        <p:attrNameLst>
                                          <p:attrName>r</p:attrName>
                                        </p:attrNameLst>
                                      </p:cBhvr>
                                    </p:animRot>
                                  </p:childTnLst>
                                </p:cTn>
                              </p:par>
                              <p:par>
                                <p:cTn id="19" presetID="8" presetClass="emph" presetSubtype="0" fill="hold" nodeType="withEffect">
                                  <p:stCondLst>
                                    <p:cond delay="0"/>
                                  </p:stCondLst>
                                  <p:childTnLst>
                                    <p:animRot by="-21600000">
                                      <p:cBhvr>
                                        <p:cTn id="20" dur="1250" fill="hold"/>
                                        <p:tgtEl>
                                          <p:spTgt spid="4353"/>
                                        </p:tgtEl>
                                        <p:attrNameLst>
                                          <p:attrName>r</p:attrName>
                                        </p:attrNameLst>
                                      </p:cBhvr>
                                    </p:animRot>
                                  </p:childTnLst>
                                </p:cTn>
                              </p:par>
                              <p:par>
                                <p:cTn id="21" presetID="8" presetClass="emph" presetSubtype="0" fill="hold" nodeType="withEffect">
                                  <p:stCondLst>
                                    <p:cond delay="0"/>
                                  </p:stCondLst>
                                  <p:childTnLst>
                                    <p:animRot by="-21600000">
                                      <p:cBhvr>
                                        <p:cTn id="22" dur="1250" fill="hold"/>
                                        <p:tgtEl>
                                          <p:spTgt spid="4352"/>
                                        </p:tgtEl>
                                        <p:attrNameLst>
                                          <p:attrName>r</p:attrName>
                                        </p:attrNameLst>
                                      </p:cBhvr>
                                    </p:animRot>
                                  </p:childTnLst>
                                </p:cTn>
                              </p:par>
                              <p:par>
                                <p:cTn id="23" presetID="8" presetClass="emph" presetSubtype="0" fill="hold" nodeType="withEffect">
                                  <p:stCondLst>
                                    <p:cond delay="0"/>
                                  </p:stCondLst>
                                  <p:childTnLst>
                                    <p:animRot by="-21600000">
                                      <p:cBhvr>
                                        <p:cTn id="24" dur="1250" fill="hold"/>
                                        <p:tgtEl>
                                          <p:spTgt spid="4355"/>
                                        </p:tgtEl>
                                        <p:attrNameLst>
                                          <p:attrName>r</p:attrName>
                                        </p:attrNameLst>
                                      </p:cBhvr>
                                    </p:animRot>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4364"/>
                                        </p:tgtEl>
                                        <p:attrNameLst>
                                          <p:attrName>style.visibility</p:attrName>
                                        </p:attrNameLst>
                                      </p:cBhvr>
                                      <p:to>
                                        <p:strVal val="visible"/>
                                      </p:to>
                                    </p:set>
                                    <p:anim calcmode="lin" valueType="num">
                                      <p:cBhvr additive="base">
                                        <p:cTn id="28" dur="500"/>
                                        <p:tgtEl>
                                          <p:spTgt spid="4364"/>
                                        </p:tgtEl>
                                        <p:attrNameLst>
                                          <p:attrName>ppt_w</p:attrName>
                                        </p:attrNameLst>
                                      </p:cBhvr>
                                      <p:tavLst>
                                        <p:tav tm="0">
                                          <p:val>
                                            <p:strVal val="0"/>
                                          </p:val>
                                        </p:tav>
                                        <p:tav tm="100000">
                                          <p:val>
                                            <p:strVal val="#ppt_w"/>
                                          </p:val>
                                        </p:tav>
                                      </p:tavLst>
                                    </p:anim>
                                    <p:anim calcmode="lin" valueType="num">
                                      <p:cBhvr additive="base">
                                        <p:cTn id="29" dur="500"/>
                                        <p:tgtEl>
                                          <p:spTgt spid="4364"/>
                                        </p:tgtEl>
                                        <p:attrNameLst>
                                          <p:attrName>ppt_h</p:attrName>
                                        </p:attrNameLst>
                                      </p:cBhvr>
                                      <p:tavLst>
                                        <p:tav tm="0">
                                          <p:val>
                                            <p:str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4369"/>
                                        </p:tgtEl>
                                        <p:attrNameLst>
                                          <p:attrName>style.visibility</p:attrName>
                                        </p:attrNameLst>
                                      </p:cBhvr>
                                      <p:to>
                                        <p:strVal val="visible"/>
                                      </p:to>
                                    </p:set>
                                    <p:anim calcmode="lin" valueType="num">
                                      <p:cBhvr additive="base">
                                        <p:cTn id="32" dur="500"/>
                                        <p:tgtEl>
                                          <p:spTgt spid="4369"/>
                                        </p:tgtEl>
                                        <p:attrNameLst>
                                          <p:attrName>ppt_w</p:attrName>
                                        </p:attrNameLst>
                                      </p:cBhvr>
                                      <p:tavLst>
                                        <p:tav tm="0">
                                          <p:val>
                                            <p:strVal val="0"/>
                                          </p:val>
                                        </p:tav>
                                        <p:tav tm="100000">
                                          <p:val>
                                            <p:strVal val="#ppt_w"/>
                                          </p:val>
                                        </p:tav>
                                      </p:tavLst>
                                    </p:anim>
                                    <p:anim calcmode="lin" valueType="num">
                                      <p:cBhvr additive="base">
                                        <p:cTn id="33" dur="500"/>
                                        <p:tgtEl>
                                          <p:spTgt spid="4369"/>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4377"/>
                                        </p:tgtEl>
                                        <p:attrNameLst>
                                          <p:attrName>style.visibility</p:attrName>
                                        </p:attrNameLst>
                                      </p:cBhvr>
                                      <p:to>
                                        <p:strVal val="visible"/>
                                      </p:to>
                                    </p:set>
                                    <p:anim calcmode="lin" valueType="num">
                                      <p:cBhvr additive="base">
                                        <p:cTn id="36" dur="500"/>
                                        <p:tgtEl>
                                          <p:spTgt spid="4377"/>
                                        </p:tgtEl>
                                        <p:attrNameLst>
                                          <p:attrName>ppt_w</p:attrName>
                                        </p:attrNameLst>
                                      </p:cBhvr>
                                      <p:tavLst>
                                        <p:tav tm="0">
                                          <p:val>
                                            <p:strVal val="0"/>
                                          </p:val>
                                        </p:tav>
                                        <p:tav tm="100000">
                                          <p:val>
                                            <p:strVal val="#ppt_w"/>
                                          </p:val>
                                        </p:tav>
                                      </p:tavLst>
                                    </p:anim>
                                    <p:anim calcmode="lin" valueType="num">
                                      <p:cBhvr additive="base">
                                        <p:cTn id="37" dur="500"/>
                                        <p:tgtEl>
                                          <p:spTgt spid="4377"/>
                                        </p:tgtEl>
                                        <p:attrNameLst>
                                          <p:attrName>ppt_h</p:attrName>
                                        </p:attrNameLst>
                                      </p:cBhvr>
                                      <p:tavLst>
                                        <p:tav tm="0">
                                          <p:val>
                                            <p:str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4373"/>
                                        </p:tgtEl>
                                        <p:attrNameLst>
                                          <p:attrName>style.visibility</p:attrName>
                                        </p:attrNameLst>
                                      </p:cBhvr>
                                      <p:to>
                                        <p:strVal val="visible"/>
                                      </p:to>
                                    </p:set>
                                    <p:anim calcmode="lin" valueType="num">
                                      <p:cBhvr additive="base">
                                        <p:cTn id="40" dur="500"/>
                                        <p:tgtEl>
                                          <p:spTgt spid="4373"/>
                                        </p:tgtEl>
                                        <p:attrNameLst>
                                          <p:attrName>ppt_w</p:attrName>
                                        </p:attrNameLst>
                                      </p:cBhvr>
                                      <p:tavLst>
                                        <p:tav tm="0">
                                          <p:val>
                                            <p:strVal val="0"/>
                                          </p:val>
                                        </p:tav>
                                        <p:tav tm="100000">
                                          <p:val>
                                            <p:strVal val="#ppt_w"/>
                                          </p:val>
                                        </p:tav>
                                      </p:tavLst>
                                    </p:anim>
                                    <p:anim calcmode="lin" valueType="num">
                                      <p:cBhvr additive="base">
                                        <p:cTn id="41" dur="500"/>
                                        <p:tgtEl>
                                          <p:spTgt spid="4373"/>
                                        </p:tgtEl>
                                        <p:attrNameLst>
                                          <p:attrName>ppt_h</p:attrName>
                                        </p:attrNameLst>
                                      </p:cBhvr>
                                      <p:tavLst>
                                        <p:tav tm="0">
                                          <p:val>
                                            <p:strVal val="0"/>
                                          </p:val>
                                        </p:tav>
                                        <p:tav tm="100000">
                                          <p:val>
                                            <p:strVal val="#ppt_h"/>
                                          </p:val>
                                        </p:tav>
                                      </p:tavLst>
                                    </p:anim>
                                  </p:childTnLst>
                                </p:cTn>
                              </p:par>
                            </p:childTnLst>
                          </p:cTn>
                        </p:par>
                        <p:par>
                          <p:cTn id="42" fill="hold">
                            <p:stCondLst>
                              <p:cond delay="1750"/>
                            </p:stCondLst>
                            <p:childTnLst>
                              <p:par>
                                <p:cTn id="43" presetID="10" presetClass="entr" presetSubtype="0" fill="hold" nodeType="afterEffect">
                                  <p:stCondLst>
                                    <p:cond delay="0"/>
                                  </p:stCondLst>
                                  <p:childTnLst>
                                    <p:set>
                                      <p:cBhvr>
                                        <p:cTn id="44" dur="1" fill="hold">
                                          <p:stCondLst>
                                            <p:cond delay="0"/>
                                          </p:stCondLst>
                                        </p:cTn>
                                        <p:tgtEl>
                                          <p:spTgt spid="4356"/>
                                        </p:tgtEl>
                                        <p:attrNameLst>
                                          <p:attrName>style.visibility</p:attrName>
                                        </p:attrNameLst>
                                      </p:cBhvr>
                                      <p:to>
                                        <p:strVal val="visible"/>
                                      </p:to>
                                    </p:set>
                                    <p:animEffect transition="in" filter="fade">
                                      <p:cBhvr>
                                        <p:cTn id="45" dur="500"/>
                                        <p:tgtEl>
                                          <p:spTgt spid="4356"/>
                                        </p:tgtEl>
                                      </p:cBhvr>
                                    </p:animEffect>
                                  </p:childTnLst>
                                </p:cTn>
                              </p:par>
                              <p:par>
                                <p:cTn id="46" presetID="10" presetClass="entr" presetSubtype="0" fill="hold" nodeType="withEffect">
                                  <p:stCondLst>
                                    <p:cond delay="0"/>
                                  </p:stCondLst>
                                  <p:childTnLst>
                                    <p:set>
                                      <p:cBhvr>
                                        <p:cTn id="47" dur="1" fill="hold">
                                          <p:stCondLst>
                                            <p:cond delay="0"/>
                                          </p:stCondLst>
                                        </p:cTn>
                                        <p:tgtEl>
                                          <p:spTgt spid="4357"/>
                                        </p:tgtEl>
                                        <p:attrNameLst>
                                          <p:attrName>style.visibility</p:attrName>
                                        </p:attrNameLst>
                                      </p:cBhvr>
                                      <p:to>
                                        <p:strVal val="visible"/>
                                      </p:to>
                                    </p:set>
                                    <p:animEffect transition="in" filter="fade">
                                      <p:cBhvr>
                                        <p:cTn id="48" dur="500"/>
                                        <p:tgtEl>
                                          <p:spTgt spid="4357"/>
                                        </p:tgtEl>
                                      </p:cBhvr>
                                    </p:animEffect>
                                  </p:childTnLst>
                                </p:cTn>
                              </p:par>
                            </p:childTnLst>
                          </p:cTn>
                        </p:par>
                        <p:par>
                          <p:cTn id="49" fill="hold">
                            <p:stCondLst>
                              <p:cond delay="2250"/>
                            </p:stCondLst>
                            <p:childTnLst>
                              <p:par>
                                <p:cTn id="50" presetID="10" presetClass="entr" presetSubtype="0" fill="hold" nodeType="afterEffect">
                                  <p:stCondLst>
                                    <p:cond delay="0"/>
                                  </p:stCondLst>
                                  <p:childTnLst>
                                    <p:set>
                                      <p:cBhvr>
                                        <p:cTn id="51" dur="1" fill="hold">
                                          <p:stCondLst>
                                            <p:cond delay="0"/>
                                          </p:stCondLst>
                                        </p:cTn>
                                        <p:tgtEl>
                                          <p:spTgt spid="4360"/>
                                        </p:tgtEl>
                                        <p:attrNameLst>
                                          <p:attrName>style.visibility</p:attrName>
                                        </p:attrNameLst>
                                      </p:cBhvr>
                                      <p:to>
                                        <p:strVal val="visible"/>
                                      </p:to>
                                    </p:set>
                                    <p:animEffect transition="in" filter="fade">
                                      <p:cBhvr>
                                        <p:cTn id="52" dur="500"/>
                                        <p:tgtEl>
                                          <p:spTgt spid="4360"/>
                                        </p:tgtEl>
                                      </p:cBhvr>
                                    </p:animEffect>
                                  </p:childTnLst>
                                </p:cTn>
                              </p:par>
                              <p:par>
                                <p:cTn id="53" presetID="10" presetClass="entr" presetSubtype="0" fill="hold" nodeType="withEffect">
                                  <p:stCondLst>
                                    <p:cond delay="0"/>
                                  </p:stCondLst>
                                  <p:childTnLst>
                                    <p:set>
                                      <p:cBhvr>
                                        <p:cTn id="54" dur="1" fill="hold">
                                          <p:stCondLst>
                                            <p:cond delay="0"/>
                                          </p:stCondLst>
                                        </p:cTn>
                                        <p:tgtEl>
                                          <p:spTgt spid="4361"/>
                                        </p:tgtEl>
                                        <p:attrNameLst>
                                          <p:attrName>style.visibility</p:attrName>
                                        </p:attrNameLst>
                                      </p:cBhvr>
                                      <p:to>
                                        <p:strVal val="visible"/>
                                      </p:to>
                                    </p:set>
                                    <p:animEffect transition="in" filter="fade">
                                      <p:cBhvr>
                                        <p:cTn id="55" dur="500"/>
                                        <p:tgtEl>
                                          <p:spTgt spid="4361"/>
                                        </p:tgtEl>
                                      </p:cBhvr>
                                    </p:animEffect>
                                  </p:childTnLst>
                                </p:cTn>
                              </p:par>
                            </p:childTnLst>
                          </p:cTn>
                        </p:par>
                        <p:par>
                          <p:cTn id="56" fill="hold">
                            <p:stCondLst>
                              <p:cond delay="2750"/>
                            </p:stCondLst>
                            <p:childTnLst>
                              <p:par>
                                <p:cTn id="57" presetID="10" presetClass="entr" presetSubtype="0" fill="hold" nodeType="afterEffect">
                                  <p:stCondLst>
                                    <p:cond delay="0"/>
                                  </p:stCondLst>
                                  <p:childTnLst>
                                    <p:set>
                                      <p:cBhvr>
                                        <p:cTn id="58" dur="1" fill="hold">
                                          <p:stCondLst>
                                            <p:cond delay="0"/>
                                          </p:stCondLst>
                                        </p:cTn>
                                        <p:tgtEl>
                                          <p:spTgt spid="4358"/>
                                        </p:tgtEl>
                                        <p:attrNameLst>
                                          <p:attrName>style.visibility</p:attrName>
                                        </p:attrNameLst>
                                      </p:cBhvr>
                                      <p:to>
                                        <p:strVal val="visible"/>
                                      </p:to>
                                    </p:set>
                                    <p:animEffect transition="in" filter="fade">
                                      <p:cBhvr>
                                        <p:cTn id="59" dur="500"/>
                                        <p:tgtEl>
                                          <p:spTgt spid="4358"/>
                                        </p:tgtEl>
                                      </p:cBhvr>
                                    </p:animEffect>
                                  </p:childTnLst>
                                </p:cTn>
                              </p:par>
                              <p:par>
                                <p:cTn id="60" presetID="10" presetClass="entr" presetSubtype="0" fill="hold" nodeType="withEffect">
                                  <p:stCondLst>
                                    <p:cond delay="0"/>
                                  </p:stCondLst>
                                  <p:childTnLst>
                                    <p:set>
                                      <p:cBhvr>
                                        <p:cTn id="61" dur="1" fill="hold">
                                          <p:stCondLst>
                                            <p:cond delay="0"/>
                                          </p:stCondLst>
                                        </p:cTn>
                                        <p:tgtEl>
                                          <p:spTgt spid="4359"/>
                                        </p:tgtEl>
                                        <p:attrNameLst>
                                          <p:attrName>style.visibility</p:attrName>
                                        </p:attrNameLst>
                                      </p:cBhvr>
                                      <p:to>
                                        <p:strVal val="visible"/>
                                      </p:to>
                                    </p:set>
                                    <p:animEffect transition="in" filter="fade">
                                      <p:cBhvr>
                                        <p:cTn id="62" dur="500"/>
                                        <p:tgtEl>
                                          <p:spTgt spid="4359"/>
                                        </p:tgtEl>
                                      </p:cBhvr>
                                    </p:animEffect>
                                  </p:childTnLst>
                                </p:cTn>
                              </p:par>
                            </p:childTnLst>
                          </p:cTn>
                        </p:par>
                        <p:par>
                          <p:cTn id="63" fill="hold">
                            <p:stCondLst>
                              <p:cond delay="3250"/>
                            </p:stCondLst>
                            <p:childTnLst>
                              <p:par>
                                <p:cTn id="64" presetID="10" presetClass="entr" presetSubtype="0" fill="hold" nodeType="afterEffect">
                                  <p:stCondLst>
                                    <p:cond delay="0"/>
                                  </p:stCondLst>
                                  <p:childTnLst>
                                    <p:set>
                                      <p:cBhvr>
                                        <p:cTn id="65" dur="1" fill="hold">
                                          <p:stCondLst>
                                            <p:cond delay="0"/>
                                          </p:stCondLst>
                                        </p:cTn>
                                        <p:tgtEl>
                                          <p:spTgt spid="4362"/>
                                        </p:tgtEl>
                                        <p:attrNameLst>
                                          <p:attrName>style.visibility</p:attrName>
                                        </p:attrNameLst>
                                      </p:cBhvr>
                                      <p:to>
                                        <p:strVal val="visible"/>
                                      </p:to>
                                    </p:set>
                                    <p:animEffect transition="in" filter="fade">
                                      <p:cBhvr>
                                        <p:cTn id="66" dur="500"/>
                                        <p:tgtEl>
                                          <p:spTgt spid="4362"/>
                                        </p:tgtEl>
                                      </p:cBhvr>
                                    </p:animEffect>
                                  </p:childTnLst>
                                </p:cTn>
                              </p:par>
                              <p:par>
                                <p:cTn id="67" presetID="10" presetClass="entr" presetSubtype="0" fill="hold" nodeType="withEffect">
                                  <p:stCondLst>
                                    <p:cond delay="0"/>
                                  </p:stCondLst>
                                  <p:childTnLst>
                                    <p:set>
                                      <p:cBhvr>
                                        <p:cTn id="68" dur="1" fill="hold">
                                          <p:stCondLst>
                                            <p:cond delay="0"/>
                                          </p:stCondLst>
                                        </p:cTn>
                                        <p:tgtEl>
                                          <p:spTgt spid="4363"/>
                                        </p:tgtEl>
                                        <p:attrNameLst>
                                          <p:attrName>style.visibility</p:attrName>
                                        </p:attrNameLst>
                                      </p:cBhvr>
                                      <p:to>
                                        <p:strVal val="visible"/>
                                      </p:to>
                                    </p:set>
                                    <p:animEffect transition="in" filter="fade">
                                      <p:cBhvr>
                                        <p:cTn id="69" dur="500"/>
                                        <p:tgtEl>
                                          <p:spTgt spid="4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6"/>
        <p:cNvGrpSpPr/>
        <p:nvPr/>
      </p:nvGrpSpPr>
      <p:grpSpPr>
        <a:xfrm>
          <a:off x="0" y="0"/>
          <a:ext cx="0" cy="0"/>
          <a:chOff x="0" y="0"/>
          <a:chExt cx="0" cy="0"/>
        </a:xfrm>
      </p:grpSpPr>
      <p:sp>
        <p:nvSpPr>
          <p:cNvPr id="4387" name="Google Shape;4387;p93"/>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Gear Diagram</a:t>
            </a:r>
            <a:endParaRPr/>
          </a:p>
        </p:txBody>
      </p:sp>
      <p:grpSp>
        <p:nvGrpSpPr>
          <p:cNvPr id="4388" name="Google Shape;4388;p93"/>
          <p:cNvGrpSpPr/>
          <p:nvPr/>
        </p:nvGrpSpPr>
        <p:grpSpPr>
          <a:xfrm rot="-1158269">
            <a:off x="3557444" y="2410210"/>
            <a:ext cx="1761086" cy="1762357"/>
            <a:chOff x="1455738" y="2371725"/>
            <a:chExt cx="2198688" cy="2200275"/>
          </a:xfrm>
        </p:grpSpPr>
        <p:sp>
          <p:nvSpPr>
            <p:cNvPr id="4389" name="Google Shape;4389;p93"/>
            <p:cNvSpPr/>
            <p:nvPr/>
          </p:nvSpPr>
          <p:spPr>
            <a:xfrm>
              <a:off x="2035175" y="2967038"/>
              <a:ext cx="1071563" cy="1009650"/>
            </a:xfrm>
            <a:custGeom>
              <a:avLst/>
              <a:gdLst/>
              <a:ahLst/>
              <a:cxnLst/>
              <a:rect l="l" t="t" r="r" b="b"/>
              <a:pathLst>
                <a:path w="570" h="536" extrusionOk="0">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solidFill>
              <a:schemeClr val="accent2"/>
            </a:solidFill>
            <a:ln>
              <a:noFill/>
            </a:ln>
            <a:effectLst>
              <a:outerShdw blurRad="50800" dist="381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90" name="Google Shape;4390;p93"/>
            <p:cNvSpPr/>
            <p:nvPr/>
          </p:nvSpPr>
          <p:spPr>
            <a:xfrm>
              <a:off x="1455738" y="2371725"/>
              <a:ext cx="2198688" cy="2200275"/>
            </a:xfrm>
            <a:custGeom>
              <a:avLst/>
              <a:gdLst/>
              <a:ahLst/>
              <a:cxnLst/>
              <a:rect l="l" t="t" r="r" b="b"/>
              <a:pathLst>
                <a:path w="1169" h="1170" extrusionOk="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gradFill>
              <a:gsLst>
                <a:gs pos="0">
                  <a:srgbClr val="D8D8D8"/>
                </a:gs>
                <a:gs pos="20000">
                  <a:srgbClr val="D8D8D8"/>
                </a:gs>
                <a:gs pos="50000">
                  <a:srgbClr val="F2F2F2"/>
                </a:gs>
                <a:gs pos="74000">
                  <a:srgbClr val="D8D8D8"/>
                </a:gs>
                <a:gs pos="100000">
                  <a:srgbClr val="D8D8D8"/>
                </a:gs>
              </a:gsLst>
              <a:path path="circle">
                <a:fillToRect l="50000" t="50000" r="50000" b="50000"/>
              </a:path>
              <a:tileRect/>
            </a:gradFill>
            <a:ln>
              <a:noFill/>
            </a:ln>
            <a:effectLst>
              <a:outerShdw blurRad="50800" dist="381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4391" name="Google Shape;4391;p93"/>
          <p:cNvGrpSpPr/>
          <p:nvPr/>
        </p:nvGrpSpPr>
        <p:grpSpPr>
          <a:xfrm>
            <a:off x="1057851" y="2394936"/>
            <a:ext cx="2570335" cy="2572191"/>
            <a:chOff x="1455738" y="2371725"/>
            <a:chExt cx="2198688" cy="2200275"/>
          </a:xfrm>
        </p:grpSpPr>
        <p:sp>
          <p:nvSpPr>
            <p:cNvPr id="4392" name="Google Shape;4392;p93"/>
            <p:cNvSpPr/>
            <p:nvPr/>
          </p:nvSpPr>
          <p:spPr>
            <a:xfrm>
              <a:off x="2035175" y="2967038"/>
              <a:ext cx="1071563" cy="1009650"/>
            </a:xfrm>
            <a:custGeom>
              <a:avLst/>
              <a:gdLst/>
              <a:ahLst/>
              <a:cxnLst/>
              <a:rect l="l" t="t" r="r" b="b"/>
              <a:pathLst>
                <a:path w="570" h="536" extrusionOk="0">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solidFill>
              <a:schemeClr val="accent1"/>
            </a:solidFill>
            <a:ln>
              <a:noFill/>
            </a:ln>
            <a:effectLst>
              <a:outerShdw blurRad="50800" dist="381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93" name="Google Shape;4393;p93"/>
            <p:cNvSpPr/>
            <p:nvPr/>
          </p:nvSpPr>
          <p:spPr>
            <a:xfrm>
              <a:off x="1455738" y="2371725"/>
              <a:ext cx="2198688" cy="2200275"/>
            </a:xfrm>
            <a:custGeom>
              <a:avLst/>
              <a:gdLst/>
              <a:ahLst/>
              <a:cxnLst/>
              <a:rect l="l" t="t" r="r" b="b"/>
              <a:pathLst>
                <a:path w="1169" h="1170" extrusionOk="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gradFill>
              <a:gsLst>
                <a:gs pos="0">
                  <a:srgbClr val="D8D8D8"/>
                </a:gs>
                <a:gs pos="20000">
                  <a:srgbClr val="D8D8D8"/>
                </a:gs>
                <a:gs pos="50000">
                  <a:srgbClr val="F2F2F2"/>
                </a:gs>
                <a:gs pos="74000">
                  <a:srgbClr val="D8D8D8"/>
                </a:gs>
                <a:gs pos="100000">
                  <a:srgbClr val="D8D8D8"/>
                </a:gs>
              </a:gsLst>
              <a:path path="circle">
                <a:fillToRect l="50000" t="50000" r="50000" b="50000"/>
              </a:path>
              <a:tileRect/>
            </a:gradFill>
            <a:ln>
              <a:noFill/>
            </a:ln>
            <a:effectLst>
              <a:outerShdw blurRad="50800" dist="381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4394" name="Google Shape;4394;p93"/>
          <p:cNvSpPr/>
          <p:nvPr/>
        </p:nvSpPr>
        <p:spPr>
          <a:xfrm>
            <a:off x="716376" y="2222344"/>
            <a:ext cx="1085665" cy="1087521"/>
          </a:xfrm>
          <a:custGeom>
            <a:avLst/>
            <a:gdLst/>
            <a:ahLst/>
            <a:cxnLst/>
            <a:rect l="l" t="t" r="r" b="b"/>
            <a:pathLst>
              <a:path w="494" h="494" extrusionOk="0">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95" name="Google Shape;4395;p93"/>
          <p:cNvSpPr/>
          <p:nvPr/>
        </p:nvSpPr>
        <p:spPr>
          <a:xfrm>
            <a:off x="4815922" y="4417799"/>
            <a:ext cx="360032" cy="1258258"/>
          </a:xfrm>
          <a:custGeom>
            <a:avLst/>
            <a:gdLst/>
            <a:ahLst/>
            <a:cxnLst/>
            <a:rect l="l" t="t" r="r" b="b"/>
            <a:pathLst>
              <a:path w="163" h="572" extrusionOk="0">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96" name="Google Shape;4396;p93"/>
          <p:cNvSpPr/>
          <p:nvPr/>
        </p:nvSpPr>
        <p:spPr>
          <a:xfrm>
            <a:off x="5245321" y="2545371"/>
            <a:ext cx="358177" cy="1263825"/>
          </a:xfrm>
          <a:custGeom>
            <a:avLst/>
            <a:gdLst/>
            <a:ahLst/>
            <a:cxnLst/>
            <a:rect l="l" t="t" r="r" b="b"/>
            <a:pathLst>
              <a:path w="163" h="574" extrusionOk="0">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4397" name="Google Shape;4397;p93"/>
          <p:cNvGrpSpPr/>
          <p:nvPr/>
        </p:nvGrpSpPr>
        <p:grpSpPr>
          <a:xfrm rot="-737697">
            <a:off x="3150790" y="4086802"/>
            <a:ext cx="1712939" cy="1714174"/>
            <a:chOff x="1455738" y="2371725"/>
            <a:chExt cx="2198688" cy="2200275"/>
          </a:xfrm>
        </p:grpSpPr>
        <p:sp>
          <p:nvSpPr>
            <p:cNvPr id="4398" name="Google Shape;4398;p93"/>
            <p:cNvSpPr/>
            <p:nvPr/>
          </p:nvSpPr>
          <p:spPr>
            <a:xfrm>
              <a:off x="2035175" y="2967038"/>
              <a:ext cx="1071563" cy="1009650"/>
            </a:xfrm>
            <a:custGeom>
              <a:avLst/>
              <a:gdLst/>
              <a:ahLst/>
              <a:cxnLst/>
              <a:rect l="l" t="t" r="r" b="b"/>
              <a:pathLst>
                <a:path w="570" h="536" extrusionOk="0">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solidFill>
              <a:schemeClr val="accent2"/>
            </a:solidFill>
            <a:ln>
              <a:noFill/>
            </a:ln>
            <a:effectLst>
              <a:outerShdw blurRad="50800" dist="381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399" name="Google Shape;4399;p93"/>
            <p:cNvSpPr/>
            <p:nvPr/>
          </p:nvSpPr>
          <p:spPr>
            <a:xfrm>
              <a:off x="1455738" y="2371725"/>
              <a:ext cx="2198688" cy="2200275"/>
            </a:xfrm>
            <a:custGeom>
              <a:avLst/>
              <a:gdLst/>
              <a:ahLst/>
              <a:cxnLst/>
              <a:rect l="l" t="t" r="r" b="b"/>
              <a:pathLst>
                <a:path w="1169" h="1170" extrusionOk="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gradFill>
              <a:gsLst>
                <a:gs pos="0">
                  <a:srgbClr val="D8D8D8"/>
                </a:gs>
                <a:gs pos="20000">
                  <a:srgbClr val="D8D8D8"/>
                </a:gs>
                <a:gs pos="50000">
                  <a:srgbClr val="F2F2F2"/>
                </a:gs>
                <a:gs pos="74000">
                  <a:srgbClr val="D8D8D8"/>
                </a:gs>
                <a:gs pos="100000">
                  <a:srgbClr val="D8D8D8"/>
                </a:gs>
              </a:gsLst>
              <a:path path="circle">
                <a:fillToRect l="50000" t="50000" r="50000" b="50000"/>
              </a:path>
              <a:tileRect/>
            </a:gradFill>
            <a:ln>
              <a:noFill/>
            </a:ln>
            <a:effectLst>
              <a:outerShdw blurRad="50800" dist="381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4400" name="Google Shape;4400;p93"/>
          <p:cNvSpPr txBox="1"/>
          <p:nvPr/>
        </p:nvSpPr>
        <p:spPr>
          <a:xfrm>
            <a:off x="6450333" y="2168657"/>
            <a:ext cx="22369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Lato"/>
                <a:ea typeface="Lato"/>
                <a:cs typeface="Lato"/>
                <a:sym typeface="Lato"/>
              </a:rPr>
              <a:t>Description</a:t>
            </a:r>
            <a:endParaRPr/>
          </a:p>
        </p:txBody>
      </p:sp>
      <p:sp>
        <p:nvSpPr>
          <p:cNvPr id="4401" name="Google Shape;4401;p93"/>
          <p:cNvSpPr/>
          <p:nvPr/>
        </p:nvSpPr>
        <p:spPr>
          <a:xfrm>
            <a:off x="6450333" y="2475685"/>
            <a:ext cx="4543525" cy="7386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dk1"/>
                </a:solidFill>
                <a:latin typeface="Lato Light"/>
                <a:ea typeface="Lato Light"/>
                <a:cs typeface="Lato Light"/>
                <a:sym typeface="Lato Light"/>
              </a:rPr>
              <a:t>Contrary to It has roots in a piece of classical Latin literature from 45 BC. Contrary to popular belief It has roots in a piece of literature from 45 BC. </a:t>
            </a:r>
            <a:endParaRPr sz="1400" b="1">
              <a:solidFill>
                <a:schemeClr val="dk1"/>
              </a:solidFill>
              <a:latin typeface="Signika Negative"/>
              <a:ea typeface="Signika Negative"/>
              <a:cs typeface="Signika Negative"/>
              <a:sym typeface="Signika Negative"/>
            </a:endParaRPr>
          </a:p>
        </p:txBody>
      </p:sp>
      <p:sp>
        <p:nvSpPr>
          <p:cNvPr id="4402" name="Google Shape;4402;p93"/>
          <p:cNvSpPr txBox="1"/>
          <p:nvPr/>
        </p:nvSpPr>
        <p:spPr>
          <a:xfrm>
            <a:off x="7251374" y="3430938"/>
            <a:ext cx="107593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1</a:t>
            </a:r>
            <a:endParaRPr/>
          </a:p>
        </p:txBody>
      </p:sp>
      <p:sp>
        <p:nvSpPr>
          <p:cNvPr id="4403" name="Google Shape;4403;p93"/>
          <p:cNvSpPr/>
          <p:nvPr/>
        </p:nvSpPr>
        <p:spPr>
          <a:xfrm>
            <a:off x="7251374" y="3720474"/>
            <a:ext cx="29594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4404" name="Google Shape;4404;p93"/>
          <p:cNvSpPr txBox="1"/>
          <p:nvPr/>
        </p:nvSpPr>
        <p:spPr>
          <a:xfrm>
            <a:off x="7251374" y="4387672"/>
            <a:ext cx="107593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2</a:t>
            </a:r>
            <a:endParaRPr/>
          </a:p>
        </p:txBody>
      </p:sp>
      <p:sp>
        <p:nvSpPr>
          <p:cNvPr id="4405" name="Google Shape;4405;p93"/>
          <p:cNvSpPr/>
          <p:nvPr/>
        </p:nvSpPr>
        <p:spPr>
          <a:xfrm>
            <a:off x="7251374" y="4677208"/>
            <a:ext cx="29594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4406" name="Google Shape;4406;p93"/>
          <p:cNvSpPr txBox="1"/>
          <p:nvPr/>
        </p:nvSpPr>
        <p:spPr>
          <a:xfrm>
            <a:off x="7251374" y="5285139"/>
            <a:ext cx="107593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3</a:t>
            </a:r>
            <a:endParaRPr/>
          </a:p>
        </p:txBody>
      </p:sp>
      <p:sp>
        <p:nvSpPr>
          <p:cNvPr id="4407" name="Google Shape;4407;p93"/>
          <p:cNvSpPr/>
          <p:nvPr/>
        </p:nvSpPr>
        <p:spPr>
          <a:xfrm>
            <a:off x="7251374" y="5574675"/>
            <a:ext cx="29594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grpSp>
        <p:nvGrpSpPr>
          <p:cNvPr id="4408" name="Google Shape;4408;p93"/>
          <p:cNvGrpSpPr/>
          <p:nvPr/>
        </p:nvGrpSpPr>
        <p:grpSpPr>
          <a:xfrm>
            <a:off x="1993900" y="3269554"/>
            <a:ext cx="642663" cy="732305"/>
            <a:chOff x="4616451" y="1741488"/>
            <a:chExt cx="2959100" cy="3371850"/>
          </a:xfrm>
        </p:grpSpPr>
        <p:sp>
          <p:nvSpPr>
            <p:cNvPr id="4409" name="Google Shape;4409;p93"/>
            <p:cNvSpPr/>
            <p:nvPr/>
          </p:nvSpPr>
          <p:spPr>
            <a:xfrm>
              <a:off x="4616451" y="1741488"/>
              <a:ext cx="2959100" cy="3371850"/>
            </a:xfrm>
            <a:custGeom>
              <a:avLst/>
              <a:gdLst/>
              <a:ahLst/>
              <a:cxnLst/>
              <a:rect l="l" t="t" r="r" b="b"/>
              <a:pathLst>
                <a:path w="786" h="896" extrusionOk="0">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10" name="Google Shape;4410;p93"/>
            <p:cNvSpPr/>
            <p:nvPr/>
          </p:nvSpPr>
          <p:spPr>
            <a:xfrm>
              <a:off x="5184776" y="2062163"/>
              <a:ext cx="2085975" cy="1700213"/>
            </a:xfrm>
            <a:custGeom>
              <a:avLst/>
              <a:gdLst/>
              <a:ahLst/>
              <a:cxnLst/>
              <a:rect l="l" t="t" r="r" b="b"/>
              <a:pathLst>
                <a:path w="554" h="452" extrusionOk="0">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4411" name="Google Shape;4411;p93"/>
          <p:cNvGrpSpPr/>
          <p:nvPr/>
        </p:nvGrpSpPr>
        <p:grpSpPr>
          <a:xfrm>
            <a:off x="4228277" y="3084210"/>
            <a:ext cx="433762" cy="415213"/>
            <a:chOff x="9886950" y="1016001"/>
            <a:chExt cx="482600" cy="461963"/>
          </a:xfrm>
        </p:grpSpPr>
        <p:sp>
          <p:nvSpPr>
            <p:cNvPr id="4412" name="Google Shape;4412;p93"/>
            <p:cNvSpPr/>
            <p:nvPr/>
          </p:nvSpPr>
          <p:spPr>
            <a:xfrm>
              <a:off x="9886950" y="1016001"/>
              <a:ext cx="482600" cy="461963"/>
            </a:xfrm>
            <a:custGeom>
              <a:avLst/>
              <a:gdLst/>
              <a:ahLst/>
              <a:cxnLst/>
              <a:rect l="l" t="t" r="r" b="b"/>
              <a:pathLst>
                <a:path w="128" h="122" extrusionOk="0">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13" name="Google Shape;4413;p93"/>
            <p:cNvSpPr/>
            <p:nvPr/>
          </p:nvSpPr>
          <p:spPr>
            <a:xfrm>
              <a:off x="9947275" y="1076326"/>
              <a:ext cx="361950" cy="242888"/>
            </a:xfrm>
            <a:custGeom>
              <a:avLst/>
              <a:gdLst/>
              <a:ahLst/>
              <a:cxnLst/>
              <a:rect l="l" t="t" r="r" b="b"/>
              <a:pathLst>
                <a:path w="96" h="64" extrusionOk="0">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14" name="Google Shape;4414;p93"/>
            <p:cNvSpPr/>
            <p:nvPr/>
          </p:nvSpPr>
          <p:spPr>
            <a:xfrm>
              <a:off x="10104438" y="1327151"/>
              <a:ext cx="46037" cy="44450"/>
            </a:xfrm>
            <a:custGeom>
              <a:avLst/>
              <a:gdLst/>
              <a:ahLst/>
              <a:cxnLst/>
              <a:rect l="l" t="t" r="r" b="b"/>
              <a:pathLst>
                <a:path w="12" h="12" extrusionOk="0">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15" name="Google Shape;4415;p93"/>
            <p:cNvSpPr/>
            <p:nvPr/>
          </p:nvSpPr>
          <p:spPr>
            <a:xfrm>
              <a:off x="10067925" y="1198563"/>
              <a:ext cx="44450" cy="90488"/>
            </a:xfrm>
            <a:custGeom>
              <a:avLst/>
              <a:gdLst/>
              <a:ahLst/>
              <a:cxnLst/>
              <a:rect l="l" t="t" r="r" b="b"/>
              <a:pathLst>
                <a:path w="12" h="24" extrusionOk="0">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16" name="Google Shape;4416;p93"/>
            <p:cNvSpPr/>
            <p:nvPr/>
          </p:nvSpPr>
          <p:spPr>
            <a:xfrm>
              <a:off x="10218738" y="1106488"/>
              <a:ext cx="44450" cy="182563"/>
            </a:xfrm>
            <a:custGeom>
              <a:avLst/>
              <a:gdLst/>
              <a:ahLst/>
              <a:cxnLst/>
              <a:rect l="l" t="t" r="r" b="b"/>
              <a:pathLst>
                <a:path w="12" h="48" extrusionOk="0">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17" name="Google Shape;4417;p93"/>
            <p:cNvSpPr/>
            <p:nvPr/>
          </p:nvSpPr>
          <p:spPr>
            <a:xfrm>
              <a:off x="10142538" y="1166813"/>
              <a:ext cx="46037" cy="122238"/>
            </a:xfrm>
            <a:custGeom>
              <a:avLst/>
              <a:gdLst/>
              <a:ahLst/>
              <a:cxnLst/>
              <a:rect l="l" t="t" r="r" b="b"/>
              <a:pathLst>
                <a:path w="12" h="32" extrusionOk="0">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18" name="Google Shape;4418;p93"/>
            <p:cNvSpPr/>
            <p:nvPr/>
          </p:nvSpPr>
          <p:spPr>
            <a:xfrm>
              <a:off x="9991725" y="1136651"/>
              <a:ext cx="46037" cy="152400"/>
            </a:xfrm>
            <a:custGeom>
              <a:avLst/>
              <a:gdLst/>
              <a:ahLst/>
              <a:cxnLst/>
              <a:rect l="l" t="t" r="r" b="b"/>
              <a:pathLst>
                <a:path w="12" h="40" extrusionOk="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4419" name="Google Shape;4419;p93"/>
          <p:cNvSpPr/>
          <p:nvPr/>
        </p:nvSpPr>
        <p:spPr>
          <a:xfrm>
            <a:off x="3834981" y="4735803"/>
            <a:ext cx="344836" cy="407697"/>
          </a:xfrm>
          <a:custGeom>
            <a:avLst/>
            <a:gdLst/>
            <a:ahLst/>
            <a:cxnLst/>
            <a:rect l="l" t="t" r="r" b="b"/>
            <a:pathLst>
              <a:path w="576" h="681" extrusionOk="0">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4420" name="Google Shape;4420;p93"/>
          <p:cNvGrpSpPr/>
          <p:nvPr/>
        </p:nvGrpSpPr>
        <p:grpSpPr>
          <a:xfrm>
            <a:off x="6637713" y="3591086"/>
            <a:ext cx="478338" cy="545059"/>
            <a:chOff x="4616451" y="1741488"/>
            <a:chExt cx="2959100" cy="3371850"/>
          </a:xfrm>
        </p:grpSpPr>
        <p:sp>
          <p:nvSpPr>
            <p:cNvPr id="4421" name="Google Shape;4421;p93"/>
            <p:cNvSpPr/>
            <p:nvPr/>
          </p:nvSpPr>
          <p:spPr>
            <a:xfrm>
              <a:off x="4616451" y="1741488"/>
              <a:ext cx="2959100" cy="3371850"/>
            </a:xfrm>
            <a:custGeom>
              <a:avLst/>
              <a:gdLst/>
              <a:ahLst/>
              <a:cxnLst/>
              <a:rect l="l" t="t" r="r" b="b"/>
              <a:pathLst>
                <a:path w="786" h="896" extrusionOk="0">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22" name="Google Shape;4422;p93"/>
            <p:cNvSpPr/>
            <p:nvPr/>
          </p:nvSpPr>
          <p:spPr>
            <a:xfrm>
              <a:off x="5184776" y="2062163"/>
              <a:ext cx="2085975" cy="1700213"/>
            </a:xfrm>
            <a:custGeom>
              <a:avLst/>
              <a:gdLst/>
              <a:ahLst/>
              <a:cxnLst/>
              <a:rect l="l" t="t" r="r" b="b"/>
              <a:pathLst>
                <a:path w="554" h="452" extrusionOk="0">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4423" name="Google Shape;4423;p93"/>
          <p:cNvGrpSpPr/>
          <p:nvPr/>
        </p:nvGrpSpPr>
        <p:grpSpPr>
          <a:xfrm>
            <a:off x="6660001" y="4554140"/>
            <a:ext cx="433762" cy="415213"/>
            <a:chOff x="9886950" y="1016001"/>
            <a:chExt cx="482600" cy="461963"/>
          </a:xfrm>
        </p:grpSpPr>
        <p:sp>
          <p:nvSpPr>
            <p:cNvPr id="4424" name="Google Shape;4424;p93"/>
            <p:cNvSpPr/>
            <p:nvPr/>
          </p:nvSpPr>
          <p:spPr>
            <a:xfrm>
              <a:off x="9886950" y="1016001"/>
              <a:ext cx="482600" cy="461963"/>
            </a:xfrm>
            <a:custGeom>
              <a:avLst/>
              <a:gdLst/>
              <a:ahLst/>
              <a:cxnLst/>
              <a:rect l="l" t="t" r="r" b="b"/>
              <a:pathLst>
                <a:path w="128" h="122" extrusionOk="0">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25" name="Google Shape;4425;p93"/>
            <p:cNvSpPr/>
            <p:nvPr/>
          </p:nvSpPr>
          <p:spPr>
            <a:xfrm>
              <a:off x="9947275" y="1076326"/>
              <a:ext cx="361950" cy="242888"/>
            </a:xfrm>
            <a:custGeom>
              <a:avLst/>
              <a:gdLst/>
              <a:ahLst/>
              <a:cxnLst/>
              <a:rect l="l" t="t" r="r" b="b"/>
              <a:pathLst>
                <a:path w="96" h="64" extrusionOk="0">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26" name="Google Shape;4426;p93"/>
            <p:cNvSpPr/>
            <p:nvPr/>
          </p:nvSpPr>
          <p:spPr>
            <a:xfrm>
              <a:off x="10104438" y="1327151"/>
              <a:ext cx="46037" cy="44450"/>
            </a:xfrm>
            <a:custGeom>
              <a:avLst/>
              <a:gdLst/>
              <a:ahLst/>
              <a:cxnLst/>
              <a:rect l="l" t="t" r="r" b="b"/>
              <a:pathLst>
                <a:path w="12" h="12" extrusionOk="0">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27" name="Google Shape;4427;p93"/>
            <p:cNvSpPr/>
            <p:nvPr/>
          </p:nvSpPr>
          <p:spPr>
            <a:xfrm>
              <a:off x="10067925" y="1198563"/>
              <a:ext cx="44450" cy="90488"/>
            </a:xfrm>
            <a:custGeom>
              <a:avLst/>
              <a:gdLst/>
              <a:ahLst/>
              <a:cxnLst/>
              <a:rect l="l" t="t" r="r" b="b"/>
              <a:pathLst>
                <a:path w="12" h="24" extrusionOk="0">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28" name="Google Shape;4428;p93"/>
            <p:cNvSpPr/>
            <p:nvPr/>
          </p:nvSpPr>
          <p:spPr>
            <a:xfrm>
              <a:off x="10218738" y="1106488"/>
              <a:ext cx="44450" cy="182563"/>
            </a:xfrm>
            <a:custGeom>
              <a:avLst/>
              <a:gdLst/>
              <a:ahLst/>
              <a:cxnLst/>
              <a:rect l="l" t="t" r="r" b="b"/>
              <a:pathLst>
                <a:path w="12" h="48" extrusionOk="0">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29" name="Google Shape;4429;p93"/>
            <p:cNvSpPr/>
            <p:nvPr/>
          </p:nvSpPr>
          <p:spPr>
            <a:xfrm>
              <a:off x="10142538" y="1166813"/>
              <a:ext cx="46037" cy="122238"/>
            </a:xfrm>
            <a:custGeom>
              <a:avLst/>
              <a:gdLst/>
              <a:ahLst/>
              <a:cxnLst/>
              <a:rect l="l" t="t" r="r" b="b"/>
              <a:pathLst>
                <a:path w="12" h="32" extrusionOk="0">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30" name="Google Shape;4430;p93"/>
            <p:cNvSpPr/>
            <p:nvPr/>
          </p:nvSpPr>
          <p:spPr>
            <a:xfrm>
              <a:off x="9991725" y="1136651"/>
              <a:ext cx="46037" cy="152400"/>
            </a:xfrm>
            <a:custGeom>
              <a:avLst/>
              <a:gdLst/>
              <a:ahLst/>
              <a:cxnLst/>
              <a:rect l="l" t="t" r="r" b="b"/>
              <a:pathLst>
                <a:path w="12" h="40" extrusionOk="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4431" name="Google Shape;4431;p93"/>
          <p:cNvSpPr/>
          <p:nvPr/>
        </p:nvSpPr>
        <p:spPr>
          <a:xfrm>
            <a:off x="6662213" y="5413883"/>
            <a:ext cx="429339" cy="507604"/>
          </a:xfrm>
          <a:custGeom>
            <a:avLst/>
            <a:gdLst/>
            <a:ahLst/>
            <a:cxnLst/>
            <a:rect l="l" t="t" r="r" b="b"/>
            <a:pathLst>
              <a:path w="576" h="681" extrusionOk="0">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432" name="Google Shape;4432;p93"/>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391"/>
                                        </p:tgtEl>
                                        <p:attrNameLst>
                                          <p:attrName>style.visibility</p:attrName>
                                        </p:attrNameLst>
                                      </p:cBhvr>
                                      <p:to>
                                        <p:strVal val="visible"/>
                                      </p:to>
                                    </p:set>
                                    <p:anim calcmode="lin" valueType="num">
                                      <p:cBhvr additive="base">
                                        <p:cTn id="7" dur="500"/>
                                        <p:tgtEl>
                                          <p:spTgt spid="4391"/>
                                        </p:tgtEl>
                                        <p:attrNameLst>
                                          <p:attrName>ppt_w</p:attrName>
                                        </p:attrNameLst>
                                      </p:cBhvr>
                                      <p:tavLst>
                                        <p:tav tm="0">
                                          <p:val>
                                            <p:strVal val="0"/>
                                          </p:val>
                                        </p:tav>
                                        <p:tav tm="100000">
                                          <p:val>
                                            <p:strVal val="#ppt_w"/>
                                          </p:val>
                                        </p:tav>
                                      </p:tavLst>
                                    </p:anim>
                                    <p:anim calcmode="lin" valueType="num">
                                      <p:cBhvr additive="base">
                                        <p:cTn id="8" dur="500"/>
                                        <p:tgtEl>
                                          <p:spTgt spid="439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388"/>
                                        </p:tgtEl>
                                        <p:attrNameLst>
                                          <p:attrName>style.visibility</p:attrName>
                                        </p:attrNameLst>
                                      </p:cBhvr>
                                      <p:to>
                                        <p:strVal val="visible"/>
                                      </p:to>
                                    </p:set>
                                    <p:anim calcmode="lin" valueType="num">
                                      <p:cBhvr additive="base">
                                        <p:cTn id="11" dur="500"/>
                                        <p:tgtEl>
                                          <p:spTgt spid="4388"/>
                                        </p:tgtEl>
                                        <p:attrNameLst>
                                          <p:attrName>ppt_w</p:attrName>
                                        </p:attrNameLst>
                                      </p:cBhvr>
                                      <p:tavLst>
                                        <p:tav tm="0">
                                          <p:val>
                                            <p:strVal val="0"/>
                                          </p:val>
                                        </p:tav>
                                        <p:tav tm="100000">
                                          <p:val>
                                            <p:strVal val="#ppt_w"/>
                                          </p:val>
                                        </p:tav>
                                      </p:tavLst>
                                    </p:anim>
                                    <p:anim calcmode="lin" valueType="num">
                                      <p:cBhvr additive="base">
                                        <p:cTn id="12" dur="500"/>
                                        <p:tgtEl>
                                          <p:spTgt spid="438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397"/>
                                        </p:tgtEl>
                                        <p:attrNameLst>
                                          <p:attrName>style.visibility</p:attrName>
                                        </p:attrNameLst>
                                      </p:cBhvr>
                                      <p:to>
                                        <p:strVal val="visible"/>
                                      </p:to>
                                    </p:set>
                                    <p:anim calcmode="lin" valueType="num">
                                      <p:cBhvr additive="base">
                                        <p:cTn id="15" dur="500"/>
                                        <p:tgtEl>
                                          <p:spTgt spid="4397"/>
                                        </p:tgtEl>
                                        <p:attrNameLst>
                                          <p:attrName>ppt_w</p:attrName>
                                        </p:attrNameLst>
                                      </p:cBhvr>
                                      <p:tavLst>
                                        <p:tav tm="0">
                                          <p:val>
                                            <p:strVal val="0"/>
                                          </p:val>
                                        </p:tav>
                                        <p:tav tm="100000">
                                          <p:val>
                                            <p:strVal val="#ppt_w"/>
                                          </p:val>
                                        </p:tav>
                                      </p:tavLst>
                                    </p:anim>
                                    <p:anim calcmode="lin" valueType="num">
                                      <p:cBhvr additive="base">
                                        <p:cTn id="16" dur="500"/>
                                        <p:tgtEl>
                                          <p:spTgt spid="4397"/>
                                        </p:tgtEl>
                                        <p:attrNameLst>
                                          <p:attrName>ppt_h</p:attrName>
                                        </p:attrNameLst>
                                      </p:cBhvr>
                                      <p:tavLst>
                                        <p:tav tm="0">
                                          <p:val>
                                            <p:strVal val="0"/>
                                          </p:val>
                                        </p:tav>
                                        <p:tav tm="100000">
                                          <p:val>
                                            <p:strVal val="#ppt_h"/>
                                          </p:val>
                                        </p:tav>
                                      </p:tavLst>
                                    </p:anim>
                                  </p:childTnLst>
                                </p:cTn>
                              </p:par>
                              <p:par>
                                <p:cTn id="17" presetID="8" presetClass="emph" presetSubtype="0" fill="hold" nodeType="withEffect">
                                  <p:stCondLst>
                                    <p:cond delay="250"/>
                                  </p:stCondLst>
                                  <p:childTnLst>
                                    <p:animRot by="-21600000">
                                      <p:cBhvr>
                                        <p:cTn id="18" dur="1500" fill="hold"/>
                                        <p:tgtEl>
                                          <p:spTgt spid="4391"/>
                                        </p:tgtEl>
                                        <p:attrNameLst>
                                          <p:attrName>r</p:attrName>
                                        </p:attrNameLst>
                                      </p:cBhvr>
                                    </p:animRot>
                                  </p:childTnLst>
                                </p:cTn>
                              </p:par>
                              <p:par>
                                <p:cTn id="19" presetID="8" presetClass="emph" presetSubtype="0" fill="hold" nodeType="withEffect">
                                  <p:stCondLst>
                                    <p:cond delay="250"/>
                                  </p:stCondLst>
                                  <p:childTnLst>
                                    <p:animRot by="-21600000">
                                      <p:cBhvr>
                                        <p:cTn id="20" dur="1500" fill="hold"/>
                                        <p:tgtEl>
                                          <p:spTgt spid="4388"/>
                                        </p:tgtEl>
                                        <p:attrNameLst>
                                          <p:attrName>r</p:attrName>
                                        </p:attrNameLst>
                                      </p:cBhvr>
                                    </p:animRot>
                                  </p:childTnLst>
                                </p:cTn>
                              </p:par>
                              <p:par>
                                <p:cTn id="21" presetID="8" presetClass="emph" presetSubtype="0" fill="hold" nodeType="withEffect">
                                  <p:stCondLst>
                                    <p:cond delay="250"/>
                                  </p:stCondLst>
                                  <p:childTnLst>
                                    <p:animRot by="-21600000">
                                      <p:cBhvr>
                                        <p:cTn id="22" dur="1500" fill="hold"/>
                                        <p:tgtEl>
                                          <p:spTgt spid="4397"/>
                                        </p:tgtEl>
                                        <p:attrNameLst>
                                          <p:attrName>r</p:attrName>
                                        </p:attrNameLst>
                                      </p:cBhvr>
                                    </p:animRot>
                                  </p:childTnLst>
                                </p:cTn>
                              </p:par>
                              <p:par>
                                <p:cTn id="23" presetID="10" presetClass="entr" presetSubtype="0" fill="hold" nodeType="withEffect">
                                  <p:stCondLst>
                                    <p:cond delay="750"/>
                                  </p:stCondLst>
                                  <p:childTnLst>
                                    <p:set>
                                      <p:cBhvr>
                                        <p:cTn id="24" dur="1" fill="hold">
                                          <p:stCondLst>
                                            <p:cond delay="0"/>
                                          </p:stCondLst>
                                        </p:cTn>
                                        <p:tgtEl>
                                          <p:spTgt spid="4394"/>
                                        </p:tgtEl>
                                        <p:attrNameLst>
                                          <p:attrName>style.visibility</p:attrName>
                                        </p:attrNameLst>
                                      </p:cBhvr>
                                      <p:to>
                                        <p:strVal val="visible"/>
                                      </p:to>
                                    </p:set>
                                    <p:animEffect transition="in" filter="fade">
                                      <p:cBhvr>
                                        <p:cTn id="25" dur="500"/>
                                        <p:tgtEl>
                                          <p:spTgt spid="4394"/>
                                        </p:tgtEl>
                                      </p:cBhvr>
                                    </p:animEffect>
                                  </p:childTnLst>
                                </p:cTn>
                              </p:par>
                              <p:par>
                                <p:cTn id="26" presetID="10" presetClass="entr" presetSubtype="0" fill="hold" nodeType="withEffect">
                                  <p:stCondLst>
                                    <p:cond delay="750"/>
                                  </p:stCondLst>
                                  <p:childTnLst>
                                    <p:set>
                                      <p:cBhvr>
                                        <p:cTn id="27" dur="1" fill="hold">
                                          <p:stCondLst>
                                            <p:cond delay="0"/>
                                          </p:stCondLst>
                                        </p:cTn>
                                        <p:tgtEl>
                                          <p:spTgt spid="4396"/>
                                        </p:tgtEl>
                                        <p:attrNameLst>
                                          <p:attrName>style.visibility</p:attrName>
                                        </p:attrNameLst>
                                      </p:cBhvr>
                                      <p:to>
                                        <p:strVal val="visible"/>
                                      </p:to>
                                    </p:set>
                                    <p:animEffect transition="in" filter="fade">
                                      <p:cBhvr>
                                        <p:cTn id="28" dur="500"/>
                                        <p:tgtEl>
                                          <p:spTgt spid="4396"/>
                                        </p:tgtEl>
                                      </p:cBhvr>
                                    </p:animEffect>
                                  </p:childTnLst>
                                </p:cTn>
                              </p:par>
                              <p:par>
                                <p:cTn id="29" presetID="10" presetClass="entr" presetSubtype="0" fill="hold" nodeType="withEffect">
                                  <p:stCondLst>
                                    <p:cond delay="750"/>
                                  </p:stCondLst>
                                  <p:childTnLst>
                                    <p:set>
                                      <p:cBhvr>
                                        <p:cTn id="30" dur="1" fill="hold">
                                          <p:stCondLst>
                                            <p:cond delay="0"/>
                                          </p:stCondLst>
                                        </p:cTn>
                                        <p:tgtEl>
                                          <p:spTgt spid="4395"/>
                                        </p:tgtEl>
                                        <p:attrNameLst>
                                          <p:attrName>style.visibility</p:attrName>
                                        </p:attrNameLst>
                                      </p:cBhvr>
                                      <p:to>
                                        <p:strVal val="visible"/>
                                      </p:to>
                                    </p:set>
                                    <p:animEffect transition="in" filter="fade">
                                      <p:cBhvr>
                                        <p:cTn id="31" dur="500"/>
                                        <p:tgtEl>
                                          <p:spTgt spid="4395"/>
                                        </p:tgtEl>
                                      </p:cBhvr>
                                    </p:animEffect>
                                  </p:childTnLst>
                                </p:cTn>
                              </p:par>
                            </p:childTnLst>
                          </p:cTn>
                        </p:par>
                        <p:par>
                          <p:cTn id="32" fill="hold">
                            <p:stCondLst>
                              <p:cond delay="1500"/>
                            </p:stCondLst>
                            <p:childTnLst>
                              <p:par>
                                <p:cTn id="33" presetID="23" presetClass="entr" presetSubtype="16" fill="hold" nodeType="afterEffect">
                                  <p:stCondLst>
                                    <p:cond delay="0"/>
                                  </p:stCondLst>
                                  <p:childTnLst>
                                    <p:set>
                                      <p:cBhvr>
                                        <p:cTn id="34" dur="1" fill="hold">
                                          <p:stCondLst>
                                            <p:cond delay="0"/>
                                          </p:stCondLst>
                                        </p:cTn>
                                        <p:tgtEl>
                                          <p:spTgt spid="4419"/>
                                        </p:tgtEl>
                                        <p:attrNameLst>
                                          <p:attrName>style.visibility</p:attrName>
                                        </p:attrNameLst>
                                      </p:cBhvr>
                                      <p:to>
                                        <p:strVal val="visible"/>
                                      </p:to>
                                    </p:set>
                                    <p:anim calcmode="lin" valueType="num">
                                      <p:cBhvr additive="base">
                                        <p:cTn id="35" dur="500"/>
                                        <p:tgtEl>
                                          <p:spTgt spid="4419"/>
                                        </p:tgtEl>
                                        <p:attrNameLst>
                                          <p:attrName>ppt_w</p:attrName>
                                        </p:attrNameLst>
                                      </p:cBhvr>
                                      <p:tavLst>
                                        <p:tav tm="0">
                                          <p:val>
                                            <p:strVal val="0"/>
                                          </p:val>
                                        </p:tav>
                                        <p:tav tm="100000">
                                          <p:val>
                                            <p:strVal val="#ppt_w"/>
                                          </p:val>
                                        </p:tav>
                                      </p:tavLst>
                                    </p:anim>
                                    <p:anim calcmode="lin" valueType="num">
                                      <p:cBhvr additive="base">
                                        <p:cTn id="36" dur="500"/>
                                        <p:tgtEl>
                                          <p:spTgt spid="4419"/>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4408"/>
                                        </p:tgtEl>
                                        <p:attrNameLst>
                                          <p:attrName>style.visibility</p:attrName>
                                        </p:attrNameLst>
                                      </p:cBhvr>
                                      <p:to>
                                        <p:strVal val="visible"/>
                                      </p:to>
                                    </p:set>
                                    <p:anim calcmode="lin" valueType="num">
                                      <p:cBhvr additive="base">
                                        <p:cTn id="39" dur="500"/>
                                        <p:tgtEl>
                                          <p:spTgt spid="4408"/>
                                        </p:tgtEl>
                                        <p:attrNameLst>
                                          <p:attrName>ppt_w</p:attrName>
                                        </p:attrNameLst>
                                      </p:cBhvr>
                                      <p:tavLst>
                                        <p:tav tm="0">
                                          <p:val>
                                            <p:strVal val="0"/>
                                          </p:val>
                                        </p:tav>
                                        <p:tav tm="100000">
                                          <p:val>
                                            <p:strVal val="#ppt_w"/>
                                          </p:val>
                                        </p:tav>
                                      </p:tavLst>
                                    </p:anim>
                                    <p:anim calcmode="lin" valueType="num">
                                      <p:cBhvr additive="base">
                                        <p:cTn id="40" dur="500"/>
                                        <p:tgtEl>
                                          <p:spTgt spid="4408"/>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411"/>
                                        </p:tgtEl>
                                        <p:attrNameLst>
                                          <p:attrName>style.visibility</p:attrName>
                                        </p:attrNameLst>
                                      </p:cBhvr>
                                      <p:to>
                                        <p:strVal val="visible"/>
                                      </p:to>
                                    </p:set>
                                    <p:anim calcmode="lin" valueType="num">
                                      <p:cBhvr additive="base">
                                        <p:cTn id="43" dur="500"/>
                                        <p:tgtEl>
                                          <p:spTgt spid="4411"/>
                                        </p:tgtEl>
                                        <p:attrNameLst>
                                          <p:attrName>ppt_w</p:attrName>
                                        </p:attrNameLst>
                                      </p:cBhvr>
                                      <p:tavLst>
                                        <p:tav tm="0">
                                          <p:val>
                                            <p:strVal val="0"/>
                                          </p:val>
                                        </p:tav>
                                        <p:tav tm="100000">
                                          <p:val>
                                            <p:strVal val="#ppt_w"/>
                                          </p:val>
                                        </p:tav>
                                      </p:tavLst>
                                    </p:anim>
                                    <p:anim calcmode="lin" valueType="num">
                                      <p:cBhvr additive="base">
                                        <p:cTn id="44" dur="500"/>
                                        <p:tgtEl>
                                          <p:spTgt spid="4411"/>
                                        </p:tgtEl>
                                        <p:attrNameLst>
                                          <p:attrName>ppt_h</p:attrName>
                                        </p:attrNameLst>
                                      </p:cBhvr>
                                      <p:tavLst>
                                        <p:tav tm="0">
                                          <p:val>
                                            <p:strVal val="0"/>
                                          </p:val>
                                        </p:tav>
                                        <p:tav tm="100000">
                                          <p:val>
                                            <p:strVal val="#ppt_h"/>
                                          </p:val>
                                        </p:tav>
                                      </p:tavLst>
                                    </p:anim>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4400"/>
                                        </p:tgtEl>
                                        <p:attrNameLst>
                                          <p:attrName>style.visibility</p:attrName>
                                        </p:attrNameLst>
                                      </p:cBhvr>
                                      <p:to>
                                        <p:strVal val="visible"/>
                                      </p:to>
                                    </p:set>
                                    <p:animEffect transition="in" filter="fade">
                                      <p:cBhvr>
                                        <p:cTn id="48" dur="500"/>
                                        <p:tgtEl>
                                          <p:spTgt spid="4400"/>
                                        </p:tgtEl>
                                      </p:cBhvr>
                                    </p:animEffect>
                                  </p:childTnLst>
                                </p:cTn>
                              </p:par>
                              <p:par>
                                <p:cTn id="49" presetID="10" presetClass="entr" presetSubtype="0" fill="hold" nodeType="withEffect">
                                  <p:stCondLst>
                                    <p:cond delay="0"/>
                                  </p:stCondLst>
                                  <p:childTnLst>
                                    <p:set>
                                      <p:cBhvr>
                                        <p:cTn id="50" dur="1" fill="hold">
                                          <p:stCondLst>
                                            <p:cond delay="0"/>
                                          </p:stCondLst>
                                        </p:cTn>
                                        <p:tgtEl>
                                          <p:spTgt spid="4401"/>
                                        </p:tgtEl>
                                        <p:attrNameLst>
                                          <p:attrName>style.visibility</p:attrName>
                                        </p:attrNameLst>
                                      </p:cBhvr>
                                      <p:to>
                                        <p:strVal val="visible"/>
                                      </p:to>
                                    </p:set>
                                    <p:animEffect transition="in" filter="fade">
                                      <p:cBhvr>
                                        <p:cTn id="51" dur="500"/>
                                        <p:tgtEl>
                                          <p:spTgt spid="4401"/>
                                        </p:tgtEl>
                                      </p:cBhvr>
                                    </p:animEffect>
                                  </p:childTnLst>
                                </p:cTn>
                              </p:par>
                            </p:childTnLst>
                          </p:cTn>
                        </p:par>
                        <p:par>
                          <p:cTn id="52" fill="hold">
                            <p:stCondLst>
                              <p:cond delay="2500"/>
                            </p:stCondLst>
                            <p:childTnLst>
                              <p:par>
                                <p:cTn id="53" presetID="23" presetClass="entr" presetSubtype="16" fill="hold" nodeType="afterEffect">
                                  <p:stCondLst>
                                    <p:cond delay="0"/>
                                  </p:stCondLst>
                                  <p:childTnLst>
                                    <p:set>
                                      <p:cBhvr>
                                        <p:cTn id="54" dur="1" fill="hold">
                                          <p:stCondLst>
                                            <p:cond delay="0"/>
                                          </p:stCondLst>
                                        </p:cTn>
                                        <p:tgtEl>
                                          <p:spTgt spid="4420"/>
                                        </p:tgtEl>
                                        <p:attrNameLst>
                                          <p:attrName>style.visibility</p:attrName>
                                        </p:attrNameLst>
                                      </p:cBhvr>
                                      <p:to>
                                        <p:strVal val="visible"/>
                                      </p:to>
                                    </p:set>
                                    <p:anim calcmode="lin" valueType="num">
                                      <p:cBhvr additive="base">
                                        <p:cTn id="55" dur="500"/>
                                        <p:tgtEl>
                                          <p:spTgt spid="4420"/>
                                        </p:tgtEl>
                                        <p:attrNameLst>
                                          <p:attrName>ppt_w</p:attrName>
                                        </p:attrNameLst>
                                      </p:cBhvr>
                                      <p:tavLst>
                                        <p:tav tm="0">
                                          <p:val>
                                            <p:strVal val="0"/>
                                          </p:val>
                                        </p:tav>
                                        <p:tav tm="100000">
                                          <p:val>
                                            <p:strVal val="#ppt_w"/>
                                          </p:val>
                                        </p:tav>
                                      </p:tavLst>
                                    </p:anim>
                                    <p:anim calcmode="lin" valueType="num">
                                      <p:cBhvr additive="base">
                                        <p:cTn id="56" dur="500"/>
                                        <p:tgtEl>
                                          <p:spTgt spid="4420"/>
                                        </p:tgtEl>
                                        <p:attrNameLst>
                                          <p:attrName>ppt_h</p:attrName>
                                        </p:attrNameLst>
                                      </p:cBhvr>
                                      <p:tavLst>
                                        <p:tav tm="0">
                                          <p:val>
                                            <p:strVal val="0"/>
                                          </p:val>
                                        </p:tav>
                                        <p:tav tm="100000">
                                          <p:val>
                                            <p:strVal val="#ppt_h"/>
                                          </p:val>
                                        </p:tav>
                                      </p:tavLst>
                                    </p:anim>
                                  </p:childTnLst>
                                </p:cTn>
                              </p:par>
                            </p:childTnLst>
                          </p:cTn>
                        </p:par>
                        <p:par>
                          <p:cTn id="57" fill="hold">
                            <p:stCondLst>
                              <p:cond delay="3000"/>
                            </p:stCondLst>
                            <p:childTnLst>
                              <p:par>
                                <p:cTn id="58" presetID="10" presetClass="entr" presetSubtype="0" fill="hold" nodeType="afterEffect">
                                  <p:stCondLst>
                                    <p:cond delay="0"/>
                                  </p:stCondLst>
                                  <p:childTnLst>
                                    <p:set>
                                      <p:cBhvr>
                                        <p:cTn id="59" dur="1" fill="hold">
                                          <p:stCondLst>
                                            <p:cond delay="0"/>
                                          </p:stCondLst>
                                        </p:cTn>
                                        <p:tgtEl>
                                          <p:spTgt spid="4402"/>
                                        </p:tgtEl>
                                        <p:attrNameLst>
                                          <p:attrName>style.visibility</p:attrName>
                                        </p:attrNameLst>
                                      </p:cBhvr>
                                      <p:to>
                                        <p:strVal val="visible"/>
                                      </p:to>
                                    </p:set>
                                    <p:animEffect transition="in" filter="fade">
                                      <p:cBhvr>
                                        <p:cTn id="60" dur="500"/>
                                        <p:tgtEl>
                                          <p:spTgt spid="4402"/>
                                        </p:tgtEl>
                                      </p:cBhvr>
                                    </p:animEffect>
                                  </p:childTnLst>
                                </p:cTn>
                              </p:par>
                              <p:par>
                                <p:cTn id="61" presetID="10" presetClass="entr" presetSubtype="0" fill="hold" nodeType="withEffect">
                                  <p:stCondLst>
                                    <p:cond delay="0"/>
                                  </p:stCondLst>
                                  <p:childTnLst>
                                    <p:set>
                                      <p:cBhvr>
                                        <p:cTn id="62" dur="1" fill="hold">
                                          <p:stCondLst>
                                            <p:cond delay="0"/>
                                          </p:stCondLst>
                                        </p:cTn>
                                        <p:tgtEl>
                                          <p:spTgt spid="4403"/>
                                        </p:tgtEl>
                                        <p:attrNameLst>
                                          <p:attrName>style.visibility</p:attrName>
                                        </p:attrNameLst>
                                      </p:cBhvr>
                                      <p:to>
                                        <p:strVal val="visible"/>
                                      </p:to>
                                    </p:set>
                                    <p:animEffect transition="in" filter="fade">
                                      <p:cBhvr>
                                        <p:cTn id="63" dur="500"/>
                                        <p:tgtEl>
                                          <p:spTgt spid="4403"/>
                                        </p:tgtEl>
                                      </p:cBhvr>
                                    </p:animEffect>
                                  </p:childTnLst>
                                </p:cTn>
                              </p:par>
                            </p:childTnLst>
                          </p:cTn>
                        </p:par>
                        <p:par>
                          <p:cTn id="64" fill="hold">
                            <p:stCondLst>
                              <p:cond delay="3500"/>
                            </p:stCondLst>
                            <p:childTnLst>
                              <p:par>
                                <p:cTn id="65" presetID="23" presetClass="entr" presetSubtype="16" fill="hold" nodeType="afterEffect">
                                  <p:stCondLst>
                                    <p:cond delay="0"/>
                                  </p:stCondLst>
                                  <p:childTnLst>
                                    <p:set>
                                      <p:cBhvr>
                                        <p:cTn id="66" dur="1" fill="hold">
                                          <p:stCondLst>
                                            <p:cond delay="0"/>
                                          </p:stCondLst>
                                        </p:cTn>
                                        <p:tgtEl>
                                          <p:spTgt spid="4423"/>
                                        </p:tgtEl>
                                        <p:attrNameLst>
                                          <p:attrName>style.visibility</p:attrName>
                                        </p:attrNameLst>
                                      </p:cBhvr>
                                      <p:to>
                                        <p:strVal val="visible"/>
                                      </p:to>
                                    </p:set>
                                    <p:anim calcmode="lin" valueType="num">
                                      <p:cBhvr additive="base">
                                        <p:cTn id="67" dur="500"/>
                                        <p:tgtEl>
                                          <p:spTgt spid="4423"/>
                                        </p:tgtEl>
                                        <p:attrNameLst>
                                          <p:attrName>ppt_w</p:attrName>
                                        </p:attrNameLst>
                                      </p:cBhvr>
                                      <p:tavLst>
                                        <p:tav tm="0">
                                          <p:val>
                                            <p:strVal val="0"/>
                                          </p:val>
                                        </p:tav>
                                        <p:tav tm="100000">
                                          <p:val>
                                            <p:strVal val="#ppt_w"/>
                                          </p:val>
                                        </p:tav>
                                      </p:tavLst>
                                    </p:anim>
                                    <p:anim calcmode="lin" valueType="num">
                                      <p:cBhvr additive="base">
                                        <p:cTn id="68" dur="500"/>
                                        <p:tgtEl>
                                          <p:spTgt spid="4423"/>
                                        </p:tgtEl>
                                        <p:attrNameLst>
                                          <p:attrName>ppt_h</p:attrName>
                                        </p:attrNameLst>
                                      </p:cBhvr>
                                      <p:tavLst>
                                        <p:tav tm="0">
                                          <p:val>
                                            <p:strVal val="0"/>
                                          </p:val>
                                        </p:tav>
                                        <p:tav tm="100000">
                                          <p:val>
                                            <p:strVal val="#ppt_h"/>
                                          </p:val>
                                        </p:tav>
                                      </p:tavLst>
                                    </p:anim>
                                  </p:childTnLst>
                                </p:cTn>
                              </p:par>
                            </p:childTnLst>
                          </p:cTn>
                        </p:par>
                        <p:par>
                          <p:cTn id="69" fill="hold">
                            <p:stCondLst>
                              <p:cond delay="4000"/>
                            </p:stCondLst>
                            <p:childTnLst>
                              <p:par>
                                <p:cTn id="70" presetID="10" presetClass="entr" presetSubtype="0" fill="hold" nodeType="afterEffect">
                                  <p:stCondLst>
                                    <p:cond delay="0"/>
                                  </p:stCondLst>
                                  <p:childTnLst>
                                    <p:set>
                                      <p:cBhvr>
                                        <p:cTn id="71" dur="1" fill="hold">
                                          <p:stCondLst>
                                            <p:cond delay="0"/>
                                          </p:stCondLst>
                                        </p:cTn>
                                        <p:tgtEl>
                                          <p:spTgt spid="4404"/>
                                        </p:tgtEl>
                                        <p:attrNameLst>
                                          <p:attrName>style.visibility</p:attrName>
                                        </p:attrNameLst>
                                      </p:cBhvr>
                                      <p:to>
                                        <p:strVal val="visible"/>
                                      </p:to>
                                    </p:set>
                                    <p:animEffect transition="in" filter="fade">
                                      <p:cBhvr>
                                        <p:cTn id="72" dur="500"/>
                                        <p:tgtEl>
                                          <p:spTgt spid="4404"/>
                                        </p:tgtEl>
                                      </p:cBhvr>
                                    </p:animEffect>
                                  </p:childTnLst>
                                </p:cTn>
                              </p:par>
                              <p:par>
                                <p:cTn id="73" presetID="10" presetClass="entr" presetSubtype="0" fill="hold" nodeType="withEffect">
                                  <p:stCondLst>
                                    <p:cond delay="0"/>
                                  </p:stCondLst>
                                  <p:childTnLst>
                                    <p:set>
                                      <p:cBhvr>
                                        <p:cTn id="74" dur="1" fill="hold">
                                          <p:stCondLst>
                                            <p:cond delay="0"/>
                                          </p:stCondLst>
                                        </p:cTn>
                                        <p:tgtEl>
                                          <p:spTgt spid="4405"/>
                                        </p:tgtEl>
                                        <p:attrNameLst>
                                          <p:attrName>style.visibility</p:attrName>
                                        </p:attrNameLst>
                                      </p:cBhvr>
                                      <p:to>
                                        <p:strVal val="visible"/>
                                      </p:to>
                                    </p:set>
                                    <p:animEffect transition="in" filter="fade">
                                      <p:cBhvr>
                                        <p:cTn id="75" dur="500"/>
                                        <p:tgtEl>
                                          <p:spTgt spid="4405"/>
                                        </p:tgtEl>
                                      </p:cBhvr>
                                    </p:animEffect>
                                  </p:childTnLst>
                                </p:cTn>
                              </p:par>
                            </p:childTnLst>
                          </p:cTn>
                        </p:par>
                        <p:par>
                          <p:cTn id="76" fill="hold">
                            <p:stCondLst>
                              <p:cond delay="4500"/>
                            </p:stCondLst>
                            <p:childTnLst>
                              <p:par>
                                <p:cTn id="77" presetID="23" presetClass="entr" presetSubtype="16" fill="hold" nodeType="afterEffect">
                                  <p:stCondLst>
                                    <p:cond delay="0"/>
                                  </p:stCondLst>
                                  <p:childTnLst>
                                    <p:set>
                                      <p:cBhvr>
                                        <p:cTn id="78" dur="1" fill="hold">
                                          <p:stCondLst>
                                            <p:cond delay="0"/>
                                          </p:stCondLst>
                                        </p:cTn>
                                        <p:tgtEl>
                                          <p:spTgt spid="4431"/>
                                        </p:tgtEl>
                                        <p:attrNameLst>
                                          <p:attrName>style.visibility</p:attrName>
                                        </p:attrNameLst>
                                      </p:cBhvr>
                                      <p:to>
                                        <p:strVal val="visible"/>
                                      </p:to>
                                    </p:set>
                                    <p:anim calcmode="lin" valueType="num">
                                      <p:cBhvr additive="base">
                                        <p:cTn id="79" dur="500"/>
                                        <p:tgtEl>
                                          <p:spTgt spid="4431"/>
                                        </p:tgtEl>
                                        <p:attrNameLst>
                                          <p:attrName>ppt_w</p:attrName>
                                        </p:attrNameLst>
                                      </p:cBhvr>
                                      <p:tavLst>
                                        <p:tav tm="0">
                                          <p:val>
                                            <p:strVal val="0"/>
                                          </p:val>
                                        </p:tav>
                                        <p:tav tm="100000">
                                          <p:val>
                                            <p:strVal val="#ppt_w"/>
                                          </p:val>
                                        </p:tav>
                                      </p:tavLst>
                                    </p:anim>
                                    <p:anim calcmode="lin" valueType="num">
                                      <p:cBhvr additive="base">
                                        <p:cTn id="80" dur="500"/>
                                        <p:tgtEl>
                                          <p:spTgt spid="4431"/>
                                        </p:tgtEl>
                                        <p:attrNameLst>
                                          <p:attrName>ppt_h</p:attrName>
                                        </p:attrNameLst>
                                      </p:cBhvr>
                                      <p:tavLst>
                                        <p:tav tm="0">
                                          <p:val>
                                            <p:strVal val="0"/>
                                          </p:val>
                                        </p:tav>
                                        <p:tav tm="100000">
                                          <p:val>
                                            <p:strVal val="#ppt_h"/>
                                          </p:val>
                                        </p:tav>
                                      </p:tavLst>
                                    </p:anim>
                                  </p:childTnLst>
                                </p:cTn>
                              </p:par>
                            </p:childTnLst>
                          </p:cTn>
                        </p:par>
                        <p:par>
                          <p:cTn id="81" fill="hold">
                            <p:stCondLst>
                              <p:cond delay="5000"/>
                            </p:stCondLst>
                            <p:childTnLst>
                              <p:par>
                                <p:cTn id="82" presetID="10" presetClass="entr" presetSubtype="0" fill="hold" nodeType="afterEffect">
                                  <p:stCondLst>
                                    <p:cond delay="0"/>
                                  </p:stCondLst>
                                  <p:childTnLst>
                                    <p:set>
                                      <p:cBhvr>
                                        <p:cTn id="83" dur="1" fill="hold">
                                          <p:stCondLst>
                                            <p:cond delay="0"/>
                                          </p:stCondLst>
                                        </p:cTn>
                                        <p:tgtEl>
                                          <p:spTgt spid="4406"/>
                                        </p:tgtEl>
                                        <p:attrNameLst>
                                          <p:attrName>style.visibility</p:attrName>
                                        </p:attrNameLst>
                                      </p:cBhvr>
                                      <p:to>
                                        <p:strVal val="visible"/>
                                      </p:to>
                                    </p:set>
                                    <p:animEffect transition="in" filter="fade">
                                      <p:cBhvr>
                                        <p:cTn id="84" dur="500"/>
                                        <p:tgtEl>
                                          <p:spTgt spid="4406"/>
                                        </p:tgtEl>
                                      </p:cBhvr>
                                    </p:animEffect>
                                  </p:childTnLst>
                                </p:cTn>
                              </p:par>
                              <p:par>
                                <p:cTn id="85" presetID="10" presetClass="entr" presetSubtype="0" fill="hold" nodeType="withEffect">
                                  <p:stCondLst>
                                    <p:cond delay="0"/>
                                  </p:stCondLst>
                                  <p:childTnLst>
                                    <p:set>
                                      <p:cBhvr>
                                        <p:cTn id="86" dur="1" fill="hold">
                                          <p:stCondLst>
                                            <p:cond delay="0"/>
                                          </p:stCondLst>
                                        </p:cTn>
                                        <p:tgtEl>
                                          <p:spTgt spid="4407"/>
                                        </p:tgtEl>
                                        <p:attrNameLst>
                                          <p:attrName>style.visibility</p:attrName>
                                        </p:attrNameLst>
                                      </p:cBhvr>
                                      <p:to>
                                        <p:strVal val="visible"/>
                                      </p:to>
                                    </p:set>
                                    <p:animEffect transition="in" filter="fade">
                                      <p:cBhvr>
                                        <p:cTn id="87" dur="500"/>
                                        <p:tgtEl>
                                          <p:spTgt spid="4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88"/>
        <p:cNvGrpSpPr/>
        <p:nvPr/>
      </p:nvGrpSpPr>
      <p:grpSpPr>
        <a:xfrm>
          <a:off x="0" y="0"/>
          <a:ext cx="0" cy="0"/>
          <a:chOff x="0" y="0"/>
          <a:chExt cx="0" cy="0"/>
        </a:xfrm>
      </p:grpSpPr>
      <p:sp>
        <p:nvSpPr>
          <p:cNvPr id="4489" name="Google Shape;4489;p95"/>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Gear Diagram</a:t>
            </a:r>
            <a:endParaRPr/>
          </a:p>
        </p:txBody>
      </p:sp>
      <p:cxnSp>
        <p:nvCxnSpPr>
          <p:cNvPr id="4490" name="Google Shape;4490;p95"/>
          <p:cNvCxnSpPr/>
          <p:nvPr/>
        </p:nvCxnSpPr>
        <p:spPr>
          <a:xfrm>
            <a:off x="5753100" y="4445000"/>
            <a:ext cx="1854200" cy="1117600"/>
          </a:xfrm>
          <a:prstGeom prst="straightConnector1">
            <a:avLst/>
          </a:prstGeom>
          <a:noFill/>
          <a:ln w="76200" cap="flat" cmpd="sng">
            <a:solidFill>
              <a:srgbClr val="B2B2B2"/>
            </a:solidFill>
            <a:prstDash val="solid"/>
            <a:miter lim="800000"/>
            <a:headEnd type="none" w="sm" len="sm"/>
            <a:tailEnd type="none" w="sm" len="sm"/>
          </a:ln>
        </p:spPr>
      </p:cxnSp>
      <p:cxnSp>
        <p:nvCxnSpPr>
          <p:cNvPr id="4491" name="Google Shape;4491;p95"/>
          <p:cNvCxnSpPr/>
          <p:nvPr/>
        </p:nvCxnSpPr>
        <p:spPr>
          <a:xfrm>
            <a:off x="6286500" y="2781300"/>
            <a:ext cx="1790700" cy="1092200"/>
          </a:xfrm>
          <a:prstGeom prst="straightConnector1">
            <a:avLst/>
          </a:prstGeom>
          <a:noFill/>
          <a:ln w="76200" cap="flat" cmpd="sng">
            <a:solidFill>
              <a:srgbClr val="B2B2B2"/>
            </a:solidFill>
            <a:prstDash val="solid"/>
            <a:miter lim="800000"/>
            <a:headEnd type="none" w="sm" len="sm"/>
            <a:tailEnd type="none" w="sm" len="sm"/>
          </a:ln>
        </p:spPr>
      </p:cxnSp>
      <p:cxnSp>
        <p:nvCxnSpPr>
          <p:cNvPr id="4492" name="Google Shape;4492;p95"/>
          <p:cNvCxnSpPr/>
          <p:nvPr/>
        </p:nvCxnSpPr>
        <p:spPr>
          <a:xfrm rot="10800000" flipH="1">
            <a:off x="4051300" y="4216400"/>
            <a:ext cx="2311400" cy="1066800"/>
          </a:xfrm>
          <a:prstGeom prst="straightConnector1">
            <a:avLst/>
          </a:prstGeom>
          <a:noFill/>
          <a:ln w="76200" cap="flat" cmpd="sng">
            <a:solidFill>
              <a:srgbClr val="B2B2B2"/>
            </a:solidFill>
            <a:prstDash val="solid"/>
            <a:miter lim="800000"/>
            <a:headEnd type="none" w="sm" len="sm"/>
            <a:tailEnd type="none" w="sm" len="sm"/>
          </a:ln>
        </p:spPr>
      </p:cxnSp>
      <p:cxnSp>
        <p:nvCxnSpPr>
          <p:cNvPr id="4493" name="Google Shape;4493;p95"/>
          <p:cNvCxnSpPr/>
          <p:nvPr/>
        </p:nvCxnSpPr>
        <p:spPr>
          <a:xfrm rot="10800000" flipH="1">
            <a:off x="3048000" y="2603500"/>
            <a:ext cx="2120900" cy="1257300"/>
          </a:xfrm>
          <a:prstGeom prst="straightConnector1">
            <a:avLst/>
          </a:prstGeom>
          <a:noFill/>
          <a:ln w="76200" cap="flat" cmpd="sng">
            <a:solidFill>
              <a:srgbClr val="B2B2B2"/>
            </a:solidFill>
            <a:prstDash val="solid"/>
            <a:miter lim="800000"/>
            <a:headEnd type="none" w="sm" len="sm"/>
            <a:tailEnd type="none" w="sm" len="sm"/>
          </a:ln>
        </p:spPr>
      </p:cxnSp>
      <p:cxnSp>
        <p:nvCxnSpPr>
          <p:cNvPr id="4494" name="Google Shape;4494;p95"/>
          <p:cNvCxnSpPr/>
          <p:nvPr/>
        </p:nvCxnSpPr>
        <p:spPr>
          <a:xfrm rot="10800000" flipH="1">
            <a:off x="8394700" y="3098800"/>
            <a:ext cx="901700" cy="2044700"/>
          </a:xfrm>
          <a:prstGeom prst="straightConnector1">
            <a:avLst/>
          </a:prstGeom>
          <a:noFill/>
          <a:ln w="76200" cap="flat" cmpd="sng">
            <a:solidFill>
              <a:srgbClr val="B2B2B2"/>
            </a:solidFill>
            <a:prstDash val="solid"/>
            <a:miter lim="800000"/>
            <a:headEnd type="none" w="sm" len="sm"/>
            <a:tailEnd type="none" w="sm" len="sm"/>
          </a:ln>
        </p:spPr>
      </p:cxnSp>
      <p:cxnSp>
        <p:nvCxnSpPr>
          <p:cNvPr id="4495" name="Google Shape;4495;p95"/>
          <p:cNvCxnSpPr/>
          <p:nvPr/>
        </p:nvCxnSpPr>
        <p:spPr>
          <a:xfrm rot="10800000" flipH="1">
            <a:off x="6972300" y="2362200"/>
            <a:ext cx="838200" cy="1917700"/>
          </a:xfrm>
          <a:prstGeom prst="straightConnector1">
            <a:avLst/>
          </a:prstGeom>
          <a:noFill/>
          <a:ln w="76200" cap="flat" cmpd="sng">
            <a:solidFill>
              <a:srgbClr val="B2B2B2"/>
            </a:solidFill>
            <a:prstDash val="solid"/>
            <a:miter lim="800000"/>
            <a:headEnd type="none" w="sm" len="sm"/>
            <a:tailEnd type="none" w="sm" len="sm"/>
          </a:ln>
        </p:spPr>
      </p:cxnSp>
      <p:cxnSp>
        <p:nvCxnSpPr>
          <p:cNvPr id="4496" name="Google Shape;4496;p95"/>
          <p:cNvCxnSpPr/>
          <p:nvPr/>
        </p:nvCxnSpPr>
        <p:spPr>
          <a:xfrm>
            <a:off x="8166100" y="3403600"/>
            <a:ext cx="1524000" cy="1638300"/>
          </a:xfrm>
          <a:prstGeom prst="straightConnector1">
            <a:avLst/>
          </a:prstGeom>
          <a:noFill/>
          <a:ln w="76200" cap="flat" cmpd="sng">
            <a:solidFill>
              <a:srgbClr val="B2B2B2"/>
            </a:solidFill>
            <a:prstDash val="solid"/>
            <a:miter lim="800000"/>
            <a:headEnd type="none" w="sm" len="sm"/>
            <a:tailEnd type="none" w="sm" len="sm"/>
          </a:ln>
        </p:spPr>
      </p:cxnSp>
      <p:cxnSp>
        <p:nvCxnSpPr>
          <p:cNvPr id="4497" name="Google Shape;4497;p95"/>
          <p:cNvCxnSpPr/>
          <p:nvPr/>
        </p:nvCxnSpPr>
        <p:spPr>
          <a:xfrm>
            <a:off x="9398000" y="2438400"/>
            <a:ext cx="1295400" cy="1181100"/>
          </a:xfrm>
          <a:prstGeom prst="straightConnector1">
            <a:avLst/>
          </a:prstGeom>
          <a:noFill/>
          <a:ln w="76200" cap="flat" cmpd="sng">
            <a:solidFill>
              <a:srgbClr val="B2B2B2"/>
            </a:solidFill>
            <a:prstDash val="solid"/>
            <a:miter lim="800000"/>
            <a:headEnd type="none" w="sm" len="sm"/>
            <a:tailEnd type="none" w="sm" len="sm"/>
          </a:ln>
        </p:spPr>
      </p:cxnSp>
      <p:cxnSp>
        <p:nvCxnSpPr>
          <p:cNvPr id="4498" name="Google Shape;4498;p95"/>
          <p:cNvCxnSpPr/>
          <p:nvPr/>
        </p:nvCxnSpPr>
        <p:spPr>
          <a:xfrm rot="10800000" flipH="1">
            <a:off x="1981200" y="3098800"/>
            <a:ext cx="1244600" cy="1155700"/>
          </a:xfrm>
          <a:prstGeom prst="straightConnector1">
            <a:avLst/>
          </a:prstGeom>
          <a:noFill/>
          <a:ln w="76200" cap="flat" cmpd="sng">
            <a:solidFill>
              <a:srgbClr val="B2B2B2"/>
            </a:solidFill>
            <a:prstDash val="solid"/>
            <a:miter lim="800000"/>
            <a:headEnd type="none" w="sm" len="sm"/>
            <a:tailEnd type="none" w="sm" len="sm"/>
          </a:ln>
        </p:spPr>
      </p:cxnSp>
      <p:cxnSp>
        <p:nvCxnSpPr>
          <p:cNvPr id="4499" name="Google Shape;4499;p95"/>
          <p:cNvCxnSpPr/>
          <p:nvPr/>
        </p:nvCxnSpPr>
        <p:spPr>
          <a:xfrm rot="10800000" flipH="1">
            <a:off x="1244600" y="2209800"/>
            <a:ext cx="1244600" cy="1155700"/>
          </a:xfrm>
          <a:prstGeom prst="straightConnector1">
            <a:avLst/>
          </a:prstGeom>
          <a:noFill/>
          <a:ln w="76200" cap="flat" cmpd="sng">
            <a:solidFill>
              <a:srgbClr val="B2B2B2"/>
            </a:solidFill>
            <a:prstDash val="solid"/>
            <a:miter lim="800000"/>
            <a:headEnd type="none" w="sm" len="sm"/>
            <a:tailEnd type="none" w="sm" len="sm"/>
          </a:ln>
        </p:spPr>
      </p:cxnSp>
      <p:sp>
        <p:nvSpPr>
          <p:cNvPr id="4500" name="Google Shape;4500;p95"/>
          <p:cNvSpPr/>
          <p:nvPr/>
        </p:nvSpPr>
        <p:spPr>
          <a:xfrm>
            <a:off x="4290433" y="2164702"/>
            <a:ext cx="2667000" cy="2667000"/>
          </a:xfrm>
          <a:custGeom>
            <a:avLst/>
            <a:gdLst/>
            <a:ahLst/>
            <a:cxnLst/>
            <a:rect l="l" t="t" r="r" b="b"/>
            <a:pathLst>
              <a:path w="2116" h="2116" extrusionOk="0">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501" name="Google Shape;4501;p95"/>
          <p:cNvSpPr/>
          <p:nvPr/>
        </p:nvSpPr>
        <p:spPr>
          <a:xfrm>
            <a:off x="2334634" y="3411114"/>
            <a:ext cx="2319338" cy="2319337"/>
          </a:xfrm>
          <a:custGeom>
            <a:avLst/>
            <a:gdLst/>
            <a:ahLst/>
            <a:cxnLst/>
            <a:rect l="l" t="t" r="r" b="b"/>
            <a:pathLst>
              <a:path w="1840" h="1840" extrusionOk="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502" name="Google Shape;4502;p95"/>
          <p:cNvSpPr/>
          <p:nvPr/>
        </p:nvSpPr>
        <p:spPr>
          <a:xfrm>
            <a:off x="869991" y="2921279"/>
            <a:ext cx="1682750" cy="1682750"/>
          </a:xfrm>
          <a:custGeom>
            <a:avLst/>
            <a:gdLst/>
            <a:ahLst/>
            <a:cxnLst/>
            <a:rect l="l" t="t" r="r" b="b"/>
            <a:pathLst>
              <a:path w="1335" h="1335" extrusionOk="0">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503" name="Google Shape;4503;p95"/>
          <p:cNvSpPr/>
          <p:nvPr/>
        </p:nvSpPr>
        <p:spPr>
          <a:xfrm rot="-278062">
            <a:off x="2011987" y="1738791"/>
            <a:ext cx="1682750" cy="1682750"/>
          </a:xfrm>
          <a:custGeom>
            <a:avLst/>
            <a:gdLst/>
            <a:ahLst/>
            <a:cxnLst/>
            <a:rect l="l" t="t" r="r" b="b"/>
            <a:pathLst>
              <a:path w="1335" h="1335" extrusionOk="0">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504" name="Google Shape;4504;p95"/>
          <p:cNvSpPr txBox="1"/>
          <p:nvPr/>
        </p:nvSpPr>
        <p:spPr>
          <a:xfrm>
            <a:off x="1224278" y="3501044"/>
            <a:ext cx="9741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Web</a:t>
            </a:r>
            <a:endParaRPr/>
          </a:p>
          <a:p>
            <a:pPr marL="0" marR="0" lvl="0" indent="0" algn="ctr" rtl="0">
              <a:spcBef>
                <a:spcPts val="0"/>
              </a:spcBef>
              <a:spcAft>
                <a:spcPts val="0"/>
              </a:spcAft>
              <a:buNone/>
            </a:pPr>
            <a:r>
              <a:rPr lang="en-US" sz="1400" b="1">
                <a:solidFill>
                  <a:schemeClr val="dk1"/>
                </a:solidFill>
                <a:latin typeface="Lato"/>
                <a:ea typeface="Lato"/>
                <a:cs typeface="Lato"/>
                <a:sym typeface="Lato"/>
              </a:rPr>
              <a:t>Analytics</a:t>
            </a:r>
            <a:endParaRPr/>
          </a:p>
        </p:txBody>
      </p:sp>
      <p:sp>
        <p:nvSpPr>
          <p:cNvPr id="4505" name="Google Shape;4505;p95"/>
          <p:cNvSpPr txBox="1"/>
          <p:nvPr/>
        </p:nvSpPr>
        <p:spPr>
          <a:xfrm>
            <a:off x="2333412" y="2426278"/>
            <a:ext cx="10399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Keywords</a:t>
            </a:r>
            <a:endParaRPr/>
          </a:p>
        </p:txBody>
      </p:sp>
      <p:sp>
        <p:nvSpPr>
          <p:cNvPr id="4506" name="Google Shape;4506;p95"/>
          <p:cNvSpPr txBox="1"/>
          <p:nvPr/>
        </p:nvSpPr>
        <p:spPr>
          <a:xfrm>
            <a:off x="2801645" y="4339950"/>
            <a:ext cx="13853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Lato"/>
                <a:ea typeface="Lato"/>
                <a:cs typeface="Lato"/>
                <a:sym typeface="Lato"/>
              </a:rPr>
              <a:t>Content</a:t>
            </a:r>
            <a:endParaRPr/>
          </a:p>
        </p:txBody>
      </p:sp>
      <p:sp>
        <p:nvSpPr>
          <p:cNvPr id="4507" name="Google Shape;4507;p95"/>
          <p:cNvSpPr txBox="1"/>
          <p:nvPr/>
        </p:nvSpPr>
        <p:spPr>
          <a:xfrm>
            <a:off x="4751740" y="3298147"/>
            <a:ext cx="174438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Lato"/>
                <a:ea typeface="Lato"/>
                <a:cs typeface="Lato"/>
                <a:sym typeface="Lato"/>
              </a:rPr>
              <a:t>Architecture</a:t>
            </a:r>
            <a:endParaRPr/>
          </a:p>
        </p:txBody>
      </p:sp>
      <p:sp>
        <p:nvSpPr>
          <p:cNvPr id="4508" name="Google Shape;4508;p95"/>
          <p:cNvSpPr/>
          <p:nvPr/>
        </p:nvSpPr>
        <p:spPr>
          <a:xfrm>
            <a:off x="6551506" y="3519897"/>
            <a:ext cx="2319338" cy="2319337"/>
          </a:xfrm>
          <a:custGeom>
            <a:avLst/>
            <a:gdLst/>
            <a:ahLst/>
            <a:cxnLst/>
            <a:rect l="l" t="t" r="r" b="b"/>
            <a:pathLst>
              <a:path w="1840" h="1840" extrusionOk="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509" name="Google Shape;4509;p95"/>
          <p:cNvSpPr txBox="1"/>
          <p:nvPr/>
        </p:nvSpPr>
        <p:spPr>
          <a:xfrm>
            <a:off x="7075425" y="4479510"/>
            <a:ext cx="127150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Lato"/>
                <a:ea typeface="Lato"/>
                <a:cs typeface="Lato"/>
                <a:sym typeface="Lato"/>
              </a:rPr>
              <a:t>Usability</a:t>
            </a:r>
            <a:endParaRPr/>
          </a:p>
        </p:txBody>
      </p:sp>
      <p:sp>
        <p:nvSpPr>
          <p:cNvPr id="4510" name="Google Shape;4510;p95"/>
          <p:cNvSpPr/>
          <p:nvPr/>
        </p:nvSpPr>
        <p:spPr>
          <a:xfrm>
            <a:off x="7434486" y="1499016"/>
            <a:ext cx="2319338" cy="2319337"/>
          </a:xfrm>
          <a:custGeom>
            <a:avLst/>
            <a:gdLst/>
            <a:ahLst/>
            <a:cxnLst/>
            <a:rect l="l" t="t" r="r" b="b"/>
            <a:pathLst>
              <a:path w="1840" h="1840" extrusionOk="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511" name="Google Shape;4511;p95"/>
          <p:cNvSpPr txBox="1"/>
          <p:nvPr/>
        </p:nvSpPr>
        <p:spPr>
          <a:xfrm>
            <a:off x="7988958" y="2304741"/>
            <a:ext cx="121039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Lato"/>
                <a:ea typeface="Lato"/>
                <a:cs typeface="Lato"/>
                <a:sym typeface="Lato"/>
              </a:rPr>
              <a:t>Link</a:t>
            </a:r>
            <a:endParaRPr/>
          </a:p>
          <a:p>
            <a:pPr marL="0" marR="0" lvl="0" indent="0" algn="ctr" rtl="0">
              <a:spcBef>
                <a:spcPts val="0"/>
              </a:spcBef>
              <a:spcAft>
                <a:spcPts val="0"/>
              </a:spcAft>
              <a:buNone/>
            </a:pPr>
            <a:r>
              <a:rPr lang="en-US" sz="2000" b="1">
                <a:solidFill>
                  <a:schemeClr val="dk1"/>
                </a:solidFill>
                <a:latin typeface="Lato"/>
                <a:ea typeface="Lato"/>
                <a:cs typeface="Lato"/>
                <a:sym typeface="Lato"/>
              </a:rPr>
              <a:t>Building</a:t>
            </a:r>
            <a:endParaRPr/>
          </a:p>
        </p:txBody>
      </p:sp>
      <p:sp>
        <p:nvSpPr>
          <p:cNvPr id="4512" name="Google Shape;4512;p95"/>
          <p:cNvSpPr/>
          <p:nvPr/>
        </p:nvSpPr>
        <p:spPr>
          <a:xfrm>
            <a:off x="8973466" y="3100784"/>
            <a:ext cx="2319338" cy="2319337"/>
          </a:xfrm>
          <a:custGeom>
            <a:avLst/>
            <a:gdLst/>
            <a:ahLst/>
            <a:cxnLst/>
            <a:rect l="l" t="t" r="r" b="b"/>
            <a:pathLst>
              <a:path w="1840" h="1840" extrusionOk="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513" name="Google Shape;4513;p95"/>
          <p:cNvSpPr txBox="1"/>
          <p:nvPr/>
        </p:nvSpPr>
        <p:spPr>
          <a:xfrm>
            <a:off x="9398799" y="4091175"/>
            <a:ext cx="146867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Optimization</a:t>
            </a:r>
            <a:endParaRPr/>
          </a:p>
        </p:txBody>
      </p:sp>
      <p:sp>
        <p:nvSpPr>
          <p:cNvPr id="4514" name="Google Shape;4514;p95"/>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501"/>
                                        </p:tgtEl>
                                        <p:attrNameLst>
                                          <p:attrName>style.visibility</p:attrName>
                                        </p:attrNameLst>
                                      </p:cBhvr>
                                      <p:to>
                                        <p:strVal val="visible"/>
                                      </p:to>
                                    </p:set>
                                    <p:anim calcmode="lin" valueType="num">
                                      <p:cBhvr additive="base">
                                        <p:cTn id="7" dur="500"/>
                                        <p:tgtEl>
                                          <p:spTgt spid="4501"/>
                                        </p:tgtEl>
                                        <p:attrNameLst>
                                          <p:attrName>ppt_w</p:attrName>
                                        </p:attrNameLst>
                                      </p:cBhvr>
                                      <p:tavLst>
                                        <p:tav tm="0">
                                          <p:val>
                                            <p:strVal val="0"/>
                                          </p:val>
                                        </p:tav>
                                        <p:tav tm="100000">
                                          <p:val>
                                            <p:strVal val="#ppt_w"/>
                                          </p:val>
                                        </p:tav>
                                      </p:tavLst>
                                    </p:anim>
                                    <p:anim calcmode="lin" valueType="num">
                                      <p:cBhvr additive="base">
                                        <p:cTn id="8" dur="500"/>
                                        <p:tgtEl>
                                          <p:spTgt spid="450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502"/>
                                        </p:tgtEl>
                                        <p:attrNameLst>
                                          <p:attrName>style.visibility</p:attrName>
                                        </p:attrNameLst>
                                      </p:cBhvr>
                                      <p:to>
                                        <p:strVal val="visible"/>
                                      </p:to>
                                    </p:set>
                                    <p:anim calcmode="lin" valueType="num">
                                      <p:cBhvr additive="base">
                                        <p:cTn id="11" dur="500"/>
                                        <p:tgtEl>
                                          <p:spTgt spid="4502"/>
                                        </p:tgtEl>
                                        <p:attrNameLst>
                                          <p:attrName>ppt_w</p:attrName>
                                        </p:attrNameLst>
                                      </p:cBhvr>
                                      <p:tavLst>
                                        <p:tav tm="0">
                                          <p:val>
                                            <p:strVal val="0"/>
                                          </p:val>
                                        </p:tav>
                                        <p:tav tm="100000">
                                          <p:val>
                                            <p:strVal val="#ppt_w"/>
                                          </p:val>
                                        </p:tav>
                                      </p:tavLst>
                                    </p:anim>
                                    <p:anim calcmode="lin" valueType="num">
                                      <p:cBhvr additive="base">
                                        <p:cTn id="12" dur="500"/>
                                        <p:tgtEl>
                                          <p:spTgt spid="450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500"/>
                                        </p:tgtEl>
                                        <p:attrNameLst>
                                          <p:attrName>style.visibility</p:attrName>
                                        </p:attrNameLst>
                                      </p:cBhvr>
                                      <p:to>
                                        <p:strVal val="visible"/>
                                      </p:to>
                                    </p:set>
                                    <p:anim calcmode="lin" valueType="num">
                                      <p:cBhvr additive="base">
                                        <p:cTn id="15" dur="500"/>
                                        <p:tgtEl>
                                          <p:spTgt spid="4500"/>
                                        </p:tgtEl>
                                        <p:attrNameLst>
                                          <p:attrName>ppt_w</p:attrName>
                                        </p:attrNameLst>
                                      </p:cBhvr>
                                      <p:tavLst>
                                        <p:tav tm="0">
                                          <p:val>
                                            <p:strVal val="0"/>
                                          </p:val>
                                        </p:tav>
                                        <p:tav tm="100000">
                                          <p:val>
                                            <p:strVal val="#ppt_w"/>
                                          </p:val>
                                        </p:tav>
                                      </p:tavLst>
                                    </p:anim>
                                    <p:anim calcmode="lin" valueType="num">
                                      <p:cBhvr additive="base">
                                        <p:cTn id="16" dur="500"/>
                                        <p:tgtEl>
                                          <p:spTgt spid="4500"/>
                                        </p:tgtEl>
                                        <p:attrNameLst>
                                          <p:attrName>ppt_h</p:attrName>
                                        </p:attrNameLst>
                                      </p:cBhvr>
                                      <p:tavLst>
                                        <p:tav tm="0">
                                          <p:val>
                                            <p:strVal val="0"/>
                                          </p:val>
                                        </p:tav>
                                        <p:tav tm="100000">
                                          <p:val>
                                            <p:strVal val="#ppt_h"/>
                                          </p:val>
                                        </p:tav>
                                      </p:tavLst>
                                    </p:anim>
                                  </p:childTnLst>
                                </p:cTn>
                              </p:par>
                              <p:par>
                                <p:cTn id="17" presetID="8" presetClass="emph" presetSubtype="0" fill="hold" nodeType="withEffect">
                                  <p:stCondLst>
                                    <p:cond delay="0"/>
                                  </p:stCondLst>
                                  <p:childTnLst>
                                    <p:animRot by="-21600000">
                                      <p:cBhvr>
                                        <p:cTn id="18" dur="2500" fill="hold"/>
                                        <p:tgtEl>
                                          <p:spTgt spid="4501"/>
                                        </p:tgtEl>
                                        <p:attrNameLst>
                                          <p:attrName>r</p:attrName>
                                        </p:attrNameLst>
                                      </p:cBhvr>
                                    </p:animRot>
                                  </p:childTnLst>
                                </p:cTn>
                              </p:par>
                              <p:par>
                                <p:cTn id="19" presetID="8" presetClass="emph" presetSubtype="0" fill="hold" nodeType="withEffect">
                                  <p:stCondLst>
                                    <p:cond delay="0"/>
                                  </p:stCondLst>
                                  <p:childTnLst>
                                    <p:animRot by="-21600000">
                                      <p:cBhvr>
                                        <p:cTn id="20" dur="2500" fill="hold"/>
                                        <p:tgtEl>
                                          <p:spTgt spid="4502"/>
                                        </p:tgtEl>
                                        <p:attrNameLst>
                                          <p:attrName>r</p:attrName>
                                        </p:attrNameLst>
                                      </p:cBhvr>
                                    </p:animRot>
                                  </p:childTnLst>
                                </p:cTn>
                              </p:par>
                              <p:par>
                                <p:cTn id="21" presetID="8" presetClass="emph" presetSubtype="0" fill="hold" nodeType="withEffect">
                                  <p:stCondLst>
                                    <p:cond delay="0"/>
                                  </p:stCondLst>
                                  <p:childTnLst>
                                    <p:animRot by="-21600000">
                                      <p:cBhvr>
                                        <p:cTn id="22" dur="2500" fill="hold"/>
                                        <p:tgtEl>
                                          <p:spTgt spid="4500"/>
                                        </p:tgtEl>
                                        <p:attrNameLst>
                                          <p:attrName>r</p:attrName>
                                        </p:attrNameLst>
                                      </p:cBhvr>
                                    </p:animRot>
                                  </p:childTnLst>
                                </p:cTn>
                              </p:par>
                              <p:par>
                                <p:cTn id="23" presetID="23" presetClass="entr" presetSubtype="16" fill="hold" nodeType="withEffect">
                                  <p:stCondLst>
                                    <p:cond delay="0"/>
                                  </p:stCondLst>
                                  <p:childTnLst>
                                    <p:set>
                                      <p:cBhvr>
                                        <p:cTn id="24" dur="1" fill="hold">
                                          <p:stCondLst>
                                            <p:cond delay="0"/>
                                          </p:stCondLst>
                                        </p:cTn>
                                        <p:tgtEl>
                                          <p:spTgt spid="4503"/>
                                        </p:tgtEl>
                                        <p:attrNameLst>
                                          <p:attrName>style.visibility</p:attrName>
                                        </p:attrNameLst>
                                      </p:cBhvr>
                                      <p:to>
                                        <p:strVal val="visible"/>
                                      </p:to>
                                    </p:set>
                                    <p:anim calcmode="lin" valueType="num">
                                      <p:cBhvr additive="base">
                                        <p:cTn id="25" dur="500"/>
                                        <p:tgtEl>
                                          <p:spTgt spid="4503"/>
                                        </p:tgtEl>
                                        <p:attrNameLst>
                                          <p:attrName>ppt_w</p:attrName>
                                        </p:attrNameLst>
                                      </p:cBhvr>
                                      <p:tavLst>
                                        <p:tav tm="0">
                                          <p:val>
                                            <p:strVal val="0"/>
                                          </p:val>
                                        </p:tav>
                                        <p:tav tm="100000">
                                          <p:val>
                                            <p:strVal val="#ppt_w"/>
                                          </p:val>
                                        </p:tav>
                                      </p:tavLst>
                                    </p:anim>
                                    <p:anim calcmode="lin" valueType="num">
                                      <p:cBhvr additive="base">
                                        <p:cTn id="26" dur="500"/>
                                        <p:tgtEl>
                                          <p:spTgt spid="4503"/>
                                        </p:tgtEl>
                                        <p:attrNameLst>
                                          <p:attrName>ppt_h</p:attrName>
                                        </p:attrNameLst>
                                      </p:cBhvr>
                                      <p:tavLst>
                                        <p:tav tm="0">
                                          <p:val>
                                            <p:strVal val="0"/>
                                          </p:val>
                                        </p:tav>
                                        <p:tav tm="100000">
                                          <p:val>
                                            <p:strVal val="#ppt_h"/>
                                          </p:val>
                                        </p:tav>
                                      </p:tavLst>
                                    </p:anim>
                                  </p:childTnLst>
                                </p:cTn>
                              </p:par>
                              <p:par>
                                <p:cTn id="27" presetID="8" presetClass="emph" presetSubtype="0" fill="hold" nodeType="withEffect">
                                  <p:stCondLst>
                                    <p:cond delay="0"/>
                                  </p:stCondLst>
                                  <p:childTnLst>
                                    <p:animRot by="-21600000">
                                      <p:cBhvr>
                                        <p:cTn id="28" dur="2500" fill="hold"/>
                                        <p:tgtEl>
                                          <p:spTgt spid="4503"/>
                                        </p:tgtEl>
                                        <p:attrNameLst>
                                          <p:attrName>r</p:attrName>
                                        </p:attrNameLst>
                                      </p:cBhvr>
                                    </p:animRot>
                                  </p:childTnLst>
                                </p:cTn>
                              </p:par>
                              <p:par>
                                <p:cTn id="29" presetID="23" presetClass="entr" presetSubtype="16" fill="hold" nodeType="withEffect">
                                  <p:stCondLst>
                                    <p:cond delay="500"/>
                                  </p:stCondLst>
                                  <p:childTnLst>
                                    <p:set>
                                      <p:cBhvr>
                                        <p:cTn id="30" dur="1" fill="hold">
                                          <p:stCondLst>
                                            <p:cond delay="0"/>
                                          </p:stCondLst>
                                        </p:cTn>
                                        <p:tgtEl>
                                          <p:spTgt spid="4504"/>
                                        </p:tgtEl>
                                        <p:attrNameLst>
                                          <p:attrName>style.visibility</p:attrName>
                                        </p:attrNameLst>
                                      </p:cBhvr>
                                      <p:to>
                                        <p:strVal val="visible"/>
                                      </p:to>
                                    </p:set>
                                    <p:anim calcmode="lin" valueType="num">
                                      <p:cBhvr additive="base">
                                        <p:cTn id="31" dur="500"/>
                                        <p:tgtEl>
                                          <p:spTgt spid="4504"/>
                                        </p:tgtEl>
                                        <p:attrNameLst>
                                          <p:attrName>ppt_w</p:attrName>
                                        </p:attrNameLst>
                                      </p:cBhvr>
                                      <p:tavLst>
                                        <p:tav tm="0">
                                          <p:val>
                                            <p:strVal val="0"/>
                                          </p:val>
                                        </p:tav>
                                        <p:tav tm="100000">
                                          <p:val>
                                            <p:strVal val="#ppt_w"/>
                                          </p:val>
                                        </p:tav>
                                      </p:tavLst>
                                    </p:anim>
                                    <p:anim calcmode="lin" valueType="num">
                                      <p:cBhvr additive="base">
                                        <p:cTn id="32" dur="500"/>
                                        <p:tgtEl>
                                          <p:spTgt spid="450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500"/>
                                  </p:stCondLst>
                                  <p:childTnLst>
                                    <p:set>
                                      <p:cBhvr>
                                        <p:cTn id="34" dur="1" fill="hold">
                                          <p:stCondLst>
                                            <p:cond delay="0"/>
                                          </p:stCondLst>
                                        </p:cTn>
                                        <p:tgtEl>
                                          <p:spTgt spid="4505"/>
                                        </p:tgtEl>
                                        <p:attrNameLst>
                                          <p:attrName>style.visibility</p:attrName>
                                        </p:attrNameLst>
                                      </p:cBhvr>
                                      <p:to>
                                        <p:strVal val="visible"/>
                                      </p:to>
                                    </p:set>
                                    <p:anim calcmode="lin" valueType="num">
                                      <p:cBhvr additive="base">
                                        <p:cTn id="35" dur="500"/>
                                        <p:tgtEl>
                                          <p:spTgt spid="4505"/>
                                        </p:tgtEl>
                                        <p:attrNameLst>
                                          <p:attrName>ppt_w</p:attrName>
                                        </p:attrNameLst>
                                      </p:cBhvr>
                                      <p:tavLst>
                                        <p:tav tm="0">
                                          <p:val>
                                            <p:strVal val="0"/>
                                          </p:val>
                                        </p:tav>
                                        <p:tav tm="100000">
                                          <p:val>
                                            <p:strVal val="#ppt_w"/>
                                          </p:val>
                                        </p:tav>
                                      </p:tavLst>
                                    </p:anim>
                                    <p:anim calcmode="lin" valueType="num">
                                      <p:cBhvr additive="base">
                                        <p:cTn id="36" dur="500"/>
                                        <p:tgtEl>
                                          <p:spTgt spid="4505"/>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500"/>
                                  </p:stCondLst>
                                  <p:childTnLst>
                                    <p:set>
                                      <p:cBhvr>
                                        <p:cTn id="38" dur="1" fill="hold">
                                          <p:stCondLst>
                                            <p:cond delay="0"/>
                                          </p:stCondLst>
                                        </p:cTn>
                                        <p:tgtEl>
                                          <p:spTgt spid="4506"/>
                                        </p:tgtEl>
                                        <p:attrNameLst>
                                          <p:attrName>style.visibility</p:attrName>
                                        </p:attrNameLst>
                                      </p:cBhvr>
                                      <p:to>
                                        <p:strVal val="visible"/>
                                      </p:to>
                                    </p:set>
                                    <p:anim calcmode="lin" valueType="num">
                                      <p:cBhvr additive="base">
                                        <p:cTn id="39" dur="500"/>
                                        <p:tgtEl>
                                          <p:spTgt spid="4506"/>
                                        </p:tgtEl>
                                        <p:attrNameLst>
                                          <p:attrName>ppt_w</p:attrName>
                                        </p:attrNameLst>
                                      </p:cBhvr>
                                      <p:tavLst>
                                        <p:tav tm="0">
                                          <p:val>
                                            <p:strVal val="0"/>
                                          </p:val>
                                        </p:tav>
                                        <p:tav tm="100000">
                                          <p:val>
                                            <p:strVal val="#ppt_w"/>
                                          </p:val>
                                        </p:tav>
                                      </p:tavLst>
                                    </p:anim>
                                    <p:anim calcmode="lin" valueType="num">
                                      <p:cBhvr additive="base">
                                        <p:cTn id="40" dur="500"/>
                                        <p:tgtEl>
                                          <p:spTgt spid="4506"/>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500"/>
                                  </p:stCondLst>
                                  <p:childTnLst>
                                    <p:set>
                                      <p:cBhvr>
                                        <p:cTn id="42" dur="1" fill="hold">
                                          <p:stCondLst>
                                            <p:cond delay="0"/>
                                          </p:stCondLst>
                                        </p:cTn>
                                        <p:tgtEl>
                                          <p:spTgt spid="4507"/>
                                        </p:tgtEl>
                                        <p:attrNameLst>
                                          <p:attrName>style.visibility</p:attrName>
                                        </p:attrNameLst>
                                      </p:cBhvr>
                                      <p:to>
                                        <p:strVal val="visible"/>
                                      </p:to>
                                    </p:set>
                                    <p:anim calcmode="lin" valueType="num">
                                      <p:cBhvr additive="base">
                                        <p:cTn id="43" dur="500"/>
                                        <p:tgtEl>
                                          <p:spTgt spid="4507"/>
                                        </p:tgtEl>
                                        <p:attrNameLst>
                                          <p:attrName>ppt_w</p:attrName>
                                        </p:attrNameLst>
                                      </p:cBhvr>
                                      <p:tavLst>
                                        <p:tav tm="0">
                                          <p:val>
                                            <p:strVal val="0"/>
                                          </p:val>
                                        </p:tav>
                                        <p:tav tm="100000">
                                          <p:val>
                                            <p:strVal val="#ppt_w"/>
                                          </p:val>
                                        </p:tav>
                                      </p:tavLst>
                                    </p:anim>
                                    <p:anim calcmode="lin" valueType="num">
                                      <p:cBhvr additive="base">
                                        <p:cTn id="44" dur="500"/>
                                        <p:tgtEl>
                                          <p:spTgt spid="4507"/>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4508"/>
                                        </p:tgtEl>
                                        <p:attrNameLst>
                                          <p:attrName>style.visibility</p:attrName>
                                        </p:attrNameLst>
                                      </p:cBhvr>
                                      <p:to>
                                        <p:strVal val="visible"/>
                                      </p:to>
                                    </p:set>
                                    <p:anim calcmode="lin" valueType="num">
                                      <p:cBhvr additive="base">
                                        <p:cTn id="47" dur="500"/>
                                        <p:tgtEl>
                                          <p:spTgt spid="4508"/>
                                        </p:tgtEl>
                                        <p:attrNameLst>
                                          <p:attrName>ppt_w</p:attrName>
                                        </p:attrNameLst>
                                      </p:cBhvr>
                                      <p:tavLst>
                                        <p:tav tm="0">
                                          <p:val>
                                            <p:strVal val="0"/>
                                          </p:val>
                                        </p:tav>
                                        <p:tav tm="100000">
                                          <p:val>
                                            <p:strVal val="#ppt_w"/>
                                          </p:val>
                                        </p:tav>
                                      </p:tavLst>
                                    </p:anim>
                                    <p:anim calcmode="lin" valueType="num">
                                      <p:cBhvr additive="base">
                                        <p:cTn id="48" dur="500"/>
                                        <p:tgtEl>
                                          <p:spTgt spid="4508"/>
                                        </p:tgtEl>
                                        <p:attrNameLst>
                                          <p:attrName>ppt_h</p:attrName>
                                        </p:attrNameLst>
                                      </p:cBhvr>
                                      <p:tavLst>
                                        <p:tav tm="0">
                                          <p:val>
                                            <p:strVal val="0"/>
                                          </p:val>
                                        </p:tav>
                                        <p:tav tm="100000">
                                          <p:val>
                                            <p:strVal val="#ppt_h"/>
                                          </p:val>
                                        </p:tav>
                                      </p:tavLst>
                                    </p:anim>
                                  </p:childTnLst>
                                </p:cTn>
                              </p:par>
                              <p:par>
                                <p:cTn id="49" presetID="8" presetClass="emph" presetSubtype="0" fill="hold" nodeType="withEffect">
                                  <p:stCondLst>
                                    <p:cond delay="0"/>
                                  </p:stCondLst>
                                  <p:childTnLst>
                                    <p:animRot by="-21600000">
                                      <p:cBhvr>
                                        <p:cTn id="50" dur="2500" fill="hold"/>
                                        <p:tgtEl>
                                          <p:spTgt spid="4508"/>
                                        </p:tgtEl>
                                        <p:attrNameLst>
                                          <p:attrName>r</p:attrName>
                                        </p:attrNameLst>
                                      </p:cBhvr>
                                    </p:animRot>
                                  </p:childTnLst>
                                </p:cTn>
                              </p:par>
                              <p:par>
                                <p:cTn id="51" presetID="23" presetClass="entr" presetSubtype="16" fill="hold" nodeType="withEffect">
                                  <p:stCondLst>
                                    <p:cond delay="500"/>
                                  </p:stCondLst>
                                  <p:childTnLst>
                                    <p:set>
                                      <p:cBhvr>
                                        <p:cTn id="52" dur="1" fill="hold">
                                          <p:stCondLst>
                                            <p:cond delay="0"/>
                                          </p:stCondLst>
                                        </p:cTn>
                                        <p:tgtEl>
                                          <p:spTgt spid="4509"/>
                                        </p:tgtEl>
                                        <p:attrNameLst>
                                          <p:attrName>style.visibility</p:attrName>
                                        </p:attrNameLst>
                                      </p:cBhvr>
                                      <p:to>
                                        <p:strVal val="visible"/>
                                      </p:to>
                                    </p:set>
                                    <p:anim calcmode="lin" valueType="num">
                                      <p:cBhvr additive="base">
                                        <p:cTn id="53" dur="500"/>
                                        <p:tgtEl>
                                          <p:spTgt spid="4509"/>
                                        </p:tgtEl>
                                        <p:attrNameLst>
                                          <p:attrName>ppt_w</p:attrName>
                                        </p:attrNameLst>
                                      </p:cBhvr>
                                      <p:tavLst>
                                        <p:tav tm="0">
                                          <p:val>
                                            <p:strVal val="0"/>
                                          </p:val>
                                        </p:tav>
                                        <p:tav tm="100000">
                                          <p:val>
                                            <p:strVal val="#ppt_w"/>
                                          </p:val>
                                        </p:tav>
                                      </p:tavLst>
                                    </p:anim>
                                    <p:anim calcmode="lin" valueType="num">
                                      <p:cBhvr additive="base">
                                        <p:cTn id="54" dur="500"/>
                                        <p:tgtEl>
                                          <p:spTgt spid="4509"/>
                                        </p:tgtEl>
                                        <p:attrNameLst>
                                          <p:attrName>ppt_h</p:attrName>
                                        </p:attrNameLst>
                                      </p:cBhvr>
                                      <p:tavLst>
                                        <p:tav tm="0">
                                          <p:val>
                                            <p:str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4510"/>
                                        </p:tgtEl>
                                        <p:attrNameLst>
                                          <p:attrName>style.visibility</p:attrName>
                                        </p:attrNameLst>
                                      </p:cBhvr>
                                      <p:to>
                                        <p:strVal val="visible"/>
                                      </p:to>
                                    </p:set>
                                    <p:anim calcmode="lin" valueType="num">
                                      <p:cBhvr additive="base">
                                        <p:cTn id="57" dur="500"/>
                                        <p:tgtEl>
                                          <p:spTgt spid="4510"/>
                                        </p:tgtEl>
                                        <p:attrNameLst>
                                          <p:attrName>ppt_w</p:attrName>
                                        </p:attrNameLst>
                                      </p:cBhvr>
                                      <p:tavLst>
                                        <p:tav tm="0">
                                          <p:val>
                                            <p:strVal val="0"/>
                                          </p:val>
                                        </p:tav>
                                        <p:tav tm="100000">
                                          <p:val>
                                            <p:strVal val="#ppt_w"/>
                                          </p:val>
                                        </p:tav>
                                      </p:tavLst>
                                    </p:anim>
                                    <p:anim calcmode="lin" valueType="num">
                                      <p:cBhvr additive="base">
                                        <p:cTn id="58" dur="500"/>
                                        <p:tgtEl>
                                          <p:spTgt spid="4510"/>
                                        </p:tgtEl>
                                        <p:attrNameLst>
                                          <p:attrName>ppt_h</p:attrName>
                                        </p:attrNameLst>
                                      </p:cBhvr>
                                      <p:tavLst>
                                        <p:tav tm="0">
                                          <p:val>
                                            <p:strVal val="0"/>
                                          </p:val>
                                        </p:tav>
                                        <p:tav tm="100000">
                                          <p:val>
                                            <p:strVal val="#ppt_h"/>
                                          </p:val>
                                        </p:tav>
                                      </p:tavLst>
                                    </p:anim>
                                  </p:childTnLst>
                                </p:cTn>
                              </p:par>
                              <p:par>
                                <p:cTn id="59" presetID="8" presetClass="emph" presetSubtype="0" fill="hold" nodeType="withEffect">
                                  <p:stCondLst>
                                    <p:cond delay="0"/>
                                  </p:stCondLst>
                                  <p:childTnLst>
                                    <p:animRot by="-21600000">
                                      <p:cBhvr>
                                        <p:cTn id="60" dur="2500" fill="hold"/>
                                        <p:tgtEl>
                                          <p:spTgt spid="4510"/>
                                        </p:tgtEl>
                                        <p:attrNameLst>
                                          <p:attrName>r</p:attrName>
                                        </p:attrNameLst>
                                      </p:cBhvr>
                                    </p:animRot>
                                  </p:childTnLst>
                                </p:cTn>
                              </p:par>
                              <p:par>
                                <p:cTn id="61" presetID="23" presetClass="entr" presetSubtype="16" fill="hold" nodeType="withEffect">
                                  <p:stCondLst>
                                    <p:cond delay="500"/>
                                  </p:stCondLst>
                                  <p:childTnLst>
                                    <p:set>
                                      <p:cBhvr>
                                        <p:cTn id="62" dur="1" fill="hold">
                                          <p:stCondLst>
                                            <p:cond delay="0"/>
                                          </p:stCondLst>
                                        </p:cTn>
                                        <p:tgtEl>
                                          <p:spTgt spid="4511"/>
                                        </p:tgtEl>
                                        <p:attrNameLst>
                                          <p:attrName>style.visibility</p:attrName>
                                        </p:attrNameLst>
                                      </p:cBhvr>
                                      <p:to>
                                        <p:strVal val="visible"/>
                                      </p:to>
                                    </p:set>
                                    <p:anim calcmode="lin" valueType="num">
                                      <p:cBhvr additive="base">
                                        <p:cTn id="63" dur="500"/>
                                        <p:tgtEl>
                                          <p:spTgt spid="4511"/>
                                        </p:tgtEl>
                                        <p:attrNameLst>
                                          <p:attrName>ppt_w</p:attrName>
                                        </p:attrNameLst>
                                      </p:cBhvr>
                                      <p:tavLst>
                                        <p:tav tm="0">
                                          <p:val>
                                            <p:strVal val="0"/>
                                          </p:val>
                                        </p:tav>
                                        <p:tav tm="100000">
                                          <p:val>
                                            <p:strVal val="#ppt_w"/>
                                          </p:val>
                                        </p:tav>
                                      </p:tavLst>
                                    </p:anim>
                                    <p:anim calcmode="lin" valueType="num">
                                      <p:cBhvr additive="base">
                                        <p:cTn id="64" dur="500"/>
                                        <p:tgtEl>
                                          <p:spTgt spid="4511"/>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4512"/>
                                        </p:tgtEl>
                                        <p:attrNameLst>
                                          <p:attrName>style.visibility</p:attrName>
                                        </p:attrNameLst>
                                      </p:cBhvr>
                                      <p:to>
                                        <p:strVal val="visible"/>
                                      </p:to>
                                    </p:set>
                                    <p:anim calcmode="lin" valueType="num">
                                      <p:cBhvr additive="base">
                                        <p:cTn id="67" dur="500"/>
                                        <p:tgtEl>
                                          <p:spTgt spid="4512"/>
                                        </p:tgtEl>
                                        <p:attrNameLst>
                                          <p:attrName>ppt_w</p:attrName>
                                        </p:attrNameLst>
                                      </p:cBhvr>
                                      <p:tavLst>
                                        <p:tav tm="0">
                                          <p:val>
                                            <p:strVal val="0"/>
                                          </p:val>
                                        </p:tav>
                                        <p:tav tm="100000">
                                          <p:val>
                                            <p:strVal val="#ppt_w"/>
                                          </p:val>
                                        </p:tav>
                                      </p:tavLst>
                                    </p:anim>
                                    <p:anim calcmode="lin" valueType="num">
                                      <p:cBhvr additive="base">
                                        <p:cTn id="68" dur="500"/>
                                        <p:tgtEl>
                                          <p:spTgt spid="4512"/>
                                        </p:tgtEl>
                                        <p:attrNameLst>
                                          <p:attrName>ppt_h</p:attrName>
                                        </p:attrNameLst>
                                      </p:cBhvr>
                                      <p:tavLst>
                                        <p:tav tm="0">
                                          <p:val>
                                            <p:strVal val="0"/>
                                          </p:val>
                                        </p:tav>
                                        <p:tav tm="100000">
                                          <p:val>
                                            <p:strVal val="#ppt_h"/>
                                          </p:val>
                                        </p:tav>
                                      </p:tavLst>
                                    </p:anim>
                                  </p:childTnLst>
                                </p:cTn>
                              </p:par>
                              <p:par>
                                <p:cTn id="69" presetID="8" presetClass="emph" presetSubtype="0" fill="hold" nodeType="withEffect">
                                  <p:stCondLst>
                                    <p:cond delay="0"/>
                                  </p:stCondLst>
                                  <p:childTnLst>
                                    <p:animRot by="-21600000">
                                      <p:cBhvr>
                                        <p:cTn id="70" dur="2500" fill="hold"/>
                                        <p:tgtEl>
                                          <p:spTgt spid="4512"/>
                                        </p:tgtEl>
                                        <p:attrNameLst>
                                          <p:attrName>r</p:attrName>
                                        </p:attrNameLst>
                                      </p:cBhvr>
                                    </p:animRot>
                                  </p:childTnLst>
                                </p:cTn>
                              </p:par>
                              <p:par>
                                <p:cTn id="71" presetID="23" presetClass="entr" presetSubtype="16" fill="hold" nodeType="withEffect">
                                  <p:stCondLst>
                                    <p:cond delay="500"/>
                                  </p:stCondLst>
                                  <p:childTnLst>
                                    <p:set>
                                      <p:cBhvr>
                                        <p:cTn id="72" dur="1" fill="hold">
                                          <p:stCondLst>
                                            <p:cond delay="0"/>
                                          </p:stCondLst>
                                        </p:cTn>
                                        <p:tgtEl>
                                          <p:spTgt spid="4513"/>
                                        </p:tgtEl>
                                        <p:attrNameLst>
                                          <p:attrName>style.visibility</p:attrName>
                                        </p:attrNameLst>
                                      </p:cBhvr>
                                      <p:to>
                                        <p:strVal val="visible"/>
                                      </p:to>
                                    </p:set>
                                    <p:anim calcmode="lin" valueType="num">
                                      <p:cBhvr additive="base">
                                        <p:cTn id="73" dur="500"/>
                                        <p:tgtEl>
                                          <p:spTgt spid="4513"/>
                                        </p:tgtEl>
                                        <p:attrNameLst>
                                          <p:attrName>ppt_w</p:attrName>
                                        </p:attrNameLst>
                                      </p:cBhvr>
                                      <p:tavLst>
                                        <p:tav tm="0">
                                          <p:val>
                                            <p:strVal val="0"/>
                                          </p:val>
                                        </p:tav>
                                        <p:tav tm="100000">
                                          <p:val>
                                            <p:strVal val="#ppt_w"/>
                                          </p:val>
                                        </p:tav>
                                      </p:tavLst>
                                    </p:anim>
                                    <p:anim calcmode="lin" valueType="num">
                                      <p:cBhvr additive="base">
                                        <p:cTn id="74" dur="500"/>
                                        <p:tgtEl>
                                          <p:spTgt spid="4513"/>
                                        </p:tgtEl>
                                        <p:attrNameLst>
                                          <p:attrName>ppt_h</p:attrName>
                                        </p:attrNameLst>
                                      </p:cBhvr>
                                      <p:tavLst>
                                        <p:tav tm="0">
                                          <p:val>
                                            <p:strVal val="0"/>
                                          </p:val>
                                        </p:tav>
                                        <p:tav tm="100000">
                                          <p:val>
                                            <p:strVal val="#ppt_h"/>
                                          </p:val>
                                        </p:tav>
                                      </p:tavLst>
                                    </p:anim>
                                  </p:childTnLst>
                                </p:cTn>
                              </p:par>
                              <p:par>
                                <p:cTn id="75" presetID="10" presetClass="entr" presetSubtype="0" fill="hold" nodeType="withEffect">
                                  <p:stCondLst>
                                    <p:cond delay="0"/>
                                  </p:stCondLst>
                                  <p:childTnLst>
                                    <p:set>
                                      <p:cBhvr>
                                        <p:cTn id="76" dur="1" fill="hold">
                                          <p:stCondLst>
                                            <p:cond delay="0"/>
                                          </p:stCondLst>
                                        </p:cTn>
                                        <p:tgtEl>
                                          <p:spTgt spid="4499"/>
                                        </p:tgtEl>
                                        <p:attrNameLst>
                                          <p:attrName>style.visibility</p:attrName>
                                        </p:attrNameLst>
                                      </p:cBhvr>
                                      <p:to>
                                        <p:strVal val="visible"/>
                                      </p:to>
                                    </p:set>
                                    <p:animEffect transition="in" filter="fade">
                                      <p:cBhvr>
                                        <p:cTn id="77" dur="500"/>
                                        <p:tgtEl>
                                          <p:spTgt spid="4499"/>
                                        </p:tgtEl>
                                      </p:cBhvr>
                                    </p:animEffect>
                                  </p:childTnLst>
                                </p:cTn>
                              </p:par>
                              <p:par>
                                <p:cTn id="78" presetID="10" presetClass="entr" presetSubtype="0" fill="hold" nodeType="withEffect">
                                  <p:stCondLst>
                                    <p:cond delay="0"/>
                                  </p:stCondLst>
                                  <p:childTnLst>
                                    <p:set>
                                      <p:cBhvr>
                                        <p:cTn id="79" dur="1" fill="hold">
                                          <p:stCondLst>
                                            <p:cond delay="0"/>
                                          </p:stCondLst>
                                        </p:cTn>
                                        <p:tgtEl>
                                          <p:spTgt spid="4498"/>
                                        </p:tgtEl>
                                        <p:attrNameLst>
                                          <p:attrName>style.visibility</p:attrName>
                                        </p:attrNameLst>
                                      </p:cBhvr>
                                      <p:to>
                                        <p:strVal val="visible"/>
                                      </p:to>
                                    </p:set>
                                    <p:animEffect transition="in" filter="fade">
                                      <p:cBhvr>
                                        <p:cTn id="80" dur="500"/>
                                        <p:tgtEl>
                                          <p:spTgt spid="4498"/>
                                        </p:tgtEl>
                                      </p:cBhvr>
                                    </p:animEffect>
                                  </p:childTnLst>
                                </p:cTn>
                              </p:par>
                              <p:par>
                                <p:cTn id="81" presetID="10" presetClass="entr" presetSubtype="0" fill="hold" nodeType="withEffect">
                                  <p:stCondLst>
                                    <p:cond delay="0"/>
                                  </p:stCondLst>
                                  <p:childTnLst>
                                    <p:set>
                                      <p:cBhvr>
                                        <p:cTn id="82" dur="1" fill="hold">
                                          <p:stCondLst>
                                            <p:cond delay="0"/>
                                          </p:stCondLst>
                                        </p:cTn>
                                        <p:tgtEl>
                                          <p:spTgt spid="4493"/>
                                        </p:tgtEl>
                                        <p:attrNameLst>
                                          <p:attrName>style.visibility</p:attrName>
                                        </p:attrNameLst>
                                      </p:cBhvr>
                                      <p:to>
                                        <p:strVal val="visible"/>
                                      </p:to>
                                    </p:set>
                                    <p:animEffect transition="in" filter="fade">
                                      <p:cBhvr>
                                        <p:cTn id="83" dur="500"/>
                                        <p:tgtEl>
                                          <p:spTgt spid="4493"/>
                                        </p:tgtEl>
                                      </p:cBhvr>
                                    </p:animEffect>
                                  </p:childTnLst>
                                </p:cTn>
                              </p:par>
                              <p:par>
                                <p:cTn id="84" presetID="10" presetClass="entr" presetSubtype="0" fill="hold" nodeType="withEffect">
                                  <p:stCondLst>
                                    <p:cond delay="0"/>
                                  </p:stCondLst>
                                  <p:childTnLst>
                                    <p:set>
                                      <p:cBhvr>
                                        <p:cTn id="85" dur="1" fill="hold">
                                          <p:stCondLst>
                                            <p:cond delay="0"/>
                                          </p:stCondLst>
                                        </p:cTn>
                                        <p:tgtEl>
                                          <p:spTgt spid="4492"/>
                                        </p:tgtEl>
                                        <p:attrNameLst>
                                          <p:attrName>style.visibility</p:attrName>
                                        </p:attrNameLst>
                                      </p:cBhvr>
                                      <p:to>
                                        <p:strVal val="visible"/>
                                      </p:to>
                                    </p:set>
                                    <p:animEffect transition="in" filter="fade">
                                      <p:cBhvr>
                                        <p:cTn id="86" dur="500"/>
                                        <p:tgtEl>
                                          <p:spTgt spid="4492"/>
                                        </p:tgtEl>
                                      </p:cBhvr>
                                    </p:animEffect>
                                  </p:childTnLst>
                                </p:cTn>
                              </p:par>
                              <p:par>
                                <p:cTn id="87" presetID="10" presetClass="entr" presetSubtype="0" fill="hold" nodeType="withEffect">
                                  <p:stCondLst>
                                    <p:cond delay="0"/>
                                  </p:stCondLst>
                                  <p:childTnLst>
                                    <p:set>
                                      <p:cBhvr>
                                        <p:cTn id="88" dur="1" fill="hold">
                                          <p:stCondLst>
                                            <p:cond delay="0"/>
                                          </p:stCondLst>
                                        </p:cTn>
                                        <p:tgtEl>
                                          <p:spTgt spid="4491"/>
                                        </p:tgtEl>
                                        <p:attrNameLst>
                                          <p:attrName>style.visibility</p:attrName>
                                        </p:attrNameLst>
                                      </p:cBhvr>
                                      <p:to>
                                        <p:strVal val="visible"/>
                                      </p:to>
                                    </p:set>
                                    <p:animEffect transition="in" filter="fade">
                                      <p:cBhvr>
                                        <p:cTn id="89" dur="500"/>
                                        <p:tgtEl>
                                          <p:spTgt spid="4491"/>
                                        </p:tgtEl>
                                      </p:cBhvr>
                                    </p:animEffect>
                                  </p:childTnLst>
                                </p:cTn>
                              </p:par>
                              <p:par>
                                <p:cTn id="90" presetID="10" presetClass="entr" presetSubtype="0" fill="hold" nodeType="withEffect">
                                  <p:stCondLst>
                                    <p:cond delay="0"/>
                                  </p:stCondLst>
                                  <p:childTnLst>
                                    <p:set>
                                      <p:cBhvr>
                                        <p:cTn id="91" dur="1" fill="hold">
                                          <p:stCondLst>
                                            <p:cond delay="0"/>
                                          </p:stCondLst>
                                        </p:cTn>
                                        <p:tgtEl>
                                          <p:spTgt spid="4490"/>
                                        </p:tgtEl>
                                        <p:attrNameLst>
                                          <p:attrName>style.visibility</p:attrName>
                                        </p:attrNameLst>
                                      </p:cBhvr>
                                      <p:to>
                                        <p:strVal val="visible"/>
                                      </p:to>
                                    </p:set>
                                    <p:animEffect transition="in" filter="fade">
                                      <p:cBhvr>
                                        <p:cTn id="92" dur="500"/>
                                        <p:tgtEl>
                                          <p:spTgt spid="4490"/>
                                        </p:tgtEl>
                                      </p:cBhvr>
                                    </p:animEffect>
                                  </p:childTnLst>
                                </p:cTn>
                              </p:par>
                              <p:par>
                                <p:cTn id="93" presetID="10" presetClass="entr" presetSubtype="0" fill="hold" nodeType="withEffect">
                                  <p:stCondLst>
                                    <p:cond delay="0"/>
                                  </p:stCondLst>
                                  <p:childTnLst>
                                    <p:set>
                                      <p:cBhvr>
                                        <p:cTn id="94" dur="1" fill="hold">
                                          <p:stCondLst>
                                            <p:cond delay="0"/>
                                          </p:stCondLst>
                                        </p:cTn>
                                        <p:tgtEl>
                                          <p:spTgt spid="4495"/>
                                        </p:tgtEl>
                                        <p:attrNameLst>
                                          <p:attrName>style.visibility</p:attrName>
                                        </p:attrNameLst>
                                      </p:cBhvr>
                                      <p:to>
                                        <p:strVal val="visible"/>
                                      </p:to>
                                    </p:set>
                                    <p:animEffect transition="in" filter="fade">
                                      <p:cBhvr>
                                        <p:cTn id="95" dur="500"/>
                                        <p:tgtEl>
                                          <p:spTgt spid="4495"/>
                                        </p:tgtEl>
                                      </p:cBhvr>
                                    </p:animEffect>
                                  </p:childTnLst>
                                </p:cTn>
                              </p:par>
                              <p:par>
                                <p:cTn id="96" presetID="10" presetClass="entr" presetSubtype="0" fill="hold" nodeType="withEffect">
                                  <p:stCondLst>
                                    <p:cond delay="0"/>
                                  </p:stCondLst>
                                  <p:childTnLst>
                                    <p:set>
                                      <p:cBhvr>
                                        <p:cTn id="97" dur="1" fill="hold">
                                          <p:stCondLst>
                                            <p:cond delay="0"/>
                                          </p:stCondLst>
                                        </p:cTn>
                                        <p:tgtEl>
                                          <p:spTgt spid="4496"/>
                                        </p:tgtEl>
                                        <p:attrNameLst>
                                          <p:attrName>style.visibility</p:attrName>
                                        </p:attrNameLst>
                                      </p:cBhvr>
                                      <p:to>
                                        <p:strVal val="visible"/>
                                      </p:to>
                                    </p:set>
                                    <p:animEffect transition="in" filter="fade">
                                      <p:cBhvr>
                                        <p:cTn id="98" dur="500"/>
                                        <p:tgtEl>
                                          <p:spTgt spid="4496"/>
                                        </p:tgtEl>
                                      </p:cBhvr>
                                    </p:animEffect>
                                  </p:childTnLst>
                                </p:cTn>
                              </p:par>
                              <p:par>
                                <p:cTn id="99" presetID="10" presetClass="entr" presetSubtype="0" fill="hold" nodeType="withEffect">
                                  <p:stCondLst>
                                    <p:cond delay="0"/>
                                  </p:stCondLst>
                                  <p:childTnLst>
                                    <p:set>
                                      <p:cBhvr>
                                        <p:cTn id="100" dur="1" fill="hold">
                                          <p:stCondLst>
                                            <p:cond delay="0"/>
                                          </p:stCondLst>
                                        </p:cTn>
                                        <p:tgtEl>
                                          <p:spTgt spid="4497"/>
                                        </p:tgtEl>
                                        <p:attrNameLst>
                                          <p:attrName>style.visibility</p:attrName>
                                        </p:attrNameLst>
                                      </p:cBhvr>
                                      <p:to>
                                        <p:strVal val="visible"/>
                                      </p:to>
                                    </p:set>
                                    <p:animEffect transition="in" filter="fade">
                                      <p:cBhvr>
                                        <p:cTn id="101" dur="500"/>
                                        <p:tgtEl>
                                          <p:spTgt spid="4497"/>
                                        </p:tgtEl>
                                      </p:cBhvr>
                                    </p:animEffect>
                                  </p:childTnLst>
                                </p:cTn>
                              </p:par>
                              <p:par>
                                <p:cTn id="102" presetID="10" presetClass="entr" presetSubtype="0" fill="hold" nodeType="withEffect">
                                  <p:stCondLst>
                                    <p:cond delay="0"/>
                                  </p:stCondLst>
                                  <p:childTnLst>
                                    <p:set>
                                      <p:cBhvr>
                                        <p:cTn id="103" dur="1" fill="hold">
                                          <p:stCondLst>
                                            <p:cond delay="0"/>
                                          </p:stCondLst>
                                        </p:cTn>
                                        <p:tgtEl>
                                          <p:spTgt spid="4494"/>
                                        </p:tgtEl>
                                        <p:attrNameLst>
                                          <p:attrName>style.visibility</p:attrName>
                                        </p:attrNameLst>
                                      </p:cBhvr>
                                      <p:to>
                                        <p:strVal val="visible"/>
                                      </p:to>
                                    </p:set>
                                    <p:animEffect transition="in" filter="fade">
                                      <p:cBhvr>
                                        <p:cTn id="104" dur="500"/>
                                        <p:tgtEl>
                                          <p:spTgt spid="4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9"/>
        <p:cNvGrpSpPr/>
        <p:nvPr/>
      </p:nvGrpSpPr>
      <p:grpSpPr>
        <a:xfrm>
          <a:off x="0" y="0"/>
          <a:ext cx="0" cy="0"/>
          <a:chOff x="0" y="0"/>
          <a:chExt cx="0" cy="0"/>
        </a:xfrm>
      </p:grpSpPr>
      <p:sp>
        <p:nvSpPr>
          <p:cNvPr id="4550" name="Google Shape;4550;p97"/>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Gear Force Analysis</a:t>
            </a:r>
            <a:endParaRPr/>
          </a:p>
        </p:txBody>
      </p:sp>
      <p:sp>
        <p:nvSpPr>
          <p:cNvPr id="4551" name="Google Shape;4551;p97"/>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
        <p:nvSpPr>
          <p:cNvPr id="4552" name="Google Shape;4552;p97"/>
          <p:cNvSpPr txBox="1"/>
          <p:nvPr/>
        </p:nvSpPr>
        <p:spPr>
          <a:xfrm>
            <a:off x="8453152" y="3758021"/>
            <a:ext cx="1202509" cy="5438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67" b="1">
                <a:solidFill>
                  <a:schemeClr val="dk1"/>
                </a:solidFill>
                <a:latin typeface="Lato Light"/>
                <a:ea typeface="Lato Light"/>
                <a:cs typeface="Lato Light"/>
                <a:sym typeface="Lato Light"/>
              </a:rPr>
              <a:t>Competitive</a:t>
            </a:r>
            <a:endParaRPr/>
          </a:p>
          <a:p>
            <a:pPr marL="0" marR="0" lvl="0" indent="0" algn="ctr" rtl="0">
              <a:spcBef>
                <a:spcPts val="0"/>
              </a:spcBef>
              <a:spcAft>
                <a:spcPts val="0"/>
              </a:spcAft>
              <a:buNone/>
            </a:pPr>
            <a:r>
              <a:rPr lang="en-US" sz="1467" b="1">
                <a:solidFill>
                  <a:schemeClr val="dk1"/>
                </a:solidFill>
                <a:latin typeface="Lato Light"/>
                <a:ea typeface="Lato Light"/>
                <a:cs typeface="Lato Light"/>
                <a:sym typeface="Lato Light"/>
              </a:rPr>
              <a:t>Rivalry</a:t>
            </a:r>
            <a:endParaRPr/>
          </a:p>
        </p:txBody>
      </p:sp>
      <p:sp>
        <p:nvSpPr>
          <p:cNvPr id="4553" name="Google Shape;4553;p97"/>
          <p:cNvSpPr/>
          <p:nvPr/>
        </p:nvSpPr>
        <p:spPr>
          <a:xfrm>
            <a:off x="9054402" y="2331680"/>
            <a:ext cx="1673156" cy="1680902"/>
          </a:xfrm>
          <a:custGeom>
            <a:avLst/>
            <a:gdLst/>
            <a:ahLst/>
            <a:cxnLst/>
            <a:rect l="l" t="t" r="r" b="b"/>
            <a:pathLst>
              <a:path w="263" h="264" extrusionOk="0">
                <a:moveTo>
                  <a:pt x="260" y="220"/>
                </a:moveTo>
                <a:cubicBezTo>
                  <a:pt x="260" y="217"/>
                  <a:pt x="257" y="215"/>
                  <a:pt x="254" y="216"/>
                </a:cubicBezTo>
                <a:cubicBezTo>
                  <a:pt x="246" y="218"/>
                  <a:pt x="246" y="218"/>
                  <a:pt x="246" y="218"/>
                </a:cubicBezTo>
                <a:cubicBezTo>
                  <a:pt x="243" y="219"/>
                  <a:pt x="238" y="219"/>
                  <a:pt x="235" y="218"/>
                </a:cubicBezTo>
                <a:cubicBezTo>
                  <a:pt x="228" y="214"/>
                  <a:pt x="228" y="214"/>
                  <a:pt x="228" y="214"/>
                </a:cubicBezTo>
                <a:cubicBezTo>
                  <a:pt x="226" y="212"/>
                  <a:pt x="224" y="208"/>
                  <a:pt x="223" y="206"/>
                </a:cubicBezTo>
                <a:cubicBezTo>
                  <a:pt x="223" y="203"/>
                  <a:pt x="222" y="199"/>
                  <a:pt x="223" y="196"/>
                </a:cubicBezTo>
                <a:cubicBezTo>
                  <a:pt x="227" y="189"/>
                  <a:pt x="227" y="189"/>
                  <a:pt x="227" y="189"/>
                </a:cubicBezTo>
                <a:cubicBezTo>
                  <a:pt x="229" y="187"/>
                  <a:pt x="234" y="185"/>
                  <a:pt x="237" y="184"/>
                </a:cubicBezTo>
                <a:cubicBezTo>
                  <a:pt x="245" y="182"/>
                  <a:pt x="245" y="182"/>
                  <a:pt x="245" y="182"/>
                </a:cubicBezTo>
                <a:cubicBezTo>
                  <a:pt x="248" y="181"/>
                  <a:pt x="250" y="178"/>
                  <a:pt x="249" y="175"/>
                </a:cubicBezTo>
                <a:cubicBezTo>
                  <a:pt x="240" y="154"/>
                  <a:pt x="240" y="154"/>
                  <a:pt x="240" y="154"/>
                </a:cubicBezTo>
                <a:cubicBezTo>
                  <a:pt x="239" y="151"/>
                  <a:pt x="236" y="150"/>
                  <a:pt x="233" y="151"/>
                </a:cubicBezTo>
                <a:cubicBezTo>
                  <a:pt x="225" y="156"/>
                  <a:pt x="225" y="156"/>
                  <a:pt x="225" y="156"/>
                </a:cubicBezTo>
                <a:cubicBezTo>
                  <a:pt x="222" y="158"/>
                  <a:pt x="218" y="159"/>
                  <a:pt x="215" y="159"/>
                </a:cubicBezTo>
                <a:cubicBezTo>
                  <a:pt x="207" y="157"/>
                  <a:pt x="207" y="157"/>
                  <a:pt x="207" y="157"/>
                </a:cubicBezTo>
                <a:cubicBezTo>
                  <a:pt x="204" y="155"/>
                  <a:pt x="201" y="152"/>
                  <a:pt x="200" y="150"/>
                </a:cubicBezTo>
                <a:cubicBezTo>
                  <a:pt x="199" y="148"/>
                  <a:pt x="198" y="144"/>
                  <a:pt x="197" y="141"/>
                </a:cubicBezTo>
                <a:cubicBezTo>
                  <a:pt x="199" y="133"/>
                  <a:pt x="199" y="133"/>
                  <a:pt x="199" y="133"/>
                </a:cubicBezTo>
                <a:cubicBezTo>
                  <a:pt x="201" y="130"/>
                  <a:pt x="205" y="127"/>
                  <a:pt x="207" y="126"/>
                </a:cubicBezTo>
                <a:cubicBezTo>
                  <a:pt x="216" y="121"/>
                  <a:pt x="216" y="121"/>
                  <a:pt x="216" y="121"/>
                </a:cubicBezTo>
                <a:cubicBezTo>
                  <a:pt x="218" y="119"/>
                  <a:pt x="219" y="116"/>
                  <a:pt x="217" y="114"/>
                </a:cubicBezTo>
                <a:cubicBezTo>
                  <a:pt x="203" y="95"/>
                  <a:pt x="203" y="95"/>
                  <a:pt x="203" y="95"/>
                </a:cubicBezTo>
                <a:cubicBezTo>
                  <a:pt x="201" y="93"/>
                  <a:pt x="198" y="92"/>
                  <a:pt x="196" y="95"/>
                </a:cubicBezTo>
                <a:cubicBezTo>
                  <a:pt x="189" y="102"/>
                  <a:pt x="189" y="102"/>
                  <a:pt x="189" y="102"/>
                </a:cubicBezTo>
                <a:cubicBezTo>
                  <a:pt x="187" y="104"/>
                  <a:pt x="183" y="106"/>
                  <a:pt x="180" y="108"/>
                </a:cubicBezTo>
                <a:cubicBezTo>
                  <a:pt x="171" y="108"/>
                  <a:pt x="171" y="108"/>
                  <a:pt x="171" y="108"/>
                </a:cubicBezTo>
                <a:cubicBezTo>
                  <a:pt x="169" y="106"/>
                  <a:pt x="165" y="104"/>
                  <a:pt x="163" y="102"/>
                </a:cubicBezTo>
                <a:cubicBezTo>
                  <a:pt x="161" y="101"/>
                  <a:pt x="159" y="97"/>
                  <a:pt x="158" y="94"/>
                </a:cubicBezTo>
                <a:cubicBezTo>
                  <a:pt x="158" y="86"/>
                  <a:pt x="158" y="86"/>
                  <a:pt x="158" y="86"/>
                </a:cubicBezTo>
                <a:cubicBezTo>
                  <a:pt x="159" y="83"/>
                  <a:pt x="162" y="79"/>
                  <a:pt x="164" y="77"/>
                </a:cubicBezTo>
                <a:cubicBezTo>
                  <a:pt x="171" y="70"/>
                  <a:pt x="171" y="70"/>
                  <a:pt x="171" y="70"/>
                </a:cubicBezTo>
                <a:cubicBezTo>
                  <a:pt x="173" y="68"/>
                  <a:pt x="173" y="64"/>
                  <a:pt x="171" y="62"/>
                </a:cubicBezTo>
                <a:cubicBezTo>
                  <a:pt x="152" y="48"/>
                  <a:pt x="152" y="48"/>
                  <a:pt x="152" y="48"/>
                </a:cubicBezTo>
                <a:cubicBezTo>
                  <a:pt x="150" y="46"/>
                  <a:pt x="147" y="47"/>
                  <a:pt x="145" y="49"/>
                </a:cubicBezTo>
                <a:cubicBezTo>
                  <a:pt x="140" y="59"/>
                  <a:pt x="140" y="59"/>
                  <a:pt x="140" y="59"/>
                </a:cubicBezTo>
                <a:cubicBezTo>
                  <a:pt x="138" y="61"/>
                  <a:pt x="135" y="65"/>
                  <a:pt x="133" y="66"/>
                </a:cubicBezTo>
                <a:cubicBezTo>
                  <a:pt x="124" y="69"/>
                  <a:pt x="124" y="69"/>
                  <a:pt x="124" y="69"/>
                </a:cubicBezTo>
                <a:cubicBezTo>
                  <a:pt x="122" y="68"/>
                  <a:pt x="117" y="67"/>
                  <a:pt x="115" y="66"/>
                </a:cubicBezTo>
                <a:cubicBezTo>
                  <a:pt x="113" y="65"/>
                  <a:pt x="110" y="62"/>
                  <a:pt x="108" y="59"/>
                </a:cubicBezTo>
                <a:cubicBezTo>
                  <a:pt x="106" y="51"/>
                  <a:pt x="106" y="51"/>
                  <a:pt x="106" y="51"/>
                </a:cubicBezTo>
                <a:cubicBezTo>
                  <a:pt x="106" y="48"/>
                  <a:pt x="108" y="44"/>
                  <a:pt x="109" y="41"/>
                </a:cubicBezTo>
                <a:cubicBezTo>
                  <a:pt x="115" y="32"/>
                  <a:pt x="115" y="32"/>
                  <a:pt x="115" y="32"/>
                </a:cubicBezTo>
                <a:cubicBezTo>
                  <a:pt x="116" y="29"/>
                  <a:pt x="115" y="26"/>
                  <a:pt x="113" y="25"/>
                </a:cubicBezTo>
                <a:cubicBezTo>
                  <a:pt x="91" y="15"/>
                  <a:pt x="91" y="15"/>
                  <a:pt x="91" y="15"/>
                </a:cubicBezTo>
                <a:cubicBezTo>
                  <a:pt x="88" y="14"/>
                  <a:pt x="85" y="16"/>
                  <a:pt x="84" y="19"/>
                </a:cubicBezTo>
                <a:cubicBezTo>
                  <a:pt x="81" y="30"/>
                  <a:pt x="81" y="30"/>
                  <a:pt x="81" y="30"/>
                </a:cubicBezTo>
                <a:cubicBezTo>
                  <a:pt x="80" y="32"/>
                  <a:pt x="78" y="37"/>
                  <a:pt x="76" y="39"/>
                </a:cubicBezTo>
                <a:cubicBezTo>
                  <a:pt x="69" y="43"/>
                  <a:pt x="69" y="43"/>
                  <a:pt x="69" y="43"/>
                </a:cubicBezTo>
                <a:cubicBezTo>
                  <a:pt x="66" y="44"/>
                  <a:pt x="62" y="44"/>
                  <a:pt x="60" y="43"/>
                </a:cubicBezTo>
                <a:cubicBezTo>
                  <a:pt x="57" y="42"/>
                  <a:pt x="53" y="40"/>
                  <a:pt x="51" y="38"/>
                </a:cubicBezTo>
                <a:cubicBezTo>
                  <a:pt x="47" y="31"/>
                  <a:pt x="47" y="31"/>
                  <a:pt x="47" y="31"/>
                </a:cubicBezTo>
                <a:cubicBezTo>
                  <a:pt x="47" y="30"/>
                  <a:pt x="47" y="30"/>
                  <a:pt x="47" y="29"/>
                </a:cubicBezTo>
                <a:cubicBezTo>
                  <a:pt x="47" y="29"/>
                  <a:pt x="47" y="29"/>
                  <a:pt x="47" y="29"/>
                </a:cubicBezTo>
                <a:cubicBezTo>
                  <a:pt x="47" y="26"/>
                  <a:pt x="47" y="23"/>
                  <a:pt x="47" y="20"/>
                </a:cubicBezTo>
                <a:cubicBezTo>
                  <a:pt x="50" y="10"/>
                  <a:pt x="50" y="10"/>
                  <a:pt x="50" y="10"/>
                </a:cubicBezTo>
                <a:cubicBezTo>
                  <a:pt x="51" y="7"/>
                  <a:pt x="49" y="4"/>
                  <a:pt x="46" y="3"/>
                </a:cubicBezTo>
                <a:cubicBezTo>
                  <a:pt x="23" y="0"/>
                  <a:pt x="23" y="0"/>
                  <a:pt x="23" y="0"/>
                </a:cubicBezTo>
                <a:cubicBezTo>
                  <a:pt x="20" y="0"/>
                  <a:pt x="17" y="2"/>
                  <a:pt x="17" y="5"/>
                </a:cubicBezTo>
                <a:cubicBezTo>
                  <a:pt x="17" y="17"/>
                  <a:pt x="17" y="17"/>
                  <a:pt x="17" y="17"/>
                </a:cubicBezTo>
                <a:cubicBezTo>
                  <a:pt x="17" y="20"/>
                  <a:pt x="16" y="24"/>
                  <a:pt x="15" y="27"/>
                </a:cubicBezTo>
                <a:cubicBezTo>
                  <a:pt x="9" y="33"/>
                  <a:pt x="9" y="33"/>
                  <a:pt x="9" y="33"/>
                </a:cubicBezTo>
                <a:cubicBezTo>
                  <a:pt x="6" y="34"/>
                  <a:pt x="2" y="35"/>
                  <a:pt x="0" y="35"/>
                </a:cubicBezTo>
                <a:cubicBezTo>
                  <a:pt x="0" y="35"/>
                  <a:pt x="0" y="35"/>
                  <a:pt x="0" y="35"/>
                </a:cubicBezTo>
                <a:cubicBezTo>
                  <a:pt x="0" y="149"/>
                  <a:pt x="0" y="149"/>
                  <a:pt x="0" y="149"/>
                </a:cubicBezTo>
                <a:cubicBezTo>
                  <a:pt x="0" y="149"/>
                  <a:pt x="0" y="149"/>
                  <a:pt x="0" y="149"/>
                </a:cubicBezTo>
                <a:cubicBezTo>
                  <a:pt x="63" y="149"/>
                  <a:pt x="114" y="200"/>
                  <a:pt x="114" y="264"/>
                </a:cubicBezTo>
                <a:cubicBezTo>
                  <a:pt x="114" y="264"/>
                  <a:pt x="114" y="264"/>
                  <a:pt x="114" y="264"/>
                </a:cubicBezTo>
                <a:cubicBezTo>
                  <a:pt x="231" y="264"/>
                  <a:pt x="231" y="264"/>
                  <a:pt x="231" y="264"/>
                </a:cubicBezTo>
                <a:cubicBezTo>
                  <a:pt x="232" y="261"/>
                  <a:pt x="232" y="258"/>
                  <a:pt x="233" y="256"/>
                </a:cubicBezTo>
                <a:cubicBezTo>
                  <a:pt x="239" y="250"/>
                  <a:pt x="239" y="250"/>
                  <a:pt x="239" y="250"/>
                </a:cubicBezTo>
                <a:cubicBezTo>
                  <a:pt x="242" y="249"/>
                  <a:pt x="247" y="248"/>
                  <a:pt x="250" y="248"/>
                </a:cubicBezTo>
                <a:cubicBezTo>
                  <a:pt x="258" y="248"/>
                  <a:pt x="258" y="248"/>
                  <a:pt x="258" y="248"/>
                </a:cubicBezTo>
                <a:cubicBezTo>
                  <a:pt x="261" y="248"/>
                  <a:pt x="263" y="246"/>
                  <a:pt x="263" y="243"/>
                </a:cubicBezTo>
                <a:lnTo>
                  <a:pt x="260" y="22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sp>
        <p:nvSpPr>
          <p:cNvPr id="4554" name="Google Shape;4554;p97"/>
          <p:cNvSpPr/>
          <p:nvPr/>
        </p:nvSpPr>
        <p:spPr>
          <a:xfrm>
            <a:off x="9641022" y="3098077"/>
            <a:ext cx="399613" cy="259091"/>
          </a:xfrm>
          <a:custGeom>
            <a:avLst/>
            <a:gdLst/>
            <a:ahLst/>
            <a:cxnLst/>
            <a:rect l="l" t="t" r="r" b="b"/>
            <a:pathLst>
              <a:path w="77" h="48" extrusionOk="0">
                <a:moveTo>
                  <a:pt x="26" y="24"/>
                </a:moveTo>
                <a:cubicBezTo>
                  <a:pt x="27" y="24"/>
                  <a:pt x="27" y="24"/>
                  <a:pt x="27" y="23"/>
                </a:cubicBezTo>
                <a:cubicBezTo>
                  <a:pt x="27" y="14"/>
                  <a:pt x="27" y="14"/>
                  <a:pt x="27" y="14"/>
                </a:cubicBezTo>
                <a:cubicBezTo>
                  <a:pt x="27" y="13"/>
                  <a:pt x="27" y="13"/>
                  <a:pt x="26" y="13"/>
                </a:cubicBezTo>
                <a:cubicBezTo>
                  <a:pt x="13" y="13"/>
                  <a:pt x="13" y="13"/>
                  <a:pt x="13" y="13"/>
                </a:cubicBezTo>
                <a:cubicBezTo>
                  <a:pt x="13" y="13"/>
                  <a:pt x="13" y="13"/>
                  <a:pt x="12" y="13"/>
                </a:cubicBezTo>
                <a:cubicBezTo>
                  <a:pt x="6" y="23"/>
                  <a:pt x="6" y="23"/>
                  <a:pt x="6" y="23"/>
                </a:cubicBezTo>
                <a:cubicBezTo>
                  <a:pt x="6" y="23"/>
                  <a:pt x="6" y="24"/>
                  <a:pt x="6" y="24"/>
                </a:cubicBezTo>
                <a:cubicBezTo>
                  <a:pt x="6" y="24"/>
                  <a:pt x="7" y="24"/>
                  <a:pt x="7" y="24"/>
                </a:cubicBezTo>
                <a:lnTo>
                  <a:pt x="26" y="24"/>
                </a:lnTo>
                <a:close/>
                <a:moveTo>
                  <a:pt x="14" y="15"/>
                </a:moveTo>
                <a:cubicBezTo>
                  <a:pt x="25" y="15"/>
                  <a:pt x="25" y="15"/>
                  <a:pt x="25" y="15"/>
                </a:cubicBezTo>
                <a:cubicBezTo>
                  <a:pt x="25" y="22"/>
                  <a:pt x="25" y="22"/>
                  <a:pt x="25" y="22"/>
                </a:cubicBezTo>
                <a:cubicBezTo>
                  <a:pt x="9" y="22"/>
                  <a:pt x="9" y="22"/>
                  <a:pt x="9" y="22"/>
                </a:cubicBezTo>
                <a:lnTo>
                  <a:pt x="14" y="15"/>
                </a:lnTo>
                <a:close/>
                <a:moveTo>
                  <a:pt x="19" y="27"/>
                </a:moveTo>
                <a:cubicBezTo>
                  <a:pt x="19" y="28"/>
                  <a:pt x="18" y="28"/>
                  <a:pt x="18" y="28"/>
                </a:cubicBezTo>
                <a:cubicBezTo>
                  <a:pt x="14" y="28"/>
                  <a:pt x="14" y="28"/>
                  <a:pt x="14" y="28"/>
                </a:cubicBezTo>
                <a:cubicBezTo>
                  <a:pt x="13" y="28"/>
                  <a:pt x="13" y="28"/>
                  <a:pt x="13" y="27"/>
                </a:cubicBezTo>
                <a:cubicBezTo>
                  <a:pt x="13" y="27"/>
                  <a:pt x="13" y="26"/>
                  <a:pt x="14" y="26"/>
                </a:cubicBezTo>
                <a:cubicBezTo>
                  <a:pt x="18" y="26"/>
                  <a:pt x="18" y="26"/>
                  <a:pt x="18" y="26"/>
                </a:cubicBezTo>
                <a:cubicBezTo>
                  <a:pt x="18" y="26"/>
                  <a:pt x="19" y="27"/>
                  <a:pt x="19" y="27"/>
                </a:cubicBezTo>
                <a:close/>
                <a:moveTo>
                  <a:pt x="75" y="0"/>
                </a:moveTo>
                <a:cubicBezTo>
                  <a:pt x="30" y="0"/>
                  <a:pt x="30" y="0"/>
                  <a:pt x="30" y="0"/>
                </a:cubicBezTo>
                <a:cubicBezTo>
                  <a:pt x="29" y="0"/>
                  <a:pt x="28" y="1"/>
                  <a:pt x="28" y="2"/>
                </a:cubicBezTo>
                <a:cubicBezTo>
                  <a:pt x="28" y="7"/>
                  <a:pt x="28" y="7"/>
                  <a:pt x="28" y="7"/>
                </a:cubicBezTo>
                <a:cubicBezTo>
                  <a:pt x="12" y="7"/>
                  <a:pt x="12" y="7"/>
                  <a:pt x="12" y="7"/>
                </a:cubicBezTo>
                <a:cubicBezTo>
                  <a:pt x="11" y="7"/>
                  <a:pt x="11" y="8"/>
                  <a:pt x="10" y="8"/>
                </a:cubicBezTo>
                <a:cubicBezTo>
                  <a:pt x="1" y="21"/>
                  <a:pt x="1" y="21"/>
                  <a:pt x="1" y="21"/>
                </a:cubicBezTo>
                <a:cubicBezTo>
                  <a:pt x="0" y="21"/>
                  <a:pt x="0" y="22"/>
                  <a:pt x="0" y="22"/>
                </a:cubicBezTo>
                <a:cubicBezTo>
                  <a:pt x="0" y="39"/>
                  <a:pt x="0" y="39"/>
                  <a:pt x="0" y="39"/>
                </a:cubicBezTo>
                <a:cubicBezTo>
                  <a:pt x="0" y="40"/>
                  <a:pt x="1" y="41"/>
                  <a:pt x="2" y="41"/>
                </a:cubicBezTo>
                <a:cubicBezTo>
                  <a:pt x="9" y="41"/>
                  <a:pt x="9" y="41"/>
                  <a:pt x="9" y="41"/>
                </a:cubicBezTo>
                <a:cubicBezTo>
                  <a:pt x="9" y="42"/>
                  <a:pt x="9" y="42"/>
                  <a:pt x="9" y="42"/>
                </a:cubicBezTo>
                <a:cubicBezTo>
                  <a:pt x="10" y="42"/>
                  <a:pt x="10" y="42"/>
                  <a:pt x="10" y="43"/>
                </a:cubicBezTo>
                <a:cubicBezTo>
                  <a:pt x="10" y="43"/>
                  <a:pt x="10" y="43"/>
                  <a:pt x="10" y="44"/>
                </a:cubicBezTo>
                <a:cubicBezTo>
                  <a:pt x="10" y="44"/>
                  <a:pt x="10" y="44"/>
                  <a:pt x="11" y="44"/>
                </a:cubicBezTo>
                <a:cubicBezTo>
                  <a:pt x="11" y="45"/>
                  <a:pt x="11" y="45"/>
                  <a:pt x="11" y="45"/>
                </a:cubicBezTo>
                <a:cubicBezTo>
                  <a:pt x="11" y="45"/>
                  <a:pt x="12" y="45"/>
                  <a:pt x="12" y="45"/>
                </a:cubicBezTo>
                <a:cubicBezTo>
                  <a:pt x="12" y="46"/>
                  <a:pt x="12" y="46"/>
                  <a:pt x="12" y="46"/>
                </a:cubicBezTo>
                <a:cubicBezTo>
                  <a:pt x="13" y="46"/>
                  <a:pt x="13" y="46"/>
                  <a:pt x="13" y="46"/>
                </a:cubicBezTo>
                <a:cubicBezTo>
                  <a:pt x="13" y="47"/>
                  <a:pt x="13" y="47"/>
                  <a:pt x="14" y="47"/>
                </a:cubicBezTo>
                <a:cubicBezTo>
                  <a:pt x="14" y="47"/>
                  <a:pt x="14" y="47"/>
                  <a:pt x="14" y="47"/>
                </a:cubicBezTo>
                <a:cubicBezTo>
                  <a:pt x="15" y="47"/>
                  <a:pt x="15" y="47"/>
                  <a:pt x="15" y="47"/>
                </a:cubicBezTo>
                <a:cubicBezTo>
                  <a:pt x="15" y="47"/>
                  <a:pt x="16" y="48"/>
                  <a:pt x="16" y="48"/>
                </a:cubicBezTo>
                <a:cubicBezTo>
                  <a:pt x="16" y="48"/>
                  <a:pt x="17" y="48"/>
                  <a:pt x="17" y="48"/>
                </a:cubicBezTo>
                <a:cubicBezTo>
                  <a:pt x="17" y="48"/>
                  <a:pt x="17" y="48"/>
                  <a:pt x="17" y="48"/>
                </a:cubicBezTo>
                <a:cubicBezTo>
                  <a:pt x="17" y="48"/>
                  <a:pt x="17" y="48"/>
                  <a:pt x="18" y="48"/>
                </a:cubicBezTo>
                <a:cubicBezTo>
                  <a:pt x="18" y="48"/>
                  <a:pt x="18" y="48"/>
                  <a:pt x="19" y="48"/>
                </a:cubicBezTo>
                <a:cubicBezTo>
                  <a:pt x="19" y="48"/>
                  <a:pt x="19" y="47"/>
                  <a:pt x="20" y="47"/>
                </a:cubicBezTo>
                <a:cubicBezTo>
                  <a:pt x="20" y="47"/>
                  <a:pt x="20" y="47"/>
                  <a:pt x="20" y="47"/>
                </a:cubicBezTo>
                <a:cubicBezTo>
                  <a:pt x="21" y="47"/>
                  <a:pt x="21" y="47"/>
                  <a:pt x="21" y="47"/>
                </a:cubicBezTo>
                <a:cubicBezTo>
                  <a:pt x="21" y="47"/>
                  <a:pt x="22" y="47"/>
                  <a:pt x="22" y="46"/>
                </a:cubicBezTo>
                <a:cubicBezTo>
                  <a:pt x="22" y="46"/>
                  <a:pt x="22" y="46"/>
                  <a:pt x="22" y="46"/>
                </a:cubicBezTo>
                <a:cubicBezTo>
                  <a:pt x="23" y="46"/>
                  <a:pt x="23" y="46"/>
                  <a:pt x="23" y="45"/>
                </a:cubicBezTo>
                <a:cubicBezTo>
                  <a:pt x="23" y="45"/>
                  <a:pt x="23" y="45"/>
                  <a:pt x="24" y="45"/>
                </a:cubicBezTo>
                <a:cubicBezTo>
                  <a:pt x="24" y="45"/>
                  <a:pt x="24" y="45"/>
                  <a:pt x="24" y="44"/>
                </a:cubicBezTo>
                <a:cubicBezTo>
                  <a:pt x="24" y="44"/>
                  <a:pt x="24" y="44"/>
                  <a:pt x="24" y="44"/>
                </a:cubicBezTo>
                <a:cubicBezTo>
                  <a:pt x="25" y="43"/>
                  <a:pt x="25" y="43"/>
                  <a:pt x="25" y="43"/>
                </a:cubicBezTo>
                <a:cubicBezTo>
                  <a:pt x="25" y="42"/>
                  <a:pt x="25" y="42"/>
                  <a:pt x="25" y="42"/>
                </a:cubicBezTo>
                <a:cubicBezTo>
                  <a:pt x="25" y="42"/>
                  <a:pt x="26" y="42"/>
                  <a:pt x="26" y="41"/>
                </a:cubicBezTo>
                <a:cubicBezTo>
                  <a:pt x="50" y="41"/>
                  <a:pt x="50" y="41"/>
                  <a:pt x="50" y="41"/>
                </a:cubicBezTo>
                <a:cubicBezTo>
                  <a:pt x="50" y="42"/>
                  <a:pt x="50" y="42"/>
                  <a:pt x="50" y="42"/>
                </a:cubicBezTo>
                <a:cubicBezTo>
                  <a:pt x="50" y="42"/>
                  <a:pt x="50" y="42"/>
                  <a:pt x="50" y="43"/>
                </a:cubicBezTo>
                <a:cubicBezTo>
                  <a:pt x="50" y="43"/>
                  <a:pt x="51" y="43"/>
                  <a:pt x="51" y="44"/>
                </a:cubicBezTo>
                <a:cubicBezTo>
                  <a:pt x="51" y="44"/>
                  <a:pt x="51" y="44"/>
                  <a:pt x="51" y="44"/>
                </a:cubicBezTo>
                <a:cubicBezTo>
                  <a:pt x="51" y="45"/>
                  <a:pt x="52" y="45"/>
                  <a:pt x="52" y="45"/>
                </a:cubicBezTo>
                <a:cubicBezTo>
                  <a:pt x="52" y="45"/>
                  <a:pt x="52" y="45"/>
                  <a:pt x="52" y="45"/>
                </a:cubicBezTo>
                <a:cubicBezTo>
                  <a:pt x="53" y="46"/>
                  <a:pt x="53" y="46"/>
                  <a:pt x="53" y="46"/>
                </a:cubicBezTo>
                <a:cubicBezTo>
                  <a:pt x="53" y="46"/>
                  <a:pt x="53" y="46"/>
                  <a:pt x="54" y="46"/>
                </a:cubicBezTo>
                <a:cubicBezTo>
                  <a:pt x="54" y="47"/>
                  <a:pt x="54" y="47"/>
                  <a:pt x="54" y="47"/>
                </a:cubicBezTo>
                <a:cubicBezTo>
                  <a:pt x="55" y="47"/>
                  <a:pt x="55" y="47"/>
                  <a:pt x="55" y="47"/>
                </a:cubicBezTo>
                <a:cubicBezTo>
                  <a:pt x="55" y="47"/>
                  <a:pt x="56" y="47"/>
                  <a:pt x="56" y="47"/>
                </a:cubicBezTo>
                <a:cubicBezTo>
                  <a:pt x="56" y="47"/>
                  <a:pt x="56" y="48"/>
                  <a:pt x="56" y="48"/>
                </a:cubicBezTo>
                <a:cubicBezTo>
                  <a:pt x="57" y="48"/>
                  <a:pt x="57" y="48"/>
                  <a:pt x="58" y="48"/>
                </a:cubicBezTo>
                <a:cubicBezTo>
                  <a:pt x="58" y="48"/>
                  <a:pt x="58" y="48"/>
                  <a:pt x="58" y="48"/>
                </a:cubicBezTo>
                <a:cubicBezTo>
                  <a:pt x="58" y="48"/>
                  <a:pt x="58" y="48"/>
                  <a:pt x="58" y="48"/>
                </a:cubicBezTo>
                <a:cubicBezTo>
                  <a:pt x="59" y="48"/>
                  <a:pt x="59" y="48"/>
                  <a:pt x="60" y="48"/>
                </a:cubicBezTo>
                <a:cubicBezTo>
                  <a:pt x="60" y="48"/>
                  <a:pt x="60" y="47"/>
                  <a:pt x="60" y="47"/>
                </a:cubicBezTo>
                <a:cubicBezTo>
                  <a:pt x="60" y="47"/>
                  <a:pt x="61" y="47"/>
                  <a:pt x="61" y="47"/>
                </a:cubicBezTo>
                <a:cubicBezTo>
                  <a:pt x="61" y="47"/>
                  <a:pt x="61" y="47"/>
                  <a:pt x="62" y="47"/>
                </a:cubicBezTo>
                <a:cubicBezTo>
                  <a:pt x="62" y="47"/>
                  <a:pt x="62" y="47"/>
                  <a:pt x="62" y="46"/>
                </a:cubicBezTo>
                <a:cubicBezTo>
                  <a:pt x="63" y="46"/>
                  <a:pt x="63" y="46"/>
                  <a:pt x="63" y="46"/>
                </a:cubicBezTo>
                <a:cubicBezTo>
                  <a:pt x="63" y="46"/>
                  <a:pt x="63" y="46"/>
                  <a:pt x="64" y="45"/>
                </a:cubicBezTo>
                <a:cubicBezTo>
                  <a:pt x="64" y="45"/>
                  <a:pt x="64" y="45"/>
                  <a:pt x="64" y="45"/>
                </a:cubicBezTo>
                <a:cubicBezTo>
                  <a:pt x="64" y="45"/>
                  <a:pt x="65" y="45"/>
                  <a:pt x="65" y="44"/>
                </a:cubicBezTo>
                <a:cubicBezTo>
                  <a:pt x="65" y="44"/>
                  <a:pt x="65" y="44"/>
                  <a:pt x="65" y="44"/>
                </a:cubicBezTo>
                <a:cubicBezTo>
                  <a:pt x="65" y="43"/>
                  <a:pt x="66" y="43"/>
                  <a:pt x="66" y="43"/>
                </a:cubicBezTo>
                <a:cubicBezTo>
                  <a:pt x="66" y="42"/>
                  <a:pt x="66" y="42"/>
                  <a:pt x="66" y="42"/>
                </a:cubicBezTo>
                <a:cubicBezTo>
                  <a:pt x="66" y="42"/>
                  <a:pt x="66" y="42"/>
                  <a:pt x="66" y="41"/>
                </a:cubicBezTo>
                <a:cubicBezTo>
                  <a:pt x="75" y="41"/>
                  <a:pt x="75" y="41"/>
                  <a:pt x="75" y="41"/>
                </a:cubicBezTo>
                <a:cubicBezTo>
                  <a:pt x="76" y="41"/>
                  <a:pt x="77" y="40"/>
                  <a:pt x="77" y="39"/>
                </a:cubicBezTo>
                <a:cubicBezTo>
                  <a:pt x="77" y="2"/>
                  <a:pt x="77" y="2"/>
                  <a:pt x="77" y="2"/>
                </a:cubicBezTo>
                <a:cubicBezTo>
                  <a:pt x="77" y="1"/>
                  <a:pt x="76" y="0"/>
                  <a:pt x="75" y="0"/>
                </a:cubicBezTo>
                <a:close/>
                <a:moveTo>
                  <a:pt x="58" y="35"/>
                </a:moveTo>
                <a:cubicBezTo>
                  <a:pt x="60" y="35"/>
                  <a:pt x="63" y="37"/>
                  <a:pt x="63" y="39"/>
                </a:cubicBezTo>
                <a:cubicBezTo>
                  <a:pt x="63" y="42"/>
                  <a:pt x="60" y="44"/>
                  <a:pt x="58" y="44"/>
                </a:cubicBezTo>
                <a:cubicBezTo>
                  <a:pt x="56" y="44"/>
                  <a:pt x="53" y="42"/>
                  <a:pt x="53" y="39"/>
                </a:cubicBezTo>
                <a:cubicBezTo>
                  <a:pt x="53" y="37"/>
                  <a:pt x="56" y="35"/>
                  <a:pt x="58" y="35"/>
                </a:cubicBezTo>
                <a:close/>
                <a:moveTo>
                  <a:pt x="3" y="32"/>
                </a:moveTo>
                <a:cubicBezTo>
                  <a:pt x="3" y="24"/>
                  <a:pt x="3" y="24"/>
                  <a:pt x="3" y="24"/>
                </a:cubicBezTo>
                <a:cubicBezTo>
                  <a:pt x="3" y="23"/>
                  <a:pt x="4" y="22"/>
                  <a:pt x="4" y="21"/>
                </a:cubicBezTo>
                <a:cubicBezTo>
                  <a:pt x="12" y="12"/>
                  <a:pt x="12" y="12"/>
                  <a:pt x="12" y="12"/>
                </a:cubicBezTo>
                <a:cubicBezTo>
                  <a:pt x="12" y="11"/>
                  <a:pt x="13" y="10"/>
                  <a:pt x="14" y="10"/>
                </a:cubicBezTo>
                <a:cubicBezTo>
                  <a:pt x="28" y="10"/>
                  <a:pt x="28" y="10"/>
                  <a:pt x="28" y="10"/>
                </a:cubicBezTo>
                <a:cubicBezTo>
                  <a:pt x="29" y="10"/>
                  <a:pt x="29" y="11"/>
                  <a:pt x="29" y="11"/>
                </a:cubicBezTo>
                <a:cubicBezTo>
                  <a:pt x="29" y="32"/>
                  <a:pt x="29" y="32"/>
                  <a:pt x="29" y="32"/>
                </a:cubicBezTo>
                <a:cubicBezTo>
                  <a:pt x="29" y="32"/>
                  <a:pt x="29" y="33"/>
                  <a:pt x="28" y="33"/>
                </a:cubicBezTo>
                <a:cubicBezTo>
                  <a:pt x="23" y="33"/>
                  <a:pt x="23" y="33"/>
                  <a:pt x="23" y="33"/>
                </a:cubicBezTo>
                <a:cubicBezTo>
                  <a:pt x="21" y="31"/>
                  <a:pt x="19" y="31"/>
                  <a:pt x="17" y="31"/>
                </a:cubicBezTo>
                <a:cubicBezTo>
                  <a:pt x="15" y="31"/>
                  <a:pt x="13" y="31"/>
                  <a:pt x="12" y="33"/>
                </a:cubicBezTo>
                <a:cubicBezTo>
                  <a:pt x="4" y="33"/>
                  <a:pt x="4" y="33"/>
                  <a:pt x="4" y="33"/>
                </a:cubicBezTo>
                <a:cubicBezTo>
                  <a:pt x="4" y="33"/>
                  <a:pt x="3" y="32"/>
                  <a:pt x="3" y="32"/>
                </a:cubicBezTo>
                <a:close/>
                <a:moveTo>
                  <a:pt x="22" y="39"/>
                </a:moveTo>
                <a:cubicBezTo>
                  <a:pt x="22" y="42"/>
                  <a:pt x="20" y="44"/>
                  <a:pt x="17" y="44"/>
                </a:cubicBezTo>
                <a:cubicBezTo>
                  <a:pt x="15" y="44"/>
                  <a:pt x="13" y="42"/>
                  <a:pt x="13" y="39"/>
                </a:cubicBezTo>
                <a:cubicBezTo>
                  <a:pt x="13" y="37"/>
                  <a:pt x="15" y="35"/>
                  <a:pt x="17" y="35"/>
                </a:cubicBezTo>
                <a:cubicBezTo>
                  <a:pt x="20" y="35"/>
                  <a:pt x="22" y="37"/>
                  <a:pt x="22" y="39"/>
                </a:cubicBezTo>
                <a:close/>
                <a:moveTo>
                  <a:pt x="25" y="35"/>
                </a:moveTo>
                <a:cubicBezTo>
                  <a:pt x="28" y="35"/>
                  <a:pt x="28" y="35"/>
                  <a:pt x="28" y="35"/>
                </a:cubicBezTo>
                <a:cubicBezTo>
                  <a:pt x="30" y="35"/>
                  <a:pt x="30" y="35"/>
                  <a:pt x="30" y="35"/>
                </a:cubicBezTo>
                <a:cubicBezTo>
                  <a:pt x="51" y="35"/>
                  <a:pt x="51" y="35"/>
                  <a:pt x="51" y="35"/>
                </a:cubicBezTo>
                <a:cubicBezTo>
                  <a:pt x="50" y="36"/>
                  <a:pt x="50" y="37"/>
                  <a:pt x="50" y="38"/>
                </a:cubicBezTo>
                <a:cubicBezTo>
                  <a:pt x="26" y="38"/>
                  <a:pt x="26" y="38"/>
                  <a:pt x="26" y="38"/>
                </a:cubicBezTo>
                <a:cubicBezTo>
                  <a:pt x="26" y="37"/>
                  <a:pt x="25" y="36"/>
                  <a:pt x="25" y="35"/>
                </a:cubicBezTo>
                <a:close/>
                <a:moveTo>
                  <a:pt x="3" y="35"/>
                </a:moveTo>
                <a:cubicBezTo>
                  <a:pt x="4" y="35"/>
                  <a:pt x="4" y="35"/>
                  <a:pt x="4" y="35"/>
                </a:cubicBezTo>
                <a:cubicBezTo>
                  <a:pt x="10" y="35"/>
                  <a:pt x="10" y="35"/>
                  <a:pt x="10" y="35"/>
                </a:cubicBezTo>
                <a:cubicBezTo>
                  <a:pt x="10" y="36"/>
                  <a:pt x="9" y="37"/>
                  <a:pt x="9" y="38"/>
                </a:cubicBezTo>
                <a:cubicBezTo>
                  <a:pt x="3" y="38"/>
                  <a:pt x="3" y="38"/>
                  <a:pt x="3" y="38"/>
                </a:cubicBezTo>
                <a:lnTo>
                  <a:pt x="3" y="35"/>
                </a:lnTo>
                <a:close/>
                <a:moveTo>
                  <a:pt x="74" y="38"/>
                </a:moveTo>
                <a:cubicBezTo>
                  <a:pt x="66" y="38"/>
                  <a:pt x="66" y="38"/>
                  <a:pt x="66" y="38"/>
                </a:cubicBezTo>
                <a:cubicBezTo>
                  <a:pt x="66" y="37"/>
                  <a:pt x="66" y="36"/>
                  <a:pt x="65" y="35"/>
                </a:cubicBezTo>
                <a:cubicBezTo>
                  <a:pt x="74" y="35"/>
                  <a:pt x="74" y="35"/>
                  <a:pt x="74" y="35"/>
                </a:cubicBezTo>
                <a:lnTo>
                  <a:pt x="74" y="3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sp>
        <p:nvSpPr>
          <p:cNvPr id="4555" name="Google Shape;4555;p97"/>
          <p:cNvSpPr/>
          <p:nvPr/>
        </p:nvSpPr>
        <p:spPr>
          <a:xfrm>
            <a:off x="9054402" y="4008786"/>
            <a:ext cx="1673156" cy="1673156"/>
          </a:xfrm>
          <a:custGeom>
            <a:avLst/>
            <a:gdLst/>
            <a:ahLst/>
            <a:cxnLst/>
            <a:rect l="l" t="t" r="r" b="b"/>
            <a:pathLst>
              <a:path w="263" h="263" extrusionOk="0">
                <a:moveTo>
                  <a:pt x="258" y="19"/>
                </a:moveTo>
                <a:cubicBezTo>
                  <a:pt x="250" y="19"/>
                  <a:pt x="250" y="19"/>
                  <a:pt x="250" y="19"/>
                </a:cubicBezTo>
                <a:cubicBezTo>
                  <a:pt x="247" y="19"/>
                  <a:pt x="242" y="18"/>
                  <a:pt x="239" y="17"/>
                </a:cubicBezTo>
                <a:cubicBezTo>
                  <a:pt x="233" y="11"/>
                  <a:pt x="233" y="11"/>
                  <a:pt x="233" y="11"/>
                </a:cubicBezTo>
                <a:cubicBezTo>
                  <a:pt x="232" y="8"/>
                  <a:pt x="231" y="4"/>
                  <a:pt x="231" y="2"/>
                </a:cubicBezTo>
                <a:cubicBezTo>
                  <a:pt x="231" y="1"/>
                  <a:pt x="231" y="0"/>
                  <a:pt x="231" y="0"/>
                </a:cubicBezTo>
                <a:cubicBezTo>
                  <a:pt x="114" y="0"/>
                  <a:pt x="114" y="0"/>
                  <a:pt x="114" y="0"/>
                </a:cubicBezTo>
                <a:cubicBezTo>
                  <a:pt x="114" y="63"/>
                  <a:pt x="63" y="114"/>
                  <a:pt x="0" y="114"/>
                </a:cubicBezTo>
                <a:cubicBezTo>
                  <a:pt x="0" y="114"/>
                  <a:pt x="0" y="114"/>
                  <a:pt x="0" y="114"/>
                </a:cubicBezTo>
                <a:cubicBezTo>
                  <a:pt x="0" y="233"/>
                  <a:pt x="0" y="233"/>
                  <a:pt x="0" y="233"/>
                </a:cubicBezTo>
                <a:cubicBezTo>
                  <a:pt x="0" y="233"/>
                  <a:pt x="1" y="233"/>
                  <a:pt x="1" y="233"/>
                </a:cubicBezTo>
                <a:cubicBezTo>
                  <a:pt x="3" y="233"/>
                  <a:pt x="7" y="234"/>
                  <a:pt x="10" y="235"/>
                </a:cubicBezTo>
                <a:cubicBezTo>
                  <a:pt x="16" y="241"/>
                  <a:pt x="16" y="241"/>
                  <a:pt x="16" y="241"/>
                </a:cubicBezTo>
                <a:cubicBezTo>
                  <a:pt x="17" y="244"/>
                  <a:pt x="18" y="249"/>
                  <a:pt x="18" y="252"/>
                </a:cubicBezTo>
                <a:cubicBezTo>
                  <a:pt x="18" y="258"/>
                  <a:pt x="18" y="258"/>
                  <a:pt x="18" y="258"/>
                </a:cubicBezTo>
                <a:cubicBezTo>
                  <a:pt x="18" y="261"/>
                  <a:pt x="21" y="263"/>
                  <a:pt x="24" y="263"/>
                </a:cubicBezTo>
                <a:cubicBezTo>
                  <a:pt x="46" y="260"/>
                  <a:pt x="46" y="260"/>
                  <a:pt x="46" y="260"/>
                </a:cubicBezTo>
                <a:cubicBezTo>
                  <a:pt x="49" y="259"/>
                  <a:pt x="51" y="256"/>
                  <a:pt x="50" y="253"/>
                </a:cubicBezTo>
                <a:cubicBezTo>
                  <a:pt x="48" y="247"/>
                  <a:pt x="48" y="247"/>
                  <a:pt x="48" y="247"/>
                </a:cubicBezTo>
                <a:cubicBezTo>
                  <a:pt x="48" y="245"/>
                  <a:pt x="47" y="240"/>
                  <a:pt x="48" y="237"/>
                </a:cubicBezTo>
                <a:cubicBezTo>
                  <a:pt x="52" y="230"/>
                  <a:pt x="52" y="230"/>
                  <a:pt x="52" y="230"/>
                </a:cubicBezTo>
                <a:cubicBezTo>
                  <a:pt x="54" y="228"/>
                  <a:pt x="58" y="226"/>
                  <a:pt x="61" y="225"/>
                </a:cubicBezTo>
                <a:cubicBezTo>
                  <a:pt x="63" y="224"/>
                  <a:pt x="67" y="224"/>
                  <a:pt x="70" y="225"/>
                </a:cubicBezTo>
                <a:cubicBezTo>
                  <a:pt x="77" y="229"/>
                  <a:pt x="77" y="229"/>
                  <a:pt x="77" y="229"/>
                </a:cubicBezTo>
                <a:cubicBezTo>
                  <a:pt x="79" y="231"/>
                  <a:pt x="82" y="235"/>
                  <a:pt x="82" y="238"/>
                </a:cubicBezTo>
                <a:cubicBezTo>
                  <a:pt x="84" y="244"/>
                  <a:pt x="84" y="244"/>
                  <a:pt x="84" y="244"/>
                </a:cubicBezTo>
                <a:cubicBezTo>
                  <a:pt x="85" y="247"/>
                  <a:pt x="88" y="249"/>
                  <a:pt x="90" y="248"/>
                </a:cubicBezTo>
                <a:cubicBezTo>
                  <a:pt x="111" y="239"/>
                  <a:pt x="111" y="239"/>
                  <a:pt x="111" y="239"/>
                </a:cubicBezTo>
                <a:cubicBezTo>
                  <a:pt x="114" y="238"/>
                  <a:pt x="115" y="235"/>
                  <a:pt x="114" y="232"/>
                </a:cubicBezTo>
                <a:cubicBezTo>
                  <a:pt x="110" y="227"/>
                  <a:pt x="110" y="227"/>
                  <a:pt x="110" y="227"/>
                </a:cubicBezTo>
                <a:cubicBezTo>
                  <a:pt x="109" y="224"/>
                  <a:pt x="107" y="219"/>
                  <a:pt x="107" y="216"/>
                </a:cubicBezTo>
                <a:cubicBezTo>
                  <a:pt x="109" y="208"/>
                  <a:pt x="109" y="208"/>
                  <a:pt x="109" y="208"/>
                </a:cubicBezTo>
                <a:cubicBezTo>
                  <a:pt x="111" y="206"/>
                  <a:pt x="114" y="203"/>
                  <a:pt x="116" y="202"/>
                </a:cubicBezTo>
                <a:cubicBezTo>
                  <a:pt x="118" y="201"/>
                  <a:pt x="122" y="199"/>
                  <a:pt x="125" y="199"/>
                </a:cubicBezTo>
                <a:cubicBezTo>
                  <a:pt x="134" y="201"/>
                  <a:pt x="134" y="201"/>
                  <a:pt x="134" y="201"/>
                </a:cubicBezTo>
                <a:cubicBezTo>
                  <a:pt x="136" y="203"/>
                  <a:pt x="139" y="206"/>
                  <a:pt x="141" y="209"/>
                </a:cubicBezTo>
                <a:cubicBezTo>
                  <a:pt x="144" y="215"/>
                  <a:pt x="144" y="215"/>
                  <a:pt x="144" y="215"/>
                </a:cubicBezTo>
                <a:cubicBezTo>
                  <a:pt x="145" y="217"/>
                  <a:pt x="149" y="218"/>
                  <a:pt x="151" y="216"/>
                </a:cubicBezTo>
                <a:cubicBezTo>
                  <a:pt x="169" y="202"/>
                  <a:pt x="169" y="202"/>
                  <a:pt x="169" y="202"/>
                </a:cubicBezTo>
                <a:cubicBezTo>
                  <a:pt x="171" y="201"/>
                  <a:pt x="171" y="197"/>
                  <a:pt x="169" y="195"/>
                </a:cubicBezTo>
                <a:cubicBezTo>
                  <a:pt x="165" y="190"/>
                  <a:pt x="165" y="190"/>
                  <a:pt x="165" y="190"/>
                </a:cubicBezTo>
                <a:cubicBezTo>
                  <a:pt x="163" y="188"/>
                  <a:pt x="160" y="184"/>
                  <a:pt x="159" y="181"/>
                </a:cubicBezTo>
                <a:cubicBezTo>
                  <a:pt x="159" y="173"/>
                  <a:pt x="159" y="173"/>
                  <a:pt x="159" y="173"/>
                </a:cubicBezTo>
                <a:cubicBezTo>
                  <a:pt x="160" y="170"/>
                  <a:pt x="162" y="167"/>
                  <a:pt x="164" y="165"/>
                </a:cubicBezTo>
                <a:cubicBezTo>
                  <a:pt x="166" y="163"/>
                  <a:pt x="169" y="161"/>
                  <a:pt x="172" y="160"/>
                </a:cubicBezTo>
                <a:cubicBezTo>
                  <a:pt x="180" y="160"/>
                  <a:pt x="180" y="160"/>
                  <a:pt x="180" y="160"/>
                </a:cubicBezTo>
                <a:cubicBezTo>
                  <a:pt x="183" y="161"/>
                  <a:pt x="187" y="164"/>
                  <a:pt x="189" y="166"/>
                </a:cubicBezTo>
                <a:cubicBezTo>
                  <a:pt x="194" y="170"/>
                  <a:pt x="194" y="170"/>
                  <a:pt x="194" y="170"/>
                </a:cubicBezTo>
                <a:cubicBezTo>
                  <a:pt x="196" y="173"/>
                  <a:pt x="200" y="172"/>
                  <a:pt x="202" y="170"/>
                </a:cubicBezTo>
                <a:cubicBezTo>
                  <a:pt x="215" y="152"/>
                  <a:pt x="215" y="152"/>
                  <a:pt x="215" y="152"/>
                </a:cubicBezTo>
                <a:cubicBezTo>
                  <a:pt x="217" y="150"/>
                  <a:pt x="217" y="146"/>
                  <a:pt x="214" y="145"/>
                </a:cubicBezTo>
                <a:cubicBezTo>
                  <a:pt x="208" y="141"/>
                  <a:pt x="208" y="141"/>
                  <a:pt x="208" y="141"/>
                </a:cubicBezTo>
                <a:cubicBezTo>
                  <a:pt x="205" y="140"/>
                  <a:pt x="202" y="137"/>
                  <a:pt x="200" y="134"/>
                </a:cubicBezTo>
                <a:cubicBezTo>
                  <a:pt x="198" y="126"/>
                  <a:pt x="198" y="126"/>
                  <a:pt x="198" y="126"/>
                </a:cubicBezTo>
                <a:cubicBezTo>
                  <a:pt x="198" y="123"/>
                  <a:pt x="199" y="119"/>
                  <a:pt x="200" y="117"/>
                </a:cubicBezTo>
                <a:cubicBezTo>
                  <a:pt x="202" y="115"/>
                  <a:pt x="205" y="112"/>
                  <a:pt x="207" y="110"/>
                </a:cubicBezTo>
                <a:cubicBezTo>
                  <a:pt x="215" y="108"/>
                  <a:pt x="215" y="108"/>
                  <a:pt x="215" y="108"/>
                </a:cubicBezTo>
                <a:cubicBezTo>
                  <a:pt x="218" y="108"/>
                  <a:pt x="223" y="110"/>
                  <a:pt x="225" y="111"/>
                </a:cubicBezTo>
                <a:cubicBezTo>
                  <a:pt x="232" y="115"/>
                  <a:pt x="232" y="115"/>
                  <a:pt x="232" y="115"/>
                </a:cubicBezTo>
                <a:cubicBezTo>
                  <a:pt x="234" y="116"/>
                  <a:pt x="237" y="115"/>
                  <a:pt x="239" y="113"/>
                </a:cubicBezTo>
                <a:cubicBezTo>
                  <a:pt x="247" y="92"/>
                  <a:pt x="247" y="92"/>
                  <a:pt x="247" y="92"/>
                </a:cubicBezTo>
                <a:cubicBezTo>
                  <a:pt x="249" y="89"/>
                  <a:pt x="247" y="86"/>
                  <a:pt x="244" y="85"/>
                </a:cubicBezTo>
                <a:cubicBezTo>
                  <a:pt x="237" y="83"/>
                  <a:pt x="237" y="83"/>
                  <a:pt x="237" y="83"/>
                </a:cubicBezTo>
                <a:cubicBezTo>
                  <a:pt x="234" y="82"/>
                  <a:pt x="230" y="80"/>
                  <a:pt x="227" y="78"/>
                </a:cubicBezTo>
                <a:cubicBezTo>
                  <a:pt x="223" y="71"/>
                  <a:pt x="223" y="71"/>
                  <a:pt x="223" y="71"/>
                </a:cubicBezTo>
                <a:cubicBezTo>
                  <a:pt x="223" y="68"/>
                  <a:pt x="223" y="64"/>
                  <a:pt x="223" y="61"/>
                </a:cubicBezTo>
                <a:cubicBezTo>
                  <a:pt x="224" y="59"/>
                  <a:pt x="226" y="55"/>
                  <a:pt x="228" y="53"/>
                </a:cubicBezTo>
                <a:cubicBezTo>
                  <a:pt x="235" y="49"/>
                  <a:pt x="235" y="49"/>
                  <a:pt x="235" y="49"/>
                </a:cubicBezTo>
                <a:cubicBezTo>
                  <a:pt x="236" y="49"/>
                  <a:pt x="237" y="48"/>
                  <a:pt x="238" y="48"/>
                </a:cubicBezTo>
                <a:cubicBezTo>
                  <a:pt x="238" y="48"/>
                  <a:pt x="238" y="48"/>
                  <a:pt x="238" y="48"/>
                </a:cubicBezTo>
                <a:cubicBezTo>
                  <a:pt x="241" y="48"/>
                  <a:pt x="244" y="49"/>
                  <a:pt x="246" y="49"/>
                </a:cubicBezTo>
                <a:cubicBezTo>
                  <a:pt x="253" y="51"/>
                  <a:pt x="253" y="51"/>
                  <a:pt x="253" y="51"/>
                </a:cubicBezTo>
                <a:cubicBezTo>
                  <a:pt x="256" y="52"/>
                  <a:pt x="259" y="50"/>
                  <a:pt x="260" y="47"/>
                </a:cubicBezTo>
                <a:cubicBezTo>
                  <a:pt x="263" y="24"/>
                  <a:pt x="263" y="24"/>
                  <a:pt x="263" y="24"/>
                </a:cubicBezTo>
                <a:cubicBezTo>
                  <a:pt x="263" y="21"/>
                  <a:pt x="261" y="19"/>
                  <a:pt x="258" y="1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sp>
        <p:nvSpPr>
          <p:cNvPr id="4556" name="Google Shape;4556;p97"/>
          <p:cNvSpPr/>
          <p:nvPr/>
        </p:nvSpPr>
        <p:spPr>
          <a:xfrm>
            <a:off x="9641021" y="4629203"/>
            <a:ext cx="377633" cy="371231"/>
          </a:xfrm>
          <a:custGeom>
            <a:avLst/>
            <a:gdLst/>
            <a:ahLst/>
            <a:cxnLst/>
            <a:rect l="l" t="t" r="r" b="b"/>
            <a:pathLst>
              <a:path w="75" h="71" extrusionOk="0">
                <a:moveTo>
                  <a:pt x="38" y="17"/>
                </a:moveTo>
                <a:cubicBezTo>
                  <a:pt x="64" y="17"/>
                  <a:pt x="64" y="17"/>
                  <a:pt x="64" y="17"/>
                </a:cubicBezTo>
                <a:cubicBezTo>
                  <a:pt x="64" y="17"/>
                  <a:pt x="65" y="17"/>
                  <a:pt x="65" y="18"/>
                </a:cubicBezTo>
                <a:cubicBezTo>
                  <a:pt x="65" y="18"/>
                  <a:pt x="64" y="19"/>
                  <a:pt x="64" y="19"/>
                </a:cubicBezTo>
                <a:cubicBezTo>
                  <a:pt x="38" y="19"/>
                  <a:pt x="38" y="19"/>
                  <a:pt x="38" y="19"/>
                </a:cubicBezTo>
                <a:cubicBezTo>
                  <a:pt x="37" y="19"/>
                  <a:pt x="37" y="18"/>
                  <a:pt x="37" y="18"/>
                </a:cubicBezTo>
                <a:cubicBezTo>
                  <a:pt x="37" y="17"/>
                  <a:pt x="37" y="17"/>
                  <a:pt x="38" y="17"/>
                </a:cubicBezTo>
                <a:close/>
                <a:moveTo>
                  <a:pt x="71" y="66"/>
                </a:moveTo>
                <a:cubicBezTo>
                  <a:pt x="71" y="67"/>
                  <a:pt x="71" y="67"/>
                  <a:pt x="71" y="67"/>
                </a:cubicBezTo>
                <a:cubicBezTo>
                  <a:pt x="70" y="68"/>
                  <a:pt x="70" y="68"/>
                  <a:pt x="70" y="67"/>
                </a:cubicBezTo>
                <a:cubicBezTo>
                  <a:pt x="65" y="64"/>
                  <a:pt x="65" y="64"/>
                  <a:pt x="65" y="64"/>
                </a:cubicBezTo>
                <a:cubicBezTo>
                  <a:pt x="64" y="70"/>
                  <a:pt x="64" y="70"/>
                  <a:pt x="64" y="70"/>
                </a:cubicBezTo>
                <a:cubicBezTo>
                  <a:pt x="64" y="70"/>
                  <a:pt x="63" y="71"/>
                  <a:pt x="63" y="71"/>
                </a:cubicBezTo>
                <a:cubicBezTo>
                  <a:pt x="63" y="71"/>
                  <a:pt x="63" y="71"/>
                  <a:pt x="63" y="71"/>
                </a:cubicBezTo>
                <a:cubicBezTo>
                  <a:pt x="62" y="71"/>
                  <a:pt x="62" y="70"/>
                  <a:pt x="62" y="70"/>
                </a:cubicBezTo>
                <a:cubicBezTo>
                  <a:pt x="55" y="54"/>
                  <a:pt x="55" y="54"/>
                  <a:pt x="55" y="54"/>
                </a:cubicBezTo>
                <a:cubicBezTo>
                  <a:pt x="49" y="70"/>
                  <a:pt x="49" y="70"/>
                  <a:pt x="49" y="70"/>
                </a:cubicBezTo>
                <a:cubicBezTo>
                  <a:pt x="49" y="70"/>
                  <a:pt x="48" y="71"/>
                  <a:pt x="48" y="71"/>
                </a:cubicBezTo>
                <a:cubicBezTo>
                  <a:pt x="48" y="71"/>
                  <a:pt x="48" y="71"/>
                  <a:pt x="48" y="71"/>
                </a:cubicBezTo>
                <a:cubicBezTo>
                  <a:pt x="48" y="71"/>
                  <a:pt x="47" y="70"/>
                  <a:pt x="47" y="70"/>
                </a:cubicBezTo>
                <a:cubicBezTo>
                  <a:pt x="46" y="64"/>
                  <a:pt x="46" y="64"/>
                  <a:pt x="46" y="64"/>
                </a:cubicBezTo>
                <a:cubicBezTo>
                  <a:pt x="41" y="67"/>
                  <a:pt x="41" y="67"/>
                  <a:pt x="41" y="67"/>
                </a:cubicBezTo>
                <a:cubicBezTo>
                  <a:pt x="41" y="68"/>
                  <a:pt x="40" y="68"/>
                  <a:pt x="40" y="67"/>
                </a:cubicBezTo>
                <a:cubicBezTo>
                  <a:pt x="40" y="67"/>
                  <a:pt x="40" y="67"/>
                  <a:pt x="40" y="66"/>
                </a:cubicBezTo>
                <a:cubicBezTo>
                  <a:pt x="46" y="51"/>
                  <a:pt x="46" y="51"/>
                  <a:pt x="46" y="51"/>
                </a:cubicBezTo>
                <a:cubicBezTo>
                  <a:pt x="46" y="50"/>
                  <a:pt x="46" y="50"/>
                  <a:pt x="46" y="50"/>
                </a:cubicBezTo>
                <a:cubicBezTo>
                  <a:pt x="43" y="49"/>
                  <a:pt x="43" y="49"/>
                  <a:pt x="43" y="49"/>
                </a:cubicBezTo>
                <a:cubicBezTo>
                  <a:pt x="43" y="48"/>
                  <a:pt x="43" y="48"/>
                  <a:pt x="43" y="47"/>
                </a:cubicBezTo>
                <a:cubicBezTo>
                  <a:pt x="43" y="45"/>
                  <a:pt x="43" y="45"/>
                  <a:pt x="43" y="45"/>
                </a:cubicBezTo>
                <a:cubicBezTo>
                  <a:pt x="42" y="43"/>
                  <a:pt x="42" y="43"/>
                  <a:pt x="42" y="43"/>
                </a:cubicBezTo>
                <a:cubicBezTo>
                  <a:pt x="42" y="42"/>
                  <a:pt x="42" y="42"/>
                  <a:pt x="42" y="42"/>
                </a:cubicBezTo>
                <a:cubicBezTo>
                  <a:pt x="43" y="39"/>
                  <a:pt x="43" y="39"/>
                  <a:pt x="43" y="39"/>
                </a:cubicBezTo>
                <a:cubicBezTo>
                  <a:pt x="43" y="37"/>
                  <a:pt x="43" y="37"/>
                  <a:pt x="43" y="37"/>
                </a:cubicBezTo>
                <a:cubicBezTo>
                  <a:pt x="43" y="36"/>
                  <a:pt x="43" y="36"/>
                  <a:pt x="43" y="36"/>
                </a:cubicBezTo>
                <a:cubicBezTo>
                  <a:pt x="46" y="35"/>
                  <a:pt x="46" y="35"/>
                  <a:pt x="46" y="35"/>
                </a:cubicBezTo>
                <a:cubicBezTo>
                  <a:pt x="47" y="32"/>
                  <a:pt x="47" y="32"/>
                  <a:pt x="47" y="32"/>
                </a:cubicBezTo>
                <a:cubicBezTo>
                  <a:pt x="47" y="32"/>
                  <a:pt x="47" y="31"/>
                  <a:pt x="47" y="31"/>
                </a:cubicBezTo>
                <a:cubicBezTo>
                  <a:pt x="50" y="31"/>
                  <a:pt x="50" y="31"/>
                  <a:pt x="50" y="31"/>
                </a:cubicBezTo>
                <a:cubicBezTo>
                  <a:pt x="52" y="29"/>
                  <a:pt x="52" y="29"/>
                  <a:pt x="52" y="29"/>
                </a:cubicBezTo>
                <a:cubicBezTo>
                  <a:pt x="52" y="29"/>
                  <a:pt x="53" y="29"/>
                  <a:pt x="53" y="29"/>
                </a:cubicBezTo>
                <a:cubicBezTo>
                  <a:pt x="55" y="30"/>
                  <a:pt x="55" y="30"/>
                  <a:pt x="55" y="30"/>
                </a:cubicBezTo>
                <a:cubicBezTo>
                  <a:pt x="58" y="29"/>
                  <a:pt x="58" y="29"/>
                  <a:pt x="58" y="29"/>
                </a:cubicBezTo>
                <a:cubicBezTo>
                  <a:pt x="58" y="29"/>
                  <a:pt x="59" y="29"/>
                  <a:pt x="59" y="29"/>
                </a:cubicBezTo>
                <a:cubicBezTo>
                  <a:pt x="61" y="31"/>
                  <a:pt x="61" y="31"/>
                  <a:pt x="61" y="31"/>
                </a:cubicBezTo>
                <a:cubicBezTo>
                  <a:pt x="63" y="31"/>
                  <a:pt x="63" y="31"/>
                  <a:pt x="63" y="31"/>
                </a:cubicBezTo>
                <a:cubicBezTo>
                  <a:pt x="64" y="31"/>
                  <a:pt x="64" y="32"/>
                  <a:pt x="64" y="32"/>
                </a:cubicBezTo>
                <a:cubicBezTo>
                  <a:pt x="65" y="35"/>
                  <a:pt x="65" y="35"/>
                  <a:pt x="65" y="35"/>
                </a:cubicBezTo>
                <a:cubicBezTo>
                  <a:pt x="67" y="36"/>
                  <a:pt x="67" y="36"/>
                  <a:pt x="67" y="36"/>
                </a:cubicBezTo>
                <a:cubicBezTo>
                  <a:pt x="68" y="36"/>
                  <a:pt x="68" y="36"/>
                  <a:pt x="68" y="37"/>
                </a:cubicBezTo>
                <a:cubicBezTo>
                  <a:pt x="67" y="39"/>
                  <a:pt x="67" y="39"/>
                  <a:pt x="67" y="39"/>
                </a:cubicBezTo>
                <a:cubicBezTo>
                  <a:pt x="69" y="42"/>
                  <a:pt x="69" y="42"/>
                  <a:pt x="69" y="42"/>
                </a:cubicBezTo>
                <a:cubicBezTo>
                  <a:pt x="69" y="42"/>
                  <a:pt x="69" y="42"/>
                  <a:pt x="69" y="43"/>
                </a:cubicBezTo>
                <a:cubicBezTo>
                  <a:pt x="67" y="45"/>
                  <a:pt x="67" y="45"/>
                  <a:pt x="67" y="45"/>
                </a:cubicBezTo>
                <a:cubicBezTo>
                  <a:pt x="68" y="47"/>
                  <a:pt x="68" y="47"/>
                  <a:pt x="68" y="47"/>
                </a:cubicBezTo>
                <a:cubicBezTo>
                  <a:pt x="68" y="48"/>
                  <a:pt x="68" y="48"/>
                  <a:pt x="67" y="49"/>
                </a:cubicBezTo>
                <a:cubicBezTo>
                  <a:pt x="65" y="50"/>
                  <a:pt x="65" y="50"/>
                  <a:pt x="65" y="50"/>
                </a:cubicBezTo>
                <a:cubicBezTo>
                  <a:pt x="65" y="51"/>
                  <a:pt x="65" y="51"/>
                  <a:pt x="65" y="51"/>
                </a:cubicBezTo>
                <a:lnTo>
                  <a:pt x="71" y="66"/>
                </a:lnTo>
                <a:close/>
                <a:moveTo>
                  <a:pt x="53" y="55"/>
                </a:moveTo>
                <a:cubicBezTo>
                  <a:pt x="53" y="56"/>
                  <a:pt x="53" y="55"/>
                  <a:pt x="52" y="55"/>
                </a:cubicBezTo>
                <a:cubicBezTo>
                  <a:pt x="52" y="55"/>
                  <a:pt x="52" y="55"/>
                  <a:pt x="52" y="55"/>
                </a:cubicBezTo>
                <a:cubicBezTo>
                  <a:pt x="52" y="55"/>
                  <a:pt x="52" y="55"/>
                  <a:pt x="52" y="55"/>
                </a:cubicBezTo>
                <a:cubicBezTo>
                  <a:pt x="50" y="53"/>
                  <a:pt x="50" y="53"/>
                  <a:pt x="50" y="53"/>
                </a:cubicBezTo>
                <a:cubicBezTo>
                  <a:pt x="47" y="53"/>
                  <a:pt x="47" y="53"/>
                  <a:pt x="47" y="53"/>
                </a:cubicBezTo>
                <a:cubicBezTo>
                  <a:pt x="47" y="53"/>
                  <a:pt x="47" y="53"/>
                  <a:pt x="47" y="53"/>
                </a:cubicBezTo>
                <a:cubicBezTo>
                  <a:pt x="43" y="64"/>
                  <a:pt x="43" y="64"/>
                  <a:pt x="43" y="64"/>
                </a:cubicBezTo>
                <a:cubicBezTo>
                  <a:pt x="46" y="62"/>
                  <a:pt x="46" y="62"/>
                  <a:pt x="46" y="62"/>
                </a:cubicBezTo>
                <a:cubicBezTo>
                  <a:pt x="46" y="62"/>
                  <a:pt x="46" y="62"/>
                  <a:pt x="47" y="62"/>
                </a:cubicBezTo>
                <a:cubicBezTo>
                  <a:pt x="47" y="62"/>
                  <a:pt x="47" y="62"/>
                  <a:pt x="47" y="62"/>
                </a:cubicBezTo>
                <a:cubicBezTo>
                  <a:pt x="47" y="62"/>
                  <a:pt x="47" y="62"/>
                  <a:pt x="48" y="62"/>
                </a:cubicBezTo>
                <a:cubicBezTo>
                  <a:pt x="48" y="66"/>
                  <a:pt x="48" y="66"/>
                  <a:pt x="48" y="66"/>
                </a:cubicBezTo>
                <a:lnTo>
                  <a:pt x="53" y="55"/>
                </a:lnTo>
                <a:close/>
                <a:moveTo>
                  <a:pt x="55" y="47"/>
                </a:moveTo>
                <a:cubicBezTo>
                  <a:pt x="58" y="48"/>
                  <a:pt x="58" y="48"/>
                  <a:pt x="58" y="48"/>
                </a:cubicBezTo>
                <a:cubicBezTo>
                  <a:pt x="58" y="49"/>
                  <a:pt x="59" y="49"/>
                  <a:pt x="59" y="48"/>
                </a:cubicBezTo>
                <a:cubicBezTo>
                  <a:pt x="59" y="48"/>
                  <a:pt x="59" y="48"/>
                  <a:pt x="59" y="48"/>
                </a:cubicBezTo>
                <a:cubicBezTo>
                  <a:pt x="59" y="45"/>
                  <a:pt x="59" y="45"/>
                  <a:pt x="59" y="45"/>
                </a:cubicBezTo>
                <a:cubicBezTo>
                  <a:pt x="61" y="42"/>
                  <a:pt x="61" y="42"/>
                  <a:pt x="61" y="42"/>
                </a:cubicBezTo>
                <a:cubicBezTo>
                  <a:pt x="61" y="42"/>
                  <a:pt x="61" y="42"/>
                  <a:pt x="61" y="42"/>
                </a:cubicBezTo>
                <a:cubicBezTo>
                  <a:pt x="61" y="41"/>
                  <a:pt x="61" y="41"/>
                  <a:pt x="61" y="41"/>
                </a:cubicBezTo>
                <a:cubicBezTo>
                  <a:pt x="57" y="41"/>
                  <a:pt x="57" y="41"/>
                  <a:pt x="57" y="41"/>
                </a:cubicBezTo>
                <a:cubicBezTo>
                  <a:pt x="56" y="38"/>
                  <a:pt x="56" y="38"/>
                  <a:pt x="56" y="38"/>
                </a:cubicBezTo>
                <a:cubicBezTo>
                  <a:pt x="56" y="37"/>
                  <a:pt x="56" y="37"/>
                  <a:pt x="55" y="37"/>
                </a:cubicBezTo>
                <a:cubicBezTo>
                  <a:pt x="55" y="37"/>
                  <a:pt x="55" y="37"/>
                  <a:pt x="55" y="38"/>
                </a:cubicBezTo>
                <a:cubicBezTo>
                  <a:pt x="53" y="41"/>
                  <a:pt x="53" y="41"/>
                  <a:pt x="53" y="41"/>
                </a:cubicBezTo>
                <a:cubicBezTo>
                  <a:pt x="50" y="41"/>
                  <a:pt x="50" y="41"/>
                  <a:pt x="50" y="41"/>
                </a:cubicBezTo>
                <a:cubicBezTo>
                  <a:pt x="50" y="41"/>
                  <a:pt x="50" y="41"/>
                  <a:pt x="50" y="42"/>
                </a:cubicBezTo>
                <a:cubicBezTo>
                  <a:pt x="49" y="42"/>
                  <a:pt x="50" y="42"/>
                  <a:pt x="50" y="42"/>
                </a:cubicBezTo>
                <a:cubicBezTo>
                  <a:pt x="52" y="45"/>
                  <a:pt x="52" y="45"/>
                  <a:pt x="52" y="45"/>
                </a:cubicBezTo>
                <a:cubicBezTo>
                  <a:pt x="51" y="48"/>
                  <a:pt x="51" y="48"/>
                  <a:pt x="51" y="48"/>
                </a:cubicBezTo>
                <a:cubicBezTo>
                  <a:pt x="51" y="48"/>
                  <a:pt x="52" y="48"/>
                  <a:pt x="52" y="48"/>
                </a:cubicBezTo>
                <a:cubicBezTo>
                  <a:pt x="52" y="48"/>
                  <a:pt x="52" y="49"/>
                  <a:pt x="52" y="49"/>
                </a:cubicBezTo>
                <a:cubicBezTo>
                  <a:pt x="52" y="49"/>
                  <a:pt x="52" y="48"/>
                  <a:pt x="53" y="48"/>
                </a:cubicBezTo>
                <a:lnTo>
                  <a:pt x="55" y="47"/>
                </a:lnTo>
                <a:close/>
                <a:moveTo>
                  <a:pt x="68" y="64"/>
                </a:moveTo>
                <a:cubicBezTo>
                  <a:pt x="63" y="53"/>
                  <a:pt x="63" y="53"/>
                  <a:pt x="63" y="53"/>
                </a:cubicBezTo>
                <a:cubicBezTo>
                  <a:pt x="63" y="53"/>
                  <a:pt x="63" y="53"/>
                  <a:pt x="63" y="53"/>
                </a:cubicBezTo>
                <a:cubicBezTo>
                  <a:pt x="61" y="53"/>
                  <a:pt x="61" y="53"/>
                  <a:pt x="61" y="53"/>
                </a:cubicBezTo>
                <a:cubicBezTo>
                  <a:pt x="59" y="55"/>
                  <a:pt x="59" y="55"/>
                  <a:pt x="59" y="55"/>
                </a:cubicBezTo>
                <a:cubicBezTo>
                  <a:pt x="59" y="55"/>
                  <a:pt x="59" y="55"/>
                  <a:pt x="58" y="55"/>
                </a:cubicBezTo>
                <a:cubicBezTo>
                  <a:pt x="58" y="55"/>
                  <a:pt x="58" y="56"/>
                  <a:pt x="58" y="56"/>
                </a:cubicBezTo>
                <a:cubicBezTo>
                  <a:pt x="58" y="56"/>
                  <a:pt x="58" y="56"/>
                  <a:pt x="58" y="55"/>
                </a:cubicBezTo>
                <a:cubicBezTo>
                  <a:pt x="58" y="55"/>
                  <a:pt x="58" y="56"/>
                  <a:pt x="58" y="55"/>
                </a:cubicBezTo>
                <a:cubicBezTo>
                  <a:pt x="62" y="66"/>
                  <a:pt x="62" y="66"/>
                  <a:pt x="62" y="66"/>
                </a:cubicBezTo>
                <a:cubicBezTo>
                  <a:pt x="63" y="62"/>
                  <a:pt x="63" y="62"/>
                  <a:pt x="63" y="62"/>
                </a:cubicBezTo>
                <a:cubicBezTo>
                  <a:pt x="63" y="62"/>
                  <a:pt x="63" y="62"/>
                  <a:pt x="64" y="62"/>
                </a:cubicBezTo>
                <a:cubicBezTo>
                  <a:pt x="64" y="62"/>
                  <a:pt x="64" y="62"/>
                  <a:pt x="65" y="62"/>
                </a:cubicBezTo>
                <a:lnTo>
                  <a:pt x="68" y="64"/>
                </a:lnTo>
                <a:close/>
                <a:moveTo>
                  <a:pt x="38" y="25"/>
                </a:moveTo>
                <a:cubicBezTo>
                  <a:pt x="64" y="25"/>
                  <a:pt x="64" y="25"/>
                  <a:pt x="64" y="25"/>
                </a:cubicBezTo>
                <a:cubicBezTo>
                  <a:pt x="64" y="25"/>
                  <a:pt x="65" y="25"/>
                  <a:pt x="65" y="24"/>
                </a:cubicBezTo>
                <a:cubicBezTo>
                  <a:pt x="65" y="24"/>
                  <a:pt x="64" y="23"/>
                  <a:pt x="64" y="23"/>
                </a:cubicBezTo>
                <a:cubicBezTo>
                  <a:pt x="38" y="23"/>
                  <a:pt x="38" y="23"/>
                  <a:pt x="38" y="23"/>
                </a:cubicBezTo>
                <a:cubicBezTo>
                  <a:pt x="37" y="23"/>
                  <a:pt x="37" y="24"/>
                  <a:pt x="37" y="24"/>
                </a:cubicBezTo>
                <a:cubicBezTo>
                  <a:pt x="37" y="25"/>
                  <a:pt x="37" y="25"/>
                  <a:pt x="38" y="25"/>
                </a:cubicBezTo>
                <a:close/>
                <a:moveTo>
                  <a:pt x="29" y="23"/>
                </a:moveTo>
                <a:cubicBezTo>
                  <a:pt x="29" y="23"/>
                  <a:pt x="25" y="21"/>
                  <a:pt x="23" y="21"/>
                </a:cubicBezTo>
                <a:cubicBezTo>
                  <a:pt x="23" y="21"/>
                  <a:pt x="23" y="21"/>
                  <a:pt x="23" y="21"/>
                </a:cubicBezTo>
                <a:cubicBezTo>
                  <a:pt x="23" y="20"/>
                  <a:pt x="23" y="20"/>
                  <a:pt x="23" y="20"/>
                </a:cubicBezTo>
                <a:cubicBezTo>
                  <a:pt x="23" y="20"/>
                  <a:pt x="23" y="20"/>
                  <a:pt x="23" y="20"/>
                </a:cubicBezTo>
                <a:cubicBezTo>
                  <a:pt x="23" y="20"/>
                  <a:pt x="23" y="20"/>
                  <a:pt x="22" y="20"/>
                </a:cubicBezTo>
                <a:cubicBezTo>
                  <a:pt x="22" y="19"/>
                  <a:pt x="22" y="19"/>
                  <a:pt x="22" y="19"/>
                </a:cubicBezTo>
                <a:cubicBezTo>
                  <a:pt x="22" y="19"/>
                  <a:pt x="23" y="17"/>
                  <a:pt x="24" y="16"/>
                </a:cubicBezTo>
                <a:cubicBezTo>
                  <a:pt x="24" y="16"/>
                  <a:pt x="24" y="16"/>
                  <a:pt x="24" y="16"/>
                </a:cubicBezTo>
                <a:cubicBezTo>
                  <a:pt x="24" y="16"/>
                  <a:pt x="24" y="16"/>
                  <a:pt x="24" y="16"/>
                </a:cubicBezTo>
                <a:cubicBezTo>
                  <a:pt x="25" y="15"/>
                  <a:pt x="25" y="15"/>
                  <a:pt x="25" y="14"/>
                </a:cubicBezTo>
                <a:cubicBezTo>
                  <a:pt x="25" y="14"/>
                  <a:pt x="25" y="13"/>
                  <a:pt x="25" y="13"/>
                </a:cubicBezTo>
                <a:cubicBezTo>
                  <a:pt x="25" y="12"/>
                  <a:pt x="24" y="13"/>
                  <a:pt x="24" y="13"/>
                </a:cubicBezTo>
                <a:cubicBezTo>
                  <a:pt x="24" y="12"/>
                  <a:pt x="24" y="12"/>
                  <a:pt x="24" y="11"/>
                </a:cubicBezTo>
                <a:cubicBezTo>
                  <a:pt x="24" y="11"/>
                  <a:pt x="24" y="10"/>
                  <a:pt x="24" y="10"/>
                </a:cubicBezTo>
                <a:cubicBezTo>
                  <a:pt x="24" y="10"/>
                  <a:pt x="24" y="10"/>
                  <a:pt x="24" y="10"/>
                </a:cubicBezTo>
                <a:cubicBezTo>
                  <a:pt x="25" y="10"/>
                  <a:pt x="25" y="10"/>
                  <a:pt x="25" y="10"/>
                </a:cubicBezTo>
                <a:cubicBezTo>
                  <a:pt x="25" y="10"/>
                  <a:pt x="25" y="10"/>
                  <a:pt x="24" y="9"/>
                </a:cubicBezTo>
                <a:cubicBezTo>
                  <a:pt x="24" y="9"/>
                  <a:pt x="24" y="9"/>
                  <a:pt x="24" y="9"/>
                </a:cubicBezTo>
                <a:cubicBezTo>
                  <a:pt x="24" y="9"/>
                  <a:pt x="24" y="9"/>
                  <a:pt x="24" y="9"/>
                </a:cubicBezTo>
                <a:cubicBezTo>
                  <a:pt x="24" y="9"/>
                  <a:pt x="25" y="9"/>
                  <a:pt x="25" y="9"/>
                </a:cubicBezTo>
                <a:cubicBezTo>
                  <a:pt x="25" y="9"/>
                  <a:pt x="23" y="7"/>
                  <a:pt x="20" y="7"/>
                </a:cubicBezTo>
                <a:cubicBezTo>
                  <a:pt x="19" y="7"/>
                  <a:pt x="18" y="8"/>
                  <a:pt x="18" y="8"/>
                </a:cubicBezTo>
                <a:cubicBezTo>
                  <a:pt x="18" y="8"/>
                  <a:pt x="18" y="8"/>
                  <a:pt x="17" y="8"/>
                </a:cubicBezTo>
                <a:cubicBezTo>
                  <a:pt x="17" y="8"/>
                  <a:pt x="17" y="9"/>
                  <a:pt x="16" y="9"/>
                </a:cubicBezTo>
                <a:cubicBezTo>
                  <a:pt x="16" y="10"/>
                  <a:pt x="16" y="10"/>
                  <a:pt x="16" y="11"/>
                </a:cubicBezTo>
                <a:cubicBezTo>
                  <a:pt x="16" y="12"/>
                  <a:pt x="16" y="12"/>
                  <a:pt x="16" y="13"/>
                </a:cubicBezTo>
                <a:cubicBezTo>
                  <a:pt x="16" y="13"/>
                  <a:pt x="15" y="12"/>
                  <a:pt x="15" y="13"/>
                </a:cubicBezTo>
                <a:cubicBezTo>
                  <a:pt x="15" y="13"/>
                  <a:pt x="15" y="14"/>
                  <a:pt x="15" y="14"/>
                </a:cubicBezTo>
                <a:cubicBezTo>
                  <a:pt x="15" y="15"/>
                  <a:pt x="16" y="15"/>
                  <a:pt x="16" y="16"/>
                </a:cubicBezTo>
                <a:cubicBezTo>
                  <a:pt x="16" y="16"/>
                  <a:pt x="16" y="16"/>
                  <a:pt x="16" y="16"/>
                </a:cubicBezTo>
                <a:cubicBezTo>
                  <a:pt x="16" y="16"/>
                  <a:pt x="16" y="16"/>
                  <a:pt x="16" y="16"/>
                </a:cubicBezTo>
                <a:cubicBezTo>
                  <a:pt x="17" y="17"/>
                  <a:pt x="18" y="19"/>
                  <a:pt x="18" y="19"/>
                </a:cubicBezTo>
                <a:cubicBezTo>
                  <a:pt x="18" y="19"/>
                  <a:pt x="18" y="19"/>
                  <a:pt x="18" y="20"/>
                </a:cubicBezTo>
                <a:cubicBezTo>
                  <a:pt x="18" y="20"/>
                  <a:pt x="17" y="20"/>
                  <a:pt x="17" y="20"/>
                </a:cubicBezTo>
                <a:cubicBezTo>
                  <a:pt x="17" y="20"/>
                  <a:pt x="17" y="20"/>
                  <a:pt x="17" y="20"/>
                </a:cubicBezTo>
                <a:cubicBezTo>
                  <a:pt x="17" y="21"/>
                  <a:pt x="17" y="21"/>
                  <a:pt x="17" y="21"/>
                </a:cubicBezTo>
                <a:cubicBezTo>
                  <a:pt x="17" y="21"/>
                  <a:pt x="17" y="21"/>
                  <a:pt x="17" y="21"/>
                </a:cubicBezTo>
                <a:cubicBezTo>
                  <a:pt x="17" y="21"/>
                  <a:pt x="17" y="21"/>
                  <a:pt x="17" y="21"/>
                </a:cubicBezTo>
                <a:cubicBezTo>
                  <a:pt x="16" y="21"/>
                  <a:pt x="11" y="23"/>
                  <a:pt x="11" y="23"/>
                </a:cubicBezTo>
                <a:cubicBezTo>
                  <a:pt x="10" y="23"/>
                  <a:pt x="8" y="30"/>
                  <a:pt x="8" y="30"/>
                </a:cubicBezTo>
                <a:cubicBezTo>
                  <a:pt x="32" y="30"/>
                  <a:pt x="32" y="30"/>
                  <a:pt x="32" y="30"/>
                </a:cubicBezTo>
                <a:cubicBezTo>
                  <a:pt x="32" y="30"/>
                  <a:pt x="30" y="23"/>
                  <a:pt x="29" y="23"/>
                </a:cubicBezTo>
                <a:close/>
                <a:moveTo>
                  <a:pt x="13" y="35"/>
                </a:moveTo>
                <a:cubicBezTo>
                  <a:pt x="12" y="35"/>
                  <a:pt x="11" y="35"/>
                  <a:pt x="11" y="36"/>
                </a:cubicBezTo>
                <a:cubicBezTo>
                  <a:pt x="11" y="37"/>
                  <a:pt x="12" y="38"/>
                  <a:pt x="13" y="38"/>
                </a:cubicBezTo>
                <a:cubicBezTo>
                  <a:pt x="27" y="38"/>
                  <a:pt x="27" y="38"/>
                  <a:pt x="27" y="38"/>
                </a:cubicBezTo>
                <a:cubicBezTo>
                  <a:pt x="28" y="38"/>
                  <a:pt x="29" y="37"/>
                  <a:pt x="29" y="36"/>
                </a:cubicBezTo>
                <a:cubicBezTo>
                  <a:pt x="29" y="35"/>
                  <a:pt x="28" y="35"/>
                  <a:pt x="27" y="35"/>
                </a:cubicBezTo>
                <a:lnTo>
                  <a:pt x="13" y="35"/>
                </a:lnTo>
                <a:close/>
                <a:moveTo>
                  <a:pt x="64" y="12"/>
                </a:moveTo>
                <a:cubicBezTo>
                  <a:pt x="64" y="12"/>
                  <a:pt x="65" y="12"/>
                  <a:pt x="65" y="11"/>
                </a:cubicBezTo>
                <a:cubicBezTo>
                  <a:pt x="65" y="11"/>
                  <a:pt x="64" y="10"/>
                  <a:pt x="64" y="10"/>
                </a:cubicBezTo>
                <a:cubicBezTo>
                  <a:pt x="45" y="10"/>
                  <a:pt x="45" y="10"/>
                  <a:pt x="45" y="10"/>
                </a:cubicBezTo>
                <a:cubicBezTo>
                  <a:pt x="44" y="10"/>
                  <a:pt x="44" y="11"/>
                  <a:pt x="44" y="11"/>
                </a:cubicBezTo>
                <a:cubicBezTo>
                  <a:pt x="44" y="12"/>
                  <a:pt x="44" y="12"/>
                  <a:pt x="45" y="12"/>
                </a:cubicBezTo>
                <a:lnTo>
                  <a:pt x="64" y="12"/>
                </a:lnTo>
                <a:close/>
                <a:moveTo>
                  <a:pt x="69" y="0"/>
                </a:moveTo>
                <a:cubicBezTo>
                  <a:pt x="6" y="0"/>
                  <a:pt x="6" y="0"/>
                  <a:pt x="6" y="0"/>
                </a:cubicBezTo>
                <a:cubicBezTo>
                  <a:pt x="3" y="0"/>
                  <a:pt x="0" y="3"/>
                  <a:pt x="0" y="6"/>
                </a:cubicBezTo>
                <a:cubicBezTo>
                  <a:pt x="0" y="53"/>
                  <a:pt x="0" y="53"/>
                  <a:pt x="0" y="53"/>
                </a:cubicBezTo>
                <a:cubicBezTo>
                  <a:pt x="0" y="56"/>
                  <a:pt x="3" y="58"/>
                  <a:pt x="6" y="58"/>
                </a:cubicBezTo>
                <a:cubicBezTo>
                  <a:pt x="41" y="58"/>
                  <a:pt x="41" y="58"/>
                  <a:pt x="41" y="58"/>
                </a:cubicBezTo>
                <a:cubicBezTo>
                  <a:pt x="42" y="55"/>
                  <a:pt x="42" y="55"/>
                  <a:pt x="42" y="55"/>
                </a:cubicBezTo>
                <a:cubicBezTo>
                  <a:pt x="6" y="55"/>
                  <a:pt x="6" y="55"/>
                  <a:pt x="6" y="55"/>
                </a:cubicBezTo>
                <a:cubicBezTo>
                  <a:pt x="5" y="55"/>
                  <a:pt x="3" y="54"/>
                  <a:pt x="3" y="53"/>
                </a:cubicBezTo>
                <a:cubicBezTo>
                  <a:pt x="3" y="6"/>
                  <a:pt x="3" y="6"/>
                  <a:pt x="3" y="6"/>
                </a:cubicBezTo>
                <a:cubicBezTo>
                  <a:pt x="3" y="4"/>
                  <a:pt x="5" y="3"/>
                  <a:pt x="6" y="3"/>
                </a:cubicBezTo>
                <a:cubicBezTo>
                  <a:pt x="69" y="3"/>
                  <a:pt x="69" y="3"/>
                  <a:pt x="69" y="3"/>
                </a:cubicBezTo>
                <a:cubicBezTo>
                  <a:pt x="71" y="3"/>
                  <a:pt x="72" y="4"/>
                  <a:pt x="72" y="6"/>
                </a:cubicBezTo>
                <a:cubicBezTo>
                  <a:pt x="72" y="53"/>
                  <a:pt x="72" y="53"/>
                  <a:pt x="72" y="53"/>
                </a:cubicBezTo>
                <a:cubicBezTo>
                  <a:pt x="72" y="54"/>
                  <a:pt x="71" y="55"/>
                  <a:pt x="69" y="55"/>
                </a:cubicBezTo>
                <a:cubicBezTo>
                  <a:pt x="69" y="55"/>
                  <a:pt x="69" y="55"/>
                  <a:pt x="69" y="55"/>
                </a:cubicBezTo>
                <a:cubicBezTo>
                  <a:pt x="70" y="58"/>
                  <a:pt x="70" y="58"/>
                  <a:pt x="70" y="58"/>
                </a:cubicBezTo>
                <a:cubicBezTo>
                  <a:pt x="73" y="58"/>
                  <a:pt x="75" y="55"/>
                  <a:pt x="75" y="53"/>
                </a:cubicBezTo>
                <a:cubicBezTo>
                  <a:pt x="75" y="6"/>
                  <a:pt x="75" y="6"/>
                  <a:pt x="75" y="6"/>
                </a:cubicBezTo>
                <a:cubicBezTo>
                  <a:pt x="75" y="3"/>
                  <a:pt x="72" y="0"/>
                  <a:pt x="69"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sp>
        <p:nvSpPr>
          <p:cNvPr id="4557" name="Google Shape;4557;p97"/>
          <p:cNvSpPr/>
          <p:nvPr/>
        </p:nvSpPr>
        <p:spPr>
          <a:xfrm>
            <a:off x="7379956" y="4008786"/>
            <a:ext cx="1674447" cy="1673156"/>
          </a:xfrm>
          <a:custGeom>
            <a:avLst/>
            <a:gdLst/>
            <a:ahLst/>
            <a:cxnLst/>
            <a:rect l="l" t="t" r="r" b="b"/>
            <a:pathLst>
              <a:path w="263" h="263" extrusionOk="0">
                <a:moveTo>
                  <a:pt x="148" y="0"/>
                </a:moveTo>
                <a:cubicBezTo>
                  <a:pt x="32" y="0"/>
                  <a:pt x="32" y="0"/>
                  <a:pt x="32" y="0"/>
                </a:cubicBezTo>
                <a:cubicBezTo>
                  <a:pt x="32" y="1"/>
                  <a:pt x="32" y="2"/>
                  <a:pt x="32" y="3"/>
                </a:cubicBezTo>
                <a:cubicBezTo>
                  <a:pt x="32" y="5"/>
                  <a:pt x="31" y="9"/>
                  <a:pt x="30" y="12"/>
                </a:cubicBezTo>
                <a:cubicBezTo>
                  <a:pt x="24" y="18"/>
                  <a:pt x="24" y="18"/>
                  <a:pt x="24" y="18"/>
                </a:cubicBezTo>
                <a:cubicBezTo>
                  <a:pt x="22" y="19"/>
                  <a:pt x="17" y="20"/>
                  <a:pt x="14" y="20"/>
                </a:cubicBezTo>
                <a:cubicBezTo>
                  <a:pt x="5" y="20"/>
                  <a:pt x="5" y="20"/>
                  <a:pt x="5" y="20"/>
                </a:cubicBezTo>
                <a:cubicBezTo>
                  <a:pt x="2" y="20"/>
                  <a:pt x="0" y="23"/>
                  <a:pt x="0" y="26"/>
                </a:cubicBezTo>
                <a:cubicBezTo>
                  <a:pt x="3" y="49"/>
                  <a:pt x="3" y="49"/>
                  <a:pt x="3" y="49"/>
                </a:cubicBezTo>
                <a:cubicBezTo>
                  <a:pt x="4" y="52"/>
                  <a:pt x="6" y="53"/>
                  <a:pt x="9" y="53"/>
                </a:cubicBezTo>
                <a:cubicBezTo>
                  <a:pt x="18" y="50"/>
                  <a:pt x="18" y="50"/>
                  <a:pt x="18" y="50"/>
                </a:cubicBezTo>
                <a:cubicBezTo>
                  <a:pt x="21" y="49"/>
                  <a:pt x="26" y="49"/>
                  <a:pt x="29" y="50"/>
                </a:cubicBezTo>
                <a:cubicBezTo>
                  <a:pt x="36" y="54"/>
                  <a:pt x="36" y="54"/>
                  <a:pt x="36" y="54"/>
                </a:cubicBezTo>
                <a:cubicBezTo>
                  <a:pt x="38" y="56"/>
                  <a:pt x="40" y="60"/>
                  <a:pt x="40" y="62"/>
                </a:cubicBezTo>
                <a:cubicBezTo>
                  <a:pt x="41" y="65"/>
                  <a:pt x="41" y="69"/>
                  <a:pt x="41" y="72"/>
                </a:cubicBezTo>
                <a:cubicBezTo>
                  <a:pt x="37" y="79"/>
                  <a:pt x="37" y="79"/>
                  <a:pt x="37" y="79"/>
                </a:cubicBezTo>
                <a:cubicBezTo>
                  <a:pt x="34" y="81"/>
                  <a:pt x="30" y="83"/>
                  <a:pt x="27" y="84"/>
                </a:cubicBezTo>
                <a:cubicBezTo>
                  <a:pt x="19" y="86"/>
                  <a:pt x="19" y="86"/>
                  <a:pt x="19" y="86"/>
                </a:cubicBezTo>
                <a:cubicBezTo>
                  <a:pt x="16" y="87"/>
                  <a:pt x="14" y="90"/>
                  <a:pt x="16" y="93"/>
                </a:cubicBezTo>
                <a:cubicBezTo>
                  <a:pt x="25" y="114"/>
                  <a:pt x="25" y="114"/>
                  <a:pt x="25" y="114"/>
                </a:cubicBezTo>
                <a:cubicBezTo>
                  <a:pt x="26" y="117"/>
                  <a:pt x="29" y="118"/>
                  <a:pt x="32" y="116"/>
                </a:cubicBezTo>
                <a:cubicBezTo>
                  <a:pt x="39" y="112"/>
                  <a:pt x="39" y="112"/>
                  <a:pt x="39" y="112"/>
                </a:cubicBezTo>
                <a:cubicBezTo>
                  <a:pt x="41" y="111"/>
                  <a:pt x="46" y="109"/>
                  <a:pt x="49" y="109"/>
                </a:cubicBezTo>
                <a:cubicBezTo>
                  <a:pt x="57" y="111"/>
                  <a:pt x="57" y="111"/>
                  <a:pt x="57" y="111"/>
                </a:cubicBezTo>
                <a:cubicBezTo>
                  <a:pt x="59" y="113"/>
                  <a:pt x="62" y="116"/>
                  <a:pt x="64" y="118"/>
                </a:cubicBezTo>
                <a:cubicBezTo>
                  <a:pt x="65" y="120"/>
                  <a:pt x="66" y="124"/>
                  <a:pt x="66" y="127"/>
                </a:cubicBezTo>
                <a:cubicBezTo>
                  <a:pt x="64" y="135"/>
                  <a:pt x="64" y="135"/>
                  <a:pt x="64" y="135"/>
                </a:cubicBezTo>
                <a:cubicBezTo>
                  <a:pt x="63" y="138"/>
                  <a:pt x="59" y="141"/>
                  <a:pt x="56" y="142"/>
                </a:cubicBezTo>
                <a:cubicBezTo>
                  <a:pt x="50" y="146"/>
                  <a:pt x="50" y="146"/>
                  <a:pt x="50" y="146"/>
                </a:cubicBezTo>
                <a:cubicBezTo>
                  <a:pt x="47" y="148"/>
                  <a:pt x="46" y="151"/>
                  <a:pt x="48" y="153"/>
                </a:cubicBezTo>
                <a:cubicBezTo>
                  <a:pt x="62" y="171"/>
                  <a:pt x="62" y="171"/>
                  <a:pt x="62" y="171"/>
                </a:cubicBezTo>
                <a:cubicBezTo>
                  <a:pt x="64" y="174"/>
                  <a:pt x="67" y="174"/>
                  <a:pt x="70" y="172"/>
                </a:cubicBezTo>
                <a:cubicBezTo>
                  <a:pt x="75" y="166"/>
                  <a:pt x="75" y="166"/>
                  <a:pt x="75" y="166"/>
                </a:cubicBezTo>
                <a:cubicBezTo>
                  <a:pt x="77" y="164"/>
                  <a:pt x="81" y="162"/>
                  <a:pt x="84" y="161"/>
                </a:cubicBezTo>
                <a:cubicBezTo>
                  <a:pt x="92" y="161"/>
                  <a:pt x="92" y="161"/>
                  <a:pt x="92" y="161"/>
                </a:cubicBezTo>
                <a:cubicBezTo>
                  <a:pt x="95" y="162"/>
                  <a:pt x="99" y="164"/>
                  <a:pt x="100" y="166"/>
                </a:cubicBezTo>
                <a:cubicBezTo>
                  <a:pt x="102" y="167"/>
                  <a:pt x="104" y="171"/>
                  <a:pt x="106" y="174"/>
                </a:cubicBezTo>
                <a:cubicBezTo>
                  <a:pt x="106" y="182"/>
                  <a:pt x="106" y="182"/>
                  <a:pt x="106" y="182"/>
                </a:cubicBezTo>
                <a:cubicBezTo>
                  <a:pt x="104" y="185"/>
                  <a:pt x="102" y="189"/>
                  <a:pt x="100" y="191"/>
                </a:cubicBezTo>
                <a:cubicBezTo>
                  <a:pt x="95" y="196"/>
                  <a:pt x="95" y="196"/>
                  <a:pt x="95" y="196"/>
                </a:cubicBezTo>
                <a:cubicBezTo>
                  <a:pt x="92" y="198"/>
                  <a:pt x="93" y="202"/>
                  <a:pt x="95" y="204"/>
                </a:cubicBezTo>
                <a:cubicBezTo>
                  <a:pt x="113" y="217"/>
                  <a:pt x="113" y="217"/>
                  <a:pt x="113" y="217"/>
                </a:cubicBezTo>
                <a:cubicBezTo>
                  <a:pt x="116" y="219"/>
                  <a:pt x="119" y="218"/>
                  <a:pt x="120" y="216"/>
                </a:cubicBezTo>
                <a:cubicBezTo>
                  <a:pt x="124" y="210"/>
                  <a:pt x="124" y="210"/>
                  <a:pt x="124" y="210"/>
                </a:cubicBezTo>
                <a:cubicBezTo>
                  <a:pt x="125" y="207"/>
                  <a:pt x="129" y="203"/>
                  <a:pt x="131" y="202"/>
                </a:cubicBezTo>
                <a:cubicBezTo>
                  <a:pt x="139" y="200"/>
                  <a:pt x="139" y="200"/>
                  <a:pt x="139" y="200"/>
                </a:cubicBezTo>
                <a:cubicBezTo>
                  <a:pt x="142" y="200"/>
                  <a:pt x="146" y="201"/>
                  <a:pt x="148" y="202"/>
                </a:cubicBezTo>
                <a:cubicBezTo>
                  <a:pt x="150" y="203"/>
                  <a:pt x="154" y="206"/>
                  <a:pt x="155" y="209"/>
                </a:cubicBezTo>
                <a:cubicBezTo>
                  <a:pt x="158" y="217"/>
                  <a:pt x="158" y="217"/>
                  <a:pt x="158" y="217"/>
                </a:cubicBezTo>
                <a:cubicBezTo>
                  <a:pt x="157" y="220"/>
                  <a:pt x="156" y="225"/>
                  <a:pt x="154" y="227"/>
                </a:cubicBezTo>
                <a:cubicBezTo>
                  <a:pt x="151" y="233"/>
                  <a:pt x="151" y="233"/>
                  <a:pt x="151" y="233"/>
                </a:cubicBezTo>
                <a:cubicBezTo>
                  <a:pt x="149" y="236"/>
                  <a:pt x="150" y="239"/>
                  <a:pt x="153" y="240"/>
                </a:cubicBezTo>
                <a:cubicBezTo>
                  <a:pt x="174" y="248"/>
                  <a:pt x="174" y="248"/>
                  <a:pt x="174" y="248"/>
                </a:cubicBezTo>
                <a:cubicBezTo>
                  <a:pt x="177" y="249"/>
                  <a:pt x="180" y="248"/>
                  <a:pt x="181" y="245"/>
                </a:cubicBezTo>
                <a:cubicBezTo>
                  <a:pt x="182" y="239"/>
                  <a:pt x="182" y="239"/>
                  <a:pt x="182" y="239"/>
                </a:cubicBezTo>
                <a:cubicBezTo>
                  <a:pt x="183" y="236"/>
                  <a:pt x="185" y="231"/>
                  <a:pt x="187" y="229"/>
                </a:cubicBezTo>
                <a:cubicBezTo>
                  <a:pt x="194" y="225"/>
                  <a:pt x="194" y="225"/>
                  <a:pt x="194" y="225"/>
                </a:cubicBezTo>
                <a:cubicBezTo>
                  <a:pt x="197" y="224"/>
                  <a:pt x="202" y="225"/>
                  <a:pt x="204" y="225"/>
                </a:cubicBezTo>
                <a:cubicBezTo>
                  <a:pt x="206" y="226"/>
                  <a:pt x="210" y="228"/>
                  <a:pt x="213" y="230"/>
                </a:cubicBezTo>
                <a:cubicBezTo>
                  <a:pt x="217" y="237"/>
                  <a:pt x="217" y="237"/>
                  <a:pt x="217" y="237"/>
                </a:cubicBezTo>
                <a:cubicBezTo>
                  <a:pt x="217" y="240"/>
                  <a:pt x="217" y="245"/>
                  <a:pt x="216" y="248"/>
                </a:cubicBezTo>
                <a:cubicBezTo>
                  <a:pt x="215" y="254"/>
                  <a:pt x="215" y="254"/>
                  <a:pt x="215" y="254"/>
                </a:cubicBezTo>
                <a:cubicBezTo>
                  <a:pt x="214" y="257"/>
                  <a:pt x="216" y="260"/>
                  <a:pt x="219" y="260"/>
                </a:cubicBezTo>
                <a:cubicBezTo>
                  <a:pt x="241" y="263"/>
                  <a:pt x="241" y="263"/>
                  <a:pt x="241" y="263"/>
                </a:cubicBezTo>
                <a:cubicBezTo>
                  <a:pt x="244" y="263"/>
                  <a:pt x="246" y="261"/>
                  <a:pt x="246" y="258"/>
                </a:cubicBezTo>
                <a:cubicBezTo>
                  <a:pt x="246" y="252"/>
                  <a:pt x="246" y="252"/>
                  <a:pt x="246" y="252"/>
                </a:cubicBezTo>
                <a:cubicBezTo>
                  <a:pt x="246" y="249"/>
                  <a:pt x="247" y="244"/>
                  <a:pt x="249" y="241"/>
                </a:cubicBezTo>
                <a:cubicBezTo>
                  <a:pt x="254" y="235"/>
                  <a:pt x="254" y="235"/>
                  <a:pt x="254" y="235"/>
                </a:cubicBezTo>
                <a:cubicBezTo>
                  <a:pt x="257" y="234"/>
                  <a:pt x="260" y="233"/>
                  <a:pt x="263" y="233"/>
                </a:cubicBezTo>
                <a:cubicBezTo>
                  <a:pt x="263" y="114"/>
                  <a:pt x="263" y="114"/>
                  <a:pt x="263" y="114"/>
                </a:cubicBezTo>
                <a:cubicBezTo>
                  <a:pt x="200" y="114"/>
                  <a:pt x="148" y="63"/>
                  <a:pt x="148"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sp>
        <p:nvSpPr>
          <p:cNvPr id="4558" name="Google Shape;4558;p97"/>
          <p:cNvSpPr/>
          <p:nvPr/>
        </p:nvSpPr>
        <p:spPr>
          <a:xfrm>
            <a:off x="8103641" y="4580814"/>
            <a:ext cx="364143" cy="395353"/>
          </a:xfrm>
          <a:custGeom>
            <a:avLst/>
            <a:gdLst/>
            <a:ahLst/>
            <a:cxnLst/>
            <a:rect l="l" t="t" r="r" b="b"/>
            <a:pathLst>
              <a:path w="74" h="77" extrusionOk="0">
                <a:moveTo>
                  <a:pt x="11" y="18"/>
                </a:moveTo>
                <a:cubicBezTo>
                  <a:pt x="11" y="15"/>
                  <a:pt x="13" y="13"/>
                  <a:pt x="16" y="13"/>
                </a:cubicBezTo>
                <a:cubicBezTo>
                  <a:pt x="18" y="13"/>
                  <a:pt x="19" y="15"/>
                  <a:pt x="20" y="17"/>
                </a:cubicBezTo>
                <a:cubicBezTo>
                  <a:pt x="20" y="17"/>
                  <a:pt x="20" y="17"/>
                  <a:pt x="20" y="17"/>
                </a:cubicBezTo>
                <a:cubicBezTo>
                  <a:pt x="33" y="17"/>
                  <a:pt x="33" y="17"/>
                  <a:pt x="33" y="17"/>
                </a:cubicBezTo>
                <a:cubicBezTo>
                  <a:pt x="33" y="15"/>
                  <a:pt x="34" y="14"/>
                  <a:pt x="36" y="14"/>
                </a:cubicBezTo>
                <a:cubicBezTo>
                  <a:pt x="36" y="9"/>
                  <a:pt x="36" y="9"/>
                  <a:pt x="36" y="9"/>
                </a:cubicBezTo>
                <a:cubicBezTo>
                  <a:pt x="34" y="9"/>
                  <a:pt x="32" y="7"/>
                  <a:pt x="32" y="5"/>
                </a:cubicBezTo>
                <a:cubicBezTo>
                  <a:pt x="32" y="2"/>
                  <a:pt x="34" y="0"/>
                  <a:pt x="37" y="0"/>
                </a:cubicBezTo>
                <a:cubicBezTo>
                  <a:pt x="39" y="0"/>
                  <a:pt x="41" y="2"/>
                  <a:pt x="41" y="5"/>
                </a:cubicBezTo>
                <a:cubicBezTo>
                  <a:pt x="41" y="7"/>
                  <a:pt x="40" y="9"/>
                  <a:pt x="38" y="9"/>
                </a:cubicBezTo>
                <a:cubicBezTo>
                  <a:pt x="38" y="14"/>
                  <a:pt x="38" y="14"/>
                  <a:pt x="38" y="14"/>
                </a:cubicBezTo>
                <a:cubicBezTo>
                  <a:pt x="39" y="14"/>
                  <a:pt x="40" y="15"/>
                  <a:pt x="41" y="17"/>
                </a:cubicBezTo>
                <a:cubicBezTo>
                  <a:pt x="54" y="17"/>
                  <a:pt x="54" y="17"/>
                  <a:pt x="54" y="17"/>
                </a:cubicBezTo>
                <a:cubicBezTo>
                  <a:pt x="54" y="17"/>
                  <a:pt x="54" y="17"/>
                  <a:pt x="54" y="17"/>
                </a:cubicBezTo>
                <a:cubicBezTo>
                  <a:pt x="54" y="15"/>
                  <a:pt x="56" y="13"/>
                  <a:pt x="58" y="13"/>
                </a:cubicBezTo>
                <a:cubicBezTo>
                  <a:pt x="60" y="13"/>
                  <a:pt x="62" y="15"/>
                  <a:pt x="62" y="18"/>
                </a:cubicBezTo>
                <a:cubicBezTo>
                  <a:pt x="62" y="20"/>
                  <a:pt x="61" y="22"/>
                  <a:pt x="59" y="22"/>
                </a:cubicBezTo>
                <a:cubicBezTo>
                  <a:pt x="59" y="27"/>
                  <a:pt x="59" y="27"/>
                  <a:pt x="59" y="27"/>
                </a:cubicBezTo>
                <a:cubicBezTo>
                  <a:pt x="57" y="27"/>
                  <a:pt x="57" y="27"/>
                  <a:pt x="57" y="27"/>
                </a:cubicBezTo>
                <a:cubicBezTo>
                  <a:pt x="57" y="22"/>
                  <a:pt x="57" y="22"/>
                  <a:pt x="57" y="22"/>
                </a:cubicBezTo>
                <a:cubicBezTo>
                  <a:pt x="55" y="22"/>
                  <a:pt x="54" y="20"/>
                  <a:pt x="54" y="19"/>
                </a:cubicBezTo>
                <a:cubicBezTo>
                  <a:pt x="41" y="19"/>
                  <a:pt x="41" y="19"/>
                  <a:pt x="41" y="19"/>
                </a:cubicBezTo>
                <a:cubicBezTo>
                  <a:pt x="41" y="21"/>
                  <a:pt x="39" y="22"/>
                  <a:pt x="37" y="22"/>
                </a:cubicBezTo>
                <a:cubicBezTo>
                  <a:pt x="35" y="22"/>
                  <a:pt x="33" y="21"/>
                  <a:pt x="33" y="19"/>
                </a:cubicBezTo>
                <a:cubicBezTo>
                  <a:pt x="20" y="19"/>
                  <a:pt x="20" y="19"/>
                  <a:pt x="20" y="19"/>
                </a:cubicBezTo>
                <a:cubicBezTo>
                  <a:pt x="20" y="20"/>
                  <a:pt x="18" y="22"/>
                  <a:pt x="17" y="22"/>
                </a:cubicBezTo>
                <a:cubicBezTo>
                  <a:pt x="17" y="27"/>
                  <a:pt x="17" y="27"/>
                  <a:pt x="17" y="27"/>
                </a:cubicBezTo>
                <a:cubicBezTo>
                  <a:pt x="15" y="27"/>
                  <a:pt x="15" y="27"/>
                  <a:pt x="15" y="27"/>
                </a:cubicBezTo>
                <a:cubicBezTo>
                  <a:pt x="15" y="22"/>
                  <a:pt x="15" y="22"/>
                  <a:pt x="15" y="22"/>
                </a:cubicBezTo>
                <a:cubicBezTo>
                  <a:pt x="13" y="22"/>
                  <a:pt x="11" y="20"/>
                  <a:pt x="11" y="18"/>
                </a:cubicBezTo>
                <a:close/>
                <a:moveTo>
                  <a:pt x="74" y="68"/>
                </a:moveTo>
                <a:cubicBezTo>
                  <a:pt x="74" y="69"/>
                  <a:pt x="74" y="69"/>
                  <a:pt x="73" y="69"/>
                </a:cubicBezTo>
                <a:cubicBezTo>
                  <a:pt x="73" y="69"/>
                  <a:pt x="73" y="69"/>
                  <a:pt x="73" y="69"/>
                </a:cubicBezTo>
                <a:cubicBezTo>
                  <a:pt x="55" y="69"/>
                  <a:pt x="55" y="69"/>
                  <a:pt x="55" y="69"/>
                </a:cubicBezTo>
                <a:cubicBezTo>
                  <a:pt x="54" y="58"/>
                  <a:pt x="53" y="57"/>
                  <a:pt x="53" y="56"/>
                </a:cubicBezTo>
                <a:cubicBezTo>
                  <a:pt x="51" y="55"/>
                  <a:pt x="49" y="54"/>
                  <a:pt x="45" y="53"/>
                </a:cubicBezTo>
                <a:cubicBezTo>
                  <a:pt x="45" y="53"/>
                  <a:pt x="45" y="53"/>
                  <a:pt x="45" y="53"/>
                </a:cubicBezTo>
                <a:cubicBezTo>
                  <a:pt x="44" y="52"/>
                  <a:pt x="44" y="52"/>
                  <a:pt x="44" y="52"/>
                </a:cubicBezTo>
                <a:cubicBezTo>
                  <a:pt x="44" y="52"/>
                  <a:pt x="44" y="51"/>
                  <a:pt x="44" y="51"/>
                </a:cubicBezTo>
                <a:cubicBezTo>
                  <a:pt x="45" y="50"/>
                  <a:pt x="48" y="49"/>
                  <a:pt x="50" y="48"/>
                </a:cubicBezTo>
                <a:cubicBezTo>
                  <a:pt x="51" y="48"/>
                  <a:pt x="52" y="48"/>
                  <a:pt x="52" y="48"/>
                </a:cubicBezTo>
                <a:cubicBezTo>
                  <a:pt x="52" y="48"/>
                  <a:pt x="52" y="48"/>
                  <a:pt x="52" y="48"/>
                </a:cubicBezTo>
                <a:cubicBezTo>
                  <a:pt x="52" y="48"/>
                  <a:pt x="53" y="48"/>
                  <a:pt x="53" y="47"/>
                </a:cubicBezTo>
                <a:cubicBezTo>
                  <a:pt x="53" y="47"/>
                  <a:pt x="53" y="47"/>
                  <a:pt x="53" y="47"/>
                </a:cubicBezTo>
                <a:cubicBezTo>
                  <a:pt x="53" y="47"/>
                  <a:pt x="53" y="47"/>
                  <a:pt x="53" y="46"/>
                </a:cubicBezTo>
                <a:cubicBezTo>
                  <a:pt x="53" y="45"/>
                  <a:pt x="53" y="45"/>
                  <a:pt x="53" y="44"/>
                </a:cubicBezTo>
                <a:cubicBezTo>
                  <a:pt x="53" y="43"/>
                  <a:pt x="52" y="42"/>
                  <a:pt x="51" y="41"/>
                </a:cubicBezTo>
                <a:cubicBezTo>
                  <a:pt x="51" y="41"/>
                  <a:pt x="50" y="40"/>
                  <a:pt x="50" y="39"/>
                </a:cubicBezTo>
                <a:cubicBezTo>
                  <a:pt x="50" y="38"/>
                  <a:pt x="50" y="37"/>
                  <a:pt x="51" y="37"/>
                </a:cubicBezTo>
                <a:cubicBezTo>
                  <a:pt x="51" y="37"/>
                  <a:pt x="51" y="36"/>
                  <a:pt x="51" y="36"/>
                </a:cubicBezTo>
                <a:cubicBezTo>
                  <a:pt x="51" y="31"/>
                  <a:pt x="53" y="28"/>
                  <a:pt x="58" y="28"/>
                </a:cubicBezTo>
                <a:cubicBezTo>
                  <a:pt x="62" y="28"/>
                  <a:pt x="64" y="31"/>
                  <a:pt x="64" y="36"/>
                </a:cubicBezTo>
                <a:cubicBezTo>
                  <a:pt x="64" y="36"/>
                  <a:pt x="64" y="37"/>
                  <a:pt x="64" y="37"/>
                </a:cubicBezTo>
                <a:cubicBezTo>
                  <a:pt x="65" y="37"/>
                  <a:pt x="65" y="38"/>
                  <a:pt x="65" y="39"/>
                </a:cubicBezTo>
                <a:cubicBezTo>
                  <a:pt x="65" y="40"/>
                  <a:pt x="64" y="41"/>
                  <a:pt x="64" y="41"/>
                </a:cubicBezTo>
                <a:cubicBezTo>
                  <a:pt x="63" y="42"/>
                  <a:pt x="63" y="43"/>
                  <a:pt x="62" y="44"/>
                </a:cubicBezTo>
                <a:cubicBezTo>
                  <a:pt x="62" y="46"/>
                  <a:pt x="62" y="47"/>
                  <a:pt x="62" y="47"/>
                </a:cubicBezTo>
                <a:cubicBezTo>
                  <a:pt x="62" y="47"/>
                  <a:pt x="62" y="48"/>
                  <a:pt x="62" y="48"/>
                </a:cubicBezTo>
                <a:cubicBezTo>
                  <a:pt x="62" y="48"/>
                  <a:pt x="62" y="48"/>
                  <a:pt x="62" y="48"/>
                </a:cubicBezTo>
                <a:cubicBezTo>
                  <a:pt x="62" y="48"/>
                  <a:pt x="62" y="48"/>
                  <a:pt x="62" y="48"/>
                </a:cubicBezTo>
                <a:cubicBezTo>
                  <a:pt x="63" y="48"/>
                  <a:pt x="63" y="48"/>
                  <a:pt x="63" y="48"/>
                </a:cubicBezTo>
                <a:cubicBezTo>
                  <a:pt x="64" y="48"/>
                  <a:pt x="64" y="48"/>
                  <a:pt x="65" y="48"/>
                </a:cubicBezTo>
                <a:cubicBezTo>
                  <a:pt x="67" y="49"/>
                  <a:pt x="70" y="50"/>
                  <a:pt x="71" y="51"/>
                </a:cubicBezTo>
                <a:cubicBezTo>
                  <a:pt x="72" y="53"/>
                  <a:pt x="73" y="66"/>
                  <a:pt x="74" y="68"/>
                </a:cubicBezTo>
                <a:close/>
                <a:moveTo>
                  <a:pt x="57" y="52"/>
                </a:moveTo>
                <a:cubicBezTo>
                  <a:pt x="53" y="49"/>
                  <a:pt x="53" y="49"/>
                  <a:pt x="53" y="49"/>
                </a:cubicBezTo>
                <a:cubicBezTo>
                  <a:pt x="56" y="56"/>
                  <a:pt x="56" y="56"/>
                  <a:pt x="56" y="56"/>
                </a:cubicBezTo>
                <a:lnTo>
                  <a:pt x="57" y="52"/>
                </a:lnTo>
                <a:close/>
                <a:moveTo>
                  <a:pt x="62" y="49"/>
                </a:moveTo>
                <a:cubicBezTo>
                  <a:pt x="58" y="52"/>
                  <a:pt x="58" y="52"/>
                  <a:pt x="58" y="52"/>
                </a:cubicBezTo>
                <a:cubicBezTo>
                  <a:pt x="59" y="57"/>
                  <a:pt x="59" y="57"/>
                  <a:pt x="59" y="57"/>
                </a:cubicBezTo>
                <a:lnTo>
                  <a:pt x="62" y="49"/>
                </a:lnTo>
                <a:close/>
                <a:moveTo>
                  <a:pt x="51" y="57"/>
                </a:moveTo>
                <a:cubicBezTo>
                  <a:pt x="53" y="59"/>
                  <a:pt x="54" y="73"/>
                  <a:pt x="54" y="76"/>
                </a:cubicBezTo>
                <a:cubicBezTo>
                  <a:pt x="54" y="76"/>
                  <a:pt x="54" y="76"/>
                  <a:pt x="54" y="77"/>
                </a:cubicBezTo>
                <a:cubicBezTo>
                  <a:pt x="54" y="77"/>
                  <a:pt x="53" y="77"/>
                  <a:pt x="53" y="77"/>
                </a:cubicBezTo>
                <a:cubicBezTo>
                  <a:pt x="21" y="77"/>
                  <a:pt x="21" y="77"/>
                  <a:pt x="21" y="77"/>
                </a:cubicBezTo>
                <a:cubicBezTo>
                  <a:pt x="21" y="77"/>
                  <a:pt x="21" y="77"/>
                  <a:pt x="20" y="77"/>
                </a:cubicBezTo>
                <a:cubicBezTo>
                  <a:pt x="20" y="77"/>
                  <a:pt x="20" y="77"/>
                  <a:pt x="20" y="77"/>
                </a:cubicBezTo>
                <a:cubicBezTo>
                  <a:pt x="20" y="77"/>
                  <a:pt x="20" y="77"/>
                  <a:pt x="20" y="77"/>
                </a:cubicBezTo>
                <a:cubicBezTo>
                  <a:pt x="20" y="77"/>
                  <a:pt x="20" y="77"/>
                  <a:pt x="20" y="77"/>
                </a:cubicBezTo>
                <a:cubicBezTo>
                  <a:pt x="20" y="76"/>
                  <a:pt x="20" y="76"/>
                  <a:pt x="20" y="76"/>
                </a:cubicBezTo>
                <a:cubicBezTo>
                  <a:pt x="20" y="73"/>
                  <a:pt x="21" y="59"/>
                  <a:pt x="23" y="57"/>
                </a:cubicBezTo>
                <a:cubicBezTo>
                  <a:pt x="24" y="56"/>
                  <a:pt x="26" y="55"/>
                  <a:pt x="29" y="55"/>
                </a:cubicBezTo>
                <a:cubicBezTo>
                  <a:pt x="30" y="54"/>
                  <a:pt x="30" y="54"/>
                  <a:pt x="31" y="54"/>
                </a:cubicBezTo>
                <a:cubicBezTo>
                  <a:pt x="31" y="54"/>
                  <a:pt x="31" y="54"/>
                  <a:pt x="31" y="54"/>
                </a:cubicBezTo>
                <a:cubicBezTo>
                  <a:pt x="31" y="54"/>
                  <a:pt x="32" y="54"/>
                  <a:pt x="32" y="54"/>
                </a:cubicBezTo>
                <a:cubicBezTo>
                  <a:pt x="32" y="54"/>
                  <a:pt x="32" y="54"/>
                  <a:pt x="32" y="54"/>
                </a:cubicBezTo>
                <a:cubicBezTo>
                  <a:pt x="32" y="53"/>
                  <a:pt x="32" y="53"/>
                  <a:pt x="32" y="52"/>
                </a:cubicBezTo>
                <a:cubicBezTo>
                  <a:pt x="32" y="51"/>
                  <a:pt x="32" y="51"/>
                  <a:pt x="32" y="50"/>
                </a:cubicBezTo>
                <a:cubicBezTo>
                  <a:pt x="31" y="49"/>
                  <a:pt x="31" y="48"/>
                  <a:pt x="30" y="47"/>
                </a:cubicBezTo>
                <a:cubicBezTo>
                  <a:pt x="30" y="46"/>
                  <a:pt x="29" y="46"/>
                  <a:pt x="29" y="44"/>
                </a:cubicBezTo>
                <a:cubicBezTo>
                  <a:pt x="29" y="43"/>
                  <a:pt x="29" y="43"/>
                  <a:pt x="29" y="42"/>
                </a:cubicBezTo>
                <a:cubicBezTo>
                  <a:pt x="29" y="42"/>
                  <a:pt x="29" y="42"/>
                  <a:pt x="29" y="41"/>
                </a:cubicBezTo>
                <a:cubicBezTo>
                  <a:pt x="29" y="37"/>
                  <a:pt x="32" y="33"/>
                  <a:pt x="37" y="33"/>
                </a:cubicBezTo>
                <a:cubicBezTo>
                  <a:pt x="41" y="33"/>
                  <a:pt x="44" y="37"/>
                  <a:pt x="44" y="41"/>
                </a:cubicBezTo>
                <a:cubicBezTo>
                  <a:pt x="44" y="42"/>
                  <a:pt x="44" y="42"/>
                  <a:pt x="44" y="42"/>
                </a:cubicBezTo>
                <a:cubicBezTo>
                  <a:pt x="44" y="43"/>
                  <a:pt x="45" y="43"/>
                  <a:pt x="45" y="44"/>
                </a:cubicBezTo>
                <a:cubicBezTo>
                  <a:pt x="44" y="46"/>
                  <a:pt x="44" y="46"/>
                  <a:pt x="43" y="47"/>
                </a:cubicBezTo>
                <a:cubicBezTo>
                  <a:pt x="43" y="48"/>
                  <a:pt x="42" y="49"/>
                  <a:pt x="41" y="50"/>
                </a:cubicBezTo>
                <a:cubicBezTo>
                  <a:pt x="41" y="52"/>
                  <a:pt x="42" y="53"/>
                  <a:pt x="42" y="54"/>
                </a:cubicBezTo>
                <a:cubicBezTo>
                  <a:pt x="42" y="54"/>
                  <a:pt x="42" y="54"/>
                  <a:pt x="42" y="54"/>
                </a:cubicBezTo>
                <a:cubicBezTo>
                  <a:pt x="42" y="54"/>
                  <a:pt x="42" y="54"/>
                  <a:pt x="42" y="54"/>
                </a:cubicBezTo>
                <a:cubicBezTo>
                  <a:pt x="42" y="54"/>
                  <a:pt x="42" y="54"/>
                  <a:pt x="42" y="54"/>
                </a:cubicBezTo>
                <a:cubicBezTo>
                  <a:pt x="42" y="54"/>
                  <a:pt x="42" y="54"/>
                  <a:pt x="43" y="54"/>
                </a:cubicBezTo>
                <a:cubicBezTo>
                  <a:pt x="43" y="54"/>
                  <a:pt x="44" y="54"/>
                  <a:pt x="45" y="55"/>
                </a:cubicBezTo>
                <a:cubicBezTo>
                  <a:pt x="47" y="55"/>
                  <a:pt x="50" y="56"/>
                  <a:pt x="51" y="57"/>
                </a:cubicBezTo>
                <a:close/>
                <a:moveTo>
                  <a:pt x="36" y="58"/>
                </a:moveTo>
                <a:cubicBezTo>
                  <a:pt x="32" y="55"/>
                  <a:pt x="32" y="55"/>
                  <a:pt x="32" y="55"/>
                </a:cubicBezTo>
                <a:cubicBezTo>
                  <a:pt x="35" y="63"/>
                  <a:pt x="35" y="63"/>
                  <a:pt x="35" y="63"/>
                </a:cubicBezTo>
                <a:lnTo>
                  <a:pt x="36" y="58"/>
                </a:lnTo>
                <a:close/>
                <a:moveTo>
                  <a:pt x="41" y="55"/>
                </a:moveTo>
                <a:cubicBezTo>
                  <a:pt x="38" y="58"/>
                  <a:pt x="38" y="58"/>
                  <a:pt x="38" y="58"/>
                </a:cubicBezTo>
                <a:cubicBezTo>
                  <a:pt x="39" y="64"/>
                  <a:pt x="39" y="64"/>
                  <a:pt x="39" y="64"/>
                </a:cubicBezTo>
                <a:lnTo>
                  <a:pt x="41" y="55"/>
                </a:lnTo>
                <a:close/>
                <a:moveTo>
                  <a:pt x="21" y="56"/>
                </a:moveTo>
                <a:cubicBezTo>
                  <a:pt x="21" y="57"/>
                  <a:pt x="19" y="58"/>
                  <a:pt x="18" y="69"/>
                </a:cubicBezTo>
                <a:cubicBezTo>
                  <a:pt x="1" y="69"/>
                  <a:pt x="1" y="69"/>
                  <a:pt x="1" y="69"/>
                </a:cubicBezTo>
                <a:cubicBezTo>
                  <a:pt x="1" y="69"/>
                  <a:pt x="1" y="69"/>
                  <a:pt x="1" y="69"/>
                </a:cubicBezTo>
                <a:cubicBezTo>
                  <a:pt x="1" y="69"/>
                  <a:pt x="0" y="69"/>
                  <a:pt x="0" y="69"/>
                </a:cubicBezTo>
                <a:cubicBezTo>
                  <a:pt x="0" y="69"/>
                  <a:pt x="0" y="69"/>
                  <a:pt x="0" y="69"/>
                </a:cubicBezTo>
                <a:cubicBezTo>
                  <a:pt x="0" y="69"/>
                  <a:pt x="0" y="69"/>
                  <a:pt x="0" y="69"/>
                </a:cubicBezTo>
                <a:cubicBezTo>
                  <a:pt x="0" y="69"/>
                  <a:pt x="0" y="69"/>
                  <a:pt x="0" y="68"/>
                </a:cubicBezTo>
                <a:cubicBezTo>
                  <a:pt x="0" y="66"/>
                  <a:pt x="1" y="53"/>
                  <a:pt x="3" y="51"/>
                </a:cubicBezTo>
                <a:cubicBezTo>
                  <a:pt x="4" y="50"/>
                  <a:pt x="6" y="49"/>
                  <a:pt x="9" y="48"/>
                </a:cubicBezTo>
                <a:cubicBezTo>
                  <a:pt x="9" y="48"/>
                  <a:pt x="10" y="48"/>
                  <a:pt x="11" y="48"/>
                </a:cubicBezTo>
                <a:cubicBezTo>
                  <a:pt x="11" y="48"/>
                  <a:pt x="11" y="48"/>
                  <a:pt x="11" y="48"/>
                </a:cubicBezTo>
                <a:cubicBezTo>
                  <a:pt x="11" y="48"/>
                  <a:pt x="11" y="48"/>
                  <a:pt x="11" y="47"/>
                </a:cubicBezTo>
                <a:cubicBezTo>
                  <a:pt x="11" y="47"/>
                  <a:pt x="11" y="47"/>
                  <a:pt x="11" y="47"/>
                </a:cubicBezTo>
                <a:cubicBezTo>
                  <a:pt x="11" y="47"/>
                  <a:pt x="12" y="47"/>
                  <a:pt x="12" y="46"/>
                </a:cubicBezTo>
                <a:cubicBezTo>
                  <a:pt x="12" y="45"/>
                  <a:pt x="12" y="45"/>
                  <a:pt x="12" y="44"/>
                </a:cubicBezTo>
                <a:cubicBezTo>
                  <a:pt x="11" y="43"/>
                  <a:pt x="10" y="42"/>
                  <a:pt x="10" y="41"/>
                </a:cubicBezTo>
                <a:cubicBezTo>
                  <a:pt x="10" y="41"/>
                  <a:pt x="9" y="40"/>
                  <a:pt x="9" y="39"/>
                </a:cubicBezTo>
                <a:cubicBezTo>
                  <a:pt x="8" y="38"/>
                  <a:pt x="9" y="37"/>
                  <a:pt x="9" y="37"/>
                </a:cubicBezTo>
                <a:cubicBezTo>
                  <a:pt x="9" y="37"/>
                  <a:pt x="9" y="36"/>
                  <a:pt x="9" y="36"/>
                </a:cubicBezTo>
                <a:cubicBezTo>
                  <a:pt x="9" y="31"/>
                  <a:pt x="12" y="28"/>
                  <a:pt x="16" y="28"/>
                </a:cubicBezTo>
                <a:cubicBezTo>
                  <a:pt x="20" y="28"/>
                  <a:pt x="23" y="31"/>
                  <a:pt x="23" y="36"/>
                </a:cubicBezTo>
                <a:cubicBezTo>
                  <a:pt x="23" y="36"/>
                  <a:pt x="23" y="37"/>
                  <a:pt x="23" y="37"/>
                </a:cubicBezTo>
                <a:cubicBezTo>
                  <a:pt x="23" y="37"/>
                  <a:pt x="24" y="38"/>
                  <a:pt x="23" y="39"/>
                </a:cubicBezTo>
                <a:cubicBezTo>
                  <a:pt x="23" y="40"/>
                  <a:pt x="22" y="41"/>
                  <a:pt x="22" y="41"/>
                </a:cubicBezTo>
                <a:cubicBezTo>
                  <a:pt x="22" y="42"/>
                  <a:pt x="21" y="43"/>
                  <a:pt x="20" y="44"/>
                </a:cubicBezTo>
                <a:cubicBezTo>
                  <a:pt x="20" y="46"/>
                  <a:pt x="20" y="47"/>
                  <a:pt x="21" y="47"/>
                </a:cubicBezTo>
                <a:cubicBezTo>
                  <a:pt x="21" y="47"/>
                  <a:pt x="21" y="48"/>
                  <a:pt x="21" y="48"/>
                </a:cubicBezTo>
                <a:cubicBezTo>
                  <a:pt x="21" y="48"/>
                  <a:pt x="21" y="48"/>
                  <a:pt x="21" y="48"/>
                </a:cubicBezTo>
                <a:cubicBezTo>
                  <a:pt x="21" y="48"/>
                  <a:pt x="21" y="48"/>
                  <a:pt x="21" y="48"/>
                </a:cubicBezTo>
                <a:cubicBezTo>
                  <a:pt x="21" y="48"/>
                  <a:pt x="21" y="48"/>
                  <a:pt x="22" y="48"/>
                </a:cubicBezTo>
                <a:cubicBezTo>
                  <a:pt x="22" y="48"/>
                  <a:pt x="23" y="48"/>
                  <a:pt x="23" y="48"/>
                </a:cubicBezTo>
                <a:cubicBezTo>
                  <a:pt x="26" y="49"/>
                  <a:pt x="28" y="50"/>
                  <a:pt x="29" y="51"/>
                </a:cubicBezTo>
                <a:cubicBezTo>
                  <a:pt x="30" y="51"/>
                  <a:pt x="30" y="52"/>
                  <a:pt x="30" y="52"/>
                </a:cubicBezTo>
                <a:cubicBezTo>
                  <a:pt x="30" y="52"/>
                  <a:pt x="29" y="52"/>
                  <a:pt x="29" y="53"/>
                </a:cubicBezTo>
                <a:cubicBezTo>
                  <a:pt x="28" y="53"/>
                  <a:pt x="28" y="53"/>
                  <a:pt x="28" y="53"/>
                </a:cubicBezTo>
                <a:cubicBezTo>
                  <a:pt x="25" y="54"/>
                  <a:pt x="22" y="55"/>
                  <a:pt x="21" y="56"/>
                </a:cubicBezTo>
                <a:close/>
                <a:moveTo>
                  <a:pt x="15" y="52"/>
                </a:moveTo>
                <a:cubicBezTo>
                  <a:pt x="12" y="49"/>
                  <a:pt x="12" y="49"/>
                  <a:pt x="12" y="49"/>
                </a:cubicBezTo>
                <a:cubicBezTo>
                  <a:pt x="14" y="56"/>
                  <a:pt x="14" y="56"/>
                  <a:pt x="14" y="56"/>
                </a:cubicBezTo>
                <a:lnTo>
                  <a:pt x="15" y="52"/>
                </a:lnTo>
                <a:close/>
                <a:moveTo>
                  <a:pt x="20" y="49"/>
                </a:moveTo>
                <a:cubicBezTo>
                  <a:pt x="17" y="52"/>
                  <a:pt x="17" y="52"/>
                  <a:pt x="17" y="52"/>
                </a:cubicBezTo>
                <a:cubicBezTo>
                  <a:pt x="18" y="57"/>
                  <a:pt x="18" y="57"/>
                  <a:pt x="18" y="57"/>
                </a:cubicBezTo>
                <a:lnTo>
                  <a:pt x="20" y="49"/>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sp>
        <p:nvSpPr>
          <p:cNvPr id="4559" name="Google Shape;4559;p97"/>
          <p:cNvSpPr/>
          <p:nvPr/>
        </p:nvSpPr>
        <p:spPr>
          <a:xfrm>
            <a:off x="7373501" y="2327885"/>
            <a:ext cx="1680902" cy="1680902"/>
          </a:xfrm>
          <a:custGeom>
            <a:avLst/>
            <a:gdLst/>
            <a:ahLst/>
            <a:cxnLst/>
            <a:rect l="l" t="t" r="r" b="b"/>
            <a:pathLst>
              <a:path w="264" h="264" extrusionOk="0">
                <a:moveTo>
                  <a:pt x="254" y="33"/>
                </a:moveTo>
                <a:cubicBezTo>
                  <a:pt x="248" y="27"/>
                  <a:pt x="248" y="27"/>
                  <a:pt x="248" y="27"/>
                </a:cubicBezTo>
                <a:cubicBezTo>
                  <a:pt x="247" y="24"/>
                  <a:pt x="246" y="20"/>
                  <a:pt x="246" y="17"/>
                </a:cubicBezTo>
                <a:cubicBezTo>
                  <a:pt x="246" y="5"/>
                  <a:pt x="246" y="5"/>
                  <a:pt x="246" y="5"/>
                </a:cubicBezTo>
                <a:cubicBezTo>
                  <a:pt x="246" y="2"/>
                  <a:pt x="244" y="0"/>
                  <a:pt x="241" y="0"/>
                </a:cubicBezTo>
                <a:cubicBezTo>
                  <a:pt x="217" y="3"/>
                  <a:pt x="217" y="3"/>
                  <a:pt x="217" y="3"/>
                </a:cubicBezTo>
                <a:cubicBezTo>
                  <a:pt x="214" y="4"/>
                  <a:pt x="212" y="7"/>
                  <a:pt x="213" y="10"/>
                </a:cubicBezTo>
                <a:cubicBezTo>
                  <a:pt x="216" y="21"/>
                  <a:pt x="216" y="21"/>
                  <a:pt x="216" y="21"/>
                </a:cubicBezTo>
                <a:cubicBezTo>
                  <a:pt x="217" y="24"/>
                  <a:pt x="217" y="28"/>
                  <a:pt x="217" y="31"/>
                </a:cubicBezTo>
                <a:cubicBezTo>
                  <a:pt x="213" y="39"/>
                  <a:pt x="213" y="39"/>
                  <a:pt x="213" y="39"/>
                </a:cubicBezTo>
                <a:cubicBezTo>
                  <a:pt x="210" y="41"/>
                  <a:pt x="206" y="43"/>
                  <a:pt x="204" y="43"/>
                </a:cubicBezTo>
                <a:cubicBezTo>
                  <a:pt x="202" y="44"/>
                  <a:pt x="197" y="44"/>
                  <a:pt x="194" y="44"/>
                </a:cubicBezTo>
                <a:cubicBezTo>
                  <a:pt x="187" y="39"/>
                  <a:pt x="187" y="39"/>
                  <a:pt x="187" y="39"/>
                </a:cubicBezTo>
                <a:cubicBezTo>
                  <a:pt x="185" y="37"/>
                  <a:pt x="183" y="33"/>
                  <a:pt x="182" y="30"/>
                </a:cubicBezTo>
                <a:cubicBezTo>
                  <a:pt x="179" y="19"/>
                  <a:pt x="179" y="19"/>
                  <a:pt x="179" y="19"/>
                </a:cubicBezTo>
                <a:cubicBezTo>
                  <a:pt x="179" y="16"/>
                  <a:pt x="176" y="14"/>
                  <a:pt x="173" y="15"/>
                </a:cubicBezTo>
                <a:cubicBezTo>
                  <a:pt x="151" y="25"/>
                  <a:pt x="151" y="25"/>
                  <a:pt x="151" y="25"/>
                </a:cubicBezTo>
                <a:cubicBezTo>
                  <a:pt x="148" y="26"/>
                  <a:pt x="147" y="29"/>
                  <a:pt x="149" y="32"/>
                </a:cubicBezTo>
                <a:cubicBezTo>
                  <a:pt x="154" y="42"/>
                  <a:pt x="154" y="42"/>
                  <a:pt x="154" y="42"/>
                </a:cubicBezTo>
                <a:cubicBezTo>
                  <a:pt x="156" y="44"/>
                  <a:pt x="157" y="49"/>
                  <a:pt x="158" y="52"/>
                </a:cubicBezTo>
                <a:cubicBezTo>
                  <a:pt x="155" y="60"/>
                  <a:pt x="155" y="60"/>
                  <a:pt x="155" y="60"/>
                </a:cubicBezTo>
                <a:cubicBezTo>
                  <a:pt x="154" y="62"/>
                  <a:pt x="151" y="65"/>
                  <a:pt x="148" y="66"/>
                </a:cubicBezTo>
                <a:cubicBezTo>
                  <a:pt x="146" y="68"/>
                  <a:pt x="142" y="69"/>
                  <a:pt x="139" y="69"/>
                </a:cubicBezTo>
                <a:cubicBezTo>
                  <a:pt x="131" y="67"/>
                  <a:pt x="131" y="67"/>
                  <a:pt x="131" y="67"/>
                </a:cubicBezTo>
                <a:cubicBezTo>
                  <a:pt x="129" y="65"/>
                  <a:pt x="125" y="62"/>
                  <a:pt x="124" y="59"/>
                </a:cubicBezTo>
                <a:cubicBezTo>
                  <a:pt x="118" y="49"/>
                  <a:pt x="118" y="49"/>
                  <a:pt x="118" y="49"/>
                </a:cubicBezTo>
                <a:cubicBezTo>
                  <a:pt x="117" y="47"/>
                  <a:pt x="114" y="46"/>
                  <a:pt x="111" y="48"/>
                </a:cubicBezTo>
                <a:cubicBezTo>
                  <a:pt x="92" y="62"/>
                  <a:pt x="92" y="62"/>
                  <a:pt x="92" y="62"/>
                </a:cubicBezTo>
                <a:cubicBezTo>
                  <a:pt x="90" y="64"/>
                  <a:pt x="90" y="68"/>
                  <a:pt x="92" y="70"/>
                </a:cubicBezTo>
                <a:cubicBezTo>
                  <a:pt x="100" y="78"/>
                  <a:pt x="100" y="78"/>
                  <a:pt x="100" y="78"/>
                </a:cubicBezTo>
                <a:cubicBezTo>
                  <a:pt x="102" y="80"/>
                  <a:pt x="105" y="84"/>
                  <a:pt x="106" y="87"/>
                </a:cubicBezTo>
                <a:cubicBezTo>
                  <a:pt x="106" y="95"/>
                  <a:pt x="106" y="95"/>
                  <a:pt x="106" y="95"/>
                </a:cubicBezTo>
                <a:cubicBezTo>
                  <a:pt x="105" y="98"/>
                  <a:pt x="102" y="102"/>
                  <a:pt x="101" y="103"/>
                </a:cubicBezTo>
                <a:cubicBezTo>
                  <a:pt x="99" y="105"/>
                  <a:pt x="95" y="107"/>
                  <a:pt x="92" y="108"/>
                </a:cubicBezTo>
                <a:cubicBezTo>
                  <a:pt x="84" y="108"/>
                  <a:pt x="84" y="108"/>
                  <a:pt x="84" y="108"/>
                </a:cubicBezTo>
                <a:cubicBezTo>
                  <a:pt x="81" y="107"/>
                  <a:pt x="77" y="105"/>
                  <a:pt x="75" y="102"/>
                </a:cubicBezTo>
                <a:cubicBezTo>
                  <a:pt x="67" y="95"/>
                  <a:pt x="67" y="95"/>
                  <a:pt x="67" y="95"/>
                </a:cubicBezTo>
                <a:cubicBezTo>
                  <a:pt x="65" y="93"/>
                  <a:pt x="62" y="93"/>
                  <a:pt x="60" y="95"/>
                </a:cubicBezTo>
                <a:cubicBezTo>
                  <a:pt x="46" y="114"/>
                  <a:pt x="46" y="114"/>
                  <a:pt x="46" y="114"/>
                </a:cubicBezTo>
                <a:cubicBezTo>
                  <a:pt x="44" y="117"/>
                  <a:pt x="45" y="120"/>
                  <a:pt x="47" y="121"/>
                </a:cubicBezTo>
                <a:cubicBezTo>
                  <a:pt x="57" y="127"/>
                  <a:pt x="57" y="127"/>
                  <a:pt x="57" y="127"/>
                </a:cubicBezTo>
                <a:cubicBezTo>
                  <a:pt x="59" y="128"/>
                  <a:pt x="63" y="131"/>
                  <a:pt x="65" y="134"/>
                </a:cubicBezTo>
                <a:cubicBezTo>
                  <a:pt x="67" y="142"/>
                  <a:pt x="67" y="142"/>
                  <a:pt x="67" y="142"/>
                </a:cubicBezTo>
                <a:cubicBezTo>
                  <a:pt x="67" y="145"/>
                  <a:pt x="65" y="149"/>
                  <a:pt x="64" y="151"/>
                </a:cubicBezTo>
                <a:cubicBezTo>
                  <a:pt x="63" y="153"/>
                  <a:pt x="60" y="156"/>
                  <a:pt x="58" y="158"/>
                </a:cubicBezTo>
                <a:cubicBezTo>
                  <a:pt x="49" y="160"/>
                  <a:pt x="49" y="160"/>
                  <a:pt x="49" y="160"/>
                </a:cubicBezTo>
                <a:cubicBezTo>
                  <a:pt x="46" y="160"/>
                  <a:pt x="42" y="159"/>
                  <a:pt x="39" y="157"/>
                </a:cubicBezTo>
                <a:cubicBezTo>
                  <a:pt x="30" y="152"/>
                  <a:pt x="30" y="152"/>
                  <a:pt x="30" y="152"/>
                </a:cubicBezTo>
                <a:cubicBezTo>
                  <a:pt x="28" y="150"/>
                  <a:pt x="24" y="151"/>
                  <a:pt x="23" y="154"/>
                </a:cubicBezTo>
                <a:cubicBezTo>
                  <a:pt x="14" y="176"/>
                  <a:pt x="14" y="176"/>
                  <a:pt x="14" y="176"/>
                </a:cubicBezTo>
                <a:cubicBezTo>
                  <a:pt x="13" y="179"/>
                  <a:pt x="15" y="182"/>
                  <a:pt x="18" y="182"/>
                </a:cubicBezTo>
                <a:cubicBezTo>
                  <a:pt x="28" y="185"/>
                  <a:pt x="28" y="185"/>
                  <a:pt x="28" y="185"/>
                </a:cubicBezTo>
                <a:cubicBezTo>
                  <a:pt x="31" y="186"/>
                  <a:pt x="35" y="188"/>
                  <a:pt x="37" y="190"/>
                </a:cubicBezTo>
                <a:cubicBezTo>
                  <a:pt x="41" y="197"/>
                  <a:pt x="41" y="197"/>
                  <a:pt x="41" y="197"/>
                </a:cubicBezTo>
                <a:cubicBezTo>
                  <a:pt x="42" y="200"/>
                  <a:pt x="42" y="205"/>
                  <a:pt x="41" y="207"/>
                </a:cubicBezTo>
                <a:cubicBezTo>
                  <a:pt x="41" y="209"/>
                  <a:pt x="39" y="213"/>
                  <a:pt x="37" y="215"/>
                </a:cubicBezTo>
                <a:cubicBezTo>
                  <a:pt x="29" y="220"/>
                  <a:pt x="29" y="220"/>
                  <a:pt x="29" y="220"/>
                </a:cubicBezTo>
                <a:cubicBezTo>
                  <a:pt x="26" y="220"/>
                  <a:pt x="22" y="220"/>
                  <a:pt x="19" y="219"/>
                </a:cubicBezTo>
                <a:cubicBezTo>
                  <a:pt x="9" y="216"/>
                  <a:pt x="9" y="216"/>
                  <a:pt x="9" y="216"/>
                </a:cubicBezTo>
                <a:cubicBezTo>
                  <a:pt x="6" y="216"/>
                  <a:pt x="4" y="217"/>
                  <a:pt x="3" y="220"/>
                </a:cubicBezTo>
                <a:cubicBezTo>
                  <a:pt x="0" y="244"/>
                  <a:pt x="0" y="244"/>
                  <a:pt x="0" y="244"/>
                </a:cubicBezTo>
                <a:cubicBezTo>
                  <a:pt x="0" y="247"/>
                  <a:pt x="2" y="249"/>
                  <a:pt x="5" y="249"/>
                </a:cubicBezTo>
                <a:cubicBezTo>
                  <a:pt x="15" y="249"/>
                  <a:pt x="15" y="249"/>
                  <a:pt x="15" y="249"/>
                </a:cubicBezTo>
                <a:cubicBezTo>
                  <a:pt x="18" y="249"/>
                  <a:pt x="23" y="250"/>
                  <a:pt x="25" y="251"/>
                </a:cubicBezTo>
                <a:cubicBezTo>
                  <a:pt x="31" y="257"/>
                  <a:pt x="31" y="257"/>
                  <a:pt x="31" y="257"/>
                </a:cubicBezTo>
                <a:cubicBezTo>
                  <a:pt x="32" y="259"/>
                  <a:pt x="33" y="261"/>
                  <a:pt x="33" y="264"/>
                </a:cubicBezTo>
                <a:cubicBezTo>
                  <a:pt x="149" y="264"/>
                  <a:pt x="149" y="264"/>
                  <a:pt x="149" y="264"/>
                </a:cubicBezTo>
                <a:cubicBezTo>
                  <a:pt x="149" y="264"/>
                  <a:pt x="149" y="264"/>
                  <a:pt x="149" y="264"/>
                </a:cubicBezTo>
                <a:cubicBezTo>
                  <a:pt x="149" y="200"/>
                  <a:pt x="201" y="149"/>
                  <a:pt x="264" y="149"/>
                </a:cubicBezTo>
                <a:cubicBezTo>
                  <a:pt x="264" y="35"/>
                  <a:pt x="264" y="35"/>
                  <a:pt x="264" y="35"/>
                </a:cubicBezTo>
                <a:cubicBezTo>
                  <a:pt x="261" y="35"/>
                  <a:pt x="257" y="34"/>
                  <a:pt x="254" y="3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sp>
        <p:nvSpPr>
          <p:cNvPr id="4560" name="Google Shape;4560;p97"/>
          <p:cNvSpPr/>
          <p:nvPr/>
        </p:nvSpPr>
        <p:spPr>
          <a:xfrm>
            <a:off x="8065487" y="3123055"/>
            <a:ext cx="362387" cy="265319"/>
          </a:xfrm>
          <a:custGeom>
            <a:avLst/>
            <a:gdLst/>
            <a:ahLst/>
            <a:cxnLst/>
            <a:rect l="l" t="t" r="r" b="b"/>
            <a:pathLst>
              <a:path w="71" h="50" extrusionOk="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sp>
        <p:nvSpPr>
          <p:cNvPr id="4561" name="Google Shape;4561;p97"/>
          <p:cNvSpPr/>
          <p:nvPr/>
        </p:nvSpPr>
        <p:spPr>
          <a:xfrm>
            <a:off x="2076960" y="2398381"/>
            <a:ext cx="1924065" cy="772519"/>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200" b="1">
                <a:solidFill>
                  <a:schemeClr val="dk1"/>
                </a:solidFill>
                <a:latin typeface="Lato"/>
                <a:ea typeface="Lato"/>
                <a:cs typeface="Lato"/>
                <a:sym typeface="Lato"/>
              </a:rPr>
              <a:t>Suppliers</a:t>
            </a:r>
            <a:endParaRPr/>
          </a:p>
          <a:p>
            <a:pPr marL="0" marR="0" lvl="0" indent="0" algn="l" rtl="0">
              <a:lnSpc>
                <a:spcPct val="130000"/>
              </a:lnSpc>
              <a:spcBef>
                <a:spcPts val="0"/>
              </a:spcBef>
              <a:spcAft>
                <a:spcPts val="0"/>
              </a:spcAft>
              <a:buNone/>
            </a:pPr>
            <a:r>
              <a:rPr lang="en-US" sz="1100">
                <a:solidFill>
                  <a:schemeClr val="dk1"/>
                </a:solidFill>
                <a:latin typeface="Lato"/>
                <a:ea typeface="Lato"/>
                <a:cs typeface="Lato"/>
                <a:sym typeface="Lato"/>
              </a:rPr>
              <a:t>Authoritatively cultivate out-of-the-box processes</a:t>
            </a:r>
            <a:endParaRPr/>
          </a:p>
        </p:txBody>
      </p:sp>
      <p:sp>
        <p:nvSpPr>
          <p:cNvPr id="4562" name="Google Shape;4562;p97"/>
          <p:cNvSpPr/>
          <p:nvPr/>
        </p:nvSpPr>
        <p:spPr>
          <a:xfrm>
            <a:off x="2076960" y="3533498"/>
            <a:ext cx="1924065" cy="772519"/>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200" b="1">
                <a:solidFill>
                  <a:schemeClr val="dk1"/>
                </a:solidFill>
                <a:latin typeface="Lato"/>
                <a:ea typeface="Lato"/>
                <a:cs typeface="Lato"/>
                <a:sym typeface="Lato"/>
              </a:rPr>
              <a:t>Substitutes</a:t>
            </a:r>
            <a:endParaRPr/>
          </a:p>
          <a:p>
            <a:pPr marL="0" marR="0" lvl="0" indent="0" algn="l" rtl="0">
              <a:lnSpc>
                <a:spcPct val="130000"/>
              </a:lnSpc>
              <a:spcBef>
                <a:spcPts val="0"/>
              </a:spcBef>
              <a:spcAft>
                <a:spcPts val="0"/>
              </a:spcAft>
              <a:buNone/>
            </a:pPr>
            <a:r>
              <a:rPr lang="en-US" sz="1100">
                <a:solidFill>
                  <a:schemeClr val="dk1"/>
                </a:solidFill>
                <a:latin typeface="Lato"/>
                <a:ea typeface="Lato"/>
                <a:cs typeface="Lato"/>
                <a:sym typeface="Lato"/>
              </a:rPr>
              <a:t>Authoritatively cultivate out-of-the-box processes</a:t>
            </a:r>
            <a:endParaRPr/>
          </a:p>
        </p:txBody>
      </p:sp>
      <p:sp>
        <p:nvSpPr>
          <p:cNvPr id="4563" name="Google Shape;4563;p97"/>
          <p:cNvSpPr/>
          <p:nvPr/>
        </p:nvSpPr>
        <p:spPr>
          <a:xfrm>
            <a:off x="4956795" y="2398381"/>
            <a:ext cx="1924065" cy="772519"/>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200" b="1">
                <a:solidFill>
                  <a:schemeClr val="dk1"/>
                </a:solidFill>
                <a:latin typeface="Lato"/>
                <a:ea typeface="Lato"/>
                <a:cs typeface="Lato"/>
                <a:sym typeface="Lato"/>
              </a:rPr>
              <a:t>Customers</a:t>
            </a:r>
            <a:endParaRPr/>
          </a:p>
          <a:p>
            <a:pPr marL="0" marR="0" lvl="0" indent="0" algn="l" rtl="0">
              <a:lnSpc>
                <a:spcPct val="130000"/>
              </a:lnSpc>
              <a:spcBef>
                <a:spcPts val="0"/>
              </a:spcBef>
              <a:spcAft>
                <a:spcPts val="0"/>
              </a:spcAft>
              <a:buNone/>
            </a:pPr>
            <a:r>
              <a:rPr lang="en-US" sz="1100">
                <a:solidFill>
                  <a:schemeClr val="dk1"/>
                </a:solidFill>
                <a:latin typeface="Lato"/>
                <a:ea typeface="Lato"/>
                <a:cs typeface="Lato"/>
                <a:sym typeface="Lato"/>
              </a:rPr>
              <a:t>Authoritatively cultivate out-of-the-box processes</a:t>
            </a:r>
            <a:endParaRPr/>
          </a:p>
        </p:txBody>
      </p:sp>
      <p:sp>
        <p:nvSpPr>
          <p:cNvPr id="4564" name="Google Shape;4564;p97"/>
          <p:cNvSpPr/>
          <p:nvPr/>
        </p:nvSpPr>
        <p:spPr>
          <a:xfrm>
            <a:off x="4956795" y="3533498"/>
            <a:ext cx="1924065" cy="772519"/>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200" b="1">
                <a:solidFill>
                  <a:schemeClr val="dk1"/>
                </a:solidFill>
                <a:latin typeface="Lato"/>
                <a:ea typeface="Lato"/>
                <a:cs typeface="Lato"/>
                <a:sym typeface="Lato"/>
              </a:rPr>
              <a:t>New Entrants</a:t>
            </a:r>
            <a:endParaRPr/>
          </a:p>
          <a:p>
            <a:pPr marL="0" marR="0" lvl="0" indent="0" algn="l" rtl="0">
              <a:lnSpc>
                <a:spcPct val="130000"/>
              </a:lnSpc>
              <a:spcBef>
                <a:spcPts val="0"/>
              </a:spcBef>
              <a:spcAft>
                <a:spcPts val="0"/>
              </a:spcAft>
              <a:buNone/>
            </a:pPr>
            <a:r>
              <a:rPr lang="en-US" sz="1100">
                <a:solidFill>
                  <a:schemeClr val="dk1"/>
                </a:solidFill>
                <a:latin typeface="Lato"/>
                <a:ea typeface="Lato"/>
                <a:cs typeface="Lato"/>
                <a:sym typeface="Lato"/>
              </a:rPr>
              <a:t>Authoritatively cultivate out-of-the-box processes</a:t>
            </a:r>
            <a:endParaRPr/>
          </a:p>
        </p:txBody>
      </p:sp>
      <p:sp>
        <p:nvSpPr>
          <p:cNvPr id="4565" name="Google Shape;4565;p97"/>
          <p:cNvSpPr/>
          <p:nvPr/>
        </p:nvSpPr>
        <p:spPr>
          <a:xfrm>
            <a:off x="1273123" y="4573945"/>
            <a:ext cx="5410911" cy="116384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Bring your business to the next Level with Powerfull presentation material for all business and personal presentation, Suitable for all categories business and personal presentation If you are going to use a passage of Lorem Ipsum Soufflé liquorice bonbon tart cookie chocolate cake gummies. </a:t>
            </a:r>
            <a:endParaRPr/>
          </a:p>
        </p:txBody>
      </p:sp>
      <p:grpSp>
        <p:nvGrpSpPr>
          <p:cNvPr id="4566" name="Google Shape;4566;p97"/>
          <p:cNvGrpSpPr/>
          <p:nvPr/>
        </p:nvGrpSpPr>
        <p:grpSpPr>
          <a:xfrm>
            <a:off x="1405623" y="2454281"/>
            <a:ext cx="640080" cy="640080"/>
            <a:chOff x="1405623" y="2454281"/>
            <a:chExt cx="640080" cy="640080"/>
          </a:xfrm>
        </p:grpSpPr>
        <p:sp>
          <p:nvSpPr>
            <p:cNvPr id="4567" name="Google Shape;4567;p97"/>
            <p:cNvSpPr/>
            <p:nvPr/>
          </p:nvSpPr>
          <p:spPr>
            <a:xfrm rot="5400000">
              <a:off x="1405623" y="2454281"/>
              <a:ext cx="640080" cy="6400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Light"/>
                <a:ea typeface="Lato Light"/>
                <a:cs typeface="Lato Light"/>
                <a:sym typeface="Lato Light"/>
              </a:endParaRPr>
            </a:p>
          </p:txBody>
        </p:sp>
        <p:sp>
          <p:nvSpPr>
            <p:cNvPr id="4568" name="Google Shape;4568;p97"/>
            <p:cNvSpPr/>
            <p:nvPr/>
          </p:nvSpPr>
          <p:spPr>
            <a:xfrm>
              <a:off x="1566899" y="2671386"/>
              <a:ext cx="317529" cy="205871"/>
            </a:xfrm>
            <a:custGeom>
              <a:avLst/>
              <a:gdLst/>
              <a:ahLst/>
              <a:cxnLst/>
              <a:rect l="l" t="t" r="r" b="b"/>
              <a:pathLst>
                <a:path w="77" h="48" extrusionOk="0">
                  <a:moveTo>
                    <a:pt x="26" y="24"/>
                  </a:moveTo>
                  <a:cubicBezTo>
                    <a:pt x="27" y="24"/>
                    <a:pt x="27" y="24"/>
                    <a:pt x="27" y="23"/>
                  </a:cubicBezTo>
                  <a:cubicBezTo>
                    <a:pt x="27" y="14"/>
                    <a:pt x="27" y="14"/>
                    <a:pt x="27" y="14"/>
                  </a:cubicBezTo>
                  <a:cubicBezTo>
                    <a:pt x="27" y="13"/>
                    <a:pt x="27" y="13"/>
                    <a:pt x="26" y="13"/>
                  </a:cubicBezTo>
                  <a:cubicBezTo>
                    <a:pt x="13" y="13"/>
                    <a:pt x="13" y="13"/>
                    <a:pt x="13" y="13"/>
                  </a:cubicBezTo>
                  <a:cubicBezTo>
                    <a:pt x="13" y="13"/>
                    <a:pt x="13" y="13"/>
                    <a:pt x="12" y="13"/>
                  </a:cubicBezTo>
                  <a:cubicBezTo>
                    <a:pt x="6" y="23"/>
                    <a:pt x="6" y="23"/>
                    <a:pt x="6" y="23"/>
                  </a:cubicBezTo>
                  <a:cubicBezTo>
                    <a:pt x="6" y="23"/>
                    <a:pt x="6" y="24"/>
                    <a:pt x="6" y="24"/>
                  </a:cubicBezTo>
                  <a:cubicBezTo>
                    <a:pt x="6" y="24"/>
                    <a:pt x="7" y="24"/>
                    <a:pt x="7" y="24"/>
                  </a:cubicBezTo>
                  <a:lnTo>
                    <a:pt x="26" y="24"/>
                  </a:lnTo>
                  <a:close/>
                  <a:moveTo>
                    <a:pt x="14" y="15"/>
                  </a:moveTo>
                  <a:cubicBezTo>
                    <a:pt x="25" y="15"/>
                    <a:pt x="25" y="15"/>
                    <a:pt x="25" y="15"/>
                  </a:cubicBezTo>
                  <a:cubicBezTo>
                    <a:pt x="25" y="22"/>
                    <a:pt x="25" y="22"/>
                    <a:pt x="25" y="22"/>
                  </a:cubicBezTo>
                  <a:cubicBezTo>
                    <a:pt x="9" y="22"/>
                    <a:pt x="9" y="22"/>
                    <a:pt x="9" y="22"/>
                  </a:cubicBezTo>
                  <a:lnTo>
                    <a:pt x="14" y="15"/>
                  </a:lnTo>
                  <a:close/>
                  <a:moveTo>
                    <a:pt x="19" y="27"/>
                  </a:moveTo>
                  <a:cubicBezTo>
                    <a:pt x="19" y="28"/>
                    <a:pt x="18" y="28"/>
                    <a:pt x="18" y="28"/>
                  </a:cubicBezTo>
                  <a:cubicBezTo>
                    <a:pt x="14" y="28"/>
                    <a:pt x="14" y="28"/>
                    <a:pt x="14" y="28"/>
                  </a:cubicBezTo>
                  <a:cubicBezTo>
                    <a:pt x="13" y="28"/>
                    <a:pt x="13" y="28"/>
                    <a:pt x="13" y="27"/>
                  </a:cubicBezTo>
                  <a:cubicBezTo>
                    <a:pt x="13" y="27"/>
                    <a:pt x="13" y="26"/>
                    <a:pt x="14" y="26"/>
                  </a:cubicBezTo>
                  <a:cubicBezTo>
                    <a:pt x="18" y="26"/>
                    <a:pt x="18" y="26"/>
                    <a:pt x="18" y="26"/>
                  </a:cubicBezTo>
                  <a:cubicBezTo>
                    <a:pt x="18" y="26"/>
                    <a:pt x="19" y="27"/>
                    <a:pt x="19" y="27"/>
                  </a:cubicBezTo>
                  <a:close/>
                  <a:moveTo>
                    <a:pt x="75" y="0"/>
                  </a:moveTo>
                  <a:cubicBezTo>
                    <a:pt x="30" y="0"/>
                    <a:pt x="30" y="0"/>
                    <a:pt x="30" y="0"/>
                  </a:cubicBezTo>
                  <a:cubicBezTo>
                    <a:pt x="29" y="0"/>
                    <a:pt x="28" y="1"/>
                    <a:pt x="28" y="2"/>
                  </a:cubicBezTo>
                  <a:cubicBezTo>
                    <a:pt x="28" y="7"/>
                    <a:pt x="28" y="7"/>
                    <a:pt x="28" y="7"/>
                  </a:cubicBezTo>
                  <a:cubicBezTo>
                    <a:pt x="12" y="7"/>
                    <a:pt x="12" y="7"/>
                    <a:pt x="12" y="7"/>
                  </a:cubicBezTo>
                  <a:cubicBezTo>
                    <a:pt x="11" y="7"/>
                    <a:pt x="11" y="8"/>
                    <a:pt x="10" y="8"/>
                  </a:cubicBezTo>
                  <a:cubicBezTo>
                    <a:pt x="1" y="21"/>
                    <a:pt x="1" y="21"/>
                    <a:pt x="1" y="21"/>
                  </a:cubicBezTo>
                  <a:cubicBezTo>
                    <a:pt x="0" y="21"/>
                    <a:pt x="0" y="22"/>
                    <a:pt x="0" y="22"/>
                  </a:cubicBezTo>
                  <a:cubicBezTo>
                    <a:pt x="0" y="39"/>
                    <a:pt x="0" y="39"/>
                    <a:pt x="0" y="39"/>
                  </a:cubicBezTo>
                  <a:cubicBezTo>
                    <a:pt x="0" y="40"/>
                    <a:pt x="1" y="41"/>
                    <a:pt x="2" y="41"/>
                  </a:cubicBezTo>
                  <a:cubicBezTo>
                    <a:pt x="9" y="41"/>
                    <a:pt x="9" y="41"/>
                    <a:pt x="9" y="41"/>
                  </a:cubicBezTo>
                  <a:cubicBezTo>
                    <a:pt x="9" y="42"/>
                    <a:pt x="9" y="42"/>
                    <a:pt x="9" y="42"/>
                  </a:cubicBezTo>
                  <a:cubicBezTo>
                    <a:pt x="10" y="42"/>
                    <a:pt x="10" y="42"/>
                    <a:pt x="10" y="43"/>
                  </a:cubicBezTo>
                  <a:cubicBezTo>
                    <a:pt x="10" y="43"/>
                    <a:pt x="10" y="43"/>
                    <a:pt x="10" y="44"/>
                  </a:cubicBezTo>
                  <a:cubicBezTo>
                    <a:pt x="10" y="44"/>
                    <a:pt x="10" y="44"/>
                    <a:pt x="11" y="44"/>
                  </a:cubicBezTo>
                  <a:cubicBezTo>
                    <a:pt x="11" y="45"/>
                    <a:pt x="11" y="45"/>
                    <a:pt x="11" y="45"/>
                  </a:cubicBezTo>
                  <a:cubicBezTo>
                    <a:pt x="11" y="45"/>
                    <a:pt x="12" y="45"/>
                    <a:pt x="12" y="45"/>
                  </a:cubicBezTo>
                  <a:cubicBezTo>
                    <a:pt x="12" y="46"/>
                    <a:pt x="12" y="46"/>
                    <a:pt x="12" y="46"/>
                  </a:cubicBezTo>
                  <a:cubicBezTo>
                    <a:pt x="13" y="46"/>
                    <a:pt x="13" y="46"/>
                    <a:pt x="13" y="46"/>
                  </a:cubicBezTo>
                  <a:cubicBezTo>
                    <a:pt x="13" y="47"/>
                    <a:pt x="13" y="47"/>
                    <a:pt x="14" y="47"/>
                  </a:cubicBezTo>
                  <a:cubicBezTo>
                    <a:pt x="14" y="47"/>
                    <a:pt x="14" y="47"/>
                    <a:pt x="14" y="47"/>
                  </a:cubicBezTo>
                  <a:cubicBezTo>
                    <a:pt x="15" y="47"/>
                    <a:pt x="15" y="47"/>
                    <a:pt x="15" y="47"/>
                  </a:cubicBezTo>
                  <a:cubicBezTo>
                    <a:pt x="15" y="47"/>
                    <a:pt x="16" y="48"/>
                    <a:pt x="16" y="48"/>
                  </a:cubicBezTo>
                  <a:cubicBezTo>
                    <a:pt x="16" y="48"/>
                    <a:pt x="17" y="48"/>
                    <a:pt x="17" y="48"/>
                  </a:cubicBezTo>
                  <a:cubicBezTo>
                    <a:pt x="17" y="48"/>
                    <a:pt x="17" y="48"/>
                    <a:pt x="17" y="48"/>
                  </a:cubicBezTo>
                  <a:cubicBezTo>
                    <a:pt x="17" y="48"/>
                    <a:pt x="17" y="48"/>
                    <a:pt x="18" y="48"/>
                  </a:cubicBezTo>
                  <a:cubicBezTo>
                    <a:pt x="18" y="48"/>
                    <a:pt x="18" y="48"/>
                    <a:pt x="19" y="48"/>
                  </a:cubicBezTo>
                  <a:cubicBezTo>
                    <a:pt x="19" y="48"/>
                    <a:pt x="19" y="47"/>
                    <a:pt x="20" y="47"/>
                  </a:cubicBezTo>
                  <a:cubicBezTo>
                    <a:pt x="20" y="47"/>
                    <a:pt x="20" y="47"/>
                    <a:pt x="20" y="47"/>
                  </a:cubicBezTo>
                  <a:cubicBezTo>
                    <a:pt x="21" y="47"/>
                    <a:pt x="21" y="47"/>
                    <a:pt x="21" y="47"/>
                  </a:cubicBezTo>
                  <a:cubicBezTo>
                    <a:pt x="21" y="47"/>
                    <a:pt x="22" y="47"/>
                    <a:pt x="22" y="46"/>
                  </a:cubicBezTo>
                  <a:cubicBezTo>
                    <a:pt x="22" y="46"/>
                    <a:pt x="22" y="46"/>
                    <a:pt x="22" y="46"/>
                  </a:cubicBezTo>
                  <a:cubicBezTo>
                    <a:pt x="23" y="46"/>
                    <a:pt x="23" y="46"/>
                    <a:pt x="23" y="45"/>
                  </a:cubicBezTo>
                  <a:cubicBezTo>
                    <a:pt x="23" y="45"/>
                    <a:pt x="23" y="45"/>
                    <a:pt x="24" y="45"/>
                  </a:cubicBezTo>
                  <a:cubicBezTo>
                    <a:pt x="24" y="45"/>
                    <a:pt x="24" y="45"/>
                    <a:pt x="24" y="44"/>
                  </a:cubicBezTo>
                  <a:cubicBezTo>
                    <a:pt x="24" y="44"/>
                    <a:pt x="24" y="44"/>
                    <a:pt x="24" y="44"/>
                  </a:cubicBezTo>
                  <a:cubicBezTo>
                    <a:pt x="25" y="43"/>
                    <a:pt x="25" y="43"/>
                    <a:pt x="25" y="43"/>
                  </a:cubicBezTo>
                  <a:cubicBezTo>
                    <a:pt x="25" y="42"/>
                    <a:pt x="25" y="42"/>
                    <a:pt x="25" y="42"/>
                  </a:cubicBezTo>
                  <a:cubicBezTo>
                    <a:pt x="25" y="42"/>
                    <a:pt x="26" y="42"/>
                    <a:pt x="26" y="41"/>
                  </a:cubicBezTo>
                  <a:cubicBezTo>
                    <a:pt x="50" y="41"/>
                    <a:pt x="50" y="41"/>
                    <a:pt x="50" y="41"/>
                  </a:cubicBezTo>
                  <a:cubicBezTo>
                    <a:pt x="50" y="42"/>
                    <a:pt x="50" y="42"/>
                    <a:pt x="50" y="42"/>
                  </a:cubicBezTo>
                  <a:cubicBezTo>
                    <a:pt x="50" y="42"/>
                    <a:pt x="50" y="42"/>
                    <a:pt x="50" y="43"/>
                  </a:cubicBezTo>
                  <a:cubicBezTo>
                    <a:pt x="50" y="43"/>
                    <a:pt x="51" y="43"/>
                    <a:pt x="51" y="44"/>
                  </a:cubicBezTo>
                  <a:cubicBezTo>
                    <a:pt x="51" y="44"/>
                    <a:pt x="51" y="44"/>
                    <a:pt x="51" y="44"/>
                  </a:cubicBezTo>
                  <a:cubicBezTo>
                    <a:pt x="51" y="45"/>
                    <a:pt x="52" y="45"/>
                    <a:pt x="52" y="45"/>
                  </a:cubicBezTo>
                  <a:cubicBezTo>
                    <a:pt x="52" y="45"/>
                    <a:pt x="52" y="45"/>
                    <a:pt x="52" y="45"/>
                  </a:cubicBezTo>
                  <a:cubicBezTo>
                    <a:pt x="53" y="46"/>
                    <a:pt x="53" y="46"/>
                    <a:pt x="53" y="46"/>
                  </a:cubicBezTo>
                  <a:cubicBezTo>
                    <a:pt x="53" y="46"/>
                    <a:pt x="53" y="46"/>
                    <a:pt x="54" y="46"/>
                  </a:cubicBezTo>
                  <a:cubicBezTo>
                    <a:pt x="54" y="47"/>
                    <a:pt x="54" y="47"/>
                    <a:pt x="54" y="47"/>
                  </a:cubicBezTo>
                  <a:cubicBezTo>
                    <a:pt x="55" y="47"/>
                    <a:pt x="55" y="47"/>
                    <a:pt x="55" y="47"/>
                  </a:cubicBezTo>
                  <a:cubicBezTo>
                    <a:pt x="55" y="47"/>
                    <a:pt x="56" y="47"/>
                    <a:pt x="56" y="47"/>
                  </a:cubicBezTo>
                  <a:cubicBezTo>
                    <a:pt x="56" y="47"/>
                    <a:pt x="56" y="48"/>
                    <a:pt x="56" y="48"/>
                  </a:cubicBezTo>
                  <a:cubicBezTo>
                    <a:pt x="57" y="48"/>
                    <a:pt x="57" y="48"/>
                    <a:pt x="58" y="48"/>
                  </a:cubicBezTo>
                  <a:cubicBezTo>
                    <a:pt x="58" y="48"/>
                    <a:pt x="58" y="48"/>
                    <a:pt x="58" y="48"/>
                  </a:cubicBezTo>
                  <a:cubicBezTo>
                    <a:pt x="58" y="48"/>
                    <a:pt x="58" y="48"/>
                    <a:pt x="58" y="48"/>
                  </a:cubicBezTo>
                  <a:cubicBezTo>
                    <a:pt x="59" y="48"/>
                    <a:pt x="59" y="48"/>
                    <a:pt x="60" y="48"/>
                  </a:cubicBezTo>
                  <a:cubicBezTo>
                    <a:pt x="60" y="48"/>
                    <a:pt x="60" y="47"/>
                    <a:pt x="60" y="47"/>
                  </a:cubicBezTo>
                  <a:cubicBezTo>
                    <a:pt x="60" y="47"/>
                    <a:pt x="61" y="47"/>
                    <a:pt x="61" y="47"/>
                  </a:cubicBezTo>
                  <a:cubicBezTo>
                    <a:pt x="61" y="47"/>
                    <a:pt x="61" y="47"/>
                    <a:pt x="62" y="47"/>
                  </a:cubicBezTo>
                  <a:cubicBezTo>
                    <a:pt x="62" y="47"/>
                    <a:pt x="62" y="47"/>
                    <a:pt x="62" y="46"/>
                  </a:cubicBezTo>
                  <a:cubicBezTo>
                    <a:pt x="63" y="46"/>
                    <a:pt x="63" y="46"/>
                    <a:pt x="63" y="46"/>
                  </a:cubicBezTo>
                  <a:cubicBezTo>
                    <a:pt x="63" y="46"/>
                    <a:pt x="63" y="46"/>
                    <a:pt x="64" y="45"/>
                  </a:cubicBezTo>
                  <a:cubicBezTo>
                    <a:pt x="64" y="45"/>
                    <a:pt x="64" y="45"/>
                    <a:pt x="64" y="45"/>
                  </a:cubicBezTo>
                  <a:cubicBezTo>
                    <a:pt x="64" y="45"/>
                    <a:pt x="65" y="45"/>
                    <a:pt x="65" y="44"/>
                  </a:cubicBezTo>
                  <a:cubicBezTo>
                    <a:pt x="65" y="44"/>
                    <a:pt x="65" y="44"/>
                    <a:pt x="65" y="44"/>
                  </a:cubicBezTo>
                  <a:cubicBezTo>
                    <a:pt x="65" y="43"/>
                    <a:pt x="66" y="43"/>
                    <a:pt x="66" y="43"/>
                  </a:cubicBezTo>
                  <a:cubicBezTo>
                    <a:pt x="66" y="42"/>
                    <a:pt x="66" y="42"/>
                    <a:pt x="66" y="42"/>
                  </a:cubicBezTo>
                  <a:cubicBezTo>
                    <a:pt x="66" y="42"/>
                    <a:pt x="66" y="42"/>
                    <a:pt x="66" y="41"/>
                  </a:cubicBezTo>
                  <a:cubicBezTo>
                    <a:pt x="75" y="41"/>
                    <a:pt x="75" y="41"/>
                    <a:pt x="75" y="41"/>
                  </a:cubicBezTo>
                  <a:cubicBezTo>
                    <a:pt x="76" y="41"/>
                    <a:pt x="77" y="40"/>
                    <a:pt x="77" y="39"/>
                  </a:cubicBezTo>
                  <a:cubicBezTo>
                    <a:pt x="77" y="2"/>
                    <a:pt x="77" y="2"/>
                    <a:pt x="77" y="2"/>
                  </a:cubicBezTo>
                  <a:cubicBezTo>
                    <a:pt x="77" y="1"/>
                    <a:pt x="76" y="0"/>
                    <a:pt x="75" y="0"/>
                  </a:cubicBezTo>
                  <a:close/>
                  <a:moveTo>
                    <a:pt x="58" y="35"/>
                  </a:moveTo>
                  <a:cubicBezTo>
                    <a:pt x="60" y="35"/>
                    <a:pt x="63" y="37"/>
                    <a:pt x="63" y="39"/>
                  </a:cubicBezTo>
                  <a:cubicBezTo>
                    <a:pt x="63" y="42"/>
                    <a:pt x="60" y="44"/>
                    <a:pt x="58" y="44"/>
                  </a:cubicBezTo>
                  <a:cubicBezTo>
                    <a:pt x="56" y="44"/>
                    <a:pt x="53" y="42"/>
                    <a:pt x="53" y="39"/>
                  </a:cubicBezTo>
                  <a:cubicBezTo>
                    <a:pt x="53" y="37"/>
                    <a:pt x="56" y="35"/>
                    <a:pt x="58" y="35"/>
                  </a:cubicBezTo>
                  <a:close/>
                  <a:moveTo>
                    <a:pt x="3" y="32"/>
                  </a:moveTo>
                  <a:cubicBezTo>
                    <a:pt x="3" y="24"/>
                    <a:pt x="3" y="24"/>
                    <a:pt x="3" y="24"/>
                  </a:cubicBezTo>
                  <a:cubicBezTo>
                    <a:pt x="3" y="23"/>
                    <a:pt x="4" y="22"/>
                    <a:pt x="4" y="21"/>
                  </a:cubicBezTo>
                  <a:cubicBezTo>
                    <a:pt x="12" y="12"/>
                    <a:pt x="12" y="12"/>
                    <a:pt x="12" y="12"/>
                  </a:cubicBezTo>
                  <a:cubicBezTo>
                    <a:pt x="12" y="11"/>
                    <a:pt x="13" y="10"/>
                    <a:pt x="14" y="10"/>
                  </a:cubicBezTo>
                  <a:cubicBezTo>
                    <a:pt x="28" y="10"/>
                    <a:pt x="28" y="10"/>
                    <a:pt x="28" y="10"/>
                  </a:cubicBezTo>
                  <a:cubicBezTo>
                    <a:pt x="29" y="10"/>
                    <a:pt x="29" y="11"/>
                    <a:pt x="29" y="11"/>
                  </a:cubicBezTo>
                  <a:cubicBezTo>
                    <a:pt x="29" y="32"/>
                    <a:pt x="29" y="32"/>
                    <a:pt x="29" y="32"/>
                  </a:cubicBezTo>
                  <a:cubicBezTo>
                    <a:pt x="29" y="32"/>
                    <a:pt x="29" y="33"/>
                    <a:pt x="28" y="33"/>
                  </a:cubicBezTo>
                  <a:cubicBezTo>
                    <a:pt x="23" y="33"/>
                    <a:pt x="23" y="33"/>
                    <a:pt x="23" y="33"/>
                  </a:cubicBezTo>
                  <a:cubicBezTo>
                    <a:pt x="21" y="31"/>
                    <a:pt x="19" y="31"/>
                    <a:pt x="17" y="31"/>
                  </a:cubicBezTo>
                  <a:cubicBezTo>
                    <a:pt x="15" y="31"/>
                    <a:pt x="13" y="31"/>
                    <a:pt x="12" y="33"/>
                  </a:cubicBezTo>
                  <a:cubicBezTo>
                    <a:pt x="4" y="33"/>
                    <a:pt x="4" y="33"/>
                    <a:pt x="4" y="33"/>
                  </a:cubicBezTo>
                  <a:cubicBezTo>
                    <a:pt x="4" y="33"/>
                    <a:pt x="3" y="32"/>
                    <a:pt x="3" y="32"/>
                  </a:cubicBezTo>
                  <a:close/>
                  <a:moveTo>
                    <a:pt x="22" y="39"/>
                  </a:moveTo>
                  <a:cubicBezTo>
                    <a:pt x="22" y="42"/>
                    <a:pt x="20" y="44"/>
                    <a:pt x="17" y="44"/>
                  </a:cubicBezTo>
                  <a:cubicBezTo>
                    <a:pt x="15" y="44"/>
                    <a:pt x="13" y="42"/>
                    <a:pt x="13" y="39"/>
                  </a:cubicBezTo>
                  <a:cubicBezTo>
                    <a:pt x="13" y="37"/>
                    <a:pt x="15" y="35"/>
                    <a:pt x="17" y="35"/>
                  </a:cubicBezTo>
                  <a:cubicBezTo>
                    <a:pt x="20" y="35"/>
                    <a:pt x="22" y="37"/>
                    <a:pt x="22" y="39"/>
                  </a:cubicBezTo>
                  <a:close/>
                  <a:moveTo>
                    <a:pt x="25" y="35"/>
                  </a:moveTo>
                  <a:cubicBezTo>
                    <a:pt x="28" y="35"/>
                    <a:pt x="28" y="35"/>
                    <a:pt x="28" y="35"/>
                  </a:cubicBezTo>
                  <a:cubicBezTo>
                    <a:pt x="30" y="35"/>
                    <a:pt x="30" y="35"/>
                    <a:pt x="30" y="35"/>
                  </a:cubicBezTo>
                  <a:cubicBezTo>
                    <a:pt x="51" y="35"/>
                    <a:pt x="51" y="35"/>
                    <a:pt x="51" y="35"/>
                  </a:cubicBezTo>
                  <a:cubicBezTo>
                    <a:pt x="50" y="36"/>
                    <a:pt x="50" y="37"/>
                    <a:pt x="50" y="38"/>
                  </a:cubicBezTo>
                  <a:cubicBezTo>
                    <a:pt x="26" y="38"/>
                    <a:pt x="26" y="38"/>
                    <a:pt x="26" y="38"/>
                  </a:cubicBezTo>
                  <a:cubicBezTo>
                    <a:pt x="26" y="37"/>
                    <a:pt x="25" y="36"/>
                    <a:pt x="25" y="35"/>
                  </a:cubicBezTo>
                  <a:close/>
                  <a:moveTo>
                    <a:pt x="3" y="35"/>
                  </a:moveTo>
                  <a:cubicBezTo>
                    <a:pt x="4" y="35"/>
                    <a:pt x="4" y="35"/>
                    <a:pt x="4" y="35"/>
                  </a:cubicBezTo>
                  <a:cubicBezTo>
                    <a:pt x="10" y="35"/>
                    <a:pt x="10" y="35"/>
                    <a:pt x="10" y="35"/>
                  </a:cubicBezTo>
                  <a:cubicBezTo>
                    <a:pt x="10" y="36"/>
                    <a:pt x="9" y="37"/>
                    <a:pt x="9" y="38"/>
                  </a:cubicBezTo>
                  <a:cubicBezTo>
                    <a:pt x="3" y="38"/>
                    <a:pt x="3" y="38"/>
                    <a:pt x="3" y="38"/>
                  </a:cubicBezTo>
                  <a:lnTo>
                    <a:pt x="3" y="35"/>
                  </a:lnTo>
                  <a:close/>
                  <a:moveTo>
                    <a:pt x="74" y="38"/>
                  </a:moveTo>
                  <a:cubicBezTo>
                    <a:pt x="66" y="38"/>
                    <a:pt x="66" y="38"/>
                    <a:pt x="66" y="38"/>
                  </a:cubicBezTo>
                  <a:cubicBezTo>
                    <a:pt x="66" y="37"/>
                    <a:pt x="66" y="36"/>
                    <a:pt x="65" y="35"/>
                  </a:cubicBezTo>
                  <a:cubicBezTo>
                    <a:pt x="74" y="35"/>
                    <a:pt x="74" y="35"/>
                    <a:pt x="74" y="35"/>
                  </a:cubicBezTo>
                  <a:lnTo>
                    <a:pt x="74" y="3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grpSp>
      <p:grpSp>
        <p:nvGrpSpPr>
          <p:cNvPr id="4569" name="Google Shape;4569;p97"/>
          <p:cNvGrpSpPr/>
          <p:nvPr/>
        </p:nvGrpSpPr>
        <p:grpSpPr>
          <a:xfrm>
            <a:off x="4285458" y="2454281"/>
            <a:ext cx="640080" cy="640080"/>
            <a:chOff x="4285458" y="2454281"/>
            <a:chExt cx="640080" cy="640080"/>
          </a:xfrm>
        </p:grpSpPr>
        <p:sp>
          <p:nvSpPr>
            <p:cNvPr id="4570" name="Google Shape;4570;p97"/>
            <p:cNvSpPr/>
            <p:nvPr/>
          </p:nvSpPr>
          <p:spPr>
            <a:xfrm rot="5400000">
              <a:off x="4285458" y="2454281"/>
              <a:ext cx="640080" cy="64008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Light"/>
                <a:ea typeface="Lato Light"/>
                <a:cs typeface="Lato Light"/>
                <a:sym typeface="Lato Light"/>
              </a:endParaRPr>
            </a:p>
          </p:txBody>
        </p:sp>
        <p:sp>
          <p:nvSpPr>
            <p:cNvPr id="4571" name="Google Shape;4571;p97"/>
            <p:cNvSpPr/>
            <p:nvPr/>
          </p:nvSpPr>
          <p:spPr>
            <a:xfrm>
              <a:off x="4455466" y="2626833"/>
              <a:ext cx="300064" cy="294976"/>
            </a:xfrm>
            <a:custGeom>
              <a:avLst/>
              <a:gdLst/>
              <a:ahLst/>
              <a:cxnLst/>
              <a:rect l="l" t="t" r="r" b="b"/>
              <a:pathLst>
                <a:path w="75" h="71" extrusionOk="0">
                  <a:moveTo>
                    <a:pt x="38" y="17"/>
                  </a:moveTo>
                  <a:cubicBezTo>
                    <a:pt x="64" y="17"/>
                    <a:pt x="64" y="17"/>
                    <a:pt x="64" y="17"/>
                  </a:cubicBezTo>
                  <a:cubicBezTo>
                    <a:pt x="64" y="17"/>
                    <a:pt x="65" y="17"/>
                    <a:pt x="65" y="18"/>
                  </a:cubicBezTo>
                  <a:cubicBezTo>
                    <a:pt x="65" y="18"/>
                    <a:pt x="64" y="19"/>
                    <a:pt x="64" y="19"/>
                  </a:cubicBezTo>
                  <a:cubicBezTo>
                    <a:pt x="38" y="19"/>
                    <a:pt x="38" y="19"/>
                    <a:pt x="38" y="19"/>
                  </a:cubicBezTo>
                  <a:cubicBezTo>
                    <a:pt x="37" y="19"/>
                    <a:pt x="37" y="18"/>
                    <a:pt x="37" y="18"/>
                  </a:cubicBezTo>
                  <a:cubicBezTo>
                    <a:pt x="37" y="17"/>
                    <a:pt x="37" y="17"/>
                    <a:pt x="38" y="17"/>
                  </a:cubicBezTo>
                  <a:close/>
                  <a:moveTo>
                    <a:pt x="71" y="66"/>
                  </a:moveTo>
                  <a:cubicBezTo>
                    <a:pt x="71" y="67"/>
                    <a:pt x="71" y="67"/>
                    <a:pt x="71" y="67"/>
                  </a:cubicBezTo>
                  <a:cubicBezTo>
                    <a:pt x="70" y="68"/>
                    <a:pt x="70" y="68"/>
                    <a:pt x="70" y="67"/>
                  </a:cubicBezTo>
                  <a:cubicBezTo>
                    <a:pt x="65" y="64"/>
                    <a:pt x="65" y="64"/>
                    <a:pt x="65" y="64"/>
                  </a:cubicBezTo>
                  <a:cubicBezTo>
                    <a:pt x="64" y="70"/>
                    <a:pt x="64" y="70"/>
                    <a:pt x="64" y="70"/>
                  </a:cubicBezTo>
                  <a:cubicBezTo>
                    <a:pt x="64" y="70"/>
                    <a:pt x="63" y="71"/>
                    <a:pt x="63" y="71"/>
                  </a:cubicBezTo>
                  <a:cubicBezTo>
                    <a:pt x="63" y="71"/>
                    <a:pt x="63" y="71"/>
                    <a:pt x="63" y="71"/>
                  </a:cubicBezTo>
                  <a:cubicBezTo>
                    <a:pt x="62" y="71"/>
                    <a:pt x="62" y="70"/>
                    <a:pt x="62" y="70"/>
                  </a:cubicBezTo>
                  <a:cubicBezTo>
                    <a:pt x="55" y="54"/>
                    <a:pt x="55" y="54"/>
                    <a:pt x="55" y="54"/>
                  </a:cubicBezTo>
                  <a:cubicBezTo>
                    <a:pt x="49" y="70"/>
                    <a:pt x="49" y="70"/>
                    <a:pt x="49" y="70"/>
                  </a:cubicBezTo>
                  <a:cubicBezTo>
                    <a:pt x="49" y="70"/>
                    <a:pt x="48" y="71"/>
                    <a:pt x="48" y="71"/>
                  </a:cubicBezTo>
                  <a:cubicBezTo>
                    <a:pt x="48" y="71"/>
                    <a:pt x="48" y="71"/>
                    <a:pt x="48" y="71"/>
                  </a:cubicBezTo>
                  <a:cubicBezTo>
                    <a:pt x="48" y="71"/>
                    <a:pt x="47" y="70"/>
                    <a:pt x="47" y="70"/>
                  </a:cubicBezTo>
                  <a:cubicBezTo>
                    <a:pt x="46" y="64"/>
                    <a:pt x="46" y="64"/>
                    <a:pt x="46" y="64"/>
                  </a:cubicBezTo>
                  <a:cubicBezTo>
                    <a:pt x="41" y="67"/>
                    <a:pt x="41" y="67"/>
                    <a:pt x="41" y="67"/>
                  </a:cubicBezTo>
                  <a:cubicBezTo>
                    <a:pt x="41" y="68"/>
                    <a:pt x="40" y="68"/>
                    <a:pt x="40" y="67"/>
                  </a:cubicBezTo>
                  <a:cubicBezTo>
                    <a:pt x="40" y="67"/>
                    <a:pt x="40" y="67"/>
                    <a:pt x="40" y="66"/>
                  </a:cubicBezTo>
                  <a:cubicBezTo>
                    <a:pt x="46" y="51"/>
                    <a:pt x="46" y="51"/>
                    <a:pt x="46" y="51"/>
                  </a:cubicBezTo>
                  <a:cubicBezTo>
                    <a:pt x="46" y="50"/>
                    <a:pt x="46" y="50"/>
                    <a:pt x="46" y="50"/>
                  </a:cubicBezTo>
                  <a:cubicBezTo>
                    <a:pt x="43" y="49"/>
                    <a:pt x="43" y="49"/>
                    <a:pt x="43" y="49"/>
                  </a:cubicBezTo>
                  <a:cubicBezTo>
                    <a:pt x="43" y="48"/>
                    <a:pt x="43" y="48"/>
                    <a:pt x="43" y="47"/>
                  </a:cubicBezTo>
                  <a:cubicBezTo>
                    <a:pt x="43" y="45"/>
                    <a:pt x="43" y="45"/>
                    <a:pt x="43" y="45"/>
                  </a:cubicBezTo>
                  <a:cubicBezTo>
                    <a:pt x="42" y="43"/>
                    <a:pt x="42" y="43"/>
                    <a:pt x="42" y="43"/>
                  </a:cubicBezTo>
                  <a:cubicBezTo>
                    <a:pt x="42" y="42"/>
                    <a:pt x="42" y="42"/>
                    <a:pt x="42" y="42"/>
                  </a:cubicBezTo>
                  <a:cubicBezTo>
                    <a:pt x="43" y="39"/>
                    <a:pt x="43" y="39"/>
                    <a:pt x="43" y="39"/>
                  </a:cubicBezTo>
                  <a:cubicBezTo>
                    <a:pt x="43" y="37"/>
                    <a:pt x="43" y="37"/>
                    <a:pt x="43" y="37"/>
                  </a:cubicBezTo>
                  <a:cubicBezTo>
                    <a:pt x="43" y="36"/>
                    <a:pt x="43" y="36"/>
                    <a:pt x="43" y="36"/>
                  </a:cubicBezTo>
                  <a:cubicBezTo>
                    <a:pt x="46" y="35"/>
                    <a:pt x="46" y="35"/>
                    <a:pt x="46" y="35"/>
                  </a:cubicBezTo>
                  <a:cubicBezTo>
                    <a:pt x="47" y="32"/>
                    <a:pt x="47" y="32"/>
                    <a:pt x="47" y="32"/>
                  </a:cubicBezTo>
                  <a:cubicBezTo>
                    <a:pt x="47" y="32"/>
                    <a:pt x="47" y="31"/>
                    <a:pt x="47" y="31"/>
                  </a:cubicBezTo>
                  <a:cubicBezTo>
                    <a:pt x="50" y="31"/>
                    <a:pt x="50" y="31"/>
                    <a:pt x="50" y="31"/>
                  </a:cubicBezTo>
                  <a:cubicBezTo>
                    <a:pt x="52" y="29"/>
                    <a:pt x="52" y="29"/>
                    <a:pt x="52" y="29"/>
                  </a:cubicBezTo>
                  <a:cubicBezTo>
                    <a:pt x="52" y="29"/>
                    <a:pt x="53" y="29"/>
                    <a:pt x="53" y="29"/>
                  </a:cubicBezTo>
                  <a:cubicBezTo>
                    <a:pt x="55" y="30"/>
                    <a:pt x="55" y="30"/>
                    <a:pt x="55" y="30"/>
                  </a:cubicBezTo>
                  <a:cubicBezTo>
                    <a:pt x="58" y="29"/>
                    <a:pt x="58" y="29"/>
                    <a:pt x="58" y="29"/>
                  </a:cubicBezTo>
                  <a:cubicBezTo>
                    <a:pt x="58" y="29"/>
                    <a:pt x="59" y="29"/>
                    <a:pt x="59" y="29"/>
                  </a:cubicBezTo>
                  <a:cubicBezTo>
                    <a:pt x="61" y="31"/>
                    <a:pt x="61" y="31"/>
                    <a:pt x="61" y="31"/>
                  </a:cubicBezTo>
                  <a:cubicBezTo>
                    <a:pt x="63" y="31"/>
                    <a:pt x="63" y="31"/>
                    <a:pt x="63" y="31"/>
                  </a:cubicBezTo>
                  <a:cubicBezTo>
                    <a:pt x="64" y="31"/>
                    <a:pt x="64" y="32"/>
                    <a:pt x="64" y="32"/>
                  </a:cubicBezTo>
                  <a:cubicBezTo>
                    <a:pt x="65" y="35"/>
                    <a:pt x="65" y="35"/>
                    <a:pt x="65" y="35"/>
                  </a:cubicBezTo>
                  <a:cubicBezTo>
                    <a:pt x="67" y="36"/>
                    <a:pt x="67" y="36"/>
                    <a:pt x="67" y="36"/>
                  </a:cubicBezTo>
                  <a:cubicBezTo>
                    <a:pt x="68" y="36"/>
                    <a:pt x="68" y="36"/>
                    <a:pt x="68" y="37"/>
                  </a:cubicBezTo>
                  <a:cubicBezTo>
                    <a:pt x="67" y="39"/>
                    <a:pt x="67" y="39"/>
                    <a:pt x="67" y="39"/>
                  </a:cubicBezTo>
                  <a:cubicBezTo>
                    <a:pt x="69" y="42"/>
                    <a:pt x="69" y="42"/>
                    <a:pt x="69" y="42"/>
                  </a:cubicBezTo>
                  <a:cubicBezTo>
                    <a:pt x="69" y="42"/>
                    <a:pt x="69" y="42"/>
                    <a:pt x="69" y="43"/>
                  </a:cubicBezTo>
                  <a:cubicBezTo>
                    <a:pt x="67" y="45"/>
                    <a:pt x="67" y="45"/>
                    <a:pt x="67" y="45"/>
                  </a:cubicBezTo>
                  <a:cubicBezTo>
                    <a:pt x="68" y="47"/>
                    <a:pt x="68" y="47"/>
                    <a:pt x="68" y="47"/>
                  </a:cubicBezTo>
                  <a:cubicBezTo>
                    <a:pt x="68" y="48"/>
                    <a:pt x="68" y="48"/>
                    <a:pt x="67" y="49"/>
                  </a:cubicBezTo>
                  <a:cubicBezTo>
                    <a:pt x="65" y="50"/>
                    <a:pt x="65" y="50"/>
                    <a:pt x="65" y="50"/>
                  </a:cubicBezTo>
                  <a:cubicBezTo>
                    <a:pt x="65" y="51"/>
                    <a:pt x="65" y="51"/>
                    <a:pt x="65" y="51"/>
                  </a:cubicBezTo>
                  <a:lnTo>
                    <a:pt x="71" y="66"/>
                  </a:lnTo>
                  <a:close/>
                  <a:moveTo>
                    <a:pt x="53" y="55"/>
                  </a:moveTo>
                  <a:cubicBezTo>
                    <a:pt x="53" y="56"/>
                    <a:pt x="53" y="55"/>
                    <a:pt x="52" y="55"/>
                  </a:cubicBezTo>
                  <a:cubicBezTo>
                    <a:pt x="52" y="55"/>
                    <a:pt x="52" y="55"/>
                    <a:pt x="52" y="55"/>
                  </a:cubicBezTo>
                  <a:cubicBezTo>
                    <a:pt x="52" y="55"/>
                    <a:pt x="52" y="55"/>
                    <a:pt x="52" y="55"/>
                  </a:cubicBezTo>
                  <a:cubicBezTo>
                    <a:pt x="50" y="53"/>
                    <a:pt x="50" y="53"/>
                    <a:pt x="50" y="53"/>
                  </a:cubicBezTo>
                  <a:cubicBezTo>
                    <a:pt x="47" y="53"/>
                    <a:pt x="47" y="53"/>
                    <a:pt x="47" y="53"/>
                  </a:cubicBezTo>
                  <a:cubicBezTo>
                    <a:pt x="47" y="53"/>
                    <a:pt x="47" y="53"/>
                    <a:pt x="47" y="53"/>
                  </a:cubicBezTo>
                  <a:cubicBezTo>
                    <a:pt x="43" y="64"/>
                    <a:pt x="43" y="64"/>
                    <a:pt x="43" y="64"/>
                  </a:cubicBezTo>
                  <a:cubicBezTo>
                    <a:pt x="46" y="62"/>
                    <a:pt x="46" y="62"/>
                    <a:pt x="46" y="62"/>
                  </a:cubicBezTo>
                  <a:cubicBezTo>
                    <a:pt x="46" y="62"/>
                    <a:pt x="46" y="62"/>
                    <a:pt x="47" y="62"/>
                  </a:cubicBezTo>
                  <a:cubicBezTo>
                    <a:pt x="47" y="62"/>
                    <a:pt x="47" y="62"/>
                    <a:pt x="47" y="62"/>
                  </a:cubicBezTo>
                  <a:cubicBezTo>
                    <a:pt x="47" y="62"/>
                    <a:pt x="47" y="62"/>
                    <a:pt x="48" y="62"/>
                  </a:cubicBezTo>
                  <a:cubicBezTo>
                    <a:pt x="48" y="66"/>
                    <a:pt x="48" y="66"/>
                    <a:pt x="48" y="66"/>
                  </a:cubicBezTo>
                  <a:lnTo>
                    <a:pt x="53" y="55"/>
                  </a:lnTo>
                  <a:close/>
                  <a:moveTo>
                    <a:pt x="55" y="47"/>
                  </a:moveTo>
                  <a:cubicBezTo>
                    <a:pt x="58" y="48"/>
                    <a:pt x="58" y="48"/>
                    <a:pt x="58" y="48"/>
                  </a:cubicBezTo>
                  <a:cubicBezTo>
                    <a:pt x="58" y="49"/>
                    <a:pt x="59" y="49"/>
                    <a:pt x="59" y="48"/>
                  </a:cubicBezTo>
                  <a:cubicBezTo>
                    <a:pt x="59" y="48"/>
                    <a:pt x="59" y="48"/>
                    <a:pt x="59" y="48"/>
                  </a:cubicBezTo>
                  <a:cubicBezTo>
                    <a:pt x="59" y="45"/>
                    <a:pt x="59" y="45"/>
                    <a:pt x="59" y="45"/>
                  </a:cubicBezTo>
                  <a:cubicBezTo>
                    <a:pt x="61" y="42"/>
                    <a:pt x="61" y="42"/>
                    <a:pt x="61" y="42"/>
                  </a:cubicBezTo>
                  <a:cubicBezTo>
                    <a:pt x="61" y="42"/>
                    <a:pt x="61" y="42"/>
                    <a:pt x="61" y="42"/>
                  </a:cubicBezTo>
                  <a:cubicBezTo>
                    <a:pt x="61" y="41"/>
                    <a:pt x="61" y="41"/>
                    <a:pt x="61" y="41"/>
                  </a:cubicBezTo>
                  <a:cubicBezTo>
                    <a:pt x="57" y="41"/>
                    <a:pt x="57" y="41"/>
                    <a:pt x="57" y="41"/>
                  </a:cubicBezTo>
                  <a:cubicBezTo>
                    <a:pt x="56" y="38"/>
                    <a:pt x="56" y="38"/>
                    <a:pt x="56" y="38"/>
                  </a:cubicBezTo>
                  <a:cubicBezTo>
                    <a:pt x="56" y="37"/>
                    <a:pt x="56" y="37"/>
                    <a:pt x="55" y="37"/>
                  </a:cubicBezTo>
                  <a:cubicBezTo>
                    <a:pt x="55" y="37"/>
                    <a:pt x="55" y="37"/>
                    <a:pt x="55" y="38"/>
                  </a:cubicBezTo>
                  <a:cubicBezTo>
                    <a:pt x="53" y="41"/>
                    <a:pt x="53" y="41"/>
                    <a:pt x="53" y="41"/>
                  </a:cubicBezTo>
                  <a:cubicBezTo>
                    <a:pt x="50" y="41"/>
                    <a:pt x="50" y="41"/>
                    <a:pt x="50" y="41"/>
                  </a:cubicBezTo>
                  <a:cubicBezTo>
                    <a:pt x="50" y="41"/>
                    <a:pt x="50" y="41"/>
                    <a:pt x="50" y="42"/>
                  </a:cubicBezTo>
                  <a:cubicBezTo>
                    <a:pt x="49" y="42"/>
                    <a:pt x="50" y="42"/>
                    <a:pt x="50" y="42"/>
                  </a:cubicBezTo>
                  <a:cubicBezTo>
                    <a:pt x="52" y="45"/>
                    <a:pt x="52" y="45"/>
                    <a:pt x="52" y="45"/>
                  </a:cubicBezTo>
                  <a:cubicBezTo>
                    <a:pt x="51" y="48"/>
                    <a:pt x="51" y="48"/>
                    <a:pt x="51" y="48"/>
                  </a:cubicBezTo>
                  <a:cubicBezTo>
                    <a:pt x="51" y="48"/>
                    <a:pt x="52" y="48"/>
                    <a:pt x="52" y="48"/>
                  </a:cubicBezTo>
                  <a:cubicBezTo>
                    <a:pt x="52" y="48"/>
                    <a:pt x="52" y="49"/>
                    <a:pt x="52" y="49"/>
                  </a:cubicBezTo>
                  <a:cubicBezTo>
                    <a:pt x="52" y="49"/>
                    <a:pt x="52" y="48"/>
                    <a:pt x="53" y="48"/>
                  </a:cubicBezTo>
                  <a:lnTo>
                    <a:pt x="55" y="47"/>
                  </a:lnTo>
                  <a:close/>
                  <a:moveTo>
                    <a:pt x="68" y="64"/>
                  </a:moveTo>
                  <a:cubicBezTo>
                    <a:pt x="63" y="53"/>
                    <a:pt x="63" y="53"/>
                    <a:pt x="63" y="53"/>
                  </a:cubicBezTo>
                  <a:cubicBezTo>
                    <a:pt x="63" y="53"/>
                    <a:pt x="63" y="53"/>
                    <a:pt x="63" y="53"/>
                  </a:cubicBezTo>
                  <a:cubicBezTo>
                    <a:pt x="61" y="53"/>
                    <a:pt x="61" y="53"/>
                    <a:pt x="61" y="53"/>
                  </a:cubicBezTo>
                  <a:cubicBezTo>
                    <a:pt x="59" y="55"/>
                    <a:pt x="59" y="55"/>
                    <a:pt x="59" y="55"/>
                  </a:cubicBezTo>
                  <a:cubicBezTo>
                    <a:pt x="59" y="55"/>
                    <a:pt x="59" y="55"/>
                    <a:pt x="58" y="55"/>
                  </a:cubicBezTo>
                  <a:cubicBezTo>
                    <a:pt x="58" y="55"/>
                    <a:pt x="58" y="56"/>
                    <a:pt x="58" y="56"/>
                  </a:cubicBezTo>
                  <a:cubicBezTo>
                    <a:pt x="58" y="56"/>
                    <a:pt x="58" y="56"/>
                    <a:pt x="58" y="55"/>
                  </a:cubicBezTo>
                  <a:cubicBezTo>
                    <a:pt x="58" y="55"/>
                    <a:pt x="58" y="56"/>
                    <a:pt x="58" y="55"/>
                  </a:cubicBezTo>
                  <a:cubicBezTo>
                    <a:pt x="62" y="66"/>
                    <a:pt x="62" y="66"/>
                    <a:pt x="62" y="66"/>
                  </a:cubicBezTo>
                  <a:cubicBezTo>
                    <a:pt x="63" y="62"/>
                    <a:pt x="63" y="62"/>
                    <a:pt x="63" y="62"/>
                  </a:cubicBezTo>
                  <a:cubicBezTo>
                    <a:pt x="63" y="62"/>
                    <a:pt x="63" y="62"/>
                    <a:pt x="64" y="62"/>
                  </a:cubicBezTo>
                  <a:cubicBezTo>
                    <a:pt x="64" y="62"/>
                    <a:pt x="64" y="62"/>
                    <a:pt x="65" y="62"/>
                  </a:cubicBezTo>
                  <a:lnTo>
                    <a:pt x="68" y="64"/>
                  </a:lnTo>
                  <a:close/>
                  <a:moveTo>
                    <a:pt x="38" y="25"/>
                  </a:moveTo>
                  <a:cubicBezTo>
                    <a:pt x="64" y="25"/>
                    <a:pt x="64" y="25"/>
                    <a:pt x="64" y="25"/>
                  </a:cubicBezTo>
                  <a:cubicBezTo>
                    <a:pt x="64" y="25"/>
                    <a:pt x="65" y="25"/>
                    <a:pt x="65" y="24"/>
                  </a:cubicBezTo>
                  <a:cubicBezTo>
                    <a:pt x="65" y="24"/>
                    <a:pt x="64" y="23"/>
                    <a:pt x="64" y="23"/>
                  </a:cubicBezTo>
                  <a:cubicBezTo>
                    <a:pt x="38" y="23"/>
                    <a:pt x="38" y="23"/>
                    <a:pt x="38" y="23"/>
                  </a:cubicBezTo>
                  <a:cubicBezTo>
                    <a:pt x="37" y="23"/>
                    <a:pt x="37" y="24"/>
                    <a:pt x="37" y="24"/>
                  </a:cubicBezTo>
                  <a:cubicBezTo>
                    <a:pt x="37" y="25"/>
                    <a:pt x="37" y="25"/>
                    <a:pt x="38" y="25"/>
                  </a:cubicBezTo>
                  <a:close/>
                  <a:moveTo>
                    <a:pt x="29" y="23"/>
                  </a:moveTo>
                  <a:cubicBezTo>
                    <a:pt x="29" y="23"/>
                    <a:pt x="25" y="21"/>
                    <a:pt x="23" y="21"/>
                  </a:cubicBezTo>
                  <a:cubicBezTo>
                    <a:pt x="23" y="21"/>
                    <a:pt x="23" y="21"/>
                    <a:pt x="23" y="21"/>
                  </a:cubicBezTo>
                  <a:cubicBezTo>
                    <a:pt x="23" y="20"/>
                    <a:pt x="23" y="20"/>
                    <a:pt x="23" y="20"/>
                  </a:cubicBezTo>
                  <a:cubicBezTo>
                    <a:pt x="23" y="20"/>
                    <a:pt x="23" y="20"/>
                    <a:pt x="23" y="20"/>
                  </a:cubicBezTo>
                  <a:cubicBezTo>
                    <a:pt x="23" y="20"/>
                    <a:pt x="23" y="20"/>
                    <a:pt x="22" y="20"/>
                  </a:cubicBezTo>
                  <a:cubicBezTo>
                    <a:pt x="22" y="19"/>
                    <a:pt x="22" y="19"/>
                    <a:pt x="22" y="19"/>
                  </a:cubicBezTo>
                  <a:cubicBezTo>
                    <a:pt x="22" y="19"/>
                    <a:pt x="23" y="17"/>
                    <a:pt x="24" y="16"/>
                  </a:cubicBezTo>
                  <a:cubicBezTo>
                    <a:pt x="24" y="16"/>
                    <a:pt x="24" y="16"/>
                    <a:pt x="24" y="16"/>
                  </a:cubicBezTo>
                  <a:cubicBezTo>
                    <a:pt x="24" y="16"/>
                    <a:pt x="24" y="16"/>
                    <a:pt x="24" y="16"/>
                  </a:cubicBezTo>
                  <a:cubicBezTo>
                    <a:pt x="25" y="15"/>
                    <a:pt x="25" y="15"/>
                    <a:pt x="25" y="14"/>
                  </a:cubicBezTo>
                  <a:cubicBezTo>
                    <a:pt x="25" y="14"/>
                    <a:pt x="25" y="13"/>
                    <a:pt x="25" y="13"/>
                  </a:cubicBezTo>
                  <a:cubicBezTo>
                    <a:pt x="25" y="12"/>
                    <a:pt x="24" y="13"/>
                    <a:pt x="24" y="13"/>
                  </a:cubicBezTo>
                  <a:cubicBezTo>
                    <a:pt x="24" y="12"/>
                    <a:pt x="24" y="12"/>
                    <a:pt x="24" y="11"/>
                  </a:cubicBezTo>
                  <a:cubicBezTo>
                    <a:pt x="24" y="11"/>
                    <a:pt x="24" y="10"/>
                    <a:pt x="24" y="10"/>
                  </a:cubicBezTo>
                  <a:cubicBezTo>
                    <a:pt x="24" y="10"/>
                    <a:pt x="24" y="10"/>
                    <a:pt x="24" y="10"/>
                  </a:cubicBezTo>
                  <a:cubicBezTo>
                    <a:pt x="25" y="10"/>
                    <a:pt x="25" y="10"/>
                    <a:pt x="25" y="10"/>
                  </a:cubicBezTo>
                  <a:cubicBezTo>
                    <a:pt x="25" y="10"/>
                    <a:pt x="25" y="10"/>
                    <a:pt x="24" y="9"/>
                  </a:cubicBezTo>
                  <a:cubicBezTo>
                    <a:pt x="24" y="9"/>
                    <a:pt x="24" y="9"/>
                    <a:pt x="24" y="9"/>
                  </a:cubicBezTo>
                  <a:cubicBezTo>
                    <a:pt x="24" y="9"/>
                    <a:pt x="24" y="9"/>
                    <a:pt x="24" y="9"/>
                  </a:cubicBezTo>
                  <a:cubicBezTo>
                    <a:pt x="24" y="9"/>
                    <a:pt x="25" y="9"/>
                    <a:pt x="25" y="9"/>
                  </a:cubicBezTo>
                  <a:cubicBezTo>
                    <a:pt x="25" y="9"/>
                    <a:pt x="23" y="7"/>
                    <a:pt x="20" y="7"/>
                  </a:cubicBezTo>
                  <a:cubicBezTo>
                    <a:pt x="19" y="7"/>
                    <a:pt x="18" y="8"/>
                    <a:pt x="18" y="8"/>
                  </a:cubicBezTo>
                  <a:cubicBezTo>
                    <a:pt x="18" y="8"/>
                    <a:pt x="18" y="8"/>
                    <a:pt x="17" y="8"/>
                  </a:cubicBezTo>
                  <a:cubicBezTo>
                    <a:pt x="17" y="8"/>
                    <a:pt x="17" y="9"/>
                    <a:pt x="16" y="9"/>
                  </a:cubicBezTo>
                  <a:cubicBezTo>
                    <a:pt x="16" y="10"/>
                    <a:pt x="16" y="10"/>
                    <a:pt x="16" y="11"/>
                  </a:cubicBezTo>
                  <a:cubicBezTo>
                    <a:pt x="16" y="12"/>
                    <a:pt x="16" y="12"/>
                    <a:pt x="16" y="13"/>
                  </a:cubicBezTo>
                  <a:cubicBezTo>
                    <a:pt x="16" y="13"/>
                    <a:pt x="15" y="12"/>
                    <a:pt x="15" y="13"/>
                  </a:cubicBezTo>
                  <a:cubicBezTo>
                    <a:pt x="15" y="13"/>
                    <a:pt x="15" y="14"/>
                    <a:pt x="15" y="14"/>
                  </a:cubicBezTo>
                  <a:cubicBezTo>
                    <a:pt x="15" y="15"/>
                    <a:pt x="16" y="15"/>
                    <a:pt x="16" y="16"/>
                  </a:cubicBezTo>
                  <a:cubicBezTo>
                    <a:pt x="16" y="16"/>
                    <a:pt x="16" y="16"/>
                    <a:pt x="16" y="16"/>
                  </a:cubicBezTo>
                  <a:cubicBezTo>
                    <a:pt x="16" y="16"/>
                    <a:pt x="16" y="16"/>
                    <a:pt x="16" y="16"/>
                  </a:cubicBezTo>
                  <a:cubicBezTo>
                    <a:pt x="17" y="17"/>
                    <a:pt x="18" y="19"/>
                    <a:pt x="18" y="19"/>
                  </a:cubicBezTo>
                  <a:cubicBezTo>
                    <a:pt x="18" y="19"/>
                    <a:pt x="18" y="19"/>
                    <a:pt x="18" y="20"/>
                  </a:cubicBezTo>
                  <a:cubicBezTo>
                    <a:pt x="18" y="20"/>
                    <a:pt x="17" y="20"/>
                    <a:pt x="17" y="20"/>
                  </a:cubicBezTo>
                  <a:cubicBezTo>
                    <a:pt x="17" y="20"/>
                    <a:pt x="17" y="20"/>
                    <a:pt x="17" y="20"/>
                  </a:cubicBezTo>
                  <a:cubicBezTo>
                    <a:pt x="17" y="21"/>
                    <a:pt x="17" y="21"/>
                    <a:pt x="17" y="21"/>
                  </a:cubicBezTo>
                  <a:cubicBezTo>
                    <a:pt x="17" y="21"/>
                    <a:pt x="17" y="21"/>
                    <a:pt x="17" y="21"/>
                  </a:cubicBezTo>
                  <a:cubicBezTo>
                    <a:pt x="17" y="21"/>
                    <a:pt x="17" y="21"/>
                    <a:pt x="17" y="21"/>
                  </a:cubicBezTo>
                  <a:cubicBezTo>
                    <a:pt x="16" y="21"/>
                    <a:pt x="11" y="23"/>
                    <a:pt x="11" y="23"/>
                  </a:cubicBezTo>
                  <a:cubicBezTo>
                    <a:pt x="10" y="23"/>
                    <a:pt x="8" y="30"/>
                    <a:pt x="8" y="30"/>
                  </a:cubicBezTo>
                  <a:cubicBezTo>
                    <a:pt x="32" y="30"/>
                    <a:pt x="32" y="30"/>
                    <a:pt x="32" y="30"/>
                  </a:cubicBezTo>
                  <a:cubicBezTo>
                    <a:pt x="32" y="30"/>
                    <a:pt x="30" y="23"/>
                    <a:pt x="29" y="23"/>
                  </a:cubicBezTo>
                  <a:close/>
                  <a:moveTo>
                    <a:pt x="13" y="35"/>
                  </a:moveTo>
                  <a:cubicBezTo>
                    <a:pt x="12" y="35"/>
                    <a:pt x="11" y="35"/>
                    <a:pt x="11" y="36"/>
                  </a:cubicBezTo>
                  <a:cubicBezTo>
                    <a:pt x="11" y="37"/>
                    <a:pt x="12" y="38"/>
                    <a:pt x="13" y="38"/>
                  </a:cubicBezTo>
                  <a:cubicBezTo>
                    <a:pt x="27" y="38"/>
                    <a:pt x="27" y="38"/>
                    <a:pt x="27" y="38"/>
                  </a:cubicBezTo>
                  <a:cubicBezTo>
                    <a:pt x="28" y="38"/>
                    <a:pt x="29" y="37"/>
                    <a:pt x="29" y="36"/>
                  </a:cubicBezTo>
                  <a:cubicBezTo>
                    <a:pt x="29" y="35"/>
                    <a:pt x="28" y="35"/>
                    <a:pt x="27" y="35"/>
                  </a:cubicBezTo>
                  <a:lnTo>
                    <a:pt x="13" y="35"/>
                  </a:lnTo>
                  <a:close/>
                  <a:moveTo>
                    <a:pt x="64" y="12"/>
                  </a:moveTo>
                  <a:cubicBezTo>
                    <a:pt x="64" y="12"/>
                    <a:pt x="65" y="12"/>
                    <a:pt x="65" y="11"/>
                  </a:cubicBezTo>
                  <a:cubicBezTo>
                    <a:pt x="65" y="11"/>
                    <a:pt x="64" y="10"/>
                    <a:pt x="64" y="10"/>
                  </a:cubicBezTo>
                  <a:cubicBezTo>
                    <a:pt x="45" y="10"/>
                    <a:pt x="45" y="10"/>
                    <a:pt x="45" y="10"/>
                  </a:cubicBezTo>
                  <a:cubicBezTo>
                    <a:pt x="44" y="10"/>
                    <a:pt x="44" y="11"/>
                    <a:pt x="44" y="11"/>
                  </a:cubicBezTo>
                  <a:cubicBezTo>
                    <a:pt x="44" y="12"/>
                    <a:pt x="44" y="12"/>
                    <a:pt x="45" y="12"/>
                  </a:cubicBezTo>
                  <a:lnTo>
                    <a:pt x="64" y="12"/>
                  </a:lnTo>
                  <a:close/>
                  <a:moveTo>
                    <a:pt x="69" y="0"/>
                  </a:moveTo>
                  <a:cubicBezTo>
                    <a:pt x="6" y="0"/>
                    <a:pt x="6" y="0"/>
                    <a:pt x="6" y="0"/>
                  </a:cubicBezTo>
                  <a:cubicBezTo>
                    <a:pt x="3" y="0"/>
                    <a:pt x="0" y="3"/>
                    <a:pt x="0" y="6"/>
                  </a:cubicBezTo>
                  <a:cubicBezTo>
                    <a:pt x="0" y="53"/>
                    <a:pt x="0" y="53"/>
                    <a:pt x="0" y="53"/>
                  </a:cubicBezTo>
                  <a:cubicBezTo>
                    <a:pt x="0" y="56"/>
                    <a:pt x="3" y="58"/>
                    <a:pt x="6" y="58"/>
                  </a:cubicBezTo>
                  <a:cubicBezTo>
                    <a:pt x="41" y="58"/>
                    <a:pt x="41" y="58"/>
                    <a:pt x="41" y="58"/>
                  </a:cubicBezTo>
                  <a:cubicBezTo>
                    <a:pt x="42" y="55"/>
                    <a:pt x="42" y="55"/>
                    <a:pt x="42" y="55"/>
                  </a:cubicBezTo>
                  <a:cubicBezTo>
                    <a:pt x="6" y="55"/>
                    <a:pt x="6" y="55"/>
                    <a:pt x="6" y="55"/>
                  </a:cubicBezTo>
                  <a:cubicBezTo>
                    <a:pt x="5" y="55"/>
                    <a:pt x="3" y="54"/>
                    <a:pt x="3" y="53"/>
                  </a:cubicBezTo>
                  <a:cubicBezTo>
                    <a:pt x="3" y="6"/>
                    <a:pt x="3" y="6"/>
                    <a:pt x="3" y="6"/>
                  </a:cubicBezTo>
                  <a:cubicBezTo>
                    <a:pt x="3" y="4"/>
                    <a:pt x="5" y="3"/>
                    <a:pt x="6" y="3"/>
                  </a:cubicBezTo>
                  <a:cubicBezTo>
                    <a:pt x="69" y="3"/>
                    <a:pt x="69" y="3"/>
                    <a:pt x="69" y="3"/>
                  </a:cubicBezTo>
                  <a:cubicBezTo>
                    <a:pt x="71" y="3"/>
                    <a:pt x="72" y="4"/>
                    <a:pt x="72" y="6"/>
                  </a:cubicBezTo>
                  <a:cubicBezTo>
                    <a:pt x="72" y="53"/>
                    <a:pt x="72" y="53"/>
                    <a:pt x="72" y="53"/>
                  </a:cubicBezTo>
                  <a:cubicBezTo>
                    <a:pt x="72" y="54"/>
                    <a:pt x="71" y="55"/>
                    <a:pt x="69" y="55"/>
                  </a:cubicBezTo>
                  <a:cubicBezTo>
                    <a:pt x="69" y="55"/>
                    <a:pt x="69" y="55"/>
                    <a:pt x="69" y="55"/>
                  </a:cubicBezTo>
                  <a:cubicBezTo>
                    <a:pt x="70" y="58"/>
                    <a:pt x="70" y="58"/>
                    <a:pt x="70" y="58"/>
                  </a:cubicBezTo>
                  <a:cubicBezTo>
                    <a:pt x="73" y="58"/>
                    <a:pt x="75" y="55"/>
                    <a:pt x="75" y="53"/>
                  </a:cubicBezTo>
                  <a:cubicBezTo>
                    <a:pt x="75" y="6"/>
                    <a:pt x="75" y="6"/>
                    <a:pt x="75" y="6"/>
                  </a:cubicBezTo>
                  <a:cubicBezTo>
                    <a:pt x="75" y="3"/>
                    <a:pt x="72" y="0"/>
                    <a:pt x="69"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grpSp>
      <p:grpSp>
        <p:nvGrpSpPr>
          <p:cNvPr id="4572" name="Google Shape;4572;p97"/>
          <p:cNvGrpSpPr/>
          <p:nvPr/>
        </p:nvGrpSpPr>
        <p:grpSpPr>
          <a:xfrm>
            <a:off x="1405623" y="3589398"/>
            <a:ext cx="640080" cy="640080"/>
            <a:chOff x="1405623" y="3589398"/>
            <a:chExt cx="640080" cy="640080"/>
          </a:xfrm>
        </p:grpSpPr>
        <p:sp>
          <p:nvSpPr>
            <p:cNvPr id="4573" name="Google Shape;4573;p97"/>
            <p:cNvSpPr/>
            <p:nvPr/>
          </p:nvSpPr>
          <p:spPr>
            <a:xfrm rot="5400000">
              <a:off x="1405623" y="3589398"/>
              <a:ext cx="640080" cy="640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Light"/>
                <a:ea typeface="Lato Light"/>
                <a:cs typeface="Lato Light"/>
                <a:sym typeface="Lato Light"/>
              </a:endParaRPr>
            </a:p>
          </p:txBody>
        </p:sp>
        <p:sp>
          <p:nvSpPr>
            <p:cNvPr id="4574" name="Google Shape;4574;p97"/>
            <p:cNvSpPr/>
            <p:nvPr/>
          </p:nvSpPr>
          <p:spPr>
            <a:xfrm>
              <a:off x="1580991" y="3752366"/>
              <a:ext cx="289344" cy="314144"/>
            </a:xfrm>
            <a:custGeom>
              <a:avLst/>
              <a:gdLst/>
              <a:ahLst/>
              <a:cxnLst/>
              <a:rect l="l" t="t" r="r" b="b"/>
              <a:pathLst>
                <a:path w="74" h="77" extrusionOk="0">
                  <a:moveTo>
                    <a:pt x="11" y="18"/>
                  </a:moveTo>
                  <a:cubicBezTo>
                    <a:pt x="11" y="15"/>
                    <a:pt x="13" y="13"/>
                    <a:pt x="16" y="13"/>
                  </a:cubicBezTo>
                  <a:cubicBezTo>
                    <a:pt x="18" y="13"/>
                    <a:pt x="19" y="15"/>
                    <a:pt x="20" y="17"/>
                  </a:cubicBezTo>
                  <a:cubicBezTo>
                    <a:pt x="20" y="17"/>
                    <a:pt x="20" y="17"/>
                    <a:pt x="20" y="17"/>
                  </a:cubicBezTo>
                  <a:cubicBezTo>
                    <a:pt x="33" y="17"/>
                    <a:pt x="33" y="17"/>
                    <a:pt x="33" y="17"/>
                  </a:cubicBezTo>
                  <a:cubicBezTo>
                    <a:pt x="33" y="15"/>
                    <a:pt x="34" y="14"/>
                    <a:pt x="36" y="14"/>
                  </a:cubicBezTo>
                  <a:cubicBezTo>
                    <a:pt x="36" y="9"/>
                    <a:pt x="36" y="9"/>
                    <a:pt x="36" y="9"/>
                  </a:cubicBezTo>
                  <a:cubicBezTo>
                    <a:pt x="34" y="9"/>
                    <a:pt x="32" y="7"/>
                    <a:pt x="32" y="5"/>
                  </a:cubicBezTo>
                  <a:cubicBezTo>
                    <a:pt x="32" y="2"/>
                    <a:pt x="34" y="0"/>
                    <a:pt x="37" y="0"/>
                  </a:cubicBezTo>
                  <a:cubicBezTo>
                    <a:pt x="39" y="0"/>
                    <a:pt x="41" y="2"/>
                    <a:pt x="41" y="5"/>
                  </a:cubicBezTo>
                  <a:cubicBezTo>
                    <a:pt x="41" y="7"/>
                    <a:pt x="40" y="9"/>
                    <a:pt x="38" y="9"/>
                  </a:cubicBezTo>
                  <a:cubicBezTo>
                    <a:pt x="38" y="14"/>
                    <a:pt x="38" y="14"/>
                    <a:pt x="38" y="14"/>
                  </a:cubicBezTo>
                  <a:cubicBezTo>
                    <a:pt x="39" y="14"/>
                    <a:pt x="40" y="15"/>
                    <a:pt x="41" y="17"/>
                  </a:cubicBezTo>
                  <a:cubicBezTo>
                    <a:pt x="54" y="17"/>
                    <a:pt x="54" y="17"/>
                    <a:pt x="54" y="17"/>
                  </a:cubicBezTo>
                  <a:cubicBezTo>
                    <a:pt x="54" y="17"/>
                    <a:pt x="54" y="17"/>
                    <a:pt x="54" y="17"/>
                  </a:cubicBezTo>
                  <a:cubicBezTo>
                    <a:pt x="54" y="15"/>
                    <a:pt x="56" y="13"/>
                    <a:pt x="58" y="13"/>
                  </a:cubicBezTo>
                  <a:cubicBezTo>
                    <a:pt x="60" y="13"/>
                    <a:pt x="62" y="15"/>
                    <a:pt x="62" y="18"/>
                  </a:cubicBezTo>
                  <a:cubicBezTo>
                    <a:pt x="62" y="20"/>
                    <a:pt x="61" y="22"/>
                    <a:pt x="59" y="22"/>
                  </a:cubicBezTo>
                  <a:cubicBezTo>
                    <a:pt x="59" y="27"/>
                    <a:pt x="59" y="27"/>
                    <a:pt x="59" y="27"/>
                  </a:cubicBezTo>
                  <a:cubicBezTo>
                    <a:pt x="57" y="27"/>
                    <a:pt x="57" y="27"/>
                    <a:pt x="57" y="27"/>
                  </a:cubicBezTo>
                  <a:cubicBezTo>
                    <a:pt x="57" y="22"/>
                    <a:pt x="57" y="22"/>
                    <a:pt x="57" y="22"/>
                  </a:cubicBezTo>
                  <a:cubicBezTo>
                    <a:pt x="55" y="22"/>
                    <a:pt x="54" y="20"/>
                    <a:pt x="54" y="19"/>
                  </a:cubicBezTo>
                  <a:cubicBezTo>
                    <a:pt x="41" y="19"/>
                    <a:pt x="41" y="19"/>
                    <a:pt x="41" y="19"/>
                  </a:cubicBezTo>
                  <a:cubicBezTo>
                    <a:pt x="41" y="21"/>
                    <a:pt x="39" y="22"/>
                    <a:pt x="37" y="22"/>
                  </a:cubicBezTo>
                  <a:cubicBezTo>
                    <a:pt x="35" y="22"/>
                    <a:pt x="33" y="21"/>
                    <a:pt x="33" y="19"/>
                  </a:cubicBezTo>
                  <a:cubicBezTo>
                    <a:pt x="20" y="19"/>
                    <a:pt x="20" y="19"/>
                    <a:pt x="20" y="19"/>
                  </a:cubicBezTo>
                  <a:cubicBezTo>
                    <a:pt x="20" y="20"/>
                    <a:pt x="18" y="22"/>
                    <a:pt x="17" y="22"/>
                  </a:cubicBezTo>
                  <a:cubicBezTo>
                    <a:pt x="17" y="27"/>
                    <a:pt x="17" y="27"/>
                    <a:pt x="17" y="27"/>
                  </a:cubicBezTo>
                  <a:cubicBezTo>
                    <a:pt x="15" y="27"/>
                    <a:pt x="15" y="27"/>
                    <a:pt x="15" y="27"/>
                  </a:cubicBezTo>
                  <a:cubicBezTo>
                    <a:pt x="15" y="22"/>
                    <a:pt x="15" y="22"/>
                    <a:pt x="15" y="22"/>
                  </a:cubicBezTo>
                  <a:cubicBezTo>
                    <a:pt x="13" y="22"/>
                    <a:pt x="11" y="20"/>
                    <a:pt x="11" y="18"/>
                  </a:cubicBezTo>
                  <a:close/>
                  <a:moveTo>
                    <a:pt x="74" y="68"/>
                  </a:moveTo>
                  <a:cubicBezTo>
                    <a:pt x="74" y="69"/>
                    <a:pt x="74" y="69"/>
                    <a:pt x="73" y="69"/>
                  </a:cubicBezTo>
                  <a:cubicBezTo>
                    <a:pt x="73" y="69"/>
                    <a:pt x="73" y="69"/>
                    <a:pt x="73" y="69"/>
                  </a:cubicBezTo>
                  <a:cubicBezTo>
                    <a:pt x="55" y="69"/>
                    <a:pt x="55" y="69"/>
                    <a:pt x="55" y="69"/>
                  </a:cubicBezTo>
                  <a:cubicBezTo>
                    <a:pt x="54" y="58"/>
                    <a:pt x="53" y="57"/>
                    <a:pt x="53" y="56"/>
                  </a:cubicBezTo>
                  <a:cubicBezTo>
                    <a:pt x="51" y="55"/>
                    <a:pt x="49" y="54"/>
                    <a:pt x="45" y="53"/>
                  </a:cubicBezTo>
                  <a:cubicBezTo>
                    <a:pt x="45" y="53"/>
                    <a:pt x="45" y="53"/>
                    <a:pt x="45" y="53"/>
                  </a:cubicBezTo>
                  <a:cubicBezTo>
                    <a:pt x="44" y="52"/>
                    <a:pt x="44" y="52"/>
                    <a:pt x="44" y="52"/>
                  </a:cubicBezTo>
                  <a:cubicBezTo>
                    <a:pt x="44" y="52"/>
                    <a:pt x="44" y="51"/>
                    <a:pt x="44" y="51"/>
                  </a:cubicBezTo>
                  <a:cubicBezTo>
                    <a:pt x="45" y="50"/>
                    <a:pt x="48" y="49"/>
                    <a:pt x="50" y="48"/>
                  </a:cubicBezTo>
                  <a:cubicBezTo>
                    <a:pt x="51" y="48"/>
                    <a:pt x="52" y="48"/>
                    <a:pt x="52" y="48"/>
                  </a:cubicBezTo>
                  <a:cubicBezTo>
                    <a:pt x="52" y="48"/>
                    <a:pt x="52" y="48"/>
                    <a:pt x="52" y="48"/>
                  </a:cubicBezTo>
                  <a:cubicBezTo>
                    <a:pt x="52" y="48"/>
                    <a:pt x="53" y="48"/>
                    <a:pt x="53" y="47"/>
                  </a:cubicBezTo>
                  <a:cubicBezTo>
                    <a:pt x="53" y="47"/>
                    <a:pt x="53" y="47"/>
                    <a:pt x="53" y="47"/>
                  </a:cubicBezTo>
                  <a:cubicBezTo>
                    <a:pt x="53" y="47"/>
                    <a:pt x="53" y="47"/>
                    <a:pt x="53" y="46"/>
                  </a:cubicBezTo>
                  <a:cubicBezTo>
                    <a:pt x="53" y="45"/>
                    <a:pt x="53" y="45"/>
                    <a:pt x="53" y="44"/>
                  </a:cubicBezTo>
                  <a:cubicBezTo>
                    <a:pt x="53" y="43"/>
                    <a:pt x="52" y="42"/>
                    <a:pt x="51" y="41"/>
                  </a:cubicBezTo>
                  <a:cubicBezTo>
                    <a:pt x="51" y="41"/>
                    <a:pt x="50" y="40"/>
                    <a:pt x="50" y="39"/>
                  </a:cubicBezTo>
                  <a:cubicBezTo>
                    <a:pt x="50" y="38"/>
                    <a:pt x="50" y="37"/>
                    <a:pt x="51" y="37"/>
                  </a:cubicBezTo>
                  <a:cubicBezTo>
                    <a:pt x="51" y="37"/>
                    <a:pt x="51" y="36"/>
                    <a:pt x="51" y="36"/>
                  </a:cubicBezTo>
                  <a:cubicBezTo>
                    <a:pt x="51" y="31"/>
                    <a:pt x="53" y="28"/>
                    <a:pt x="58" y="28"/>
                  </a:cubicBezTo>
                  <a:cubicBezTo>
                    <a:pt x="62" y="28"/>
                    <a:pt x="64" y="31"/>
                    <a:pt x="64" y="36"/>
                  </a:cubicBezTo>
                  <a:cubicBezTo>
                    <a:pt x="64" y="36"/>
                    <a:pt x="64" y="37"/>
                    <a:pt x="64" y="37"/>
                  </a:cubicBezTo>
                  <a:cubicBezTo>
                    <a:pt x="65" y="37"/>
                    <a:pt x="65" y="38"/>
                    <a:pt x="65" y="39"/>
                  </a:cubicBezTo>
                  <a:cubicBezTo>
                    <a:pt x="65" y="40"/>
                    <a:pt x="64" y="41"/>
                    <a:pt x="64" y="41"/>
                  </a:cubicBezTo>
                  <a:cubicBezTo>
                    <a:pt x="63" y="42"/>
                    <a:pt x="63" y="43"/>
                    <a:pt x="62" y="44"/>
                  </a:cubicBezTo>
                  <a:cubicBezTo>
                    <a:pt x="62" y="46"/>
                    <a:pt x="62" y="47"/>
                    <a:pt x="62" y="47"/>
                  </a:cubicBezTo>
                  <a:cubicBezTo>
                    <a:pt x="62" y="47"/>
                    <a:pt x="62" y="48"/>
                    <a:pt x="62" y="48"/>
                  </a:cubicBezTo>
                  <a:cubicBezTo>
                    <a:pt x="62" y="48"/>
                    <a:pt x="62" y="48"/>
                    <a:pt x="62" y="48"/>
                  </a:cubicBezTo>
                  <a:cubicBezTo>
                    <a:pt x="62" y="48"/>
                    <a:pt x="62" y="48"/>
                    <a:pt x="62" y="48"/>
                  </a:cubicBezTo>
                  <a:cubicBezTo>
                    <a:pt x="63" y="48"/>
                    <a:pt x="63" y="48"/>
                    <a:pt x="63" y="48"/>
                  </a:cubicBezTo>
                  <a:cubicBezTo>
                    <a:pt x="64" y="48"/>
                    <a:pt x="64" y="48"/>
                    <a:pt x="65" y="48"/>
                  </a:cubicBezTo>
                  <a:cubicBezTo>
                    <a:pt x="67" y="49"/>
                    <a:pt x="70" y="50"/>
                    <a:pt x="71" y="51"/>
                  </a:cubicBezTo>
                  <a:cubicBezTo>
                    <a:pt x="72" y="53"/>
                    <a:pt x="73" y="66"/>
                    <a:pt x="74" y="68"/>
                  </a:cubicBezTo>
                  <a:close/>
                  <a:moveTo>
                    <a:pt x="57" y="52"/>
                  </a:moveTo>
                  <a:cubicBezTo>
                    <a:pt x="53" y="49"/>
                    <a:pt x="53" y="49"/>
                    <a:pt x="53" y="49"/>
                  </a:cubicBezTo>
                  <a:cubicBezTo>
                    <a:pt x="56" y="56"/>
                    <a:pt x="56" y="56"/>
                    <a:pt x="56" y="56"/>
                  </a:cubicBezTo>
                  <a:lnTo>
                    <a:pt x="57" y="52"/>
                  </a:lnTo>
                  <a:close/>
                  <a:moveTo>
                    <a:pt x="62" y="49"/>
                  </a:moveTo>
                  <a:cubicBezTo>
                    <a:pt x="58" y="52"/>
                    <a:pt x="58" y="52"/>
                    <a:pt x="58" y="52"/>
                  </a:cubicBezTo>
                  <a:cubicBezTo>
                    <a:pt x="59" y="57"/>
                    <a:pt x="59" y="57"/>
                    <a:pt x="59" y="57"/>
                  </a:cubicBezTo>
                  <a:lnTo>
                    <a:pt x="62" y="49"/>
                  </a:lnTo>
                  <a:close/>
                  <a:moveTo>
                    <a:pt x="51" y="57"/>
                  </a:moveTo>
                  <a:cubicBezTo>
                    <a:pt x="53" y="59"/>
                    <a:pt x="54" y="73"/>
                    <a:pt x="54" y="76"/>
                  </a:cubicBezTo>
                  <a:cubicBezTo>
                    <a:pt x="54" y="76"/>
                    <a:pt x="54" y="76"/>
                    <a:pt x="54" y="77"/>
                  </a:cubicBezTo>
                  <a:cubicBezTo>
                    <a:pt x="54" y="77"/>
                    <a:pt x="53" y="77"/>
                    <a:pt x="53" y="77"/>
                  </a:cubicBezTo>
                  <a:cubicBezTo>
                    <a:pt x="21" y="77"/>
                    <a:pt x="21" y="77"/>
                    <a:pt x="21" y="77"/>
                  </a:cubicBezTo>
                  <a:cubicBezTo>
                    <a:pt x="21" y="77"/>
                    <a:pt x="21" y="77"/>
                    <a:pt x="20" y="77"/>
                  </a:cubicBezTo>
                  <a:cubicBezTo>
                    <a:pt x="20" y="77"/>
                    <a:pt x="20" y="77"/>
                    <a:pt x="20" y="77"/>
                  </a:cubicBezTo>
                  <a:cubicBezTo>
                    <a:pt x="20" y="77"/>
                    <a:pt x="20" y="77"/>
                    <a:pt x="20" y="77"/>
                  </a:cubicBezTo>
                  <a:cubicBezTo>
                    <a:pt x="20" y="77"/>
                    <a:pt x="20" y="77"/>
                    <a:pt x="20" y="77"/>
                  </a:cubicBezTo>
                  <a:cubicBezTo>
                    <a:pt x="20" y="76"/>
                    <a:pt x="20" y="76"/>
                    <a:pt x="20" y="76"/>
                  </a:cubicBezTo>
                  <a:cubicBezTo>
                    <a:pt x="20" y="73"/>
                    <a:pt x="21" y="59"/>
                    <a:pt x="23" y="57"/>
                  </a:cubicBezTo>
                  <a:cubicBezTo>
                    <a:pt x="24" y="56"/>
                    <a:pt x="26" y="55"/>
                    <a:pt x="29" y="55"/>
                  </a:cubicBezTo>
                  <a:cubicBezTo>
                    <a:pt x="30" y="54"/>
                    <a:pt x="30" y="54"/>
                    <a:pt x="31" y="54"/>
                  </a:cubicBezTo>
                  <a:cubicBezTo>
                    <a:pt x="31" y="54"/>
                    <a:pt x="31" y="54"/>
                    <a:pt x="31" y="54"/>
                  </a:cubicBezTo>
                  <a:cubicBezTo>
                    <a:pt x="31" y="54"/>
                    <a:pt x="32" y="54"/>
                    <a:pt x="32" y="54"/>
                  </a:cubicBezTo>
                  <a:cubicBezTo>
                    <a:pt x="32" y="54"/>
                    <a:pt x="32" y="54"/>
                    <a:pt x="32" y="54"/>
                  </a:cubicBezTo>
                  <a:cubicBezTo>
                    <a:pt x="32" y="53"/>
                    <a:pt x="32" y="53"/>
                    <a:pt x="32" y="52"/>
                  </a:cubicBezTo>
                  <a:cubicBezTo>
                    <a:pt x="32" y="51"/>
                    <a:pt x="32" y="51"/>
                    <a:pt x="32" y="50"/>
                  </a:cubicBezTo>
                  <a:cubicBezTo>
                    <a:pt x="31" y="49"/>
                    <a:pt x="31" y="48"/>
                    <a:pt x="30" y="47"/>
                  </a:cubicBezTo>
                  <a:cubicBezTo>
                    <a:pt x="30" y="46"/>
                    <a:pt x="29" y="46"/>
                    <a:pt x="29" y="44"/>
                  </a:cubicBezTo>
                  <a:cubicBezTo>
                    <a:pt x="29" y="43"/>
                    <a:pt x="29" y="43"/>
                    <a:pt x="29" y="42"/>
                  </a:cubicBezTo>
                  <a:cubicBezTo>
                    <a:pt x="29" y="42"/>
                    <a:pt x="29" y="42"/>
                    <a:pt x="29" y="41"/>
                  </a:cubicBezTo>
                  <a:cubicBezTo>
                    <a:pt x="29" y="37"/>
                    <a:pt x="32" y="33"/>
                    <a:pt x="37" y="33"/>
                  </a:cubicBezTo>
                  <a:cubicBezTo>
                    <a:pt x="41" y="33"/>
                    <a:pt x="44" y="37"/>
                    <a:pt x="44" y="41"/>
                  </a:cubicBezTo>
                  <a:cubicBezTo>
                    <a:pt x="44" y="42"/>
                    <a:pt x="44" y="42"/>
                    <a:pt x="44" y="42"/>
                  </a:cubicBezTo>
                  <a:cubicBezTo>
                    <a:pt x="44" y="43"/>
                    <a:pt x="45" y="43"/>
                    <a:pt x="45" y="44"/>
                  </a:cubicBezTo>
                  <a:cubicBezTo>
                    <a:pt x="44" y="46"/>
                    <a:pt x="44" y="46"/>
                    <a:pt x="43" y="47"/>
                  </a:cubicBezTo>
                  <a:cubicBezTo>
                    <a:pt x="43" y="48"/>
                    <a:pt x="42" y="49"/>
                    <a:pt x="41" y="50"/>
                  </a:cubicBezTo>
                  <a:cubicBezTo>
                    <a:pt x="41" y="52"/>
                    <a:pt x="42" y="53"/>
                    <a:pt x="42" y="54"/>
                  </a:cubicBezTo>
                  <a:cubicBezTo>
                    <a:pt x="42" y="54"/>
                    <a:pt x="42" y="54"/>
                    <a:pt x="42" y="54"/>
                  </a:cubicBezTo>
                  <a:cubicBezTo>
                    <a:pt x="42" y="54"/>
                    <a:pt x="42" y="54"/>
                    <a:pt x="42" y="54"/>
                  </a:cubicBezTo>
                  <a:cubicBezTo>
                    <a:pt x="42" y="54"/>
                    <a:pt x="42" y="54"/>
                    <a:pt x="42" y="54"/>
                  </a:cubicBezTo>
                  <a:cubicBezTo>
                    <a:pt x="42" y="54"/>
                    <a:pt x="42" y="54"/>
                    <a:pt x="43" y="54"/>
                  </a:cubicBezTo>
                  <a:cubicBezTo>
                    <a:pt x="43" y="54"/>
                    <a:pt x="44" y="54"/>
                    <a:pt x="45" y="55"/>
                  </a:cubicBezTo>
                  <a:cubicBezTo>
                    <a:pt x="47" y="55"/>
                    <a:pt x="50" y="56"/>
                    <a:pt x="51" y="57"/>
                  </a:cubicBezTo>
                  <a:close/>
                  <a:moveTo>
                    <a:pt x="36" y="58"/>
                  </a:moveTo>
                  <a:cubicBezTo>
                    <a:pt x="32" y="55"/>
                    <a:pt x="32" y="55"/>
                    <a:pt x="32" y="55"/>
                  </a:cubicBezTo>
                  <a:cubicBezTo>
                    <a:pt x="35" y="63"/>
                    <a:pt x="35" y="63"/>
                    <a:pt x="35" y="63"/>
                  </a:cubicBezTo>
                  <a:lnTo>
                    <a:pt x="36" y="58"/>
                  </a:lnTo>
                  <a:close/>
                  <a:moveTo>
                    <a:pt x="41" y="55"/>
                  </a:moveTo>
                  <a:cubicBezTo>
                    <a:pt x="38" y="58"/>
                    <a:pt x="38" y="58"/>
                    <a:pt x="38" y="58"/>
                  </a:cubicBezTo>
                  <a:cubicBezTo>
                    <a:pt x="39" y="64"/>
                    <a:pt x="39" y="64"/>
                    <a:pt x="39" y="64"/>
                  </a:cubicBezTo>
                  <a:lnTo>
                    <a:pt x="41" y="55"/>
                  </a:lnTo>
                  <a:close/>
                  <a:moveTo>
                    <a:pt x="21" y="56"/>
                  </a:moveTo>
                  <a:cubicBezTo>
                    <a:pt x="21" y="57"/>
                    <a:pt x="19" y="58"/>
                    <a:pt x="18" y="69"/>
                  </a:cubicBezTo>
                  <a:cubicBezTo>
                    <a:pt x="1" y="69"/>
                    <a:pt x="1" y="69"/>
                    <a:pt x="1" y="69"/>
                  </a:cubicBezTo>
                  <a:cubicBezTo>
                    <a:pt x="1" y="69"/>
                    <a:pt x="1" y="69"/>
                    <a:pt x="1" y="69"/>
                  </a:cubicBezTo>
                  <a:cubicBezTo>
                    <a:pt x="1" y="69"/>
                    <a:pt x="0" y="69"/>
                    <a:pt x="0" y="69"/>
                  </a:cubicBezTo>
                  <a:cubicBezTo>
                    <a:pt x="0" y="69"/>
                    <a:pt x="0" y="69"/>
                    <a:pt x="0" y="69"/>
                  </a:cubicBezTo>
                  <a:cubicBezTo>
                    <a:pt x="0" y="69"/>
                    <a:pt x="0" y="69"/>
                    <a:pt x="0" y="69"/>
                  </a:cubicBezTo>
                  <a:cubicBezTo>
                    <a:pt x="0" y="69"/>
                    <a:pt x="0" y="69"/>
                    <a:pt x="0" y="68"/>
                  </a:cubicBezTo>
                  <a:cubicBezTo>
                    <a:pt x="0" y="66"/>
                    <a:pt x="1" y="53"/>
                    <a:pt x="3" y="51"/>
                  </a:cubicBezTo>
                  <a:cubicBezTo>
                    <a:pt x="4" y="50"/>
                    <a:pt x="6" y="49"/>
                    <a:pt x="9" y="48"/>
                  </a:cubicBezTo>
                  <a:cubicBezTo>
                    <a:pt x="9" y="48"/>
                    <a:pt x="10" y="48"/>
                    <a:pt x="11" y="48"/>
                  </a:cubicBezTo>
                  <a:cubicBezTo>
                    <a:pt x="11" y="48"/>
                    <a:pt x="11" y="48"/>
                    <a:pt x="11" y="48"/>
                  </a:cubicBezTo>
                  <a:cubicBezTo>
                    <a:pt x="11" y="48"/>
                    <a:pt x="11" y="48"/>
                    <a:pt x="11" y="47"/>
                  </a:cubicBezTo>
                  <a:cubicBezTo>
                    <a:pt x="11" y="47"/>
                    <a:pt x="11" y="47"/>
                    <a:pt x="11" y="47"/>
                  </a:cubicBezTo>
                  <a:cubicBezTo>
                    <a:pt x="11" y="47"/>
                    <a:pt x="12" y="47"/>
                    <a:pt x="12" y="46"/>
                  </a:cubicBezTo>
                  <a:cubicBezTo>
                    <a:pt x="12" y="45"/>
                    <a:pt x="12" y="45"/>
                    <a:pt x="12" y="44"/>
                  </a:cubicBezTo>
                  <a:cubicBezTo>
                    <a:pt x="11" y="43"/>
                    <a:pt x="10" y="42"/>
                    <a:pt x="10" y="41"/>
                  </a:cubicBezTo>
                  <a:cubicBezTo>
                    <a:pt x="10" y="41"/>
                    <a:pt x="9" y="40"/>
                    <a:pt x="9" y="39"/>
                  </a:cubicBezTo>
                  <a:cubicBezTo>
                    <a:pt x="8" y="38"/>
                    <a:pt x="9" y="37"/>
                    <a:pt x="9" y="37"/>
                  </a:cubicBezTo>
                  <a:cubicBezTo>
                    <a:pt x="9" y="37"/>
                    <a:pt x="9" y="36"/>
                    <a:pt x="9" y="36"/>
                  </a:cubicBezTo>
                  <a:cubicBezTo>
                    <a:pt x="9" y="31"/>
                    <a:pt x="12" y="28"/>
                    <a:pt x="16" y="28"/>
                  </a:cubicBezTo>
                  <a:cubicBezTo>
                    <a:pt x="20" y="28"/>
                    <a:pt x="23" y="31"/>
                    <a:pt x="23" y="36"/>
                  </a:cubicBezTo>
                  <a:cubicBezTo>
                    <a:pt x="23" y="36"/>
                    <a:pt x="23" y="37"/>
                    <a:pt x="23" y="37"/>
                  </a:cubicBezTo>
                  <a:cubicBezTo>
                    <a:pt x="23" y="37"/>
                    <a:pt x="24" y="38"/>
                    <a:pt x="23" y="39"/>
                  </a:cubicBezTo>
                  <a:cubicBezTo>
                    <a:pt x="23" y="40"/>
                    <a:pt x="22" y="41"/>
                    <a:pt x="22" y="41"/>
                  </a:cubicBezTo>
                  <a:cubicBezTo>
                    <a:pt x="22" y="42"/>
                    <a:pt x="21" y="43"/>
                    <a:pt x="20" y="44"/>
                  </a:cubicBezTo>
                  <a:cubicBezTo>
                    <a:pt x="20" y="46"/>
                    <a:pt x="20" y="47"/>
                    <a:pt x="21" y="47"/>
                  </a:cubicBezTo>
                  <a:cubicBezTo>
                    <a:pt x="21" y="47"/>
                    <a:pt x="21" y="48"/>
                    <a:pt x="21" y="48"/>
                  </a:cubicBezTo>
                  <a:cubicBezTo>
                    <a:pt x="21" y="48"/>
                    <a:pt x="21" y="48"/>
                    <a:pt x="21" y="48"/>
                  </a:cubicBezTo>
                  <a:cubicBezTo>
                    <a:pt x="21" y="48"/>
                    <a:pt x="21" y="48"/>
                    <a:pt x="21" y="48"/>
                  </a:cubicBezTo>
                  <a:cubicBezTo>
                    <a:pt x="21" y="48"/>
                    <a:pt x="21" y="48"/>
                    <a:pt x="22" y="48"/>
                  </a:cubicBezTo>
                  <a:cubicBezTo>
                    <a:pt x="22" y="48"/>
                    <a:pt x="23" y="48"/>
                    <a:pt x="23" y="48"/>
                  </a:cubicBezTo>
                  <a:cubicBezTo>
                    <a:pt x="26" y="49"/>
                    <a:pt x="28" y="50"/>
                    <a:pt x="29" y="51"/>
                  </a:cubicBezTo>
                  <a:cubicBezTo>
                    <a:pt x="30" y="51"/>
                    <a:pt x="30" y="52"/>
                    <a:pt x="30" y="52"/>
                  </a:cubicBezTo>
                  <a:cubicBezTo>
                    <a:pt x="30" y="52"/>
                    <a:pt x="29" y="52"/>
                    <a:pt x="29" y="53"/>
                  </a:cubicBezTo>
                  <a:cubicBezTo>
                    <a:pt x="28" y="53"/>
                    <a:pt x="28" y="53"/>
                    <a:pt x="28" y="53"/>
                  </a:cubicBezTo>
                  <a:cubicBezTo>
                    <a:pt x="25" y="54"/>
                    <a:pt x="22" y="55"/>
                    <a:pt x="21" y="56"/>
                  </a:cubicBezTo>
                  <a:close/>
                  <a:moveTo>
                    <a:pt x="15" y="52"/>
                  </a:moveTo>
                  <a:cubicBezTo>
                    <a:pt x="12" y="49"/>
                    <a:pt x="12" y="49"/>
                    <a:pt x="12" y="49"/>
                  </a:cubicBezTo>
                  <a:cubicBezTo>
                    <a:pt x="14" y="56"/>
                    <a:pt x="14" y="56"/>
                    <a:pt x="14" y="56"/>
                  </a:cubicBezTo>
                  <a:lnTo>
                    <a:pt x="15" y="52"/>
                  </a:lnTo>
                  <a:close/>
                  <a:moveTo>
                    <a:pt x="20" y="49"/>
                  </a:moveTo>
                  <a:cubicBezTo>
                    <a:pt x="17" y="52"/>
                    <a:pt x="17" y="52"/>
                    <a:pt x="17" y="52"/>
                  </a:cubicBezTo>
                  <a:cubicBezTo>
                    <a:pt x="18" y="57"/>
                    <a:pt x="18" y="57"/>
                    <a:pt x="18" y="57"/>
                  </a:cubicBezTo>
                  <a:lnTo>
                    <a:pt x="20" y="49"/>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grpSp>
      <p:grpSp>
        <p:nvGrpSpPr>
          <p:cNvPr id="4575" name="Google Shape;4575;p97"/>
          <p:cNvGrpSpPr/>
          <p:nvPr/>
        </p:nvGrpSpPr>
        <p:grpSpPr>
          <a:xfrm>
            <a:off x="4285458" y="3589398"/>
            <a:ext cx="640080" cy="640080"/>
            <a:chOff x="4285458" y="3589398"/>
            <a:chExt cx="640080" cy="640080"/>
          </a:xfrm>
        </p:grpSpPr>
        <p:sp>
          <p:nvSpPr>
            <p:cNvPr id="4576" name="Google Shape;4576;p97"/>
            <p:cNvSpPr/>
            <p:nvPr/>
          </p:nvSpPr>
          <p:spPr>
            <a:xfrm rot="5400000">
              <a:off x="4285458" y="3589398"/>
              <a:ext cx="640080" cy="6400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Light"/>
                <a:ea typeface="Lato Light"/>
                <a:cs typeface="Lato Light"/>
                <a:sym typeface="Lato Light"/>
              </a:endParaRPr>
            </a:p>
          </p:txBody>
        </p:sp>
        <p:sp>
          <p:nvSpPr>
            <p:cNvPr id="4577" name="Google Shape;4577;p97"/>
            <p:cNvSpPr/>
            <p:nvPr/>
          </p:nvSpPr>
          <p:spPr>
            <a:xfrm>
              <a:off x="4461524" y="3804028"/>
              <a:ext cx="287949" cy="210820"/>
            </a:xfrm>
            <a:custGeom>
              <a:avLst/>
              <a:gdLst/>
              <a:ahLst/>
              <a:cxnLst/>
              <a:rect l="l" t="t" r="r" b="b"/>
              <a:pathLst>
                <a:path w="71" h="50" extrusionOk="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52"/>
                                        </p:tgtEl>
                                        <p:attrNameLst>
                                          <p:attrName>style.visibility</p:attrName>
                                        </p:attrNameLst>
                                      </p:cBhvr>
                                      <p:to>
                                        <p:strVal val="visible"/>
                                      </p:to>
                                    </p:set>
                                    <p:animEffect transition="in" filter="fade">
                                      <p:cBhvr>
                                        <p:cTn id="7" dur="500"/>
                                        <p:tgtEl>
                                          <p:spTgt spid="455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4559"/>
                                        </p:tgtEl>
                                        <p:attrNameLst>
                                          <p:attrName>style.visibility</p:attrName>
                                        </p:attrNameLst>
                                      </p:cBhvr>
                                      <p:to>
                                        <p:strVal val="visible"/>
                                      </p:to>
                                    </p:set>
                                    <p:anim calcmode="lin" valueType="num">
                                      <p:cBhvr additive="base">
                                        <p:cTn id="11" dur="500"/>
                                        <p:tgtEl>
                                          <p:spTgt spid="4559"/>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4560"/>
                                        </p:tgtEl>
                                        <p:attrNameLst>
                                          <p:attrName>style.visibility</p:attrName>
                                        </p:attrNameLst>
                                      </p:cBhvr>
                                      <p:to>
                                        <p:strVal val="visible"/>
                                      </p:to>
                                    </p:set>
                                    <p:anim calcmode="lin" valueType="num">
                                      <p:cBhvr additive="base">
                                        <p:cTn id="15" dur="500"/>
                                        <p:tgtEl>
                                          <p:spTgt spid="4560"/>
                                        </p:tgtEl>
                                        <p:attrNameLst>
                                          <p:attrName>ppt_w</p:attrName>
                                        </p:attrNameLst>
                                      </p:cBhvr>
                                      <p:tavLst>
                                        <p:tav tm="0">
                                          <p:val>
                                            <p:strVal val="0"/>
                                          </p:val>
                                        </p:tav>
                                        <p:tav tm="100000">
                                          <p:val>
                                            <p:strVal val="#ppt_w"/>
                                          </p:val>
                                        </p:tav>
                                      </p:tavLst>
                                    </p:anim>
                                    <p:anim calcmode="lin" valueType="num">
                                      <p:cBhvr additive="base">
                                        <p:cTn id="16" dur="500"/>
                                        <p:tgtEl>
                                          <p:spTgt spid="4560"/>
                                        </p:tgtEl>
                                        <p:attrNameLst>
                                          <p:attrName>ppt_h</p:attrName>
                                        </p:attrNameLst>
                                      </p:cBhvr>
                                      <p:tavLst>
                                        <p:tav tm="0">
                                          <p:val>
                                            <p:strVal val="0"/>
                                          </p:val>
                                        </p:tav>
                                        <p:tav tm="100000">
                                          <p:val>
                                            <p:strVal val="#ppt_h"/>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4553"/>
                                        </p:tgtEl>
                                        <p:attrNameLst>
                                          <p:attrName>style.visibility</p:attrName>
                                        </p:attrNameLst>
                                      </p:cBhvr>
                                      <p:to>
                                        <p:strVal val="visible"/>
                                      </p:to>
                                    </p:set>
                                    <p:anim calcmode="lin" valueType="num">
                                      <p:cBhvr additive="base">
                                        <p:cTn id="20" dur="500"/>
                                        <p:tgtEl>
                                          <p:spTgt spid="4553"/>
                                        </p:tgtEl>
                                        <p:attrNameLst>
                                          <p:attrName>ppt_x</p:attrName>
                                        </p:attrNameLst>
                                      </p:cBhvr>
                                      <p:tavLst>
                                        <p:tav tm="0">
                                          <p:val>
                                            <p:strVal val="#ppt_x+1"/>
                                          </p:val>
                                        </p:tav>
                                        <p:tav tm="100000">
                                          <p:val>
                                            <p:strVal val="#ppt_x"/>
                                          </p:val>
                                        </p:tav>
                                      </p:tavLst>
                                    </p:anim>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4554"/>
                                        </p:tgtEl>
                                        <p:attrNameLst>
                                          <p:attrName>style.visibility</p:attrName>
                                        </p:attrNameLst>
                                      </p:cBhvr>
                                      <p:to>
                                        <p:strVal val="visible"/>
                                      </p:to>
                                    </p:set>
                                    <p:anim calcmode="lin" valueType="num">
                                      <p:cBhvr additive="base">
                                        <p:cTn id="24" dur="500"/>
                                        <p:tgtEl>
                                          <p:spTgt spid="4554"/>
                                        </p:tgtEl>
                                        <p:attrNameLst>
                                          <p:attrName>ppt_w</p:attrName>
                                        </p:attrNameLst>
                                      </p:cBhvr>
                                      <p:tavLst>
                                        <p:tav tm="0">
                                          <p:val>
                                            <p:strVal val="0"/>
                                          </p:val>
                                        </p:tav>
                                        <p:tav tm="100000">
                                          <p:val>
                                            <p:strVal val="#ppt_w"/>
                                          </p:val>
                                        </p:tav>
                                      </p:tavLst>
                                    </p:anim>
                                    <p:anim calcmode="lin" valueType="num">
                                      <p:cBhvr additive="base">
                                        <p:cTn id="25" dur="500"/>
                                        <p:tgtEl>
                                          <p:spTgt spid="4554"/>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4555"/>
                                        </p:tgtEl>
                                        <p:attrNameLst>
                                          <p:attrName>style.visibility</p:attrName>
                                        </p:attrNameLst>
                                      </p:cBhvr>
                                      <p:to>
                                        <p:strVal val="visible"/>
                                      </p:to>
                                    </p:set>
                                    <p:anim calcmode="lin" valueType="num">
                                      <p:cBhvr additive="base">
                                        <p:cTn id="29" dur="500"/>
                                        <p:tgtEl>
                                          <p:spTgt spid="455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4556"/>
                                        </p:tgtEl>
                                        <p:attrNameLst>
                                          <p:attrName>style.visibility</p:attrName>
                                        </p:attrNameLst>
                                      </p:cBhvr>
                                      <p:to>
                                        <p:strVal val="visible"/>
                                      </p:to>
                                    </p:set>
                                    <p:anim calcmode="lin" valueType="num">
                                      <p:cBhvr additive="base">
                                        <p:cTn id="33" dur="500"/>
                                        <p:tgtEl>
                                          <p:spTgt spid="4556"/>
                                        </p:tgtEl>
                                        <p:attrNameLst>
                                          <p:attrName>ppt_w</p:attrName>
                                        </p:attrNameLst>
                                      </p:cBhvr>
                                      <p:tavLst>
                                        <p:tav tm="0">
                                          <p:val>
                                            <p:strVal val="0"/>
                                          </p:val>
                                        </p:tav>
                                        <p:tav tm="100000">
                                          <p:val>
                                            <p:strVal val="#ppt_w"/>
                                          </p:val>
                                        </p:tav>
                                      </p:tavLst>
                                    </p:anim>
                                    <p:anim calcmode="lin" valueType="num">
                                      <p:cBhvr additive="base">
                                        <p:cTn id="34" dur="500"/>
                                        <p:tgtEl>
                                          <p:spTgt spid="4556"/>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4557"/>
                                        </p:tgtEl>
                                        <p:attrNameLst>
                                          <p:attrName>style.visibility</p:attrName>
                                        </p:attrNameLst>
                                      </p:cBhvr>
                                      <p:to>
                                        <p:strVal val="visible"/>
                                      </p:to>
                                    </p:set>
                                    <p:anim calcmode="lin" valueType="num">
                                      <p:cBhvr additive="base">
                                        <p:cTn id="38" dur="500"/>
                                        <p:tgtEl>
                                          <p:spTgt spid="4557"/>
                                        </p:tgtEl>
                                        <p:attrNameLst>
                                          <p:attrName>ppt_x</p:attrName>
                                        </p:attrNameLst>
                                      </p:cBhvr>
                                      <p:tavLst>
                                        <p:tav tm="0">
                                          <p:val>
                                            <p:strVal val="#ppt_x-1"/>
                                          </p:val>
                                        </p:tav>
                                        <p:tav tm="100000">
                                          <p:val>
                                            <p:strVal val="#ppt_x"/>
                                          </p:val>
                                        </p:tav>
                                      </p:tavLst>
                                    </p:anim>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4558"/>
                                        </p:tgtEl>
                                        <p:attrNameLst>
                                          <p:attrName>style.visibility</p:attrName>
                                        </p:attrNameLst>
                                      </p:cBhvr>
                                      <p:to>
                                        <p:strVal val="visible"/>
                                      </p:to>
                                    </p:set>
                                    <p:anim calcmode="lin" valueType="num">
                                      <p:cBhvr additive="base">
                                        <p:cTn id="42" dur="500"/>
                                        <p:tgtEl>
                                          <p:spTgt spid="4558"/>
                                        </p:tgtEl>
                                        <p:attrNameLst>
                                          <p:attrName>ppt_w</p:attrName>
                                        </p:attrNameLst>
                                      </p:cBhvr>
                                      <p:tavLst>
                                        <p:tav tm="0">
                                          <p:val>
                                            <p:strVal val="0"/>
                                          </p:val>
                                        </p:tav>
                                        <p:tav tm="100000">
                                          <p:val>
                                            <p:strVal val="#ppt_w"/>
                                          </p:val>
                                        </p:tav>
                                      </p:tavLst>
                                    </p:anim>
                                    <p:anim calcmode="lin" valueType="num">
                                      <p:cBhvr additive="base">
                                        <p:cTn id="43" dur="500"/>
                                        <p:tgtEl>
                                          <p:spTgt spid="4558"/>
                                        </p:tgtEl>
                                        <p:attrNameLst>
                                          <p:attrName>ppt_h</p:attrName>
                                        </p:attrNameLst>
                                      </p:cBhvr>
                                      <p:tavLst>
                                        <p:tav tm="0">
                                          <p:val>
                                            <p:strVal val="0"/>
                                          </p:val>
                                        </p:tav>
                                        <p:tav tm="100000">
                                          <p:val>
                                            <p:strVal val="#ppt_h"/>
                                          </p:val>
                                        </p:tav>
                                      </p:tavLst>
                                    </p:anim>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566"/>
                                        </p:tgtEl>
                                        <p:attrNameLst>
                                          <p:attrName>style.visibility</p:attrName>
                                        </p:attrNameLst>
                                      </p:cBhvr>
                                      <p:to>
                                        <p:strVal val="visible"/>
                                      </p:to>
                                    </p:set>
                                    <p:anim calcmode="lin" valueType="num">
                                      <p:cBhvr additive="base">
                                        <p:cTn id="47" dur="500"/>
                                        <p:tgtEl>
                                          <p:spTgt spid="4566"/>
                                        </p:tgtEl>
                                        <p:attrNameLst>
                                          <p:attrName>ppt_y</p:attrName>
                                        </p:attrNameLst>
                                      </p:cBhvr>
                                      <p:tavLst>
                                        <p:tav tm="0">
                                          <p:val>
                                            <p:strVal val="#ppt_y+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4569"/>
                                        </p:tgtEl>
                                        <p:attrNameLst>
                                          <p:attrName>style.visibility</p:attrName>
                                        </p:attrNameLst>
                                      </p:cBhvr>
                                      <p:to>
                                        <p:strVal val="visible"/>
                                      </p:to>
                                    </p:set>
                                    <p:anim calcmode="lin" valueType="num">
                                      <p:cBhvr additive="base">
                                        <p:cTn id="50" dur="500"/>
                                        <p:tgtEl>
                                          <p:spTgt spid="4569"/>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572"/>
                                        </p:tgtEl>
                                        <p:attrNameLst>
                                          <p:attrName>style.visibility</p:attrName>
                                        </p:attrNameLst>
                                      </p:cBhvr>
                                      <p:to>
                                        <p:strVal val="visible"/>
                                      </p:to>
                                    </p:set>
                                    <p:anim calcmode="lin" valueType="num">
                                      <p:cBhvr additive="base">
                                        <p:cTn id="53" dur="500"/>
                                        <p:tgtEl>
                                          <p:spTgt spid="4572"/>
                                        </p:tgtEl>
                                        <p:attrNameLst>
                                          <p:attrName>ppt_y</p:attrName>
                                        </p:attrNameLst>
                                      </p:cBhvr>
                                      <p:tavLst>
                                        <p:tav tm="0">
                                          <p:val>
                                            <p:strVal val="#ppt_y+1"/>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575"/>
                                        </p:tgtEl>
                                        <p:attrNameLst>
                                          <p:attrName>style.visibility</p:attrName>
                                        </p:attrNameLst>
                                      </p:cBhvr>
                                      <p:to>
                                        <p:strVal val="visible"/>
                                      </p:to>
                                    </p:set>
                                    <p:anim calcmode="lin" valueType="num">
                                      <p:cBhvr additive="base">
                                        <p:cTn id="56" dur="500"/>
                                        <p:tgtEl>
                                          <p:spTgt spid="4575"/>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2" presetClass="entr" presetSubtype="4" fill="hold" nodeType="afterEffect">
                                  <p:stCondLst>
                                    <p:cond delay="0"/>
                                  </p:stCondLst>
                                  <p:childTnLst>
                                    <p:set>
                                      <p:cBhvr>
                                        <p:cTn id="59" dur="1" fill="hold">
                                          <p:stCondLst>
                                            <p:cond delay="0"/>
                                          </p:stCondLst>
                                        </p:cTn>
                                        <p:tgtEl>
                                          <p:spTgt spid="4561"/>
                                        </p:tgtEl>
                                        <p:attrNameLst>
                                          <p:attrName>style.visibility</p:attrName>
                                        </p:attrNameLst>
                                      </p:cBhvr>
                                      <p:to>
                                        <p:strVal val="visible"/>
                                      </p:to>
                                    </p:set>
                                    <p:anim calcmode="lin" valueType="num">
                                      <p:cBhvr additive="base">
                                        <p:cTn id="60" dur="750"/>
                                        <p:tgtEl>
                                          <p:spTgt spid="4561"/>
                                        </p:tgtEl>
                                        <p:attrNameLst>
                                          <p:attrName>ppt_y</p:attrName>
                                        </p:attrNameLst>
                                      </p:cBhvr>
                                      <p:tavLst>
                                        <p:tav tm="0">
                                          <p:val>
                                            <p:strVal val="#ppt_y+1"/>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563"/>
                                        </p:tgtEl>
                                        <p:attrNameLst>
                                          <p:attrName>style.visibility</p:attrName>
                                        </p:attrNameLst>
                                      </p:cBhvr>
                                      <p:to>
                                        <p:strVal val="visible"/>
                                      </p:to>
                                    </p:set>
                                    <p:anim calcmode="lin" valueType="num">
                                      <p:cBhvr additive="base">
                                        <p:cTn id="63" dur="750"/>
                                        <p:tgtEl>
                                          <p:spTgt spid="4563"/>
                                        </p:tgtEl>
                                        <p:attrNameLst>
                                          <p:attrName>ppt_y</p:attrName>
                                        </p:attrNameLst>
                                      </p:cBhvr>
                                      <p:tavLst>
                                        <p:tav tm="0">
                                          <p:val>
                                            <p:strVal val="#ppt_y+1"/>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4562"/>
                                        </p:tgtEl>
                                        <p:attrNameLst>
                                          <p:attrName>style.visibility</p:attrName>
                                        </p:attrNameLst>
                                      </p:cBhvr>
                                      <p:to>
                                        <p:strVal val="visible"/>
                                      </p:to>
                                    </p:set>
                                    <p:anim calcmode="lin" valueType="num">
                                      <p:cBhvr additive="base">
                                        <p:cTn id="66" dur="750"/>
                                        <p:tgtEl>
                                          <p:spTgt spid="4562"/>
                                        </p:tgtEl>
                                        <p:attrNameLst>
                                          <p:attrName>ppt_y</p:attrName>
                                        </p:attrNameLst>
                                      </p:cBhvr>
                                      <p:tavLst>
                                        <p:tav tm="0">
                                          <p:val>
                                            <p:strVal val="#ppt_y+1"/>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564"/>
                                        </p:tgtEl>
                                        <p:attrNameLst>
                                          <p:attrName>style.visibility</p:attrName>
                                        </p:attrNameLst>
                                      </p:cBhvr>
                                      <p:to>
                                        <p:strVal val="visible"/>
                                      </p:to>
                                    </p:set>
                                    <p:anim calcmode="lin" valueType="num">
                                      <p:cBhvr additive="base">
                                        <p:cTn id="69" dur="750"/>
                                        <p:tgtEl>
                                          <p:spTgt spid="4564"/>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2" presetClass="entr" presetSubtype="4" fill="hold" nodeType="afterEffect">
                                  <p:stCondLst>
                                    <p:cond delay="0"/>
                                  </p:stCondLst>
                                  <p:childTnLst>
                                    <p:set>
                                      <p:cBhvr>
                                        <p:cTn id="72" dur="1" fill="hold">
                                          <p:stCondLst>
                                            <p:cond delay="0"/>
                                          </p:stCondLst>
                                        </p:cTn>
                                        <p:tgtEl>
                                          <p:spTgt spid="4565"/>
                                        </p:tgtEl>
                                        <p:attrNameLst>
                                          <p:attrName>style.visibility</p:attrName>
                                        </p:attrNameLst>
                                      </p:cBhvr>
                                      <p:to>
                                        <p:strVal val="visible"/>
                                      </p:to>
                                    </p:set>
                                    <p:anim calcmode="lin" valueType="num">
                                      <p:cBhvr additive="base">
                                        <p:cTn id="73" dur="750"/>
                                        <p:tgtEl>
                                          <p:spTgt spid="45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08458"/>
        </a:solidFill>
        <a:effectLst/>
      </p:bgPr>
    </p:bg>
    <p:spTree>
      <p:nvGrpSpPr>
        <p:cNvPr id="1" name="Shape 1626"/>
        <p:cNvGrpSpPr/>
        <p:nvPr/>
      </p:nvGrpSpPr>
      <p:grpSpPr>
        <a:xfrm>
          <a:off x="0" y="0"/>
          <a:ext cx="0" cy="0"/>
          <a:chOff x="0" y="0"/>
          <a:chExt cx="0" cy="0"/>
        </a:xfrm>
      </p:grpSpPr>
      <p:sp>
        <p:nvSpPr>
          <p:cNvPr id="1627" name="Google Shape;1627;p20"/>
          <p:cNvSpPr txBox="1">
            <a:spLocks noGrp="1"/>
          </p:cNvSpPr>
          <p:nvPr>
            <p:ph type="title" idx="4294967295"/>
          </p:nvPr>
        </p:nvSpPr>
        <p:spPr>
          <a:xfrm>
            <a:off x="2254329" y="3646487"/>
            <a:ext cx="7683342" cy="10017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8000"/>
              <a:buFont typeface="Lato"/>
              <a:buNone/>
            </a:pPr>
            <a:r>
              <a:rPr lang="en-US" sz="8000">
                <a:solidFill>
                  <a:schemeClr val="lt2"/>
                </a:solidFill>
              </a:rPr>
              <a:t>Puzzle Diagram</a:t>
            </a:r>
            <a:endParaRPr/>
          </a:p>
        </p:txBody>
      </p:sp>
      <p:sp>
        <p:nvSpPr>
          <p:cNvPr id="1628" name="Google Shape;1628;p20"/>
          <p:cNvSpPr/>
          <p:nvPr/>
        </p:nvSpPr>
        <p:spPr>
          <a:xfrm>
            <a:off x="5587951" y="2324100"/>
            <a:ext cx="1016098" cy="1010575"/>
          </a:xfrm>
          <a:custGeom>
            <a:avLst/>
            <a:gdLst/>
            <a:ahLst/>
            <a:cxnLst/>
            <a:rect l="l" t="t" r="r" b="b"/>
            <a:pathLst>
              <a:path w="75" h="75" extrusionOk="0">
                <a:moveTo>
                  <a:pt x="60" y="5"/>
                </a:moveTo>
                <a:cubicBezTo>
                  <a:pt x="57" y="5"/>
                  <a:pt x="53" y="8"/>
                  <a:pt x="53" y="11"/>
                </a:cubicBezTo>
                <a:cubicBezTo>
                  <a:pt x="53" y="12"/>
                  <a:pt x="53" y="13"/>
                  <a:pt x="53" y="13"/>
                </a:cubicBezTo>
                <a:cubicBezTo>
                  <a:pt x="53" y="14"/>
                  <a:pt x="53" y="16"/>
                  <a:pt x="52" y="16"/>
                </a:cubicBezTo>
                <a:cubicBezTo>
                  <a:pt x="52" y="16"/>
                  <a:pt x="52" y="16"/>
                  <a:pt x="52" y="16"/>
                </a:cubicBezTo>
                <a:cubicBezTo>
                  <a:pt x="51" y="14"/>
                  <a:pt x="36" y="0"/>
                  <a:pt x="36" y="0"/>
                </a:cubicBezTo>
                <a:cubicBezTo>
                  <a:pt x="22" y="15"/>
                  <a:pt x="22" y="15"/>
                  <a:pt x="22" y="15"/>
                </a:cubicBezTo>
                <a:cubicBezTo>
                  <a:pt x="21" y="15"/>
                  <a:pt x="21" y="13"/>
                  <a:pt x="21" y="12"/>
                </a:cubicBezTo>
                <a:cubicBezTo>
                  <a:pt x="21" y="12"/>
                  <a:pt x="21" y="11"/>
                  <a:pt x="21" y="11"/>
                </a:cubicBezTo>
                <a:cubicBezTo>
                  <a:pt x="21" y="9"/>
                  <a:pt x="21" y="8"/>
                  <a:pt x="20" y="6"/>
                </a:cubicBezTo>
                <a:cubicBezTo>
                  <a:pt x="17" y="3"/>
                  <a:pt x="13" y="2"/>
                  <a:pt x="9" y="4"/>
                </a:cubicBezTo>
                <a:cubicBezTo>
                  <a:pt x="6" y="6"/>
                  <a:pt x="3" y="9"/>
                  <a:pt x="4" y="13"/>
                </a:cubicBezTo>
                <a:cubicBezTo>
                  <a:pt x="4" y="17"/>
                  <a:pt x="7" y="21"/>
                  <a:pt x="10" y="21"/>
                </a:cubicBezTo>
                <a:cubicBezTo>
                  <a:pt x="11" y="21"/>
                  <a:pt x="12" y="20"/>
                  <a:pt x="12" y="20"/>
                </a:cubicBezTo>
                <a:cubicBezTo>
                  <a:pt x="13" y="20"/>
                  <a:pt x="15" y="20"/>
                  <a:pt x="15" y="21"/>
                </a:cubicBezTo>
                <a:cubicBezTo>
                  <a:pt x="0" y="36"/>
                  <a:pt x="0" y="36"/>
                  <a:pt x="0" y="36"/>
                </a:cubicBezTo>
                <a:cubicBezTo>
                  <a:pt x="16" y="52"/>
                  <a:pt x="16" y="52"/>
                  <a:pt x="16" y="52"/>
                </a:cubicBezTo>
                <a:cubicBezTo>
                  <a:pt x="17" y="51"/>
                  <a:pt x="17" y="51"/>
                  <a:pt x="17" y="50"/>
                </a:cubicBezTo>
                <a:cubicBezTo>
                  <a:pt x="17" y="49"/>
                  <a:pt x="17" y="48"/>
                  <a:pt x="17" y="48"/>
                </a:cubicBezTo>
                <a:cubicBezTo>
                  <a:pt x="17" y="46"/>
                  <a:pt x="17" y="45"/>
                  <a:pt x="18" y="44"/>
                </a:cubicBezTo>
                <a:cubicBezTo>
                  <a:pt x="21" y="41"/>
                  <a:pt x="25" y="40"/>
                  <a:pt x="29" y="41"/>
                </a:cubicBezTo>
                <a:cubicBezTo>
                  <a:pt x="32" y="43"/>
                  <a:pt x="35" y="47"/>
                  <a:pt x="34" y="51"/>
                </a:cubicBezTo>
                <a:cubicBezTo>
                  <a:pt x="34" y="54"/>
                  <a:pt x="31" y="58"/>
                  <a:pt x="28" y="58"/>
                </a:cubicBezTo>
                <a:cubicBezTo>
                  <a:pt x="27" y="58"/>
                  <a:pt x="26" y="58"/>
                  <a:pt x="26" y="58"/>
                </a:cubicBezTo>
                <a:cubicBezTo>
                  <a:pt x="25" y="58"/>
                  <a:pt x="24" y="58"/>
                  <a:pt x="23" y="59"/>
                </a:cubicBezTo>
                <a:cubicBezTo>
                  <a:pt x="39" y="75"/>
                  <a:pt x="39" y="75"/>
                  <a:pt x="39" y="75"/>
                </a:cubicBezTo>
                <a:cubicBezTo>
                  <a:pt x="54" y="60"/>
                  <a:pt x="54" y="60"/>
                  <a:pt x="54" y="60"/>
                </a:cubicBezTo>
                <a:cubicBezTo>
                  <a:pt x="54" y="60"/>
                  <a:pt x="55" y="62"/>
                  <a:pt x="55" y="63"/>
                </a:cubicBezTo>
                <a:cubicBezTo>
                  <a:pt x="55" y="63"/>
                  <a:pt x="55" y="64"/>
                  <a:pt x="55" y="64"/>
                </a:cubicBezTo>
                <a:cubicBezTo>
                  <a:pt x="54" y="66"/>
                  <a:pt x="55" y="67"/>
                  <a:pt x="56" y="68"/>
                </a:cubicBezTo>
                <a:cubicBezTo>
                  <a:pt x="58" y="72"/>
                  <a:pt x="63" y="72"/>
                  <a:pt x="66" y="71"/>
                </a:cubicBezTo>
                <a:cubicBezTo>
                  <a:pt x="70" y="69"/>
                  <a:pt x="72" y="65"/>
                  <a:pt x="72" y="61"/>
                </a:cubicBezTo>
                <a:cubicBezTo>
                  <a:pt x="71" y="58"/>
                  <a:pt x="69" y="54"/>
                  <a:pt x="65" y="54"/>
                </a:cubicBezTo>
                <a:cubicBezTo>
                  <a:pt x="64" y="54"/>
                  <a:pt x="64" y="54"/>
                  <a:pt x="63" y="54"/>
                </a:cubicBezTo>
                <a:cubicBezTo>
                  <a:pt x="62" y="54"/>
                  <a:pt x="60" y="54"/>
                  <a:pt x="60" y="53"/>
                </a:cubicBezTo>
                <a:cubicBezTo>
                  <a:pt x="75" y="39"/>
                  <a:pt x="75" y="39"/>
                  <a:pt x="75" y="39"/>
                </a:cubicBezTo>
                <a:cubicBezTo>
                  <a:pt x="59" y="23"/>
                  <a:pt x="59" y="23"/>
                  <a:pt x="59" y="23"/>
                </a:cubicBezTo>
                <a:cubicBezTo>
                  <a:pt x="59" y="23"/>
                  <a:pt x="59" y="23"/>
                  <a:pt x="59" y="23"/>
                </a:cubicBezTo>
                <a:cubicBezTo>
                  <a:pt x="59" y="23"/>
                  <a:pt x="59" y="23"/>
                  <a:pt x="59" y="23"/>
                </a:cubicBezTo>
                <a:cubicBezTo>
                  <a:pt x="59" y="22"/>
                  <a:pt x="61" y="22"/>
                  <a:pt x="62" y="22"/>
                </a:cubicBezTo>
                <a:cubicBezTo>
                  <a:pt x="62" y="22"/>
                  <a:pt x="63" y="22"/>
                  <a:pt x="63" y="22"/>
                </a:cubicBezTo>
                <a:cubicBezTo>
                  <a:pt x="65" y="22"/>
                  <a:pt x="66" y="22"/>
                  <a:pt x="67" y="21"/>
                </a:cubicBezTo>
                <a:cubicBezTo>
                  <a:pt x="71" y="18"/>
                  <a:pt x="71" y="14"/>
                  <a:pt x="70" y="10"/>
                </a:cubicBezTo>
                <a:cubicBezTo>
                  <a:pt x="68" y="6"/>
                  <a:pt x="64" y="4"/>
                  <a:pt x="60" y="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28"/>
                                        </p:tgtEl>
                                        <p:attrNameLst>
                                          <p:attrName>style.visibility</p:attrName>
                                        </p:attrNameLst>
                                      </p:cBhvr>
                                      <p:to>
                                        <p:strVal val="visible"/>
                                      </p:to>
                                    </p:set>
                                    <p:anim calcmode="lin" valueType="num">
                                      <p:cBhvr additive="base">
                                        <p:cTn id="7" dur="500"/>
                                        <p:tgtEl>
                                          <p:spTgt spid="1628"/>
                                        </p:tgtEl>
                                        <p:attrNameLst>
                                          <p:attrName>ppt_w</p:attrName>
                                        </p:attrNameLst>
                                      </p:cBhvr>
                                      <p:tavLst>
                                        <p:tav tm="0">
                                          <p:val>
                                            <p:strVal val="0"/>
                                          </p:val>
                                        </p:tav>
                                        <p:tav tm="100000">
                                          <p:val>
                                            <p:strVal val="#ppt_w"/>
                                          </p:val>
                                        </p:tav>
                                      </p:tavLst>
                                    </p:anim>
                                    <p:anim calcmode="lin" valueType="num">
                                      <p:cBhvr additive="base">
                                        <p:cTn id="8" dur="500"/>
                                        <p:tgtEl>
                                          <p:spTgt spid="162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627"/>
                                        </p:tgtEl>
                                        <p:attrNameLst>
                                          <p:attrName>style.visibility</p:attrName>
                                        </p:attrNameLst>
                                      </p:cBhvr>
                                      <p:to>
                                        <p:strVal val="visible"/>
                                      </p:to>
                                    </p:set>
                                    <p:anim calcmode="lin" valueType="num">
                                      <p:cBhvr additive="base">
                                        <p:cTn id="12" dur="500"/>
                                        <p:tgtEl>
                                          <p:spTgt spid="1627"/>
                                        </p:tgtEl>
                                        <p:attrNameLst>
                                          <p:attrName>ppt_w</p:attrName>
                                        </p:attrNameLst>
                                      </p:cBhvr>
                                      <p:tavLst>
                                        <p:tav tm="0">
                                          <p:val>
                                            <p:strVal val="0"/>
                                          </p:val>
                                        </p:tav>
                                        <p:tav tm="100000">
                                          <p:val>
                                            <p:strVal val="#ppt_w"/>
                                          </p:val>
                                        </p:tav>
                                      </p:tavLst>
                                    </p:anim>
                                    <p:anim calcmode="lin" valueType="num">
                                      <p:cBhvr additive="base">
                                        <p:cTn id="13" dur="500"/>
                                        <p:tgtEl>
                                          <p:spTgt spid="16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08458"/>
        </a:solidFill>
        <a:effectLst/>
      </p:bgPr>
    </p:bg>
    <p:spTree>
      <p:nvGrpSpPr>
        <p:cNvPr id="1" name="Shape 4880"/>
        <p:cNvGrpSpPr/>
        <p:nvPr/>
      </p:nvGrpSpPr>
      <p:grpSpPr>
        <a:xfrm>
          <a:off x="0" y="0"/>
          <a:ext cx="0" cy="0"/>
          <a:chOff x="0" y="0"/>
          <a:chExt cx="0" cy="0"/>
        </a:xfrm>
      </p:grpSpPr>
      <p:sp>
        <p:nvSpPr>
          <p:cNvPr id="4881" name="Google Shape;4881;p102"/>
          <p:cNvSpPr txBox="1">
            <a:spLocks noGrp="1"/>
          </p:cNvSpPr>
          <p:nvPr>
            <p:ph type="title" idx="4294967295"/>
          </p:nvPr>
        </p:nvSpPr>
        <p:spPr>
          <a:xfrm>
            <a:off x="2537619" y="3646487"/>
            <a:ext cx="7116763" cy="10017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8000"/>
              <a:buFont typeface="Lato"/>
              <a:buNone/>
            </a:pPr>
            <a:r>
              <a:rPr lang="en-US" sz="8000">
                <a:solidFill>
                  <a:schemeClr val="lt2"/>
                </a:solidFill>
              </a:rPr>
              <a:t>Mindmap</a:t>
            </a:r>
            <a:endParaRPr sz="8000">
              <a:solidFill>
                <a:schemeClr val="lt2"/>
              </a:solidFill>
            </a:endParaRPr>
          </a:p>
        </p:txBody>
      </p:sp>
      <p:grpSp>
        <p:nvGrpSpPr>
          <p:cNvPr id="4882" name="Google Shape;4882;p102"/>
          <p:cNvGrpSpPr/>
          <p:nvPr/>
        </p:nvGrpSpPr>
        <p:grpSpPr>
          <a:xfrm>
            <a:off x="5531455" y="2309564"/>
            <a:ext cx="1129089" cy="1222623"/>
            <a:chOff x="5357813" y="3838576"/>
            <a:chExt cx="268288" cy="290513"/>
          </a:xfrm>
        </p:grpSpPr>
        <p:sp>
          <p:nvSpPr>
            <p:cNvPr id="4883" name="Google Shape;4883;p102"/>
            <p:cNvSpPr/>
            <p:nvPr/>
          </p:nvSpPr>
          <p:spPr>
            <a:xfrm>
              <a:off x="5480051" y="3937001"/>
              <a:ext cx="47625" cy="46038"/>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884" name="Google Shape;4884;p102"/>
            <p:cNvSpPr/>
            <p:nvPr/>
          </p:nvSpPr>
          <p:spPr>
            <a:xfrm>
              <a:off x="5357813" y="3838576"/>
              <a:ext cx="268288" cy="290513"/>
            </a:xfrm>
            <a:custGeom>
              <a:avLst/>
              <a:gdLst/>
              <a:ahLst/>
              <a:cxnLst/>
              <a:rect l="l" t="t" r="r" b="b"/>
              <a:pathLst>
                <a:path w="46" h="50" extrusionOk="0">
                  <a:moveTo>
                    <a:pt x="44" y="16"/>
                  </a:moveTo>
                  <a:cubicBezTo>
                    <a:pt x="41" y="0"/>
                    <a:pt x="25" y="1"/>
                    <a:pt x="25" y="1"/>
                  </a:cubicBezTo>
                  <a:cubicBezTo>
                    <a:pt x="14" y="1"/>
                    <a:pt x="9" y="6"/>
                    <a:pt x="9" y="6"/>
                  </a:cubicBezTo>
                  <a:cubicBezTo>
                    <a:pt x="6" y="9"/>
                    <a:pt x="2" y="19"/>
                    <a:pt x="4" y="20"/>
                  </a:cubicBezTo>
                  <a:cubicBezTo>
                    <a:pt x="6" y="22"/>
                    <a:pt x="5" y="23"/>
                    <a:pt x="5" y="23"/>
                  </a:cubicBezTo>
                  <a:cubicBezTo>
                    <a:pt x="5" y="23"/>
                    <a:pt x="4" y="26"/>
                    <a:pt x="2" y="28"/>
                  </a:cubicBezTo>
                  <a:cubicBezTo>
                    <a:pt x="0" y="30"/>
                    <a:pt x="0" y="31"/>
                    <a:pt x="0" y="31"/>
                  </a:cubicBezTo>
                  <a:cubicBezTo>
                    <a:pt x="0" y="34"/>
                    <a:pt x="4" y="33"/>
                    <a:pt x="4" y="34"/>
                  </a:cubicBezTo>
                  <a:cubicBezTo>
                    <a:pt x="4" y="34"/>
                    <a:pt x="3" y="35"/>
                    <a:pt x="3" y="36"/>
                  </a:cubicBezTo>
                  <a:cubicBezTo>
                    <a:pt x="3" y="37"/>
                    <a:pt x="5" y="37"/>
                    <a:pt x="5" y="37"/>
                  </a:cubicBezTo>
                  <a:cubicBezTo>
                    <a:pt x="4" y="39"/>
                    <a:pt x="4" y="39"/>
                    <a:pt x="4" y="39"/>
                  </a:cubicBezTo>
                  <a:cubicBezTo>
                    <a:pt x="4" y="39"/>
                    <a:pt x="6" y="40"/>
                    <a:pt x="5" y="41"/>
                  </a:cubicBezTo>
                  <a:cubicBezTo>
                    <a:pt x="3" y="42"/>
                    <a:pt x="4" y="44"/>
                    <a:pt x="4" y="44"/>
                  </a:cubicBezTo>
                  <a:cubicBezTo>
                    <a:pt x="4" y="48"/>
                    <a:pt x="12" y="46"/>
                    <a:pt x="12" y="46"/>
                  </a:cubicBezTo>
                  <a:cubicBezTo>
                    <a:pt x="17" y="46"/>
                    <a:pt x="18" y="50"/>
                    <a:pt x="18" y="50"/>
                  </a:cubicBezTo>
                  <a:cubicBezTo>
                    <a:pt x="40" y="50"/>
                    <a:pt x="40" y="50"/>
                    <a:pt x="40" y="50"/>
                  </a:cubicBezTo>
                  <a:cubicBezTo>
                    <a:pt x="39" y="47"/>
                    <a:pt x="39" y="46"/>
                    <a:pt x="39" y="44"/>
                  </a:cubicBezTo>
                  <a:cubicBezTo>
                    <a:pt x="38" y="36"/>
                    <a:pt x="41" y="34"/>
                    <a:pt x="43" y="29"/>
                  </a:cubicBezTo>
                  <a:cubicBezTo>
                    <a:pt x="46" y="25"/>
                    <a:pt x="44" y="16"/>
                    <a:pt x="44" y="16"/>
                  </a:cubicBezTo>
                  <a:close/>
                  <a:moveTo>
                    <a:pt x="38" y="22"/>
                  </a:moveTo>
                  <a:cubicBezTo>
                    <a:pt x="38" y="23"/>
                    <a:pt x="37" y="23"/>
                    <a:pt x="36" y="23"/>
                  </a:cubicBezTo>
                  <a:cubicBezTo>
                    <a:pt x="36" y="23"/>
                    <a:pt x="36" y="23"/>
                    <a:pt x="36" y="23"/>
                  </a:cubicBezTo>
                  <a:cubicBezTo>
                    <a:pt x="35" y="23"/>
                    <a:pt x="35" y="23"/>
                    <a:pt x="35" y="23"/>
                  </a:cubicBezTo>
                  <a:cubicBezTo>
                    <a:pt x="35" y="23"/>
                    <a:pt x="35" y="23"/>
                    <a:pt x="35" y="23"/>
                  </a:cubicBezTo>
                  <a:cubicBezTo>
                    <a:pt x="34" y="23"/>
                    <a:pt x="34" y="23"/>
                    <a:pt x="34" y="23"/>
                  </a:cubicBezTo>
                  <a:cubicBezTo>
                    <a:pt x="34" y="24"/>
                    <a:pt x="34" y="24"/>
                    <a:pt x="34" y="24"/>
                  </a:cubicBezTo>
                  <a:cubicBezTo>
                    <a:pt x="33" y="24"/>
                    <a:pt x="33" y="25"/>
                    <a:pt x="33" y="26"/>
                  </a:cubicBezTo>
                  <a:cubicBezTo>
                    <a:pt x="34" y="26"/>
                    <a:pt x="34" y="26"/>
                    <a:pt x="34" y="26"/>
                  </a:cubicBezTo>
                  <a:cubicBezTo>
                    <a:pt x="34" y="26"/>
                    <a:pt x="34" y="26"/>
                    <a:pt x="34" y="26"/>
                  </a:cubicBezTo>
                  <a:cubicBezTo>
                    <a:pt x="34" y="27"/>
                    <a:pt x="34" y="27"/>
                    <a:pt x="34" y="27"/>
                  </a:cubicBezTo>
                  <a:cubicBezTo>
                    <a:pt x="35" y="27"/>
                    <a:pt x="35" y="27"/>
                    <a:pt x="35" y="27"/>
                  </a:cubicBezTo>
                  <a:cubicBezTo>
                    <a:pt x="35" y="28"/>
                    <a:pt x="35" y="29"/>
                    <a:pt x="35" y="29"/>
                  </a:cubicBezTo>
                  <a:cubicBezTo>
                    <a:pt x="34" y="31"/>
                    <a:pt x="34" y="31"/>
                    <a:pt x="34" y="31"/>
                  </a:cubicBezTo>
                  <a:cubicBezTo>
                    <a:pt x="33" y="31"/>
                    <a:pt x="32" y="31"/>
                    <a:pt x="31" y="31"/>
                  </a:cubicBezTo>
                  <a:cubicBezTo>
                    <a:pt x="31" y="30"/>
                    <a:pt x="31" y="30"/>
                    <a:pt x="31" y="30"/>
                  </a:cubicBezTo>
                  <a:cubicBezTo>
                    <a:pt x="30" y="30"/>
                    <a:pt x="30" y="30"/>
                    <a:pt x="30" y="30"/>
                  </a:cubicBezTo>
                  <a:cubicBezTo>
                    <a:pt x="30" y="29"/>
                    <a:pt x="30" y="29"/>
                    <a:pt x="30" y="29"/>
                  </a:cubicBezTo>
                  <a:cubicBezTo>
                    <a:pt x="30" y="29"/>
                    <a:pt x="30" y="29"/>
                    <a:pt x="30" y="29"/>
                  </a:cubicBezTo>
                  <a:cubicBezTo>
                    <a:pt x="30" y="29"/>
                    <a:pt x="29" y="29"/>
                    <a:pt x="29" y="29"/>
                  </a:cubicBezTo>
                  <a:cubicBezTo>
                    <a:pt x="29" y="29"/>
                    <a:pt x="29" y="29"/>
                    <a:pt x="29" y="29"/>
                  </a:cubicBezTo>
                  <a:cubicBezTo>
                    <a:pt x="29" y="29"/>
                    <a:pt x="29" y="29"/>
                    <a:pt x="29" y="29"/>
                  </a:cubicBezTo>
                  <a:cubicBezTo>
                    <a:pt x="29" y="29"/>
                    <a:pt x="29" y="29"/>
                    <a:pt x="29" y="29"/>
                  </a:cubicBezTo>
                  <a:cubicBezTo>
                    <a:pt x="29" y="29"/>
                    <a:pt x="29" y="29"/>
                    <a:pt x="29" y="29"/>
                  </a:cubicBezTo>
                  <a:cubicBezTo>
                    <a:pt x="29"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30"/>
                  </a:cubicBezTo>
                  <a:cubicBezTo>
                    <a:pt x="28" y="30"/>
                    <a:pt x="28" y="30"/>
                    <a:pt x="28" y="30"/>
                  </a:cubicBezTo>
                  <a:cubicBezTo>
                    <a:pt x="28" y="30"/>
                    <a:pt x="28" y="30"/>
                    <a:pt x="28" y="30"/>
                  </a:cubicBezTo>
                  <a:cubicBezTo>
                    <a:pt x="28" y="30"/>
                    <a:pt x="28" y="30"/>
                    <a:pt x="27" y="30"/>
                  </a:cubicBezTo>
                  <a:cubicBezTo>
                    <a:pt x="27" y="30"/>
                    <a:pt x="27" y="30"/>
                    <a:pt x="27" y="30"/>
                  </a:cubicBezTo>
                  <a:cubicBezTo>
                    <a:pt x="27" y="31"/>
                    <a:pt x="27" y="31"/>
                    <a:pt x="27" y="31"/>
                  </a:cubicBezTo>
                  <a:cubicBezTo>
                    <a:pt x="27" y="32"/>
                    <a:pt x="27" y="32"/>
                    <a:pt x="27" y="32"/>
                  </a:cubicBezTo>
                  <a:cubicBezTo>
                    <a:pt x="27" y="32"/>
                    <a:pt x="27" y="32"/>
                    <a:pt x="27" y="32"/>
                  </a:cubicBezTo>
                  <a:cubicBezTo>
                    <a:pt x="27" y="33"/>
                    <a:pt x="27" y="34"/>
                    <a:pt x="26" y="34"/>
                  </a:cubicBezTo>
                  <a:cubicBezTo>
                    <a:pt x="24" y="34"/>
                    <a:pt x="24" y="34"/>
                    <a:pt x="24" y="34"/>
                  </a:cubicBezTo>
                  <a:cubicBezTo>
                    <a:pt x="23" y="34"/>
                    <a:pt x="23" y="33"/>
                    <a:pt x="23" y="32"/>
                  </a:cubicBezTo>
                  <a:cubicBezTo>
                    <a:pt x="23" y="32"/>
                    <a:pt x="23" y="32"/>
                    <a:pt x="23" y="32"/>
                  </a:cubicBezTo>
                  <a:cubicBezTo>
                    <a:pt x="23" y="31"/>
                    <a:pt x="23" y="31"/>
                    <a:pt x="23" y="31"/>
                  </a:cubicBezTo>
                  <a:cubicBezTo>
                    <a:pt x="23" y="30"/>
                    <a:pt x="23" y="30"/>
                    <a:pt x="23" y="30"/>
                  </a:cubicBezTo>
                  <a:cubicBezTo>
                    <a:pt x="23" y="30"/>
                    <a:pt x="22" y="30"/>
                    <a:pt x="22" y="29"/>
                  </a:cubicBezTo>
                  <a:cubicBezTo>
                    <a:pt x="22"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19" y="30"/>
                    <a:pt x="19" y="30"/>
                    <a:pt x="19" y="30"/>
                  </a:cubicBezTo>
                  <a:cubicBezTo>
                    <a:pt x="19" y="31"/>
                    <a:pt x="19" y="31"/>
                    <a:pt x="19" y="31"/>
                  </a:cubicBezTo>
                  <a:cubicBezTo>
                    <a:pt x="18" y="31"/>
                    <a:pt x="17" y="31"/>
                    <a:pt x="16" y="31"/>
                  </a:cubicBezTo>
                  <a:cubicBezTo>
                    <a:pt x="15" y="29"/>
                    <a:pt x="15" y="29"/>
                    <a:pt x="15" y="29"/>
                  </a:cubicBezTo>
                  <a:cubicBezTo>
                    <a:pt x="15" y="29"/>
                    <a:pt x="15" y="28"/>
                    <a:pt x="15" y="27"/>
                  </a:cubicBezTo>
                  <a:cubicBezTo>
                    <a:pt x="16" y="27"/>
                    <a:pt x="16" y="27"/>
                    <a:pt x="16" y="27"/>
                  </a:cubicBezTo>
                  <a:cubicBezTo>
                    <a:pt x="16" y="26"/>
                    <a:pt x="16" y="26"/>
                    <a:pt x="16" y="26"/>
                  </a:cubicBezTo>
                  <a:cubicBezTo>
                    <a:pt x="16" y="26"/>
                    <a:pt x="16" y="26"/>
                    <a:pt x="16" y="26"/>
                  </a:cubicBezTo>
                  <a:cubicBezTo>
                    <a:pt x="17" y="26"/>
                    <a:pt x="17" y="26"/>
                    <a:pt x="17" y="26"/>
                  </a:cubicBezTo>
                  <a:cubicBezTo>
                    <a:pt x="17" y="26"/>
                    <a:pt x="17" y="25"/>
                    <a:pt x="17" y="25"/>
                  </a:cubicBezTo>
                  <a:cubicBezTo>
                    <a:pt x="17" y="25"/>
                    <a:pt x="17" y="25"/>
                    <a:pt x="17" y="25"/>
                  </a:cubicBezTo>
                  <a:cubicBezTo>
                    <a:pt x="17" y="24"/>
                    <a:pt x="16" y="24"/>
                    <a:pt x="16" y="23"/>
                  </a:cubicBezTo>
                  <a:cubicBezTo>
                    <a:pt x="16" y="23"/>
                    <a:pt x="16" y="23"/>
                    <a:pt x="16" y="23"/>
                  </a:cubicBezTo>
                  <a:cubicBezTo>
                    <a:pt x="16" y="23"/>
                    <a:pt x="16" y="23"/>
                    <a:pt x="16" y="23"/>
                  </a:cubicBezTo>
                  <a:cubicBezTo>
                    <a:pt x="16" y="23"/>
                    <a:pt x="16" y="23"/>
                    <a:pt x="16" y="23"/>
                  </a:cubicBezTo>
                  <a:cubicBezTo>
                    <a:pt x="14" y="23"/>
                    <a:pt x="14" y="23"/>
                    <a:pt x="14" y="23"/>
                  </a:cubicBezTo>
                  <a:cubicBezTo>
                    <a:pt x="14" y="23"/>
                    <a:pt x="14" y="23"/>
                    <a:pt x="14" y="23"/>
                  </a:cubicBezTo>
                  <a:cubicBezTo>
                    <a:pt x="13" y="23"/>
                    <a:pt x="12" y="23"/>
                    <a:pt x="12" y="22"/>
                  </a:cubicBezTo>
                  <a:cubicBezTo>
                    <a:pt x="12" y="20"/>
                    <a:pt x="12" y="20"/>
                    <a:pt x="12" y="20"/>
                  </a:cubicBezTo>
                  <a:cubicBezTo>
                    <a:pt x="12" y="19"/>
                    <a:pt x="13" y="19"/>
                    <a:pt x="14" y="18"/>
                  </a:cubicBezTo>
                  <a:cubicBezTo>
                    <a:pt x="14" y="18"/>
                    <a:pt x="14" y="18"/>
                    <a:pt x="14" y="18"/>
                  </a:cubicBezTo>
                  <a:cubicBezTo>
                    <a:pt x="15" y="18"/>
                    <a:pt x="15" y="18"/>
                    <a:pt x="15" y="18"/>
                  </a:cubicBezTo>
                  <a:cubicBezTo>
                    <a:pt x="16" y="18"/>
                    <a:pt x="16" y="18"/>
                    <a:pt x="16" y="18"/>
                  </a:cubicBezTo>
                  <a:cubicBezTo>
                    <a:pt x="16" y="18"/>
                    <a:pt x="16" y="18"/>
                    <a:pt x="17" y="18"/>
                  </a:cubicBezTo>
                  <a:cubicBezTo>
                    <a:pt x="17" y="18"/>
                    <a:pt x="17" y="18"/>
                    <a:pt x="17" y="18"/>
                  </a:cubicBezTo>
                  <a:cubicBezTo>
                    <a:pt x="17" y="18"/>
                    <a:pt x="17" y="17"/>
                    <a:pt x="17" y="17"/>
                  </a:cubicBezTo>
                  <a:cubicBezTo>
                    <a:pt x="17" y="17"/>
                    <a:pt x="17" y="17"/>
                    <a:pt x="17" y="17"/>
                  </a:cubicBezTo>
                  <a:cubicBezTo>
                    <a:pt x="17" y="17"/>
                    <a:pt x="17" y="17"/>
                    <a:pt x="17" y="17"/>
                  </a:cubicBezTo>
                  <a:cubicBezTo>
                    <a:pt x="17" y="17"/>
                    <a:pt x="17" y="17"/>
                    <a:pt x="17" y="17"/>
                  </a:cubicBezTo>
                  <a:cubicBezTo>
                    <a:pt x="17" y="17"/>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6" y="15"/>
                    <a:pt x="16" y="15"/>
                    <a:pt x="16" y="15"/>
                  </a:cubicBezTo>
                  <a:cubicBezTo>
                    <a:pt x="15" y="15"/>
                    <a:pt x="15" y="15"/>
                    <a:pt x="15" y="15"/>
                  </a:cubicBezTo>
                  <a:cubicBezTo>
                    <a:pt x="15" y="14"/>
                    <a:pt x="15" y="13"/>
                    <a:pt x="15" y="12"/>
                  </a:cubicBezTo>
                  <a:cubicBezTo>
                    <a:pt x="16" y="11"/>
                    <a:pt x="16" y="11"/>
                    <a:pt x="16" y="11"/>
                  </a:cubicBezTo>
                  <a:cubicBezTo>
                    <a:pt x="17" y="11"/>
                    <a:pt x="18" y="11"/>
                    <a:pt x="19" y="11"/>
                  </a:cubicBezTo>
                  <a:cubicBezTo>
                    <a:pt x="19" y="12"/>
                    <a:pt x="19" y="12"/>
                    <a:pt x="19" y="12"/>
                  </a:cubicBezTo>
                  <a:cubicBezTo>
                    <a:pt x="20" y="12"/>
                    <a:pt x="20" y="12"/>
                    <a:pt x="20" y="12"/>
                  </a:cubicBezTo>
                  <a:cubicBezTo>
                    <a:pt x="20" y="12"/>
                    <a:pt x="20" y="12"/>
                    <a:pt x="20" y="12"/>
                  </a:cubicBezTo>
                  <a:cubicBezTo>
                    <a:pt x="20" y="13"/>
                    <a:pt x="21" y="13"/>
                    <a:pt x="21" y="13"/>
                  </a:cubicBezTo>
                  <a:cubicBezTo>
                    <a:pt x="21" y="13"/>
                    <a:pt x="22" y="13"/>
                    <a:pt x="22" y="12"/>
                  </a:cubicBezTo>
                  <a:cubicBezTo>
                    <a:pt x="22" y="12"/>
                    <a:pt x="22" y="12"/>
                    <a:pt x="22" y="12"/>
                  </a:cubicBezTo>
                  <a:cubicBezTo>
                    <a:pt x="22" y="12"/>
                    <a:pt x="22" y="12"/>
                    <a:pt x="22" y="12"/>
                  </a:cubicBezTo>
                  <a:cubicBezTo>
                    <a:pt x="22" y="12"/>
                    <a:pt x="23" y="12"/>
                    <a:pt x="23" y="12"/>
                  </a:cubicBezTo>
                  <a:cubicBezTo>
                    <a:pt x="23" y="12"/>
                    <a:pt x="23" y="12"/>
                    <a:pt x="23" y="12"/>
                  </a:cubicBezTo>
                  <a:cubicBezTo>
                    <a:pt x="23" y="12"/>
                    <a:pt x="23" y="12"/>
                    <a:pt x="23" y="12"/>
                  </a:cubicBezTo>
                  <a:cubicBezTo>
                    <a:pt x="23" y="12"/>
                    <a:pt x="23" y="12"/>
                    <a:pt x="23" y="12"/>
                  </a:cubicBezTo>
                  <a:cubicBezTo>
                    <a:pt x="23" y="12"/>
                    <a:pt x="23" y="12"/>
                    <a:pt x="23" y="12"/>
                  </a:cubicBezTo>
                  <a:cubicBezTo>
                    <a:pt x="23" y="12"/>
                    <a:pt x="23" y="12"/>
                    <a:pt x="23" y="12"/>
                  </a:cubicBezTo>
                  <a:cubicBezTo>
                    <a:pt x="23" y="11"/>
                    <a:pt x="23" y="11"/>
                    <a:pt x="23" y="11"/>
                  </a:cubicBezTo>
                  <a:cubicBezTo>
                    <a:pt x="23" y="11"/>
                    <a:pt x="23" y="11"/>
                    <a:pt x="23" y="11"/>
                  </a:cubicBezTo>
                  <a:cubicBezTo>
                    <a:pt x="23" y="11"/>
                    <a:pt x="23" y="11"/>
                    <a:pt x="23" y="11"/>
                  </a:cubicBezTo>
                  <a:cubicBezTo>
                    <a:pt x="23" y="11"/>
                    <a:pt x="23" y="11"/>
                    <a:pt x="23" y="11"/>
                  </a:cubicBezTo>
                  <a:cubicBezTo>
                    <a:pt x="23" y="10"/>
                    <a:pt x="23" y="10"/>
                    <a:pt x="23" y="10"/>
                  </a:cubicBezTo>
                  <a:cubicBezTo>
                    <a:pt x="23" y="10"/>
                    <a:pt x="23" y="10"/>
                    <a:pt x="23" y="10"/>
                  </a:cubicBezTo>
                  <a:cubicBezTo>
                    <a:pt x="23" y="9"/>
                    <a:pt x="23" y="8"/>
                    <a:pt x="24" y="8"/>
                  </a:cubicBezTo>
                  <a:cubicBezTo>
                    <a:pt x="26" y="8"/>
                    <a:pt x="26" y="8"/>
                    <a:pt x="26" y="8"/>
                  </a:cubicBezTo>
                  <a:cubicBezTo>
                    <a:pt x="27" y="8"/>
                    <a:pt x="27" y="9"/>
                    <a:pt x="27" y="10"/>
                  </a:cubicBezTo>
                  <a:cubicBezTo>
                    <a:pt x="27" y="10"/>
                    <a:pt x="27" y="10"/>
                    <a:pt x="27" y="10"/>
                  </a:cubicBezTo>
                  <a:cubicBezTo>
                    <a:pt x="27" y="11"/>
                    <a:pt x="27" y="11"/>
                    <a:pt x="27" y="11"/>
                  </a:cubicBezTo>
                  <a:cubicBezTo>
                    <a:pt x="27" y="11"/>
                    <a:pt x="27" y="11"/>
                    <a:pt x="27" y="11"/>
                  </a:cubicBezTo>
                  <a:cubicBezTo>
                    <a:pt x="28" y="12"/>
                    <a:pt x="28" y="12"/>
                    <a:pt x="28" y="12"/>
                  </a:cubicBezTo>
                  <a:cubicBezTo>
                    <a:pt x="28" y="13"/>
                    <a:pt x="28" y="13"/>
                    <a:pt x="28" y="13"/>
                  </a:cubicBezTo>
                  <a:cubicBezTo>
                    <a:pt x="29" y="13"/>
                    <a:pt x="30" y="13"/>
                    <a:pt x="30" y="12"/>
                  </a:cubicBezTo>
                  <a:cubicBezTo>
                    <a:pt x="30" y="12"/>
                    <a:pt x="30" y="12"/>
                    <a:pt x="30" y="12"/>
                  </a:cubicBezTo>
                  <a:cubicBezTo>
                    <a:pt x="30" y="12"/>
                    <a:pt x="30" y="12"/>
                    <a:pt x="30" y="12"/>
                  </a:cubicBezTo>
                  <a:cubicBezTo>
                    <a:pt x="31" y="12"/>
                    <a:pt x="31" y="12"/>
                    <a:pt x="31" y="12"/>
                  </a:cubicBezTo>
                  <a:cubicBezTo>
                    <a:pt x="31" y="11"/>
                    <a:pt x="31" y="11"/>
                    <a:pt x="31" y="11"/>
                  </a:cubicBezTo>
                  <a:cubicBezTo>
                    <a:pt x="32" y="11"/>
                    <a:pt x="33" y="11"/>
                    <a:pt x="34" y="11"/>
                  </a:cubicBezTo>
                  <a:cubicBezTo>
                    <a:pt x="35" y="12"/>
                    <a:pt x="35" y="12"/>
                    <a:pt x="35" y="12"/>
                  </a:cubicBezTo>
                  <a:cubicBezTo>
                    <a:pt x="35" y="13"/>
                    <a:pt x="35" y="14"/>
                    <a:pt x="35" y="15"/>
                  </a:cubicBezTo>
                  <a:cubicBezTo>
                    <a:pt x="34" y="15"/>
                    <a:pt x="34" y="15"/>
                    <a:pt x="34" y="15"/>
                  </a:cubicBezTo>
                  <a:cubicBezTo>
                    <a:pt x="34" y="16"/>
                    <a:pt x="34" y="16"/>
                    <a:pt x="34" y="16"/>
                  </a:cubicBezTo>
                  <a:cubicBezTo>
                    <a:pt x="33" y="16"/>
                    <a:pt x="33" y="16"/>
                    <a:pt x="33" y="16"/>
                  </a:cubicBezTo>
                  <a:cubicBezTo>
                    <a:pt x="33" y="16"/>
                    <a:pt x="33" y="16"/>
                    <a:pt x="33" y="16"/>
                  </a:cubicBezTo>
                  <a:cubicBezTo>
                    <a:pt x="33" y="17"/>
                    <a:pt x="33" y="17"/>
                    <a:pt x="33" y="17"/>
                  </a:cubicBezTo>
                  <a:cubicBezTo>
                    <a:pt x="33" y="17"/>
                    <a:pt x="33" y="18"/>
                    <a:pt x="34" y="18"/>
                  </a:cubicBezTo>
                  <a:cubicBezTo>
                    <a:pt x="34" y="18"/>
                    <a:pt x="34" y="18"/>
                    <a:pt x="34" y="18"/>
                  </a:cubicBezTo>
                  <a:cubicBezTo>
                    <a:pt x="34" y="18"/>
                    <a:pt x="34" y="18"/>
                    <a:pt x="35" y="18"/>
                  </a:cubicBezTo>
                  <a:cubicBezTo>
                    <a:pt x="35" y="18"/>
                    <a:pt x="35" y="18"/>
                    <a:pt x="35" y="18"/>
                  </a:cubicBezTo>
                  <a:cubicBezTo>
                    <a:pt x="36" y="18"/>
                    <a:pt x="36" y="18"/>
                    <a:pt x="36" y="18"/>
                  </a:cubicBezTo>
                  <a:cubicBezTo>
                    <a:pt x="36" y="18"/>
                    <a:pt x="36" y="18"/>
                    <a:pt x="36" y="18"/>
                  </a:cubicBezTo>
                  <a:cubicBezTo>
                    <a:pt x="37" y="19"/>
                    <a:pt x="38" y="19"/>
                    <a:pt x="38" y="20"/>
                  </a:cubicBezTo>
                  <a:lnTo>
                    <a:pt x="38" y="2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882"/>
                                        </p:tgtEl>
                                        <p:attrNameLst>
                                          <p:attrName>style.visibility</p:attrName>
                                        </p:attrNameLst>
                                      </p:cBhvr>
                                      <p:to>
                                        <p:strVal val="visible"/>
                                      </p:to>
                                    </p:set>
                                    <p:anim calcmode="lin" valueType="num">
                                      <p:cBhvr additive="base">
                                        <p:cTn id="7" dur="500"/>
                                        <p:tgtEl>
                                          <p:spTgt spid="4882"/>
                                        </p:tgtEl>
                                        <p:attrNameLst>
                                          <p:attrName>ppt_w</p:attrName>
                                        </p:attrNameLst>
                                      </p:cBhvr>
                                      <p:tavLst>
                                        <p:tav tm="0">
                                          <p:val>
                                            <p:strVal val="0"/>
                                          </p:val>
                                        </p:tav>
                                        <p:tav tm="100000">
                                          <p:val>
                                            <p:strVal val="#ppt_w"/>
                                          </p:val>
                                        </p:tav>
                                      </p:tavLst>
                                    </p:anim>
                                    <p:anim calcmode="lin" valueType="num">
                                      <p:cBhvr additive="base">
                                        <p:cTn id="8" dur="500"/>
                                        <p:tgtEl>
                                          <p:spTgt spid="488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88"/>
        <p:cNvGrpSpPr/>
        <p:nvPr/>
      </p:nvGrpSpPr>
      <p:grpSpPr>
        <a:xfrm>
          <a:off x="0" y="0"/>
          <a:ext cx="0" cy="0"/>
          <a:chOff x="0" y="0"/>
          <a:chExt cx="0" cy="0"/>
        </a:xfrm>
      </p:grpSpPr>
      <p:sp>
        <p:nvSpPr>
          <p:cNvPr id="4889" name="Google Shape;4889;p103"/>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Brain Map</a:t>
            </a:r>
            <a:endParaRPr/>
          </a:p>
        </p:txBody>
      </p:sp>
      <p:grpSp>
        <p:nvGrpSpPr>
          <p:cNvPr id="4890" name="Google Shape;4890;p103"/>
          <p:cNvGrpSpPr/>
          <p:nvPr/>
        </p:nvGrpSpPr>
        <p:grpSpPr>
          <a:xfrm>
            <a:off x="4963446" y="2998467"/>
            <a:ext cx="1096274" cy="2186390"/>
            <a:chOff x="5362575" y="2679701"/>
            <a:chExt cx="847725" cy="1690688"/>
          </a:xfrm>
        </p:grpSpPr>
        <p:sp>
          <p:nvSpPr>
            <p:cNvPr id="4891" name="Google Shape;4891;p103"/>
            <p:cNvSpPr/>
            <p:nvPr/>
          </p:nvSpPr>
          <p:spPr>
            <a:xfrm>
              <a:off x="5627688" y="2679701"/>
              <a:ext cx="522288" cy="987425"/>
            </a:xfrm>
            <a:custGeom>
              <a:avLst/>
              <a:gdLst/>
              <a:ahLst/>
              <a:cxnLst/>
              <a:rect l="l" t="t" r="r" b="b"/>
              <a:pathLst>
                <a:path w="87" h="164" extrusionOk="0">
                  <a:moveTo>
                    <a:pt x="51" y="52"/>
                  </a:moveTo>
                  <a:cubicBezTo>
                    <a:pt x="44" y="52"/>
                    <a:pt x="38" y="48"/>
                    <a:pt x="34" y="43"/>
                  </a:cubicBezTo>
                  <a:cubicBezTo>
                    <a:pt x="39" y="39"/>
                    <a:pt x="39" y="39"/>
                    <a:pt x="39" y="39"/>
                  </a:cubicBezTo>
                  <a:cubicBezTo>
                    <a:pt x="47" y="48"/>
                    <a:pt x="62" y="48"/>
                    <a:pt x="65" y="36"/>
                  </a:cubicBezTo>
                  <a:cubicBezTo>
                    <a:pt x="72" y="37"/>
                    <a:pt x="72" y="37"/>
                    <a:pt x="72" y="37"/>
                  </a:cubicBezTo>
                  <a:cubicBezTo>
                    <a:pt x="70" y="44"/>
                    <a:pt x="65" y="50"/>
                    <a:pt x="58" y="51"/>
                  </a:cubicBezTo>
                  <a:cubicBezTo>
                    <a:pt x="57" y="66"/>
                    <a:pt x="46" y="74"/>
                    <a:pt x="32" y="74"/>
                  </a:cubicBezTo>
                  <a:cubicBezTo>
                    <a:pt x="37" y="83"/>
                    <a:pt x="35" y="96"/>
                    <a:pt x="25" y="101"/>
                  </a:cubicBezTo>
                  <a:cubicBezTo>
                    <a:pt x="26" y="106"/>
                    <a:pt x="25" y="111"/>
                    <a:pt x="23" y="115"/>
                  </a:cubicBezTo>
                  <a:cubicBezTo>
                    <a:pt x="27" y="123"/>
                    <a:pt x="36" y="124"/>
                    <a:pt x="44" y="119"/>
                  </a:cubicBezTo>
                  <a:cubicBezTo>
                    <a:pt x="43" y="109"/>
                    <a:pt x="47" y="101"/>
                    <a:pt x="54" y="96"/>
                  </a:cubicBezTo>
                  <a:cubicBezTo>
                    <a:pt x="58" y="102"/>
                    <a:pt x="58" y="102"/>
                    <a:pt x="58" y="102"/>
                  </a:cubicBezTo>
                  <a:cubicBezTo>
                    <a:pt x="53" y="105"/>
                    <a:pt x="50" y="111"/>
                    <a:pt x="50" y="118"/>
                  </a:cubicBezTo>
                  <a:cubicBezTo>
                    <a:pt x="51" y="123"/>
                    <a:pt x="54" y="129"/>
                    <a:pt x="60" y="131"/>
                  </a:cubicBezTo>
                  <a:cubicBezTo>
                    <a:pt x="57" y="138"/>
                    <a:pt x="57" y="138"/>
                    <a:pt x="57" y="138"/>
                  </a:cubicBezTo>
                  <a:cubicBezTo>
                    <a:pt x="51" y="135"/>
                    <a:pt x="48" y="131"/>
                    <a:pt x="45" y="126"/>
                  </a:cubicBezTo>
                  <a:cubicBezTo>
                    <a:pt x="36" y="131"/>
                    <a:pt x="25" y="129"/>
                    <a:pt x="18" y="121"/>
                  </a:cubicBezTo>
                  <a:cubicBezTo>
                    <a:pt x="14" y="125"/>
                    <a:pt x="7" y="127"/>
                    <a:pt x="1" y="128"/>
                  </a:cubicBezTo>
                  <a:cubicBezTo>
                    <a:pt x="3" y="131"/>
                    <a:pt x="4" y="135"/>
                    <a:pt x="4" y="139"/>
                  </a:cubicBezTo>
                  <a:cubicBezTo>
                    <a:pt x="19" y="136"/>
                    <a:pt x="32" y="143"/>
                    <a:pt x="36" y="159"/>
                  </a:cubicBezTo>
                  <a:cubicBezTo>
                    <a:pt x="42" y="158"/>
                    <a:pt x="48" y="160"/>
                    <a:pt x="52" y="163"/>
                  </a:cubicBezTo>
                  <a:cubicBezTo>
                    <a:pt x="58" y="160"/>
                    <a:pt x="67" y="161"/>
                    <a:pt x="73" y="164"/>
                  </a:cubicBezTo>
                  <a:cubicBezTo>
                    <a:pt x="83" y="148"/>
                    <a:pt x="80" y="128"/>
                    <a:pt x="66" y="116"/>
                  </a:cubicBezTo>
                  <a:cubicBezTo>
                    <a:pt x="83" y="103"/>
                    <a:pt x="86" y="81"/>
                    <a:pt x="71" y="64"/>
                  </a:cubicBezTo>
                  <a:cubicBezTo>
                    <a:pt x="82" y="51"/>
                    <a:pt x="87" y="25"/>
                    <a:pt x="70" y="12"/>
                  </a:cubicBezTo>
                  <a:cubicBezTo>
                    <a:pt x="54" y="0"/>
                    <a:pt x="39" y="14"/>
                    <a:pt x="30" y="27"/>
                  </a:cubicBezTo>
                  <a:cubicBezTo>
                    <a:pt x="14" y="20"/>
                    <a:pt x="0" y="37"/>
                    <a:pt x="9" y="52"/>
                  </a:cubicBezTo>
                  <a:cubicBezTo>
                    <a:pt x="20" y="70"/>
                    <a:pt x="48" y="73"/>
                    <a:pt x="51" y="5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892" name="Google Shape;4892;p103"/>
            <p:cNvSpPr/>
            <p:nvPr/>
          </p:nvSpPr>
          <p:spPr>
            <a:xfrm>
              <a:off x="5362575" y="2974976"/>
              <a:ext cx="463550" cy="450850"/>
            </a:xfrm>
            <a:custGeom>
              <a:avLst/>
              <a:gdLst/>
              <a:ahLst/>
              <a:cxnLst/>
              <a:rect l="l" t="t" r="r" b="b"/>
              <a:pathLst>
                <a:path w="77" h="75" extrusionOk="0">
                  <a:moveTo>
                    <a:pt x="36" y="71"/>
                  </a:moveTo>
                  <a:cubicBezTo>
                    <a:pt x="50" y="75"/>
                    <a:pt x="72" y="63"/>
                    <a:pt x="59" y="48"/>
                  </a:cubicBezTo>
                  <a:cubicBezTo>
                    <a:pt x="72" y="49"/>
                    <a:pt x="77" y="32"/>
                    <a:pt x="67" y="23"/>
                  </a:cubicBezTo>
                  <a:cubicBezTo>
                    <a:pt x="56" y="19"/>
                    <a:pt x="48" y="11"/>
                    <a:pt x="44" y="0"/>
                  </a:cubicBezTo>
                  <a:cubicBezTo>
                    <a:pt x="24" y="0"/>
                    <a:pt x="23" y="24"/>
                    <a:pt x="33" y="35"/>
                  </a:cubicBezTo>
                  <a:cubicBezTo>
                    <a:pt x="13" y="34"/>
                    <a:pt x="0" y="57"/>
                    <a:pt x="12" y="72"/>
                  </a:cubicBezTo>
                  <a:cubicBezTo>
                    <a:pt x="20" y="68"/>
                    <a:pt x="27" y="68"/>
                    <a:pt x="36" y="7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893" name="Google Shape;4893;p103"/>
            <p:cNvSpPr/>
            <p:nvPr/>
          </p:nvSpPr>
          <p:spPr>
            <a:xfrm>
              <a:off x="5362575" y="3425826"/>
              <a:ext cx="847725" cy="944563"/>
            </a:xfrm>
            <a:custGeom>
              <a:avLst/>
              <a:gdLst/>
              <a:ahLst/>
              <a:cxnLst/>
              <a:rect l="l" t="t" r="r" b="b"/>
              <a:pathLst>
                <a:path w="141" h="157" extrusionOk="0">
                  <a:moveTo>
                    <a:pt x="118" y="49"/>
                  </a:moveTo>
                  <a:cubicBezTo>
                    <a:pt x="112" y="42"/>
                    <a:pt x="102" y="43"/>
                    <a:pt x="95" y="48"/>
                  </a:cubicBezTo>
                  <a:cubicBezTo>
                    <a:pt x="84" y="36"/>
                    <a:pt x="70" y="42"/>
                    <a:pt x="74" y="58"/>
                  </a:cubicBezTo>
                  <a:cubicBezTo>
                    <a:pt x="56" y="67"/>
                    <a:pt x="57" y="87"/>
                    <a:pt x="76" y="90"/>
                  </a:cubicBezTo>
                  <a:cubicBezTo>
                    <a:pt x="78" y="81"/>
                    <a:pt x="86" y="75"/>
                    <a:pt x="95" y="73"/>
                  </a:cubicBezTo>
                  <a:cubicBezTo>
                    <a:pt x="96" y="80"/>
                    <a:pt x="96" y="80"/>
                    <a:pt x="96" y="80"/>
                  </a:cubicBezTo>
                  <a:cubicBezTo>
                    <a:pt x="78" y="83"/>
                    <a:pt x="79" y="104"/>
                    <a:pt x="94" y="111"/>
                  </a:cubicBezTo>
                  <a:cubicBezTo>
                    <a:pt x="92" y="117"/>
                    <a:pt x="92" y="117"/>
                    <a:pt x="92" y="117"/>
                  </a:cubicBezTo>
                  <a:cubicBezTo>
                    <a:pt x="83" y="113"/>
                    <a:pt x="77" y="106"/>
                    <a:pt x="76" y="97"/>
                  </a:cubicBezTo>
                  <a:cubicBezTo>
                    <a:pt x="52" y="94"/>
                    <a:pt x="47" y="66"/>
                    <a:pt x="66" y="55"/>
                  </a:cubicBezTo>
                  <a:cubicBezTo>
                    <a:pt x="65" y="48"/>
                    <a:pt x="68" y="42"/>
                    <a:pt x="74" y="38"/>
                  </a:cubicBezTo>
                  <a:cubicBezTo>
                    <a:pt x="70" y="17"/>
                    <a:pt x="51" y="19"/>
                    <a:pt x="38" y="25"/>
                  </a:cubicBezTo>
                  <a:cubicBezTo>
                    <a:pt x="43" y="15"/>
                    <a:pt x="43" y="1"/>
                    <a:pt x="26" y="0"/>
                  </a:cubicBezTo>
                  <a:cubicBezTo>
                    <a:pt x="7" y="0"/>
                    <a:pt x="0" y="21"/>
                    <a:pt x="2" y="37"/>
                  </a:cubicBezTo>
                  <a:cubicBezTo>
                    <a:pt x="3" y="54"/>
                    <a:pt x="10" y="66"/>
                    <a:pt x="26" y="72"/>
                  </a:cubicBezTo>
                  <a:cubicBezTo>
                    <a:pt x="19" y="92"/>
                    <a:pt x="32" y="109"/>
                    <a:pt x="53" y="104"/>
                  </a:cubicBezTo>
                  <a:cubicBezTo>
                    <a:pt x="50" y="125"/>
                    <a:pt x="64" y="137"/>
                    <a:pt x="83" y="129"/>
                  </a:cubicBezTo>
                  <a:cubicBezTo>
                    <a:pt x="109" y="157"/>
                    <a:pt x="141" y="121"/>
                    <a:pt x="114" y="91"/>
                  </a:cubicBezTo>
                  <a:cubicBezTo>
                    <a:pt x="126" y="80"/>
                    <a:pt x="130" y="61"/>
                    <a:pt x="118" y="4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4894" name="Google Shape;4894;p103"/>
          <p:cNvGrpSpPr/>
          <p:nvPr/>
        </p:nvGrpSpPr>
        <p:grpSpPr>
          <a:xfrm>
            <a:off x="5858531" y="2998467"/>
            <a:ext cx="1094222" cy="2186390"/>
            <a:chOff x="6054725" y="2679701"/>
            <a:chExt cx="846138" cy="1690688"/>
          </a:xfrm>
        </p:grpSpPr>
        <p:sp>
          <p:nvSpPr>
            <p:cNvPr id="4895" name="Google Shape;4895;p103"/>
            <p:cNvSpPr/>
            <p:nvPr/>
          </p:nvSpPr>
          <p:spPr>
            <a:xfrm>
              <a:off x="6113463" y="2679701"/>
              <a:ext cx="523875" cy="987425"/>
            </a:xfrm>
            <a:custGeom>
              <a:avLst/>
              <a:gdLst/>
              <a:ahLst/>
              <a:cxnLst/>
              <a:rect l="l" t="t" r="r" b="b"/>
              <a:pathLst>
                <a:path w="87" h="164" extrusionOk="0">
                  <a:moveTo>
                    <a:pt x="36" y="52"/>
                  </a:moveTo>
                  <a:cubicBezTo>
                    <a:pt x="43" y="52"/>
                    <a:pt x="49" y="48"/>
                    <a:pt x="53" y="43"/>
                  </a:cubicBezTo>
                  <a:cubicBezTo>
                    <a:pt x="48" y="39"/>
                    <a:pt x="48" y="39"/>
                    <a:pt x="48" y="39"/>
                  </a:cubicBezTo>
                  <a:cubicBezTo>
                    <a:pt x="40" y="48"/>
                    <a:pt x="25" y="48"/>
                    <a:pt x="22" y="36"/>
                  </a:cubicBezTo>
                  <a:cubicBezTo>
                    <a:pt x="15" y="37"/>
                    <a:pt x="15" y="37"/>
                    <a:pt x="15" y="37"/>
                  </a:cubicBezTo>
                  <a:cubicBezTo>
                    <a:pt x="17" y="44"/>
                    <a:pt x="22" y="50"/>
                    <a:pt x="29" y="51"/>
                  </a:cubicBezTo>
                  <a:cubicBezTo>
                    <a:pt x="30" y="66"/>
                    <a:pt x="40" y="74"/>
                    <a:pt x="54" y="74"/>
                  </a:cubicBezTo>
                  <a:cubicBezTo>
                    <a:pt x="50" y="83"/>
                    <a:pt x="52" y="96"/>
                    <a:pt x="62" y="101"/>
                  </a:cubicBezTo>
                  <a:cubicBezTo>
                    <a:pt x="60" y="106"/>
                    <a:pt x="61" y="111"/>
                    <a:pt x="64" y="115"/>
                  </a:cubicBezTo>
                  <a:cubicBezTo>
                    <a:pt x="59" y="123"/>
                    <a:pt x="50" y="124"/>
                    <a:pt x="43" y="119"/>
                  </a:cubicBezTo>
                  <a:cubicBezTo>
                    <a:pt x="44" y="109"/>
                    <a:pt x="40" y="101"/>
                    <a:pt x="32" y="96"/>
                  </a:cubicBezTo>
                  <a:cubicBezTo>
                    <a:pt x="29" y="102"/>
                    <a:pt x="29" y="102"/>
                    <a:pt x="29" y="102"/>
                  </a:cubicBezTo>
                  <a:cubicBezTo>
                    <a:pt x="34" y="105"/>
                    <a:pt x="37" y="111"/>
                    <a:pt x="36" y="118"/>
                  </a:cubicBezTo>
                  <a:cubicBezTo>
                    <a:pt x="36" y="123"/>
                    <a:pt x="33" y="129"/>
                    <a:pt x="27" y="131"/>
                  </a:cubicBezTo>
                  <a:cubicBezTo>
                    <a:pt x="30" y="138"/>
                    <a:pt x="30" y="138"/>
                    <a:pt x="30" y="138"/>
                  </a:cubicBezTo>
                  <a:cubicBezTo>
                    <a:pt x="35" y="135"/>
                    <a:pt x="39" y="131"/>
                    <a:pt x="41" y="126"/>
                  </a:cubicBezTo>
                  <a:cubicBezTo>
                    <a:pt x="51" y="131"/>
                    <a:pt x="62" y="129"/>
                    <a:pt x="68" y="121"/>
                  </a:cubicBezTo>
                  <a:cubicBezTo>
                    <a:pt x="73" y="125"/>
                    <a:pt x="79" y="127"/>
                    <a:pt x="86" y="128"/>
                  </a:cubicBezTo>
                  <a:cubicBezTo>
                    <a:pt x="84" y="131"/>
                    <a:pt x="83" y="135"/>
                    <a:pt x="83" y="139"/>
                  </a:cubicBezTo>
                  <a:cubicBezTo>
                    <a:pt x="67" y="136"/>
                    <a:pt x="54" y="143"/>
                    <a:pt x="50" y="159"/>
                  </a:cubicBezTo>
                  <a:cubicBezTo>
                    <a:pt x="45" y="158"/>
                    <a:pt x="39" y="160"/>
                    <a:pt x="35" y="163"/>
                  </a:cubicBezTo>
                  <a:cubicBezTo>
                    <a:pt x="28" y="160"/>
                    <a:pt x="20" y="161"/>
                    <a:pt x="14" y="164"/>
                  </a:cubicBezTo>
                  <a:cubicBezTo>
                    <a:pt x="3" y="148"/>
                    <a:pt x="7" y="128"/>
                    <a:pt x="21" y="116"/>
                  </a:cubicBezTo>
                  <a:cubicBezTo>
                    <a:pt x="4" y="103"/>
                    <a:pt x="1" y="81"/>
                    <a:pt x="15" y="64"/>
                  </a:cubicBezTo>
                  <a:cubicBezTo>
                    <a:pt x="4" y="51"/>
                    <a:pt x="0" y="25"/>
                    <a:pt x="17" y="12"/>
                  </a:cubicBezTo>
                  <a:cubicBezTo>
                    <a:pt x="33" y="0"/>
                    <a:pt x="48" y="14"/>
                    <a:pt x="57" y="27"/>
                  </a:cubicBezTo>
                  <a:cubicBezTo>
                    <a:pt x="72" y="20"/>
                    <a:pt x="87" y="37"/>
                    <a:pt x="78" y="52"/>
                  </a:cubicBezTo>
                  <a:cubicBezTo>
                    <a:pt x="67" y="70"/>
                    <a:pt x="38" y="73"/>
                    <a:pt x="36" y="5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896" name="Google Shape;4896;p103"/>
            <p:cNvSpPr/>
            <p:nvPr/>
          </p:nvSpPr>
          <p:spPr>
            <a:xfrm>
              <a:off x="6438900" y="2974976"/>
              <a:ext cx="461963" cy="450850"/>
            </a:xfrm>
            <a:custGeom>
              <a:avLst/>
              <a:gdLst/>
              <a:ahLst/>
              <a:cxnLst/>
              <a:rect l="l" t="t" r="r" b="b"/>
              <a:pathLst>
                <a:path w="77" h="75" extrusionOk="0">
                  <a:moveTo>
                    <a:pt x="41" y="71"/>
                  </a:moveTo>
                  <a:cubicBezTo>
                    <a:pt x="26" y="75"/>
                    <a:pt x="5" y="63"/>
                    <a:pt x="18" y="48"/>
                  </a:cubicBezTo>
                  <a:cubicBezTo>
                    <a:pt x="5" y="49"/>
                    <a:pt x="0" y="32"/>
                    <a:pt x="9" y="23"/>
                  </a:cubicBezTo>
                  <a:cubicBezTo>
                    <a:pt x="20" y="19"/>
                    <a:pt x="29" y="11"/>
                    <a:pt x="33" y="0"/>
                  </a:cubicBezTo>
                  <a:cubicBezTo>
                    <a:pt x="52" y="0"/>
                    <a:pt x="53" y="24"/>
                    <a:pt x="43" y="35"/>
                  </a:cubicBezTo>
                  <a:cubicBezTo>
                    <a:pt x="64" y="34"/>
                    <a:pt x="77" y="57"/>
                    <a:pt x="65" y="72"/>
                  </a:cubicBezTo>
                  <a:cubicBezTo>
                    <a:pt x="56" y="68"/>
                    <a:pt x="49" y="68"/>
                    <a:pt x="41" y="7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897" name="Google Shape;4897;p103"/>
            <p:cNvSpPr/>
            <p:nvPr/>
          </p:nvSpPr>
          <p:spPr>
            <a:xfrm>
              <a:off x="6054725" y="3425826"/>
              <a:ext cx="846138" cy="944563"/>
            </a:xfrm>
            <a:custGeom>
              <a:avLst/>
              <a:gdLst/>
              <a:ahLst/>
              <a:cxnLst/>
              <a:rect l="l" t="t" r="r" b="b"/>
              <a:pathLst>
                <a:path w="141" h="157" extrusionOk="0">
                  <a:moveTo>
                    <a:pt x="23" y="49"/>
                  </a:moveTo>
                  <a:cubicBezTo>
                    <a:pt x="29" y="42"/>
                    <a:pt x="38" y="43"/>
                    <a:pt x="45" y="48"/>
                  </a:cubicBezTo>
                  <a:cubicBezTo>
                    <a:pt x="57" y="36"/>
                    <a:pt x="71" y="42"/>
                    <a:pt x="67" y="58"/>
                  </a:cubicBezTo>
                  <a:cubicBezTo>
                    <a:pt x="85" y="67"/>
                    <a:pt x="84" y="87"/>
                    <a:pt x="64" y="90"/>
                  </a:cubicBezTo>
                  <a:cubicBezTo>
                    <a:pt x="62" y="81"/>
                    <a:pt x="55" y="75"/>
                    <a:pt x="46" y="73"/>
                  </a:cubicBezTo>
                  <a:cubicBezTo>
                    <a:pt x="44" y="80"/>
                    <a:pt x="44" y="80"/>
                    <a:pt x="44" y="80"/>
                  </a:cubicBezTo>
                  <a:cubicBezTo>
                    <a:pt x="62" y="83"/>
                    <a:pt x="62" y="104"/>
                    <a:pt x="46" y="111"/>
                  </a:cubicBezTo>
                  <a:cubicBezTo>
                    <a:pt x="49" y="117"/>
                    <a:pt x="49" y="117"/>
                    <a:pt x="49" y="117"/>
                  </a:cubicBezTo>
                  <a:cubicBezTo>
                    <a:pt x="57" y="113"/>
                    <a:pt x="64" y="106"/>
                    <a:pt x="65" y="97"/>
                  </a:cubicBezTo>
                  <a:cubicBezTo>
                    <a:pt x="89" y="94"/>
                    <a:pt x="94" y="66"/>
                    <a:pt x="75" y="55"/>
                  </a:cubicBezTo>
                  <a:cubicBezTo>
                    <a:pt x="75" y="48"/>
                    <a:pt x="72" y="42"/>
                    <a:pt x="67" y="38"/>
                  </a:cubicBezTo>
                  <a:cubicBezTo>
                    <a:pt x="71" y="17"/>
                    <a:pt x="89" y="19"/>
                    <a:pt x="102" y="25"/>
                  </a:cubicBezTo>
                  <a:cubicBezTo>
                    <a:pt x="97" y="15"/>
                    <a:pt x="98" y="1"/>
                    <a:pt x="114" y="0"/>
                  </a:cubicBezTo>
                  <a:cubicBezTo>
                    <a:pt x="134" y="0"/>
                    <a:pt x="141" y="21"/>
                    <a:pt x="139" y="37"/>
                  </a:cubicBezTo>
                  <a:cubicBezTo>
                    <a:pt x="138" y="54"/>
                    <a:pt x="130" y="66"/>
                    <a:pt x="114" y="72"/>
                  </a:cubicBezTo>
                  <a:cubicBezTo>
                    <a:pt x="121" y="92"/>
                    <a:pt x="109" y="109"/>
                    <a:pt x="87" y="104"/>
                  </a:cubicBezTo>
                  <a:cubicBezTo>
                    <a:pt x="91" y="125"/>
                    <a:pt x="77" y="137"/>
                    <a:pt x="58" y="129"/>
                  </a:cubicBezTo>
                  <a:cubicBezTo>
                    <a:pt x="32" y="157"/>
                    <a:pt x="0" y="121"/>
                    <a:pt x="26" y="91"/>
                  </a:cubicBezTo>
                  <a:cubicBezTo>
                    <a:pt x="15" y="80"/>
                    <a:pt x="11" y="61"/>
                    <a:pt x="23" y="4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4898" name="Google Shape;4898;p103"/>
          <p:cNvGrpSpPr/>
          <p:nvPr/>
        </p:nvGrpSpPr>
        <p:grpSpPr>
          <a:xfrm>
            <a:off x="3359514" y="2655724"/>
            <a:ext cx="2093762" cy="404134"/>
            <a:chOff x="3524596" y="2730958"/>
            <a:chExt cx="2093762" cy="404134"/>
          </a:xfrm>
        </p:grpSpPr>
        <p:cxnSp>
          <p:nvCxnSpPr>
            <p:cNvPr id="4899" name="Google Shape;4899;p103"/>
            <p:cNvCxnSpPr/>
            <p:nvPr/>
          </p:nvCxnSpPr>
          <p:spPr>
            <a:xfrm rot="10800000">
              <a:off x="5201357" y="2730958"/>
              <a:ext cx="417001" cy="404134"/>
            </a:xfrm>
            <a:prstGeom prst="straightConnector1">
              <a:avLst/>
            </a:prstGeom>
            <a:noFill/>
            <a:ln w="50800" cap="flat" cmpd="sng">
              <a:solidFill>
                <a:schemeClr val="accent3"/>
              </a:solidFill>
              <a:prstDash val="solid"/>
              <a:miter lim="800000"/>
              <a:headEnd type="none" w="sm" len="sm"/>
              <a:tailEnd type="none" w="sm" len="sm"/>
            </a:ln>
          </p:spPr>
        </p:cxnSp>
        <p:cxnSp>
          <p:nvCxnSpPr>
            <p:cNvPr id="4900" name="Google Shape;4900;p103"/>
            <p:cNvCxnSpPr/>
            <p:nvPr/>
          </p:nvCxnSpPr>
          <p:spPr>
            <a:xfrm rot="10800000">
              <a:off x="3524596" y="2741877"/>
              <a:ext cx="1691216" cy="0"/>
            </a:xfrm>
            <a:prstGeom prst="straightConnector1">
              <a:avLst/>
            </a:prstGeom>
            <a:noFill/>
            <a:ln w="50800" cap="flat" cmpd="sng">
              <a:solidFill>
                <a:schemeClr val="accent3"/>
              </a:solidFill>
              <a:prstDash val="solid"/>
              <a:miter lim="800000"/>
              <a:headEnd type="none" w="sm" len="sm"/>
              <a:tailEnd type="none" w="sm" len="sm"/>
            </a:ln>
          </p:spPr>
        </p:cxnSp>
      </p:grpSp>
      <p:grpSp>
        <p:nvGrpSpPr>
          <p:cNvPr id="4901" name="Google Shape;4901;p103"/>
          <p:cNvGrpSpPr/>
          <p:nvPr/>
        </p:nvGrpSpPr>
        <p:grpSpPr>
          <a:xfrm>
            <a:off x="3359513" y="5009989"/>
            <a:ext cx="1946774" cy="402545"/>
            <a:chOff x="3524595" y="5085223"/>
            <a:chExt cx="1946774" cy="402545"/>
          </a:xfrm>
        </p:grpSpPr>
        <p:cxnSp>
          <p:nvCxnSpPr>
            <p:cNvPr id="4902" name="Google Shape;4902;p103"/>
            <p:cNvCxnSpPr/>
            <p:nvPr/>
          </p:nvCxnSpPr>
          <p:spPr>
            <a:xfrm flipH="1">
              <a:off x="5068824" y="5085223"/>
              <a:ext cx="402545" cy="402545"/>
            </a:xfrm>
            <a:prstGeom prst="straightConnector1">
              <a:avLst/>
            </a:prstGeom>
            <a:noFill/>
            <a:ln w="50800" cap="flat" cmpd="sng">
              <a:solidFill>
                <a:schemeClr val="accent6"/>
              </a:solidFill>
              <a:prstDash val="solid"/>
              <a:miter lim="800000"/>
              <a:headEnd type="none" w="sm" len="sm"/>
              <a:tailEnd type="none" w="sm" len="sm"/>
            </a:ln>
          </p:spPr>
        </p:cxnSp>
        <p:cxnSp>
          <p:nvCxnSpPr>
            <p:cNvPr id="4903" name="Google Shape;4903;p103"/>
            <p:cNvCxnSpPr/>
            <p:nvPr/>
          </p:nvCxnSpPr>
          <p:spPr>
            <a:xfrm rot="10800000">
              <a:off x="3524595" y="5487066"/>
              <a:ext cx="1548000" cy="0"/>
            </a:xfrm>
            <a:prstGeom prst="straightConnector1">
              <a:avLst/>
            </a:prstGeom>
            <a:noFill/>
            <a:ln w="50800" cap="flat" cmpd="sng">
              <a:solidFill>
                <a:schemeClr val="accent6"/>
              </a:solidFill>
              <a:prstDash val="solid"/>
              <a:miter lim="800000"/>
              <a:headEnd type="none" w="sm" len="sm"/>
              <a:tailEnd type="none" w="sm" len="sm"/>
            </a:ln>
          </p:spPr>
        </p:cxnSp>
      </p:grpSp>
      <p:cxnSp>
        <p:nvCxnSpPr>
          <p:cNvPr id="4904" name="Google Shape;4904;p103"/>
          <p:cNvCxnSpPr/>
          <p:nvPr/>
        </p:nvCxnSpPr>
        <p:spPr>
          <a:xfrm rot="10800000">
            <a:off x="3359513" y="3562713"/>
            <a:ext cx="1548000" cy="0"/>
          </a:xfrm>
          <a:prstGeom prst="straightConnector1">
            <a:avLst/>
          </a:prstGeom>
          <a:noFill/>
          <a:ln w="50800" cap="flat" cmpd="sng">
            <a:solidFill>
              <a:schemeClr val="accent4"/>
            </a:solidFill>
            <a:prstDash val="solid"/>
            <a:miter lim="800000"/>
            <a:headEnd type="none" w="sm" len="sm"/>
            <a:tailEnd type="none" w="sm" len="sm"/>
          </a:ln>
        </p:spPr>
      </p:cxnSp>
      <p:cxnSp>
        <p:nvCxnSpPr>
          <p:cNvPr id="4905" name="Google Shape;4905;p103"/>
          <p:cNvCxnSpPr/>
          <p:nvPr/>
        </p:nvCxnSpPr>
        <p:spPr>
          <a:xfrm rot="10800000">
            <a:off x="3359513" y="4566889"/>
            <a:ext cx="1548000" cy="0"/>
          </a:xfrm>
          <a:prstGeom prst="straightConnector1">
            <a:avLst/>
          </a:prstGeom>
          <a:noFill/>
          <a:ln w="50800" cap="flat" cmpd="sng">
            <a:solidFill>
              <a:schemeClr val="accent5"/>
            </a:solidFill>
            <a:prstDash val="solid"/>
            <a:miter lim="800000"/>
            <a:headEnd type="none" w="sm" len="sm"/>
            <a:tailEnd type="none" w="sm" len="sm"/>
          </a:ln>
        </p:spPr>
      </p:cxnSp>
      <p:sp>
        <p:nvSpPr>
          <p:cNvPr id="4906" name="Google Shape;4906;p103"/>
          <p:cNvSpPr/>
          <p:nvPr/>
        </p:nvSpPr>
        <p:spPr>
          <a:xfrm>
            <a:off x="6532376" y="2754115"/>
            <a:ext cx="1981143" cy="378334"/>
          </a:xfrm>
          <a:custGeom>
            <a:avLst/>
            <a:gdLst/>
            <a:ahLst/>
            <a:cxnLst/>
            <a:rect l="l" t="t" r="r" b="b"/>
            <a:pathLst>
              <a:path w="2575249" h="569167" extrusionOk="0">
                <a:moveTo>
                  <a:pt x="0" y="569167"/>
                </a:moveTo>
                <a:cubicBezTo>
                  <a:pt x="167173" y="314130"/>
                  <a:pt x="334347" y="59094"/>
                  <a:pt x="625151" y="9331"/>
                </a:cubicBezTo>
                <a:cubicBezTo>
                  <a:pt x="915955" y="-40432"/>
                  <a:pt x="1419809" y="272143"/>
                  <a:pt x="1744825" y="270588"/>
                </a:cubicBezTo>
                <a:cubicBezTo>
                  <a:pt x="2069841" y="269033"/>
                  <a:pt x="2322545" y="134516"/>
                  <a:pt x="2575249" y="0"/>
                </a:cubicBezTo>
              </a:path>
            </a:pathLst>
          </a:custGeom>
          <a:noFill/>
          <a:ln w="508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07" name="Google Shape;4907;p103"/>
          <p:cNvSpPr/>
          <p:nvPr/>
        </p:nvSpPr>
        <p:spPr>
          <a:xfrm rot="10511121" flipH="1">
            <a:off x="6629256" y="4815708"/>
            <a:ext cx="2111175" cy="500838"/>
          </a:xfrm>
          <a:custGeom>
            <a:avLst/>
            <a:gdLst/>
            <a:ahLst/>
            <a:cxnLst/>
            <a:rect l="l" t="t" r="r" b="b"/>
            <a:pathLst>
              <a:path w="2575249" h="569167" extrusionOk="0">
                <a:moveTo>
                  <a:pt x="0" y="569167"/>
                </a:moveTo>
                <a:cubicBezTo>
                  <a:pt x="167173" y="314130"/>
                  <a:pt x="334347" y="59094"/>
                  <a:pt x="625151" y="9331"/>
                </a:cubicBezTo>
                <a:cubicBezTo>
                  <a:pt x="915955" y="-40432"/>
                  <a:pt x="1419809" y="272143"/>
                  <a:pt x="1744825" y="270588"/>
                </a:cubicBezTo>
                <a:cubicBezTo>
                  <a:pt x="2069841" y="269033"/>
                  <a:pt x="2322545" y="134516"/>
                  <a:pt x="2575249" y="0"/>
                </a:cubicBezTo>
              </a:path>
            </a:pathLst>
          </a:custGeom>
          <a:noFill/>
          <a:ln w="508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08" name="Google Shape;4908;p103"/>
          <p:cNvSpPr/>
          <p:nvPr/>
        </p:nvSpPr>
        <p:spPr>
          <a:xfrm>
            <a:off x="6866077" y="3473047"/>
            <a:ext cx="1935244" cy="201600"/>
          </a:xfrm>
          <a:custGeom>
            <a:avLst/>
            <a:gdLst/>
            <a:ahLst/>
            <a:cxnLst/>
            <a:rect l="l" t="t" r="r" b="b"/>
            <a:pathLst>
              <a:path w="2360645" h="229104" extrusionOk="0">
                <a:moveTo>
                  <a:pt x="0" y="177740"/>
                </a:moveTo>
                <a:cubicBezTo>
                  <a:pt x="151622" y="85211"/>
                  <a:pt x="303245" y="-7317"/>
                  <a:pt x="578498" y="458"/>
                </a:cubicBezTo>
                <a:cubicBezTo>
                  <a:pt x="853751" y="8233"/>
                  <a:pt x="1354495" y="202622"/>
                  <a:pt x="1651519" y="224393"/>
                </a:cubicBezTo>
                <a:cubicBezTo>
                  <a:pt x="1948543" y="246164"/>
                  <a:pt x="2154594" y="188625"/>
                  <a:pt x="2360645" y="131087"/>
                </a:cubicBezTo>
              </a:path>
            </a:pathLst>
          </a:custGeom>
          <a:noFill/>
          <a:ln w="508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09" name="Google Shape;4909;p103"/>
          <p:cNvSpPr/>
          <p:nvPr/>
        </p:nvSpPr>
        <p:spPr>
          <a:xfrm rot="10800000" flipH="1">
            <a:off x="6966002" y="4365289"/>
            <a:ext cx="1935244" cy="201600"/>
          </a:xfrm>
          <a:custGeom>
            <a:avLst/>
            <a:gdLst/>
            <a:ahLst/>
            <a:cxnLst/>
            <a:rect l="l" t="t" r="r" b="b"/>
            <a:pathLst>
              <a:path w="2360645" h="229104" extrusionOk="0">
                <a:moveTo>
                  <a:pt x="0" y="177740"/>
                </a:moveTo>
                <a:cubicBezTo>
                  <a:pt x="151622" y="85211"/>
                  <a:pt x="303245" y="-7317"/>
                  <a:pt x="578498" y="458"/>
                </a:cubicBezTo>
                <a:cubicBezTo>
                  <a:pt x="853751" y="8233"/>
                  <a:pt x="1354495" y="202622"/>
                  <a:pt x="1651519" y="224393"/>
                </a:cubicBezTo>
                <a:cubicBezTo>
                  <a:pt x="1948543" y="246164"/>
                  <a:pt x="2154594" y="188625"/>
                  <a:pt x="2360645" y="131087"/>
                </a:cubicBezTo>
              </a:path>
            </a:pathLst>
          </a:custGeom>
          <a:noFill/>
          <a:ln w="508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10" name="Google Shape;4910;p103"/>
          <p:cNvSpPr txBox="1"/>
          <p:nvPr/>
        </p:nvSpPr>
        <p:spPr>
          <a:xfrm>
            <a:off x="766419" y="1628165"/>
            <a:ext cx="1817677" cy="52322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a:solidFill>
                  <a:schemeClr val="lt2"/>
                </a:solidFill>
                <a:latin typeface="Arial"/>
                <a:ea typeface="Arial"/>
                <a:cs typeface="Arial"/>
                <a:sym typeface="Arial"/>
              </a:rPr>
              <a:t>Left Brain</a:t>
            </a:r>
            <a:endParaRPr/>
          </a:p>
        </p:txBody>
      </p:sp>
      <p:sp>
        <p:nvSpPr>
          <p:cNvPr id="4911" name="Google Shape;4911;p103"/>
          <p:cNvSpPr txBox="1"/>
          <p:nvPr/>
        </p:nvSpPr>
        <p:spPr>
          <a:xfrm>
            <a:off x="9253209" y="1628165"/>
            <a:ext cx="1980542" cy="52322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a:solidFill>
                  <a:schemeClr val="lt2"/>
                </a:solidFill>
                <a:latin typeface="Arial"/>
                <a:ea typeface="Arial"/>
                <a:cs typeface="Arial"/>
                <a:sym typeface="Arial"/>
              </a:rPr>
              <a:t>Right Brain</a:t>
            </a:r>
            <a:endParaRPr/>
          </a:p>
        </p:txBody>
      </p:sp>
      <p:sp>
        <p:nvSpPr>
          <p:cNvPr id="4912" name="Google Shape;4912;p103"/>
          <p:cNvSpPr/>
          <p:nvPr/>
        </p:nvSpPr>
        <p:spPr>
          <a:xfrm>
            <a:off x="2659711" y="2324490"/>
            <a:ext cx="681140" cy="681140"/>
          </a:xfrm>
          <a:prstGeom prst="ellipse">
            <a:avLst/>
          </a:prstGeom>
          <a:noFill/>
          <a:ln w="508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13" name="Google Shape;4913;p103"/>
          <p:cNvSpPr/>
          <p:nvPr/>
        </p:nvSpPr>
        <p:spPr>
          <a:xfrm>
            <a:off x="8507367" y="2271385"/>
            <a:ext cx="681140" cy="681140"/>
          </a:xfrm>
          <a:prstGeom prst="ellipse">
            <a:avLst/>
          </a:prstGeom>
          <a:noFill/>
          <a:ln w="508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14" name="Google Shape;4914;p103"/>
          <p:cNvSpPr/>
          <p:nvPr/>
        </p:nvSpPr>
        <p:spPr>
          <a:xfrm>
            <a:off x="2659711" y="3188095"/>
            <a:ext cx="681140" cy="681140"/>
          </a:xfrm>
          <a:prstGeom prst="ellipse">
            <a:avLst/>
          </a:prstGeom>
          <a:noFill/>
          <a:ln w="508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15" name="Google Shape;4915;p103"/>
          <p:cNvSpPr/>
          <p:nvPr/>
        </p:nvSpPr>
        <p:spPr>
          <a:xfrm>
            <a:off x="8801282" y="3145782"/>
            <a:ext cx="681140" cy="681140"/>
          </a:xfrm>
          <a:prstGeom prst="ellipse">
            <a:avLst/>
          </a:prstGeom>
          <a:noFill/>
          <a:ln w="508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16" name="Google Shape;4916;p103"/>
          <p:cNvSpPr/>
          <p:nvPr/>
        </p:nvSpPr>
        <p:spPr>
          <a:xfrm>
            <a:off x="2659711" y="4198326"/>
            <a:ext cx="681140" cy="681140"/>
          </a:xfrm>
          <a:prstGeom prst="ellipse">
            <a:avLst/>
          </a:prstGeom>
          <a:noFill/>
          <a:ln w="508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17" name="Google Shape;4917;p103"/>
          <p:cNvSpPr/>
          <p:nvPr/>
        </p:nvSpPr>
        <p:spPr>
          <a:xfrm>
            <a:off x="2659711" y="5071262"/>
            <a:ext cx="681140" cy="681140"/>
          </a:xfrm>
          <a:prstGeom prst="ellipse">
            <a:avLst/>
          </a:prstGeom>
          <a:noFill/>
          <a:ln w="508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18" name="Google Shape;4918;p103"/>
          <p:cNvSpPr/>
          <p:nvPr/>
        </p:nvSpPr>
        <p:spPr>
          <a:xfrm>
            <a:off x="8920273" y="4127048"/>
            <a:ext cx="681140" cy="681140"/>
          </a:xfrm>
          <a:prstGeom prst="ellipse">
            <a:avLst/>
          </a:prstGeom>
          <a:noFill/>
          <a:ln w="508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19" name="Google Shape;4919;p103"/>
          <p:cNvSpPr/>
          <p:nvPr/>
        </p:nvSpPr>
        <p:spPr>
          <a:xfrm>
            <a:off x="8761503" y="4975116"/>
            <a:ext cx="681140" cy="681140"/>
          </a:xfrm>
          <a:prstGeom prst="ellipse">
            <a:avLst/>
          </a:prstGeom>
          <a:noFill/>
          <a:ln w="508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20" name="Google Shape;4920;p103"/>
          <p:cNvSpPr/>
          <p:nvPr/>
        </p:nvSpPr>
        <p:spPr>
          <a:xfrm>
            <a:off x="2816600" y="5227817"/>
            <a:ext cx="370466" cy="368029"/>
          </a:xfrm>
          <a:custGeom>
            <a:avLst/>
            <a:gdLst/>
            <a:ahLst/>
            <a:cxnLst/>
            <a:rect l="l" t="t" r="r" b="b"/>
            <a:pathLst>
              <a:path w="91" h="90" extrusionOk="0">
                <a:moveTo>
                  <a:pt x="88" y="14"/>
                </a:moveTo>
                <a:cubicBezTo>
                  <a:pt x="77" y="3"/>
                  <a:pt x="77" y="3"/>
                  <a:pt x="77" y="3"/>
                </a:cubicBezTo>
                <a:cubicBezTo>
                  <a:pt x="74" y="1"/>
                  <a:pt x="71" y="0"/>
                  <a:pt x="68" y="0"/>
                </a:cubicBezTo>
                <a:cubicBezTo>
                  <a:pt x="65" y="0"/>
                  <a:pt x="62" y="1"/>
                  <a:pt x="60" y="3"/>
                </a:cubicBezTo>
                <a:cubicBezTo>
                  <a:pt x="14" y="48"/>
                  <a:pt x="14" y="48"/>
                  <a:pt x="14" y="48"/>
                </a:cubicBezTo>
                <a:cubicBezTo>
                  <a:pt x="14" y="49"/>
                  <a:pt x="13" y="50"/>
                  <a:pt x="13" y="51"/>
                </a:cubicBezTo>
                <a:cubicBezTo>
                  <a:pt x="1" y="79"/>
                  <a:pt x="1" y="79"/>
                  <a:pt x="1" y="79"/>
                </a:cubicBezTo>
                <a:cubicBezTo>
                  <a:pt x="0" y="82"/>
                  <a:pt x="1" y="86"/>
                  <a:pt x="3" y="88"/>
                </a:cubicBezTo>
                <a:cubicBezTo>
                  <a:pt x="4" y="90"/>
                  <a:pt x="7" y="90"/>
                  <a:pt x="9" y="90"/>
                </a:cubicBezTo>
                <a:cubicBezTo>
                  <a:pt x="10" y="90"/>
                  <a:pt x="11" y="90"/>
                  <a:pt x="12" y="90"/>
                </a:cubicBezTo>
                <a:cubicBezTo>
                  <a:pt x="40" y="78"/>
                  <a:pt x="40" y="78"/>
                  <a:pt x="40" y="78"/>
                </a:cubicBezTo>
                <a:cubicBezTo>
                  <a:pt x="41" y="78"/>
                  <a:pt x="42" y="77"/>
                  <a:pt x="43" y="77"/>
                </a:cubicBezTo>
                <a:cubicBezTo>
                  <a:pt x="88" y="31"/>
                  <a:pt x="88" y="31"/>
                  <a:pt x="88" y="31"/>
                </a:cubicBezTo>
                <a:cubicBezTo>
                  <a:pt x="90" y="29"/>
                  <a:pt x="91" y="26"/>
                  <a:pt x="91" y="23"/>
                </a:cubicBezTo>
                <a:cubicBezTo>
                  <a:pt x="91" y="20"/>
                  <a:pt x="90" y="17"/>
                  <a:pt x="88" y="14"/>
                </a:cubicBezTo>
                <a:close/>
                <a:moveTo>
                  <a:pt x="9" y="82"/>
                </a:moveTo>
                <a:cubicBezTo>
                  <a:pt x="19" y="56"/>
                  <a:pt x="19" y="56"/>
                  <a:pt x="19" y="56"/>
                </a:cubicBezTo>
                <a:cubicBezTo>
                  <a:pt x="27" y="60"/>
                  <a:pt x="31" y="64"/>
                  <a:pt x="35" y="72"/>
                </a:cubicBezTo>
                <a:lnTo>
                  <a:pt x="9" y="82"/>
                </a:lnTo>
                <a:close/>
                <a:moveTo>
                  <a:pt x="82" y="26"/>
                </a:moveTo>
                <a:cubicBezTo>
                  <a:pt x="39" y="69"/>
                  <a:pt x="39" y="69"/>
                  <a:pt x="39" y="69"/>
                </a:cubicBezTo>
                <a:cubicBezTo>
                  <a:pt x="34" y="62"/>
                  <a:pt x="29" y="57"/>
                  <a:pt x="21" y="53"/>
                </a:cubicBezTo>
                <a:cubicBezTo>
                  <a:pt x="65" y="9"/>
                  <a:pt x="65" y="9"/>
                  <a:pt x="65" y="9"/>
                </a:cubicBezTo>
                <a:cubicBezTo>
                  <a:pt x="66" y="8"/>
                  <a:pt x="67" y="8"/>
                  <a:pt x="68" y="8"/>
                </a:cubicBezTo>
                <a:cubicBezTo>
                  <a:pt x="69" y="8"/>
                  <a:pt x="70" y="8"/>
                  <a:pt x="71" y="9"/>
                </a:cubicBezTo>
                <a:cubicBezTo>
                  <a:pt x="82" y="20"/>
                  <a:pt x="82" y="20"/>
                  <a:pt x="82" y="20"/>
                </a:cubicBezTo>
                <a:cubicBezTo>
                  <a:pt x="84" y="22"/>
                  <a:pt x="84" y="24"/>
                  <a:pt x="82" y="26"/>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4921" name="Google Shape;4921;p103"/>
          <p:cNvGrpSpPr/>
          <p:nvPr/>
        </p:nvGrpSpPr>
        <p:grpSpPr>
          <a:xfrm>
            <a:off x="8923972" y="5140758"/>
            <a:ext cx="400024" cy="349856"/>
            <a:chOff x="2437300" y="2768688"/>
            <a:chExt cx="400024" cy="349856"/>
          </a:xfrm>
        </p:grpSpPr>
        <p:sp>
          <p:nvSpPr>
            <p:cNvPr id="4922" name="Google Shape;4922;p103"/>
            <p:cNvSpPr/>
            <p:nvPr/>
          </p:nvSpPr>
          <p:spPr>
            <a:xfrm>
              <a:off x="2499350" y="2830738"/>
              <a:ext cx="143903" cy="93735"/>
            </a:xfrm>
            <a:custGeom>
              <a:avLst/>
              <a:gdLst/>
              <a:ahLst/>
              <a:cxnLst/>
              <a:rect l="l" t="t" r="r" b="b"/>
              <a:pathLst>
                <a:path w="46" h="30" extrusionOk="0">
                  <a:moveTo>
                    <a:pt x="44" y="0"/>
                  </a:moveTo>
                  <a:cubicBezTo>
                    <a:pt x="20" y="0"/>
                    <a:pt x="0" y="13"/>
                    <a:pt x="0" y="28"/>
                  </a:cubicBezTo>
                  <a:cubicBezTo>
                    <a:pt x="0" y="29"/>
                    <a:pt x="1" y="30"/>
                    <a:pt x="2" y="30"/>
                  </a:cubicBezTo>
                  <a:cubicBezTo>
                    <a:pt x="3" y="30"/>
                    <a:pt x="4" y="29"/>
                    <a:pt x="4" y="28"/>
                  </a:cubicBezTo>
                  <a:cubicBezTo>
                    <a:pt x="4" y="15"/>
                    <a:pt x="23" y="4"/>
                    <a:pt x="44" y="4"/>
                  </a:cubicBezTo>
                  <a:cubicBezTo>
                    <a:pt x="45" y="4"/>
                    <a:pt x="46" y="3"/>
                    <a:pt x="46" y="2"/>
                  </a:cubicBezTo>
                  <a:cubicBezTo>
                    <a:pt x="46" y="1"/>
                    <a:pt x="45" y="0"/>
                    <a:pt x="44"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23" name="Google Shape;4923;p103"/>
            <p:cNvSpPr/>
            <p:nvPr/>
          </p:nvSpPr>
          <p:spPr>
            <a:xfrm>
              <a:off x="2437300" y="2768688"/>
              <a:ext cx="400024" cy="349856"/>
            </a:xfrm>
            <a:custGeom>
              <a:avLst/>
              <a:gdLst/>
              <a:ahLst/>
              <a:cxnLst/>
              <a:rect l="l" t="t" r="r" b="b"/>
              <a:pathLst>
                <a:path w="128" h="112" extrusionOk="0">
                  <a:moveTo>
                    <a:pt x="64" y="0"/>
                  </a:moveTo>
                  <a:cubicBezTo>
                    <a:pt x="29" y="0"/>
                    <a:pt x="0" y="21"/>
                    <a:pt x="0" y="48"/>
                  </a:cubicBezTo>
                  <a:cubicBezTo>
                    <a:pt x="0" y="65"/>
                    <a:pt x="11" y="79"/>
                    <a:pt x="28" y="88"/>
                  </a:cubicBezTo>
                  <a:cubicBezTo>
                    <a:pt x="28" y="88"/>
                    <a:pt x="28" y="88"/>
                    <a:pt x="28" y="88"/>
                  </a:cubicBezTo>
                  <a:cubicBezTo>
                    <a:pt x="28" y="95"/>
                    <a:pt x="23" y="103"/>
                    <a:pt x="20" y="107"/>
                  </a:cubicBezTo>
                  <a:cubicBezTo>
                    <a:pt x="20" y="107"/>
                    <a:pt x="20" y="107"/>
                    <a:pt x="20" y="107"/>
                  </a:cubicBezTo>
                  <a:cubicBezTo>
                    <a:pt x="20" y="107"/>
                    <a:pt x="20" y="108"/>
                    <a:pt x="20" y="108"/>
                  </a:cubicBezTo>
                  <a:cubicBezTo>
                    <a:pt x="20" y="110"/>
                    <a:pt x="22" y="112"/>
                    <a:pt x="24" y="112"/>
                  </a:cubicBezTo>
                  <a:cubicBezTo>
                    <a:pt x="24" y="112"/>
                    <a:pt x="25" y="112"/>
                    <a:pt x="25" y="112"/>
                  </a:cubicBezTo>
                  <a:cubicBezTo>
                    <a:pt x="37" y="110"/>
                    <a:pt x="49" y="98"/>
                    <a:pt x="52" y="95"/>
                  </a:cubicBezTo>
                  <a:cubicBezTo>
                    <a:pt x="56" y="96"/>
                    <a:pt x="60" y="96"/>
                    <a:pt x="64" y="96"/>
                  </a:cubicBezTo>
                  <a:cubicBezTo>
                    <a:pt x="99" y="96"/>
                    <a:pt x="128" y="75"/>
                    <a:pt x="128" y="48"/>
                  </a:cubicBezTo>
                  <a:cubicBezTo>
                    <a:pt x="128" y="21"/>
                    <a:pt x="99" y="0"/>
                    <a:pt x="64" y="0"/>
                  </a:cubicBezTo>
                  <a:close/>
                  <a:moveTo>
                    <a:pt x="64" y="88"/>
                  </a:moveTo>
                  <a:cubicBezTo>
                    <a:pt x="60" y="88"/>
                    <a:pt x="57" y="88"/>
                    <a:pt x="53" y="87"/>
                  </a:cubicBezTo>
                  <a:cubicBezTo>
                    <a:pt x="52" y="87"/>
                    <a:pt x="52" y="87"/>
                    <a:pt x="52" y="87"/>
                  </a:cubicBezTo>
                  <a:cubicBezTo>
                    <a:pt x="49" y="87"/>
                    <a:pt x="47" y="88"/>
                    <a:pt x="45" y="90"/>
                  </a:cubicBezTo>
                  <a:cubicBezTo>
                    <a:pt x="44" y="92"/>
                    <a:pt x="39" y="97"/>
                    <a:pt x="33" y="100"/>
                  </a:cubicBezTo>
                  <a:cubicBezTo>
                    <a:pt x="35" y="97"/>
                    <a:pt x="36" y="93"/>
                    <a:pt x="36" y="88"/>
                  </a:cubicBezTo>
                  <a:cubicBezTo>
                    <a:pt x="36" y="88"/>
                    <a:pt x="36" y="88"/>
                    <a:pt x="36" y="88"/>
                  </a:cubicBezTo>
                  <a:cubicBezTo>
                    <a:pt x="36" y="85"/>
                    <a:pt x="34" y="82"/>
                    <a:pt x="32" y="81"/>
                  </a:cubicBezTo>
                  <a:cubicBezTo>
                    <a:pt x="17" y="73"/>
                    <a:pt x="8" y="61"/>
                    <a:pt x="8" y="48"/>
                  </a:cubicBezTo>
                  <a:cubicBezTo>
                    <a:pt x="8" y="26"/>
                    <a:pt x="33" y="8"/>
                    <a:pt x="64" y="8"/>
                  </a:cubicBezTo>
                  <a:cubicBezTo>
                    <a:pt x="95" y="8"/>
                    <a:pt x="120" y="26"/>
                    <a:pt x="120" y="48"/>
                  </a:cubicBezTo>
                  <a:cubicBezTo>
                    <a:pt x="120" y="70"/>
                    <a:pt x="95" y="88"/>
                    <a:pt x="64" y="8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4924" name="Google Shape;4924;p103"/>
          <p:cNvSpPr txBox="1"/>
          <p:nvPr/>
        </p:nvSpPr>
        <p:spPr>
          <a:xfrm>
            <a:off x="3552458" y="6058099"/>
            <a:ext cx="128272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Problem Solving</a:t>
            </a:r>
            <a:endParaRPr/>
          </a:p>
        </p:txBody>
      </p:sp>
      <p:sp>
        <p:nvSpPr>
          <p:cNvPr id="4925" name="Google Shape;4925;p103"/>
          <p:cNvSpPr/>
          <p:nvPr/>
        </p:nvSpPr>
        <p:spPr>
          <a:xfrm>
            <a:off x="3399692" y="6135604"/>
            <a:ext cx="152766" cy="152766"/>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26" name="Google Shape;4926;p103"/>
          <p:cNvSpPr txBox="1"/>
          <p:nvPr/>
        </p:nvSpPr>
        <p:spPr>
          <a:xfrm>
            <a:off x="5360402" y="6058099"/>
            <a:ext cx="88197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Workflow</a:t>
            </a:r>
            <a:endParaRPr/>
          </a:p>
        </p:txBody>
      </p:sp>
      <p:sp>
        <p:nvSpPr>
          <p:cNvPr id="4927" name="Google Shape;4927;p103"/>
          <p:cNvSpPr/>
          <p:nvPr/>
        </p:nvSpPr>
        <p:spPr>
          <a:xfrm>
            <a:off x="5207636" y="6135604"/>
            <a:ext cx="152766" cy="15276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28" name="Google Shape;4928;p103"/>
          <p:cNvSpPr txBox="1"/>
          <p:nvPr/>
        </p:nvSpPr>
        <p:spPr>
          <a:xfrm>
            <a:off x="6623277" y="6058099"/>
            <a:ext cx="92204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Perception</a:t>
            </a:r>
            <a:endParaRPr/>
          </a:p>
        </p:txBody>
      </p:sp>
      <p:sp>
        <p:nvSpPr>
          <p:cNvPr id="4929" name="Google Shape;4929;p103"/>
          <p:cNvSpPr/>
          <p:nvPr/>
        </p:nvSpPr>
        <p:spPr>
          <a:xfrm>
            <a:off x="6470511" y="6135604"/>
            <a:ext cx="152766" cy="15276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30" name="Google Shape;4930;p103"/>
          <p:cNvSpPr txBox="1"/>
          <p:nvPr/>
        </p:nvSpPr>
        <p:spPr>
          <a:xfrm>
            <a:off x="8050636" y="6058099"/>
            <a:ext cx="7248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Interest</a:t>
            </a:r>
            <a:endParaRPr/>
          </a:p>
        </p:txBody>
      </p:sp>
      <p:sp>
        <p:nvSpPr>
          <p:cNvPr id="4931" name="Google Shape;4931;p103"/>
          <p:cNvSpPr/>
          <p:nvPr/>
        </p:nvSpPr>
        <p:spPr>
          <a:xfrm>
            <a:off x="7897870" y="6135604"/>
            <a:ext cx="152766" cy="152766"/>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4932" name="Google Shape;4932;p103"/>
          <p:cNvSpPr/>
          <p:nvPr/>
        </p:nvSpPr>
        <p:spPr>
          <a:xfrm>
            <a:off x="505878" y="2359299"/>
            <a:ext cx="2031563"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4933" name="Google Shape;4933;p103"/>
          <p:cNvSpPr/>
          <p:nvPr/>
        </p:nvSpPr>
        <p:spPr>
          <a:xfrm>
            <a:off x="505878" y="3220519"/>
            <a:ext cx="2031563"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4934" name="Google Shape;4934;p103"/>
          <p:cNvSpPr/>
          <p:nvPr/>
        </p:nvSpPr>
        <p:spPr>
          <a:xfrm>
            <a:off x="505878" y="4215730"/>
            <a:ext cx="2031563"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4935" name="Google Shape;4935;p103"/>
          <p:cNvSpPr/>
          <p:nvPr/>
        </p:nvSpPr>
        <p:spPr>
          <a:xfrm>
            <a:off x="505878" y="5106071"/>
            <a:ext cx="2031563"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4936" name="Google Shape;4936;p103"/>
          <p:cNvSpPr/>
          <p:nvPr/>
        </p:nvSpPr>
        <p:spPr>
          <a:xfrm>
            <a:off x="9248843" y="2271385"/>
            <a:ext cx="203156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4937" name="Google Shape;4937;p103"/>
          <p:cNvSpPr/>
          <p:nvPr/>
        </p:nvSpPr>
        <p:spPr>
          <a:xfrm>
            <a:off x="9558862" y="3180591"/>
            <a:ext cx="203156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4938" name="Google Shape;4938;p103"/>
          <p:cNvSpPr/>
          <p:nvPr/>
        </p:nvSpPr>
        <p:spPr>
          <a:xfrm>
            <a:off x="9689309" y="4146561"/>
            <a:ext cx="203156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4939" name="Google Shape;4939;p103"/>
          <p:cNvSpPr/>
          <p:nvPr/>
        </p:nvSpPr>
        <p:spPr>
          <a:xfrm>
            <a:off x="9587366" y="5093869"/>
            <a:ext cx="203156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a:p>
        </p:txBody>
      </p:sp>
      <p:grpSp>
        <p:nvGrpSpPr>
          <p:cNvPr id="4940" name="Google Shape;4940;p103"/>
          <p:cNvGrpSpPr/>
          <p:nvPr/>
        </p:nvGrpSpPr>
        <p:grpSpPr>
          <a:xfrm>
            <a:off x="2844593" y="4415949"/>
            <a:ext cx="318232" cy="243676"/>
            <a:chOff x="138114" y="2974975"/>
            <a:chExt cx="277812" cy="212726"/>
          </a:xfrm>
        </p:grpSpPr>
        <p:sp>
          <p:nvSpPr>
            <p:cNvPr id="4941" name="Google Shape;4941;p103"/>
            <p:cNvSpPr/>
            <p:nvPr/>
          </p:nvSpPr>
          <p:spPr>
            <a:xfrm>
              <a:off x="212726" y="2974975"/>
              <a:ext cx="203200" cy="42863"/>
            </a:xfrm>
            <a:custGeom>
              <a:avLst/>
              <a:gdLst/>
              <a:ahLst/>
              <a:cxnLst/>
              <a:rect l="l" t="t" r="r" b="b"/>
              <a:pathLst>
                <a:path w="76" h="16" extrusionOk="0">
                  <a:moveTo>
                    <a:pt x="4" y="0"/>
                  </a:moveTo>
                  <a:cubicBezTo>
                    <a:pt x="72" y="0"/>
                    <a:pt x="72" y="0"/>
                    <a:pt x="72" y="0"/>
                  </a:cubicBezTo>
                  <a:cubicBezTo>
                    <a:pt x="74" y="0"/>
                    <a:pt x="76" y="2"/>
                    <a:pt x="76" y="4"/>
                  </a:cubicBezTo>
                  <a:cubicBezTo>
                    <a:pt x="76" y="12"/>
                    <a:pt x="76" y="12"/>
                    <a:pt x="76" y="12"/>
                  </a:cubicBezTo>
                  <a:cubicBezTo>
                    <a:pt x="76" y="14"/>
                    <a:pt x="74" y="16"/>
                    <a:pt x="72" y="16"/>
                  </a:cubicBezTo>
                  <a:cubicBezTo>
                    <a:pt x="4" y="16"/>
                    <a:pt x="4" y="16"/>
                    <a:pt x="4" y="16"/>
                  </a:cubicBezTo>
                  <a:cubicBezTo>
                    <a:pt x="2" y="16"/>
                    <a:pt x="0" y="14"/>
                    <a:pt x="0" y="12"/>
                  </a:cubicBezTo>
                  <a:cubicBezTo>
                    <a:pt x="0" y="4"/>
                    <a:pt x="0" y="4"/>
                    <a:pt x="0" y="4"/>
                  </a:cubicBezTo>
                  <a:cubicBezTo>
                    <a:pt x="0" y="2"/>
                    <a:pt x="2" y="0"/>
                    <a:pt x="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42" name="Google Shape;4942;p103"/>
            <p:cNvSpPr/>
            <p:nvPr/>
          </p:nvSpPr>
          <p:spPr>
            <a:xfrm>
              <a:off x="212726" y="3059113"/>
              <a:ext cx="160338" cy="42863"/>
            </a:xfrm>
            <a:custGeom>
              <a:avLst/>
              <a:gdLst/>
              <a:ahLst/>
              <a:cxnLst/>
              <a:rect l="l" t="t" r="r" b="b"/>
              <a:pathLst>
                <a:path w="60" h="16" extrusionOk="0">
                  <a:moveTo>
                    <a:pt x="4" y="0"/>
                  </a:moveTo>
                  <a:cubicBezTo>
                    <a:pt x="56" y="0"/>
                    <a:pt x="56" y="0"/>
                    <a:pt x="56" y="0"/>
                  </a:cubicBezTo>
                  <a:cubicBezTo>
                    <a:pt x="58" y="0"/>
                    <a:pt x="60" y="2"/>
                    <a:pt x="60" y="4"/>
                  </a:cubicBezTo>
                  <a:cubicBezTo>
                    <a:pt x="60" y="12"/>
                    <a:pt x="60" y="12"/>
                    <a:pt x="60" y="12"/>
                  </a:cubicBezTo>
                  <a:cubicBezTo>
                    <a:pt x="60" y="14"/>
                    <a:pt x="58" y="16"/>
                    <a:pt x="56" y="16"/>
                  </a:cubicBezTo>
                  <a:cubicBezTo>
                    <a:pt x="4" y="16"/>
                    <a:pt x="4" y="16"/>
                    <a:pt x="4" y="16"/>
                  </a:cubicBezTo>
                  <a:cubicBezTo>
                    <a:pt x="2" y="16"/>
                    <a:pt x="0" y="14"/>
                    <a:pt x="0" y="12"/>
                  </a:cubicBezTo>
                  <a:cubicBezTo>
                    <a:pt x="0" y="4"/>
                    <a:pt x="0" y="4"/>
                    <a:pt x="0" y="4"/>
                  </a:cubicBezTo>
                  <a:cubicBezTo>
                    <a:pt x="0" y="2"/>
                    <a:pt x="2" y="0"/>
                    <a:pt x="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43" name="Google Shape;4943;p103"/>
            <p:cNvSpPr/>
            <p:nvPr/>
          </p:nvSpPr>
          <p:spPr>
            <a:xfrm>
              <a:off x="212726" y="3144838"/>
              <a:ext cx="192088" cy="42863"/>
            </a:xfrm>
            <a:custGeom>
              <a:avLst/>
              <a:gdLst/>
              <a:ahLst/>
              <a:cxnLst/>
              <a:rect l="l" t="t" r="r" b="b"/>
              <a:pathLst>
                <a:path w="72" h="16" extrusionOk="0">
                  <a:moveTo>
                    <a:pt x="4" y="0"/>
                  </a:moveTo>
                  <a:cubicBezTo>
                    <a:pt x="68" y="0"/>
                    <a:pt x="68" y="0"/>
                    <a:pt x="68" y="0"/>
                  </a:cubicBezTo>
                  <a:cubicBezTo>
                    <a:pt x="70" y="0"/>
                    <a:pt x="72" y="2"/>
                    <a:pt x="72" y="4"/>
                  </a:cubicBezTo>
                  <a:cubicBezTo>
                    <a:pt x="72" y="12"/>
                    <a:pt x="72" y="12"/>
                    <a:pt x="72" y="12"/>
                  </a:cubicBezTo>
                  <a:cubicBezTo>
                    <a:pt x="72" y="14"/>
                    <a:pt x="70" y="16"/>
                    <a:pt x="68" y="16"/>
                  </a:cubicBezTo>
                  <a:cubicBezTo>
                    <a:pt x="4" y="16"/>
                    <a:pt x="4" y="16"/>
                    <a:pt x="4" y="16"/>
                  </a:cubicBezTo>
                  <a:cubicBezTo>
                    <a:pt x="2" y="16"/>
                    <a:pt x="0" y="14"/>
                    <a:pt x="0" y="12"/>
                  </a:cubicBezTo>
                  <a:cubicBezTo>
                    <a:pt x="0" y="4"/>
                    <a:pt x="0" y="4"/>
                    <a:pt x="0" y="4"/>
                  </a:cubicBezTo>
                  <a:cubicBezTo>
                    <a:pt x="0" y="2"/>
                    <a:pt x="2" y="0"/>
                    <a:pt x="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44" name="Google Shape;4944;p103"/>
            <p:cNvSpPr/>
            <p:nvPr/>
          </p:nvSpPr>
          <p:spPr>
            <a:xfrm>
              <a:off x="138114" y="2974975"/>
              <a:ext cx="42863" cy="42863"/>
            </a:xfrm>
            <a:custGeom>
              <a:avLst/>
              <a:gdLst/>
              <a:ahLst/>
              <a:cxnLst/>
              <a:rect l="l" t="t" r="r" b="b"/>
              <a:pathLst>
                <a:path w="16" h="16" extrusionOk="0">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45" name="Google Shape;4945;p103"/>
            <p:cNvSpPr/>
            <p:nvPr/>
          </p:nvSpPr>
          <p:spPr>
            <a:xfrm>
              <a:off x="138114" y="3059113"/>
              <a:ext cx="42863" cy="42863"/>
            </a:xfrm>
            <a:custGeom>
              <a:avLst/>
              <a:gdLst/>
              <a:ahLst/>
              <a:cxnLst/>
              <a:rect l="l" t="t" r="r" b="b"/>
              <a:pathLst>
                <a:path w="16" h="16" extrusionOk="0">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46" name="Google Shape;4946;p103"/>
            <p:cNvSpPr/>
            <p:nvPr/>
          </p:nvSpPr>
          <p:spPr>
            <a:xfrm>
              <a:off x="138114" y="3144838"/>
              <a:ext cx="42863" cy="42863"/>
            </a:xfrm>
            <a:custGeom>
              <a:avLst/>
              <a:gdLst/>
              <a:ahLst/>
              <a:cxnLst/>
              <a:rect l="l" t="t" r="r" b="b"/>
              <a:pathLst>
                <a:path w="16" h="16" extrusionOk="0">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4947" name="Google Shape;4947;p103"/>
          <p:cNvGrpSpPr/>
          <p:nvPr/>
        </p:nvGrpSpPr>
        <p:grpSpPr>
          <a:xfrm>
            <a:off x="9133182" y="4325060"/>
            <a:ext cx="277963" cy="276135"/>
            <a:chOff x="2611438" y="4030663"/>
            <a:chExt cx="241300" cy="239713"/>
          </a:xfrm>
        </p:grpSpPr>
        <p:sp>
          <p:nvSpPr>
            <p:cNvPr id="4948" name="Google Shape;4948;p103"/>
            <p:cNvSpPr/>
            <p:nvPr/>
          </p:nvSpPr>
          <p:spPr>
            <a:xfrm>
              <a:off x="2611438" y="4119563"/>
              <a:ext cx="60325" cy="60325"/>
            </a:xfrm>
            <a:custGeom>
              <a:avLst/>
              <a:gdLst/>
              <a:ahLst/>
              <a:cxnLst/>
              <a:rect l="l" t="t" r="r" b="b"/>
              <a:pathLst>
                <a:path w="16" h="16" extrusionOk="0">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49" name="Google Shape;4949;p103"/>
            <p:cNvSpPr/>
            <p:nvPr/>
          </p:nvSpPr>
          <p:spPr>
            <a:xfrm>
              <a:off x="2611438" y="4210051"/>
              <a:ext cx="60325" cy="60325"/>
            </a:xfrm>
            <a:custGeom>
              <a:avLst/>
              <a:gdLst/>
              <a:ahLst/>
              <a:cxnLst/>
              <a:rect l="l" t="t" r="r" b="b"/>
              <a:pathLst>
                <a:path w="16" h="16" extrusionOk="0">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50" name="Google Shape;4950;p103"/>
            <p:cNvSpPr/>
            <p:nvPr/>
          </p:nvSpPr>
          <p:spPr>
            <a:xfrm>
              <a:off x="2701926" y="4030663"/>
              <a:ext cx="60325" cy="58738"/>
            </a:xfrm>
            <a:custGeom>
              <a:avLst/>
              <a:gdLst/>
              <a:ahLst/>
              <a:cxnLst/>
              <a:rect l="l" t="t" r="r" b="b"/>
              <a:pathLst>
                <a:path w="16" h="16" extrusionOk="0">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51" name="Google Shape;4951;p103"/>
            <p:cNvSpPr/>
            <p:nvPr/>
          </p:nvSpPr>
          <p:spPr>
            <a:xfrm>
              <a:off x="2701926" y="4119563"/>
              <a:ext cx="60325" cy="60325"/>
            </a:xfrm>
            <a:custGeom>
              <a:avLst/>
              <a:gdLst/>
              <a:ahLst/>
              <a:cxnLst/>
              <a:rect l="l" t="t" r="r" b="b"/>
              <a:pathLst>
                <a:path w="16" h="16" extrusionOk="0">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52" name="Google Shape;4952;p103"/>
            <p:cNvSpPr/>
            <p:nvPr/>
          </p:nvSpPr>
          <p:spPr>
            <a:xfrm>
              <a:off x="2701926" y="4210051"/>
              <a:ext cx="60325" cy="60325"/>
            </a:xfrm>
            <a:custGeom>
              <a:avLst/>
              <a:gdLst/>
              <a:ahLst/>
              <a:cxnLst/>
              <a:rect l="l" t="t" r="r" b="b"/>
              <a:pathLst>
                <a:path w="16" h="16" extrusionOk="0">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53" name="Google Shape;4953;p103"/>
            <p:cNvSpPr/>
            <p:nvPr/>
          </p:nvSpPr>
          <p:spPr>
            <a:xfrm>
              <a:off x="2792413" y="4030663"/>
              <a:ext cx="60325" cy="58738"/>
            </a:xfrm>
            <a:custGeom>
              <a:avLst/>
              <a:gdLst/>
              <a:ahLst/>
              <a:cxnLst/>
              <a:rect l="l" t="t" r="r" b="b"/>
              <a:pathLst>
                <a:path w="16" h="16" extrusionOk="0">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54" name="Google Shape;4954;p103"/>
            <p:cNvSpPr/>
            <p:nvPr/>
          </p:nvSpPr>
          <p:spPr>
            <a:xfrm>
              <a:off x="2792413" y="4210051"/>
              <a:ext cx="60325" cy="60325"/>
            </a:xfrm>
            <a:custGeom>
              <a:avLst/>
              <a:gdLst/>
              <a:ahLst/>
              <a:cxnLst/>
              <a:rect l="l" t="t" r="r" b="b"/>
              <a:pathLst>
                <a:path w="16" h="16" extrusionOk="0">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4955" name="Google Shape;4955;p103"/>
          <p:cNvGrpSpPr/>
          <p:nvPr/>
        </p:nvGrpSpPr>
        <p:grpSpPr>
          <a:xfrm>
            <a:off x="2831185" y="3342638"/>
            <a:ext cx="357188" cy="357188"/>
            <a:chOff x="4873626" y="1533525"/>
            <a:chExt cx="357188" cy="357188"/>
          </a:xfrm>
        </p:grpSpPr>
        <p:sp>
          <p:nvSpPr>
            <p:cNvPr id="4956" name="Google Shape;4956;p103"/>
            <p:cNvSpPr/>
            <p:nvPr/>
          </p:nvSpPr>
          <p:spPr>
            <a:xfrm>
              <a:off x="4935539" y="1593850"/>
              <a:ext cx="84138" cy="85725"/>
            </a:xfrm>
            <a:custGeom>
              <a:avLst/>
              <a:gdLst/>
              <a:ahLst/>
              <a:cxnLst/>
              <a:rect l="l" t="t" r="r" b="b"/>
              <a:pathLst>
                <a:path w="32" h="32" extrusionOk="0">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57" name="Google Shape;4957;p103"/>
            <p:cNvSpPr/>
            <p:nvPr/>
          </p:nvSpPr>
          <p:spPr>
            <a:xfrm>
              <a:off x="4873626" y="1533525"/>
              <a:ext cx="357188" cy="357188"/>
            </a:xfrm>
            <a:custGeom>
              <a:avLst/>
              <a:gdLst/>
              <a:ahLst/>
              <a:cxnLst/>
              <a:rect l="l" t="t" r="r" b="b"/>
              <a:pathLst>
                <a:path w="134" h="134" extrusionOk="0">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4958" name="Google Shape;4958;p103"/>
          <p:cNvSpPr/>
          <p:nvPr/>
        </p:nvSpPr>
        <p:spPr>
          <a:xfrm>
            <a:off x="2850375" y="2487287"/>
            <a:ext cx="297261" cy="340049"/>
          </a:xfrm>
          <a:custGeom>
            <a:avLst/>
            <a:gdLst/>
            <a:ahLst/>
            <a:cxnLst/>
            <a:rect l="l" t="t" r="r" b="b"/>
            <a:pathLst>
              <a:path w="56" h="64" extrusionOk="0">
                <a:moveTo>
                  <a:pt x="48" y="60"/>
                </a:moveTo>
                <a:cubicBezTo>
                  <a:pt x="45" y="60"/>
                  <a:pt x="45" y="60"/>
                  <a:pt x="45" y="60"/>
                </a:cubicBezTo>
                <a:cubicBezTo>
                  <a:pt x="52" y="56"/>
                  <a:pt x="56" y="48"/>
                  <a:pt x="56" y="40"/>
                </a:cubicBezTo>
                <a:cubicBezTo>
                  <a:pt x="56" y="29"/>
                  <a:pt x="48" y="19"/>
                  <a:pt x="38" y="17"/>
                </a:cubicBezTo>
                <a:cubicBezTo>
                  <a:pt x="42" y="8"/>
                  <a:pt x="42" y="8"/>
                  <a:pt x="42" y="8"/>
                </a:cubicBezTo>
                <a:cubicBezTo>
                  <a:pt x="43" y="7"/>
                  <a:pt x="43" y="6"/>
                  <a:pt x="42" y="5"/>
                </a:cubicBezTo>
                <a:cubicBezTo>
                  <a:pt x="31" y="0"/>
                  <a:pt x="31" y="0"/>
                  <a:pt x="31" y="0"/>
                </a:cubicBezTo>
                <a:cubicBezTo>
                  <a:pt x="30" y="0"/>
                  <a:pt x="30" y="0"/>
                  <a:pt x="29" y="0"/>
                </a:cubicBezTo>
                <a:cubicBezTo>
                  <a:pt x="29" y="0"/>
                  <a:pt x="28" y="1"/>
                  <a:pt x="28" y="1"/>
                </a:cubicBezTo>
                <a:cubicBezTo>
                  <a:pt x="15" y="25"/>
                  <a:pt x="15" y="25"/>
                  <a:pt x="15" y="25"/>
                </a:cubicBezTo>
                <a:cubicBezTo>
                  <a:pt x="14" y="28"/>
                  <a:pt x="15" y="30"/>
                  <a:pt x="17" y="31"/>
                </a:cubicBezTo>
                <a:cubicBezTo>
                  <a:pt x="15" y="35"/>
                  <a:pt x="15" y="35"/>
                  <a:pt x="15" y="35"/>
                </a:cubicBezTo>
                <a:cubicBezTo>
                  <a:pt x="22" y="38"/>
                  <a:pt x="22" y="38"/>
                  <a:pt x="22" y="38"/>
                </a:cubicBezTo>
                <a:cubicBezTo>
                  <a:pt x="24" y="35"/>
                  <a:pt x="24" y="35"/>
                  <a:pt x="24" y="35"/>
                </a:cubicBezTo>
                <a:cubicBezTo>
                  <a:pt x="24" y="35"/>
                  <a:pt x="24" y="35"/>
                  <a:pt x="24" y="35"/>
                </a:cubicBezTo>
                <a:cubicBezTo>
                  <a:pt x="26" y="35"/>
                  <a:pt x="29" y="35"/>
                  <a:pt x="30" y="32"/>
                </a:cubicBezTo>
                <a:cubicBezTo>
                  <a:pt x="34" y="24"/>
                  <a:pt x="34" y="24"/>
                  <a:pt x="34" y="24"/>
                </a:cubicBezTo>
                <a:cubicBezTo>
                  <a:pt x="42" y="25"/>
                  <a:pt x="48" y="32"/>
                  <a:pt x="48" y="40"/>
                </a:cubicBezTo>
                <a:cubicBezTo>
                  <a:pt x="48" y="49"/>
                  <a:pt x="41" y="56"/>
                  <a:pt x="32" y="56"/>
                </a:cubicBezTo>
                <a:cubicBezTo>
                  <a:pt x="28" y="56"/>
                  <a:pt x="23" y="54"/>
                  <a:pt x="20" y="52"/>
                </a:cubicBezTo>
                <a:cubicBezTo>
                  <a:pt x="20" y="50"/>
                  <a:pt x="20" y="50"/>
                  <a:pt x="20" y="50"/>
                </a:cubicBezTo>
                <a:cubicBezTo>
                  <a:pt x="20" y="49"/>
                  <a:pt x="21" y="48"/>
                  <a:pt x="22" y="48"/>
                </a:cubicBezTo>
                <a:cubicBezTo>
                  <a:pt x="32" y="48"/>
                  <a:pt x="32" y="48"/>
                  <a:pt x="32" y="48"/>
                </a:cubicBezTo>
                <a:cubicBezTo>
                  <a:pt x="32" y="44"/>
                  <a:pt x="32" y="44"/>
                  <a:pt x="32" y="44"/>
                </a:cubicBezTo>
                <a:cubicBezTo>
                  <a:pt x="17" y="44"/>
                  <a:pt x="17" y="44"/>
                  <a:pt x="17" y="44"/>
                </a:cubicBezTo>
                <a:cubicBezTo>
                  <a:pt x="8" y="44"/>
                  <a:pt x="8" y="44"/>
                  <a:pt x="8" y="44"/>
                </a:cubicBezTo>
                <a:cubicBezTo>
                  <a:pt x="0" y="44"/>
                  <a:pt x="0" y="44"/>
                  <a:pt x="0" y="44"/>
                </a:cubicBezTo>
                <a:cubicBezTo>
                  <a:pt x="0" y="48"/>
                  <a:pt x="0" y="48"/>
                  <a:pt x="0" y="48"/>
                </a:cubicBezTo>
                <a:cubicBezTo>
                  <a:pt x="9" y="48"/>
                  <a:pt x="9" y="48"/>
                  <a:pt x="9" y="48"/>
                </a:cubicBezTo>
                <a:cubicBezTo>
                  <a:pt x="10" y="48"/>
                  <a:pt x="10" y="48"/>
                  <a:pt x="10" y="48"/>
                </a:cubicBezTo>
                <a:cubicBezTo>
                  <a:pt x="11" y="48"/>
                  <a:pt x="12" y="49"/>
                  <a:pt x="12" y="50"/>
                </a:cubicBezTo>
                <a:cubicBezTo>
                  <a:pt x="12" y="52"/>
                  <a:pt x="12" y="52"/>
                  <a:pt x="12" y="52"/>
                </a:cubicBezTo>
                <a:cubicBezTo>
                  <a:pt x="12" y="60"/>
                  <a:pt x="12" y="60"/>
                  <a:pt x="12" y="60"/>
                </a:cubicBezTo>
                <a:cubicBezTo>
                  <a:pt x="8" y="60"/>
                  <a:pt x="4" y="60"/>
                  <a:pt x="4" y="64"/>
                </a:cubicBezTo>
                <a:cubicBezTo>
                  <a:pt x="56" y="64"/>
                  <a:pt x="56" y="64"/>
                  <a:pt x="56" y="64"/>
                </a:cubicBezTo>
                <a:cubicBezTo>
                  <a:pt x="56" y="60"/>
                  <a:pt x="52" y="60"/>
                  <a:pt x="48" y="60"/>
                </a:cubicBezTo>
                <a:close/>
                <a:moveTo>
                  <a:pt x="34" y="5"/>
                </a:moveTo>
                <a:cubicBezTo>
                  <a:pt x="33" y="6"/>
                  <a:pt x="33" y="6"/>
                  <a:pt x="33" y="7"/>
                </a:cubicBezTo>
                <a:cubicBezTo>
                  <a:pt x="24" y="24"/>
                  <a:pt x="24" y="24"/>
                  <a:pt x="24" y="24"/>
                </a:cubicBezTo>
                <a:cubicBezTo>
                  <a:pt x="20" y="22"/>
                  <a:pt x="20" y="22"/>
                  <a:pt x="20" y="22"/>
                </a:cubicBezTo>
                <a:cubicBezTo>
                  <a:pt x="20" y="22"/>
                  <a:pt x="20" y="22"/>
                  <a:pt x="20" y="22"/>
                </a:cubicBezTo>
                <a:cubicBezTo>
                  <a:pt x="29" y="5"/>
                  <a:pt x="29" y="5"/>
                  <a:pt x="29" y="5"/>
                </a:cubicBezTo>
                <a:cubicBezTo>
                  <a:pt x="29" y="5"/>
                  <a:pt x="30" y="4"/>
                  <a:pt x="30" y="4"/>
                </a:cubicBezTo>
                <a:cubicBezTo>
                  <a:pt x="31" y="4"/>
                  <a:pt x="31" y="4"/>
                  <a:pt x="32" y="4"/>
                </a:cubicBezTo>
                <a:cubicBezTo>
                  <a:pt x="34" y="5"/>
                  <a:pt x="34" y="5"/>
                  <a:pt x="34" y="5"/>
                </a:cubicBezTo>
                <a:cubicBezTo>
                  <a:pt x="34" y="5"/>
                  <a:pt x="34" y="5"/>
                  <a:pt x="34" y="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59" name="Google Shape;4959;p103"/>
          <p:cNvSpPr/>
          <p:nvPr/>
        </p:nvSpPr>
        <p:spPr>
          <a:xfrm rot="-54601">
            <a:off x="8684687" y="2457087"/>
            <a:ext cx="328536" cy="307141"/>
          </a:xfrm>
          <a:custGeom>
            <a:avLst/>
            <a:gdLst/>
            <a:ahLst/>
            <a:cxnLst/>
            <a:rect l="l" t="t" r="r" b="b"/>
            <a:pathLst>
              <a:path w="282" h="264" extrusionOk="0">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4960" name="Google Shape;4960;p103"/>
          <p:cNvGrpSpPr/>
          <p:nvPr/>
        </p:nvGrpSpPr>
        <p:grpSpPr>
          <a:xfrm rot="933929">
            <a:off x="9044496" y="3263285"/>
            <a:ext cx="216984" cy="403803"/>
            <a:chOff x="3294063" y="4041776"/>
            <a:chExt cx="650875" cy="1211262"/>
          </a:xfrm>
        </p:grpSpPr>
        <p:sp>
          <p:nvSpPr>
            <p:cNvPr id="4961" name="Google Shape;4961;p103"/>
            <p:cNvSpPr/>
            <p:nvPr/>
          </p:nvSpPr>
          <p:spPr>
            <a:xfrm>
              <a:off x="3294063" y="4964113"/>
              <a:ext cx="304800" cy="288925"/>
            </a:xfrm>
            <a:custGeom>
              <a:avLst/>
              <a:gdLst/>
              <a:ahLst/>
              <a:cxnLst/>
              <a:rect l="l" t="t" r="r" b="b"/>
              <a:pathLst>
                <a:path w="114" h="108" extrusionOk="0">
                  <a:moveTo>
                    <a:pt x="104" y="54"/>
                  </a:moveTo>
                  <a:cubicBezTo>
                    <a:pt x="114" y="34"/>
                    <a:pt x="101" y="20"/>
                    <a:pt x="81" y="11"/>
                  </a:cubicBezTo>
                  <a:cubicBezTo>
                    <a:pt x="61" y="1"/>
                    <a:pt x="40" y="0"/>
                    <a:pt x="31" y="21"/>
                  </a:cubicBezTo>
                  <a:cubicBezTo>
                    <a:pt x="22" y="41"/>
                    <a:pt x="29" y="67"/>
                    <a:pt x="0" y="108"/>
                  </a:cubicBezTo>
                  <a:cubicBezTo>
                    <a:pt x="43" y="84"/>
                    <a:pt x="95" y="74"/>
                    <a:pt x="104" y="5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4962" name="Google Shape;4962;p103"/>
            <p:cNvSpPr/>
            <p:nvPr/>
          </p:nvSpPr>
          <p:spPr>
            <a:xfrm>
              <a:off x="3395663" y="4041776"/>
              <a:ext cx="549275" cy="973138"/>
            </a:xfrm>
            <a:custGeom>
              <a:avLst/>
              <a:gdLst/>
              <a:ahLst/>
              <a:cxnLst/>
              <a:rect l="l" t="t" r="r" b="b"/>
              <a:pathLst>
                <a:path w="205" h="363" extrusionOk="0">
                  <a:moveTo>
                    <a:pt x="19" y="330"/>
                  </a:moveTo>
                  <a:cubicBezTo>
                    <a:pt x="46" y="342"/>
                    <a:pt x="46" y="342"/>
                    <a:pt x="46" y="342"/>
                  </a:cubicBezTo>
                  <a:cubicBezTo>
                    <a:pt x="46" y="342"/>
                    <a:pt x="46" y="342"/>
                    <a:pt x="46" y="342"/>
                  </a:cubicBezTo>
                  <a:cubicBezTo>
                    <a:pt x="73" y="355"/>
                    <a:pt x="73" y="355"/>
                    <a:pt x="73" y="355"/>
                  </a:cubicBezTo>
                  <a:cubicBezTo>
                    <a:pt x="92" y="363"/>
                    <a:pt x="205" y="11"/>
                    <a:pt x="203" y="0"/>
                  </a:cubicBezTo>
                  <a:cubicBezTo>
                    <a:pt x="203" y="0"/>
                    <a:pt x="203" y="0"/>
                    <a:pt x="203" y="0"/>
                  </a:cubicBezTo>
                  <a:cubicBezTo>
                    <a:pt x="194" y="3"/>
                    <a:pt x="0" y="321"/>
                    <a:pt x="19" y="33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4963" name="Google Shape;4963;p103"/>
          <p:cNvSpPr txBox="1"/>
          <p:nvPr/>
        </p:nvSpPr>
        <p:spPr>
          <a:xfrm>
            <a:off x="3341246" y="5115373"/>
            <a:ext cx="59029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6"/>
                </a:solidFill>
                <a:latin typeface="Raleway"/>
                <a:ea typeface="Raleway"/>
                <a:cs typeface="Raleway"/>
                <a:sym typeface="Raleway"/>
              </a:rPr>
              <a:t>Logic</a:t>
            </a:r>
            <a:endParaRPr/>
          </a:p>
        </p:txBody>
      </p:sp>
      <p:sp>
        <p:nvSpPr>
          <p:cNvPr id="4964" name="Google Shape;4964;p103"/>
          <p:cNvSpPr txBox="1"/>
          <p:nvPr/>
        </p:nvSpPr>
        <p:spPr>
          <a:xfrm rot="1015198">
            <a:off x="7898415" y="4775154"/>
            <a:ext cx="95314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6"/>
                </a:solidFill>
                <a:latin typeface="Raleway"/>
                <a:ea typeface="Raleway"/>
                <a:cs typeface="Raleway"/>
                <a:sym typeface="Raleway"/>
              </a:rPr>
              <a:t>Intuitution</a:t>
            </a:r>
            <a:endParaRPr/>
          </a:p>
        </p:txBody>
      </p:sp>
      <p:sp>
        <p:nvSpPr>
          <p:cNvPr id="4965" name="Google Shape;4965;p103"/>
          <p:cNvSpPr txBox="1"/>
          <p:nvPr/>
        </p:nvSpPr>
        <p:spPr>
          <a:xfrm>
            <a:off x="3383158" y="4306194"/>
            <a:ext cx="82650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5"/>
                </a:solidFill>
                <a:latin typeface="Raleway"/>
                <a:ea typeface="Raleway"/>
                <a:cs typeface="Raleway"/>
                <a:sym typeface="Raleway"/>
              </a:rPr>
              <a:t>By Order</a:t>
            </a:r>
            <a:endParaRPr/>
          </a:p>
        </p:txBody>
      </p:sp>
      <p:sp>
        <p:nvSpPr>
          <p:cNvPr id="4966" name="Google Shape;4966;p103"/>
          <p:cNvSpPr txBox="1"/>
          <p:nvPr/>
        </p:nvSpPr>
        <p:spPr>
          <a:xfrm>
            <a:off x="7912853" y="4070445"/>
            <a:ext cx="93063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5"/>
                </a:solidFill>
                <a:latin typeface="Raleway"/>
                <a:ea typeface="Raleway"/>
                <a:cs typeface="Raleway"/>
                <a:sym typeface="Raleway"/>
              </a:rPr>
              <a:t>Randomly</a:t>
            </a:r>
            <a:endParaRPr/>
          </a:p>
        </p:txBody>
      </p:sp>
      <p:sp>
        <p:nvSpPr>
          <p:cNvPr id="4967" name="Google Shape;4967;p103"/>
          <p:cNvSpPr txBox="1"/>
          <p:nvPr/>
        </p:nvSpPr>
        <p:spPr>
          <a:xfrm>
            <a:off x="3383158" y="3254968"/>
            <a:ext cx="91807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4"/>
                </a:solidFill>
                <a:latin typeface="Raleway"/>
                <a:ea typeface="Raleway"/>
                <a:cs typeface="Raleway"/>
                <a:sym typeface="Raleway"/>
              </a:rPr>
              <a:t>Analytical</a:t>
            </a:r>
            <a:endParaRPr/>
          </a:p>
        </p:txBody>
      </p:sp>
      <p:sp>
        <p:nvSpPr>
          <p:cNvPr id="4968" name="Google Shape;4968;p103"/>
          <p:cNvSpPr txBox="1"/>
          <p:nvPr/>
        </p:nvSpPr>
        <p:spPr>
          <a:xfrm>
            <a:off x="7933624" y="3353766"/>
            <a:ext cx="80041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4"/>
                </a:solidFill>
                <a:latin typeface="Raleway"/>
                <a:ea typeface="Raleway"/>
                <a:cs typeface="Raleway"/>
                <a:sym typeface="Raleway"/>
              </a:rPr>
              <a:t>Creative</a:t>
            </a:r>
            <a:endParaRPr/>
          </a:p>
        </p:txBody>
      </p:sp>
      <p:sp>
        <p:nvSpPr>
          <p:cNvPr id="4969" name="Google Shape;4969;p103"/>
          <p:cNvSpPr txBox="1"/>
          <p:nvPr/>
        </p:nvSpPr>
        <p:spPr>
          <a:xfrm>
            <a:off x="3344328" y="2371539"/>
            <a:ext cx="76976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3"/>
                </a:solidFill>
                <a:latin typeface="Raleway"/>
                <a:ea typeface="Raleway"/>
                <a:cs typeface="Raleway"/>
                <a:sym typeface="Raleway"/>
              </a:rPr>
              <a:t>Science</a:t>
            </a:r>
            <a:endParaRPr/>
          </a:p>
        </p:txBody>
      </p:sp>
      <p:sp>
        <p:nvSpPr>
          <p:cNvPr id="4970" name="Google Shape;4970;p103"/>
          <p:cNvSpPr txBox="1"/>
          <p:nvPr/>
        </p:nvSpPr>
        <p:spPr>
          <a:xfrm rot="-1026743">
            <a:off x="8015770" y="2544086"/>
            <a:ext cx="4074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3"/>
                </a:solidFill>
                <a:latin typeface="Raleway"/>
                <a:ea typeface="Raleway"/>
                <a:cs typeface="Raleway"/>
                <a:sym typeface="Raleway"/>
              </a:rPr>
              <a:t>Art</a:t>
            </a:r>
            <a:endParaRPr/>
          </a:p>
        </p:txBody>
      </p:sp>
      <p:sp>
        <p:nvSpPr>
          <p:cNvPr id="4971" name="Google Shape;4971;p103"/>
          <p:cNvSpPr txBox="1"/>
          <p:nvPr/>
        </p:nvSpPr>
        <p:spPr>
          <a:xfrm>
            <a:off x="5540020" y="1989467"/>
            <a:ext cx="86562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Arial"/>
                <a:ea typeface="Arial"/>
                <a:cs typeface="Arial"/>
                <a:sym typeface="Arial"/>
              </a:rPr>
              <a:t>VS</a:t>
            </a:r>
            <a:endParaRPr sz="4800">
              <a:solidFill>
                <a:schemeClr val="dk1"/>
              </a:solidFill>
              <a:latin typeface="Arial"/>
              <a:ea typeface="Arial"/>
              <a:cs typeface="Arial"/>
              <a:sym typeface="Arial"/>
            </a:endParaRPr>
          </a:p>
        </p:txBody>
      </p:sp>
      <p:sp>
        <p:nvSpPr>
          <p:cNvPr id="4972" name="Google Shape;4972;p103"/>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31</a:t>
            </a:fld>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890"/>
                                        </p:tgtEl>
                                        <p:attrNameLst>
                                          <p:attrName>style.visibility</p:attrName>
                                        </p:attrNameLst>
                                      </p:cBhvr>
                                      <p:to>
                                        <p:strVal val="visible"/>
                                      </p:to>
                                    </p:set>
                                    <p:anim calcmode="lin" valueType="num">
                                      <p:cBhvr additive="base">
                                        <p:cTn id="7" dur="500"/>
                                        <p:tgtEl>
                                          <p:spTgt spid="4890"/>
                                        </p:tgtEl>
                                        <p:attrNameLst>
                                          <p:attrName>ppt_w</p:attrName>
                                        </p:attrNameLst>
                                      </p:cBhvr>
                                      <p:tavLst>
                                        <p:tav tm="0">
                                          <p:val>
                                            <p:strVal val="0"/>
                                          </p:val>
                                        </p:tav>
                                        <p:tav tm="100000">
                                          <p:val>
                                            <p:strVal val="#ppt_w"/>
                                          </p:val>
                                        </p:tav>
                                      </p:tavLst>
                                    </p:anim>
                                    <p:anim calcmode="lin" valueType="num">
                                      <p:cBhvr additive="base">
                                        <p:cTn id="8" dur="500"/>
                                        <p:tgtEl>
                                          <p:spTgt spid="489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894"/>
                                        </p:tgtEl>
                                        <p:attrNameLst>
                                          <p:attrName>style.visibility</p:attrName>
                                        </p:attrNameLst>
                                      </p:cBhvr>
                                      <p:to>
                                        <p:strVal val="visible"/>
                                      </p:to>
                                    </p:set>
                                    <p:anim calcmode="lin" valueType="num">
                                      <p:cBhvr additive="base">
                                        <p:cTn id="11" dur="500"/>
                                        <p:tgtEl>
                                          <p:spTgt spid="4894"/>
                                        </p:tgtEl>
                                        <p:attrNameLst>
                                          <p:attrName>ppt_w</p:attrName>
                                        </p:attrNameLst>
                                      </p:cBhvr>
                                      <p:tavLst>
                                        <p:tav tm="0">
                                          <p:val>
                                            <p:strVal val="0"/>
                                          </p:val>
                                        </p:tav>
                                        <p:tav tm="100000">
                                          <p:val>
                                            <p:strVal val="#ppt_w"/>
                                          </p:val>
                                        </p:tav>
                                      </p:tavLst>
                                    </p:anim>
                                    <p:anim calcmode="lin" valueType="num">
                                      <p:cBhvr additive="base">
                                        <p:cTn id="12" dur="500"/>
                                        <p:tgtEl>
                                          <p:spTgt spid="4894"/>
                                        </p:tgtEl>
                                        <p:attrNameLst>
                                          <p:attrName>ppt_h</p:attrName>
                                        </p:attrNameLst>
                                      </p:cBhvr>
                                      <p:tavLst>
                                        <p:tav tm="0">
                                          <p:val>
                                            <p:strVal val="0"/>
                                          </p:val>
                                        </p:tav>
                                        <p:tav tm="100000">
                                          <p:val>
                                            <p:strVal val="#ppt_h"/>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898"/>
                                        </p:tgtEl>
                                        <p:attrNameLst>
                                          <p:attrName>style.visibility</p:attrName>
                                        </p:attrNameLst>
                                      </p:cBhvr>
                                      <p:to>
                                        <p:strVal val="visible"/>
                                      </p:to>
                                    </p:set>
                                    <p:animEffect transition="in" filter="fade">
                                      <p:cBhvr>
                                        <p:cTn id="16" dur="500"/>
                                        <p:tgtEl>
                                          <p:spTgt spid="4898"/>
                                        </p:tgtEl>
                                      </p:cBhvr>
                                    </p:animEffect>
                                  </p:childTnLst>
                                </p:cTn>
                              </p:par>
                              <p:par>
                                <p:cTn id="17" presetID="10" presetClass="entr" presetSubtype="0" fill="hold" nodeType="withEffect">
                                  <p:stCondLst>
                                    <p:cond delay="0"/>
                                  </p:stCondLst>
                                  <p:childTnLst>
                                    <p:set>
                                      <p:cBhvr>
                                        <p:cTn id="18" dur="1" fill="hold">
                                          <p:stCondLst>
                                            <p:cond delay="0"/>
                                          </p:stCondLst>
                                        </p:cTn>
                                        <p:tgtEl>
                                          <p:spTgt spid="4904"/>
                                        </p:tgtEl>
                                        <p:attrNameLst>
                                          <p:attrName>style.visibility</p:attrName>
                                        </p:attrNameLst>
                                      </p:cBhvr>
                                      <p:to>
                                        <p:strVal val="visible"/>
                                      </p:to>
                                    </p:set>
                                    <p:animEffect transition="in" filter="fade">
                                      <p:cBhvr>
                                        <p:cTn id="19" dur="500"/>
                                        <p:tgtEl>
                                          <p:spTgt spid="4904"/>
                                        </p:tgtEl>
                                      </p:cBhvr>
                                    </p:animEffect>
                                  </p:childTnLst>
                                </p:cTn>
                              </p:par>
                              <p:par>
                                <p:cTn id="20" presetID="10" presetClass="entr" presetSubtype="0" fill="hold" nodeType="withEffect">
                                  <p:stCondLst>
                                    <p:cond delay="0"/>
                                  </p:stCondLst>
                                  <p:childTnLst>
                                    <p:set>
                                      <p:cBhvr>
                                        <p:cTn id="21" dur="1" fill="hold">
                                          <p:stCondLst>
                                            <p:cond delay="0"/>
                                          </p:stCondLst>
                                        </p:cTn>
                                        <p:tgtEl>
                                          <p:spTgt spid="4905"/>
                                        </p:tgtEl>
                                        <p:attrNameLst>
                                          <p:attrName>style.visibility</p:attrName>
                                        </p:attrNameLst>
                                      </p:cBhvr>
                                      <p:to>
                                        <p:strVal val="visible"/>
                                      </p:to>
                                    </p:set>
                                    <p:animEffect transition="in" filter="fade">
                                      <p:cBhvr>
                                        <p:cTn id="22" dur="500"/>
                                        <p:tgtEl>
                                          <p:spTgt spid="4905"/>
                                        </p:tgtEl>
                                      </p:cBhvr>
                                    </p:animEffect>
                                  </p:childTnLst>
                                </p:cTn>
                              </p:par>
                              <p:par>
                                <p:cTn id="23" presetID="10" presetClass="entr" presetSubtype="0" fill="hold" nodeType="withEffect">
                                  <p:stCondLst>
                                    <p:cond delay="0"/>
                                  </p:stCondLst>
                                  <p:childTnLst>
                                    <p:set>
                                      <p:cBhvr>
                                        <p:cTn id="24" dur="1" fill="hold">
                                          <p:stCondLst>
                                            <p:cond delay="0"/>
                                          </p:stCondLst>
                                        </p:cTn>
                                        <p:tgtEl>
                                          <p:spTgt spid="4901"/>
                                        </p:tgtEl>
                                        <p:attrNameLst>
                                          <p:attrName>style.visibility</p:attrName>
                                        </p:attrNameLst>
                                      </p:cBhvr>
                                      <p:to>
                                        <p:strVal val="visible"/>
                                      </p:to>
                                    </p:set>
                                    <p:animEffect transition="in" filter="fade">
                                      <p:cBhvr>
                                        <p:cTn id="25" dur="500"/>
                                        <p:tgtEl>
                                          <p:spTgt spid="4901"/>
                                        </p:tgtEl>
                                      </p:cBhvr>
                                    </p:animEffect>
                                  </p:childTnLst>
                                </p:cTn>
                              </p:par>
                              <p:par>
                                <p:cTn id="26" presetID="10" presetClass="entr" presetSubtype="0" fill="hold" nodeType="withEffect">
                                  <p:stCondLst>
                                    <p:cond delay="0"/>
                                  </p:stCondLst>
                                  <p:childTnLst>
                                    <p:set>
                                      <p:cBhvr>
                                        <p:cTn id="27" dur="1" fill="hold">
                                          <p:stCondLst>
                                            <p:cond delay="0"/>
                                          </p:stCondLst>
                                        </p:cTn>
                                        <p:tgtEl>
                                          <p:spTgt spid="4906"/>
                                        </p:tgtEl>
                                        <p:attrNameLst>
                                          <p:attrName>style.visibility</p:attrName>
                                        </p:attrNameLst>
                                      </p:cBhvr>
                                      <p:to>
                                        <p:strVal val="visible"/>
                                      </p:to>
                                    </p:set>
                                    <p:animEffect transition="in" filter="fade">
                                      <p:cBhvr>
                                        <p:cTn id="28" dur="500"/>
                                        <p:tgtEl>
                                          <p:spTgt spid="4906"/>
                                        </p:tgtEl>
                                      </p:cBhvr>
                                    </p:animEffect>
                                  </p:childTnLst>
                                </p:cTn>
                              </p:par>
                              <p:par>
                                <p:cTn id="29" presetID="10" presetClass="entr" presetSubtype="0" fill="hold" nodeType="withEffect">
                                  <p:stCondLst>
                                    <p:cond delay="0"/>
                                  </p:stCondLst>
                                  <p:childTnLst>
                                    <p:set>
                                      <p:cBhvr>
                                        <p:cTn id="30" dur="1" fill="hold">
                                          <p:stCondLst>
                                            <p:cond delay="0"/>
                                          </p:stCondLst>
                                        </p:cTn>
                                        <p:tgtEl>
                                          <p:spTgt spid="4908"/>
                                        </p:tgtEl>
                                        <p:attrNameLst>
                                          <p:attrName>style.visibility</p:attrName>
                                        </p:attrNameLst>
                                      </p:cBhvr>
                                      <p:to>
                                        <p:strVal val="visible"/>
                                      </p:to>
                                    </p:set>
                                    <p:animEffect transition="in" filter="fade">
                                      <p:cBhvr>
                                        <p:cTn id="31" dur="500"/>
                                        <p:tgtEl>
                                          <p:spTgt spid="4908"/>
                                        </p:tgtEl>
                                      </p:cBhvr>
                                    </p:animEffect>
                                  </p:childTnLst>
                                </p:cTn>
                              </p:par>
                              <p:par>
                                <p:cTn id="32" presetID="10" presetClass="entr" presetSubtype="0" fill="hold" nodeType="withEffect">
                                  <p:stCondLst>
                                    <p:cond delay="0"/>
                                  </p:stCondLst>
                                  <p:childTnLst>
                                    <p:set>
                                      <p:cBhvr>
                                        <p:cTn id="33" dur="1" fill="hold">
                                          <p:stCondLst>
                                            <p:cond delay="0"/>
                                          </p:stCondLst>
                                        </p:cTn>
                                        <p:tgtEl>
                                          <p:spTgt spid="4909"/>
                                        </p:tgtEl>
                                        <p:attrNameLst>
                                          <p:attrName>style.visibility</p:attrName>
                                        </p:attrNameLst>
                                      </p:cBhvr>
                                      <p:to>
                                        <p:strVal val="visible"/>
                                      </p:to>
                                    </p:set>
                                    <p:animEffect transition="in" filter="fade">
                                      <p:cBhvr>
                                        <p:cTn id="34" dur="500"/>
                                        <p:tgtEl>
                                          <p:spTgt spid="4909"/>
                                        </p:tgtEl>
                                      </p:cBhvr>
                                    </p:animEffect>
                                  </p:childTnLst>
                                </p:cTn>
                              </p:par>
                              <p:par>
                                <p:cTn id="35" presetID="10" presetClass="entr" presetSubtype="0" fill="hold" nodeType="withEffect">
                                  <p:stCondLst>
                                    <p:cond delay="0"/>
                                  </p:stCondLst>
                                  <p:childTnLst>
                                    <p:set>
                                      <p:cBhvr>
                                        <p:cTn id="36" dur="1" fill="hold">
                                          <p:stCondLst>
                                            <p:cond delay="0"/>
                                          </p:stCondLst>
                                        </p:cTn>
                                        <p:tgtEl>
                                          <p:spTgt spid="4907"/>
                                        </p:tgtEl>
                                        <p:attrNameLst>
                                          <p:attrName>style.visibility</p:attrName>
                                        </p:attrNameLst>
                                      </p:cBhvr>
                                      <p:to>
                                        <p:strVal val="visible"/>
                                      </p:to>
                                    </p:set>
                                    <p:animEffect transition="in" filter="fade">
                                      <p:cBhvr>
                                        <p:cTn id="37" dur="500"/>
                                        <p:tgtEl>
                                          <p:spTgt spid="4907"/>
                                        </p:tgtEl>
                                      </p:cBhvr>
                                    </p:animEffect>
                                  </p:childTnLst>
                                </p:cTn>
                              </p:par>
                              <p:par>
                                <p:cTn id="38" presetID="23" presetClass="entr" presetSubtype="16" fill="hold" nodeType="withEffect">
                                  <p:stCondLst>
                                    <p:cond delay="0"/>
                                  </p:stCondLst>
                                  <p:childTnLst>
                                    <p:set>
                                      <p:cBhvr>
                                        <p:cTn id="39" dur="1" fill="hold">
                                          <p:stCondLst>
                                            <p:cond delay="0"/>
                                          </p:stCondLst>
                                        </p:cTn>
                                        <p:tgtEl>
                                          <p:spTgt spid="4969"/>
                                        </p:tgtEl>
                                        <p:attrNameLst>
                                          <p:attrName>style.visibility</p:attrName>
                                        </p:attrNameLst>
                                      </p:cBhvr>
                                      <p:to>
                                        <p:strVal val="visible"/>
                                      </p:to>
                                    </p:set>
                                    <p:anim calcmode="lin" valueType="num">
                                      <p:cBhvr additive="base">
                                        <p:cTn id="40" dur="500"/>
                                        <p:tgtEl>
                                          <p:spTgt spid="4969"/>
                                        </p:tgtEl>
                                        <p:attrNameLst>
                                          <p:attrName>ppt_w</p:attrName>
                                        </p:attrNameLst>
                                      </p:cBhvr>
                                      <p:tavLst>
                                        <p:tav tm="0">
                                          <p:val>
                                            <p:strVal val="0"/>
                                          </p:val>
                                        </p:tav>
                                        <p:tav tm="100000">
                                          <p:val>
                                            <p:strVal val="#ppt_w"/>
                                          </p:val>
                                        </p:tav>
                                      </p:tavLst>
                                    </p:anim>
                                    <p:anim calcmode="lin" valueType="num">
                                      <p:cBhvr additive="base">
                                        <p:cTn id="41" dur="500"/>
                                        <p:tgtEl>
                                          <p:spTgt spid="4969"/>
                                        </p:tgtEl>
                                        <p:attrNameLst>
                                          <p:attrName>ppt_h</p:attrName>
                                        </p:attrNameLst>
                                      </p:cBhvr>
                                      <p:tavLst>
                                        <p:tav tm="0">
                                          <p:val>
                                            <p:str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4967"/>
                                        </p:tgtEl>
                                        <p:attrNameLst>
                                          <p:attrName>style.visibility</p:attrName>
                                        </p:attrNameLst>
                                      </p:cBhvr>
                                      <p:to>
                                        <p:strVal val="visible"/>
                                      </p:to>
                                    </p:set>
                                    <p:anim calcmode="lin" valueType="num">
                                      <p:cBhvr additive="base">
                                        <p:cTn id="44" dur="500"/>
                                        <p:tgtEl>
                                          <p:spTgt spid="4967"/>
                                        </p:tgtEl>
                                        <p:attrNameLst>
                                          <p:attrName>ppt_w</p:attrName>
                                        </p:attrNameLst>
                                      </p:cBhvr>
                                      <p:tavLst>
                                        <p:tav tm="0">
                                          <p:val>
                                            <p:strVal val="0"/>
                                          </p:val>
                                        </p:tav>
                                        <p:tav tm="100000">
                                          <p:val>
                                            <p:strVal val="#ppt_w"/>
                                          </p:val>
                                        </p:tav>
                                      </p:tavLst>
                                    </p:anim>
                                    <p:anim calcmode="lin" valueType="num">
                                      <p:cBhvr additive="base">
                                        <p:cTn id="45" dur="500"/>
                                        <p:tgtEl>
                                          <p:spTgt spid="4967"/>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4965"/>
                                        </p:tgtEl>
                                        <p:attrNameLst>
                                          <p:attrName>style.visibility</p:attrName>
                                        </p:attrNameLst>
                                      </p:cBhvr>
                                      <p:to>
                                        <p:strVal val="visible"/>
                                      </p:to>
                                    </p:set>
                                    <p:anim calcmode="lin" valueType="num">
                                      <p:cBhvr additive="base">
                                        <p:cTn id="48" dur="500"/>
                                        <p:tgtEl>
                                          <p:spTgt spid="4965"/>
                                        </p:tgtEl>
                                        <p:attrNameLst>
                                          <p:attrName>ppt_w</p:attrName>
                                        </p:attrNameLst>
                                      </p:cBhvr>
                                      <p:tavLst>
                                        <p:tav tm="0">
                                          <p:val>
                                            <p:strVal val="0"/>
                                          </p:val>
                                        </p:tav>
                                        <p:tav tm="100000">
                                          <p:val>
                                            <p:strVal val="#ppt_w"/>
                                          </p:val>
                                        </p:tav>
                                      </p:tavLst>
                                    </p:anim>
                                    <p:anim calcmode="lin" valueType="num">
                                      <p:cBhvr additive="base">
                                        <p:cTn id="49" dur="500"/>
                                        <p:tgtEl>
                                          <p:spTgt spid="4965"/>
                                        </p:tgtEl>
                                        <p:attrNameLst>
                                          <p:attrName>ppt_h</p:attrName>
                                        </p:attrNameLst>
                                      </p:cBhvr>
                                      <p:tavLst>
                                        <p:tav tm="0">
                                          <p:val>
                                            <p:str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4963"/>
                                        </p:tgtEl>
                                        <p:attrNameLst>
                                          <p:attrName>style.visibility</p:attrName>
                                        </p:attrNameLst>
                                      </p:cBhvr>
                                      <p:to>
                                        <p:strVal val="visible"/>
                                      </p:to>
                                    </p:set>
                                    <p:anim calcmode="lin" valueType="num">
                                      <p:cBhvr additive="base">
                                        <p:cTn id="52" dur="500"/>
                                        <p:tgtEl>
                                          <p:spTgt spid="4963"/>
                                        </p:tgtEl>
                                        <p:attrNameLst>
                                          <p:attrName>ppt_w</p:attrName>
                                        </p:attrNameLst>
                                      </p:cBhvr>
                                      <p:tavLst>
                                        <p:tav tm="0">
                                          <p:val>
                                            <p:strVal val="0"/>
                                          </p:val>
                                        </p:tav>
                                        <p:tav tm="100000">
                                          <p:val>
                                            <p:strVal val="#ppt_w"/>
                                          </p:val>
                                        </p:tav>
                                      </p:tavLst>
                                    </p:anim>
                                    <p:anim calcmode="lin" valueType="num">
                                      <p:cBhvr additive="base">
                                        <p:cTn id="53" dur="500"/>
                                        <p:tgtEl>
                                          <p:spTgt spid="4963"/>
                                        </p:tgtEl>
                                        <p:attrNameLst>
                                          <p:attrName>ppt_h</p:attrName>
                                        </p:attrNameLst>
                                      </p:cBhvr>
                                      <p:tavLst>
                                        <p:tav tm="0">
                                          <p:val>
                                            <p:str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4970"/>
                                        </p:tgtEl>
                                        <p:attrNameLst>
                                          <p:attrName>style.visibility</p:attrName>
                                        </p:attrNameLst>
                                      </p:cBhvr>
                                      <p:to>
                                        <p:strVal val="visible"/>
                                      </p:to>
                                    </p:set>
                                    <p:anim calcmode="lin" valueType="num">
                                      <p:cBhvr additive="base">
                                        <p:cTn id="56" dur="500"/>
                                        <p:tgtEl>
                                          <p:spTgt spid="4970"/>
                                        </p:tgtEl>
                                        <p:attrNameLst>
                                          <p:attrName>ppt_w</p:attrName>
                                        </p:attrNameLst>
                                      </p:cBhvr>
                                      <p:tavLst>
                                        <p:tav tm="0">
                                          <p:val>
                                            <p:strVal val="0"/>
                                          </p:val>
                                        </p:tav>
                                        <p:tav tm="100000">
                                          <p:val>
                                            <p:strVal val="#ppt_w"/>
                                          </p:val>
                                        </p:tav>
                                      </p:tavLst>
                                    </p:anim>
                                    <p:anim calcmode="lin" valueType="num">
                                      <p:cBhvr additive="base">
                                        <p:cTn id="57" dur="500"/>
                                        <p:tgtEl>
                                          <p:spTgt spid="4970"/>
                                        </p:tgtEl>
                                        <p:attrNameLst>
                                          <p:attrName>ppt_h</p:attrName>
                                        </p:attrNameLst>
                                      </p:cBhvr>
                                      <p:tavLst>
                                        <p:tav tm="0">
                                          <p:val>
                                            <p:str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4968"/>
                                        </p:tgtEl>
                                        <p:attrNameLst>
                                          <p:attrName>style.visibility</p:attrName>
                                        </p:attrNameLst>
                                      </p:cBhvr>
                                      <p:to>
                                        <p:strVal val="visible"/>
                                      </p:to>
                                    </p:set>
                                    <p:anim calcmode="lin" valueType="num">
                                      <p:cBhvr additive="base">
                                        <p:cTn id="60" dur="500"/>
                                        <p:tgtEl>
                                          <p:spTgt spid="4968"/>
                                        </p:tgtEl>
                                        <p:attrNameLst>
                                          <p:attrName>ppt_w</p:attrName>
                                        </p:attrNameLst>
                                      </p:cBhvr>
                                      <p:tavLst>
                                        <p:tav tm="0">
                                          <p:val>
                                            <p:strVal val="0"/>
                                          </p:val>
                                        </p:tav>
                                        <p:tav tm="100000">
                                          <p:val>
                                            <p:strVal val="#ppt_w"/>
                                          </p:val>
                                        </p:tav>
                                      </p:tavLst>
                                    </p:anim>
                                    <p:anim calcmode="lin" valueType="num">
                                      <p:cBhvr additive="base">
                                        <p:cTn id="61" dur="500"/>
                                        <p:tgtEl>
                                          <p:spTgt spid="4968"/>
                                        </p:tgtEl>
                                        <p:attrNameLst>
                                          <p:attrName>ppt_h</p:attrName>
                                        </p:attrNameLst>
                                      </p:cBhvr>
                                      <p:tavLst>
                                        <p:tav tm="0">
                                          <p:val>
                                            <p:str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4966"/>
                                        </p:tgtEl>
                                        <p:attrNameLst>
                                          <p:attrName>style.visibility</p:attrName>
                                        </p:attrNameLst>
                                      </p:cBhvr>
                                      <p:to>
                                        <p:strVal val="visible"/>
                                      </p:to>
                                    </p:set>
                                    <p:anim calcmode="lin" valueType="num">
                                      <p:cBhvr additive="base">
                                        <p:cTn id="64" dur="500"/>
                                        <p:tgtEl>
                                          <p:spTgt spid="4966"/>
                                        </p:tgtEl>
                                        <p:attrNameLst>
                                          <p:attrName>ppt_w</p:attrName>
                                        </p:attrNameLst>
                                      </p:cBhvr>
                                      <p:tavLst>
                                        <p:tav tm="0">
                                          <p:val>
                                            <p:strVal val="0"/>
                                          </p:val>
                                        </p:tav>
                                        <p:tav tm="100000">
                                          <p:val>
                                            <p:strVal val="#ppt_w"/>
                                          </p:val>
                                        </p:tav>
                                      </p:tavLst>
                                    </p:anim>
                                    <p:anim calcmode="lin" valueType="num">
                                      <p:cBhvr additive="base">
                                        <p:cTn id="65" dur="500"/>
                                        <p:tgtEl>
                                          <p:spTgt spid="4966"/>
                                        </p:tgtEl>
                                        <p:attrNameLst>
                                          <p:attrName>ppt_h</p:attrName>
                                        </p:attrNameLst>
                                      </p:cBhvr>
                                      <p:tavLst>
                                        <p:tav tm="0">
                                          <p:val>
                                            <p:str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4964"/>
                                        </p:tgtEl>
                                        <p:attrNameLst>
                                          <p:attrName>style.visibility</p:attrName>
                                        </p:attrNameLst>
                                      </p:cBhvr>
                                      <p:to>
                                        <p:strVal val="visible"/>
                                      </p:to>
                                    </p:set>
                                    <p:anim calcmode="lin" valueType="num">
                                      <p:cBhvr additive="base">
                                        <p:cTn id="68" dur="500"/>
                                        <p:tgtEl>
                                          <p:spTgt spid="4964"/>
                                        </p:tgtEl>
                                        <p:attrNameLst>
                                          <p:attrName>ppt_w</p:attrName>
                                        </p:attrNameLst>
                                      </p:cBhvr>
                                      <p:tavLst>
                                        <p:tav tm="0">
                                          <p:val>
                                            <p:strVal val="0"/>
                                          </p:val>
                                        </p:tav>
                                        <p:tav tm="100000">
                                          <p:val>
                                            <p:strVal val="#ppt_w"/>
                                          </p:val>
                                        </p:tav>
                                      </p:tavLst>
                                    </p:anim>
                                    <p:anim calcmode="lin" valueType="num">
                                      <p:cBhvr additive="base">
                                        <p:cTn id="69" dur="500"/>
                                        <p:tgtEl>
                                          <p:spTgt spid="4964"/>
                                        </p:tgtEl>
                                        <p:attrNameLst>
                                          <p:attrName>ppt_h</p:attrName>
                                        </p:attrNameLst>
                                      </p:cBhvr>
                                      <p:tavLst>
                                        <p:tav tm="0">
                                          <p:val>
                                            <p:strVal val="0"/>
                                          </p:val>
                                        </p:tav>
                                        <p:tav tm="100000">
                                          <p:val>
                                            <p:strVal val="#ppt_h"/>
                                          </p:val>
                                        </p:tav>
                                      </p:tavLst>
                                    </p:anim>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4912"/>
                                        </p:tgtEl>
                                        <p:attrNameLst>
                                          <p:attrName>style.visibility</p:attrName>
                                        </p:attrNameLst>
                                      </p:cBhvr>
                                      <p:to>
                                        <p:strVal val="visible"/>
                                      </p:to>
                                    </p:set>
                                    <p:animEffect transition="in" filter="fade">
                                      <p:cBhvr>
                                        <p:cTn id="73" dur="500"/>
                                        <p:tgtEl>
                                          <p:spTgt spid="4912"/>
                                        </p:tgtEl>
                                      </p:cBhvr>
                                    </p:animEffect>
                                  </p:childTnLst>
                                </p:cTn>
                              </p:par>
                              <p:par>
                                <p:cTn id="74" presetID="10" presetClass="entr" presetSubtype="0" fill="hold" nodeType="withEffect">
                                  <p:stCondLst>
                                    <p:cond delay="0"/>
                                  </p:stCondLst>
                                  <p:childTnLst>
                                    <p:set>
                                      <p:cBhvr>
                                        <p:cTn id="75" dur="1" fill="hold">
                                          <p:stCondLst>
                                            <p:cond delay="0"/>
                                          </p:stCondLst>
                                        </p:cTn>
                                        <p:tgtEl>
                                          <p:spTgt spid="4914"/>
                                        </p:tgtEl>
                                        <p:attrNameLst>
                                          <p:attrName>style.visibility</p:attrName>
                                        </p:attrNameLst>
                                      </p:cBhvr>
                                      <p:to>
                                        <p:strVal val="visible"/>
                                      </p:to>
                                    </p:set>
                                    <p:animEffect transition="in" filter="fade">
                                      <p:cBhvr>
                                        <p:cTn id="76" dur="500"/>
                                        <p:tgtEl>
                                          <p:spTgt spid="4914"/>
                                        </p:tgtEl>
                                      </p:cBhvr>
                                    </p:animEffect>
                                  </p:childTnLst>
                                </p:cTn>
                              </p:par>
                              <p:par>
                                <p:cTn id="77" presetID="10" presetClass="entr" presetSubtype="0" fill="hold" nodeType="withEffect">
                                  <p:stCondLst>
                                    <p:cond delay="0"/>
                                  </p:stCondLst>
                                  <p:childTnLst>
                                    <p:set>
                                      <p:cBhvr>
                                        <p:cTn id="78" dur="1" fill="hold">
                                          <p:stCondLst>
                                            <p:cond delay="0"/>
                                          </p:stCondLst>
                                        </p:cTn>
                                        <p:tgtEl>
                                          <p:spTgt spid="4916"/>
                                        </p:tgtEl>
                                        <p:attrNameLst>
                                          <p:attrName>style.visibility</p:attrName>
                                        </p:attrNameLst>
                                      </p:cBhvr>
                                      <p:to>
                                        <p:strVal val="visible"/>
                                      </p:to>
                                    </p:set>
                                    <p:animEffect transition="in" filter="fade">
                                      <p:cBhvr>
                                        <p:cTn id="79" dur="500"/>
                                        <p:tgtEl>
                                          <p:spTgt spid="4916"/>
                                        </p:tgtEl>
                                      </p:cBhvr>
                                    </p:animEffect>
                                  </p:childTnLst>
                                </p:cTn>
                              </p:par>
                              <p:par>
                                <p:cTn id="80" presetID="10" presetClass="entr" presetSubtype="0" fill="hold" nodeType="withEffect">
                                  <p:stCondLst>
                                    <p:cond delay="0"/>
                                  </p:stCondLst>
                                  <p:childTnLst>
                                    <p:set>
                                      <p:cBhvr>
                                        <p:cTn id="81" dur="1" fill="hold">
                                          <p:stCondLst>
                                            <p:cond delay="0"/>
                                          </p:stCondLst>
                                        </p:cTn>
                                        <p:tgtEl>
                                          <p:spTgt spid="4917"/>
                                        </p:tgtEl>
                                        <p:attrNameLst>
                                          <p:attrName>style.visibility</p:attrName>
                                        </p:attrNameLst>
                                      </p:cBhvr>
                                      <p:to>
                                        <p:strVal val="visible"/>
                                      </p:to>
                                    </p:set>
                                    <p:animEffect transition="in" filter="fade">
                                      <p:cBhvr>
                                        <p:cTn id="82" dur="500"/>
                                        <p:tgtEl>
                                          <p:spTgt spid="4917"/>
                                        </p:tgtEl>
                                      </p:cBhvr>
                                    </p:animEffect>
                                  </p:childTnLst>
                                </p:cTn>
                              </p:par>
                              <p:par>
                                <p:cTn id="83" presetID="10" presetClass="entr" presetSubtype="0" fill="hold" nodeType="withEffect">
                                  <p:stCondLst>
                                    <p:cond delay="0"/>
                                  </p:stCondLst>
                                  <p:childTnLst>
                                    <p:set>
                                      <p:cBhvr>
                                        <p:cTn id="84" dur="1" fill="hold">
                                          <p:stCondLst>
                                            <p:cond delay="0"/>
                                          </p:stCondLst>
                                        </p:cTn>
                                        <p:tgtEl>
                                          <p:spTgt spid="4913"/>
                                        </p:tgtEl>
                                        <p:attrNameLst>
                                          <p:attrName>style.visibility</p:attrName>
                                        </p:attrNameLst>
                                      </p:cBhvr>
                                      <p:to>
                                        <p:strVal val="visible"/>
                                      </p:to>
                                    </p:set>
                                    <p:animEffect transition="in" filter="fade">
                                      <p:cBhvr>
                                        <p:cTn id="85" dur="500"/>
                                        <p:tgtEl>
                                          <p:spTgt spid="4913"/>
                                        </p:tgtEl>
                                      </p:cBhvr>
                                    </p:animEffect>
                                  </p:childTnLst>
                                </p:cTn>
                              </p:par>
                              <p:par>
                                <p:cTn id="86" presetID="10" presetClass="entr" presetSubtype="0" fill="hold" nodeType="withEffect">
                                  <p:stCondLst>
                                    <p:cond delay="0"/>
                                  </p:stCondLst>
                                  <p:childTnLst>
                                    <p:set>
                                      <p:cBhvr>
                                        <p:cTn id="87" dur="1" fill="hold">
                                          <p:stCondLst>
                                            <p:cond delay="0"/>
                                          </p:stCondLst>
                                        </p:cTn>
                                        <p:tgtEl>
                                          <p:spTgt spid="4915"/>
                                        </p:tgtEl>
                                        <p:attrNameLst>
                                          <p:attrName>style.visibility</p:attrName>
                                        </p:attrNameLst>
                                      </p:cBhvr>
                                      <p:to>
                                        <p:strVal val="visible"/>
                                      </p:to>
                                    </p:set>
                                    <p:animEffect transition="in" filter="fade">
                                      <p:cBhvr>
                                        <p:cTn id="88" dur="500"/>
                                        <p:tgtEl>
                                          <p:spTgt spid="4915"/>
                                        </p:tgtEl>
                                      </p:cBhvr>
                                    </p:animEffect>
                                  </p:childTnLst>
                                </p:cTn>
                              </p:par>
                              <p:par>
                                <p:cTn id="89" presetID="10" presetClass="entr" presetSubtype="0" fill="hold" nodeType="withEffect">
                                  <p:stCondLst>
                                    <p:cond delay="0"/>
                                  </p:stCondLst>
                                  <p:childTnLst>
                                    <p:set>
                                      <p:cBhvr>
                                        <p:cTn id="90" dur="1" fill="hold">
                                          <p:stCondLst>
                                            <p:cond delay="0"/>
                                          </p:stCondLst>
                                        </p:cTn>
                                        <p:tgtEl>
                                          <p:spTgt spid="4918"/>
                                        </p:tgtEl>
                                        <p:attrNameLst>
                                          <p:attrName>style.visibility</p:attrName>
                                        </p:attrNameLst>
                                      </p:cBhvr>
                                      <p:to>
                                        <p:strVal val="visible"/>
                                      </p:to>
                                    </p:set>
                                    <p:animEffect transition="in" filter="fade">
                                      <p:cBhvr>
                                        <p:cTn id="91" dur="500"/>
                                        <p:tgtEl>
                                          <p:spTgt spid="4918"/>
                                        </p:tgtEl>
                                      </p:cBhvr>
                                    </p:animEffect>
                                  </p:childTnLst>
                                </p:cTn>
                              </p:par>
                              <p:par>
                                <p:cTn id="92" presetID="10" presetClass="entr" presetSubtype="0" fill="hold" nodeType="withEffect">
                                  <p:stCondLst>
                                    <p:cond delay="0"/>
                                  </p:stCondLst>
                                  <p:childTnLst>
                                    <p:set>
                                      <p:cBhvr>
                                        <p:cTn id="93" dur="1" fill="hold">
                                          <p:stCondLst>
                                            <p:cond delay="0"/>
                                          </p:stCondLst>
                                        </p:cTn>
                                        <p:tgtEl>
                                          <p:spTgt spid="4919"/>
                                        </p:tgtEl>
                                        <p:attrNameLst>
                                          <p:attrName>style.visibility</p:attrName>
                                        </p:attrNameLst>
                                      </p:cBhvr>
                                      <p:to>
                                        <p:strVal val="visible"/>
                                      </p:to>
                                    </p:set>
                                    <p:animEffect transition="in" filter="fade">
                                      <p:cBhvr>
                                        <p:cTn id="94" dur="500"/>
                                        <p:tgtEl>
                                          <p:spTgt spid="4919"/>
                                        </p:tgtEl>
                                      </p:cBhvr>
                                    </p:animEffect>
                                  </p:childTnLst>
                                </p:cTn>
                              </p:par>
                            </p:childTnLst>
                          </p:cTn>
                        </p:par>
                        <p:par>
                          <p:cTn id="95" fill="hold">
                            <p:stCondLst>
                              <p:cond delay="1500"/>
                            </p:stCondLst>
                            <p:childTnLst>
                              <p:par>
                                <p:cTn id="96" presetID="23" presetClass="entr" presetSubtype="16" fill="hold" nodeType="afterEffect">
                                  <p:stCondLst>
                                    <p:cond delay="0"/>
                                  </p:stCondLst>
                                  <p:childTnLst>
                                    <p:set>
                                      <p:cBhvr>
                                        <p:cTn id="97" dur="1" fill="hold">
                                          <p:stCondLst>
                                            <p:cond delay="0"/>
                                          </p:stCondLst>
                                        </p:cTn>
                                        <p:tgtEl>
                                          <p:spTgt spid="4958"/>
                                        </p:tgtEl>
                                        <p:attrNameLst>
                                          <p:attrName>style.visibility</p:attrName>
                                        </p:attrNameLst>
                                      </p:cBhvr>
                                      <p:to>
                                        <p:strVal val="visible"/>
                                      </p:to>
                                    </p:set>
                                    <p:anim calcmode="lin" valueType="num">
                                      <p:cBhvr additive="base">
                                        <p:cTn id="98" dur="500"/>
                                        <p:tgtEl>
                                          <p:spTgt spid="4958"/>
                                        </p:tgtEl>
                                        <p:attrNameLst>
                                          <p:attrName>ppt_w</p:attrName>
                                        </p:attrNameLst>
                                      </p:cBhvr>
                                      <p:tavLst>
                                        <p:tav tm="0">
                                          <p:val>
                                            <p:strVal val="0"/>
                                          </p:val>
                                        </p:tav>
                                        <p:tav tm="100000">
                                          <p:val>
                                            <p:strVal val="#ppt_w"/>
                                          </p:val>
                                        </p:tav>
                                      </p:tavLst>
                                    </p:anim>
                                    <p:anim calcmode="lin" valueType="num">
                                      <p:cBhvr additive="base">
                                        <p:cTn id="99" dur="500"/>
                                        <p:tgtEl>
                                          <p:spTgt spid="4958"/>
                                        </p:tgtEl>
                                        <p:attrNameLst>
                                          <p:attrName>ppt_h</p:attrName>
                                        </p:attrNameLst>
                                      </p:cBhvr>
                                      <p:tavLst>
                                        <p:tav tm="0">
                                          <p:val>
                                            <p:strVal val="0"/>
                                          </p:val>
                                        </p:tav>
                                        <p:tav tm="100000">
                                          <p:val>
                                            <p:strVal val="#ppt_h"/>
                                          </p:val>
                                        </p:tav>
                                      </p:tavLst>
                                    </p:anim>
                                  </p:childTnLst>
                                </p:cTn>
                              </p:par>
                              <p:par>
                                <p:cTn id="100" presetID="23" presetClass="entr" presetSubtype="16" fill="hold" nodeType="withEffect">
                                  <p:stCondLst>
                                    <p:cond delay="0"/>
                                  </p:stCondLst>
                                  <p:childTnLst>
                                    <p:set>
                                      <p:cBhvr>
                                        <p:cTn id="101" dur="1" fill="hold">
                                          <p:stCondLst>
                                            <p:cond delay="0"/>
                                          </p:stCondLst>
                                        </p:cTn>
                                        <p:tgtEl>
                                          <p:spTgt spid="4955"/>
                                        </p:tgtEl>
                                        <p:attrNameLst>
                                          <p:attrName>style.visibility</p:attrName>
                                        </p:attrNameLst>
                                      </p:cBhvr>
                                      <p:to>
                                        <p:strVal val="visible"/>
                                      </p:to>
                                    </p:set>
                                    <p:anim calcmode="lin" valueType="num">
                                      <p:cBhvr additive="base">
                                        <p:cTn id="102" dur="500"/>
                                        <p:tgtEl>
                                          <p:spTgt spid="4955"/>
                                        </p:tgtEl>
                                        <p:attrNameLst>
                                          <p:attrName>ppt_w</p:attrName>
                                        </p:attrNameLst>
                                      </p:cBhvr>
                                      <p:tavLst>
                                        <p:tav tm="0">
                                          <p:val>
                                            <p:strVal val="0"/>
                                          </p:val>
                                        </p:tav>
                                        <p:tav tm="100000">
                                          <p:val>
                                            <p:strVal val="#ppt_w"/>
                                          </p:val>
                                        </p:tav>
                                      </p:tavLst>
                                    </p:anim>
                                    <p:anim calcmode="lin" valueType="num">
                                      <p:cBhvr additive="base">
                                        <p:cTn id="103" dur="500"/>
                                        <p:tgtEl>
                                          <p:spTgt spid="4955"/>
                                        </p:tgtEl>
                                        <p:attrNameLst>
                                          <p:attrName>ppt_h</p:attrName>
                                        </p:attrNameLst>
                                      </p:cBhvr>
                                      <p:tavLst>
                                        <p:tav tm="0">
                                          <p:val>
                                            <p:strVal val="0"/>
                                          </p:val>
                                        </p:tav>
                                        <p:tav tm="100000">
                                          <p:val>
                                            <p:strVal val="#ppt_h"/>
                                          </p:val>
                                        </p:tav>
                                      </p:tavLst>
                                    </p:anim>
                                  </p:childTnLst>
                                </p:cTn>
                              </p:par>
                              <p:par>
                                <p:cTn id="104" presetID="23" presetClass="entr" presetSubtype="16" fill="hold" nodeType="withEffect">
                                  <p:stCondLst>
                                    <p:cond delay="0"/>
                                  </p:stCondLst>
                                  <p:childTnLst>
                                    <p:set>
                                      <p:cBhvr>
                                        <p:cTn id="105" dur="1" fill="hold">
                                          <p:stCondLst>
                                            <p:cond delay="0"/>
                                          </p:stCondLst>
                                        </p:cTn>
                                        <p:tgtEl>
                                          <p:spTgt spid="4940"/>
                                        </p:tgtEl>
                                        <p:attrNameLst>
                                          <p:attrName>style.visibility</p:attrName>
                                        </p:attrNameLst>
                                      </p:cBhvr>
                                      <p:to>
                                        <p:strVal val="visible"/>
                                      </p:to>
                                    </p:set>
                                    <p:anim calcmode="lin" valueType="num">
                                      <p:cBhvr additive="base">
                                        <p:cTn id="106" dur="500"/>
                                        <p:tgtEl>
                                          <p:spTgt spid="4940"/>
                                        </p:tgtEl>
                                        <p:attrNameLst>
                                          <p:attrName>ppt_w</p:attrName>
                                        </p:attrNameLst>
                                      </p:cBhvr>
                                      <p:tavLst>
                                        <p:tav tm="0">
                                          <p:val>
                                            <p:strVal val="0"/>
                                          </p:val>
                                        </p:tav>
                                        <p:tav tm="100000">
                                          <p:val>
                                            <p:strVal val="#ppt_w"/>
                                          </p:val>
                                        </p:tav>
                                      </p:tavLst>
                                    </p:anim>
                                    <p:anim calcmode="lin" valueType="num">
                                      <p:cBhvr additive="base">
                                        <p:cTn id="107" dur="500"/>
                                        <p:tgtEl>
                                          <p:spTgt spid="4940"/>
                                        </p:tgtEl>
                                        <p:attrNameLst>
                                          <p:attrName>ppt_h</p:attrName>
                                        </p:attrNameLst>
                                      </p:cBhvr>
                                      <p:tavLst>
                                        <p:tav tm="0">
                                          <p:val>
                                            <p:strVal val="0"/>
                                          </p:val>
                                        </p:tav>
                                        <p:tav tm="100000">
                                          <p:val>
                                            <p:strVal val="#ppt_h"/>
                                          </p:val>
                                        </p:tav>
                                      </p:tavLst>
                                    </p:anim>
                                  </p:childTnLst>
                                </p:cTn>
                              </p:par>
                              <p:par>
                                <p:cTn id="108" presetID="23" presetClass="entr" presetSubtype="16" fill="hold" nodeType="withEffect">
                                  <p:stCondLst>
                                    <p:cond delay="0"/>
                                  </p:stCondLst>
                                  <p:childTnLst>
                                    <p:set>
                                      <p:cBhvr>
                                        <p:cTn id="109" dur="1" fill="hold">
                                          <p:stCondLst>
                                            <p:cond delay="0"/>
                                          </p:stCondLst>
                                        </p:cTn>
                                        <p:tgtEl>
                                          <p:spTgt spid="4920"/>
                                        </p:tgtEl>
                                        <p:attrNameLst>
                                          <p:attrName>style.visibility</p:attrName>
                                        </p:attrNameLst>
                                      </p:cBhvr>
                                      <p:to>
                                        <p:strVal val="visible"/>
                                      </p:to>
                                    </p:set>
                                    <p:anim calcmode="lin" valueType="num">
                                      <p:cBhvr additive="base">
                                        <p:cTn id="110" dur="500"/>
                                        <p:tgtEl>
                                          <p:spTgt spid="4920"/>
                                        </p:tgtEl>
                                        <p:attrNameLst>
                                          <p:attrName>ppt_w</p:attrName>
                                        </p:attrNameLst>
                                      </p:cBhvr>
                                      <p:tavLst>
                                        <p:tav tm="0">
                                          <p:val>
                                            <p:strVal val="0"/>
                                          </p:val>
                                        </p:tav>
                                        <p:tav tm="100000">
                                          <p:val>
                                            <p:strVal val="#ppt_w"/>
                                          </p:val>
                                        </p:tav>
                                      </p:tavLst>
                                    </p:anim>
                                    <p:anim calcmode="lin" valueType="num">
                                      <p:cBhvr additive="base">
                                        <p:cTn id="111" dur="500"/>
                                        <p:tgtEl>
                                          <p:spTgt spid="4920"/>
                                        </p:tgtEl>
                                        <p:attrNameLst>
                                          <p:attrName>ppt_h</p:attrName>
                                        </p:attrNameLst>
                                      </p:cBhvr>
                                      <p:tavLst>
                                        <p:tav tm="0">
                                          <p:val>
                                            <p:strVal val="0"/>
                                          </p:val>
                                        </p:tav>
                                        <p:tav tm="100000">
                                          <p:val>
                                            <p:strVal val="#ppt_h"/>
                                          </p:val>
                                        </p:tav>
                                      </p:tavLst>
                                    </p:anim>
                                  </p:childTnLst>
                                </p:cTn>
                              </p:par>
                              <p:par>
                                <p:cTn id="112" presetID="23" presetClass="entr" presetSubtype="16" fill="hold" nodeType="withEffect">
                                  <p:stCondLst>
                                    <p:cond delay="0"/>
                                  </p:stCondLst>
                                  <p:childTnLst>
                                    <p:set>
                                      <p:cBhvr>
                                        <p:cTn id="113" dur="1" fill="hold">
                                          <p:stCondLst>
                                            <p:cond delay="0"/>
                                          </p:stCondLst>
                                        </p:cTn>
                                        <p:tgtEl>
                                          <p:spTgt spid="4959"/>
                                        </p:tgtEl>
                                        <p:attrNameLst>
                                          <p:attrName>style.visibility</p:attrName>
                                        </p:attrNameLst>
                                      </p:cBhvr>
                                      <p:to>
                                        <p:strVal val="visible"/>
                                      </p:to>
                                    </p:set>
                                    <p:anim calcmode="lin" valueType="num">
                                      <p:cBhvr additive="base">
                                        <p:cTn id="114" dur="500"/>
                                        <p:tgtEl>
                                          <p:spTgt spid="4959"/>
                                        </p:tgtEl>
                                        <p:attrNameLst>
                                          <p:attrName>ppt_w</p:attrName>
                                        </p:attrNameLst>
                                      </p:cBhvr>
                                      <p:tavLst>
                                        <p:tav tm="0">
                                          <p:val>
                                            <p:strVal val="0"/>
                                          </p:val>
                                        </p:tav>
                                        <p:tav tm="100000">
                                          <p:val>
                                            <p:strVal val="#ppt_w"/>
                                          </p:val>
                                        </p:tav>
                                      </p:tavLst>
                                    </p:anim>
                                    <p:anim calcmode="lin" valueType="num">
                                      <p:cBhvr additive="base">
                                        <p:cTn id="115" dur="500"/>
                                        <p:tgtEl>
                                          <p:spTgt spid="4959"/>
                                        </p:tgtEl>
                                        <p:attrNameLst>
                                          <p:attrName>ppt_h</p:attrName>
                                        </p:attrNameLst>
                                      </p:cBhvr>
                                      <p:tavLst>
                                        <p:tav tm="0">
                                          <p:val>
                                            <p:strVal val="0"/>
                                          </p:val>
                                        </p:tav>
                                        <p:tav tm="100000">
                                          <p:val>
                                            <p:strVal val="#ppt_h"/>
                                          </p:val>
                                        </p:tav>
                                      </p:tavLst>
                                    </p:anim>
                                  </p:childTnLst>
                                </p:cTn>
                              </p:par>
                              <p:par>
                                <p:cTn id="116" presetID="23" presetClass="entr" presetSubtype="16" fill="hold" nodeType="withEffect">
                                  <p:stCondLst>
                                    <p:cond delay="0"/>
                                  </p:stCondLst>
                                  <p:childTnLst>
                                    <p:set>
                                      <p:cBhvr>
                                        <p:cTn id="117" dur="1" fill="hold">
                                          <p:stCondLst>
                                            <p:cond delay="0"/>
                                          </p:stCondLst>
                                        </p:cTn>
                                        <p:tgtEl>
                                          <p:spTgt spid="4960"/>
                                        </p:tgtEl>
                                        <p:attrNameLst>
                                          <p:attrName>style.visibility</p:attrName>
                                        </p:attrNameLst>
                                      </p:cBhvr>
                                      <p:to>
                                        <p:strVal val="visible"/>
                                      </p:to>
                                    </p:set>
                                    <p:anim calcmode="lin" valueType="num">
                                      <p:cBhvr additive="base">
                                        <p:cTn id="118" dur="500"/>
                                        <p:tgtEl>
                                          <p:spTgt spid="4960"/>
                                        </p:tgtEl>
                                        <p:attrNameLst>
                                          <p:attrName>ppt_w</p:attrName>
                                        </p:attrNameLst>
                                      </p:cBhvr>
                                      <p:tavLst>
                                        <p:tav tm="0">
                                          <p:val>
                                            <p:strVal val="0"/>
                                          </p:val>
                                        </p:tav>
                                        <p:tav tm="100000">
                                          <p:val>
                                            <p:strVal val="#ppt_w"/>
                                          </p:val>
                                        </p:tav>
                                      </p:tavLst>
                                    </p:anim>
                                    <p:anim calcmode="lin" valueType="num">
                                      <p:cBhvr additive="base">
                                        <p:cTn id="119" dur="500"/>
                                        <p:tgtEl>
                                          <p:spTgt spid="4960"/>
                                        </p:tgtEl>
                                        <p:attrNameLst>
                                          <p:attrName>ppt_h</p:attrName>
                                        </p:attrNameLst>
                                      </p:cBhvr>
                                      <p:tavLst>
                                        <p:tav tm="0">
                                          <p:val>
                                            <p:strVal val="0"/>
                                          </p:val>
                                        </p:tav>
                                        <p:tav tm="100000">
                                          <p:val>
                                            <p:strVal val="#ppt_h"/>
                                          </p:val>
                                        </p:tav>
                                      </p:tavLst>
                                    </p:anim>
                                  </p:childTnLst>
                                </p:cTn>
                              </p:par>
                              <p:par>
                                <p:cTn id="120" presetID="23" presetClass="entr" presetSubtype="16" fill="hold" nodeType="withEffect">
                                  <p:stCondLst>
                                    <p:cond delay="0"/>
                                  </p:stCondLst>
                                  <p:childTnLst>
                                    <p:set>
                                      <p:cBhvr>
                                        <p:cTn id="121" dur="1" fill="hold">
                                          <p:stCondLst>
                                            <p:cond delay="0"/>
                                          </p:stCondLst>
                                        </p:cTn>
                                        <p:tgtEl>
                                          <p:spTgt spid="4947"/>
                                        </p:tgtEl>
                                        <p:attrNameLst>
                                          <p:attrName>style.visibility</p:attrName>
                                        </p:attrNameLst>
                                      </p:cBhvr>
                                      <p:to>
                                        <p:strVal val="visible"/>
                                      </p:to>
                                    </p:set>
                                    <p:anim calcmode="lin" valueType="num">
                                      <p:cBhvr additive="base">
                                        <p:cTn id="122" dur="500"/>
                                        <p:tgtEl>
                                          <p:spTgt spid="4947"/>
                                        </p:tgtEl>
                                        <p:attrNameLst>
                                          <p:attrName>ppt_w</p:attrName>
                                        </p:attrNameLst>
                                      </p:cBhvr>
                                      <p:tavLst>
                                        <p:tav tm="0">
                                          <p:val>
                                            <p:strVal val="0"/>
                                          </p:val>
                                        </p:tav>
                                        <p:tav tm="100000">
                                          <p:val>
                                            <p:strVal val="#ppt_w"/>
                                          </p:val>
                                        </p:tav>
                                      </p:tavLst>
                                    </p:anim>
                                    <p:anim calcmode="lin" valueType="num">
                                      <p:cBhvr additive="base">
                                        <p:cTn id="123" dur="500"/>
                                        <p:tgtEl>
                                          <p:spTgt spid="4947"/>
                                        </p:tgtEl>
                                        <p:attrNameLst>
                                          <p:attrName>ppt_h</p:attrName>
                                        </p:attrNameLst>
                                      </p:cBhvr>
                                      <p:tavLst>
                                        <p:tav tm="0">
                                          <p:val>
                                            <p:strVal val="0"/>
                                          </p:val>
                                        </p:tav>
                                        <p:tav tm="100000">
                                          <p:val>
                                            <p:strVal val="#ppt_h"/>
                                          </p:val>
                                        </p:tav>
                                      </p:tavLst>
                                    </p:anim>
                                  </p:childTnLst>
                                </p:cTn>
                              </p:par>
                              <p:par>
                                <p:cTn id="124" presetID="23" presetClass="entr" presetSubtype="16" fill="hold" nodeType="withEffect">
                                  <p:stCondLst>
                                    <p:cond delay="0"/>
                                  </p:stCondLst>
                                  <p:childTnLst>
                                    <p:set>
                                      <p:cBhvr>
                                        <p:cTn id="125" dur="1" fill="hold">
                                          <p:stCondLst>
                                            <p:cond delay="0"/>
                                          </p:stCondLst>
                                        </p:cTn>
                                        <p:tgtEl>
                                          <p:spTgt spid="4921"/>
                                        </p:tgtEl>
                                        <p:attrNameLst>
                                          <p:attrName>style.visibility</p:attrName>
                                        </p:attrNameLst>
                                      </p:cBhvr>
                                      <p:to>
                                        <p:strVal val="visible"/>
                                      </p:to>
                                    </p:set>
                                    <p:anim calcmode="lin" valueType="num">
                                      <p:cBhvr additive="base">
                                        <p:cTn id="126" dur="500"/>
                                        <p:tgtEl>
                                          <p:spTgt spid="4921"/>
                                        </p:tgtEl>
                                        <p:attrNameLst>
                                          <p:attrName>ppt_w</p:attrName>
                                        </p:attrNameLst>
                                      </p:cBhvr>
                                      <p:tavLst>
                                        <p:tav tm="0">
                                          <p:val>
                                            <p:strVal val="0"/>
                                          </p:val>
                                        </p:tav>
                                        <p:tav tm="100000">
                                          <p:val>
                                            <p:strVal val="#ppt_w"/>
                                          </p:val>
                                        </p:tav>
                                      </p:tavLst>
                                    </p:anim>
                                    <p:anim calcmode="lin" valueType="num">
                                      <p:cBhvr additive="base">
                                        <p:cTn id="127" dur="500"/>
                                        <p:tgtEl>
                                          <p:spTgt spid="4921"/>
                                        </p:tgtEl>
                                        <p:attrNameLst>
                                          <p:attrName>ppt_h</p:attrName>
                                        </p:attrNameLst>
                                      </p:cBhvr>
                                      <p:tavLst>
                                        <p:tav tm="0">
                                          <p:val>
                                            <p:strVal val="0"/>
                                          </p:val>
                                        </p:tav>
                                        <p:tav tm="100000">
                                          <p:val>
                                            <p:strVal val="#ppt_h"/>
                                          </p:val>
                                        </p:tav>
                                      </p:tavLst>
                                    </p:anim>
                                  </p:childTnLst>
                                </p:cTn>
                              </p:par>
                            </p:childTnLst>
                          </p:cTn>
                        </p:par>
                        <p:par>
                          <p:cTn id="128" fill="hold">
                            <p:stCondLst>
                              <p:cond delay="2000"/>
                            </p:stCondLst>
                            <p:childTnLst>
                              <p:par>
                                <p:cTn id="129" presetID="10" presetClass="entr" presetSubtype="0" fill="hold" nodeType="afterEffect">
                                  <p:stCondLst>
                                    <p:cond delay="0"/>
                                  </p:stCondLst>
                                  <p:childTnLst>
                                    <p:set>
                                      <p:cBhvr>
                                        <p:cTn id="130" dur="1" fill="hold">
                                          <p:stCondLst>
                                            <p:cond delay="0"/>
                                          </p:stCondLst>
                                        </p:cTn>
                                        <p:tgtEl>
                                          <p:spTgt spid="4910"/>
                                        </p:tgtEl>
                                        <p:attrNameLst>
                                          <p:attrName>style.visibility</p:attrName>
                                        </p:attrNameLst>
                                      </p:cBhvr>
                                      <p:to>
                                        <p:strVal val="visible"/>
                                      </p:to>
                                    </p:set>
                                    <p:animEffect transition="in" filter="fade">
                                      <p:cBhvr>
                                        <p:cTn id="131" dur="500"/>
                                        <p:tgtEl>
                                          <p:spTgt spid="4910"/>
                                        </p:tgtEl>
                                      </p:cBhvr>
                                    </p:animEffect>
                                  </p:childTnLst>
                                </p:cTn>
                              </p:par>
                              <p:par>
                                <p:cTn id="132" presetID="10" presetClass="entr" presetSubtype="0" fill="hold" nodeType="withEffect">
                                  <p:stCondLst>
                                    <p:cond delay="0"/>
                                  </p:stCondLst>
                                  <p:childTnLst>
                                    <p:set>
                                      <p:cBhvr>
                                        <p:cTn id="133" dur="1" fill="hold">
                                          <p:stCondLst>
                                            <p:cond delay="0"/>
                                          </p:stCondLst>
                                        </p:cTn>
                                        <p:tgtEl>
                                          <p:spTgt spid="4911"/>
                                        </p:tgtEl>
                                        <p:attrNameLst>
                                          <p:attrName>style.visibility</p:attrName>
                                        </p:attrNameLst>
                                      </p:cBhvr>
                                      <p:to>
                                        <p:strVal val="visible"/>
                                      </p:to>
                                    </p:set>
                                    <p:animEffect transition="in" filter="fade">
                                      <p:cBhvr>
                                        <p:cTn id="134" dur="500"/>
                                        <p:tgtEl>
                                          <p:spTgt spid="4911"/>
                                        </p:tgtEl>
                                      </p:cBhvr>
                                    </p:animEffect>
                                  </p:childTnLst>
                                </p:cTn>
                              </p:par>
                            </p:childTnLst>
                          </p:cTn>
                        </p:par>
                        <p:par>
                          <p:cTn id="135" fill="hold">
                            <p:stCondLst>
                              <p:cond delay="2500"/>
                            </p:stCondLst>
                            <p:childTnLst>
                              <p:par>
                                <p:cTn id="136" presetID="10" presetClass="entr" presetSubtype="0" fill="hold" nodeType="afterEffect">
                                  <p:stCondLst>
                                    <p:cond delay="0"/>
                                  </p:stCondLst>
                                  <p:childTnLst>
                                    <p:set>
                                      <p:cBhvr>
                                        <p:cTn id="137" dur="1" fill="hold">
                                          <p:stCondLst>
                                            <p:cond delay="0"/>
                                          </p:stCondLst>
                                        </p:cTn>
                                        <p:tgtEl>
                                          <p:spTgt spid="4932"/>
                                        </p:tgtEl>
                                        <p:attrNameLst>
                                          <p:attrName>style.visibility</p:attrName>
                                        </p:attrNameLst>
                                      </p:cBhvr>
                                      <p:to>
                                        <p:strVal val="visible"/>
                                      </p:to>
                                    </p:set>
                                    <p:animEffect transition="in" filter="fade">
                                      <p:cBhvr>
                                        <p:cTn id="138" dur="500"/>
                                        <p:tgtEl>
                                          <p:spTgt spid="4932"/>
                                        </p:tgtEl>
                                      </p:cBhvr>
                                    </p:animEffect>
                                  </p:childTnLst>
                                </p:cTn>
                              </p:par>
                              <p:par>
                                <p:cTn id="139" presetID="10" presetClass="entr" presetSubtype="0" fill="hold" nodeType="withEffect">
                                  <p:stCondLst>
                                    <p:cond delay="0"/>
                                  </p:stCondLst>
                                  <p:childTnLst>
                                    <p:set>
                                      <p:cBhvr>
                                        <p:cTn id="140" dur="1" fill="hold">
                                          <p:stCondLst>
                                            <p:cond delay="0"/>
                                          </p:stCondLst>
                                        </p:cTn>
                                        <p:tgtEl>
                                          <p:spTgt spid="4933"/>
                                        </p:tgtEl>
                                        <p:attrNameLst>
                                          <p:attrName>style.visibility</p:attrName>
                                        </p:attrNameLst>
                                      </p:cBhvr>
                                      <p:to>
                                        <p:strVal val="visible"/>
                                      </p:to>
                                    </p:set>
                                    <p:animEffect transition="in" filter="fade">
                                      <p:cBhvr>
                                        <p:cTn id="141" dur="500"/>
                                        <p:tgtEl>
                                          <p:spTgt spid="4933"/>
                                        </p:tgtEl>
                                      </p:cBhvr>
                                    </p:animEffect>
                                  </p:childTnLst>
                                </p:cTn>
                              </p:par>
                              <p:par>
                                <p:cTn id="142" presetID="10" presetClass="entr" presetSubtype="0" fill="hold" nodeType="withEffect">
                                  <p:stCondLst>
                                    <p:cond delay="0"/>
                                  </p:stCondLst>
                                  <p:childTnLst>
                                    <p:set>
                                      <p:cBhvr>
                                        <p:cTn id="143" dur="1" fill="hold">
                                          <p:stCondLst>
                                            <p:cond delay="0"/>
                                          </p:stCondLst>
                                        </p:cTn>
                                        <p:tgtEl>
                                          <p:spTgt spid="4934"/>
                                        </p:tgtEl>
                                        <p:attrNameLst>
                                          <p:attrName>style.visibility</p:attrName>
                                        </p:attrNameLst>
                                      </p:cBhvr>
                                      <p:to>
                                        <p:strVal val="visible"/>
                                      </p:to>
                                    </p:set>
                                    <p:animEffect transition="in" filter="fade">
                                      <p:cBhvr>
                                        <p:cTn id="144" dur="500"/>
                                        <p:tgtEl>
                                          <p:spTgt spid="4934"/>
                                        </p:tgtEl>
                                      </p:cBhvr>
                                    </p:animEffect>
                                  </p:childTnLst>
                                </p:cTn>
                              </p:par>
                              <p:par>
                                <p:cTn id="145" presetID="10" presetClass="entr" presetSubtype="0" fill="hold" nodeType="withEffect">
                                  <p:stCondLst>
                                    <p:cond delay="0"/>
                                  </p:stCondLst>
                                  <p:childTnLst>
                                    <p:set>
                                      <p:cBhvr>
                                        <p:cTn id="146" dur="1" fill="hold">
                                          <p:stCondLst>
                                            <p:cond delay="0"/>
                                          </p:stCondLst>
                                        </p:cTn>
                                        <p:tgtEl>
                                          <p:spTgt spid="4935"/>
                                        </p:tgtEl>
                                        <p:attrNameLst>
                                          <p:attrName>style.visibility</p:attrName>
                                        </p:attrNameLst>
                                      </p:cBhvr>
                                      <p:to>
                                        <p:strVal val="visible"/>
                                      </p:to>
                                    </p:set>
                                    <p:animEffect transition="in" filter="fade">
                                      <p:cBhvr>
                                        <p:cTn id="147" dur="500"/>
                                        <p:tgtEl>
                                          <p:spTgt spid="4935"/>
                                        </p:tgtEl>
                                      </p:cBhvr>
                                    </p:animEffect>
                                  </p:childTnLst>
                                </p:cTn>
                              </p:par>
                              <p:par>
                                <p:cTn id="148" presetID="10" presetClass="entr" presetSubtype="0" fill="hold" nodeType="withEffect">
                                  <p:stCondLst>
                                    <p:cond delay="0"/>
                                  </p:stCondLst>
                                  <p:childTnLst>
                                    <p:set>
                                      <p:cBhvr>
                                        <p:cTn id="149" dur="1" fill="hold">
                                          <p:stCondLst>
                                            <p:cond delay="0"/>
                                          </p:stCondLst>
                                        </p:cTn>
                                        <p:tgtEl>
                                          <p:spTgt spid="4936"/>
                                        </p:tgtEl>
                                        <p:attrNameLst>
                                          <p:attrName>style.visibility</p:attrName>
                                        </p:attrNameLst>
                                      </p:cBhvr>
                                      <p:to>
                                        <p:strVal val="visible"/>
                                      </p:to>
                                    </p:set>
                                    <p:animEffect transition="in" filter="fade">
                                      <p:cBhvr>
                                        <p:cTn id="150" dur="500"/>
                                        <p:tgtEl>
                                          <p:spTgt spid="4936"/>
                                        </p:tgtEl>
                                      </p:cBhvr>
                                    </p:animEffect>
                                  </p:childTnLst>
                                </p:cTn>
                              </p:par>
                              <p:par>
                                <p:cTn id="151" presetID="10" presetClass="entr" presetSubtype="0" fill="hold" nodeType="withEffect">
                                  <p:stCondLst>
                                    <p:cond delay="0"/>
                                  </p:stCondLst>
                                  <p:childTnLst>
                                    <p:set>
                                      <p:cBhvr>
                                        <p:cTn id="152" dur="1" fill="hold">
                                          <p:stCondLst>
                                            <p:cond delay="0"/>
                                          </p:stCondLst>
                                        </p:cTn>
                                        <p:tgtEl>
                                          <p:spTgt spid="4937"/>
                                        </p:tgtEl>
                                        <p:attrNameLst>
                                          <p:attrName>style.visibility</p:attrName>
                                        </p:attrNameLst>
                                      </p:cBhvr>
                                      <p:to>
                                        <p:strVal val="visible"/>
                                      </p:to>
                                    </p:set>
                                    <p:animEffect transition="in" filter="fade">
                                      <p:cBhvr>
                                        <p:cTn id="153" dur="500"/>
                                        <p:tgtEl>
                                          <p:spTgt spid="4937"/>
                                        </p:tgtEl>
                                      </p:cBhvr>
                                    </p:animEffect>
                                  </p:childTnLst>
                                </p:cTn>
                              </p:par>
                              <p:par>
                                <p:cTn id="154" presetID="10" presetClass="entr" presetSubtype="0" fill="hold" nodeType="withEffect">
                                  <p:stCondLst>
                                    <p:cond delay="0"/>
                                  </p:stCondLst>
                                  <p:childTnLst>
                                    <p:set>
                                      <p:cBhvr>
                                        <p:cTn id="155" dur="1" fill="hold">
                                          <p:stCondLst>
                                            <p:cond delay="0"/>
                                          </p:stCondLst>
                                        </p:cTn>
                                        <p:tgtEl>
                                          <p:spTgt spid="4938"/>
                                        </p:tgtEl>
                                        <p:attrNameLst>
                                          <p:attrName>style.visibility</p:attrName>
                                        </p:attrNameLst>
                                      </p:cBhvr>
                                      <p:to>
                                        <p:strVal val="visible"/>
                                      </p:to>
                                    </p:set>
                                    <p:animEffect transition="in" filter="fade">
                                      <p:cBhvr>
                                        <p:cTn id="156" dur="500"/>
                                        <p:tgtEl>
                                          <p:spTgt spid="4938"/>
                                        </p:tgtEl>
                                      </p:cBhvr>
                                    </p:animEffect>
                                  </p:childTnLst>
                                </p:cTn>
                              </p:par>
                              <p:par>
                                <p:cTn id="157" presetID="10" presetClass="entr" presetSubtype="0" fill="hold" nodeType="withEffect">
                                  <p:stCondLst>
                                    <p:cond delay="0"/>
                                  </p:stCondLst>
                                  <p:childTnLst>
                                    <p:set>
                                      <p:cBhvr>
                                        <p:cTn id="158" dur="1" fill="hold">
                                          <p:stCondLst>
                                            <p:cond delay="0"/>
                                          </p:stCondLst>
                                        </p:cTn>
                                        <p:tgtEl>
                                          <p:spTgt spid="4939"/>
                                        </p:tgtEl>
                                        <p:attrNameLst>
                                          <p:attrName>style.visibility</p:attrName>
                                        </p:attrNameLst>
                                      </p:cBhvr>
                                      <p:to>
                                        <p:strVal val="visible"/>
                                      </p:to>
                                    </p:set>
                                    <p:animEffect transition="in" filter="fade">
                                      <p:cBhvr>
                                        <p:cTn id="159" dur="500"/>
                                        <p:tgtEl>
                                          <p:spTgt spid="4939"/>
                                        </p:tgtEl>
                                      </p:cBhvr>
                                    </p:animEffect>
                                  </p:childTnLst>
                                </p:cTn>
                              </p:par>
                            </p:childTnLst>
                          </p:cTn>
                        </p:par>
                        <p:par>
                          <p:cTn id="160" fill="hold">
                            <p:stCondLst>
                              <p:cond delay="3000"/>
                            </p:stCondLst>
                            <p:childTnLst>
                              <p:par>
                                <p:cTn id="161" presetID="23" presetClass="entr" presetSubtype="16" fill="hold" nodeType="afterEffect">
                                  <p:stCondLst>
                                    <p:cond delay="0"/>
                                  </p:stCondLst>
                                  <p:childTnLst>
                                    <p:set>
                                      <p:cBhvr>
                                        <p:cTn id="162" dur="1" fill="hold">
                                          <p:stCondLst>
                                            <p:cond delay="0"/>
                                          </p:stCondLst>
                                        </p:cTn>
                                        <p:tgtEl>
                                          <p:spTgt spid="4924"/>
                                        </p:tgtEl>
                                        <p:attrNameLst>
                                          <p:attrName>style.visibility</p:attrName>
                                        </p:attrNameLst>
                                      </p:cBhvr>
                                      <p:to>
                                        <p:strVal val="visible"/>
                                      </p:to>
                                    </p:set>
                                    <p:anim calcmode="lin" valueType="num">
                                      <p:cBhvr additive="base">
                                        <p:cTn id="163" dur="500"/>
                                        <p:tgtEl>
                                          <p:spTgt spid="4924"/>
                                        </p:tgtEl>
                                        <p:attrNameLst>
                                          <p:attrName>ppt_w</p:attrName>
                                        </p:attrNameLst>
                                      </p:cBhvr>
                                      <p:tavLst>
                                        <p:tav tm="0">
                                          <p:val>
                                            <p:strVal val="0"/>
                                          </p:val>
                                        </p:tav>
                                        <p:tav tm="100000">
                                          <p:val>
                                            <p:strVal val="#ppt_w"/>
                                          </p:val>
                                        </p:tav>
                                      </p:tavLst>
                                    </p:anim>
                                    <p:anim calcmode="lin" valueType="num">
                                      <p:cBhvr additive="base">
                                        <p:cTn id="164" dur="500"/>
                                        <p:tgtEl>
                                          <p:spTgt spid="4924"/>
                                        </p:tgtEl>
                                        <p:attrNameLst>
                                          <p:attrName>ppt_h</p:attrName>
                                        </p:attrNameLst>
                                      </p:cBhvr>
                                      <p:tavLst>
                                        <p:tav tm="0">
                                          <p:val>
                                            <p:strVal val="0"/>
                                          </p:val>
                                        </p:tav>
                                        <p:tav tm="100000">
                                          <p:val>
                                            <p:strVal val="#ppt_h"/>
                                          </p:val>
                                        </p:tav>
                                      </p:tavLst>
                                    </p:anim>
                                  </p:childTnLst>
                                </p:cTn>
                              </p:par>
                              <p:par>
                                <p:cTn id="165" presetID="23" presetClass="entr" presetSubtype="16" fill="hold" nodeType="withEffect">
                                  <p:stCondLst>
                                    <p:cond delay="0"/>
                                  </p:stCondLst>
                                  <p:childTnLst>
                                    <p:set>
                                      <p:cBhvr>
                                        <p:cTn id="166" dur="1" fill="hold">
                                          <p:stCondLst>
                                            <p:cond delay="0"/>
                                          </p:stCondLst>
                                        </p:cTn>
                                        <p:tgtEl>
                                          <p:spTgt spid="4925"/>
                                        </p:tgtEl>
                                        <p:attrNameLst>
                                          <p:attrName>style.visibility</p:attrName>
                                        </p:attrNameLst>
                                      </p:cBhvr>
                                      <p:to>
                                        <p:strVal val="visible"/>
                                      </p:to>
                                    </p:set>
                                    <p:anim calcmode="lin" valueType="num">
                                      <p:cBhvr additive="base">
                                        <p:cTn id="167" dur="500"/>
                                        <p:tgtEl>
                                          <p:spTgt spid="4925"/>
                                        </p:tgtEl>
                                        <p:attrNameLst>
                                          <p:attrName>ppt_w</p:attrName>
                                        </p:attrNameLst>
                                      </p:cBhvr>
                                      <p:tavLst>
                                        <p:tav tm="0">
                                          <p:val>
                                            <p:strVal val="0"/>
                                          </p:val>
                                        </p:tav>
                                        <p:tav tm="100000">
                                          <p:val>
                                            <p:strVal val="#ppt_w"/>
                                          </p:val>
                                        </p:tav>
                                      </p:tavLst>
                                    </p:anim>
                                    <p:anim calcmode="lin" valueType="num">
                                      <p:cBhvr additive="base">
                                        <p:cTn id="168" dur="500"/>
                                        <p:tgtEl>
                                          <p:spTgt spid="4925"/>
                                        </p:tgtEl>
                                        <p:attrNameLst>
                                          <p:attrName>ppt_h</p:attrName>
                                        </p:attrNameLst>
                                      </p:cBhvr>
                                      <p:tavLst>
                                        <p:tav tm="0">
                                          <p:val>
                                            <p:strVal val="0"/>
                                          </p:val>
                                        </p:tav>
                                        <p:tav tm="100000">
                                          <p:val>
                                            <p:strVal val="#ppt_h"/>
                                          </p:val>
                                        </p:tav>
                                      </p:tavLst>
                                    </p:anim>
                                  </p:childTnLst>
                                </p:cTn>
                              </p:par>
                              <p:par>
                                <p:cTn id="169" presetID="23" presetClass="entr" presetSubtype="16" fill="hold" nodeType="withEffect">
                                  <p:stCondLst>
                                    <p:cond delay="0"/>
                                  </p:stCondLst>
                                  <p:childTnLst>
                                    <p:set>
                                      <p:cBhvr>
                                        <p:cTn id="170" dur="1" fill="hold">
                                          <p:stCondLst>
                                            <p:cond delay="0"/>
                                          </p:stCondLst>
                                        </p:cTn>
                                        <p:tgtEl>
                                          <p:spTgt spid="4926"/>
                                        </p:tgtEl>
                                        <p:attrNameLst>
                                          <p:attrName>style.visibility</p:attrName>
                                        </p:attrNameLst>
                                      </p:cBhvr>
                                      <p:to>
                                        <p:strVal val="visible"/>
                                      </p:to>
                                    </p:set>
                                    <p:anim calcmode="lin" valueType="num">
                                      <p:cBhvr additive="base">
                                        <p:cTn id="171" dur="500"/>
                                        <p:tgtEl>
                                          <p:spTgt spid="4926"/>
                                        </p:tgtEl>
                                        <p:attrNameLst>
                                          <p:attrName>ppt_w</p:attrName>
                                        </p:attrNameLst>
                                      </p:cBhvr>
                                      <p:tavLst>
                                        <p:tav tm="0">
                                          <p:val>
                                            <p:strVal val="0"/>
                                          </p:val>
                                        </p:tav>
                                        <p:tav tm="100000">
                                          <p:val>
                                            <p:strVal val="#ppt_w"/>
                                          </p:val>
                                        </p:tav>
                                      </p:tavLst>
                                    </p:anim>
                                    <p:anim calcmode="lin" valueType="num">
                                      <p:cBhvr additive="base">
                                        <p:cTn id="172" dur="500"/>
                                        <p:tgtEl>
                                          <p:spTgt spid="4926"/>
                                        </p:tgtEl>
                                        <p:attrNameLst>
                                          <p:attrName>ppt_h</p:attrName>
                                        </p:attrNameLst>
                                      </p:cBhvr>
                                      <p:tavLst>
                                        <p:tav tm="0">
                                          <p:val>
                                            <p:strVal val="0"/>
                                          </p:val>
                                        </p:tav>
                                        <p:tav tm="100000">
                                          <p:val>
                                            <p:strVal val="#ppt_h"/>
                                          </p:val>
                                        </p:tav>
                                      </p:tavLst>
                                    </p:anim>
                                  </p:childTnLst>
                                </p:cTn>
                              </p:par>
                              <p:par>
                                <p:cTn id="173" presetID="23" presetClass="entr" presetSubtype="16" fill="hold" nodeType="withEffect">
                                  <p:stCondLst>
                                    <p:cond delay="0"/>
                                  </p:stCondLst>
                                  <p:childTnLst>
                                    <p:set>
                                      <p:cBhvr>
                                        <p:cTn id="174" dur="1" fill="hold">
                                          <p:stCondLst>
                                            <p:cond delay="0"/>
                                          </p:stCondLst>
                                        </p:cTn>
                                        <p:tgtEl>
                                          <p:spTgt spid="4927"/>
                                        </p:tgtEl>
                                        <p:attrNameLst>
                                          <p:attrName>style.visibility</p:attrName>
                                        </p:attrNameLst>
                                      </p:cBhvr>
                                      <p:to>
                                        <p:strVal val="visible"/>
                                      </p:to>
                                    </p:set>
                                    <p:anim calcmode="lin" valueType="num">
                                      <p:cBhvr additive="base">
                                        <p:cTn id="175" dur="500"/>
                                        <p:tgtEl>
                                          <p:spTgt spid="4927"/>
                                        </p:tgtEl>
                                        <p:attrNameLst>
                                          <p:attrName>ppt_w</p:attrName>
                                        </p:attrNameLst>
                                      </p:cBhvr>
                                      <p:tavLst>
                                        <p:tav tm="0">
                                          <p:val>
                                            <p:strVal val="0"/>
                                          </p:val>
                                        </p:tav>
                                        <p:tav tm="100000">
                                          <p:val>
                                            <p:strVal val="#ppt_w"/>
                                          </p:val>
                                        </p:tav>
                                      </p:tavLst>
                                    </p:anim>
                                    <p:anim calcmode="lin" valueType="num">
                                      <p:cBhvr additive="base">
                                        <p:cTn id="176" dur="500"/>
                                        <p:tgtEl>
                                          <p:spTgt spid="4927"/>
                                        </p:tgtEl>
                                        <p:attrNameLst>
                                          <p:attrName>ppt_h</p:attrName>
                                        </p:attrNameLst>
                                      </p:cBhvr>
                                      <p:tavLst>
                                        <p:tav tm="0">
                                          <p:val>
                                            <p:strVal val="0"/>
                                          </p:val>
                                        </p:tav>
                                        <p:tav tm="100000">
                                          <p:val>
                                            <p:strVal val="#ppt_h"/>
                                          </p:val>
                                        </p:tav>
                                      </p:tavLst>
                                    </p:anim>
                                  </p:childTnLst>
                                </p:cTn>
                              </p:par>
                              <p:par>
                                <p:cTn id="177" presetID="23" presetClass="entr" presetSubtype="16" fill="hold" nodeType="withEffect">
                                  <p:stCondLst>
                                    <p:cond delay="0"/>
                                  </p:stCondLst>
                                  <p:childTnLst>
                                    <p:set>
                                      <p:cBhvr>
                                        <p:cTn id="178" dur="1" fill="hold">
                                          <p:stCondLst>
                                            <p:cond delay="0"/>
                                          </p:stCondLst>
                                        </p:cTn>
                                        <p:tgtEl>
                                          <p:spTgt spid="4928"/>
                                        </p:tgtEl>
                                        <p:attrNameLst>
                                          <p:attrName>style.visibility</p:attrName>
                                        </p:attrNameLst>
                                      </p:cBhvr>
                                      <p:to>
                                        <p:strVal val="visible"/>
                                      </p:to>
                                    </p:set>
                                    <p:anim calcmode="lin" valueType="num">
                                      <p:cBhvr additive="base">
                                        <p:cTn id="179" dur="500"/>
                                        <p:tgtEl>
                                          <p:spTgt spid="4928"/>
                                        </p:tgtEl>
                                        <p:attrNameLst>
                                          <p:attrName>ppt_w</p:attrName>
                                        </p:attrNameLst>
                                      </p:cBhvr>
                                      <p:tavLst>
                                        <p:tav tm="0">
                                          <p:val>
                                            <p:strVal val="0"/>
                                          </p:val>
                                        </p:tav>
                                        <p:tav tm="100000">
                                          <p:val>
                                            <p:strVal val="#ppt_w"/>
                                          </p:val>
                                        </p:tav>
                                      </p:tavLst>
                                    </p:anim>
                                    <p:anim calcmode="lin" valueType="num">
                                      <p:cBhvr additive="base">
                                        <p:cTn id="180" dur="500"/>
                                        <p:tgtEl>
                                          <p:spTgt spid="4928"/>
                                        </p:tgtEl>
                                        <p:attrNameLst>
                                          <p:attrName>ppt_h</p:attrName>
                                        </p:attrNameLst>
                                      </p:cBhvr>
                                      <p:tavLst>
                                        <p:tav tm="0">
                                          <p:val>
                                            <p:strVal val="0"/>
                                          </p:val>
                                        </p:tav>
                                        <p:tav tm="100000">
                                          <p:val>
                                            <p:strVal val="#ppt_h"/>
                                          </p:val>
                                        </p:tav>
                                      </p:tavLst>
                                    </p:anim>
                                  </p:childTnLst>
                                </p:cTn>
                              </p:par>
                              <p:par>
                                <p:cTn id="181" presetID="23" presetClass="entr" presetSubtype="16" fill="hold" nodeType="withEffect">
                                  <p:stCondLst>
                                    <p:cond delay="0"/>
                                  </p:stCondLst>
                                  <p:childTnLst>
                                    <p:set>
                                      <p:cBhvr>
                                        <p:cTn id="182" dur="1" fill="hold">
                                          <p:stCondLst>
                                            <p:cond delay="0"/>
                                          </p:stCondLst>
                                        </p:cTn>
                                        <p:tgtEl>
                                          <p:spTgt spid="4929"/>
                                        </p:tgtEl>
                                        <p:attrNameLst>
                                          <p:attrName>style.visibility</p:attrName>
                                        </p:attrNameLst>
                                      </p:cBhvr>
                                      <p:to>
                                        <p:strVal val="visible"/>
                                      </p:to>
                                    </p:set>
                                    <p:anim calcmode="lin" valueType="num">
                                      <p:cBhvr additive="base">
                                        <p:cTn id="183" dur="500"/>
                                        <p:tgtEl>
                                          <p:spTgt spid="4929"/>
                                        </p:tgtEl>
                                        <p:attrNameLst>
                                          <p:attrName>ppt_w</p:attrName>
                                        </p:attrNameLst>
                                      </p:cBhvr>
                                      <p:tavLst>
                                        <p:tav tm="0">
                                          <p:val>
                                            <p:strVal val="0"/>
                                          </p:val>
                                        </p:tav>
                                        <p:tav tm="100000">
                                          <p:val>
                                            <p:strVal val="#ppt_w"/>
                                          </p:val>
                                        </p:tav>
                                      </p:tavLst>
                                    </p:anim>
                                    <p:anim calcmode="lin" valueType="num">
                                      <p:cBhvr additive="base">
                                        <p:cTn id="184" dur="500"/>
                                        <p:tgtEl>
                                          <p:spTgt spid="4929"/>
                                        </p:tgtEl>
                                        <p:attrNameLst>
                                          <p:attrName>ppt_h</p:attrName>
                                        </p:attrNameLst>
                                      </p:cBhvr>
                                      <p:tavLst>
                                        <p:tav tm="0">
                                          <p:val>
                                            <p:strVal val="0"/>
                                          </p:val>
                                        </p:tav>
                                        <p:tav tm="100000">
                                          <p:val>
                                            <p:strVal val="#ppt_h"/>
                                          </p:val>
                                        </p:tav>
                                      </p:tavLst>
                                    </p:anim>
                                  </p:childTnLst>
                                </p:cTn>
                              </p:par>
                              <p:par>
                                <p:cTn id="185" presetID="23" presetClass="entr" presetSubtype="16" fill="hold" nodeType="withEffect">
                                  <p:stCondLst>
                                    <p:cond delay="0"/>
                                  </p:stCondLst>
                                  <p:childTnLst>
                                    <p:set>
                                      <p:cBhvr>
                                        <p:cTn id="186" dur="1" fill="hold">
                                          <p:stCondLst>
                                            <p:cond delay="0"/>
                                          </p:stCondLst>
                                        </p:cTn>
                                        <p:tgtEl>
                                          <p:spTgt spid="4930"/>
                                        </p:tgtEl>
                                        <p:attrNameLst>
                                          <p:attrName>style.visibility</p:attrName>
                                        </p:attrNameLst>
                                      </p:cBhvr>
                                      <p:to>
                                        <p:strVal val="visible"/>
                                      </p:to>
                                    </p:set>
                                    <p:anim calcmode="lin" valueType="num">
                                      <p:cBhvr additive="base">
                                        <p:cTn id="187" dur="500"/>
                                        <p:tgtEl>
                                          <p:spTgt spid="4930"/>
                                        </p:tgtEl>
                                        <p:attrNameLst>
                                          <p:attrName>ppt_w</p:attrName>
                                        </p:attrNameLst>
                                      </p:cBhvr>
                                      <p:tavLst>
                                        <p:tav tm="0">
                                          <p:val>
                                            <p:strVal val="0"/>
                                          </p:val>
                                        </p:tav>
                                        <p:tav tm="100000">
                                          <p:val>
                                            <p:strVal val="#ppt_w"/>
                                          </p:val>
                                        </p:tav>
                                      </p:tavLst>
                                    </p:anim>
                                    <p:anim calcmode="lin" valueType="num">
                                      <p:cBhvr additive="base">
                                        <p:cTn id="188" dur="500"/>
                                        <p:tgtEl>
                                          <p:spTgt spid="4930"/>
                                        </p:tgtEl>
                                        <p:attrNameLst>
                                          <p:attrName>ppt_h</p:attrName>
                                        </p:attrNameLst>
                                      </p:cBhvr>
                                      <p:tavLst>
                                        <p:tav tm="0">
                                          <p:val>
                                            <p:strVal val="0"/>
                                          </p:val>
                                        </p:tav>
                                        <p:tav tm="100000">
                                          <p:val>
                                            <p:strVal val="#ppt_h"/>
                                          </p:val>
                                        </p:tav>
                                      </p:tavLst>
                                    </p:anim>
                                  </p:childTnLst>
                                </p:cTn>
                              </p:par>
                              <p:par>
                                <p:cTn id="189" presetID="23" presetClass="entr" presetSubtype="16" fill="hold" nodeType="withEffect">
                                  <p:stCondLst>
                                    <p:cond delay="0"/>
                                  </p:stCondLst>
                                  <p:childTnLst>
                                    <p:set>
                                      <p:cBhvr>
                                        <p:cTn id="190" dur="1" fill="hold">
                                          <p:stCondLst>
                                            <p:cond delay="0"/>
                                          </p:stCondLst>
                                        </p:cTn>
                                        <p:tgtEl>
                                          <p:spTgt spid="4931"/>
                                        </p:tgtEl>
                                        <p:attrNameLst>
                                          <p:attrName>style.visibility</p:attrName>
                                        </p:attrNameLst>
                                      </p:cBhvr>
                                      <p:to>
                                        <p:strVal val="visible"/>
                                      </p:to>
                                    </p:set>
                                    <p:anim calcmode="lin" valueType="num">
                                      <p:cBhvr additive="base">
                                        <p:cTn id="191" dur="500"/>
                                        <p:tgtEl>
                                          <p:spTgt spid="4931"/>
                                        </p:tgtEl>
                                        <p:attrNameLst>
                                          <p:attrName>ppt_w</p:attrName>
                                        </p:attrNameLst>
                                      </p:cBhvr>
                                      <p:tavLst>
                                        <p:tav tm="0">
                                          <p:val>
                                            <p:strVal val="0"/>
                                          </p:val>
                                        </p:tav>
                                        <p:tav tm="100000">
                                          <p:val>
                                            <p:strVal val="#ppt_w"/>
                                          </p:val>
                                        </p:tav>
                                      </p:tavLst>
                                    </p:anim>
                                    <p:anim calcmode="lin" valueType="num">
                                      <p:cBhvr additive="base">
                                        <p:cTn id="192" dur="500"/>
                                        <p:tgtEl>
                                          <p:spTgt spid="4931"/>
                                        </p:tgtEl>
                                        <p:attrNameLst>
                                          <p:attrName>ppt_h</p:attrName>
                                        </p:attrNameLst>
                                      </p:cBhvr>
                                      <p:tavLst>
                                        <p:tav tm="0">
                                          <p:val>
                                            <p:strVal val="0"/>
                                          </p:val>
                                        </p:tav>
                                        <p:tav tm="100000">
                                          <p:val>
                                            <p:strVal val="#ppt_h"/>
                                          </p:val>
                                        </p:tav>
                                      </p:tavLst>
                                    </p:anim>
                                  </p:childTnLst>
                                </p:cTn>
                              </p:par>
                            </p:childTnLst>
                          </p:cTn>
                        </p:par>
                        <p:par>
                          <p:cTn id="193" fill="hold">
                            <p:stCondLst>
                              <p:cond delay="3500"/>
                            </p:stCondLst>
                            <p:childTnLst>
                              <p:par>
                                <p:cTn id="194" presetID="10" presetClass="entr" presetSubtype="0" fill="hold" nodeType="afterEffect">
                                  <p:stCondLst>
                                    <p:cond delay="0"/>
                                  </p:stCondLst>
                                  <p:childTnLst>
                                    <p:set>
                                      <p:cBhvr>
                                        <p:cTn id="195" dur="1" fill="hold">
                                          <p:stCondLst>
                                            <p:cond delay="0"/>
                                          </p:stCondLst>
                                        </p:cTn>
                                        <p:tgtEl>
                                          <p:spTgt spid="4971"/>
                                        </p:tgtEl>
                                        <p:attrNameLst>
                                          <p:attrName>style.visibility</p:attrName>
                                        </p:attrNameLst>
                                      </p:cBhvr>
                                      <p:to>
                                        <p:strVal val="visible"/>
                                      </p:to>
                                    </p:set>
                                    <p:animEffect transition="in" filter="fade">
                                      <p:cBhvr>
                                        <p:cTn id="196" dur="500"/>
                                        <p:tgtEl>
                                          <p:spTgt spid="4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58"/>
        <p:cNvGrpSpPr/>
        <p:nvPr/>
      </p:nvGrpSpPr>
      <p:grpSpPr>
        <a:xfrm>
          <a:off x="0" y="0"/>
          <a:ext cx="0" cy="0"/>
          <a:chOff x="0" y="0"/>
          <a:chExt cx="0" cy="0"/>
        </a:xfrm>
      </p:grpSpPr>
      <p:sp>
        <p:nvSpPr>
          <p:cNvPr id="5059" name="Google Shape;5059;p106"/>
          <p:cNvSpPr/>
          <p:nvPr/>
        </p:nvSpPr>
        <p:spPr>
          <a:xfrm>
            <a:off x="2727325" y="1093788"/>
            <a:ext cx="7334250" cy="5473700"/>
          </a:xfrm>
          <a:custGeom>
            <a:avLst/>
            <a:gdLst/>
            <a:ahLst/>
            <a:cxnLst/>
            <a:rect l="l" t="t" r="r" b="b"/>
            <a:pathLst>
              <a:path w="554" h="413" extrusionOk="0">
                <a:moveTo>
                  <a:pt x="542" y="75"/>
                </a:moveTo>
                <a:cubicBezTo>
                  <a:pt x="542" y="75"/>
                  <a:pt x="514" y="114"/>
                  <a:pt x="514" y="115"/>
                </a:cubicBezTo>
                <a:cubicBezTo>
                  <a:pt x="512" y="121"/>
                  <a:pt x="500" y="129"/>
                  <a:pt x="495" y="130"/>
                </a:cubicBezTo>
                <a:cubicBezTo>
                  <a:pt x="487" y="131"/>
                  <a:pt x="474" y="134"/>
                  <a:pt x="464" y="137"/>
                </a:cubicBezTo>
                <a:cubicBezTo>
                  <a:pt x="454" y="141"/>
                  <a:pt x="442" y="147"/>
                  <a:pt x="435" y="148"/>
                </a:cubicBezTo>
                <a:cubicBezTo>
                  <a:pt x="430" y="148"/>
                  <a:pt x="409" y="151"/>
                  <a:pt x="403" y="156"/>
                </a:cubicBezTo>
                <a:cubicBezTo>
                  <a:pt x="396" y="162"/>
                  <a:pt x="393" y="166"/>
                  <a:pt x="383" y="164"/>
                </a:cubicBezTo>
                <a:cubicBezTo>
                  <a:pt x="382" y="163"/>
                  <a:pt x="380" y="164"/>
                  <a:pt x="378" y="164"/>
                </a:cubicBezTo>
                <a:cubicBezTo>
                  <a:pt x="382" y="160"/>
                  <a:pt x="385" y="158"/>
                  <a:pt x="387" y="156"/>
                </a:cubicBezTo>
                <a:cubicBezTo>
                  <a:pt x="391" y="152"/>
                  <a:pt x="417" y="140"/>
                  <a:pt x="426" y="139"/>
                </a:cubicBezTo>
                <a:cubicBezTo>
                  <a:pt x="437" y="137"/>
                  <a:pt x="450" y="123"/>
                  <a:pt x="456" y="113"/>
                </a:cubicBezTo>
                <a:cubicBezTo>
                  <a:pt x="457" y="113"/>
                  <a:pt x="478" y="69"/>
                  <a:pt x="483" y="62"/>
                </a:cubicBezTo>
                <a:cubicBezTo>
                  <a:pt x="485" y="57"/>
                  <a:pt x="488" y="52"/>
                  <a:pt x="490" y="47"/>
                </a:cubicBezTo>
                <a:cubicBezTo>
                  <a:pt x="494" y="38"/>
                  <a:pt x="498" y="32"/>
                  <a:pt x="498" y="32"/>
                </a:cubicBezTo>
                <a:cubicBezTo>
                  <a:pt x="476" y="38"/>
                  <a:pt x="474" y="83"/>
                  <a:pt x="435" y="122"/>
                </a:cubicBezTo>
                <a:cubicBezTo>
                  <a:pt x="426" y="128"/>
                  <a:pt x="420" y="130"/>
                  <a:pt x="420" y="130"/>
                </a:cubicBezTo>
                <a:cubicBezTo>
                  <a:pt x="420" y="130"/>
                  <a:pt x="417" y="126"/>
                  <a:pt x="418" y="114"/>
                </a:cubicBezTo>
                <a:cubicBezTo>
                  <a:pt x="418" y="111"/>
                  <a:pt x="419" y="107"/>
                  <a:pt x="421" y="102"/>
                </a:cubicBezTo>
                <a:cubicBezTo>
                  <a:pt x="423" y="103"/>
                  <a:pt x="426" y="68"/>
                  <a:pt x="426" y="68"/>
                </a:cubicBezTo>
                <a:cubicBezTo>
                  <a:pt x="419" y="70"/>
                  <a:pt x="419" y="86"/>
                  <a:pt x="415" y="100"/>
                </a:cubicBezTo>
                <a:cubicBezTo>
                  <a:pt x="412" y="115"/>
                  <a:pt x="413" y="131"/>
                  <a:pt x="410" y="134"/>
                </a:cubicBezTo>
                <a:cubicBezTo>
                  <a:pt x="406" y="137"/>
                  <a:pt x="395" y="146"/>
                  <a:pt x="387" y="145"/>
                </a:cubicBezTo>
                <a:cubicBezTo>
                  <a:pt x="383" y="145"/>
                  <a:pt x="370" y="153"/>
                  <a:pt x="365" y="160"/>
                </a:cubicBezTo>
                <a:cubicBezTo>
                  <a:pt x="359" y="167"/>
                  <a:pt x="340" y="183"/>
                  <a:pt x="335" y="185"/>
                </a:cubicBezTo>
                <a:cubicBezTo>
                  <a:pt x="313" y="191"/>
                  <a:pt x="282" y="210"/>
                  <a:pt x="278" y="216"/>
                </a:cubicBezTo>
                <a:cubicBezTo>
                  <a:pt x="277" y="215"/>
                  <a:pt x="277" y="215"/>
                  <a:pt x="276" y="214"/>
                </a:cubicBezTo>
                <a:cubicBezTo>
                  <a:pt x="276" y="211"/>
                  <a:pt x="276" y="203"/>
                  <a:pt x="278" y="192"/>
                </a:cubicBezTo>
                <a:cubicBezTo>
                  <a:pt x="279" y="185"/>
                  <a:pt x="281" y="179"/>
                  <a:pt x="283" y="172"/>
                </a:cubicBezTo>
                <a:cubicBezTo>
                  <a:pt x="284" y="168"/>
                  <a:pt x="288" y="168"/>
                  <a:pt x="290" y="163"/>
                </a:cubicBezTo>
                <a:cubicBezTo>
                  <a:pt x="291" y="160"/>
                  <a:pt x="302" y="150"/>
                  <a:pt x="304" y="148"/>
                </a:cubicBezTo>
                <a:cubicBezTo>
                  <a:pt x="308" y="141"/>
                  <a:pt x="323" y="134"/>
                  <a:pt x="331" y="127"/>
                </a:cubicBezTo>
                <a:cubicBezTo>
                  <a:pt x="332" y="127"/>
                  <a:pt x="398" y="72"/>
                  <a:pt x="400" y="70"/>
                </a:cubicBezTo>
                <a:cubicBezTo>
                  <a:pt x="401" y="68"/>
                  <a:pt x="403" y="61"/>
                  <a:pt x="403" y="61"/>
                </a:cubicBezTo>
                <a:cubicBezTo>
                  <a:pt x="365" y="72"/>
                  <a:pt x="330" y="110"/>
                  <a:pt x="315" y="122"/>
                </a:cubicBezTo>
                <a:cubicBezTo>
                  <a:pt x="312" y="124"/>
                  <a:pt x="294" y="139"/>
                  <a:pt x="291" y="142"/>
                </a:cubicBezTo>
                <a:cubicBezTo>
                  <a:pt x="275" y="161"/>
                  <a:pt x="270" y="150"/>
                  <a:pt x="271" y="144"/>
                </a:cubicBezTo>
                <a:cubicBezTo>
                  <a:pt x="272" y="133"/>
                  <a:pt x="270" y="107"/>
                  <a:pt x="274" y="88"/>
                </a:cubicBezTo>
                <a:cubicBezTo>
                  <a:pt x="275" y="83"/>
                  <a:pt x="277" y="75"/>
                  <a:pt x="280" y="66"/>
                </a:cubicBezTo>
                <a:cubicBezTo>
                  <a:pt x="281" y="66"/>
                  <a:pt x="282" y="60"/>
                  <a:pt x="286" y="49"/>
                </a:cubicBezTo>
                <a:cubicBezTo>
                  <a:pt x="288" y="43"/>
                  <a:pt x="290" y="37"/>
                  <a:pt x="292" y="32"/>
                </a:cubicBezTo>
                <a:cubicBezTo>
                  <a:pt x="295" y="24"/>
                  <a:pt x="302" y="0"/>
                  <a:pt x="294" y="0"/>
                </a:cubicBezTo>
                <a:cubicBezTo>
                  <a:pt x="294" y="0"/>
                  <a:pt x="292" y="18"/>
                  <a:pt x="289" y="26"/>
                </a:cubicBezTo>
                <a:cubicBezTo>
                  <a:pt x="287" y="32"/>
                  <a:pt x="285" y="38"/>
                  <a:pt x="282" y="45"/>
                </a:cubicBezTo>
                <a:cubicBezTo>
                  <a:pt x="278" y="53"/>
                  <a:pt x="276" y="61"/>
                  <a:pt x="273" y="73"/>
                </a:cubicBezTo>
                <a:cubicBezTo>
                  <a:pt x="270" y="82"/>
                  <a:pt x="268" y="90"/>
                  <a:pt x="267" y="94"/>
                </a:cubicBezTo>
                <a:cubicBezTo>
                  <a:pt x="263" y="112"/>
                  <a:pt x="262" y="155"/>
                  <a:pt x="261" y="161"/>
                </a:cubicBezTo>
                <a:cubicBezTo>
                  <a:pt x="261" y="166"/>
                  <a:pt x="258" y="198"/>
                  <a:pt x="255" y="221"/>
                </a:cubicBezTo>
                <a:cubicBezTo>
                  <a:pt x="255" y="221"/>
                  <a:pt x="255" y="221"/>
                  <a:pt x="255" y="221"/>
                </a:cubicBezTo>
                <a:cubicBezTo>
                  <a:pt x="253" y="220"/>
                  <a:pt x="251" y="212"/>
                  <a:pt x="250" y="206"/>
                </a:cubicBezTo>
                <a:cubicBezTo>
                  <a:pt x="250" y="205"/>
                  <a:pt x="246" y="202"/>
                  <a:pt x="242" y="198"/>
                </a:cubicBezTo>
                <a:cubicBezTo>
                  <a:pt x="242" y="196"/>
                  <a:pt x="241" y="194"/>
                  <a:pt x="241" y="193"/>
                </a:cubicBezTo>
                <a:cubicBezTo>
                  <a:pt x="238" y="190"/>
                  <a:pt x="236" y="188"/>
                  <a:pt x="234" y="186"/>
                </a:cubicBezTo>
                <a:cubicBezTo>
                  <a:pt x="233" y="184"/>
                  <a:pt x="233" y="183"/>
                  <a:pt x="233" y="182"/>
                </a:cubicBezTo>
                <a:cubicBezTo>
                  <a:pt x="234" y="175"/>
                  <a:pt x="236" y="165"/>
                  <a:pt x="236" y="156"/>
                </a:cubicBezTo>
                <a:cubicBezTo>
                  <a:pt x="235" y="144"/>
                  <a:pt x="233" y="124"/>
                  <a:pt x="233" y="109"/>
                </a:cubicBezTo>
                <a:cubicBezTo>
                  <a:pt x="234" y="110"/>
                  <a:pt x="232" y="104"/>
                  <a:pt x="236" y="89"/>
                </a:cubicBezTo>
                <a:cubicBezTo>
                  <a:pt x="248" y="41"/>
                  <a:pt x="242" y="20"/>
                  <a:pt x="241" y="24"/>
                </a:cubicBezTo>
                <a:cubicBezTo>
                  <a:pt x="241" y="28"/>
                  <a:pt x="223" y="110"/>
                  <a:pt x="223" y="110"/>
                </a:cubicBezTo>
                <a:cubicBezTo>
                  <a:pt x="222" y="122"/>
                  <a:pt x="221" y="131"/>
                  <a:pt x="220" y="126"/>
                </a:cubicBezTo>
                <a:cubicBezTo>
                  <a:pt x="218" y="123"/>
                  <a:pt x="214" y="119"/>
                  <a:pt x="212" y="115"/>
                </a:cubicBezTo>
                <a:cubicBezTo>
                  <a:pt x="205" y="97"/>
                  <a:pt x="183" y="37"/>
                  <a:pt x="178" y="32"/>
                </a:cubicBezTo>
                <a:cubicBezTo>
                  <a:pt x="171" y="37"/>
                  <a:pt x="185" y="75"/>
                  <a:pt x="203" y="117"/>
                </a:cubicBezTo>
                <a:cubicBezTo>
                  <a:pt x="207" y="128"/>
                  <a:pt x="211" y="139"/>
                  <a:pt x="214" y="149"/>
                </a:cubicBezTo>
                <a:cubicBezTo>
                  <a:pt x="219" y="160"/>
                  <a:pt x="218" y="166"/>
                  <a:pt x="216" y="170"/>
                </a:cubicBezTo>
                <a:cubicBezTo>
                  <a:pt x="207" y="162"/>
                  <a:pt x="198" y="157"/>
                  <a:pt x="192" y="151"/>
                </a:cubicBezTo>
                <a:cubicBezTo>
                  <a:pt x="188" y="146"/>
                  <a:pt x="177" y="131"/>
                  <a:pt x="167" y="117"/>
                </a:cubicBezTo>
                <a:cubicBezTo>
                  <a:pt x="143" y="75"/>
                  <a:pt x="139" y="40"/>
                  <a:pt x="138" y="40"/>
                </a:cubicBezTo>
                <a:cubicBezTo>
                  <a:pt x="138" y="36"/>
                  <a:pt x="125" y="5"/>
                  <a:pt x="123" y="6"/>
                </a:cubicBezTo>
                <a:cubicBezTo>
                  <a:pt x="119" y="7"/>
                  <a:pt x="131" y="48"/>
                  <a:pt x="131" y="48"/>
                </a:cubicBezTo>
                <a:cubicBezTo>
                  <a:pt x="133" y="54"/>
                  <a:pt x="133" y="76"/>
                  <a:pt x="133" y="78"/>
                </a:cubicBezTo>
                <a:cubicBezTo>
                  <a:pt x="132" y="87"/>
                  <a:pt x="131" y="89"/>
                  <a:pt x="130" y="90"/>
                </a:cubicBezTo>
                <a:cubicBezTo>
                  <a:pt x="125" y="93"/>
                  <a:pt x="118" y="60"/>
                  <a:pt x="114" y="45"/>
                </a:cubicBezTo>
                <a:cubicBezTo>
                  <a:pt x="115" y="44"/>
                  <a:pt x="110" y="47"/>
                  <a:pt x="110" y="52"/>
                </a:cubicBezTo>
                <a:cubicBezTo>
                  <a:pt x="110" y="75"/>
                  <a:pt x="113" y="78"/>
                  <a:pt x="114" y="82"/>
                </a:cubicBezTo>
                <a:cubicBezTo>
                  <a:pt x="114" y="80"/>
                  <a:pt x="121" y="100"/>
                  <a:pt x="129" y="103"/>
                </a:cubicBezTo>
                <a:cubicBezTo>
                  <a:pt x="136" y="106"/>
                  <a:pt x="144" y="112"/>
                  <a:pt x="148" y="120"/>
                </a:cubicBezTo>
                <a:cubicBezTo>
                  <a:pt x="152" y="127"/>
                  <a:pt x="174" y="159"/>
                  <a:pt x="182" y="167"/>
                </a:cubicBezTo>
                <a:cubicBezTo>
                  <a:pt x="190" y="175"/>
                  <a:pt x="205" y="191"/>
                  <a:pt x="205" y="197"/>
                </a:cubicBezTo>
                <a:cubicBezTo>
                  <a:pt x="206" y="202"/>
                  <a:pt x="213" y="210"/>
                  <a:pt x="215" y="213"/>
                </a:cubicBezTo>
                <a:cubicBezTo>
                  <a:pt x="217" y="217"/>
                  <a:pt x="218" y="216"/>
                  <a:pt x="223" y="222"/>
                </a:cubicBezTo>
                <a:cubicBezTo>
                  <a:pt x="228" y="226"/>
                  <a:pt x="233" y="241"/>
                  <a:pt x="235" y="246"/>
                </a:cubicBezTo>
                <a:cubicBezTo>
                  <a:pt x="235" y="247"/>
                  <a:pt x="235" y="248"/>
                  <a:pt x="235" y="249"/>
                </a:cubicBezTo>
                <a:cubicBezTo>
                  <a:pt x="230" y="243"/>
                  <a:pt x="224" y="236"/>
                  <a:pt x="224" y="234"/>
                </a:cubicBezTo>
                <a:cubicBezTo>
                  <a:pt x="224" y="230"/>
                  <a:pt x="216" y="229"/>
                  <a:pt x="211" y="228"/>
                </a:cubicBezTo>
                <a:cubicBezTo>
                  <a:pt x="207" y="227"/>
                  <a:pt x="200" y="233"/>
                  <a:pt x="185" y="229"/>
                </a:cubicBezTo>
                <a:cubicBezTo>
                  <a:pt x="170" y="225"/>
                  <a:pt x="165" y="214"/>
                  <a:pt x="160" y="209"/>
                </a:cubicBezTo>
                <a:cubicBezTo>
                  <a:pt x="156" y="205"/>
                  <a:pt x="133" y="198"/>
                  <a:pt x="122" y="192"/>
                </a:cubicBezTo>
                <a:cubicBezTo>
                  <a:pt x="114" y="188"/>
                  <a:pt x="106" y="188"/>
                  <a:pt x="106" y="188"/>
                </a:cubicBezTo>
                <a:cubicBezTo>
                  <a:pt x="103" y="187"/>
                  <a:pt x="75" y="159"/>
                  <a:pt x="62" y="149"/>
                </a:cubicBezTo>
                <a:cubicBezTo>
                  <a:pt x="52" y="142"/>
                  <a:pt x="54" y="135"/>
                  <a:pt x="53" y="129"/>
                </a:cubicBezTo>
                <a:cubicBezTo>
                  <a:pt x="53" y="125"/>
                  <a:pt x="52" y="115"/>
                  <a:pt x="53" y="104"/>
                </a:cubicBezTo>
                <a:cubicBezTo>
                  <a:pt x="47" y="113"/>
                  <a:pt x="48" y="137"/>
                  <a:pt x="47" y="138"/>
                </a:cubicBezTo>
                <a:cubicBezTo>
                  <a:pt x="42" y="144"/>
                  <a:pt x="6" y="125"/>
                  <a:pt x="5" y="126"/>
                </a:cubicBezTo>
                <a:cubicBezTo>
                  <a:pt x="0" y="130"/>
                  <a:pt x="24" y="141"/>
                  <a:pt x="24" y="141"/>
                </a:cubicBezTo>
                <a:cubicBezTo>
                  <a:pt x="24" y="141"/>
                  <a:pt x="45" y="147"/>
                  <a:pt x="48" y="147"/>
                </a:cubicBezTo>
                <a:cubicBezTo>
                  <a:pt x="57" y="148"/>
                  <a:pt x="78" y="179"/>
                  <a:pt x="88" y="184"/>
                </a:cubicBezTo>
                <a:cubicBezTo>
                  <a:pt x="97" y="189"/>
                  <a:pt x="92" y="191"/>
                  <a:pt x="92" y="191"/>
                </a:cubicBezTo>
                <a:cubicBezTo>
                  <a:pt x="88" y="192"/>
                  <a:pt x="82" y="189"/>
                  <a:pt x="75" y="190"/>
                </a:cubicBezTo>
                <a:cubicBezTo>
                  <a:pt x="69" y="190"/>
                  <a:pt x="44" y="186"/>
                  <a:pt x="38" y="184"/>
                </a:cubicBezTo>
                <a:cubicBezTo>
                  <a:pt x="32" y="183"/>
                  <a:pt x="16" y="159"/>
                  <a:pt x="16" y="159"/>
                </a:cubicBezTo>
                <a:cubicBezTo>
                  <a:pt x="7" y="144"/>
                  <a:pt x="0" y="139"/>
                  <a:pt x="0" y="139"/>
                </a:cubicBezTo>
                <a:cubicBezTo>
                  <a:pt x="0" y="139"/>
                  <a:pt x="7" y="155"/>
                  <a:pt x="9" y="158"/>
                </a:cubicBezTo>
                <a:cubicBezTo>
                  <a:pt x="14" y="164"/>
                  <a:pt x="28" y="186"/>
                  <a:pt x="30" y="188"/>
                </a:cubicBezTo>
                <a:cubicBezTo>
                  <a:pt x="32" y="189"/>
                  <a:pt x="35" y="194"/>
                  <a:pt x="41" y="198"/>
                </a:cubicBezTo>
                <a:cubicBezTo>
                  <a:pt x="46" y="200"/>
                  <a:pt x="63" y="201"/>
                  <a:pt x="72" y="203"/>
                </a:cubicBezTo>
                <a:cubicBezTo>
                  <a:pt x="82" y="205"/>
                  <a:pt x="96" y="204"/>
                  <a:pt x="105" y="201"/>
                </a:cubicBezTo>
                <a:cubicBezTo>
                  <a:pt x="114" y="199"/>
                  <a:pt x="145" y="216"/>
                  <a:pt x="156" y="222"/>
                </a:cubicBezTo>
                <a:cubicBezTo>
                  <a:pt x="172" y="236"/>
                  <a:pt x="181" y="247"/>
                  <a:pt x="194" y="248"/>
                </a:cubicBezTo>
                <a:cubicBezTo>
                  <a:pt x="207" y="249"/>
                  <a:pt x="204" y="250"/>
                  <a:pt x="207" y="252"/>
                </a:cubicBezTo>
                <a:cubicBezTo>
                  <a:pt x="210" y="254"/>
                  <a:pt x="208" y="260"/>
                  <a:pt x="219" y="267"/>
                </a:cubicBezTo>
                <a:cubicBezTo>
                  <a:pt x="224" y="271"/>
                  <a:pt x="227" y="276"/>
                  <a:pt x="230" y="281"/>
                </a:cubicBezTo>
                <a:cubicBezTo>
                  <a:pt x="231" y="289"/>
                  <a:pt x="233" y="297"/>
                  <a:pt x="233" y="300"/>
                </a:cubicBezTo>
                <a:cubicBezTo>
                  <a:pt x="233" y="302"/>
                  <a:pt x="232" y="330"/>
                  <a:pt x="229" y="346"/>
                </a:cubicBezTo>
                <a:cubicBezTo>
                  <a:pt x="226" y="356"/>
                  <a:pt x="218" y="361"/>
                  <a:pt x="200" y="372"/>
                </a:cubicBezTo>
                <a:cubicBezTo>
                  <a:pt x="200" y="372"/>
                  <a:pt x="199" y="371"/>
                  <a:pt x="199" y="370"/>
                </a:cubicBezTo>
                <a:cubicBezTo>
                  <a:pt x="199" y="371"/>
                  <a:pt x="199" y="372"/>
                  <a:pt x="199" y="373"/>
                </a:cubicBezTo>
                <a:cubicBezTo>
                  <a:pt x="198" y="374"/>
                  <a:pt x="197" y="374"/>
                  <a:pt x="196" y="375"/>
                </a:cubicBezTo>
                <a:cubicBezTo>
                  <a:pt x="191" y="370"/>
                  <a:pt x="182" y="369"/>
                  <a:pt x="175" y="368"/>
                </a:cubicBezTo>
                <a:cubicBezTo>
                  <a:pt x="181" y="370"/>
                  <a:pt x="189" y="372"/>
                  <a:pt x="191" y="377"/>
                </a:cubicBezTo>
                <a:cubicBezTo>
                  <a:pt x="190" y="377"/>
                  <a:pt x="189" y="378"/>
                  <a:pt x="188" y="378"/>
                </a:cubicBezTo>
                <a:cubicBezTo>
                  <a:pt x="183" y="377"/>
                  <a:pt x="177" y="377"/>
                  <a:pt x="172" y="377"/>
                </a:cubicBezTo>
                <a:cubicBezTo>
                  <a:pt x="174" y="377"/>
                  <a:pt x="176" y="379"/>
                  <a:pt x="178" y="379"/>
                </a:cubicBezTo>
                <a:cubicBezTo>
                  <a:pt x="174" y="380"/>
                  <a:pt x="170" y="378"/>
                  <a:pt x="165" y="379"/>
                </a:cubicBezTo>
                <a:cubicBezTo>
                  <a:pt x="167" y="379"/>
                  <a:pt x="168" y="382"/>
                  <a:pt x="170" y="382"/>
                </a:cubicBezTo>
                <a:cubicBezTo>
                  <a:pt x="159" y="385"/>
                  <a:pt x="152" y="382"/>
                  <a:pt x="144" y="384"/>
                </a:cubicBezTo>
                <a:cubicBezTo>
                  <a:pt x="148" y="383"/>
                  <a:pt x="153" y="384"/>
                  <a:pt x="156" y="387"/>
                </a:cubicBezTo>
                <a:cubicBezTo>
                  <a:pt x="151" y="389"/>
                  <a:pt x="145" y="388"/>
                  <a:pt x="140" y="390"/>
                </a:cubicBezTo>
                <a:cubicBezTo>
                  <a:pt x="141" y="389"/>
                  <a:pt x="147" y="393"/>
                  <a:pt x="149" y="393"/>
                </a:cubicBezTo>
                <a:cubicBezTo>
                  <a:pt x="144" y="396"/>
                  <a:pt x="137" y="397"/>
                  <a:pt x="132" y="397"/>
                </a:cubicBezTo>
                <a:cubicBezTo>
                  <a:pt x="141" y="402"/>
                  <a:pt x="151" y="397"/>
                  <a:pt x="161" y="396"/>
                </a:cubicBezTo>
                <a:cubicBezTo>
                  <a:pt x="158" y="396"/>
                  <a:pt x="153" y="402"/>
                  <a:pt x="151" y="404"/>
                </a:cubicBezTo>
                <a:cubicBezTo>
                  <a:pt x="156" y="403"/>
                  <a:pt x="160" y="401"/>
                  <a:pt x="166" y="401"/>
                </a:cubicBezTo>
                <a:cubicBezTo>
                  <a:pt x="165" y="402"/>
                  <a:pt x="164" y="403"/>
                  <a:pt x="163" y="404"/>
                </a:cubicBezTo>
                <a:cubicBezTo>
                  <a:pt x="166" y="402"/>
                  <a:pt x="169" y="401"/>
                  <a:pt x="173" y="401"/>
                </a:cubicBezTo>
                <a:cubicBezTo>
                  <a:pt x="172" y="402"/>
                  <a:pt x="172" y="403"/>
                  <a:pt x="171" y="403"/>
                </a:cubicBezTo>
                <a:cubicBezTo>
                  <a:pt x="177" y="402"/>
                  <a:pt x="183" y="400"/>
                  <a:pt x="188" y="400"/>
                </a:cubicBezTo>
                <a:cubicBezTo>
                  <a:pt x="185" y="404"/>
                  <a:pt x="184" y="406"/>
                  <a:pt x="185" y="410"/>
                </a:cubicBezTo>
                <a:cubicBezTo>
                  <a:pt x="187" y="408"/>
                  <a:pt x="190" y="407"/>
                  <a:pt x="193" y="405"/>
                </a:cubicBezTo>
                <a:cubicBezTo>
                  <a:pt x="193" y="408"/>
                  <a:pt x="195" y="411"/>
                  <a:pt x="195" y="413"/>
                </a:cubicBezTo>
                <a:cubicBezTo>
                  <a:pt x="201" y="410"/>
                  <a:pt x="213" y="413"/>
                  <a:pt x="211" y="405"/>
                </a:cubicBezTo>
                <a:cubicBezTo>
                  <a:pt x="219" y="403"/>
                  <a:pt x="225" y="408"/>
                  <a:pt x="232" y="410"/>
                </a:cubicBezTo>
                <a:cubicBezTo>
                  <a:pt x="242" y="412"/>
                  <a:pt x="243" y="410"/>
                  <a:pt x="251" y="407"/>
                </a:cubicBezTo>
                <a:cubicBezTo>
                  <a:pt x="260" y="404"/>
                  <a:pt x="259" y="402"/>
                  <a:pt x="269" y="403"/>
                </a:cubicBezTo>
                <a:cubicBezTo>
                  <a:pt x="277" y="404"/>
                  <a:pt x="287" y="408"/>
                  <a:pt x="295" y="408"/>
                </a:cubicBezTo>
                <a:cubicBezTo>
                  <a:pt x="292" y="407"/>
                  <a:pt x="290" y="403"/>
                  <a:pt x="288" y="402"/>
                </a:cubicBezTo>
                <a:cubicBezTo>
                  <a:pt x="299" y="402"/>
                  <a:pt x="308" y="408"/>
                  <a:pt x="319" y="409"/>
                </a:cubicBezTo>
                <a:cubicBezTo>
                  <a:pt x="318" y="409"/>
                  <a:pt x="326" y="403"/>
                  <a:pt x="328" y="403"/>
                </a:cubicBezTo>
                <a:cubicBezTo>
                  <a:pt x="333" y="403"/>
                  <a:pt x="338" y="404"/>
                  <a:pt x="342" y="404"/>
                </a:cubicBezTo>
                <a:cubicBezTo>
                  <a:pt x="342" y="403"/>
                  <a:pt x="343" y="401"/>
                  <a:pt x="343" y="400"/>
                </a:cubicBezTo>
                <a:cubicBezTo>
                  <a:pt x="343" y="400"/>
                  <a:pt x="351" y="402"/>
                  <a:pt x="350" y="402"/>
                </a:cubicBezTo>
                <a:cubicBezTo>
                  <a:pt x="350" y="402"/>
                  <a:pt x="350" y="401"/>
                  <a:pt x="350" y="401"/>
                </a:cubicBezTo>
                <a:cubicBezTo>
                  <a:pt x="352" y="401"/>
                  <a:pt x="354" y="402"/>
                  <a:pt x="356" y="401"/>
                </a:cubicBezTo>
                <a:cubicBezTo>
                  <a:pt x="357" y="401"/>
                  <a:pt x="356" y="400"/>
                  <a:pt x="356" y="400"/>
                </a:cubicBezTo>
                <a:cubicBezTo>
                  <a:pt x="361" y="400"/>
                  <a:pt x="365" y="402"/>
                  <a:pt x="369" y="401"/>
                </a:cubicBezTo>
                <a:cubicBezTo>
                  <a:pt x="361" y="397"/>
                  <a:pt x="353" y="395"/>
                  <a:pt x="345" y="392"/>
                </a:cubicBezTo>
                <a:cubicBezTo>
                  <a:pt x="336" y="387"/>
                  <a:pt x="318" y="384"/>
                  <a:pt x="300" y="370"/>
                </a:cubicBezTo>
                <a:cubicBezTo>
                  <a:pt x="282" y="357"/>
                  <a:pt x="282" y="327"/>
                  <a:pt x="282" y="327"/>
                </a:cubicBezTo>
                <a:cubicBezTo>
                  <a:pt x="282" y="317"/>
                  <a:pt x="281" y="296"/>
                  <a:pt x="283" y="286"/>
                </a:cubicBezTo>
                <a:cubicBezTo>
                  <a:pt x="285" y="274"/>
                  <a:pt x="287" y="249"/>
                  <a:pt x="288" y="241"/>
                </a:cubicBezTo>
                <a:cubicBezTo>
                  <a:pt x="289" y="233"/>
                  <a:pt x="296" y="230"/>
                  <a:pt x="299" y="225"/>
                </a:cubicBezTo>
                <a:cubicBezTo>
                  <a:pt x="314" y="210"/>
                  <a:pt x="362" y="214"/>
                  <a:pt x="373" y="209"/>
                </a:cubicBezTo>
                <a:cubicBezTo>
                  <a:pt x="385" y="203"/>
                  <a:pt x="398" y="188"/>
                  <a:pt x="398" y="187"/>
                </a:cubicBezTo>
                <a:cubicBezTo>
                  <a:pt x="390" y="190"/>
                  <a:pt x="384" y="199"/>
                  <a:pt x="376" y="201"/>
                </a:cubicBezTo>
                <a:cubicBezTo>
                  <a:pt x="359" y="206"/>
                  <a:pt x="343" y="204"/>
                  <a:pt x="333" y="203"/>
                </a:cubicBezTo>
                <a:cubicBezTo>
                  <a:pt x="337" y="199"/>
                  <a:pt x="342" y="197"/>
                  <a:pt x="345" y="195"/>
                </a:cubicBezTo>
                <a:cubicBezTo>
                  <a:pt x="351" y="191"/>
                  <a:pt x="361" y="184"/>
                  <a:pt x="367" y="178"/>
                </a:cubicBezTo>
                <a:cubicBezTo>
                  <a:pt x="370" y="176"/>
                  <a:pt x="374" y="175"/>
                  <a:pt x="378" y="175"/>
                </a:cubicBezTo>
                <a:cubicBezTo>
                  <a:pt x="393" y="174"/>
                  <a:pt x="398" y="180"/>
                  <a:pt x="401" y="173"/>
                </a:cubicBezTo>
                <a:cubicBezTo>
                  <a:pt x="405" y="167"/>
                  <a:pt x="410" y="160"/>
                  <a:pt x="424" y="160"/>
                </a:cubicBezTo>
                <a:cubicBezTo>
                  <a:pt x="437" y="161"/>
                  <a:pt x="481" y="138"/>
                  <a:pt x="491" y="137"/>
                </a:cubicBezTo>
                <a:cubicBezTo>
                  <a:pt x="498" y="137"/>
                  <a:pt x="505" y="133"/>
                  <a:pt x="510" y="129"/>
                </a:cubicBezTo>
                <a:cubicBezTo>
                  <a:pt x="511" y="132"/>
                  <a:pt x="554" y="84"/>
                  <a:pt x="542" y="7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5060" name="Google Shape;5060;p106"/>
          <p:cNvSpPr/>
          <p:nvPr/>
        </p:nvSpPr>
        <p:spPr>
          <a:xfrm>
            <a:off x="14288" y="5797550"/>
            <a:ext cx="12177712" cy="1060450"/>
          </a:xfrm>
          <a:custGeom>
            <a:avLst/>
            <a:gdLst/>
            <a:ahLst/>
            <a:cxnLst/>
            <a:rect l="l" t="t" r="r" b="b"/>
            <a:pathLst>
              <a:path w="920" h="80" extrusionOk="0">
                <a:moveTo>
                  <a:pt x="920" y="80"/>
                </a:moveTo>
                <a:cubicBezTo>
                  <a:pt x="818" y="32"/>
                  <a:pt x="650" y="0"/>
                  <a:pt x="460" y="0"/>
                </a:cubicBezTo>
                <a:cubicBezTo>
                  <a:pt x="270" y="0"/>
                  <a:pt x="102" y="32"/>
                  <a:pt x="0" y="80"/>
                </a:cubicBezTo>
                <a:lnTo>
                  <a:pt x="920" y="8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5061" name="Google Shape;5061;p106"/>
          <p:cNvSpPr txBox="1"/>
          <p:nvPr/>
        </p:nvSpPr>
        <p:spPr>
          <a:xfrm>
            <a:off x="334963" y="4158256"/>
            <a:ext cx="352160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Lato"/>
                <a:ea typeface="Lato"/>
                <a:cs typeface="Lato"/>
                <a:sym typeface="Lato"/>
              </a:rPr>
              <a:t>Values Outside</a:t>
            </a:r>
            <a:endParaRPr/>
          </a:p>
        </p:txBody>
      </p:sp>
      <p:sp>
        <p:nvSpPr>
          <p:cNvPr id="5062" name="Google Shape;5062;p106"/>
          <p:cNvSpPr txBox="1"/>
          <p:nvPr/>
        </p:nvSpPr>
        <p:spPr>
          <a:xfrm>
            <a:off x="334963" y="4843443"/>
            <a:ext cx="515613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 eaque ipsa quae ab illo inventore veritatis et quasi architecto beatae vitae dicta sunt explicabo farmers ensure that we will bring the best of the market to your table. </a:t>
            </a:r>
            <a:endParaRPr sz="1400">
              <a:solidFill>
                <a:schemeClr val="dk1"/>
              </a:solidFill>
              <a:latin typeface="Lato Light"/>
              <a:ea typeface="Lato Light"/>
              <a:cs typeface="Lato Light"/>
              <a:sym typeface="Lato Light"/>
            </a:endParaRPr>
          </a:p>
        </p:txBody>
      </p:sp>
      <p:cxnSp>
        <p:nvCxnSpPr>
          <p:cNvPr id="5063" name="Google Shape;5063;p106"/>
          <p:cNvCxnSpPr/>
          <p:nvPr/>
        </p:nvCxnSpPr>
        <p:spPr>
          <a:xfrm>
            <a:off x="334963" y="4820368"/>
            <a:ext cx="2899779" cy="0"/>
          </a:xfrm>
          <a:prstGeom prst="straightConnector1">
            <a:avLst/>
          </a:prstGeom>
          <a:noFill/>
          <a:ln w="25400" cap="flat" cmpd="sng">
            <a:solidFill>
              <a:schemeClr val="lt2"/>
            </a:solidFill>
            <a:prstDash val="solid"/>
            <a:miter lim="800000"/>
            <a:headEnd type="none" w="sm" len="sm"/>
            <a:tailEnd type="none" w="sm" len="sm"/>
          </a:ln>
        </p:spPr>
      </p:cxnSp>
      <p:sp>
        <p:nvSpPr>
          <p:cNvPr id="5064" name="Google Shape;5064;p106"/>
          <p:cNvSpPr/>
          <p:nvPr/>
        </p:nvSpPr>
        <p:spPr>
          <a:xfrm>
            <a:off x="1745674" y="1778373"/>
            <a:ext cx="1650628" cy="165062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65" name="Google Shape;5065;p106"/>
          <p:cNvSpPr txBox="1"/>
          <p:nvPr/>
        </p:nvSpPr>
        <p:spPr>
          <a:xfrm>
            <a:off x="1984289" y="2372855"/>
            <a:ext cx="117339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2"/>
                </a:solidFill>
                <a:latin typeface="Lato"/>
                <a:ea typeface="Lato"/>
                <a:cs typeface="Lato"/>
                <a:sym typeface="Lato"/>
              </a:rPr>
              <a:t>Simple</a:t>
            </a:r>
            <a:endParaRPr/>
          </a:p>
        </p:txBody>
      </p:sp>
      <p:sp>
        <p:nvSpPr>
          <p:cNvPr id="5066" name="Google Shape;5066;p106"/>
          <p:cNvSpPr/>
          <p:nvPr/>
        </p:nvSpPr>
        <p:spPr>
          <a:xfrm>
            <a:off x="3145519" y="794972"/>
            <a:ext cx="1532752" cy="153275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67" name="Google Shape;5067;p106"/>
          <p:cNvSpPr txBox="1"/>
          <p:nvPr/>
        </p:nvSpPr>
        <p:spPr>
          <a:xfrm>
            <a:off x="3340715" y="1361293"/>
            <a:ext cx="114236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2"/>
                </a:solidFill>
                <a:latin typeface="Lato"/>
                <a:ea typeface="Lato"/>
                <a:cs typeface="Lato"/>
                <a:sym typeface="Lato"/>
              </a:rPr>
              <a:t>Friendly</a:t>
            </a:r>
            <a:endParaRPr/>
          </a:p>
        </p:txBody>
      </p:sp>
      <p:sp>
        <p:nvSpPr>
          <p:cNvPr id="5068" name="Google Shape;5068;p106"/>
          <p:cNvSpPr/>
          <p:nvPr/>
        </p:nvSpPr>
        <p:spPr>
          <a:xfrm>
            <a:off x="7434293" y="3139673"/>
            <a:ext cx="1660108" cy="166010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69" name="Google Shape;5069;p106"/>
          <p:cNvSpPr txBox="1"/>
          <p:nvPr/>
        </p:nvSpPr>
        <p:spPr>
          <a:xfrm>
            <a:off x="7529851" y="3785061"/>
            <a:ext cx="146899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2"/>
                </a:solidFill>
                <a:latin typeface="Lato"/>
                <a:ea typeface="Lato"/>
                <a:cs typeface="Lato"/>
                <a:sym typeface="Lato"/>
              </a:rPr>
              <a:t>Trustworthy</a:t>
            </a:r>
            <a:endParaRPr/>
          </a:p>
        </p:txBody>
      </p:sp>
      <p:sp>
        <p:nvSpPr>
          <p:cNvPr id="5070" name="Google Shape;5070;p106"/>
          <p:cNvSpPr/>
          <p:nvPr/>
        </p:nvSpPr>
        <p:spPr>
          <a:xfrm>
            <a:off x="8998843" y="1599500"/>
            <a:ext cx="1848881" cy="184888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71" name="Google Shape;5071;p106"/>
          <p:cNvSpPr txBox="1"/>
          <p:nvPr/>
        </p:nvSpPr>
        <p:spPr>
          <a:xfrm>
            <a:off x="9129508" y="2339274"/>
            <a:ext cx="158755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2"/>
                </a:solidFill>
                <a:latin typeface="Lato"/>
                <a:ea typeface="Lato"/>
                <a:cs typeface="Lato"/>
                <a:sym typeface="Lato"/>
              </a:rPr>
              <a:t>Commitment</a:t>
            </a:r>
            <a:endParaRPr/>
          </a:p>
        </p:txBody>
      </p:sp>
      <p:sp>
        <p:nvSpPr>
          <p:cNvPr id="5072" name="Google Shape;5072;p106"/>
          <p:cNvSpPr/>
          <p:nvPr/>
        </p:nvSpPr>
        <p:spPr>
          <a:xfrm>
            <a:off x="5174201" y="545146"/>
            <a:ext cx="1528899" cy="152889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73" name="Google Shape;5073;p106"/>
          <p:cNvSpPr txBox="1"/>
          <p:nvPr/>
        </p:nvSpPr>
        <p:spPr>
          <a:xfrm>
            <a:off x="5500069" y="1124929"/>
            <a:ext cx="87716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2"/>
                </a:solidFill>
                <a:latin typeface="Lato"/>
                <a:ea typeface="Lato"/>
                <a:cs typeface="Lato"/>
                <a:sym typeface="Lato"/>
              </a:rPr>
              <a:t>Caring</a:t>
            </a:r>
            <a:endParaRPr/>
          </a:p>
        </p:txBody>
      </p:sp>
      <p:sp>
        <p:nvSpPr>
          <p:cNvPr id="5074" name="Google Shape;5074;p106"/>
          <p:cNvSpPr/>
          <p:nvPr/>
        </p:nvSpPr>
        <p:spPr>
          <a:xfrm>
            <a:off x="7162271" y="635566"/>
            <a:ext cx="1641380" cy="164138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75" name="Google Shape;5075;p106"/>
          <p:cNvSpPr txBox="1"/>
          <p:nvPr/>
        </p:nvSpPr>
        <p:spPr>
          <a:xfrm>
            <a:off x="7465833" y="1225424"/>
            <a:ext cx="10342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2"/>
                </a:solidFill>
                <a:latin typeface="Lato"/>
                <a:ea typeface="Lato"/>
                <a:cs typeface="Lato"/>
                <a:sym typeface="Lato"/>
              </a:rPr>
              <a:t>Smart</a:t>
            </a:r>
            <a:endParaRPr/>
          </a:p>
        </p:txBody>
      </p:sp>
      <p:sp>
        <p:nvSpPr>
          <p:cNvPr id="5076" name="Google Shape;5076;p106"/>
          <p:cNvSpPr/>
          <p:nvPr/>
        </p:nvSpPr>
        <p:spPr>
          <a:xfrm>
            <a:off x="6783417" y="2945675"/>
            <a:ext cx="536812" cy="536812"/>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77" name="Google Shape;5077;p106"/>
          <p:cNvSpPr/>
          <p:nvPr/>
        </p:nvSpPr>
        <p:spPr>
          <a:xfrm>
            <a:off x="7676359" y="2508721"/>
            <a:ext cx="413613" cy="41361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78" name="Google Shape;5078;p106"/>
          <p:cNvSpPr/>
          <p:nvPr/>
        </p:nvSpPr>
        <p:spPr>
          <a:xfrm>
            <a:off x="6429746" y="1935310"/>
            <a:ext cx="678575" cy="67857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79" name="Google Shape;5079;p106"/>
          <p:cNvSpPr/>
          <p:nvPr/>
        </p:nvSpPr>
        <p:spPr>
          <a:xfrm>
            <a:off x="9164040" y="1135639"/>
            <a:ext cx="320617" cy="32061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80" name="Google Shape;5080;p106"/>
          <p:cNvSpPr/>
          <p:nvPr/>
        </p:nvSpPr>
        <p:spPr>
          <a:xfrm>
            <a:off x="7218815" y="2083771"/>
            <a:ext cx="188387" cy="188387"/>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81" name="Google Shape;5081;p106"/>
          <p:cNvSpPr/>
          <p:nvPr/>
        </p:nvSpPr>
        <p:spPr>
          <a:xfrm flipH="1">
            <a:off x="6481585" y="3373353"/>
            <a:ext cx="265881" cy="26588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82" name="Google Shape;5082;p106"/>
          <p:cNvSpPr/>
          <p:nvPr/>
        </p:nvSpPr>
        <p:spPr>
          <a:xfrm flipH="1">
            <a:off x="6458184" y="2645272"/>
            <a:ext cx="219399" cy="219399"/>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83" name="Google Shape;5083;p106"/>
          <p:cNvSpPr/>
          <p:nvPr/>
        </p:nvSpPr>
        <p:spPr>
          <a:xfrm>
            <a:off x="4267779" y="3083861"/>
            <a:ext cx="456928" cy="45692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84" name="Google Shape;5084;p106"/>
          <p:cNvSpPr/>
          <p:nvPr/>
        </p:nvSpPr>
        <p:spPr>
          <a:xfrm>
            <a:off x="4793668" y="3389895"/>
            <a:ext cx="440743" cy="44074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85" name="Google Shape;5085;p106"/>
          <p:cNvSpPr/>
          <p:nvPr/>
        </p:nvSpPr>
        <p:spPr>
          <a:xfrm>
            <a:off x="3927849" y="3820955"/>
            <a:ext cx="456928" cy="45692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86" name="Google Shape;5086;p106"/>
          <p:cNvSpPr/>
          <p:nvPr/>
        </p:nvSpPr>
        <p:spPr>
          <a:xfrm flipH="1">
            <a:off x="5170926" y="3771367"/>
            <a:ext cx="265881" cy="26588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87" name="Google Shape;5087;p106"/>
          <p:cNvSpPr/>
          <p:nvPr/>
        </p:nvSpPr>
        <p:spPr>
          <a:xfrm>
            <a:off x="4186889" y="2547864"/>
            <a:ext cx="452688" cy="452688"/>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88" name="Google Shape;5088;p106"/>
          <p:cNvSpPr/>
          <p:nvPr/>
        </p:nvSpPr>
        <p:spPr>
          <a:xfrm>
            <a:off x="4709611" y="995765"/>
            <a:ext cx="452688" cy="45268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89" name="Google Shape;5089;p106"/>
          <p:cNvSpPr/>
          <p:nvPr/>
        </p:nvSpPr>
        <p:spPr>
          <a:xfrm flipH="1">
            <a:off x="4741304" y="3153954"/>
            <a:ext cx="219399" cy="21939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90" name="Google Shape;5090;p106"/>
          <p:cNvSpPr/>
          <p:nvPr/>
        </p:nvSpPr>
        <p:spPr>
          <a:xfrm flipH="1">
            <a:off x="7439835" y="2861634"/>
            <a:ext cx="219399" cy="2193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91" name="Google Shape;5091;p106"/>
          <p:cNvSpPr/>
          <p:nvPr/>
        </p:nvSpPr>
        <p:spPr>
          <a:xfrm flipH="1">
            <a:off x="5923883" y="3347259"/>
            <a:ext cx="219399" cy="2193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92" name="Google Shape;5092;p106"/>
          <p:cNvSpPr/>
          <p:nvPr/>
        </p:nvSpPr>
        <p:spPr>
          <a:xfrm>
            <a:off x="4009765" y="2993274"/>
            <a:ext cx="249715" cy="24971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93" name="Google Shape;5093;p106"/>
          <p:cNvSpPr/>
          <p:nvPr/>
        </p:nvSpPr>
        <p:spPr>
          <a:xfrm flipH="1">
            <a:off x="7181190" y="2730380"/>
            <a:ext cx="205554" cy="205554"/>
          </a:xfrm>
          <a:prstGeom prst="ellipse">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94" name="Google Shape;5094;p106"/>
          <p:cNvSpPr/>
          <p:nvPr/>
        </p:nvSpPr>
        <p:spPr>
          <a:xfrm>
            <a:off x="5880810" y="2929217"/>
            <a:ext cx="289164" cy="28916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95" name="Google Shape;5095;p106"/>
          <p:cNvSpPr/>
          <p:nvPr/>
        </p:nvSpPr>
        <p:spPr>
          <a:xfrm>
            <a:off x="5859167" y="2730380"/>
            <a:ext cx="131254" cy="131254"/>
          </a:xfrm>
          <a:prstGeom prst="ellipse">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96" name="Google Shape;5096;p106"/>
          <p:cNvSpPr/>
          <p:nvPr/>
        </p:nvSpPr>
        <p:spPr>
          <a:xfrm>
            <a:off x="5960931" y="2487224"/>
            <a:ext cx="201090" cy="20109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97" name="Google Shape;5097;p106"/>
          <p:cNvSpPr/>
          <p:nvPr/>
        </p:nvSpPr>
        <p:spPr>
          <a:xfrm>
            <a:off x="3564462" y="2495241"/>
            <a:ext cx="526060" cy="52606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98" name="Google Shape;5098;p106"/>
          <p:cNvSpPr/>
          <p:nvPr/>
        </p:nvSpPr>
        <p:spPr>
          <a:xfrm>
            <a:off x="4021811" y="2340341"/>
            <a:ext cx="201090" cy="20109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099" name="Google Shape;5099;p106"/>
          <p:cNvSpPr/>
          <p:nvPr/>
        </p:nvSpPr>
        <p:spPr>
          <a:xfrm flipH="1">
            <a:off x="5338150" y="2977641"/>
            <a:ext cx="147170" cy="14717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100" name="Google Shape;5100;p106"/>
          <p:cNvSpPr/>
          <p:nvPr/>
        </p:nvSpPr>
        <p:spPr>
          <a:xfrm>
            <a:off x="5155016" y="2659605"/>
            <a:ext cx="249715" cy="24971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101" name="Google Shape;5101;p106"/>
          <p:cNvSpPr/>
          <p:nvPr/>
        </p:nvSpPr>
        <p:spPr>
          <a:xfrm flipH="1">
            <a:off x="4442650" y="4000168"/>
            <a:ext cx="156954" cy="156954"/>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102" name="Google Shape;5102;p106"/>
          <p:cNvSpPr/>
          <p:nvPr/>
        </p:nvSpPr>
        <p:spPr>
          <a:xfrm>
            <a:off x="6729122" y="1507528"/>
            <a:ext cx="322701" cy="32270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103" name="Google Shape;5103;p106"/>
          <p:cNvSpPr/>
          <p:nvPr/>
        </p:nvSpPr>
        <p:spPr>
          <a:xfrm>
            <a:off x="5175019" y="2495241"/>
            <a:ext cx="131254" cy="131254"/>
          </a:xfrm>
          <a:prstGeom prst="ellipse">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104" name="Google Shape;5104;p106"/>
          <p:cNvSpPr/>
          <p:nvPr/>
        </p:nvSpPr>
        <p:spPr>
          <a:xfrm>
            <a:off x="4919464" y="2365740"/>
            <a:ext cx="208608" cy="208608"/>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105" name="Google Shape;5105;p106"/>
          <p:cNvSpPr/>
          <p:nvPr/>
        </p:nvSpPr>
        <p:spPr>
          <a:xfrm>
            <a:off x="4889181" y="2044337"/>
            <a:ext cx="249715" cy="24971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106" name="Google Shape;5106;p106"/>
          <p:cNvSpPr/>
          <p:nvPr/>
        </p:nvSpPr>
        <p:spPr>
          <a:xfrm>
            <a:off x="5510200" y="2327724"/>
            <a:ext cx="156614" cy="15661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107" name="Google Shape;5107;p106"/>
          <p:cNvSpPr/>
          <p:nvPr/>
        </p:nvSpPr>
        <p:spPr>
          <a:xfrm>
            <a:off x="5887780" y="2278115"/>
            <a:ext cx="158891" cy="15889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108" name="Google Shape;5108;p106"/>
          <p:cNvSpPr/>
          <p:nvPr/>
        </p:nvSpPr>
        <p:spPr>
          <a:xfrm>
            <a:off x="8322347" y="2479537"/>
            <a:ext cx="199451" cy="19945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5109" name="Google Shape;5109;p106"/>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32</a:t>
            </a:fld>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59"/>
                                        </p:tgtEl>
                                        <p:attrNameLst>
                                          <p:attrName>style.visibility</p:attrName>
                                        </p:attrNameLst>
                                      </p:cBhvr>
                                      <p:to>
                                        <p:strVal val="visible"/>
                                      </p:to>
                                    </p:set>
                                    <p:animEffect transition="in" filter="fade">
                                      <p:cBhvr>
                                        <p:cTn id="7" dur="500"/>
                                        <p:tgtEl>
                                          <p:spTgt spid="505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5064"/>
                                        </p:tgtEl>
                                        <p:attrNameLst>
                                          <p:attrName>style.visibility</p:attrName>
                                        </p:attrNameLst>
                                      </p:cBhvr>
                                      <p:to>
                                        <p:strVal val="visible"/>
                                      </p:to>
                                    </p:set>
                                    <p:anim calcmode="lin" valueType="num">
                                      <p:cBhvr additive="base">
                                        <p:cTn id="11" dur="500"/>
                                        <p:tgtEl>
                                          <p:spTgt spid="5064"/>
                                        </p:tgtEl>
                                        <p:attrNameLst>
                                          <p:attrName>ppt_w</p:attrName>
                                        </p:attrNameLst>
                                      </p:cBhvr>
                                      <p:tavLst>
                                        <p:tav tm="0">
                                          <p:val>
                                            <p:strVal val="0"/>
                                          </p:val>
                                        </p:tav>
                                        <p:tav tm="100000">
                                          <p:val>
                                            <p:strVal val="#ppt_w"/>
                                          </p:val>
                                        </p:tav>
                                      </p:tavLst>
                                    </p:anim>
                                    <p:anim calcmode="lin" valueType="num">
                                      <p:cBhvr additive="base">
                                        <p:cTn id="12" dur="500"/>
                                        <p:tgtEl>
                                          <p:spTgt spid="506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066"/>
                                        </p:tgtEl>
                                        <p:attrNameLst>
                                          <p:attrName>style.visibility</p:attrName>
                                        </p:attrNameLst>
                                      </p:cBhvr>
                                      <p:to>
                                        <p:strVal val="visible"/>
                                      </p:to>
                                    </p:set>
                                    <p:anim calcmode="lin" valueType="num">
                                      <p:cBhvr additive="base">
                                        <p:cTn id="15" dur="500"/>
                                        <p:tgtEl>
                                          <p:spTgt spid="5066"/>
                                        </p:tgtEl>
                                        <p:attrNameLst>
                                          <p:attrName>ppt_w</p:attrName>
                                        </p:attrNameLst>
                                      </p:cBhvr>
                                      <p:tavLst>
                                        <p:tav tm="0">
                                          <p:val>
                                            <p:strVal val="0"/>
                                          </p:val>
                                        </p:tav>
                                        <p:tav tm="100000">
                                          <p:val>
                                            <p:strVal val="#ppt_w"/>
                                          </p:val>
                                        </p:tav>
                                      </p:tavLst>
                                    </p:anim>
                                    <p:anim calcmode="lin" valueType="num">
                                      <p:cBhvr additive="base">
                                        <p:cTn id="16" dur="500"/>
                                        <p:tgtEl>
                                          <p:spTgt spid="506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072"/>
                                        </p:tgtEl>
                                        <p:attrNameLst>
                                          <p:attrName>style.visibility</p:attrName>
                                        </p:attrNameLst>
                                      </p:cBhvr>
                                      <p:to>
                                        <p:strVal val="visible"/>
                                      </p:to>
                                    </p:set>
                                    <p:anim calcmode="lin" valueType="num">
                                      <p:cBhvr additive="base">
                                        <p:cTn id="19" dur="500"/>
                                        <p:tgtEl>
                                          <p:spTgt spid="5072"/>
                                        </p:tgtEl>
                                        <p:attrNameLst>
                                          <p:attrName>ppt_w</p:attrName>
                                        </p:attrNameLst>
                                      </p:cBhvr>
                                      <p:tavLst>
                                        <p:tav tm="0">
                                          <p:val>
                                            <p:strVal val="0"/>
                                          </p:val>
                                        </p:tav>
                                        <p:tav tm="100000">
                                          <p:val>
                                            <p:strVal val="#ppt_w"/>
                                          </p:val>
                                        </p:tav>
                                      </p:tavLst>
                                    </p:anim>
                                    <p:anim calcmode="lin" valueType="num">
                                      <p:cBhvr additive="base">
                                        <p:cTn id="20" dur="500"/>
                                        <p:tgtEl>
                                          <p:spTgt spid="507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074"/>
                                        </p:tgtEl>
                                        <p:attrNameLst>
                                          <p:attrName>style.visibility</p:attrName>
                                        </p:attrNameLst>
                                      </p:cBhvr>
                                      <p:to>
                                        <p:strVal val="visible"/>
                                      </p:to>
                                    </p:set>
                                    <p:anim calcmode="lin" valueType="num">
                                      <p:cBhvr additive="base">
                                        <p:cTn id="23" dur="500"/>
                                        <p:tgtEl>
                                          <p:spTgt spid="5074"/>
                                        </p:tgtEl>
                                        <p:attrNameLst>
                                          <p:attrName>ppt_w</p:attrName>
                                        </p:attrNameLst>
                                      </p:cBhvr>
                                      <p:tavLst>
                                        <p:tav tm="0">
                                          <p:val>
                                            <p:strVal val="0"/>
                                          </p:val>
                                        </p:tav>
                                        <p:tav tm="100000">
                                          <p:val>
                                            <p:strVal val="#ppt_w"/>
                                          </p:val>
                                        </p:tav>
                                      </p:tavLst>
                                    </p:anim>
                                    <p:anim calcmode="lin" valueType="num">
                                      <p:cBhvr additive="base">
                                        <p:cTn id="24" dur="500"/>
                                        <p:tgtEl>
                                          <p:spTgt spid="5074"/>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070"/>
                                        </p:tgtEl>
                                        <p:attrNameLst>
                                          <p:attrName>style.visibility</p:attrName>
                                        </p:attrNameLst>
                                      </p:cBhvr>
                                      <p:to>
                                        <p:strVal val="visible"/>
                                      </p:to>
                                    </p:set>
                                    <p:anim calcmode="lin" valueType="num">
                                      <p:cBhvr additive="base">
                                        <p:cTn id="27" dur="500"/>
                                        <p:tgtEl>
                                          <p:spTgt spid="5070"/>
                                        </p:tgtEl>
                                        <p:attrNameLst>
                                          <p:attrName>ppt_w</p:attrName>
                                        </p:attrNameLst>
                                      </p:cBhvr>
                                      <p:tavLst>
                                        <p:tav tm="0">
                                          <p:val>
                                            <p:strVal val="0"/>
                                          </p:val>
                                        </p:tav>
                                        <p:tav tm="100000">
                                          <p:val>
                                            <p:strVal val="#ppt_w"/>
                                          </p:val>
                                        </p:tav>
                                      </p:tavLst>
                                    </p:anim>
                                    <p:anim calcmode="lin" valueType="num">
                                      <p:cBhvr additive="base">
                                        <p:cTn id="28" dur="500"/>
                                        <p:tgtEl>
                                          <p:spTgt spid="5070"/>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068"/>
                                        </p:tgtEl>
                                        <p:attrNameLst>
                                          <p:attrName>style.visibility</p:attrName>
                                        </p:attrNameLst>
                                      </p:cBhvr>
                                      <p:to>
                                        <p:strVal val="visible"/>
                                      </p:to>
                                    </p:set>
                                    <p:anim calcmode="lin" valueType="num">
                                      <p:cBhvr additive="base">
                                        <p:cTn id="31" dur="500"/>
                                        <p:tgtEl>
                                          <p:spTgt spid="5068"/>
                                        </p:tgtEl>
                                        <p:attrNameLst>
                                          <p:attrName>ppt_w</p:attrName>
                                        </p:attrNameLst>
                                      </p:cBhvr>
                                      <p:tavLst>
                                        <p:tav tm="0">
                                          <p:val>
                                            <p:strVal val="0"/>
                                          </p:val>
                                        </p:tav>
                                        <p:tav tm="100000">
                                          <p:val>
                                            <p:strVal val="#ppt_w"/>
                                          </p:val>
                                        </p:tav>
                                      </p:tavLst>
                                    </p:anim>
                                    <p:anim calcmode="lin" valueType="num">
                                      <p:cBhvr additive="base">
                                        <p:cTn id="32" dur="500"/>
                                        <p:tgtEl>
                                          <p:spTgt spid="506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065"/>
                                        </p:tgtEl>
                                        <p:attrNameLst>
                                          <p:attrName>style.visibility</p:attrName>
                                        </p:attrNameLst>
                                      </p:cBhvr>
                                      <p:to>
                                        <p:strVal val="visible"/>
                                      </p:to>
                                    </p:set>
                                    <p:anim calcmode="lin" valueType="num">
                                      <p:cBhvr additive="base">
                                        <p:cTn id="35" dur="500"/>
                                        <p:tgtEl>
                                          <p:spTgt spid="5065"/>
                                        </p:tgtEl>
                                        <p:attrNameLst>
                                          <p:attrName>ppt_w</p:attrName>
                                        </p:attrNameLst>
                                      </p:cBhvr>
                                      <p:tavLst>
                                        <p:tav tm="0">
                                          <p:val>
                                            <p:strVal val="0"/>
                                          </p:val>
                                        </p:tav>
                                        <p:tav tm="100000">
                                          <p:val>
                                            <p:strVal val="#ppt_w"/>
                                          </p:val>
                                        </p:tav>
                                      </p:tavLst>
                                    </p:anim>
                                    <p:anim calcmode="lin" valueType="num">
                                      <p:cBhvr additive="base">
                                        <p:cTn id="36" dur="500"/>
                                        <p:tgtEl>
                                          <p:spTgt spid="5065"/>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5067"/>
                                        </p:tgtEl>
                                        <p:attrNameLst>
                                          <p:attrName>style.visibility</p:attrName>
                                        </p:attrNameLst>
                                      </p:cBhvr>
                                      <p:to>
                                        <p:strVal val="visible"/>
                                      </p:to>
                                    </p:set>
                                    <p:anim calcmode="lin" valueType="num">
                                      <p:cBhvr additive="base">
                                        <p:cTn id="39" dur="500"/>
                                        <p:tgtEl>
                                          <p:spTgt spid="5067"/>
                                        </p:tgtEl>
                                        <p:attrNameLst>
                                          <p:attrName>ppt_w</p:attrName>
                                        </p:attrNameLst>
                                      </p:cBhvr>
                                      <p:tavLst>
                                        <p:tav tm="0">
                                          <p:val>
                                            <p:strVal val="0"/>
                                          </p:val>
                                        </p:tav>
                                        <p:tav tm="100000">
                                          <p:val>
                                            <p:strVal val="#ppt_w"/>
                                          </p:val>
                                        </p:tav>
                                      </p:tavLst>
                                    </p:anim>
                                    <p:anim calcmode="lin" valueType="num">
                                      <p:cBhvr additive="base">
                                        <p:cTn id="40" dur="500"/>
                                        <p:tgtEl>
                                          <p:spTgt spid="5067"/>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5069"/>
                                        </p:tgtEl>
                                        <p:attrNameLst>
                                          <p:attrName>style.visibility</p:attrName>
                                        </p:attrNameLst>
                                      </p:cBhvr>
                                      <p:to>
                                        <p:strVal val="visible"/>
                                      </p:to>
                                    </p:set>
                                    <p:anim calcmode="lin" valueType="num">
                                      <p:cBhvr additive="base">
                                        <p:cTn id="43" dur="500"/>
                                        <p:tgtEl>
                                          <p:spTgt spid="5069"/>
                                        </p:tgtEl>
                                        <p:attrNameLst>
                                          <p:attrName>ppt_w</p:attrName>
                                        </p:attrNameLst>
                                      </p:cBhvr>
                                      <p:tavLst>
                                        <p:tav tm="0">
                                          <p:val>
                                            <p:strVal val="0"/>
                                          </p:val>
                                        </p:tav>
                                        <p:tav tm="100000">
                                          <p:val>
                                            <p:strVal val="#ppt_w"/>
                                          </p:val>
                                        </p:tav>
                                      </p:tavLst>
                                    </p:anim>
                                    <p:anim calcmode="lin" valueType="num">
                                      <p:cBhvr additive="base">
                                        <p:cTn id="44" dur="500"/>
                                        <p:tgtEl>
                                          <p:spTgt spid="5069"/>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5071"/>
                                        </p:tgtEl>
                                        <p:attrNameLst>
                                          <p:attrName>style.visibility</p:attrName>
                                        </p:attrNameLst>
                                      </p:cBhvr>
                                      <p:to>
                                        <p:strVal val="visible"/>
                                      </p:to>
                                    </p:set>
                                    <p:anim calcmode="lin" valueType="num">
                                      <p:cBhvr additive="base">
                                        <p:cTn id="47" dur="500"/>
                                        <p:tgtEl>
                                          <p:spTgt spid="5071"/>
                                        </p:tgtEl>
                                        <p:attrNameLst>
                                          <p:attrName>ppt_w</p:attrName>
                                        </p:attrNameLst>
                                      </p:cBhvr>
                                      <p:tavLst>
                                        <p:tav tm="0">
                                          <p:val>
                                            <p:strVal val="0"/>
                                          </p:val>
                                        </p:tav>
                                        <p:tav tm="100000">
                                          <p:val>
                                            <p:strVal val="#ppt_w"/>
                                          </p:val>
                                        </p:tav>
                                      </p:tavLst>
                                    </p:anim>
                                    <p:anim calcmode="lin" valueType="num">
                                      <p:cBhvr additive="base">
                                        <p:cTn id="48" dur="500"/>
                                        <p:tgtEl>
                                          <p:spTgt spid="5071"/>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5073"/>
                                        </p:tgtEl>
                                        <p:attrNameLst>
                                          <p:attrName>style.visibility</p:attrName>
                                        </p:attrNameLst>
                                      </p:cBhvr>
                                      <p:to>
                                        <p:strVal val="visible"/>
                                      </p:to>
                                    </p:set>
                                    <p:anim calcmode="lin" valueType="num">
                                      <p:cBhvr additive="base">
                                        <p:cTn id="51" dur="500"/>
                                        <p:tgtEl>
                                          <p:spTgt spid="5073"/>
                                        </p:tgtEl>
                                        <p:attrNameLst>
                                          <p:attrName>ppt_w</p:attrName>
                                        </p:attrNameLst>
                                      </p:cBhvr>
                                      <p:tavLst>
                                        <p:tav tm="0">
                                          <p:val>
                                            <p:strVal val="0"/>
                                          </p:val>
                                        </p:tav>
                                        <p:tav tm="100000">
                                          <p:val>
                                            <p:strVal val="#ppt_w"/>
                                          </p:val>
                                        </p:tav>
                                      </p:tavLst>
                                    </p:anim>
                                    <p:anim calcmode="lin" valueType="num">
                                      <p:cBhvr additive="base">
                                        <p:cTn id="52" dur="500"/>
                                        <p:tgtEl>
                                          <p:spTgt spid="5073"/>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5075"/>
                                        </p:tgtEl>
                                        <p:attrNameLst>
                                          <p:attrName>style.visibility</p:attrName>
                                        </p:attrNameLst>
                                      </p:cBhvr>
                                      <p:to>
                                        <p:strVal val="visible"/>
                                      </p:to>
                                    </p:set>
                                    <p:anim calcmode="lin" valueType="num">
                                      <p:cBhvr additive="base">
                                        <p:cTn id="55" dur="500"/>
                                        <p:tgtEl>
                                          <p:spTgt spid="5075"/>
                                        </p:tgtEl>
                                        <p:attrNameLst>
                                          <p:attrName>ppt_w</p:attrName>
                                        </p:attrNameLst>
                                      </p:cBhvr>
                                      <p:tavLst>
                                        <p:tav tm="0">
                                          <p:val>
                                            <p:strVal val="0"/>
                                          </p:val>
                                        </p:tav>
                                        <p:tav tm="100000">
                                          <p:val>
                                            <p:strVal val="#ppt_w"/>
                                          </p:val>
                                        </p:tav>
                                      </p:tavLst>
                                    </p:anim>
                                    <p:anim calcmode="lin" valueType="num">
                                      <p:cBhvr additive="base">
                                        <p:cTn id="56" dur="500"/>
                                        <p:tgtEl>
                                          <p:spTgt spid="5075"/>
                                        </p:tgtEl>
                                        <p:attrNameLst>
                                          <p:attrName>ppt_h</p:attrName>
                                        </p:attrNameLst>
                                      </p:cBhvr>
                                      <p:tavLst>
                                        <p:tav tm="0">
                                          <p:val>
                                            <p:strVal val="0"/>
                                          </p:val>
                                        </p:tav>
                                        <p:tav tm="100000">
                                          <p:val>
                                            <p:strVal val="#ppt_h"/>
                                          </p:val>
                                        </p:tav>
                                      </p:tavLst>
                                    </p:anim>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5076"/>
                                        </p:tgtEl>
                                        <p:attrNameLst>
                                          <p:attrName>style.visibility</p:attrName>
                                        </p:attrNameLst>
                                      </p:cBhvr>
                                      <p:to>
                                        <p:strVal val="visible"/>
                                      </p:to>
                                    </p:set>
                                    <p:animEffect transition="in" filter="fade">
                                      <p:cBhvr>
                                        <p:cTn id="60" dur="750"/>
                                        <p:tgtEl>
                                          <p:spTgt spid="5076"/>
                                        </p:tgtEl>
                                      </p:cBhvr>
                                    </p:animEffect>
                                  </p:childTnLst>
                                </p:cTn>
                              </p:par>
                              <p:par>
                                <p:cTn id="61" presetID="10" presetClass="entr" presetSubtype="0" fill="hold" nodeType="withEffect">
                                  <p:stCondLst>
                                    <p:cond delay="0"/>
                                  </p:stCondLst>
                                  <p:childTnLst>
                                    <p:set>
                                      <p:cBhvr>
                                        <p:cTn id="62" dur="1" fill="hold">
                                          <p:stCondLst>
                                            <p:cond delay="0"/>
                                          </p:stCondLst>
                                        </p:cTn>
                                        <p:tgtEl>
                                          <p:spTgt spid="5084"/>
                                        </p:tgtEl>
                                        <p:attrNameLst>
                                          <p:attrName>style.visibility</p:attrName>
                                        </p:attrNameLst>
                                      </p:cBhvr>
                                      <p:to>
                                        <p:strVal val="visible"/>
                                      </p:to>
                                    </p:set>
                                    <p:animEffect transition="in" filter="fade">
                                      <p:cBhvr>
                                        <p:cTn id="63" dur="750"/>
                                        <p:tgtEl>
                                          <p:spTgt spid="5084"/>
                                        </p:tgtEl>
                                      </p:cBhvr>
                                    </p:animEffect>
                                  </p:childTnLst>
                                </p:cTn>
                              </p:par>
                              <p:par>
                                <p:cTn id="64" presetID="10" presetClass="entr" presetSubtype="0" fill="hold" nodeType="withEffect">
                                  <p:stCondLst>
                                    <p:cond delay="0"/>
                                  </p:stCondLst>
                                  <p:childTnLst>
                                    <p:set>
                                      <p:cBhvr>
                                        <p:cTn id="65" dur="1" fill="hold">
                                          <p:stCondLst>
                                            <p:cond delay="0"/>
                                          </p:stCondLst>
                                        </p:cTn>
                                        <p:tgtEl>
                                          <p:spTgt spid="5077"/>
                                        </p:tgtEl>
                                        <p:attrNameLst>
                                          <p:attrName>style.visibility</p:attrName>
                                        </p:attrNameLst>
                                      </p:cBhvr>
                                      <p:to>
                                        <p:strVal val="visible"/>
                                      </p:to>
                                    </p:set>
                                    <p:animEffect transition="in" filter="fade">
                                      <p:cBhvr>
                                        <p:cTn id="66" dur="750"/>
                                        <p:tgtEl>
                                          <p:spTgt spid="5077"/>
                                        </p:tgtEl>
                                      </p:cBhvr>
                                    </p:animEffect>
                                  </p:childTnLst>
                                </p:cTn>
                              </p:par>
                              <p:par>
                                <p:cTn id="67" presetID="10" presetClass="entr" presetSubtype="0" fill="hold" nodeType="withEffect">
                                  <p:stCondLst>
                                    <p:cond delay="0"/>
                                  </p:stCondLst>
                                  <p:childTnLst>
                                    <p:set>
                                      <p:cBhvr>
                                        <p:cTn id="68" dur="1" fill="hold">
                                          <p:stCondLst>
                                            <p:cond delay="0"/>
                                          </p:stCondLst>
                                        </p:cTn>
                                        <p:tgtEl>
                                          <p:spTgt spid="5078"/>
                                        </p:tgtEl>
                                        <p:attrNameLst>
                                          <p:attrName>style.visibility</p:attrName>
                                        </p:attrNameLst>
                                      </p:cBhvr>
                                      <p:to>
                                        <p:strVal val="visible"/>
                                      </p:to>
                                    </p:set>
                                    <p:animEffect transition="in" filter="fade">
                                      <p:cBhvr>
                                        <p:cTn id="69" dur="750"/>
                                        <p:tgtEl>
                                          <p:spTgt spid="5078"/>
                                        </p:tgtEl>
                                      </p:cBhvr>
                                    </p:animEffect>
                                  </p:childTnLst>
                                </p:cTn>
                              </p:par>
                              <p:par>
                                <p:cTn id="70" presetID="10" presetClass="entr" presetSubtype="0" fill="hold" nodeType="withEffect">
                                  <p:stCondLst>
                                    <p:cond delay="0"/>
                                  </p:stCondLst>
                                  <p:childTnLst>
                                    <p:set>
                                      <p:cBhvr>
                                        <p:cTn id="71" dur="1" fill="hold">
                                          <p:stCondLst>
                                            <p:cond delay="0"/>
                                          </p:stCondLst>
                                        </p:cTn>
                                        <p:tgtEl>
                                          <p:spTgt spid="5079"/>
                                        </p:tgtEl>
                                        <p:attrNameLst>
                                          <p:attrName>style.visibility</p:attrName>
                                        </p:attrNameLst>
                                      </p:cBhvr>
                                      <p:to>
                                        <p:strVal val="visible"/>
                                      </p:to>
                                    </p:set>
                                    <p:animEffect transition="in" filter="fade">
                                      <p:cBhvr>
                                        <p:cTn id="72" dur="750"/>
                                        <p:tgtEl>
                                          <p:spTgt spid="5079"/>
                                        </p:tgtEl>
                                      </p:cBhvr>
                                    </p:animEffect>
                                  </p:childTnLst>
                                </p:cTn>
                              </p:par>
                              <p:par>
                                <p:cTn id="73" presetID="10" presetClass="entr" presetSubtype="0" fill="hold" nodeType="withEffect">
                                  <p:stCondLst>
                                    <p:cond delay="0"/>
                                  </p:stCondLst>
                                  <p:childTnLst>
                                    <p:set>
                                      <p:cBhvr>
                                        <p:cTn id="74" dur="1" fill="hold">
                                          <p:stCondLst>
                                            <p:cond delay="0"/>
                                          </p:stCondLst>
                                        </p:cTn>
                                        <p:tgtEl>
                                          <p:spTgt spid="5080"/>
                                        </p:tgtEl>
                                        <p:attrNameLst>
                                          <p:attrName>style.visibility</p:attrName>
                                        </p:attrNameLst>
                                      </p:cBhvr>
                                      <p:to>
                                        <p:strVal val="visible"/>
                                      </p:to>
                                    </p:set>
                                    <p:animEffect transition="in" filter="fade">
                                      <p:cBhvr>
                                        <p:cTn id="75" dur="750"/>
                                        <p:tgtEl>
                                          <p:spTgt spid="5080"/>
                                        </p:tgtEl>
                                      </p:cBhvr>
                                    </p:animEffect>
                                  </p:childTnLst>
                                </p:cTn>
                              </p:par>
                              <p:par>
                                <p:cTn id="76" presetID="10" presetClass="entr" presetSubtype="0" fill="hold" nodeType="withEffect">
                                  <p:stCondLst>
                                    <p:cond delay="0"/>
                                  </p:stCondLst>
                                  <p:childTnLst>
                                    <p:set>
                                      <p:cBhvr>
                                        <p:cTn id="77" dur="1" fill="hold">
                                          <p:stCondLst>
                                            <p:cond delay="0"/>
                                          </p:stCondLst>
                                        </p:cTn>
                                        <p:tgtEl>
                                          <p:spTgt spid="5081"/>
                                        </p:tgtEl>
                                        <p:attrNameLst>
                                          <p:attrName>style.visibility</p:attrName>
                                        </p:attrNameLst>
                                      </p:cBhvr>
                                      <p:to>
                                        <p:strVal val="visible"/>
                                      </p:to>
                                    </p:set>
                                    <p:animEffect transition="in" filter="fade">
                                      <p:cBhvr>
                                        <p:cTn id="78" dur="750"/>
                                        <p:tgtEl>
                                          <p:spTgt spid="5081"/>
                                        </p:tgtEl>
                                      </p:cBhvr>
                                    </p:animEffect>
                                  </p:childTnLst>
                                </p:cTn>
                              </p:par>
                              <p:par>
                                <p:cTn id="79" presetID="10" presetClass="entr" presetSubtype="0" fill="hold" nodeType="withEffect">
                                  <p:stCondLst>
                                    <p:cond delay="0"/>
                                  </p:stCondLst>
                                  <p:childTnLst>
                                    <p:set>
                                      <p:cBhvr>
                                        <p:cTn id="80" dur="1" fill="hold">
                                          <p:stCondLst>
                                            <p:cond delay="0"/>
                                          </p:stCondLst>
                                        </p:cTn>
                                        <p:tgtEl>
                                          <p:spTgt spid="5082"/>
                                        </p:tgtEl>
                                        <p:attrNameLst>
                                          <p:attrName>style.visibility</p:attrName>
                                        </p:attrNameLst>
                                      </p:cBhvr>
                                      <p:to>
                                        <p:strVal val="visible"/>
                                      </p:to>
                                    </p:set>
                                    <p:animEffect transition="in" filter="fade">
                                      <p:cBhvr>
                                        <p:cTn id="81" dur="750"/>
                                        <p:tgtEl>
                                          <p:spTgt spid="5082"/>
                                        </p:tgtEl>
                                      </p:cBhvr>
                                    </p:animEffect>
                                  </p:childTnLst>
                                </p:cTn>
                              </p:par>
                              <p:par>
                                <p:cTn id="82" presetID="10" presetClass="entr" presetSubtype="0" fill="hold" nodeType="withEffect">
                                  <p:stCondLst>
                                    <p:cond delay="0"/>
                                  </p:stCondLst>
                                  <p:childTnLst>
                                    <p:set>
                                      <p:cBhvr>
                                        <p:cTn id="83" dur="1" fill="hold">
                                          <p:stCondLst>
                                            <p:cond delay="0"/>
                                          </p:stCondLst>
                                        </p:cTn>
                                        <p:tgtEl>
                                          <p:spTgt spid="5083"/>
                                        </p:tgtEl>
                                        <p:attrNameLst>
                                          <p:attrName>style.visibility</p:attrName>
                                        </p:attrNameLst>
                                      </p:cBhvr>
                                      <p:to>
                                        <p:strVal val="visible"/>
                                      </p:to>
                                    </p:set>
                                    <p:animEffect transition="in" filter="fade">
                                      <p:cBhvr>
                                        <p:cTn id="84" dur="750"/>
                                        <p:tgtEl>
                                          <p:spTgt spid="5083"/>
                                        </p:tgtEl>
                                      </p:cBhvr>
                                    </p:animEffect>
                                  </p:childTnLst>
                                </p:cTn>
                              </p:par>
                            </p:childTnLst>
                          </p:cTn>
                        </p:par>
                        <p:par>
                          <p:cTn id="85" fill="hold">
                            <p:stCondLst>
                              <p:cond delay="1750"/>
                            </p:stCondLst>
                            <p:childTnLst>
                              <p:par>
                                <p:cTn id="86" presetID="10" presetClass="entr" presetSubtype="0" fill="hold" nodeType="afterEffect">
                                  <p:stCondLst>
                                    <p:cond delay="0"/>
                                  </p:stCondLst>
                                  <p:childTnLst>
                                    <p:set>
                                      <p:cBhvr>
                                        <p:cTn id="87" dur="1" fill="hold">
                                          <p:stCondLst>
                                            <p:cond delay="0"/>
                                          </p:stCondLst>
                                        </p:cTn>
                                        <p:tgtEl>
                                          <p:spTgt spid="5085"/>
                                        </p:tgtEl>
                                        <p:attrNameLst>
                                          <p:attrName>style.visibility</p:attrName>
                                        </p:attrNameLst>
                                      </p:cBhvr>
                                      <p:to>
                                        <p:strVal val="visible"/>
                                      </p:to>
                                    </p:set>
                                    <p:animEffect transition="in" filter="fade">
                                      <p:cBhvr>
                                        <p:cTn id="88" dur="750"/>
                                        <p:tgtEl>
                                          <p:spTgt spid="5085"/>
                                        </p:tgtEl>
                                      </p:cBhvr>
                                    </p:animEffect>
                                  </p:childTnLst>
                                </p:cTn>
                              </p:par>
                              <p:par>
                                <p:cTn id="89" presetID="10" presetClass="entr" presetSubtype="0" fill="hold" nodeType="withEffect">
                                  <p:stCondLst>
                                    <p:cond delay="0"/>
                                  </p:stCondLst>
                                  <p:childTnLst>
                                    <p:set>
                                      <p:cBhvr>
                                        <p:cTn id="90" dur="1" fill="hold">
                                          <p:stCondLst>
                                            <p:cond delay="0"/>
                                          </p:stCondLst>
                                        </p:cTn>
                                        <p:tgtEl>
                                          <p:spTgt spid="5086"/>
                                        </p:tgtEl>
                                        <p:attrNameLst>
                                          <p:attrName>style.visibility</p:attrName>
                                        </p:attrNameLst>
                                      </p:cBhvr>
                                      <p:to>
                                        <p:strVal val="visible"/>
                                      </p:to>
                                    </p:set>
                                    <p:animEffect transition="in" filter="fade">
                                      <p:cBhvr>
                                        <p:cTn id="91" dur="750"/>
                                        <p:tgtEl>
                                          <p:spTgt spid="5086"/>
                                        </p:tgtEl>
                                      </p:cBhvr>
                                    </p:animEffect>
                                  </p:childTnLst>
                                </p:cTn>
                              </p:par>
                              <p:par>
                                <p:cTn id="92" presetID="10" presetClass="entr" presetSubtype="0" fill="hold" nodeType="withEffect">
                                  <p:stCondLst>
                                    <p:cond delay="0"/>
                                  </p:stCondLst>
                                  <p:childTnLst>
                                    <p:set>
                                      <p:cBhvr>
                                        <p:cTn id="93" dur="1" fill="hold">
                                          <p:stCondLst>
                                            <p:cond delay="0"/>
                                          </p:stCondLst>
                                        </p:cTn>
                                        <p:tgtEl>
                                          <p:spTgt spid="5087"/>
                                        </p:tgtEl>
                                        <p:attrNameLst>
                                          <p:attrName>style.visibility</p:attrName>
                                        </p:attrNameLst>
                                      </p:cBhvr>
                                      <p:to>
                                        <p:strVal val="visible"/>
                                      </p:to>
                                    </p:set>
                                    <p:animEffect transition="in" filter="fade">
                                      <p:cBhvr>
                                        <p:cTn id="94" dur="750"/>
                                        <p:tgtEl>
                                          <p:spTgt spid="5087"/>
                                        </p:tgtEl>
                                      </p:cBhvr>
                                    </p:animEffect>
                                  </p:childTnLst>
                                </p:cTn>
                              </p:par>
                              <p:par>
                                <p:cTn id="95" presetID="10" presetClass="entr" presetSubtype="0" fill="hold" nodeType="withEffect">
                                  <p:stCondLst>
                                    <p:cond delay="0"/>
                                  </p:stCondLst>
                                  <p:childTnLst>
                                    <p:set>
                                      <p:cBhvr>
                                        <p:cTn id="96" dur="1" fill="hold">
                                          <p:stCondLst>
                                            <p:cond delay="0"/>
                                          </p:stCondLst>
                                        </p:cTn>
                                        <p:tgtEl>
                                          <p:spTgt spid="5088"/>
                                        </p:tgtEl>
                                        <p:attrNameLst>
                                          <p:attrName>style.visibility</p:attrName>
                                        </p:attrNameLst>
                                      </p:cBhvr>
                                      <p:to>
                                        <p:strVal val="visible"/>
                                      </p:to>
                                    </p:set>
                                    <p:animEffect transition="in" filter="fade">
                                      <p:cBhvr>
                                        <p:cTn id="97" dur="750"/>
                                        <p:tgtEl>
                                          <p:spTgt spid="5088"/>
                                        </p:tgtEl>
                                      </p:cBhvr>
                                    </p:animEffect>
                                  </p:childTnLst>
                                </p:cTn>
                              </p:par>
                              <p:par>
                                <p:cTn id="98" presetID="10" presetClass="entr" presetSubtype="0" fill="hold" nodeType="withEffect">
                                  <p:stCondLst>
                                    <p:cond delay="0"/>
                                  </p:stCondLst>
                                  <p:childTnLst>
                                    <p:set>
                                      <p:cBhvr>
                                        <p:cTn id="99" dur="1" fill="hold">
                                          <p:stCondLst>
                                            <p:cond delay="0"/>
                                          </p:stCondLst>
                                        </p:cTn>
                                        <p:tgtEl>
                                          <p:spTgt spid="5089"/>
                                        </p:tgtEl>
                                        <p:attrNameLst>
                                          <p:attrName>style.visibility</p:attrName>
                                        </p:attrNameLst>
                                      </p:cBhvr>
                                      <p:to>
                                        <p:strVal val="visible"/>
                                      </p:to>
                                    </p:set>
                                    <p:animEffect transition="in" filter="fade">
                                      <p:cBhvr>
                                        <p:cTn id="100" dur="750"/>
                                        <p:tgtEl>
                                          <p:spTgt spid="5089"/>
                                        </p:tgtEl>
                                      </p:cBhvr>
                                    </p:animEffect>
                                  </p:childTnLst>
                                </p:cTn>
                              </p:par>
                              <p:par>
                                <p:cTn id="101" presetID="10" presetClass="entr" presetSubtype="0" fill="hold" nodeType="withEffect">
                                  <p:stCondLst>
                                    <p:cond delay="0"/>
                                  </p:stCondLst>
                                  <p:childTnLst>
                                    <p:set>
                                      <p:cBhvr>
                                        <p:cTn id="102" dur="1" fill="hold">
                                          <p:stCondLst>
                                            <p:cond delay="0"/>
                                          </p:stCondLst>
                                        </p:cTn>
                                        <p:tgtEl>
                                          <p:spTgt spid="5090"/>
                                        </p:tgtEl>
                                        <p:attrNameLst>
                                          <p:attrName>style.visibility</p:attrName>
                                        </p:attrNameLst>
                                      </p:cBhvr>
                                      <p:to>
                                        <p:strVal val="visible"/>
                                      </p:to>
                                    </p:set>
                                    <p:animEffect transition="in" filter="fade">
                                      <p:cBhvr>
                                        <p:cTn id="103" dur="750"/>
                                        <p:tgtEl>
                                          <p:spTgt spid="5090"/>
                                        </p:tgtEl>
                                      </p:cBhvr>
                                    </p:animEffect>
                                  </p:childTnLst>
                                </p:cTn>
                              </p:par>
                              <p:par>
                                <p:cTn id="104" presetID="10" presetClass="entr" presetSubtype="0" fill="hold" nodeType="withEffect">
                                  <p:stCondLst>
                                    <p:cond delay="0"/>
                                  </p:stCondLst>
                                  <p:childTnLst>
                                    <p:set>
                                      <p:cBhvr>
                                        <p:cTn id="105" dur="1" fill="hold">
                                          <p:stCondLst>
                                            <p:cond delay="0"/>
                                          </p:stCondLst>
                                        </p:cTn>
                                        <p:tgtEl>
                                          <p:spTgt spid="5091"/>
                                        </p:tgtEl>
                                        <p:attrNameLst>
                                          <p:attrName>style.visibility</p:attrName>
                                        </p:attrNameLst>
                                      </p:cBhvr>
                                      <p:to>
                                        <p:strVal val="visible"/>
                                      </p:to>
                                    </p:set>
                                    <p:animEffect transition="in" filter="fade">
                                      <p:cBhvr>
                                        <p:cTn id="106" dur="750"/>
                                        <p:tgtEl>
                                          <p:spTgt spid="5091"/>
                                        </p:tgtEl>
                                      </p:cBhvr>
                                    </p:animEffect>
                                  </p:childTnLst>
                                </p:cTn>
                              </p:par>
                            </p:childTnLst>
                          </p:cTn>
                        </p:par>
                        <p:par>
                          <p:cTn id="107" fill="hold">
                            <p:stCondLst>
                              <p:cond delay="2500"/>
                            </p:stCondLst>
                            <p:childTnLst>
                              <p:par>
                                <p:cTn id="108" presetID="10" presetClass="entr" presetSubtype="0" fill="hold" nodeType="afterEffect">
                                  <p:stCondLst>
                                    <p:cond delay="0"/>
                                  </p:stCondLst>
                                  <p:childTnLst>
                                    <p:set>
                                      <p:cBhvr>
                                        <p:cTn id="109" dur="1" fill="hold">
                                          <p:stCondLst>
                                            <p:cond delay="0"/>
                                          </p:stCondLst>
                                        </p:cTn>
                                        <p:tgtEl>
                                          <p:spTgt spid="5092"/>
                                        </p:tgtEl>
                                        <p:attrNameLst>
                                          <p:attrName>style.visibility</p:attrName>
                                        </p:attrNameLst>
                                      </p:cBhvr>
                                      <p:to>
                                        <p:strVal val="visible"/>
                                      </p:to>
                                    </p:set>
                                    <p:animEffect transition="in" filter="fade">
                                      <p:cBhvr>
                                        <p:cTn id="110" dur="750"/>
                                        <p:tgtEl>
                                          <p:spTgt spid="5092"/>
                                        </p:tgtEl>
                                      </p:cBhvr>
                                    </p:animEffect>
                                  </p:childTnLst>
                                </p:cTn>
                              </p:par>
                              <p:par>
                                <p:cTn id="111" presetID="10" presetClass="entr" presetSubtype="0" fill="hold" nodeType="withEffect">
                                  <p:stCondLst>
                                    <p:cond delay="0"/>
                                  </p:stCondLst>
                                  <p:childTnLst>
                                    <p:set>
                                      <p:cBhvr>
                                        <p:cTn id="112" dur="1" fill="hold">
                                          <p:stCondLst>
                                            <p:cond delay="0"/>
                                          </p:stCondLst>
                                        </p:cTn>
                                        <p:tgtEl>
                                          <p:spTgt spid="5093"/>
                                        </p:tgtEl>
                                        <p:attrNameLst>
                                          <p:attrName>style.visibility</p:attrName>
                                        </p:attrNameLst>
                                      </p:cBhvr>
                                      <p:to>
                                        <p:strVal val="visible"/>
                                      </p:to>
                                    </p:set>
                                    <p:animEffect transition="in" filter="fade">
                                      <p:cBhvr>
                                        <p:cTn id="113" dur="750"/>
                                        <p:tgtEl>
                                          <p:spTgt spid="5093"/>
                                        </p:tgtEl>
                                      </p:cBhvr>
                                    </p:animEffect>
                                  </p:childTnLst>
                                </p:cTn>
                              </p:par>
                              <p:par>
                                <p:cTn id="114" presetID="10" presetClass="entr" presetSubtype="0" fill="hold" nodeType="withEffect">
                                  <p:stCondLst>
                                    <p:cond delay="0"/>
                                  </p:stCondLst>
                                  <p:childTnLst>
                                    <p:set>
                                      <p:cBhvr>
                                        <p:cTn id="115" dur="1" fill="hold">
                                          <p:stCondLst>
                                            <p:cond delay="0"/>
                                          </p:stCondLst>
                                        </p:cTn>
                                        <p:tgtEl>
                                          <p:spTgt spid="5094"/>
                                        </p:tgtEl>
                                        <p:attrNameLst>
                                          <p:attrName>style.visibility</p:attrName>
                                        </p:attrNameLst>
                                      </p:cBhvr>
                                      <p:to>
                                        <p:strVal val="visible"/>
                                      </p:to>
                                    </p:set>
                                    <p:animEffect transition="in" filter="fade">
                                      <p:cBhvr>
                                        <p:cTn id="116" dur="750"/>
                                        <p:tgtEl>
                                          <p:spTgt spid="5094"/>
                                        </p:tgtEl>
                                      </p:cBhvr>
                                    </p:animEffect>
                                  </p:childTnLst>
                                </p:cTn>
                              </p:par>
                              <p:par>
                                <p:cTn id="117" presetID="10" presetClass="entr" presetSubtype="0" fill="hold" nodeType="withEffect">
                                  <p:stCondLst>
                                    <p:cond delay="0"/>
                                  </p:stCondLst>
                                  <p:childTnLst>
                                    <p:set>
                                      <p:cBhvr>
                                        <p:cTn id="118" dur="1" fill="hold">
                                          <p:stCondLst>
                                            <p:cond delay="0"/>
                                          </p:stCondLst>
                                        </p:cTn>
                                        <p:tgtEl>
                                          <p:spTgt spid="5095"/>
                                        </p:tgtEl>
                                        <p:attrNameLst>
                                          <p:attrName>style.visibility</p:attrName>
                                        </p:attrNameLst>
                                      </p:cBhvr>
                                      <p:to>
                                        <p:strVal val="visible"/>
                                      </p:to>
                                    </p:set>
                                    <p:animEffect transition="in" filter="fade">
                                      <p:cBhvr>
                                        <p:cTn id="119" dur="750"/>
                                        <p:tgtEl>
                                          <p:spTgt spid="5095"/>
                                        </p:tgtEl>
                                      </p:cBhvr>
                                    </p:animEffect>
                                  </p:childTnLst>
                                </p:cTn>
                              </p:par>
                              <p:par>
                                <p:cTn id="120" presetID="10" presetClass="entr" presetSubtype="0" fill="hold" nodeType="withEffect">
                                  <p:stCondLst>
                                    <p:cond delay="0"/>
                                  </p:stCondLst>
                                  <p:childTnLst>
                                    <p:set>
                                      <p:cBhvr>
                                        <p:cTn id="121" dur="1" fill="hold">
                                          <p:stCondLst>
                                            <p:cond delay="0"/>
                                          </p:stCondLst>
                                        </p:cTn>
                                        <p:tgtEl>
                                          <p:spTgt spid="5096"/>
                                        </p:tgtEl>
                                        <p:attrNameLst>
                                          <p:attrName>style.visibility</p:attrName>
                                        </p:attrNameLst>
                                      </p:cBhvr>
                                      <p:to>
                                        <p:strVal val="visible"/>
                                      </p:to>
                                    </p:set>
                                    <p:animEffect transition="in" filter="fade">
                                      <p:cBhvr>
                                        <p:cTn id="122" dur="750"/>
                                        <p:tgtEl>
                                          <p:spTgt spid="5096"/>
                                        </p:tgtEl>
                                      </p:cBhvr>
                                    </p:animEffect>
                                  </p:childTnLst>
                                </p:cTn>
                              </p:par>
                              <p:par>
                                <p:cTn id="123" presetID="10" presetClass="entr" presetSubtype="0" fill="hold" nodeType="withEffect">
                                  <p:stCondLst>
                                    <p:cond delay="0"/>
                                  </p:stCondLst>
                                  <p:childTnLst>
                                    <p:set>
                                      <p:cBhvr>
                                        <p:cTn id="124" dur="1" fill="hold">
                                          <p:stCondLst>
                                            <p:cond delay="0"/>
                                          </p:stCondLst>
                                        </p:cTn>
                                        <p:tgtEl>
                                          <p:spTgt spid="5097"/>
                                        </p:tgtEl>
                                        <p:attrNameLst>
                                          <p:attrName>style.visibility</p:attrName>
                                        </p:attrNameLst>
                                      </p:cBhvr>
                                      <p:to>
                                        <p:strVal val="visible"/>
                                      </p:to>
                                    </p:set>
                                    <p:animEffect transition="in" filter="fade">
                                      <p:cBhvr>
                                        <p:cTn id="125" dur="750"/>
                                        <p:tgtEl>
                                          <p:spTgt spid="5097"/>
                                        </p:tgtEl>
                                      </p:cBhvr>
                                    </p:animEffect>
                                  </p:childTnLst>
                                </p:cTn>
                              </p:par>
                              <p:par>
                                <p:cTn id="126" presetID="10" presetClass="entr" presetSubtype="0" fill="hold" nodeType="withEffect">
                                  <p:stCondLst>
                                    <p:cond delay="0"/>
                                  </p:stCondLst>
                                  <p:childTnLst>
                                    <p:set>
                                      <p:cBhvr>
                                        <p:cTn id="127" dur="1" fill="hold">
                                          <p:stCondLst>
                                            <p:cond delay="0"/>
                                          </p:stCondLst>
                                        </p:cTn>
                                        <p:tgtEl>
                                          <p:spTgt spid="5098"/>
                                        </p:tgtEl>
                                        <p:attrNameLst>
                                          <p:attrName>style.visibility</p:attrName>
                                        </p:attrNameLst>
                                      </p:cBhvr>
                                      <p:to>
                                        <p:strVal val="visible"/>
                                      </p:to>
                                    </p:set>
                                    <p:animEffect transition="in" filter="fade">
                                      <p:cBhvr>
                                        <p:cTn id="128" dur="750"/>
                                        <p:tgtEl>
                                          <p:spTgt spid="5098"/>
                                        </p:tgtEl>
                                      </p:cBhvr>
                                    </p:animEffect>
                                  </p:childTnLst>
                                </p:cTn>
                              </p:par>
                              <p:par>
                                <p:cTn id="129" presetID="10" presetClass="entr" presetSubtype="0" fill="hold" nodeType="withEffect">
                                  <p:stCondLst>
                                    <p:cond delay="0"/>
                                  </p:stCondLst>
                                  <p:childTnLst>
                                    <p:set>
                                      <p:cBhvr>
                                        <p:cTn id="130" dur="1" fill="hold">
                                          <p:stCondLst>
                                            <p:cond delay="0"/>
                                          </p:stCondLst>
                                        </p:cTn>
                                        <p:tgtEl>
                                          <p:spTgt spid="5099"/>
                                        </p:tgtEl>
                                        <p:attrNameLst>
                                          <p:attrName>style.visibility</p:attrName>
                                        </p:attrNameLst>
                                      </p:cBhvr>
                                      <p:to>
                                        <p:strVal val="visible"/>
                                      </p:to>
                                    </p:set>
                                    <p:animEffect transition="in" filter="fade">
                                      <p:cBhvr>
                                        <p:cTn id="131" dur="750"/>
                                        <p:tgtEl>
                                          <p:spTgt spid="5099"/>
                                        </p:tgtEl>
                                      </p:cBhvr>
                                    </p:animEffect>
                                  </p:childTnLst>
                                </p:cTn>
                              </p:par>
                              <p:par>
                                <p:cTn id="132" presetID="10" presetClass="entr" presetSubtype="0" fill="hold" nodeType="withEffect">
                                  <p:stCondLst>
                                    <p:cond delay="0"/>
                                  </p:stCondLst>
                                  <p:childTnLst>
                                    <p:set>
                                      <p:cBhvr>
                                        <p:cTn id="133" dur="1" fill="hold">
                                          <p:stCondLst>
                                            <p:cond delay="0"/>
                                          </p:stCondLst>
                                        </p:cTn>
                                        <p:tgtEl>
                                          <p:spTgt spid="5100"/>
                                        </p:tgtEl>
                                        <p:attrNameLst>
                                          <p:attrName>style.visibility</p:attrName>
                                        </p:attrNameLst>
                                      </p:cBhvr>
                                      <p:to>
                                        <p:strVal val="visible"/>
                                      </p:to>
                                    </p:set>
                                    <p:animEffect transition="in" filter="fade">
                                      <p:cBhvr>
                                        <p:cTn id="134" dur="750"/>
                                        <p:tgtEl>
                                          <p:spTgt spid="5100"/>
                                        </p:tgtEl>
                                      </p:cBhvr>
                                    </p:animEffect>
                                  </p:childTnLst>
                                </p:cTn>
                              </p:par>
                              <p:par>
                                <p:cTn id="135" presetID="10" presetClass="entr" presetSubtype="0" fill="hold" nodeType="withEffect">
                                  <p:stCondLst>
                                    <p:cond delay="0"/>
                                  </p:stCondLst>
                                  <p:childTnLst>
                                    <p:set>
                                      <p:cBhvr>
                                        <p:cTn id="136" dur="1" fill="hold">
                                          <p:stCondLst>
                                            <p:cond delay="0"/>
                                          </p:stCondLst>
                                        </p:cTn>
                                        <p:tgtEl>
                                          <p:spTgt spid="5101"/>
                                        </p:tgtEl>
                                        <p:attrNameLst>
                                          <p:attrName>style.visibility</p:attrName>
                                        </p:attrNameLst>
                                      </p:cBhvr>
                                      <p:to>
                                        <p:strVal val="visible"/>
                                      </p:to>
                                    </p:set>
                                    <p:animEffect transition="in" filter="fade">
                                      <p:cBhvr>
                                        <p:cTn id="137" dur="750"/>
                                        <p:tgtEl>
                                          <p:spTgt spid="5101"/>
                                        </p:tgtEl>
                                      </p:cBhvr>
                                    </p:animEffect>
                                  </p:childTnLst>
                                </p:cTn>
                              </p:par>
                            </p:childTnLst>
                          </p:cTn>
                        </p:par>
                        <p:par>
                          <p:cTn id="138" fill="hold">
                            <p:stCondLst>
                              <p:cond delay="3250"/>
                            </p:stCondLst>
                            <p:childTnLst>
                              <p:par>
                                <p:cTn id="139" presetID="10" presetClass="entr" presetSubtype="0" fill="hold" nodeType="afterEffect">
                                  <p:stCondLst>
                                    <p:cond delay="0"/>
                                  </p:stCondLst>
                                  <p:childTnLst>
                                    <p:set>
                                      <p:cBhvr>
                                        <p:cTn id="140" dur="1" fill="hold">
                                          <p:stCondLst>
                                            <p:cond delay="0"/>
                                          </p:stCondLst>
                                        </p:cTn>
                                        <p:tgtEl>
                                          <p:spTgt spid="5102"/>
                                        </p:tgtEl>
                                        <p:attrNameLst>
                                          <p:attrName>style.visibility</p:attrName>
                                        </p:attrNameLst>
                                      </p:cBhvr>
                                      <p:to>
                                        <p:strVal val="visible"/>
                                      </p:to>
                                    </p:set>
                                    <p:animEffect transition="in" filter="fade">
                                      <p:cBhvr>
                                        <p:cTn id="141" dur="750"/>
                                        <p:tgtEl>
                                          <p:spTgt spid="5102"/>
                                        </p:tgtEl>
                                      </p:cBhvr>
                                    </p:animEffect>
                                  </p:childTnLst>
                                </p:cTn>
                              </p:par>
                              <p:par>
                                <p:cTn id="142" presetID="10" presetClass="entr" presetSubtype="0" fill="hold" nodeType="withEffect">
                                  <p:stCondLst>
                                    <p:cond delay="0"/>
                                  </p:stCondLst>
                                  <p:childTnLst>
                                    <p:set>
                                      <p:cBhvr>
                                        <p:cTn id="143" dur="1" fill="hold">
                                          <p:stCondLst>
                                            <p:cond delay="0"/>
                                          </p:stCondLst>
                                        </p:cTn>
                                        <p:tgtEl>
                                          <p:spTgt spid="5103"/>
                                        </p:tgtEl>
                                        <p:attrNameLst>
                                          <p:attrName>style.visibility</p:attrName>
                                        </p:attrNameLst>
                                      </p:cBhvr>
                                      <p:to>
                                        <p:strVal val="visible"/>
                                      </p:to>
                                    </p:set>
                                    <p:animEffect transition="in" filter="fade">
                                      <p:cBhvr>
                                        <p:cTn id="144" dur="750"/>
                                        <p:tgtEl>
                                          <p:spTgt spid="5103"/>
                                        </p:tgtEl>
                                      </p:cBhvr>
                                    </p:animEffect>
                                  </p:childTnLst>
                                </p:cTn>
                              </p:par>
                              <p:par>
                                <p:cTn id="145" presetID="10" presetClass="entr" presetSubtype="0" fill="hold" nodeType="withEffect">
                                  <p:stCondLst>
                                    <p:cond delay="0"/>
                                  </p:stCondLst>
                                  <p:childTnLst>
                                    <p:set>
                                      <p:cBhvr>
                                        <p:cTn id="146" dur="1" fill="hold">
                                          <p:stCondLst>
                                            <p:cond delay="0"/>
                                          </p:stCondLst>
                                        </p:cTn>
                                        <p:tgtEl>
                                          <p:spTgt spid="5104"/>
                                        </p:tgtEl>
                                        <p:attrNameLst>
                                          <p:attrName>style.visibility</p:attrName>
                                        </p:attrNameLst>
                                      </p:cBhvr>
                                      <p:to>
                                        <p:strVal val="visible"/>
                                      </p:to>
                                    </p:set>
                                    <p:animEffect transition="in" filter="fade">
                                      <p:cBhvr>
                                        <p:cTn id="147" dur="750"/>
                                        <p:tgtEl>
                                          <p:spTgt spid="5104"/>
                                        </p:tgtEl>
                                      </p:cBhvr>
                                    </p:animEffect>
                                  </p:childTnLst>
                                </p:cTn>
                              </p:par>
                              <p:par>
                                <p:cTn id="148" presetID="10" presetClass="entr" presetSubtype="0" fill="hold" nodeType="withEffect">
                                  <p:stCondLst>
                                    <p:cond delay="0"/>
                                  </p:stCondLst>
                                  <p:childTnLst>
                                    <p:set>
                                      <p:cBhvr>
                                        <p:cTn id="149" dur="1" fill="hold">
                                          <p:stCondLst>
                                            <p:cond delay="0"/>
                                          </p:stCondLst>
                                        </p:cTn>
                                        <p:tgtEl>
                                          <p:spTgt spid="5105"/>
                                        </p:tgtEl>
                                        <p:attrNameLst>
                                          <p:attrName>style.visibility</p:attrName>
                                        </p:attrNameLst>
                                      </p:cBhvr>
                                      <p:to>
                                        <p:strVal val="visible"/>
                                      </p:to>
                                    </p:set>
                                    <p:animEffect transition="in" filter="fade">
                                      <p:cBhvr>
                                        <p:cTn id="150" dur="750"/>
                                        <p:tgtEl>
                                          <p:spTgt spid="5105"/>
                                        </p:tgtEl>
                                      </p:cBhvr>
                                    </p:animEffect>
                                  </p:childTnLst>
                                </p:cTn>
                              </p:par>
                              <p:par>
                                <p:cTn id="151" presetID="10" presetClass="entr" presetSubtype="0" fill="hold" nodeType="withEffect">
                                  <p:stCondLst>
                                    <p:cond delay="0"/>
                                  </p:stCondLst>
                                  <p:childTnLst>
                                    <p:set>
                                      <p:cBhvr>
                                        <p:cTn id="152" dur="1" fill="hold">
                                          <p:stCondLst>
                                            <p:cond delay="0"/>
                                          </p:stCondLst>
                                        </p:cTn>
                                        <p:tgtEl>
                                          <p:spTgt spid="5106"/>
                                        </p:tgtEl>
                                        <p:attrNameLst>
                                          <p:attrName>style.visibility</p:attrName>
                                        </p:attrNameLst>
                                      </p:cBhvr>
                                      <p:to>
                                        <p:strVal val="visible"/>
                                      </p:to>
                                    </p:set>
                                    <p:animEffect transition="in" filter="fade">
                                      <p:cBhvr>
                                        <p:cTn id="153" dur="750"/>
                                        <p:tgtEl>
                                          <p:spTgt spid="5106"/>
                                        </p:tgtEl>
                                      </p:cBhvr>
                                    </p:animEffect>
                                  </p:childTnLst>
                                </p:cTn>
                              </p:par>
                              <p:par>
                                <p:cTn id="154" presetID="10" presetClass="entr" presetSubtype="0" fill="hold" nodeType="withEffect">
                                  <p:stCondLst>
                                    <p:cond delay="0"/>
                                  </p:stCondLst>
                                  <p:childTnLst>
                                    <p:set>
                                      <p:cBhvr>
                                        <p:cTn id="155" dur="1" fill="hold">
                                          <p:stCondLst>
                                            <p:cond delay="0"/>
                                          </p:stCondLst>
                                        </p:cTn>
                                        <p:tgtEl>
                                          <p:spTgt spid="5107"/>
                                        </p:tgtEl>
                                        <p:attrNameLst>
                                          <p:attrName>style.visibility</p:attrName>
                                        </p:attrNameLst>
                                      </p:cBhvr>
                                      <p:to>
                                        <p:strVal val="visible"/>
                                      </p:to>
                                    </p:set>
                                    <p:animEffect transition="in" filter="fade">
                                      <p:cBhvr>
                                        <p:cTn id="156" dur="750"/>
                                        <p:tgtEl>
                                          <p:spTgt spid="5107"/>
                                        </p:tgtEl>
                                      </p:cBhvr>
                                    </p:animEffect>
                                  </p:childTnLst>
                                </p:cTn>
                              </p:par>
                              <p:par>
                                <p:cTn id="157" presetID="10" presetClass="entr" presetSubtype="0" fill="hold" nodeType="withEffect">
                                  <p:stCondLst>
                                    <p:cond delay="0"/>
                                  </p:stCondLst>
                                  <p:childTnLst>
                                    <p:set>
                                      <p:cBhvr>
                                        <p:cTn id="158" dur="1" fill="hold">
                                          <p:stCondLst>
                                            <p:cond delay="0"/>
                                          </p:stCondLst>
                                        </p:cTn>
                                        <p:tgtEl>
                                          <p:spTgt spid="5108"/>
                                        </p:tgtEl>
                                        <p:attrNameLst>
                                          <p:attrName>style.visibility</p:attrName>
                                        </p:attrNameLst>
                                      </p:cBhvr>
                                      <p:to>
                                        <p:strVal val="visible"/>
                                      </p:to>
                                    </p:set>
                                    <p:animEffect transition="in" filter="fade">
                                      <p:cBhvr>
                                        <p:cTn id="159" dur="750"/>
                                        <p:tgtEl>
                                          <p:spTgt spid="5108"/>
                                        </p:tgtEl>
                                      </p:cBhvr>
                                    </p:animEffect>
                                  </p:childTnLst>
                                </p:cTn>
                              </p:par>
                            </p:childTnLst>
                          </p:cTn>
                        </p:par>
                        <p:par>
                          <p:cTn id="160" fill="hold">
                            <p:stCondLst>
                              <p:cond delay="4000"/>
                            </p:stCondLst>
                            <p:childTnLst>
                              <p:par>
                                <p:cTn id="161" presetID="2" presetClass="entr" presetSubtype="8" fill="hold" nodeType="afterEffect">
                                  <p:stCondLst>
                                    <p:cond delay="0"/>
                                  </p:stCondLst>
                                  <p:childTnLst>
                                    <p:set>
                                      <p:cBhvr>
                                        <p:cTn id="162" dur="1" fill="hold">
                                          <p:stCondLst>
                                            <p:cond delay="0"/>
                                          </p:stCondLst>
                                        </p:cTn>
                                        <p:tgtEl>
                                          <p:spTgt spid="5061"/>
                                        </p:tgtEl>
                                        <p:attrNameLst>
                                          <p:attrName>style.visibility</p:attrName>
                                        </p:attrNameLst>
                                      </p:cBhvr>
                                      <p:to>
                                        <p:strVal val="visible"/>
                                      </p:to>
                                    </p:set>
                                    <p:anim calcmode="lin" valueType="num">
                                      <p:cBhvr additive="base">
                                        <p:cTn id="163" dur="500"/>
                                        <p:tgtEl>
                                          <p:spTgt spid="5061"/>
                                        </p:tgtEl>
                                        <p:attrNameLst>
                                          <p:attrName>ppt_x</p:attrName>
                                        </p:attrNameLst>
                                      </p:cBhvr>
                                      <p:tavLst>
                                        <p:tav tm="0">
                                          <p:val>
                                            <p:strVal val="#ppt_x-1"/>
                                          </p:val>
                                        </p:tav>
                                        <p:tav tm="100000">
                                          <p:val>
                                            <p:strVal val="#ppt_x"/>
                                          </p:val>
                                        </p:tav>
                                      </p:tavLst>
                                    </p:anim>
                                  </p:childTnLst>
                                </p:cTn>
                              </p:par>
                            </p:childTnLst>
                          </p:cTn>
                        </p:par>
                        <p:par>
                          <p:cTn id="164" fill="hold">
                            <p:stCondLst>
                              <p:cond delay="4500"/>
                            </p:stCondLst>
                            <p:childTnLst>
                              <p:par>
                                <p:cTn id="165" presetID="2" presetClass="entr" presetSubtype="8" fill="hold" nodeType="afterEffect">
                                  <p:stCondLst>
                                    <p:cond delay="0"/>
                                  </p:stCondLst>
                                  <p:childTnLst>
                                    <p:set>
                                      <p:cBhvr>
                                        <p:cTn id="166" dur="1" fill="hold">
                                          <p:stCondLst>
                                            <p:cond delay="0"/>
                                          </p:stCondLst>
                                        </p:cTn>
                                        <p:tgtEl>
                                          <p:spTgt spid="5062"/>
                                        </p:tgtEl>
                                        <p:attrNameLst>
                                          <p:attrName>style.visibility</p:attrName>
                                        </p:attrNameLst>
                                      </p:cBhvr>
                                      <p:to>
                                        <p:strVal val="visible"/>
                                      </p:to>
                                    </p:set>
                                    <p:anim calcmode="lin" valueType="num">
                                      <p:cBhvr additive="base">
                                        <p:cTn id="167" dur="500"/>
                                        <p:tgtEl>
                                          <p:spTgt spid="5062"/>
                                        </p:tgtEl>
                                        <p:attrNameLst>
                                          <p:attrName>ppt_x</p:attrName>
                                        </p:attrNameLst>
                                      </p:cBhvr>
                                      <p:tavLst>
                                        <p:tav tm="0">
                                          <p:val>
                                            <p:strVal val="#ppt_x-1"/>
                                          </p:val>
                                        </p:tav>
                                        <p:tav tm="100000">
                                          <p:val>
                                            <p:strVal val="#ppt_x"/>
                                          </p:val>
                                        </p:tav>
                                      </p:tavLst>
                                    </p:anim>
                                  </p:childTnLst>
                                </p:cTn>
                              </p:par>
                              <p:par>
                                <p:cTn id="168" presetID="10" presetClass="entr" presetSubtype="0" fill="hold" nodeType="withEffect">
                                  <p:stCondLst>
                                    <p:cond delay="0"/>
                                  </p:stCondLst>
                                  <p:childTnLst>
                                    <p:set>
                                      <p:cBhvr>
                                        <p:cTn id="169" dur="1" fill="hold">
                                          <p:stCondLst>
                                            <p:cond delay="0"/>
                                          </p:stCondLst>
                                        </p:cTn>
                                        <p:tgtEl>
                                          <p:spTgt spid="5063"/>
                                        </p:tgtEl>
                                        <p:attrNameLst>
                                          <p:attrName>style.visibility</p:attrName>
                                        </p:attrNameLst>
                                      </p:cBhvr>
                                      <p:to>
                                        <p:strVal val="visible"/>
                                      </p:to>
                                    </p:set>
                                    <p:animEffect transition="in" filter="fade">
                                      <p:cBhvr>
                                        <p:cTn id="170" dur="500"/>
                                        <p:tgtEl>
                                          <p:spTgt spid="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40"/>
        <p:cNvGrpSpPr/>
        <p:nvPr/>
      </p:nvGrpSpPr>
      <p:grpSpPr>
        <a:xfrm>
          <a:off x="0" y="0"/>
          <a:ext cx="0" cy="0"/>
          <a:chOff x="0" y="0"/>
          <a:chExt cx="0" cy="0"/>
        </a:xfrm>
      </p:grpSpPr>
      <p:sp>
        <p:nvSpPr>
          <p:cNvPr id="5241" name="Google Shape;5241;p109"/>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Tree Hierarchy Typography</a:t>
            </a:r>
            <a:endParaRPr/>
          </a:p>
        </p:txBody>
      </p:sp>
      <p:sp>
        <p:nvSpPr>
          <p:cNvPr id="5242" name="Google Shape;5242;p109"/>
          <p:cNvSpPr txBox="1"/>
          <p:nvPr/>
        </p:nvSpPr>
        <p:spPr>
          <a:xfrm>
            <a:off x="2238407" y="3096009"/>
            <a:ext cx="3223489" cy="726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accent1"/>
                </a:solidFill>
                <a:latin typeface="Lobster"/>
                <a:ea typeface="Lobster"/>
                <a:cs typeface="Lobster"/>
                <a:sym typeface="Lobster"/>
              </a:rPr>
              <a:t>GraphicDesign</a:t>
            </a:r>
            <a:endParaRPr sz="4000">
              <a:solidFill>
                <a:schemeClr val="accent1"/>
              </a:solidFill>
              <a:latin typeface="Lobster"/>
              <a:ea typeface="Lobster"/>
              <a:cs typeface="Lobster"/>
              <a:sym typeface="Lobster"/>
            </a:endParaRPr>
          </a:p>
        </p:txBody>
      </p:sp>
      <p:sp>
        <p:nvSpPr>
          <p:cNvPr id="5243" name="Google Shape;5243;p109"/>
          <p:cNvSpPr txBox="1"/>
          <p:nvPr/>
        </p:nvSpPr>
        <p:spPr>
          <a:xfrm>
            <a:off x="5616932" y="1932637"/>
            <a:ext cx="108472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accent2"/>
                </a:solidFill>
                <a:latin typeface="Lobster"/>
                <a:ea typeface="Lobster"/>
                <a:cs typeface="Lobster"/>
                <a:sym typeface="Lobster"/>
              </a:rPr>
              <a:t>SEO</a:t>
            </a:r>
            <a:endParaRPr sz="4400">
              <a:solidFill>
                <a:schemeClr val="accent2"/>
              </a:solidFill>
              <a:latin typeface="Lobster"/>
              <a:ea typeface="Lobster"/>
              <a:cs typeface="Lobster"/>
              <a:sym typeface="Lobster"/>
            </a:endParaRPr>
          </a:p>
        </p:txBody>
      </p:sp>
      <p:sp>
        <p:nvSpPr>
          <p:cNvPr id="5244" name="Google Shape;5244;p109"/>
          <p:cNvSpPr txBox="1"/>
          <p:nvPr/>
        </p:nvSpPr>
        <p:spPr>
          <a:xfrm>
            <a:off x="6357778" y="4511240"/>
            <a:ext cx="2595749" cy="7935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accent3"/>
                </a:solidFill>
                <a:latin typeface="Lobster"/>
                <a:ea typeface="Lobster"/>
                <a:cs typeface="Lobster"/>
                <a:sym typeface="Lobster"/>
              </a:rPr>
              <a:t>Marketing</a:t>
            </a:r>
            <a:endParaRPr sz="4400">
              <a:solidFill>
                <a:schemeClr val="accent3"/>
              </a:solidFill>
              <a:latin typeface="Lobster"/>
              <a:ea typeface="Lobster"/>
              <a:cs typeface="Lobster"/>
              <a:sym typeface="Lobster"/>
            </a:endParaRPr>
          </a:p>
        </p:txBody>
      </p:sp>
      <p:sp>
        <p:nvSpPr>
          <p:cNvPr id="5245" name="Google Shape;5245;p109"/>
          <p:cNvSpPr txBox="1"/>
          <p:nvPr/>
        </p:nvSpPr>
        <p:spPr>
          <a:xfrm>
            <a:off x="3696465" y="4772248"/>
            <a:ext cx="24013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accent4"/>
                </a:solidFill>
                <a:latin typeface="Lobster"/>
                <a:ea typeface="Lobster"/>
                <a:cs typeface="Lobster"/>
                <a:sym typeface="Lobster"/>
              </a:rPr>
              <a:t>Promotion</a:t>
            </a:r>
            <a:endParaRPr sz="4000">
              <a:solidFill>
                <a:schemeClr val="accent4"/>
              </a:solidFill>
              <a:latin typeface="Lobster"/>
              <a:ea typeface="Lobster"/>
              <a:cs typeface="Lobster"/>
              <a:sym typeface="Lobster"/>
            </a:endParaRPr>
          </a:p>
        </p:txBody>
      </p:sp>
      <p:sp>
        <p:nvSpPr>
          <p:cNvPr id="5246" name="Google Shape;5246;p109"/>
          <p:cNvSpPr txBox="1"/>
          <p:nvPr/>
        </p:nvSpPr>
        <p:spPr>
          <a:xfrm>
            <a:off x="6979837" y="3030317"/>
            <a:ext cx="2569300" cy="7300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accent5"/>
                </a:solidFill>
                <a:latin typeface="Lobster"/>
                <a:ea typeface="Lobster"/>
                <a:cs typeface="Lobster"/>
                <a:sym typeface="Lobster"/>
              </a:rPr>
              <a:t>WebDesign</a:t>
            </a:r>
            <a:endParaRPr sz="4000">
              <a:solidFill>
                <a:schemeClr val="accent5"/>
              </a:solidFill>
              <a:latin typeface="Lobster"/>
              <a:ea typeface="Lobster"/>
              <a:cs typeface="Lobster"/>
              <a:sym typeface="Lobster"/>
            </a:endParaRPr>
          </a:p>
        </p:txBody>
      </p:sp>
      <p:sp>
        <p:nvSpPr>
          <p:cNvPr id="5247" name="Google Shape;5247;p109"/>
          <p:cNvSpPr txBox="1"/>
          <p:nvPr/>
        </p:nvSpPr>
        <p:spPr>
          <a:xfrm>
            <a:off x="5240793" y="4016255"/>
            <a:ext cx="7804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5"/>
                </a:solidFill>
                <a:latin typeface="Lobster"/>
                <a:ea typeface="Lobster"/>
                <a:cs typeface="Lobster"/>
                <a:sym typeface="Lobster"/>
              </a:rPr>
              <a:t>Logo</a:t>
            </a:r>
            <a:endParaRPr sz="2400">
              <a:solidFill>
                <a:schemeClr val="accent5"/>
              </a:solidFill>
              <a:latin typeface="Lobster"/>
              <a:ea typeface="Lobster"/>
              <a:cs typeface="Lobster"/>
              <a:sym typeface="Lobster"/>
            </a:endParaRPr>
          </a:p>
        </p:txBody>
      </p:sp>
      <p:sp>
        <p:nvSpPr>
          <p:cNvPr id="5248" name="Google Shape;5248;p109"/>
          <p:cNvSpPr txBox="1"/>
          <p:nvPr/>
        </p:nvSpPr>
        <p:spPr>
          <a:xfrm>
            <a:off x="3818789" y="4346503"/>
            <a:ext cx="148893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B2B2B2"/>
                </a:solidFill>
                <a:latin typeface="Lobster"/>
                <a:ea typeface="Lobster"/>
                <a:cs typeface="Lobster"/>
                <a:sym typeface="Lobster"/>
              </a:rPr>
              <a:t>Printing</a:t>
            </a:r>
            <a:endParaRPr sz="3200">
              <a:solidFill>
                <a:srgbClr val="B2B2B2"/>
              </a:solidFill>
              <a:latin typeface="Lobster"/>
              <a:ea typeface="Lobster"/>
              <a:cs typeface="Lobster"/>
              <a:sym typeface="Lobster"/>
            </a:endParaRPr>
          </a:p>
        </p:txBody>
      </p:sp>
      <p:sp>
        <p:nvSpPr>
          <p:cNvPr id="5249" name="Google Shape;5249;p109"/>
          <p:cNvSpPr txBox="1"/>
          <p:nvPr/>
        </p:nvSpPr>
        <p:spPr>
          <a:xfrm>
            <a:off x="7141699" y="3613754"/>
            <a:ext cx="991816" cy="519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B2B2B2"/>
                </a:solidFill>
                <a:latin typeface="Lobster"/>
                <a:ea typeface="Lobster"/>
                <a:cs typeface="Lobster"/>
                <a:sym typeface="Lobster"/>
              </a:rPr>
              <a:t>Email</a:t>
            </a:r>
            <a:endParaRPr sz="2800">
              <a:solidFill>
                <a:srgbClr val="B2B2B2"/>
              </a:solidFill>
              <a:latin typeface="Lobster"/>
              <a:ea typeface="Lobster"/>
              <a:cs typeface="Lobster"/>
              <a:sym typeface="Lobster"/>
            </a:endParaRPr>
          </a:p>
        </p:txBody>
      </p:sp>
      <p:sp>
        <p:nvSpPr>
          <p:cNvPr id="5250" name="Google Shape;5250;p109"/>
          <p:cNvSpPr/>
          <p:nvPr/>
        </p:nvSpPr>
        <p:spPr>
          <a:xfrm>
            <a:off x="5554976" y="2151391"/>
            <a:ext cx="729372" cy="4922471"/>
          </a:xfrm>
          <a:custGeom>
            <a:avLst/>
            <a:gdLst/>
            <a:ahLst/>
            <a:cxnLst/>
            <a:rect l="l" t="t" r="r" b="b"/>
            <a:pathLst>
              <a:path w="311" h="2099" extrusionOk="0">
                <a:moveTo>
                  <a:pt x="19" y="0"/>
                </a:moveTo>
                <a:cubicBezTo>
                  <a:pt x="19" y="0"/>
                  <a:pt x="24" y="6"/>
                  <a:pt x="33" y="19"/>
                </a:cubicBezTo>
                <a:cubicBezTo>
                  <a:pt x="38" y="25"/>
                  <a:pt x="43" y="33"/>
                  <a:pt x="50" y="43"/>
                </a:cubicBezTo>
                <a:cubicBezTo>
                  <a:pt x="53" y="48"/>
                  <a:pt x="57" y="53"/>
                  <a:pt x="60" y="58"/>
                </a:cubicBezTo>
                <a:cubicBezTo>
                  <a:pt x="64" y="64"/>
                  <a:pt x="68" y="70"/>
                  <a:pt x="72" y="76"/>
                </a:cubicBezTo>
                <a:cubicBezTo>
                  <a:pt x="87" y="101"/>
                  <a:pt x="106" y="132"/>
                  <a:pt x="125" y="169"/>
                </a:cubicBezTo>
                <a:cubicBezTo>
                  <a:pt x="143" y="205"/>
                  <a:pt x="163" y="248"/>
                  <a:pt x="181" y="296"/>
                </a:cubicBezTo>
                <a:cubicBezTo>
                  <a:pt x="199" y="343"/>
                  <a:pt x="216" y="396"/>
                  <a:pt x="231" y="453"/>
                </a:cubicBezTo>
                <a:cubicBezTo>
                  <a:pt x="246" y="510"/>
                  <a:pt x="259" y="570"/>
                  <a:pt x="270" y="634"/>
                </a:cubicBezTo>
                <a:cubicBezTo>
                  <a:pt x="280" y="697"/>
                  <a:pt x="289" y="762"/>
                  <a:pt x="295" y="829"/>
                </a:cubicBezTo>
                <a:cubicBezTo>
                  <a:pt x="302" y="896"/>
                  <a:pt x="306" y="964"/>
                  <a:pt x="310" y="1032"/>
                </a:cubicBezTo>
                <a:cubicBezTo>
                  <a:pt x="310" y="1044"/>
                  <a:pt x="310" y="1044"/>
                  <a:pt x="310" y="1044"/>
                </a:cubicBezTo>
                <a:cubicBezTo>
                  <a:pt x="311" y="1058"/>
                  <a:pt x="311" y="1058"/>
                  <a:pt x="311" y="1058"/>
                </a:cubicBezTo>
                <a:cubicBezTo>
                  <a:pt x="311" y="1071"/>
                  <a:pt x="311" y="1071"/>
                  <a:pt x="311" y="1071"/>
                </a:cubicBezTo>
                <a:cubicBezTo>
                  <a:pt x="311" y="1075"/>
                  <a:pt x="311" y="1079"/>
                  <a:pt x="311" y="1083"/>
                </a:cubicBezTo>
                <a:cubicBezTo>
                  <a:pt x="311" y="1111"/>
                  <a:pt x="311" y="1111"/>
                  <a:pt x="311" y="1111"/>
                </a:cubicBezTo>
                <a:cubicBezTo>
                  <a:pt x="311" y="1120"/>
                  <a:pt x="311" y="1129"/>
                  <a:pt x="310" y="1137"/>
                </a:cubicBezTo>
                <a:cubicBezTo>
                  <a:pt x="309" y="1173"/>
                  <a:pt x="306" y="1208"/>
                  <a:pt x="302" y="1242"/>
                </a:cubicBezTo>
                <a:cubicBezTo>
                  <a:pt x="298" y="1276"/>
                  <a:pt x="293" y="1310"/>
                  <a:pt x="287" y="1343"/>
                </a:cubicBezTo>
                <a:cubicBezTo>
                  <a:pt x="281" y="1376"/>
                  <a:pt x="275" y="1408"/>
                  <a:pt x="268" y="1439"/>
                </a:cubicBezTo>
                <a:cubicBezTo>
                  <a:pt x="255" y="1502"/>
                  <a:pt x="242" y="1561"/>
                  <a:pt x="231" y="1617"/>
                </a:cubicBezTo>
                <a:cubicBezTo>
                  <a:pt x="220" y="1672"/>
                  <a:pt x="212" y="1724"/>
                  <a:pt x="206" y="1772"/>
                </a:cubicBezTo>
                <a:cubicBezTo>
                  <a:pt x="200" y="1819"/>
                  <a:pt x="197" y="1862"/>
                  <a:pt x="197" y="1899"/>
                </a:cubicBezTo>
                <a:cubicBezTo>
                  <a:pt x="197" y="1936"/>
                  <a:pt x="199" y="1968"/>
                  <a:pt x="202" y="1993"/>
                </a:cubicBezTo>
                <a:cubicBezTo>
                  <a:pt x="203" y="2000"/>
                  <a:pt x="203" y="2006"/>
                  <a:pt x="204" y="2012"/>
                </a:cubicBezTo>
                <a:cubicBezTo>
                  <a:pt x="205" y="2017"/>
                  <a:pt x="206" y="2023"/>
                  <a:pt x="206" y="2028"/>
                </a:cubicBezTo>
                <a:cubicBezTo>
                  <a:pt x="208" y="2037"/>
                  <a:pt x="209" y="2046"/>
                  <a:pt x="211" y="2052"/>
                </a:cubicBezTo>
                <a:cubicBezTo>
                  <a:pt x="214" y="2066"/>
                  <a:pt x="215" y="2073"/>
                  <a:pt x="215" y="2073"/>
                </a:cubicBezTo>
                <a:cubicBezTo>
                  <a:pt x="3" y="2072"/>
                  <a:pt x="3" y="2072"/>
                  <a:pt x="3" y="2072"/>
                </a:cubicBezTo>
                <a:cubicBezTo>
                  <a:pt x="3" y="2072"/>
                  <a:pt x="6" y="2099"/>
                  <a:pt x="4" y="2081"/>
                </a:cubicBezTo>
                <a:cubicBezTo>
                  <a:pt x="3" y="2072"/>
                  <a:pt x="2" y="2061"/>
                  <a:pt x="1" y="2048"/>
                </a:cubicBezTo>
                <a:cubicBezTo>
                  <a:pt x="1" y="2042"/>
                  <a:pt x="0" y="2035"/>
                  <a:pt x="0" y="2028"/>
                </a:cubicBezTo>
                <a:cubicBezTo>
                  <a:pt x="0" y="2020"/>
                  <a:pt x="0" y="2013"/>
                  <a:pt x="0" y="2004"/>
                </a:cubicBezTo>
                <a:cubicBezTo>
                  <a:pt x="0" y="1971"/>
                  <a:pt x="1" y="1931"/>
                  <a:pt x="6" y="1887"/>
                </a:cubicBezTo>
                <a:cubicBezTo>
                  <a:pt x="10" y="1842"/>
                  <a:pt x="18" y="1793"/>
                  <a:pt x="30" y="1741"/>
                </a:cubicBezTo>
                <a:cubicBezTo>
                  <a:pt x="42" y="1689"/>
                  <a:pt x="57" y="1634"/>
                  <a:pt x="74" y="1577"/>
                </a:cubicBezTo>
                <a:cubicBezTo>
                  <a:pt x="91" y="1521"/>
                  <a:pt x="110" y="1463"/>
                  <a:pt x="128" y="1403"/>
                </a:cubicBezTo>
                <a:cubicBezTo>
                  <a:pt x="137" y="1374"/>
                  <a:pt x="146" y="1344"/>
                  <a:pt x="155" y="1313"/>
                </a:cubicBezTo>
                <a:cubicBezTo>
                  <a:pt x="163" y="1283"/>
                  <a:pt x="171" y="1252"/>
                  <a:pt x="178" y="1221"/>
                </a:cubicBezTo>
                <a:cubicBezTo>
                  <a:pt x="185" y="1190"/>
                  <a:pt x="191" y="1159"/>
                  <a:pt x="195" y="1127"/>
                </a:cubicBezTo>
                <a:cubicBezTo>
                  <a:pt x="196" y="1119"/>
                  <a:pt x="198" y="1111"/>
                  <a:pt x="198" y="1104"/>
                </a:cubicBezTo>
                <a:cubicBezTo>
                  <a:pt x="201" y="1081"/>
                  <a:pt x="201" y="1081"/>
                  <a:pt x="201" y="1081"/>
                </a:cubicBezTo>
                <a:cubicBezTo>
                  <a:pt x="201" y="1077"/>
                  <a:pt x="201" y="1073"/>
                  <a:pt x="202" y="1069"/>
                </a:cubicBezTo>
                <a:cubicBezTo>
                  <a:pt x="203" y="1056"/>
                  <a:pt x="203" y="1056"/>
                  <a:pt x="203" y="1056"/>
                </a:cubicBezTo>
                <a:cubicBezTo>
                  <a:pt x="203" y="1050"/>
                  <a:pt x="203" y="1050"/>
                  <a:pt x="203" y="1050"/>
                </a:cubicBezTo>
                <a:cubicBezTo>
                  <a:pt x="203" y="1047"/>
                  <a:pt x="203" y="1047"/>
                  <a:pt x="203" y="1047"/>
                </a:cubicBezTo>
                <a:cubicBezTo>
                  <a:pt x="203" y="1045"/>
                  <a:pt x="203" y="1045"/>
                  <a:pt x="203" y="1045"/>
                </a:cubicBezTo>
                <a:cubicBezTo>
                  <a:pt x="203" y="1045"/>
                  <a:pt x="203" y="1043"/>
                  <a:pt x="203" y="1045"/>
                </a:cubicBezTo>
                <a:cubicBezTo>
                  <a:pt x="203" y="1044"/>
                  <a:pt x="203" y="1044"/>
                  <a:pt x="203" y="1044"/>
                </a:cubicBezTo>
                <a:cubicBezTo>
                  <a:pt x="204" y="1032"/>
                  <a:pt x="204" y="1032"/>
                  <a:pt x="204" y="1032"/>
                </a:cubicBezTo>
                <a:cubicBezTo>
                  <a:pt x="207" y="965"/>
                  <a:pt x="209" y="899"/>
                  <a:pt x="209" y="833"/>
                </a:cubicBezTo>
                <a:cubicBezTo>
                  <a:pt x="209" y="768"/>
                  <a:pt x="208" y="703"/>
                  <a:pt x="203" y="641"/>
                </a:cubicBezTo>
                <a:cubicBezTo>
                  <a:pt x="199" y="579"/>
                  <a:pt x="192" y="520"/>
                  <a:pt x="183" y="463"/>
                </a:cubicBezTo>
                <a:cubicBezTo>
                  <a:pt x="174" y="407"/>
                  <a:pt x="163" y="354"/>
                  <a:pt x="150" y="306"/>
                </a:cubicBezTo>
                <a:cubicBezTo>
                  <a:pt x="136" y="258"/>
                  <a:pt x="122" y="214"/>
                  <a:pt x="107" y="177"/>
                </a:cubicBezTo>
                <a:cubicBezTo>
                  <a:pt x="92" y="139"/>
                  <a:pt x="77" y="106"/>
                  <a:pt x="64" y="80"/>
                </a:cubicBezTo>
                <a:cubicBezTo>
                  <a:pt x="60" y="74"/>
                  <a:pt x="57" y="68"/>
                  <a:pt x="54" y="62"/>
                </a:cubicBezTo>
                <a:cubicBezTo>
                  <a:pt x="51" y="56"/>
                  <a:pt x="48" y="51"/>
                  <a:pt x="45" y="46"/>
                </a:cubicBezTo>
                <a:cubicBezTo>
                  <a:pt x="40" y="36"/>
                  <a:pt x="35" y="27"/>
                  <a:pt x="31" y="20"/>
                </a:cubicBezTo>
                <a:cubicBezTo>
                  <a:pt x="23" y="7"/>
                  <a:pt x="19" y="0"/>
                  <a:pt x="19" y="0"/>
                </a:cubicBezTo>
                <a:close/>
              </a:path>
            </a:pathLst>
          </a:custGeom>
          <a:solidFill>
            <a:srgbClr val="8B5E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5251" name="Google Shape;5251;p109"/>
          <p:cNvSpPr/>
          <p:nvPr/>
        </p:nvSpPr>
        <p:spPr>
          <a:xfrm>
            <a:off x="4920327" y="3412795"/>
            <a:ext cx="1256667" cy="1621354"/>
          </a:xfrm>
          <a:custGeom>
            <a:avLst/>
            <a:gdLst/>
            <a:ahLst/>
            <a:cxnLst/>
            <a:rect l="l" t="t" r="r" b="b"/>
            <a:pathLst>
              <a:path w="535" h="691" extrusionOk="0">
                <a:moveTo>
                  <a:pt x="0" y="0"/>
                </a:moveTo>
                <a:cubicBezTo>
                  <a:pt x="0" y="0"/>
                  <a:pt x="3" y="14"/>
                  <a:pt x="8" y="38"/>
                </a:cubicBezTo>
                <a:cubicBezTo>
                  <a:pt x="10" y="50"/>
                  <a:pt x="13" y="64"/>
                  <a:pt x="17" y="81"/>
                </a:cubicBezTo>
                <a:cubicBezTo>
                  <a:pt x="18" y="90"/>
                  <a:pt x="20" y="98"/>
                  <a:pt x="22" y="108"/>
                </a:cubicBezTo>
                <a:cubicBezTo>
                  <a:pt x="24" y="117"/>
                  <a:pt x="26" y="127"/>
                  <a:pt x="29" y="137"/>
                </a:cubicBezTo>
                <a:cubicBezTo>
                  <a:pt x="30" y="142"/>
                  <a:pt x="31" y="148"/>
                  <a:pt x="32" y="153"/>
                </a:cubicBezTo>
                <a:cubicBezTo>
                  <a:pt x="34" y="158"/>
                  <a:pt x="35" y="164"/>
                  <a:pt x="36" y="169"/>
                </a:cubicBezTo>
                <a:cubicBezTo>
                  <a:pt x="38" y="175"/>
                  <a:pt x="39" y="180"/>
                  <a:pt x="41" y="186"/>
                </a:cubicBezTo>
                <a:cubicBezTo>
                  <a:pt x="42" y="191"/>
                  <a:pt x="44" y="197"/>
                  <a:pt x="45" y="203"/>
                </a:cubicBezTo>
                <a:cubicBezTo>
                  <a:pt x="48" y="214"/>
                  <a:pt x="52" y="226"/>
                  <a:pt x="56" y="238"/>
                </a:cubicBezTo>
                <a:cubicBezTo>
                  <a:pt x="58" y="244"/>
                  <a:pt x="60" y="250"/>
                  <a:pt x="62" y="256"/>
                </a:cubicBezTo>
                <a:cubicBezTo>
                  <a:pt x="64" y="262"/>
                  <a:pt x="67" y="268"/>
                  <a:pt x="69" y="274"/>
                </a:cubicBezTo>
                <a:cubicBezTo>
                  <a:pt x="71" y="280"/>
                  <a:pt x="74" y="286"/>
                  <a:pt x="76" y="292"/>
                </a:cubicBezTo>
                <a:cubicBezTo>
                  <a:pt x="78" y="295"/>
                  <a:pt x="79" y="298"/>
                  <a:pt x="80" y="301"/>
                </a:cubicBezTo>
                <a:cubicBezTo>
                  <a:pt x="82" y="304"/>
                  <a:pt x="83" y="307"/>
                  <a:pt x="85" y="310"/>
                </a:cubicBezTo>
                <a:cubicBezTo>
                  <a:pt x="87" y="316"/>
                  <a:pt x="90" y="322"/>
                  <a:pt x="93" y="328"/>
                </a:cubicBezTo>
                <a:cubicBezTo>
                  <a:pt x="97" y="333"/>
                  <a:pt x="100" y="339"/>
                  <a:pt x="103" y="345"/>
                </a:cubicBezTo>
                <a:cubicBezTo>
                  <a:pt x="105" y="348"/>
                  <a:pt x="106" y="351"/>
                  <a:pt x="108" y="354"/>
                </a:cubicBezTo>
                <a:cubicBezTo>
                  <a:pt x="114" y="362"/>
                  <a:pt x="114" y="362"/>
                  <a:pt x="114" y="362"/>
                </a:cubicBezTo>
                <a:cubicBezTo>
                  <a:pt x="117" y="368"/>
                  <a:pt x="121" y="374"/>
                  <a:pt x="125" y="379"/>
                </a:cubicBezTo>
                <a:cubicBezTo>
                  <a:pt x="129" y="384"/>
                  <a:pt x="133" y="390"/>
                  <a:pt x="137" y="395"/>
                </a:cubicBezTo>
                <a:cubicBezTo>
                  <a:pt x="139" y="398"/>
                  <a:pt x="141" y="401"/>
                  <a:pt x="143" y="403"/>
                </a:cubicBezTo>
                <a:cubicBezTo>
                  <a:pt x="150" y="410"/>
                  <a:pt x="150" y="410"/>
                  <a:pt x="150" y="410"/>
                </a:cubicBezTo>
                <a:cubicBezTo>
                  <a:pt x="154" y="415"/>
                  <a:pt x="159" y="421"/>
                  <a:pt x="163" y="425"/>
                </a:cubicBezTo>
                <a:cubicBezTo>
                  <a:pt x="168" y="430"/>
                  <a:pt x="173" y="435"/>
                  <a:pt x="178" y="439"/>
                </a:cubicBezTo>
                <a:cubicBezTo>
                  <a:pt x="181" y="443"/>
                  <a:pt x="181" y="443"/>
                  <a:pt x="181" y="443"/>
                </a:cubicBezTo>
                <a:cubicBezTo>
                  <a:pt x="183" y="444"/>
                  <a:pt x="183" y="444"/>
                  <a:pt x="183" y="444"/>
                </a:cubicBezTo>
                <a:cubicBezTo>
                  <a:pt x="184" y="445"/>
                  <a:pt x="184" y="445"/>
                  <a:pt x="184" y="445"/>
                </a:cubicBezTo>
                <a:cubicBezTo>
                  <a:pt x="184" y="446"/>
                  <a:pt x="184" y="446"/>
                  <a:pt x="184" y="446"/>
                </a:cubicBezTo>
                <a:cubicBezTo>
                  <a:pt x="184" y="445"/>
                  <a:pt x="184" y="446"/>
                  <a:pt x="184" y="445"/>
                </a:cubicBezTo>
                <a:cubicBezTo>
                  <a:pt x="184" y="446"/>
                  <a:pt x="184" y="446"/>
                  <a:pt x="184" y="446"/>
                </a:cubicBezTo>
                <a:cubicBezTo>
                  <a:pt x="192" y="452"/>
                  <a:pt x="192" y="452"/>
                  <a:pt x="192" y="452"/>
                </a:cubicBezTo>
                <a:cubicBezTo>
                  <a:pt x="198" y="457"/>
                  <a:pt x="203" y="462"/>
                  <a:pt x="208" y="465"/>
                </a:cubicBezTo>
                <a:cubicBezTo>
                  <a:pt x="216" y="470"/>
                  <a:pt x="216" y="470"/>
                  <a:pt x="216" y="470"/>
                </a:cubicBezTo>
                <a:cubicBezTo>
                  <a:pt x="218" y="472"/>
                  <a:pt x="221" y="474"/>
                  <a:pt x="223" y="475"/>
                </a:cubicBezTo>
                <a:cubicBezTo>
                  <a:pt x="229" y="478"/>
                  <a:pt x="234" y="482"/>
                  <a:pt x="240" y="485"/>
                </a:cubicBezTo>
                <a:cubicBezTo>
                  <a:pt x="251" y="491"/>
                  <a:pt x="262" y="497"/>
                  <a:pt x="274" y="502"/>
                </a:cubicBezTo>
                <a:cubicBezTo>
                  <a:pt x="297" y="513"/>
                  <a:pt x="320" y="523"/>
                  <a:pt x="342" y="532"/>
                </a:cubicBezTo>
                <a:cubicBezTo>
                  <a:pt x="353" y="536"/>
                  <a:pt x="364" y="540"/>
                  <a:pt x="375" y="545"/>
                </a:cubicBezTo>
                <a:cubicBezTo>
                  <a:pt x="386" y="549"/>
                  <a:pt x="396" y="553"/>
                  <a:pt x="406" y="558"/>
                </a:cubicBezTo>
                <a:cubicBezTo>
                  <a:pt x="416" y="562"/>
                  <a:pt x="426" y="566"/>
                  <a:pt x="435" y="571"/>
                </a:cubicBezTo>
                <a:cubicBezTo>
                  <a:pt x="439" y="573"/>
                  <a:pt x="444" y="575"/>
                  <a:pt x="448" y="577"/>
                </a:cubicBezTo>
                <a:cubicBezTo>
                  <a:pt x="452" y="580"/>
                  <a:pt x="456" y="582"/>
                  <a:pt x="460" y="584"/>
                </a:cubicBezTo>
                <a:cubicBezTo>
                  <a:pt x="464" y="587"/>
                  <a:pt x="468" y="589"/>
                  <a:pt x="472" y="591"/>
                </a:cubicBezTo>
                <a:cubicBezTo>
                  <a:pt x="476" y="593"/>
                  <a:pt x="479" y="595"/>
                  <a:pt x="483" y="598"/>
                </a:cubicBezTo>
                <a:cubicBezTo>
                  <a:pt x="486" y="600"/>
                  <a:pt x="490" y="602"/>
                  <a:pt x="493" y="604"/>
                </a:cubicBezTo>
                <a:cubicBezTo>
                  <a:pt x="496" y="606"/>
                  <a:pt x="499" y="608"/>
                  <a:pt x="502" y="610"/>
                </a:cubicBezTo>
                <a:cubicBezTo>
                  <a:pt x="507" y="614"/>
                  <a:pt x="512" y="618"/>
                  <a:pt x="516" y="621"/>
                </a:cubicBezTo>
                <a:cubicBezTo>
                  <a:pt x="520" y="625"/>
                  <a:pt x="524" y="628"/>
                  <a:pt x="527" y="630"/>
                </a:cubicBezTo>
                <a:cubicBezTo>
                  <a:pt x="532" y="636"/>
                  <a:pt x="535" y="638"/>
                  <a:pt x="535" y="638"/>
                </a:cubicBezTo>
                <a:cubicBezTo>
                  <a:pt x="480" y="691"/>
                  <a:pt x="480" y="691"/>
                  <a:pt x="480" y="691"/>
                </a:cubicBezTo>
                <a:cubicBezTo>
                  <a:pt x="480" y="691"/>
                  <a:pt x="478" y="689"/>
                  <a:pt x="474" y="685"/>
                </a:cubicBezTo>
                <a:cubicBezTo>
                  <a:pt x="472" y="683"/>
                  <a:pt x="470" y="681"/>
                  <a:pt x="467" y="678"/>
                </a:cubicBezTo>
                <a:cubicBezTo>
                  <a:pt x="464" y="675"/>
                  <a:pt x="460" y="672"/>
                  <a:pt x="456" y="668"/>
                </a:cubicBezTo>
                <a:cubicBezTo>
                  <a:pt x="454" y="666"/>
                  <a:pt x="452" y="664"/>
                  <a:pt x="450" y="662"/>
                </a:cubicBezTo>
                <a:cubicBezTo>
                  <a:pt x="447" y="661"/>
                  <a:pt x="445" y="659"/>
                  <a:pt x="442" y="657"/>
                </a:cubicBezTo>
                <a:cubicBezTo>
                  <a:pt x="439" y="655"/>
                  <a:pt x="437" y="653"/>
                  <a:pt x="434" y="650"/>
                </a:cubicBezTo>
                <a:cubicBezTo>
                  <a:pt x="431" y="648"/>
                  <a:pt x="428" y="646"/>
                  <a:pt x="424" y="644"/>
                </a:cubicBezTo>
                <a:cubicBezTo>
                  <a:pt x="421" y="642"/>
                  <a:pt x="418" y="639"/>
                  <a:pt x="414" y="637"/>
                </a:cubicBezTo>
                <a:cubicBezTo>
                  <a:pt x="410" y="635"/>
                  <a:pt x="407" y="633"/>
                  <a:pt x="403" y="630"/>
                </a:cubicBezTo>
                <a:cubicBezTo>
                  <a:pt x="395" y="626"/>
                  <a:pt x="386" y="621"/>
                  <a:pt x="378" y="616"/>
                </a:cubicBezTo>
                <a:cubicBezTo>
                  <a:pt x="369" y="611"/>
                  <a:pt x="359" y="606"/>
                  <a:pt x="349" y="601"/>
                </a:cubicBezTo>
                <a:cubicBezTo>
                  <a:pt x="339" y="596"/>
                  <a:pt x="329" y="591"/>
                  <a:pt x="318" y="585"/>
                </a:cubicBezTo>
                <a:cubicBezTo>
                  <a:pt x="296" y="574"/>
                  <a:pt x="273" y="563"/>
                  <a:pt x="249" y="549"/>
                </a:cubicBezTo>
                <a:cubicBezTo>
                  <a:pt x="237" y="542"/>
                  <a:pt x="226" y="534"/>
                  <a:pt x="214" y="527"/>
                </a:cubicBezTo>
                <a:cubicBezTo>
                  <a:pt x="208" y="522"/>
                  <a:pt x="202" y="518"/>
                  <a:pt x="196" y="514"/>
                </a:cubicBezTo>
                <a:cubicBezTo>
                  <a:pt x="193" y="512"/>
                  <a:pt x="190" y="509"/>
                  <a:pt x="187" y="507"/>
                </a:cubicBezTo>
                <a:cubicBezTo>
                  <a:pt x="179" y="499"/>
                  <a:pt x="179" y="499"/>
                  <a:pt x="179" y="499"/>
                </a:cubicBezTo>
                <a:cubicBezTo>
                  <a:pt x="172" y="494"/>
                  <a:pt x="168" y="490"/>
                  <a:pt x="163" y="485"/>
                </a:cubicBezTo>
                <a:cubicBezTo>
                  <a:pt x="155" y="477"/>
                  <a:pt x="155" y="477"/>
                  <a:pt x="155" y="477"/>
                </a:cubicBezTo>
                <a:cubicBezTo>
                  <a:pt x="154" y="476"/>
                  <a:pt x="154" y="476"/>
                  <a:pt x="154" y="476"/>
                </a:cubicBezTo>
                <a:cubicBezTo>
                  <a:pt x="154" y="476"/>
                  <a:pt x="154" y="476"/>
                  <a:pt x="154" y="476"/>
                </a:cubicBezTo>
                <a:cubicBezTo>
                  <a:pt x="153" y="475"/>
                  <a:pt x="153" y="475"/>
                  <a:pt x="153" y="475"/>
                </a:cubicBezTo>
                <a:cubicBezTo>
                  <a:pt x="151" y="473"/>
                  <a:pt x="151" y="473"/>
                  <a:pt x="151" y="473"/>
                </a:cubicBezTo>
                <a:cubicBezTo>
                  <a:pt x="148" y="469"/>
                  <a:pt x="148" y="469"/>
                  <a:pt x="148" y="469"/>
                </a:cubicBezTo>
                <a:cubicBezTo>
                  <a:pt x="143" y="463"/>
                  <a:pt x="138" y="458"/>
                  <a:pt x="133" y="452"/>
                </a:cubicBezTo>
                <a:cubicBezTo>
                  <a:pt x="128" y="446"/>
                  <a:pt x="124" y="440"/>
                  <a:pt x="120" y="434"/>
                </a:cubicBezTo>
                <a:cubicBezTo>
                  <a:pt x="113" y="426"/>
                  <a:pt x="113" y="426"/>
                  <a:pt x="113" y="426"/>
                </a:cubicBezTo>
                <a:cubicBezTo>
                  <a:pt x="111" y="423"/>
                  <a:pt x="109" y="420"/>
                  <a:pt x="107" y="416"/>
                </a:cubicBezTo>
                <a:cubicBezTo>
                  <a:pt x="103" y="410"/>
                  <a:pt x="99" y="404"/>
                  <a:pt x="95" y="398"/>
                </a:cubicBezTo>
                <a:cubicBezTo>
                  <a:pt x="92" y="392"/>
                  <a:pt x="88" y="385"/>
                  <a:pt x="85" y="379"/>
                </a:cubicBezTo>
                <a:cubicBezTo>
                  <a:pt x="80" y="369"/>
                  <a:pt x="80" y="369"/>
                  <a:pt x="80" y="369"/>
                </a:cubicBezTo>
                <a:cubicBezTo>
                  <a:pt x="78" y="366"/>
                  <a:pt x="77" y="363"/>
                  <a:pt x="75" y="360"/>
                </a:cubicBezTo>
                <a:cubicBezTo>
                  <a:pt x="72" y="353"/>
                  <a:pt x="70" y="347"/>
                  <a:pt x="67" y="340"/>
                </a:cubicBezTo>
                <a:cubicBezTo>
                  <a:pt x="64" y="334"/>
                  <a:pt x="62" y="327"/>
                  <a:pt x="59" y="321"/>
                </a:cubicBezTo>
                <a:cubicBezTo>
                  <a:pt x="58" y="317"/>
                  <a:pt x="57" y="314"/>
                  <a:pt x="55" y="311"/>
                </a:cubicBezTo>
                <a:cubicBezTo>
                  <a:pt x="54" y="308"/>
                  <a:pt x="53" y="304"/>
                  <a:pt x="52" y="301"/>
                </a:cubicBezTo>
                <a:cubicBezTo>
                  <a:pt x="50" y="295"/>
                  <a:pt x="48" y="288"/>
                  <a:pt x="46" y="282"/>
                </a:cubicBezTo>
                <a:cubicBezTo>
                  <a:pt x="44" y="275"/>
                  <a:pt x="42" y="269"/>
                  <a:pt x="41" y="263"/>
                </a:cubicBezTo>
                <a:cubicBezTo>
                  <a:pt x="39" y="256"/>
                  <a:pt x="37" y="250"/>
                  <a:pt x="36" y="244"/>
                </a:cubicBezTo>
                <a:cubicBezTo>
                  <a:pt x="33" y="231"/>
                  <a:pt x="30" y="219"/>
                  <a:pt x="28" y="207"/>
                </a:cubicBezTo>
                <a:cubicBezTo>
                  <a:pt x="27" y="201"/>
                  <a:pt x="26" y="195"/>
                  <a:pt x="25" y="189"/>
                </a:cubicBezTo>
                <a:cubicBezTo>
                  <a:pt x="24" y="183"/>
                  <a:pt x="23" y="178"/>
                  <a:pt x="22" y="172"/>
                </a:cubicBezTo>
                <a:cubicBezTo>
                  <a:pt x="21" y="166"/>
                  <a:pt x="20" y="161"/>
                  <a:pt x="19" y="155"/>
                </a:cubicBezTo>
                <a:cubicBezTo>
                  <a:pt x="18" y="150"/>
                  <a:pt x="18" y="145"/>
                  <a:pt x="17" y="139"/>
                </a:cubicBezTo>
                <a:cubicBezTo>
                  <a:pt x="15" y="129"/>
                  <a:pt x="14" y="119"/>
                  <a:pt x="13" y="109"/>
                </a:cubicBezTo>
                <a:cubicBezTo>
                  <a:pt x="12" y="100"/>
                  <a:pt x="11" y="91"/>
                  <a:pt x="10" y="82"/>
                </a:cubicBezTo>
                <a:cubicBezTo>
                  <a:pt x="8" y="65"/>
                  <a:pt x="6" y="50"/>
                  <a:pt x="5" y="38"/>
                </a:cubicBezTo>
                <a:cubicBezTo>
                  <a:pt x="2" y="14"/>
                  <a:pt x="0" y="0"/>
                  <a:pt x="0" y="0"/>
                </a:cubicBezTo>
                <a:close/>
              </a:path>
            </a:pathLst>
          </a:custGeom>
          <a:solidFill>
            <a:srgbClr val="8B5E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Lobster"/>
              <a:ea typeface="Lobster"/>
              <a:cs typeface="Lobster"/>
              <a:sym typeface="Lobster"/>
            </a:endParaRPr>
          </a:p>
        </p:txBody>
      </p:sp>
      <p:sp>
        <p:nvSpPr>
          <p:cNvPr id="5252" name="Google Shape;5252;p109"/>
          <p:cNvSpPr/>
          <p:nvPr/>
        </p:nvSpPr>
        <p:spPr>
          <a:xfrm>
            <a:off x="6142261" y="3087576"/>
            <a:ext cx="767262" cy="1526630"/>
          </a:xfrm>
          <a:custGeom>
            <a:avLst/>
            <a:gdLst/>
            <a:ahLst/>
            <a:cxnLst/>
            <a:rect l="l" t="t" r="r" b="b"/>
            <a:pathLst>
              <a:path w="327" h="651" extrusionOk="0">
                <a:moveTo>
                  <a:pt x="0" y="588"/>
                </a:moveTo>
                <a:cubicBezTo>
                  <a:pt x="0" y="588"/>
                  <a:pt x="10" y="582"/>
                  <a:pt x="27" y="571"/>
                </a:cubicBezTo>
                <a:cubicBezTo>
                  <a:pt x="31" y="569"/>
                  <a:pt x="35" y="566"/>
                  <a:pt x="40" y="563"/>
                </a:cubicBezTo>
                <a:cubicBezTo>
                  <a:pt x="45" y="559"/>
                  <a:pt x="50" y="556"/>
                  <a:pt x="55" y="552"/>
                </a:cubicBezTo>
                <a:cubicBezTo>
                  <a:pt x="60" y="549"/>
                  <a:pt x="66" y="545"/>
                  <a:pt x="72" y="540"/>
                </a:cubicBezTo>
                <a:cubicBezTo>
                  <a:pt x="75" y="538"/>
                  <a:pt x="78" y="536"/>
                  <a:pt x="81" y="534"/>
                </a:cubicBezTo>
                <a:cubicBezTo>
                  <a:pt x="84" y="531"/>
                  <a:pt x="87" y="529"/>
                  <a:pt x="90" y="526"/>
                </a:cubicBezTo>
                <a:cubicBezTo>
                  <a:pt x="96" y="521"/>
                  <a:pt x="103" y="516"/>
                  <a:pt x="109" y="510"/>
                </a:cubicBezTo>
                <a:cubicBezTo>
                  <a:pt x="116" y="504"/>
                  <a:pt x="122" y="498"/>
                  <a:pt x="129" y="492"/>
                </a:cubicBezTo>
                <a:cubicBezTo>
                  <a:pt x="132" y="488"/>
                  <a:pt x="136" y="485"/>
                  <a:pt x="139" y="482"/>
                </a:cubicBezTo>
                <a:cubicBezTo>
                  <a:pt x="143" y="479"/>
                  <a:pt x="146" y="475"/>
                  <a:pt x="149" y="471"/>
                </a:cubicBezTo>
                <a:cubicBezTo>
                  <a:pt x="156" y="464"/>
                  <a:pt x="163" y="457"/>
                  <a:pt x="170" y="449"/>
                </a:cubicBezTo>
                <a:cubicBezTo>
                  <a:pt x="182" y="434"/>
                  <a:pt x="196" y="418"/>
                  <a:pt x="208" y="400"/>
                </a:cubicBezTo>
                <a:cubicBezTo>
                  <a:pt x="221" y="383"/>
                  <a:pt x="232" y="363"/>
                  <a:pt x="243" y="345"/>
                </a:cubicBezTo>
                <a:cubicBezTo>
                  <a:pt x="248" y="335"/>
                  <a:pt x="253" y="325"/>
                  <a:pt x="258" y="315"/>
                </a:cubicBezTo>
                <a:cubicBezTo>
                  <a:pt x="262" y="308"/>
                  <a:pt x="262" y="308"/>
                  <a:pt x="262" y="308"/>
                </a:cubicBezTo>
                <a:cubicBezTo>
                  <a:pt x="265" y="300"/>
                  <a:pt x="265" y="300"/>
                  <a:pt x="265" y="300"/>
                </a:cubicBezTo>
                <a:cubicBezTo>
                  <a:pt x="267" y="295"/>
                  <a:pt x="269" y="290"/>
                  <a:pt x="271" y="285"/>
                </a:cubicBezTo>
                <a:cubicBezTo>
                  <a:pt x="273" y="280"/>
                  <a:pt x="275" y="275"/>
                  <a:pt x="277" y="270"/>
                </a:cubicBezTo>
                <a:cubicBezTo>
                  <a:pt x="279" y="265"/>
                  <a:pt x="281" y="260"/>
                  <a:pt x="283" y="255"/>
                </a:cubicBezTo>
                <a:cubicBezTo>
                  <a:pt x="286" y="245"/>
                  <a:pt x="290" y="235"/>
                  <a:pt x="293" y="225"/>
                </a:cubicBezTo>
                <a:cubicBezTo>
                  <a:pt x="298" y="205"/>
                  <a:pt x="304" y="186"/>
                  <a:pt x="307" y="167"/>
                </a:cubicBezTo>
                <a:cubicBezTo>
                  <a:pt x="308" y="157"/>
                  <a:pt x="310" y="148"/>
                  <a:pt x="312" y="139"/>
                </a:cubicBezTo>
                <a:cubicBezTo>
                  <a:pt x="313" y="130"/>
                  <a:pt x="314" y="121"/>
                  <a:pt x="315" y="113"/>
                </a:cubicBezTo>
                <a:cubicBezTo>
                  <a:pt x="315" y="109"/>
                  <a:pt x="316" y="105"/>
                  <a:pt x="316" y="101"/>
                </a:cubicBezTo>
                <a:cubicBezTo>
                  <a:pt x="316" y="99"/>
                  <a:pt x="317" y="97"/>
                  <a:pt x="317" y="95"/>
                </a:cubicBezTo>
                <a:cubicBezTo>
                  <a:pt x="317" y="93"/>
                  <a:pt x="317" y="91"/>
                  <a:pt x="317" y="89"/>
                </a:cubicBezTo>
                <a:cubicBezTo>
                  <a:pt x="318" y="81"/>
                  <a:pt x="318" y="74"/>
                  <a:pt x="318" y="67"/>
                </a:cubicBezTo>
                <a:cubicBezTo>
                  <a:pt x="319" y="60"/>
                  <a:pt x="319" y="54"/>
                  <a:pt x="319" y="48"/>
                </a:cubicBezTo>
                <a:cubicBezTo>
                  <a:pt x="319" y="42"/>
                  <a:pt x="319" y="36"/>
                  <a:pt x="319" y="32"/>
                </a:cubicBezTo>
                <a:cubicBezTo>
                  <a:pt x="318" y="12"/>
                  <a:pt x="318" y="0"/>
                  <a:pt x="318" y="0"/>
                </a:cubicBezTo>
                <a:cubicBezTo>
                  <a:pt x="318" y="0"/>
                  <a:pt x="320" y="12"/>
                  <a:pt x="322" y="31"/>
                </a:cubicBezTo>
                <a:cubicBezTo>
                  <a:pt x="323" y="36"/>
                  <a:pt x="323" y="42"/>
                  <a:pt x="324" y="48"/>
                </a:cubicBezTo>
                <a:cubicBezTo>
                  <a:pt x="325" y="54"/>
                  <a:pt x="325" y="60"/>
                  <a:pt x="325" y="67"/>
                </a:cubicBezTo>
                <a:cubicBezTo>
                  <a:pt x="326" y="74"/>
                  <a:pt x="326" y="81"/>
                  <a:pt x="327" y="89"/>
                </a:cubicBezTo>
                <a:cubicBezTo>
                  <a:pt x="327" y="91"/>
                  <a:pt x="327" y="93"/>
                  <a:pt x="327" y="95"/>
                </a:cubicBezTo>
                <a:cubicBezTo>
                  <a:pt x="327" y="97"/>
                  <a:pt x="327" y="99"/>
                  <a:pt x="327" y="101"/>
                </a:cubicBezTo>
                <a:cubicBezTo>
                  <a:pt x="327" y="105"/>
                  <a:pt x="327" y="109"/>
                  <a:pt x="327" y="114"/>
                </a:cubicBezTo>
                <a:cubicBezTo>
                  <a:pt x="327" y="122"/>
                  <a:pt x="327" y="131"/>
                  <a:pt x="327" y="140"/>
                </a:cubicBezTo>
                <a:cubicBezTo>
                  <a:pt x="326" y="150"/>
                  <a:pt x="325" y="159"/>
                  <a:pt x="324" y="169"/>
                </a:cubicBezTo>
                <a:cubicBezTo>
                  <a:pt x="323" y="189"/>
                  <a:pt x="319" y="209"/>
                  <a:pt x="316" y="231"/>
                </a:cubicBezTo>
                <a:cubicBezTo>
                  <a:pt x="314" y="241"/>
                  <a:pt x="312" y="252"/>
                  <a:pt x="309" y="263"/>
                </a:cubicBezTo>
                <a:cubicBezTo>
                  <a:pt x="308" y="268"/>
                  <a:pt x="307" y="274"/>
                  <a:pt x="306" y="279"/>
                </a:cubicBezTo>
                <a:cubicBezTo>
                  <a:pt x="304" y="285"/>
                  <a:pt x="302" y="290"/>
                  <a:pt x="301" y="296"/>
                </a:cubicBezTo>
                <a:cubicBezTo>
                  <a:pt x="299" y="301"/>
                  <a:pt x="297" y="307"/>
                  <a:pt x="296" y="312"/>
                </a:cubicBezTo>
                <a:cubicBezTo>
                  <a:pt x="293" y="320"/>
                  <a:pt x="293" y="320"/>
                  <a:pt x="293" y="320"/>
                </a:cubicBezTo>
                <a:cubicBezTo>
                  <a:pt x="290" y="329"/>
                  <a:pt x="290" y="329"/>
                  <a:pt x="290" y="329"/>
                </a:cubicBezTo>
                <a:cubicBezTo>
                  <a:pt x="286" y="339"/>
                  <a:pt x="282" y="350"/>
                  <a:pt x="278" y="361"/>
                </a:cubicBezTo>
                <a:cubicBezTo>
                  <a:pt x="268" y="382"/>
                  <a:pt x="259" y="404"/>
                  <a:pt x="247" y="424"/>
                </a:cubicBezTo>
                <a:cubicBezTo>
                  <a:pt x="236" y="444"/>
                  <a:pt x="223" y="463"/>
                  <a:pt x="211" y="482"/>
                </a:cubicBezTo>
                <a:cubicBezTo>
                  <a:pt x="205" y="491"/>
                  <a:pt x="198" y="499"/>
                  <a:pt x="192" y="508"/>
                </a:cubicBezTo>
                <a:cubicBezTo>
                  <a:pt x="189" y="512"/>
                  <a:pt x="185" y="516"/>
                  <a:pt x="182" y="520"/>
                </a:cubicBezTo>
                <a:cubicBezTo>
                  <a:pt x="179" y="524"/>
                  <a:pt x="175" y="528"/>
                  <a:pt x="172" y="532"/>
                </a:cubicBezTo>
                <a:cubicBezTo>
                  <a:pt x="165" y="540"/>
                  <a:pt x="159" y="547"/>
                  <a:pt x="153" y="554"/>
                </a:cubicBezTo>
                <a:cubicBezTo>
                  <a:pt x="146" y="561"/>
                  <a:pt x="140" y="568"/>
                  <a:pt x="133" y="574"/>
                </a:cubicBezTo>
                <a:cubicBezTo>
                  <a:pt x="130" y="577"/>
                  <a:pt x="127" y="580"/>
                  <a:pt x="124" y="583"/>
                </a:cubicBezTo>
                <a:cubicBezTo>
                  <a:pt x="121" y="586"/>
                  <a:pt x="118" y="589"/>
                  <a:pt x="115" y="592"/>
                </a:cubicBezTo>
                <a:cubicBezTo>
                  <a:pt x="109" y="598"/>
                  <a:pt x="103" y="603"/>
                  <a:pt x="97" y="608"/>
                </a:cubicBezTo>
                <a:cubicBezTo>
                  <a:pt x="92" y="613"/>
                  <a:pt x="87" y="617"/>
                  <a:pt x="82" y="621"/>
                </a:cubicBezTo>
                <a:cubicBezTo>
                  <a:pt x="77" y="625"/>
                  <a:pt x="73" y="629"/>
                  <a:pt x="69" y="632"/>
                </a:cubicBezTo>
                <a:cubicBezTo>
                  <a:pt x="53" y="644"/>
                  <a:pt x="44" y="651"/>
                  <a:pt x="44" y="651"/>
                </a:cubicBezTo>
                <a:lnTo>
                  <a:pt x="0" y="588"/>
                </a:lnTo>
                <a:close/>
              </a:path>
            </a:pathLst>
          </a:custGeom>
          <a:solidFill>
            <a:srgbClr val="8B5E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Lobster"/>
              <a:ea typeface="Lobster"/>
              <a:cs typeface="Lobster"/>
              <a:sym typeface="Lobster"/>
            </a:endParaRPr>
          </a:p>
        </p:txBody>
      </p:sp>
      <p:sp>
        <p:nvSpPr>
          <p:cNvPr id="5253" name="Google Shape;5253;p109"/>
          <p:cNvSpPr/>
          <p:nvPr/>
        </p:nvSpPr>
        <p:spPr>
          <a:xfrm>
            <a:off x="4554062" y="3968506"/>
            <a:ext cx="620440" cy="369421"/>
          </a:xfrm>
          <a:custGeom>
            <a:avLst/>
            <a:gdLst/>
            <a:ahLst/>
            <a:cxnLst/>
            <a:rect l="l" t="t" r="r" b="b"/>
            <a:pathLst>
              <a:path w="264" h="157" extrusionOk="0">
                <a:moveTo>
                  <a:pt x="0" y="0"/>
                </a:moveTo>
                <a:cubicBezTo>
                  <a:pt x="0" y="0"/>
                  <a:pt x="4" y="3"/>
                  <a:pt x="9" y="9"/>
                </a:cubicBezTo>
                <a:cubicBezTo>
                  <a:pt x="12" y="12"/>
                  <a:pt x="16" y="15"/>
                  <a:pt x="20" y="19"/>
                </a:cubicBezTo>
                <a:cubicBezTo>
                  <a:pt x="22" y="21"/>
                  <a:pt x="24" y="23"/>
                  <a:pt x="27" y="25"/>
                </a:cubicBezTo>
                <a:cubicBezTo>
                  <a:pt x="29" y="27"/>
                  <a:pt x="32" y="29"/>
                  <a:pt x="34" y="31"/>
                </a:cubicBezTo>
                <a:cubicBezTo>
                  <a:pt x="40" y="35"/>
                  <a:pt x="46" y="40"/>
                  <a:pt x="52" y="44"/>
                </a:cubicBezTo>
                <a:cubicBezTo>
                  <a:pt x="56" y="46"/>
                  <a:pt x="59" y="48"/>
                  <a:pt x="62" y="50"/>
                </a:cubicBezTo>
                <a:cubicBezTo>
                  <a:pt x="66" y="53"/>
                  <a:pt x="70" y="55"/>
                  <a:pt x="73" y="57"/>
                </a:cubicBezTo>
                <a:cubicBezTo>
                  <a:pt x="77" y="59"/>
                  <a:pt x="81" y="61"/>
                  <a:pt x="85" y="63"/>
                </a:cubicBezTo>
                <a:cubicBezTo>
                  <a:pt x="89" y="65"/>
                  <a:pt x="93" y="67"/>
                  <a:pt x="97" y="68"/>
                </a:cubicBezTo>
                <a:cubicBezTo>
                  <a:pt x="101" y="70"/>
                  <a:pt x="105" y="72"/>
                  <a:pt x="109" y="74"/>
                </a:cubicBezTo>
                <a:cubicBezTo>
                  <a:pt x="113" y="75"/>
                  <a:pt x="118" y="77"/>
                  <a:pt x="122" y="78"/>
                </a:cubicBezTo>
                <a:cubicBezTo>
                  <a:pt x="130" y="81"/>
                  <a:pt x="139" y="85"/>
                  <a:pt x="148" y="87"/>
                </a:cubicBezTo>
                <a:cubicBezTo>
                  <a:pt x="156" y="90"/>
                  <a:pt x="165" y="92"/>
                  <a:pt x="173" y="95"/>
                </a:cubicBezTo>
                <a:cubicBezTo>
                  <a:pt x="190" y="99"/>
                  <a:pt x="205" y="103"/>
                  <a:pt x="219" y="107"/>
                </a:cubicBezTo>
                <a:cubicBezTo>
                  <a:pt x="232" y="111"/>
                  <a:pt x="243" y="114"/>
                  <a:pt x="251" y="116"/>
                </a:cubicBezTo>
                <a:cubicBezTo>
                  <a:pt x="259" y="119"/>
                  <a:pt x="264" y="120"/>
                  <a:pt x="264" y="120"/>
                </a:cubicBezTo>
                <a:cubicBezTo>
                  <a:pt x="249" y="157"/>
                  <a:pt x="249" y="157"/>
                  <a:pt x="249" y="157"/>
                </a:cubicBezTo>
                <a:cubicBezTo>
                  <a:pt x="249" y="157"/>
                  <a:pt x="245" y="155"/>
                  <a:pt x="238" y="152"/>
                </a:cubicBezTo>
                <a:cubicBezTo>
                  <a:pt x="231" y="149"/>
                  <a:pt x="220" y="144"/>
                  <a:pt x="207" y="139"/>
                </a:cubicBezTo>
                <a:cubicBezTo>
                  <a:pt x="195" y="133"/>
                  <a:pt x="180" y="127"/>
                  <a:pt x="164" y="120"/>
                </a:cubicBezTo>
                <a:cubicBezTo>
                  <a:pt x="156" y="117"/>
                  <a:pt x="147" y="113"/>
                  <a:pt x="139" y="109"/>
                </a:cubicBezTo>
                <a:cubicBezTo>
                  <a:pt x="131" y="105"/>
                  <a:pt x="122" y="101"/>
                  <a:pt x="114" y="97"/>
                </a:cubicBezTo>
                <a:cubicBezTo>
                  <a:pt x="110" y="94"/>
                  <a:pt x="105" y="92"/>
                  <a:pt x="101" y="90"/>
                </a:cubicBezTo>
                <a:cubicBezTo>
                  <a:pt x="97" y="88"/>
                  <a:pt x="93" y="85"/>
                  <a:pt x="89" y="83"/>
                </a:cubicBezTo>
                <a:cubicBezTo>
                  <a:pt x="85" y="80"/>
                  <a:pt x="81" y="78"/>
                  <a:pt x="78" y="75"/>
                </a:cubicBezTo>
                <a:cubicBezTo>
                  <a:pt x="74" y="72"/>
                  <a:pt x="70" y="70"/>
                  <a:pt x="67" y="67"/>
                </a:cubicBezTo>
                <a:cubicBezTo>
                  <a:pt x="63" y="65"/>
                  <a:pt x="60" y="62"/>
                  <a:pt x="56" y="59"/>
                </a:cubicBezTo>
                <a:cubicBezTo>
                  <a:pt x="53" y="57"/>
                  <a:pt x="50" y="54"/>
                  <a:pt x="47" y="51"/>
                </a:cubicBezTo>
                <a:cubicBezTo>
                  <a:pt x="41" y="46"/>
                  <a:pt x="35" y="41"/>
                  <a:pt x="30" y="36"/>
                </a:cubicBezTo>
                <a:cubicBezTo>
                  <a:pt x="28" y="33"/>
                  <a:pt x="25" y="31"/>
                  <a:pt x="23" y="28"/>
                </a:cubicBezTo>
                <a:cubicBezTo>
                  <a:pt x="21" y="26"/>
                  <a:pt x="19" y="24"/>
                  <a:pt x="17" y="22"/>
                </a:cubicBezTo>
                <a:cubicBezTo>
                  <a:pt x="14" y="17"/>
                  <a:pt x="11" y="13"/>
                  <a:pt x="8" y="10"/>
                </a:cubicBezTo>
                <a:cubicBezTo>
                  <a:pt x="3" y="4"/>
                  <a:pt x="0" y="0"/>
                  <a:pt x="0" y="0"/>
                </a:cubicBezTo>
                <a:close/>
              </a:path>
            </a:pathLst>
          </a:custGeom>
          <a:solidFill>
            <a:srgbClr val="8B5E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Lobster"/>
              <a:ea typeface="Lobster"/>
              <a:cs typeface="Lobster"/>
              <a:sym typeface="Lobster"/>
            </a:endParaRPr>
          </a:p>
        </p:txBody>
      </p:sp>
      <p:sp>
        <p:nvSpPr>
          <p:cNvPr id="5254" name="Google Shape;5254;p109"/>
          <p:cNvSpPr/>
          <p:nvPr/>
        </p:nvSpPr>
        <p:spPr>
          <a:xfrm>
            <a:off x="6780068" y="3562774"/>
            <a:ext cx="448358" cy="366265"/>
          </a:xfrm>
          <a:custGeom>
            <a:avLst/>
            <a:gdLst/>
            <a:ahLst/>
            <a:cxnLst/>
            <a:rect l="l" t="t" r="r" b="b"/>
            <a:pathLst>
              <a:path w="191" h="156" extrusionOk="0">
                <a:moveTo>
                  <a:pt x="191" y="0"/>
                </a:moveTo>
                <a:cubicBezTo>
                  <a:pt x="191" y="0"/>
                  <a:pt x="189" y="3"/>
                  <a:pt x="185" y="8"/>
                </a:cubicBezTo>
                <a:cubicBezTo>
                  <a:pt x="181" y="14"/>
                  <a:pt x="176" y="21"/>
                  <a:pt x="169" y="30"/>
                </a:cubicBezTo>
                <a:cubicBezTo>
                  <a:pt x="163" y="39"/>
                  <a:pt x="154" y="50"/>
                  <a:pt x="145" y="61"/>
                </a:cubicBezTo>
                <a:cubicBezTo>
                  <a:pt x="141" y="66"/>
                  <a:pt x="136" y="72"/>
                  <a:pt x="131" y="77"/>
                </a:cubicBezTo>
                <a:cubicBezTo>
                  <a:pt x="126" y="83"/>
                  <a:pt x="120" y="88"/>
                  <a:pt x="115" y="93"/>
                </a:cubicBezTo>
                <a:cubicBezTo>
                  <a:pt x="109" y="99"/>
                  <a:pt x="103" y="104"/>
                  <a:pt x="97" y="109"/>
                </a:cubicBezTo>
                <a:cubicBezTo>
                  <a:pt x="92" y="114"/>
                  <a:pt x="85" y="118"/>
                  <a:pt x="79" y="123"/>
                </a:cubicBezTo>
                <a:cubicBezTo>
                  <a:pt x="76" y="125"/>
                  <a:pt x="73" y="127"/>
                  <a:pt x="70" y="129"/>
                </a:cubicBezTo>
                <a:cubicBezTo>
                  <a:pt x="67" y="131"/>
                  <a:pt x="64" y="133"/>
                  <a:pt x="61" y="134"/>
                </a:cubicBezTo>
                <a:cubicBezTo>
                  <a:pt x="55" y="137"/>
                  <a:pt x="49" y="141"/>
                  <a:pt x="44" y="143"/>
                </a:cubicBezTo>
                <a:cubicBezTo>
                  <a:pt x="41" y="144"/>
                  <a:pt x="38" y="145"/>
                  <a:pt x="35" y="147"/>
                </a:cubicBezTo>
                <a:cubicBezTo>
                  <a:pt x="33" y="147"/>
                  <a:pt x="30" y="148"/>
                  <a:pt x="28" y="149"/>
                </a:cubicBezTo>
                <a:cubicBezTo>
                  <a:pt x="25" y="150"/>
                  <a:pt x="23" y="151"/>
                  <a:pt x="21" y="151"/>
                </a:cubicBezTo>
                <a:cubicBezTo>
                  <a:pt x="19" y="152"/>
                  <a:pt x="17" y="153"/>
                  <a:pt x="15" y="153"/>
                </a:cubicBezTo>
                <a:cubicBezTo>
                  <a:pt x="8" y="155"/>
                  <a:pt x="4" y="156"/>
                  <a:pt x="4" y="156"/>
                </a:cubicBezTo>
                <a:cubicBezTo>
                  <a:pt x="0" y="116"/>
                  <a:pt x="0" y="116"/>
                  <a:pt x="0" y="116"/>
                </a:cubicBezTo>
                <a:cubicBezTo>
                  <a:pt x="0" y="116"/>
                  <a:pt x="3" y="116"/>
                  <a:pt x="8" y="115"/>
                </a:cubicBezTo>
                <a:cubicBezTo>
                  <a:pt x="10" y="115"/>
                  <a:pt x="12" y="115"/>
                  <a:pt x="13" y="115"/>
                </a:cubicBezTo>
                <a:cubicBezTo>
                  <a:pt x="15" y="115"/>
                  <a:pt x="17" y="114"/>
                  <a:pt x="19" y="114"/>
                </a:cubicBezTo>
                <a:cubicBezTo>
                  <a:pt x="21" y="114"/>
                  <a:pt x="23" y="113"/>
                  <a:pt x="25" y="113"/>
                </a:cubicBezTo>
                <a:cubicBezTo>
                  <a:pt x="27" y="112"/>
                  <a:pt x="30" y="112"/>
                  <a:pt x="32" y="111"/>
                </a:cubicBezTo>
                <a:cubicBezTo>
                  <a:pt x="37" y="110"/>
                  <a:pt x="42" y="108"/>
                  <a:pt x="48" y="106"/>
                </a:cubicBezTo>
                <a:cubicBezTo>
                  <a:pt x="51" y="105"/>
                  <a:pt x="54" y="104"/>
                  <a:pt x="57" y="103"/>
                </a:cubicBezTo>
                <a:cubicBezTo>
                  <a:pt x="60" y="102"/>
                  <a:pt x="63" y="101"/>
                  <a:pt x="66" y="99"/>
                </a:cubicBezTo>
                <a:cubicBezTo>
                  <a:pt x="71" y="96"/>
                  <a:pt x="78" y="93"/>
                  <a:pt x="84" y="89"/>
                </a:cubicBezTo>
                <a:cubicBezTo>
                  <a:pt x="90" y="86"/>
                  <a:pt x="96" y="82"/>
                  <a:pt x="102" y="78"/>
                </a:cubicBezTo>
                <a:cubicBezTo>
                  <a:pt x="108" y="74"/>
                  <a:pt x="114" y="70"/>
                  <a:pt x="120" y="65"/>
                </a:cubicBezTo>
                <a:cubicBezTo>
                  <a:pt x="125" y="61"/>
                  <a:pt x="131" y="56"/>
                  <a:pt x="136" y="52"/>
                </a:cubicBezTo>
                <a:cubicBezTo>
                  <a:pt x="147" y="43"/>
                  <a:pt x="157" y="34"/>
                  <a:pt x="165" y="26"/>
                </a:cubicBezTo>
                <a:cubicBezTo>
                  <a:pt x="173" y="18"/>
                  <a:pt x="179" y="12"/>
                  <a:pt x="184" y="7"/>
                </a:cubicBezTo>
                <a:cubicBezTo>
                  <a:pt x="188" y="2"/>
                  <a:pt x="191" y="0"/>
                  <a:pt x="191" y="0"/>
                </a:cubicBezTo>
                <a:close/>
              </a:path>
            </a:pathLst>
          </a:custGeom>
          <a:solidFill>
            <a:srgbClr val="8B5E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Lobster"/>
              <a:ea typeface="Lobster"/>
              <a:cs typeface="Lobster"/>
              <a:sym typeface="Lobster"/>
            </a:endParaRPr>
          </a:p>
        </p:txBody>
      </p:sp>
      <p:sp>
        <p:nvSpPr>
          <p:cNvPr id="5255" name="Google Shape;5255;p109"/>
          <p:cNvSpPr/>
          <p:nvPr/>
        </p:nvSpPr>
        <p:spPr>
          <a:xfrm>
            <a:off x="6009649" y="2456086"/>
            <a:ext cx="412048" cy="686747"/>
          </a:xfrm>
          <a:custGeom>
            <a:avLst/>
            <a:gdLst/>
            <a:ahLst/>
            <a:cxnLst/>
            <a:rect l="l" t="t" r="r" b="b"/>
            <a:pathLst>
              <a:path w="175" h="293" extrusionOk="0">
                <a:moveTo>
                  <a:pt x="0" y="255"/>
                </a:moveTo>
                <a:cubicBezTo>
                  <a:pt x="0" y="255"/>
                  <a:pt x="1" y="255"/>
                  <a:pt x="3" y="254"/>
                </a:cubicBezTo>
                <a:cubicBezTo>
                  <a:pt x="6" y="254"/>
                  <a:pt x="10" y="253"/>
                  <a:pt x="13" y="252"/>
                </a:cubicBezTo>
                <a:cubicBezTo>
                  <a:pt x="16" y="250"/>
                  <a:pt x="21" y="248"/>
                  <a:pt x="27" y="246"/>
                </a:cubicBezTo>
                <a:cubicBezTo>
                  <a:pt x="29" y="245"/>
                  <a:pt x="32" y="244"/>
                  <a:pt x="35" y="242"/>
                </a:cubicBezTo>
                <a:cubicBezTo>
                  <a:pt x="38" y="240"/>
                  <a:pt x="41" y="239"/>
                  <a:pt x="44" y="237"/>
                </a:cubicBezTo>
                <a:cubicBezTo>
                  <a:pt x="47" y="235"/>
                  <a:pt x="50" y="233"/>
                  <a:pt x="53" y="231"/>
                </a:cubicBezTo>
                <a:cubicBezTo>
                  <a:pt x="55" y="229"/>
                  <a:pt x="57" y="228"/>
                  <a:pt x="58" y="227"/>
                </a:cubicBezTo>
                <a:cubicBezTo>
                  <a:pt x="60" y="226"/>
                  <a:pt x="62" y="224"/>
                  <a:pt x="63" y="223"/>
                </a:cubicBezTo>
                <a:cubicBezTo>
                  <a:pt x="67" y="221"/>
                  <a:pt x="70" y="217"/>
                  <a:pt x="73" y="215"/>
                </a:cubicBezTo>
                <a:cubicBezTo>
                  <a:pt x="77" y="211"/>
                  <a:pt x="80" y="208"/>
                  <a:pt x="83" y="205"/>
                </a:cubicBezTo>
                <a:cubicBezTo>
                  <a:pt x="90" y="198"/>
                  <a:pt x="97" y="191"/>
                  <a:pt x="103" y="183"/>
                </a:cubicBezTo>
                <a:cubicBezTo>
                  <a:pt x="109" y="175"/>
                  <a:pt x="115" y="166"/>
                  <a:pt x="121" y="158"/>
                </a:cubicBezTo>
                <a:cubicBezTo>
                  <a:pt x="143" y="123"/>
                  <a:pt x="158" y="83"/>
                  <a:pt x="166" y="52"/>
                </a:cubicBezTo>
                <a:cubicBezTo>
                  <a:pt x="168" y="44"/>
                  <a:pt x="169" y="37"/>
                  <a:pt x="170" y="31"/>
                </a:cubicBezTo>
                <a:cubicBezTo>
                  <a:pt x="171" y="25"/>
                  <a:pt x="172" y="19"/>
                  <a:pt x="173" y="14"/>
                </a:cubicBezTo>
                <a:cubicBezTo>
                  <a:pt x="173" y="10"/>
                  <a:pt x="174" y="6"/>
                  <a:pt x="174" y="4"/>
                </a:cubicBezTo>
                <a:cubicBezTo>
                  <a:pt x="174" y="1"/>
                  <a:pt x="174" y="0"/>
                  <a:pt x="174" y="0"/>
                </a:cubicBezTo>
                <a:cubicBezTo>
                  <a:pt x="174" y="0"/>
                  <a:pt x="174" y="1"/>
                  <a:pt x="174" y="4"/>
                </a:cubicBezTo>
                <a:cubicBezTo>
                  <a:pt x="174" y="6"/>
                  <a:pt x="175" y="10"/>
                  <a:pt x="175" y="14"/>
                </a:cubicBezTo>
                <a:cubicBezTo>
                  <a:pt x="175" y="19"/>
                  <a:pt x="174" y="25"/>
                  <a:pt x="174" y="31"/>
                </a:cubicBezTo>
                <a:cubicBezTo>
                  <a:pt x="174" y="38"/>
                  <a:pt x="173" y="45"/>
                  <a:pt x="172" y="53"/>
                </a:cubicBezTo>
                <a:cubicBezTo>
                  <a:pt x="168" y="85"/>
                  <a:pt x="157" y="128"/>
                  <a:pt x="138" y="167"/>
                </a:cubicBezTo>
                <a:cubicBezTo>
                  <a:pt x="133" y="177"/>
                  <a:pt x="128" y="187"/>
                  <a:pt x="122" y="196"/>
                </a:cubicBezTo>
                <a:cubicBezTo>
                  <a:pt x="117" y="206"/>
                  <a:pt x="111" y="215"/>
                  <a:pt x="104" y="223"/>
                </a:cubicBezTo>
                <a:cubicBezTo>
                  <a:pt x="101" y="227"/>
                  <a:pt x="98" y="231"/>
                  <a:pt x="94" y="235"/>
                </a:cubicBezTo>
                <a:cubicBezTo>
                  <a:pt x="91" y="239"/>
                  <a:pt x="88" y="242"/>
                  <a:pt x="84" y="246"/>
                </a:cubicBezTo>
                <a:cubicBezTo>
                  <a:pt x="82" y="248"/>
                  <a:pt x="81" y="249"/>
                  <a:pt x="79" y="251"/>
                </a:cubicBezTo>
                <a:cubicBezTo>
                  <a:pt x="77" y="253"/>
                  <a:pt x="75" y="254"/>
                  <a:pt x="74" y="256"/>
                </a:cubicBezTo>
                <a:cubicBezTo>
                  <a:pt x="70" y="259"/>
                  <a:pt x="67" y="262"/>
                  <a:pt x="63" y="264"/>
                </a:cubicBezTo>
                <a:cubicBezTo>
                  <a:pt x="60" y="267"/>
                  <a:pt x="56" y="270"/>
                  <a:pt x="53" y="272"/>
                </a:cubicBezTo>
                <a:cubicBezTo>
                  <a:pt x="50" y="274"/>
                  <a:pt x="47" y="276"/>
                  <a:pt x="44" y="278"/>
                </a:cubicBezTo>
                <a:cubicBezTo>
                  <a:pt x="38" y="282"/>
                  <a:pt x="32" y="285"/>
                  <a:pt x="27" y="287"/>
                </a:cubicBezTo>
                <a:cubicBezTo>
                  <a:pt x="22" y="290"/>
                  <a:pt x="19" y="291"/>
                  <a:pt x="16" y="292"/>
                </a:cubicBezTo>
                <a:cubicBezTo>
                  <a:pt x="14" y="293"/>
                  <a:pt x="13" y="293"/>
                  <a:pt x="13" y="293"/>
                </a:cubicBezTo>
                <a:lnTo>
                  <a:pt x="0" y="255"/>
                </a:lnTo>
                <a:close/>
              </a:path>
            </a:pathLst>
          </a:custGeom>
          <a:solidFill>
            <a:srgbClr val="8B5E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Lobster"/>
              <a:ea typeface="Lobster"/>
              <a:cs typeface="Lobster"/>
              <a:sym typeface="Lobster"/>
            </a:endParaRPr>
          </a:p>
        </p:txBody>
      </p:sp>
      <p:sp>
        <p:nvSpPr>
          <p:cNvPr id="5256" name="Google Shape;5256;p109"/>
          <p:cNvSpPr txBox="1"/>
          <p:nvPr/>
        </p:nvSpPr>
        <p:spPr>
          <a:xfrm>
            <a:off x="6605269" y="3984619"/>
            <a:ext cx="2278348" cy="603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B2B2B2"/>
                </a:solidFill>
                <a:latin typeface="Lobster"/>
                <a:ea typeface="Lobster"/>
                <a:cs typeface="Lobster"/>
                <a:sym typeface="Lobster"/>
              </a:rPr>
              <a:t>SocialMedia</a:t>
            </a:r>
            <a:endParaRPr sz="3200">
              <a:solidFill>
                <a:srgbClr val="B2B2B2"/>
              </a:solidFill>
              <a:latin typeface="Lobster"/>
              <a:ea typeface="Lobster"/>
              <a:cs typeface="Lobster"/>
              <a:sym typeface="Lobster"/>
            </a:endParaRPr>
          </a:p>
        </p:txBody>
      </p:sp>
      <p:sp>
        <p:nvSpPr>
          <p:cNvPr id="5257" name="Google Shape;5257;p109"/>
          <p:cNvSpPr txBox="1"/>
          <p:nvPr/>
        </p:nvSpPr>
        <p:spPr>
          <a:xfrm>
            <a:off x="6168202" y="3451804"/>
            <a:ext cx="6960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B2B2B2"/>
                </a:solidFill>
                <a:latin typeface="Lobster"/>
                <a:ea typeface="Lobster"/>
                <a:cs typeface="Lobster"/>
                <a:sym typeface="Lobster"/>
              </a:rPr>
              <a:t>Good</a:t>
            </a:r>
            <a:endParaRPr sz="1800">
              <a:solidFill>
                <a:srgbClr val="B2B2B2"/>
              </a:solidFill>
              <a:latin typeface="Lobster"/>
              <a:ea typeface="Lobster"/>
              <a:cs typeface="Lobster"/>
              <a:sym typeface="Lobster"/>
            </a:endParaRPr>
          </a:p>
        </p:txBody>
      </p:sp>
      <p:sp>
        <p:nvSpPr>
          <p:cNvPr id="5258" name="Google Shape;5258;p109"/>
          <p:cNvSpPr txBox="1"/>
          <p:nvPr/>
        </p:nvSpPr>
        <p:spPr>
          <a:xfrm>
            <a:off x="8168619" y="3680583"/>
            <a:ext cx="12346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B2B2B2"/>
                </a:solidFill>
                <a:latin typeface="Lobster"/>
                <a:ea typeface="Lobster"/>
                <a:cs typeface="Lobster"/>
                <a:sym typeface="Lobster"/>
              </a:rPr>
              <a:t>Writting</a:t>
            </a:r>
            <a:endParaRPr sz="2400">
              <a:solidFill>
                <a:srgbClr val="B2B2B2"/>
              </a:solidFill>
              <a:latin typeface="Lobster"/>
              <a:ea typeface="Lobster"/>
              <a:cs typeface="Lobster"/>
              <a:sym typeface="Lobster"/>
            </a:endParaRPr>
          </a:p>
        </p:txBody>
      </p:sp>
      <p:sp>
        <p:nvSpPr>
          <p:cNvPr id="5259" name="Google Shape;5259;p109"/>
          <p:cNvSpPr txBox="1"/>
          <p:nvPr/>
        </p:nvSpPr>
        <p:spPr>
          <a:xfrm>
            <a:off x="5041265" y="3657863"/>
            <a:ext cx="10231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B2B2B2"/>
                </a:solidFill>
                <a:latin typeface="Lobster"/>
                <a:ea typeface="Lobster"/>
                <a:cs typeface="Lobster"/>
                <a:sym typeface="Lobster"/>
              </a:rPr>
              <a:t>Anything</a:t>
            </a:r>
            <a:endParaRPr sz="1800">
              <a:solidFill>
                <a:srgbClr val="B2B2B2"/>
              </a:solidFill>
              <a:latin typeface="Lobster"/>
              <a:ea typeface="Lobster"/>
              <a:cs typeface="Lobster"/>
              <a:sym typeface="Lobster"/>
            </a:endParaRPr>
          </a:p>
        </p:txBody>
      </p:sp>
      <p:sp>
        <p:nvSpPr>
          <p:cNvPr id="5260" name="Google Shape;5260;p109"/>
          <p:cNvSpPr txBox="1"/>
          <p:nvPr/>
        </p:nvSpPr>
        <p:spPr>
          <a:xfrm>
            <a:off x="6015601" y="2976415"/>
            <a:ext cx="808712" cy="5395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B2B2B2"/>
                </a:solidFill>
                <a:latin typeface="Lobster"/>
                <a:ea typeface="Lobster"/>
                <a:cs typeface="Lobster"/>
                <a:sym typeface="Lobster"/>
              </a:rPr>
              <a:t>Best</a:t>
            </a:r>
            <a:endParaRPr sz="3200">
              <a:solidFill>
                <a:srgbClr val="B2B2B2"/>
              </a:solidFill>
              <a:latin typeface="Lobster"/>
              <a:ea typeface="Lobster"/>
              <a:cs typeface="Lobster"/>
              <a:sym typeface="Lobster"/>
            </a:endParaRPr>
          </a:p>
        </p:txBody>
      </p:sp>
      <p:sp>
        <p:nvSpPr>
          <p:cNvPr id="5261" name="Google Shape;5261;p109"/>
          <p:cNvSpPr txBox="1"/>
          <p:nvPr/>
        </p:nvSpPr>
        <p:spPr>
          <a:xfrm>
            <a:off x="2931371" y="2074805"/>
            <a:ext cx="264174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accent6"/>
                </a:solidFill>
                <a:latin typeface="Lobster"/>
                <a:ea typeface="Lobster"/>
                <a:cs typeface="Lobster"/>
                <a:sym typeface="Lobster"/>
              </a:rPr>
              <a:t>Inspirasign</a:t>
            </a:r>
            <a:endParaRPr sz="4400">
              <a:solidFill>
                <a:schemeClr val="accent6"/>
              </a:solidFill>
              <a:latin typeface="Lobster"/>
              <a:ea typeface="Lobster"/>
              <a:cs typeface="Lobster"/>
              <a:sym typeface="Lobster"/>
            </a:endParaRPr>
          </a:p>
        </p:txBody>
      </p:sp>
      <p:sp>
        <p:nvSpPr>
          <p:cNvPr id="5262" name="Google Shape;5262;p109"/>
          <p:cNvSpPr txBox="1"/>
          <p:nvPr/>
        </p:nvSpPr>
        <p:spPr>
          <a:xfrm>
            <a:off x="3664803" y="2719333"/>
            <a:ext cx="230511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B2B2B2"/>
                </a:solidFill>
                <a:latin typeface="Lobster"/>
                <a:ea typeface="Lobster"/>
                <a:cs typeface="Lobster"/>
                <a:sym typeface="Lobster"/>
              </a:rPr>
              <a:t>Presentation</a:t>
            </a:r>
            <a:endParaRPr sz="3200">
              <a:solidFill>
                <a:srgbClr val="B2B2B2"/>
              </a:solidFill>
              <a:latin typeface="Lobster"/>
              <a:ea typeface="Lobster"/>
              <a:cs typeface="Lobster"/>
              <a:sym typeface="Lobster"/>
            </a:endParaRPr>
          </a:p>
        </p:txBody>
      </p:sp>
      <p:sp>
        <p:nvSpPr>
          <p:cNvPr id="5263" name="Google Shape;5263;p109"/>
          <p:cNvSpPr txBox="1"/>
          <p:nvPr/>
        </p:nvSpPr>
        <p:spPr>
          <a:xfrm>
            <a:off x="2007279" y="3772039"/>
            <a:ext cx="30364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B2B2B2"/>
                </a:solidFill>
                <a:latin typeface="Lobster"/>
                <a:ea typeface="Lobster"/>
                <a:cs typeface="Lobster"/>
                <a:sym typeface="Lobster"/>
              </a:rPr>
              <a:t>Never let you down</a:t>
            </a:r>
            <a:endParaRPr sz="2800">
              <a:solidFill>
                <a:srgbClr val="B2B2B2"/>
              </a:solidFill>
              <a:latin typeface="Lobster"/>
              <a:ea typeface="Lobster"/>
              <a:cs typeface="Lobster"/>
              <a:sym typeface="Lobster"/>
            </a:endParaRPr>
          </a:p>
        </p:txBody>
      </p:sp>
      <p:sp>
        <p:nvSpPr>
          <p:cNvPr id="5264" name="Google Shape;5264;p109"/>
          <p:cNvSpPr txBox="1"/>
          <p:nvPr/>
        </p:nvSpPr>
        <p:spPr>
          <a:xfrm>
            <a:off x="2815907" y="4189719"/>
            <a:ext cx="118974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3"/>
                </a:solidFill>
                <a:latin typeface="Lobster"/>
                <a:ea typeface="Lobster"/>
                <a:cs typeface="Lobster"/>
                <a:sym typeface="Lobster"/>
              </a:rPr>
              <a:t>Friendly</a:t>
            </a:r>
            <a:endParaRPr sz="2400">
              <a:solidFill>
                <a:schemeClr val="accent3"/>
              </a:solidFill>
              <a:latin typeface="Lobster"/>
              <a:ea typeface="Lobster"/>
              <a:cs typeface="Lobster"/>
              <a:sym typeface="Lobster"/>
            </a:endParaRPr>
          </a:p>
        </p:txBody>
      </p:sp>
      <p:sp>
        <p:nvSpPr>
          <p:cNvPr id="5265" name="Google Shape;5265;p109"/>
          <p:cNvSpPr txBox="1"/>
          <p:nvPr/>
        </p:nvSpPr>
        <p:spPr>
          <a:xfrm>
            <a:off x="6480411" y="2305988"/>
            <a:ext cx="13579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B2B2B2"/>
                </a:solidFill>
                <a:latin typeface="Lobster"/>
                <a:ea typeface="Lobster"/>
                <a:cs typeface="Lobster"/>
                <a:sym typeface="Lobster"/>
              </a:rPr>
              <a:t>Analysis</a:t>
            </a:r>
            <a:endParaRPr sz="2800">
              <a:solidFill>
                <a:srgbClr val="B2B2B2"/>
              </a:solidFill>
              <a:latin typeface="Lobster"/>
              <a:ea typeface="Lobster"/>
              <a:cs typeface="Lobster"/>
              <a:sym typeface="Lobster"/>
            </a:endParaRPr>
          </a:p>
        </p:txBody>
      </p:sp>
      <p:sp>
        <p:nvSpPr>
          <p:cNvPr id="5266" name="Google Shape;5266;p109"/>
          <p:cNvSpPr txBox="1"/>
          <p:nvPr/>
        </p:nvSpPr>
        <p:spPr>
          <a:xfrm>
            <a:off x="4410616" y="1774336"/>
            <a:ext cx="99418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B2B2B2"/>
                </a:solidFill>
                <a:latin typeface="Lobster"/>
                <a:ea typeface="Lobster"/>
                <a:cs typeface="Lobster"/>
                <a:sym typeface="Lobster"/>
              </a:rPr>
              <a:t>Buy it!</a:t>
            </a:r>
            <a:endParaRPr sz="2400">
              <a:solidFill>
                <a:srgbClr val="B2B2B2"/>
              </a:solidFill>
              <a:latin typeface="Lobster"/>
              <a:ea typeface="Lobster"/>
              <a:cs typeface="Lobster"/>
              <a:sym typeface="Lobster"/>
            </a:endParaRPr>
          </a:p>
        </p:txBody>
      </p:sp>
      <p:sp>
        <p:nvSpPr>
          <p:cNvPr id="5267" name="Google Shape;5267;p109"/>
          <p:cNvSpPr txBox="1"/>
          <p:nvPr/>
        </p:nvSpPr>
        <p:spPr>
          <a:xfrm>
            <a:off x="6794294" y="1729171"/>
            <a:ext cx="191911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B2B2B2"/>
                </a:solidFill>
                <a:latin typeface="Lobster"/>
                <a:ea typeface="Lobster"/>
                <a:cs typeface="Lobster"/>
                <a:sym typeface="Lobster"/>
              </a:rPr>
              <a:t>Stay Foolish</a:t>
            </a:r>
            <a:endParaRPr sz="2800">
              <a:solidFill>
                <a:srgbClr val="B2B2B2"/>
              </a:solidFill>
              <a:latin typeface="Lobster"/>
              <a:ea typeface="Lobster"/>
              <a:cs typeface="Lobster"/>
              <a:sym typeface="Lobster"/>
            </a:endParaRPr>
          </a:p>
        </p:txBody>
      </p:sp>
      <p:sp>
        <p:nvSpPr>
          <p:cNvPr id="5268" name="Google Shape;5268;p109"/>
          <p:cNvSpPr txBox="1"/>
          <p:nvPr/>
        </p:nvSpPr>
        <p:spPr>
          <a:xfrm>
            <a:off x="7491699" y="2717412"/>
            <a:ext cx="20714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B2B2B2"/>
                </a:solidFill>
                <a:latin typeface="Lobster"/>
                <a:ea typeface="Lobster"/>
                <a:cs typeface="Lobster"/>
                <a:sym typeface="Lobster"/>
              </a:rPr>
              <a:t>Number One</a:t>
            </a:r>
            <a:endParaRPr sz="2800">
              <a:solidFill>
                <a:srgbClr val="B2B2B2"/>
              </a:solidFill>
              <a:latin typeface="Lobster"/>
              <a:ea typeface="Lobster"/>
              <a:cs typeface="Lobster"/>
              <a:sym typeface="Lobster"/>
            </a:endParaRPr>
          </a:p>
        </p:txBody>
      </p:sp>
      <p:sp>
        <p:nvSpPr>
          <p:cNvPr id="5269" name="Google Shape;5269;p109"/>
          <p:cNvSpPr txBox="1"/>
          <p:nvPr/>
        </p:nvSpPr>
        <p:spPr>
          <a:xfrm>
            <a:off x="7806737" y="2217144"/>
            <a:ext cx="16834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1"/>
                </a:solidFill>
                <a:latin typeface="Lobster"/>
                <a:ea typeface="Lobster"/>
                <a:cs typeface="Lobster"/>
                <a:sym typeface="Lobster"/>
              </a:rPr>
              <a:t>Stay Hungry</a:t>
            </a:r>
            <a:endParaRPr sz="2400">
              <a:solidFill>
                <a:schemeClr val="accent1"/>
              </a:solidFill>
              <a:latin typeface="Lobster"/>
              <a:ea typeface="Lobster"/>
              <a:cs typeface="Lobster"/>
              <a:sym typeface="Lobster"/>
            </a:endParaRPr>
          </a:p>
        </p:txBody>
      </p:sp>
      <p:sp>
        <p:nvSpPr>
          <p:cNvPr id="5270" name="Google Shape;5270;p109"/>
          <p:cNvSpPr txBox="1"/>
          <p:nvPr/>
        </p:nvSpPr>
        <p:spPr>
          <a:xfrm>
            <a:off x="5412031" y="1472495"/>
            <a:ext cx="12434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B2B2B2"/>
                </a:solidFill>
                <a:latin typeface="Lobster"/>
                <a:ea typeface="Lobster"/>
                <a:cs typeface="Lobster"/>
                <a:sym typeface="Lobster"/>
              </a:rPr>
              <a:t>Rate it!</a:t>
            </a:r>
            <a:endParaRPr sz="2800">
              <a:solidFill>
                <a:srgbClr val="B2B2B2"/>
              </a:solidFill>
              <a:latin typeface="Lobster"/>
              <a:ea typeface="Lobster"/>
              <a:cs typeface="Lobster"/>
              <a:sym typeface="Lobster"/>
            </a:endParaRPr>
          </a:p>
        </p:txBody>
      </p:sp>
      <p:sp>
        <p:nvSpPr>
          <p:cNvPr id="5271" name="Google Shape;5271;p109"/>
          <p:cNvSpPr/>
          <p:nvPr/>
        </p:nvSpPr>
        <p:spPr>
          <a:xfrm>
            <a:off x="0" y="6431691"/>
            <a:ext cx="12192000" cy="438109"/>
          </a:xfrm>
          <a:custGeom>
            <a:avLst/>
            <a:gdLst/>
            <a:ahLst/>
            <a:cxnLst/>
            <a:rect l="l" t="t" r="r" b="b"/>
            <a:pathLst>
              <a:path w="7148514" h="389589" extrusionOk="0">
                <a:moveTo>
                  <a:pt x="6460204" y="17"/>
                </a:moveTo>
                <a:cubicBezTo>
                  <a:pt x="6943397" y="490"/>
                  <a:pt x="7148514" y="10889"/>
                  <a:pt x="7148514" y="10889"/>
                </a:cubicBezTo>
                <a:lnTo>
                  <a:pt x="7148514" y="389589"/>
                </a:lnTo>
                <a:cubicBezTo>
                  <a:pt x="7148514" y="389589"/>
                  <a:pt x="7148514" y="389589"/>
                  <a:pt x="363775" y="389589"/>
                </a:cubicBezTo>
                <a:lnTo>
                  <a:pt x="0" y="389589"/>
                </a:lnTo>
                <a:lnTo>
                  <a:pt x="0" y="235313"/>
                </a:lnTo>
                <a:lnTo>
                  <a:pt x="603061" y="212963"/>
                </a:lnTo>
                <a:cubicBezTo>
                  <a:pt x="858270" y="202011"/>
                  <a:pt x="1120380" y="189245"/>
                  <a:pt x="1389175" y="174469"/>
                </a:cubicBezTo>
                <a:cubicBezTo>
                  <a:pt x="4077130" y="26014"/>
                  <a:pt x="5654883" y="-771"/>
                  <a:pt x="6460204" y="17"/>
                </a:cubicBezTo>
                <a:close/>
              </a:path>
            </a:pathLst>
          </a:custGeom>
          <a:solidFill>
            <a:srgbClr val="8B5E3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5272" name="Google Shape;5272;p109"/>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33</a:t>
            </a:fld>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71"/>
                                        </p:tgtEl>
                                        <p:attrNameLst>
                                          <p:attrName>style.visibility</p:attrName>
                                        </p:attrNameLst>
                                      </p:cBhvr>
                                      <p:to>
                                        <p:strVal val="visible"/>
                                      </p:to>
                                    </p:set>
                                    <p:animEffect transition="in" filter="fade">
                                      <p:cBhvr>
                                        <p:cTn id="7" dur="1000"/>
                                        <p:tgtEl>
                                          <p:spTgt spid="527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50"/>
                                        </p:tgtEl>
                                        <p:attrNameLst>
                                          <p:attrName>style.visibility</p:attrName>
                                        </p:attrNameLst>
                                      </p:cBhvr>
                                      <p:to>
                                        <p:strVal val="visible"/>
                                      </p:to>
                                    </p:set>
                                    <p:animEffect transition="in" filter="fade">
                                      <p:cBhvr>
                                        <p:cTn id="11" dur="500"/>
                                        <p:tgtEl>
                                          <p:spTgt spid="525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251"/>
                                        </p:tgtEl>
                                        <p:attrNameLst>
                                          <p:attrName>style.visibility</p:attrName>
                                        </p:attrNameLst>
                                      </p:cBhvr>
                                      <p:to>
                                        <p:strVal val="visible"/>
                                      </p:to>
                                    </p:set>
                                    <p:animEffect transition="in" filter="fade">
                                      <p:cBhvr>
                                        <p:cTn id="15" dur="500"/>
                                        <p:tgtEl>
                                          <p:spTgt spid="5251"/>
                                        </p:tgtEl>
                                      </p:cBhvr>
                                    </p:animEffect>
                                  </p:childTnLst>
                                </p:cTn>
                              </p:par>
                              <p:par>
                                <p:cTn id="16" presetID="10" presetClass="entr" presetSubtype="0" fill="hold" nodeType="withEffect">
                                  <p:stCondLst>
                                    <p:cond delay="0"/>
                                  </p:stCondLst>
                                  <p:childTnLst>
                                    <p:set>
                                      <p:cBhvr>
                                        <p:cTn id="17" dur="1" fill="hold">
                                          <p:stCondLst>
                                            <p:cond delay="0"/>
                                          </p:stCondLst>
                                        </p:cTn>
                                        <p:tgtEl>
                                          <p:spTgt spid="5252"/>
                                        </p:tgtEl>
                                        <p:attrNameLst>
                                          <p:attrName>style.visibility</p:attrName>
                                        </p:attrNameLst>
                                      </p:cBhvr>
                                      <p:to>
                                        <p:strVal val="visible"/>
                                      </p:to>
                                    </p:set>
                                    <p:animEffect transition="in" filter="fade">
                                      <p:cBhvr>
                                        <p:cTn id="18" dur="500"/>
                                        <p:tgtEl>
                                          <p:spTgt spid="5252"/>
                                        </p:tgtEl>
                                      </p:cBhvr>
                                    </p:animEffect>
                                  </p:childTnLst>
                                </p:cTn>
                              </p:par>
                              <p:par>
                                <p:cTn id="19" presetID="10" presetClass="entr" presetSubtype="0" fill="hold" nodeType="withEffect">
                                  <p:stCondLst>
                                    <p:cond delay="0"/>
                                  </p:stCondLst>
                                  <p:childTnLst>
                                    <p:set>
                                      <p:cBhvr>
                                        <p:cTn id="20" dur="1" fill="hold">
                                          <p:stCondLst>
                                            <p:cond delay="0"/>
                                          </p:stCondLst>
                                        </p:cTn>
                                        <p:tgtEl>
                                          <p:spTgt spid="5255"/>
                                        </p:tgtEl>
                                        <p:attrNameLst>
                                          <p:attrName>style.visibility</p:attrName>
                                        </p:attrNameLst>
                                      </p:cBhvr>
                                      <p:to>
                                        <p:strVal val="visible"/>
                                      </p:to>
                                    </p:set>
                                    <p:animEffect transition="in" filter="fade">
                                      <p:cBhvr>
                                        <p:cTn id="21" dur="500"/>
                                        <p:tgtEl>
                                          <p:spTgt spid="525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253"/>
                                        </p:tgtEl>
                                        <p:attrNameLst>
                                          <p:attrName>style.visibility</p:attrName>
                                        </p:attrNameLst>
                                      </p:cBhvr>
                                      <p:to>
                                        <p:strVal val="visible"/>
                                      </p:to>
                                    </p:set>
                                    <p:animEffect transition="in" filter="fade">
                                      <p:cBhvr>
                                        <p:cTn id="25" dur="500"/>
                                        <p:tgtEl>
                                          <p:spTgt spid="5253"/>
                                        </p:tgtEl>
                                      </p:cBhvr>
                                    </p:animEffect>
                                  </p:childTnLst>
                                </p:cTn>
                              </p:par>
                              <p:par>
                                <p:cTn id="26" presetID="10" presetClass="entr" presetSubtype="0" fill="hold" nodeType="withEffect">
                                  <p:stCondLst>
                                    <p:cond delay="0"/>
                                  </p:stCondLst>
                                  <p:childTnLst>
                                    <p:set>
                                      <p:cBhvr>
                                        <p:cTn id="27" dur="1" fill="hold">
                                          <p:stCondLst>
                                            <p:cond delay="0"/>
                                          </p:stCondLst>
                                        </p:cTn>
                                        <p:tgtEl>
                                          <p:spTgt spid="5254"/>
                                        </p:tgtEl>
                                        <p:attrNameLst>
                                          <p:attrName>style.visibility</p:attrName>
                                        </p:attrNameLst>
                                      </p:cBhvr>
                                      <p:to>
                                        <p:strVal val="visible"/>
                                      </p:to>
                                    </p:set>
                                    <p:animEffect transition="in" filter="fade">
                                      <p:cBhvr>
                                        <p:cTn id="28" dur="500"/>
                                        <p:tgtEl>
                                          <p:spTgt spid="5254"/>
                                        </p:tgtEl>
                                      </p:cBhvr>
                                    </p:animEffect>
                                  </p:childTnLst>
                                </p:cTn>
                              </p:par>
                            </p:childTnLst>
                          </p:cTn>
                        </p:par>
                        <p:par>
                          <p:cTn id="29" fill="hold">
                            <p:stCondLst>
                              <p:cond delay="2500"/>
                            </p:stCondLst>
                            <p:childTnLst>
                              <p:par>
                                <p:cTn id="30" presetID="23" presetClass="entr" presetSubtype="16" fill="hold" nodeType="afterEffect">
                                  <p:stCondLst>
                                    <p:cond delay="250"/>
                                  </p:stCondLst>
                                  <p:childTnLst>
                                    <p:set>
                                      <p:cBhvr>
                                        <p:cTn id="31" dur="1" fill="hold">
                                          <p:stCondLst>
                                            <p:cond delay="0"/>
                                          </p:stCondLst>
                                        </p:cTn>
                                        <p:tgtEl>
                                          <p:spTgt spid="5242"/>
                                        </p:tgtEl>
                                        <p:attrNameLst>
                                          <p:attrName>style.visibility</p:attrName>
                                        </p:attrNameLst>
                                      </p:cBhvr>
                                      <p:to>
                                        <p:strVal val="visible"/>
                                      </p:to>
                                    </p:set>
                                    <p:anim calcmode="lin" valueType="num">
                                      <p:cBhvr additive="base">
                                        <p:cTn id="32" dur="500"/>
                                        <p:tgtEl>
                                          <p:spTgt spid="5242"/>
                                        </p:tgtEl>
                                        <p:attrNameLst>
                                          <p:attrName>ppt_w</p:attrName>
                                        </p:attrNameLst>
                                      </p:cBhvr>
                                      <p:tavLst>
                                        <p:tav tm="0">
                                          <p:val>
                                            <p:strVal val="0"/>
                                          </p:val>
                                        </p:tav>
                                        <p:tav tm="100000">
                                          <p:val>
                                            <p:strVal val="#ppt_w"/>
                                          </p:val>
                                        </p:tav>
                                      </p:tavLst>
                                    </p:anim>
                                    <p:anim calcmode="lin" valueType="num">
                                      <p:cBhvr additive="base">
                                        <p:cTn id="33" dur="500"/>
                                        <p:tgtEl>
                                          <p:spTgt spid="5242"/>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250"/>
                                  </p:stCondLst>
                                  <p:childTnLst>
                                    <p:set>
                                      <p:cBhvr>
                                        <p:cTn id="35" dur="1" fill="hold">
                                          <p:stCondLst>
                                            <p:cond delay="0"/>
                                          </p:stCondLst>
                                        </p:cTn>
                                        <p:tgtEl>
                                          <p:spTgt spid="5243"/>
                                        </p:tgtEl>
                                        <p:attrNameLst>
                                          <p:attrName>style.visibility</p:attrName>
                                        </p:attrNameLst>
                                      </p:cBhvr>
                                      <p:to>
                                        <p:strVal val="visible"/>
                                      </p:to>
                                    </p:set>
                                    <p:anim calcmode="lin" valueType="num">
                                      <p:cBhvr additive="base">
                                        <p:cTn id="36" dur="500"/>
                                        <p:tgtEl>
                                          <p:spTgt spid="5243"/>
                                        </p:tgtEl>
                                        <p:attrNameLst>
                                          <p:attrName>ppt_w</p:attrName>
                                        </p:attrNameLst>
                                      </p:cBhvr>
                                      <p:tavLst>
                                        <p:tav tm="0">
                                          <p:val>
                                            <p:strVal val="0"/>
                                          </p:val>
                                        </p:tav>
                                        <p:tav tm="100000">
                                          <p:val>
                                            <p:strVal val="#ppt_w"/>
                                          </p:val>
                                        </p:tav>
                                      </p:tavLst>
                                    </p:anim>
                                    <p:anim calcmode="lin" valueType="num">
                                      <p:cBhvr additive="base">
                                        <p:cTn id="37" dur="500"/>
                                        <p:tgtEl>
                                          <p:spTgt spid="5243"/>
                                        </p:tgtEl>
                                        <p:attrNameLst>
                                          <p:attrName>ppt_h</p:attrName>
                                        </p:attrNameLst>
                                      </p:cBhvr>
                                      <p:tavLst>
                                        <p:tav tm="0">
                                          <p:val>
                                            <p:strVal val="0"/>
                                          </p:val>
                                        </p:tav>
                                        <p:tav tm="100000">
                                          <p:val>
                                            <p:strVal val="#ppt_h"/>
                                          </p:val>
                                        </p:tav>
                                      </p:tavLst>
                                    </p:anim>
                                  </p:childTnLst>
                                </p:cTn>
                              </p:par>
                              <p:par>
                                <p:cTn id="38" presetID="23" presetClass="entr" presetSubtype="16" fill="hold" nodeType="withEffect">
                                  <p:stCondLst>
                                    <p:cond delay="250"/>
                                  </p:stCondLst>
                                  <p:childTnLst>
                                    <p:set>
                                      <p:cBhvr>
                                        <p:cTn id="39" dur="1" fill="hold">
                                          <p:stCondLst>
                                            <p:cond delay="0"/>
                                          </p:stCondLst>
                                        </p:cTn>
                                        <p:tgtEl>
                                          <p:spTgt spid="5244"/>
                                        </p:tgtEl>
                                        <p:attrNameLst>
                                          <p:attrName>style.visibility</p:attrName>
                                        </p:attrNameLst>
                                      </p:cBhvr>
                                      <p:to>
                                        <p:strVal val="visible"/>
                                      </p:to>
                                    </p:set>
                                    <p:anim calcmode="lin" valueType="num">
                                      <p:cBhvr additive="base">
                                        <p:cTn id="40" dur="500"/>
                                        <p:tgtEl>
                                          <p:spTgt spid="5244"/>
                                        </p:tgtEl>
                                        <p:attrNameLst>
                                          <p:attrName>ppt_w</p:attrName>
                                        </p:attrNameLst>
                                      </p:cBhvr>
                                      <p:tavLst>
                                        <p:tav tm="0">
                                          <p:val>
                                            <p:strVal val="0"/>
                                          </p:val>
                                        </p:tav>
                                        <p:tav tm="100000">
                                          <p:val>
                                            <p:strVal val="#ppt_w"/>
                                          </p:val>
                                        </p:tav>
                                      </p:tavLst>
                                    </p:anim>
                                    <p:anim calcmode="lin" valueType="num">
                                      <p:cBhvr additive="base">
                                        <p:cTn id="41" dur="500"/>
                                        <p:tgtEl>
                                          <p:spTgt spid="5244"/>
                                        </p:tgtEl>
                                        <p:attrNameLst>
                                          <p:attrName>ppt_h</p:attrName>
                                        </p:attrNameLst>
                                      </p:cBhvr>
                                      <p:tavLst>
                                        <p:tav tm="0">
                                          <p:val>
                                            <p:strVal val="0"/>
                                          </p:val>
                                        </p:tav>
                                        <p:tav tm="100000">
                                          <p:val>
                                            <p:strVal val="#ppt_h"/>
                                          </p:val>
                                        </p:tav>
                                      </p:tavLst>
                                    </p:anim>
                                  </p:childTnLst>
                                </p:cTn>
                              </p:par>
                              <p:par>
                                <p:cTn id="42" presetID="23" presetClass="entr" presetSubtype="16" fill="hold" nodeType="withEffect">
                                  <p:stCondLst>
                                    <p:cond delay="250"/>
                                  </p:stCondLst>
                                  <p:childTnLst>
                                    <p:set>
                                      <p:cBhvr>
                                        <p:cTn id="43" dur="1" fill="hold">
                                          <p:stCondLst>
                                            <p:cond delay="0"/>
                                          </p:stCondLst>
                                        </p:cTn>
                                        <p:tgtEl>
                                          <p:spTgt spid="5245"/>
                                        </p:tgtEl>
                                        <p:attrNameLst>
                                          <p:attrName>style.visibility</p:attrName>
                                        </p:attrNameLst>
                                      </p:cBhvr>
                                      <p:to>
                                        <p:strVal val="visible"/>
                                      </p:to>
                                    </p:set>
                                    <p:anim calcmode="lin" valueType="num">
                                      <p:cBhvr additive="base">
                                        <p:cTn id="44" dur="500"/>
                                        <p:tgtEl>
                                          <p:spTgt spid="5245"/>
                                        </p:tgtEl>
                                        <p:attrNameLst>
                                          <p:attrName>ppt_w</p:attrName>
                                        </p:attrNameLst>
                                      </p:cBhvr>
                                      <p:tavLst>
                                        <p:tav tm="0">
                                          <p:val>
                                            <p:strVal val="0"/>
                                          </p:val>
                                        </p:tav>
                                        <p:tav tm="100000">
                                          <p:val>
                                            <p:strVal val="#ppt_w"/>
                                          </p:val>
                                        </p:tav>
                                      </p:tavLst>
                                    </p:anim>
                                    <p:anim calcmode="lin" valueType="num">
                                      <p:cBhvr additive="base">
                                        <p:cTn id="45" dur="500"/>
                                        <p:tgtEl>
                                          <p:spTgt spid="5245"/>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250"/>
                                  </p:stCondLst>
                                  <p:childTnLst>
                                    <p:set>
                                      <p:cBhvr>
                                        <p:cTn id="47" dur="1" fill="hold">
                                          <p:stCondLst>
                                            <p:cond delay="0"/>
                                          </p:stCondLst>
                                        </p:cTn>
                                        <p:tgtEl>
                                          <p:spTgt spid="5246"/>
                                        </p:tgtEl>
                                        <p:attrNameLst>
                                          <p:attrName>style.visibility</p:attrName>
                                        </p:attrNameLst>
                                      </p:cBhvr>
                                      <p:to>
                                        <p:strVal val="visible"/>
                                      </p:to>
                                    </p:set>
                                    <p:anim calcmode="lin" valueType="num">
                                      <p:cBhvr additive="base">
                                        <p:cTn id="48" dur="500"/>
                                        <p:tgtEl>
                                          <p:spTgt spid="5246"/>
                                        </p:tgtEl>
                                        <p:attrNameLst>
                                          <p:attrName>ppt_w</p:attrName>
                                        </p:attrNameLst>
                                      </p:cBhvr>
                                      <p:tavLst>
                                        <p:tav tm="0">
                                          <p:val>
                                            <p:strVal val="0"/>
                                          </p:val>
                                        </p:tav>
                                        <p:tav tm="100000">
                                          <p:val>
                                            <p:strVal val="#ppt_w"/>
                                          </p:val>
                                        </p:tav>
                                      </p:tavLst>
                                    </p:anim>
                                    <p:anim calcmode="lin" valueType="num">
                                      <p:cBhvr additive="base">
                                        <p:cTn id="49" dur="500"/>
                                        <p:tgtEl>
                                          <p:spTgt spid="5246"/>
                                        </p:tgtEl>
                                        <p:attrNameLst>
                                          <p:attrName>ppt_h</p:attrName>
                                        </p:attrNameLst>
                                      </p:cBhvr>
                                      <p:tavLst>
                                        <p:tav tm="0">
                                          <p:val>
                                            <p:strVal val="0"/>
                                          </p:val>
                                        </p:tav>
                                        <p:tav tm="100000">
                                          <p:val>
                                            <p:strVal val="#ppt_h"/>
                                          </p:val>
                                        </p:tav>
                                      </p:tavLst>
                                    </p:anim>
                                  </p:childTnLst>
                                </p:cTn>
                              </p:par>
                              <p:par>
                                <p:cTn id="50" presetID="23" presetClass="entr" presetSubtype="16" fill="hold" nodeType="withEffect">
                                  <p:stCondLst>
                                    <p:cond delay="250"/>
                                  </p:stCondLst>
                                  <p:childTnLst>
                                    <p:set>
                                      <p:cBhvr>
                                        <p:cTn id="51" dur="1" fill="hold">
                                          <p:stCondLst>
                                            <p:cond delay="0"/>
                                          </p:stCondLst>
                                        </p:cTn>
                                        <p:tgtEl>
                                          <p:spTgt spid="5247"/>
                                        </p:tgtEl>
                                        <p:attrNameLst>
                                          <p:attrName>style.visibility</p:attrName>
                                        </p:attrNameLst>
                                      </p:cBhvr>
                                      <p:to>
                                        <p:strVal val="visible"/>
                                      </p:to>
                                    </p:set>
                                    <p:anim calcmode="lin" valueType="num">
                                      <p:cBhvr additive="base">
                                        <p:cTn id="52" dur="500"/>
                                        <p:tgtEl>
                                          <p:spTgt spid="5247"/>
                                        </p:tgtEl>
                                        <p:attrNameLst>
                                          <p:attrName>ppt_w</p:attrName>
                                        </p:attrNameLst>
                                      </p:cBhvr>
                                      <p:tavLst>
                                        <p:tav tm="0">
                                          <p:val>
                                            <p:strVal val="0"/>
                                          </p:val>
                                        </p:tav>
                                        <p:tav tm="100000">
                                          <p:val>
                                            <p:strVal val="#ppt_w"/>
                                          </p:val>
                                        </p:tav>
                                      </p:tavLst>
                                    </p:anim>
                                    <p:anim calcmode="lin" valueType="num">
                                      <p:cBhvr additive="base">
                                        <p:cTn id="53" dur="500"/>
                                        <p:tgtEl>
                                          <p:spTgt spid="5247"/>
                                        </p:tgtEl>
                                        <p:attrNameLst>
                                          <p:attrName>ppt_h</p:attrName>
                                        </p:attrNameLst>
                                      </p:cBhvr>
                                      <p:tavLst>
                                        <p:tav tm="0">
                                          <p:val>
                                            <p:strVal val="0"/>
                                          </p:val>
                                        </p:tav>
                                        <p:tav tm="100000">
                                          <p:val>
                                            <p:strVal val="#ppt_h"/>
                                          </p:val>
                                        </p:tav>
                                      </p:tavLst>
                                    </p:anim>
                                  </p:childTnLst>
                                </p:cTn>
                              </p:par>
                              <p:par>
                                <p:cTn id="54" presetID="23" presetClass="entr" presetSubtype="16" fill="hold" nodeType="withEffect">
                                  <p:stCondLst>
                                    <p:cond delay="250"/>
                                  </p:stCondLst>
                                  <p:childTnLst>
                                    <p:set>
                                      <p:cBhvr>
                                        <p:cTn id="55" dur="1" fill="hold">
                                          <p:stCondLst>
                                            <p:cond delay="0"/>
                                          </p:stCondLst>
                                        </p:cTn>
                                        <p:tgtEl>
                                          <p:spTgt spid="5248"/>
                                        </p:tgtEl>
                                        <p:attrNameLst>
                                          <p:attrName>style.visibility</p:attrName>
                                        </p:attrNameLst>
                                      </p:cBhvr>
                                      <p:to>
                                        <p:strVal val="visible"/>
                                      </p:to>
                                    </p:set>
                                    <p:anim calcmode="lin" valueType="num">
                                      <p:cBhvr additive="base">
                                        <p:cTn id="56" dur="500"/>
                                        <p:tgtEl>
                                          <p:spTgt spid="5248"/>
                                        </p:tgtEl>
                                        <p:attrNameLst>
                                          <p:attrName>ppt_w</p:attrName>
                                        </p:attrNameLst>
                                      </p:cBhvr>
                                      <p:tavLst>
                                        <p:tav tm="0">
                                          <p:val>
                                            <p:strVal val="0"/>
                                          </p:val>
                                        </p:tav>
                                        <p:tav tm="100000">
                                          <p:val>
                                            <p:strVal val="#ppt_w"/>
                                          </p:val>
                                        </p:tav>
                                      </p:tavLst>
                                    </p:anim>
                                    <p:anim calcmode="lin" valueType="num">
                                      <p:cBhvr additive="base">
                                        <p:cTn id="57" dur="500"/>
                                        <p:tgtEl>
                                          <p:spTgt spid="5248"/>
                                        </p:tgtEl>
                                        <p:attrNameLst>
                                          <p:attrName>ppt_h</p:attrName>
                                        </p:attrNameLst>
                                      </p:cBhvr>
                                      <p:tavLst>
                                        <p:tav tm="0">
                                          <p:val>
                                            <p:strVal val="0"/>
                                          </p:val>
                                        </p:tav>
                                        <p:tav tm="100000">
                                          <p:val>
                                            <p:strVal val="#ppt_h"/>
                                          </p:val>
                                        </p:tav>
                                      </p:tavLst>
                                    </p:anim>
                                  </p:childTnLst>
                                </p:cTn>
                              </p:par>
                              <p:par>
                                <p:cTn id="58" presetID="23" presetClass="entr" presetSubtype="16" fill="hold" nodeType="withEffect">
                                  <p:stCondLst>
                                    <p:cond delay="250"/>
                                  </p:stCondLst>
                                  <p:childTnLst>
                                    <p:set>
                                      <p:cBhvr>
                                        <p:cTn id="59" dur="1" fill="hold">
                                          <p:stCondLst>
                                            <p:cond delay="0"/>
                                          </p:stCondLst>
                                        </p:cTn>
                                        <p:tgtEl>
                                          <p:spTgt spid="5249"/>
                                        </p:tgtEl>
                                        <p:attrNameLst>
                                          <p:attrName>style.visibility</p:attrName>
                                        </p:attrNameLst>
                                      </p:cBhvr>
                                      <p:to>
                                        <p:strVal val="visible"/>
                                      </p:to>
                                    </p:set>
                                    <p:anim calcmode="lin" valueType="num">
                                      <p:cBhvr additive="base">
                                        <p:cTn id="60" dur="500"/>
                                        <p:tgtEl>
                                          <p:spTgt spid="5249"/>
                                        </p:tgtEl>
                                        <p:attrNameLst>
                                          <p:attrName>ppt_w</p:attrName>
                                        </p:attrNameLst>
                                      </p:cBhvr>
                                      <p:tavLst>
                                        <p:tav tm="0">
                                          <p:val>
                                            <p:strVal val="0"/>
                                          </p:val>
                                        </p:tav>
                                        <p:tav tm="100000">
                                          <p:val>
                                            <p:strVal val="#ppt_w"/>
                                          </p:val>
                                        </p:tav>
                                      </p:tavLst>
                                    </p:anim>
                                    <p:anim calcmode="lin" valueType="num">
                                      <p:cBhvr additive="base">
                                        <p:cTn id="61" dur="500"/>
                                        <p:tgtEl>
                                          <p:spTgt spid="5249"/>
                                        </p:tgtEl>
                                        <p:attrNameLst>
                                          <p:attrName>ppt_h</p:attrName>
                                        </p:attrNameLst>
                                      </p:cBhvr>
                                      <p:tavLst>
                                        <p:tav tm="0">
                                          <p:val>
                                            <p:strVal val="0"/>
                                          </p:val>
                                        </p:tav>
                                        <p:tav tm="100000">
                                          <p:val>
                                            <p:strVal val="#ppt_h"/>
                                          </p:val>
                                        </p:tav>
                                      </p:tavLst>
                                    </p:anim>
                                  </p:childTnLst>
                                </p:cTn>
                              </p:par>
                              <p:par>
                                <p:cTn id="62" presetID="23" presetClass="entr" presetSubtype="16" fill="hold" nodeType="withEffect">
                                  <p:stCondLst>
                                    <p:cond delay="250"/>
                                  </p:stCondLst>
                                  <p:childTnLst>
                                    <p:set>
                                      <p:cBhvr>
                                        <p:cTn id="63" dur="1" fill="hold">
                                          <p:stCondLst>
                                            <p:cond delay="0"/>
                                          </p:stCondLst>
                                        </p:cTn>
                                        <p:tgtEl>
                                          <p:spTgt spid="5256"/>
                                        </p:tgtEl>
                                        <p:attrNameLst>
                                          <p:attrName>style.visibility</p:attrName>
                                        </p:attrNameLst>
                                      </p:cBhvr>
                                      <p:to>
                                        <p:strVal val="visible"/>
                                      </p:to>
                                    </p:set>
                                    <p:anim calcmode="lin" valueType="num">
                                      <p:cBhvr additive="base">
                                        <p:cTn id="64" dur="500"/>
                                        <p:tgtEl>
                                          <p:spTgt spid="5256"/>
                                        </p:tgtEl>
                                        <p:attrNameLst>
                                          <p:attrName>ppt_w</p:attrName>
                                        </p:attrNameLst>
                                      </p:cBhvr>
                                      <p:tavLst>
                                        <p:tav tm="0">
                                          <p:val>
                                            <p:strVal val="0"/>
                                          </p:val>
                                        </p:tav>
                                        <p:tav tm="100000">
                                          <p:val>
                                            <p:strVal val="#ppt_w"/>
                                          </p:val>
                                        </p:tav>
                                      </p:tavLst>
                                    </p:anim>
                                    <p:anim calcmode="lin" valueType="num">
                                      <p:cBhvr additive="base">
                                        <p:cTn id="65" dur="500"/>
                                        <p:tgtEl>
                                          <p:spTgt spid="5256"/>
                                        </p:tgtEl>
                                        <p:attrNameLst>
                                          <p:attrName>ppt_h</p:attrName>
                                        </p:attrNameLst>
                                      </p:cBhvr>
                                      <p:tavLst>
                                        <p:tav tm="0">
                                          <p:val>
                                            <p:str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5257"/>
                                        </p:tgtEl>
                                        <p:attrNameLst>
                                          <p:attrName>style.visibility</p:attrName>
                                        </p:attrNameLst>
                                      </p:cBhvr>
                                      <p:to>
                                        <p:strVal val="visible"/>
                                      </p:to>
                                    </p:set>
                                    <p:anim calcmode="lin" valueType="num">
                                      <p:cBhvr additive="base">
                                        <p:cTn id="68" dur="500"/>
                                        <p:tgtEl>
                                          <p:spTgt spid="5257"/>
                                        </p:tgtEl>
                                        <p:attrNameLst>
                                          <p:attrName>ppt_w</p:attrName>
                                        </p:attrNameLst>
                                      </p:cBhvr>
                                      <p:tavLst>
                                        <p:tav tm="0">
                                          <p:val>
                                            <p:strVal val="0"/>
                                          </p:val>
                                        </p:tav>
                                        <p:tav tm="100000">
                                          <p:val>
                                            <p:strVal val="#ppt_w"/>
                                          </p:val>
                                        </p:tav>
                                      </p:tavLst>
                                    </p:anim>
                                    <p:anim calcmode="lin" valueType="num">
                                      <p:cBhvr additive="base">
                                        <p:cTn id="69" dur="500"/>
                                        <p:tgtEl>
                                          <p:spTgt spid="5257"/>
                                        </p:tgtEl>
                                        <p:attrNameLst>
                                          <p:attrName>ppt_h</p:attrName>
                                        </p:attrNameLst>
                                      </p:cBhvr>
                                      <p:tavLst>
                                        <p:tav tm="0">
                                          <p:val>
                                            <p:str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5258"/>
                                        </p:tgtEl>
                                        <p:attrNameLst>
                                          <p:attrName>style.visibility</p:attrName>
                                        </p:attrNameLst>
                                      </p:cBhvr>
                                      <p:to>
                                        <p:strVal val="visible"/>
                                      </p:to>
                                    </p:set>
                                    <p:anim calcmode="lin" valueType="num">
                                      <p:cBhvr additive="base">
                                        <p:cTn id="72" dur="500"/>
                                        <p:tgtEl>
                                          <p:spTgt spid="5258"/>
                                        </p:tgtEl>
                                        <p:attrNameLst>
                                          <p:attrName>ppt_w</p:attrName>
                                        </p:attrNameLst>
                                      </p:cBhvr>
                                      <p:tavLst>
                                        <p:tav tm="0">
                                          <p:val>
                                            <p:strVal val="0"/>
                                          </p:val>
                                        </p:tav>
                                        <p:tav tm="100000">
                                          <p:val>
                                            <p:strVal val="#ppt_w"/>
                                          </p:val>
                                        </p:tav>
                                      </p:tavLst>
                                    </p:anim>
                                    <p:anim calcmode="lin" valueType="num">
                                      <p:cBhvr additive="base">
                                        <p:cTn id="73" dur="500"/>
                                        <p:tgtEl>
                                          <p:spTgt spid="5258"/>
                                        </p:tgtEl>
                                        <p:attrNameLst>
                                          <p:attrName>ppt_h</p:attrName>
                                        </p:attrNameLst>
                                      </p:cBhvr>
                                      <p:tavLst>
                                        <p:tav tm="0">
                                          <p:val>
                                            <p:str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5259"/>
                                        </p:tgtEl>
                                        <p:attrNameLst>
                                          <p:attrName>style.visibility</p:attrName>
                                        </p:attrNameLst>
                                      </p:cBhvr>
                                      <p:to>
                                        <p:strVal val="visible"/>
                                      </p:to>
                                    </p:set>
                                    <p:anim calcmode="lin" valueType="num">
                                      <p:cBhvr additive="base">
                                        <p:cTn id="76" dur="500"/>
                                        <p:tgtEl>
                                          <p:spTgt spid="5259"/>
                                        </p:tgtEl>
                                        <p:attrNameLst>
                                          <p:attrName>ppt_w</p:attrName>
                                        </p:attrNameLst>
                                      </p:cBhvr>
                                      <p:tavLst>
                                        <p:tav tm="0">
                                          <p:val>
                                            <p:strVal val="0"/>
                                          </p:val>
                                        </p:tav>
                                        <p:tav tm="100000">
                                          <p:val>
                                            <p:strVal val="#ppt_w"/>
                                          </p:val>
                                        </p:tav>
                                      </p:tavLst>
                                    </p:anim>
                                    <p:anim calcmode="lin" valueType="num">
                                      <p:cBhvr additive="base">
                                        <p:cTn id="77" dur="500"/>
                                        <p:tgtEl>
                                          <p:spTgt spid="5259"/>
                                        </p:tgtEl>
                                        <p:attrNameLst>
                                          <p:attrName>ppt_h</p:attrName>
                                        </p:attrNameLst>
                                      </p:cBhvr>
                                      <p:tavLst>
                                        <p:tav tm="0">
                                          <p:val>
                                            <p:str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5260"/>
                                        </p:tgtEl>
                                        <p:attrNameLst>
                                          <p:attrName>style.visibility</p:attrName>
                                        </p:attrNameLst>
                                      </p:cBhvr>
                                      <p:to>
                                        <p:strVal val="visible"/>
                                      </p:to>
                                    </p:set>
                                    <p:anim calcmode="lin" valueType="num">
                                      <p:cBhvr additive="base">
                                        <p:cTn id="80" dur="500"/>
                                        <p:tgtEl>
                                          <p:spTgt spid="5260"/>
                                        </p:tgtEl>
                                        <p:attrNameLst>
                                          <p:attrName>ppt_w</p:attrName>
                                        </p:attrNameLst>
                                      </p:cBhvr>
                                      <p:tavLst>
                                        <p:tav tm="0">
                                          <p:val>
                                            <p:strVal val="0"/>
                                          </p:val>
                                        </p:tav>
                                        <p:tav tm="100000">
                                          <p:val>
                                            <p:strVal val="#ppt_w"/>
                                          </p:val>
                                        </p:tav>
                                      </p:tavLst>
                                    </p:anim>
                                    <p:anim calcmode="lin" valueType="num">
                                      <p:cBhvr additive="base">
                                        <p:cTn id="81" dur="500"/>
                                        <p:tgtEl>
                                          <p:spTgt spid="5260"/>
                                        </p:tgtEl>
                                        <p:attrNameLst>
                                          <p:attrName>ppt_h</p:attrName>
                                        </p:attrNameLst>
                                      </p:cBhvr>
                                      <p:tavLst>
                                        <p:tav tm="0">
                                          <p:val>
                                            <p:str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5261"/>
                                        </p:tgtEl>
                                        <p:attrNameLst>
                                          <p:attrName>style.visibility</p:attrName>
                                        </p:attrNameLst>
                                      </p:cBhvr>
                                      <p:to>
                                        <p:strVal val="visible"/>
                                      </p:to>
                                    </p:set>
                                    <p:anim calcmode="lin" valueType="num">
                                      <p:cBhvr additive="base">
                                        <p:cTn id="84" dur="500"/>
                                        <p:tgtEl>
                                          <p:spTgt spid="5261"/>
                                        </p:tgtEl>
                                        <p:attrNameLst>
                                          <p:attrName>ppt_w</p:attrName>
                                        </p:attrNameLst>
                                      </p:cBhvr>
                                      <p:tavLst>
                                        <p:tav tm="0">
                                          <p:val>
                                            <p:strVal val="0"/>
                                          </p:val>
                                        </p:tav>
                                        <p:tav tm="100000">
                                          <p:val>
                                            <p:strVal val="#ppt_w"/>
                                          </p:val>
                                        </p:tav>
                                      </p:tavLst>
                                    </p:anim>
                                    <p:anim calcmode="lin" valueType="num">
                                      <p:cBhvr additive="base">
                                        <p:cTn id="85" dur="500"/>
                                        <p:tgtEl>
                                          <p:spTgt spid="5261"/>
                                        </p:tgtEl>
                                        <p:attrNameLst>
                                          <p:attrName>ppt_h</p:attrName>
                                        </p:attrNameLst>
                                      </p:cBhvr>
                                      <p:tavLst>
                                        <p:tav tm="0">
                                          <p:val>
                                            <p:strVal val="0"/>
                                          </p:val>
                                        </p:tav>
                                        <p:tav tm="100000">
                                          <p:val>
                                            <p:strVal val="#ppt_h"/>
                                          </p:val>
                                        </p:tav>
                                      </p:tavLst>
                                    </p:anim>
                                  </p:childTnLst>
                                </p:cTn>
                              </p:par>
                              <p:par>
                                <p:cTn id="86" presetID="23" presetClass="entr" presetSubtype="16" fill="hold" nodeType="withEffect">
                                  <p:stCondLst>
                                    <p:cond delay="0"/>
                                  </p:stCondLst>
                                  <p:childTnLst>
                                    <p:set>
                                      <p:cBhvr>
                                        <p:cTn id="87" dur="1" fill="hold">
                                          <p:stCondLst>
                                            <p:cond delay="0"/>
                                          </p:stCondLst>
                                        </p:cTn>
                                        <p:tgtEl>
                                          <p:spTgt spid="5262"/>
                                        </p:tgtEl>
                                        <p:attrNameLst>
                                          <p:attrName>style.visibility</p:attrName>
                                        </p:attrNameLst>
                                      </p:cBhvr>
                                      <p:to>
                                        <p:strVal val="visible"/>
                                      </p:to>
                                    </p:set>
                                    <p:anim calcmode="lin" valueType="num">
                                      <p:cBhvr additive="base">
                                        <p:cTn id="88" dur="500"/>
                                        <p:tgtEl>
                                          <p:spTgt spid="5262"/>
                                        </p:tgtEl>
                                        <p:attrNameLst>
                                          <p:attrName>ppt_w</p:attrName>
                                        </p:attrNameLst>
                                      </p:cBhvr>
                                      <p:tavLst>
                                        <p:tav tm="0">
                                          <p:val>
                                            <p:strVal val="0"/>
                                          </p:val>
                                        </p:tav>
                                        <p:tav tm="100000">
                                          <p:val>
                                            <p:strVal val="#ppt_w"/>
                                          </p:val>
                                        </p:tav>
                                      </p:tavLst>
                                    </p:anim>
                                    <p:anim calcmode="lin" valueType="num">
                                      <p:cBhvr additive="base">
                                        <p:cTn id="89" dur="500"/>
                                        <p:tgtEl>
                                          <p:spTgt spid="5262"/>
                                        </p:tgtEl>
                                        <p:attrNameLst>
                                          <p:attrName>ppt_h</p:attrName>
                                        </p:attrNameLst>
                                      </p:cBhvr>
                                      <p:tavLst>
                                        <p:tav tm="0">
                                          <p:val>
                                            <p:strVal val="0"/>
                                          </p:val>
                                        </p:tav>
                                        <p:tav tm="100000">
                                          <p:val>
                                            <p:strVal val="#ppt_h"/>
                                          </p:val>
                                        </p:tav>
                                      </p:tavLst>
                                    </p:anim>
                                  </p:childTnLst>
                                </p:cTn>
                              </p:par>
                              <p:par>
                                <p:cTn id="90" presetID="23" presetClass="entr" presetSubtype="16" fill="hold" nodeType="withEffect">
                                  <p:stCondLst>
                                    <p:cond delay="0"/>
                                  </p:stCondLst>
                                  <p:childTnLst>
                                    <p:set>
                                      <p:cBhvr>
                                        <p:cTn id="91" dur="1" fill="hold">
                                          <p:stCondLst>
                                            <p:cond delay="0"/>
                                          </p:stCondLst>
                                        </p:cTn>
                                        <p:tgtEl>
                                          <p:spTgt spid="5263"/>
                                        </p:tgtEl>
                                        <p:attrNameLst>
                                          <p:attrName>style.visibility</p:attrName>
                                        </p:attrNameLst>
                                      </p:cBhvr>
                                      <p:to>
                                        <p:strVal val="visible"/>
                                      </p:to>
                                    </p:set>
                                    <p:anim calcmode="lin" valueType="num">
                                      <p:cBhvr additive="base">
                                        <p:cTn id="92" dur="500"/>
                                        <p:tgtEl>
                                          <p:spTgt spid="5263"/>
                                        </p:tgtEl>
                                        <p:attrNameLst>
                                          <p:attrName>ppt_w</p:attrName>
                                        </p:attrNameLst>
                                      </p:cBhvr>
                                      <p:tavLst>
                                        <p:tav tm="0">
                                          <p:val>
                                            <p:strVal val="0"/>
                                          </p:val>
                                        </p:tav>
                                        <p:tav tm="100000">
                                          <p:val>
                                            <p:strVal val="#ppt_w"/>
                                          </p:val>
                                        </p:tav>
                                      </p:tavLst>
                                    </p:anim>
                                    <p:anim calcmode="lin" valueType="num">
                                      <p:cBhvr additive="base">
                                        <p:cTn id="93" dur="500"/>
                                        <p:tgtEl>
                                          <p:spTgt spid="5263"/>
                                        </p:tgtEl>
                                        <p:attrNameLst>
                                          <p:attrName>ppt_h</p:attrName>
                                        </p:attrNameLst>
                                      </p:cBhvr>
                                      <p:tavLst>
                                        <p:tav tm="0">
                                          <p:val>
                                            <p:strVal val="0"/>
                                          </p:val>
                                        </p:tav>
                                        <p:tav tm="100000">
                                          <p:val>
                                            <p:strVal val="#ppt_h"/>
                                          </p:val>
                                        </p:tav>
                                      </p:tavLst>
                                    </p:anim>
                                  </p:childTnLst>
                                </p:cTn>
                              </p:par>
                              <p:par>
                                <p:cTn id="94" presetID="23" presetClass="entr" presetSubtype="16" fill="hold" nodeType="withEffect">
                                  <p:stCondLst>
                                    <p:cond delay="500"/>
                                  </p:stCondLst>
                                  <p:childTnLst>
                                    <p:set>
                                      <p:cBhvr>
                                        <p:cTn id="95" dur="1" fill="hold">
                                          <p:stCondLst>
                                            <p:cond delay="0"/>
                                          </p:stCondLst>
                                        </p:cTn>
                                        <p:tgtEl>
                                          <p:spTgt spid="5264"/>
                                        </p:tgtEl>
                                        <p:attrNameLst>
                                          <p:attrName>style.visibility</p:attrName>
                                        </p:attrNameLst>
                                      </p:cBhvr>
                                      <p:to>
                                        <p:strVal val="visible"/>
                                      </p:to>
                                    </p:set>
                                    <p:anim calcmode="lin" valueType="num">
                                      <p:cBhvr additive="base">
                                        <p:cTn id="96" dur="500"/>
                                        <p:tgtEl>
                                          <p:spTgt spid="5264"/>
                                        </p:tgtEl>
                                        <p:attrNameLst>
                                          <p:attrName>ppt_w</p:attrName>
                                        </p:attrNameLst>
                                      </p:cBhvr>
                                      <p:tavLst>
                                        <p:tav tm="0">
                                          <p:val>
                                            <p:strVal val="0"/>
                                          </p:val>
                                        </p:tav>
                                        <p:tav tm="100000">
                                          <p:val>
                                            <p:strVal val="#ppt_w"/>
                                          </p:val>
                                        </p:tav>
                                      </p:tavLst>
                                    </p:anim>
                                    <p:anim calcmode="lin" valueType="num">
                                      <p:cBhvr additive="base">
                                        <p:cTn id="97" dur="500"/>
                                        <p:tgtEl>
                                          <p:spTgt spid="5264"/>
                                        </p:tgtEl>
                                        <p:attrNameLst>
                                          <p:attrName>ppt_h</p:attrName>
                                        </p:attrNameLst>
                                      </p:cBhvr>
                                      <p:tavLst>
                                        <p:tav tm="0">
                                          <p:val>
                                            <p:strVal val="0"/>
                                          </p:val>
                                        </p:tav>
                                        <p:tav tm="100000">
                                          <p:val>
                                            <p:strVal val="#ppt_h"/>
                                          </p:val>
                                        </p:tav>
                                      </p:tavLst>
                                    </p:anim>
                                  </p:childTnLst>
                                </p:cTn>
                              </p:par>
                              <p:par>
                                <p:cTn id="98" presetID="23" presetClass="entr" presetSubtype="16" fill="hold" nodeType="withEffect">
                                  <p:stCondLst>
                                    <p:cond delay="500"/>
                                  </p:stCondLst>
                                  <p:childTnLst>
                                    <p:set>
                                      <p:cBhvr>
                                        <p:cTn id="99" dur="1" fill="hold">
                                          <p:stCondLst>
                                            <p:cond delay="0"/>
                                          </p:stCondLst>
                                        </p:cTn>
                                        <p:tgtEl>
                                          <p:spTgt spid="5265"/>
                                        </p:tgtEl>
                                        <p:attrNameLst>
                                          <p:attrName>style.visibility</p:attrName>
                                        </p:attrNameLst>
                                      </p:cBhvr>
                                      <p:to>
                                        <p:strVal val="visible"/>
                                      </p:to>
                                    </p:set>
                                    <p:anim calcmode="lin" valueType="num">
                                      <p:cBhvr additive="base">
                                        <p:cTn id="100" dur="500"/>
                                        <p:tgtEl>
                                          <p:spTgt spid="5265"/>
                                        </p:tgtEl>
                                        <p:attrNameLst>
                                          <p:attrName>ppt_w</p:attrName>
                                        </p:attrNameLst>
                                      </p:cBhvr>
                                      <p:tavLst>
                                        <p:tav tm="0">
                                          <p:val>
                                            <p:strVal val="0"/>
                                          </p:val>
                                        </p:tav>
                                        <p:tav tm="100000">
                                          <p:val>
                                            <p:strVal val="#ppt_w"/>
                                          </p:val>
                                        </p:tav>
                                      </p:tavLst>
                                    </p:anim>
                                    <p:anim calcmode="lin" valueType="num">
                                      <p:cBhvr additive="base">
                                        <p:cTn id="101" dur="500"/>
                                        <p:tgtEl>
                                          <p:spTgt spid="5265"/>
                                        </p:tgtEl>
                                        <p:attrNameLst>
                                          <p:attrName>ppt_h</p:attrName>
                                        </p:attrNameLst>
                                      </p:cBhvr>
                                      <p:tavLst>
                                        <p:tav tm="0">
                                          <p:val>
                                            <p:strVal val="0"/>
                                          </p:val>
                                        </p:tav>
                                        <p:tav tm="100000">
                                          <p:val>
                                            <p:strVal val="#ppt_h"/>
                                          </p:val>
                                        </p:tav>
                                      </p:tavLst>
                                    </p:anim>
                                  </p:childTnLst>
                                </p:cTn>
                              </p:par>
                              <p:par>
                                <p:cTn id="102" presetID="23" presetClass="entr" presetSubtype="16" fill="hold" nodeType="withEffect">
                                  <p:stCondLst>
                                    <p:cond delay="500"/>
                                  </p:stCondLst>
                                  <p:childTnLst>
                                    <p:set>
                                      <p:cBhvr>
                                        <p:cTn id="103" dur="1" fill="hold">
                                          <p:stCondLst>
                                            <p:cond delay="0"/>
                                          </p:stCondLst>
                                        </p:cTn>
                                        <p:tgtEl>
                                          <p:spTgt spid="5266"/>
                                        </p:tgtEl>
                                        <p:attrNameLst>
                                          <p:attrName>style.visibility</p:attrName>
                                        </p:attrNameLst>
                                      </p:cBhvr>
                                      <p:to>
                                        <p:strVal val="visible"/>
                                      </p:to>
                                    </p:set>
                                    <p:anim calcmode="lin" valueType="num">
                                      <p:cBhvr additive="base">
                                        <p:cTn id="104" dur="500"/>
                                        <p:tgtEl>
                                          <p:spTgt spid="5266"/>
                                        </p:tgtEl>
                                        <p:attrNameLst>
                                          <p:attrName>ppt_w</p:attrName>
                                        </p:attrNameLst>
                                      </p:cBhvr>
                                      <p:tavLst>
                                        <p:tav tm="0">
                                          <p:val>
                                            <p:strVal val="0"/>
                                          </p:val>
                                        </p:tav>
                                        <p:tav tm="100000">
                                          <p:val>
                                            <p:strVal val="#ppt_w"/>
                                          </p:val>
                                        </p:tav>
                                      </p:tavLst>
                                    </p:anim>
                                    <p:anim calcmode="lin" valueType="num">
                                      <p:cBhvr additive="base">
                                        <p:cTn id="105" dur="500"/>
                                        <p:tgtEl>
                                          <p:spTgt spid="5266"/>
                                        </p:tgtEl>
                                        <p:attrNameLst>
                                          <p:attrName>ppt_h</p:attrName>
                                        </p:attrNameLst>
                                      </p:cBhvr>
                                      <p:tavLst>
                                        <p:tav tm="0">
                                          <p:val>
                                            <p:strVal val="0"/>
                                          </p:val>
                                        </p:tav>
                                        <p:tav tm="100000">
                                          <p:val>
                                            <p:strVal val="#ppt_h"/>
                                          </p:val>
                                        </p:tav>
                                      </p:tavLst>
                                    </p:anim>
                                  </p:childTnLst>
                                </p:cTn>
                              </p:par>
                              <p:par>
                                <p:cTn id="106" presetID="23" presetClass="entr" presetSubtype="16" fill="hold" nodeType="withEffect">
                                  <p:stCondLst>
                                    <p:cond delay="500"/>
                                  </p:stCondLst>
                                  <p:childTnLst>
                                    <p:set>
                                      <p:cBhvr>
                                        <p:cTn id="107" dur="1" fill="hold">
                                          <p:stCondLst>
                                            <p:cond delay="0"/>
                                          </p:stCondLst>
                                        </p:cTn>
                                        <p:tgtEl>
                                          <p:spTgt spid="5267"/>
                                        </p:tgtEl>
                                        <p:attrNameLst>
                                          <p:attrName>style.visibility</p:attrName>
                                        </p:attrNameLst>
                                      </p:cBhvr>
                                      <p:to>
                                        <p:strVal val="visible"/>
                                      </p:to>
                                    </p:set>
                                    <p:anim calcmode="lin" valueType="num">
                                      <p:cBhvr additive="base">
                                        <p:cTn id="108" dur="500"/>
                                        <p:tgtEl>
                                          <p:spTgt spid="5267"/>
                                        </p:tgtEl>
                                        <p:attrNameLst>
                                          <p:attrName>ppt_w</p:attrName>
                                        </p:attrNameLst>
                                      </p:cBhvr>
                                      <p:tavLst>
                                        <p:tav tm="0">
                                          <p:val>
                                            <p:strVal val="0"/>
                                          </p:val>
                                        </p:tav>
                                        <p:tav tm="100000">
                                          <p:val>
                                            <p:strVal val="#ppt_w"/>
                                          </p:val>
                                        </p:tav>
                                      </p:tavLst>
                                    </p:anim>
                                    <p:anim calcmode="lin" valueType="num">
                                      <p:cBhvr additive="base">
                                        <p:cTn id="109" dur="500"/>
                                        <p:tgtEl>
                                          <p:spTgt spid="5267"/>
                                        </p:tgtEl>
                                        <p:attrNameLst>
                                          <p:attrName>ppt_h</p:attrName>
                                        </p:attrNameLst>
                                      </p:cBhvr>
                                      <p:tavLst>
                                        <p:tav tm="0">
                                          <p:val>
                                            <p:strVal val="0"/>
                                          </p:val>
                                        </p:tav>
                                        <p:tav tm="100000">
                                          <p:val>
                                            <p:strVal val="#ppt_h"/>
                                          </p:val>
                                        </p:tav>
                                      </p:tavLst>
                                    </p:anim>
                                  </p:childTnLst>
                                </p:cTn>
                              </p:par>
                              <p:par>
                                <p:cTn id="110" presetID="23" presetClass="entr" presetSubtype="16" fill="hold" nodeType="withEffect">
                                  <p:stCondLst>
                                    <p:cond delay="500"/>
                                  </p:stCondLst>
                                  <p:childTnLst>
                                    <p:set>
                                      <p:cBhvr>
                                        <p:cTn id="111" dur="1" fill="hold">
                                          <p:stCondLst>
                                            <p:cond delay="0"/>
                                          </p:stCondLst>
                                        </p:cTn>
                                        <p:tgtEl>
                                          <p:spTgt spid="5268"/>
                                        </p:tgtEl>
                                        <p:attrNameLst>
                                          <p:attrName>style.visibility</p:attrName>
                                        </p:attrNameLst>
                                      </p:cBhvr>
                                      <p:to>
                                        <p:strVal val="visible"/>
                                      </p:to>
                                    </p:set>
                                    <p:anim calcmode="lin" valueType="num">
                                      <p:cBhvr additive="base">
                                        <p:cTn id="112" dur="500"/>
                                        <p:tgtEl>
                                          <p:spTgt spid="5268"/>
                                        </p:tgtEl>
                                        <p:attrNameLst>
                                          <p:attrName>ppt_w</p:attrName>
                                        </p:attrNameLst>
                                      </p:cBhvr>
                                      <p:tavLst>
                                        <p:tav tm="0">
                                          <p:val>
                                            <p:strVal val="0"/>
                                          </p:val>
                                        </p:tav>
                                        <p:tav tm="100000">
                                          <p:val>
                                            <p:strVal val="#ppt_w"/>
                                          </p:val>
                                        </p:tav>
                                      </p:tavLst>
                                    </p:anim>
                                    <p:anim calcmode="lin" valueType="num">
                                      <p:cBhvr additive="base">
                                        <p:cTn id="113" dur="500"/>
                                        <p:tgtEl>
                                          <p:spTgt spid="5268"/>
                                        </p:tgtEl>
                                        <p:attrNameLst>
                                          <p:attrName>ppt_h</p:attrName>
                                        </p:attrNameLst>
                                      </p:cBhvr>
                                      <p:tavLst>
                                        <p:tav tm="0">
                                          <p:val>
                                            <p:strVal val="0"/>
                                          </p:val>
                                        </p:tav>
                                        <p:tav tm="100000">
                                          <p:val>
                                            <p:strVal val="#ppt_h"/>
                                          </p:val>
                                        </p:tav>
                                      </p:tavLst>
                                    </p:anim>
                                  </p:childTnLst>
                                </p:cTn>
                              </p:par>
                              <p:par>
                                <p:cTn id="114" presetID="23" presetClass="entr" presetSubtype="16" fill="hold" nodeType="withEffect">
                                  <p:stCondLst>
                                    <p:cond delay="500"/>
                                  </p:stCondLst>
                                  <p:childTnLst>
                                    <p:set>
                                      <p:cBhvr>
                                        <p:cTn id="115" dur="1" fill="hold">
                                          <p:stCondLst>
                                            <p:cond delay="0"/>
                                          </p:stCondLst>
                                        </p:cTn>
                                        <p:tgtEl>
                                          <p:spTgt spid="5269"/>
                                        </p:tgtEl>
                                        <p:attrNameLst>
                                          <p:attrName>style.visibility</p:attrName>
                                        </p:attrNameLst>
                                      </p:cBhvr>
                                      <p:to>
                                        <p:strVal val="visible"/>
                                      </p:to>
                                    </p:set>
                                    <p:anim calcmode="lin" valueType="num">
                                      <p:cBhvr additive="base">
                                        <p:cTn id="116" dur="500"/>
                                        <p:tgtEl>
                                          <p:spTgt spid="5269"/>
                                        </p:tgtEl>
                                        <p:attrNameLst>
                                          <p:attrName>ppt_w</p:attrName>
                                        </p:attrNameLst>
                                      </p:cBhvr>
                                      <p:tavLst>
                                        <p:tav tm="0">
                                          <p:val>
                                            <p:strVal val="0"/>
                                          </p:val>
                                        </p:tav>
                                        <p:tav tm="100000">
                                          <p:val>
                                            <p:strVal val="#ppt_w"/>
                                          </p:val>
                                        </p:tav>
                                      </p:tavLst>
                                    </p:anim>
                                    <p:anim calcmode="lin" valueType="num">
                                      <p:cBhvr additive="base">
                                        <p:cTn id="117" dur="500"/>
                                        <p:tgtEl>
                                          <p:spTgt spid="5269"/>
                                        </p:tgtEl>
                                        <p:attrNameLst>
                                          <p:attrName>ppt_h</p:attrName>
                                        </p:attrNameLst>
                                      </p:cBhvr>
                                      <p:tavLst>
                                        <p:tav tm="0">
                                          <p:val>
                                            <p:strVal val="0"/>
                                          </p:val>
                                        </p:tav>
                                        <p:tav tm="100000">
                                          <p:val>
                                            <p:strVal val="#ppt_h"/>
                                          </p:val>
                                        </p:tav>
                                      </p:tavLst>
                                    </p:anim>
                                  </p:childTnLst>
                                </p:cTn>
                              </p:par>
                              <p:par>
                                <p:cTn id="118" presetID="23" presetClass="entr" presetSubtype="16" fill="hold" nodeType="withEffect">
                                  <p:stCondLst>
                                    <p:cond delay="500"/>
                                  </p:stCondLst>
                                  <p:childTnLst>
                                    <p:set>
                                      <p:cBhvr>
                                        <p:cTn id="119" dur="1" fill="hold">
                                          <p:stCondLst>
                                            <p:cond delay="0"/>
                                          </p:stCondLst>
                                        </p:cTn>
                                        <p:tgtEl>
                                          <p:spTgt spid="5270"/>
                                        </p:tgtEl>
                                        <p:attrNameLst>
                                          <p:attrName>style.visibility</p:attrName>
                                        </p:attrNameLst>
                                      </p:cBhvr>
                                      <p:to>
                                        <p:strVal val="visible"/>
                                      </p:to>
                                    </p:set>
                                    <p:anim calcmode="lin" valueType="num">
                                      <p:cBhvr additive="base">
                                        <p:cTn id="120" dur="500"/>
                                        <p:tgtEl>
                                          <p:spTgt spid="5270"/>
                                        </p:tgtEl>
                                        <p:attrNameLst>
                                          <p:attrName>ppt_w</p:attrName>
                                        </p:attrNameLst>
                                      </p:cBhvr>
                                      <p:tavLst>
                                        <p:tav tm="0">
                                          <p:val>
                                            <p:strVal val="0"/>
                                          </p:val>
                                        </p:tav>
                                        <p:tav tm="100000">
                                          <p:val>
                                            <p:strVal val="#ppt_w"/>
                                          </p:val>
                                        </p:tav>
                                      </p:tavLst>
                                    </p:anim>
                                    <p:anim calcmode="lin" valueType="num">
                                      <p:cBhvr additive="base">
                                        <p:cTn id="121" dur="500"/>
                                        <p:tgtEl>
                                          <p:spTgt spid="52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14"/>
        <p:cNvGrpSpPr/>
        <p:nvPr/>
      </p:nvGrpSpPr>
      <p:grpSpPr>
        <a:xfrm>
          <a:off x="0" y="0"/>
          <a:ext cx="0" cy="0"/>
          <a:chOff x="0" y="0"/>
          <a:chExt cx="0" cy="0"/>
        </a:xfrm>
      </p:grpSpPr>
      <p:sp>
        <p:nvSpPr>
          <p:cNvPr id="5615" name="Google Shape;5615;p114"/>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Mindmap</a:t>
            </a:r>
            <a:endParaRPr/>
          </a:p>
        </p:txBody>
      </p:sp>
      <p:sp>
        <p:nvSpPr>
          <p:cNvPr id="5616" name="Google Shape;5616;p114"/>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34</a:t>
            </a:fld>
            <a:endParaRPr/>
          </a:p>
        </p:txBody>
      </p:sp>
      <p:sp>
        <p:nvSpPr>
          <p:cNvPr id="5617" name="Google Shape;5617;p114"/>
          <p:cNvSpPr/>
          <p:nvPr/>
        </p:nvSpPr>
        <p:spPr>
          <a:xfrm flipH="1">
            <a:off x="7101617" y="3177835"/>
            <a:ext cx="2407110" cy="452642"/>
          </a:xfrm>
          <a:custGeom>
            <a:avLst/>
            <a:gdLst/>
            <a:ahLst/>
            <a:cxnLst/>
            <a:rect l="l" t="t" r="r" b="b"/>
            <a:pathLst>
              <a:path w="21600" h="12793" extrusionOk="0">
                <a:moveTo>
                  <a:pt x="0" y="3480"/>
                </a:moveTo>
                <a:cubicBezTo>
                  <a:pt x="0" y="3480"/>
                  <a:pt x="12318" y="-8807"/>
                  <a:pt x="21600" y="12793"/>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18" name="Google Shape;5618;p114"/>
          <p:cNvSpPr/>
          <p:nvPr/>
        </p:nvSpPr>
        <p:spPr>
          <a:xfrm flipH="1">
            <a:off x="6991645" y="2577144"/>
            <a:ext cx="3332973" cy="869640"/>
          </a:xfrm>
          <a:custGeom>
            <a:avLst/>
            <a:gdLst/>
            <a:ahLst/>
            <a:cxnLst/>
            <a:rect l="l" t="t" r="r" b="b"/>
            <a:pathLst>
              <a:path w="21600" h="15168" extrusionOk="0">
                <a:moveTo>
                  <a:pt x="0" y="1374"/>
                </a:moveTo>
                <a:cubicBezTo>
                  <a:pt x="0" y="1374"/>
                  <a:pt x="14044" y="-6432"/>
                  <a:pt x="21600" y="15168"/>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19" name="Google Shape;5619;p114"/>
          <p:cNvSpPr/>
          <p:nvPr/>
        </p:nvSpPr>
        <p:spPr>
          <a:xfrm flipH="1">
            <a:off x="6411042" y="1981058"/>
            <a:ext cx="3122297" cy="1193696"/>
          </a:xfrm>
          <a:custGeom>
            <a:avLst/>
            <a:gdLst/>
            <a:ahLst/>
            <a:cxnLst/>
            <a:rect l="l" t="t" r="r" b="b"/>
            <a:pathLst>
              <a:path w="21600" h="18449" extrusionOk="0">
                <a:moveTo>
                  <a:pt x="0" y="186"/>
                </a:moveTo>
                <a:cubicBezTo>
                  <a:pt x="0" y="186"/>
                  <a:pt x="16470" y="-3151"/>
                  <a:pt x="21600" y="18449"/>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20" name="Google Shape;5620;p114"/>
          <p:cNvSpPr/>
          <p:nvPr/>
        </p:nvSpPr>
        <p:spPr>
          <a:xfrm flipH="1">
            <a:off x="6094896" y="1473518"/>
            <a:ext cx="2348049" cy="1669403"/>
          </a:xfrm>
          <a:custGeom>
            <a:avLst/>
            <a:gdLst/>
            <a:ahLst/>
            <a:cxnLst/>
            <a:rect l="l" t="t" r="r" b="b"/>
            <a:pathLst>
              <a:path w="21035" h="21600" extrusionOk="0">
                <a:moveTo>
                  <a:pt x="0" y="0"/>
                </a:moveTo>
                <a:cubicBezTo>
                  <a:pt x="0" y="0"/>
                  <a:pt x="21600" y="2564"/>
                  <a:pt x="21024" y="21600"/>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21" name="Google Shape;5621;p114"/>
          <p:cNvSpPr/>
          <p:nvPr/>
        </p:nvSpPr>
        <p:spPr>
          <a:xfrm rot="10800000">
            <a:off x="7101617" y="3908174"/>
            <a:ext cx="2407110" cy="452642"/>
          </a:xfrm>
          <a:custGeom>
            <a:avLst/>
            <a:gdLst/>
            <a:ahLst/>
            <a:cxnLst/>
            <a:rect l="l" t="t" r="r" b="b"/>
            <a:pathLst>
              <a:path w="21600" h="12793" extrusionOk="0">
                <a:moveTo>
                  <a:pt x="0" y="3480"/>
                </a:moveTo>
                <a:cubicBezTo>
                  <a:pt x="0" y="3480"/>
                  <a:pt x="12318" y="-8807"/>
                  <a:pt x="21600" y="12793"/>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22" name="Google Shape;5622;p114"/>
          <p:cNvSpPr/>
          <p:nvPr/>
        </p:nvSpPr>
        <p:spPr>
          <a:xfrm rot="10800000">
            <a:off x="6991645" y="4091864"/>
            <a:ext cx="3332973" cy="869640"/>
          </a:xfrm>
          <a:custGeom>
            <a:avLst/>
            <a:gdLst/>
            <a:ahLst/>
            <a:cxnLst/>
            <a:rect l="l" t="t" r="r" b="b"/>
            <a:pathLst>
              <a:path w="21600" h="15168" extrusionOk="0">
                <a:moveTo>
                  <a:pt x="0" y="1374"/>
                </a:moveTo>
                <a:cubicBezTo>
                  <a:pt x="0" y="1374"/>
                  <a:pt x="14044" y="-6432"/>
                  <a:pt x="21600" y="15168"/>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23" name="Google Shape;5623;p114"/>
          <p:cNvSpPr/>
          <p:nvPr/>
        </p:nvSpPr>
        <p:spPr>
          <a:xfrm rot="10800000">
            <a:off x="6411042" y="4363896"/>
            <a:ext cx="3122297" cy="1193696"/>
          </a:xfrm>
          <a:custGeom>
            <a:avLst/>
            <a:gdLst/>
            <a:ahLst/>
            <a:cxnLst/>
            <a:rect l="l" t="t" r="r" b="b"/>
            <a:pathLst>
              <a:path w="21600" h="18449" extrusionOk="0">
                <a:moveTo>
                  <a:pt x="0" y="186"/>
                </a:moveTo>
                <a:cubicBezTo>
                  <a:pt x="0" y="186"/>
                  <a:pt x="16470" y="-3151"/>
                  <a:pt x="21600" y="18449"/>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24" name="Google Shape;5624;p114"/>
          <p:cNvSpPr/>
          <p:nvPr/>
        </p:nvSpPr>
        <p:spPr>
          <a:xfrm rot="10800000">
            <a:off x="6094896" y="4395729"/>
            <a:ext cx="2348049" cy="1669403"/>
          </a:xfrm>
          <a:custGeom>
            <a:avLst/>
            <a:gdLst/>
            <a:ahLst/>
            <a:cxnLst/>
            <a:rect l="l" t="t" r="r" b="b"/>
            <a:pathLst>
              <a:path w="21035" h="21600" extrusionOk="0">
                <a:moveTo>
                  <a:pt x="0" y="0"/>
                </a:moveTo>
                <a:cubicBezTo>
                  <a:pt x="0" y="0"/>
                  <a:pt x="21600" y="2564"/>
                  <a:pt x="21024" y="21600"/>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25" name="Google Shape;5625;p114"/>
          <p:cNvSpPr/>
          <p:nvPr/>
        </p:nvSpPr>
        <p:spPr>
          <a:xfrm>
            <a:off x="2683271" y="3177835"/>
            <a:ext cx="2407110" cy="452642"/>
          </a:xfrm>
          <a:custGeom>
            <a:avLst/>
            <a:gdLst/>
            <a:ahLst/>
            <a:cxnLst/>
            <a:rect l="l" t="t" r="r" b="b"/>
            <a:pathLst>
              <a:path w="21600" h="12793" extrusionOk="0">
                <a:moveTo>
                  <a:pt x="0" y="3480"/>
                </a:moveTo>
                <a:cubicBezTo>
                  <a:pt x="0" y="3480"/>
                  <a:pt x="12318" y="-8807"/>
                  <a:pt x="21600" y="12793"/>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26" name="Google Shape;5626;p114"/>
          <p:cNvSpPr/>
          <p:nvPr/>
        </p:nvSpPr>
        <p:spPr>
          <a:xfrm>
            <a:off x="1867381" y="2577144"/>
            <a:ext cx="3332974" cy="869640"/>
          </a:xfrm>
          <a:custGeom>
            <a:avLst/>
            <a:gdLst/>
            <a:ahLst/>
            <a:cxnLst/>
            <a:rect l="l" t="t" r="r" b="b"/>
            <a:pathLst>
              <a:path w="21600" h="15168" extrusionOk="0">
                <a:moveTo>
                  <a:pt x="0" y="1374"/>
                </a:moveTo>
                <a:cubicBezTo>
                  <a:pt x="0" y="1374"/>
                  <a:pt x="14044" y="-6432"/>
                  <a:pt x="21600" y="15168"/>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27" name="Google Shape;5627;p114"/>
          <p:cNvSpPr/>
          <p:nvPr/>
        </p:nvSpPr>
        <p:spPr>
          <a:xfrm>
            <a:off x="2658662" y="1981058"/>
            <a:ext cx="3122298" cy="1193696"/>
          </a:xfrm>
          <a:custGeom>
            <a:avLst/>
            <a:gdLst/>
            <a:ahLst/>
            <a:cxnLst/>
            <a:rect l="l" t="t" r="r" b="b"/>
            <a:pathLst>
              <a:path w="21600" h="18449" extrusionOk="0">
                <a:moveTo>
                  <a:pt x="0" y="186"/>
                </a:moveTo>
                <a:cubicBezTo>
                  <a:pt x="0" y="186"/>
                  <a:pt x="16470" y="-3151"/>
                  <a:pt x="21600" y="18449"/>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28" name="Google Shape;5628;p114"/>
          <p:cNvSpPr/>
          <p:nvPr/>
        </p:nvSpPr>
        <p:spPr>
          <a:xfrm>
            <a:off x="3749054" y="1473518"/>
            <a:ext cx="2348050" cy="1669403"/>
          </a:xfrm>
          <a:custGeom>
            <a:avLst/>
            <a:gdLst/>
            <a:ahLst/>
            <a:cxnLst/>
            <a:rect l="l" t="t" r="r" b="b"/>
            <a:pathLst>
              <a:path w="21035" h="21600" extrusionOk="0">
                <a:moveTo>
                  <a:pt x="0" y="0"/>
                </a:moveTo>
                <a:cubicBezTo>
                  <a:pt x="0" y="0"/>
                  <a:pt x="21600" y="2564"/>
                  <a:pt x="21024" y="21600"/>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29" name="Google Shape;5629;p114"/>
          <p:cNvSpPr/>
          <p:nvPr/>
        </p:nvSpPr>
        <p:spPr>
          <a:xfrm rot="10800000" flipH="1">
            <a:off x="2683271" y="3908174"/>
            <a:ext cx="2407110" cy="452642"/>
          </a:xfrm>
          <a:custGeom>
            <a:avLst/>
            <a:gdLst/>
            <a:ahLst/>
            <a:cxnLst/>
            <a:rect l="l" t="t" r="r" b="b"/>
            <a:pathLst>
              <a:path w="21600" h="12793" extrusionOk="0">
                <a:moveTo>
                  <a:pt x="0" y="3480"/>
                </a:moveTo>
                <a:cubicBezTo>
                  <a:pt x="0" y="3480"/>
                  <a:pt x="12318" y="-8807"/>
                  <a:pt x="21600" y="12793"/>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30" name="Google Shape;5630;p114"/>
          <p:cNvSpPr/>
          <p:nvPr/>
        </p:nvSpPr>
        <p:spPr>
          <a:xfrm rot="10800000" flipH="1">
            <a:off x="1867381" y="4091864"/>
            <a:ext cx="3332974" cy="869640"/>
          </a:xfrm>
          <a:custGeom>
            <a:avLst/>
            <a:gdLst/>
            <a:ahLst/>
            <a:cxnLst/>
            <a:rect l="l" t="t" r="r" b="b"/>
            <a:pathLst>
              <a:path w="21600" h="15168" extrusionOk="0">
                <a:moveTo>
                  <a:pt x="0" y="1374"/>
                </a:moveTo>
                <a:cubicBezTo>
                  <a:pt x="0" y="1374"/>
                  <a:pt x="14044" y="-6432"/>
                  <a:pt x="21600" y="15168"/>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31" name="Google Shape;5631;p114"/>
          <p:cNvSpPr/>
          <p:nvPr/>
        </p:nvSpPr>
        <p:spPr>
          <a:xfrm rot="10800000" flipH="1">
            <a:off x="2658662" y="4363896"/>
            <a:ext cx="3122298" cy="1193696"/>
          </a:xfrm>
          <a:custGeom>
            <a:avLst/>
            <a:gdLst/>
            <a:ahLst/>
            <a:cxnLst/>
            <a:rect l="l" t="t" r="r" b="b"/>
            <a:pathLst>
              <a:path w="21600" h="18449" extrusionOk="0">
                <a:moveTo>
                  <a:pt x="0" y="186"/>
                </a:moveTo>
                <a:cubicBezTo>
                  <a:pt x="0" y="186"/>
                  <a:pt x="16470" y="-3151"/>
                  <a:pt x="21600" y="18449"/>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32" name="Google Shape;5632;p114"/>
          <p:cNvSpPr/>
          <p:nvPr/>
        </p:nvSpPr>
        <p:spPr>
          <a:xfrm rot="10800000" flipH="1">
            <a:off x="3749054" y="4395729"/>
            <a:ext cx="2348050" cy="1669403"/>
          </a:xfrm>
          <a:custGeom>
            <a:avLst/>
            <a:gdLst/>
            <a:ahLst/>
            <a:cxnLst/>
            <a:rect l="l" t="t" r="r" b="b"/>
            <a:pathLst>
              <a:path w="21035" h="21600" extrusionOk="0">
                <a:moveTo>
                  <a:pt x="0" y="0"/>
                </a:moveTo>
                <a:cubicBezTo>
                  <a:pt x="0" y="0"/>
                  <a:pt x="21600" y="2564"/>
                  <a:pt x="21024" y="21600"/>
                </a:cubicBezTo>
              </a:path>
            </a:pathLst>
          </a:custGeom>
          <a:noFill/>
          <a:ln w="28575" cap="flat" cmpd="sng">
            <a:solidFill>
              <a:srgbClr val="B2B2B2"/>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33" name="Google Shape;5633;p114"/>
          <p:cNvSpPr/>
          <p:nvPr/>
        </p:nvSpPr>
        <p:spPr>
          <a:xfrm>
            <a:off x="4673357" y="2346683"/>
            <a:ext cx="2845285" cy="2845285"/>
          </a:xfrm>
          <a:prstGeom prst="ellipse">
            <a:avLst/>
          </a:prstGeom>
          <a:solidFill>
            <a:schemeClr val="accent1"/>
          </a:solid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endParaRPr sz="1800">
              <a:solidFill>
                <a:schemeClr val="dk1"/>
              </a:solidFill>
              <a:latin typeface="Lato Light"/>
              <a:ea typeface="Lato Light"/>
              <a:cs typeface="Lato Light"/>
              <a:sym typeface="Lato Light"/>
            </a:endParaRPr>
          </a:p>
        </p:txBody>
      </p:sp>
      <p:sp>
        <p:nvSpPr>
          <p:cNvPr id="5634" name="Google Shape;5634;p114"/>
          <p:cNvSpPr txBox="1"/>
          <p:nvPr/>
        </p:nvSpPr>
        <p:spPr>
          <a:xfrm>
            <a:off x="8520267" y="1269956"/>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35" name="Google Shape;5635;p114"/>
          <p:cNvSpPr txBox="1"/>
          <p:nvPr/>
        </p:nvSpPr>
        <p:spPr>
          <a:xfrm>
            <a:off x="9583008" y="1796293"/>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36" name="Google Shape;5636;p114"/>
          <p:cNvSpPr txBox="1"/>
          <p:nvPr/>
        </p:nvSpPr>
        <p:spPr>
          <a:xfrm>
            <a:off x="9529878" y="3130831"/>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37" name="Google Shape;5637;p114"/>
          <p:cNvSpPr txBox="1"/>
          <p:nvPr/>
        </p:nvSpPr>
        <p:spPr>
          <a:xfrm>
            <a:off x="9583007" y="4055872"/>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38" name="Google Shape;5638;p114"/>
          <p:cNvSpPr txBox="1"/>
          <p:nvPr/>
        </p:nvSpPr>
        <p:spPr>
          <a:xfrm>
            <a:off x="10324618" y="2491867"/>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39" name="Google Shape;5639;p114"/>
          <p:cNvSpPr txBox="1"/>
          <p:nvPr/>
        </p:nvSpPr>
        <p:spPr>
          <a:xfrm>
            <a:off x="10395807" y="4626794"/>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40" name="Google Shape;5640;p114"/>
          <p:cNvSpPr txBox="1"/>
          <p:nvPr/>
        </p:nvSpPr>
        <p:spPr>
          <a:xfrm>
            <a:off x="9583007" y="5388316"/>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41" name="Google Shape;5641;p114"/>
          <p:cNvSpPr txBox="1"/>
          <p:nvPr/>
        </p:nvSpPr>
        <p:spPr>
          <a:xfrm>
            <a:off x="8442945" y="5843926"/>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42" name="Google Shape;5642;p114"/>
          <p:cNvSpPr txBox="1"/>
          <p:nvPr/>
        </p:nvSpPr>
        <p:spPr>
          <a:xfrm>
            <a:off x="2434294" y="1288494"/>
            <a:ext cx="12057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43" name="Google Shape;5643;p114"/>
          <p:cNvSpPr txBox="1"/>
          <p:nvPr/>
        </p:nvSpPr>
        <p:spPr>
          <a:xfrm>
            <a:off x="1403212" y="1801825"/>
            <a:ext cx="12057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44" name="Google Shape;5644;p114"/>
          <p:cNvSpPr txBox="1"/>
          <p:nvPr/>
        </p:nvSpPr>
        <p:spPr>
          <a:xfrm>
            <a:off x="1427823" y="3166758"/>
            <a:ext cx="12057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45" name="Google Shape;5645;p114"/>
          <p:cNvSpPr txBox="1"/>
          <p:nvPr/>
        </p:nvSpPr>
        <p:spPr>
          <a:xfrm>
            <a:off x="1422489" y="3995247"/>
            <a:ext cx="12057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46" name="Google Shape;5646;p114"/>
          <p:cNvSpPr txBox="1"/>
          <p:nvPr/>
        </p:nvSpPr>
        <p:spPr>
          <a:xfrm>
            <a:off x="634409" y="2487067"/>
            <a:ext cx="12057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47" name="Google Shape;5647;p114"/>
          <p:cNvSpPr txBox="1"/>
          <p:nvPr/>
        </p:nvSpPr>
        <p:spPr>
          <a:xfrm>
            <a:off x="697174" y="4715438"/>
            <a:ext cx="12057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48" name="Google Shape;5648;p114"/>
          <p:cNvSpPr txBox="1"/>
          <p:nvPr/>
        </p:nvSpPr>
        <p:spPr>
          <a:xfrm>
            <a:off x="1406658" y="5374650"/>
            <a:ext cx="12057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49" name="Google Shape;5649;p114"/>
          <p:cNvSpPr txBox="1"/>
          <p:nvPr/>
        </p:nvSpPr>
        <p:spPr>
          <a:xfrm>
            <a:off x="2543274" y="5885696"/>
            <a:ext cx="120577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Description</a:t>
            </a:r>
            <a:endParaRPr/>
          </a:p>
        </p:txBody>
      </p:sp>
      <p:sp>
        <p:nvSpPr>
          <p:cNvPr id="5650" name="Google Shape;5650;p114"/>
          <p:cNvSpPr txBox="1"/>
          <p:nvPr/>
        </p:nvSpPr>
        <p:spPr>
          <a:xfrm>
            <a:off x="4760527" y="3922858"/>
            <a:ext cx="2670944" cy="739451"/>
          </a:xfrm>
          <a:prstGeom prst="rect">
            <a:avLst/>
          </a:prstGeom>
          <a:no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lt2"/>
              </a:buClr>
              <a:buSzPts val="1200"/>
              <a:buFont typeface="Arial"/>
              <a:buNone/>
            </a:pPr>
            <a:r>
              <a:rPr lang="en-US" sz="1200" b="1">
                <a:solidFill>
                  <a:schemeClr val="lt2"/>
                </a:solidFill>
                <a:latin typeface="Lato Light"/>
                <a:ea typeface="Lato Light"/>
                <a:cs typeface="Lato Light"/>
                <a:sym typeface="Lato Light"/>
              </a:rPr>
              <a:t>Suitable for all categories </a:t>
            </a:r>
            <a:r>
              <a:rPr lang="en-US" sz="1200">
                <a:solidFill>
                  <a:schemeClr val="lt2"/>
                </a:solidFill>
                <a:latin typeface="Lato Light"/>
                <a:ea typeface="Lato Light"/>
                <a:cs typeface="Lato Light"/>
                <a:sym typeface="Lato Light"/>
              </a:rPr>
              <a:t>business and personal presentation, eaque ipsa inventore veritatis.</a:t>
            </a:r>
            <a:endParaRPr/>
          </a:p>
        </p:txBody>
      </p:sp>
      <p:sp>
        <p:nvSpPr>
          <p:cNvPr id="5651" name="Google Shape;5651;p114"/>
          <p:cNvSpPr txBox="1"/>
          <p:nvPr/>
        </p:nvSpPr>
        <p:spPr>
          <a:xfrm>
            <a:off x="5222063" y="3660341"/>
            <a:ext cx="174787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Description</a:t>
            </a:r>
            <a:endParaRPr sz="1600" b="1">
              <a:solidFill>
                <a:schemeClr val="lt2"/>
              </a:solidFill>
              <a:latin typeface="Lato"/>
              <a:ea typeface="Lato"/>
              <a:cs typeface="Lato"/>
              <a:sym typeface="Lato"/>
            </a:endParaRPr>
          </a:p>
        </p:txBody>
      </p:sp>
      <p:sp>
        <p:nvSpPr>
          <p:cNvPr id="5652" name="Google Shape;5652;p114"/>
          <p:cNvSpPr/>
          <p:nvPr/>
        </p:nvSpPr>
        <p:spPr>
          <a:xfrm>
            <a:off x="5753878" y="2843350"/>
            <a:ext cx="684243" cy="762297"/>
          </a:xfrm>
          <a:custGeom>
            <a:avLst/>
            <a:gdLst/>
            <a:ahLst/>
            <a:cxnLst/>
            <a:rect l="l" t="t" r="r" b="b"/>
            <a:pathLst>
              <a:path w="90" h="101" extrusionOk="0">
                <a:moveTo>
                  <a:pt x="31" y="20"/>
                </a:moveTo>
                <a:cubicBezTo>
                  <a:pt x="26" y="22"/>
                  <a:pt x="22" y="27"/>
                  <a:pt x="26" y="31"/>
                </a:cubicBezTo>
                <a:cubicBezTo>
                  <a:pt x="27" y="33"/>
                  <a:pt x="29" y="34"/>
                  <a:pt x="31" y="35"/>
                </a:cubicBezTo>
                <a:cubicBezTo>
                  <a:pt x="31" y="20"/>
                  <a:pt x="31" y="20"/>
                  <a:pt x="31" y="20"/>
                </a:cubicBezTo>
                <a:close/>
                <a:moveTo>
                  <a:pt x="50" y="16"/>
                </a:moveTo>
                <a:cubicBezTo>
                  <a:pt x="57" y="18"/>
                  <a:pt x="63" y="22"/>
                  <a:pt x="67" y="28"/>
                </a:cubicBezTo>
                <a:cubicBezTo>
                  <a:pt x="55" y="28"/>
                  <a:pt x="55" y="28"/>
                  <a:pt x="55" y="28"/>
                </a:cubicBezTo>
                <a:cubicBezTo>
                  <a:pt x="53" y="24"/>
                  <a:pt x="52" y="20"/>
                  <a:pt x="50" y="16"/>
                </a:cubicBezTo>
                <a:close/>
                <a:moveTo>
                  <a:pt x="39" y="15"/>
                </a:moveTo>
                <a:cubicBezTo>
                  <a:pt x="41" y="15"/>
                  <a:pt x="43" y="15"/>
                  <a:pt x="45" y="15"/>
                </a:cubicBezTo>
                <a:cubicBezTo>
                  <a:pt x="47" y="19"/>
                  <a:pt x="49" y="24"/>
                  <a:pt x="51" y="28"/>
                </a:cubicBezTo>
                <a:cubicBezTo>
                  <a:pt x="39" y="28"/>
                  <a:pt x="39" y="28"/>
                  <a:pt x="39" y="28"/>
                </a:cubicBezTo>
                <a:cubicBezTo>
                  <a:pt x="39" y="15"/>
                  <a:pt x="39" y="15"/>
                  <a:pt x="39" y="15"/>
                </a:cubicBezTo>
                <a:close/>
                <a:moveTo>
                  <a:pt x="56" y="33"/>
                </a:moveTo>
                <a:cubicBezTo>
                  <a:pt x="70" y="33"/>
                  <a:pt x="70" y="33"/>
                  <a:pt x="70" y="33"/>
                </a:cubicBezTo>
                <a:cubicBezTo>
                  <a:pt x="73" y="37"/>
                  <a:pt x="75" y="43"/>
                  <a:pt x="75" y="48"/>
                </a:cubicBezTo>
                <a:cubicBezTo>
                  <a:pt x="58" y="48"/>
                  <a:pt x="58" y="48"/>
                  <a:pt x="58" y="48"/>
                </a:cubicBezTo>
                <a:cubicBezTo>
                  <a:pt x="58" y="43"/>
                  <a:pt x="57" y="38"/>
                  <a:pt x="56" y="33"/>
                </a:cubicBezTo>
                <a:close/>
                <a:moveTo>
                  <a:pt x="39" y="33"/>
                </a:moveTo>
                <a:cubicBezTo>
                  <a:pt x="52" y="33"/>
                  <a:pt x="52" y="33"/>
                  <a:pt x="52" y="33"/>
                </a:cubicBezTo>
                <a:cubicBezTo>
                  <a:pt x="53" y="38"/>
                  <a:pt x="54" y="43"/>
                  <a:pt x="54" y="48"/>
                </a:cubicBezTo>
                <a:cubicBezTo>
                  <a:pt x="39" y="48"/>
                  <a:pt x="39" y="48"/>
                  <a:pt x="39" y="48"/>
                </a:cubicBezTo>
                <a:cubicBezTo>
                  <a:pt x="39" y="33"/>
                  <a:pt x="39" y="33"/>
                  <a:pt x="39" y="33"/>
                </a:cubicBezTo>
                <a:close/>
                <a:moveTo>
                  <a:pt x="58" y="53"/>
                </a:moveTo>
                <a:cubicBezTo>
                  <a:pt x="75" y="53"/>
                  <a:pt x="75" y="53"/>
                  <a:pt x="75" y="53"/>
                </a:cubicBezTo>
                <a:cubicBezTo>
                  <a:pt x="75" y="58"/>
                  <a:pt x="73" y="64"/>
                  <a:pt x="70" y="68"/>
                </a:cubicBezTo>
                <a:cubicBezTo>
                  <a:pt x="55" y="68"/>
                  <a:pt x="55" y="68"/>
                  <a:pt x="55" y="68"/>
                </a:cubicBezTo>
                <a:cubicBezTo>
                  <a:pt x="57" y="63"/>
                  <a:pt x="58" y="58"/>
                  <a:pt x="58" y="53"/>
                </a:cubicBezTo>
                <a:close/>
                <a:moveTo>
                  <a:pt x="39" y="53"/>
                </a:moveTo>
                <a:cubicBezTo>
                  <a:pt x="54" y="53"/>
                  <a:pt x="54" y="53"/>
                  <a:pt x="54" y="53"/>
                </a:cubicBezTo>
                <a:cubicBezTo>
                  <a:pt x="53" y="58"/>
                  <a:pt x="52" y="63"/>
                  <a:pt x="51" y="68"/>
                </a:cubicBezTo>
                <a:cubicBezTo>
                  <a:pt x="39" y="68"/>
                  <a:pt x="39" y="68"/>
                  <a:pt x="39" y="68"/>
                </a:cubicBezTo>
                <a:cubicBezTo>
                  <a:pt x="39" y="53"/>
                  <a:pt x="39" y="53"/>
                  <a:pt x="39" y="53"/>
                </a:cubicBezTo>
                <a:close/>
                <a:moveTo>
                  <a:pt x="54" y="73"/>
                </a:moveTo>
                <a:cubicBezTo>
                  <a:pt x="67" y="73"/>
                  <a:pt x="67" y="73"/>
                  <a:pt x="67" y="73"/>
                </a:cubicBezTo>
                <a:cubicBezTo>
                  <a:pt x="63" y="79"/>
                  <a:pt x="56" y="83"/>
                  <a:pt x="49" y="85"/>
                </a:cubicBezTo>
                <a:cubicBezTo>
                  <a:pt x="51" y="81"/>
                  <a:pt x="53" y="77"/>
                  <a:pt x="54" y="73"/>
                </a:cubicBezTo>
                <a:close/>
                <a:moveTo>
                  <a:pt x="39" y="4"/>
                </a:moveTo>
                <a:cubicBezTo>
                  <a:pt x="51" y="4"/>
                  <a:pt x="63" y="8"/>
                  <a:pt x="72" y="18"/>
                </a:cubicBezTo>
                <a:cubicBezTo>
                  <a:pt x="90" y="36"/>
                  <a:pt x="90" y="65"/>
                  <a:pt x="72" y="83"/>
                </a:cubicBezTo>
                <a:cubicBezTo>
                  <a:pt x="63" y="92"/>
                  <a:pt x="51" y="97"/>
                  <a:pt x="39" y="97"/>
                </a:cubicBezTo>
                <a:cubicBezTo>
                  <a:pt x="39" y="90"/>
                  <a:pt x="39" y="90"/>
                  <a:pt x="39" y="90"/>
                </a:cubicBezTo>
                <a:cubicBezTo>
                  <a:pt x="49" y="90"/>
                  <a:pt x="60" y="86"/>
                  <a:pt x="67" y="79"/>
                </a:cubicBezTo>
                <a:cubicBezTo>
                  <a:pt x="83" y="63"/>
                  <a:pt x="83" y="38"/>
                  <a:pt x="67" y="22"/>
                </a:cubicBezTo>
                <a:cubicBezTo>
                  <a:pt x="60" y="15"/>
                  <a:pt x="49" y="11"/>
                  <a:pt x="39" y="11"/>
                </a:cubicBezTo>
                <a:cubicBezTo>
                  <a:pt x="39" y="4"/>
                  <a:pt x="39" y="4"/>
                  <a:pt x="39" y="4"/>
                </a:cubicBezTo>
                <a:close/>
                <a:moveTo>
                  <a:pt x="39" y="73"/>
                </a:moveTo>
                <a:cubicBezTo>
                  <a:pt x="50" y="73"/>
                  <a:pt x="50" y="73"/>
                  <a:pt x="50" y="73"/>
                </a:cubicBezTo>
                <a:cubicBezTo>
                  <a:pt x="48" y="77"/>
                  <a:pt x="46" y="82"/>
                  <a:pt x="44" y="86"/>
                </a:cubicBezTo>
                <a:cubicBezTo>
                  <a:pt x="42" y="86"/>
                  <a:pt x="41" y="86"/>
                  <a:pt x="39" y="86"/>
                </a:cubicBezTo>
                <a:cubicBezTo>
                  <a:pt x="39" y="73"/>
                  <a:pt x="39" y="73"/>
                  <a:pt x="39" y="73"/>
                </a:cubicBezTo>
                <a:close/>
                <a:moveTo>
                  <a:pt x="36" y="101"/>
                </a:moveTo>
                <a:cubicBezTo>
                  <a:pt x="31" y="101"/>
                  <a:pt x="31" y="101"/>
                  <a:pt x="31" y="101"/>
                </a:cubicBezTo>
                <a:cubicBezTo>
                  <a:pt x="31" y="90"/>
                  <a:pt x="31" y="90"/>
                  <a:pt x="31" y="90"/>
                </a:cubicBezTo>
                <a:cubicBezTo>
                  <a:pt x="14" y="89"/>
                  <a:pt x="3" y="82"/>
                  <a:pt x="0" y="65"/>
                </a:cubicBezTo>
                <a:cubicBezTo>
                  <a:pt x="23" y="63"/>
                  <a:pt x="23" y="63"/>
                  <a:pt x="23" y="63"/>
                </a:cubicBezTo>
                <a:cubicBezTo>
                  <a:pt x="24" y="69"/>
                  <a:pt x="25" y="72"/>
                  <a:pt x="31" y="75"/>
                </a:cubicBezTo>
                <a:cubicBezTo>
                  <a:pt x="31" y="55"/>
                  <a:pt x="31" y="55"/>
                  <a:pt x="31" y="55"/>
                </a:cubicBezTo>
                <a:cubicBezTo>
                  <a:pt x="24" y="53"/>
                  <a:pt x="18" y="51"/>
                  <a:pt x="15" y="50"/>
                </a:cubicBezTo>
                <a:cubicBezTo>
                  <a:pt x="1" y="43"/>
                  <a:pt x="0" y="23"/>
                  <a:pt x="10" y="13"/>
                </a:cubicBezTo>
                <a:cubicBezTo>
                  <a:pt x="15" y="9"/>
                  <a:pt x="22" y="6"/>
                  <a:pt x="31" y="6"/>
                </a:cubicBezTo>
                <a:cubicBezTo>
                  <a:pt x="31" y="0"/>
                  <a:pt x="31" y="0"/>
                  <a:pt x="31" y="0"/>
                </a:cubicBezTo>
                <a:cubicBezTo>
                  <a:pt x="36" y="0"/>
                  <a:pt x="36" y="0"/>
                  <a:pt x="36" y="0"/>
                </a:cubicBezTo>
                <a:cubicBezTo>
                  <a:pt x="36" y="101"/>
                  <a:pt x="36" y="101"/>
                  <a:pt x="36" y="10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633"/>
                                        </p:tgtEl>
                                        <p:attrNameLst>
                                          <p:attrName>style.visibility</p:attrName>
                                        </p:attrNameLst>
                                      </p:cBhvr>
                                      <p:to>
                                        <p:strVal val="visible"/>
                                      </p:to>
                                    </p:set>
                                    <p:anim calcmode="lin" valueType="num">
                                      <p:cBhvr additive="base">
                                        <p:cTn id="7" dur="500"/>
                                        <p:tgtEl>
                                          <p:spTgt spid="5633"/>
                                        </p:tgtEl>
                                        <p:attrNameLst>
                                          <p:attrName>ppt_w</p:attrName>
                                        </p:attrNameLst>
                                      </p:cBhvr>
                                      <p:tavLst>
                                        <p:tav tm="0">
                                          <p:val>
                                            <p:strVal val="0"/>
                                          </p:val>
                                        </p:tav>
                                        <p:tav tm="100000">
                                          <p:val>
                                            <p:strVal val="#ppt_w"/>
                                          </p:val>
                                        </p:tav>
                                      </p:tavLst>
                                    </p:anim>
                                    <p:anim calcmode="lin" valueType="num">
                                      <p:cBhvr additive="base">
                                        <p:cTn id="8" dur="500"/>
                                        <p:tgtEl>
                                          <p:spTgt spid="563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652"/>
                                        </p:tgtEl>
                                        <p:attrNameLst>
                                          <p:attrName>style.visibility</p:attrName>
                                        </p:attrNameLst>
                                      </p:cBhvr>
                                      <p:to>
                                        <p:strVal val="visible"/>
                                      </p:to>
                                    </p:set>
                                    <p:anim calcmode="lin" valueType="num">
                                      <p:cBhvr additive="base">
                                        <p:cTn id="12" dur="500"/>
                                        <p:tgtEl>
                                          <p:spTgt spid="5652"/>
                                        </p:tgtEl>
                                        <p:attrNameLst>
                                          <p:attrName>ppt_w</p:attrName>
                                        </p:attrNameLst>
                                      </p:cBhvr>
                                      <p:tavLst>
                                        <p:tav tm="0">
                                          <p:val>
                                            <p:strVal val="0"/>
                                          </p:val>
                                        </p:tav>
                                        <p:tav tm="100000">
                                          <p:val>
                                            <p:strVal val="#ppt_w"/>
                                          </p:val>
                                        </p:tav>
                                      </p:tavLst>
                                    </p:anim>
                                    <p:anim calcmode="lin" valueType="num">
                                      <p:cBhvr additive="base">
                                        <p:cTn id="13" dur="500"/>
                                        <p:tgtEl>
                                          <p:spTgt spid="5652"/>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651"/>
                                        </p:tgtEl>
                                        <p:attrNameLst>
                                          <p:attrName>style.visibility</p:attrName>
                                        </p:attrNameLst>
                                      </p:cBhvr>
                                      <p:to>
                                        <p:strVal val="visible"/>
                                      </p:to>
                                    </p:set>
                                    <p:animEffect transition="in" filter="fade">
                                      <p:cBhvr>
                                        <p:cTn id="17" dur="500"/>
                                        <p:tgtEl>
                                          <p:spTgt spid="565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650"/>
                                        </p:tgtEl>
                                        <p:attrNameLst>
                                          <p:attrName>style.visibility</p:attrName>
                                        </p:attrNameLst>
                                      </p:cBhvr>
                                      <p:to>
                                        <p:strVal val="visible"/>
                                      </p:to>
                                    </p:set>
                                    <p:animEffect transition="in" filter="fade">
                                      <p:cBhvr>
                                        <p:cTn id="21" dur="500"/>
                                        <p:tgtEl>
                                          <p:spTgt spid="5650"/>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620"/>
                                        </p:tgtEl>
                                        <p:attrNameLst>
                                          <p:attrName>style.visibility</p:attrName>
                                        </p:attrNameLst>
                                      </p:cBhvr>
                                      <p:to>
                                        <p:strVal val="visible"/>
                                      </p:to>
                                    </p:set>
                                    <p:animEffect transition="in" filter="fade">
                                      <p:cBhvr>
                                        <p:cTn id="25" dur="500"/>
                                        <p:tgtEl>
                                          <p:spTgt spid="5620"/>
                                        </p:tgtEl>
                                      </p:cBhvr>
                                    </p:animEffect>
                                  </p:childTnLst>
                                </p:cTn>
                              </p:par>
                              <p:par>
                                <p:cTn id="26" presetID="10" presetClass="entr" presetSubtype="0" fill="hold" nodeType="withEffect">
                                  <p:stCondLst>
                                    <p:cond delay="0"/>
                                  </p:stCondLst>
                                  <p:childTnLst>
                                    <p:set>
                                      <p:cBhvr>
                                        <p:cTn id="27" dur="1" fill="hold">
                                          <p:stCondLst>
                                            <p:cond delay="0"/>
                                          </p:stCondLst>
                                        </p:cTn>
                                        <p:tgtEl>
                                          <p:spTgt spid="5619"/>
                                        </p:tgtEl>
                                        <p:attrNameLst>
                                          <p:attrName>style.visibility</p:attrName>
                                        </p:attrNameLst>
                                      </p:cBhvr>
                                      <p:to>
                                        <p:strVal val="visible"/>
                                      </p:to>
                                    </p:set>
                                    <p:animEffect transition="in" filter="fade">
                                      <p:cBhvr>
                                        <p:cTn id="28" dur="500"/>
                                        <p:tgtEl>
                                          <p:spTgt spid="5619"/>
                                        </p:tgtEl>
                                      </p:cBhvr>
                                    </p:animEffect>
                                  </p:childTnLst>
                                </p:cTn>
                              </p:par>
                              <p:par>
                                <p:cTn id="29" presetID="10" presetClass="entr" presetSubtype="0" fill="hold" nodeType="withEffect">
                                  <p:stCondLst>
                                    <p:cond delay="0"/>
                                  </p:stCondLst>
                                  <p:childTnLst>
                                    <p:set>
                                      <p:cBhvr>
                                        <p:cTn id="30" dur="1" fill="hold">
                                          <p:stCondLst>
                                            <p:cond delay="0"/>
                                          </p:stCondLst>
                                        </p:cTn>
                                        <p:tgtEl>
                                          <p:spTgt spid="5618"/>
                                        </p:tgtEl>
                                        <p:attrNameLst>
                                          <p:attrName>style.visibility</p:attrName>
                                        </p:attrNameLst>
                                      </p:cBhvr>
                                      <p:to>
                                        <p:strVal val="visible"/>
                                      </p:to>
                                    </p:set>
                                    <p:animEffect transition="in" filter="fade">
                                      <p:cBhvr>
                                        <p:cTn id="31" dur="500"/>
                                        <p:tgtEl>
                                          <p:spTgt spid="5618"/>
                                        </p:tgtEl>
                                      </p:cBhvr>
                                    </p:animEffect>
                                  </p:childTnLst>
                                </p:cTn>
                              </p:par>
                              <p:par>
                                <p:cTn id="32" presetID="10" presetClass="entr" presetSubtype="0" fill="hold" nodeType="withEffect">
                                  <p:stCondLst>
                                    <p:cond delay="0"/>
                                  </p:stCondLst>
                                  <p:childTnLst>
                                    <p:set>
                                      <p:cBhvr>
                                        <p:cTn id="33" dur="1" fill="hold">
                                          <p:stCondLst>
                                            <p:cond delay="0"/>
                                          </p:stCondLst>
                                        </p:cTn>
                                        <p:tgtEl>
                                          <p:spTgt spid="5617"/>
                                        </p:tgtEl>
                                        <p:attrNameLst>
                                          <p:attrName>style.visibility</p:attrName>
                                        </p:attrNameLst>
                                      </p:cBhvr>
                                      <p:to>
                                        <p:strVal val="visible"/>
                                      </p:to>
                                    </p:set>
                                    <p:animEffect transition="in" filter="fade">
                                      <p:cBhvr>
                                        <p:cTn id="34" dur="500"/>
                                        <p:tgtEl>
                                          <p:spTgt spid="5617"/>
                                        </p:tgtEl>
                                      </p:cBhvr>
                                    </p:animEffect>
                                  </p:childTnLst>
                                </p:cTn>
                              </p:par>
                              <p:par>
                                <p:cTn id="35" presetID="10" presetClass="entr" presetSubtype="0" fill="hold" nodeType="withEffect">
                                  <p:stCondLst>
                                    <p:cond delay="0"/>
                                  </p:stCondLst>
                                  <p:childTnLst>
                                    <p:set>
                                      <p:cBhvr>
                                        <p:cTn id="36" dur="1" fill="hold">
                                          <p:stCondLst>
                                            <p:cond delay="0"/>
                                          </p:stCondLst>
                                        </p:cTn>
                                        <p:tgtEl>
                                          <p:spTgt spid="5621"/>
                                        </p:tgtEl>
                                        <p:attrNameLst>
                                          <p:attrName>style.visibility</p:attrName>
                                        </p:attrNameLst>
                                      </p:cBhvr>
                                      <p:to>
                                        <p:strVal val="visible"/>
                                      </p:to>
                                    </p:set>
                                    <p:animEffect transition="in" filter="fade">
                                      <p:cBhvr>
                                        <p:cTn id="37" dur="500"/>
                                        <p:tgtEl>
                                          <p:spTgt spid="5621"/>
                                        </p:tgtEl>
                                      </p:cBhvr>
                                    </p:animEffect>
                                  </p:childTnLst>
                                </p:cTn>
                              </p:par>
                              <p:par>
                                <p:cTn id="38" presetID="10" presetClass="entr" presetSubtype="0" fill="hold" nodeType="withEffect">
                                  <p:stCondLst>
                                    <p:cond delay="0"/>
                                  </p:stCondLst>
                                  <p:childTnLst>
                                    <p:set>
                                      <p:cBhvr>
                                        <p:cTn id="39" dur="1" fill="hold">
                                          <p:stCondLst>
                                            <p:cond delay="0"/>
                                          </p:stCondLst>
                                        </p:cTn>
                                        <p:tgtEl>
                                          <p:spTgt spid="5622"/>
                                        </p:tgtEl>
                                        <p:attrNameLst>
                                          <p:attrName>style.visibility</p:attrName>
                                        </p:attrNameLst>
                                      </p:cBhvr>
                                      <p:to>
                                        <p:strVal val="visible"/>
                                      </p:to>
                                    </p:set>
                                    <p:animEffect transition="in" filter="fade">
                                      <p:cBhvr>
                                        <p:cTn id="40" dur="500"/>
                                        <p:tgtEl>
                                          <p:spTgt spid="5622"/>
                                        </p:tgtEl>
                                      </p:cBhvr>
                                    </p:animEffect>
                                  </p:childTnLst>
                                </p:cTn>
                              </p:par>
                              <p:par>
                                <p:cTn id="41" presetID="10" presetClass="entr" presetSubtype="0" fill="hold" nodeType="withEffect">
                                  <p:stCondLst>
                                    <p:cond delay="0"/>
                                  </p:stCondLst>
                                  <p:childTnLst>
                                    <p:set>
                                      <p:cBhvr>
                                        <p:cTn id="42" dur="1" fill="hold">
                                          <p:stCondLst>
                                            <p:cond delay="0"/>
                                          </p:stCondLst>
                                        </p:cTn>
                                        <p:tgtEl>
                                          <p:spTgt spid="5623"/>
                                        </p:tgtEl>
                                        <p:attrNameLst>
                                          <p:attrName>style.visibility</p:attrName>
                                        </p:attrNameLst>
                                      </p:cBhvr>
                                      <p:to>
                                        <p:strVal val="visible"/>
                                      </p:to>
                                    </p:set>
                                    <p:animEffect transition="in" filter="fade">
                                      <p:cBhvr>
                                        <p:cTn id="43" dur="500"/>
                                        <p:tgtEl>
                                          <p:spTgt spid="5623"/>
                                        </p:tgtEl>
                                      </p:cBhvr>
                                    </p:animEffect>
                                  </p:childTnLst>
                                </p:cTn>
                              </p:par>
                              <p:par>
                                <p:cTn id="44" presetID="10" presetClass="entr" presetSubtype="0" fill="hold" nodeType="withEffect">
                                  <p:stCondLst>
                                    <p:cond delay="0"/>
                                  </p:stCondLst>
                                  <p:childTnLst>
                                    <p:set>
                                      <p:cBhvr>
                                        <p:cTn id="45" dur="1" fill="hold">
                                          <p:stCondLst>
                                            <p:cond delay="0"/>
                                          </p:stCondLst>
                                        </p:cTn>
                                        <p:tgtEl>
                                          <p:spTgt spid="5624"/>
                                        </p:tgtEl>
                                        <p:attrNameLst>
                                          <p:attrName>style.visibility</p:attrName>
                                        </p:attrNameLst>
                                      </p:cBhvr>
                                      <p:to>
                                        <p:strVal val="visible"/>
                                      </p:to>
                                    </p:set>
                                    <p:animEffect transition="in" filter="fade">
                                      <p:cBhvr>
                                        <p:cTn id="46" dur="500"/>
                                        <p:tgtEl>
                                          <p:spTgt spid="5624"/>
                                        </p:tgtEl>
                                      </p:cBhvr>
                                    </p:animEffect>
                                  </p:childTnLst>
                                </p:cTn>
                              </p:par>
                              <p:par>
                                <p:cTn id="47" presetID="10" presetClass="entr" presetSubtype="0" fill="hold" nodeType="withEffect">
                                  <p:stCondLst>
                                    <p:cond delay="0"/>
                                  </p:stCondLst>
                                  <p:childTnLst>
                                    <p:set>
                                      <p:cBhvr>
                                        <p:cTn id="48" dur="1" fill="hold">
                                          <p:stCondLst>
                                            <p:cond delay="0"/>
                                          </p:stCondLst>
                                        </p:cTn>
                                        <p:tgtEl>
                                          <p:spTgt spid="5628"/>
                                        </p:tgtEl>
                                        <p:attrNameLst>
                                          <p:attrName>style.visibility</p:attrName>
                                        </p:attrNameLst>
                                      </p:cBhvr>
                                      <p:to>
                                        <p:strVal val="visible"/>
                                      </p:to>
                                    </p:set>
                                    <p:animEffect transition="in" filter="fade">
                                      <p:cBhvr>
                                        <p:cTn id="49" dur="500"/>
                                        <p:tgtEl>
                                          <p:spTgt spid="5628"/>
                                        </p:tgtEl>
                                      </p:cBhvr>
                                    </p:animEffect>
                                  </p:childTnLst>
                                </p:cTn>
                              </p:par>
                              <p:par>
                                <p:cTn id="50" presetID="10" presetClass="entr" presetSubtype="0" fill="hold" nodeType="withEffect">
                                  <p:stCondLst>
                                    <p:cond delay="0"/>
                                  </p:stCondLst>
                                  <p:childTnLst>
                                    <p:set>
                                      <p:cBhvr>
                                        <p:cTn id="51" dur="1" fill="hold">
                                          <p:stCondLst>
                                            <p:cond delay="0"/>
                                          </p:stCondLst>
                                        </p:cTn>
                                        <p:tgtEl>
                                          <p:spTgt spid="5627"/>
                                        </p:tgtEl>
                                        <p:attrNameLst>
                                          <p:attrName>style.visibility</p:attrName>
                                        </p:attrNameLst>
                                      </p:cBhvr>
                                      <p:to>
                                        <p:strVal val="visible"/>
                                      </p:to>
                                    </p:set>
                                    <p:animEffect transition="in" filter="fade">
                                      <p:cBhvr>
                                        <p:cTn id="52" dur="500"/>
                                        <p:tgtEl>
                                          <p:spTgt spid="5627"/>
                                        </p:tgtEl>
                                      </p:cBhvr>
                                    </p:animEffect>
                                  </p:childTnLst>
                                </p:cTn>
                              </p:par>
                              <p:par>
                                <p:cTn id="53" presetID="10" presetClass="entr" presetSubtype="0" fill="hold" nodeType="withEffect">
                                  <p:stCondLst>
                                    <p:cond delay="0"/>
                                  </p:stCondLst>
                                  <p:childTnLst>
                                    <p:set>
                                      <p:cBhvr>
                                        <p:cTn id="54" dur="1" fill="hold">
                                          <p:stCondLst>
                                            <p:cond delay="0"/>
                                          </p:stCondLst>
                                        </p:cTn>
                                        <p:tgtEl>
                                          <p:spTgt spid="5626"/>
                                        </p:tgtEl>
                                        <p:attrNameLst>
                                          <p:attrName>style.visibility</p:attrName>
                                        </p:attrNameLst>
                                      </p:cBhvr>
                                      <p:to>
                                        <p:strVal val="visible"/>
                                      </p:to>
                                    </p:set>
                                    <p:animEffect transition="in" filter="fade">
                                      <p:cBhvr>
                                        <p:cTn id="55" dur="500"/>
                                        <p:tgtEl>
                                          <p:spTgt spid="5626"/>
                                        </p:tgtEl>
                                      </p:cBhvr>
                                    </p:animEffect>
                                  </p:childTnLst>
                                </p:cTn>
                              </p:par>
                              <p:par>
                                <p:cTn id="56" presetID="10" presetClass="entr" presetSubtype="0" fill="hold" nodeType="withEffect">
                                  <p:stCondLst>
                                    <p:cond delay="0"/>
                                  </p:stCondLst>
                                  <p:childTnLst>
                                    <p:set>
                                      <p:cBhvr>
                                        <p:cTn id="57" dur="1" fill="hold">
                                          <p:stCondLst>
                                            <p:cond delay="0"/>
                                          </p:stCondLst>
                                        </p:cTn>
                                        <p:tgtEl>
                                          <p:spTgt spid="5625"/>
                                        </p:tgtEl>
                                        <p:attrNameLst>
                                          <p:attrName>style.visibility</p:attrName>
                                        </p:attrNameLst>
                                      </p:cBhvr>
                                      <p:to>
                                        <p:strVal val="visible"/>
                                      </p:to>
                                    </p:set>
                                    <p:animEffect transition="in" filter="fade">
                                      <p:cBhvr>
                                        <p:cTn id="58" dur="500"/>
                                        <p:tgtEl>
                                          <p:spTgt spid="5625"/>
                                        </p:tgtEl>
                                      </p:cBhvr>
                                    </p:animEffect>
                                  </p:childTnLst>
                                </p:cTn>
                              </p:par>
                              <p:par>
                                <p:cTn id="59" presetID="10" presetClass="entr" presetSubtype="0" fill="hold" nodeType="withEffect">
                                  <p:stCondLst>
                                    <p:cond delay="0"/>
                                  </p:stCondLst>
                                  <p:childTnLst>
                                    <p:set>
                                      <p:cBhvr>
                                        <p:cTn id="60" dur="1" fill="hold">
                                          <p:stCondLst>
                                            <p:cond delay="0"/>
                                          </p:stCondLst>
                                        </p:cTn>
                                        <p:tgtEl>
                                          <p:spTgt spid="5629"/>
                                        </p:tgtEl>
                                        <p:attrNameLst>
                                          <p:attrName>style.visibility</p:attrName>
                                        </p:attrNameLst>
                                      </p:cBhvr>
                                      <p:to>
                                        <p:strVal val="visible"/>
                                      </p:to>
                                    </p:set>
                                    <p:animEffect transition="in" filter="fade">
                                      <p:cBhvr>
                                        <p:cTn id="61" dur="500"/>
                                        <p:tgtEl>
                                          <p:spTgt spid="5629"/>
                                        </p:tgtEl>
                                      </p:cBhvr>
                                    </p:animEffect>
                                  </p:childTnLst>
                                </p:cTn>
                              </p:par>
                              <p:par>
                                <p:cTn id="62" presetID="10" presetClass="entr" presetSubtype="0" fill="hold" nodeType="withEffect">
                                  <p:stCondLst>
                                    <p:cond delay="0"/>
                                  </p:stCondLst>
                                  <p:childTnLst>
                                    <p:set>
                                      <p:cBhvr>
                                        <p:cTn id="63" dur="1" fill="hold">
                                          <p:stCondLst>
                                            <p:cond delay="0"/>
                                          </p:stCondLst>
                                        </p:cTn>
                                        <p:tgtEl>
                                          <p:spTgt spid="5630"/>
                                        </p:tgtEl>
                                        <p:attrNameLst>
                                          <p:attrName>style.visibility</p:attrName>
                                        </p:attrNameLst>
                                      </p:cBhvr>
                                      <p:to>
                                        <p:strVal val="visible"/>
                                      </p:to>
                                    </p:set>
                                    <p:animEffect transition="in" filter="fade">
                                      <p:cBhvr>
                                        <p:cTn id="64" dur="500"/>
                                        <p:tgtEl>
                                          <p:spTgt spid="5630"/>
                                        </p:tgtEl>
                                      </p:cBhvr>
                                    </p:animEffect>
                                  </p:childTnLst>
                                </p:cTn>
                              </p:par>
                              <p:par>
                                <p:cTn id="65" presetID="10" presetClass="entr" presetSubtype="0" fill="hold" nodeType="withEffect">
                                  <p:stCondLst>
                                    <p:cond delay="0"/>
                                  </p:stCondLst>
                                  <p:childTnLst>
                                    <p:set>
                                      <p:cBhvr>
                                        <p:cTn id="66" dur="1" fill="hold">
                                          <p:stCondLst>
                                            <p:cond delay="0"/>
                                          </p:stCondLst>
                                        </p:cTn>
                                        <p:tgtEl>
                                          <p:spTgt spid="5631"/>
                                        </p:tgtEl>
                                        <p:attrNameLst>
                                          <p:attrName>style.visibility</p:attrName>
                                        </p:attrNameLst>
                                      </p:cBhvr>
                                      <p:to>
                                        <p:strVal val="visible"/>
                                      </p:to>
                                    </p:set>
                                    <p:animEffect transition="in" filter="fade">
                                      <p:cBhvr>
                                        <p:cTn id="67" dur="500"/>
                                        <p:tgtEl>
                                          <p:spTgt spid="5631"/>
                                        </p:tgtEl>
                                      </p:cBhvr>
                                    </p:animEffect>
                                  </p:childTnLst>
                                </p:cTn>
                              </p:par>
                              <p:par>
                                <p:cTn id="68" presetID="10" presetClass="entr" presetSubtype="0" fill="hold" nodeType="withEffect">
                                  <p:stCondLst>
                                    <p:cond delay="0"/>
                                  </p:stCondLst>
                                  <p:childTnLst>
                                    <p:set>
                                      <p:cBhvr>
                                        <p:cTn id="69" dur="1" fill="hold">
                                          <p:stCondLst>
                                            <p:cond delay="0"/>
                                          </p:stCondLst>
                                        </p:cTn>
                                        <p:tgtEl>
                                          <p:spTgt spid="5632"/>
                                        </p:tgtEl>
                                        <p:attrNameLst>
                                          <p:attrName>style.visibility</p:attrName>
                                        </p:attrNameLst>
                                      </p:cBhvr>
                                      <p:to>
                                        <p:strVal val="visible"/>
                                      </p:to>
                                    </p:set>
                                    <p:animEffect transition="in" filter="fade">
                                      <p:cBhvr>
                                        <p:cTn id="70" dur="500"/>
                                        <p:tgtEl>
                                          <p:spTgt spid="5632"/>
                                        </p:tgtEl>
                                      </p:cBhvr>
                                    </p:animEffect>
                                  </p:childTnLst>
                                </p:cTn>
                              </p:par>
                            </p:childTnLst>
                          </p:cTn>
                        </p:par>
                        <p:par>
                          <p:cTn id="71" fill="hold">
                            <p:stCondLst>
                              <p:cond delay="2500"/>
                            </p:stCondLst>
                            <p:childTnLst>
                              <p:par>
                                <p:cTn id="72" presetID="10" presetClass="entr" presetSubtype="0" fill="hold" nodeType="afterEffect">
                                  <p:stCondLst>
                                    <p:cond delay="0"/>
                                  </p:stCondLst>
                                  <p:childTnLst>
                                    <p:set>
                                      <p:cBhvr>
                                        <p:cTn id="73" dur="1" fill="hold">
                                          <p:stCondLst>
                                            <p:cond delay="0"/>
                                          </p:stCondLst>
                                        </p:cTn>
                                        <p:tgtEl>
                                          <p:spTgt spid="5634"/>
                                        </p:tgtEl>
                                        <p:attrNameLst>
                                          <p:attrName>style.visibility</p:attrName>
                                        </p:attrNameLst>
                                      </p:cBhvr>
                                      <p:to>
                                        <p:strVal val="visible"/>
                                      </p:to>
                                    </p:set>
                                    <p:animEffect transition="in" filter="fade">
                                      <p:cBhvr>
                                        <p:cTn id="74" dur="500"/>
                                        <p:tgtEl>
                                          <p:spTgt spid="5634"/>
                                        </p:tgtEl>
                                      </p:cBhvr>
                                    </p:animEffect>
                                  </p:childTnLst>
                                </p:cTn>
                              </p:par>
                              <p:par>
                                <p:cTn id="75" presetID="10" presetClass="entr" presetSubtype="0" fill="hold" nodeType="withEffect">
                                  <p:stCondLst>
                                    <p:cond delay="0"/>
                                  </p:stCondLst>
                                  <p:childTnLst>
                                    <p:set>
                                      <p:cBhvr>
                                        <p:cTn id="76" dur="1" fill="hold">
                                          <p:stCondLst>
                                            <p:cond delay="0"/>
                                          </p:stCondLst>
                                        </p:cTn>
                                        <p:tgtEl>
                                          <p:spTgt spid="5635"/>
                                        </p:tgtEl>
                                        <p:attrNameLst>
                                          <p:attrName>style.visibility</p:attrName>
                                        </p:attrNameLst>
                                      </p:cBhvr>
                                      <p:to>
                                        <p:strVal val="visible"/>
                                      </p:to>
                                    </p:set>
                                    <p:animEffect transition="in" filter="fade">
                                      <p:cBhvr>
                                        <p:cTn id="77" dur="500"/>
                                        <p:tgtEl>
                                          <p:spTgt spid="5635"/>
                                        </p:tgtEl>
                                      </p:cBhvr>
                                    </p:animEffect>
                                  </p:childTnLst>
                                </p:cTn>
                              </p:par>
                              <p:par>
                                <p:cTn id="78" presetID="10" presetClass="entr" presetSubtype="0" fill="hold" nodeType="withEffect">
                                  <p:stCondLst>
                                    <p:cond delay="0"/>
                                  </p:stCondLst>
                                  <p:childTnLst>
                                    <p:set>
                                      <p:cBhvr>
                                        <p:cTn id="79" dur="1" fill="hold">
                                          <p:stCondLst>
                                            <p:cond delay="0"/>
                                          </p:stCondLst>
                                        </p:cTn>
                                        <p:tgtEl>
                                          <p:spTgt spid="5636"/>
                                        </p:tgtEl>
                                        <p:attrNameLst>
                                          <p:attrName>style.visibility</p:attrName>
                                        </p:attrNameLst>
                                      </p:cBhvr>
                                      <p:to>
                                        <p:strVal val="visible"/>
                                      </p:to>
                                    </p:set>
                                    <p:animEffect transition="in" filter="fade">
                                      <p:cBhvr>
                                        <p:cTn id="80" dur="500"/>
                                        <p:tgtEl>
                                          <p:spTgt spid="5636"/>
                                        </p:tgtEl>
                                      </p:cBhvr>
                                    </p:animEffect>
                                  </p:childTnLst>
                                </p:cTn>
                              </p:par>
                              <p:par>
                                <p:cTn id="81" presetID="10" presetClass="entr" presetSubtype="0" fill="hold" nodeType="withEffect">
                                  <p:stCondLst>
                                    <p:cond delay="0"/>
                                  </p:stCondLst>
                                  <p:childTnLst>
                                    <p:set>
                                      <p:cBhvr>
                                        <p:cTn id="82" dur="1" fill="hold">
                                          <p:stCondLst>
                                            <p:cond delay="0"/>
                                          </p:stCondLst>
                                        </p:cTn>
                                        <p:tgtEl>
                                          <p:spTgt spid="5637"/>
                                        </p:tgtEl>
                                        <p:attrNameLst>
                                          <p:attrName>style.visibility</p:attrName>
                                        </p:attrNameLst>
                                      </p:cBhvr>
                                      <p:to>
                                        <p:strVal val="visible"/>
                                      </p:to>
                                    </p:set>
                                    <p:animEffect transition="in" filter="fade">
                                      <p:cBhvr>
                                        <p:cTn id="83" dur="500"/>
                                        <p:tgtEl>
                                          <p:spTgt spid="5637"/>
                                        </p:tgtEl>
                                      </p:cBhvr>
                                    </p:animEffect>
                                  </p:childTnLst>
                                </p:cTn>
                              </p:par>
                              <p:par>
                                <p:cTn id="84" presetID="10" presetClass="entr" presetSubtype="0" fill="hold" nodeType="withEffect">
                                  <p:stCondLst>
                                    <p:cond delay="0"/>
                                  </p:stCondLst>
                                  <p:childTnLst>
                                    <p:set>
                                      <p:cBhvr>
                                        <p:cTn id="85" dur="1" fill="hold">
                                          <p:stCondLst>
                                            <p:cond delay="0"/>
                                          </p:stCondLst>
                                        </p:cTn>
                                        <p:tgtEl>
                                          <p:spTgt spid="5638"/>
                                        </p:tgtEl>
                                        <p:attrNameLst>
                                          <p:attrName>style.visibility</p:attrName>
                                        </p:attrNameLst>
                                      </p:cBhvr>
                                      <p:to>
                                        <p:strVal val="visible"/>
                                      </p:to>
                                    </p:set>
                                    <p:animEffect transition="in" filter="fade">
                                      <p:cBhvr>
                                        <p:cTn id="86" dur="500"/>
                                        <p:tgtEl>
                                          <p:spTgt spid="5638"/>
                                        </p:tgtEl>
                                      </p:cBhvr>
                                    </p:animEffect>
                                  </p:childTnLst>
                                </p:cTn>
                              </p:par>
                              <p:par>
                                <p:cTn id="87" presetID="10" presetClass="entr" presetSubtype="0" fill="hold" nodeType="withEffect">
                                  <p:stCondLst>
                                    <p:cond delay="0"/>
                                  </p:stCondLst>
                                  <p:childTnLst>
                                    <p:set>
                                      <p:cBhvr>
                                        <p:cTn id="88" dur="1" fill="hold">
                                          <p:stCondLst>
                                            <p:cond delay="0"/>
                                          </p:stCondLst>
                                        </p:cTn>
                                        <p:tgtEl>
                                          <p:spTgt spid="5639"/>
                                        </p:tgtEl>
                                        <p:attrNameLst>
                                          <p:attrName>style.visibility</p:attrName>
                                        </p:attrNameLst>
                                      </p:cBhvr>
                                      <p:to>
                                        <p:strVal val="visible"/>
                                      </p:to>
                                    </p:set>
                                    <p:animEffect transition="in" filter="fade">
                                      <p:cBhvr>
                                        <p:cTn id="89" dur="500"/>
                                        <p:tgtEl>
                                          <p:spTgt spid="5639"/>
                                        </p:tgtEl>
                                      </p:cBhvr>
                                    </p:animEffect>
                                  </p:childTnLst>
                                </p:cTn>
                              </p:par>
                              <p:par>
                                <p:cTn id="90" presetID="10" presetClass="entr" presetSubtype="0" fill="hold" nodeType="withEffect">
                                  <p:stCondLst>
                                    <p:cond delay="0"/>
                                  </p:stCondLst>
                                  <p:childTnLst>
                                    <p:set>
                                      <p:cBhvr>
                                        <p:cTn id="91" dur="1" fill="hold">
                                          <p:stCondLst>
                                            <p:cond delay="0"/>
                                          </p:stCondLst>
                                        </p:cTn>
                                        <p:tgtEl>
                                          <p:spTgt spid="5640"/>
                                        </p:tgtEl>
                                        <p:attrNameLst>
                                          <p:attrName>style.visibility</p:attrName>
                                        </p:attrNameLst>
                                      </p:cBhvr>
                                      <p:to>
                                        <p:strVal val="visible"/>
                                      </p:to>
                                    </p:set>
                                    <p:animEffect transition="in" filter="fade">
                                      <p:cBhvr>
                                        <p:cTn id="92" dur="500"/>
                                        <p:tgtEl>
                                          <p:spTgt spid="5640"/>
                                        </p:tgtEl>
                                      </p:cBhvr>
                                    </p:animEffect>
                                  </p:childTnLst>
                                </p:cTn>
                              </p:par>
                              <p:par>
                                <p:cTn id="93" presetID="10" presetClass="entr" presetSubtype="0" fill="hold" nodeType="withEffect">
                                  <p:stCondLst>
                                    <p:cond delay="0"/>
                                  </p:stCondLst>
                                  <p:childTnLst>
                                    <p:set>
                                      <p:cBhvr>
                                        <p:cTn id="94" dur="1" fill="hold">
                                          <p:stCondLst>
                                            <p:cond delay="0"/>
                                          </p:stCondLst>
                                        </p:cTn>
                                        <p:tgtEl>
                                          <p:spTgt spid="5641"/>
                                        </p:tgtEl>
                                        <p:attrNameLst>
                                          <p:attrName>style.visibility</p:attrName>
                                        </p:attrNameLst>
                                      </p:cBhvr>
                                      <p:to>
                                        <p:strVal val="visible"/>
                                      </p:to>
                                    </p:set>
                                    <p:animEffect transition="in" filter="fade">
                                      <p:cBhvr>
                                        <p:cTn id="95" dur="500"/>
                                        <p:tgtEl>
                                          <p:spTgt spid="5641"/>
                                        </p:tgtEl>
                                      </p:cBhvr>
                                    </p:animEffect>
                                  </p:childTnLst>
                                </p:cTn>
                              </p:par>
                              <p:par>
                                <p:cTn id="96" presetID="10" presetClass="entr" presetSubtype="0" fill="hold" nodeType="withEffect">
                                  <p:stCondLst>
                                    <p:cond delay="0"/>
                                  </p:stCondLst>
                                  <p:childTnLst>
                                    <p:set>
                                      <p:cBhvr>
                                        <p:cTn id="97" dur="1" fill="hold">
                                          <p:stCondLst>
                                            <p:cond delay="0"/>
                                          </p:stCondLst>
                                        </p:cTn>
                                        <p:tgtEl>
                                          <p:spTgt spid="5642"/>
                                        </p:tgtEl>
                                        <p:attrNameLst>
                                          <p:attrName>style.visibility</p:attrName>
                                        </p:attrNameLst>
                                      </p:cBhvr>
                                      <p:to>
                                        <p:strVal val="visible"/>
                                      </p:to>
                                    </p:set>
                                    <p:animEffect transition="in" filter="fade">
                                      <p:cBhvr>
                                        <p:cTn id="98" dur="500"/>
                                        <p:tgtEl>
                                          <p:spTgt spid="5642"/>
                                        </p:tgtEl>
                                      </p:cBhvr>
                                    </p:animEffect>
                                  </p:childTnLst>
                                </p:cTn>
                              </p:par>
                              <p:par>
                                <p:cTn id="99" presetID="10" presetClass="entr" presetSubtype="0" fill="hold" nodeType="withEffect">
                                  <p:stCondLst>
                                    <p:cond delay="0"/>
                                  </p:stCondLst>
                                  <p:childTnLst>
                                    <p:set>
                                      <p:cBhvr>
                                        <p:cTn id="100" dur="1" fill="hold">
                                          <p:stCondLst>
                                            <p:cond delay="0"/>
                                          </p:stCondLst>
                                        </p:cTn>
                                        <p:tgtEl>
                                          <p:spTgt spid="5643"/>
                                        </p:tgtEl>
                                        <p:attrNameLst>
                                          <p:attrName>style.visibility</p:attrName>
                                        </p:attrNameLst>
                                      </p:cBhvr>
                                      <p:to>
                                        <p:strVal val="visible"/>
                                      </p:to>
                                    </p:set>
                                    <p:animEffect transition="in" filter="fade">
                                      <p:cBhvr>
                                        <p:cTn id="101" dur="500"/>
                                        <p:tgtEl>
                                          <p:spTgt spid="5643"/>
                                        </p:tgtEl>
                                      </p:cBhvr>
                                    </p:animEffect>
                                  </p:childTnLst>
                                </p:cTn>
                              </p:par>
                              <p:par>
                                <p:cTn id="102" presetID="10" presetClass="entr" presetSubtype="0" fill="hold" nodeType="withEffect">
                                  <p:stCondLst>
                                    <p:cond delay="0"/>
                                  </p:stCondLst>
                                  <p:childTnLst>
                                    <p:set>
                                      <p:cBhvr>
                                        <p:cTn id="103" dur="1" fill="hold">
                                          <p:stCondLst>
                                            <p:cond delay="0"/>
                                          </p:stCondLst>
                                        </p:cTn>
                                        <p:tgtEl>
                                          <p:spTgt spid="5644"/>
                                        </p:tgtEl>
                                        <p:attrNameLst>
                                          <p:attrName>style.visibility</p:attrName>
                                        </p:attrNameLst>
                                      </p:cBhvr>
                                      <p:to>
                                        <p:strVal val="visible"/>
                                      </p:to>
                                    </p:set>
                                    <p:animEffect transition="in" filter="fade">
                                      <p:cBhvr>
                                        <p:cTn id="104" dur="500"/>
                                        <p:tgtEl>
                                          <p:spTgt spid="5644"/>
                                        </p:tgtEl>
                                      </p:cBhvr>
                                    </p:animEffect>
                                  </p:childTnLst>
                                </p:cTn>
                              </p:par>
                              <p:par>
                                <p:cTn id="105" presetID="10" presetClass="entr" presetSubtype="0" fill="hold" nodeType="withEffect">
                                  <p:stCondLst>
                                    <p:cond delay="0"/>
                                  </p:stCondLst>
                                  <p:childTnLst>
                                    <p:set>
                                      <p:cBhvr>
                                        <p:cTn id="106" dur="1" fill="hold">
                                          <p:stCondLst>
                                            <p:cond delay="0"/>
                                          </p:stCondLst>
                                        </p:cTn>
                                        <p:tgtEl>
                                          <p:spTgt spid="5645"/>
                                        </p:tgtEl>
                                        <p:attrNameLst>
                                          <p:attrName>style.visibility</p:attrName>
                                        </p:attrNameLst>
                                      </p:cBhvr>
                                      <p:to>
                                        <p:strVal val="visible"/>
                                      </p:to>
                                    </p:set>
                                    <p:animEffect transition="in" filter="fade">
                                      <p:cBhvr>
                                        <p:cTn id="107" dur="500"/>
                                        <p:tgtEl>
                                          <p:spTgt spid="5645"/>
                                        </p:tgtEl>
                                      </p:cBhvr>
                                    </p:animEffect>
                                  </p:childTnLst>
                                </p:cTn>
                              </p:par>
                              <p:par>
                                <p:cTn id="108" presetID="10" presetClass="entr" presetSubtype="0" fill="hold" nodeType="withEffect">
                                  <p:stCondLst>
                                    <p:cond delay="0"/>
                                  </p:stCondLst>
                                  <p:childTnLst>
                                    <p:set>
                                      <p:cBhvr>
                                        <p:cTn id="109" dur="1" fill="hold">
                                          <p:stCondLst>
                                            <p:cond delay="0"/>
                                          </p:stCondLst>
                                        </p:cTn>
                                        <p:tgtEl>
                                          <p:spTgt spid="5646"/>
                                        </p:tgtEl>
                                        <p:attrNameLst>
                                          <p:attrName>style.visibility</p:attrName>
                                        </p:attrNameLst>
                                      </p:cBhvr>
                                      <p:to>
                                        <p:strVal val="visible"/>
                                      </p:to>
                                    </p:set>
                                    <p:animEffect transition="in" filter="fade">
                                      <p:cBhvr>
                                        <p:cTn id="110" dur="500"/>
                                        <p:tgtEl>
                                          <p:spTgt spid="5646"/>
                                        </p:tgtEl>
                                      </p:cBhvr>
                                    </p:animEffect>
                                  </p:childTnLst>
                                </p:cTn>
                              </p:par>
                              <p:par>
                                <p:cTn id="111" presetID="10" presetClass="entr" presetSubtype="0" fill="hold" nodeType="withEffect">
                                  <p:stCondLst>
                                    <p:cond delay="0"/>
                                  </p:stCondLst>
                                  <p:childTnLst>
                                    <p:set>
                                      <p:cBhvr>
                                        <p:cTn id="112" dur="1" fill="hold">
                                          <p:stCondLst>
                                            <p:cond delay="0"/>
                                          </p:stCondLst>
                                        </p:cTn>
                                        <p:tgtEl>
                                          <p:spTgt spid="5647"/>
                                        </p:tgtEl>
                                        <p:attrNameLst>
                                          <p:attrName>style.visibility</p:attrName>
                                        </p:attrNameLst>
                                      </p:cBhvr>
                                      <p:to>
                                        <p:strVal val="visible"/>
                                      </p:to>
                                    </p:set>
                                    <p:animEffect transition="in" filter="fade">
                                      <p:cBhvr>
                                        <p:cTn id="113" dur="500"/>
                                        <p:tgtEl>
                                          <p:spTgt spid="5647"/>
                                        </p:tgtEl>
                                      </p:cBhvr>
                                    </p:animEffect>
                                  </p:childTnLst>
                                </p:cTn>
                              </p:par>
                              <p:par>
                                <p:cTn id="114" presetID="10" presetClass="entr" presetSubtype="0" fill="hold" nodeType="withEffect">
                                  <p:stCondLst>
                                    <p:cond delay="0"/>
                                  </p:stCondLst>
                                  <p:childTnLst>
                                    <p:set>
                                      <p:cBhvr>
                                        <p:cTn id="115" dur="1" fill="hold">
                                          <p:stCondLst>
                                            <p:cond delay="0"/>
                                          </p:stCondLst>
                                        </p:cTn>
                                        <p:tgtEl>
                                          <p:spTgt spid="5648"/>
                                        </p:tgtEl>
                                        <p:attrNameLst>
                                          <p:attrName>style.visibility</p:attrName>
                                        </p:attrNameLst>
                                      </p:cBhvr>
                                      <p:to>
                                        <p:strVal val="visible"/>
                                      </p:to>
                                    </p:set>
                                    <p:animEffect transition="in" filter="fade">
                                      <p:cBhvr>
                                        <p:cTn id="116" dur="500"/>
                                        <p:tgtEl>
                                          <p:spTgt spid="5648"/>
                                        </p:tgtEl>
                                      </p:cBhvr>
                                    </p:animEffect>
                                  </p:childTnLst>
                                </p:cTn>
                              </p:par>
                              <p:par>
                                <p:cTn id="117" presetID="10" presetClass="entr" presetSubtype="0" fill="hold" nodeType="withEffect">
                                  <p:stCondLst>
                                    <p:cond delay="0"/>
                                  </p:stCondLst>
                                  <p:childTnLst>
                                    <p:set>
                                      <p:cBhvr>
                                        <p:cTn id="118" dur="1" fill="hold">
                                          <p:stCondLst>
                                            <p:cond delay="0"/>
                                          </p:stCondLst>
                                        </p:cTn>
                                        <p:tgtEl>
                                          <p:spTgt spid="5649"/>
                                        </p:tgtEl>
                                        <p:attrNameLst>
                                          <p:attrName>style.visibility</p:attrName>
                                        </p:attrNameLst>
                                      </p:cBhvr>
                                      <p:to>
                                        <p:strVal val="visible"/>
                                      </p:to>
                                    </p:set>
                                    <p:animEffect transition="in" filter="fade">
                                      <p:cBhvr>
                                        <p:cTn id="119" dur="500"/>
                                        <p:tgtEl>
                                          <p:spTgt spid="5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Shape 5843"/>
        <p:cNvGrpSpPr/>
        <p:nvPr/>
      </p:nvGrpSpPr>
      <p:grpSpPr>
        <a:xfrm>
          <a:off x="0" y="0"/>
          <a:ext cx="0" cy="0"/>
          <a:chOff x="0" y="0"/>
          <a:chExt cx="0" cy="0"/>
        </a:xfrm>
      </p:grpSpPr>
      <p:sp>
        <p:nvSpPr>
          <p:cNvPr id="5844" name="Google Shape;5844;p117"/>
          <p:cNvSpPr txBox="1">
            <a:spLocks noGrp="1"/>
          </p:cNvSpPr>
          <p:nvPr>
            <p:ph type="title" idx="4294967295"/>
          </p:nvPr>
        </p:nvSpPr>
        <p:spPr>
          <a:xfrm>
            <a:off x="2537619" y="3646487"/>
            <a:ext cx="7116763" cy="10017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8000"/>
              <a:buFont typeface="Lato"/>
              <a:buNone/>
            </a:pPr>
            <a:r>
              <a:rPr lang="en-US" sz="8000">
                <a:solidFill>
                  <a:schemeClr val="lt2"/>
                </a:solidFill>
              </a:rPr>
              <a:t>Structure</a:t>
            </a:r>
            <a:endParaRPr/>
          </a:p>
        </p:txBody>
      </p:sp>
      <p:grpSp>
        <p:nvGrpSpPr>
          <p:cNvPr id="5845" name="Google Shape;5845;p117"/>
          <p:cNvGrpSpPr/>
          <p:nvPr/>
        </p:nvGrpSpPr>
        <p:grpSpPr>
          <a:xfrm>
            <a:off x="5519738" y="2324100"/>
            <a:ext cx="1152525" cy="1059871"/>
            <a:chOff x="1588" y="4763"/>
            <a:chExt cx="1619250" cy="1489075"/>
          </a:xfrm>
        </p:grpSpPr>
        <p:sp>
          <p:nvSpPr>
            <p:cNvPr id="5846" name="Google Shape;5846;p117"/>
            <p:cNvSpPr/>
            <p:nvPr/>
          </p:nvSpPr>
          <p:spPr>
            <a:xfrm>
              <a:off x="1588" y="4763"/>
              <a:ext cx="1619250" cy="881063"/>
            </a:xfrm>
            <a:custGeom>
              <a:avLst/>
              <a:gdLst/>
              <a:ahLst/>
              <a:cxnLst/>
              <a:rect l="l" t="t" r="r" b="b"/>
              <a:pathLst>
                <a:path w="1020" h="555" extrusionOk="0">
                  <a:moveTo>
                    <a:pt x="1020" y="277"/>
                  </a:moveTo>
                  <a:lnTo>
                    <a:pt x="510" y="0"/>
                  </a:lnTo>
                  <a:lnTo>
                    <a:pt x="0" y="277"/>
                  </a:lnTo>
                  <a:lnTo>
                    <a:pt x="510" y="555"/>
                  </a:lnTo>
                  <a:lnTo>
                    <a:pt x="1020" y="277"/>
                  </a:lnTo>
                  <a:close/>
                  <a:moveTo>
                    <a:pt x="1020" y="277"/>
                  </a:moveTo>
                  <a:lnTo>
                    <a:pt x="1020" y="27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5847" name="Google Shape;5847;p117"/>
            <p:cNvSpPr/>
            <p:nvPr/>
          </p:nvSpPr>
          <p:spPr>
            <a:xfrm>
              <a:off x="1588" y="4763"/>
              <a:ext cx="1619250" cy="881063"/>
            </a:xfrm>
            <a:custGeom>
              <a:avLst/>
              <a:gdLst/>
              <a:ahLst/>
              <a:cxnLst/>
              <a:rect l="l" t="t" r="r" b="b"/>
              <a:pathLst>
                <a:path w="1020" h="555" extrusionOk="0">
                  <a:moveTo>
                    <a:pt x="1020" y="277"/>
                  </a:moveTo>
                  <a:lnTo>
                    <a:pt x="510" y="0"/>
                  </a:lnTo>
                  <a:lnTo>
                    <a:pt x="0" y="277"/>
                  </a:lnTo>
                  <a:lnTo>
                    <a:pt x="510" y="555"/>
                  </a:lnTo>
                  <a:lnTo>
                    <a:pt x="1020" y="277"/>
                  </a:lnTo>
                  <a:moveTo>
                    <a:pt x="1020" y="277"/>
                  </a:moveTo>
                  <a:lnTo>
                    <a:pt x="1020" y="277"/>
                  </a:ln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5848" name="Google Shape;5848;p117"/>
            <p:cNvSpPr/>
            <p:nvPr/>
          </p:nvSpPr>
          <p:spPr>
            <a:xfrm>
              <a:off x="1588" y="666751"/>
              <a:ext cx="1619250" cy="523875"/>
            </a:xfrm>
            <a:custGeom>
              <a:avLst/>
              <a:gdLst/>
              <a:ahLst/>
              <a:cxnLst/>
              <a:rect l="l" t="t" r="r" b="b"/>
              <a:pathLst>
                <a:path w="1020" h="330" extrusionOk="0">
                  <a:moveTo>
                    <a:pt x="510" y="227"/>
                  </a:moveTo>
                  <a:lnTo>
                    <a:pt x="95" y="0"/>
                  </a:lnTo>
                  <a:lnTo>
                    <a:pt x="0" y="53"/>
                  </a:lnTo>
                  <a:lnTo>
                    <a:pt x="510" y="330"/>
                  </a:lnTo>
                  <a:lnTo>
                    <a:pt x="1020" y="53"/>
                  </a:lnTo>
                  <a:lnTo>
                    <a:pt x="926" y="0"/>
                  </a:lnTo>
                  <a:lnTo>
                    <a:pt x="510" y="227"/>
                  </a:lnTo>
                  <a:close/>
                  <a:moveTo>
                    <a:pt x="510" y="227"/>
                  </a:moveTo>
                  <a:lnTo>
                    <a:pt x="510" y="22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5849" name="Google Shape;5849;p117"/>
            <p:cNvSpPr/>
            <p:nvPr/>
          </p:nvSpPr>
          <p:spPr>
            <a:xfrm>
              <a:off x="1588" y="666751"/>
              <a:ext cx="1619250" cy="523875"/>
            </a:xfrm>
            <a:custGeom>
              <a:avLst/>
              <a:gdLst/>
              <a:ahLst/>
              <a:cxnLst/>
              <a:rect l="l" t="t" r="r" b="b"/>
              <a:pathLst>
                <a:path w="1020" h="330" extrusionOk="0">
                  <a:moveTo>
                    <a:pt x="510" y="227"/>
                  </a:moveTo>
                  <a:lnTo>
                    <a:pt x="95" y="0"/>
                  </a:lnTo>
                  <a:lnTo>
                    <a:pt x="0" y="53"/>
                  </a:lnTo>
                  <a:lnTo>
                    <a:pt x="510" y="330"/>
                  </a:lnTo>
                  <a:lnTo>
                    <a:pt x="1020" y="53"/>
                  </a:lnTo>
                  <a:lnTo>
                    <a:pt x="926" y="0"/>
                  </a:lnTo>
                  <a:lnTo>
                    <a:pt x="510" y="227"/>
                  </a:lnTo>
                  <a:moveTo>
                    <a:pt x="510" y="227"/>
                  </a:moveTo>
                  <a:lnTo>
                    <a:pt x="510" y="227"/>
                  </a:ln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5850" name="Google Shape;5850;p117"/>
            <p:cNvSpPr/>
            <p:nvPr/>
          </p:nvSpPr>
          <p:spPr>
            <a:xfrm>
              <a:off x="1588" y="973138"/>
              <a:ext cx="1619250" cy="520700"/>
            </a:xfrm>
            <a:custGeom>
              <a:avLst/>
              <a:gdLst/>
              <a:ahLst/>
              <a:cxnLst/>
              <a:rect l="l" t="t" r="r" b="b"/>
              <a:pathLst>
                <a:path w="1020" h="328" extrusionOk="0">
                  <a:moveTo>
                    <a:pt x="510" y="226"/>
                  </a:moveTo>
                  <a:lnTo>
                    <a:pt x="95" y="0"/>
                  </a:lnTo>
                  <a:lnTo>
                    <a:pt x="0" y="52"/>
                  </a:lnTo>
                  <a:lnTo>
                    <a:pt x="510" y="328"/>
                  </a:lnTo>
                  <a:lnTo>
                    <a:pt x="1020" y="52"/>
                  </a:lnTo>
                  <a:lnTo>
                    <a:pt x="926" y="0"/>
                  </a:lnTo>
                  <a:lnTo>
                    <a:pt x="510" y="226"/>
                  </a:lnTo>
                  <a:close/>
                  <a:moveTo>
                    <a:pt x="510" y="226"/>
                  </a:moveTo>
                  <a:lnTo>
                    <a:pt x="510" y="22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5851" name="Google Shape;5851;p117"/>
            <p:cNvSpPr/>
            <p:nvPr/>
          </p:nvSpPr>
          <p:spPr>
            <a:xfrm>
              <a:off x="1588" y="973138"/>
              <a:ext cx="1619250" cy="520700"/>
            </a:xfrm>
            <a:custGeom>
              <a:avLst/>
              <a:gdLst/>
              <a:ahLst/>
              <a:cxnLst/>
              <a:rect l="l" t="t" r="r" b="b"/>
              <a:pathLst>
                <a:path w="1020" h="328" extrusionOk="0">
                  <a:moveTo>
                    <a:pt x="510" y="226"/>
                  </a:moveTo>
                  <a:lnTo>
                    <a:pt x="95" y="0"/>
                  </a:lnTo>
                  <a:lnTo>
                    <a:pt x="0" y="52"/>
                  </a:lnTo>
                  <a:lnTo>
                    <a:pt x="510" y="328"/>
                  </a:lnTo>
                  <a:lnTo>
                    <a:pt x="1020" y="52"/>
                  </a:lnTo>
                  <a:lnTo>
                    <a:pt x="926" y="0"/>
                  </a:lnTo>
                  <a:lnTo>
                    <a:pt x="510" y="226"/>
                  </a:lnTo>
                  <a:moveTo>
                    <a:pt x="510" y="226"/>
                  </a:moveTo>
                  <a:lnTo>
                    <a:pt x="510" y="226"/>
                  </a:ln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845"/>
                                        </p:tgtEl>
                                        <p:attrNameLst>
                                          <p:attrName>style.visibility</p:attrName>
                                        </p:attrNameLst>
                                      </p:cBhvr>
                                      <p:to>
                                        <p:strVal val="visible"/>
                                      </p:to>
                                    </p:set>
                                    <p:anim calcmode="lin" valueType="num">
                                      <p:cBhvr additive="base">
                                        <p:cTn id="7" dur="500"/>
                                        <p:tgtEl>
                                          <p:spTgt spid="5845"/>
                                        </p:tgtEl>
                                        <p:attrNameLst>
                                          <p:attrName>ppt_w</p:attrName>
                                        </p:attrNameLst>
                                      </p:cBhvr>
                                      <p:tavLst>
                                        <p:tav tm="0">
                                          <p:val>
                                            <p:strVal val="0"/>
                                          </p:val>
                                        </p:tav>
                                        <p:tav tm="100000">
                                          <p:val>
                                            <p:strVal val="#ppt_w"/>
                                          </p:val>
                                        </p:tav>
                                      </p:tavLst>
                                    </p:anim>
                                    <p:anim calcmode="lin" valueType="num">
                                      <p:cBhvr additive="base">
                                        <p:cTn id="8" dur="500"/>
                                        <p:tgtEl>
                                          <p:spTgt spid="58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82"/>
        <p:cNvGrpSpPr/>
        <p:nvPr/>
      </p:nvGrpSpPr>
      <p:grpSpPr>
        <a:xfrm>
          <a:off x="0" y="0"/>
          <a:ext cx="0" cy="0"/>
          <a:chOff x="0" y="0"/>
          <a:chExt cx="0" cy="0"/>
        </a:xfrm>
      </p:grpSpPr>
      <p:sp>
        <p:nvSpPr>
          <p:cNvPr id="5883" name="Google Shape;5883;p119"/>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Hierarchy Option</a:t>
            </a:r>
            <a:endParaRPr/>
          </a:p>
        </p:txBody>
      </p:sp>
      <p:sp>
        <p:nvSpPr>
          <p:cNvPr id="5884" name="Google Shape;5884;p119"/>
          <p:cNvSpPr/>
          <p:nvPr/>
        </p:nvSpPr>
        <p:spPr>
          <a:xfrm>
            <a:off x="1042916" y="3452865"/>
            <a:ext cx="1594587" cy="1586440"/>
          </a:xfrm>
          <a:custGeom>
            <a:avLst/>
            <a:gdLst/>
            <a:ahLst/>
            <a:cxnLst/>
            <a:rect l="l" t="t" r="r" b="b"/>
            <a:pathLst>
              <a:path w="1346941" h="1340062" extrusionOk="0">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ln>
            <a:noFill/>
          </a:ln>
        </p:spPr>
        <p:txBody>
          <a:bodyPr spcFirstLastPara="1" wrap="square" lIns="276550" tIns="275200" rIns="276550" bIns="275200" anchor="ctr" anchorCtr="0">
            <a:noAutofit/>
          </a:bodyPr>
          <a:lstStyle/>
          <a:p>
            <a:pPr marL="0" marR="0" lvl="0" indent="0" algn="ctr" rtl="0">
              <a:lnSpc>
                <a:spcPct val="90000"/>
              </a:lnSpc>
              <a:spcBef>
                <a:spcPts val="0"/>
              </a:spcBef>
              <a:spcAft>
                <a:spcPts val="0"/>
              </a:spcAft>
              <a:buNone/>
            </a:pPr>
            <a:endParaRPr sz="1867">
              <a:solidFill>
                <a:srgbClr val="FFFFFF"/>
              </a:solidFill>
              <a:latin typeface="Lato Light"/>
              <a:ea typeface="Lato Light"/>
              <a:cs typeface="Lato Light"/>
              <a:sym typeface="Lato Light"/>
            </a:endParaRPr>
          </a:p>
        </p:txBody>
      </p:sp>
      <p:sp>
        <p:nvSpPr>
          <p:cNvPr id="5885" name="Google Shape;5885;p119"/>
          <p:cNvSpPr/>
          <p:nvPr/>
        </p:nvSpPr>
        <p:spPr>
          <a:xfrm>
            <a:off x="3276601" y="1910801"/>
            <a:ext cx="2055316" cy="515784"/>
          </a:xfrm>
          <a:prstGeom prst="roundRect">
            <a:avLst>
              <a:gd name="adj" fmla="val 50000"/>
            </a:avLst>
          </a:prstGeom>
          <a:solidFill>
            <a:schemeClr val="accent2"/>
          </a:solidFill>
          <a:ln>
            <a:noFill/>
          </a:ln>
        </p:spPr>
        <p:txBody>
          <a:bodyPr spcFirstLastPara="1" wrap="square" lIns="48200" tIns="48200" rIns="48200" bIns="48200" anchor="ctr" anchorCtr="0">
            <a:noAutofit/>
          </a:bodyPr>
          <a:lstStyle/>
          <a:p>
            <a:pPr marL="0" marR="0" lvl="0" indent="0" algn="ctr" rtl="0">
              <a:lnSpc>
                <a:spcPct val="90000"/>
              </a:lnSpc>
              <a:spcBef>
                <a:spcPts val="0"/>
              </a:spcBef>
              <a:spcAft>
                <a:spcPts val="0"/>
              </a:spcAft>
              <a:buNone/>
            </a:pPr>
            <a:r>
              <a:rPr lang="en-US" sz="1867">
                <a:solidFill>
                  <a:srgbClr val="FFFFFF"/>
                </a:solidFill>
                <a:latin typeface="Lato Light"/>
                <a:ea typeface="Lato Light"/>
                <a:cs typeface="Lato Light"/>
                <a:sym typeface="Lato Light"/>
              </a:rPr>
              <a:t>Option 01</a:t>
            </a:r>
            <a:endParaRPr/>
          </a:p>
        </p:txBody>
      </p:sp>
      <p:sp>
        <p:nvSpPr>
          <p:cNvPr id="5886" name="Google Shape;5886;p119"/>
          <p:cNvSpPr/>
          <p:nvPr/>
        </p:nvSpPr>
        <p:spPr>
          <a:xfrm>
            <a:off x="3279050" y="3180439"/>
            <a:ext cx="2055316" cy="515784"/>
          </a:xfrm>
          <a:prstGeom prst="roundRect">
            <a:avLst>
              <a:gd name="adj" fmla="val 50000"/>
            </a:avLst>
          </a:prstGeom>
          <a:solidFill>
            <a:schemeClr val="accent3"/>
          </a:solidFill>
          <a:ln>
            <a:noFill/>
          </a:ln>
        </p:spPr>
        <p:txBody>
          <a:bodyPr spcFirstLastPara="1" wrap="square" lIns="48200" tIns="48200" rIns="48200" bIns="48200" anchor="ctr" anchorCtr="0">
            <a:noAutofit/>
          </a:bodyPr>
          <a:lstStyle/>
          <a:p>
            <a:pPr marL="0" marR="0" lvl="0" indent="0" algn="ctr" rtl="0">
              <a:lnSpc>
                <a:spcPct val="90000"/>
              </a:lnSpc>
              <a:spcBef>
                <a:spcPts val="0"/>
              </a:spcBef>
              <a:spcAft>
                <a:spcPts val="0"/>
              </a:spcAft>
              <a:buNone/>
            </a:pPr>
            <a:r>
              <a:rPr lang="en-US" sz="1867">
                <a:solidFill>
                  <a:srgbClr val="FFFFFF"/>
                </a:solidFill>
                <a:latin typeface="Lato Light"/>
                <a:ea typeface="Lato Light"/>
                <a:cs typeface="Lato Light"/>
                <a:sym typeface="Lato Light"/>
              </a:rPr>
              <a:t>Option 02</a:t>
            </a:r>
            <a:endParaRPr/>
          </a:p>
        </p:txBody>
      </p:sp>
      <p:sp>
        <p:nvSpPr>
          <p:cNvPr id="5887" name="Google Shape;5887;p119"/>
          <p:cNvSpPr/>
          <p:nvPr/>
        </p:nvSpPr>
        <p:spPr>
          <a:xfrm>
            <a:off x="3279050" y="4513126"/>
            <a:ext cx="2055316" cy="515784"/>
          </a:xfrm>
          <a:prstGeom prst="roundRect">
            <a:avLst>
              <a:gd name="adj" fmla="val 50000"/>
            </a:avLst>
          </a:prstGeom>
          <a:solidFill>
            <a:schemeClr val="accent4"/>
          </a:solidFill>
          <a:ln>
            <a:noFill/>
          </a:ln>
        </p:spPr>
        <p:txBody>
          <a:bodyPr spcFirstLastPara="1" wrap="square" lIns="48200" tIns="48200" rIns="48200" bIns="48200" anchor="ctr" anchorCtr="0">
            <a:noAutofit/>
          </a:bodyPr>
          <a:lstStyle/>
          <a:p>
            <a:pPr marL="0" marR="0" lvl="0" indent="0" algn="ctr" rtl="0">
              <a:lnSpc>
                <a:spcPct val="90000"/>
              </a:lnSpc>
              <a:spcBef>
                <a:spcPts val="0"/>
              </a:spcBef>
              <a:spcAft>
                <a:spcPts val="0"/>
              </a:spcAft>
              <a:buNone/>
            </a:pPr>
            <a:r>
              <a:rPr lang="en-US" sz="1867">
                <a:solidFill>
                  <a:srgbClr val="FFFFFF"/>
                </a:solidFill>
                <a:latin typeface="Lato Light"/>
                <a:ea typeface="Lato Light"/>
                <a:cs typeface="Lato Light"/>
                <a:sym typeface="Lato Light"/>
              </a:rPr>
              <a:t>Option 03</a:t>
            </a:r>
            <a:endParaRPr/>
          </a:p>
        </p:txBody>
      </p:sp>
      <p:sp>
        <p:nvSpPr>
          <p:cNvPr id="5888" name="Google Shape;5888;p119"/>
          <p:cNvSpPr/>
          <p:nvPr/>
        </p:nvSpPr>
        <p:spPr>
          <a:xfrm>
            <a:off x="3276601" y="5815262"/>
            <a:ext cx="2055316" cy="515784"/>
          </a:xfrm>
          <a:prstGeom prst="roundRect">
            <a:avLst>
              <a:gd name="adj" fmla="val 50000"/>
            </a:avLst>
          </a:prstGeom>
          <a:solidFill>
            <a:schemeClr val="accent5"/>
          </a:solidFill>
          <a:ln>
            <a:noFill/>
          </a:ln>
        </p:spPr>
        <p:txBody>
          <a:bodyPr spcFirstLastPara="1" wrap="square" lIns="48200" tIns="48200" rIns="48200" bIns="48200" anchor="ctr" anchorCtr="0">
            <a:noAutofit/>
          </a:bodyPr>
          <a:lstStyle/>
          <a:p>
            <a:pPr marL="0" marR="0" lvl="0" indent="0" algn="ctr" rtl="0">
              <a:lnSpc>
                <a:spcPct val="90000"/>
              </a:lnSpc>
              <a:spcBef>
                <a:spcPts val="0"/>
              </a:spcBef>
              <a:spcAft>
                <a:spcPts val="0"/>
              </a:spcAft>
              <a:buNone/>
            </a:pPr>
            <a:r>
              <a:rPr lang="en-US" sz="1867">
                <a:solidFill>
                  <a:srgbClr val="FFFFFF"/>
                </a:solidFill>
                <a:latin typeface="Lato Light"/>
                <a:ea typeface="Lato Light"/>
                <a:cs typeface="Lato Light"/>
                <a:sym typeface="Lato Light"/>
              </a:rPr>
              <a:t>Option 04</a:t>
            </a:r>
            <a:endParaRPr/>
          </a:p>
        </p:txBody>
      </p:sp>
      <p:cxnSp>
        <p:nvCxnSpPr>
          <p:cNvPr id="5889" name="Google Shape;5889;p119"/>
          <p:cNvCxnSpPr>
            <a:stCxn id="5884" idx="2"/>
            <a:endCxn id="5885" idx="1"/>
          </p:cNvCxnSpPr>
          <p:nvPr/>
        </p:nvCxnSpPr>
        <p:spPr>
          <a:xfrm rot="-5400000">
            <a:off x="1918351" y="2887943"/>
            <a:ext cx="2077500" cy="639000"/>
          </a:xfrm>
          <a:prstGeom prst="bentConnector3">
            <a:avLst>
              <a:gd name="adj1" fmla="val 5"/>
            </a:avLst>
          </a:prstGeom>
          <a:noFill/>
          <a:ln w="9525" cap="flat" cmpd="sng">
            <a:solidFill>
              <a:srgbClr val="B2B2B2"/>
            </a:solidFill>
            <a:prstDash val="solid"/>
            <a:miter lim="800000"/>
            <a:headEnd type="none" w="sm" len="sm"/>
            <a:tailEnd type="none" w="sm" len="sm"/>
          </a:ln>
        </p:spPr>
      </p:cxnSp>
      <p:cxnSp>
        <p:nvCxnSpPr>
          <p:cNvPr id="5890" name="Google Shape;5890;p119"/>
          <p:cNvCxnSpPr>
            <a:stCxn id="5884" idx="2"/>
            <a:endCxn id="5886" idx="1"/>
          </p:cNvCxnSpPr>
          <p:nvPr/>
        </p:nvCxnSpPr>
        <p:spPr>
          <a:xfrm rot="-5400000">
            <a:off x="2554400" y="3521581"/>
            <a:ext cx="807900" cy="641400"/>
          </a:xfrm>
          <a:prstGeom prst="bentConnector3">
            <a:avLst>
              <a:gd name="adj1" fmla="val 50000"/>
            </a:avLst>
          </a:prstGeom>
          <a:noFill/>
          <a:ln w="9525" cap="flat" cmpd="sng">
            <a:solidFill>
              <a:srgbClr val="B2B2B2"/>
            </a:solidFill>
            <a:prstDash val="solid"/>
            <a:miter lim="800000"/>
            <a:headEnd type="none" w="sm" len="sm"/>
            <a:tailEnd type="none" w="sm" len="sm"/>
          </a:ln>
        </p:spPr>
      </p:cxnSp>
      <p:cxnSp>
        <p:nvCxnSpPr>
          <p:cNvPr id="5891" name="Google Shape;5891;p119"/>
          <p:cNvCxnSpPr>
            <a:stCxn id="5884" idx="2"/>
            <a:endCxn id="5887" idx="1"/>
          </p:cNvCxnSpPr>
          <p:nvPr/>
        </p:nvCxnSpPr>
        <p:spPr>
          <a:xfrm>
            <a:off x="2637650" y="4246018"/>
            <a:ext cx="641400" cy="525000"/>
          </a:xfrm>
          <a:prstGeom prst="bentConnector3">
            <a:avLst>
              <a:gd name="adj1" fmla="val 50000"/>
            </a:avLst>
          </a:prstGeom>
          <a:noFill/>
          <a:ln w="9525" cap="flat" cmpd="sng">
            <a:solidFill>
              <a:srgbClr val="B2B2B2"/>
            </a:solidFill>
            <a:prstDash val="solid"/>
            <a:miter lim="800000"/>
            <a:headEnd type="none" w="sm" len="sm"/>
            <a:tailEnd type="none" w="sm" len="sm"/>
          </a:ln>
        </p:spPr>
      </p:cxnSp>
      <p:cxnSp>
        <p:nvCxnSpPr>
          <p:cNvPr id="5892" name="Google Shape;5892;p119"/>
          <p:cNvCxnSpPr>
            <a:stCxn id="5884" idx="2"/>
            <a:endCxn id="5888" idx="1"/>
          </p:cNvCxnSpPr>
          <p:nvPr/>
        </p:nvCxnSpPr>
        <p:spPr>
          <a:xfrm rot="-5400000" flipH="1">
            <a:off x="2043601" y="4840154"/>
            <a:ext cx="1827000" cy="639000"/>
          </a:xfrm>
          <a:prstGeom prst="bentConnector3">
            <a:avLst>
              <a:gd name="adj1" fmla="val 50000"/>
            </a:avLst>
          </a:prstGeom>
          <a:noFill/>
          <a:ln w="9525" cap="flat" cmpd="sng">
            <a:solidFill>
              <a:srgbClr val="B2B2B2"/>
            </a:solidFill>
            <a:prstDash val="solid"/>
            <a:miter lim="800000"/>
            <a:headEnd type="none" w="sm" len="sm"/>
            <a:tailEnd type="none" w="sm" len="sm"/>
          </a:ln>
        </p:spPr>
      </p:cxnSp>
      <p:sp>
        <p:nvSpPr>
          <p:cNvPr id="5893" name="Google Shape;5893;p119"/>
          <p:cNvSpPr/>
          <p:nvPr/>
        </p:nvSpPr>
        <p:spPr>
          <a:xfrm>
            <a:off x="5601490" y="5390399"/>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Donec dapibus ex tortor, pellentesque tincidunt</a:t>
            </a:r>
            <a:endParaRPr/>
          </a:p>
        </p:txBody>
      </p:sp>
      <p:sp>
        <p:nvSpPr>
          <p:cNvPr id="5894" name="Google Shape;5894;p119"/>
          <p:cNvSpPr/>
          <p:nvPr/>
        </p:nvSpPr>
        <p:spPr>
          <a:xfrm>
            <a:off x="5601490" y="5789938"/>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Proin placerat elit ante, consectetur volutpat dui lorem</a:t>
            </a:r>
            <a:endParaRPr sz="1200">
              <a:solidFill>
                <a:schemeClr val="dk1"/>
              </a:solidFill>
              <a:latin typeface="Lato Light"/>
              <a:ea typeface="Lato Light"/>
              <a:cs typeface="Lato Light"/>
              <a:sym typeface="Lato Light"/>
            </a:endParaRPr>
          </a:p>
        </p:txBody>
      </p:sp>
      <p:sp>
        <p:nvSpPr>
          <p:cNvPr id="5895" name="Google Shape;5895;p119"/>
          <p:cNvSpPr/>
          <p:nvPr/>
        </p:nvSpPr>
        <p:spPr>
          <a:xfrm>
            <a:off x="5601490" y="6189476"/>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Proin placerat elit ante, consectetur volutpat dui lorem</a:t>
            </a:r>
            <a:endParaRPr sz="1200">
              <a:solidFill>
                <a:schemeClr val="dk1"/>
              </a:solidFill>
              <a:latin typeface="Lato Light"/>
              <a:ea typeface="Lato Light"/>
              <a:cs typeface="Lato Light"/>
              <a:sym typeface="Lato Light"/>
            </a:endParaRPr>
          </a:p>
        </p:txBody>
      </p:sp>
      <p:cxnSp>
        <p:nvCxnSpPr>
          <p:cNvPr id="5896" name="Google Shape;5896;p119"/>
          <p:cNvCxnSpPr/>
          <p:nvPr/>
        </p:nvCxnSpPr>
        <p:spPr>
          <a:xfrm rot="10800000">
            <a:off x="5328991" y="6069829"/>
            <a:ext cx="281485" cy="0"/>
          </a:xfrm>
          <a:prstGeom prst="straightConnector1">
            <a:avLst/>
          </a:prstGeom>
          <a:noFill/>
          <a:ln w="9525" cap="flat" cmpd="sng">
            <a:solidFill>
              <a:schemeClr val="accent5"/>
            </a:solidFill>
            <a:prstDash val="solid"/>
            <a:miter lim="800000"/>
            <a:headEnd type="none" w="sm" len="sm"/>
            <a:tailEnd type="none" w="sm" len="sm"/>
          </a:ln>
        </p:spPr>
      </p:cxnSp>
      <p:sp>
        <p:nvSpPr>
          <p:cNvPr id="5897" name="Google Shape;5897;p119"/>
          <p:cNvSpPr/>
          <p:nvPr/>
        </p:nvSpPr>
        <p:spPr>
          <a:xfrm>
            <a:off x="5525219" y="5668515"/>
            <a:ext cx="85256" cy="802627"/>
          </a:xfrm>
          <a:prstGeom prst="leftBracket">
            <a:avLst>
              <a:gd name="adj" fmla="val 65305"/>
            </a:avLst>
          </a:prstGeom>
          <a:no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chemeClr val="dk1"/>
              </a:solidFill>
              <a:latin typeface="Lato Light"/>
              <a:ea typeface="Lato Light"/>
              <a:cs typeface="Lato Light"/>
              <a:sym typeface="Lato Light"/>
            </a:endParaRPr>
          </a:p>
        </p:txBody>
      </p:sp>
      <p:cxnSp>
        <p:nvCxnSpPr>
          <p:cNvPr id="5898" name="Google Shape;5898;p119"/>
          <p:cNvCxnSpPr/>
          <p:nvPr/>
        </p:nvCxnSpPr>
        <p:spPr>
          <a:xfrm>
            <a:off x="5601490" y="6069829"/>
            <a:ext cx="4655101" cy="0"/>
          </a:xfrm>
          <a:prstGeom prst="straightConnector1">
            <a:avLst/>
          </a:prstGeom>
          <a:noFill/>
          <a:ln w="9525" cap="flat" cmpd="sng">
            <a:solidFill>
              <a:schemeClr val="accent5"/>
            </a:solidFill>
            <a:prstDash val="solid"/>
            <a:miter lim="800000"/>
            <a:headEnd type="none" w="sm" len="sm"/>
            <a:tailEnd type="oval" w="med" len="med"/>
          </a:ln>
        </p:spPr>
      </p:cxnSp>
      <p:cxnSp>
        <p:nvCxnSpPr>
          <p:cNvPr id="5899" name="Google Shape;5899;p119"/>
          <p:cNvCxnSpPr/>
          <p:nvPr/>
        </p:nvCxnSpPr>
        <p:spPr>
          <a:xfrm>
            <a:off x="5601490" y="5668515"/>
            <a:ext cx="4401101" cy="0"/>
          </a:xfrm>
          <a:prstGeom prst="straightConnector1">
            <a:avLst/>
          </a:prstGeom>
          <a:noFill/>
          <a:ln w="9525" cap="flat" cmpd="sng">
            <a:solidFill>
              <a:schemeClr val="accent5"/>
            </a:solidFill>
            <a:prstDash val="solid"/>
            <a:miter lim="800000"/>
            <a:headEnd type="none" w="sm" len="sm"/>
            <a:tailEnd type="oval" w="med" len="med"/>
          </a:ln>
        </p:spPr>
      </p:cxnSp>
      <p:cxnSp>
        <p:nvCxnSpPr>
          <p:cNvPr id="5900" name="Google Shape;5900;p119"/>
          <p:cNvCxnSpPr/>
          <p:nvPr/>
        </p:nvCxnSpPr>
        <p:spPr>
          <a:xfrm>
            <a:off x="5601490" y="6471142"/>
            <a:ext cx="4655101" cy="0"/>
          </a:xfrm>
          <a:prstGeom prst="straightConnector1">
            <a:avLst/>
          </a:prstGeom>
          <a:noFill/>
          <a:ln w="9525" cap="flat" cmpd="sng">
            <a:solidFill>
              <a:schemeClr val="accent5"/>
            </a:solidFill>
            <a:prstDash val="solid"/>
            <a:miter lim="800000"/>
            <a:headEnd type="none" w="sm" len="sm"/>
            <a:tailEnd type="oval" w="med" len="med"/>
          </a:ln>
        </p:spPr>
      </p:cxnSp>
      <p:sp>
        <p:nvSpPr>
          <p:cNvPr id="5901" name="Google Shape;5901;p119"/>
          <p:cNvSpPr/>
          <p:nvPr/>
        </p:nvSpPr>
        <p:spPr>
          <a:xfrm>
            <a:off x="5613401" y="4084064"/>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Donec dapibus ex tortor, pellentesque tincidunt</a:t>
            </a:r>
            <a:endParaRPr/>
          </a:p>
        </p:txBody>
      </p:sp>
      <p:sp>
        <p:nvSpPr>
          <p:cNvPr id="5902" name="Google Shape;5902;p119"/>
          <p:cNvSpPr/>
          <p:nvPr/>
        </p:nvSpPr>
        <p:spPr>
          <a:xfrm>
            <a:off x="5613401" y="4483603"/>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Proin placerat elit ante, consectetur volutpat dui lorem</a:t>
            </a:r>
            <a:endParaRPr sz="1200">
              <a:solidFill>
                <a:schemeClr val="dk1"/>
              </a:solidFill>
              <a:latin typeface="Lato Light"/>
              <a:ea typeface="Lato Light"/>
              <a:cs typeface="Lato Light"/>
              <a:sym typeface="Lato Light"/>
            </a:endParaRPr>
          </a:p>
        </p:txBody>
      </p:sp>
      <p:sp>
        <p:nvSpPr>
          <p:cNvPr id="5903" name="Google Shape;5903;p119"/>
          <p:cNvSpPr/>
          <p:nvPr/>
        </p:nvSpPr>
        <p:spPr>
          <a:xfrm>
            <a:off x="5613401" y="4883142"/>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Proin placerat elit ante, consectetur volutpat dui lorem</a:t>
            </a:r>
            <a:endParaRPr sz="1200">
              <a:solidFill>
                <a:schemeClr val="dk1"/>
              </a:solidFill>
              <a:latin typeface="Lato Light"/>
              <a:ea typeface="Lato Light"/>
              <a:cs typeface="Lato Light"/>
              <a:sym typeface="Lato Light"/>
            </a:endParaRPr>
          </a:p>
        </p:txBody>
      </p:sp>
      <p:cxnSp>
        <p:nvCxnSpPr>
          <p:cNvPr id="5904" name="Google Shape;5904;p119"/>
          <p:cNvCxnSpPr/>
          <p:nvPr/>
        </p:nvCxnSpPr>
        <p:spPr>
          <a:xfrm rot="10800000">
            <a:off x="5340902" y="4763494"/>
            <a:ext cx="281485" cy="0"/>
          </a:xfrm>
          <a:prstGeom prst="straightConnector1">
            <a:avLst/>
          </a:prstGeom>
          <a:noFill/>
          <a:ln w="9525" cap="flat" cmpd="sng">
            <a:solidFill>
              <a:schemeClr val="accent4"/>
            </a:solidFill>
            <a:prstDash val="solid"/>
            <a:miter lim="800000"/>
            <a:headEnd type="none" w="sm" len="sm"/>
            <a:tailEnd type="none" w="sm" len="sm"/>
          </a:ln>
        </p:spPr>
      </p:cxnSp>
      <p:sp>
        <p:nvSpPr>
          <p:cNvPr id="5905" name="Google Shape;5905;p119"/>
          <p:cNvSpPr/>
          <p:nvPr/>
        </p:nvSpPr>
        <p:spPr>
          <a:xfrm>
            <a:off x="5537129" y="4362181"/>
            <a:ext cx="85256" cy="802627"/>
          </a:xfrm>
          <a:prstGeom prst="leftBracket">
            <a:avLst>
              <a:gd name="adj" fmla="val 65305"/>
            </a:avLst>
          </a:prstGeom>
          <a:no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chemeClr val="dk1"/>
              </a:solidFill>
              <a:latin typeface="Lato Light"/>
              <a:ea typeface="Lato Light"/>
              <a:cs typeface="Lato Light"/>
              <a:sym typeface="Lato Light"/>
            </a:endParaRPr>
          </a:p>
        </p:txBody>
      </p:sp>
      <p:cxnSp>
        <p:nvCxnSpPr>
          <p:cNvPr id="5906" name="Google Shape;5906;p119"/>
          <p:cNvCxnSpPr/>
          <p:nvPr/>
        </p:nvCxnSpPr>
        <p:spPr>
          <a:xfrm>
            <a:off x="5613400" y="4763494"/>
            <a:ext cx="4655101" cy="0"/>
          </a:xfrm>
          <a:prstGeom prst="straightConnector1">
            <a:avLst/>
          </a:prstGeom>
          <a:noFill/>
          <a:ln w="9525" cap="flat" cmpd="sng">
            <a:solidFill>
              <a:schemeClr val="accent4"/>
            </a:solidFill>
            <a:prstDash val="solid"/>
            <a:miter lim="800000"/>
            <a:headEnd type="none" w="sm" len="sm"/>
            <a:tailEnd type="oval" w="med" len="med"/>
          </a:ln>
        </p:spPr>
      </p:cxnSp>
      <p:cxnSp>
        <p:nvCxnSpPr>
          <p:cNvPr id="5907" name="Google Shape;5907;p119"/>
          <p:cNvCxnSpPr/>
          <p:nvPr/>
        </p:nvCxnSpPr>
        <p:spPr>
          <a:xfrm>
            <a:off x="5613400" y="4362181"/>
            <a:ext cx="4401101" cy="0"/>
          </a:xfrm>
          <a:prstGeom prst="straightConnector1">
            <a:avLst/>
          </a:prstGeom>
          <a:noFill/>
          <a:ln w="9525" cap="flat" cmpd="sng">
            <a:solidFill>
              <a:schemeClr val="accent4"/>
            </a:solidFill>
            <a:prstDash val="solid"/>
            <a:miter lim="800000"/>
            <a:headEnd type="none" w="sm" len="sm"/>
            <a:tailEnd type="oval" w="med" len="med"/>
          </a:ln>
        </p:spPr>
      </p:cxnSp>
      <p:cxnSp>
        <p:nvCxnSpPr>
          <p:cNvPr id="5908" name="Google Shape;5908;p119"/>
          <p:cNvCxnSpPr/>
          <p:nvPr/>
        </p:nvCxnSpPr>
        <p:spPr>
          <a:xfrm>
            <a:off x="5613400" y="5164807"/>
            <a:ext cx="4655101" cy="0"/>
          </a:xfrm>
          <a:prstGeom prst="straightConnector1">
            <a:avLst/>
          </a:prstGeom>
          <a:noFill/>
          <a:ln w="9525" cap="flat" cmpd="sng">
            <a:solidFill>
              <a:schemeClr val="accent4"/>
            </a:solidFill>
            <a:prstDash val="solid"/>
            <a:miter lim="800000"/>
            <a:headEnd type="none" w="sm" len="sm"/>
            <a:tailEnd type="oval" w="med" len="med"/>
          </a:ln>
        </p:spPr>
      </p:cxnSp>
      <p:sp>
        <p:nvSpPr>
          <p:cNvPr id="5909" name="Google Shape;5909;p119"/>
          <p:cNvSpPr/>
          <p:nvPr/>
        </p:nvSpPr>
        <p:spPr>
          <a:xfrm>
            <a:off x="5610475" y="2750375"/>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Donec dapibus ex tortor, pellentesque tincidunt</a:t>
            </a:r>
            <a:endParaRPr/>
          </a:p>
        </p:txBody>
      </p:sp>
      <p:sp>
        <p:nvSpPr>
          <p:cNvPr id="5910" name="Google Shape;5910;p119"/>
          <p:cNvSpPr/>
          <p:nvPr/>
        </p:nvSpPr>
        <p:spPr>
          <a:xfrm>
            <a:off x="5610475" y="3149914"/>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Proin placerat elit ante, consectetur volutpat dui lorem</a:t>
            </a:r>
            <a:endParaRPr sz="1200">
              <a:solidFill>
                <a:schemeClr val="dk1"/>
              </a:solidFill>
              <a:latin typeface="Lato Light"/>
              <a:ea typeface="Lato Light"/>
              <a:cs typeface="Lato Light"/>
              <a:sym typeface="Lato Light"/>
            </a:endParaRPr>
          </a:p>
        </p:txBody>
      </p:sp>
      <p:sp>
        <p:nvSpPr>
          <p:cNvPr id="5911" name="Google Shape;5911;p119"/>
          <p:cNvSpPr/>
          <p:nvPr/>
        </p:nvSpPr>
        <p:spPr>
          <a:xfrm>
            <a:off x="5610475" y="3549452"/>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Proin placerat elit ante, consectetur volutpat dui lorem</a:t>
            </a:r>
            <a:endParaRPr sz="1200">
              <a:solidFill>
                <a:schemeClr val="dk1"/>
              </a:solidFill>
              <a:latin typeface="Lato Light"/>
              <a:ea typeface="Lato Light"/>
              <a:cs typeface="Lato Light"/>
              <a:sym typeface="Lato Light"/>
            </a:endParaRPr>
          </a:p>
        </p:txBody>
      </p:sp>
      <p:cxnSp>
        <p:nvCxnSpPr>
          <p:cNvPr id="5912" name="Google Shape;5912;p119"/>
          <p:cNvCxnSpPr/>
          <p:nvPr/>
        </p:nvCxnSpPr>
        <p:spPr>
          <a:xfrm rot="10800000">
            <a:off x="5337976" y="3429805"/>
            <a:ext cx="281485" cy="0"/>
          </a:xfrm>
          <a:prstGeom prst="straightConnector1">
            <a:avLst/>
          </a:prstGeom>
          <a:noFill/>
          <a:ln w="9525" cap="flat" cmpd="sng">
            <a:solidFill>
              <a:schemeClr val="accent3"/>
            </a:solidFill>
            <a:prstDash val="solid"/>
            <a:miter lim="800000"/>
            <a:headEnd type="none" w="sm" len="sm"/>
            <a:tailEnd type="none" w="sm" len="sm"/>
          </a:ln>
        </p:spPr>
      </p:cxnSp>
      <p:sp>
        <p:nvSpPr>
          <p:cNvPr id="5913" name="Google Shape;5913;p119"/>
          <p:cNvSpPr/>
          <p:nvPr/>
        </p:nvSpPr>
        <p:spPr>
          <a:xfrm>
            <a:off x="5534204" y="3028491"/>
            <a:ext cx="85256" cy="802627"/>
          </a:xfrm>
          <a:prstGeom prst="leftBracket">
            <a:avLst>
              <a:gd name="adj" fmla="val 65305"/>
            </a:avLst>
          </a:prstGeom>
          <a:no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chemeClr val="dk1"/>
              </a:solidFill>
              <a:latin typeface="Lato Light"/>
              <a:ea typeface="Lato Light"/>
              <a:cs typeface="Lato Light"/>
              <a:sym typeface="Lato Light"/>
            </a:endParaRPr>
          </a:p>
        </p:txBody>
      </p:sp>
      <p:cxnSp>
        <p:nvCxnSpPr>
          <p:cNvPr id="5914" name="Google Shape;5914;p119"/>
          <p:cNvCxnSpPr/>
          <p:nvPr/>
        </p:nvCxnSpPr>
        <p:spPr>
          <a:xfrm>
            <a:off x="5610475" y="3429805"/>
            <a:ext cx="4655101" cy="0"/>
          </a:xfrm>
          <a:prstGeom prst="straightConnector1">
            <a:avLst/>
          </a:prstGeom>
          <a:noFill/>
          <a:ln w="9525" cap="flat" cmpd="sng">
            <a:solidFill>
              <a:schemeClr val="accent3"/>
            </a:solidFill>
            <a:prstDash val="solid"/>
            <a:miter lim="800000"/>
            <a:headEnd type="none" w="sm" len="sm"/>
            <a:tailEnd type="oval" w="med" len="med"/>
          </a:ln>
        </p:spPr>
      </p:cxnSp>
      <p:cxnSp>
        <p:nvCxnSpPr>
          <p:cNvPr id="5915" name="Google Shape;5915;p119"/>
          <p:cNvCxnSpPr/>
          <p:nvPr/>
        </p:nvCxnSpPr>
        <p:spPr>
          <a:xfrm>
            <a:off x="5610475" y="3028491"/>
            <a:ext cx="4401101" cy="0"/>
          </a:xfrm>
          <a:prstGeom prst="straightConnector1">
            <a:avLst/>
          </a:prstGeom>
          <a:noFill/>
          <a:ln w="9525" cap="flat" cmpd="sng">
            <a:solidFill>
              <a:schemeClr val="accent3"/>
            </a:solidFill>
            <a:prstDash val="solid"/>
            <a:miter lim="800000"/>
            <a:headEnd type="none" w="sm" len="sm"/>
            <a:tailEnd type="oval" w="med" len="med"/>
          </a:ln>
        </p:spPr>
      </p:cxnSp>
      <p:cxnSp>
        <p:nvCxnSpPr>
          <p:cNvPr id="5916" name="Google Shape;5916;p119"/>
          <p:cNvCxnSpPr/>
          <p:nvPr/>
        </p:nvCxnSpPr>
        <p:spPr>
          <a:xfrm>
            <a:off x="5610475" y="3831118"/>
            <a:ext cx="4655101" cy="0"/>
          </a:xfrm>
          <a:prstGeom prst="straightConnector1">
            <a:avLst/>
          </a:prstGeom>
          <a:noFill/>
          <a:ln w="9525" cap="flat" cmpd="sng">
            <a:solidFill>
              <a:schemeClr val="accent3"/>
            </a:solidFill>
            <a:prstDash val="solid"/>
            <a:miter lim="800000"/>
            <a:headEnd type="none" w="sm" len="sm"/>
            <a:tailEnd type="oval" w="med" len="med"/>
          </a:ln>
        </p:spPr>
      </p:cxnSp>
      <p:sp>
        <p:nvSpPr>
          <p:cNvPr id="5917" name="Google Shape;5917;p119"/>
          <p:cNvSpPr/>
          <p:nvPr/>
        </p:nvSpPr>
        <p:spPr>
          <a:xfrm>
            <a:off x="5610475" y="1476939"/>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Donec dapibus ex tortor, pellentesque tincidunt</a:t>
            </a:r>
            <a:endParaRPr/>
          </a:p>
        </p:txBody>
      </p:sp>
      <p:sp>
        <p:nvSpPr>
          <p:cNvPr id="5918" name="Google Shape;5918;p119"/>
          <p:cNvSpPr/>
          <p:nvPr/>
        </p:nvSpPr>
        <p:spPr>
          <a:xfrm>
            <a:off x="5610475" y="1876478"/>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Proin placerat elit ante, consectetur volutpat dui lorem</a:t>
            </a:r>
            <a:endParaRPr sz="1200">
              <a:solidFill>
                <a:schemeClr val="dk1"/>
              </a:solidFill>
              <a:latin typeface="Lato Light"/>
              <a:ea typeface="Lato Light"/>
              <a:cs typeface="Lato Light"/>
              <a:sym typeface="Lato Light"/>
            </a:endParaRPr>
          </a:p>
        </p:txBody>
      </p:sp>
      <p:sp>
        <p:nvSpPr>
          <p:cNvPr id="5919" name="Google Shape;5919;p119"/>
          <p:cNvSpPr/>
          <p:nvPr/>
        </p:nvSpPr>
        <p:spPr>
          <a:xfrm>
            <a:off x="5610475" y="2276016"/>
            <a:ext cx="5120639" cy="272062"/>
          </a:xfrm>
          <a:prstGeom prst="rect">
            <a:avLst/>
          </a:prstGeom>
          <a:noFill/>
          <a:ln>
            <a:noFill/>
          </a:ln>
        </p:spPr>
        <p:txBody>
          <a:bodyPr spcFirstLastPara="1" wrap="square" lIns="121900" tIns="45700" rIns="121900" bIns="60950" anchor="t" anchorCtr="0">
            <a:spAutoFit/>
          </a:bodyPr>
          <a:lstStyle/>
          <a:p>
            <a:pPr marL="0" marR="0" lvl="0" indent="0" algn="l" rtl="0">
              <a:lnSpc>
                <a:spcPct val="89000"/>
              </a:lnSpc>
              <a:spcBef>
                <a:spcPts val="0"/>
              </a:spcBef>
              <a:spcAft>
                <a:spcPts val="0"/>
              </a:spcAft>
              <a:buNone/>
            </a:pPr>
            <a:r>
              <a:rPr lang="en-US" sz="1200">
                <a:solidFill>
                  <a:schemeClr val="dk1"/>
                </a:solidFill>
                <a:latin typeface="Lato Light"/>
                <a:ea typeface="Lato Light"/>
                <a:cs typeface="Lato Light"/>
                <a:sym typeface="Lato Light"/>
              </a:rPr>
              <a:t>Proin placerat elit ante, consectetur volutpat dui lorem</a:t>
            </a:r>
            <a:endParaRPr sz="1200">
              <a:solidFill>
                <a:schemeClr val="dk1"/>
              </a:solidFill>
              <a:latin typeface="Lato Light"/>
              <a:ea typeface="Lato Light"/>
              <a:cs typeface="Lato Light"/>
              <a:sym typeface="Lato Light"/>
            </a:endParaRPr>
          </a:p>
        </p:txBody>
      </p:sp>
      <p:cxnSp>
        <p:nvCxnSpPr>
          <p:cNvPr id="5920" name="Google Shape;5920;p119"/>
          <p:cNvCxnSpPr/>
          <p:nvPr/>
        </p:nvCxnSpPr>
        <p:spPr>
          <a:xfrm rot="10800000">
            <a:off x="5337976" y="2156369"/>
            <a:ext cx="281485" cy="0"/>
          </a:xfrm>
          <a:prstGeom prst="straightConnector1">
            <a:avLst/>
          </a:prstGeom>
          <a:noFill/>
          <a:ln w="9525" cap="flat" cmpd="sng">
            <a:solidFill>
              <a:schemeClr val="accent2"/>
            </a:solidFill>
            <a:prstDash val="solid"/>
            <a:miter lim="800000"/>
            <a:headEnd type="none" w="sm" len="sm"/>
            <a:tailEnd type="none" w="sm" len="sm"/>
          </a:ln>
        </p:spPr>
      </p:cxnSp>
      <p:sp>
        <p:nvSpPr>
          <p:cNvPr id="5921" name="Google Shape;5921;p119"/>
          <p:cNvSpPr/>
          <p:nvPr/>
        </p:nvSpPr>
        <p:spPr>
          <a:xfrm>
            <a:off x="5534204" y="1755055"/>
            <a:ext cx="85256" cy="802627"/>
          </a:xfrm>
          <a:prstGeom prst="leftBracket">
            <a:avLst>
              <a:gd name="adj" fmla="val 65305"/>
            </a:avLst>
          </a:prstGeom>
          <a:no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33">
              <a:solidFill>
                <a:schemeClr val="dk1"/>
              </a:solidFill>
              <a:latin typeface="Lato Light"/>
              <a:ea typeface="Lato Light"/>
              <a:cs typeface="Lato Light"/>
              <a:sym typeface="Lato Light"/>
            </a:endParaRPr>
          </a:p>
        </p:txBody>
      </p:sp>
      <p:cxnSp>
        <p:nvCxnSpPr>
          <p:cNvPr id="5922" name="Google Shape;5922;p119"/>
          <p:cNvCxnSpPr/>
          <p:nvPr/>
        </p:nvCxnSpPr>
        <p:spPr>
          <a:xfrm>
            <a:off x="5610475" y="2156369"/>
            <a:ext cx="4655101" cy="0"/>
          </a:xfrm>
          <a:prstGeom prst="straightConnector1">
            <a:avLst/>
          </a:prstGeom>
          <a:noFill/>
          <a:ln w="9525" cap="flat" cmpd="sng">
            <a:solidFill>
              <a:schemeClr val="accent2"/>
            </a:solidFill>
            <a:prstDash val="solid"/>
            <a:miter lim="800000"/>
            <a:headEnd type="none" w="sm" len="sm"/>
            <a:tailEnd type="oval" w="med" len="med"/>
          </a:ln>
        </p:spPr>
      </p:cxnSp>
      <p:cxnSp>
        <p:nvCxnSpPr>
          <p:cNvPr id="5923" name="Google Shape;5923;p119"/>
          <p:cNvCxnSpPr/>
          <p:nvPr/>
        </p:nvCxnSpPr>
        <p:spPr>
          <a:xfrm>
            <a:off x="5610475" y="1755055"/>
            <a:ext cx="4401101" cy="0"/>
          </a:xfrm>
          <a:prstGeom prst="straightConnector1">
            <a:avLst/>
          </a:prstGeom>
          <a:noFill/>
          <a:ln w="9525" cap="flat" cmpd="sng">
            <a:solidFill>
              <a:schemeClr val="accent2"/>
            </a:solidFill>
            <a:prstDash val="solid"/>
            <a:miter lim="800000"/>
            <a:headEnd type="none" w="sm" len="sm"/>
            <a:tailEnd type="oval" w="med" len="med"/>
          </a:ln>
        </p:spPr>
      </p:cxnSp>
      <p:cxnSp>
        <p:nvCxnSpPr>
          <p:cNvPr id="5924" name="Google Shape;5924;p119"/>
          <p:cNvCxnSpPr/>
          <p:nvPr/>
        </p:nvCxnSpPr>
        <p:spPr>
          <a:xfrm>
            <a:off x="5610475" y="2557682"/>
            <a:ext cx="4655101" cy="0"/>
          </a:xfrm>
          <a:prstGeom prst="straightConnector1">
            <a:avLst/>
          </a:prstGeom>
          <a:noFill/>
          <a:ln w="9525" cap="flat" cmpd="sng">
            <a:solidFill>
              <a:schemeClr val="accent2"/>
            </a:solidFill>
            <a:prstDash val="solid"/>
            <a:miter lim="800000"/>
            <a:headEnd type="none" w="sm" len="sm"/>
            <a:tailEnd type="oval" w="med" len="med"/>
          </a:ln>
        </p:spPr>
      </p:cxnSp>
      <p:sp>
        <p:nvSpPr>
          <p:cNvPr id="5925" name="Google Shape;5925;p119"/>
          <p:cNvSpPr txBox="1"/>
          <p:nvPr/>
        </p:nvSpPr>
        <p:spPr>
          <a:xfrm>
            <a:off x="1307049" y="4392540"/>
            <a:ext cx="106631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Mindmap</a:t>
            </a:r>
            <a:endParaRPr sz="1600" b="1">
              <a:solidFill>
                <a:schemeClr val="lt2"/>
              </a:solidFill>
              <a:latin typeface="Lato"/>
              <a:ea typeface="Lato"/>
              <a:cs typeface="Lato"/>
              <a:sym typeface="Lato"/>
            </a:endParaRPr>
          </a:p>
        </p:txBody>
      </p:sp>
      <p:sp>
        <p:nvSpPr>
          <p:cNvPr id="5926" name="Google Shape;5926;p119"/>
          <p:cNvSpPr/>
          <p:nvPr/>
        </p:nvSpPr>
        <p:spPr>
          <a:xfrm>
            <a:off x="1639849" y="3732763"/>
            <a:ext cx="400718" cy="602680"/>
          </a:xfrm>
          <a:custGeom>
            <a:avLst/>
            <a:gdLst/>
            <a:ahLst/>
            <a:cxnLst/>
            <a:rect l="l" t="t" r="r" b="b"/>
            <a:pathLst>
              <a:path w="53" h="77" extrusionOk="0">
                <a:moveTo>
                  <a:pt x="43" y="3"/>
                </a:moveTo>
                <a:cubicBezTo>
                  <a:pt x="36" y="0"/>
                  <a:pt x="28" y="0"/>
                  <a:pt x="28" y="0"/>
                </a:cubicBezTo>
                <a:cubicBezTo>
                  <a:pt x="28" y="0"/>
                  <a:pt x="27" y="1"/>
                  <a:pt x="27" y="2"/>
                </a:cubicBezTo>
                <a:cubicBezTo>
                  <a:pt x="27" y="55"/>
                  <a:pt x="27" y="55"/>
                  <a:pt x="27" y="55"/>
                </a:cubicBezTo>
                <a:cubicBezTo>
                  <a:pt x="26" y="55"/>
                  <a:pt x="26" y="55"/>
                  <a:pt x="26" y="55"/>
                </a:cubicBezTo>
                <a:cubicBezTo>
                  <a:pt x="26" y="54"/>
                  <a:pt x="26" y="53"/>
                  <a:pt x="26" y="51"/>
                </a:cubicBezTo>
                <a:cubicBezTo>
                  <a:pt x="26" y="51"/>
                  <a:pt x="26" y="50"/>
                  <a:pt x="26" y="50"/>
                </a:cubicBezTo>
                <a:cubicBezTo>
                  <a:pt x="26" y="46"/>
                  <a:pt x="26" y="46"/>
                  <a:pt x="26" y="46"/>
                </a:cubicBezTo>
                <a:cubicBezTo>
                  <a:pt x="26" y="45"/>
                  <a:pt x="26" y="45"/>
                  <a:pt x="26" y="45"/>
                </a:cubicBezTo>
                <a:cubicBezTo>
                  <a:pt x="26" y="44"/>
                  <a:pt x="26" y="43"/>
                  <a:pt x="26" y="43"/>
                </a:cubicBezTo>
                <a:cubicBezTo>
                  <a:pt x="26" y="39"/>
                  <a:pt x="26" y="39"/>
                  <a:pt x="26" y="39"/>
                </a:cubicBezTo>
                <a:cubicBezTo>
                  <a:pt x="26" y="39"/>
                  <a:pt x="26" y="38"/>
                  <a:pt x="26" y="38"/>
                </a:cubicBezTo>
                <a:cubicBezTo>
                  <a:pt x="26" y="38"/>
                  <a:pt x="26" y="37"/>
                  <a:pt x="26" y="37"/>
                </a:cubicBezTo>
                <a:cubicBezTo>
                  <a:pt x="26" y="31"/>
                  <a:pt x="26" y="31"/>
                  <a:pt x="26" y="31"/>
                </a:cubicBezTo>
                <a:cubicBezTo>
                  <a:pt x="26" y="31"/>
                  <a:pt x="26" y="30"/>
                  <a:pt x="26" y="30"/>
                </a:cubicBezTo>
                <a:cubicBezTo>
                  <a:pt x="26" y="30"/>
                  <a:pt x="26" y="30"/>
                  <a:pt x="26" y="29"/>
                </a:cubicBezTo>
                <a:cubicBezTo>
                  <a:pt x="26" y="29"/>
                  <a:pt x="26" y="28"/>
                  <a:pt x="26" y="28"/>
                </a:cubicBezTo>
                <a:cubicBezTo>
                  <a:pt x="26" y="22"/>
                  <a:pt x="26" y="22"/>
                  <a:pt x="26" y="22"/>
                </a:cubicBezTo>
                <a:cubicBezTo>
                  <a:pt x="26" y="22"/>
                  <a:pt x="26" y="21"/>
                  <a:pt x="26" y="21"/>
                </a:cubicBezTo>
                <a:cubicBezTo>
                  <a:pt x="26" y="21"/>
                  <a:pt x="26" y="20"/>
                  <a:pt x="26" y="20"/>
                </a:cubicBezTo>
                <a:cubicBezTo>
                  <a:pt x="26" y="17"/>
                  <a:pt x="26" y="17"/>
                  <a:pt x="26" y="17"/>
                </a:cubicBezTo>
                <a:cubicBezTo>
                  <a:pt x="26" y="16"/>
                  <a:pt x="26" y="16"/>
                  <a:pt x="26" y="15"/>
                </a:cubicBezTo>
                <a:cubicBezTo>
                  <a:pt x="26" y="15"/>
                  <a:pt x="26" y="14"/>
                  <a:pt x="26" y="13"/>
                </a:cubicBezTo>
                <a:cubicBezTo>
                  <a:pt x="26" y="9"/>
                  <a:pt x="26" y="9"/>
                  <a:pt x="26" y="9"/>
                </a:cubicBezTo>
                <a:cubicBezTo>
                  <a:pt x="26" y="8"/>
                  <a:pt x="26" y="7"/>
                  <a:pt x="26" y="7"/>
                </a:cubicBezTo>
                <a:cubicBezTo>
                  <a:pt x="26" y="6"/>
                  <a:pt x="26" y="6"/>
                  <a:pt x="26" y="5"/>
                </a:cubicBezTo>
                <a:cubicBezTo>
                  <a:pt x="26" y="5"/>
                  <a:pt x="26" y="3"/>
                  <a:pt x="25" y="2"/>
                </a:cubicBezTo>
                <a:cubicBezTo>
                  <a:pt x="25" y="2"/>
                  <a:pt x="25" y="2"/>
                  <a:pt x="25" y="2"/>
                </a:cubicBezTo>
                <a:cubicBezTo>
                  <a:pt x="25" y="2"/>
                  <a:pt x="24" y="0"/>
                  <a:pt x="21" y="0"/>
                </a:cubicBezTo>
                <a:cubicBezTo>
                  <a:pt x="21" y="0"/>
                  <a:pt x="21" y="0"/>
                  <a:pt x="21" y="0"/>
                </a:cubicBezTo>
                <a:cubicBezTo>
                  <a:pt x="20" y="0"/>
                  <a:pt x="20" y="0"/>
                  <a:pt x="19" y="0"/>
                </a:cubicBezTo>
                <a:cubicBezTo>
                  <a:pt x="17" y="0"/>
                  <a:pt x="15" y="1"/>
                  <a:pt x="14" y="1"/>
                </a:cubicBezTo>
                <a:cubicBezTo>
                  <a:pt x="12" y="2"/>
                  <a:pt x="11" y="3"/>
                  <a:pt x="9" y="5"/>
                </a:cubicBezTo>
                <a:cubicBezTo>
                  <a:pt x="9" y="5"/>
                  <a:pt x="9" y="5"/>
                  <a:pt x="9" y="5"/>
                </a:cubicBezTo>
                <a:cubicBezTo>
                  <a:pt x="9" y="5"/>
                  <a:pt x="9" y="6"/>
                  <a:pt x="8" y="6"/>
                </a:cubicBezTo>
                <a:cubicBezTo>
                  <a:pt x="7" y="7"/>
                  <a:pt x="6" y="9"/>
                  <a:pt x="4" y="10"/>
                </a:cubicBezTo>
                <a:cubicBezTo>
                  <a:pt x="3" y="12"/>
                  <a:pt x="3" y="13"/>
                  <a:pt x="3" y="14"/>
                </a:cubicBezTo>
                <a:cubicBezTo>
                  <a:pt x="2" y="15"/>
                  <a:pt x="2" y="15"/>
                  <a:pt x="2" y="16"/>
                </a:cubicBezTo>
                <a:cubicBezTo>
                  <a:pt x="2" y="16"/>
                  <a:pt x="1" y="17"/>
                  <a:pt x="1" y="18"/>
                </a:cubicBezTo>
                <a:cubicBezTo>
                  <a:pt x="1" y="18"/>
                  <a:pt x="1" y="18"/>
                  <a:pt x="1" y="18"/>
                </a:cubicBezTo>
                <a:cubicBezTo>
                  <a:pt x="1" y="19"/>
                  <a:pt x="0" y="19"/>
                  <a:pt x="0" y="20"/>
                </a:cubicBezTo>
                <a:cubicBezTo>
                  <a:pt x="0" y="22"/>
                  <a:pt x="0" y="23"/>
                  <a:pt x="0" y="24"/>
                </a:cubicBezTo>
                <a:cubicBezTo>
                  <a:pt x="0" y="24"/>
                  <a:pt x="0" y="24"/>
                  <a:pt x="0" y="25"/>
                </a:cubicBezTo>
                <a:cubicBezTo>
                  <a:pt x="0" y="26"/>
                  <a:pt x="0" y="27"/>
                  <a:pt x="1" y="28"/>
                </a:cubicBezTo>
                <a:cubicBezTo>
                  <a:pt x="0" y="29"/>
                  <a:pt x="0" y="29"/>
                  <a:pt x="0" y="30"/>
                </a:cubicBezTo>
                <a:cubicBezTo>
                  <a:pt x="0" y="31"/>
                  <a:pt x="0" y="32"/>
                  <a:pt x="0" y="33"/>
                </a:cubicBezTo>
                <a:cubicBezTo>
                  <a:pt x="1" y="34"/>
                  <a:pt x="1" y="34"/>
                  <a:pt x="2" y="34"/>
                </a:cubicBezTo>
                <a:cubicBezTo>
                  <a:pt x="2" y="35"/>
                  <a:pt x="2" y="36"/>
                  <a:pt x="3" y="36"/>
                </a:cubicBezTo>
                <a:cubicBezTo>
                  <a:pt x="3" y="37"/>
                  <a:pt x="3" y="37"/>
                  <a:pt x="4" y="38"/>
                </a:cubicBezTo>
                <a:cubicBezTo>
                  <a:pt x="4" y="39"/>
                  <a:pt x="4" y="40"/>
                  <a:pt x="5" y="42"/>
                </a:cubicBezTo>
                <a:cubicBezTo>
                  <a:pt x="6" y="43"/>
                  <a:pt x="6" y="44"/>
                  <a:pt x="7" y="44"/>
                </a:cubicBezTo>
                <a:cubicBezTo>
                  <a:pt x="7" y="45"/>
                  <a:pt x="8" y="46"/>
                  <a:pt x="9" y="47"/>
                </a:cubicBezTo>
                <a:cubicBezTo>
                  <a:pt x="9" y="48"/>
                  <a:pt x="10" y="49"/>
                  <a:pt x="10" y="49"/>
                </a:cubicBezTo>
                <a:cubicBezTo>
                  <a:pt x="10" y="50"/>
                  <a:pt x="11" y="52"/>
                  <a:pt x="12" y="52"/>
                </a:cubicBezTo>
                <a:cubicBezTo>
                  <a:pt x="12" y="53"/>
                  <a:pt x="12" y="53"/>
                  <a:pt x="12" y="53"/>
                </a:cubicBezTo>
                <a:cubicBezTo>
                  <a:pt x="13" y="54"/>
                  <a:pt x="13" y="55"/>
                  <a:pt x="14" y="56"/>
                </a:cubicBezTo>
                <a:cubicBezTo>
                  <a:pt x="14" y="56"/>
                  <a:pt x="14" y="56"/>
                  <a:pt x="14" y="56"/>
                </a:cubicBezTo>
                <a:cubicBezTo>
                  <a:pt x="14" y="56"/>
                  <a:pt x="14" y="56"/>
                  <a:pt x="14" y="56"/>
                </a:cubicBezTo>
                <a:cubicBezTo>
                  <a:pt x="14" y="68"/>
                  <a:pt x="14" y="68"/>
                  <a:pt x="14" y="68"/>
                </a:cubicBezTo>
                <a:cubicBezTo>
                  <a:pt x="14" y="71"/>
                  <a:pt x="16" y="74"/>
                  <a:pt x="18" y="74"/>
                </a:cubicBezTo>
                <a:cubicBezTo>
                  <a:pt x="18" y="75"/>
                  <a:pt x="18" y="75"/>
                  <a:pt x="18" y="75"/>
                </a:cubicBezTo>
                <a:cubicBezTo>
                  <a:pt x="18" y="76"/>
                  <a:pt x="19" y="77"/>
                  <a:pt x="21" y="77"/>
                </a:cubicBezTo>
                <a:cubicBezTo>
                  <a:pt x="33" y="77"/>
                  <a:pt x="33" y="77"/>
                  <a:pt x="33" y="77"/>
                </a:cubicBezTo>
                <a:cubicBezTo>
                  <a:pt x="34" y="77"/>
                  <a:pt x="35" y="76"/>
                  <a:pt x="35" y="75"/>
                </a:cubicBezTo>
                <a:cubicBezTo>
                  <a:pt x="35" y="74"/>
                  <a:pt x="35" y="74"/>
                  <a:pt x="35" y="74"/>
                </a:cubicBezTo>
                <a:cubicBezTo>
                  <a:pt x="38" y="74"/>
                  <a:pt x="40" y="71"/>
                  <a:pt x="40" y="68"/>
                </a:cubicBezTo>
                <a:cubicBezTo>
                  <a:pt x="40" y="56"/>
                  <a:pt x="40" y="56"/>
                  <a:pt x="40" y="56"/>
                </a:cubicBezTo>
                <a:cubicBezTo>
                  <a:pt x="40" y="56"/>
                  <a:pt x="40" y="56"/>
                  <a:pt x="40" y="56"/>
                </a:cubicBezTo>
                <a:cubicBezTo>
                  <a:pt x="40" y="55"/>
                  <a:pt x="42" y="48"/>
                  <a:pt x="44" y="45"/>
                </a:cubicBezTo>
                <a:cubicBezTo>
                  <a:pt x="44" y="44"/>
                  <a:pt x="45" y="43"/>
                  <a:pt x="46" y="42"/>
                </a:cubicBezTo>
                <a:cubicBezTo>
                  <a:pt x="49" y="38"/>
                  <a:pt x="53" y="32"/>
                  <a:pt x="53" y="22"/>
                </a:cubicBezTo>
                <a:cubicBezTo>
                  <a:pt x="53" y="13"/>
                  <a:pt x="50" y="7"/>
                  <a:pt x="43" y="3"/>
                </a:cubicBezTo>
                <a:close/>
                <a:moveTo>
                  <a:pt x="16" y="55"/>
                </a:moveTo>
                <a:cubicBezTo>
                  <a:pt x="15" y="55"/>
                  <a:pt x="15" y="55"/>
                  <a:pt x="15" y="55"/>
                </a:cubicBezTo>
                <a:cubicBezTo>
                  <a:pt x="15" y="54"/>
                  <a:pt x="15" y="54"/>
                  <a:pt x="15" y="53"/>
                </a:cubicBezTo>
                <a:cubicBezTo>
                  <a:pt x="15" y="53"/>
                  <a:pt x="16" y="53"/>
                  <a:pt x="17" y="53"/>
                </a:cubicBezTo>
                <a:cubicBezTo>
                  <a:pt x="17" y="52"/>
                  <a:pt x="17" y="52"/>
                  <a:pt x="17" y="52"/>
                </a:cubicBezTo>
                <a:cubicBezTo>
                  <a:pt x="17" y="53"/>
                  <a:pt x="18" y="53"/>
                  <a:pt x="18" y="53"/>
                </a:cubicBezTo>
                <a:cubicBezTo>
                  <a:pt x="18" y="53"/>
                  <a:pt x="18" y="53"/>
                  <a:pt x="18" y="53"/>
                </a:cubicBezTo>
                <a:cubicBezTo>
                  <a:pt x="19" y="54"/>
                  <a:pt x="19" y="54"/>
                  <a:pt x="19" y="54"/>
                </a:cubicBezTo>
                <a:cubicBezTo>
                  <a:pt x="19" y="54"/>
                  <a:pt x="19" y="54"/>
                  <a:pt x="19" y="53"/>
                </a:cubicBezTo>
                <a:cubicBezTo>
                  <a:pt x="20" y="53"/>
                  <a:pt x="20" y="53"/>
                  <a:pt x="19" y="52"/>
                </a:cubicBezTo>
                <a:cubicBezTo>
                  <a:pt x="19" y="52"/>
                  <a:pt x="19" y="52"/>
                  <a:pt x="19" y="52"/>
                </a:cubicBezTo>
                <a:cubicBezTo>
                  <a:pt x="18" y="52"/>
                  <a:pt x="18" y="52"/>
                  <a:pt x="18" y="51"/>
                </a:cubicBezTo>
                <a:cubicBezTo>
                  <a:pt x="19" y="50"/>
                  <a:pt x="19" y="48"/>
                  <a:pt x="19" y="47"/>
                </a:cubicBezTo>
                <a:cubicBezTo>
                  <a:pt x="19" y="47"/>
                  <a:pt x="19" y="46"/>
                  <a:pt x="19" y="46"/>
                </a:cubicBezTo>
                <a:cubicBezTo>
                  <a:pt x="19" y="46"/>
                  <a:pt x="19" y="46"/>
                  <a:pt x="19" y="46"/>
                </a:cubicBezTo>
                <a:cubicBezTo>
                  <a:pt x="18" y="46"/>
                  <a:pt x="17" y="45"/>
                  <a:pt x="16" y="44"/>
                </a:cubicBezTo>
                <a:cubicBezTo>
                  <a:pt x="16" y="43"/>
                  <a:pt x="17" y="42"/>
                  <a:pt x="17" y="42"/>
                </a:cubicBezTo>
                <a:cubicBezTo>
                  <a:pt x="18" y="42"/>
                  <a:pt x="18" y="43"/>
                  <a:pt x="18" y="43"/>
                </a:cubicBezTo>
                <a:cubicBezTo>
                  <a:pt x="19" y="44"/>
                  <a:pt x="19" y="44"/>
                  <a:pt x="19" y="44"/>
                </a:cubicBezTo>
                <a:cubicBezTo>
                  <a:pt x="19" y="44"/>
                  <a:pt x="19" y="43"/>
                  <a:pt x="19" y="43"/>
                </a:cubicBezTo>
                <a:cubicBezTo>
                  <a:pt x="20" y="43"/>
                  <a:pt x="20" y="43"/>
                  <a:pt x="20" y="43"/>
                </a:cubicBezTo>
                <a:cubicBezTo>
                  <a:pt x="20" y="43"/>
                  <a:pt x="20" y="43"/>
                  <a:pt x="19" y="42"/>
                </a:cubicBezTo>
                <a:cubicBezTo>
                  <a:pt x="19" y="42"/>
                  <a:pt x="19" y="42"/>
                  <a:pt x="19" y="42"/>
                </a:cubicBezTo>
                <a:cubicBezTo>
                  <a:pt x="19" y="42"/>
                  <a:pt x="19" y="42"/>
                  <a:pt x="19" y="42"/>
                </a:cubicBezTo>
                <a:cubicBezTo>
                  <a:pt x="19" y="42"/>
                  <a:pt x="18" y="41"/>
                  <a:pt x="17" y="38"/>
                </a:cubicBezTo>
                <a:cubicBezTo>
                  <a:pt x="15" y="36"/>
                  <a:pt x="16" y="35"/>
                  <a:pt x="17" y="34"/>
                </a:cubicBezTo>
                <a:cubicBezTo>
                  <a:pt x="18" y="34"/>
                  <a:pt x="19" y="34"/>
                  <a:pt x="20" y="33"/>
                </a:cubicBezTo>
                <a:cubicBezTo>
                  <a:pt x="20" y="33"/>
                  <a:pt x="20" y="33"/>
                  <a:pt x="20" y="33"/>
                </a:cubicBezTo>
                <a:cubicBezTo>
                  <a:pt x="21" y="32"/>
                  <a:pt x="23" y="31"/>
                  <a:pt x="23" y="31"/>
                </a:cubicBezTo>
                <a:cubicBezTo>
                  <a:pt x="23" y="31"/>
                  <a:pt x="24" y="31"/>
                  <a:pt x="24" y="31"/>
                </a:cubicBezTo>
                <a:cubicBezTo>
                  <a:pt x="24" y="31"/>
                  <a:pt x="24" y="31"/>
                  <a:pt x="24" y="31"/>
                </a:cubicBezTo>
                <a:cubicBezTo>
                  <a:pt x="24" y="37"/>
                  <a:pt x="24" y="37"/>
                  <a:pt x="24" y="37"/>
                </a:cubicBezTo>
                <a:cubicBezTo>
                  <a:pt x="23" y="37"/>
                  <a:pt x="23" y="37"/>
                  <a:pt x="23" y="37"/>
                </a:cubicBezTo>
                <a:cubicBezTo>
                  <a:pt x="22" y="37"/>
                  <a:pt x="21" y="37"/>
                  <a:pt x="20" y="37"/>
                </a:cubicBezTo>
                <a:cubicBezTo>
                  <a:pt x="21" y="37"/>
                  <a:pt x="21" y="37"/>
                  <a:pt x="21" y="36"/>
                </a:cubicBezTo>
                <a:cubicBezTo>
                  <a:pt x="21" y="36"/>
                  <a:pt x="21" y="36"/>
                  <a:pt x="21" y="35"/>
                </a:cubicBezTo>
                <a:cubicBezTo>
                  <a:pt x="20" y="35"/>
                  <a:pt x="20" y="35"/>
                  <a:pt x="20" y="36"/>
                </a:cubicBezTo>
                <a:cubicBezTo>
                  <a:pt x="20" y="36"/>
                  <a:pt x="20" y="36"/>
                  <a:pt x="20" y="36"/>
                </a:cubicBezTo>
                <a:cubicBezTo>
                  <a:pt x="19" y="36"/>
                  <a:pt x="19" y="37"/>
                  <a:pt x="19" y="38"/>
                </a:cubicBezTo>
                <a:cubicBezTo>
                  <a:pt x="20" y="39"/>
                  <a:pt x="21" y="40"/>
                  <a:pt x="21" y="40"/>
                </a:cubicBezTo>
                <a:cubicBezTo>
                  <a:pt x="21" y="40"/>
                  <a:pt x="22" y="40"/>
                  <a:pt x="22" y="39"/>
                </a:cubicBezTo>
                <a:cubicBezTo>
                  <a:pt x="22" y="39"/>
                  <a:pt x="22" y="39"/>
                  <a:pt x="22" y="39"/>
                </a:cubicBezTo>
                <a:cubicBezTo>
                  <a:pt x="22" y="39"/>
                  <a:pt x="22" y="39"/>
                  <a:pt x="21" y="38"/>
                </a:cubicBezTo>
                <a:cubicBezTo>
                  <a:pt x="22" y="38"/>
                  <a:pt x="22" y="38"/>
                  <a:pt x="23" y="38"/>
                </a:cubicBezTo>
                <a:cubicBezTo>
                  <a:pt x="24" y="38"/>
                  <a:pt x="24" y="38"/>
                  <a:pt x="24" y="39"/>
                </a:cubicBezTo>
                <a:cubicBezTo>
                  <a:pt x="24" y="43"/>
                  <a:pt x="24" y="43"/>
                  <a:pt x="24" y="43"/>
                </a:cubicBezTo>
                <a:cubicBezTo>
                  <a:pt x="24" y="43"/>
                  <a:pt x="24" y="43"/>
                  <a:pt x="24" y="44"/>
                </a:cubicBezTo>
                <a:cubicBezTo>
                  <a:pt x="23" y="44"/>
                  <a:pt x="23" y="44"/>
                  <a:pt x="22" y="44"/>
                </a:cubicBezTo>
                <a:cubicBezTo>
                  <a:pt x="22" y="44"/>
                  <a:pt x="22" y="44"/>
                  <a:pt x="22" y="44"/>
                </a:cubicBezTo>
                <a:cubicBezTo>
                  <a:pt x="22" y="44"/>
                  <a:pt x="21" y="44"/>
                  <a:pt x="21" y="44"/>
                </a:cubicBezTo>
                <a:cubicBezTo>
                  <a:pt x="22" y="45"/>
                  <a:pt x="22" y="45"/>
                  <a:pt x="22" y="45"/>
                </a:cubicBezTo>
                <a:cubicBezTo>
                  <a:pt x="22" y="45"/>
                  <a:pt x="22" y="45"/>
                  <a:pt x="22" y="45"/>
                </a:cubicBezTo>
                <a:cubicBezTo>
                  <a:pt x="23" y="45"/>
                  <a:pt x="23" y="45"/>
                  <a:pt x="23" y="45"/>
                </a:cubicBezTo>
                <a:cubicBezTo>
                  <a:pt x="24" y="45"/>
                  <a:pt x="24" y="45"/>
                  <a:pt x="24" y="46"/>
                </a:cubicBezTo>
                <a:cubicBezTo>
                  <a:pt x="24" y="50"/>
                  <a:pt x="24" y="50"/>
                  <a:pt x="24" y="50"/>
                </a:cubicBezTo>
                <a:cubicBezTo>
                  <a:pt x="24" y="51"/>
                  <a:pt x="23" y="51"/>
                  <a:pt x="23" y="51"/>
                </a:cubicBezTo>
                <a:cubicBezTo>
                  <a:pt x="23" y="51"/>
                  <a:pt x="23" y="51"/>
                  <a:pt x="23" y="51"/>
                </a:cubicBezTo>
                <a:cubicBezTo>
                  <a:pt x="23" y="52"/>
                  <a:pt x="22" y="52"/>
                  <a:pt x="23" y="52"/>
                </a:cubicBezTo>
                <a:cubicBezTo>
                  <a:pt x="23" y="53"/>
                  <a:pt x="23" y="53"/>
                  <a:pt x="23" y="53"/>
                </a:cubicBezTo>
                <a:cubicBezTo>
                  <a:pt x="23" y="53"/>
                  <a:pt x="23" y="53"/>
                  <a:pt x="24" y="53"/>
                </a:cubicBezTo>
                <a:cubicBezTo>
                  <a:pt x="24" y="53"/>
                  <a:pt x="24" y="53"/>
                  <a:pt x="24" y="52"/>
                </a:cubicBezTo>
                <a:cubicBezTo>
                  <a:pt x="24" y="53"/>
                  <a:pt x="24" y="54"/>
                  <a:pt x="23" y="54"/>
                </a:cubicBezTo>
                <a:cubicBezTo>
                  <a:pt x="23" y="55"/>
                  <a:pt x="23" y="55"/>
                  <a:pt x="23" y="55"/>
                </a:cubicBezTo>
                <a:lnTo>
                  <a:pt x="16" y="55"/>
                </a:lnTo>
                <a:close/>
                <a:moveTo>
                  <a:pt x="2" y="21"/>
                </a:moveTo>
                <a:cubicBezTo>
                  <a:pt x="2" y="20"/>
                  <a:pt x="3" y="19"/>
                  <a:pt x="3" y="19"/>
                </a:cubicBezTo>
                <a:cubicBezTo>
                  <a:pt x="3" y="18"/>
                  <a:pt x="4" y="17"/>
                  <a:pt x="4" y="16"/>
                </a:cubicBezTo>
                <a:cubicBezTo>
                  <a:pt x="4" y="15"/>
                  <a:pt x="5" y="15"/>
                  <a:pt x="6" y="14"/>
                </a:cubicBezTo>
                <a:cubicBezTo>
                  <a:pt x="6" y="14"/>
                  <a:pt x="6" y="14"/>
                  <a:pt x="6" y="14"/>
                </a:cubicBezTo>
                <a:cubicBezTo>
                  <a:pt x="6" y="14"/>
                  <a:pt x="6" y="14"/>
                  <a:pt x="6" y="13"/>
                </a:cubicBezTo>
                <a:cubicBezTo>
                  <a:pt x="6" y="13"/>
                  <a:pt x="6" y="13"/>
                  <a:pt x="5" y="13"/>
                </a:cubicBezTo>
                <a:cubicBezTo>
                  <a:pt x="5" y="13"/>
                  <a:pt x="5" y="13"/>
                  <a:pt x="5" y="13"/>
                </a:cubicBezTo>
                <a:cubicBezTo>
                  <a:pt x="5" y="13"/>
                  <a:pt x="5" y="13"/>
                  <a:pt x="5" y="13"/>
                </a:cubicBezTo>
                <a:cubicBezTo>
                  <a:pt x="5" y="13"/>
                  <a:pt x="5" y="13"/>
                  <a:pt x="5" y="13"/>
                </a:cubicBezTo>
                <a:cubicBezTo>
                  <a:pt x="5" y="13"/>
                  <a:pt x="5" y="12"/>
                  <a:pt x="6" y="12"/>
                </a:cubicBezTo>
                <a:cubicBezTo>
                  <a:pt x="7" y="10"/>
                  <a:pt x="9" y="8"/>
                  <a:pt x="10" y="8"/>
                </a:cubicBezTo>
                <a:cubicBezTo>
                  <a:pt x="10" y="8"/>
                  <a:pt x="10" y="7"/>
                  <a:pt x="11" y="6"/>
                </a:cubicBezTo>
                <a:cubicBezTo>
                  <a:pt x="11" y="6"/>
                  <a:pt x="11" y="6"/>
                  <a:pt x="11" y="6"/>
                </a:cubicBezTo>
                <a:cubicBezTo>
                  <a:pt x="12" y="5"/>
                  <a:pt x="13" y="4"/>
                  <a:pt x="15" y="3"/>
                </a:cubicBezTo>
                <a:cubicBezTo>
                  <a:pt x="16" y="3"/>
                  <a:pt x="17" y="2"/>
                  <a:pt x="19" y="2"/>
                </a:cubicBezTo>
                <a:cubicBezTo>
                  <a:pt x="19" y="2"/>
                  <a:pt x="20" y="3"/>
                  <a:pt x="21" y="3"/>
                </a:cubicBezTo>
                <a:cubicBezTo>
                  <a:pt x="21" y="3"/>
                  <a:pt x="21" y="3"/>
                  <a:pt x="21" y="3"/>
                </a:cubicBezTo>
                <a:cubicBezTo>
                  <a:pt x="22" y="3"/>
                  <a:pt x="22" y="3"/>
                  <a:pt x="22" y="3"/>
                </a:cubicBezTo>
                <a:cubicBezTo>
                  <a:pt x="20" y="3"/>
                  <a:pt x="18" y="5"/>
                  <a:pt x="17" y="6"/>
                </a:cubicBezTo>
                <a:cubicBezTo>
                  <a:pt x="16" y="7"/>
                  <a:pt x="13" y="9"/>
                  <a:pt x="12" y="9"/>
                </a:cubicBezTo>
                <a:cubicBezTo>
                  <a:pt x="12" y="9"/>
                  <a:pt x="12" y="9"/>
                  <a:pt x="12" y="9"/>
                </a:cubicBezTo>
                <a:cubicBezTo>
                  <a:pt x="12" y="9"/>
                  <a:pt x="12" y="9"/>
                  <a:pt x="11" y="9"/>
                </a:cubicBezTo>
                <a:cubicBezTo>
                  <a:pt x="11" y="8"/>
                  <a:pt x="11" y="9"/>
                  <a:pt x="10" y="9"/>
                </a:cubicBezTo>
                <a:cubicBezTo>
                  <a:pt x="10" y="9"/>
                  <a:pt x="10" y="9"/>
                  <a:pt x="10" y="9"/>
                </a:cubicBezTo>
                <a:cubicBezTo>
                  <a:pt x="10" y="9"/>
                  <a:pt x="10" y="10"/>
                  <a:pt x="11" y="10"/>
                </a:cubicBezTo>
                <a:cubicBezTo>
                  <a:pt x="11" y="10"/>
                  <a:pt x="11" y="10"/>
                  <a:pt x="12" y="11"/>
                </a:cubicBezTo>
                <a:cubicBezTo>
                  <a:pt x="12" y="11"/>
                  <a:pt x="12" y="12"/>
                  <a:pt x="12" y="12"/>
                </a:cubicBezTo>
                <a:cubicBezTo>
                  <a:pt x="12" y="12"/>
                  <a:pt x="12" y="12"/>
                  <a:pt x="12" y="12"/>
                </a:cubicBezTo>
                <a:cubicBezTo>
                  <a:pt x="11" y="14"/>
                  <a:pt x="8" y="15"/>
                  <a:pt x="8" y="15"/>
                </a:cubicBezTo>
                <a:cubicBezTo>
                  <a:pt x="8" y="15"/>
                  <a:pt x="8" y="15"/>
                  <a:pt x="8" y="15"/>
                </a:cubicBezTo>
                <a:cubicBezTo>
                  <a:pt x="7" y="15"/>
                  <a:pt x="7" y="15"/>
                  <a:pt x="7" y="15"/>
                </a:cubicBezTo>
                <a:cubicBezTo>
                  <a:pt x="8" y="16"/>
                  <a:pt x="8" y="16"/>
                  <a:pt x="8" y="16"/>
                </a:cubicBezTo>
                <a:cubicBezTo>
                  <a:pt x="9" y="16"/>
                  <a:pt x="11" y="15"/>
                  <a:pt x="12" y="13"/>
                </a:cubicBezTo>
                <a:cubicBezTo>
                  <a:pt x="13" y="14"/>
                  <a:pt x="13" y="14"/>
                  <a:pt x="14" y="14"/>
                </a:cubicBezTo>
                <a:cubicBezTo>
                  <a:pt x="15" y="14"/>
                  <a:pt x="17" y="14"/>
                  <a:pt x="18" y="13"/>
                </a:cubicBezTo>
                <a:cubicBezTo>
                  <a:pt x="17" y="14"/>
                  <a:pt x="18" y="14"/>
                  <a:pt x="18" y="14"/>
                </a:cubicBezTo>
                <a:cubicBezTo>
                  <a:pt x="18" y="14"/>
                  <a:pt x="18" y="15"/>
                  <a:pt x="18" y="15"/>
                </a:cubicBezTo>
                <a:cubicBezTo>
                  <a:pt x="18" y="15"/>
                  <a:pt x="18" y="15"/>
                  <a:pt x="18" y="15"/>
                </a:cubicBezTo>
                <a:cubicBezTo>
                  <a:pt x="19" y="15"/>
                  <a:pt x="19" y="14"/>
                  <a:pt x="19" y="14"/>
                </a:cubicBezTo>
                <a:cubicBezTo>
                  <a:pt x="19" y="14"/>
                  <a:pt x="19" y="14"/>
                  <a:pt x="19" y="14"/>
                </a:cubicBezTo>
                <a:cubicBezTo>
                  <a:pt x="19" y="14"/>
                  <a:pt x="19" y="13"/>
                  <a:pt x="19" y="13"/>
                </a:cubicBezTo>
                <a:cubicBezTo>
                  <a:pt x="19" y="12"/>
                  <a:pt x="19" y="12"/>
                  <a:pt x="19" y="12"/>
                </a:cubicBezTo>
                <a:cubicBezTo>
                  <a:pt x="19" y="12"/>
                  <a:pt x="19" y="12"/>
                  <a:pt x="19" y="11"/>
                </a:cubicBezTo>
                <a:cubicBezTo>
                  <a:pt x="20" y="10"/>
                  <a:pt x="20" y="10"/>
                  <a:pt x="21" y="10"/>
                </a:cubicBezTo>
                <a:cubicBezTo>
                  <a:pt x="22" y="10"/>
                  <a:pt x="22" y="10"/>
                  <a:pt x="22" y="10"/>
                </a:cubicBezTo>
                <a:cubicBezTo>
                  <a:pt x="22" y="10"/>
                  <a:pt x="22" y="10"/>
                  <a:pt x="22" y="10"/>
                </a:cubicBezTo>
                <a:cubicBezTo>
                  <a:pt x="23" y="10"/>
                  <a:pt x="23" y="10"/>
                  <a:pt x="23" y="10"/>
                </a:cubicBezTo>
                <a:cubicBezTo>
                  <a:pt x="23" y="9"/>
                  <a:pt x="23" y="9"/>
                  <a:pt x="23" y="9"/>
                </a:cubicBezTo>
                <a:cubicBezTo>
                  <a:pt x="23" y="9"/>
                  <a:pt x="22" y="8"/>
                  <a:pt x="21" y="8"/>
                </a:cubicBezTo>
                <a:cubicBezTo>
                  <a:pt x="20" y="8"/>
                  <a:pt x="19" y="9"/>
                  <a:pt x="18" y="11"/>
                </a:cubicBezTo>
                <a:cubicBezTo>
                  <a:pt x="18" y="11"/>
                  <a:pt x="18" y="11"/>
                  <a:pt x="18" y="12"/>
                </a:cubicBezTo>
                <a:cubicBezTo>
                  <a:pt x="17" y="12"/>
                  <a:pt x="15" y="12"/>
                  <a:pt x="14" y="12"/>
                </a:cubicBezTo>
                <a:cubicBezTo>
                  <a:pt x="14" y="12"/>
                  <a:pt x="13" y="12"/>
                  <a:pt x="13" y="12"/>
                </a:cubicBezTo>
                <a:cubicBezTo>
                  <a:pt x="13" y="12"/>
                  <a:pt x="13" y="12"/>
                  <a:pt x="13" y="12"/>
                </a:cubicBezTo>
                <a:cubicBezTo>
                  <a:pt x="13" y="12"/>
                  <a:pt x="13" y="11"/>
                  <a:pt x="13" y="11"/>
                </a:cubicBezTo>
                <a:cubicBezTo>
                  <a:pt x="13" y="11"/>
                  <a:pt x="13" y="10"/>
                  <a:pt x="13" y="10"/>
                </a:cubicBezTo>
                <a:cubicBezTo>
                  <a:pt x="14" y="10"/>
                  <a:pt x="17" y="8"/>
                  <a:pt x="18" y="7"/>
                </a:cubicBezTo>
                <a:cubicBezTo>
                  <a:pt x="19" y="6"/>
                  <a:pt x="21" y="4"/>
                  <a:pt x="23" y="4"/>
                </a:cubicBezTo>
                <a:cubicBezTo>
                  <a:pt x="23" y="4"/>
                  <a:pt x="23" y="4"/>
                  <a:pt x="23" y="4"/>
                </a:cubicBezTo>
                <a:cubicBezTo>
                  <a:pt x="23" y="4"/>
                  <a:pt x="24" y="4"/>
                  <a:pt x="24" y="4"/>
                </a:cubicBezTo>
                <a:cubicBezTo>
                  <a:pt x="24" y="4"/>
                  <a:pt x="24" y="5"/>
                  <a:pt x="24" y="5"/>
                </a:cubicBezTo>
                <a:cubicBezTo>
                  <a:pt x="24" y="6"/>
                  <a:pt x="24" y="6"/>
                  <a:pt x="24" y="6"/>
                </a:cubicBezTo>
                <a:cubicBezTo>
                  <a:pt x="23" y="5"/>
                  <a:pt x="22" y="5"/>
                  <a:pt x="22" y="5"/>
                </a:cubicBezTo>
                <a:cubicBezTo>
                  <a:pt x="21" y="5"/>
                  <a:pt x="20" y="6"/>
                  <a:pt x="19" y="7"/>
                </a:cubicBezTo>
                <a:cubicBezTo>
                  <a:pt x="19" y="7"/>
                  <a:pt x="19" y="8"/>
                  <a:pt x="19" y="8"/>
                </a:cubicBezTo>
                <a:cubicBezTo>
                  <a:pt x="19" y="8"/>
                  <a:pt x="19" y="8"/>
                  <a:pt x="19" y="8"/>
                </a:cubicBezTo>
                <a:cubicBezTo>
                  <a:pt x="19" y="8"/>
                  <a:pt x="20" y="8"/>
                  <a:pt x="20" y="8"/>
                </a:cubicBezTo>
                <a:cubicBezTo>
                  <a:pt x="20" y="8"/>
                  <a:pt x="21" y="7"/>
                  <a:pt x="22" y="7"/>
                </a:cubicBezTo>
                <a:cubicBezTo>
                  <a:pt x="23" y="7"/>
                  <a:pt x="24" y="7"/>
                  <a:pt x="24" y="9"/>
                </a:cubicBezTo>
                <a:cubicBezTo>
                  <a:pt x="24" y="13"/>
                  <a:pt x="24" y="13"/>
                  <a:pt x="24" y="13"/>
                </a:cubicBezTo>
                <a:cubicBezTo>
                  <a:pt x="24" y="14"/>
                  <a:pt x="24" y="15"/>
                  <a:pt x="23" y="15"/>
                </a:cubicBezTo>
                <a:cubicBezTo>
                  <a:pt x="23" y="15"/>
                  <a:pt x="23" y="15"/>
                  <a:pt x="22" y="15"/>
                </a:cubicBezTo>
                <a:cubicBezTo>
                  <a:pt x="22" y="15"/>
                  <a:pt x="22" y="15"/>
                  <a:pt x="22" y="15"/>
                </a:cubicBezTo>
                <a:cubicBezTo>
                  <a:pt x="21" y="15"/>
                  <a:pt x="18" y="16"/>
                  <a:pt x="18" y="17"/>
                </a:cubicBezTo>
                <a:cubicBezTo>
                  <a:pt x="17" y="18"/>
                  <a:pt x="17" y="18"/>
                  <a:pt x="16" y="18"/>
                </a:cubicBezTo>
                <a:cubicBezTo>
                  <a:pt x="16" y="18"/>
                  <a:pt x="14" y="17"/>
                  <a:pt x="13" y="17"/>
                </a:cubicBezTo>
                <a:cubicBezTo>
                  <a:pt x="12" y="17"/>
                  <a:pt x="12" y="17"/>
                  <a:pt x="12" y="17"/>
                </a:cubicBezTo>
                <a:cubicBezTo>
                  <a:pt x="10" y="18"/>
                  <a:pt x="9" y="19"/>
                  <a:pt x="8" y="20"/>
                </a:cubicBezTo>
                <a:cubicBezTo>
                  <a:pt x="8" y="21"/>
                  <a:pt x="7" y="21"/>
                  <a:pt x="6" y="22"/>
                </a:cubicBezTo>
                <a:cubicBezTo>
                  <a:pt x="6" y="23"/>
                  <a:pt x="6" y="23"/>
                  <a:pt x="6" y="23"/>
                </a:cubicBezTo>
                <a:cubicBezTo>
                  <a:pt x="5" y="24"/>
                  <a:pt x="5" y="25"/>
                  <a:pt x="5" y="26"/>
                </a:cubicBezTo>
                <a:cubicBezTo>
                  <a:pt x="5" y="26"/>
                  <a:pt x="5" y="26"/>
                  <a:pt x="4" y="26"/>
                </a:cubicBezTo>
                <a:cubicBezTo>
                  <a:pt x="4" y="26"/>
                  <a:pt x="3" y="26"/>
                  <a:pt x="3" y="27"/>
                </a:cubicBezTo>
                <a:cubicBezTo>
                  <a:pt x="2" y="27"/>
                  <a:pt x="2" y="26"/>
                  <a:pt x="2" y="25"/>
                </a:cubicBezTo>
                <a:cubicBezTo>
                  <a:pt x="2" y="25"/>
                  <a:pt x="2" y="24"/>
                  <a:pt x="3" y="24"/>
                </a:cubicBezTo>
                <a:cubicBezTo>
                  <a:pt x="3" y="24"/>
                  <a:pt x="3" y="24"/>
                  <a:pt x="3" y="24"/>
                </a:cubicBezTo>
                <a:cubicBezTo>
                  <a:pt x="3" y="22"/>
                  <a:pt x="5" y="21"/>
                  <a:pt x="5" y="21"/>
                </a:cubicBezTo>
                <a:cubicBezTo>
                  <a:pt x="5" y="21"/>
                  <a:pt x="5" y="20"/>
                  <a:pt x="5" y="20"/>
                </a:cubicBezTo>
                <a:cubicBezTo>
                  <a:pt x="5" y="20"/>
                  <a:pt x="4" y="20"/>
                  <a:pt x="4" y="20"/>
                </a:cubicBezTo>
                <a:cubicBezTo>
                  <a:pt x="4" y="20"/>
                  <a:pt x="4" y="20"/>
                  <a:pt x="4" y="20"/>
                </a:cubicBezTo>
                <a:cubicBezTo>
                  <a:pt x="4" y="20"/>
                  <a:pt x="3" y="21"/>
                  <a:pt x="2" y="22"/>
                </a:cubicBezTo>
                <a:cubicBezTo>
                  <a:pt x="2" y="21"/>
                  <a:pt x="2" y="21"/>
                  <a:pt x="2" y="21"/>
                </a:cubicBezTo>
                <a:close/>
                <a:moveTo>
                  <a:pt x="5" y="35"/>
                </a:moveTo>
                <a:cubicBezTo>
                  <a:pt x="4" y="35"/>
                  <a:pt x="4" y="34"/>
                  <a:pt x="4" y="34"/>
                </a:cubicBezTo>
                <a:cubicBezTo>
                  <a:pt x="4" y="34"/>
                  <a:pt x="4" y="34"/>
                  <a:pt x="4" y="34"/>
                </a:cubicBezTo>
                <a:cubicBezTo>
                  <a:pt x="4" y="34"/>
                  <a:pt x="5" y="34"/>
                  <a:pt x="5" y="34"/>
                </a:cubicBezTo>
                <a:cubicBezTo>
                  <a:pt x="6" y="34"/>
                  <a:pt x="6" y="34"/>
                  <a:pt x="6" y="34"/>
                </a:cubicBezTo>
                <a:cubicBezTo>
                  <a:pt x="6" y="33"/>
                  <a:pt x="6" y="33"/>
                  <a:pt x="6" y="33"/>
                </a:cubicBezTo>
                <a:cubicBezTo>
                  <a:pt x="6" y="33"/>
                  <a:pt x="6" y="32"/>
                  <a:pt x="5" y="32"/>
                </a:cubicBezTo>
                <a:cubicBezTo>
                  <a:pt x="5" y="32"/>
                  <a:pt x="5" y="32"/>
                  <a:pt x="5" y="32"/>
                </a:cubicBezTo>
                <a:cubicBezTo>
                  <a:pt x="5" y="32"/>
                  <a:pt x="5" y="33"/>
                  <a:pt x="4" y="33"/>
                </a:cubicBezTo>
                <a:cubicBezTo>
                  <a:pt x="3" y="33"/>
                  <a:pt x="3" y="32"/>
                  <a:pt x="2" y="32"/>
                </a:cubicBezTo>
                <a:cubicBezTo>
                  <a:pt x="2" y="32"/>
                  <a:pt x="2" y="31"/>
                  <a:pt x="2" y="30"/>
                </a:cubicBezTo>
                <a:cubicBezTo>
                  <a:pt x="2" y="29"/>
                  <a:pt x="3" y="29"/>
                  <a:pt x="3" y="28"/>
                </a:cubicBezTo>
                <a:cubicBezTo>
                  <a:pt x="4" y="28"/>
                  <a:pt x="4" y="27"/>
                  <a:pt x="5" y="27"/>
                </a:cubicBezTo>
                <a:cubicBezTo>
                  <a:pt x="5" y="28"/>
                  <a:pt x="5" y="28"/>
                  <a:pt x="5" y="28"/>
                </a:cubicBezTo>
                <a:cubicBezTo>
                  <a:pt x="5" y="28"/>
                  <a:pt x="5" y="28"/>
                  <a:pt x="5" y="28"/>
                </a:cubicBezTo>
                <a:cubicBezTo>
                  <a:pt x="6" y="28"/>
                  <a:pt x="6" y="28"/>
                  <a:pt x="6" y="28"/>
                </a:cubicBezTo>
                <a:cubicBezTo>
                  <a:pt x="6" y="28"/>
                  <a:pt x="6" y="28"/>
                  <a:pt x="6" y="28"/>
                </a:cubicBezTo>
                <a:cubicBezTo>
                  <a:pt x="6" y="28"/>
                  <a:pt x="6" y="28"/>
                  <a:pt x="6" y="28"/>
                </a:cubicBezTo>
                <a:cubicBezTo>
                  <a:pt x="6" y="28"/>
                  <a:pt x="6" y="28"/>
                  <a:pt x="6" y="28"/>
                </a:cubicBezTo>
                <a:cubicBezTo>
                  <a:pt x="6" y="27"/>
                  <a:pt x="6" y="25"/>
                  <a:pt x="7" y="24"/>
                </a:cubicBezTo>
                <a:cubicBezTo>
                  <a:pt x="7" y="24"/>
                  <a:pt x="7" y="23"/>
                  <a:pt x="7" y="23"/>
                </a:cubicBezTo>
                <a:cubicBezTo>
                  <a:pt x="8" y="23"/>
                  <a:pt x="8" y="23"/>
                  <a:pt x="8" y="23"/>
                </a:cubicBezTo>
                <a:cubicBezTo>
                  <a:pt x="8" y="22"/>
                  <a:pt x="9" y="22"/>
                  <a:pt x="9" y="21"/>
                </a:cubicBezTo>
                <a:cubicBezTo>
                  <a:pt x="10" y="20"/>
                  <a:pt x="10" y="19"/>
                  <a:pt x="12" y="19"/>
                </a:cubicBezTo>
                <a:cubicBezTo>
                  <a:pt x="13" y="19"/>
                  <a:pt x="14" y="19"/>
                  <a:pt x="14" y="19"/>
                </a:cubicBezTo>
                <a:cubicBezTo>
                  <a:pt x="14" y="19"/>
                  <a:pt x="14" y="19"/>
                  <a:pt x="14" y="19"/>
                </a:cubicBezTo>
                <a:cubicBezTo>
                  <a:pt x="14" y="19"/>
                  <a:pt x="14" y="19"/>
                  <a:pt x="14" y="20"/>
                </a:cubicBezTo>
                <a:cubicBezTo>
                  <a:pt x="14" y="20"/>
                  <a:pt x="15" y="20"/>
                  <a:pt x="15" y="20"/>
                </a:cubicBezTo>
                <a:cubicBezTo>
                  <a:pt x="15" y="20"/>
                  <a:pt x="15" y="20"/>
                  <a:pt x="15" y="20"/>
                </a:cubicBezTo>
                <a:cubicBezTo>
                  <a:pt x="17" y="19"/>
                  <a:pt x="18" y="19"/>
                  <a:pt x="19" y="18"/>
                </a:cubicBezTo>
                <a:cubicBezTo>
                  <a:pt x="19" y="17"/>
                  <a:pt x="21" y="16"/>
                  <a:pt x="22" y="16"/>
                </a:cubicBezTo>
                <a:cubicBezTo>
                  <a:pt x="22" y="16"/>
                  <a:pt x="22" y="16"/>
                  <a:pt x="23" y="16"/>
                </a:cubicBezTo>
                <a:cubicBezTo>
                  <a:pt x="23" y="16"/>
                  <a:pt x="24" y="16"/>
                  <a:pt x="24" y="16"/>
                </a:cubicBezTo>
                <a:cubicBezTo>
                  <a:pt x="24" y="16"/>
                  <a:pt x="24" y="16"/>
                  <a:pt x="24" y="17"/>
                </a:cubicBezTo>
                <a:cubicBezTo>
                  <a:pt x="24" y="20"/>
                  <a:pt x="24" y="20"/>
                  <a:pt x="24" y="20"/>
                </a:cubicBezTo>
                <a:cubicBezTo>
                  <a:pt x="24" y="20"/>
                  <a:pt x="24" y="20"/>
                  <a:pt x="24" y="20"/>
                </a:cubicBezTo>
                <a:cubicBezTo>
                  <a:pt x="24" y="20"/>
                  <a:pt x="24" y="20"/>
                  <a:pt x="23" y="20"/>
                </a:cubicBezTo>
                <a:cubicBezTo>
                  <a:pt x="23" y="20"/>
                  <a:pt x="23" y="20"/>
                  <a:pt x="23" y="20"/>
                </a:cubicBezTo>
                <a:cubicBezTo>
                  <a:pt x="22" y="20"/>
                  <a:pt x="21" y="21"/>
                  <a:pt x="20" y="22"/>
                </a:cubicBezTo>
                <a:cubicBezTo>
                  <a:pt x="20" y="22"/>
                  <a:pt x="19" y="21"/>
                  <a:pt x="18" y="22"/>
                </a:cubicBezTo>
                <a:cubicBezTo>
                  <a:pt x="17" y="22"/>
                  <a:pt x="16" y="23"/>
                  <a:pt x="15" y="24"/>
                </a:cubicBezTo>
                <a:cubicBezTo>
                  <a:pt x="15" y="24"/>
                  <a:pt x="15" y="24"/>
                  <a:pt x="15" y="24"/>
                </a:cubicBezTo>
                <a:cubicBezTo>
                  <a:pt x="15" y="24"/>
                  <a:pt x="15" y="25"/>
                  <a:pt x="16" y="25"/>
                </a:cubicBezTo>
                <a:cubicBezTo>
                  <a:pt x="16" y="25"/>
                  <a:pt x="16" y="25"/>
                  <a:pt x="16" y="25"/>
                </a:cubicBezTo>
                <a:cubicBezTo>
                  <a:pt x="16" y="25"/>
                  <a:pt x="17" y="25"/>
                  <a:pt x="17" y="24"/>
                </a:cubicBezTo>
                <a:cubicBezTo>
                  <a:pt x="17" y="24"/>
                  <a:pt x="17" y="24"/>
                  <a:pt x="17" y="24"/>
                </a:cubicBezTo>
                <a:cubicBezTo>
                  <a:pt x="17" y="24"/>
                  <a:pt x="17" y="23"/>
                  <a:pt x="18" y="23"/>
                </a:cubicBezTo>
                <a:cubicBezTo>
                  <a:pt x="19" y="23"/>
                  <a:pt x="19" y="23"/>
                  <a:pt x="20" y="23"/>
                </a:cubicBezTo>
                <a:cubicBezTo>
                  <a:pt x="20" y="23"/>
                  <a:pt x="20" y="23"/>
                  <a:pt x="20" y="23"/>
                </a:cubicBezTo>
                <a:cubicBezTo>
                  <a:pt x="19" y="23"/>
                  <a:pt x="20" y="24"/>
                  <a:pt x="20" y="24"/>
                </a:cubicBezTo>
                <a:cubicBezTo>
                  <a:pt x="20" y="24"/>
                  <a:pt x="21" y="24"/>
                  <a:pt x="21" y="24"/>
                </a:cubicBezTo>
                <a:cubicBezTo>
                  <a:pt x="21" y="24"/>
                  <a:pt x="21" y="23"/>
                  <a:pt x="21" y="23"/>
                </a:cubicBezTo>
                <a:cubicBezTo>
                  <a:pt x="21" y="23"/>
                  <a:pt x="21" y="23"/>
                  <a:pt x="21" y="23"/>
                </a:cubicBezTo>
                <a:cubicBezTo>
                  <a:pt x="21" y="23"/>
                  <a:pt x="21" y="23"/>
                  <a:pt x="21" y="23"/>
                </a:cubicBezTo>
                <a:cubicBezTo>
                  <a:pt x="21" y="23"/>
                  <a:pt x="21" y="23"/>
                  <a:pt x="21" y="23"/>
                </a:cubicBezTo>
                <a:cubicBezTo>
                  <a:pt x="22" y="22"/>
                  <a:pt x="23" y="22"/>
                  <a:pt x="23" y="22"/>
                </a:cubicBezTo>
                <a:cubicBezTo>
                  <a:pt x="23" y="22"/>
                  <a:pt x="23" y="22"/>
                  <a:pt x="23" y="22"/>
                </a:cubicBezTo>
                <a:cubicBezTo>
                  <a:pt x="24" y="22"/>
                  <a:pt x="24" y="22"/>
                  <a:pt x="24" y="22"/>
                </a:cubicBezTo>
                <a:cubicBezTo>
                  <a:pt x="24" y="22"/>
                  <a:pt x="24" y="22"/>
                  <a:pt x="24" y="22"/>
                </a:cubicBezTo>
                <a:cubicBezTo>
                  <a:pt x="24" y="28"/>
                  <a:pt x="24" y="28"/>
                  <a:pt x="24" y="28"/>
                </a:cubicBezTo>
                <a:cubicBezTo>
                  <a:pt x="24" y="28"/>
                  <a:pt x="24" y="29"/>
                  <a:pt x="24" y="29"/>
                </a:cubicBezTo>
                <a:cubicBezTo>
                  <a:pt x="24" y="30"/>
                  <a:pt x="23" y="30"/>
                  <a:pt x="23" y="30"/>
                </a:cubicBezTo>
                <a:cubicBezTo>
                  <a:pt x="22" y="30"/>
                  <a:pt x="21" y="31"/>
                  <a:pt x="19" y="32"/>
                </a:cubicBezTo>
                <a:cubicBezTo>
                  <a:pt x="18" y="33"/>
                  <a:pt x="16" y="33"/>
                  <a:pt x="15" y="32"/>
                </a:cubicBezTo>
                <a:cubicBezTo>
                  <a:pt x="15" y="31"/>
                  <a:pt x="15" y="30"/>
                  <a:pt x="15" y="30"/>
                </a:cubicBezTo>
                <a:cubicBezTo>
                  <a:pt x="15" y="30"/>
                  <a:pt x="15" y="30"/>
                  <a:pt x="15" y="30"/>
                </a:cubicBezTo>
                <a:cubicBezTo>
                  <a:pt x="15" y="30"/>
                  <a:pt x="16" y="30"/>
                  <a:pt x="17" y="29"/>
                </a:cubicBezTo>
                <a:cubicBezTo>
                  <a:pt x="17" y="29"/>
                  <a:pt x="17" y="29"/>
                  <a:pt x="17" y="29"/>
                </a:cubicBezTo>
                <a:cubicBezTo>
                  <a:pt x="17" y="29"/>
                  <a:pt x="17" y="28"/>
                  <a:pt x="17" y="28"/>
                </a:cubicBezTo>
                <a:cubicBezTo>
                  <a:pt x="17" y="28"/>
                  <a:pt x="16" y="28"/>
                  <a:pt x="16" y="28"/>
                </a:cubicBezTo>
                <a:cubicBezTo>
                  <a:pt x="16" y="28"/>
                  <a:pt x="16" y="28"/>
                  <a:pt x="16" y="28"/>
                </a:cubicBezTo>
                <a:cubicBezTo>
                  <a:pt x="16" y="28"/>
                  <a:pt x="16" y="28"/>
                  <a:pt x="15" y="28"/>
                </a:cubicBezTo>
                <a:cubicBezTo>
                  <a:pt x="15" y="28"/>
                  <a:pt x="14" y="28"/>
                  <a:pt x="13" y="27"/>
                </a:cubicBezTo>
                <a:cubicBezTo>
                  <a:pt x="13" y="27"/>
                  <a:pt x="13" y="27"/>
                  <a:pt x="13" y="27"/>
                </a:cubicBezTo>
                <a:cubicBezTo>
                  <a:pt x="13" y="27"/>
                  <a:pt x="13" y="27"/>
                  <a:pt x="13" y="27"/>
                </a:cubicBezTo>
                <a:cubicBezTo>
                  <a:pt x="12" y="25"/>
                  <a:pt x="12" y="23"/>
                  <a:pt x="12" y="23"/>
                </a:cubicBezTo>
                <a:cubicBezTo>
                  <a:pt x="12" y="23"/>
                  <a:pt x="12" y="23"/>
                  <a:pt x="12" y="23"/>
                </a:cubicBezTo>
                <a:cubicBezTo>
                  <a:pt x="12" y="23"/>
                  <a:pt x="12" y="22"/>
                  <a:pt x="11" y="22"/>
                </a:cubicBezTo>
                <a:cubicBezTo>
                  <a:pt x="11" y="22"/>
                  <a:pt x="11" y="23"/>
                  <a:pt x="11" y="23"/>
                </a:cubicBezTo>
                <a:cubicBezTo>
                  <a:pt x="11" y="23"/>
                  <a:pt x="11" y="25"/>
                  <a:pt x="11" y="27"/>
                </a:cubicBezTo>
                <a:cubicBezTo>
                  <a:pt x="11" y="27"/>
                  <a:pt x="10" y="27"/>
                  <a:pt x="9" y="28"/>
                </a:cubicBezTo>
                <a:cubicBezTo>
                  <a:pt x="9" y="29"/>
                  <a:pt x="9" y="31"/>
                  <a:pt x="9" y="31"/>
                </a:cubicBezTo>
                <a:cubicBezTo>
                  <a:pt x="8" y="31"/>
                  <a:pt x="9" y="31"/>
                  <a:pt x="9" y="31"/>
                </a:cubicBezTo>
                <a:cubicBezTo>
                  <a:pt x="9" y="31"/>
                  <a:pt x="9" y="32"/>
                  <a:pt x="9" y="32"/>
                </a:cubicBezTo>
                <a:cubicBezTo>
                  <a:pt x="10" y="32"/>
                  <a:pt x="10" y="31"/>
                  <a:pt x="10" y="31"/>
                </a:cubicBezTo>
                <a:cubicBezTo>
                  <a:pt x="10" y="30"/>
                  <a:pt x="10" y="29"/>
                  <a:pt x="11" y="29"/>
                </a:cubicBezTo>
                <a:cubicBezTo>
                  <a:pt x="11" y="28"/>
                  <a:pt x="12" y="28"/>
                  <a:pt x="12" y="28"/>
                </a:cubicBezTo>
                <a:cubicBezTo>
                  <a:pt x="12" y="28"/>
                  <a:pt x="12" y="28"/>
                  <a:pt x="12" y="28"/>
                </a:cubicBezTo>
                <a:cubicBezTo>
                  <a:pt x="13" y="29"/>
                  <a:pt x="13" y="29"/>
                  <a:pt x="14" y="29"/>
                </a:cubicBezTo>
                <a:cubicBezTo>
                  <a:pt x="13" y="30"/>
                  <a:pt x="13" y="31"/>
                  <a:pt x="14" y="32"/>
                </a:cubicBezTo>
                <a:cubicBezTo>
                  <a:pt x="14" y="33"/>
                  <a:pt x="15" y="33"/>
                  <a:pt x="15" y="33"/>
                </a:cubicBezTo>
                <a:cubicBezTo>
                  <a:pt x="14" y="34"/>
                  <a:pt x="14" y="34"/>
                  <a:pt x="13" y="34"/>
                </a:cubicBezTo>
                <a:cubicBezTo>
                  <a:pt x="13" y="34"/>
                  <a:pt x="13" y="34"/>
                  <a:pt x="13" y="34"/>
                </a:cubicBezTo>
                <a:cubicBezTo>
                  <a:pt x="13" y="34"/>
                  <a:pt x="13" y="34"/>
                  <a:pt x="13" y="34"/>
                </a:cubicBezTo>
                <a:cubicBezTo>
                  <a:pt x="13" y="34"/>
                  <a:pt x="14" y="33"/>
                  <a:pt x="13" y="33"/>
                </a:cubicBezTo>
                <a:cubicBezTo>
                  <a:pt x="13" y="33"/>
                  <a:pt x="13" y="33"/>
                  <a:pt x="12" y="33"/>
                </a:cubicBezTo>
                <a:cubicBezTo>
                  <a:pt x="12" y="33"/>
                  <a:pt x="11" y="35"/>
                  <a:pt x="10" y="36"/>
                </a:cubicBezTo>
                <a:cubicBezTo>
                  <a:pt x="10" y="36"/>
                  <a:pt x="9" y="37"/>
                  <a:pt x="8" y="37"/>
                </a:cubicBezTo>
                <a:cubicBezTo>
                  <a:pt x="6" y="37"/>
                  <a:pt x="5" y="36"/>
                  <a:pt x="5" y="35"/>
                </a:cubicBezTo>
                <a:close/>
                <a:moveTo>
                  <a:pt x="13" y="51"/>
                </a:moveTo>
                <a:cubicBezTo>
                  <a:pt x="13" y="51"/>
                  <a:pt x="12" y="49"/>
                  <a:pt x="13" y="48"/>
                </a:cubicBezTo>
                <a:cubicBezTo>
                  <a:pt x="13" y="48"/>
                  <a:pt x="13" y="48"/>
                  <a:pt x="14" y="48"/>
                </a:cubicBezTo>
                <a:cubicBezTo>
                  <a:pt x="14" y="48"/>
                  <a:pt x="14" y="48"/>
                  <a:pt x="14" y="48"/>
                </a:cubicBezTo>
                <a:cubicBezTo>
                  <a:pt x="14" y="48"/>
                  <a:pt x="14" y="48"/>
                  <a:pt x="14" y="48"/>
                </a:cubicBezTo>
                <a:cubicBezTo>
                  <a:pt x="14" y="49"/>
                  <a:pt x="14" y="49"/>
                  <a:pt x="14" y="49"/>
                </a:cubicBezTo>
                <a:cubicBezTo>
                  <a:pt x="14" y="49"/>
                  <a:pt x="14" y="49"/>
                  <a:pt x="14" y="49"/>
                </a:cubicBezTo>
                <a:cubicBezTo>
                  <a:pt x="15" y="49"/>
                  <a:pt x="15" y="48"/>
                  <a:pt x="15" y="48"/>
                </a:cubicBezTo>
                <a:cubicBezTo>
                  <a:pt x="15" y="48"/>
                  <a:pt x="15" y="47"/>
                  <a:pt x="15" y="47"/>
                </a:cubicBezTo>
                <a:cubicBezTo>
                  <a:pt x="15" y="47"/>
                  <a:pt x="15" y="47"/>
                  <a:pt x="15" y="47"/>
                </a:cubicBezTo>
                <a:cubicBezTo>
                  <a:pt x="15" y="46"/>
                  <a:pt x="15" y="46"/>
                  <a:pt x="14" y="46"/>
                </a:cubicBezTo>
                <a:cubicBezTo>
                  <a:pt x="14" y="45"/>
                  <a:pt x="13" y="44"/>
                  <a:pt x="13" y="44"/>
                </a:cubicBezTo>
                <a:cubicBezTo>
                  <a:pt x="13" y="42"/>
                  <a:pt x="13" y="41"/>
                  <a:pt x="13" y="41"/>
                </a:cubicBezTo>
                <a:cubicBezTo>
                  <a:pt x="14" y="41"/>
                  <a:pt x="14" y="41"/>
                  <a:pt x="13" y="40"/>
                </a:cubicBezTo>
                <a:cubicBezTo>
                  <a:pt x="13" y="40"/>
                  <a:pt x="12" y="40"/>
                  <a:pt x="12" y="41"/>
                </a:cubicBezTo>
                <a:cubicBezTo>
                  <a:pt x="12" y="41"/>
                  <a:pt x="12" y="41"/>
                  <a:pt x="12" y="41"/>
                </a:cubicBezTo>
                <a:cubicBezTo>
                  <a:pt x="12" y="41"/>
                  <a:pt x="12" y="41"/>
                  <a:pt x="12" y="41"/>
                </a:cubicBezTo>
                <a:cubicBezTo>
                  <a:pt x="12" y="42"/>
                  <a:pt x="12" y="43"/>
                  <a:pt x="12" y="44"/>
                </a:cubicBezTo>
                <a:cubicBezTo>
                  <a:pt x="12" y="45"/>
                  <a:pt x="13" y="46"/>
                  <a:pt x="13" y="46"/>
                </a:cubicBezTo>
                <a:cubicBezTo>
                  <a:pt x="13" y="46"/>
                  <a:pt x="12" y="47"/>
                  <a:pt x="12" y="47"/>
                </a:cubicBezTo>
                <a:cubicBezTo>
                  <a:pt x="11" y="47"/>
                  <a:pt x="11" y="46"/>
                  <a:pt x="10" y="46"/>
                </a:cubicBezTo>
                <a:cubicBezTo>
                  <a:pt x="10" y="45"/>
                  <a:pt x="10" y="45"/>
                  <a:pt x="9" y="44"/>
                </a:cubicBezTo>
                <a:cubicBezTo>
                  <a:pt x="10" y="44"/>
                  <a:pt x="10" y="44"/>
                  <a:pt x="10" y="44"/>
                </a:cubicBezTo>
                <a:cubicBezTo>
                  <a:pt x="10" y="44"/>
                  <a:pt x="10" y="44"/>
                  <a:pt x="10" y="44"/>
                </a:cubicBezTo>
                <a:cubicBezTo>
                  <a:pt x="10" y="44"/>
                  <a:pt x="10" y="44"/>
                  <a:pt x="10" y="44"/>
                </a:cubicBezTo>
                <a:cubicBezTo>
                  <a:pt x="10" y="43"/>
                  <a:pt x="10" y="43"/>
                  <a:pt x="10" y="43"/>
                </a:cubicBezTo>
                <a:cubicBezTo>
                  <a:pt x="10" y="43"/>
                  <a:pt x="8" y="43"/>
                  <a:pt x="7" y="41"/>
                </a:cubicBezTo>
                <a:cubicBezTo>
                  <a:pt x="6" y="40"/>
                  <a:pt x="6" y="39"/>
                  <a:pt x="6" y="38"/>
                </a:cubicBezTo>
                <a:cubicBezTo>
                  <a:pt x="6" y="38"/>
                  <a:pt x="7" y="38"/>
                  <a:pt x="7" y="38"/>
                </a:cubicBezTo>
                <a:cubicBezTo>
                  <a:pt x="8" y="38"/>
                  <a:pt x="8" y="38"/>
                  <a:pt x="8" y="38"/>
                </a:cubicBezTo>
                <a:cubicBezTo>
                  <a:pt x="10" y="38"/>
                  <a:pt x="11" y="37"/>
                  <a:pt x="11" y="37"/>
                </a:cubicBezTo>
                <a:cubicBezTo>
                  <a:pt x="11" y="37"/>
                  <a:pt x="11" y="37"/>
                  <a:pt x="11" y="37"/>
                </a:cubicBezTo>
                <a:cubicBezTo>
                  <a:pt x="12" y="36"/>
                  <a:pt x="12" y="36"/>
                  <a:pt x="13" y="36"/>
                </a:cubicBezTo>
                <a:cubicBezTo>
                  <a:pt x="14" y="36"/>
                  <a:pt x="14" y="36"/>
                  <a:pt x="15" y="35"/>
                </a:cubicBezTo>
                <a:cubicBezTo>
                  <a:pt x="14" y="36"/>
                  <a:pt x="14" y="38"/>
                  <a:pt x="15" y="39"/>
                </a:cubicBezTo>
                <a:cubicBezTo>
                  <a:pt x="16" y="40"/>
                  <a:pt x="16" y="40"/>
                  <a:pt x="16" y="40"/>
                </a:cubicBezTo>
                <a:cubicBezTo>
                  <a:pt x="16" y="40"/>
                  <a:pt x="16" y="40"/>
                  <a:pt x="16" y="40"/>
                </a:cubicBezTo>
                <a:cubicBezTo>
                  <a:pt x="16" y="41"/>
                  <a:pt x="15" y="43"/>
                  <a:pt x="15" y="44"/>
                </a:cubicBezTo>
                <a:cubicBezTo>
                  <a:pt x="15" y="46"/>
                  <a:pt x="17" y="47"/>
                  <a:pt x="18" y="47"/>
                </a:cubicBezTo>
                <a:cubicBezTo>
                  <a:pt x="18" y="48"/>
                  <a:pt x="18" y="50"/>
                  <a:pt x="17" y="51"/>
                </a:cubicBezTo>
                <a:cubicBezTo>
                  <a:pt x="17" y="51"/>
                  <a:pt x="17" y="51"/>
                  <a:pt x="17" y="51"/>
                </a:cubicBezTo>
                <a:cubicBezTo>
                  <a:pt x="17" y="51"/>
                  <a:pt x="16" y="51"/>
                  <a:pt x="16" y="51"/>
                </a:cubicBezTo>
                <a:cubicBezTo>
                  <a:pt x="15" y="52"/>
                  <a:pt x="15" y="52"/>
                  <a:pt x="14" y="52"/>
                </a:cubicBezTo>
                <a:cubicBezTo>
                  <a:pt x="14" y="52"/>
                  <a:pt x="14" y="52"/>
                  <a:pt x="14" y="52"/>
                </a:cubicBezTo>
                <a:cubicBezTo>
                  <a:pt x="14" y="52"/>
                  <a:pt x="14" y="52"/>
                  <a:pt x="14" y="52"/>
                </a:cubicBezTo>
                <a:cubicBezTo>
                  <a:pt x="14" y="52"/>
                  <a:pt x="14" y="51"/>
                  <a:pt x="13" y="51"/>
                </a:cubicBezTo>
                <a:close/>
                <a:moveTo>
                  <a:pt x="33" y="75"/>
                </a:moveTo>
                <a:cubicBezTo>
                  <a:pt x="21" y="75"/>
                  <a:pt x="21" y="75"/>
                  <a:pt x="21" y="75"/>
                </a:cubicBezTo>
                <a:cubicBezTo>
                  <a:pt x="20" y="75"/>
                  <a:pt x="20" y="75"/>
                  <a:pt x="20" y="75"/>
                </a:cubicBezTo>
                <a:cubicBezTo>
                  <a:pt x="20" y="74"/>
                  <a:pt x="20" y="74"/>
                  <a:pt x="20" y="74"/>
                </a:cubicBezTo>
                <a:cubicBezTo>
                  <a:pt x="33" y="74"/>
                  <a:pt x="33" y="74"/>
                  <a:pt x="33" y="74"/>
                </a:cubicBezTo>
                <a:cubicBezTo>
                  <a:pt x="33" y="75"/>
                  <a:pt x="33" y="75"/>
                  <a:pt x="33" y="75"/>
                </a:cubicBezTo>
                <a:cubicBezTo>
                  <a:pt x="33" y="75"/>
                  <a:pt x="33" y="75"/>
                  <a:pt x="33" y="75"/>
                </a:cubicBezTo>
                <a:close/>
                <a:moveTo>
                  <a:pt x="37" y="68"/>
                </a:moveTo>
                <a:cubicBezTo>
                  <a:pt x="37" y="70"/>
                  <a:pt x="36" y="71"/>
                  <a:pt x="35" y="71"/>
                </a:cubicBezTo>
                <a:cubicBezTo>
                  <a:pt x="22" y="71"/>
                  <a:pt x="22" y="71"/>
                  <a:pt x="22" y="71"/>
                </a:cubicBezTo>
                <a:cubicBezTo>
                  <a:pt x="21" y="70"/>
                  <a:pt x="20" y="69"/>
                  <a:pt x="20" y="67"/>
                </a:cubicBezTo>
                <a:cubicBezTo>
                  <a:pt x="20" y="60"/>
                  <a:pt x="20" y="60"/>
                  <a:pt x="20" y="60"/>
                </a:cubicBezTo>
                <a:cubicBezTo>
                  <a:pt x="20" y="59"/>
                  <a:pt x="20" y="59"/>
                  <a:pt x="19" y="59"/>
                </a:cubicBezTo>
                <a:cubicBezTo>
                  <a:pt x="19" y="59"/>
                  <a:pt x="18" y="59"/>
                  <a:pt x="18" y="60"/>
                </a:cubicBezTo>
                <a:cubicBezTo>
                  <a:pt x="18" y="67"/>
                  <a:pt x="18" y="67"/>
                  <a:pt x="18" y="67"/>
                </a:cubicBezTo>
                <a:cubicBezTo>
                  <a:pt x="18" y="69"/>
                  <a:pt x="19" y="70"/>
                  <a:pt x="19" y="71"/>
                </a:cubicBezTo>
                <a:cubicBezTo>
                  <a:pt x="19" y="71"/>
                  <a:pt x="19" y="71"/>
                  <a:pt x="19" y="71"/>
                </a:cubicBezTo>
                <a:cubicBezTo>
                  <a:pt x="18" y="71"/>
                  <a:pt x="17" y="70"/>
                  <a:pt x="17" y="68"/>
                </a:cubicBezTo>
                <a:cubicBezTo>
                  <a:pt x="17" y="58"/>
                  <a:pt x="17" y="58"/>
                  <a:pt x="17" y="58"/>
                </a:cubicBezTo>
                <a:cubicBezTo>
                  <a:pt x="28" y="58"/>
                  <a:pt x="28" y="58"/>
                  <a:pt x="28" y="58"/>
                </a:cubicBezTo>
                <a:cubicBezTo>
                  <a:pt x="37" y="58"/>
                  <a:pt x="37" y="58"/>
                  <a:pt x="37" y="58"/>
                </a:cubicBezTo>
                <a:lnTo>
                  <a:pt x="37" y="68"/>
                </a:lnTo>
                <a:close/>
                <a:moveTo>
                  <a:pt x="43" y="40"/>
                </a:moveTo>
                <a:cubicBezTo>
                  <a:pt x="43" y="42"/>
                  <a:pt x="42" y="42"/>
                  <a:pt x="41" y="43"/>
                </a:cubicBezTo>
                <a:cubicBezTo>
                  <a:pt x="39" y="47"/>
                  <a:pt x="38" y="52"/>
                  <a:pt x="37" y="55"/>
                </a:cubicBezTo>
                <a:cubicBezTo>
                  <a:pt x="30" y="55"/>
                  <a:pt x="30" y="55"/>
                  <a:pt x="30" y="55"/>
                </a:cubicBezTo>
                <a:cubicBezTo>
                  <a:pt x="30" y="3"/>
                  <a:pt x="30" y="3"/>
                  <a:pt x="30" y="3"/>
                </a:cubicBezTo>
                <a:cubicBezTo>
                  <a:pt x="35" y="3"/>
                  <a:pt x="50" y="5"/>
                  <a:pt x="50" y="22"/>
                </a:cubicBezTo>
                <a:cubicBezTo>
                  <a:pt x="50" y="31"/>
                  <a:pt x="46" y="37"/>
                  <a:pt x="43" y="4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5927" name="Google Shape;5927;p119"/>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36</a:t>
            </a:fld>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884"/>
                                        </p:tgtEl>
                                        <p:attrNameLst>
                                          <p:attrName>style.visibility</p:attrName>
                                        </p:attrNameLst>
                                      </p:cBhvr>
                                      <p:to>
                                        <p:strVal val="visible"/>
                                      </p:to>
                                    </p:set>
                                    <p:anim calcmode="lin" valueType="num">
                                      <p:cBhvr additive="base">
                                        <p:cTn id="7" dur="500"/>
                                        <p:tgtEl>
                                          <p:spTgt spid="5884"/>
                                        </p:tgtEl>
                                        <p:attrNameLst>
                                          <p:attrName>ppt_w</p:attrName>
                                        </p:attrNameLst>
                                      </p:cBhvr>
                                      <p:tavLst>
                                        <p:tav tm="0">
                                          <p:val>
                                            <p:strVal val="0"/>
                                          </p:val>
                                        </p:tav>
                                        <p:tav tm="100000">
                                          <p:val>
                                            <p:strVal val="#ppt_w"/>
                                          </p:val>
                                        </p:tav>
                                      </p:tavLst>
                                    </p:anim>
                                    <p:anim calcmode="lin" valueType="num">
                                      <p:cBhvr additive="base">
                                        <p:cTn id="8" dur="500"/>
                                        <p:tgtEl>
                                          <p:spTgt spid="588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926"/>
                                        </p:tgtEl>
                                        <p:attrNameLst>
                                          <p:attrName>style.visibility</p:attrName>
                                        </p:attrNameLst>
                                      </p:cBhvr>
                                      <p:to>
                                        <p:strVal val="visible"/>
                                      </p:to>
                                    </p:set>
                                    <p:anim calcmode="lin" valueType="num">
                                      <p:cBhvr additive="base">
                                        <p:cTn id="12" dur="500"/>
                                        <p:tgtEl>
                                          <p:spTgt spid="5926"/>
                                        </p:tgtEl>
                                        <p:attrNameLst>
                                          <p:attrName>ppt_w</p:attrName>
                                        </p:attrNameLst>
                                      </p:cBhvr>
                                      <p:tavLst>
                                        <p:tav tm="0">
                                          <p:val>
                                            <p:strVal val="0"/>
                                          </p:val>
                                        </p:tav>
                                        <p:tav tm="100000">
                                          <p:val>
                                            <p:strVal val="#ppt_w"/>
                                          </p:val>
                                        </p:tav>
                                      </p:tavLst>
                                    </p:anim>
                                    <p:anim calcmode="lin" valueType="num">
                                      <p:cBhvr additive="base">
                                        <p:cTn id="13" dur="500"/>
                                        <p:tgtEl>
                                          <p:spTgt spid="5926"/>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925"/>
                                        </p:tgtEl>
                                        <p:attrNameLst>
                                          <p:attrName>style.visibility</p:attrName>
                                        </p:attrNameLst>
                                      </p:cBhvr>
                                      <p:to>
                                        <p:strVal val="visible"/>
                                      </p:to>
                                    </p:set>
                                    <p:anim calcmode="lin" valueType="num">
                                      <p:cBhvr additive="base">
                                        <p:cTn id="17" dur="500"/>
                                        <p:tgtEl>
                                          <p:spTgt spid="5925"/>
                                        </p:tgtEl>
                                        <p:attrNameLst>
                                          <p:attrName>ppt_w</p:attrName>
                                        </p:attrNameLst>
                                      </p:cBhvr>
                                      <p:tavLst>
                                        <p:tav tm="0">
                                          <p:val>
                                            <p:strVal val="0"/>
                                          </p:val>
                                        </p:tav>
                                        <p:tav tm="100000">
                                          <p:val>
                                            <p:strVal val="#ppt_w"/>
                                          </p:val>
                                        </p:tav>
                                      </p:tavLst>
                                    </p:anim>
                                    <p:anim calcmode="lin" valueType="num">
                                      <p:cBhvr additive="base">
                                        <p:cTn id="18" dur="500"/>
                                        <p:tgtEl>
                                          <p:spTgt spid="5925"/>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892"/>
                                        </p:tgtEl>
                                        <p:attrNameLst>
                                          <p:attrName>style.visibility</p:attrName>
                                        </p:attrNameLst>
                                      </p:cBhvr>
                                      <p:to>
                                        <p:strVal val="visible"/>
                                      </p:to>
                                    </p:set>
                                    <p:animEffect transition="in" filter="fade">
                                      <p:cBhvr>
                                        <p:cTn id="22" dur="500"/>
                                        <p:tgtEl>
                                          <p:spTgt spid="5892"/>
                                        </p:tgtEl>
                                      </p:cBhvr>
                                    </p:animEffect>
                                  </p:childTnLst>
                                </p:cTn>
                              </p:par>
                              <p:par>
                                <p:cTn id="23" presetID="10" presetClass="entr" presetSubtype="0" fill="hold" nodeType="withEffect">
                                  <p:stCondLst>
                                    <p:cond delay="0"/>
                                  </p:stCondLst>
                                  <p:childTnLst>
                                    <p:set>
                                      <p:cBhvr>
                                        <p:cTn id="24" dur="1" fill="hold">
                                          <p:stCondLst>
                                            <p:cond delay="0"/>
                                          </p:stCondLst>
                                        </p:cTn>
                                        <p:tgtEl>
                                          <p:spTgt spid="5891"/>
                                        </p:tgtEl>
                                        <p:attrNameLst>
                                          <p:attrName>style.visibility</p:attrName>
                                        </p:attrNameLst>
                                      </p:cBhvr>
                                      <p:to>
                                        <p:strVal val="visible"/>
                                      </p:to>
                                    </p:set>
                                    <p:animEffect transition="in" filter="fade">
                                      <p:cBhvr>
                                        <p:cTn id="25" dur="500"/>
                                        <p:tgtEl>
                                          <p:spTgt spid="5891"/>
                                        </p:tgtEl>
                                      </p:cBhvr>
                                    </p:animEffect>
                                  </p:childTnLst>
                                </p:cTn>
                              </p:par>
                              <p:par>
                                <p:cTn id="26" presetID="10" presetClass="entr" presetSubtype="0" fill="hold" nodeType="withEffect">
                                  <p:stCondLst>
                                    <p:cond delay="0"/>
                                  </p:stCondLst>
                                  <p:childTnLst>
                                    <p:set>
                                      <p:cBhvr>
                                        <p:cTn id="27" dur="1" fill="hold">
                                          <p:stCondLst>
                                            <p:cond delay="0"/>
                                          </p:stCondLst>
                                        </p:cTn>
                                        <p:tgtEl>
                                          <p:spTgt spid="5890"/>
                                        </p:tgtEl>
                                        <p:attrNameLst>
                                          <p:attrName>style.visibility</p:attrName>
                                        </p:attrNameLst>
                                      </p:cBhvr>
                                      <p:to>
                                        <p:strVal val="visible"/>
                                      </p:to>
                                    </p:set>
                                    <p:animEffect transition="in" filter="fade">
                                      <p:cBhvr>
                                        <p:cTn id="28" dur="500"/>
                                        <p:tgtEl>
                                          <p:spTgt spid="5890"/>
                                        </p:tgtEl>
                                      </p:cBhvr>
                                    </p:animEffect>
                                  </p:childTnLst>
                                </p:cTn>
                              </p:par>
                              <p:par>
                                <p:cTn id="29" presetID="10" presetClass="entr" presetSubtype="0" fill="hold" nodeType="withEffect">
                                  <p:stCondLst>
                                    <p:cond delay="0"/>
                                  </p:stCondLst>
                                  <p:childTnLst>
                                    <p:set>
                                      <p:cBhvr>
                                        <p:cTn id="30" dur="1" fill="hold">
                                          <p:stCondLst>
                                            <p:cond delay="0"/>
                                          </p:stCondLst>
                                        </p:cTn>
                                        <p:tgtEl>
                                          <p:spTgt spid="5889"/>
                                        </p:tgtEl>
                                        <p:attrNameLst>
                                          <p:attrName>style.visibility</p:attrName>
                                        </p:attrNameLst>
                                      </p:cBhvr>
                                      <p:to>
                                        <p:strVal val="visible"/>
                                      </p:to>
                                    </p:set>
                                    <p:animEffect transition="in" filter="fade">
                                      <p:cBhvr>
                                        <p:cTn id="31" dur="500"/>
                                        <p:tgtEl>
                                          <p:spTgt spid="5889"/>
                                        </p:tgtEl>
                                      </p:cBhvr>
                                    </p:animEffect>
                                  </p:childTnLst>
                                </p:cTn>
                              </p:par>
                            </p:childTnLst>
                          </p:cTn>
                        </p:par>
                        <p:par>
                          <p:cTn id="32" fill="hold">
                            <p:stCondLst>
                              <p:cond delay="2000"/>
                            </p:stCondLst>
                            <p:childTnLst>
                              <p:par>
                                <p:cTn id="33" presetID="23" presetClass="entr" presetSubtype="16" fill="hold" nodeType="afterEffect">
                                  <p:stCondLst>
                                    <p:cond delay="0"/>
                                  </p:stCondLst>
                                  <p:childTnLst>
                                    <p:set>
                                      <p:cBhvr>
                                        <p:cTn id="34" dur="1" fill="hold">
                                          <p:stCondLst>
                                            <p:cond delay="0"/>
                                          </p:stCondLst>
                                        </p:cTn>
                                        <p:tgtEl>
                                          <p:spTgt spid="5885"/>
                                        </p:tgtEl>
                                        <p:attrNameLst>
                                          <p:attrName>style.visibility</p:attrName>
                                        </p:attrNameLst>
                                      </p:cBhvr>
                                      <p:to>
                                        <p:strVal val="visible"/>
                                      </p:to>
                                    </p:set>
                                    <p:anim calcmode="lin" valueType="num">
                                      <p:cBhvr additive="base">
                                        <p:cTn id="35" dur="500"/>
                                        <p:tgtEl>
                                          <p:spTgt spid="5885"/>
                                        </p:tgtEl>
                                        <p:attrNameLst>
                                          <p:attrName>ppt_w</p:attrName>
                                        </p:attrNameLst>
                                      </p:cBhvr>
                                      <p:tavLst>
                                        <p:tav tm="0">
                                          <p:val>
                                            <p:strVal val="0"/>
                                          </p:val>
                                        </p:tav>
                                        <p:tav tm="100000">
                                          <p:val>
                                            <p:strVal val="#ppt_w"/>
                                          </p:val>
                                        </p:tav>
                                      </p:tavLst>
                                    </p:anim>
                                    <p:anim calcmode="lin" valueType="num">
                                      <p:cBhvr additive="base">
                                        <p:cTn id="36" dur="500"/>
                                        <p:tgtEl>
                                          <p:spTgt spid="5885"/>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5886"/>
                                        </p:tgtEl>
                                        <p:attrNameLst>
                                          <p:attrName>style.visibility</p:attrName>
                                        </p:attrNameLst>
                                      </p:cBhvr>
                                      <p:to>
                                        <p:strVal val="visible"/>
                                      </p:to>
                                    </p:set>
                                    <p:anim calcmode="lin" valueType="num">
                                      <p:cBhvr additive="base">
                                        <p:cTn id="39" dur="500"/>
                                        <p:tgtEl>
                                          <p:spTgt spid="5886"/>
                                        </p:tgtEl>
                                        <p:attrNameLst>
                                          <p:attrName>ppt_w</p:attrName>
                                        </p:attrNameLst>
                                      </p:cBhvr>
                                      <p:tavLst>
                                        <p:tav tm="0">
                                          <p:val>
                                            <p:strVal val="0"/>
                                          </p:val>
                                        </p:tav>
                                        <p:tav tm="100000">
                                          <p:val>
                                            <p:strVal val="#ppt_w"/>
                                          </p:val>
                                        </p:tav>
                                      </p:tavLst>
                                    </p:anim>
                                    <p:anim calcmode="lin" valueType="num">
                                      <p:cBhvr additive="base">
                                        <p:cTn id="40" dur="500"/>
                                        <p:tgtEl>
                                          <p:spTgt spid="5886"/>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5887"/>
                                        </p:tgtEl>
                                        <p:attrNameLst>
                                          <p:attrName>style.visibility</p:attrName>
                                        </p:attrNameLst>
                                      </p:cBhvr>
                                      <p:to>
                                        <p:strVal val="visible"/>
                                      </p:to>
                                    </p:set>
                                    <p:anim calcmode="lin" valueType="num">
                                      <p:cBhvr additive="base">
                                        <p:cTn id="43" dur="500"/>
                                        <p:tgtEl>
                                          <p:spTgt spid="5887"/>
                                        </p:tgtEl>
                                        <p:attrNameLst>
                                          <p:attrName>ppt_w</p:attrName>
                                        </p:attrNameLst>
                                      </p:cBhvr>
                                      <p:tavLst>
                                        <p:tav tm="0">
                                          <p:val>
                                            <p:strVal val="0"/>
                                          </p:val>
                                        </p:tav>
                                        <p:tav tm="100000">
                                          <p:val>
                                            <p:strVal val="#ppt_w"/>
                                          </p:val>
                                        </p:tav>
                                      </p:tavLst>
                                    </p:anim>
                                    <p:anim calcmode="lin" valueType="num">
                                      <p:cBhvr additive="base">
                                        <p:cTn id="44" dur="500"/>
                                        <p:tgtEl>
                                          <p:spTgt spid="5887"/>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5888"/>
                                        </p:tgtEl>
                                        <p:attrNameLst>
                                          <p:attrName>style.visibility</p:attrName>
                                        </p:attrNameLst>
                                      </p:cBhvr>
                                      <p:to>
                                        <p:strVal val="visible"/>
                                      </p:to>
                                    </p:set>
                                    <p:anim calcmode="lin" valueType="num">
                                      <p:cBhvr additive="base">
                                        <p:cTn id="47" dur="500"/>
                                        <p:tgtEl>
                                          <p:spTgt spid="5888"/>
                                        </p:tgtEl>
                                        <p:attrNameLst>
                                          <p:attrName>ppt_w</p:attrName>
                                        </p:attrNameLst>
                                      </p:cBhvr>
                                      <p:tavLst>
                                        <p:tav tm="0">
                                          <p:val>
                                            <p:strVal val="0"/>
                                          </p:val>
                                        </p:tav>
                                        <p:tav tm="100000">
                                          <p:val>
                                            <p:strVal val="#ppt_w"/>
                                          </p:val>
                                        </p:tav>
                                      </p:tavLst>
                                    </p:anim>
                                    <p:anim calcmode="lin" valueType="num">
                                      <p:cBhvr additive="base">
                                        <p:cTn id="48" dur="500"/>
                                        <p:tgtEl>
                                          <p:spTgt spid="5888"/>
                                        </p:tgtEl>
                                        <p:attrNameLst>
                                          <p:attrName>ppt_h</p:attrName>
                                        </p:attrNameLst>
                                      </p:cBhvr>
                                      <p:tavLst>
                                        <p:tav tm="0">
                                          <p:val>
                                            <p:strVal val="0"/>
                                          </p:val>
                                        </p:tav>
                                        <p:tav tm="100000">
                                          <p:val>
                                            <p:strVal val="#ppt_h"/>
                                          </p:val>
                                        </p:tav>
                                      </p:tavLst>
                                    </p:anim>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5920"/>
                                        </p:tgtEl>
                                        <p:attrNameLst>
                                          <p:attrName>style.visibility</p:attrName>
                                        </p:attrNameLst>
                                      </p:cBhvr>
                                      <p:to>
                                        <p:strVal val="visible"/>
                                      </p:to>
                                    </p:set>
                                    <p:animEffect transition="in" filter="fade">
                                      <p:cBhvr>
                                        <p:cTn id="52" dur="500"/>
                                        <p:tgtEl>
                                          <p:spTgt spid="5920"/>
                                        </p:tgtEl>
                                      </p:cBhvr>
                                    </p:animEffect>
                                  </p:childTnLst>
                                </p:cTn>
                              </p:par>
                              <p:par>
                                <p:cTn id="53" presetID="10" presetClass="entr" presetSubtype="0" fill="hold" nodeType="withEffect">
                                  <p:stCondLst>
                                    <p:cond delay="0"/>
                                  </p:stCondLst>
                                  <p:childTnLst>
                                    <p:set>
                                      <p:cBhvr>
                                        <p:cTn id="54" dur="1" fill="hold">
                                          <p:stCondLst>
                                            <p:cond delay="0"/>
                                          </p:stCondLst>
                                        </p:cTn>
                                        <p:tgtEl>
                                          <p:spTgt spid="5912"/>
                                        </p:tgtEl>
                                        <p:attrNameLst>
                                          <p:attrName>style.visibility</p:attrName>
                                        </p:attrNameLst>
                                      </p:cBhvr>
                                      <p:to>
                                        <p:strVal val="visible"/>
                                      </p:to>
                                    </p:set>
                                    <p:animEffect transition="in" filter="fade">
                                      <p:cBhvr>
                                        <p:cTn id="55" dur="500"/>
                                        <p:tgtEl>
                                          <p:spTgt spid="5912"/>
                                        </p:tgtEl>
                                      </p:cBhvr>
                                    </p:animEffect>
                                  </p:childTnLst>
                                </p:cTn>
                              </p:par>
                              <p:par>
                                <p:cTn id="56" presetID="10" presetClass="entr" presetSubtype="0" fill="hold" nodeType="withEffect">
                                  <p:stCondLst>
                                    <p:cond delay="0"/>
                                  </p:stCondLst>
                                  <p:childTnLst>
                                    <p:set>
                                      <p:cBhvr>
                                        <p:cTn id="57" dur="1" fill="hold">
                                          <p:stCondLst>
                                            <p:cond delay="0"/>
                                          </p:stCondLst>
                                        </p:cTn>
                                        <p:tgtEl>
                                          <p:spTgt spid="5904"/>
                                        </p:tgtEl>
                                        <p:attrNameLst>
                                          <p:attrName>style.visibility</p:attrName>
                                        </p:attrNameLst>
                                      </p:cBhvr>
                                      <p:to>
                                        <p:strVal val="visible"/>
                                      </p:to>
                                    </p:set>
                                    <p:animEffect transition="in" filter="fade">
                                      <p:cBhvr>
                                        <p:cTn id="58" dur="500"/>
                                        <p:tgtEl>
                                          <p:spTgt spid="5904"/>
                                        </p:tgtEl>
                                      </p:cBhvr>
                                    </p:animEffect>
                                  </p:childTnLst>
                                </p:cTn>
                              </p:par>
                              <p:par>
                                <p:cTn id="59" presetID="10" presetClass="entr" presetSubtype="0" fill="hold" nodeType="withEffect">
                                  <p:stCondLst>
                                    <p:cond delay="0"/>
                                  </p:stCondLst>
                                  <p:childTnLst>
                                    <p:set>
                                      <p:cBhvr>
                                        <p:cTn id="60" dur="1" fill="hold">
                                          <p:stCondLst>
                                            <p:cond delay="0"/>
                                          </p:stCondLst>
                                        </p:cTn>
                                        <p:tgtEl>
                                          <p:spTgt spid="5896"/>
                                        </p:tgtEl>
                                        <p:attrNameLst>
                                          <p:attrName>style.visibility</p:attrName>
                                        </p:attrNameLst>
                                      </p:cBhvr>
                                      <p:to>
                                        <p:strVal val="visible"/>
                                      </p:to>
                                    </p:set>
                                    <p:animEffect transition="in" filter="fade">
                                      <p:cBhvr>
                                        <p:cTn id="61" dur="500"/>
                                        <p:tgtEl>
                                          <p:spTgt spid="5896"/>
                                        </p:tgtEl>
                                      </p:cBhvr>
                                    </p:animEffect>
                                  </p:childTnLst>
                                </p:cTn>
                              </p:par>
                            </p:childTnLst>
                          </p:cTn>
                        </p:par>
                        <p:par>
                          <p:cTn id="62" fill="hold">
                            <p:stCondLst>
                              <p:cond delay="3000"/>
                            </p:stCondLst>
                            <p:childTnLst>
                              <p:par>
                                <p:cTn id="63" presetID="10" presetClass="entr" presetSubtype="0" fill="hold" nodeType="afterEffect">
                                  <p:stCondLst>
                                    <p:cond delay="0"/>
                                  </p:stCondLst>
                                  <p:childTnLst>
                                    <p:set>
                                      <p:cBhvr>
                                        <p:cTn id="64" dur="1" fill="hold">
                                          <p:stCondLst>
                                            <p:cond delay="0"/>
                                          </p:stCondLst>
                                        </p:cTn>
                                        <p:tgtEl>
                                          <p:spTgt spid="5923"/>
                                        </p:tgtEl>
                                        <p:attrNameLst>
                                          <p:attrName>style.visibility</p:attrName>
                                        </p:attrNameLst>
                                      </p:cBhvr>
                                      <p:to>
                                        <p:strVal val="visible"/>
                                      </p:to>
                                    </p:set>
                                    <p:animEffect transition="in" filter="fade">
                                      <p:cBhvr>
                                        <p:cTn id="65" dur="500"/>
                                        <p:tgtEl>
                                          <p:spTgt spid="5923"/>
                                        </p:tgtEl>
                                      </p:cBhvr>
                                    </p:animEffect>
                                  </p:childTnLst>
                                </p:cTn>
                              </p:par>
                              <p:par>
                                <p:cTn id="66" presetID="10" presetClass="entr" presetSubtype="0" fill="hold" nodeType="withEffect">
                                  <p:stCondLst>
                                    <p:cond delay="0"/>
                                  </p:stCondLst>
                                  <p:childTnLst>
                                    <p:set>
                                      <p:cBhvr>
                                        <p:cTn id="67" dur="1" fill="hold">
                                          <p:stCondLst>
                                            <p:cond delay="0"/>
                                          </p:stCondLst>
                                        </p:cTn>
                                        <p:tgtEl>
                                          <p:spTgt spid="5922"/>
                                        </p:tgtEl>
                                        <p:attrNameLst>
                                          <p:attrName>style.visibility</p:attrName>
                                        </p:attrNameLst>
                                      </p:cBhvr>
                                      <p:to>
                                        <p:strVal val="visible"/>
                                      </p:to>
                                    </p:set>
                                    <p:animEffect transition="in" filter="fade">
                                      <p:cBhvr>
                                        <p:cTn id="68" dur="500"/>
                                        <p:tgtEl>
                                          <p:spTgt spid="5922"/>
                                        </p:tgtEl>
                                      </p:cBhvr>
                                    </p:animEffect>
                                  </p:childTnLst>
                                </p:cTn>
                              </p:par>
                              <p:par>
                                <p:cTn id="69" presetID="10" presetClass="entr" presetSubtype="0" fill="hold" nodeType="withEffect">
                                  <p:stCondLst>
                                    <p:cond delay="0"/>
                                  </p:stCondLst>
                                  <p:childTnLst>
                                    <p:set>
                                      <p:cBhvr>
                                        <p:cTn id="70" dur="1" fill="hold">
                                          <p:stCondLst>
                                            <p:cond delay="0"/>
                                          </p:stCondLst>
                                        </p:cTn>
                                        <p:tgtEl>
                                          <p:spTgt spid="5924"/>
                                        </p:tgtEl>
                                        <p:attrNameLst>
                                          <p:attrName>style.visibility</p:attrName>
                                        </p:attrNameLst>
                                      </p:cBhvr>
                                      <p:to>
                                        <p:strVal val="visible"/>
                                      </p:to>
                                    </p:set>
                                    <p:animEffect transition="in" filter="fade">
                                      <p:cBhvr>
                                        <p:cTn id="71" dur="500"/>
                                        <p:tgtEl>
                                          <p:spTgt spid="5924"/>
                                        </p:tgtEl>
                                      </p:cBhvr>
                                    </p:animEffect>
                                  </p:childTnLst>
                                </p:cTn>
                              </p:par>
                              <p:par>
                                <p:cTn id="72" presetID="10" presetClass="entr" presetSubtype="0" fill="hold" nodeType="withEffect">
                                  <p:stCondLst>
                                    <p:cond delay="0"/>
                                  </p:stCondLst>
                                  <p:childTnLst>
                                    <p:set>
                                      <p:cBhvr>
                                        <p:cTn id="73" dur="1" fill="hold">
                                          <p:stCondLst>
                                            <p:cond delay="0"/>
                                          </p:stCondLst>
                                        </p:cTn>
                                        <p:tgtEl>
                                          <p:spTgt spid="5915"/>
                                        </p:tgtEl>
                                        <p:attrNameLst>
                                          <p:attrName>style.visibility</p:attrName>
                                        </p:attrNameLst>
                                      </p:cBhvr>
                                      <p:to>
                                        <p:strVal val="visible"/>
                                      </p:to>
                                    </p:set>
                                    <p:animEffect transition="in" filter="fade">
                                      <p:cBhvr>
                                        <p:cTn id="74" dur="500"/>
                                        <p:tgtEl>
                                          <p:spTgt spid="5915"/>
                                        </p:tgtEl>
                                      </p:cBhvr>
                                    </p:animEffect>
                                  </p:childTnLst>
                                </p:cTn>
                              </p:par>
                              <p:par>
                                <p:cTn id="75" presetID="10" presetClass="entr" presetSubtype="0" fill="hold" nodeType="withEffect">
                                  <p:stCondLst>
                                    <p:cond delay="0"/>
                                  </p:stCondLst>
                                  <p:childTnLst>
                                    <p:set>
                                      <p:cBhvr>
                                        <p:cTn id="76" dur="1" fill="hold">
                                          <p:stCondLst>
                                            <p:cond delay="0"/>
                                          </p:stCondLst>
                                        </p:cTn>
                                        <p:tgtEl>
                                          <p:spTgt spid="5914"/>
                                        </p:tgtEl>
                                        <p:attrNameLst>
                                          <p:attrName>style.visibility</p:attrName>
                                        </p:attrNameLst>
                                      </p:cBhvr>
                                      <p:to>
                                        <p:strVal val="visible"/>
                                      </p:to>
                                    </p:set>
                                    <p:animEffect transition="in" filter="fade">
                                      <p:cBhvr>
                                        <p:cTn id="77" dur="500"/>
                                        <p:tgtEl>
                                          <p:spTgt spid="5914"/>
                                        </p:tgtEl>
                                      </p:cBhvr>
                                    </p:animEffect>
                                  </p:childTnLst>
                                </p:cTn>
                              </p:par>
                              <p:par>
                                <p:cTn id="78" presetID="10" presetClass="entr" presetSubtype="0" fill="hold" nodeType="withEffect">
                                  <p:stCondLst>
                                    <p:cond delay="0"/>
                                  </p:stCondLst>
                                  <p:childTnLst>
                                    <p:set>
                                      <p:cBhvr>
                                        <p:cTn id="79" dur="1" fill="hold">
                                          <p:stCondLst>
                                            <p:cond delay="0"/>
                                          </p:stCondLst>
                                        </p:cTn>
                                        <p:tgtEl>
                                          <p:spTgt spid="5916"/>
                                        </p:tgtEl>
                                        <p:attrNameLst>
                                          <p:attrName>style.visibility</p:attrName>
                                        </p:attrNameLst>
                                      </p:cBhvr>
                                      <p:to>
                                        <p:strVal val="visible"/>
                                      </p:to>
                                    </p:set>
                                    <p:animEffect transition="in" filter="fade">
                                      <p:cBhvr>
                                        <p:cTn id="80" dur="500"/>
                                        <p:tgtEl>
                                          <p:spTgt spid="5916"/>
                                        </p:tgtEl>
                                      </p:cBhvr>
                                    </p:animEffect>
                                  </p:childTnLst>
                                </p:cTn>
                              </p:par>
                              <p:par>
                                <p:cTn id="81" presetID="10" presetClass="entr" presetSubtype="0" fill="hold" nodeType="withEffect">
                                  <p:stCondLst>
                                    <p:cond delay="0"/>
                                  </p:stCondLst>
                                  <p:childTnLst>
                                    <p:set>
                                      <p:cBhvr>
                                        <p:cTn id="82" dur="1" fill="hold">
                                          <p:stCondLst>
                                            <p:cond delay="0"/>
                                          </p:stCondLst>
                                        </p:cTn>
                                        <p:tgtEl>
                                          <p:spTgt spid="5907"/>
                                        </p:tgtEl>
                                        <p:attrNameLst>
                                          <p:attrName>style.visibility</p:attrName>
                                        </p:attrNameLst>
                                      </p:cBhvr>
                                      <p:to>
                                        <p:strVal val="visible"/>
                                      </p:to>
                                    </p:set>
                                    <p:animEffect transition="in" filter="fade">
                                      <p:cBhvr>
                                        <p:cTn id="83" dur="500"/>
                                        <p:tgtEl>
                                          <p:spTgt spid="5907"/>
                                        </p:tgtEl>
                                      </p:cBhvr>
                                    </p:animEffect>
                                  </p:childTnLst>
                                </p:cTn>
                              </p:par>
                              <p:par>
                                <p:cTn id="84" presetID="10" presetClass="entr" presetSubtype="0" fill="hold" nodeType="withEffect">
                                  <p:stCondLst>
                                    <p:cond delay="0"/>
                                  </p:stCondLst>
                                  <p:childTnLst>
                                    <p:set>
                                      <p:cBhvr>
                                        <p:cTn id="85" dur="1" fill="hold">
                                          <p:stCondLst>
                                            <p:cond delay="0"/>
                                          </p:stCondLst>
                                        </p:cTn>
                                        <p:tgtEl>
                                          <p:spTgt spid="5906"/>
                                        </p:tgtEl>
                                        <p:attrNameLst>
                                          <p:attrName>style.visibility</p:attrName>
                                        </p:attrNameLst>
                                      </p:cBhvr>
                                      <p:to>
                                        <p:strVal val="visible"/>
                                      </p:to>
                                    </p:set>
                                    <p:animEffect transition="in" filter="fade">
                                      <p:cBhvr>
                                        <p:cTn id="86" dur="500"/>
                                        <p:tgtEl>
                                          <p:spTgt spid="5906"/>
                                        </p:tgtEl>
                                      </p:cBhvr>
                                    </p:animEffect>
                                  </p:childTnLst>
                                </p:cTn>
                              </p:par>
                              <p:par>
                                <p:cTn id="87" presetID="10" presetClass="entr" presetSubtype="0" fill="hold" nodeType="withEffect">
                                  <p:stCondLst>
                                    <p:cond delay="0"/>
                                  </p:stCondLst>
                                  <p:childTnLst>
                                    <p:set>
                                      <p:cBhvr>
                                        <p:cTn id="88" dur="1" fill="hold">
                                          <p:stCondLst>
                                            <p:cond delay="0"/>
                                          </p:stCondLst>
                                        </p:cTn>
                                        <p:tgtEl>
                                          <p:spTgt spid="5908"/>
                                        </p:tgtEl>
                                        <p:attrNameLst>
                                          <p:attrName>style.visibility</p:attrName>
                                        </p:attrNameLst>
                                      </p:cBhvr>
                                      <p:to>
                                        <p:strVal val="visible"/>
                                      </p:to>
                                    </p:set>
                                    <p:animEffect transition="in" filter="fade">
                                      <p:cBhvr>
                                        <p:cTn id="89" dur="500"/>
                                        <p:tgtEl>
                                          <p:spTgt spid="5908"/>
                                        </p:tgtEl>
                                      </p:cBhvr>
                                    </p:animEffect>
                                  </p:childTnLst>
                                </p:cTn>
                              </p:par>
                              <p:par>
                                <p:cTn id="90" presetID="10" presetClass="entr" presetSubtype="0" fill="hold" nodeType="withEffect">
                                  <p:stCondLst>
                                    <p:cond delay="0"/>
                                  </p:stCondLst>
                                  <p:childTnLst>
                                    <p:set>
                                      <p:cBhvr>
                                        <p:cTn id="91" dur="1" fill="hold">
                                          <p:stCondLst>
                                            <p:cond delay="0"/>
                                          </p:stCondLst>
                                        </p:cTn>
                                        <p:tgtEl>
                                          <p:spTgt spid="5899"/>
                                        </p:tgtEl>
                                        <p:attrNameLst>
                                          <p:attrName>style.visibility</p:attrName>
                                        </p:attrNameLst>
                                      </p:cBhvr>
                                      <p:to>
                                        <p:strVal val="visible"/>
                                      </p:to>
                                    </p:set>
                                    <p:animEffect transition="in" filter="fade">
                                      <p:cBhvr>
                                        <p:cTn id="92" dur="500"/>
                                        <p:tgtEl>
                                          <p:spTgt spid="5899"/>
                                        </p:tgtEl>
                                      </p:cBhvr>
                                    </p:animEffect>
                                  </p:childTnLst>
                                </p:cTn>
                              </p:par>
                              <p:par>
                                <p:cTn id="93" presetID="10" presetClass="entr" presetSubtype="0" fill="hold" nodeType="withEffect">
                                  <p:stCondLst>
                                    <p:cond delay="0"/>
                                  </p:stCondLst>
                                  <p:childTnLst>
                                    <p:set>
                                      <p:cBhvr>
                                        <p:cTn id="94" dur="1" fill="hold">
                                          <p:stCondLst>
                                            <p:cond delay="0"/>
                                          </p:stCondLst>
                                        </p:cTn>
                                        <p:tgtEl>
                                          <p:spTgt spid="5898"/>
                                        </p:tgtEl>
                                        <p:attrNameLst>
                                          <p:attrName>style.visibility</p:attrName>
                                        </p:attrNameLst>
                                      </p:cBhvr>
                                      <p:to>
                                        <p:strVal val="visible"/>
                                      </p:to>
                                    </p:set>
                                    <p:animEffect transition="in" filter="fade">
                                      <p:cBhvr>
                                        <p:cTn id="95" dur="500"/>
                                        <p:tgtEl>
                                          <p:spTgt spid="5898"/>
                                        </p:tgtEl>
                                      </p:cBhvr>
                                    </p:animEffect>
                                  </p:childTnLst>
                                </p:cTn>
                              </p:par>
                              <p:par>
                                <p:cTn id="96" presetID="10" presetClass="entr" presetSubtype="0" fill="hold" nodeType="withEffect">
                                  <p:stCondLst>
                                    <p:cond delay="0"/>
                                  </p:stCondLst>
                                  <p:childTnLst>
                                    <p:set>
                                      <p:cBhvr>
                                        <p:cTn id="97" dur="1" fill="hold">
                                          <p:stCondLst>
                                            <p:cond delay="0"/>
                                          </p:stCondLst>
                                        </p:cTn>
                                        <p:tgtEl>
                                          <p:spTgt spid="5900"/>
                                        </p:tgtEl>
                                        <p:attrNameLst>
                                          <p:attrName>style.visibility</p:attrName>
                                        </p:attrNameLst>
                                      </p:cBhvr>
                                      <p:to>
                                        <p:strVal val="visible"/>
                                      </p:to>
                                    </p:set>
                                    <p:animEffect transition="in" filter="fade">
                                      <p:cBhvr>
                                        <p:cTn id="98" dur="500"/>
                                        <p:tgtEl>
                                          <p:spTgt spid="5900"/>
                                        </p:tgtEl>
                                      </p:cBhvr>
                                    </p:animEffect>
                                  </p:childTnLst>
                                </p:cTn>
                              </p:par>
                            </p:childTnLst>
                          </p:cTn>
                        </p:par>
                        <p:par>
                          <p:cTn id="99" fill="hold">
                            <p:stCondLst>
                              <p:cond delay="3500"/>
                            </p:stCondLst>
                            <p:childTnLst>
                              <p:par>
                                <p:cTn id="100" presetID="10" presetClass="entr" presetSubtype="0" fill="hold" nodeType="afterEffect">
                                  <p:stCondLst>
                                    <p:cond delay="0"/>
                                  </p:stCondLst>
                                  <p:childTnLst>
                                    <p:set>
                                      <p:cBhvr>
                                        <p:cTn id="101" dur="1" fill="hold">
                                          <p:stCondLst>
                                            <p:cond delay="0"/>
                                          </p:stCondLst>
                                        </p:cTn>
                                        <p:tgtEl>
                                          <p:spTgt spid="5917"/>
                                        </p:tgtEl>
                                        <p:attrNameLst>
                                          <p:attrName>style.visibility</p:attrName>
                                        </p:attrNameLst>
                                      </p:cBhvr>
                                      <p:to>
                                        <p:strVal val="visible"/>
                                      </p:to>
                                    </p:set>
                                    <p:animEffect transition="in" filter="fade">
                                      <p:cBhvr>
                                        <p:cTn id="102" dur="500"/>
                                        <p:tgtEl>
                                          <p:spTgt spid="5917"/>
                                        </p:tgtEl>
                                      </p:cBhvr>
                                    </p:animEffect>
                                  </p:childTnLst>
                                </p:cTn>
                              </p:par>
                              <p:par>
                                <p:cTn id="103" presetID="10" presetClass="entr" presetSubtype="0" fill="hold" nodeType="withEffect">
                                  <p:stCondLst>
                                    <p:cond delay="0"/>
                                  </p:stCondLst>
                                  <p:childTnLst>
                                    <p:set>
                                      <p:cBhvr>
                                        <p:cTn id="104" dur="1" fill="hold">
                                          <p:stCondLst>
                                            <p:cond delay="0"/>
                                          </p:stCondLst>
                                        </p:cTn>
                                        <p:tgtEl>
                                          <p:spTgt spid="5918"/>
                                        </p:tgtEl>
                                        <p:attrNameLst>
                                          <p:attrName>style.visibility</p:attrName>
                                        </p:attrNameLst>
                                      </p:cBhvr>
                                      <p:to>
                                        <p:strVal val="visible"/>
                                      </p:to>
                                    </p:set>
                                    <p:animEffect transition="in" filter="fade">
                                      <p:cBhvr>
                                        <p:cTn id="105" dur="500"/>
                                        <p:tgtEl>
                                          <p:spTgt spid="5918"/>
                                        </p:tgtEl>
                                      </p:cBhvr>
                                    </p:animEffect>
                                  </p:childTnLst>
                                </p:cTn>
                              </p:par>
                              <p:par>
                                <p:cTn id="106" presetID="10" presetClass="entr" presetSubtype="0" fill="hold" nodeType="withEffect">
                                  <p:stCondLst>
                                    <p:cond delay="0"/>
                                  </p:stCondLst>
                                  <p:childTnLst>
                                    <p:set>
                                      <p:cBhvr>
                                        <p:cTn id="107" dur="1" fill="hold">
                                          <p:stCondLst>
                                            <p:cond delay="0"/>
                                          </p:stCondLst>
                                        </p:cTn>
                                        <p:tgtEl>
                                          <p:spTgt spid="5919"/>
                                        </p:tgtEl>
                                        <p:attrNameLst>
                                          <p:attrName>style.visibility</p:attrName>
                                        </p:attrNameLst>
                                      </p:cBhvr>
                                      <p:to>
                                        <p:strVal val="visible"/>
                                      </p:to>
                                    </p:set>
                                    <p:animEffect transition="in" filter="fade">
                                      <p:cBhvr>
                                        <p:cTn id="108" dur="500"/>
                                        <p:tgtEl>
                                          <p:spTgt spid="5919"/>
                                        </p:tgtEl>
                                      </p:cBhvr>
                                    </p:animEffect>
                                  </p:childTnLst>
                                </p:cTn>
                              </p:par>
                              <p:par>
                                <p:cTn id="109" presetID="10" presetClass="entr" presetSubtype="0" fill="hold" nodeType="withEffect">
                                  <p:stCondLst>
                                    <p:cond delay="0"/>
                                  </p:stCondLst>
                                  <p:childTnLst>
                                    <p:set>
                                      <p:cBhvr>
                                        <p:cTn id="110" dur="1" fill="hold">
                                          <p:stCondLst>
                                            <p:cond delay="0"/>
                                          </p:stCondLst>
                                        </p:cTn>
                                        <p:tgtEl>
                                          <p:spTgt spid="5909"/>
                                        </p:tgtEl>
                                        <p:attrNameLst>
                                          <p:attrName>style.visibility</p:attrName>
                                        </p:attrNameLst>
                                      </p:cBhvr>
                                      <p:to>
                                        <p:strVal val="visible"/>
                                      </p:to>
                                    </p:set>
                                    <p:animEffect transition="in" filter="fade">
                                      <p:cBhvr>
                                        <p:cTn id="111" dur="500"/>
                                        <p:tgtEl>
                                          <p:spTgt spid="5909"/>
                                        </p:tgtEl>
                                      </p:cBhvr>
                                    </p:animEffect>
                                  </p:childTnLst>
                                </p:cTn>
                              </p:par>
                              <p:par>
                                <p:cTn id="112" presetID="10" presetClass="entr" presetSubtype="0" fill="hold" nodeType="withEffect">
                                  <p:stCondLst>
                                    <p:cond delay="0"/>
                                  </p:stCondLst>
                                  <p:childTnLst>
                                    <p:set>
                                      <p:cBhvr>
                                        <p:cTn id="113" dur="1" fill="hold">
                                          <p:stCondLst>
                                            <p:cond delay="0"/>
                                          </p:stCondLst>
                                        </p:cTn>
                                        <p:tgtEl>
                                          <p:spTgt spid="5910"/>
                                        </p:tgtEl>
                                        <p:attrNameLst>
                                          <p:attrName>style.visibility</p:attrName>
                                        </p:attrNameLst>
                                      </p:cBhvr>
                                      <p:to>
                                        <p:strVal val="visible"/>
                                      </p:to>
                                    </p:set>
                                    <p:animEffect transition="in" filter="fade">
                                      <p:cBhvr>
                                        <p:cTn id="114" dur="500"/>
                                        <p:tgtEl>
                                          <p:spTgt spid="5910"/>
                                        </p:tgtEl>
                                      </p:cBhvr>
                                    </p:animEffect>
                                  </p:childTnLst>
                                </p:cTn>
                              </p:par>
                              <p:par>
                                <p:cTn id="115" presetID="10" presetClass="entr" presetSubtype="0" fill="hold" nodeType="withEffect">
                                  <p:stCondLst>
                                    <p:cond delay="0"/>
                                  </p:stCondLst>
                                  <p:childTnLst>
                                    <p:set>
                                      <p:cBhvr>
                                        <p:cTn id="116" dur="1" fill="hold">
                                          <p:stCondLst>
                                            <p:cond delay="0"/>
                                          </p:stCondLst>
                                        </p:cTn>
                                        <p:tgtEl>
                                          <p:spTgt spid="5911"/>
                                        </p:tgtEl>
                                        <p:attrNameLst>
                                          <p:attrName>style.visibility</p:attrName>
                                        </p:attrNameLst>
                                      </p:cBhvr>
                                      <p:to>
                                        <p:strVal val="visible"/>
                                      </p:to>
                                    </p:set>
                                    <p:animEffect transition="in" filter="fade">
                                      <p:cBhvr>
                                        <p:cTn id="117" dur="500"/>
                                        <p:tgtEl>
                                          <p:spTgt spid="5911"/>
                                        </p:tgtEl>
                                      </p:cBhvr>
                                    </p:animEffect>
                                  </p:childTnLst>
                                </p:cTn>
                              </p:par>
                              <p:par>
                                <p:cTn id="118" presetID="10" presetClass="entr" presetSubtype="0" fill="hold" nodeType="withEffect">
                                  <p:stCondLst>
                                    <p:cond delay="0"/>
                                  </p:stCondLst>
                                  <p:childTnLst>
                                    <p:set>
                                      <p:cBhvr>
                                        <p:cTn id="119" dur="1" fill="hold">
                                          <p:stCondLst>
                                            <p:cond delay="0"/>
                                          </p:stCondLst>
                                        </p:cTn>
                                        <p:tgtEl>
                                          <p:spTgt spid="5901"/>
                                        </p:tgtEl>
                                        <p:attrNameLst>
                                          <p:attrName>style.visibility</p:attrName>
                                        </p:attrNameLst>
                                      </p:cBhvr>
                                      <p:to>
                                        <p:strVal val="visible"/>
                                      </p:to>
                                    </p:set>
                                    <p:animEffect transition="in" filter="fade">
                                      <p:cBhvr>
                                        <p:cTn id="120" dur="500"/>
                                        <p:tgtEl>
                                          <p:spTgt spid="5901"/>
                                        </p:tgtEl>
                                      </p:cBhvr>
                                    </p:animEffect>
                                  </p:childTnLst>
                                </p:cTn>
                              </p:par>
                              <p:par>
                                <p:cTn id="121" presetID="10" presetClass="entr" presetSubtype="0" fill="hold" nodeType="withEffect">
                                  <p:stCondLst>
                                    <p:cond delay="0"/>
                                  </p:stCondLst>
                                  <p:childTnLst>
                                    <p:set>
                                      <p:cBhvr>
                                        <p:cTn id="122" dur="1" fill="hold">
                                          <p:stCondLst>
                                            <p:cond delay="0"/>
                                          </p:stCondLst>
                                        </p:cTn>
                                        <p:tgtEl>
                                          <p:spTgt spid="5902"/>
                                        </p:tgtEl>
                                        <p:attrNameLst>
                                          <p:attrName>style.visibility</p:attrName>
                                        </p:attrNameLst>
                                      </p:cBhvr>
                                      <p:to>
                                        <p:strVal val="visible"/>
                                      </p:to>
                                    </p:set>
                                    <p:animEffect transition="in" filter="fade">
                                      <p:cBhvr>
                                        <p:cTn id="123" dur="500"/>
                                        <p:tgtEl>
                                          <p:spTgt spid="5902"/>
                                        </p:tgtEl>
                                      </p:cBhvr>
                                    </p:animEffect>
                                  </p:childTnLst>
                                </p:cTn>
                              </p:par>
                              <p:par>
                                <p:cTn id="124" presetID="10" presetClass="entr" presetSubtype="0" fill="hold" nodeType="withEffect">
                                  <p:stCondLst>
                                    <p:cond delay="0"/>
                                  </p:stCondLst>
                                  <p:childTnLst>
                                    <p:set>
                                      <p:cBhvr>
                                        <p:cTn id="125" dur="1" fill="hold">
                                          <p:stCondLst>
                                            <p:cond delay="0"/>
                                          </p:stCondLst>
                                        </p:cTn>
                                        <p:tgtEl>
                                          <p:spTgt spid="5903"/>
                                        </p:tgtEl>
                                        <p:attrNameLst>
                                          <p:attrName>style.visibility</p:attrName>
                                        </p:attrNameLst>
                                      </p:cBhvr>
                                      <p:to>
                                        <p:strVal val="visible"/>
                                      </p:to>
                                    </p:set>
                                    <p:animEffect transition="in" filter="fade">
                                      <p:cBhvr>
                                        <p:cTn id="126" dur="500"/>
                                        <p:tgtEl>
                                          <p:spTgt spid="5903"/>
                                        </p:tgtEl>
                                      </p:cBhvr>
                                    </p:animEffect>
                                  </p:childTnLst>
                                </p:cTn>
                              </p:par>
                              <p:par>
                                <p:cTn id="127" presetID="10" presetClass="entr" presetSubtype="0" fill="hold" nodeType="withEffect">
                                  <p:stCondLst>
                                    <p:cond delay="0"/>
                                  </p:stCondLst>
                                  <p:childTnLst>
                                    <p:set>
                                      <p:cBhvr>
                                        <p:cTn id="128" dur="1" fill="hold">
                                          <p:stCondLst>
                                            <p:cond delay="0"/>
                                          </p:stCondLst>
                                        </p:cTn>
                                        <p:tgtEl>
                                          <p:spTgt spid="5893"/>
                                        </p:tgtEl>
                                        <p:attrNameLst>
                                          <p:attrName>style.visibility</p:attrName>
                                        </p:attrNameLst>
                                      </p:cBhvr>
                                      <p:to>
                                        <p:strVal val="visible"/>
                                      </p:to>
                                    </p:set>
                                    <p:animEffect transition="in" filter="fade">
                                      <p:cBhvr>
                                        <p:cTn id="129" dur="500"/>
                                        <p:tgtEl>
                                          <p:spTgt spid="5893"/>
                                        </p:tgtEl>
                                      </p:cBhvr>
                                    </p:animEffect>
                                  </p:childTnLst>
                                </p:cTn>
                              </p:par>
                              <p:par>
                                <p:cTn id="130" presetID="10" presetClass="entr" presetSubtype="0" fill="hold" nodeType="withEffect">
                                  <p:stCondLst>
                                    <p:cond delay="0"/>
                                  </p:stCondLst>
                                  <p:childTnLst>
                                    <p:set>
                                      <p:cBhvr>
                                        <p:cTn id="131" dur="1" fill="hold">
                                          <p:stCondLst>
                                            <p:cond delay="0"/>
                                          </p:stCondLst>
                                        </p:cTn>
                                        <p:tgtEl>
                                          <p:spTgt spid="5894"/>
                                        </p:tgtEl>
                                        <p:attrNameLst>
                                          <p:attrName>style.visibility</p:attrName>
                                        </p:attrNameLst>
                                      </p:cBhvr>
                                      <p:to>
                                        <p:strVal val="visible"/>
                                      </p:to>
                                    </p:set>
                                    <p:animEffect transition="in" filter="fade">
                                      <p:cBhvr>
                                        <p:cTn id="132" dur="500"/>
                                        <p:tgtEl>
                                          <p:spTgt spid="5894"/>
                                        </p:tgtEl>
                                      </p:cBhvr>
                                    </p:animEffect>
                                  </p:childTnLst>
                                </p:cTn>
                              </p:par>
                              <p:par>
                                <p:cTn id="133" presetID="10" presetClass="entr" presetSubtype="0" fill="hold" nodeType="withEffect">
                                  <p:stCondLst>
                                    <p:cond delay="0"/>
                                  </p:stCondLst>
                                  <p:childTnLst>
                                    <p:set>
                                      <p:cBhvr>
                                        <p:cTn id="134" dur="1" fill="hold">
                                          <p:stCondLst>
                                            <p:cond delay="0"/>
                                          </p:stCondLst>
                                        </p:cTn>
                                        <p:tgtEl>
                                          <p:spTgt spid="5895"/>
                                        </p:tgtEl>
                                        <p:attrNameLst>
                                          <p:attrName>style.visibility</p:attrName>
                                        </p:attrNameLst>
                                      </p:cBhvr>
                                      <p:to>
                                        <p:strVal val="visible"/>
                                      </p:to>
                                    </p:set>
                                    <p:animEffect transition="in" filter="fade">
                                      <p:cBhvr>
                                        <p:cTn id="135" dur="500"/>
                                        <p:tgtEl>
                                          <p:spTgt spid="5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C4E06"/>
        </a:solidFill>
        <a:effectLst/>
      </p:bgPr>
    </p:bg>
    <p:spTree>
      <p:nvGrpSpPr>
        <p:cNvPr id="1" name="Shape 6510"/>
        <p:cNvGrpSpPr/>
        <p:nvPr/>
      </p:nvGrpSpPr>
      <p:grpSpPr>
        <a:xfrm>
          <a:off x="0" y="0"/>
          <a:ext cx="0" cy="0"/>
          <a:chOff x="0" y="0"/>
          <a:chExt cx="0" cy="0"/>
        </a:xfrm>
      </p:grpSpPr>
      <p:sp>
        <p:nvSpPr>
          <p:cNvPr id="6511" name="Google Shape;6511;p130"/>
          <p:cNvSpPr txBox="1">
            <a:spLocks noGrp="1"/>
          </p:cNvSpPr>
          <p:nvPr>
            <p:ph type="title" idx="4294967295"/>
          </p:nvPr>
        </p:nvSpPr>
        <p:spPr>
          <a:xfrm>
            <a:off x="2537619" y="3646487"/>
            <a:ext cx="7116763" cy="10017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2"/>
              </a:buClr>
              <a:buSzPts val="8000"/>
              <a:buFont typeface="Lato Light"/>
              <a:buNone/>
            </a:pPr>
            <a:r>
              <a:rPr lang="en-US" sz="8000">
                <a:solidFill>
                  <a:schemeClr val="lt2"/>
                </a:solidFill>
                <a:latin typeface="Lato Light"/>
                <a:ea typeface="Lato Light"/>
                <a:cs typeface="Lato Light"/>
                <a:sym typeface="Lato Light"/>
              </a:rPr>
              <a:t>Matrix Diagram</a:t>
            </a:r>
            <a:endParaRPr/>
          </a:p>
        </p:txBody>
      </p:sp>
      <p:sp>
        <p:nvSpPr>
          <p:cNvPr id="6512" name="Google Shape;6512;p130"/>
          <p:cNvSpPr/>
          <p:nvPr/>
        </p:nvSpPr>
        <p:spPr>
          <a:xfrm>
            <a:off x="5512599" y="2324100"/>
            <a:ext cx="1166802" cy="769178"/>
          </a:xfrm>
          <a:custGeom>
            <a:avLst/>
            <a:gdLst/>
            <a:ahLst/>
            <a:cxnLst/>
            <a:rect l="l" t="t" r="r" b="b"/>
            <a:pathLst>
              <a:path w="301" h="198" extrusionOk="0">
                <a:moveTo>
                  <a:pt x="39" y="198"/>
                </a:moveTo>
                <a:cubicBezTo>
                  <a:pt x="17" y="198"/>
                  <a:pt x="0" y="181"/>
                  <a:pt x="0" y="159"/>
                </a:cubicBezTo>
                <a:cubicBezTo>
                  <a:pt x="0" y="137"/>
                  <a:pt x="17" y="120"/>
                  <a:pt x="39" y="120"/>
                </a:cubicBezTo>
                <a:cubicBezTo>
                  <a:pt x="45" y="120"/>
                  <a:pt x="51" y="121"/>
                  <a:pt x="56" y="124"/>
                </a:cubicBezTo>
                <a:cubicBezTo>
                  <a:pt x="59" y="125"/>
                  <a:pt x="59" y="125"/>
                  <a:pt x="59" y="125"/>
                </a:cubicBezTo>
                <a:cubicBezTo>
                  <a:pt x="95" y="90"/>
                  <a:pt x="95" y="90"/>
                  <a:pt x="95" y="90"/>
                </a:cubicBezTo>
                <a:cubicBezTo>
                  <a:pt x="93" y="86"/>
                  <a:pt x="93" y="86"/>
                  <a:pt x="93" y="86"/>
                </a:cubicBezTo>
                <a:cubicBezTo>
                  <a:pt x="91" y="81"/>
                  <a:pt x="89" y="75"/>
                  <a:pt x="89" y="69"/>
                </a:cubicBezTo>
                <a:cubicBezTo>
                  <a:pt x="89" y="48"/>
                  <a:pt x="107" y="30"/>
                  <a:pt x="129" y="30"/>
                </a:cubicBezTo>
                <a:cubicBezTo>
                  <a:pt x="150" y="30"/>
                  <a:pt x="168" y="48"/>
                  <a:pt x="168" y="69"/>
                </a:cubicBezTo>
                <a:cubicBezTo>
                  <a:pt x="168" y="75"/>
                  <a:pt x="167" y="81"/>
                  <a:pt x="164" y="86"/>
                </a:cubicBezTo>
                <a:cubicBezTo>
                  <a:pt x="162" y="90"/>
                  <a:pt x="162" y="90"/>
                  <a:pt x="162" y="90"/>
                </a:cubicBezTo>
                <a:cubicBezTo>
                  <a:pt x="198" y="125"/>
                  <a:pt x="198" y="125"/>
                  <a:pt x="198" y="125"/>
                </a:cubicBezTo>
                <a:cubicBezTo>
                  <a:pt x="201" y="123"/>
                  <a:pt x="201" y="123"/>
                  <a:pt x="201" y="123"/>
                </a:cubicBezTo>
                <a:cubicBezTo>
                  <a:pt x="206" y="121"/>
                  <a:pt x="212" y="120"/>
                  <a:pt x="218" y="120"/>
                </a:cubicBezTo>
                <a:cubicBezTo>
                  <a:pt x="218" y="120"/>
                  <a:pt x="219" y="120"/>
                  <a:pt x="219" y="120"/>
                </a:cubicBezTo>
                <a:cubicBezTo>
                  <a:pt x="222" y="120"/>
                  <a:pt x="222" y="120"/>
                  <a:pt x="222" y="120"/>
                </a:cubicBezTo>
                <a:cubicBezTo>
                  <a:pt x="240" y="72"/>
                  <a:pt x="240" y="72"/>
                  <a:pt x="240" y="72"/>
                </a:cubicBezTo>
                <a:cubicBezTo>
                  <a:pt x="237" y="70"/>
                  <a:pt x="237" y="70"/>
                  <a:pt x="237" y="70"/>
                </a:cubicBezTo>
                <a:cubicBezTo>
                  <a:pt x="228" y="62"/>
                  <a:pt x="223" y="51"/>
                  <a:pt x="223" y="40"/>
                </a:cubicBezTo>
                <a:cubicBezTo>
                  <a:pt x="223" y="18"/>
                  <a:pt x="240" y="0"/>
                  <a:pt x="262" y="0"/>
                </a:cubicBezTo>
                <a:cubicBezTo>
                  <a:pt x="283" y="0"/>
                  <a:pt x="301" y="18"/>
                  <a:pt x="301" y="40"/>
                </a:cubicBezTo>
                <a:cubicBezTo>
                  <a:pt x="301" y="61"/>
                  <a:pt x="283" y="79"/>
                  <a:pt x="262" y="79"/>
                </a:cubicBezTo>
                <a:cubicBezTo>
                  <a:pt x="258" y="79"/>
                  <a:pt x="258" y="79"/>
                  <a:pt x="258" y="79"/>
                </a:cubicBezTo>
                <a:cubicBezTo>
                  <a:pt x="240" y="126"/>
                  <a:pt x="240" y="126"/>
                  <a:pt x="240" y="126"/>
                </a:cubicBezTo>
                <a:cubicBezTo>
                  <a:pt x="243" y="128"/>
                  <a:pt x="243" y="128"/>
                  <a:pt x="243" y="128"/>
                </a:cubicBezTo>
                <a:cubicBezTo>
                  <a:pt x="252" y="136"/>
                  <a:pt x="257" y="147"/>
                  <a:pt x="257" y="159"/>
                </a:cubicBezTo>
                <a:cubicBezTo>
                  <a:pt x="257" y="180"/>
                  <a:pt x="240" y="198"/>
                  <a:pt x="218" y="198"/>
                </a:cubicBezTo>
                <a:cubicBezTo>
                  <a:pt x="196" y="198"/>
                  <a:pt x="179" y="180"/>
                  <a:pt x="179" y="159"/>
                </a:cubicBezTo>
                <a:cubicBezTo>
                  <a:pt x="179" y="153"/>
                  <a:pt x="180" y="147"/>
                  <a:pt x="183" y="142"/>
                </a:cubicBezTo>
                <a:cubicBezTo>
                  <a:pt x="184" y="138"/>
                  <a:pt x="184" y="138"/>
                  <a:pt x="184" y="138"/>
                </a:cubicBezTo>
                <a:cubicBezTo>
                  <a:pt x="149" y="103"/>
                  <a:pt x="149" y="103"/>
                  <a:pt x="149" y="103"/>
                </a:cubicBezTo>
                <a:cubicBezTo>
                  <a:pt x="146" y="105"/>
                  <a:pt x="146" y="105"/>
                  <a:pt x="146" y="105"/>
                </a:cubicBezTo>
                <a:cubicBezTo>
                  <a:pt x="140" y="107"/>
                  <a:pt x="135" y="108"/>
                  <a:pt x="129" y="108"/>
                </a:cubicBezTo>
                <a:cubicBezTo>
                  <a:pt x="123" y="108"/>
                  <a:pt x="117" y="107"/>
                  <a:pt x="112" y="105"/>
                </a:cubicBezTo>
                <a:cubicBezTo>
                  <a:pt x="108" y="103"/>
                  <a:pt x="108" y="103"/>
                  <a:pt x="108" y="103"/>
                </a:cubicBezTo>
                <a:cubicBezTo>
                  <a:pt x="73" y="139"/>
                  <a:pt x="73" y="139"/>
                  <a:pt x="73" y="139"/>
                </a:cubicBezTo>
                <a:cubicBezTo>
                  <a:pt x="74" y="142"/>
                  <a:pt x="74" y="142"/>
                  <a:pt x="74" y="142"/>
                </a:cubicBezTo>
                <a:cubicBezTo>
                  <a:pt x="77" y="147"/>
                  <a:pt x="78" y="153"/>
                  <a:pt x="78" y="159"/>
                </a:cubicBezTo>
                <a:cubicBezTo>
                  <a:pt x="78" y="181"/>
                  <a:pt x="60" y="198"/>
                  <a:pt x="39" y="198"/>
                </a:cubicBezTo>
                <a:close/>
                <a:moveTo>
                  <a:pt x="39" y="139"/>
                </a:moveTo>
                <a:cubicBezTo>
                  <a:pt x="35" y="139"/>
                  <a:pt x="30" y="140"/>
                  <a:pt x="27" y="143"/>
                </a:cubicBezTo>
                <a:cubicBezTo>
                  <a:pt x="22" y="146"/>
                  <a:pt x="18" y="153"/>
                  <a:pt x="18" y="159"/>
                </a:cubicBezTo>
                <a:cubicBezTo>
                  <a:pt x="18" y="170"/>
                  <a:pt x="28" y="179"/>
                  <a:pt x="39" y="179"/>
                </a:cubicBezTo>
                <a:cubicBezTo>
                  <a:pt x="45" y="179"/>
                  <a:pt x="51" y="176"/>
                  <a:pt x="55" y="171"/>
                </a:cubicBezTo>
                <a:cubicBezTo>
                  <a:pt x="58" y="168"/>
                  <a:pt x="59" y="163"/>
                  <a:pt x="59" y="159"/>
                </a:cubicBezTo>
                <a:cubicBezTo>
                  <a:pt x="59" y="148"/>
                  <a:pt x="50" y="139"/>
                  <a:pt x="39" y="139"/>
                </a:cubicBezTo>
                <a:close/>
                <a:moveTo>
                  <a:pt x="218" y="138"/>
                </a:moveTo>
                <a:cubicBezTo>
                  <a:pt x="211" y="138"/>
                  <a:pt x="204" y="142"/>
                  <a:pt x="200" y="149"/>
                </a:cubicBezTo>
                <a:cubicBezTo>
                  <a:pt x="199" y="152"/>
                  <a:pt x="198" y="155"/>
                  <a:pt x="198" y="159"/>
                </a:cubicBezTo>
                <a:cubicBezTo>
                  <a:pt x="198" y="163"/>
                  <a:pt x="199" y="167"/>
                  <a:pt x="202" y="171"/>
                </a:cubicBezTo>
                <a:cubicBezTo>
                  <a:pt x="206" y="176"/>
                  <a:pt x="212" y="179"/>
                  <a:pt x="218" y="179"/>
                </a:cubicBezTo>
                <a:cubicBezTo>
                  <a:pt x="228" y="179"/>
                  <a:pt x="236" y="172"/>
                  <a:pt x="238" y="163"/>
                </a:cubicBezTo>
                <a:cubicBezTo>
                  <a:pt x="238" y="161"/>
                  <a:pt x="238" y="160"/>
                  <a:pt x="238" y="159"/>
                </a:cubicBezTo>
                <a:cubicBezTo>
                  <a:pt x="238" y="152"/>
                  <a:pt x="235" y="146"/>
                  <a:pt x="230" y="142"/>
                </a:cubicBezTo>
                <a:cubicBezTo>
                  <a:pt x="227" y="140"/>
                  <a:pt x="222" y="138"/>
                  <a:pt x="218" y="138"/>
                </a:cubicBezTo>
                <a:close/>
                <a:moveTo>
                  <a:pt x="129" y="49"/>
                </a:moveTo>
                <a:cubicBezTo>
                  <a:pt x="122" y="49"/>
                  <a:pt x="116" y="52"/>
                  <a:pt x="112" y="57"/>
                </a:cubicBezTo>
                <a:cubicBezTo>
                  <a:pt x="110" y="61"/>
                  <a:pt x="108" y="65"/>
                  <a:pt x="108" y="69"/>
                </a:cubicBezTo>
                <a:cubicBezTo>
                  <a:pt x="108" y="76"/>
                  <a:pt x="111" y="82"/>
                  <a:pt x="117" y="86"/>
                </a:cubicBezTo>
                <a:cubicBezTo>
                  <a:pt x="120" y="88"/>
                  <a:pt x="124" y="90"/>
                  <a:pt x="129" y="90"/>
                </a:cubicBezTo>
                <a:cubicBezTo>
                  <a:pt x="133" y="90"/>
                  <a:pt x="137" y="88"/>
                  <a:pt x="141" y="86"/>
                </a:cubicBezTo>
                <a:cubicBezTo>
                  <a:pt x="146" y="82"/>
                  <a:pt x="149" y="76"/>
                  <a:pt x="149" y="69"/>
                </a:cubicBezTo>
                <a:cubicBezTo>
                  <a:pt x="149" y="65"/>
                  <a:pt x="148" y="61"/>
                  <a:pt x="145" y="57"/>
                </a:cubicBezTo>
                <a:cubicBezTo>
                  <a:pt x="141" y="52"/>
                  <a:pt x="135" y="49"/>
                  <a:pt x="129" y="49"/>
                </a:cubicBezTo>
                <a:close/>
                <a:moveTo>
                  <a:pt x="262" y="19"/>
                </a:moveTo>
                <a:cubicBezTo>
                  <a:pt x="252" y="19"/>
                  <a:pt x="244" y="26"/>
                  <a:pt x="242" y="36"/>
                </a:cubicBezTo>
                <a:cubicBezTo>
                  <a:pt x="242" y="37"/>
                  <a:pt x="241" y="38"/>
                  <a:pt x="241" y="40"/>
                </a:cubicBezTo>
                <a:cubicBezTo>
                  <a:pt x="241" y="51"/>
                  <a:pt x="251" y="60"/>
                  <a:pt x="262" y="60"/>
                </a:cubicBezTo>
                <a:cubicBezTo>
                  <a:pt x="269" y="60"/>
                  <a:pt x="276" y="56"/>
                  <a:pt x="280" y="50"/>
                </a:cubicBezTo>
                <a:cubicBezTo>
                  <a:pt x="281" y="46"/>
                  <a:pt x="282" y="43"/>
                  <a:pt x="282" y="40"/>
                </a:cubicBezTo>
                <a:cubicBezTo>
                  <a:pt x="282" y="28"/>
                  <a:pt x="273" y="19"/>
                  <a:pt x="262" y="1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512"/>
                                        </p:tgtEl>
                                        <p:attrNameLst>
                                          <p:attrName>style.visibility</p:attrName>
                                        </p:attrNameLst>
                                      </p:cBhvr>
                                      <p:to>
                                        <p:strVal val="visible"/>
                                      </p:to>
                                    </p:set>
                                    <p:anim calcmode="lin" valueType="num">
                                      <p:cBhvr additive="base">
                                        <p:cTn id="7" dur="500"/>
                                        <p:tgtEl>
                                          <p:spTgt spid="6512"/>
                                        </p:tgtEl>
                                        <p:attrNameLst>
                                          <p:attrName>ppt_w</p:attrName>
                                        </p:attrNameLst>
                                      </p:cBhvr>
                                      <p:tavLst>
                                        <p:tav tm="0">
                                          <p:val>
                                            <p:strVal val="0"/>
                                          </p:val>
                                        </p:tav>
                                        <p:tav tm="100000">
                                          <p:val>
                                            <p:strVal val="#ppt_w"/>
                                          </p:val>
                                        </p:tav>
                                      </p:tavLst>
                                    </p:anim>
                                    <p:anim calcmode="lin" valueType="num">
                                      <p:cBhvr additive="base">
                                        <p:cTn id="8" dur="500"/>
                                        <p:tgtEl>
                                          <p:spTgt spid="65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16"/>
        <p:cNvGrpSpPr/>
        <p:nvPr/>
      </p:nvGrpSpPr>
      <p:grpSpPr>
        <a:xfrm>
          <a:off x="0" y="0"/>
          <a:ext cx="0" cy="0"/>
          <a:chOff x="0" y="0"/>
          <a:chExt cx="0" cy="0"/>
        </a:xfrm>
      </p:grpSpPr>
      <p:sp>
        <p:nvSpPr>
          <p:cNvPr id="6517" name="Google Shape;6517;p131"/>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Cycle Matrix</a:t>
            </a:r>
            <a:endParaRPr/>
          </a:p>
        </p:txBody>
      </p:sp>
      <p:sp>
        <p:nvSpPr>
          <p:cNvPr id="6518" name="Google Shape;6518;p131"/>
          <p:cNvSpPr/>
          <p:nvPr/>
        </p:nvSpPr>
        <p:spPr>
          <a:xfrm>
            <a:off x="6499668" y="1940644"/>
            <a:ext cx="4272000" cy="2112000"/>
          </a:xfrm>
          <a:custGeom>
            <a:avLst/>
            <a:gdLst/>
            <a:ahLst/>
            <a:cxnLst/>
            <a:rect l="l" t="t" r="r" b="b"/>
            <a:pathLst>
              <a:path w="1631188" h="1056640" extrusionOk="0">
                <a:moveTo>
                  <a:pt x="0" y="105664"/>
                </a:moveTo>
                <a:cubicBezTo>
                  <a:pt x="0" y="47307"/>
                  <a:pt x="47307" y="0"/>
                  <a:pt x="105664" y="0"/>
                </a:cubicBezTo>
                <a:lnTo>
                  <a:pt x="1525524" y="0"/>
                </a:lnTo>
                <a:cubicBezTo>
                  <a:pt x="1583881" y="0"/>
                  <a:pt x="1631188" y="47307"/>
                  <a:pt x="1631188" y="105664"/>
                </a:cubicBezTo>
                <a:lnTo>
                  <a:pt x="1631188" y="950976"/>
                </a:lnTo>
                <a:cubicBezTo>
                  <a:pt x="1631188" y="1009333"/>
                  <a:pt x="1583881" y="1056640"/>
                  <a:pt x="1525524" y="1056640"/>
                </a:cubicBezTo>
                <a:lnTo>
                  <a:pt x="105664" y="1056640"/>
                </a:lnTo>
                <a:cubicBezTo>
                  <a:pt x="47307" y="1056640"/>
                  <a:pt x="0" y="1009333"/>
                  <a:pt x="0" y="950976"/>
                </a:cubicBezTo>
                <a:lnTo>
                  <a:pt x="0" y="105664"/>
                </a:lnTo>
                <a:close/>
              </a:path>
            </a:pathLst>
          </a:custGeom>
          <a:noFill/>
          <a:ln w="25400" cap="flat" cmpd="sng">
            <a:solidFill>
              <a:schemeClr val="accent2"/>
            </a:solidFill>
            <a:prstDash val="solid"/>
            <a:miter lim="800000"/>
            <a:headEnd type="none" w="sm" len="sm"/>
            <a:tailEnd type="none" w="sm" len="sm"/>
          </a:ln>
        </p:spPr>
        <p:txBody>
          <a:bodyPr spcFirstLastPara="1" wrap="square" lIns="820575" tIns="168100" rIns="168100" bIns="520300" anchor="t" anchorCtr="0">
            <a:noAutofit/>
          </a:bodyPr>
          <a:lstStyle/>
          <a:p>
            <a:pPr marL="304792" marR="0" lvl="1" indent="-126992" algn="l" rtl="0">
              <a:lnSpc>
                <a:spcPct val="90000"/>
              </a:lnSpc>
              <a:spcBef>
                <a:spcPts val="0"/>
              </a:spcBef>
              <a:spcAft>
                <a:spcPts val="0"/>
              </a:spcAft>
              <a:buClr>
                <a:schemeClr val="dk1"/>
              </a:buClr>
              <a:buSzPts val="2800"/>
              <a:buFont typeface="Lato Light"/>
              <a:buNone/>
            </a:pPr>
            <a:endParaRPr sz="2800" b="0" i="0" u="none" strike="noStrike" cap="none">
              <a:solidFill>
                <a:schemeClr val="dk1"/>
              </a:solidFill>
              <a:latin typeface="Lato Light"/>
              <a:ea typeface="Lato Light"/>
              <a:cs typeface="Lato Light"/>
              <a:sym typeface="Lato Light"/>
            </a:endParaRPr>
          </a:p>
        </p:txBody>
      </p:sp>
      <p:sp>
        <p:nvSpPr>
          <p:cNvPr id="6519" name="Google Shape;6519;p131"/>
          <p:cNvSpPr/>
          <p:nvPr/>
        </p:nvSpPr>
        <p:spPr>
          <a:xfrm>
            <a:off x="6499668" y="4202689"/>
            <a:ext cx="4272000" cy="2112000"/>
          </a:xfrm>
          <a:custGeom>
            <a:avLst/>
            <a:gdLst/>
            <a:ahLst/>
            <a:cxnLst/>
            <a:rect l="l" t="t" r="r" b="b"/>
            <a:pathLst>
              <a:path w="1631188" h="1056640" extrusionOk="0">
                <a:moveTo>
                  <a:pt x="0" y="105664"/>
                </a:moveTo>
                <a:cubicBezTo>
                  <a:pt x="0" y="47307"/>
                  <a:pt x="47307" y="0"/>
                  <a:pt x="105664" y="0"/>
                </a:cubicBezTo>
                <a:lnTo>
                  <a:pt x="1525524" y="0"/>
                </a:lnTo>
                <a:cubicBezTo>
                  <a:pt x="1583881" y="0"/>
                  <a:pt x="1631188" y="47307"/>
                  <a:pt x="1631188" y="105664"/>
                </a:cubicBezTo>
                <a:lnTo>
                  <a:pt x="1631188" y="950976"/>
                </a:lnTo>
                <a:cubicBezTo>
                  <a:pt x="1631188" y="1009333"/>
                  <a:pt x="1583881" y="1056640"/>
                  <a:pt x="1525524" y="1056640"/>
                </a:cubicBezTo>
                <a:lnTo>
                  <a:pt x="105664" y="1056640"/>
                </a:lnTo>
                <a:cubicBezTo>
                  <a:pt x="47307" y="1056640"/>
                  <a:pt x="0" y="1009333"/>
                  <a:pt x="0" y="950976"/>
                </a:cubicBezTo>
                <a:lnTo>
                  <a:pt x="0" y="105664"/>
                </a:lnTo>
                <a:close/>
              </a:path>
            </a:pathLst>
          </a:custGeom>
          <a:noFill/>
          <a:ln w="25400" cap="flat" cmpd="sng">
            <a:solidFill>
              <a:schemeClr val="accent5"/>
            </a:solidFill>
            <a:prstDash val="solid"/>
            <a:miter lim="800000"/>
            <a:headEnd type="none" w="sm" len="sm"/>
            <a:tailEnd type="none" w="sm" len="sm"/>
          </a:ln>
        </p:spPr>
        <p:txBody>
          <a:bodyPr spcFirstLastPara="1" wrap="square" lIns="820575" tIns="520300" rIns="168100" bIns="168100" anchor="t" anchorCtr="0">
            <a:noAutofit/>
          </a:bodyPr>
          <a:lstStyle/>
          <a:p>
            <a:pPr marL="304792" marR="0" lvl="1" indent="-126992" algn="l" rtl="0">
              <a:lnSpc>
                <a:spcPct val="90000"/>
              </a:lnSpc>
              <a:spcBef>
                <a:spcPts val="0"/>
              </a:spcBef>
              <a:spcAft>
                <a:spcPts val="0"/>
              </a:spcAft>
              <a:buClr>
                <a:schemeClr val="dk1"/>
              </a:buClr>
              <a:buSzPts val="2800"/>
              <a:buFont typeface="Lato Light"/>
              <a:buNone/>
            </a:pPr>
            <a:endParaRPr sz="2800" b="0" i="0" u="none" strike="noStrike" cap="none">
              <a:solidFill>
                <a:schemeClr val="dk1"/>
              </a:solidFill>
              <a:latin typeface="Lato Light"/>
              <a:ea typeface="Lato Light"/>
              <a:cs typeface="Lato Light"/>
              <a:sym typeface="Lato Light"/>
            </a:endParaRPr>
          </a:p>
        </p:txBody>
      </p:sp>
      <p:sp>
        <p:nvSpPr>
          <p:cNvPr id="6520" name="Google Shape;6520;p131"/>
          <p:cNvSpPr/>
          <p:nvPr/>
        </p:nvSpPr>
        <p:spPr>
          <a:xfrm>
            <a:off x="1439775" y="4202689"/>
            <a:ext cx="4272000" cy="2112000"/>
          </a:xfrm>
          <a:custGeom>
            <a:avLst/>
            <a:gdLst/>
            <a:ahLst/>
            <a:cxnLst/>
            <a:rect l="l" t="t" r="r" b="b"/>
            <a:pathLst>
              <a:path w="1631188" h="1056640" extrusionOk="0">
                <a:moveTo>
                  <a:pt x="0" y="105664"/>
                </a:moveTo>
                <a:cubicBezTo>
                  <a:pt x="0" y="47307"/>
                  <a:pt x="47307" y="0"/>
                  <a:pt x="105664" y="0"/>
                </a:cubicBezTo>
                <a:lnTo>
                  <a:pt x="1525524" y="0"/>
                </a:lnTo>
                <a:cubicBezTo>
                  <a:pt x="1583881" y="0"/>
                  <a:pt x="1631188" y="47307"/>
                  <a:pt x="1631188" y="105664"/>
                </a:cubicBezTo>
                <a:lnTo>
                  <a:pt x="1631188" y="950976"/>
                </a:lnTo>
                <a:cubicBezTo>
                  <a:pt x="1631188" y="1009333"/>
                  <a:pt x="1583881" y="1056640"/>
                  <a:pt x="1525524" y="1056640"/>
                </a:cubicBezTo>
                <a:lnTo>
                  <a:pt x="105664" y="1056640"/>
                </a:lnTo>
                <a:cubicBezTo>
                  <a:pt x="47307" y="1056640"/>
                  <a:pt x="0" y="1009333"/>
                  <a:pt x="0" y="950976"/>
                </a:cubicBezTo>
                <a:lnTo>
                  <a:pt x="0" y="105664"/>
                </a:lnTo>
                <a:close/>
              </a:path>
            </a:pathLst>
          </a:custGeom>
          <a:noFill/>
          <a:ln w="25400" cap="flat" cmpd="sng">
            <a:solidFill>
              <a:schemeClr val="accent3"/>
            </a:solidFill>
            <a:prstDash val="solid"/>
            <a:miter lim="800000"/>
            <a:headEnd type="none" w="sm" len="sm"/>
            <a:tailEnd type="none" w="sm" len="sm"/>
          </a:ln>
        </p:spPr>
        <p:txBody>
          <a:bodyPr spcFirstLastPara="1" wrap="square" lIns="168100" tIns="520300" rIns="820575" bIns="168100" anchor="t" anchorCtr="0">
            <a:noAutofit/>
          </a:bodyPr>
          <a:lstStyle/>
          <a:p>
            <a:pPr marL="304792" marR="0" lvl="1" indent="-126992" algn="l" rtl="0">
              <a:lnSpc>
                <a:spcPct val="90000"/>
              </a:lnSpc>
              <a:spcBef>
                <a:spcPts val="0"/>
              </a:spcBef>
              <a:spcAft>
                <a:spcPts val="0"/>
              </a:spcAft>
              <a:buClr>
                <a:schemeClr val="dk1"/>
              </a:buClr>
              <a:buSzPts val="2800"/>
              <a:buFont typeface="Lato Light"/>
              <a:buNone/>
            </a:pPr>
            <a:endParaRPr sz="2800" b="0" i="0" u="none" strike="noStrike" cap="none">
              <a:solidFill>
                <a:schemeClr val="dk1"/>
              </a:solidFill>
              <a:latin typeface="Lato Light"/>
              <a:ea typeface="Lato Light"/>
              <a:cs typeface="Lato Light"/>
              <a:sym typeface="Lato Light"/>
            </a:endParaRPr>
          </a:p>
        </p:txBody>
      </p:sp>
      <p:sp>
        <p:nvSpPr>
          <p:cNvPr id="6521" name="Google Shape;6521;p131"/>
          <p:cNvSpPr/>
          <p:nvPr/>
        </p:nvSpPr>
        <p:spPr>
          <a:xfrm>
            <a:off x="1439775" y="1940644"/>
            <a:ext cx="4272000" cy="2112000"/>
          </a:xfrm>
          <a:custGeom>
            <a:avLst/>
            <a:gdLst/>
            <a:ahLst/>
            <a:cxnLst/>
            <a:rect l="l" t="t" r="r" b="b"/>
            <a:pathLst>
              <a:path w="1631188" h="1056640" extrusionOk="0">
                <a:moveTo>
                  <a:pt x="0" y="105664"/>
                </a:moveTo>
                <a:cubicBezTo>
                  <a:pt x="0" y="47307"/>
                  <a:pt x="47307" y="0"/>
                  <a:pt x="105664" y="0"/>
                </a:cubicBezTo>
                <a:lnTo>
                  <a:pt x="1525524" y="0"/>
                </a:lnTo>
                <a:cubicBezTo>
                  <a:pt x="1583881" y="0"/>
                  <a:pt x="1631188" y="47307"/>
                  <a:pt x="1631188" y="105664"/>
                </a:cubicBezTo>
                <a:lnTo>
                  <a:pt x="1631188" y="950976"/>
                </a:lnTo>
                <a:cubicBezTo>
                  <a:pt x="1631188" y="1009333"/>
                  <a:pt x="1583881" y="1056640"/>
                  <a:pt x="1525524" y="1056640"/>
                </a:cubicBezTo>
                <a:lnTo>
                  <a:pt x="105664" y="1056640"/>
                </a:lnTo>
                <a:cubicBezTo>
                  <a:pt x="47307" y="1056640"/>
                  <a:pt x="0" y="1009333"/>
                  <a:pt x="0" y="950976"/>
                </a:cubicBezTo>
                <a:lnTo>
                  <a:pt x="0" y="105664"/>
                </a:lnTo>
                <a:close/>
              </a:path>
            </a:pathLst>
          </a:custGeom>
          <a:noFill/>
          <a:ln w="25400" cap="flat" cmpd="sng">
            <a:solidFill>
              <a:srgbClr val="2680B9"/>
            </a:solidFill>
            <a:prstDash val="solid"/>
            <a:miter lim="800000"/>
            <a:headEnd type="none" w="sm" len="sm"/>
            <a:tailEnd type="none" w="sm" len="sm"/>
          </a:ln>
        </p:spPr>
        <p:txBody>
          <a:bodyPr spcFirstLastPara="1" wrap="square" lIns="168100" tIns="168100" rIns="820575" bIns="520300" anchor="t" anchorCtr="0">
            <a:noAutofit/>
          </a:bodyPr>
          <a:lstStyle/>
          <a:p>
            <a:pPr marL="304792" marR="0" lvl="1" indent="-126992" algn="l" rtl="0">
              <a:lnSpc>
                <a:spcPct val="90000"/>
              </a:lnSpc>
              <a:spcBef>
                <a:spcPts val="0"/>
              </a:spcBef>
              <a:spcAft>
                <a:spcPts val="0"/>
              </a:spcAft>
              <a:buClr>
                <a:schemeClr val="dk1"/>
              </a:buClr>
              <a:buSzPts val="2800"/>
              <a:buFont typeface="Lato Light"/>
              <a:buNone/>
            </a:pPr>
            <a:endParaRPr sz="2800" b="0" i="0" u="none" strike="noStrike" cap="none">
              <a:solidFill>
                <a:schemeClr val="dk1"/>
              </a:solidFill>
              <a:latin typeface="Lato Light"/>
              <a:ea typeface="Lato Light"/>
              <a:cs typeface="Lato Light"/>
              <a:sym typeface="Lato Light"/>
            </a:endParaRPr>
          </a:p>
        </p:txBody>
      </p:sp>
      <p:sp>
        <p:nvSpPr>
          <p:cNvPr id="6522" name="Google Shape;6522;p131"/>
          <p:cNvSpPr/>
          <p:nvPr/>
        </p:nvSpPr>
        <p:spPr>
          <a:xfrm>
            <a:off x="4527281" y="2515067"/>
            <a:ext cx="1592463" cy="1592463"/>
          </a:xfrm>
          <a:custGeom>
            <a:avLst/>
            <a:gdLst/>
            <a:ahLst/>
            <a:cxnLst/>
            <a:rect l="l" t="t" r="r" b="b"/>
            <a:pathLst>
              <a:path w="1429766" h="1429766" extrusionOk="0">
                <a:moveTo>
                  <a:pt x="0" y="1429766"/>
                </a:moveTo>
                <a:cubicBezTo>
                  <a:pt x="0" y="640128"/>
                  <a:pt x="640128" y="0"/>
                  <a:pt x="1429766" y="0"/>
                </a:cubicBezTo>
                <a:lnTo>
                  <a:pt x="1429766" y="1429766"/>
                </a:lnTo>
                <a:lnTo>
                  <a:pt x="0" y="1429766"/>
                </a:lnTo>
                <a:close/>
              </a:path>
            </a:pathLst>
          </a:custGeom>
          <a:solidFill>
            <a:srgbClr val="2680B9"/>
          </a:solidFill>
          <a:ln>
            <a:noFill/>
          </a:ln>
        </p:spPr>
        <p:txBody>
          <a:bodyPr spcFirstLastPara="1" wrap="square" lIns="766975" tIns="766975" rIns="208600" bIns="208600" anchor="ctr" anchorCtr="0">
            <a:noAutofit/>
          </a:bodyPr>
          <a:lstStyle/>
          <a:p>
            <a:pPr marL="0" marR="0" lvl="0" indent="0" algn="ctr" rtl="0">
              <a:lnSpc>
                <a:spcPct val="90000"/>
              </a:lnSpc>
              <a:spcBef>
                <a:spcPts val="0"/>
              </a:spcBef>
              <a:spcAft>
                <a:spcPts val="0"/>
              </a:spcAft>
              <a:buNone/>
            </a:pPr>
            <a:endParaRPr sz="2933">
              <a:solidFill>
                <a:schemeClr val="lt1"/>
              </a:solidFill>
              <a:latin typeface="Lato Light"/>
              <a:ea typeface="Lato Light"/>
              <a:cs typeface="Lato Light"/>
              <a:sym typeface="Lato Light"/>
            </a:endParaRPr>
          </a:p>
        </p:txBody>
      </p:sp>
      <p:sp>
        <p:nvSpPr>
          <p:cNvPr id="6523" name="Google Shape;6523;p131"/>
          <p:cNvSpPr/>
          <p:nvPr/>
        </p:nvSpPr>
        <p:spPr>
          <a:xfrm>
            <a:off x="6132339" y="2515067"/>
            <a:ext cx="1592463" cy="1592463"/>
          </a:xfrm>
          <a:custGeom>
            <a:avLst/>
            <a:gdLst/>
            <a:ahLst/>
            <a:cxnLst/>
            <a:rect l="l" t="t" r="r" b="b"/>
            <a:pathLst>
              <a:path w="1429766" h="1429766" extrusionOk="0">
                <a:moveTo>
                  <a:pt x="0" y="0"/>
                </a:moveTo>
                <a:cubicBezTo>
                  <a:pt x="789638" y="0"/>
                  <a:pt x="1429766" y="640128"/>
                  <a:pt x="1429766" y="1429766"/>
                </a:cubicBezTo>
                <a:lnTo>
                  <a:pt x="0" y="1429766"/>
                </a:lnTo>
                <a:lnTo>
                  <a:pt x="0" y="0"/>
                </a:lnTo>
                <a:close/>
              </a:path>
            </a:pathLst>
          </a:custGeom>
          <a:solidFill>
            <a:schemeClr val="accent2"/>
          </a:solidFill>
          <a:ln>
            <a:noFill/>
          </a:ln>
        </p:spPr>
        <p:txBody>
          <a:bodyPr spcFirstLastPara="1" wrap="square" lIns="208600" tIns="766975" rIns="766975" bIns="208600" anchor="ctr" anchorCtr="0">
            <a:noAutofit/>
          </a:bodyPr>
          <a:lstStyle/>
          <a:p>
            <a:pPr marL="0" marR="0" lvl="0" indent="0" algn="ctr" rtl="0">
              <a:lnSpc>
                <a:spcPct val="90000"/>
              </a:lnSpc>
              <a:spcBef>
                <a:spcPts val="0"/>
              </a:spcBef>
              <a:spcAft>
                <a:spcPts val="0"/>
              </a:spcAft>
              <a:buNone/>
            </a:pPr>
            <a:endParaRPr sz="2933">
              <a:solidFill>
                <a:schemeClr val="lt1"/>
              </a:solidFill>
              <a:latin typeface="Lato Light"/>
              <a:ea typeface="Lato Light"/>
              <a:cs typeface="Lato Light"/>
              <a:sym typeface="Lato Light"/>
            </a:endParaRPr>
          </a:p>
        </p:txBody>
      </p:sp>
      <p:sp>
        <p:nvSpPr>
          <p:cNvPr id="6524" name="Google Shape;6524;p131"/>
          <p:cNvSpPr/>
          <p:nvPr/>
        </p:nvSpPr>
        <p:spPr>
          <a:xfrm>
            <a:off x="6132339" y="4120124"/>
            <a:ext cx="1592464" cy="1592464"/>
          </a:xfrm>
          <a:custGeom>
            <a:avLst/>
            <a:gdLst/>
            <a:ahLst/>
            <a:cxnLst/>
            <a:rect l="l" t="t" r="r" b="b"/>
            <a:pathLst>
              <a:path w="1429766" h="1429766" extrusionOk="0">
                <a:moveTo>
                  <a:pt x="1429766" y="0"/>
                </a:moveTo>
                <a:cubicBezTo>
                  <a:pt x="1429766" y="789638"/>
                  <a:pt x="789638" y="1429766"/>
                  <a:pt x="0" y="1429766"/>
                </a:cubicBezTo>
                <a:lnTo>
                  <a:pt x="0" y="0"/>
                </a:lnTo>
                <a:lnTo>
                  <a:pt x="1429766" y="0"/>
                </a:lnTo>
                <a:close/>
              </a:path>
            </a:pathLst>
          </a:custGeom>
          <a:solidFill>
            <a:schemeClr val="accent5"/>
          </a:solidFill>
          <a:ln>
            <a:noFill/>
          </a:ln>
        </p:spPr>
        <p:txBody>
          <a:bodyPr spcFirstLastPara="1" wrap="square" lIns="208600" tIns="208600" rIns="766975" bIns="766975" anchor="ctr" anchorCtr="0">
            <a:noAutofit/>
          </a:bodyPr>
          <a:lstStyle/>
          <a:p>
            <a:pPr marL="0" marR="0" lvl="0" indent="0" algn="ctr" rtl="0">
              <a:lnSpc>
                <a:spcPct val="90000"/>
              </a:lnSpc>
              <a:spcBef>
                <a:spcPts val="0"/>
              </a:spcBef>
              <a:spcAft>
                <a:spcPts val="0"/>
              </a:spcAft>
              <a:buNone/>
            </a:pPr>
            <a:endParaRPr sz="2933">
              <a:solidFill>
                <a:schemeClr val="lt1"/>
              </a:solidFill>
              <a:latin typeface="Lato Light"/>
              <a:ea typeface="Lato Light"/>
              <a:cs typeface="Lato Light"/>
              <a:sym typeface="Lato Light"/>
            </a:endParaRPr>
          </a:p>
        </p:txBody>
      </p:sp>
      <p:sp>
        <p:nvSpPr>
          <p:cNvPr id="6525" name="Google Shape;6525;p131"/>
          <p:cNvSpPr/>
          <p:nvPr/>
        </p:nvSpPr>
        <p:spPr>
          <a:xfrm>
            <a:off x="4527281" y="4120126"/>
            <a:ext cx="1592463" cy="1592463"/>
          </a:xfrm>
          <a:custGeom>
            <a:avLst/>
            <a:gdLst/>
            <a:ahLst/>
            <a:cxnLst/>
            <a:rect l="l" t="t" r="r" b="b"/>
            <a:pathLst>
              <a:path w="1429766" h="1429766" extrusionOk="0">
                <a:moveTo>
                  <a:pt x="1429766" y="1429766"/>
                </a:moveTo>
                <a:cubicBezTo>
                  <a:pt x="640128" y="1429766"/>
                  <a:pt x="0" y="789638"/>
                  <a:pt x="0" y="0"/>
                </a:cubicBezTo>
                <a:lnTo>
                  <a:pt x="1429766" y="0"/>
                </a:lnTo>
                <a:lnTo>
                  <a:pt x="1429766" y="1429766"/>
                </a:lnTo>
                <a:close/>
              </a:path>
            </a:pathLst>
          </a:custGeom>
          <a:solidFill>
            <a:schemeClr val="accent3"/>
          </a:solidFill>
          <a:ln>
            <a:noFill/>
          </a:ln>
        </p:spPr>
        <p:txBody>
          <a:bodyPr spcFirstLastPara="1" wrap="square" lIns="766975" tIns="208600" rIns="208600" bIns="766975" anchor="ctr" anchorCtr="0">
            <a:noAutofit/>
          </a:bodyPr>
          <a:lstStyle/>
          <a:p>
            <a:pPr marL="0" marR="0" lvl="0" indent="0" algn="ctr" rtl="0">
              <a:lnSpc>
                <a:spcPct val="90000"/>
              </a:lnSpc>
              <a:spcBef>
                <a:spcPts val="0"/>
              </a:spcBef>
              <a:spcAft>
                <a:spcPts val="0"/>
              </a:spcAft>
              <a:buNone/>
            </a:pPr>
            <a:endParaRPr sz="2933">
              <a:solidFill>
                <a:schemeClr val="lt1"/>
              </a:solidFill>
              <a:latin typeface="Lato Light"/>
              <a:ea typeface="Lato Light"/>
              <a:cs typeface="Lato Light"/>
              <a:sym typeface="Lato Light"/>
            </a:endParaRPr>
          </a:p>
        </p:txBody>
      </p:sp>
      <p:sp>
        <p:nvSpPr>
          <p:cNvPr id="6526" name="Google Shape;6526;p131"/>
          <p:cNvSpPr/>
          <p:nvPr/>
        </p:nvSpPr>
        <p:spPr>
          <a:xfrm>
            <a:off x="5851130" y="3782831"/>
            <a:ext cx="549823" cy="478107"/>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31"/>
          <p:cNvSpPr/>
          <p:nvPr/>
        </p:nvSpPr>
        <p:spPr>
          <a:xfrm rot="10800000">
            <a:off x="5851130" y="3966719"/>
            <a:ext cx="549823" cy="478107"/>
          </a:xfrm>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31"/>
          <p:cNvSpPr txBox="1"/>
          <p:nvPr/>
        </p:nvSpPr>
        <p:spPr>
          <a:xfrm>
            <a:off x="4772988" y="3540666"/>
            <a:ext cx="122795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2"/>
                </a:solidFill>
                <a:latin typeface="Lato"/>
                <a:ea typeface="Lato"/>
                <a:cs typeface="Lato"/>
                <a:sym typeface="Lato"/>
              </a:rPr>
              <a:t>Grow</a:t>
            </a:r>
            <a:endParaRPr/>
          </a:p>
        </p:txBody>
      </p:sp>
      <p:sp>
        <p:nvSpPr>
          <p:cNvPr id="6529" name="Google Shape;6529;p131"/>
          <p:cNvSpPr txBox="1"/>
          <p:nvPr/>
        </p:nvSpPr>
        <p:spPr>
          <a:xfrm>
            <a:off x="6211675" y="3540666"/>
            <a:ext cx="122795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2"/>
                </a:solidFill>
                <a:latin typeface="Lato"/>
                <a:ea typeface="Lato"/>
                <a:cs typeface="Lato"/>
                <a:sym typeface="Lato"/>
              </a:rPr>
              <a:t>Measure</a:t>
            </a:r>
            <a:endParaRPr/>
          </a:p>
        </p:txBody>
      </p:sp>
      <p:sp>
        <p:nvSpPr>
          <p:cNvPr id="6530" name="Google Shape;6530;p131"/>
          <p:cNvSpPr txBox="1"/>
          <p:nvPr/>
        </p:nvSpPr>
        <p:spPr>
          <a:xfrm>
            <a:off x="4772988" y="4808430"/>
            <a:ext cx="122795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2"/>
                </a:solidFill>
                <a:latin typeface="Lato"/>
                <a:ea typeface="Lato"/>
                <a:cs typeface="Lato"/>
                <a:sym typeface="Lato"/>
              </a:rPr>
              <a:t>Convert</a:t>
            </a:r>
            <a:endParaRPr/>
          </a:p>
        </p:txBody>
      </p:sp>
      <p:sp>
        <p:nvSpPr>
          <p:cNvPr id="6531" name="Google Shape;6531;p131"/>
          <p:cNvSpPr txBox="1"/>
          <p:nvPr/>
        </p:nvSpPr>
        <p:spPr>
          <a:xfrm>
            <a:off x="6211675" y="4808430"/>
            <a:ext cx="122795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2"/>
                </a:solidFill>
                <a:latin typeface="Lato"/>
                <a:ea typeface="Lato"/>
                <a:cs typeface="Lato"/>
                <a:sym typeface="Lato"/>
              </a:rPr>
              <a:t>Acquire</a:t>
            </a:r>
            <a:endParaRPr/>
          </a:p>
        </p:txBody>
      </p:sp>
      <p:grpSp>
        <p:nvGrpSpPr>
          <p:cNvPr id="6532" name="Google Shape;6532;p131"/>
          <p:cNvGrpSpPr/>
          <p:nvPr/>
        </p:nvGrpSpPr>
        <p:grpSpPr>
          <a:xfrm>
            <a:off x="6587525" y="3019348"/>
            <a:ext cx="476251" cy="476251"/>
            <a:chOff x="4873626" y="1533525"/>
            <a:chExt cx="357188" cy="357188"/>
          </a:xfrm>
        </p:grpSpPr>
        <p:sp>
          <p:nvSpPr>
            <p:cNvPr id="6533" name="Google Shape;6533;p131"/>
            <p:cNvSpPr/>
            <p:nvPr/>
          </p:nvSpPr>
          <p:spPr>
            <a:xfrm>
              <a:off x="4935539" y="1593850"/>
              <a:ext cx="84138" cy="85725"/>
            </a:xfrm>
            <a:custGeom>
              <a:avLst/>
              <a:gdLst/>
              <a:ahLst/>
              <a:cxnLst/>
              <a:rect l="l" t="t" r="r" b="b"/>
              <a:pathLst>
                <a:path w="32" h="32" extrusionOk="0">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534" name="Google Shape;6534;p131"/>
            <p:cNvSpPr/>
            <p:nvPr/>
          </p:nvSpPr>
          <p:spPr>
            <a:xfrm>
              <a:off x="4873626" y="1533525"/>
              <a:ext cx="357188" cy="357188"/>
            </a:xfrm>
            <a:custGeom>
              <a:avLst/>
              <a:gdLst/>
              <a:ahLst/>
              <a:cxnLst/>
              <a:rect l="l" t="t" r="r" b="b"/>
              <a:pathLst>
                <a:path w="134" h="134" extrusionOk="0">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sp>
        <p:nvSpPr>
          <p:cNvPr id="6535" name="Google Shape;6535;p131"/>
          <p:cNvSpPr/>
          <p:nvPr/>
        </p:nvSpPr>
        <p:spPr>
          <a:xfrm>
            <a:off x="5159423" y="3143249"/>
            <a:ext cx="455084" cy="349251"/>
          </a:xfrm>
          <a:custGeom>
            <a:avLst/>
            <a:gdLst/>
            <a:ahLst/>
            <a:cxnLst/>
            <a:rect l="l" t="t" r="r" b="b"/>
            <a:pathLst>
              <a:path w="128" h="98" extrusionOk="0">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nvGrpSpPr>
          <p:cNvPr id="6536" name="Google Shape;6536;p131"/>
          <p:cNvGrpSpPr/>
          <p:nvPr/>
        </p:nvGrpSpPr>
        <p:grpSpPr>
          <a:xfrm>
            <a:off x="6626683" y="4296831"/>
            <a:ext cx="397933" cy="448733"/>
            <a:chOff x="9001126" y="2228850"/>
            <a:chExt cx="298450" cy="336550"/>
          </a:xfrm>
        </p:grpSpPr>
        <p:sp>
          <p:nvSpPr>
            <p:cNvPr id="6537" name="Google Shape;6537;p131"/>
            <p:cNvSpPr/>
            <p:nvPr/>
          </p:nvSpPr>
          <p:spPr>
            <a:xfrm>
              <a:off x="9021764" y="2228850"/>
              <a:ext cx="255588" cy="257175"/>
            </a:xfrm>
            <a:custGeom>
              <a:avLst/>
              <a:gdLst/>
              <a:ahLst/>
              <a:cxnLst/>
              <a:rect l="l" t="t" r="r" b="b"/>
              <a:pathLst>
                <a:path w="96" h="96" extrusionOk="0">
                  <a:moveTo>
                    <a:pt x="48" y="96"/>
                  </a:moveTo>
                  <a:cubicBezTo>
                    <a:pt x="74" y="96"/>
                    <a:pt x="96" y="74"/>
                    <a:pt x="96" y="48"/>
                  </a:cubicBezTo>
                  <a:cubicBezTo>
                    <a:pt x="96" y="21"/>
                    <a:pt x="74" y="0"/>
                    <a:pt x="48" y="0"/>
                  </a:cubicBezTo>
                  <a:cubicBezTo>
                    <a:pt x="22" y="0"/>
                    <a:pt x="0" y="21"/>
                    <a:pt x="0" y="48"/>
                  </a:cubicBezTo>
                  <a:cubicBezTo>
                    <a:pt x="0" y="74"/>
                    <a:pt x="22" y="96"/>
                    <a:pt x="48" y="96"/>
                  </a:cubicBezTo>
                  <a:close/>
                  <a:moveTo>
                    <a:pt x="48" y="88"/>
                  </a:moveTo>
                  <a:cubicBezTo>
                    <a:pt x="33" y="88"/>
                    <a:pt x="20" y="79"/>
                    <a:pt x="13" y="67"/>
                  </a:cubicBezTo>
                  <a:cubicBezTo>
                    <a:pt x="13" y="67"/>
                    <a:pt x="13" y="67"/>
                    <a:pt x="13" y="67"/>
                  </a:cubicBezTo>
                  <a:cubicBezTo>
                    <a:pt x="14" y="67"/>
                    <a:pt x="16" y="66"/>
                    <a:pt x="17" y="64"/>
                  </a:cubicBezTo>
                  <a:cubicBezTo>
                    <a:pt x="18" y="62"/>
                    <a:pt x="18" y="59"/>
                    <a:pt x="19" y="57"/>
                  </a:cubicBezTo>
                  <a:cubicBezTo>
                    <a:pt x="24" y="61"/>
                    <a:pt x="35" y="68"/>
                    <a:pt x="55" y="70"/>
                  </a:cubicBezTo>
                  <a:cubicBezTo>
                    <a:pt x="56" y="70"/>
                    <a:pt x="57" y="70"/>
                    <a:pt x="58" y="70"/>
                  </a:cubicBezTo>
                  <a:cubicBezTo>
                    <a:pt x="67" y="70"/>
                    <a:pt x="77" y="67"/>
                    <a:pt x="84" y="65"/>
                  </a:cubicBezTo>
                  <a:cubicBezTo>
                    <a:pt x="77" y="79"/>
                    <a:pt x="64" y="88"/>
                    <a:pt x="48" y="88"/>
                  </a:cubicBezTo>
                  <a:close/>
                  <a:moveTo>
                    <a:pt x="48" y="8"/>
                  </a:moveTo>
                  <a:cubicBezTo>
                    <a:pt x="70" y="8"/>
                    <a:pt x="88" y="26"/>
                    <a:pt x="88" y="48"/>
                  </a:cubicBezTo>
                  <a:cubicBezTo>
                    <a:pt x="88" y="52"/>
                    <a:pt x="87" y="57"/>
                    <a:pt x="86" y="61"/>
                  </a:cubicBezTo>
                  <a:cubicBezTo>
                    <a:pt x="80" y="63"/>
                    <a:pt x="66" y="66"/>
                    <a:pt x="56" y="66"/>
                  </a:cubicBezTo>
                  <a:cubicBezTo>
                    <a:pt x="29" y="64"/>
                    <a:pt x="20" y="51"/>
                    <a:pt x="19" y="51"/>
                  </a:cubicBezTo>
                  <a:cubicBezTo>
                    <a:pt x="19" y="51"/>
                    <a:pt x="18" y="50"/>
                    <a:pt x="17" y="50"/>
                  </a:cubicBezTo>
                  <a:cubicBezTo>
                    <a:pt x="17" y="51"/>
                    <a:pt x="16" y="51"/>
                    <a:pt x="16" y="52"/>
                  </a:cubicBezTo>
                  <a:cubicBezTo>
                    <a:pt x="16" y="52"/>
                    <a:pt x="15" y="58"/>
                    <a:pt x="13" y="62"/>
                  </a:cubicBezTo>
                  <a:cubicBezTo>
                    <a:pt x="13" y="63"/>
                    <a:pt x="12" y="63"/>
                    <a:pt x="12" y="63"/>
                  </a:cubicBezTo>
                  <a:cubicBezTo>
                    <a:pt x="12" y="63"/>
                    <a:pt x="11" y="63"/>
                    <a:pt x="11" y="63"/>
                  </a:cubicBezTo>
                  <a:cubicBezTo>
                    <a:pt x="9" y="58"/>
                    <a:pt x="8" y="53"/>
                    <a:pt x="8" y="48"/>
                  </a:cubicBezTo>
                  <a:cubicBezTo>
                    <a:pt x="8" y="26"/>
                    <a:pt x="26" y="8"/>
                    <a:pt x="48" y="8"/>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538" name="Google Shape;6538;p131"/>
            <p:cNvSpPr/>
            <p:nvPr/>
          </p:nvSpPr>
          <p:spPr>
            <a:xfrm>
              <a:off x="9001126" y="2447925"/>
              <a:ext cx="298450" cy="117475"/>
            </a:xfrm>
            <a:custGeom>
              <a:avLst/>
              <a:gdLst/>
              <a:ahLst/>
              <a:cxnLst/>
              <a:rect l="l" t="t" r="r" b="b"/>
              <a:pathLst>
                <a:path w="112" h="44" extrusionOk="0">
                  <a:moveTo>
                    <a:pt x="98" y="1"/>
                  </a:moveTo>
                  <a:cubicBezTo>
                    <a:pt x="97" y="0"/>
                    <a:pt x="94" y="0"/>
                    <a:pt x="93" y="2"/>
                  </a:cubicBezTo>
                  <a:cubicBezTo>
                    <a:pt x="91" y="4"/>
                    <a:pt x="92" y="6"/>
                    <a:pt x="94" y="7"/>
                  </a:cubicBezTo>
                  <a:cubicBezTo>
                    <a:pt x="101" y="13"/>
                    <a:pt x="104" y="16"/>
                    <a:pt x="104" y="20"/>
                  </a:cubicBezTo>
                  <a:cubicBezTo>
                    <a:pt x="104" y="32"/>
                    <a:pt x="91" y="36"/>
                    <a:pt x="56" y="36"/>
                  </a:cubicBezTo>
                  <a:cubicBezTo>
                    <a:pt x="21" y="36"/>
                    <a:pt x="8" y="32"/>
                    <a:pt x="8" y="20"/>
                  </a:cubicBezTo>
                  <a:cubicBezTo>
                    <a:pt x="8" y="16"/>
                    <a:pt x="11" y="13"/>
                    <a:pt x="18" y="7"/>
                  </a:cubicBezTo>
                  <a:cubicBezTo>
                    <a:pt x="20" y="6"/>
                    <a:pt x="21" y="4"/>
                    <a:pt x="19" y="2"/>
                  </a:cubicBezTo>
                  <a:cubicBezTo>
                    <a:pt x="18" y="0"/>
                    <a:pt x="15" y="0"/>
                    <a:pt x="14" y="1"/>
                  </a:cubicBezTo>
                  <a:cubicBezTo>
                    <a:pt x="7" y="6"/>
                    <a:pt x="0" y="11"/>
                    <a:pt x="0" y="20"/>
                  </a:cubicBezTo>
                  <a:cubicBezTo>
                    <a:pt x="0" y="42"/>
                    <a:pt x="29" y="44"/>
                    <a:pt x="56" y="44"/>
                  </a:cubicBezTo>
                  <a:cubicBezTo>
                    <a:pt x="83" y="44"/>
                    <a:pt x="112" y="42"/>
                    <a:pt x="112" y="20"/>
                  </a:cubicBezTo>
                  <a:cubicBezTo>
                    <a:pt x="112" y="11"/>
                    <a:pt x="105" y="6"/>
                    <a:pt x="98" y="1"/>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6539" name="Google Shape;6539;p131"/>
          <p:cNvGrpSpPr/>
          <p:nvPr/>
        </p:nvGrpSpPr>
        <p:grpSpPr>
          <a:xfrm>
            <a:off x="5176356" y="4412867"/>
            <a:ext cx="421216" cy="323851"/>
            <a:chOff x="2849564" y="3636963"/>
            <a:chExt cx="315912" cy="242888"/>
          </a:xfrm>
        </p:grpSpPr>
        <p:sp>
          <p:nvSpPr>
            <p:cNvPr id="6540" name="Google Shape;6540;p131"/>
            <p:cNvSpPr/>
            <p:nvPr/>
          </p:nvSpPr>
          <p:spPr>
            <a:xfrm>
              <a:off x="2849564" y="3671888"/>
              <a:ext cx="298450" cy="207963"/>
            </a:xfrm>
            <a:custGeom>
              <a:avLst/>
              <a:gdLst/>
              <a:ahLst/>
              <a:cxnLst/>
              <a:rect l="l" t="t" r="r" b="b"/>
              <a:pathLst>
                <a:path w="112" h="78" extrusionOk="0">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541" name="Google Shape;6541;p131"/>
            <p:cNvSpPr/>
            <p:nvPr/>
          </p:nvSpPr>
          <p:spPr>
            <a:xfrm>
              <a:off x="2943226" y="3636963"/>
              <a:ext cx="222250" cy="200025"/>
            </a:xfrm>
            <a:custGeom>
              <a:avLst/>
              <a:gdLst/>
              <a:ahLst/>
              <a:cxnLst/>
              <a:rect l="l" t="t" r="r" b="b"/>
              <a:pathLst>
                <a:path w="83" h="75" extrusionOk="0">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sp>
        <p:nvSpPr>
          <p:cNvPr id="6542" name="Google Shape;6542;p131"/>
          <p:cNvSpPr/>
          <p:nvPr/>
        </p:nvSpPr>
        <p:spPr>
          <a:xfrm>
            <a:off x="1674199" y="2223892"/>
            <a:ext cx="3212992" cy="1477328"/>
          </a:xfrm>
          <a:prstGeom prst="rect">
            <a:avLst/>
          </a:prstGeom>
          <a:noFill/>
          <a:ln>
            <a:noFill/>
          </a:ln>
        </p:spPr>
        <p:txBody>
          <a:bodyPr spcFirstLastPara="1" wrap="square" lIns="91425" tIns="45700" rIns="91425" bIns="45700" anchor="t" anchorCtr="0">
            <a:spAutoFit/>
          </a:bodyPr>
          <a:lstStyle/>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Lorem ipsum dolor sit amet, consectetur adipiscing elit.</a:t>
            </a:r>
            <a:endParaRPr/>
          </a:p>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Suspendisse venenatis neque sed varius porttitor.</a:t>
            </a:r>
            <a:endParaRPr/>
          </a:p>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Sed et massa ac sapien tempus.</a:t>
            </a:r>
            <a:endParaRPr/>
          </a:p>
        </p:txBody>
      </p:sp>
      <p:sp>
        <p:nvSpPr>
          <p:cNvPr id="6543" name="Google Shape;6543;p131"/>
          <p:cNvSpPr/>
          <p:nvPr/>
        </p:nvSpPr>
        <p:spPr>
          <a:xfrm>
            <a:off x="1674892" y="4695072"/>
            <a:ext cx="3212992" cy="1200329"/>
          </a:xfrm>
          <a:prstGeom prst="rect">
            <a:avLst/>
          </a:prstGeom>
          <a:noFill/>
          <a:ln>
            <a:noFill/>
          </a:ln>
        </p:spPr>
        <p:txBody>
          <a:bodyPr spcFirstLastPara="1" wrap="square" lIns="91425" tIns="45700" rIns="91425" bIns="45700" anchor="t" anchorCtr="0">
            <a:spAutoFit/>
          </a:bodyPr>
          <a:lstStyle/>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Lorem ipsum dolor adipiscing elit.</a:t>
            </a:r>
            <a:endParaRPr/>
          </a:p>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Suspendisse venenatis neque sed varius porttitor.</a:t>
            </a:r>
            <a:endParaRPr/>
          </a:p>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Sed et massa ac sapien tempus.</a:t>
            </a:r>
            <a:endParaRPr/>
          </a:p>
        </p:txBody>
      </p:sp>
      <p:sp>
        <p:nvSpPr>
          <p:cNvPr id="6544" name="Google Shape;6544;p131"/>
          <p:cNvSpPr/>
          <p:nvPr/>
        </p:nvSpPr>
        <p:spPr>
          <a:xfrm>
            <a:off x="7572452" y="2210024"/>
            <a:ext cx="3212992" cy="1477328"/>
          </a:xfrm>
          <a:prstGeom prst="rect">
            <a:avLst/>
          </a:prstGeom>
          <a:noFill/>
          <a:ln>
            <a:noFill/>
          </a:ln>
        </p:spPr>
        <p:txBody>
          <a:bodyPr spcFirstLastPara="1" wrap="square" lIns="91425" tIns="45700" rIns="91425" bIns="45700" anchor="t" anchorCtr="0">
            <a:spAutoFit/>
          </a:bodyPr>
          <a:lstStyle/>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Lorem ipsum dolor sit amet, consectetur adipiscing elit.</a:t>
            </a:r>
            <a:endParaRPr/>
          </a:p>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Suspendisse venenatis neque sed varius porttitor.</a:t>
            </a:r>
            <a:endParaRPr/>
          </a:p>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Sed et massa ac sapien tempus.</a:t>
            </a:r>
            <a:endParaRPr/>
          </a:p>
        </p:txBody>
      </p:sp>
      <p:sp>
        <p:nvSpPr>
          <p:cNvPr id="6545" name="Google Shape;6545;p131"/>
          <p:cNvSpPr/>
          <p:nvPr/>
        </p:nvSpPr>
        <p:spPr>
          <a:xfrm>
            <a:off x="7573145" y="4681204"/>
            <a:ext cx="3212992" cy="1200329"/>
          </a:xfrm>
          <a:prstGeom prst="rect">
            <a:avLst/>
          </a:prstGeom>
          <a:noFill/>
          <a:ln>
            <a:noFill/>
          </a:ln>
        </p:spPr>
        <p:txBody>
          <a:bodyPr spcFirstLastPara="1" wrap="square" lIns="91425" tIns="45700" rIns="91425" bIns="45700" anchor="t" anchorCtr="0">
            <a:spAutoFit/>
          </a:bodyPr>
          <a:lstStyle/>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Lorem ipsum dolor adipiscing elit.</a:t>
            </a:r>
            <a:endParaRPr/>
          </a:p>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Suspendisse venenatis neque sed varius porttitor.</a:t>
            </a:r>
            <a:endParaRPr/>
          </a:p>
          <a:p>
            <a:pPr marL="228594" marR="0" lvl="0" indent="-228594" algn="l" rtl="0">
              <a:lnSpc>
                <a:spcPct val="150000"/>
              </a:lnSpc>
              <a:spcBef>
                <a:spcPts val="0"/>
              </a:spcBef>
              <a:spcAft>
                <a:spcPts val="0"/>
              </a:spcAft>
              <a:buClr>
                <a:schemeClr val="dk1"/>
              </a:buClr>
              <a:buSzPts val="1200"/>
              <a:buFont typeface="Arial"/>
              <a:buChar char="•"/>
            </a:pPr>
            <a:r>
              <a:rPr lang="en-US" sz="1200">
                <a:solidFill>
                  <a:schemeClr val="dk1"/>
                </a:solidFill>
                <a:latin typeface="Lato Light"/>
                <a:ea typeface="Lato Light"/>
                <a:cs typeface="Lato Light"/>
                <a:sym typeface="Lato Light"/>
              </a:rPr>
              <a:t>Sed et massa ac sapien tempus.</a:t>
            </a:r>
            <a:endParaRPr/>
          </a:p>
        </p:txBody>
      </p:sp>
      <p:sp>
        <p:nvSpPr>
          <p:cNvPr id="6546" name="Google Shape;6546;p131"/>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38</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522"/>
                                        </p:tgtEl>
                                        <p:attrNameLst>
                                          <p:attrName>style.visibility</p:attrName>
                                        </p:attrNameLst>
                                      </p:cBhvr>
                                      <p:to>
                                        <p:strVal val="visible"/>
                                      </p:to>
                                    </p:set>
                                    <p:anim calcmode="lin" valueType="num">
                                      <p:cBhvr additive="base">
                                        <p:cTn id="7" dur="500"/>
                                        <p:tgtEl>
                                          <p:spTgt spid="6522"/>
                                        </p:tgtEl>
                                        <p:attrNameLst>
                                          <p:attrName>ppt_w</p:attrName>
                                        </p:attrNameLst>
                                      </p:cBhvr>
                                      <p:tavLst>
                                        <p:tav tm="0">
                                          <p:val>
                                            <p:strVal val="0"/>
                                          </p:val>
                                        </p:tav>
                                        <p:tav tm="100000">
                                          <p:val>
                                            <p:strVal val="#ppt_w"/>
                                          </p:val>
                                        </p:tav>
                                      </p:tavLst>
                                    </p:anim>
                                    <p:anim calcmode="lin" valueType="num">
                                      <p:cBhvr additive="base">
                                        <p:cTn id="8" dur="500"/>
                                        <p:tgtEl>
                                          <p:spTgt spid="652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523"/>
                                        </p:tgtEl>
                                        <p:attrNameLst>
                                          <p:attrName>style.visibility</p:attrName>
                                        </p:attrNameLst>
                                      </p:cBhvr>
                                      <p:to>
                                        <p:strVal val="visible"/>
                                      </p:to>
                                    </p:set>
                                    <p:anim calcmode="lin" valueType="num">
                                      <p:cBhvr additive="base">
                                        <p:cTn id="11" dur="500"/>
                                        <p:tgtEl>
                                          <p:spTgt spid="6523"/>
                                        </p:tgtEl>
                                        <p:attrNameLst>
                                          <p:attrName>ppt_w</p:attrName>
                                        </p:attrNameLst>
                                      </p:cBhvr>
                                      <p:tavLst>
                                        <p:tav tm="0">
                                          <p:val>
                                            <p:strVal val="0"/>
                                          </p:val>
                                        </p:tav>
                                        <p:tav tm="100000">
                                          <p:val>
                                            <p:strVal val="#ppt_w"/>
                                          </p:val>
                                        </p:tav>
                                      </p:tavLst>
                                    </p:anim>
                                    <p:anim calcmode="lin" valueType="num">
                                      <p:cBhvr additive="base">
                                        <p:cTn id="12" dur="500"/>
                                        <p:tgtEl>
                                          <p:spTgt spid="652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525"/>
                                        </p:tgtEl>
                                        <p:attrNameLst>
                                          <p:attrName>style.visibility</p:attrName>
                                        </p:attrNameLst>
                                      </p:cBhvr>
                                      <p:to>
                                        <p:strVal val="visible"/>
                                      </p:to>
                                    </p:set>
                                    <p:anim calcmode="lin" valueType="num">
                                      <p:cBhvr additive="base">
                                        <p:cTn id="15" dur="500"/>
                                        <p:tgtEl>
                                          <p:spTgt spid="6525"/>
                                        </p:tgtEl>
                                        <p:attrNameLst>
                                          <p:attrName>ppt_w</p:attrName>
                                        </p:attrNameLst>
                                      </p:cBhvr>
                                      <p:tavLst>
                                        <p:tav tm="0">
                                          <p:val>
                                            <p:strVal val="0"/>
                                          </p:val>
                                        </p:tav>
                                        <p:tav tm="100000">
                                          <p:val>
                                            <p:strVal val="#ppt_w"/>
                                          </p:val>
                                        </p:tav>
                                      </p:tavLst>
                                    </p:anim>
                                    <p:anim calcmode="lin" valueType="num">
                                      <p:cBhvr additive="base">
                                        <p:cTn id="16" dur="500"/>
                                        <p:tgtEl>
                                          <p:spTgt spid="652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524"/>
                                        </p:tgtEl>
                                        <p:attrNameLst>
                                          <p:attrName>style.visibility</p:attrName>
                                        </p:attrNameLst>
                                      </p:cBhvr>
                                      <p:to>
                                        <p:strVal val="visible"/>
                                      </p:to>
                                    </p:set>
                                    <p:anim calcmode="lin" valueType="num">
                                      <p:cBhvr additive="base">
                                        <p:cTn id="19" dur="500"/>
                                        <p:tgtEl>
                                          <p:spTgt spid="6524"/>
                                        </p:tgtEl>
                                        <p:attrNameLst>
                                          <p:attrName>ppt_w</p:attrName>
                                        </p:attrNameLst>
                                      </p:cBhvr>
                                      <p:tavLst>
                                        <p:tav tm="0">
                                          <p:val>
                                            <p:strVal val="0"/>
                                          </p:val>
                                        </p:tav>
                                        <p:tav tm="100000">
                                          <p:val>
                                            <p:strVal val="#ppt_w"/>
                                          </p:val>
                                        </p:tav>
                                      </p:tavLst>
                                    </p:anim>
                                    <p:anim calcmode="lin" valueType="num">
                                      <p:cBhvr additive="base">
                                        <p:cTn id="20" dur="500"/>
                                        <p:tgtEl>
                                          <p:spTgt spid="6524"/>
                                        </p:tgtEl>
                                        <p:attrNameLst>
                                          <p:attrName>ppt_h</p:attrName>
                                        </p:attrNameLst>
                                      </p:cBhvr>
                                      <p:tavLst>
                                        <p:tav tm="0">
                                          <p:val>
                                            <p:strVal val="0"/>
                                          </p:val>
                                        </p:tav>
                                        <p:tav tm="100000">
                                          <p:val>
                                            <p:strVal val="#ppt_h"/>
                                          </p:val>
                                        </p:tav>
                                      </p:tavLst>
                                    </p:anim>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6535"/>
                                        </p:tgtEl>
                                        <p:attrNameLst>
                                          <p:attrName>style.visibility</p:attrName>
                                        </p:attrNameLst>
                                      </p:cBhvr>
                                      <p:to>
                                        <p:strVal val="visible"/>
                                      </p:to>
                                    </p:set>
                                    <p:anim calcmode="lin" valueType="num">
                                      <p:cBhvr additive="base">
                                        <p:cTn id="24" dur="500"/>
                                        <p:tgtEl>
                                          <p:spTgt spid="6535"/>
                                        </p:tgtEl>
                                        <p:attrNameLst>
                                          <p:attrName>ppt_w</p:attrName>
                                        </p:attrNameLst>
                                      </p:cBhvr>
                                      <p:tavLst>
                                        <p:tav tm="0">
                                          <p:val>
                                            <p:strVal val="0"/>
                                          </p:val>
                                        </p:tav>
                                        <p:tav tm="100000">
                                          <p:val>
                                            <p:strVal val="#ppt_w"/>
                                          </p:val>
                                        </p:tav>
                                      </p:tavLst>
                                    </p:anim>
                                    <p:anim calcmode="lin" valueType="num">
                                      <p:cBhvr additive="base">
                                        <p:cTn id="25" dur="500"/>
                                        <p:tgtEl>
                                          <p:spTgt spid="6535"/>
                                        </p:tgtEl>
                                        <p:attrNameLst>
                                          <p:attrName>ppt_h</p:attrName>
                                        </p:attrNameLst>
                                      </p:cBhvr>
                                      <p:tavLst>
                                        <p:tav tm="0">
                                          <p:val>
                                            <p:str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6532"/>
                                        </p:tgtEl>
                                        <p:attrNameLst>
                                          <p:attrName>style.visibility</p:attrName>
                                        </p:attrNameLst>
                                      </p:cBhvr>
                                      <p:to>
                                        <p:strVal val="visible"/>
                                      </p:to>
                                    </p:set>
                                    <p:anim calcmode="lin" valueType="num">
                                      <p:cBhvr additive="base">
                                        <p:cTn id="28" dur="500"/>
                                        <p:tgtEl>
                                          <p:spTgt spid="6532"/>
                                        </p:tgtEl>
                                        <p:attrNameLst>
                                          <p:attrName>ppt_w</p:attrName>
                                        </p:attrNameLst>
                                      </p:cBhvr>
                                      <p:tavLst>
                                        <p:tav tm="0">
                                          <p:val>
                                            <p:strVal val="0"/>
                                          </p:val>
                                        </p:tav>
                                        <p:tav tm="100000">
                                          <p:val>
                                            <p:strVal val="#ppt_w"/>
                                          </p:val>
                                        </p:tav>
                                      </p:tavLst>
                                    </p:anim>
                                    <p:anim calcmode="lin" valueType="num">
                                      <p:cBhvr additive="base">
                                        <p:cTn id="29" dur="500"/>
                                        <p:tgtEl>
                                          <p:spTgt spid="6532"/>
                                        </p:tgtEl>
                                        <p:attrNameLst>
                                          <p:attrName>ppt_h</p:attrName>
                                        </p:attrNameLst>
                                      </p:cBhvr>
                                      <p:tavLst>
                                        <p:tav tm="0">
                                          <p:val>
                                            <p:str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6536"/>
                                        </p:tgtEl>
                                        <p:attrNameLst>
                                          <p:attrName>style.visibility</p:attrName>
                                        </p:attrNameLst>
                                      </p:cBhvr>
                                      <p:to>
                                        <p:strVal val="visible"/>
                                      </p:to>
                                    </p:set>
                                    <p:anim calcmode="lin" valueType="num">
                                      <p:cBhvr additive="base">
                                        <p:cTn id="32" dur="500"/>
                                        <p:tgtEl>
                                          <p:spTgt spid="6536"/>
                                        </p:tgtEl>
                                        <p:attrNameLst>
                                          <p:attrName>ppt_w</p:attrName>
                                        </p:attrNameLst>
                                      </p:cBhvr>
                                      <p:tavLst>
                                        <p:tav tm="0">
                                          <p:val>
                                            <p:strVal val="0"/>
                                          </p:val>
                                        </p:tav>
                                        <p:tav tm="100000">
                                          <p:val>
                                            <p:strVal val="#ppt_w"/>
                                          </p:val>
                                        </p:tav>
                                      </p:tavLst>
                                    </p:anim>
                                    <p:anim calcmode="lin" valueType="num">
                                      <p:cBhvr additive="base">
                                        <p:cTn id="33" dur="500"/>
                                        <p:tgtEl>
                                          <p:spTgt spid="6536"/>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6539"/>
                                        </p:tgtEl>
                                        <p:attrNameLst>
                                          <p:attrName>style.visibility</p:attrName>
                                        </p:attrNameLst>
                                      </p:cBhvr>
                                      <p:to>
                                        <p:strVal val="visible"/>
                                      </p:to>
                                    </p:set>
                                    <p:anim calcmode="lin" valueType="num">
                                      <p:cBhvr additive="base">
                                        <p:cTn id="36" dur="500"/>
                                        <p:tgtEl>
                                          <p:spTgt spid="6539"/>
                                        </p:tgtEl>
                                        <p:attrNameLst>
                                          <p:attrName>ppt_w</p:attrName>
                                        </p:attrNameLst>
                                      </p:cBhvr>
                                      <p:tavLst>
                                        <p:tav tm="0">
                                          <p:val>
                                            <p:strVal val="0"/>
                                          </p:val>
                                        </p:tav>
                                        <p:tav tm="100000">
                                          <p:val>
                                            <p:strVal val="#ppt_w"/>
                                          </p:val>
                                        </p:tav>
                                      </p:tavLst>
                                    </p:anim>
                                    <p:anim calcmode="lin" valueType="num">
                                      <p:cBhvr additive="base">
                                        <p:cTn id="37" dur="500"/>
                                        <p:tgtEl>
                                          <p:spTgt spid="6539"/>
                                        </p:tgtEl>
                                        <p:attrNameLst>
                                          <p:attrName>ppt_h</p:attrName>
                                        </p:attrNameLst>
                                      </p:cBhvr>
                                      <p:tavLst>
                                        <p:tav tm="0">
                                          <p:val>
                                            <p:strVal val="0"/>
                                          </p:val>
                                        </p:tav>
                                        <p:tav tm="100000">
                                          <p:val>
                                            <p:strVal val="#ppt_h"/>
                                          </p:val>
                                        </p:tav>
                                      </p:tavLst>
                                    </p:anim>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6528"/>
                                        </p:tgtEl>
                                        <p:attrNameLst>
                                          <p:attrName>style.visibility</p:attrName>
                                        </p:attrNameLst>
                                      </p:cBhvr>
                                      <p:to>
                                        <p:strVal val="visible"/>
                                      </p:to>
                                    </p:set>
                                    <p:animEffect transition="in" filter="fade">
                                      <p:cBhvr>
                                        <p:cTn id="41" dur="500"/>
                                        <p:tgtEl>
                                          <p:spTgt spid="6528"/>
                                        </p:tgtEl>
                                      </p:cBhvr>
                                    </p:animEffect>
                                  </p:childTnLst>
                                </p:cTn>
                              </p:par>
                              <p:par>
                                <p:cTn id="42" presetID="10" presetClass="entr" presetSubtype="0" fill="hold" nodeType="withEffect">
                                  <p:stCondLst>
                                    <p:cond delay="0"/>
                                  </p:stCondLst>
                                  <p:childTnLst>
                                    <p:set>
                                      <p:cBhvr>
                                        <p:cTn id="43" dur="1" fill="hold">
                                          <p:stCondLst>
                                            <p:cond delay="0"/>
                                          </p:stCondLst>
                                        </p:cTn>
                                        <p:tgtEl>
                                          <p:spTgt spid="6529"/>
                                        </p:tgtEl>
                                        <p:attrNameLst>
                                          <p:attrName>style.visibility</p:attrName>
                                        </p:attrNameLst>
                                      </p:cBhvr>
                                      <p:to>
                                        <p:strVal val="visible"/>
                                      </p:to>
                                    </p:set>
                                    <p:animEffect transition="in" filter="fade">
                                      <p:cBhvr>
                                        <p:cTn id="44" dur="500"/>
                                        <p:tgtEl>
                                          <p:spTgt spid="6529"/>
                                        </p:tgtEl>
                                      </p:cBhvr>
                                    </p:animEffect>
                                  </p:childTnLst>
                                </p:cTn>
                              </p:par>
                              <p:par>
                                <p:cTn id="45" presetID="10" presetClass="entr" presetSubtype="0" fill="hold" nodeType="withEffect">
                                  <p:stCondLst>
                                    <p:cond delay="0"/>
                                  </p:stCondLst>
                                  <p:childTnLst>
                                    <p:set>
                                      <p:cBhvr>
                                        <p:cTn id="46" dur="1" fill="hold">
                                          <p:stCondLst>
                                            <p:cond delay="0"/>
                                          </p:stCondLst>
                                        </p:cTn>
                                        <p:tgtEl>
                                          <p:spTgt spid="6531"/>
                                        </p:tgtEl>
                                        <p:attrNameLst>
                                          <p:attrName>style.visibility</p:attrName>
                                        </p:attrNameLst>
                                      </p:cBhvr>
                                      <p:to>
                                        <p:strVal val="visible"/>
                                      </p:to>
                                    </p:set>
                                    <p:animEffect transition="in" filter="fade">
                                      <p:cBhvr>
                                        <p:cTn id="47" dur="500"/>
                                        <p:tgtEl>
                                          <p:spTgt spid="6531"/>
                                        </p:tgtEl>
                                      </p:cBhvr>
                                    </p:animEffect>
                                  </p:childTnLst>
                                </p:cTn>
                              </p:par>
                              <p:par>
                                <p:cTn id="48" presetID="10" presetClass="entr" presetSubtype="0" fill="hold" nodeType="withEffect">
                                  <p:stCondLst>
                                    <p:cond delay="0"/>
                                  </p:stCondLst>
                                  <p:childTnLst>
                                    <p:set>
                                      <p:cBhvr>
                                        <p:cTn id="49" dur="1" fill="hold">
                                          <p:stCondLst>
                                            <p:cond delay="0"/>
                                          </p:stCondLst>
                                        </p:cTn>
                                        <p:tgtEl>
                                          <p:spTgt spid="6530"/>
                                        </p:tgtEl>
                                        <p:attrNameLst>
                                          <p:attrName>style.visibility</p:attrName>
                                        </p:attrNameLst>
                                      </p:cBhvr>
                                      <p:to>
                                        <p:strVal val="visible"/>
                                      </p:to>
                                    </p:set>
                                    <p:animEffect transition="in" filter="fade">
                                      <p:cBhvr>
                                        <p:cTn id="50" dur="500"/>
                                        <p:tgtEl>
                                          <p:spTgt spid="6530"/>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6526"/>
                                        </p:tgtEl>
                                        <p:attrNameLst>
                                          <p:attrName>style.visibility</p:attrName>
                                        </p:attrNameLst>
                                      </p:cBhvr>
                                      <p:to>
                                        <p:strVal val="visible"/>
                                      </p:to>
                                    </p:set>
                                    <p:animEffect transition="in" filter="fade">
                                      <p:cBhvr>
                                        <p:cTn id="54" dur="500"/>
                                        <p:tgtEl>
                                          <p:spTgt spid="6526"/>
                                        </p:tgtEl>
                                      </p:cBhvr>
                                    </p:animEffect>
                                  </p:childTnLst>
                                </p:cTn>
                              </p:par>
                              <p:par>
                                <p:cTn id="55" presetID="10" presetClass="entr" presetSubtype="0" fill="hold" nodeType="withEffect">
                                  <p:stCondLst>
                                    <p:cond delay="0"/>
                                  </p:stCondLst>
                                  <p:childTnLst>
                                    <p:set>
                                      <p:cBhvr>
                                        <p:cTn id="56" dur="1" fill="hold">
                                          <p:stCondLst>
                                            <p:cond delay="0"/>
                                          </p:stCondLst>
                                        </p:cTn>
                                        <p:tgtEl>
                                          <p:spTgt spid="6527"/>
                                        </p:tgtEl>
                                        <p:attrNameLst>
                                          <p:attrName>style.visibility</p:attrName>
                                        </p:attrNameLst>
                                      </p:cBhvr>
                                      <p:to>
                                        <p:strVal val="visible"/>
                                      </p:to>
                                    </p:set>
                                    <p:animEffect transition="in" filter="fade">
                                      <p:cBhvr>
                                        <p:cTn id="57" dur="500"/>
                                        <p:tgtEl>
                                          <p:spTgt spid="6527"/>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6521"/>
                                        </p:tgtEl>
                                        <p:attrNameLst>
                                          <p:attrName>style.visibility</p:attrName>
                                        </p:attrNameLst>
                                      </p:cBhvr>
                                      <p:to>
                                        <p:strVal val="visible"/>
                                      </p:to>
                                    </p:set>
                                    <p:animEffect transition="in" filter="fade">
                                      <p:cBhvr>
                                        <p:cTn id="61" dur="500"/>
                                        <p:tgtEl>
                                          <p:spTgt spid="6521"/>
                                        </p:tgtEl>
                                      </p:cBhvr>
                                    </p:animEffect>
                                  </p:childTnLst>
                                </p:cTn>
                              </p:par>
                              <p:par>
                                <p:cTn id="62" presetID="10" presetClass="entr" presetSubtype="0" fill="hold" nodeType="withEffect">
                                  <p:stCondLst>
                                    <p:cond delay="0"/>
                                  </p:stCondLst>
                                  <p:childTnLst>
                                    <p:set>
                                      <p:cBhvr>
                                        <p:cTn id="63" dur="1" fill="hold">
                                          <p:stCondLst>
                                            <p:cond delay="0"/>
                                          </p:stCondLst>
                                        </p:cTn>
                                        <p:tgtEl>
                                          <p:spTgt spid="6518"/>
                                        </p:tgtEl>
                                        <p:attrNameLst>
                                          <p:attrName>style.visibility</p:attrName>
                                        </p:attrNameLst>
                                      </p:cBhvr>
                                      <p:to>
                                        <p:strVal val="visible"/>
                                      </p:to>
                                    </p:set>
                                    <p:animEffect transition="in" filter="fade">
                                      <p:cBhvr>
                                        <p:cTn id="64" dur="500"/>
                                        <p:tgtEl>
                                          <p:spTgt spid="6518"/>
                                        </p:tgtEl>
                                      </p:cBhvr>
                                    </p:animEffect>
                                  </p:childTnLst>
                                </p:cTn>
                              </p:par>
                              <p:par>
                                <p:cTn id="65" presetID="10" presetClass="entr" presetSubtype="0" fill="hold" nodeType="withEffect">
                                  <p:stCondLst>
                                    <p:cond delay="0"/>
                                  </p:stCondLst>
                                  <p:childTnLst>
                                    <p:set>
                                      <p:cBhvr>
                                        <p:cTn id="66" dur="1" fill="hold">
                                          <p:stCondLst>
                                            <p:cond delay="0"/>
                                          </p:stCondLst>
                                        </p:cTn>
                                        <p:tgtEl>
                                          <p:spTgt spid="6520"/>
                                        </p:tgtEl>
                                        <p:attrNameLst>
                                          <p:attrName>style.visibility</p:attrName>
                                        </p:attrNameLst>
                                      </p:cBhvr>
                                      <p:to>
                                        <p:strVal val="visible"/>
                                      </p:to>
                                    </p:set>
                                    <p:animEffect transition="in" filter="fade">
                                      <p:cBhvr>
                                        <p:cTn id="67" dur="500"/>
                                        <p:tgtEl>
                                          <p:spTgt spid="6520"/>
                                        </p:tgtEl>
                                      </p:cBhvr>
                                    </p:animEffect>
                                  </p:childTnLst>
                                </p:cTn>
                              </p:par>
                              <p:par>
                                <p:cTn id="68" presetID="10" presetClass="entr" presetSubtype="0" fill="hold" nodeType="withEffect">
                                  <p:stCondLst>
                                    <p:cond delay="0"/>
                                  </p:stCondLst>
                                  <p:childTnLst>
                                    <p:set>
                                      <p:cBhvr>
                                        <p:cTn id="69" dur="1" fill="hold">
                                          <p:stCondLst>
                                            <p:cond delay="0"/>
                                          </p:stCondLst>
                                        </p:cTn>
                                        <p:tgtEl>
                                          <p:spTgt spid="6519"/>
                                        </p:tgtEl>
                                        <p:attrNameLst>
                                          <p:attrName>style.visibility</p:attrName>
                                        </p:attrNameLst>
                                      </p:cBhvr>
                                      <p:to>
                                        <p:strVal val="visible"/>
                                      </p:to>
                                    </p:set>
                                    <p:animEffect transition="in" filter="fade">
                                      <p:cBhvr>
                                        <p:cTn id="70" dur="500"/>
                                        <p:tgtEl>
                                          <p:spTgt spid="6519"/>
                                        </p:tgtEl>
                                      </p:cBhvr>
                                    </p:animEffect>
                                  </p:childTnLst>
                                </p:cTn>
                              </p:par>
                            </p:childTnLst>
                          </p:cTn>
                        </p:par>
                        <p:par>
                          <p:cTn id="71" fill="hold">
                            <p:stCondLst>
                              <p:cond delay="2500"/>
                            </p:stCondLst>
                            <p:childTnLst>
                              <p:par>
                                <p:cTn id="72" presetID="10" presetClass="entr" presetSubtype="0" fill="hold" nodeType="afterEffect">
                                  <p:stCondLst>
                                    <p:cond delay="0"/>
                                  </p:stCondLst>
                                  <p:childTnLst>
                                    <p:set>
                                      <p:cBhvr>
                                        <p:cTn id="73" dur="1" fill="hold">
                                          <p:stCondLst>
                                            <p:cond delay="0"/>
                                          </p:stCondLst>
                                        </p:cTn>
                                        <p:tgtEl>
                                          <p:spTgt spid="6542"/>
                                        </p:tgtEl>
                                        <p:attrNameLst>
                                          <p:attrName>style.visibility</p:attrName>
                                        </p:attrNameLst>
                                      </p:cBhvr>
                                      <p:to>
                                        <p:strVal val="visible"/>
                                      </p:to>
                                    </p:set>
                                    <p:animEffect transition="in" filter="fade">
                                      <p:cBhvr>
                                        <p:cTn id="74" dur="500"/>
                                        <p:tgtEl>
                                          <p:spTgt spid="6542"/>
                                        </p:tgtEl>
                                      </p:cBhvr>
                                    </p:animEffect>
                                  </p:childTnLst>
                                </p:cTn>
                              </p:par>
                              <p:par>
                                <p:cTn id="75" presetID="10" presetClass="entr" presetSubtype="0" fill="hold" nodeType="withEffect">
                                  <p:stCondLst>
                                    <p:cond delay="0"/>
                                  </p:stCondLst>
                                  <p:childTnLst>
                                    <p:set>
                                      <p:cBhvr>
                                        <p:cTn id="76" dur="1" fill="hold">
                                          <p:stCondLst>
                                            <p:cond delay="0"/>
                                          </p:stCondLst>
                                        </p:cTn>
                                        <p:tgtEl>
                                          <p:spTgt spid="6543"/>
                                        </p:tgtEl>
                                        <p:attrNameLst>
                                          <p:attrName>style.visibility</p:attrName>
                                        </p:attrNameLst>
                                      </p:cBhvr>
                                      <p:to>
                                        <p:strVal val="visible"/>
                                      </p:to>
                                    </p:set>
                                    <p:animEffect transition="in" filter="fade">
                                      <p:cBhvr>
                                        <p:cTn id="77" dur="500"/>
                                        <p:tgtEl>
                                          <p:spTgt spid="6543"/>
                                        </p:tgtEl>
                                      </p:cBhvr>
                                    </p:animEffect>
                                  </p:childTnLst>
                                </p:cTn>
                              </p:par>
                              <p:par>
                                <p:cTn id="78" presetID="10" presetClass="entr" presetSubtype="0" fill="hold" nodeType="withEffect">
                                  <p:stCondLst>
                                    <p:cond delay="0"/>
                                  </p:stCondLst>
                                  <p:childTnLst>
                                    <p:set>
                                      <p:cBhvr>
                                        <p:cTn id="79" dur="1" fill="hold">
                                          <p:stCondLst>
                                            <p:cond delay="0"/>
                                          </p:stCondLst>
                                        </p:cTn>
                                        <p:tgtEl>
                                          <p:spTgt spid="6544"/>
                                        </p:tgtEl>
                                        <p:attrNameLst>
                                          <p:attrName>style.visibility</p:attrName>
                                        </p:attrNameLst>
                                      </p:cBhvr>
                                      <p:to>
                                        <p:strVal val="visible"/>
                                      </p:to>
                                    </p:set>
                                    <p:animEffect transition="in" filter="fade">
                                      <p:cBhvr>
                                        <p:cTn id="80" dur="500"/>
                                        <p:tgtEl>
                                          <p:spTgt spid="6544"/>
                                        </p:tgtEl>
                                      </p:cBhvr>
                                    </p:animEffect>
                                  </p:childTnLst>
                                </p:cTn>
                              </p:par>
                              <p:par>
                                <p:cTn id="81" presetID="10" presetClass="entr" presetSubtype="0" fill="hold" nodeType="withEffect">
                                  <p:stCondLst>
                                    <p:cond delay="0"/>
                                  </p:stCondLst>
                                  <p:childTnLst>
                                    <p:set>
                                      <p:cBhvr>
                                        <p:cTn id="82" dur="1" fill="hold">
                                          <p:stCondLst>
                                            <p:cond delay="0"/>
                                          </p:stCondLst>
                                        </p:cTn>
                                        <p:tgtEl>
                                          <p:spTgt spid="6545"/>
                                        </p:tgtEl>
                                        <p:attrNameLst>
                                          <p:attrName>style.visibility</p:attrName>
                                        </p:attrNameLst>
                                      </p:cBhvr>
                                      <p:to>
                                        <p:strVal val="visible"/>
                                      </p:to>
                                    </p:set>
                                    <p:animEffect transition="in" filter="fade">
                                      <p:cBhvr>
                                        <p:cTn id="83" dur="500"/>
                                        <p:tgtEl>
                                          <p:spTgt spid="6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98"/>
        <p:cNvGrpSpPr/>
        <p:nvPr/>
      </p:nvGrpSpPr>
      <p:grpSpPr>
        <a:xfrm>
          <a:off x="0" y="0"/>
          <a:ext cx="0" cy="0"/>
          <a:chOff x="0" y="0"/>
          <a:chExt cx="0" cy="0"/>
        </a:xfrm>
      </p:grpSpPr>
      <p:sp>
        <p:nvSpPr>
          <p:cNvPr id="6599" name="Google Shape;6599;p133"/>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The BCG Matrix</a:t>
            </a:r>
            <a:endParaRPr/>
          </a:p>
        </p:txBody>
      </p:sp>
      <p:grpSp>
        <p:nvGrpSpPr>
          <p:cNvPr id="6600" name="Google Shape;6600;p133"/>
          <p:cNvGrpSpPr/>
          <p:nvPr/>
        </p:nvGrpSpPr>
        <p:grpSpPr>
          <a:xfrm>
            <a:off x="1321140" y="5535970"/>
            <a:ext cx="4685960" cy="687068"/>
            <a:chOff x="990855" y="4460587"/>
            <a:chExt cx="3747356" cy="515301"/>
          </a:xfrm>
        </p:grpSpPr>
        <p:sp>
          <p:nvSpPr>
            <p:cNvPr id="6601" name="Google Shape;6601;p133"/>
            <p:cNvSpPr/>
            <p:nvPr/>
          </p:nvSpPr>
          <p:spPr>
            <a:xfrm>
              <a:off x="990855" y="4544255"/>
              <a:ext cx="3744974" cy="431633"/>
            </a:xfrm>
            <a:custGeom>
              <a:avLst/>
              <a:gdLst/>
              <a:ahLst/>
              <a:cxnLst/>
              <a:rect l="l" t="t" r="r" b="b"/>
              <a:pathLst>
                <a:path w="3744974" h="431633" extrusionOk="0">
                  <a:moveTo>
                    <a:pt x="3431602" y="6818"/>
                  </a:moveTo>
                  <a:lnTo>
                    <a:pt x="3697350" y="161080"/>
                  </a:lnTo>
                  <a:lnTo>
                    <a:pt x="3697350" y="150170"/>
                  </a:lnTo>
                  <a:lnTo>
                    <a:pt x="3743069" y="150170"/>
                  </a:lnTo>
                  <a:lnTo>
                    <a:pt x="3743069" y="194040"/>
                  </a:lnTo>
                  <a:lnTo>
                    <a:pt x="3744974" y="195413"/>
                  </a:lnTo>
                  <a:lnTo>
                    <a:pt x="3417314" y="431633"/>
                  </a:lnTo>
                  <a:lnTo>
                    <a:pt x="3417314" y="328766"/>
                  </a:lnTo>
                  <a:lnTo>
                    <a:pt x="25713" y="328766"/>
                  </a:lnTo>
                  <a:lnTo>
                    <a:pt x="0" y="298378"/>
                  </a:lnTo>
                  <a:lnTo>
                    <a:pt x="25713" y="31900"/>
                  </a:lnTo>
                  <a:lnTo>
                    <a:pt x="3417314" y="4014"/>
                  </a:lnTo>
                  <a:cubicBezTo>
                    <a:pt x="3417314" y="-10926"/>
                    <a:pt x="3431602" y="21758"/>
                    <a:pt x="3431602" y="6818"/>
                  </a:cubicBezTo>
                  <a:close/>
                </a:path>
              </a:pathLst>
            </a:custGeom>
            <a:solidFill>
              <a:srgbClr val="8F2A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Light"/>
                <a:ea typeface="Lato Light"/>
                <a:cs typeface="Lato Light"/>
                <a:sym typeface="Lato Light"/>
              </a:endParaRPr>
            </a:p>
          </p:txBody>
        </p:sp>
        <p:sp>
          <p:nvSpPr>
            <p:cNvPr id="6602" name="Google Shape;6602;p133"/>
            <p:cNvSpPr/>
            <p:nvPr/>
          </p:nvSpPr>
          <p:spPr>
            <a:xfrm>
              <a:off x="990899" y="4548374"/>
              <a:ext cx="3442006" cy="296866"/>
            </a:xfrm>
            <a:custGeom>
              <a:avLst/>
              <a:gdLst/>
              <a:ahLst/>
              <a:cxnLst/>
              <a:rect l="l" t="t" r="r" b="b"/>
              <a:pathLst>
                <a:path w="2945" h="254" extrusionOk="0">
                  <a:moveTo>
                    <a:pt x="2945" y="0"/>
                  </a:moveTo>
                  <a:lnTo>
                    <a:pt x="2945" y="254"/>
                  </a:lnTo>
                  <a:lnTo>
                    <a:pt x="0" y="254"/>
                  </a:lnTo>
                  <a:lnTo>
                    <a:pt x="0" y="0"/>
                  </a:lnTo>
                  <a:lnTo>
                    <a:pt x="2945" y="0"/>
                  </a:lnTo>
                  <a:lnTo>
                    <a:pt x="2945" y="0"/>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03" name="Google Shape;6603;p133"/>
            <p:cNvSpPr/>
            <p:nvPr/>
          </p:nvSpPr>
          <p:spPr>
            <a:xfrm rot="5400000">
              <a:off x="4338161" y="4532977"/>
              <a:ext cx="472440" cy="32766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Light"/>
                <a:ea typeface="Lato Light"/>
                <a:cs typeface="Lato Light"/>
                <a:sym typeface="Lato Light"/>
              </a:endParaRPr>
            </a:p>
          </p:txBody>
        </p:sp>
      </p:grpSp>
      <p:grpSp>
        <p:nvGrpSpPr>
          <p:cNvPr id="6604" name="Google Shape;6604;p133"/>
          <p:cNvGrpSpPr/>
          <p:nvPr/>
        </p:nvGrpSpPr>
        <p:grpSpPr>
          <a:xfrm>
            <a:off x="443617" y="1912621"/>
            <a:ext cx="629920" cy="3445513"/>
            <a:chOff x="332713" y="1483373"/>
            <a:chExt cx="472440" cy="2843837"/>
          </a:xfrm>
        </p:grpSpPr>
        <p:sp>
          <p:nvSpPr>
            <p:cNvPr id="6605" name="Google Shape;6605;p133"/>
            <p:cNvSpPr/>
            <p:nvPr/>
          </p:nvSpPr>
          <p:spPr>
            <a:xfrm>
              <a:off x="420499" y="1745413"/>
              <a:ext cx="379600" cy="2581797"/>
            </a:xfrm>
            <a:custGeom>
              <a:avLst/>
              <a:gdLst/>
              <a:ahLst/>
              <a:cxnLst/>
              <a:rect l="l" t="t" r="r" b="b"/>
              <a:pathLst>
                <a:path w="379600" h="2581797" extrusionOk="0">
                  <a:moveTo>
                    <a:pt x="294528" y="0"/>
                  </a:moveTo>
                  <a:lnTo>
                    <a:pt x="324916" y="25713"/>
                  </a:lnTo>
                  <a:lnTo>
                    <a:pt x="324916" y="65620"/>
                  </a:lnTo>
                  <a:lnTo>
                    <a:pt x="379600" y="65620"/>
                  </a:lnTo>
                  <a:lnTo>
                    <a:pt x="379600" y="90820"/>
                  </a:lnTo>
                  <a:lnTo>
                    <a:pt x="324916" y="90820"/>
                  </a:lnTo>
                  <a:lnTo>
                    <a:pt x="324916" y="2581797"/>
                  </a:lnTo>
                  <a:lnTo>
                    <a:pt x="28050" y="2581797"/>
                  </a:lnTo>
                  <a:lnTo>
                    <a:pt x="0" y="2551409"/>
                  </a:lnTo>
                  <a:lnTo>
                    <a:pt x="28050" y="25713"/>
                  </a:lnTo>
                  <a:close/>
                </a:path>
              </a:pathLst>
            </a:custGeom>
            <a:solidFill>
              <a:srgbClr val="8F2A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Light"/>
                <a:ea typeface="Lato Light"/>
                <a:cs typeface="Lato Light"/>
                <a:sym typeface="Lato Light"/>
              </a:endParaRPr>
            </a:p>
          </p:txBody>
        </p:sp>
        <p:sp>
          <p:nvSpPr>
            <p:cNvPr id="6606" name="Google Shape;6606;p133"/>
            <p:cNvSpPr/>
            <p:nvPr/>
          </p:nvSpPr>
          <p:spPr>
            <a:xfrm>
              <a:off x="420500" y="1743075"/>
              <a:ext cx="296866" cy="2556085"/>
            </a:xfrm>
            <a:custGeom>
              <a:avLst/>
              <a:gdLst/>
              <a:ahLst/>
              <a:cxnLst/>
              <a:rect l="l" t="t" r="r" b="b"/>
              <a:pathLst>
                <a:path w="254" h="2187" extrusionOk="0">
                  <a:moveTo>
                    <a:pt x="0" y="0"/>
                  </a:moveTo>
                  <a:lnTo>
                    <a:pt x="254" y="0"/>
                  </a:lnTo>
                  <a:lnTo>
                    <a:pt x="254" y="2187"/>
                  </a:lnTo>
                  <a:lnTo>
                    <a:pt x="0" y="2187"/>
                  </a:lnTo>
                  <a:lnTo>
                    <a:pt x="0" y="0"/>
                  </a:lnTo>
                  <a:lnTo>
                    <a:pt x="0" y="0"/>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07" name="Google Shape;6607;p133"/>
            <p:cNvSpPr/>
            <p:nvPr/>
          </p:nvSpPr>
          <p:spPr>
            <a:xfrm>
              <a:off x="332713" y="1483373"/>
              <a:ext cx="472440" cy="32766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Light"/>
                <a:ea typeface="Lato Light"/>
                <a:cs typeface="Lato Light"/>
                <a:sym typeface="Lato Light"/>
              </a:endParaRPr>
            </a:p>
          </p:txBody>
        </p:sp>
      </p:grpSp>
      <p:grpSp>
        <p:nvGrpSpPr>
          <p:cNvPr id="6608" name="Google Shape;6608;p133"/>
          <p:cNvGrpSpPr/>
          <p:nvPr/>
        </p:nvGrpSpPr>
        <p:grpSpPr>
          <a:xfrm>
            <a:off x="3581836" y="3628585"/>
            <a:ext cx="2425264" cy="1805991"/>
            <a:chOff x="2686377" y="3030048"/>
            <a:chExt cx="1818948" cy="1354493"/>
          </a:xfrm>
        </p:grpSpPr>
        <p:sp>
          <p:nvSpPr>
            <p:cNvPr id="6609" name="Google Shape;6609;p133"/>
            <p:cNvSpPr/>
            <p:nvPr/>
          </p:nvSpPr>
          <p:spPr>
            <a:xfrm>
              <a:off x="2686377" y="3030048"/>
              <a:ext cx="1818948" cy="1354493"/>
            </a:xfrm>
            <a:prstGeom prst="rect">
              <a:avLst/>
            </a:prstGeom>
            <a:solidFill>
              <a:srgbClr val="76923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10" name="Google Shape;6610;p133"/>
            <p:cNvSpPr/>
            <p:nvPr/>
          </p:nvSpPr>
          <p:spPr>
            <a:xfrm>
              <a:off x="2686377" y="3030048"/>
              <a:ext cx="1750405" cy="1285950"/>
            </a:xfrm>
            <a:prstGeom prst="rect">
              <a:avLst/>
            </a:pr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sp>
        <p:nvSpPr>
          <p:cNvPr id="6611" name="Google Shape;6611;p133"/>
          <p:cNvSpPr/>
          <p:nvPr/>
        </p:nvSpPr>
        <p:spPr>
          <a:xfrm>
            <a:off x="2749775" y="5663068"/>
            <a:ext cx="1709501" cy="442674"/>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Market Share</a:t>
            </a:r>
            <a:endParaRPr/>
          </a:p>
        </p:txBody>
      </p:sp>
      <p:sp>
        <p:nvSpPr>
          <p:cNvPr id="6612" name="Google Shape;6612;p133"/>
          <p:cNvSpPr/>
          <p:nvPr/>
        </p:nvSpPr>
        <p:spPr>
          <a:xfrm rot="-5400000">
            <a:off x="-192569" y="3641940"/>
            <a:ext cx="1933359" cy="442674"/>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Market Growth</a:t>
            </a:r>
            <a:endParaRPr/>
          </a:p>
        </p:txBody>
      </p:sp>
      <p:grpSp>
        <p:nvGrpSpPr>
          <p:cNvPr id="6613" name="Google Shape;6613;p133"/>
          <p:cNvGrpSpPr/>
          <p:nvPr/>
        </p:nvGrpSpPr>
        <p:grpSpPr>
          <a:xfrm>
            <a:off x="3581836" y="1912622"/>
            <a:ext cx="2425264" cy="1754157"/>
            <a:chOff x="2686377" y="1743076"/>
            <a:chExt cx="1818948" cy="1315618"/>
          </a:xfrm>
        </p:grpSpPr>
        <p:sp>
          <p:nvSpPr>
            <p:cNvPr id="6614" name="Google Shape;6614;p133"/>
            <p:cNvSpPr/>
            <p:nvPr/>
          </p:nvSpPr>
          <p:spPr>
            <a:xfrm>
              <a:off x="2756966" y="1743076"/>
              <a:ext cx="1748359" cy="1315618"/>
            </a:xfrm>
            <a:custGeom>
              <a:avLst/>
              <a:gdLst/>
              <a:ahLst/>
              <a:cxnLst/>
              <a:rect l="l" t="t" r="r" b="b"/>
              <a:pathLst>
                <a:path w="1709" h="1286" extrusionOk="0">
                  <a:moveTo>
                    <a:pt x="1709" y="1286"/>
                  </a:moveTo>
                  <a:lnTo>
                    <a:pt x="1640" y="1258"/>
                  </a:lnTo>
                  <a:lnTo>
                    <a:pt x="0" y="1258"/>
                  </a:lnTo>
                  <a:lnTo>
                    <a:pt x="0" y="0"/>
                  </a:lnTo>
                  <a:lnTo>
                    <a:pt x="1640" y="0"/>
                  </a:lnTo>
                  <a:lnTo>
                    <a:pt x="1709" y="41"/>
                  </a:lnTo>
                  <a:lnTo>
                    <a:pt x="1709" y="1286"/>
                  </a:lnTo>
                  <a:close/>
                </a:path>
              </a:pathLst>
            </a:custGeom>
            <a:solidFill>
              <a:srgbClr val="30845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15" name="Google Shape;6615;p133"/>
            <p:cNvSpPr/>
            <p:nvPr/>
          </p:nvSpPr>
          <p:spPr>
            <a:xfrm>
              <a:off x="2686377" y="1743076"/>
              <a:ext cx="1750405" cy="1286973"/>
            </a:xfrm>
            <a:prstGeom prst="rect">
              <a:avLst/>
            </a:pr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sp>
        <p:nvSpPr>
          <p:cNvPr id="6616" name="Google Shape;6616;p133"/>
          <p:cNvSpPr/>
          <p:nvPr/>
        </p:nvSpPr>
        <p:spPr>
          <a:xfrm>
            <a:off x="1250690" y="1912621"/>
            <a:ext cx="2331145" cy="1715963"/>
          </a:xfrm>
          <a:prstGeom prst="rect">
            <a:avLst/>
          </a:pr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17" name="Google Shape;6617;p133"/>
          <p:cNvSpPr/>
          <p:nvPr/>
        </p:nvSpPr>
        <p:spPr>
          <a:xfrm>
            <a:off x="4408314" y="3034388"/>
            <a:ext cx="623336" cy="408623"/>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a:ea typeface="Lato"/>
                <a:cs typeface="Lato"/>
                <a:sym typeface="Lato"/>
              </a:rPr>
              <a:t>Star</a:t>
            </a:r>
            <a:endParaRPr/>
          </a:p>
        </p:txBody>
      </p:sp>
      <p:grpSp>
        <p:nvGrpSpPr>
          <p:cNvPr id="6618" name="Google Shape;6618;p133"/>
          <p:cNvGrpSpPr/>
          <p:nvPr/>
        </p:nvGrpSpPr>
        <p:grpSpPr>
          <a:xfrm>
            <a:off x="4414647" y="2411293"/>
            <a:ext cx="610671" cy="585324"/>
            <a:chOff x="5151438" y="2524125"/>
            <a:chExt cx="1262063" cy="1209676"/>
          </a:xfrm>
        </p:grpSpPr>
        <p:sp>
          <p:nvSpPr>
            <p:cNvPr id="6619" name="Google Shape;6619;p133"/>
            <p:cNvSpPr/>
            <p:nvPr/>
          </p:nvSpPr>
          <p:spPr>
            <a:xfrm>
              <a:off x="5545138" y="2524125"/>
              <a:ext cx="482600" cy="457200"/>
            </a:xfrm>
            <a:custGeom>
              <a:avLst/>
              <a:gdLst/>
              <a:ahLst/>
              <a:cxnLst/>
              <a:rect l="l" t="t" r="r" b="b"/>
              <a:pathLst>
                <a:path w="192" h="182" extrusionOk="0">
                  <a:moveTo>
                    <a:pt x="100" y="150"/>
                  </a:moveTo>
                  <a:cubicBezTo>
                    <a:pt x="98" y="149"/>
                    <a:pt x="95" y="149"/>
                    <a:pt x="93" y="150"/>
                  </a:cubicBezTo>
                  <a:cubicBezTo>
                    <a:pt x="40" y="181"/>
                    <a:pt x="40" y="181"/>
                    <a:pt x="40" y="181"/>
                  </a:cubicBezTo>
                  <a:cubicBezTo>
                    <a:pt x="38" y="182"/>
                    <a:pt x="37" y="182"/>
                    <a:pt x="37" y="179"/>
                  </a:cubicBezTo>
                  <a:cubicBezTo>
                    <a:pt x="51" y="119"/>
                    <a:pt x="51" y="119"/>
                    <a:pt x="51" y="119"/>
                  </a:cubicBezTo>
                  <a:cubicBezTo>
                    <a:pt x="51" y="117"/>
                    <a:pt x="50" y="114"/>
                    <a:pt x="48" y="113"/>
                  </a:cubicBezTo>
                  <a:cubicBezTo>
                    <a:pt x="2" y="72"/>
                    <a:pt x="2" y="72"/>
                    <a:pt x="2" y="72"/>
                  </a:cubicBezTo>
                  <a:cubicBezTo>
                    <a:pt x="0" y="70"/>
                    <a:pt x="1" y="69"/>
                    <a:pt x="3" y="69"/>
                  </a:cubicBezTo>
                  <a:cubicBezTo>
                    <a:pt x="64" y="63"/>
                    <a:pt x="64" y="63"/>
                    <a:pt x="64" y="63"/>
                  </a:cubicBezTo>
                  <a:cubicBezTo>
                    <a:pt x="67" y="63"/>
                    <a:pt x="69" y="61"/>
                    <a:pt x="70" y="59"/>
                  </a:cubicBezTo>
                  <a:cubicBezTo>
                    <a:pt x="95" y="2"/>
                    <a:pt x="95" y="2"/>
                    <a:pt x="95" y="2"/>
                  </a:cubicBezTo>
                  <a:cubicBezTo>
                    <a:pt x="95"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3"/>
                    <a:pt x="144" y="113"/>
                    <a:pt x="144" y="113"/>
                  </a:cubicBezTo>
                  <a:cubicBezTo>
                    <a:pt x="142" y="114"/>
                    <a:pt x="141" y="117"/>
                    <a:pt x="142" y="119"/>
                  </a:cubicBezTo>
                  <a:cubicBezTo>
                    <a:pt x="155" y="179"/>
                    <a:pt x="155" y="179"/>
                    <a:pt x="155" y="179"/>
                  </a:cubicBezTo>
                  <a:cubicBezTo>
                    <a:pt x="156" y="182"/>
                    <a:pt x="155" y="182"/>
                    <a:pt x="153" y="181"/>
                  </a:cubicBezTo>
                  <a:lnTo>
                    <a:pt x="100" y="150"/>
                  </a:ln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20" name="Google Shape;6620;p133"/>
            <p:cNvSpPr/>
            <p:nvPr/>
          </p:nvSpPr>
          <p:spPr>
            <a:xfrm>
              <a:off x="5932488" y="2805113"/>
              <a:ext cx="481013" cy="457200"/>
            </a:xfrm>
            <a:custGeom>
              <a:avLst/>
              <a:gdLst/>
              <a:ahLst/>
              <a:cxnLst/>
              <a:rect l="l" t="t" r="r" b="b"/>
              <a:pathLst>
                <a:path w="192" h="182" extrusionOk="0">
                  <a:moveTo>
                    <a:pt x="100" y="150"/>
                  </a:moveTo>
                  <a:cubicBezTo>
                    <a:pt x="98" y="148"/>
                    <a:pt x="95" y="148"/>
                    <a:pt x="93" y="150"/>
                  </a:cubicBezTo>
                  <a:cubicBezTo>
                    <a:pt x="40" y="181"/>
                    <a:pt x="40" y="181"/>
                    <a:pt x="40" y="181"/>
                  </a:cubicBezTo>
                  <a:cubicBezTo>
                    <a:pt x="38" y="182"/>
                    <a:pt x="37" y="181"/>
                    <a:pt x="37" y="179"/>
                  </a:cubicBezTo>
                  <a:cubicBezTo>
                    <a:pt x="51" y="119"/>
                    <a:pt x="51" y="119"/>
                    <a:pt x="51" y="119"/>
                  </a:cubicBezTo>
                  <a:cubicBezTo>
                    <a:pt x="51" y="117"/>
                    <a:pt x="50" y="114"/>
                    <a:pt x="48" y="112"/>
                  </a:cubicBezTo>
                  <a:cubicBezTo>
                    <a:pt x="2" y="72"/>
                    <a:pt x="2" y="72"/>
                    <a:pt x="2" y="72"/>
                  </a:cubicBezTo>
                  <a:cubicBezTo>
                    <a:pt x="0" y="70"/>
                    <a:pt x="1" y="69"/>
                    <a:pt x="3" y="69"/>
                  </a:cubicBezTo>
                  <a:cubicBezTo>
                    <a:pt x="65" y="63"/>
                    <a:pt x="65" y="63"/>
                    <a:pt x="65" y="63"/>
                  </a:cubicBezTo>
                  <a:cubicBezTo>
                    <a:pt x="67" y="63"/>
                    <a:pt x="69" y="61"/>
                    <a:pt x="70" y="59"/>
                  </a:cubicBezTo>
                  <a:cubicBezTo>
                    <a:pt x="95" y="2"/>
                    <a:pt x="95" y="2"/>
                    <a:pt x="95" y="2"/>
                  </a:cubicBezTo>
                  <a:cubicBezTo>
                    <a:pt x="96"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2"/>
                    <a:pt x="144" y="112"/>
                    <a:pt x="144" y="112"/>
                  </a:cubicBezTo>
                  <a:cubicBezTo>
                    <a:pt x="142" y="114"/>
                    <a:pt x="141" y="117"/>
                    <a:pt x="142" y="119"/>
                  </a:cubicBezTo>
                  <a:cubicBezTo>
                    <a:pt x="155" y="179"/>
                    <a:pt x="155" y="179"/>
                    <a:pt x="155" y="179"/>
                  </a:cubicBezTo>
                  <a:cubicBezTo>
                    <a:pt x="156" y="181"/>
                    <a:pt x="155" y="182"/>
                    <a:pt x="153" y="181"/>
                  </a:cubicBezTo>
                  <a:lnTo>
                    <a:pt x="100" y="150"/>
                  </a:ln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21" name="Google Shape;6621;p133"/>
            <p:cNvSpPr/>
            <p:nvPr/>
          </p:nvSpPr>
          <p:spPr>
            <a:xfrm>
              <a:off x="5151438" y="2805113"/>
              <a:ext cx="481013" cy="457200"/>
            </a:xfrm>
            <a:custGeom>
              <a:avLst/>
              <a:gdLst/>
              <a:ahLst/>
              <a:cxnLst/>
              <a:rect l="l" t="t" r="r" b="b"/>
              <a:pathLst>
                <a:path w="192" h="182" extrusionOk="0">
                  <a:moveTo>
                    <a:pt x="100" y="150"/>
                  </a:moveTo>
                  <a:cubicBezTo>
                    <a:pt x="98" y="148"/>
                    <a:pt x="95" y="148"/>
                    <a:pt x="93" y="150"/>
                  </a:cubicBezTo>
                  <a:cubicBezTo>
                    <a:pt x="40" y="181"/>
                    <a:pt x="40" y="181"/>
                    <a:pt x="40" y="181"/>
                  </a:cubicBezTo>
                  <a:cubicBezTo>
                    <a:pt x="38" y="182"/>
                    <a:pt x="36" y="181"/>
                    <a:pt x="37" y="179"/>
                  </a:cubicBezTo>
                  <a:cubicBezTo>
                    <a:pt x="51" y="119"/>
                    <a:pt x="51" y="119"/>
                    <a:pt x="51" y="119"/>
                  </a:cubicBezTo>
                  <a:cubicBezTo>
                    <a:pt x="51" y="117"/>
                    <a:pt x="50" y="114"/>
                    <a:pt x="48" y="112"/>
                  </a:cubicBezTo>
                  <a:cubicBezTo>
                    <a:pt x="2" y="72"/>
                    <a:pt x="2" y="72"/>
                    <a:pt x="2" y="72"/>
                  </a:cubicBezTo>
                  <a:cubicBezTo>
                    <a:pt x="0" y="70"/>
                    <a:pt x="1" y="69"/>
                    <a:pt x="3" y="69"/>
                  </a:cubicBezTo>
                  <a:cubicBezTo>
                    <a:pt x="64" y="63"/>
                    <a:pt x="64" y="63"/>
                    <a:pt x="64" y="63"/>
                  </a:cubicBezTo>
                  <a:cubicBezTo>
                    <a:pt x="67" y="63"/>
                    <a:pt x="69" y="61"/>
                    <a:pt x="70" y="59"/>
                  </a:cubicBezTo>
                  <a:cubicBezTo>
                    <a:pt x="95" y="2"/>
                    <a:pt x="95" y="2"/>
                    <a:pt x="95" y="2"/>
                  </a:cubicBezTo>
                  <a:cubicBezTo>
                    <a:pt x="95" y="0"/>
                    <a:pt x="97" y="0"/>
                    <a:pt x="98" y="2"/>
                  </a:cubicBezTo>
                  <a:cubicBezTo>
                    <a:pt x="122" y="59"/>
                    <a:pt x="122" y="59"/>
                    <a:pt x="122" y="59"/>
                  </a:cubicBezTo>
                  <a:cubicBezTo>
                    <a:pt x="123" y="61"/>
                    <a:pt x="126" y="63"/>
                    <a:pt x="128" y="63"/>
                  </a:cubicBezTo>
                  <a:cubicBezTo>
                    <a:pt x="189" y="69"/>
                    <a:pt x="189" y="69"/>
                    <a:pt x="189" y="69"/>
                  </a:cubicBezTo>
                  <a:cubicBezTo>
                    <a:pt x="192" y="69"/>
                    <a:pt x="192" y="70"/>
                    <a:pt x="190" y="72"/>
                  </a:cubicBezTo>
                  <a:cubicBezTo>
                    <a:pt x="144" y="112"/>
                    <a:pt x="144" y="112"/>
                    <a:pt x="144" y="112"/>
                  </a:cubicBezTo>
                  <a:cubicBezTo>
                    <a:pt x="142" y="114"/>
                    <a:pt x="141" y="117"/>
                    <a:pt x="142" y="119"/>
                  </a:cubicBezTo>
                  <a:cubicBezTo>
                    <a:pt x="155" y="179"/>
                    <a:pt x="155" y="179"/>
                    <a:pt x="155" y="179"/>
                  </a:cubicBezTo>
                  <a:cubicBezTo>
                    <a:pt x="156" y="181"/>
                    <a:pt x="155" y="182"/>
                    <a:pt x="153" y="181"/>
                  </a:cubicBezTo>
                  <a:lnTo>
                    <a:pt x="100" y="150"/>
                  </a:ln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22" name="Google Shape;6622;p133"/>
            <p:cNvSpPr/>
            <p:nvPr/>
          </p:nvSpPr>
          <p:spPr>
            <a:xfrm>
              <a:off x="5788026" y="3275013"/>
              <a:ext cx="482600" cy="458788"/>
            </a:xfrm>
            <a:custGeom>
              <a:avLst/>
              <a:gdLst/>
              <a:ahLst/>
              <a:cxnLst/>
              <a:rect l="l" t="t" r="r" b="b"/>
              <a:pathLst>
                <a:path w="192" h="183" extrusionOk="0">
                  <a:moveTo>
                    <a:pt x="99" y="150"/>
                  </a:moveTo>
                  <a:cubicBezTo>
                    <a:pt x="97" y="149"/>
                    <a:pt x="94" y="149"/>
                    <a:pt x="92" y="150"/>
                  </a:cubicBezTo>
                  <a:cubicBezTo>
                    <a:pt x="39" y="181"/>
                    <a:pt x="39" y="181"/>
                    <a:pt x="39" y="181"/>
                  </a:cubicBezTo>
                  <a:cubicBezTo>
                    <a:pt x="37" y="183"/>
                    <a:pt x="36" y="182"/>
                    <a:pt x="37" y="179"/>
                  </a:cubicBezTo>
                  <a:cubicBezTo>
                    <a:pt x="50" y="119"/>
                    <a:pt x="50" y="119"/>
                    <a:pt x="50" y="119"/>
                  </a:cubicBezTo>
                  <a:cubicBezTo>
                    <a:pt x="51" y="117"/>
                    <a:pt x="50" y="114"/>
                    <a:pt x="48" y="113"/>
                  </a:cubicBezTo>
                  <a:cubicBezTo>
                    <a:pt x="2" y="72"/>
                    <a:pt x="2" y="72"/>
                    <a:pt x="2" y="72"/>
                  </a:cubicBezTo>
                  <a:cubicBezTo>
                    <a:pt x="0" y="70"/>
                    <a:pt x="0" y="69"/>
                    <a:pt x="3" y="69"/>
                  </a:cubicBezTo>
                  <a:cubicBezTo>
                    <a:pt x="64" y="63"/>
                    <a:pt x="64" y="63"/>
                    <a:pt x="64" y="63"/>
                  </a:cubicBezTo>
                  <a:cubicBezTo>
                    <a:pt x="66" y="63"/>
                    <a:pt x="69" y="61"/>
                    <a:pt x="70" y="59"/>
                  </a:cubicBezTo>
                  <a:cubicBezTo>
                    <a:pt x="94" y="2"/>
                    <a:pt x="94" y="2"/>
                    <a:pt x="94" y="2"/>
                  </a:cubicBezTo>
                  <a:cubicBezTo>
                    <a:pt x="95" y="0"/>
                    <a:pt x="97" y="0"/>
                    <a:pt x="97" y="2"/>
                  </a:cubicBezTo>
                  <a:cubicBezTo>
                    <a:pt x="122" y="59"/>
                    <a:pt x="122" y="59"/>
                    <a:pt x="122" y="59"/>
                  </a:cubicBezTo>
                  <a:cubicBezTo>
                    <a:pt x="123" y="61"/>
                    <a:pt x="125" y="63"/>
                    <a:pt x="128" y="63"/>
                  </a:cubicBezTo>
                  <a:cubicBezTo>
                    <a:pt x="189" y="69"/>
                    <a:pt x="189" y="69"/>
                    <a:pt x="189" y="69"/>
                  </a:cubicBezTo>
                  <a:cubicBezTo>
                    <a:pt x="191" y="69"/>
                    <a:pt x="192" y="70"/>
                    <a:pt x="190" y="72"/>
                  </a:cubicBezTo>
                  <a:cubicBezTo>
                    <a:pt x="144" y="113"/>
                    <a:pt x="144" y="113"/>
                    <a:pt x="144" y="113"/>
                  </a:cubicBezTo>
                  <a:cubicBezTo>
                    <a:pt x="142" y="114"/>
                    <a:pt x="141" y="117"/>
                    <a:pt x="141" y="119"/>
                  </a:cubicBezTo>
                  <a:cubicBezTo>
                    <a:pt x="155" y="179"/>
                    <a:pt x="155" y="179"/>
                    <a:pt x="155" y="179"/>
                  </a:cubicBezTo>
                  <a:cubicBezTo>
                    <a:pt x="156" y="182"/>
                    <a:pt x="154" y="183"/>
                    <a:pt x="152" y="181"/>
                  </a:cubicBezTo>
                  <a:lnTo>
                    <a:pt x="99" y="150"/>
                  </a:ln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23" name="Google Shape;6623;p133"/>
            <p:cNvSpPr/>
            <p:nvPr/>
          </p:nvSpPr>
          <p:spPr>
            <a:xfrm>
              <a:off x="5303838" y="3275013"/>
              <a:ext cx="479425" cy="458788"/>
            </a:xfrm>
            <a:custGeom>
              <a:avLst/>
              <a:gdLst/>
              <a:ahLst/>
              <a:cxnLst/>
              <a:rect l="l" t="t" r="r" b="b"/>
              <a:pathLst>
                <a:path w="191" h="183" extrusionOk="0">
                  <a:moveTo>
                    <a:pt x="99" y="150"/>
                  </a:moveTo>
                  <a:cubicBezTo>
                    <a:pt x="97" y="149"/>
                    <a:pt x="94" y="149"/>
                    <a:pt x="92" y="150"/>
                  </a:cubicBezTo>
                  <a:cubicBezTo>
                    <a:pt x="39" y="181"/>
                    <a:pt x="39" y="181"/>
                    <a:pt x="39" y="181"/>
                  </a:cubicBezTo>
                  <a:cubicBezTo>
                    <a:pt x="37" y="183"/>
                    <a:pt x="36" y="182"/>
                    <a:pt x="36" y="179"/>
                  </a:cubicBezTo>
                  <a:cubicBezTo>
                    <a:pt x="50" y="119"/>
                    <a:pt x="50" y="119"/>
                    <a:pt x="50" y="119"/>
                  </a:cubicBezTo>
                  <a:cubicBezTo>
                    <a:pt x="50" y="117"/>
                    <a:pt x="49" y="114"/>
                    <a:pt x="48" y="113"/>
                  </a:cubicBezTo>
                  <a:cubicBezTo>
                    <a:pt x="1" y="72"/>
                    <a:pt x="1" y="72"/>
                    <a:pt x="1" y="72"/>
                  </a:cubicBezTo>
                  <a:cubicBezTo>
                    <a:pt x="0" y="70"/>
                    <a:pt x="0" y="69"/>
                    <a:pt x="2" y="69"/>
                  </a:cubicBezTo>
                  <a:cubicBezTo>
                    <a:pt x="64" y="63"/>
                    <a:pt x="64" y="63"/>
                    <a:pt x="64" y="63"/>
                  </a:cubicBezTo>
                  <a:cubicBezTo>
                    <a:pt x="66" y="63"/>
                    <a:pt x="69" y="61"/>
                    <a:pt x="70" y="59"/>
                  </a:cubicBezTo>
                  <a:cubicBezTo>
                    <a:pt x="94" y="2"/>
                    <a:pt x="94" y="2"/>
                    <a:pt x="94" y="2"/>
                  </a:cubicBezTo>
                  <a:cubicBezTo>
                    <a:pt x="95" y="0"/>
                    <a:pt x="96" y="0"/>
                    <a:pt x="97" y="2"/>
                  </a:cubicBezTo>
                  <a:cubicBezTo>
                    <a:pt x="122" y="59"/>
                    <a:pt x="122" y="59"/>
                    <a:pt x="122" y="59"/>
                  </a:cubicBezTo>
                  <a:cubicBezTo>
                    <a:pt x="122" y="61"/>
                    <a:pt x="125" y="63"/>
                    <a:pt x="127" y="63"/>
                  </a:cubicBezTo>
                  <a:cubicBezTo>
                    <a:pt x="189" y="69"/>
                    <a:pt x="189" y="69"/>
                    <a:pt x="189" y="69"/>
                  </a:cubicBezTo>
                  <a:cubicBezTo>
                    <a:pt x="191" y="69"/>
                    <a:pt x="191" y="70"/>
                    <a:pt x="190" y="72"/>
                  </a:cubicBezTo>
                  <a:cubicBezTo>
                    <a:pt x="143" y="113"/>
                    <a:pt x="143" y="113"/>
                    <a:pt x="143" y="113"/>
                  </a:cubicBezTo>
                  <a:cubicBezTo>
                    <a:pt x="142" y="114"/>
                    <a:pt x="141" y="117"/>
                    <a:pt x="141" y="119"/>
                  </a:cubicBezTo>
                  <a:cubicBezTo>
                    <a:pt x="155" y="179"/>
                    <a:pt x="155" y="179"/>
                    <a:pt x="155" y="179"/>
                  </a:cubicBezTo>
                  <a:cubicBezTo>
                    <a:pt x="155" y="182"/>
                    <a:pt x="154" y="183"/>
                    <a:pt x="152" y="181"/>
                  </a:cubicBezTo>
                  <a:lnTo>
                    <a:pt x="99" y="150"/>
                  </a:ln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6624" name="Google Shape;6624;p133"/>
          <p:cNvGrpSpPr/>
          <p:nvPr/>
        </p:nvGrpSpPr>
        <p:grpSpPr>
          <a:xfrm>
            <a:off x="1250690" y="3628585"/>
            <a:ext cx="2384343" cy="1805991"/>
            <a:chOff x="938017" y="3030048"/>
            <a:chExt cx="1788257" cy="1354493"/>
          </a:xfrm>
        </p:grpSpPr>
        <p:sp>
          <p:nvSpPr>
            <p:cNvPr id="6625" name="Google Shape;6625;p133"/>
            <p:cNvSpPr/>
            <p:nvPr/>
          </p:nvSpPr>
          <p:spPr>
            <a:xfrm>
              <a:off x="938017" y="3097568"/>
              <a:ext cx="1788257" cy="1286973"/>
            </a:xfrm>
            <a:custGeom>
              <a:avLst/>
              <a:gdLst/>
              <a:ahLst/>
              <a:cxnLst/>
              <a:rect l="l" t="t" r="r" b="b"/>
              <a:pathLst>
                <a:path w="1748" h="1258" extrusionOk="0">
                  <a:moveTo>
                    <a:pt x="1748" y="1258"/>
                  </a:moveTo>
                  <a:lnTo>
                    <a:pt x="45" y="1258"/>
                  </a:lnTo>
                  <a:lnTo>
                    <a:pt x="0" y="1193"/>
                  </a:lnTo>
                  <a:lnTo>
                    <a:pt x="0" y="0"/>
                  </a:lnTo>
                  <a:lnTo>
                    <a:pt x="1709" y="0"/>
                  </a:lnTo>
                  <a:lnTo>
                    <a:pt x="1709" y="1191"/>
                  </a:lnTo>
                  <a:lnTo>
                    <a:pt x="1748" y="1258"/>
                  </a:lnTo>
                  <a:close/>
                </a:path>
              </a:pathLst>
            </a:custGeom>
            <a:solidFill>
              <a:srgbClr val="BA7509"/>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26" name="Google Shape;6626;p133"/>
            <p:cNvSpPr/>
            <p:nvPr/>
          </p:nvSpPr>
          <p:spPr>
            <a:xfrm>
              <a:off x="938017" y="3030048"/>
              <a:ext cx="1748359" cy="1285950"/>
            </a:xfrm>
            <a:prstGeom prst="rect">
              <a:avLst/>
            </a:prstGeom>
            <a:solidFill>
              <a:schemeClr val="accent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sp>
        <p:nvSpPr>
          <p:cNvPr id="6627" name="Google Shape;6627;p133"/>
          <p:cNvSpPr/>
          <p:nvPr/>
        </p:nvSpPr>
        <p:spPr>
          <a:xfrm>
            <a:off x="4109496" y="4621140"/>
            <a:ext cx="1220969" cy="408623"/>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a:ea typeface="Lato"/>
                <a:cs typeface="Lato"/>
                <a:sym typeface="Lato"/>
              </a:rPr>
              <a:t>Cash Cow</a:t>
            </a:r>
            <a:endParaRPr/>
          </a:p>
        </p:txBody>
      </p:sp>
      <p:grpSp>
        <p:nvGrpSpPr>
          <p:cNvPr id="6628" name="Google Shape;6628;p133"/>
          <p:cNvGrpSpPr/>
          <p:nvPr/>
        </p:nvGrpSpPr>
        <p:grpSpPr>
          <a:xfrm>
            <a:off x="4459627" y="3992476"/>
            <a:ext cx="520709" cy="537275"/>
            <a:chOff x="7496175" y="1703388"/>
            <a:chExt cx="1497013" cy="1544637"/>
          </a:xfrm>
        </p:grpSpPr>
        <p:sp>
          <p:nvSpPr>
            <p:cNvPr id="6629" name="Google Shape;6629;p133"/>
            <p:cNvSpPr/>
            <p:nvPr/>
          </p:nvSpPr>
          <p:spPr>
            <a:xfrm>
              <a:off x="7496175" y="1703388"/>
              <a:ext cx="1497013" cy="1544637"/>
            </a:xfrm>
            <a:custGeom>
              <a:avLst/>
              <a:gdLst/>
              <a:ahLst/>
              <a:cxnLst/>
              <a:rect l="l" t="t" r="r" b="b"/>
              <a:pathLst>
                <a:path w="396" h="409" extrusionOk="0">
                  <a:moveTo>
                    <a:pt x="151" y="33"/>
                  </a:moveTo>
                  <a:cubicBezTo>
                    <a:pt x="181" y="33"/>
                    <a:pt x="212" y="33"/>
                    <a:pt x="242" y="33"/>
                  </a:cubicBezTo>
                  <a:cubicBezTo>
                    <a:pt x="249" y="17"/>
                    <a:pt x="268" y="2"/>
                    <a:pt x="289" y="8"/>
                  </a:cubicBezTo>
                  <a:cubicBezTo>
                    <a:pt x="299" y="11"/>
                    <a:pt x="306" y="20"/>
                    <a:pt x="310" y="30"/>
                  </a:cubicBezTo>
                  <a:cubicBezTo>
                    <a:pt x="325" y="25"/>
                    <a:pt x="339" y="18"/>
                    <a:pt x="353" y="12"/>
                  </a:cubicBezTo>
                  <a:cubicBezTo>
                    <a:pt x="360" y="20"/>
                    <a:pt x="390" y="28"/>
                    <a:pt x="393" y="40"/>
                  </a:cubicBezTo>
                  <a:cubicBezTo>
                    <a:pt x="396" y="54"/>
                    <a:pt x="372" y="80"/>
                    <a:pt x="369" y="92"/>
                  </a:cubicBezTo>
                  <a:cubicBezTo>
                    <a:pt x="348" y="91"/>
                    <a:pt x="330" y="92"/>
                    <a:pt x="318" y="101"/>
                  </a:cubicBezTo>
                  <a:cubicBezTo>
                    <a:pt x="318" y="166"/>
                    <a:pt x="335" y="231"/>
                    <a:pt x="331" y="288"/>
                  </a:cubicBezTo>
                  <a:cubicBezTo>
                    <a:pt x="326" y="355"/>
                    <a:pt x="268" y="409"/>
                    <a:pt x="197" y="409"/>
                  </a:cubicBezTo>
                  <a:cubicBezTo>
                    <a:pt x="127" y="409"/>
                    <a:pt x="67" y="357"/>
                    <a:pt x="63" y="284"/>
                  </a:cubicBezTo>
                  <a:cubicBezTo>
                    <a:pt x="62" y="253"/>
                    <a:pt x="68" y="223"/>
                    <a:pt x="70" y="194"/>
                  </a:cubicBezTo>
                  <a:cubicBezTo>
                    <a:pt x="73" y="163"/>
                    <a:pt x="73" y="134"/>
                    <a:pt x="77" y="104"/>
                  </a:cubicBezTo>
                  <a:cubicBezTo>
                    <a:pt x="69" y="91"/>
                    <a:pt x="46" y="93"/>
                    <a:pt x="27" y="91"/>
                  </a:cubicBezTo>
                  <a:cubicBezTo>
                    <a:pt x="18" y="88"/>
                    <a:pt x="17" y="76"/>
                    <a:pt x="13" y="67"/>
                  </a:cubicBezTo>
                  <a:cubicBezTo>
                    <a:pt x="9" y="59"/>
                    <a:pt x="0" y="49"/>
                    <a:pt x="1" y="42"/>
                  </a:cubicBezTo>
                  <a:cubicBezTo>
                    <a:pt x="4" y="26"/>
                    <a:pt x="30" y="24"/>
                    <a:pt x="39" y="12"/>
                  </a:cubicBezTo>
                  <a:cubicBezTo>
                    <a:pt x="54" y="17"/>
                    <a:pt x="69" y="23"/>
                    <a:pt x="82" y="30"/>
                  </a:cubicBezTo>
                  <a:cubicBezTo>
                    <a:pt x="91" y="0"/>
                    <a:pt x="144" y="1"/>
                    <a:pt x="151" y="33"/>
                  </a:cubicBezTo>
                  <a:close/>
                  <a:moveTo>
                    <a:pt x="100" y="33"/>
                  </a:moveTo>
                  <a:cubicBezTo>
                    <a:pt x="110" y="32"/>
                    <a:pt x="124" y="35"/>
                    <a:pt x="132" y="32"/>
                  </a:cubicBezTo>
                  <a:cubicBezTo>
                    <a:pt x="127" y="22"/>
                    <a:pt x="104" y="20"/>
                    <a:pt x="100" y="33"/>
                  </a:cubicBezTo>
                  <a:close/>
                  <a:moveTo>
                    <a:pt x="262" y="33"/>
                  </a:moveTo>
                  <a:cubicBezTo>
                    <a:pt x="272" y="32"/>
                    <a:pt x="286" y="35"/>
                    <a:pt x="294" y="32"/>
                  </a:cubicBezTo>
                  <a:cubicBezTo>
                    <a:pt x="289" y="21"/>
                    <a:pt x="266" y="20"/>
                    <a:pt x="262" y="33"/>
                  </a:cubicBezTo>
                  <a:close/>
                  <a:moveTo>
                    <a:pt x="351" y="30"/>
                  </a:moveTo>
                  <a:cubicBezTo>
                    <a:pt x="322" y="53"/>
                    <a:pt x="267" y="49"/>
                    <a:pt x="215" y="49"/>
                  </a:cubicBezTo>
                  <a:cubicBezTo>
                    <a:pt x="219" y="141"/>
                    <a:pt x="212" y="278"/>
                    <a:pt x="106" y="239"/>
                  </a:cubicBezTo>
                  <a:cubicBezTo>
                    <a:pt x="96" y="235"/>
                    <a:pt x="89" y="228"/>
                    <a:pt x="83" y="229"/>
                  </a:cubicBezTo>
                  <a:cubicBezTo>
                    <a:pt x="65" y="317"/>
                    <a:pt x="112" y="385"/>
                    <a:pt x="184" y="392"/>
                  </a:cubicBezTo>
                  <a:cubicBezTo>
                    <a:pt x="251" y="398"/>
                    <a:pt x="310" y="354"/>
                    <a:pt x="315" y="285"/>
                  </a:cubicBezTo>
                  <a:cubicBezTo>
                    <a:pt x="318" y="254"/>
                    <a:pt x="311" y="222"/>
                    <a:pt x="308" y="191"/>
                  </a:cubicBezTo>
                  <a:cubicBezTo>
                    <a:pt x="306" y="160"/>
                    <a:pt x="305" y="129"/>
                    <a:pt x="301" y="95"/>
                  </a:cubicBezTo>
                  <a:cubicBezTo>
                    <a:pt x="314" y="82"/>
                    <a:pt x="331" y="74"/>
                    <a:pt x="359" y="77"/>
                  </a:cubicBezTo>
                  <a:cubicBezTo>
                    <a:pt x="365" y="67"/>
                    <a:pt x="370" y="56"/>
                    <a:pt x="374" y="44"/>
                  </a:cubicBezTo>
                  <a:cubicBezTo>
                    <a:pt x="366" y="40"/>
                    <a:pt x="361" y="33"/>
                    <a:pt x="351" y="30"/>
                  </a:cubicBezTo>
                  <a:close/>
                  <a:moveTo>
                    <a:pt x="131" y="187"/>
                  </a:moveTo>
                  <a:cubicBezTo>
                    <a:pt x="177" y="195"/>
                    <a:pt x="176" y="127"/>
                    <a:pt x="137" y="130"/>
                  </a:cubicBezTo>
                  <a:cubicBezTo>
                    <a:pt x="100" y="133"/>
                    <a:pt x="105" y="182"/>
                    <a:pt x="131" y="187"/>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30" name="Google Shape;6630;p133"/>
            <p:cNvSpPr/>
            <p:nvPr/>
          </p:nvSpPr>
          <p:spPr>
            <a:xfrm>
              <a:off x="8196263" y="2185988"/>
              <a:ext cx="403225" cy="347662"/>
            </a:xfrm>
            <a:custGeom>
              <a:avLst/>
              <a:gdLst/>
              <a:ahLst/>
              <a:cxnLst/>
              <a:rect l="l" t="t" r="r" b="b"/>
              <a:pathLst>
                <a:path w="107" h="92" extrusionOk="0">
                  <a:moveTo>
                    <a:pt x="61" y="1"/>
                  </a:moveTo>
                  <a:cubicBezTo>
                    <a:pt x="81" y="0"/>
                    <a:pt x="107" y="27"/>
                    <a:pt x="85" y="52"/>
                  </a:cubicBezTo>
                  <a:cubicBezTo>
                    <a:pt x="49" y="92"/>
                    <a:pt x="0" y="5"/>
                    <a:pt x="61" y="1"/>
                  </a:cubicBezTo>
                  <a:close/>
                  <a:moveTo>
                    <a:pt x="77" y="30"/>
                  </a:moveTo>
                  <a:cubicBezTo>
                    <a:pt x="77" y="20"/>
                    <a:pt x="68" y="13"/>
                    <a:pt x="57" y="18"/>
                  </a:cubicBezTo>
                  <a:cubicBezTo>
                    <a:pt x="28" y="29"/>
                    <a:pt x="76" y="64"/>
                    <a:pt x="77" y="30"/>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31" name="Google Shape;6631;p133"/>
            <p:cNvSpPr/>
            <p:nvPr/>
          </p:nvSpPr>
          <p:spPr>
            <a:xfrm>
              <a:off x="7885113" y="2228850"/>
              <a:ext cx="207963" cy="203200"/>
            </a:xfrm>
            <a:custGeom>
              <a:avLst/>
              <a:gdLst/>
              <a:ahLst/>
              <a:cxnLst/>
              <a:rect l="l" t="t" r="r" b="b"/>
              <a:pathLst>
                <a:path w="55" h="54" extrusionOk="0">
                  <a:moveTo>
                    <a:pt x="29" y="5"/>
                  </a:moveTo>
                  <a:cubicBezTo>
                    <a:pt x="45" y="0"/>
                    <a:pt x="55" y="10"/>
                    <a:pt x="50" y="25"/>
                  </a:cubicBezTo>
                  <a:cubicBezTo>
                    <a:pt x="42" y="54"/>
                    <a:pt x="0" y="16"/>
                    <a:pt x="29" y="5"/>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32" name="Google Shape;6632;p133"/>
            <p:cNvSpPr/>
            <p:nvPr/>
          </p:nvSpPr>
          <p:spPr>
            <a:xfrm>
              <a:off x="8056563" y="2919413"/>
              <a:ext cx="161925" cy="139700"/>
            </a:xfrm>
            <a:custGeom>
              <a:avLst/>
              <a:gdLst/>
              <a:ahLst/>
              <a:cxnLst/>
              <a:rect l="l" t="t" r="r" b="b"/>
              <a:pathLst>
                <a:path w="43" h="37" extrusionOk="0">
                  <a:moveTo>
                    <a:pt x="20" y="7"/>
                  </a:moveTo>
                  <a:cubicBezTo>
                    <a:pt x="43" y="0"/>
                    <a:pt x="43" y="33"/>
                    <a:pt x="27" y="35"/>
                  </a:cubicBezTo>
                  <a:cubicBezTo>
                    <a:pt x="12" y="37"/>
                    <a:pt x="0" y="13"/>
                    <a:pt x="20" y="7"/>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33" name="Google Shape;6633;p133"/>
            <p:cNvSpPr/>
            <p:nvPr/>
          </p:nvSpPr>
          <p:spPr>
            <a:xfrm>
              <a:off x="8335963" y="2919413"/>
              <a:ext cx="158750" cy="166687"/>
            </a:xfrm>
            <a:custGeom>
              <a:avLst/>
              <a:gdLst/>
              <a:ahLst/>
              <a:cxnLst/>
              <a:rect l="l" t="t" r="r" b="b"/>
              <a:pathLst>
                <a:path w="42" h="44" extrusionOk="0">
                  <a:moveTo>
                    <a:pt x="27" y="10"/>
                  </a:moveTo>
                  <a:cubicBezTo>
                    <a:pt x="42" y="35"/>
                    <a:pt x="1" y="44"/>
                    <a:pt x="0" y="21"/>
                  </a:cubicBezTo>
                  <a:cubicBezTo>
                    <a:pt x="0" y="9"/>
                    <a:pt x="15" y="0"/>
                    <a:pt x="27" y="10"/>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sp>
        <p:nvSpPr>
          <p:cNvPr id="6634" name="Google Shape;6634;p133"/>
          <p:cNvSpPr txBox="1"/>
          <p:nvPr/>
        </p:nvSpPr>
        <p:spPr>
          <a:xfrm>
            <a:off x="498682" y="5353826"/>
            <a:ext cx="524503" cy="2974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33">
                <a:solidFill>
                  <a:schemeClr val="dk1"/>
                </a:solidFill>
                <a:latin typeface="Lato"/>
                <a:ea typeface="Lato"/>
                <a:cs typeface="Lato"/>
                <a:sym typeface="Lato"/>
              </a:rPr>
              <a:t>Low</a:t>
            </a:r>
            <a:endParaRPr/>
          </a:p>
        </p:txBody>
      </p:sp>
      <p:sp>
        <p:nvSpPr>
          <p:cNvPr id="6635" name="Google Shape;6635;p133"/>
          <p:cNvSpPr txBox="1"/>
          <p:nvPr/>
        </p:nvSpPr>
        <p:spPr>
          <a:xfrm>
            <a:off x="5977266" y="5702023"/>
            <a:ext cx="553357" cy="297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33">
                <a:solidFill>
                  <a:schemeClr val="dk1"/>
                </a:solidFill>
                <a:latin typeface="Lato"/>
                <a:ea typeface="Lato"/>
                <a:cs typeface="Lato"/>
                <a:sym typeface="Lato"/>
              </a:rPr>
              <a:t>High</a:t>
            </a:r>
            <a:endParaRPr/>
          </a:p>
        </p:txBody>
      </p:sp>
      <p:sp>
        <p:nvSpPr>
          <p:cNvPr id="6636" name="Google Shape;6636;p133"/>
          <p:cNvSpPr txBox="1"/>
          <p:nvPr/>
        </p:nvSpPr>
        <p:spPr>
          <a:xfrm>
            <a:off x="766625" y="5689822"/>
            <a:ext cx="524503" cy="2974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33">
                <a:solidFill>
                  <a:schemeClr val="dk1"/>
                </a:solidFill>
                <a:latin typeface="Lato"/>
                <a:ea typeface="Lato"/>
                <a:cs typeface="Lato"/>
                <a:sym typeface="Lato"/>
              </a:rPr>
              <a:t>Low</a:t>
            </a:r>
            <a:endParaRPr/>
          </a:p>
        </p:txBody>
      </p:sp>
      <p:sp>
        <p:nvSpPr>
          <p:cNvPr id="6637" name="Google Shape;6637;p133"/>
          <p:cNvSpPr txBox="1"/>
          <p:nvPr/>
        </p:nvSpPr>
        <p:spPr>
          <a:xfrm>
            <a:off x="495591" y="1599300"/>
            <a:ext cx="553357" cy="2974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33">
                <a:solidFill>
                  <a:schemeClr val="dk1"/>
                </a:solidFill>
                <a:latin typeface="Lato"/>
                <a:ea typeface="Lato"/>
                <a:cs typeface="Lato"/>
                <a:sym typeface="Lato"/>
              </a:rPr>
              <a:t>High</a:t>
            </a:r>
            <a:endParaRPr/>
          </a:p>
        </p:txBody>
      </p:sp>
      <p:sp>
        <p:nvSpPr>
          <p:cNvPr id="6638" name="Google Shape;6638;p133"/>
          <p:cNvSpPr txBox="1"/>
          <p:nvPr/>
        </p:nvSpPr>
        <p:spPr>
          <a:xfrm>
            <a:off x="9761559" y="4082727"/>
            <a:ext cx="123944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Cash Cows</a:t>
            </a:r>
            <a:endParaRPr/>
          </a:p>
        </p:txBody>
      </p:sp>
      <p:sp>
        <p:nvSpPr>
          <p:cNvPr id="6639" name="Google Shape;6639;p133"/>
          <p:cNvSpPr/>
          <p:nvPr/>
        </p:nvSpPr>
        <p:spPr>
          <a:xfrm>
            <a:off x="9135880" y="4339389"/>
            <a:ext cx="2620712" cy="10154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333">
                <a:solidFill>
                  <a:schemeClr val="dk1"/>
                </a:solidFill>
                <a:latin typeface="Lato Light"/>
                <a:ea typeface="Lato Light"/>
                <a:cs typeface="Lato Light"/>
                <a:sym typeface="Lato Light"/>
              </a:rPr>
              <a:t>Suitable for all categories business and personal presentation</a:t>
            </a:r>
            <a:endParaRPr/>
          </a:p>
        </p:txBody>
      </p:sp>
      <p:sp>
        <p:nvSpPr>
          <p:cNvPr id="6640" name="Google Shape;6640;p133"/>
          <p:cNvSpPr txBox="1"/>
          <p:nvPr/>
        </p:nvSpPr>
        <p:spPr>
          <a:xfrm>
            <a:off x="9550769" y="2064034"/>
            <a:ext cx="166103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Question Marks</a:t>
            </a:r>
            <a:endParaRPr/>
          </a:p>
        </p:txBody>
      </p:sp>
      <p:sp>
        <p:nvSpPr>
          <p:cNvPr id="6641" name="Google Shape;6641;p133"/>
          <p:cNvSpPr/>
          <p:nvPr/>
        </p:nvSpPr>
        <p:spPr>
          <a:xfrm>
            <a:off x="9070923" y="2320694"/>
            <a:ext cx="2620712" cy="10154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333">
                <a:solidFill>
                  <a:schemeClr val="dk1"/>
                </a:solidFill>
                <a:latin typeface="Lato Light"/>
                <a:ea typeface="Lato Light"/>
                <a:cs typeface="Lato Light"/>
                <a:sym typeface="Lato Light"/>
              </a:rPr>
              <a:t>Suitable for all categories business and personal presentation</a:t>
            </a:r>
            <a:endParaRPr/>
          </a:p>
        </p:txBody>
      </p:sp>
      <p:sp>
        <p:nvSpPr>
          <p:cNvPr id="6642" name="Google Shape;6642;p133"/>
          <p:cNvSpPr txBox="1"/>
          <p:nvPr/>
        </p:nvSpPr>
        <p:spPr>
          <a:xfrm>
            <a:off x="7405375" y="2064034"/>
            <a:ext cx="56297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Star</a:t>
            </a:r>
            <a:endParaRPr/>
          </a:p>
        </p:txBody>
      </p:sp>
      <p:sp>
        <p:nvSpPr>
          <p:cNvPr id="6643" name="Google Shape;6643;p133"/>
          <p:cNvSpPr/>
          <p:nvPr/>
        </p:nvSpPr>
        <p:spPr>
          <a:xfrm>
            <a:off x="6556625" y="2320694"/>
            <a:ext cx="2260473" cy="10154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333">
                <a:solidFill>
                  <a:schemeClr val="dk1"/>
                </a:solidFill>
                <a:latin typeface="Lato Light"/>
                <a:ea typeface="Lato Light"/>
                <a:cs typeface="Lato Light"/>
                <a:sym typeface="Lato Light"/>
              </a:rPr>
              <a:t>Suitable for all categories business and personal presentation</a:t>
            </a:r>
            <a:endParaRPr/>
          </a:p>
        </p:txBody>
      </p:sp>
      <p:sp>
        <p:nvSpPr>
          <p:cNvPr id="6644" name="Google Shape;6644;p133"/>
          <p:cNvSpPr txBox="1"/>
          <p:nvPr/>
        </p:nvSpPr>
        <p:spPr>
          <a:xfrm>
            <a:off x="7346865" y="4026648"/>
            <a:ext cx="67999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Dogs</a:t>
            </a:r>
            <a:endParaRPr/>
          </a:p>
        </p:txBody>
      </p:sp>
      <p:sp>
        <p:nvSpPr>
          <p:cNvPr id="6645" name="Google Shape;6645;p133"/>
          <p:cNvSpPr/>
          <p:nvPr/>
        </p:nvSpPr>
        <p:spPr>
          <a:xfrm>
            <a:off x="6556625" y="4283309"/>
            <a:ext cx="2260473" cy="10154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333">
                <a:solidFill>
                  <a:schemeClr val="dk1"/>
                </a:solidFill>
                <a:latin typeface="Lato Light"/>
                <a:ea typeface="Lato Light"/>
                <a:cs typeface="Lato Light"/>
                <a:sym typeface="Lato Light"/>
              </a:rPr>
              <a:t>Suitable for all categories business and personal presentation</a:t>
            </a:r>
            <a:endParaRPr/>
          </a:p>
        </p:txBody>
      </p:sp>
      <p:sp>
        <p:nvSpPr>
          <p:cNvPr id="6646" name="Google Shape;6646;p133"/>
          <p:cNvSpPr/>
          <p:nvPr/>
        </p:nvSpPr>
        <p:spPr>
          <a:xfrm>
            <a:off x="2069330" y="4621140"/>
            <a:ext cx="638043" cy="408623"/>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a:ea typeface="Lato"/>
                <a:cs typeface="Lato"/>
                <a:sym typeface="Lato"/>
              </a:rPr>
              <a:t>Dog</a:t>
            </a:r>
            <a:endParaRPr/>
          </a:p>
        </p:txBody>
      </p:sp>
      <p:grpSp>
        <p:nvGrpSpPr>
          <p:cNvPr id="6647" name="Google Shape;6647;p133"/>
          <p:cNvGrpSpPr/>
          <p:nvPr/>
        </p:nvGrpSpPr>
        <p:grpSpPr>
          <a:xfrm>
            <a:off x="2093433" y="4054057"/>
            <a:ext cx="589835" cy="501252"/>
            <a:chOff x="9464675" y="3941762"/>
            <a:chExt cx="866775" cy="736601"/>
          </a:xfrm>
        </p:grpSpPr>
        <p:sp>
          <p:nvSpPr>
            <p:cNvPr id="6648" name="Google Shape;6648;p133"/>
            <p:cNvSpPr/>
            <p:nvPr/>
          </p:nvSpPr>
          <p:spPr>
            <a:xfrm>
              <a:off x="9771063" y="4178300"/>
              <a:ext cx="80963" cy="82550"/>
            </a:xfrm>
            <a:prstGeom prst="ellipse">
              <a:avLst/>
            </a:pr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49" name="Google Shape;6649;p133"/>
            <p:cNvSpPr/>
            <p:nvPr/>
          </p:nvSpPr>
          <p:spPr>
            <a:xfrm>
              <a:off x="9942513" y="4178300"/>
              <a:ext cx="80963" cy="82550"/>
            </a:xfrm>
            <a:prstGeom prst="ellipse">
              <a:avLst/>
            </a:pr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50" name="Google Shape;6650;p133"/>
            <p:cNvSpPr/>
            <p:nvPr/>
          </p:nvSpPr>
          <p:spPr>
            <a:xfrm>
              <a:off x="9748838" y="4344988"/>
              <a:ext cx="296863" cy="188913"/>
            </a:xfrm>
            <a:custGeom>
              <a:avLst/>
              <a:gdLst/>
              <a:ahLst/>
              <a:cxnLst/>
              <a:rect l="l" t="t" r="r" b="b"/>
              <a:pathLst>
                <a:path w="106" h="67" extrusionOk="0">
                  <a:moveTo>
                    <a:pt x="95" y="38"/>
                  </a:moveTo>
                  <a:cubicBezTo>
                    <a:pt x="95" y="48"/>
                    <a:pt x="87" y="56"/>
                    <a:pt x="77" y="56"/>
                  </a:cubicBezTo>
                  <a:cubicBezTo>
                    <a:pt x="68" y="56"/>
                    <a:pt x="60" y="50"/>
                    <a:pt x="58" y="41"/>
                  </a:cubicBezTo>
                  <a:cubicBezTo>
                    <a:pt x="74" y="40"/>
                    <a:pt x="85" y="31"/>
                    <a:pt x="85" y="21"/>
                  </a:cubicBezTo>
                  <a:cubicBezTo>
                    <a:pt x="85" y="9"/>
                    <a:pt x="71" y="0"/>
                    <a:pt x="53" y="0"/>
                  </a:cubicBezTo>
                  <a:cubicBezTo>
                    <a:pt x="35" y="0"/>
                    <a:pt x="21" y="9"/>
                    <a:pt x="21" y="21"/>
                  </a:cubicBezTo>
                  <a:cubicBezTo>
                    <a:pt x="21" y="31"/>
                    <a:pt x="32" y="40"/>
                    <a:pt x="47" y="41"/>
                  </a:cubicBezTo>
                  <a:cubicBezTo>
                    <a:pt x="46" y="50"/>
                    <a:pt x="38" y="56"/>
                    <a:pt x="29" y="56"/>
                  </a:cubicBezTo>
                  <a:cubicBezTo>
                    <a:pt x="19" y="56"/>
                    <a:pt x="11" y="48"/>
                    <a:pt x="11" y="38"/>
                  </a:cubicBezTo>
                  <a:cubicBezTo>
                    <a:pt x="11" y="35"/>
                    <a:pt x="8" y="33"/>
                    <a:pt x="6" y="33"/>
                  </a:cubicBezTo>
                  <a:cubicBezTo>
                    <a:pt x="3" y="33"/>
                    <a:pt x="0" y="35"/>
                    <a:pt x="0" y="38"/>
                  </a:cubicBezTo>
                  <a:cubicBezTo>
                    <a:pt x="0" y="54"/>
                    <a:pt x="13" y="67"/>
                    <a:pt x="29" y="67"/>
                  </a:cubicBezTo>
                  <a:cubicBezTo>
                    <a:pt x="39" y="67"/>
                    <a:pt x="48" y="62"/>
                    <a:pt x="53" y="54"/>
                  </a:cubicBezTo>
                  <a:cubicBezTo>
                    <a:pt x="58" y="62"/>
                    <a:pt x="67" y="67"/>
                    <a:pt x="77" y="67"/>
                  </a:cubicBezTo>
                  <a:cubicBezTo>
                    <a:pt x="93" y="67"/>
                    <a:pt x="106" y="54"/>
                    <a:pt x="106" y="38"/>
                  </a:cubicBezTo>
                  <a:cubicBezTo>
                    <a:pt x="106" y="35"/>
                    <a:pt x="103" y="33"/>
                    <a:pt x="100" y="33"/>
                  </a:cubicBezTo>
                  <a:cubicBezTo>
                    <a:pt x="98" y="33"/>
                    <a:pt x="95" y="35"/>
                    <a:pt x="95" y="38"/>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51" name="Google Shape;6651;p133"/>
            <p:cNvSpPr/>
            <p:nvPr/>
          </p:nvSpPr>
          <p:spPr>
            <a:xfrm>
              <a:off x="9464675" y="3941762"/>
              <a:ext cx="309563" cy="296863"/>
            </a:xfrm>
            <a:custGeom>
              <a:avLst/>
              <a:gdLst/>
              <a:ahLst/>
              <a:cxnLst/>
              <a:rect l="l" t="t" r="r" b="b"/>
              <a:pathLst>
                <a:path w="111" h="106" extrusionOk="0">
                  <a:moveTo>
                    <a:pt x="111" y="11"/>
                  </a:moveTo>
                  <a:cubicBezTo>
                    <a:pt x="95" y="0"/>
                    <a:pt x="70" y="8"/>
                    <a:pt x="48" y="18"/>
                  </a:cubicBezTo>
                  <a:cubicBezTo>
                    <a:pt x="16" y="33"/>
                    <a:pt x="0" y="55"/>
                    <a:pt x="11" y="80"/>
                  </a:cubicBezTo>
                  <a:cubicBezTo>
                    <a:pt x="17" y="93"/>
                    <a:pt x="29" y="102"/>
                    <a:pt x="45" y="106"/>
                  </a:cubicBezTo>
                  <a:cubicBezTo>
                    <a:pt x="55" y="67"/>
                    <a:pt x="77" y="29"/>
                    <a:pt x="111" y="11"/>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52" name="Google Shape;6652;p133"/>
            <p:cNvSpPr/>
            <p:nvPr/>
          </p:nvSpPr>
          <p:spPr>
            <a:xfrm>
              <a:off x="10020300" y="3941762"/>
              <a:ext cx="311150" cy="296863"/>
            </a:xfrm>
            <a:custGeom>
              <a:avLst/>
              <a:gdLst/>
              <a:ahLst/>
              <a:cxnLst/>
              <a:rect l="l" t="t" r="r" b="b"/>
              <a:pathLst>
                <a:path w="111" h="106" extrusionOk="0">
                  <a:moveTo>
                    <a:pt x="63" y="18"/>
                  </a:moveTo>
                  <a:cubicBezTo>
                    <a:pt x="40" y="8"/>
                    <a:pt x="16" y="0"/>
                    <a:pt x="0" y="11"/>
                  </a:cubicBezTo>
                  <a:cubicBezTo>
                    <a:pt x="34" y="29"/>
                    <a:pt x="56" y="67"/>
                    <a:pt x="66" y="106"/>
                  </a:cubicBezTo>
                  <a:cubicBezTo>
                    <a:pt x="81" y="102"/>
                    <a:pt x="94" y="93"/>
                    <a:pt x="100" y="80"/>
                  </a:cubicBezTo>
                  <a:cubicBezTo>
                    <a:pt x="111" y="55"/>
                    <a:pt x="95" y="33"/>
                    <a:pt x="63" y="18"/>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53" name="Google Shape;6653;p133"/>
            <p:cNvSpPr/>
            <p:nvPr/>
          </p:nvSpPr>
          <p:spPr>
            <a:xfrm>
              <a:off x="9598025" y="3973513"/>
              <a:ext cx="598488" cy="704850"/>
            </a:xfrm>
            <a:custGeom>
              <a:avLst/>
              <a:gdLst/>
              <a:ahLst/>
              <a:cxnLst/>
              <a:rect l="l" t="t" r="r" b="b"/>
              <a:pathLst>
                <a:path w="214" h="252" extrusionOk="0">
                  <a:moveTo>
                    <a:pt x="107" y="0"/>
                  </a:moveTo>
                  <a:cubicBezTo>
                    <a:pt x="34" y="0"/>
                    <a:pt x="0" y="86"/>
                    <a:pt x="0" y="144"/>
                  </a:cubicBezTo>
                  <a:cubicBezTo>
                    <a:pt x="0" y="203"/>
                    <a:pt x="48" y="252"/>
                    <a:pt x="107" y="252"/>
                  </a:cubicBezTo>
                  <a:cubicBezTo>
                    <a:pt x="166" y="252"/>
                    <a:pt x="214" y="203"/>
                    <a:pt x="214" y="144"/>
                  </a:cubicBezTo>
                  <a:cubicBezTo>
                    <a:pt x="214" y="86"/>
                    <a:pt x="180" y="0"/>
                    <a:pt x="107" y="0"/>
                  </a:cubicBezTo>
                  <a:close/>
                  <a:moveTo>
                    <a:pt x="107" y="231"/>
                  </a:moveTo>
                  <a:cubicBezTo>
                    <a:pt x="59" y="231"/>
                    <a:pt x="20" y="192"/>
                    <a:pt x="20" y="144"/>
                  </a:cubicBezTo>
                  <a:cubicBezTo>
                    <a:pt x="20" y="94"/>
                    <a:pt x="48" y="20"/>
                    <a:pt x="107" y="20"/>
                  </a:cubicBezTo>
                  <a:cubicBezTo>
                    <a:pt x="166" y="20"/>
                    <a:pt x="194" y="94"/>
                    <a:pt x="194" y="144"/>
                  </a:cubicBezTo>
                  <a:cubicBezTo>
                    <a:pt x="194" y="192"/>
                    <a:pt x="155" y="231"/>
                    <a:pt x="107" y="231"/>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sp>
        <p:nvSpPr>
          <p:cNvPr id="6654" name="Google Shape;6654;p133"/>
          <p:cNvSpPr/>
          <p:nvPr/>
        </p:nvSpPr>
        <p:spPr>
          <a:xfrm>
            <a:off x="1532784" y="3034388"/>
            <a:ext cx="1711134" cy="408623"/>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a:ea typeface="Lato"/>
                <a:cs typeface="Lato"/>
                <a:sym typeface="Lato"/>
              </a:rPr>
              <a:t>Question Mark</a:t>
            </a:r>
            <a:endParaRPr/>
          </a:p>
        </p:txBody>
      </p:sp>
      <p:grpSp>
        <p:nvGrpSpPr>
          <p:cNvPr id="6655" name="Google Shape;6655;p133"/>
          <p:cNvGrpSpPr/>
          <p:nvPr/>
        </p:nvGrpSpPr>
        <p:grpSpPr>
          <a:xfrm>
            <a:off x="1997984" y="2482627"/>
            <a:ext cx="780733" cy="453456"/>
            <a:chOff x="7243763" y="2628901"/>
            <a:chExt cx="1257300" cy="730249"/>
          </a:xfrm>
        </p:grpSpPr>
        <p:sp>
          <p:nvSpPr>
            <p:cNvPr id="6656" name="Google Shape;6656;p133"/>
            <p:cNvSpPr/>
            <p:nvPr/>
          </p:nvSpPr>
          <p:spPr>
            <a:xfrm>
              <a:off x="7705725" y="2628901"/>
              <a:ext cx="376238" cy="730249"/>
            </a:xfrm>
            <a:custGeom>
              <a:avLst/>
              <a:gdLst/>
              <a:ahLst/>
              <a:cxnLst/>
              <a:rect l="l" t="t" r="r" b="b"/>
              <a:pathLst>
                <a:path w="168" h="325" extrusionOk="0">
                  <a:moveTo>
                    <a:pt x="42" y="218"/>
                  </a:moveTo>
                  <a:cubicBezTo>
                    <a:pt x="42" y="206"/>
                    <a:pt x="42" y="206"/>
                    <a:pt x="42" y="206"/>
                  </a:cubicBezTo>
                  <a:cubicBezTo>
                    <a:pt x="40" y="182"/>
                    <a:pt x="48" y="158"/>
                    <a:pt x="69" y="133"/>
                  </a:cubicBezTo>
                  <a:cubicBezTo>
                    <a:pt x="84" y="115"/>
                    <a:pt x="96" y="100"/>
                    <a:pt x="96" y="84"/>
                  </a:cubicBezTo>
                  <a:cubicBezTo>
                    <a:pt x="96" y="67"/>
                    <a:pt x="86" y="57"/>
                    <a:pt x="62" y="56"/>
                  </a:cubicBezTo>
                  <a:cubicBezTo>
                    <a:pt x="47" y="56"/>
                    <a:pt x="28" y="61"/>
                    <a:pt x="16" y="70"/>
                  </a:cubicBezTo>
                  <a:cubicBezTo>
                    <a:pt x="0" y="19"/>
                    <a:pt x="0" y="19"/>
                    <a:pt x="0" y="19"/>
                  </a:cubicBezTo>
                  <a:cubicBezTo>
                    <a:pt x="17" y="9"/>
                    <a:pt x="45" y="0"/>
                    <a:pt x="78" y="0"/>
                  </a:cubicBezTo>
                  <a:cubicBezTo>
                    <a:pt x="140" y="0"/>
                    <a:pt x="168" y="34"/>
                    <a:pt x="168" y="73"/>
                  </a:cubicBezTo>
                  <a:cubicBezTo>
                    <a:pt x="168" y="108"/>
                    <a:pt x="146" y="132"/>
                    <a:pt x="128" y="151"/>
                  </a:cubicBezTo>
                  <a:cubicBezTo>
                    <a:pt x="111" y="170"/>
                    <a:pt x="104" y="189"/>
                    <a:pt x="104" y="210"/>
                  </a:cubicBezTo>
                  <a:cubicBezTo>
                    <a:pt x="104" y="218"/>
                    <a:pt x="104" y="218"/>
                    <a:pt x="104" y="218"/>
                  </a:cubicBezTo>
                  <a:lnTo>
                    <a:pt x="42" y="218"/>
                  </a:lnTo>
                  <a:close/>
                  <a:moveTo>
                    <a:pt x="30" y="283"/>
                  </a:moveTo>
                  <a:cubicBezTo>
                    <a:pt x="30" y="258"/>
                    <a:pt x="47" y="240"/>
                    <a:pt x="72" y="240"/>
                  </a:cubicBezTo>
                  <a:cubicBezTo>
                    <a:pt x="97" y="240"/>
                    <a:pt x="113" y="258"/>
                    <a:pt x="114" y="283"/>
                  </a:cubicBezTo>
                  <a:cubicBezTo>
                    <a:pt x="114" y="307"/>
                    <a:pt x="97" y="325"/>
                    <a:pt x="72" y="325"/>
                  </a:cubicBezTo>
                  <a:cubicBezTo>
                    <a:pt x="47" y="325"/>
                    <a:pt x="30" y="307"/>
                    <a:pt x="30" y="283"/>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57" name="Google Shape;6657;p133"/>
            <p:cNvSpPr/>
            <p:nvPr/>
          </p:nvSpPr>
          <p:spPr>
            <a:xfrm>
              <a:off x="8027988" y="2819400"/>
              <a:ext cx="473075" cy="458787"/>
            </a:xfrm>
            <a:custGeom>
              <a:avLst/>
              <a:gdLst/>
              <a:ahLst/>
              <a:cxnLst/>
              <a:rect l="l" t="t" r="r" b="b"/>
              <a:pathLst>
                <a:path w="211" h="204" extrusionOk="0">
                  <a:moveTo>
                    <a:pt x="52" y="122"/>
                  </a:moveTo>
                  <a:cubicBezTo>
                    <a:pt x="57" y="116"/>
                    <a:pt x="57" y="116"/>
                    <a:pt x="57" y="116"/>
                  </a:cubicBezTo>
                  <a:cubicBezTo>
                    <a:pt x="69" y="103"/>
                    <a:pt x="85" y="95"/>
                    <a:pt x="108" y="93"/>
                  </a:cubicBezTo>
                  <a:cubicBezTo>
                    <a:pt x="125" y="91"/>
                    <a:pt x="139" y="90"/>
                    <a:pt x="147" y="82"/>
                  </a:cubicBezTo>
                  <a:cubicBezTo>
                    <a:pt x="155" y="74"/>
                    <a:pt x="155" y="63"/>
                    <a:pt x="144" y="51"/>
                  </a:cubicBezTo>
                  <a:cubicBezTo>
                    <a:pt x="136" y="43"/>
                    <a:pt x="124" y="36"/>
                    <a:pt x="113" y="34"/>
                  </a:cubicBezTo>
                  <a:cubicBezTo>
                    <a:pt x="131" y="0"/>
                    <a:pt x="131" y="0"/>
                    <a:pt x="131" y="0"/>
                  </a:cubicBezTo>
                  <a:cubicBezTo>
                    <a:pt x="144" y="4"/>
                    <a:pt x="163" y="13"/>
                    <a:pt x="180" y="30"/>
                  </a:cubicBezTo>
                  <a:cubicBezTo>
                    <a:pt x="211" y="61"/>
                    <a:pt x="208" y="93"/>
                    <a:pt x="188" y="112"/>
                  </a:cubicBezTo>
                  <a:cubicBezTo>
                    <a:pt x="171" y="130"/>
                    <a:pt x="148" y="131"/>
                    <a:pt x="129" y="132"/>
                  </a:cubicBezTo>
                  <a:cubicBezTo>
                    <a:pt x="110" y="133"/>
                    <a:pt x="98" y="139"/>
                    <a:pt x="87" y="149"/>
                  </a:cubicBezTo>
                  <a:cubicBezTo>
                    <a:pt x="83" y="154"/>
                    <a:pt x="83" y="154"/>
                    <a:pt x="83" y="154"/>
                  </a:cubicBezTo>
                  <a:lnTo>
                    <a:pt x="52" y="122"/>
                  </a:lnTo>
                  <a:close/>
                  <a:moveTo>
                    <a:pt x="13" y="149"/>
                  </a:moveTo>
                  <a:cubicBezTo>
                    <a:pt x="25" y="136"/>
                    <a:pt x="43" y="136"/>
                    <a:pt x="55" y="148"/>
                  </a:cubicBezTo>
                  <a:cubicBezTo>
                    <a:pt x="68" y="161"/>
                    <a:pt x="67" y="178"/>
                    <a:pt x="55" y="191"/>
                  </a:cubicBezTo>
                  <a:cubicBezTo>
                    <a:pt x="43" y="203"/>
                    <a:pt x="25" y="204"/>
                    <a:pt x="12" y="191"/>
                  </a:cubicBezTo>
                  <a:cubicBezTo>
                    <a:pt x="0" y="179"/>
                    <a:pt x="1" y="161"/>
                    <a:pt x="13" y="149"/>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6658" name="Google Shape;6658;p133"/>
            <p:cNvSpPr/>
            <p:nvPr/>
          </p:nvSpPr>
          <p:spPr>
            <a:xfrm>
              <a:off x="7243763" y="2830513"/>
              <a:ext cx="454025" cy="474662"/>
            </a:xfrm>
            <a:custGeom>
              <a:avLst/>
              <a:gdLst/>
              <a:ahLst/>
              <a:cxnLst/>
              <a:rect l="l" t="t" r="r" b="b"/>
              <a:pathLst>
                <a:path w="203" h="211" extrusionOk="0">
                  <a:moveTo>
                    <a:pt x="122" y="160"/>
                  </a:moveTo>
                  <a:cubicBezTo>
                    <a:pt x="115" y="154"/>
                    <a:pt x="115" y="154"/>
                    <a:pt x="115" y="154"/>
                  </a:cubicBezTo>
                  <a:cubicBezTo>
                    <a:pt x="103" y="142"/>
                    <a:pt x="94" y="126"/>
                    <a:pt x="92" y="103"/>
                  </a:cubicBezTo>
                  <a:cubicBezTo>
                    <a:pt x="91" y="86"/>
                    <a:pt x="89" y="72"/>
                    <a:pt x="81" y="64"/>
                  </a:cubicBezTo>
                  <a:cubicBezTo>
                    <a:pt x="73" y="56"/>
                    <a:pt x="62" y="56"/>
                    <a:pt x="50" y="67"/>
                  </a:cubicBezTo>
                  <a:cubicBezTo>
                    <a:pt x="42" y="75"/>
                    <a:pt x="36" y="88"/>
                    <a:pt x="34" y="98"/>
                  </a:cubicBezTo>
                  <a:cubicBezTo>
                    <a:pt x="0" y="80"/>
                    <a:pt x="0" y="80"/>
                    <a:pt x="0" y="80"/>
                  </a:cubicBezTo>
                  <a:cubicBezTo>
                    <a:pt x="3" y="67"/>
                    <a:pt x="13" y="48"/>
                    <a:pt x="30" y="31"/>
                  </a:cubicBezTo>
                  <a:cubicBezTo>
                    <a:pt x="61" y="0"/>
                    <a:pt x="92" y="3"/>
                    <a:pt x="112" y="23"/>
                  </a:cubicBezTo>
                  <a:cubicBezTo>
                    <a:pt x="130" y="41"/>
                    <a:pt x="130" y="63"/>
                    <a:pt x="131" y="82"/>
                  </a:cubicBezTo>
                  <a:cubicBezTo>
                    <a:pt x="132" y="101"/>
                    <a:pt x="138" y="114"/>
                    <a:pt x="149" y="124"/>
                  </a:cubicBezTo>
                  <a:cubicBezTo>
                    <a:pt x="153" y="128"/>
                    <a:pt x="153" y="128"/>
                    <a:pt x="153" y="128"/>
                  </a:cubicBezTo>
                  <a:lnTo>
                    <a:pt x="122" y="160"/>
                  </a:lnTo>
                  <a:close/>
                  <a:moveTo>
                    <a:pt x="148" y="198"/>
                  </a:moveTo>
                  <a:cubicBezTo>
                    <a:pt x="136" y="186"/>
                    <a:pt x="135" y="168"/>
                    <a:pt x="148" y="156"/>
                  </a:cubicBezTo>
                  <a:cubicBezTo>
                    <a:pt x="160" y="143"/>
                    <a:pt x="178" y="144"/>
                    <a:pt x="190" y="156"/>
                  </a:cubicBezTo>
                  <a:cubicBezTo>
                    <a:pt x="203" y="168"/>
                    <a:pt x="203" y="186"/>
                    <a:pt x="191" y="199"/>
                  </a:cubicBezTo>
                  <a:cubicBezTo>
                    <a:pt x="178" y="211"/>
                    <a:pt x="160" y="211"/>
                    <a:pt x="148" y="198"/>
                  </a:cubicBezTo>
                  <a:close/>
                </a:path>
              </a:pathLst>
            </a:custGeom>
            <a:solidFill>
              <a:schemeClr val="l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cxnSp>
        <p:nvCxnSpPr>
          <p:cNvPr id="6659" name="Google Shape;6659;p133"/>
          <p:cNvCxnSpPr/>
          <p:nvPr/>
        </p:nvCxnSpPr>
        <p:spPr>
          <a:xfrm>
            <a:off x="8941971" y="2036768"/>
            <a:ext cx="0" cy="3420259"/>
          </a:xfrm>
          <a:prstGeom prst="straightConnector1">
            <a:avLst/>
          </a:prstGeom>
          <a:noFill/>
          <a:ln w="12700" cap="flat" cmpd="sng">
            <a:solidFill>
              <a:srgbClr val="B2B2B2"/>
            </a:solidFill>
            <a:prstDash val="dash"/>
            <a:miter lim="800000"/>
            <a:headEnd type="none" w="sm" len="sm"/>
            <a:tailEnd type="none" w="sm" len="sm"/>
          </a:ln>
        </p:spPr>
      </p:cxnSp>
      <p:cxnSp>
        <p:nvCxnSpPr>
          <p:cNvPr id="6660" name="Google Shape;6660;p133"/>
          <p:cNvCxnSpPr/>
          <p:nvPr/>
        </p:nvCxnSpPr>
        <p:spPr>
          <a:xfrm rot="10800000">
            <a:off x="8941971" y="1514899"/>
            <a:ext cx="0" cy="4464000"/>
          </a:xfrm>
          <a:prstGeom prst="straightConnector1">
            <a:avLst/>
          </a:prstGeom>
          <a:noFill/>
          <a:ln w="12700" cap="flat" cmpd="sng">
            <a:solidFill>
              <a:srgbClr val="B2B2B2"/>
            </a:solidFill>
            <a:prstDash val="dash"/>
            <a:miter lim="800000"/>
            <a:headEnd type="none" w="sm" len="sm"/>
            <a:tailEnd type="none" w="sm" len="sm"/>
          </a:ln>
        </p:spPr>
      </p:cxnSp>
      <p:sp>
        <p:nvSpPr>
          <p:cNvPr id="6661" name="Google Shape;6661;p133"/>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39</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34"/>
                                        </p:tgtEl>
                                        <p:attrNameLst>
                                          <p:attrName>style.visibility</p:attrName>
                                        </p:attrNameLst>
                                      </p:cBhvr>
                                      <p:to>
                                        <p:strVal val="visible"/>
                                      </p:to>
                                    </p:set>
                                    <p:animEffect transition="in" filter="fade">
                                      <p:cBhvr>
                                        <p:cTn id="7" dur="500"/>
                                        <p:tgtEl>
                                          <p:spTgt spid="6634"/>
                                        </p:tgtEl>
                                      </p:cBhvr>
                                    </p:animEffect>
                                  </p:childTnLst>
                                </p:cTn>
                              </p:par>
                              <p:par>
                                <p:cTn id="8" presetID="10" presetClass="entr" presetSubtype="0" fill="hold" nodeType="withEffect">
                                  <p:stCondLst>
                                    <p:cond delay="0"/>
                                  </p:stCondLst>
                                  <p:childTnLst>
                                    <p:set>
                                      <p:cBhvr>
                                        <p:cTn id="9" dur="1" fill="hold">
                                          <p:stCondLst>
                                            <p:cond delay="0"/>
                                          </p:stCondLst>
                                        </p:cTn>
                                        <p:tgtEl>
                                          <p:spTgt spid="6636"/>
                                        </p:tgtEl>
                                        <p:attrNameLst>
                                          <p:attrName>style.visibility</p:attrName>
                                        </p:attrNameLst>
                                      </p:cBhvr>
                                      <p:to>
                                        <p:strVal val="visible"/>
                                      </p:to>
                                    </p:set>
                                    <p:animEffect transition="in" filter="fade">
                                      <p:cBhvr>
                                        <p:cTn id="10" dur="500"/>
                                        <p:tgtEl>
                                          <p:spTgt spid="663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604"/>
                                        </p:tgtEl>
                                        <p:attrNameLst>
                                          <p:attrName>style.visibility</p:attrName>
                                        </p:attrNameLst>
                                      </p:cBhvr>
                                      <p:to>
                                        <p:strVal val="visible"/>
                                      </p:to>
                                    </p:set>
                                    <p:animEffect transition="in" filter="fade">
                                      <p:cBhvr>
                                        <p:cTn id="14" dur="500"/>
                                        <p:tgtEl>
                                          <p:spTgt spid="6604"/>
                                        </p:tgtEl>
                                      </p:cBhvr>
                                    </p:animEffect>
                                  </p:childTnLst>
                                </p:cTn>
                              </p:par>
                              <p:par>
                                <p:cTn id="15" presetID="10" presetClass="entr" presetSubtype="0" fill="hold" nodeType="withEffect">
                                  <p:stCondLst>
                                    <p:cond delay="0"/>
                                  </p:stCondLst>
                                  <p:childTnLst>
                                    <p:set>
                                      <p:cBhvr>
                                        <p:cTn id="16" dur="1" fill="hold">
                                          <p:stCondLst>
                                            <p:cond delay="0"/>
                                          </p:stCondLst>
                                        </p:cTn>
                                        <p:tgtEl>
                                          <p:spTgt spid="6600"/>
                                        </p:tgtEl>
                                        <p:attrNameLst>
                                          <p:attrName>style.visibility</p:attrName>
                                        </p:attrNameLst>
                                      </p:cBhvr>
                                      <p:to>
                                        <p:strVal val="visible"/>
                                      </p:to>
                                    </p:set>
                                    <p:animEffect transition="in" filter="fade">
                                      <p:cBhvr>
                                        <p:cTn id="17" dur="500"/>
                                        <p:tgtEl>
                                          <p:spTgt spid="660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612"/>
                                        </p:tgtEl>
                                        <p:attrNameLst>
                                          <p:attrName>style.visibility</p:attrName>
                                        </p:attrNameLst>
                                      </p:cBhvr>
                                      <p:to>
                                        <p:strVal val="visible"/>
                                      </p:to>
                                    </p:set>
                                    <p:animEffect transition="in" filter="fade">
                                      <p:cBhvr>
                                        <p:cTn id="21" dur="500"/>
                                        <p:tgtEl>
                                          <p:spTgt spid="6612"/>
                                        </p:tgtEl>
                                      </p:cBhvr>
                                    </p:animEffect>
                                  </p:childTnLst>
                                </p:cTn>
                              </p:par>
                              <p:par>
                                <p:cTn id="22" presetID="10" presetClass="entr" presetSubtype="0" fill="hold" nodeType="withEffect">
                                  <p:stCondLst>
                                    <p:cond delay="0"/>
                                  </p:stCondLst>
                                  <p:childTnLst>
                                    <p:set>
                                      <p:cBhvr>
                                        <p:cTn id="23" dur="1" fill="hold">
                                          <p:stCondLst>
                                            <p:cond delay="0"/>
                                          </p:stCondLst>
                                        </p:cTn>
                                        <p:tgtEl>
                                          <p:spTgt spid="6611"/>
                                        </p:tgtEl>
                                        <p:attrNameLst>
                                          <p:attrName>style.visibility</p:attrName>
                                        </p:attrNameLst>
                                      </p:cBhvr>
                                      <p:to>
                                        <p:strVal val="visible"/>
                                      </p:to>
                                    </p:set>
                                    <p:animEffect transition="in" filter="fade">
                                      <p:cBhvr>
                                        <p:cTn id="24" dur="500"/>
                                        <p:tgtEl>
                                          <p:spTgt spid="661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6637"/>
                                        </p:tgtEl>
                                        <p:attrNameLst>
                                          <p:attrName>style.visibility</p:attrName>
                                        </p:attrNameLst>
                                      </p:cBhvr>
                                      <p:to>
                                        <p:strVal val="visible"/>
                                      </p:to>
                                    </p:set>
                                    <p:animEffect transition="in" filter="fade">
                                      <p:cBhvr>
                                        <p:cTn id="28" dur="500"/>
                                        <p:tgtEl>
                                          <p:spTgt spid="6637"/>
                                        </p:tgtEl>
                                      </p:cBhvr>
                                    </p:animEffect>
                                  </p:childTnLst>
                                </p:cTn>
                              </p:par>
                              <p:par>
                                <p:cTn id="29" presetID="10" presetClass="entr" presetSubtype="0" fill="hold" nodeType="withEffect">
                                  <p:stCondLst>
                                    <p:cond delay="0"/>
                                  </p:stCondLst>
                                  <p:childTnLst>
                                    <p:set>
                                      <p:cBhvr>
                                        <p:cTn id="30" dur="1" fill="hold">
                                          <p:stCondLst>
                                            <p:cond delay="0"/>
                                          </p:stCondLst>
                                        </p:cTn>
                                        <p:tgtEl>
                                          <p:spTgt spid="6635"/>
                                        </p:tgtEl>
                                        <p:attrNameLst>
                                          <p:attrName>style.visibility</p:attrName>
                                        </p:attrNameLst>
                                      </p:cBhvr>
                                      <p:to>
                                        <p:strVal val="visible"/>
                                      </p:to>
                                    </p:set>
                                    <p:animEffect transition="in" filter="fade">
                                      <p:cBhvr>
                                        <p:cTn id="31" dur="500"/>
                                        <p:tgtEl>
                                          <p:spTgt spid="6635"/>
                                        </p:tgtEl>
                                      </p:cBhvr>
                                    </p:animEffect>
                                  </p:childTnLst>
                                </p:cTn>
                              </p:par>
                            </p:childTnLst>
                          </p:cTn>
                        </p:par>
                        <p:par>
                          <p:cTn id="32" fill="hold">
                            <p:stCondLst>
                              <p:cond delay="2000"/>
                            </p:stCondLst>
                            <p:childTnLst>
                              <p:par>
                                <p:cTn id="33" presetID="23" presetClass="entr" presetSubtype="16" fill="hold" nodeType="afterEffect">
                                  <p:stCondLst>
                                    <p:cond delay="0"/>
                                  </p:stCondLst>
                                  <p:childTnLst>
                                    <p:set>
                                      <p:cBhvr>
                                        <p:cTn id="34" dur="1" fill="hold">
                                          <p:stCondLst>
                                            <p:cond delay="0"/>
                                          </p:stCondLst>
                                        </p:cTn>
                                        <p:tgtEl>
                                          <p:spTgt spid="6624"/>
                                        </p:tgtEl>
                                        <p:attrNameLst>
                                          <p:attrName>style.visibility</p:attrName>
                                        </p:attrNameLst>
                                      </p:cBhvr>
                                      <p:to>
                                        <p:strVal val="visible"/>
                                      </p:to>
                                    </p:set>
                                    <p:anim calcmode="lin" valueType="num">
                                      <p:cBhvr additive="base">
                                        <p:cTn id="35" dur="500"/>
                                        <p:tgtEl>
                                          <p:spTgt spid="6624"/>
                                        </p:tgtEl>
                                        <p:attrNameLst>
                                          <p:attrName>ppt_w</p:attrName>
                                        </p:attrNameLst>
                                      </p:cBhvr>
                                      <p:tavLst>
                                        <p:tav tm="0">
                                          <p:val>
                                            <p:strVal val="0"/>
                                          </p:val>
                                        </p:tav>
                                        <p:tav tm="100000">
                                          <p:val>
                                            <p:strVal val="#ppt_w"/>
                                          </p:val>
                                        </p:tav>
                                      </p:tavLst>
                                    </p:anim>
                                    <p:anim calcmode="lin" valueType="num">
                                      <p:cBhvr additive="base">
                                        <p:cTn id="36" dur="500"/>
                                        <p:tgtEl>
                                          <p:spTgt spid="6624"/>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608"/>
                                        </p:tgtEl>
                                        <p:attrNameLst>
                                          <p:attrName>style.visibility</p:attrName>
                                        </p:attrNameLst>
                                      </p:cBhvr>
                                      <p:to>
                                        <p:strVal val="visible"/>
                                      </p:to>
                                    </p:set>
                                    <p:anim calcmode="lin" valueType="num">
                                      <p:cBhvr additive="base">
                                        <p:cTn id="39" dur="500"/>
                                        <p:tgtEl>
                                          <p:spTgt spid="6608"/>
                                        </p:tgtEl>
                                        <p:attrNameLst>
                                          <p:attrName>ppt_w</p:attrName>
                                        </p:attrNameLst>
                                      </p:cBhvr>
                                      <p:tavLst>
                                        <p:tav tm="0">
                                          <p:val>
                                            <p:strVal val="0"/>
                                          </p:val>
                                        </p:tav>
                                        <p:tav tm="100000">
                                          <p:val>
                                            <p:strVal val="#ppt_w"/>
                                          </p:val>
                                        </p:tav>
                                      </p:tavLst>
                                    </p:anim>
                                    <p:anim calcmode="lin" valueType="num">
                                      <p:cBhvr additive="base">
                                        <p:cTn id="40" dur="500"/>
                                        <p:tgtEl>
                                          <p:spTgt spid="6608"/>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616"/>
                                        </p:tgtEl>
                                        <p:attrNameLst>
                                          <p:attrName>style.visibility</p:attrName>
                                        </p:attrNameLst>
                                      </p:cBhvr>
                                      <p:to>
                                        <p:strVal val="visible"/>
                                      </p:to>
                                    </p:set>
                                    <p:anim calcmode="lin" valueType="num">
                                      <p:cBhvr additive="base">
                                        <p:cTn id="43" dur="500"/>
                                        <p:tgtEl>
                                          <p:spTgt spid="6616"/>
                                        </p:tgtEl>
                                        <p:attrNameLst>
                                          <p:attrName>ppt_w</p:attrName>
                                        </p:attrNameLst>
                                      </p:cBhvr>
                                      <p:tavLst>
                                        <p:tav tm="0">
                                          <p:val>
                                            <p:strVal val="0"/>
                                          </p:val>
                                        </p:tav>
                                        <p:tav tm="100000">
                                          <p:val>
                                            <p:strVal val="#ppt_w"/>
                                          </p:val>
                                        </p:tav>
                                      </p:tavLst>
                                    </p:anim>
                                    <p:anim calcmode="lin" valueType="num">
                                      <p:cBhvr additive="base">
                                        <p:cTn id="44" dur="500"/>
                                        <p:tgtEl>
                                          <p:spTgt spid="6616"/>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6613"/>
                                        </p:tgtEl>
                                        <p:attrNameLst>
                                          <p:attrName>style.visibility</p:attrName>
                                        </p:attrNameLst>
                                      </p:cBhvr>
                                      <p:to>
                                        <p:strVal val="visible"/>
                                      </p:to>
                                    </p:set>
                                    <p:anim calcmode="lin" valueType="num">
                                      <p:cBhvr additive="base">
                                        <p:cTn id="47" dur="500"/>
                                        <p:tgtEl>
                                          <p:spTgt spid="6613"/>
                                        </p:tgtEl>
                                        <p:attrNameLst>
                                          <p:attrName>ppt_w</p:attrName>
                                        </p:attrNameLst>
                                      </p:cBhvr>
                                      <p:tavLst>
                                        <p:tav tm="0">
                                          <p:val>
                                            <p:strVal val="0"/>
                                          </p:val>
                                        </p:tav>
                                        <p:tav tm="100000">
                                          <p:val>
                                            <p:strVal val="#ppt_w"/>
                                          </p:val>
                                        </p:tav>
                                      </p:tavLst>
                                    </p:anim>
                                    <p:anim calcmode="lin" valueType="num">
                                      <p:cBhvr additive="base">
                                        <p:cTn id="48" dur="500"/>
                                        <p:tgtEl>
                                          <p:spTgt spid="6613"/>
                                        </p:tgtEl>
                                        <p:attrNameLst>
                                          <p:attrName>ppt_h</p:attrName>
                                        </p:attrNameLst>
                                      </p:cBhvr>
                                      <p:tavLst>
                                        <p:tav tm="0">
                                          <p:val>
                                            <p:strVal val="0"/>
                                          </p:val>
                                        </p:tav>
                                        <p:tav tm="100000">
                                          <p:val>
                                            <p:strVal val="#ppt_h"/>
                                          </p:val>
                                        </p:tav>
                                      </p:tavLst>
                                    </p:anim>
                                  </p:childTnLst>
                                </p:cTn>
                              </p:par>
                            </p:childTnLst>
                          </p:cTn>
                        </p:par>
                        <p:par>
                          <p:cTn id="49" fill="hold">
                            <p:stCondLst>
                              <p:cond delay="2500"/>
                            </p:stCondLst>
                            <p:childTnLst>
                              <p:par>
                                <p:cTn id="50" presetID="23" presetClass="entr" presetSubtype="16" fill="hold" nodeType="afterEffect">
                                  <p:stCondLst>
                                    <p:cond delay="0"/>
                                  </p:stCondLst>
                                  <p:childTnLst>
                                    <p:set>
                                      <p:cBhvr>
                                        <p:cTn id="51" dur="1" fill="hold">
                                          <p:stCondLst>
                                            <p:cond delay="0"/>
                                          </p:stCondLst>
                                        </p:cTn>
                                        <p:tgtEl>
                                          <p:spTgt spid="6655"/>
                                        </p:tgtEl>
                                        <p:attrNameLst>
                                          <p:attrName>style.visibility</p:attrName>
                                        </p:attrNameLst>
                                      </p:cBhvr>
                                      <p:to>
                                        <p:strVal val="visible"/>
                                      </p:to>
                                    </p:set>
                                    <p:anim calcmode="lin" valueType="num">
                                      <p:cBhvr additive="base">
                                        <p:cTn id="52" dur="500"/>
                                        <p:tgtEl>
                                          <p:spTgt spid="6655"/>
                                        </p:tgtEl>
                                        <p:attrNameLst>
                                          <p:attrName>ppt_w</p:attrName>
                                        </p:attrNameLst>
                                      </p:cBhvr>
                                      <p:tavLst>
                                        <p:tav tm="0">
                                          <p:val>
                                            <p:strVal val="0"/>
                                          </p:val>
                                        </p:tav>
                                        <p:tav tm="100000">
                                          <p:val>
                                            <p:strVal val="#ppt_w"/>
                                          </p:val>
                                        </p:tav>
                                      </p:tavLst>
                                    </p:anim>
                                    <p:anim calcmode="lin" valueType="num">
                                      <p:cBhvr additive="base">
                                        <p:cTn id="53" dur="500"/>
                                        <p:tgtEl>
                                          <p:spTgt spid="6655"/>
                                        </p:tgtEl>
                                        <p:attrNameLst>
                                          <p:attrName>ppt_h</p:attrName>
                                        </p:attrNameLst>
                                      </p:cBhvr>
                                      <p:tavLst>
                                        <p:tav tm="0">
                                          <p:val>
                                            <p:str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6618"/>
                                        </p:tgtEl>
                                        <p:attrNameLst>
                                          <p:attrName>style.visibility</p:attrName>
                                        </p:attrNameLst>
                                      </p:cBhvr>
                                      <p:to>
                                        <p:strVal val="visible"/>
                                      </p:to>
                                    </p:set>
                                    <p:anim calcmode="lin" valueType="num">
                                      <p:cBhvr additive="base">
                                        <p:cTn id="56" dur="500"/>
                                        <p:tgtEl>
                                          <p:spTgt spid="6618"/>
                                        </p:tgtEl>
                                        <p:attrNameLst>
                                          <p:attrName>ppt_w</p:attrName>
                                        </p:attrNameLst>
                                      </p:cBhvr>
                                      <p:tavLst>
                                        <p:tav tm="0">
                                          <p:val>
                                            <p:strVal val="0"/>
                                          </p:val>
                                        </p:tav>
                                        <p:tav tm="100000">
                                          <p:val>
                                            <p:strVal val="#ppt_w"/>
                                          </p:val>
                                        </p:tav>
                                      </p:tavLst>
                                    </p:anim>
                                    <p:anim calcmode="lin" valueType="num">
                                      <p:cBhvr additive="base">
                                        <p:cTn id="57" dur="500"/>
                                        <p:tgtEl>
                                          <p:spTgt spid="6618"/>
                                        </p:tgtEl>
                                        <p:attrNameLst>
                                          <p:attrName>ppt_h</p:attrName>
                                        </p:attrNameLst>
                                      </p:cBhvr>
                                      <p:tavLst>
                                        <p:tav tm="0">
                                          <p:val>
                                            <p:str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6647"/>
                                        </p:tgtEl>
                                        <p:attrNameLst>
                                          <p:attrName>style.visibility</p:attrName>
                                        </p:attrNameLst>
                                      </p:cBhvr>
                                      <p:to>
                                        <p:strVal val="visible"/>
                                      </p:to>
                                    </p:set>
                                    <p:anim calcmode="lin" valueType="num">
                                      <p:cBhvr additive="base">
                                        <p:cTn id="60" dur="500"/>
                                        <p:tgtEl>
                                          <p:spTgt spid="6647"/>
                                        </p:tgtEl>
                                        <p:attrNameLst>
                                          <p:attrName>ppt_w</p:attrName>
                                        </p:attrNameLst>
                                      </p:cBhvr>
                                      <p:tavLst>
                                        <p:tav tm="0">
                                          <p:val>
                                            <p:strVal val="0"/>
                                          </p:val>
                                        </p:tav>
                                        <p:tav tm="100000">
                                          <p:val>
                                            <p:strVal val="#ppt_w"/>
                                          </p:val>
                                        </p:tav>
                                      </p:tavLst>
                                    </p:anim>
                                    <p:anim calcmode="lin" valueType="num">
                                      <p:cBhvr additive="base">
                                        <p:cTn id="61" dur="500"/>
                                        <p:tgtEl>
                                          <p:spTgt spid="6647"/>
                                        </p:tgtEl>
                                        <p:attrNameLst>
                                          <p:attrName>ppt_h</p:attrName>
                                        </p:attrNameLst>
                                      </p:cBhvr>
                                      <p:tavLst>
                                        <p:tav tm="0">
                                          <p:val>
                                            <p:str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6628"/>
                                        </p:tgtEl>
                                        <p:attrNameLst>
                                          <p:attrName>style.visibility</p:attrName>
                                        </p:attrNameLst>
                                      </p:cBhvr>
                                      <p:to>
                                        <p:strVal val="visible"/>
                                      </p:to>
                                    </p:set>
                                    <p:anim calcmode="lin" valueType="num">
                                      <p:cBhvr additive="base">
                                        <p:cTn id="64" dur="500"/>
                                        <p:tgtEl>
                                          <p:spTgt spid="6628"/>
                                        </p:tgtEl>
                                        <p:attrNameLst>
                                          <p:attrName>ppt_w</p:attrName>
                                        </p:attrNameLst>
                                      </p:cBhvr>
                                      <p:tavLst>
                                        <p:tav tm="0">
                                          <p:val>
                                            <p:strVal val="0"/>
                                          </p:val>
                                        </p:tav>
                                        <p:tav tm="100000">
                                          <p:val>
                                            <p:strVal val="#ppt_w"/>
                                          </p:val>
                                        </p:tav>
                                      </p:tavLst>
                                    </p:anim>
                                    <p:anim calcmode="lin" valueType="num">
                                      <p:cBhvr additive="base">
                                        <p:cTn id="65" dur="500"/>
                                        <p:tgtEl>
                                          <p:spTgt spid="6628"/>
                                        </p:tgtEl>
                                        <p:attrNameLst>
                                          <p:attrName>ppt_h</p:attrName>
                                        </p:attrNameLst>
                                      </p:cBhvr>
                                      <p:tavLst>
                                        <p:tav tm="0">
                                          <p:val>
                                            <p:strVal val="0"/>
                                          </p:val>
                                        </p:tav>
                                        <p:tav tm="100000">
                                          <p:val>
                                            <p:strVal val="#ppt_h"/>
                                          </p:val>
                                        </p:tav>
                                      </p:tavLst>
                                    </p:anim>
                                  </p:childTnLst>
                                </p:cTn>
                              </p:par>
                            </p:childTnLst>
                          </p:cTn>
                        </p:par>
                        <p:par>
                          <p:cTn id="66" fill="hold">
                            <p:stCondLst>
                              <p:cond delay="3000"/>
                            </p:stCondLst>
                            <p:childTnLst>
                              <p:par>
                                <p:cTn id="67" presetID="10" presetClass="entr" presetSubtype="0" fill="hold" nodeType="afterEffect">
                                  <p:stCondLst>
                                    <p:cond delay="0"/>
                                  </p:stCondLst>
                                  <p:childTnLst>
                                    <p:set>
                                      <p:cBhvr>
                                        <p:cTn id="68" dur="1" fill="hold">
                                          <p:stCondLst>
                                            <p:cond delay="0"/>
                                          </p:stCondLst>
                                        </p:cTn>
                                        <p:tgtEl>
                                          <p:spTgt spid="6654"/>
                                        </p:tgtEl>
                                        <p:attrNameLst>
                                          <p:attrName>style.visibility</p:attrName>
                                        </p:attrNameLst>
                                      </p:cBhvr>
                                      <p:to>
                                        <p:strVal val="visible"/>
                                      </p:to>
                                    </p:set>
                                    <p:animEffect transition="in" filter="fade">
                                      <p:cBhvr>
                                        <p:cTn id="69" dur="500"/>
                                        <p:tgtEl>
                                          <p:spTgt spid="6654"/>
                                        </p:tgtEl>
                                      </p:cBhvr>
                                    </p:animEffect>
                                  </p:childTnLst>
                                </p:cTn>
                              </p:par>
                              <p:par>
                                <p:cTn id="70" presetID="10" presetClass="entr" presetSubtype="0" fill="hold" nodeType="withEffect">
                                  <p:stCondLst>
                                    <p:cond delay="0"/>
                                  </p:stCondLst>
                                  <p:childTnLst>
                                    <p:set>
                                      <p:cBhvr>
                                        <p:cTn id="71" dur="1" fill="hold">
                                          <p:stCondLst>
                                            <p:cond delay="0"/>
                                          </p:stCondLst>
                                        </p:cTn>
                                        <p:tgtEl>
                                          <p:spTgt spid="6617"/>
                                        </p:tgtEl>
                                        <p:attrNameLst>
                                          <p:attrName>style.visibility</p:attrName>
                                        </p:attrNameLst>
                                      </p:cBhvr>
                                      <p:to>
                                        <p:strVal val="visible"/>
                                      </p:to>
                                    </p:set>
                                    <p:animEffect transition="in" filter="fade">
                                      <p:cBhvr>
                                        <p:cTn id="72" dur="500"/>
                                        <p:tgtEl>
                                          <p:spTgt spid="6617"/>
                                        </p:tgtEl>
                                      </p:cBhvr>
                                    </p:animEffect>
                                  </p:childTnLst>
                                </p:cTn>
                              </p:par>
                              <p:par>
                                <p:cTn id="73" presetID="10" presetClass="entr" presetSubtype="0" fill="hold" nodeType="withEffect">
                                  <p:stCondLst>
                                    <p:cond delay="0"/>
                                  </p:stCondLst>
                                  <p:childTnLst>
                                    <p:set>
                                      <p:cBhvr>
                                        <p:cTn id="74" dur="1" fill="hold">
                                          <p:stCondLst>
                                            <p:cond delay="0"/>
                                          </p:stCondLst>
                                        </p:cTn>
                                        <p:tgtEl>
                                          <p:spTgt spid="6646"/>
                                        </p:tgtEl>
                                        <p:attrNameLst>
                                          <p:attrName>style.visibility</p:attrName>
                                        </p:attrNameLst>
                                      </p:cBhvr>
                                      <p:to>
                                        <p:strVal val="visible"/>
                                      </p:to>
                                    </p:set>
                                    <p:animEffect transition="in" filter="fade">
                                      <p:cBhvr>
                                        <p:cTn id="75" dur="500"/>
                                        <p:tgtEl>
                                          <p:spTgt spid="6646"/>
                                        </p:tgtEl>
                                      </p:cBhvr>
                                    </p:animEffect>
                                  </p:childTnLst>
                                </p:cTn>
                              </p:par>
                              <p:par>
                                <p:cTn id="76" presetID="10" presetClass="entr" presetSubtype="0" fill="hold" nodeType="withEffect">
                                  <p:stCondLst>
                                    <p:cond delay="0"/>
                                  </p:stCondLst>
                                  <p:childTnLst>
                                    <p:set>
                                      <p:cBhvr>
                                        <p:cTn id="77" dur="1" fill="hold">
                                          <p:stCondLst>
                                            <p:cond delay="0"/>
                                          </p:stCondLst>
                                        </p:cTn>
                                        <p:tgtEl>
                                          <p:spTgt spid="6627"/>
                                        </p:tgtEl>
                                        <p:attrNameLst>
                                          <p:attrName>style.visibility</p:attrName>
                                        </p:attrNameLst>
                                      </p:cBhvr>
                                      <p:to>
                                        <p:strVal val="visible"/>
                                      </p:to>
                                    </p:set>
                                    <p:animEffect transition="in" filter="fade">
                                      <p:cBhvr>
                                        <p:cTn id="78" dur="500"/>
                                        <p:tgtEl>
                                          <p:spTgt spid="6627"/>
                                        </p:tgtEl>
                                      </p:cBhvr>
                                    </p:animEffect>
                                  </p:childTnLst>
                                </p:cTn>
                              </p:par>
                            </p:childTnLst>
                          </p:cTn>
                        </p:par>
                        <p:par>
                          <p:cTn id="79" fill="hold">
                            <p:stCondLst>
                              <p:cond delay="3500"/>
                            </p:stCondLst>
                            <p:childTnLst>
                              <p:par>
                                <p:cTn id="80" presetID="10" presetClass="entr" presetSubtype="0" fill="hold" nodeType="afterEffect">
                                  <p:stCondLst>
                                    <p:cond delay="0"/>
                                  </p:stCondLst>
                                  <p:childTnLst>
                                    <p:set>
                                      <p:cBhvr>
                                        <p:cTn id="81" dur="1" fill="hold">
                                          <p:stCondLst>
                                            <p:cond delay="0"/>
                                          </p:stCondLst>
                                        </p:cTn>
                                        <p:tgtEl>
                                          <p:spTgt spid="6659"/>
                                        </p:tgtEl>
                                        <p:attrNameLst>
                                          <p:attrName>style.visibility</p:attrName>
                                        </p:attrNameLst>
                                      </p:cBhvr>
                                      <p:to>
                                        <p:strVal val="visible"/>
                                      </p:to>
                                    </p:set>
                                    <p:animEffect transition="in" filter="fade">
                                      <p:cBhvr>
                                        <p:cTn id="82" dur="500"/>
                                        <p:tgtEl>
                                          <p:spTgt spid="6659"/>
                                        </p:tgtEl>
                                      </p:cBhvr>
                                    </p:animEffect>
                                  </p:childTnLst>
                                </p:cTn>
                              </p:par>
                              <p:par>
                                <p:cTn id="83" presetID="10" presetClass="entr" presetSubtype="0" fill="hold" nodeType="withEffect">
                                  <p:stCondLst>
                                    <p:cond delay="0"/>
                                  </p:stCondLst>
                                  <p:childTnLst>
                                    <p:set>
                                      <p:cBhvr>
                                        <p:cTn id="84" dur="1" fill="hold">
                                          <p:stCondLst>
                                            <p:cond delay="0"/>
                                          </p:stCondLst>
                                        </p:cTn>
                                        <p:tgtEl>
                                          <p:spTgt spid="6660"/>
                                        </p:tgtEl>
                                        <p:attrNameLst>
                                          <p:attrName>style.visibility</p:attrName>
                                        </p:attrNameLst>
                                      </p:cBhvr>
                                      <p:to>
                                        <p:strVal val="visible"/>
                                      </p:to>
                                    </p:set>
                                    <p:animEffect transition="in" filter="fade">
                                      <p:cBhvr>
                                        <p:cTn id="85" dur="500"/>
                                        <p:tgtEl>
                                          <p:spTgt spid="6660"/>
                                        </p:tgtEl>
                                      </p:cBhvr>
                                    </p:animEffect>
                                  </p:childTnLst>
                                </p:cTn>
                              </p:par>
                            </p:childTnLst>
                          </p:cTn>
                        </p:par>
                        <p:par>
                          <p:cTn id="86" fill="hold">
                            <p:stCondLst>
                              <p:cond delay="4000"/>
                            </p:stCondLst>
                            <p:childTnLst>
                              <p:par>
                                <p:cTn id="87" presetID="10" presetClass="entr" presetSubtype="0" fill="hold" nodeType="afterEffect">
                                  <p:stCondLst>
                                    <p:cond delay="0"/>
                                  </p:stCondLst>
                                  <p:childTnLst>
                                    <p:set>
                                      <p:cBhvr>
                                        <p:cTn id="88" dur="1" fill="hold">
                                          <p:stCondLst>
                                            <p:cond delay="0"/>
                                          </p:stCondLst>
                                        </p:cTn>
                                        <p:tgtEl>
                                          <p:spTgt spid="6642"/>
                                        </p:tgtEl>
                                        <p:attrNameLst>
                                          <p:attrName>style.visibility</p:attrName>
                                        </p:attrNameLst>
                                      </p:cBhvr>
                                      <p:to>
                                        <p:strVal val="visible"/>
                                      </p:to>
                                    </p:set>
                                    <p:animEffect transition="in" filter="fade">
                                      <p:cBhvr>
                                        <p:cTn id="89" dur="500"/>
                                        <p:tgtEl>
                                          <p:spTgt spid="6642"/>
                                        </p:tgtEl>
                                      </p:cBhvr>
                                    </p:animEffect>
                                  </p:childTnLst>
                                </p:cTn>
                              </p:par>
                              <p:par>
                                <p:cTn id="90" presetID="10" presetClass="entr" presetSubtype="0" fill="hold" nodeType="withEffect">
                                  <p:stCondLst>
                                    <p:cond delay="0"/>
                                  </p:stCondLst>
                                  <p:childTnLst>
                                    <p:set>
                                      <p:cBhvr>
                                        <p:cTn id="91" dur="1" fill="hold">
                                          <p:stCondLst>
                                            <p:cond delay="0"/>
                                          </p:stCondLst>
                                        </p:cTn>
                                        <p:tgtEl>
                                          <p:spTgt spid="6640"/>
                                        </p:tgtEl>
                                        <p:attrNameLst>
                                          <p:attrName>style.visibility</p:attrName>
                                        </p:attrNameLst>
                                      </p:cBhvr>
                                      <p:to>
                                        <p:strVal val="visible"/>
                                      </p:to>
                                    </p:set>
                                    <p:animEffect transition="in" filter="fade">
                                      <p:cBhvr>
                                        <p:cTn id="92" dur="500"/>
                                        <p:tgtEl>
                                          <p:spTgt spid="6640"/>
                                        </p:tgtEl>
                                      </p:cBhvr>
                                    </p:animEffect>
                                  </p:childTnLst>
                                </p:cTn>
                              </p:par>
                              <p:par>
                                <p:cTn id="93" presetID="10" presetClass="entr" presetSubtype="0" fill="hold" nodeType="withEffect">
                                  <p:stCondLst>
                                    <p:cond delay="0"/>
                                  </p:stCondLst>
                                  <p:childTnLst>
                                    <p:set>
                                      <p:cBhvr>
                                        <p:cTn id="94" dur="1" fill="hold">
                                          <p:stCondLst>
                                            <p:cond delay="0"/>
                                          </p:stCondLst>
                                        </p:cTn>
                                        <p:tgtEl>
                                          <p:spTgt spid="6644"/>
                                        </p:tgtEl>
                                        <p:attrNameLst>
                                          <p:attrName>style.visibility</p:attrName>
                                        </p:attrNameLst>
                                      </p:cBhvr>
                                      <p:to>
                                        <p:strVal val="visible"/>
                                      </p:to>
                                    </p:set>
                                    <p:animEffect transition="in" filter="fade">
                                      <p:cBhvr>
                                        <p:cTn id="95" dur="500"/>
                                        <p:tgtEl>
                                          <p:spTgt spid="6644"/>
                                        </p:tgtEl>
                                      </p:cBhvr>
                                    </p:animEffect>
                                  </p:childTnLst>
                                </p:cTn>
                              </p:par>
                              <p:par>
                                <p:cTn id="96" presetID="10" presetClass="entr" presetSubtype="0" fill="hold" nodeType="withEffect">
                                  <p:stCondLst>
                                    <p:cond delay="0"/>
                                  </p:stCondLst>
                                  <p:childTnLst>
                                    <p:set>
                                      <p:cBhvr>
                                        <p:cTn id="97" dur="1" fill="hold">
                                          <p:stCondLst>
                                            <p:cond delay="0"/>
                                          </p:stCondLst>
                                        </p:cTn>
                                        <p:tgtEl>
                                          <p:spTgt spid="6638"/>
                                        </p:tgtEl>
                                        <p:attrNameLst>
                                          <p:attrName>style.visibility</p:attrName>
                                        </p:attrNameLst>
                                      </p:cBhvr>
                                      <p:to>
                                        <p:strVal val="visible"/>
                                      </p:to>
                                    </p:set>
                                    <p:animEffect transition="in" filter="fade">
                                      <p:cBhvr>
                                        <p:cTn id="98" dur="500"/>
                                        <p:tgtEl>
                                          <p:spTgt spid="6638"/>
                                        </p:tgtEl>
                                      </p:cBhvr>
                                    </p:animEffect>
                                  </p:childTnLst>
                                </p:cTn>
                              </p:par>
                            </p:childTnLst>
                          </p:cTn>
                        </p:par>
                        <p:par>
                          <p:cTn id="99" fill="hold">
                            <p:stCondLst>
                              <p:cond delay="4500"/>
                            </p:stCondLst>
                            <p:childTnLst>
                              <p:par>
                                <p:cTn id="100" presetID="10" presetClass="entr" presetSubtype="0" fill="hold" nodeType="afterEffect">
                                  <p:stCondLst>
                                    <p:cond delay="0"/>
                                  </p:stCondLst>
                                  <p:childTnLst>
                                    <p:set>
                                      <p:cBhvr>
                                        <p:cTn id="101" dur="1" fill="hold">
                                          <p:stCondLst>
                                            <p:cond delay="0"/>
                                          </p:stCondLst>
                                        </p:cTn>
                                        <p:tgtEl>
                                          <p:spTgt spid="6643"/>
                                        </p:tgtEl>
                                        <p:attrNameLst>
                                          <p:attrName>style.visibility</p:attrName>
                                        </p:attrNameLst>
                                      </p:cBhvr>
                                      <p:to>
                                        <p:strVal val="visible"/>
                                      </p:to>
                                    </p:set>
                                    <p:animEffect transition="in" filter="fade">
                                      <p:cBhvr>
                                        <p:cTn id="102" dur="500"/>
                                        <p:tgtEl>
                                          <p:spTgt spid="6643"/>
                                        </p:tgtEl>
                                      </p:cBhvr>
                                    </p:animEffect>
                                  </p:childTnLst>
                                </p:cTn>
                              </p:par>
                              <p:par>
                                <p:cTn id="103" presetID="10" presetClass="entr" presetSubtype="0" fill="hold" nodeType="withEffect">
                                  <p:stCondLst>
                                    <p:cond delay="0"/>
                                  </p:stCondLst>
                                  <p:childTnLst>
                                    <p:set>
                                      <p:cBhvr>
                                        <p:cTn id="104" dur="1" fill="hold">
                                          <p:stCondLst>
                                            <p:cond delay="0"/>
                                          </p:stCondLst>
                                        </p:cTn>
                                        <p:tgtEl>
                                          <p:spTgt spid="6641"/>
                                        </p:tgtEl>
                                        <p:attrNameLst>
                                          <p:attrName>style.visibility</p:attrName>
                                        </p:attrNameLst>
                                      </p:cBhvr>
                                      <p:to>
                                        <p:strVal val="visible"/>
                                      </p:to>
                                    </p:set>
                                    <p:animEffect transition="in" filter="fade">
                                      <p:cBhvr>
                                        <p:cTn id="105" dur="500"/>
                                        <p:tgtEl>
                                          <p:spTgt spid="6641"/>
                                        </p:tgtEl>
                                      </p:cBhvr>
                                    </p:animEffect>
                                  </p:childTnLst>
                                </p:cTn>
                              </p:par>
                              <p:par>
                                <p:cTn id="106" presetID="10" presetClass="entr" presetSubtype="0" fill="hold" nodeType="withEffect">
                                  <p:stCondLst>
                                    <p:cond delay="0"/>
                                  </p:stCondLst>
                                  <p:childTnLst>
                                    <p:set>
                                      <p:cBhvr>
                                        <p:cTn id="107" dur="1" fill="hold">
                                          <p:stCondLst>
                                            <p:cond delay="0"/>
                                          </p:stCondLst>
                                        </p:cTn>
                                        <p:tgtEl>
                                          <p:spTgt spid="6645"/>
                                        </p:tgtEl>
                                        <p:attrNameLst>
                                          <p:attrName>style.visibility</p:attrName>
                                        </p:attrNameLst>
                                      </p:cBhvr>
                                      <p:to>
                                        <p:strVal val="visible"/>
                                      </p:to>
                                    </p:set>
                                    <p:animEffect transition="in" filter="fade">
                                      <p:cBhvr>
                                        <p:cTn id="108" dur="500"/>
                                        <p:tgtEl>
                                          <p:spTgt spid="6645"/>
                                        </p:tgtEl>
                                      </p:cBhvr>
                                    </p:animEffect>
                                  </p:childTnLst>
                                </p:cTn>
                              </p:par>
                              <p:par>
                                <p:cTn id="109" presetID="10" presetClass="entr" presetSubtype="0" fill="hold" nodeType="withEffect">
                                  <p:stCondLst>
                                    <p:cond delay="0"/>
                                  </p:stCondLst>
                                  <p:childTnLst>
                                    <p:set>
                                      <p:cBhvr>
                                        <p:cTn id="110" dur="1" fill="hold">
                                          <p:stCondLst>
                                            <p:cond delay="0"/>
                                          </p:stCondLst>
                                        </p:cTn>
                                        <p:tgtEl>
                                          <p:spTgt spid="6639"/>
                                        </p:tgtEl>
                                        <p:attrNameLst>
                                          <p:attrName>style.visibility</p:attrName>
                                        </p:attrNameLst>
                                      </p:cBhvr>
                                      <p:to>
                                        <p:strVal val="visible"/>
                                      </p:to>
                                    </p:set>
                                    <p:animEffect transition="in" filter="fade">
                                      <p:cBhvr>
                                        <p:cTn id="111" dur="500"/>
                                        <p:tgtEl>
                                          <p:spTgt spid="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sp>
        <p:nvSpPr>
          <p:cNvPr id="1633" name="Google Shape;1633;p21"/>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Puzzle Diagram</a:t>
            </a:r>
            <a:endParaRPr/>
          </a:p>
        </p:txBody>
      </p:sp>
      <p:sp>
        <p:nvSpPr>
          <p:cNvPr id="1634" name="Google Shape;1634;p21"/>
          <p:cNvSpPr/>
          <p:nvPr/>
        </p:nvSpPr>
        <p:spPr>
          <a:xfrm>
            <a:off x="6111663" y="2247314"/>
            <a:ext cx="1141091" cy="988660"/>
          </a:xfrm>
          <a:custGeom>
            <a:avLst/>
            <a:gdLst/>
            <a:ahLst/>
            <a:cxnLst/>
            <a:rect l="l" t="t" r="r" b="b"/>
            <a:pathLst>
              <a:path w="689" h="597" extrusionOk="0">
                <a:moveTo>
                  <a:pt x="607" y="375"/>
                </a:moveTo>
                <a:cubicBezTo>
                  <a:pt x="689" y="293"/>
                  <a:pt x="689" y="293"/>
                  <a:pt x="689" y="293"/>
                </a:cubicBezTo>
                <a:cubicBezTo>
                  <a:pt x="513" y="117"/>
                  <a:pt x="269" y="5"/>
                  <a:pt x="0" y="0"/>
                </a:cubicBezTo>
                <a:cubicBezTo>
                  <a:pt x="0" y="74"/>
                  <a:pt x="0" y="74"/>
                  <a:pt x="0" y="74"/>
                </a:cubicBezTo>
                <a:cubicBezTo>
                  <a:pt x="68" y="77"/>
                  <a:pt x="123" y="135"/>
                  <a:pt x="123" y="206"/>
                </a:cubicBezTo>
                <a:cubicBezTo>
                  <a:pt x="123" y="276"/>
                  <a:pt x="68" y="334"/>
                  <a:pt x="0" y="338"/>
                </a:cubicBezTo>
                <a:cubicBezTo>
                  <a:pt x="0" y="427"/>
                  <a:pt x="0" y="427"/>
                  <a:pt x="0" y="427"/>
                </a:cubicBezTo>
                <a:cubicBezTo>
                  <a:pt x="151" y="432"/>
                  <a:pt x="288" y="498"/>
                  <a:pt x="386" y="597"/>
                </a:cubicBezTo>
                <a:cubicBezTo>
                  <a:pt x="453" y="530"/>
                  <a:pt x="453" y="530"/>
                  <a:pt x="453" y="530"/>
                </a:cubicBezTo>
                <a:cubicBezTo>
                  <a:pt x="473" y="561"/>
                  <a:pt x="504" y="576"/>
                  <a:pt x="545" y="576"/>
                </a:cubicBezTo>
                <a:cubicBezTo>
                  <a:pt x="607" y="576"/>
                  <a:pt x="658" y="530"/>
                  <a:pt x="658" y="463"/>
                </a:cubicBezTo>
                <a:cubicBezTo>
                  <a:pt x="658" y="427"/>
                  <a:pt x="637" y="396"/>
                  <a:pt x="607" y="37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35" name="Google Shape;1635;p21"/>
          <p:cNvSpPr/>
          <p:nvPr/>
        </p:nvSpPr>
        <p:spPr>
          <a:xfrm>
            <a:off x="6774095" y="2755890"/>
            <a:ext cx="963018" cy="1357628"/>
          </a:xfrm>
          <a:custGeom>
            <a:avLst/>
            <a:gdLst/>
            <a:ahLst/>
            <a:cxnLst/>
            <a:rect l="l" t="t" r="r" b="b"/>
            <a:pathLst>
              <a:path w="581" h="820" extrusionOk="0">
                <a:moveTo>
                  <a:pt x="302" y="0"/>
                </a:moveTo>
                <a:cubicBezTo>
                  <a:pt x="235" y="67"/>
                  <a:pt x="235" y="67"/>
                  <a:pt x="235" y="67"/>
                </a:cubicBezTo>
                <a:cubicBezTo>
                  <a:pt x="262" y="91"/>
                  <a:pt x="277" y="122"/>
                  <a:pt x="277" y="156"/>
                </a:cubicBezTo>
                <a:cubicBezTo>
                  <a:pt x="277" y="193"/>
                  <a:pt x="263" y="227"/>
                  <a:pt x="238" y="251"/>
                </a:cubicBezTo>
                <a:cubicBezTo>
                  <a:pt x="213" y="275"/>
                  <a:pt x="180" y="288"/>
                  <a:pt x="145" y="288"/>
                </a:cubicBezTo>
                <a:cubicBezTo>
                  <a:pt x="106" y="288"/>
                  <a:pt x="75" y="276"/>
                  <a:pt x="51" y="251"/>
                </a:cubicBezTo>
                <a:cubicBezTo>
                  <a:pt x="0" y="303"/>
                  <a:pt x="0" y="303"/>
                  <a:pt x="0" y="303"/>
                </a:cubicBezTo>
                <a:cubicBezTo>
                  <a:pt x="95" y="405"/>
                  <a:pt x="156" y="543"/>
                  <a:pt x="156" y="696"/>
                </a:cubicBezTo>
                <a:cubicBezTo>
                  <a:pt x="259" y="696"/>
                  <a:pt x="259" y="696"/>
                  <a:pt x="259" y="696"/>
                </a:cubicBezTo>
                <a:cubicBezTo>
                  <a:pt x="259" y="701"/>
                  <a:pt x="259" y="707"/>
                  <a:pt x="259" y="712"/>
                </a:cubicBezTo>
                <a:cubicBezTo>
                  <a:pt x="259" y="773"/>
                  <a:pt x="305" y="820"/>
                  <a:pt x="366" y="820"/>
                </a:cubicBezTo>
                <a:cubicBezTo>
                  <a:pt x="433" y="820"/>
                  <a:pt x="479" y="773"/>
                  <a:pt x="479" y="712"/>
                </a:cubicBezTo>
                <a:cubicBezTo>
                  <a:pt x="479" y="707"/>
                  <a:pt x="479" y="701"/>
                  <a:pt x="479" y="696"/>
                </a:cubicBezTo>
                <a:cubicBezTo>
                  <a:pt x="581" y="696"/>
                  <a:pt x="581" y="696"/>
                  <a:pt x="581" y="696"/>
                </a:cubicBezTo>
                <a:cubicBezTo>
                  <a:pt x="581" y="425"/>
                  <a:pt x="474" y="183"/>
                  <a:pt x="302"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36" name="Google Shape;1636;p21"/>
          <p:cNvSpPr/>
          <p:nvPr/>
        </p:nvSpPr>
        <p:spPr>
          <a:xfrm>
            <a:off x="6739905" y="3939718"/>
            <a:ext cx="994359" cy="1148214"/>
          </a:xfrm>
          <a:custGeom>
            <a:avLst/>
            <a:gdLst/>
            <a:ahLst/>
            <a:cxnLst/>
            <a:rect l="l" t="t" r="r" b="b"/>
            <a:pathLst>
              <a:path w="600" h="693" extrusionOk="0">
                <a:moveTo>
                  <a:pt x="519" y="0"/>
                </a:moveTo>
                <a:cubicBezTo>
                  <a:pt x="517" y="72"/>
                  <a:pt x="462" y="124"/>
                  <a:pt x="387" y="124"/>
                </a:cubicBezTo>
                <a:cubicBezTo>
                  <a:pt x="316" y="124"/>
                  <a:pt x="262" y="71"/>
                  <a:pt x="261" y="0"/>
                </a:cubicBezTo>
                <a:cubicBezTo>
                  <a:pt x="174" y="0"/>
                  <a:pt x="174" y="0"/>
                  <a:pt x="174" y="0"/>
                </a:cubicBezTo>
                <a:cubicBezTo>
                  <a:pt x="168" y="151"/>
                  <a:pt x="102" y="291"/>
                  <a:pt x="0" y="389"/>
                </a:cubicBezTo>
                <a:cubicBezTo>
                  <a:pt x="82" y="472"/>
                  <a:pt x="82" y="472"/>
                  <a:pt x="82" y="472"/>
                </a:cubicBezTo>
                <a:cubicBezTo>
                  <a:pt x="46" y="487"/>
                  <a:pt x="25" y="523"/>
                  <a:pt x="25" y="565"/>
                </a:cubicBezTo>
                <a:cubicBezTo>
                  <a:pt x="25" y="626"/>
                  <a:pt x="77" y="678"/>
                  <a:pt x="138" y="678"/>
                </a:cubicBezTo>
                <a:cubicBezTo>
                  <a:pt x="179" y="678"/>
                  <a:pt x="215" y="657"/>
                  <a:pt x="236" y="626"/>
                </a:cubicBezTo>
                <a:cubicBezTo>
                  <a:pt x="302" y="693"/>
                  <a:pt x="302" y="693"/>
                  <a:pt x="302" y="693"/>
                </a:cubicBezTo>
                <a:cubicBezTo>
                  <a:pt x="482" y="513"/>
                  <a:pt x="594" y="269"/>
                  <a:pt x="600" y="0"/>
                </a:cubicBezTo>
                <a:lnTo>
                  <a:pt x="519"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37" name="Google Shape;1637;p21"/>
          <p:cNvSpPr/>
          <p:nvPr/>
        </p:nvSpPr>
        <p:spPr>
          <a:xfrm>
            <a:off x="5873758" y="4607847"/>
            <a:ext cx="1344806" cy="958745"/>
          </a:xfrm>
          <a:custGeom>
            <a:avLst/>
            <a:gdLst/>
            <a:ahLst/>
            <a:cxnLst/>
            <a:rect l="l" t="t" r="r" b="b"/>
            <a:pathLst>
              <a:path w="812" h="579" extrusionOk="0">
                <a:moveTo>
                  <a:pt x="812" y="304"/>
                </a:moveTo>
                <a:cubicBezTo>
                  <a:pt x="760" y="252"/>
                  <a:pt x="760" y="252"/>
                  <a:pt x="760" y="252"/>
                </a:cubicBezTo>
                <a:cubicBezTo>
                  <a:pt x="735" y="279"/>
                  <a:pt x="699" y="294"/>
                  <a:pt x="661" y="294"/>
                </a:cubicBezTo>
                <a:cubicBezTo>
                  <a:pt x="626" y="294"/>
                  <a:pt x="593" y="280"/>
                  <a:pt x="568" y="255"/>
                </a:cubicBezTo>
                <a:cubicBezTo>
                  <a:pt x="543" y="230"/>
                  <a:pt x="529" y="197"/>
                  <a:pt x="529" y="162"/>
                </a:cubicBezTo>
                <a:cubicBezTo>
                  <a:pt x="529" y="122"/>
                  <a:pt x="546" y="87"/>
                  <a:pt x="574" y="65"/>
                </a:cubicBezTo>
                <a:cubicBezTo>
                  <a:pt x="509" y="0"/>
                  <a:pt x="509" y="0"/>
                  <a:pt x="509" y="0"/>
                </a:cubicBezTo>
                <a:cubicBezTo>
                  <a:pt x="408" y="95"/>
                  <a:pt x="275" y="152"/>
                  <a:pt x="123" y="152"/>
                </a:cubicBezTo>
                <a:cubicBezTo>
                  <a:pt x="123" y="250"/>
                  <a:pt x="123" y="250"/>
                  <a:pt x="123" y="250"/>
                </a:cubicBezTo>
                <a:cubicBezTo>
                  <a:pt x="123" y="250"/>
                  <a:pt x="118" y="250"/>
                  <a:pt x="113" y="250"/>
                </a:cubicBezTo>
                <a:cubicBezTo>
                  <a:pt x="51" y="250"/>
                  <a:pt x="0" y="301"/>
                  <a:pt x="0" y="363"/>
                </a:cubicBezTo>
                <a:cubicBezTo>
                  <a:pt x="0" y="425"/>
                  <a:pt x="51" y="476"/>
                  <a:pt x="113" y="476"/>
                </a:cubicBezTo>
                <a:cubicBezTo>
                  <a:pt x="118" y="476"/>
                  <a:pt x="123" y="476"/>
                  <a:pt x="123" y="476"/>
                </a:cubicBezTo>
                <a:cubicBezTo>
                  <a:pt x="123" y="579"/>
                  <a:pt x="123" y="579"/>
                  <a:pt x="123" y="579"/>
                </a:cubicBezTo>
                <a:cubicBezTo>
                  <a:pt x="393" y="579"/>
                  <a:pt x="634" y="471"/>
                  <a:pt x="812" y="30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38" name="Google Shape;1638;p21"/>
          <p:cNvSpPr/>
          <p:nvPr/>
        </p:nvSpPr>
        <p:spPr>
          <a:xfrm>
            <a:off x="4912165" y="4576506"/>
            <a:ext cx="1133968" cy="990086"/>
          </a:xfrm>
          <a:custGeom>
            <a:avLst/>
            <a:gdLst/>
            <a:ahLst/>
            <a:cxnLst/>
            <a:rect l="l" t="t" r="r" b="b"/>
            <a:pathLst>
              <a:path w="684" h="598" extrusionOk="0">
                <a:moveTo>
                  <a:pt x="684" y="598"/>
                </a:moveTo>
                <a:cubicBezTo>
                  <a:pt x="684" y="514"/>
                  <a:pt x="684" y="514"/>
                  <a:pt x="684" y="514"/>
                </a:cubicBezTo>
                <a:cubicBezTo>
                  <a:pt x="652" y="512"/>
                  <a:pt x="623" y="498"/>
                  <a:pt x="600" y="475"/>
                </a:cubicBezTo>
                <a:cubicBezTo>
                  <a:pt x="575" y="450"/>
                  <a:pt x="561" y="417"/>
                  <a:pt x="561" y="382"/>
                </a:cubicBezTo>
                <a:cubicBezTo>
                  <a:pt x="561" y="347"/>
                  <a:pt x="575" y="314"/>
                  <a:pt x="600" y="289"/>
                </a:cubicBezTo>
                <a:cubicBezTo>
                  <a:pt x="623" y="266"/>
                  <a:pt x="652" y="252"/>
                  <a:pt x="684" y="250"/>
                </a:cubicBezTo>
                <a:cubicBezTo>
                  <a:pt x="684" y="170"/>
                  <a:pt x="684" y="170"/>
                  <a:pt x="684" y="170"/>
                </a:cubicBezTo>
                <a:cubicBezTo>
                  <a:pt x="537" y="165"/>
                  <a:pt x="401" y="99"/>
                  <a:pt x="297" y="0"/>
                </a:cubicBezTo>
                <a:cubicBezTo>
                  <a:pt x="220" y="78"/>
                  <a:pt x="220" y="78"/>
                  <a:pt x="220" y="78"/>
                </a:cubicBezTo>
                <a:cubicBezTo>
                  <a:pt x="200" y="57"/>
                  <a:pt x="174" y="42"/>
                  <a:pt x="143" y="42"/>
                </a:cubicBezTo>
                <a:cubicBezTo>
                  <a:pt x="82" y="42"/>
                  <a:pt x="30" y="93"/>
                  <a:pt x="30" y="155"/>
                </a:cubicBezTo>
                <a:cubicBezTo>
                  <a:pt x="30" y="186"/>
                  <a:pt x="41" y="217"/>
                  <a:pt x="61" y="237"/>
                </a:cubicBezTo>
                <a:cubicBezTo>
                  <a:pt x="0" y="304"/>
                  <a:pt x="0" y="304"/>
                  <a:pt x="0" y="304"/>
                </a:cubicBezTo>
                <a:cubicBezTo>
                  <a:pt x="175" y="481"/>
                  <a:pt x="419" y="593"/>
                  <a:pt x="684" y="598"/>
                </a:cubicBezTo>
                <a:close/>
              </a:path>
            </a:pathLst>
          </a:cu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39" name="Google Shape;1639;p21"/>
          <p:cNvSpPr/>
          <p:nvPr/>
        </p:nvSpPr>
        <p:spPr>
          <a:xfrm>
            <a:off x="4429231" y="3733153"/>
            <a:ext cx="953046" cy="1323438"/>
          </a:xfrm>
          <a:custGeom>
            <a:avLst/>
            <a:gdLst/>
            <a:ahLst/>
            <a:cxnLst/>
            <a:rect l="l" t="t" r="r" b="b"/>
            <a:pathLst>
              <a:path w="576" h="799" extrusionOk="0">
                <a:moveTo>
                  <a:pt x="328" y="746"/>
                </a:moveTo>
                <a:cubicBezTo>
                  <a:pt x="312" y="724"/>
                  <a:pt x="303" y="695"/>
                  <a:pt x="303" y="664"/>
                </a:cubicBezTo>
                <a:cubicBezTo>
                  <a:pt x="303" y="629"/>
                  <a:pt x="317" y="596"/>
                  <a:pt x="342" y="571"/>
                </a:cubicBezTo>
                <a:cubicBezTo>
                  <a:pt x="367" y="545"/>
                  <a:pt x="400" y="532"/>
                  <a:pt x="435" y="532"/>
                </a:cubicBezTo>
                <a:cubicBezTo>
                  <a:pt x="462" y="532"/>
                  <a:pt x="488" y="541"/>
                  <a:pt x="511" y="560"/>
                </a:cubicBezTo>
                <a:cubicBezTo>
                  <a:pt x="576" y="495"/>
                  <a:pt x="576" y="495"/>
                  <a:pt x="576" y="495"/>
                </a:cubicBezTo>
                <a:cubicBezTo>
                  <a:pt x="481" y="393"/>
                  <a:pt x="421" y="255"/>
                  <a:pt x="421" y="103"/>
                </a:cubicBezTo>
                <a:cubicBezTo>
                  <a:pt x="323" y="103"/>
                  <a:pt x="323" y="103"/>
                  <a:pt x="323" y="103"/>
                </a:cubicBezTo>
                <a:cubicBezTo>
                  <a:pt x="318" y="46"/>
                  <a:pt x="267" y="0"/>
                  <a:pt x="210" y="0"/>
                </a:cubicBezTo>
                <a:cubicBezTo>
                  <a:pt x="154" y="0"/>
                  <a:pt x="107" y="46"/>
                  <a:pt x="97" y="103"/>
                </a:cubicBezTo>
                <a:cubicBezTo>
                  <a:pt x="0" y="103"/>
                  <a:pt x="0" y="103"/>
                  <a:pt x="0" y="103"/>
                </a:cubicBezTo>
                <a:cubicBezTo>
                  <a:pt x="0" y="374"/>
                  <a:pt x="107" y="615"/>
                  <a:pt x="279" y="799"/>
                </a:cubicBezTo>
                <a:lnTo>
                  <a:pt x="328" y="746"/>
                </a:lnTo>
                <a:close/>
              </a:path>
            </a:pathLst>
          </a:custGeom>
          <a:solidFill>
            <a:srgbClr val="A3B4B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40" name="Google Shape;1640;p21"/>
          <p:cNvSpPr/>
          <p:nvPr/>
        </p:nvSpPr>
        <p:spPr>
          <a:xfrm>
            <a:off x="4423533" y="2751616"/>
            <a:ext cx="977264" cy="1121147"/>
          </a:xfrm>
          <a:custGeom>
            <a:avLst/>
            <a:gdLst/>
            <a:ahLst/>
            <a:cxnLst/>
            <a:rect l="l" t="t" r="r" b="b"/>
            <a:pathLst>
              <a:path w="590" h="677" extrusionOk="0">
                <a:moveTo>
                  <a:pt x="85" y="677"/>
                </a:moveTo>
                <a:cubicBezTo>
                  <a:pt x="93" y="651"/>
                  <a:pt x="107" y="627"/>
                  <a:pt x="126" y="609"/>
                </a:cubicBezTo>
                <a:cubicBezTo>
                  <a:pt x="151" y="586"/>
                  <a:pt x="181" y="574"/>
                  <a:pt x="213" y="574"/>
                </a:cubicBezTo>
                <a:cubicBezTo>
                  <a:pt x="274" y="574"/>
                  <a:pt x="328" y="618"/>
                  <a:pt x="342" y="677"/>
                </a:cubicBezTo>
                <a:cubicBezTo>
                  <a:pt x="426" y="677"/>
                  <a:pt x="426" y="677"/>
                  <a:pt x="426" y="677"/>
                </a:cubicBezTo>
                <a:cubicBezTo>
                  <a:pt x="432" y="531"/>
                  <a:pt x="492" y="396"/>
                  <a:pt x="590" y="298"/>
                </a:cubicBezTo>
                <a:cubicBezTo>
                  <a:pt x="513" y="221"/>
                  <a:pt x="513" y="221"/>
                  <a:pt x="513" y="221"/>
                </a:cubicBezTo>
                <a:cubicBezTo>
                  <a:pt x="533" y="201"/>
                  <a:pt x="549" y="170"/>
                  <a:pt x="549" y="139"/>
                </a:cubicBezTo>
                <a:cubicBezTo>
                  <a:pt x="549" y="72"/>
                  <a:pt x="502" y="26"/>
                  <a:pt x="441" y="26"/>
                </a:cubicBezTo>
                <a:cubicBezTo>
                  <a:pt x="405" y="26"/>
                  <a:pt x="374" y="41"/>
                  <a:pt x="354" y="62"/>
                </a:cubicBezTo>
                <a:cubicBezTo>
                  <a:pt x="287" y="0"/>
                  <a:pt x="287" y="0"/>
                  <a:pt x="287" y="0"/>
                </a:cubicBezTo>
                <a:cubicBezTo>
                  <a:pt x="117" y="175"/>
                  <a:pt x="6" y="413"/>
                  <a:pt x="0" y="677"/>
                </a:cubicBezTo>
                <a:lnTo>
                  <a:pt x="85" y="67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41" name="Google Shape;1641;p21"/>
          <p:cNvSpPr/>
          <p:nvPr/>
        </p:nvSpPr>
        <p:spPr>
          <a:xfrm>
            <a:off x="4920712" y="2247314"/>
            <a:ext cx="1363325" cy="975840"/>
          </a:xfrm>
          <a:custGeom>
            <a:avLst/>
            <a:gdLst/>
            <a:ahLst/>
            <a:cxnLst/>
            <a:rect l="l" t="t" r="r" b="b"/>
            <a:pathLst>
              <a:path w="823" h="589" extrusionOk="0">
                <a:moveTo>
                  <a:pt x="713" y="93"/>
                </a:moveTo>
                <a:cubicBezTo>
                  <a:pt x="709" y="93"/>
                  <a:pt x="704" y="93"/>
                  <a:pt x="700" y="93"/>
                </a:cubicBezTo>
                <a:cubicBezTo>
                  <a:pt x="700" y="0"/>
                  <a:pt x="700" y="0"/>
                  <a:pt x="700" y="0"/>
                </a:cubicBezTo>
                <a:cubicBezTo>
                  <a:pt x="430" y="0"/>
                  <a:pt x="184" y="113"/>
                  <a:pt x="0" y="291"/>
                </a:cubicBezTo>
                <a:cubicBezTo>
                  <a:pt x="54" y="340"/>
                  <a:pt x="54" y="340"/>
                  <a:pt x="54" y="340"/>
                </a:cubicBezTo>
                <a:cubicBezTo>
                  <a:pt x="79" y="321"/>
                  <a:pt x="109" y="311"/>
                  <a:pt x="141" y="311"/>
                </a:cubicBezTo>
                <a:cubicBezTo>
                  <a:pt x="214" y="311"/>
                  <a:pt x="268" y="366"/>
                  <a:pt x="268" y="443"/>
                </a:cubicBezTo>
                <a:cubicBezTo>
                  <a:pt x="268" y="471"/>
                  <a:pt x="257" y="500"/>
                  <a:pt x="239" y="524"/>
                </a:cubicBezTo>
                <a:cubicBezTo>
                  <a:pt x="303" y="589"/>
                  <a:pt x="303" y="589"/>
                  <a:pt x="303" y="589"/>
                </a:cubicBezTo>
                <a:cubicBezTo>
                  <a:pt x="405" y="489"/>
                  <a:pt x="548" y="427"/>
                  <a:pt x="700" y="427"/>
                </a:cubicBezTo>
                <a:cubicBezTo>
                  <a:pt x="700" y="387"/>
                  <a:pt x="700" y="351"/>
                  <a:pt x="700" y="318"/>
                </a:cubicBezTo>
                <a:cubicBezTo>
                  <a:pt x="704" y="318"/>
                  <a:pt x="709" y="319"/>
                  <a:pt x="713" y="319"/>
                </a:cubicBezTo>
                <a:cubicBezTo>
                  <a:pt x="774" y="319"/>
                  <a:pt x="823" y="268"/>
                  <a:pt x="823" y="206"/>
                </a:cubicBezTo>
                <a:cubicBezTo>
                  <a:pt x="823" y="143"/>
                  <a:pt x="774" y="93"/>
                  <a:pt x="713" y="9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42" name="Google Shape;1642;p21"/>
          <p:cNvSpPr txBox="1"/>
          <p:nvPr/>
        </p:nvSpPr>
        <p:spPr>
          <a:xfrm>
            <a:off x="5499934" y="3453601"/>
            <a:ext cx="1175538" cy="8561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Lato"/>
                <a:ea typeface="Lato"/>
                <a:cs typeface="Lato"/>
                <a:sym typeface="Lato"/>
              </a:rPr>
              <a:t>8 Step</a:t>
            </a:r>
            <a:endParaRPr/>
          </a:p>
          <a:p>
            <a:pPr marL="0" marR="0" lvl="0" indent="0" algn="ctr" rtl="0">
              <a:spcBef>
                <a:spcPts val="0"/>
              </a:spcBef>
              <a:spcAft>
                <a:spcPts val="0"/>
              </a:spcAft>
              <a:buNone/>
            </a:pPr>
            <a:r>
              <a:rPr lang="en-US" sz="2800" b="1">
                <a:solidFill>
                  <a:schemeClr val="dk1"/>
                </a:solidFill>
                <a:latin typeface="Lato"/>
                <a:ea typeface="Lato"/>
                <a:cs typeface="Lato"/>
                <a:sym typeface="Lato"/>
              </a:rPr>
              <a:t>Puzzle</a:t>
            </a:r>
            <a:endParaRPr/>
          </a:p>
        </p:txBody>
      </p:sp>
      <p:grpSp>
        <p:nvGrpSpPr>
          <p:cNvPr id="1643" name="Google Shape;1643;p21"/>
          <p:cNvGrpSpPr/>
          <p:nvPr/>
        </p:nvGrpSpPr>
        <p:grpSpPr>
          <a:xfrm>
            <a:off x="6512097" y="2594861"/>
            <a:ext cx="326103" cy="285071"/>
            <a:chOff x="4054476" y="5502276"/>
            <a:chExt cx="239712" cy="209550"/>
          </a:xfrm>
        </p:grpSpPr>
        <p:sp>
          <p:nvSpPr>
            <p:cNvPr id="1644" name="Google Shape;1644;p21"/>
            <p:cNvSpPr/>
            <p:nvPr/>
          </p:nvSpPr>
          <p:spPr>
            <a:xfrm>
              <a:off x="4054476" y="5546726"/>
              <a:ext cx="30163" cy="165100"/>
            </a:xfrm>
            <a:custGeom>
              <a:avLst/>
              <a:gdLst/>
              <a:ahLst/>
              <a:cxnLst/>
              <a:rect l="l" t="t" r="r" b="b"/>
              <a:pathLst>
                <a:path w="8" h="44" extrusionOk="0">
                  <a:moveTo>
                    <a:pt x="0" y="8"/>
                  </a:moveTo>
                  <a:cubicBezTo>
                    <a:pt x="0" y="36"/>
                    <a:pt x="0" y="36"/>
                    <a:pt x="0" y="36"/>
                  </a:cubicBezTo>
                  <a:cubicBezTo>
                    <a:pt x="0" y="40"/>
                    <a:pt x="4" y="44"/>
                    <a:pt x="8" y="44"/>
                  </a:cubicBezTo>
                  <a:cubicBezTo>
                    <a:pt x="8" y="0"/>
                    <a:pt x="8" y="0"/>
                    <a:pt x="8" y="0"/>
                  </a:cubicBezTo>
                  <a:cubicBezTo>
                    <a:pt x="4" y="0"/>
                    <a:pt x="0" y="4"/>
                    <a:pt x="0" y="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45" name="Google Shape;1645;p21"/>
            <p:cNvSpPr/>
            <p:nvPr/>
          </p:nvSpPr>
          <p:spPr>
            <a:xfrm>
              <a:off x="4098926" y="5502276"/>
              <a:ext cx="150813" cy="209550"/>
            </a:xfrm>
            <a:custGeom>
              <a:avLst/>
              <a:gdLst/>
              <a:ahLst/>
              <a:cxnLst/>
              <a:rect l="l" t="t" r="r" b="b"/>
              <a:pathLst>
                <a:path w="40" h="56" extrusionOk="0">
                  <a:moveTo>
                    <a:pt x="32" y="4"/>
                  </a:moveTo>
                  <a:cubicBezTo>
                    <a:pt x="32" y="2"/>
                    <a:pt x="30" y="0"/>
                    <a:pt x="28" y="0"/>
                  </a:cubicBezTo>
                  <a:cubicBezTo>
                    <a:pt x="12" y="0"/>
                    <a:pt x="12" y="0"/>
                    <a:pt x="12" y="0"/>
                  </a:cubicBezTo>
                  <a:cubicBezTo>
                    <a:pt x="10" y="0"/>
                    <a:pt x="8" y="2"/>
                    <a:pt x="8" y="4"/>
                  </a:cubicBezTo>
                  <a:cubicBezTo>
                    <a:pt x="8" y="12"/>
                    <a:pt x="8" y="12"/>
                    <a:pt x="8" y="12"/>
                  </a:cubicBezTo>
                  <a:cubicBezTo>
                    <a:pt x="0" y="12"/>
                    <a:pt x="0" y="12"/>
                    <a:pt x="0" y="12"/>
                  </a:cubicBezTo>
                  <a:cubicBezTo>
                    <a:pt x="0" y="56"/>
                    <a:pt x="0" y="56"/>
                    <a:pt x="0" y="56"/>
                  </a:cubicBezTo>
                  <a:cubicBezTo>
                    <a:pt x="40" y="56"/>
                    <a:pt x="40" y="56"/>
                    <a:pt x="40" y="56"/>
                  </a:cubicBezTo>
                  <a:cubicBezTo>
                    <a:pt x="40" y="12"/>
                    <a:pt x="40" y="12"/>
                    <a:pt x="40" y="12"/>
                  </a:cubicBezTo>
                  <a:cubicBezTo>
                    <a:pt x="32" y="12"/>
                    <a:pt x="32" y="12"/>
                    <a:pt x="32" y="12"/>
                  </a:cubicBezTo>
                  <a:lnTo>
                    <a:pt x="32" y="4"/>
                  </a:lnTo>
                  <a:close/>
                  <a:moveTo>
                    <a:pt x="28" y="12"/>
                  </a:moveTo>
                  <a:cubicBezTo>
                    <a:pt x="12" y="12"/>
                    <a:pt x="12" y="12"/>
                    <a:pt x="12" y="12"/>
                  </a:cubicBezTo>
                  <a:cubicBezTo>
                    <a:pt x="12" y="4"/>
                    <a:pt x="12" y="4"/>
                    <a:pt x="12" y="4"/>
                  </a:cubicBezTo>
                  <a:cubicBezTo>
                    <a:pt x="28" y="4"/>
                    <a:pt x="28" y="4"/>
                    <a:pt x="28" y="4"/>
                  </a:cubicBezTo>
                  <a:lnTo>
                    <a:pt x="28" y="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46" name="Google Shape;1646;p21"/>
            <p:cNvSpPr/>
            <p:nvPr/>
          </p:nvSpPr>
          <p:spPr>
            <a:xfrm>
              <a:off x="4265613" y="5546726"/>
              <a:ext cx="28575" cy="165100"/>
            </a:xfrm>
            <a:custGeom>
              <a:avLst/>
              <a:gdLst/>
              <a:ahLst/>
              <a:cxnLst/>
              <a:rect l="l" t="t" r="r" b="b"/>
              <a:pathLst>
                <a:path w="8" h="44" extrusionOk="0">
                  <a:moveTo>
                    <a:pt x="0" y="0"/>
                  </a:moveTo>
                  <a:cubicBezTo>
                    <a:pt x="0" y="44"/>
                    <a:pt x="0" y="44"/>
                    <a:pt x="0" y="44"/>
                  </a:cubicBezTo>
                  <a:cubicBezTo>
                    <a:pt x="4" y="44"/>
                    <a:pt x="8" y="40"/>
                    <a:pt x="8" y="36"/>
                  </a:cubicBezTo>
                  <a:cubicBezTo>
                    <a:pt x="8" y="8"/>
                    <a:pt x="8" y="8"/>
                    <a:pt x="8" y="8"/>
                  </a:cubicBezTo>
                  <a:cubicBezTo>
                    <a:pt x="8" y="4"/>
                    <a:pt x="4" y="0"/>
                    <a:pt x="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647" name="Google Shape;1647;p21"/>
          <p:cNvSpPr/>
          <p:nvPr/>
        </p:nvSpPr>
        <p:spPr>
          <a:xfrm>
            <a:off x="5528926" y="2557285"/>
            <a:ext cx="317765" cy="319387"/>
          </a:xfrm>
          <a:custGeom>
            <a:avLst/>
            <a:gdLst/>
            <a:ahLst/>
            <a:cxnLst/>
            <a:rect l="l" t="t" r="r" b="b"/>
            <a:pathLst>
              <a:path w="246" h="247" extrusionOk="0">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648" name="Google Shape;1648;p21"/>
          <p:cNvGrpSpPr/>
          <p:nvPr/>
        </p:nvGrpSpPr>
        <p:grpSpPr>
          <a:xfrm>
            <a:off x="7159620" y="3341205"/>
            <a:ext cx="339588" cy="339588"/>
            <a:chOff x="5492751" y="2584451"/>
            <a:chExt cx="244475" cy="244475"/>
          </a:xfrm>
        </p:grpSpPr>
        <p:sp>
          <p:nvSpPr>
            <p:cNvPr id="1649" name="Google Shape;1649;p21"/>
            <p:cNvSpPr/>
            <p:nvPr/>
          </p:nvSpPr>
          <p:spPr>
            <a:xfrm>
              <a:off x="5519738" y="2700338"/>
              <a:ext cx="217488" cy="128588"/>
            </a:xfrm>
            <a:custGeom>
              <a:avLst/>
              <a:gdLst/>
              <a:ahLst/>
              <a:cxnLst/>
              <a:rect l="l" t="t" r="r" b="b"/>
              <a:pathLst>
                <a:path w="58" h="34" extrusionOk="0">
                  <a:moveTo>
                    <a:pt x="39" y="23"/>
                  </a:moveTo>
                  <a:cubicBezTo>
                    <a:pt x="37" y="18"/>
                    <a:pt x="31" y="8"/>
                    <a:pt x="25" y="0"/>
                  </a:cubicBezTo>
                  <a:cubicBezTo>
                    <a:pt x="25" y="0"/>
                    <a:pt x="17" y="0"/>
                    <a:pt x="17" y="0"/>
                  </a:cubicBezTo>
                  <a:cubicBezTo>
                    <a:pt x="22" y="6"/>
                    <a:pt x="27" y="15"/>
                    <a:pt x="29" y="22"/>
                  </a:cubicBezTo>
                  <a:cubicBezTo>
                    <a:pt x="16" y="23"/>
                    <a:pt x="5" y="27"/>
                    <a:pt x="0" y="34"/>
                  </a:cubicBezTo>
                  <a:cubicBezTo>
                    <a:pt x="58" y="34"/>
                    <a:pt x="58" y="34"/>
                    <a:pt x="58" y="34"/>
                  </a:cubicBezTo>
                  <a:cubicBezTo>
                    <a:pt x="54" y="28"/>
                    <a:pt x="48" y="24"/>
                    <a:pt x="39"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50" name="Google Shape;1650;p21"/>
            <p:cNvSpPr/>
            <p:nvPr/>
          </p:nvSpPr>
          <p:spPr>
            <a:xfrm>
              <a:off x="5492751" y="2584451"/>
              <a:ext cx="165100" cy="168275"/>
            </a:xfrm>
            <a:custGeom>
              <a:avLst/>
              <a:gdLst/>
              <a:ahLst/>
              <a:cxnLst/>
              <a:rect l="l" t="t" r="r" b="b"/>
              <a:pathLst>
                <a:path w="44" h="45" extrusionOk="0">
                  <a:moveTo>
                    <a:pt x="11" y="21"/>
                  </a:moveTo>
                  <a:cubicBezTo>
                    <a:pt x="8" y="26"/>
                    <a:pt x="7" y="32"/>
                    <a:pt x="12" y="45"/>
                  </a:cubicBezTo>
                  <a:cubicBezTo>
                    <a:pt x="12" y="38"/>
                    <a:pt x="17" y="28"/>
                    <a:pt x="20" y="25"/>
                  </a:cubicBezTo>
                  <a:cubicBezTo>
                    <a:pt x="24" y="25"/>
                    <a:pt x="28" y="29"/>
                    <a:pt x="28" y="29"/>
                  </a:cubicBezTo>
                  <a:cubicBezTo>
                    <a:pt x="28" y="25"/>
                    <a:pt x="27" y="23"/>
                    <a:pt x="26" y="20"/>
                  </a:cubicBezTo>
                  <a:cubicBezTo>
                    <a:pt x="32" y="20"/>
                    <a:pt x="41" y="21"/>
                    <a:pt x="44" y="29"/>
                  </a:cubicBezTo>
                  <a:cubicBezTo>
                    <a:pt x="40" y="17"/>
                    <a:pt x="32" y="13"/>
                    <a:pt x="28" y="13"/>
                  </a:cubicBezTo>
                  <a:cubicBezTo>
                    <a:pt x="32" y="9"/>
                    <a:pt x="32" y="9"/>
                    <a:pt x="40" y="9"/>
                  </a:cubicBezTo>
                  <a:cubicBezTo>
                    <a:pt x="28" y="0"/>
                    <a:pt x="20" y="7"/>
                    <a:pt x="17" y="11"/>
                  </a:cubicBezTo>
                  <a:cubicBezTo>
                    <a:pt x="16" y="8"/>
                    <a:pt x="16" y="4"/>
                    <a:pt x="16" y="1"/>
                  </a:cubicBezTo>
                  <a:cubicBezTo>
                    <a:pt x="16" y="1"/>
                    <a:pt x="12" y="5"/>
                    <a:pt x="11" y="10"/>
                  </a:cubicBezTo>
                  <a:cubicBezTo>
                    <a:pt x="6" y="9"/>
                    <a:pt x="1" y="5"/>
                    <a:pt x="1" y="5"/>
                  </a:cubicBezTo>
                  <a:cubicBezTo>
                    <a:pt x="3" y="7"/>
                    <a:pt x="5" y="13"/>
                    <a:pt x="7" y="14"/>
                  </a:cubicBezTo>
                  <a:cubicBezTo>
                    <a:pt x="0" y="19"/>
                    <a:pt x="1" y="33"/>
                    <a:pt x="1" y="33"/>
                  </a:cubicBezTo>
                  <a:cubicBezTo>
                    <a:pt x="5" y="26"/>
                    <a:pt x="7" y="22"/>
                    <a:pt x="11"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651" name="Google Shape;1651;p21"/>
          <p:cNvGrpSpPr/>
          <p:nvPr/>
        </p:nvGrpSpPr>
        <p:grpSpPr>
          <a:xfrm>
            <a:off x="6335781" y="4977465"/>
            <a:ext cx="269323" cy="305772"/>
            <a:chOff x="2641601" y="5472113"/>
            <a:chExt cx="211138" cy="239713"/>
          </a:xfrm>
        </p:grpSpPr>
        <p:sp>
          <p:nvSpPr>
            <p:cNvPr id="1652" name="Google Shape;1652;p21"/>
            <p:cNvSpPr/>
            <p:nvPr/>
          </p:nvSpPr>
          <p:spPr>
            <a:xfrm>
              <a:off x="2641601" y="5516563"/>
              <a:ext cx="211138" cy="195263"/>
            </a:xfrm>
            <a:custGeom>
              <a:avLst/>
              <a:gdLst/>
              <a:ahLst/>
              <a:cxnLst/>
              <a:rect l="l" t="t" r="r" b="b"/>
              <a:pathLst>
                <a:path w="56" h="52" extrusionOk="0">
                  <a:moveTo>
                    <a:pt x="28" y="8"/>
                  </a:moveTo>
                  <a:cubicBezTo>
                    <a:pt x="7" y="0"/>
                    <a:pt x="0" y="12"/>
                    <a:pt x="0" y="24"/>
                  </a:cubicBezTo>
                  <a:cubicBezTo>
                    <a:pt x="0" y="36"/>
                    <a:pt x="14" y="52"/>
                    <a:pt x="20" y="52"/>
                  </a:cubicBezTo>
                  <a:cubicBezTo>
                    <a:pt x="28" y="52"/>
                    <a:pt x="28" y="48"/>
                    <a:pt x="28" y="48"/>
                  </a:cubicBezTo>
                  <a:cubicBezTo>
                    <a:pt x="28" y="48"/>
                    <a:pt x="28" y="52"/>
                    <a:pt x="36" y="52"/>
                  </a:cubicBezTo>
                  <a:cubicBezTo>
                    <a:pt x="42" y="52"/>
                    <a:pt x="56" y="36"/>
                    <a:pt x="56" y="24"/>
                  </a:cubicBezTo>
                  <a:cubicBezTo>
                    <a:pt x="56" y="12"/>
                    <a:pt x="49" y="0"/>
                    <a:pt x="28" y="8"/>
                  </a:cubicBezTo>
                  <a:close/>
                  <a:moveTo>
                    <a:pt x="12" y="40"/>
                  </a:moveTo>
                  <a:cubicBezTo>
                    <a:pt x="0" y="24"/>
                    <a:pt x="12" y="12"/>
                    <a:pt x="12" y="12"/>
                  </a:cubicBezTo>
                  <a:cubicBezTo>
                    <a:pt x="20" y="12"/>
                    <a:pt x="20" y="12"/>
                    <a:pt x="20" y="12"/>
                  </a:cubicBezTo>
                  <a:cubicBezTo>
                    <a:pt x="20" y="12"/>
                    <a:pt x="12" y="20"/>
                    <a:pt x="12" y="4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53" name="Google Shape;1653;p21"/>
            <p:cNvSpPr/>
            <p:nvPr/>
          </p:nvSpPr>
          <p:spPr>
            <a:xfrm>
              <a:off x="2687638" y="5472113"/>
              <a:ext cx="60325" cy="60325"/>
            </a:xfrm>
            <a:custGeom>
              <a:avLst/>
              <a:gdLst/>
              <a:ahLst/>
              <a:cxnLst/>
              <a:rect l="l" t="t" r="r" b="b"/>
              <a:pathLst>
                <a:path w="16" h="16" extrusionOk="0">
                  <a:moveTo>
                    <a:pt x="16" y="16"/>
                  </a:moveTo>
                  <a:cubicBezTo>
                    <a:pt x="12" y="8"/>
                    <a:pt x="8" y="0"/>
                    <a:pt x="8" y="0"/>
                  </a:cubicBezTo>
                  <a:cubicBezTo>
                    <a:pt x="0" y="0"/>
                    <a:pt x="0" y="0"/>
                    <a:pt x="0" y="0"/>
                  </a:cubicBezTo>
                  <a:cubicBezTo>
                    <a:pt x="12" y="16"/>
                    <a:pt x="12" y="16"/>
                    <a:pt x="12" y="16"/>
                  </a:cubicBezTo>
                  <a:lnTo>
                    <a:pt x="16" y="1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54" name="Google Shape;1654;p21"/>
            <p:cNvSpPr/>
            <p:nvPr/>
          </p:nvSpPr>
          <p:spPr>
            <a:xfrm>
              <a:off x="2747963" y="5472113"/>
              <a:ext cx="74613" cy="60325"/>
            </a:xfrm>
            <a:custGeom>
              <a:avLst/>
              <a:gdLst/>
              <a:ahLst/>
              <a:cxnLst/>
              <a:rect l="l" t="t" r="r" b="b"/>
              <a:pathLst>
                <a:path w="20" h="16" extrusionOk="0">
                  <a:moveTo>
                    <a:pt x="20" y="0"/>
                  </a:moveTo>
                  <a:cubicBezTo>
                    <a:pt x="20" y="0"/>
                    <a:pt x="0" y="0"/>
                    <a:pt x="0" y="16"/>
                  </a:cubicBezTo>
                  <a:cubicBezTo>
                    <a:pt x="0" y="16"/>
                    <a:pt x="20" y="16"/>
                    <a:pt x="2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655" name="Google Shape;1655;p21"/>
          <p:cNvSpPr/>
          <p:nvPr/>
        </p:nvSpPr>
        <p:spPr>
          <a:xfrm>
            <a:off x="7095217" y="4399768"/>
            <a:ext cx="308623" cy="262214"/>
          </a:xfrm>
          <a:custGeom>
            <a:avLst/>
            <a:gdLst/>
            <a:ahLst/>
            <a:cxnLst/>
            <a:rect l="l" t="t" r="r" b="b"/>
            <a:pathLst>
              <a:path w="56" h="48" extrusionOk="0">
                <a:moveTo>
                  <a:pt x="54" y="20"/>
                </a:moveTo>
                <a:cubicBezTo>
                  <a:pt x="51" y="20"/>
                  <a:pt x="51" y="20"/>
                  <a:pt x="51" y="20"/>
                </a:cubicBezTo>
                <a:cubicBezTo>
                  <a:pt x="49" y="16"/>
                  <a:pt x="49" y="16"/>
                  <a:pt x="49" y="16"/>
                </a:cubicBezTo>
                <a:cubicBezTo>
                  <a:pt x="54" y="16"/>
                  <a:pt x="54" y="16"/>
                  <a:pt x="54" y="16"/>
                </a:cubicBezTo>
                <a:cubicBezTo>
                  <a:pt x="55" y="16"/>
                  <a:pt x="56" y="15"/>
                  <a:pt x="56" y="14"/>
                </a:cubicBezTo>
                <a:cubicBezTo>
                  <a:pt x="56" y="13"/>
                  <a:pt x="55" y="12"/>
                  <a:pt x="54" y="12"/>
                </a:cubicBezTo>
                <a:cubicBezTo>
                  <a:pt x="48" y="12"/>
                  <a:pt x="48" y="12"/>
                  <a:pt x="48" y="12"/>
                </a:cubicBezTo>
                <a:cubicBezTo>
                  <a:pt x="45" y="4"/>
                  <a:pt x="45" y="4"/>
                  <a:pt x="45" y="4"/>
                </a:cubicBezTo>
                <a:cubicBezTo>
                  <a:pt x="45" y="2"/>
                  <a:pt x="42" y="0"/>
                  <a:pt x="40" y="0"/>
                </a:cubicBezTo>
                <a:cubicBezTo>
                  <a:pt x="16" y="0"/>
                  <a:pt x="16" y="0"/>
                  <a:pt x="16" y="0"/>
                </a:cubicBezTo>
                <a:cubicBezTo>
                  <a:pt x="14" y="0"/>
                  <a:pt x="11" y="2"/>
                  <a:pt x="11" y="4"/>
                </a:cubicBezTo>
                <a:cubicBezTo>
                  <a:pt x="8" y="12"/>
                  <a:pt x="8" y="12"/>
                  <a:pt x="8" y="12"/>
                </a:cubicBezTo>
                <a:cubicBezTo>
                  <a:pt x="2" y="12"/>
                  <a:pt x="2" y="12"/>
                  <a:pt x="2" y="12"/>
                </a:cubicBezTo>
                <a:cubicBezTo>
                  <a:pt x="1" y="12"/>
                  <a:pt x="0" y="13"/>
                  <a:pt x="0" y="14"/>
                </a:cubicBezTo>
                <a:cubicBezTo>
                  <a:pt x="0" y="15"/>
                  <a:pt x="1" y="16"/>
                  <a:pt x="2" y="16"/>
                </a:cubicBezTo>
                <a:cubicBezTo>
                  <a:pt x="7" y="16"/>
                  <a:pt x="7" y="16"/>
                  <a:pt x="7" y="16"/>
                </a:cubicBezTo>
                <a:cubicBezTo>
                  <a:pt x="5" y="20"/>
                  <a:pt x="5" y="20"/>
                  <a:pt x="5" y="20"/>
                </a:cubicBezTo>
                <a:cubicBezTo>
                  <a:pt x="2" y="20"/>
                  <a:pt x="2" y="20"/>
                  <a:pt x="2" y="20"/>
                </a:cubicBezTo>
                <a:cubicBezTo>
                  <a:pt x="1" y="20"/>
                  <a:pt x="0" y="21"/>
                  <a:pt x="0" y="22"/>
                </a:cubicBezTo>
                <a:cubicBezTo>
                  <a:pt x="0" y="34"/>
                  <a:pt x="0" y="34"/>
                  <a:pt x="0" y="34"/>
                </a:cubicBezTo>
                <a:cubicBezTo>
                  <a:pt x="0" y="35"/>
                  <a:pt x="1" y="36"/>
                  <a:pt x="2" y="36"/>
                </a:cubicBezTo>
                <a:cubicBezTo>
                  <a:pt x="4" y="36"/>
                  <a:pt x="4" y="36"/>
                  <a:pt x="4" y="36"/>
                </a:cubicBezTo>
                <a:cubicBezTo>
                  <a:pt x="4" y="44"/>
                  <a:pt x="4" y="44"/>
                  <a:pt x="4" y="44"/>
                </a:cubicBezTo>
                <a:cubicBezTo>
                  <a:pt x="4" y="46"/>
                  <a:pt x="6" y="48"/>
                  <a:pt x="8" y="48"/>
                </a:cubicBezTo>
                <a:cubicBezTo>
                  <a:pt x="12" y="48"/>
                  <a:pt x="12" y="48"/>
                  <a:pt x="12" y="48"/>
                </a:cubicBezTo>
                <a:cubicBezTo>
                  <a:pt x="14" y="48"/>
                  <a:pt x="16" y="46"/>
                  <a:pt x="16" y="44"/>
                </a:cubicBezTo>
                <a:cubicBezTo>
                  <a:pt x="16" y="36"/>
                  <a:pt x="16" y="36"/>
                  <a:pt x="16" y="36"/>
                </a:cubicBezTo>
                <a:cubicBezTo>
                  <a:pt x="40" y="36"/>
                  <a:pt x="40" y="36"/>
                  <a:pt x="40" y="36"/>
                </a:cubicBezTo>
                <a:cubicBezTo>
                  <a:pt x="40" y="44"/>
                  <a:pt x="40" y="44"/>
                  <a:pt x="40" y="44"/>
                </a:cubicBezTo>
                <a:cubicBezTo>
                  <a:pt x="40" y="46"/>
                  <a:pt x="42" y="48"/>
                  <a:pt x="44" y="48"/>
                </a:cubicBezTo>
                <a:cubicBezTo>
                  <a:pt x="48" y="48"/>
                  <a:pt x="48" y="48"/>
                  <a:pt x="48" y="48"/>
                </a:cubicBezTo>
                <a:cubicBezTo>
                  <a:pt x="50" y="48"/>
                  <a:pt x="52" y="46"/>
                  <a:pt x="52" y="44"/>
                </a:cubicBezTo>
                <a:cubicBezTo>
                  <a:pt x="52" y="36"/>
                  <a:pt x="52" y="36"/>
                  <a:pt x="52" y="36"/>
                </a:cubicBezTo>
                <a:cubicBezTo>
                  <a:pt x="54" y="36"/>
                  <a:pt x="54" y="36"/>
                  <a:pt x="54" y="36"/>
                </a:cubicBezTo>
                <a:cubicBezTo>
                  <a:pt x="55" y="36"/>
                  <a:pt x="56" y="35"/>
                  <a:pt x="56" y="34"/>
                </a:cubicBezTo>
                <a:cubicBezTo>
                  <a:pt x="56" y="22"/>
                  <a:pt x="56" y="22"/>
                  <a:pt x="56" y="22"/>
                </a:cubicBezTo>
                <a:cubicBezTo>
                  <a:pt x="56" y="21"/>
                  <a:pt x="55" y="20"/>
                  <a:pt x="54" y="20"/>
                </a:cubicBezTo>
                <a:close/>
                <a:moveTo>
                  <a:pt x="15" y="5"/>
                </a:moveTo>
                <a:cubicBezTo>
                  <a:pt x="15" y="5"/>
                  <a:pt x="16" y="4"/>
                  <a:pt x="16" y="4"/>
                </a:cubicBezTo>
                <a:cubicBezTo>
                  <a:pt x="24" y="4"/>
                  <a:pt x="24" y="4"/>
                  <a:pt x="24" y="4"/>
                </a:cubicBezTo>
                <a:cubicBezTo>
                  <a:pt x="24" y="6"/>
                  <a:pt x="24" y="6"/>
                  <a:pt x="24" y="6"/>
                </a:cubicBezTo>
                <a:cubicBezTo>
                  <a:pt x="24" y="7"/>
                  <a:pt x="25" y="8"/>
                  <a:pt x="26" y="8"/>
                </a:cubicBezTo>
                <a:cubicBezTo>
                  <a:pt x="30" y="8"/>
                  <a:pt x="30" y="8"/>
                  <a:pt x="30" y="8"/>
                </a:cubicBezTo>
                <a:cubicBezTo>
                  <a:pt x="31" y="8"/>
                  <a:pt x="32" y="7"/>
                  <a:pt x="32" y="6"/>
                </a:cubicBezTo>
                <a:cubicBezTo>
                  <a:pt x="32" y="4"/>
                  <a:pt x="32" y="4"/>
                  <a:pt x="32" y="4"/>
                </a:cubicBezTo>
                <a:cubicBezTo>
                  <a:pt x="40" y="4"/>
                  <a:pt x="40" y="4"/>
                  <a:pt x="40" y="4"/>
                </a:cubicBezTo>
                <a:cubicBezTo>
                  <a:pt x="40" y="4"/>
                  <a:pt x="41" y="5"/>
                  <a:pt x="41" y="5"/>
                </a:cubicBezTo>
                <a:cubicBezTo>
                  <a:pt x="46" y="20"/>
                  <a:pt x="46" y="20"/>
                  <a:pt x="46" y="20"/>
                </a:cubicBezTo>
                <a:cubicBezTo>
                  <a:pt x="10" y="20"/>
                  <a:pt x="10" y="20"/>
                  <a:pt x="10" y="20"/>
                </a:cubicBezTo>
                <a:lnTo>
                  <a:pt x="15" y="5"/>
                </a:lnTo>
                <a:close/>
                <a:moveTo>
                  <a:pt x="12" y="32"/>
                </a:moveTo>
                <a:cubicBezTo>
                  <a:pt x="10" y="32"/>
                  <a:pt x="8" y="30"/>
                  <a:pt x="8" y="28"/>
                </a:cubicBezTo>
                <a:cubicBezTo>
                  <a:pt x="8" y="26"/>
                  <a:pt x="10" y="24"/>
                  <a:pt x="12" y="24"/>
                </a:cubicBezTo>
                <a:cubicBezTo>
                  <a:pt x="14" y="24"/>
                  <a:pt x="16" y="26"/>
                  <a:pt x="16" y="28"/>
                </a:cubicBezTo>
                <a:cubicBezTo>
                  <a:pt x="16" y="30"/>
                  <a:pt x="14" y="32"/>
                  <a:pt x="12" y="32"/>
                </a:cubicBezTo>
                <a:close/>
                <a:moveTo>
                  <a:pt x="36" y="32"/>
                </a:moveTo>
                <a:cubicBezTo>
                  <a:pt x="20" y="32"/>
                  <a:pt x="20" y="32"/>
                  <a:pt x="20" y="32"/>
                </a:cubicBezTo>
                <a:cubicBezTo>
                  <a:pt x="20" y="28"/>
                  <a:pt x="20" y="28"/>
                  <a:pt x="20" y="28"/>
                </a:cubicBezTo>
                <a:cubicBezTo>
                  <a:pt x="36" y="28"/>
                  <a:pt x="36" y="28"/>
                  <a:pt x="36" y="28"/>
                </a:cubicBezTo>
                <a:lnTo>
                  <a:pt x="36" y="32"/>
                </a:lnTo>
                <a:close/>
                <a:moveTo>
                  <a:pt x="44" y="32"/>
                </a:moveTo>
                <a:cubicBezTo>
                  <a:pt x="42" y="32"/>
                  <a:pt x="40" y="30"/>
                  <a:pt x="40" y="28"/>
                </a:cubicBezTo>
                <a:cubicBezTo>
                  <a:pt x="40" y="26"/>
                  <a:pt x="42" y="24"/>
                  <a:pt x="44" y="24"/>
                </a:cubicBezTo>
                <a:cubicBezTo>
                  <a:pt x="46" y="24"/>
                  <a:pt x="48" y="26"/>
                  <a:pt x="48" y="28"/>
                </a:cubicBezTo>
                <a:cubicBezTo>
                  <a:pt x="48" y="30"/>
                  <a:pt x="46" y="32"/>
                  <a:pt x="44"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656" name="Google Shape;1656;p21"/>
          <p:cNvGrpSpPr/>
          <p:nvPr/>
        </p:nvGrpSpPr>
        <p:grpSpPr>
          <a:xfrm>
            <a:off x="5345222" y="4911509"/>
            <a:ext cx="290213" cy="239074"/>
            <a:chOff x="9120188" y="247650"/>
            <a:chExt cx="720725" cy="593725"/>
          </a:xfrm>
        </p:grpSpPr>
        <p:sp>
          <p:nvSpPr>
            <p:cNvPr id="1657" name="Google Shape;1657;p21"/>
            <p:cNvSpPr/>
            <p:nvPr/>
          </p:nvSpPr>
          <p:spPr>
            <a:xfrm>
              <a:off x="9120188" y="247650"/>
              <a:ext cx="720725" cy="593725"/>
            </a:xfrm>
            <a:custGeom>
              <a:avLst/>
              <a:gdLst/>
              <a:ahLst/>
              <a:cxnLst/>
              <a:rect l="l" t="t" r="r" b="b"/>
              <a:pathLst>
                <a:path w="1518" h="1251" extrusionOk="0">
                  <a:moveTo>
                    <a:pt x="1401" y="273"/>
                  </a:moveTo>
                  <a:cubicBezTo>
                    <a:pt x="1066" y="273"/>
                    <a:pt x="1066" y="273"/>
                    <a:pt x="1066" y="273"/>
                  </a:cubicBezTo>
                  <a:cubicBezTo>
                    <a:pt x="1014" y="38"/>
                    <a:pt x="1014" y="38"/>
                    <a:pt x="1014" y="38"/>
                  </a:cubicBezTo>
                  <a:cubicBezTo>
                    <a:pt x="1010" y="20"/>
                    <a:pt x="992" y="0"/>
                    <a:pt x="974" y="0"/>
                  </a:cubicBezTo>
                  <a:cubicBezTo>
                    <a:pt x="558" y="0"/>
                    <a:pt x="558" y="0"/>
                    <a:pt x="558" y="0"/>
                  </a:cubicBezTo>
                  <a:cubicBezTo>
                    <a:pt x="540" y="0"/>
                    <a:pt x="522" y="19"/>
                    <a:pt x="518" y="37"/>
                  </a:cubicBezTo>
                  <a:cubicBezTo>
                    <a:pt x="466" y="273"/>
                    <a:pt x="466" y="273"/>
                    <a:pt x="466" y="273"/>
                  </a:cubicBezTo>
                  <a:cubicBezTo>
                    <a:pt x="118" y="273"/>
                    <a:pt x="118" y="273"/>
                    <a:pt x="118" y="273"/>
                  </a:cubicBezTo>
                  <a:cubicBezTo>
                    <a:pt x="53" y="273"/>
                    <a:pt x="0" y="317"/>
                    <a:pt x="0" y="381"/>
                  </a:cubicBezTo>
                  <a:cubicBezTo>
                    <a:pt x="0" y="1127"/>
                    <a:pt x="0" y="1127"/>
                    <a:pt x="0" y="1127"/>
                  </a:cubicBezTo>
                  <a:cubicBezTo>
                    <a:pt x="0" y="1191"/>
                    <a:pt x="53" y="1251"/>
                    <a:pt x="118" y="1251"/>
                  </a:cubicBezTo>
                  <a:cubicBezTo>
                    <a:pt x="1401" y="1251"/>
                    <a:pt x="1401" y="1251"/>
                    <a:pt x="1401" y="1251"/>
                  </a:cubicBezTo>
                  <a:cubicBezTo>
                    <a:pt x="1466" y="1251"/>
                    <a:pt x="1518" y="1191"/>
                    <a:pt x="1518" y="1127"/>
                  </a:cubicBezTo>
                  <a:cubicBezTo>
                    <a:pt x="1518" y="381"/>
                    <a:pt x="1518" y="381"/>
                    <a:pt x="1518" y="381"/>
                  </a:cubicBezTo>
                  <a:cubicBezTo>
                    <a:pt x="1518" y="317"/>
                    <a:pt x="1466" y="273"/>
                    <a:pt x="1401" y="273"/>
                  </a:cubicBezTo>
                  <a:close/>
                  <a:moveTo>
                    <a:pt x="766" y="1127"/>
                  </a:moveTo>
                  <a:cubicBezTo>
                    <a:pt x="553" y="1127"/>
                    <a:pt x="380" y="954"/>
                    <a:pt x="380" y="740"/>
                  </a:cubicBezTo>
                  <a:cubicBezTo>
                    <a:pt x="380" y="527"/>
                    <a:pt x="553" y="354"/>
                    <a:pt x="766" y="354"/>
                  </a:cubicBezTo>
                  <a:cubicBezTo>
                    <a:pt x="980" y="354"/>
                    <a:pt x="1153" y="527"/>
                    <a:pt x="1153" y="740"/>
                  </a:cubicBezTo>
                  <a:cubicBezTo>
                    <a:pt x="1153" y="954"/>
                    <a:pt x="980" y="1127"/>
                    <a:pt x="766" y="11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58" name="Google Shape;1658;p21"/>
            <p:cNvSpPr/>
            <p:nvPr/>
          </p:nvSpPr>
          <p:spPr>
            <a:xfrm>
              <a:off x="9356726" y="471488"/>
              <a:ext cx="254000" cy="2540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659" name="Google Shape;1659;p21"/>
          <p:cNvGrpSpPr/>
          <p:nvPr/>
        </p:nvGrpSpPr>
        <p:grpSpPr>
          <a:xfrm>
            <a:off x="4778879" y="3158085"/>
            <a:ext cx="296801" cy="372271"/>
            <a:chOff x="9985375" y="3051175"/>
            <a:chExt cx="649288" cy="814388"/>
          </a:xfrm>
        </p:grpSpPr>
        <p:sp>
          <p:nvSpPr>
            <p:cNvPr id="1660" name="Google Shape;1660;p21"/>
            <p:cNvSpPr/>
            <p:nvPr/>
          </p:nvSpPr>
          <p:spPr>
            <a:xfrm>
              <a:off x="10088563" y="3051175"/>
              <a:ext cx="442913" cy="198438"/>
            </a:xfrm>
            <a:custGeom>
              <a:avLst/>
              <a:gdLst/>
              <a:ahLst/>
              <a:cxnLst/>
              <a:rect l="l" t="t" r="r" b="b"/>
              <a:pathLst>
                <a:path w="116" h="52" extrusionOk="0">
                  <a:moveTo>
                    <a:pt x="98" y="52"/>
                  </a:moveTo>
                  <a:cubicBezTo>
                    <a:pt x="111" y="40"/>
                    <a:pt x="116" y="24"/>
                    <a:pt x="110" y="17"/>
                  </a:cubicBezTo>
                  <a:cubicBezTo>
                    <a:pt x="104" y="12"/>
                    <a:pt x="93" y="14"/>
                    <a:pt x="81" y="22"/>
                  </a:cubicBezTo>
                  <a:cubicBezTo>
                    <a:pt x="78" y="9"/>
                    <a:pt x="69" y="0"/>
                    <a:pt x="58" y="0"/>
                  </a:cubicBezTo>
                  <a:cubicBezTo>
                    <a:pt x="47" y="0"/>
                    <a:pt x="38" y="9"/>
                    <a:pt x="35" y="22"/>
                  </a:cubicBezTo>
                  <a:cubicBezTo>
                    <a:pt x="24" y="14"/>
                    <a:pt x="12" y="12"/>
                    <a:pt x="7" y="17"/>
                  </a:cubicBezTo>
                  <a:cubicBezTo>
                    <a:pt x="0" y="24"/>
                    <a:pt x="5" y="40"/>
                    <a:pt x="18" y="52"/>
                  </a:cubicBezTo>
                  <a:lnTo>
                    <a:pt x="98"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61" name="Google Shape;1661;p21"/>
            <p:cNvSpPr/>
            <p:nvPr/>
          </p:nvSpPr>
          <p:spPr>
            <a:xfrm>
              <a:off x="9985375" y="3298825"/>
              <a:ext cx="649288" cy="566738"/>
            </a:xfrm>
            <a:custGeom>
              <a:avLst/>
              <a:gdLst/>
              <a:ahLst/>
              <a:cxnLst/>
              <a:rect l="l" t="t" r="r" b="b"/>
              <a:pathLst>
                <a:path w="170" h="149" extrusionOk="0">
                  <a:moveTo>
                    <a:pt x="165" y="95"/>
                  </a:moveTo>
                  <a:cubicBezTo>
                    <a:pt x="165" y="95"/>
                    <a:pt x="165" y="95"/>
                    <a:pt x="165" y="95"/>
                  </a:cubicBezTo>
                  <a:cubicBezTo>
                    <a:pt x="168" y="86"/>
                    <a:pt x="170" y="76"/>
                    <a:pt x="170" y="66"/>
                  </a:cubicBezTo>
                  <a:cubicBezTo>
                    <a:pt x="170" y="39"/>
                    <a:pt x="155" y="14"/>
                    <a:pt x="132" y="0"/>
                  </a:cubicBezTo>
                  <a:cubicBezTo>
                    <a:pt x="38" y="0"/>
                    <a:pt x="38" y="0"/>
                    <a:pt x="38" y="0"/>
                  </a:cubicBezTo>
                  <a:cubicBezTo>
                    <a:pt x="15" y="14"/>
                    <a:pt x="0" y="39"/>
                    <a:pt x="0" y="66"/>
                  </a:cubicBezTo>
                  <a:cubicBezTo>
                    <a:pt x="0" y="79"/>
                    <a:pt x="3" y="91"/>
                    <a:pt x="9" y="101"/>
                  </a:cubicBezTo>
                  <a:cubicBezTo>
                    <a:pt x="11" y="106"/>
                    <a:pt x="13" y="112"/>
                    <a:pt x="12" y="114"/>
                  </a:cubicBezTo>
                  <a:cubicBezTo>
                    <a:pt x="8" y="121"/>
                    <a:pt x="7" y="129"/>
                    <a:pt x="10" y="136"/>
                  </a:cubicBezTo>
                  <a:cubicBezTo>
                    <a:pt x="16" y="146"/>
                    <a:pt x="30" y="148"/>
                    <a:pt x="43" y="142"/>
                  </a:cubicBezTo>
                  <a:cubicBezTo>
                    <a:pt x="43" y="142"/>
                    <a:pt x="43" y="142"/>
                    <a:pt x="43" y="142"/>
                  </a:cubicBezTo>
                  <a:cubicBezTo>
                    <a:pt x="43" y="142"/>
                    <a:pt x="50" y="139"/>
                    <a:pt x="61" y="142"/>
                  </a:cubicBezTo>
                  <a:cubicBezTo>
                    <a:pt x="61" y="142"/>
                    <a:pt x="61" y="142"/>
                    <a:pt x="61" y="142"/>
                  </a:cubicBezTo>
                  <a:cubicBezTo>
                    <a:pt x="69" y="144"/>
                    <a:pt x="77" y="146"/>
                    <a:pt x="85" y="146"/>
                  </a:cubicBezTo>
                  <a:cubicBezTo>
                    <a:pt x="94" y="146"/>
                    <a:pt x="102" y="144"/>
                    <a:pt x="110" y="142"/>
                  </a:cubicBezTo>
                  <a:cubicBezTo>
                    <a:pt x="110" y="142"/>
                    <a:pt x="110" y="142"/>
                    <a:pt x="110" y="142"/>
                  </a:cubicBezTo>
                  <a:cubicBezTo>
                    <a:pt x="119" y="140"/>
                    <a:pt x="125" y="141"/>
                    <a:pt x="127" y="142"/>
                  </a:cubicBezTo>
                  <a:cubicBezTo>
                    <a:pt x="140" y="149"/>
                    <a:pt x="154" y="146"/>
                    <a:pt x="160" y="136"/>
                  </a:cubicBezTo>
                  <a:cubicBezTo>
                    <a:pt x="163" y="130"/>
                    <a:pt x="163" y="122"/>
                    <a:pt x="158" y="115"/>
                  </a:cubicBezTo>
                  <a:cubicBezTo>
                    <a:pt x="158" y="115"/>
                    <a:pt x="158" y="115"/>
                    <a:pt x="158" y="115"/>
                  </a:cubicBezTo>
                  <a:cubicBezTo>
                    <a:pt x="157" y="113"/>
                    <a:pt x="160" y="106"/>
                    <a:pt x="162" y="101"/>
                  </a:cubicBezTo>
                  <a:cubicBezTo>
                    <a:pt x="163" y="99"/>
                    <a:pt x="165" y="95"/>
                    <a:pt x="165" y="95"/>
                  </a:cubicBezTo>
                  <a:close/>
                  <a:moveTo>
                    <a:pt x="91" y="113"/>
                  </a:moveTo>
                  <a:cubicBezTo>
                    <a:pt x="79" y="113"/>
                    <a:pt x="79" y="113"/>
                    <a:pt x="79" y="113"/>
                  </a:cubicBezTo>
                  <a:cubicBezTo>
                    <a:pt x="79" y="102"/>
                    <a:pt x="79" y="102"/>
                    <a:pt x="79" y="102"/>
                  </a:cubicBezTo>
                  <a:cubicBezTo>
                    <a:pt x="71" y="101"/>
                    <a:pt x="63" y="99"/>
                    <a:pt x="58" y="96"/>
                  </a:cubicBezTo>
                  <a:cubicBezTo>
                    <a:pt x="62" y="83"/>
                    <a:pt x="62" y="83"/>
                    <a:pt x="62" y="83"/>
                  </a:cubicBezTo>
                  <a:cubicBezTo>
                    <a:pt x="66" y="85"/>
                    <a:pt x="75" y="88"/>
                    <a:pt x="81" y="88"/>
                  </a:cubicBezTo>
                  <a:cubicBezTo>
                    <a:pt x="87" y="88"/>
                    <a:pt x="92" y="86"/>
                    <a:pt x="92" y="83"/>
                  </a:cubicBezTo>
                  <a:cubicBezTo>
                    <a:pt x="92" y="80"/>
                    <a:pt x="90" y="78"/>
                    <a:pt x="80" y="75"/>
                  </a:cubicBezTo>
                  <a:cubicBezTo>
                    <a:pt x="65" y="70"/>
                    <a:pt x="59" y="65"/>
                    <a:pt x="59" y="55"/>
                  </a:cubicBezTo>
                  <a:cubicBezTo>
                    <a:pt x="59" y="46"/>
                    <a:pt x="67" y="39"/>
                    <a:pt x="80" y="37"/>
                  </a:cubicBezTo>
                  <a:cubicBezTo>
                    <a:pt x="80" y="25"/>
                    <a:pt x="80" y="25"/>
                    <a:pt x="80" y="25"/>
                  </a:cubicBezTo>
                  <a:cubicBezTo>
                    <a:pt x="92" y="25"/>
                    <a:pt x="92" y="25"/>
                    <a:pt x="92" y="25"/>
                  </a:cubicBezTo>
                  <a:cubicBezTo>
                    <a:pt x="92" y="37"/>
                    <a:pt x="92" y="37"/>
                    <a:pt x="92" y="37"/>
                  </a:cubicBezTo>
                  <a:cubicBezTo>
                    <a:pt x="99" y="37"/>
                    <a:pt x="106" y="39"/>
                    <a:pt x="109" y="41"/>
                  </a:cubicBezTo>
                  <a:cubicBezTo>
                    <a:pt x="105" y="54"/>
                    <a:pt x="105" y="54"/>
                    <a:pt x="105" y="54"/>
                  </a:cubicBezTo>
                  <a:cubicBezTo>
                    <a:pt x="102" y="52"/>
                    <a:pt x="96" y="50"/>
                    <a:pt x="89" y="50"/>
                  </a:cubicBezTo>
                  <a:cubicBezTo>
                    <a:pt x="84" y="50"/>
                    <a:pt x="80" y="51"/>
                    <a:pt x="80" y="54"/>
                  </a:cubicBezTo>
                  <a:cubicBezTo>
                    <a:pt x="80" y="57"/>
                    <a:pt x="81" y="59"/>
                    <a:pt x="92" y="62"/>
                  </a:cubicBezTo>
                  <a:cubicBezTo>
                    <a:pt x="107" y="67"/>
                    <a:pt x="112" y="73"/>
                    <a:pt x="112" y="82"/>
                  </a:cubicBezTo>
                  <a:cubicBezTo>
                    <a:pt x="112" y="91"/>
                    <a:pt x="105" y="99"/>
                    <a:pt x="91" y="101"/>
                  </a:cubicBezTo>
                  <a:lnTo>
                    <a:pt x="91" y="1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662" name="Google Shape;1662;p21"/>
          <p:cNvGrpSpPr/>
          <p:nvPr/>
        </p:nvGrpSpPr>
        <p:grpSpPr>
          <a:xfrm>
            <a:off x="4726368" y="4123301"/>
            <a:ext cx="265061" cy="301423"/>
            <a:chOff x="9805987" y="1155701"/>
            <a:chExt cx="439738" cy="500062"/>
          </a:xfrm>
        </p:grpSpPr>
        <p:sp>
          <p:nvSpPr>
            <p:cNvPr id="1663" name="Google Shape;1663;p21"/>
            <p:cNvSpPr/>
            <p:nvPr/>
          </p:nvSpPr>
          <p:spPr>
            <a:xfrm>
              <a:off x="9899650" y="1155701"/>
              <a:ext cx="252413" cy="125413"/>
            </a:xfrm>
            <a:custGeom>
              <a:avLst/>
              <a:gdLst/>
              <a:ahLst/>
              <a:cxnLst/>
              <a:rect l="l" t="t" r="r" b="b"/>
              <a:pathLst>
                <a:path w="32" h="16" extrusionOk="0">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664" name="Google Shape;1664;p21"/>
            <p:cNvSpPr/>
            <p:nvPr/>
          </p:nvSpPr>
          <p:spPr>
            <a:xfrm>
              <a:off x="9805987" y="1217613"/>
              <a:ext cx="439738" cy="438150"/>
            </a:xfrm>
            <a:custGeom>
              <a:avLst/>
              <a:gdLst/>
              <a:ahLst/>
              <a:cxnLst/>
              <a:rect l="l" t="t" r="r" b="b"/>
              <a:pathLst>
                <a:path w="277" h="276" extrusionOk="0">
                  <a:moveTo>
                    <a:pt x="237" y="0"/>
                  </a:moveTo>
                  <a:lnTo>
                    <a:pt x="237" y="59"/>
                  </a:lnTo>
                  <a:lnTo>
                    <a:pt x="40" y="59"/>
                  </a:lnTo>
                  <a:lnTo>
                    <a:pt x="40" y="0"/>
                  </a:lnTo>
                  <a:lnTo>
                    <a:pt x="0" y="0"/>
                  </a:lnTo>
                  <a:lnTo>
                    <a:pt x="0" y="276"/>
                  </a:lnTo>
                  <a:lnTo>
                    <a:pt x="277" y="276"/>
                  </a:lnTo>
                  <a:lnTo>
                    <a:pt x="277" y="0"/>
                  </a:lnTo>
                  <a:lnTo>
                    <a:pt x="237" y="0"/>
                  </a:lnTo>
                  <a:close/>
                  <a:moveTo>
                    <a:pt x="129" y="232"/>
                  </a:moveTo>
                  <a:lnTo>
                    <a:pt x="114" y="222"/>
                  </a:lnTo>
                  <a:lnTo>
                    <a:pt x="59" y="163"/>
                  </a:lnTo>
                  <a:lnTo>
                    <a:pt x="89" y="138"/>
                  </a:lnTo>
                  <a:lnTo>
                    <a:pt x="129" y="178"/>
                  </a:lnTo>
                  <a:lnTo>
                    <a:pt x="208" y="99"/>
                  </a:lnTo>
                  <a:lnTo>
                    <a:pt x="237" y="128"/>
                  </a:lnTo>
                  <a:lnTo>
                    <a:pt x="129" y="2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665" name="Google Shape;1665;p21"/>
          <p:cNvSpPr txBox="1"/>
          <p:nvPr/>
        </p:nvSpPr>
        <p:spPr>
          <a:xfrm>
            <a:off x="3509758" y="1740701"/>
            <a:ext cx="80502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Step 1</a:t>
            </a:r>
            <a:endParaRPr/>
          </a:p>
        </p:txBody>
      </p:sp>
      <p:sp>
        <p:nvSpPr>
          <p:cNvPr id="1666" name="Google Shape;1666;p21"/>
          <p:cNvSpPr txBox="1"/>
          <p:nvPr/>
        </p:nvSpPr>
        <p:spPr>
          <a:xfrm>
            <a:off x="1880803" y="1995858"/>
            <a:ext cx="2433984"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667" name="Google Shape;1667;p21"/>
          <p:cNvSpPr txBox="1"/>
          <p:nvPr/>
        </p:nvSpPr>
        <p:spPr>
          <a:xfrm>
            <a:off x="2952927" y="2956743"/>
            <a:ext cx="80502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Step 2</a:t>
            </a:r>
            <a:endParaRPr/>
          </a:p>
        </p:txBody>
      </p:sp>
      <p:sp>
        <p:nvSpPr>
          <p:cNvPr id="1668" name="Google Shape;1668;p21"/>
          <p:cNvSpPr txBox="1"/>
          <p:nvPr/>
        </p:nvSpPr>
        <p:spPr>
          <a:xfrm>
            <a:off x="1323972" y="3211900"/>
            <a:ext cx="2433984"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669" name="Google Shape;1669;p21"/>
          <p:cNvSpPr txBox="1"/>
          <p:nvPr/>
        </p:nvSpPr>
        <p:spPr>
          <a:xfrm>
            <a:off x="2900012" y="4149077"/>
            <a:ext cx="80502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Step 3</a:t>
            </a:r>
            <a:endParaRPr/>
          </a:p>
        </p:txBody>
      </p:sp>
      <p:sp>
        <p:nvSpPr>
          <p:cNvPr id="1670" name="Google Shape;1670;p21"/>
          <p:cNvSpPr txBox="1"/>
          <p:nvPr/>
        </p:nvSpPr>
        <p:spPr>
          <a:xfrm>
            <a:off x="1271057" y="4404234"/>
            <a:ext cx="2433984"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671" name="Google Shape;1671;p21"/>
          <p:cNvSpPr txBox="1"/>
          <p:nvPr/>
        </p:nvSpPr>
        <p:spPr>
          <a:xfrm>
            <a:off x="3424128" y="5445525"/>
            <a:ext cx="80502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Step 4</a:t>
            </a:r>
            <a:endParaRPr/>
          </a:p>
        </p:txBody>
      </p:sp>
      <p:sp>
        <p:nvSpPr>
          <p:cNvPr id="1672" name="Google Shape;1672;p21"/>
          <p:cNvSpPr txBox="1"/>
          <p:nvPr/>
        </p:nvSpPr>
        <p:spPr>
          <a:xfrm>
            <a:off x="1795173" y="5700682"/>
            <a:ext cx="2433984"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673" name="Google Shape;1673;p21"/>
          <p:cNvSpPr txBox="1"/>
          <p:nvPr/>
        </p:nvSpPr>
        <p:spPr>
          <a:xfrm>
            <a:off x="7962843" y="1730981"/>
            <a:ext cx="805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Step 5</a:t>
            </a:r>
            <a:endParaRPr/>
          </a:p>
        </p:txBody>
      </p:sp>
      <p:sp>
        <p:nvSpPr>
          <p:cNvPr id="1674" name="Google Shape;1674;p21"/>
          <p:cNvSpPr txBox="1"/>
          <p:nvPr/>
        </p:nvSpPr>
        <p:spPr>
          <a:xfrm>
            <a:off x="7962843" y="1986138"/>
            <a:ext cx="24339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675" name="Google Shape;1675;p21"/>
          <p:cNvSpPr txBox="1"/>
          <p:nvPr/>
        </p:nvSpPr>
        <p:spPr>
          <a:xfrm>
            <a:off x="8445254" y="2947023"/>
            <a:ext cx="805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Step 6</a:t>
            </a:r>
            <a:endParaRPr/>
          </a:p>
        </p:txBody>
      </p:sp>
      <p:sp>
        <p:nvSpPr>
          <p:cNvPr id="1676" name="Google Shape;1676;p21"/>
          <p:cNvSpPr txBox="1"/>
          <p:nvPr/>
        </p:nvSpPr>
        <p:spPr>
          <a:xfrm>
            <a:off x="8445254" y="3202180"/>
            <a:ext cx="24339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677" name="Google Shape;1677;p21"/>
          <p:cNvSpPr txBox="1"/>
          <p:nvPr/>
        </p:nvSpPr>
        <p:spPr>
          <a:xfrm>
            <a:off x="8445254" y="4139357"/>
            <a:ext cx="805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Step 7</a:t>
            </a:r>
            <a:endParaRPr/>
          </a:p>
        </p:txBody>
      </p:sp>
      <p:sp>
        <p:nvSpPr>
          <p:cNvPr id="1678" name="Google Shape;1678;p21"/>
          <p:cNvSpPr txBox="1"/>
          <p:nvPr/>
        </p:nvSpPr>
        <p:spPr>
          <a:xfrm>
            <a:off x="8445254" y="4394514"/>
            <a:ext cx="24339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679" name="Google Shape;1679;p21"/>
          <p:cNvSpPr txBox="1"/>
          <p:nvPr/>
        </p:nvSpPr>
        <p:spPr>
          <a:xfrm>
            <a:off x="7921287" y="5445109"/>
            <a:ext cx="8050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Step 8</a:t>
            </a:r>
            <a:endParaRPr/>
          </a:p>
        </p:txBody>
      </p:sp>
      <p:sp>
        <p:nvSpPr>
          <p:cNvPr id="1680" name="Google Shape;1680;p21"/>
          <p:cNvSpPr txBox="1"/>
          <p:nvPr/>
        </p:nvSpPr>
        <p:spPr>
          <a:xfrm>
            <a:off x="7921287" y="5700266"/>
            <a:ext cx="24339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grpSp>
        <p:nvGrpSpPr>
          <p:cNvPr id="1681" name="Google Shape;1681;p21"/>
          <p:cNvGrpSpPr/>
          <p:nvPr/>
        </p:nvGrpSpPr>
        <p:grpSpPr>
          <a:xfrm flipH="1">
            <a:off x="6946444" y="2028038"/>
            <a:ext cx="882188" cy="293356"/>
            <a:chOff x="3231020" y="2095999"/>
            <a:chExt cx="1031518" cy="343013"/>
          </a:xfrm>
        </p:grpSpPr>
        <p:cxnSp>
          <p:nvCxnSpPr>
            <p:cNvPr id="1682" name="Google Shape;1682;p21"/>
            <p:cNvCxnSpPr/>
            <p:nvPr/>
          </p:nvCxnSpPr>
          <p:spPr>
            <a:xfrm rot="10800000">
              <a:off x="3919525" y="2095999"/>
              <a:ext cx="343013" cy="343013"/>
            </a:xfrm>
            <a:prstGeom prst="straightConnector1">
              <a:avLst/>
            </a:prstGeom>
            <a:noFill/>
            <a:ln w="12700" cap="flat" cmpd="sng">
              <a:solidFill>
                <a:schemeClr val="accent3"/>
              </a:solidFill>
              <a:prstDash val="solid"/>
              <a:miter lim="800000"/>
              <a:headEnd type="none" w="sm" len="sm"/>
              <a:tailEnd type="none" w="sm" len="sm"/>
            </a:ln>
          </p:spPr>
        </p:cxnSp>
        <p:cxnSp>
          <p:nvCxnSpPr>
            <p:cNvPr id="1683" name="Google Shape;1683;p21"/>
            <p:cNvCxnSpPr/>
            <p:nvPr/>
          </p:nvCxnSpPr>
          <p:spPr>
            <a:xfrm rot="10800000">
              <a:off x="3231020" y="2095999"/>
              <a:ext cx="689367" cy="0"/>
            </a:xfrm>
            <a:prstGeom prst="straightConnector1">
              <a:avLst/>
            </a:prstGeom>
            <a:noFill/>
            <a:ln w="12700" cap="flat" cmpd="sng">
              <a:solidFill>
                <a:schemeClr val="accent3"/>
              </a:solidFill>
              <a:prstDash val="solid"/>
              <a:miter lim="800000"/>
              <a:headEnd type="none" w="sm" len="sm"/>
              <a:tailEnd type="oval" w="med" len="med"/>
            </a:ln>
          </p:spPr>
        </p:cxnSp>
      </p:grpSp>
      <p:grpSp>
        <p:nvGrpSpPr>
          <p:cNvPr id="1684" name="Google Shape;1684;p21"/>
          <p:cNvGrpSpPr/>
          <p:nvPr/>
        </p:nvGrpSpPr>
        <p:grpSpPr>
          <a:xfrm>
            <a:off x="4385529" y="2016453"/>
            <a:ext cx="882188" cy="293356"/>
            <a:chOff x="3231020" y="2095999"/>
            <a:chExt cx="1031518" cy="343013"/>
          </a:xfrm>
        </p:grpSpPr>
        <p:cxnSp>
          <p:nvCxnSpPr>
            <p:cNvPr id="1685" name="Google Shape;1685;p21"/>
            <p:cNvCxnSpPr/>
            <p:nvPr/>
          </p:nvCxnSpPr>
          <p:spPr>
            <a:xfrm rot="10800000">
              <a:off x="3919525" y="2095999"/>
              <a:ext cx="343013" cy="343013"/>
            </a:xfrm>
            <a:prstGeom prst="straightConnector1">
              <a:avLst/>
            </a:prstGeom>
            <a:noFill/>
            <a:ln w="12700" cap="flat" cmpd="sng">
              <a:solidFill>
                <a:schemeClr val="accent2"/>
              </a:solidFill>
              <a:prstDash val="solid"/>
              <a:miter lim="800000"/>
              <a:headEnd type="none" w="sm" len="sm"/>
              <a:tailEnd type="none" w="sm" len="sm"/>
            </a:ln>
          </p:spPr>
        </p:cxnSp>
        <p:cxnSp>
          <p:nvCxnSpPr>
            <p:cNvPr id="1686" name="Google Shape;1686;p21"/>
            <p:cNvCxnSpPr/>
            <p:nvPr/>
          </p:nvCxnSpPr>
          <p:spPr>
            <a:xfrm rot="10800000">
              <a:off x="3231020" y="2095999"/>
              <a:ext cx="689367" cy="0"/>
            </a:xfrm>
            <a:prstGeom prst="straightConnector1">
              <a:avLst/>
            </a:prstGeom>
            <a:noFill/>
            <a:ln w="12700" cap="flat" cmpd="sng">
              <a:solidFill>
                <a:schemeClr val="accent2"/>
              </a:solidFill>
              <a:prstDash val="solid"/>
              <a:miter lim="800000"/>
              <a:headEnd type="none" w="sm" len="sm"/>
              <a:tailEnd type="oval" w="med" len="med"/>
            </a:ln>
          </p:spPr>
        </p:cxnSp>
      </p:grpSp>
      <p:cxnSp>
        <p:nvCxnSpPr>
          <p:cNvPr id="1687" name="Google Shape;1687;p21"/>
          <p:cNvCxnSpPr/>
          <p:nvPr/>
        </p:nvCxnSpPr>
        <p:spPr>
          <a:xfrm rot="10800000">
            <a:off x="3795960" y="3211900"/>
            <a:ext cx="589569" cy="0"/>
          </a:xfrm>
          <a:prstGeom prst="straightConnector1">
            <a:avLst/>
          </a:prstGeom>
          <a:noFill/>
          <a:ln w="12700" cap="flat" cmpd="sng">
            <a:solidFill>
              <a:schemeClr val="accent1"/>
            </a:solidFill>
            <a:prstDash val="solid"/>
            <a:miter lim="800000"/>
            <a:headEnd type="none" w="sm" len="sm"/>
            <a:tailEnd type="oval" w="med" len="med"/>
          </a:ln>
        </p:spPr>
      </p:cxnSp>
      <p:cxnSp>
        <p:nvCxnSpPr>
          <p:cNvPr id="1688" name="Google Shape;1688;p21"/>
          <p:cNvCxnSpPr/>
          <p:nvPr/>
        </p:nvCxnSpPr>
        <p:spPr>
          <a:xfrm>
            <a:off x="7796815" y="3211900"/>
            <a:ext cx="589569" cy="0"/>
          </a:xfrm>
          <a:prstGeom prst="straightConnector1">
            <a:avLst/>
          </a:prstGeom>
          <a:noFill/>
          <a:ln w="12700" cap="flat" cmpd="sng">
            <a:solidFill>
              <a:schemeClr val="accent4"/>
            </a:solidFill>
            <a:prstDash val="solid"/>
            <a:miter lim="800000"/>
            <a:headEnd type="none" w="sm" len="sm"/>
            <a:tailEnd type="oval" w="med" len="med"/>
          </a:ln>
        </p:spPr>
      </p:cxnSp>
      <p:cxnSp>
        <p:nvCxnSpPr>
          <p:cNvPr id="1689" name="Google Shape;1689;p21"/>
          <p:cNvCxnSpPr/>
          <p:nvPr/>
        </p:nvCxnSpPr>
        <p:spPr>
          <a:xfrm rot="10800000">
            <a:off x="3757956" y="4433437"/>
            <a:ext cx="589569" cy="0"/>
          </a:xfrm>
          <a:prstGeom prst="straightConnector1">
            <a:avLst/>
          </a:prstGeom>
          <a:noFill/>
          <a:ln w="12700" cap="flat" cmpd="sng">
            <a:solidFill>
              <a:srgbClr val="A3B4BB"/>
            </a:solidFill>
            <a:prstDash val="solid"/>
            <a:miter lim="800000"/>
            <a:headEnd type="none" w="sm" len="sm"/>
            <a:tailEnd type="oval" w="med" len="med"/>
          </a:ln>
        </p:spPr>
      </p:cxnSp>
      <p:cxnSp>
        <p:nvCxnSpPr>
          <p:cNvPr id="1690" name="Google Shape;1690;p21"/>
          <p:cNvCxnSpPr/>
          <p:nvPr/>
        </p:nvCxnSpPr>
        <p:spPr>
          <a:xfrm>
            <a:off x="7796815" y="4433437"/>
            <a:ext cx="589569" cy="0"/>
          </a:xfrm>
          <a:prstGeom prst="straightConnector1">
            <a:avLst/>
          </a:prstGeom>
          <a:noFill/>
          <a:ln w="12700" cap="flat" cmpd="sng">
            <a:solidFill>
              <a:schemeClr val="accent5"/>
            </a:solidFill>
            <a:prstDash val="solid"/>
            <a:miter lim="800000"/>
            <a:headEnd type="none" w="sm" len="sm"/>
            <a:tailEnd type="oval" w="med" len="med"/>
          </a:ln>
        </p:spPr>
      </p:cxnSp>
      <p:grpSp>
        <p:nvGrpSpPr>
          <p:cNvPr id="1691" name="Google Shape;1691;p21"/>
          <p:cNvGrpSpPr/>
          <p:nvPr/>
        </p:nvGrpSpPr>
        <p:grpSpPr>
          <a:xfrm rot="10800000" flipH="1">
            <a:off x="4356862" y="5445109"/>
            <a:ext cx="882188" cy="293356"/>
            <a:chOff x="3231020" y="2095999"/>
            <a:chExt cx="1031518" cy="343013"/>
          </a:xfrm>
        </p:grpSpPr>
        <p:cxnSp>
          <p:nvCxnSpPr>
            <p:cNvPr id="1692" name="Google Shape;1692;p21"/>
            <p:cNvCxnSpPr/>
            <p:nvPr/>
          </p:nvCxnSpPr>
          <p:spPr>
            <a:xfrm rot="10800000">
              <a:off x="3919525" y="2095999"/>
              <a:ext cx="343013" cy="343013"/>
            </a:xfrm>
            <a:prstGeom prst="straightConnector1">
              <a:avLst/>
            </a:prstGeom>
            <a:noFill/>
            <a:ln w="12700" cap="flat" cmpd="sng">
              <a:solidFill>
                <a:srgbClr val="768F99"/>
              </a:solidFill>
              <a:prstDash val="solid"/>
              <a:miter lim="800000"/>
              <a:headEnd type="none" w="sm" len="sm"/>
              <a:tailEnd type="none" w="sm" len="sm"/>
            </a:ln>
          </p:spPr>
        </p:cxnSp>
        <p:cxnSp>
          <p:nvCxnSpPr>
            <p:cNvPr id="1693" name="Google Shape;1693;p21"/>
            <p:cNvCxnSpPr/>
            <p:nvPr/>
          </p:nvCxnSpPr>
          <p:spPr>
            <a:xfrm rot="10800000">
              <a:off x="3231020" y="2095999"/>
              <a:ext cx="689367" cy="0"/>
            </a:xfrm>
            <a:prstGeom prst="straightConnector1">
              <a:avLst/>
            </a:prstGeom>
            <a:noFill/>
            <a:ln w="12700" cap="flat" cmpd="sng">
              <a:solidFill>
                <a:srgbClr val="768F99"/>
              </a:solidFill>
              <a:prstDash val="solid"/>
              <a:miter lim="800000"/>
              <a:headEnd type="none" w="sm" len="sm"/>
              <a:tailEnd type="oval" w="med" len="med"/>
            </a:ln>
          </p:spPr>
        </p:cxnSp>
      </p:grpSp>
      <p:grpSp>
        <p:nvGrpSpPr>
          <p:cNvPr id="1694" name="Google Shape;1694;p21"/>
          <p:cNvGrpSpPr/>
          <p:nvPr/>
        </p:nvGrpSpPr>
        <p:grpSpPr>
          <a:xfrm rot="10800000">
            <a:off x="6917777" y="5456694"/>
            <a:ext cx="882188" cy="293356"/>
            <a:chOff x="3231020" y="2095999"/>
            <a:chExt cx="1031518" cy="343013"/>
          </a:xfrm>
        </p:grpSpPr>
        <p:cxnSp>
          <p:nvCxnSpPr>
            <p:cNvPr id="1695" name="Google Shape;1695;p21"/>
            <p:cNvCxnSpPr/>
            <p:nvPr/>
          </p:nvCxnSpPr>
          <p:spPr>
            <a:xfrm rot="10800000">
              <a:off x="3919525" y="2095999"/>
              <a:ext cx="343013" cy="343013"/>
            </a:xfrm>
            <a:prstGeom prst="straightConnector1">
              <a:avLst/>
            </a:prstGeom>
            <a:noFill/>
            <a:ln w="12700" cap="flat" cmpd="sng">
              <a:solidFill>
                <a:schemeClr val="accent6"/>
              </a:solidFill>
              <a:prstDash val="solid"/>
              <a:miter lim="800000"/>
              <a:headEnd type="none" w="sm" len="sm"/>
              <a:tailEnd type="none" w="sm" len="sm"/>
            </a:ln>
          </p:spPr>
        </p:cxnSp>
        <p:cxnSp>
          <p:nvCxnSpPr>
            <p:cNvPr id="1696" name="Google Shape;1696;p21"/>
            <p:cNvCxnSpPr/>
            <p:nvPr/>
          </p:nvCxnSpPr>
          <p:spPr>
            <a:xfrm rot="10800000">
              <a:off x="3231020" y="2095999"/>
              <a:ext cx="689367" cy="0"/>
            </a:xfrm>
            <a:prstGeom prst="straightConnector1">
              <a:avLst/>
            </a:prstGeom>
            <a:noFill/>
            <a:ln w="12700" cap="flat" cmpd="sng">
              <a:solidFill>
                <a:schemeClr val="accent6"/>
              </a:solidFill>
              <a:prstDash val="solid"/>
              <a:miter lim="800000"/>
              <a:headEnd type="none" w="sm" len="sm"/>
              <a:tailEnd type="oval" w="med" len="med"/>
            </a:ln>
          </p:spPr>
        </p:cxnSp>
      </p:grpSp>
      <p:sp>
        <p:nvSpPr>
          <p:cNvPr id="1697" name="Google Shape;1697;p21"/>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40"/>
                                        </p:tgtEl>
                                        <p:attrNameLst>
                                          <p:attrName>style.visibility</p:attrName>
                                        </p:attrNameLst>
                                      </p:cBhvr>
                                      <p:to>
                                        <p:strVal val="visible"/>
                                      </p:to>
                                    </p:set>
                                    <p:animEffect transition="in" filter="fade">
                                      <p:cBhvr>
                                        <p:cTn id="7" dur="500"/>
                                        <p:tgtEl>
                                          <p:spTgt spid="1640"/>
                                        </p:tgtEl>
                                      </p:cBhvr>
                                    </p:animEffect>
                                  </p:childTnLst>
                                </p:cTn>
                              </p:par>
                              <p:par>
                                <p:cTn id="8" presetID="10" presetClass="entr" presetSubtype="0" fill="hold" nodeType="withEffect">
                                  <p:stCondLst>
                                    <p:cond delay="0"/>
                                  </p:stCondLst>
                                  <p:childTnLst>
                                    <p:set>
                                      <p:cBhvr>
                                        <p:cTn id="9" dur="1" fill="hold">
                                          <p:stCondLst>
                                            <p:cond delay="0"/>
                                          </p:stCondLst>
                                        </p:cTn>
                                        <p:tgtEl>
                                          <p:spTgt spid="1636"/>
                                        </p:tgtEl>
                                        <p:attrNameLst>
                                          <p:attrName>style.visibility</p:attrName>
                                        </p:attrNameLst>
                                      </p:cBhvr>
                                      <p:to>
                                        <p:strVal val="visible"/>
                                      </p:to>
                                    </p:set>
                                    <p:animEffect transition="in" filter="fade">
                                      <p:cBhvr>
                                        <p:cTn id="10" dur="500"/>
                                        <p:tgtEl>
                                          <p:spTgt spid="163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41"/>
                                        </p:tgtEl>
                                        <p:attrNameLst>
                                          <p:attrName>style.visibility</p:attrName>
                                        </p:attrNameLst>
                                      </p:cBhvr>
                                      <p:to>
                                        <p:strVal val="visible"/>
                                      </p:to>
                                    </p:set>
                                    <p:animEffect transition="in" filter="fade">
                                      <p:cBhvr>
                                        <p:cTn id="14" dur="500"/>
                                        <p:tgtEl>
                                          <p:spTgt spid="1641"/>
                                        </p:tgtEl>
                                      </p:cBhvr>
                                    </p:animEffect>
                                  </p:childTnLst>
                                </p:cTn>
                              </p:par>
                              <p:par>
                                <p:cTn id="15" presetID="10" presetClass="entr" presetSubtype="0" fill="hold" nodeType="withEffect">
                                  <p:stCondLst>
                                    <p:cond delay="0"/>
                                  </p:stCondLst>
                                  <p:childTnLst>
                                    <p:set>
                                      <p:cBhvr>
                                        <p:cTn id="16" dur="1" fill="hold">
                                          <p:stCondLst>
                                            <p:cond delay="0"/>
                                          </p:stCondLst>
                                        </p:cTn>
                                        <p:tgtEl>
                                          <p:spTgt spid="1637"/>
                                        </p:tgtEl>
                                        <p:attrNameLst>
                                          <p:attrName>style.visibility</p:attrName>
                                        </p:attrNameLst>
                                      </p:cBhvr>
                                      <p:to>
                                        <p:strVal val="visible"/>
                                      </p:to>
                                    </p:set>
                                    <p:animEffect transition="in" filter="fade">
                                      <p:cBhvr>
                                        <p:cTn id="17" dur="500"/>
                                        <p:tgtEl>
                                          <p:spTgt spid="163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634"/>
                                        </p:tgtEl>
                                        <p:attrNameLst>
                                          <p:attrName>style.visibility</p:attrName>
                                        </p:attrNameLst>
                                      </p:cBhvr>
                                      <p:to>
                                        <p:strVal val="visible"/>
                                      </p:to>
                                    </p:set>
                                    <p:animEffect transition="in" filter="fade">
                                      <p:cBhvr>
                                        <p:cTn id="21" dur="500"/>
                                        <p:tgtEl>
                                          <p:spTgt spid="1634"/>
                                        </p:tgtEl>
                                      </p:cBhvr>
                                    </p:animEffect>
                                  </p:childTnLst>
                                </p:cTn>
                              </p:par>
                              <p:par>
                                <p:cTn id="22" presetID="10" presetClass="entr" presetSubtype="0" fill="hold" nodeType="withEffect">
                                  <p:stCondLst>
                                    <p:cond delay="0"/>
                                  </p:stCondLst>
                                  <p:childTnLst>
                                    <p:set>
                                      <p:cBhvr>
                                        <p:cTn id="23" dur="1" fill="hold">
                                          <p:stCondLst>
                                            <p:cond delay="0"/>
                                          </p:stCondLst>
                                        </p:cTn>
                                        <p:tgtEl>
                                          <p:spTgt spid="1638"/>
                                        </p:tgtEl>
                                        <p:attrNameLst>
                                          <p:attrName>style.visibility</p:attrName>
                                        </p:attrNameLst>
                                      </p:cBhvr>
                                      <p:to>
                                        <p:strVal val="visible"/>
                                      </p:to>
                                    </p:set>
                                    <p:animEffect transition="in" filter="fade">
                                      <p:cBhvr>
                                        <p:cTn id="24" dur="500"/>
                                        <p:tgtEl>
                                          <p:spTgt spid="163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635"/>
                                        </p:tgtEl>
                                        <p:attrNameLst>
                                          <p:attrName>style.visibility</p:attrName>
                                        </p:attrNameLst>
                                      </p:cBhvr>
                                      <p:to>
                                        <p:strVal val="visible"/>
                                      </p:to>
                                    </p:set>
                                    <p:animEffect transition="in" filter="fade">
                                      <p:cBhvr>
                                        <p:cTn id="28" dur="500"/>
                                        <p:tgtEl>
                                          <p:spTgt spid="1635"/>
                                        </p:tgtEl>
                                      </p:cBhvr>
                                    </p:animEffect>
                                  </p:childTnLst>
                                </p:cTn>
                              </p:par>
                              <p:par>
                                <p:cTn id="29" presetID="10" presetClass="entr" presetSubtype="0" fill="hold" nodeType="withEffect">
                                  <p:stCondLst>
                                    <p:cond delay="0"/>
                                  </p:stCondLst>
                                  <p:childTnLst>
                                    <p:set>
                                      <p:cBhvr>
                                        <p:cTn id="30" dur="1" fill="hold">
                                          <p:stCondLst>
                                            <p:cond delay="0"/>
                                          </p:stCondLst>
                                        </p:cTn>
                                        <p:tgtEl>
                                          <p:spTgt spid="1639"/>
                                        </p:tgtEl>
                                        <p:attrNameLst>
                                          <p:attrName>style.visibility</p:attrName>
                                        </p:attrNameLst>
                                      </p:cBhvr>
                                      <p:to>
                                        <p:strVal val="visible"/>
                                      </p:to>
                                    </p:set>
                                    <p:animEffect transition="in" filter="fade">
                                      <p:cBhvr>
                                        <p:cTn id="31" dur="500"/>
                                        <p:tgtEl>
                                          <p:spTgt spid="1639"/>
                                        </p:tgtEl>
                                      </p:cBhvr>
                                    </p:animEffect>
                                  </p:childTnLst>
                                </p:cTn>
                              </p:par>
                            </p:childTnLst>
                          </p:cTn>
                        </p:par>
                        <p:par>
                          <p:cTn id="32" fill="hold">
                            <p:stCondLst>
                              <p:cond delay="2000"/>
                            </p:stCondLst>
                            <p:childTnLst>
                              <p:par>
                                <p:cTn id="33" presetID="23" presetClass="entr" presetSubtype="16" fill="hold" nodeType="afterEffect">
                                  <p:stCondLst>
                                    <p:cond delay="0"/>
                                  </p:stCondLst>
                                  <p:childTnLst>
                                    <p:set>
                                      <p:cBhvr>
                                        <p:cTn id="34" dur="1" fill="hold">
                                          <p:stCondLst>
                                            <p:cond delay="0"/>
                                          </p:stCondLst>
                                        </p:cTn>
                                        <p:tgtEl>
                                          <p:spTgt spid="1659"/>
                                        </p:tgtEl>
                                        <p:attrNameLst>
                                          <p:attrName>style.visibility</p:attrName>
                                        </p:attrNameLst>
                                      </p:cBhvr>
                                      <p:to>
                                        <p:strVal val="visible"/>
                                      </p:to>
                                    </p:set>
                                    <p:anim calcmode="lin" valueType="num">
                                      <p:cBhvr additive="base">
                                        <p:cTn id="35" dur="500"/>
                                        <p:tgtEl>
                                          <p:spTgt spid="1659"/>
                                        </p:tgtEl>
                                        <p:attrNameLst>
                                          <p:attrName>ppt_w</p:attrName>
                                        </p:attrNameLst>
                                      </p:cBhvr>
                                      <p:tavLst>
                                        <p:tav tm="0">
                                          <p:val>
                                            <p:strVal val="0"/>
                                          </p:val>
                                        </p:tav>
                                        <p:tav tm="100000">
                                          <p:val>
                                            <p:strVal val="#ppt_w"/>
                                          </p:val>
                                        </p:tav>
                                      </p:tavLst>
                                    </p:anim>
                                    <p:anim calcmode="lin" valueType="num">
                                      <p:cBhvr additive="base">
                                        <p:cTn id="36" dur="500"/>
                                        <p:tgtEl>
                                          <p:spTgt spid="1659"/>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655"/>
                                        </p:tgtEl>
                                        <p:attrNameLst>
                                          <p:attrName>style.visibility</p:attrName>
                                        </p:attrNameLst>
                                      </p:cBhvr>
                                      <p:to>
                                        <p:strVal val="visible"/>
                                      </p:to>
                                    </p:set>
                                    <p:anim calcmode="lin" valueType="num">
                                      <p:cBhvr additive="base">
                                        <p:cTn id="39" dur="500"/>
                                        <p:tgtEl>
                                          <p:spTgt spid="1655"/>
                                        </p:tgtEl>
                                        <p:attrNameLst>
                                          <p:attrName>ppt_w</p:attrName>
                                        </p:attrNameLst>
                                      </p:cBhvr>
                                      <p:tavLst>
                                        <p:tav tm="0">
                                          <p:val>
                                            <p:strVal val="0"/>
                                          </p:val>
                                        </p:tav>
                                        <p:tav tm="100000">
                                          <p:val>
                                            <p:strVal val="#ppt_w"/>
                                          </p:val>
                                        </p:tav>
                                      </p:tavLst>
                                    </p:anim>
                                    <p:anim calcmode="lin" valueType="num">
                                      <p:cBhvr additive="base">
                                        <p:cTn id="40" dur="500"/>
                                        <p:tgtEl>
                                          <p:spTgt spid="1655"/>
                                        </p:tgtEl>
                                        <p:attrNameLst>
                                          <p:attrName>ppt_h</p:attrName>
                                        </p:attrNameLst>
                                      </p:cBhvr>
                                      <p:tavLst>
                                        <p:tav tm="0">
                                          <p:val>
                                            <p:strVal val="0"/>
                                          </p:val>
                                        </p:tav>
                                        <p:tav tm="100000">
                                          <p:val>
                                            <p:strVal val="#ppt_h"/>
                                          </p:val>
                                        </p:tav>
                                      </p:tavLst>
                                    </p:anim>
                                  </p:childTnLst>
                                </p:cTn>
                              </p:par>
                            </p:childTnLst>
                          </p:cTn>
                        </p:par>
                        <p:par>
                          <p:cTn id="41" fill="hold">
                            <p:stCondLst>
                              <p:cond delay="2500"/>
                            </p:stCondLst>
                            <p:childTnLst>
                              <p:par>
                                <p:cTn id="42" presetID="23" presetClass="entr" presetSubtype="16" fill="hold" nodeType="afterEffect">
                                  <p:stCondLst>
                                    <p:cond delay="0"/>
                                  </p:stCondLst>
                                  <p:childTnLst>
                                    <p:set>
                                      <p:cBhvr>
                                        <p:cTn id="43" dur="1" fill="hold">
                                          <p:stCondLst>
                                            <p:cond delay="0"/>
                                          </p:stCondLst>
                                        </p:cTn>
                                        <p:tgtEl>
                                          <p:spTgt spid="1647"/>
                                        </p:tgtEl>
                                        <p:attrNameLst>
                                          <p:attrName>style.visibility</p:attrName>
                                        </p:attrNameLst>
                                      </p:cBhvr>
                                      <p:to>
                                        <p:strVal val="visible"/>
                                      </p:to>
                                    </p:set>
                                    <p:anim calcmode="lin" valueType="num">
                                      <p:cBhvr additive="base">
                                        <p:cTn id="44" dur="500"/>
                                        <p:tgtEl>
                                          <p:spTgt spid="1647"/>
                                        </p:tgtEl>
                                        <p:attrNameLst>
                                          <p:attrName>ppt_w</p:attrName>
                                        </p:attrNameLst>
                                      </p:cBhvr>
                                      <p:tavLst>
                                        <p:tav tm="0">
                                          <p:val>
                                            <p:strVal val="0"/>
                                          </p:val>
                                        </p:tav>
                                        <p:tav tm="100000">
                                          <p:val>
                                            <p:strVal val="#ppt_w"/>
                                          </p:val>
                                        </p:tav>
                                      </p:tavLst>
                                    </p:anim>
                                    <p:anim calcmode="lin" valueType="num">
                                      <p:cBhvr additive="base">
                                        <p:cTn id="45" dur="500"/>
                                        <p:tgtEl>
                                          <p:spTgt spid="1647"/>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1651"/>
                                        </p:tgtEl>
                                        <p:attrNameLst>
                                          <p:attrName>style.visibility</p:attrName>
                                        </p:attrNameLst>
                                      </p:cBhvr>
                                      <p:to>
                                        <p:strVal val="visible"/>
                                      </p:to>
                                    </p:set>
                                    <p:anim calcmode="lin" valueType="num">
                                      <p:cBhvr additive="base">
                                        <p:cTn id="48" dur="500"/>
                                        <p:tgtEl>
                                          <p:spTgt spid="1651"/>
                                        </p:tgtEl>
                                        <p:attrNameLst>
                                          <p:attrName>ppt_w</p:attrName>
                                        </p:attrNameLst>
                                      </p:cBhvr>
                                      <p:tavLst>
                                        <p:tav tm="0">
                                          <p:val>
                                            <p:strVal val="0"/>
                                          </p:val>
                                        </p:tav>
                                        <p:tav tm="100000">
                                          <p:val>
                                            <p:strVal val="#ppt_w"/>
                                          </p:val>
                                        </p:tav>
                                      </p:tavLst>
                                    </p:anim>
                                    <p:anim calcmode="lin" valueType="num">
                                      <p:cBhvr additive="base">
                                        <p:cTn id="49" dur="500"/>
                                        <p:tgtEl>
                                          <p:spTgt spid="1651"/>
                                        </p:tgtEl>
                                        <p:attrNameLst>
                                          <p:attrName>ppt_h</p:attrName>
                                        </p:attrNameLst>
                                      </p:cBhvr>
                                      <p:tavLst>
                                        <p:tav tm="0">
                                          <p:val>
                                            <p:strVal val="0"/>
                                          </p:val>
                                        </p:tav>
                                        <p:tav tm="100000">
                                          <p:val>
                                            <p:strVal val="#ppt_h"/>
                                          </p:val>
                                        </p:tav>
                                      </p:tavLst>
                                    </p:anim>
                                  </p:childTnLst>
                                </p:cTn>
                              </p:par>
                            </p:childTnLst>
                          </p:cTn>
                        </p:par>
                        <p:par>
                          <p:cTn id="50" fill="hold">
                            <p:stCondLst>
                              <p:cond delay="3000"/>
                            </p:stCondLst>
                            <p:childTnLst>
                              <p:par>
                                <p:cTn id="51" presetID="23" presetClass="entr" presetSubtype="16" fill="hold" nodeType="afterEffect">
                                  <p:stCondLst>
                                    <p:cond delay="0"/>
                                  </p:stCondLst>
                                  <p:childTnLst>
                                    <p:set>
                                      <p:cBhvr>
                                        <p:cTn id="52" dur="1" fill="hold">
                                          <p:stCondLst>
                                            <p:cond delay="0"/>
                                          </p:stCondLst>
                                        </p:cTn>
                                        <p:tgtEl>
                                          <p:spTgt spid="1643"/>
                                        </p:tgtEl>
                                        <p:attrNameLst>
                                          <p:attrName>style.visibility</p:attrName>
                                        </p:attrNameLst>
                                      </p:cBhvr>
                                      <p:to>
                                        <p:strVal val="visible"/>
                                      </p:to>
                                    </p:set>
                                    <p:anim calcmode="lin" valueType="num">
                                      <p:cBhvr additive="base">
                                        <p:cTn id="53" dur="500"/>
                                        <p:tgtEl>
                                          <p:spTgt spid="1643"/>
                                        </p:tgtEl>
                                        <p:attrNameLst>
                                          <p:attrName>ppt_w</p:attrName>
                                        </p:attrNameLst>
                                      </p:cBhvr>
                                      <p:tavLst>
                                        <p:tav tm="0">
                                          <p:val>
                                            <p:strVal val="0"/>
                                          </p:val>
                                        </p:tav>
                                        <p:tav tm="100000">
                                          <p:val>
                                            <p:strVal val="#ppt_w"/>
                                          </p:val>
                                        </p:tav>
                                      </p:tavLst>
                                    </p:anim>
                                    <p:anim calcmode="lin" valueType="num">
                                      <p:cBhvr additive="base">
                                        <p:cTn id="54" dur="500"/>
                                        <p:tgtEl>
                                          <p:spTgt spid="1643"/>
                                        </p:tgtEl>
                                        <p:attrNameLst>
                                          <p:attrName>ppt_h</p:attrName>
                                        </p:attrNameLst>
                                      </p:cBhvr>
                                      <p:tavLst>
                                        <p:tav tm="0">
                                          <p:val>
                                            <p:str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1656"/>
                                        </p:tgtEl>
                                        <p:attrNameLst>
                                          <p:attrName>style.visibility</p:attrName>
                                        </p:attrNameLst>
                                      </p:cBhvr>
                                      <p:to>
                                        <p:strVal val="visible"/>
                                      </p:to>
                                    </p:set>
                                    <p:anim calcmode="lin" valueType="num">
                                      <p:cBhvr additive="base">
                                        <p:cTn id="57" dur="500"/>
                                        <p:tgtEl>
                                          <p:spTgt spid="1656"/>
                                        </p:tgtEl>
                                        <p:attrNameLst>
                                          <p:attrName>ppt_w</p:attrName>
                                        </p:attrNameLst>
                                      </p:cBhvr>
                                      <p:tavLst>
                                        <p:tav tm="0">
                                          <p:val>
                                            <p:strVal val="0"/>
                                          </p:val>
                                        </p:tav>
                                        <p:tav tm="100000">
                                          <p:val>
                                            <p:strVal val="#ppt_w"/>
                                          </p:val>
                                        </p:tav>
                                      </p:tavLst>
                                    </p:anim>
                                    <p:anim calcmode="lin" valueType="num">
                                      <p:cBhvr additive="base">
                                        <p:cTn id="58" dur="500"/>
                                        <p:tgtEl>
                                          <p:spTgt spid="1656"/>
                                        </p:tgtEl>
                                        <p:attrNameLst>
                                          <p:attrName>ppt_h</p:attrName>
                                        </p:attrNameLst>
                                      </p:cBhvr>
                                      <p:tavLst>
                                        <p:tav tm="0">
                                          <p:val>
                                            <p:strVal val="0"/>
                                          </p:val>
                                        </p:tav>
                                        <p:tav tm="100000">
                                          <p:val>
                                            <p:strVal val="#ppt_h"/>
                                          </p:val>
                                        </p:tav>
                                      </p:tavLst>
                                    </p:anim>
                                  </p:childTnLst>
                                </p:cTn>
                              </p:par>
                            </p:childTnLst>
                          </p:cTn>
                        </p:par>
                        <p:par>
                          <p:cTn id="59" fill="hold">
                            <p:stCondLst>
                              <p:cond delay="3500"/>
                            </p:stCondLst>
                            <p:childTnLst>
                              <p:par>
                                <p:cTn id="60" presetID="23" presetClass="entr" presetSubtype="16" fill="hold" nodeType="afterEffect">
                                  <p:stCondLst>
                                    <p:cond delay="0"/>
                                  </p:stCondLst>
                                  <p:childTnLst>
                                    <p:set>
                                      <p:cBhvr>
                                        <p:cTn id="61" dur="1" fill="hold">
                                          <p:stCondLst>
                                            <p:cond delay="0"/>
                                          </p:stCondLst>
                                        </p:cTn>
                                        <p:tgtEl>
                                          <p:spTgt spid="1648"/>
                                        </p:tgtEl>
                                        <p:attrNameLst>
                                          <p:attrName>style.visibility</p:attrName>
                                        </p:attrNameLst>
                                      </p:cBhvr>
                                      <p:to>
                                        <p:strVal val="visible"/>
                                      </p:to>
                                    </p:set>
                                    <p:anim calcmode="lin" valueType="num">
                                      <p:cBhvr additive="base">
                                        <p:cTn id="62" dur="500"/>
                                        <p:tgtEl>
                                          <p:spTgt spid="1648"/>
                                        </p:tgtEl>
                                        <p:attrNameLst>
                                          <p:attrName>ppt_w</p:attrName>
                                        </p:attrNameLst>
                                      </p:cBhvr>
                                      <p:tavLst>
                                        <p:tav tm="0">
                                          <p:val>
                                            <p:strVal val="0"/>
                                          </p:val>
                                        </p:tav>
                                        <p:tav tm="100000">
                                          <p:val>
                                            <p:strVal val="#ppt_w"/>
                                          </p:val>
                                        </p:tav>
                                      </p:tavLst>
                                    </p:anim>
                                    <p:anim calcmode="lin" valueType="num">
                                      <p:cBhvr additive="base">
                                        <p:cTn id="63" dur="500"/>
                                        <p:tgtEl>
                                          <p:spTgt spid="1648"/>
                                        </p:tgtEl>
                                        <p:attrNameLst>
                                          <p:attrName>ppt_h</p:attrName>
                                        </p:attrNameLst>
                                      </p:cBhvr>
                                      <p:tavLst>
                                        <p:tav tm="0">
                                          <p:val>
                                            <p:str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1662"/>
                                        </p:tgtEl>
                                        <p:attrNameLst>
                                          <p:attrName>style.visibility</p:attrName>
                                        </p:attrNameLst>
                                      </p:cBhvr>
                                      <p:to>
                                        <p:strVal val="visible"/>
                                      </p:to>
                                    </p:set>
                                    <p:anim calcmode="lin" valueType="num">
                                      <p:cBhvr additive="base">
                                        <p:cTn id="66" dur="500"/>
                                        <p:tgtEl>
                                          <p:spTgt spid="1662"/>
                                        </p:tgtEl>
                                        <p:attrNameLst>
                                          <p:attrName>ppt_w</p:attrName>
                                        </p:attrNameLst>
                                      </p:cBhvr>
                                      <p:tavLst>
                                        <p:tav tm="0">
                                          <p:val>
                                            <p:strVal val="0"/>
                                          </p:val>
                                        </p:tav>
                                        <p:tav tm="100000">
                                          <p:val>
                                            <p:strVal val="#ppt_w"/>
                                          </p:val>
                                        </p:tav>
                                      </p:tavLst>
                                    </p:anim>
                                    <p:anim calcmode="lin" valueType="num">
                                      <p:cBhvr additive="base">
                                        <p:cTn id="67" dur="500"/>
                                        <p:tgtEl>
                                          <p:spTgt spid="1662"/>
                                        </p:tgtEl>
                                        <p:attrNameLst>
                                          <p:attrName>ppt_h</p:attrName>
                                        </p:attrNameLst>
                                      </p:cBhvr>
                                      <p:tavLst>
                                        <p:tav tm="0">
                                          <p:val>
                                            <p:strVal val="0"/>
                                          </p:val>
                                        </p:tav>
                                        <p:tav tm="100000">
                                          <p:val>
                                            <p:strVal val="#ppt_h"/>
                                          </p:val>
                                        </p:tav>
                                      </p:tavLst>
                                    </p:anim>
                                  </p:childTnLst>
                                </p:cTn>
                              </p:par>
                            </p:childTnLst>
                          </p:cTn>
                        </p:par>
                        <p:par>
                          <p:cTn id="68" fill="hold">
                            <p:stCondLst>
                              <p:cond delay="4000"/>
                            </p:stCondLst>
                            <p:childTnLst>
                              <p:par>
                                <p:cTn id="69" presetID="23" presetClass="entr" presetSubtype="16" fill="hold" nodeType="afterEffect">
                                  <p:stCondLst>
                                    <p:cond delay="0"/>
                                  </p:stCondLst>
                                  <p:childTnLst>
                                    <p:set>
                                      <p:cBhvr>
                                        <p:cTn id="70" dur="1" fill="hold">
                                          <p:stCondLst>
                                            <p:cond delay="0"/>
                                          </p:stCondLst>
                                        </p:cTn>
                                        <p:tgtEl>
                                          <p:spTgt spid="1642"/>
                                        </p:tgtEl>
                                        <p:attrNameLst>
                                          <p:attrName>style.visibility</p:attrName>
                                        </p:attrNameLst>
                                      </p:cBhvr>
                                      <p:to>
                                        <p:strVal val="visible"/>
                                      </p:to>
                                    </p:set>
                                    <p:anim calcmode="lin" valueType="num">
                                      <p:cBhvr additive="base">
                                        <p:cTn id="71" dur="500"/>
                                        <p:tgtEl>
                                          <p:spTgt spid="1642"/>
                                        </p:tgtEl>
                                        <p:attrNameLst>
                                          <p:attrName>ppt_w</p:attrName>
                                        </p:attrNameLst>
                                      </p:cBhvr>
                                      <p:tavLst>
                                        <p:tav tm="0">
                                          <p:val>
                                            <p:strVal val="0"/>
                                          </p:val>
                                        </p:tav>
                                        <p:tav tm="100000">
                                          <p:val>
                                            <p:strVal val="#ppt_w"/>
                                          </p:val>
                                        </p:tav>
                                      </p:tavLst>
                                    </p:anim>
                                    <p:anim calcmode="lin" valueType="num">
                                      <p:cBhvr additive="base">
                                        <p:cTn id="72" dur="500"/>
                                        <p:tgtEl>
                                          <p:spTgt spid="1642"/>
                                        </p:tgtEl>
                                        <p:attrNameLst>
                                          <p:attrName>ppt_h</p:attrName>
                                        </p:attrNameLst>
                                      </p:cBhvr>
                                      <p:tavLst>
                                        <p:tav tm="0">
                                          <p:val>
                                            <p:strVal val="0"/>
                                          </p:val>
                                        </p:tav>
                                        <p:tav tm="100000">
                                          <p:val>
                                            <p:strVal val="#ppt_h"/>
                                          </p:val>
                                        </p:tav>
                                      </p:tavLst>
                                    </p:anim>
                                  </p:childTnLst>
                                </p:cTn>
                              </p:par>
                            </p:childTnLst>
                          </p:cTn>
                        </p:par>
                        <p:par>
                          <p:cTn id="73" fill="hold">
                            <p:stCondLst>
                              <p:cond delay="4500"/>
                            </p:stCondLst>
                            <p:childTnLst>
                              <p:par>
                                <p:cTn id="74" presetID="10" presetClass="entr" presetSubtype="0" fill="hold" nodeType="afterEffect">
                                  <p:stCondLst>
                                    <p:cond delay="0"/>
                                  </p:stCondLst>
                                  <p:childTnLst>
                                    <p:set>
                                      <p:cBhvr>
                                        <p:cTn id="75" dur="1" fill="hold">
                                          <p:stCondLst>
                                            <p:cond delay="0"/>
                                          </p:stCondLst>
                                        </p:cTn>
                                        <p:tgtEl>
                                          <p:spTgt spid="1684"/>
                                        </p:tgtEl>
                                        <p:attrNameLst>
                                          <p:attrName>style.visibility</p:attrName>
                                        </p:attrNameLst>
                                      </p:cBhvr>
                                      <p:to>
                                        <p:strVal val="visible"/>
                                      </p:to>
                                    </p:set>
                                    <p:animEffect transition="in" filter="fade">
                                      <p:cBhvr>
                                        <p:cTn id="76" dur="500"/>
                                        <p:tgtEl>
                                          <p:spTgt spid="1684"/>
                                        </p:tgtEl>
                                      </p:cBhvr>
                                    </p:animEffect>
                                  </p:childTnLst>
                                </p:cTn>
                              </p:par>
                              <p:par>
                                <p:cTn id="77" presetID="10" presetClass="entr" presetSubtype="0" fill="hold" nodeType="withEffect">
                                  <p:stCondLst>
                                    <p:cond delay="0"/>
                                  </p:stCondLst>
                                  <p:childTnLst>
                                    <p:set>
                                      <p:cBhvr>
                                        <p:cTn id="78" dur="1" fill="hold">
                                          <p:stCondLst>
                                            <p:cond delay="0"/>
                                          </p:stCondLst>
                                        </p:cTn>
                                        <p:tgtEl>
                                          <p:spTgt spid="1687"/>
                                        </p:tgtEl>
                                        <p:attrNameLst>
                                          <p:attrName>style.visibility</p:attrName>
                                        </p:attrNameLst>
                                      </p:cBhvr>
                                      <p:to>
                                        <p:strVal val="visible"/>
                                      </p:to>
                                    </p:set>
                                    <p:animEffect transition="in" filter="fade">
                                      <p:cBhvr>
                                        <p:cTn id="79" dur="500"/>
                                        <p:tgtEl>
                                          <p:spTgt spid="1687"/>
                                        </p:tgtEl>
                                      </p:cBhvr>
                                    </p:animEffect>
                                  </p:childTnLst>
                                </p:cTn>
                              </p:par>
                              <p:par>
                                <p:cTn id="80" presetID="10" presetClass="entr" presetSubtype="0" fill="hold" nodeType="withEffect">
                                  <p:stCondLst>
                                    <p:cond delay="0"/>
                                  </p:stCondLst>
                                  <p:childTnLst>
                                    <p:set>
                                      <p:cBhvr>
                                        <p:cTn id="81" dur="1" fill="hold">
                                          <p:stCondLst>
                                            <p:cond delay="0"/>
                                          </p:stCondLst>
                                        </p:cTn>
                                        <p:tgtEl>
                                          <p:spTgt spid="1689"/>
                                        </p:tgtEl>
                                        <p:attrNameLst>
                                          <p:attrName>style.visibility</p:attrName>
                                        </p:attrNameLst>
                                      </p:cBhvr>
                                      <p:to>
                                        <p:strVal val="visible"/>
                                      </p:to>
                                    </p:set>
                                    <p:animEffect transition="in" filter="fade">
                                      <p:cBhvr>
                                        <p:cTn id="82" dur="500"/>
                                        <p:tgtEl>
                                          <p:spTgt spid="1689"/>
                                        </p:tgtEl>
                                      </p:cBhvr>
                                    </p:animEffect>
                                  </p:childTnLst>
                                </p:cTn>
                              </p:par>
                              <p:par>
                                <p:cTn id="83" presetID="10" presetClass="entr" presetSubtype="0" fill="hold" nodeType="withEffect">
                                  <p:stCondLst>
                                    <p:cond delay="0"/>
                                  </p:stCondLst>
                                  <p:childTnLst>
                                    <p:set>
                                      <p:cBhvr>
                                        <p:cTn id="84" dur="1" fill="hold">
                                          <p:stCondLst>
                                            <p:cond delay="0"/>
                                          </p:stCondLst>
                                        </p:cTn>
                                        <p:tgtEl>
                                          <p:spTgt spid="1691"/>
                                        </p:tgtEl>
                                        <p:attrNameLst>
                                          <p:attrName>style.visibility</p:attrName>
                                        </p:attrNameLst>
                                      </p:cBhvr>
                                      <p:to>
                                        <p:strVal val="visible"/>
                                      </p:to>
                                    </p:set>
                                    <p:animEffect transition="in" filter="fade">
                                      <p:cBhvr>
                                        <p:cTn id="85" dur="500"/>
                                        <p:tgtEl>
                                          <p:spTgt spid="1691"/>
                                        </p:tgtEl>
                                      </p:cBhvr>
                                    </p:animEffect>
                                  </p:childTnLst>
                                </p:cTn>
                              </p:par>
                              <p:par>
                                <p:cTn id="86" presetID="10" presetClass="entr" presetSubtype="0" fill="hold" nodeType="withEffect">
                                  <p:stCondLst>
                                    <p:cond delay="0"/>
                                  </p:stCondLst>
                                  <p:childTnLst>
                                    <p:set>
                                      <p:cBhvr>
                                        <p:cTn id="87" dur="1" fill="hold">
                                          <p:stCondLst>
                                            <p:cond delay="0"/>
                                          </p:stCondLst>
                                        </p:cTn>
                                        <p:tgtEl>
                                          <p:spTgt spid="1694"/>
                                        </p:tgtEl>
                                        <p:attrNameLst>
                                          <p:attrName>style.visibility</p:attrName>
                                        </p:attrNameLst>
                                      </p:cBhvr>
                                      <p:to>
                                        <p:strVal val="visible"/>
                                      </p:to>
                                    </p:set>
                                    <p:animEffect transition="in" filter="fade">
                                      <p:cBhvr>
                                        <p:cTn id="88" dur="500"/>
                                        <p:tgtEl>
                                          <p:spTgt spid="1694"/>
                                        </p:tgtEl>
                                      </p:cBhvr>
                                    </p:animEffect>
                                  </p:childTnLst>
                                </p:cTn>
                              </p:par>
                              <p:par>
                                <p:cTn id="89" presetID="10" presetClass="entr" presetSubtype="0" fill="hold" nodeType="withEffect">
                                  <p:stCondLst>
                                    <p:cond delay="0"/>
                                  </p:stCondLst>
                                  <p:childTnLst>
                                    <p:set>
                                      <p:cBhvr>
                                        <p:cTn id="90" dur="1" fill="hold">
                                          <p:stCondLst>
                                            <p:cond delay="0"/>
                                          </p:stCondLst>
                                        </p:cTn>
                                        <p:tgtEl>
                                          <p:spTgt spid="1690"/>
                                        </p:tgtEl>
                                        <p:attrNameLst>
                                          <p:attrName>style.visibility</p:attrName>
                                        </p:attrNameLst>
                                      </p:cBhvr>
                                      <p:to>
                                        <p:strVal val="visible"/>
                                      </p:to>
                                    </p:set>
                                    <p:animEffect transition="in" filter="fade">
                                      <p:cBhvr>
                                        <p:cTn id="91" dur="500"/>
                                        <p:tgtEl>
                                          <p:spTgt spid="1690"/>
                                        </p:tgtEl>
                                      </p:cBhvr>
                                    </p:animEffect>
                                  </p:childTnLst>
                                </p:cTn>
                              </p:par>
                              <p:par>
                                <p:cTn id="92" presetID="10" presetClass="entr" presetSubtype="0" fill="hold" nodeType="withEffect">
                                  <p:stCondLst>
                                    <p:cond delay="0"/>
                                  </p:stCondLst>
                                  <p:childTnLst>
                                    <p:set>
                                      <p:cBhvr>
                                        <p:cTn id="93" dur="1" fill="hold">
                                          <p:stCondLst>
                                            <p:cond delay="0"/>
                                          </p:stCondLst>
                                        </p:cTn>
                                        <p:tgtEl>
                                          <p:spTgt spid="1688"/>
                                        </p:tgtEl>
                                        <p:attrNameLst>
                                          <p:attrName>style.visibility</p:attrName>
                                        </p:attrNameLst>
                                      </p:cBhvr>
                                      <p:to>
                                        <p:strVal val="visible"/>
                                      </p:to>
                                    </p:set>
                                    <p:animEffect transition="in" filter="fade">
                                      <p:cBhvr>
                                        <p:cTn id="94" dur="500"/>
                                        <p:tgtEl>
                                          <p:spTgt spid="1688"/>
                                        </p:tgtEl>
                                      </p:cBhvr>
                                    </p:animEffect>
                                  </p:childTnLst>
                                </p:cTn>
                              </p:par>
                              <p:par>
                                <p:cTn id="95" presetID="10" presetClass="entr" presetSubtype="0" fill="hold" nodeType="withEffect">
                                  <p:stCondLst>
                                    <p:cond delay="0"/>
                                  </p:stCondLst>
                                  <p:childTnLst>
                                    <p:set>
                                      <p:cBhvr>
                                        <p:cTn id="96" dur="1" fill="hold">
                                          <p:stCondLst>
                                            <p:cond delay="0"/>
                                          </p:stCondLst>
                                        </p:cTn>
                                        <p:tgtEl>
                                          <p:spTgt spid="1681"/>
                                        </p:tgtEl>
                                        <p:attrNameLst>
                                          <p:attrName>style.visibility</p:attrName>
                                        </p:attrNameLst>
                                      </p:cBhvr>
                                      <p:to>
                                        <p:strVal val="visible"/>
                                      </p:to>
                                    </p:set>
                                    <p:animEffect transition="in" filter="fade">
                                      <p:cBhvr>
                                        <p:cTn id="97" dur="500"/>
                                        <p:tgtEl>
                                          <p:spTgt spid="1681"/>
                                        </p:tgtEl>
                                      </p:cBhvr>
                                    </p:animEffect>
                                  </p:childTnLst>
                                </p:cTn>
                              </p:par>
                            </p:childTnLst>
                          </p:cTn>
                        </p:par>
                        <p:par>
                          <p:cTn id="98" fill="hold">
                            <p:stCondLst>
                              <p:cond delay="5000"/>
                            </p:stCondLst>
                            <p:childTnLst>
                              <p:par>
                                <p:cTn id="99" presetID="10" presetClass="entr" presetSubtype="0" fill="hold" nodeType="afterEffect">
                                  <p:stCondLst>
                                    <p:cond delay="0"/>
                                  </p:stCondLst>
                                  <p:childTnLst>
                                    <p:set>
                                      <p:cBhvr>
                                        <p:cTn id="100" dur="1" fill="hold">
                                          <p:stCondLst>
                                            <p:cond delay="0"/>
                                          </p:stCondLst>
                                        </p:cTn>
                                        <p:tgtEl>
                                          <p:spTgt spid="1665"/>
                                        </p:tgtEl>
                                        <p:attrNameLst>
                                          <p:attrName>style.visibility</p:attrName>
                                        </p:attrNameLst>
                                      </p:cBhvr>
                                      <p:to>
                                        <p:strVal val="visible"/>
                                      </p:to>
                                    </p:set>
                                    <p:animEffect transition="in" filter="fade">
                                      <p:cBhvr>
                                        <p:cTn id="101" dur="500"/>
                                        <p:tgtEl>
                                          <p:spTgt spid="1665"/>
                                        </p:tgtEl>
                                      </p:cBhvr>
                                    </p:animEffect>
                                  </p:childTnLst>
                                </p:cTn>
                              </p:par>
                              <p:par>
                                <p:cTn id="102" presetID="10" presetClass="entr" presetSubtype="0" fill="hold" nodeType="withEffect">
                                  <p:stCondLst>
                                    <p:cond delay="0"/>
                                  </p:stCondLst>
                                  <p:childTnLst>
                                    <p:set>
                                      <p:cBhvr>
                                        <p:cTn id="103" dur="1" fill="hold">
                                          <p:stCondLst>
                                            <p:cond delay="0"/>
                                          </p:stCondLst>
                                        </p:cTn>
                                        <p:tgtEl>
                                          <p:spTgt spid="1666"/>
                                        </p:tgtEl>
                                        <p:attrNameLst>
                                          <p:attrName>style.visibility</p:attrName>
                                        </p:attrNameLst>
                                      </p:cBhvr>
                                      <p:to>
                                        <p:strVal val="visible"/>
                                      </p:to>
                                    </p:set>
                                    <p:animEffect transition="in" filter="fade">
                                      <p:cBhvr>
                                        <p:cTn id="104" dur="500"/>
                                        <p:tgtEl>
                                          <p:spTgt spid="1666"/>
                                        </p:tgtEl>
                                      </p:cBhvr>
                                    </p:animEffect>
                                  </p:childTnLst>
                                </p:cTn>
                              </p:par>
                              <p:par>
                                <p:cTn id="105" presetID="10" presetClass="entr" presetSubtype="0" fill="hold" nodeType="withEffect">
                                  <p:stCondLst>
                                    <p:cond delay="0"/>
                                  </p:stCondLst>
                                  <p:childTnLst>
                                    <p:set>
                                      <p:cBhvr>
                                        <p:cTn id="106" dur="1" fill="hold">
                                          <p:stCondLst>
                                            <p:cond delay="0"/>
                                          </p:stCondLst>
                                        </p:cTn>
                                        <p:tgtEl>
                                          <p:spTgt spid="1667"/>
                                        </p:tgtEl>
                                        <p:attrNameLst>
                                          <p:attrName>style.visibility</p:attrName>
                                        </p:attrNameLst>
                                      </p:cBhvr>
                                      <p:to>
                                        <p:strVal val="visible"/>
                                      </p:to>
                                    </p:set>
                                    <p:animEffect transition="in" filter="fade">
                                      <p:cBhvr>
                                        <p:cTn id="107" dur="500"/>
                                        <p:tgtEl>
                                          <p:spTgt spid="1667"/>
                                        </p:tgtEl>
                                      </p:cBhvr>
                                    </p:animEffect>
                                  </p:childTnLst>
                                </p:cTn>
                              </p:par>
                              <p:par>
                                <p:cTn id="108" presetID="10" presetClass="entr" presetSubtype="0" fill="hold" nodeType="withEffect">
                                  <p:stCondLst>
                                    <p:cond delay="0"/>
                                  </p:stCondLst>
                                  <p:childTnLst>
                                    <p:set>
                                      <p:cBhvr>
                                        <p:cTn id="109" dur="1" fill="hold">
                                          <p:stCondLst>
                                            <p:cond delay="0"/>
                                          </p:stCondLst>
                                        </p:cTn>
                                        <p:tgtEl>
                                          <p:spTgt spid="1668"/>
                                        </p:tgtEl>
                                        <p:attrNameLst>
                                          <p:attrName>style.visibility</p:attrName>
                                        </p:attrNameLst>
                                      </p:cBhvr>
                                      <p:to>
                                        <p:strVal val="visible"/>
                                      </p:to>
                                    </p:set>
                                    <p:animEffect transition="in" filter="fade">
                                      <p:cBhvr>
                                        <p:cTn id="110" dur="500"/>
                                        <p:tgtEl>
                                          <p:spTgt spid="1668"/>
                                        </p:tgtEl>
                                      </p:cBhvr>
                                    </p:animEffect>
                                  </p:childTnLst>
                                </p:cTn>
                              </p:par>
                              <p:par>
                                <p:cTn id="111" presetID="10" presetClass="entr" presetSubtype="0" fill="hold" nodeType="withEffect">
                                  <p:stCondLst>
                                    <p:cond delay="0"/>
                                  </p:stCondLst>
                                  <p:childTnLst>
                                    <p:set>
                                      <p:cBhvr>
                                        <p:cTn id="112" dur="1" fill="hold">
                                          <p:stCondLst>
                                            <p:cond delay="0"/>
                                          </p:stCondLst>
                                        </p:cTn>
                                        <p:tgtEl>
                                          <p:spTgt spid="1669"/>
                                        </p:tgtEl>
                                        <p:attrNameLst>
                                          <p:attrName>style.visibility</p:attrName>
                                        </p:attrNameLst>
                                      </p:cBhvr>
                                      <p:to>
                                        <p:strVal val="visible"/>
                                      </p:to>
                                    </p:set>
                                    <p:animEffect transition="in" filter="fade">
                                      <p:cBhvr>
                                        <p:cTn id="113" dur="500"/>
                                        <p:tgtEl>
                                          <p:spTgt spid="1669"/>
                                        </p:tgtEl>
                                      </p:cBhvr>
                                    </p:animEffect>
                                  </p:childTnLst>
                                </p:cTn>
                              </p:par>
                              <p:par>
                                <p:cTn id="114" presetID="10" presetClass="entr" presetSubtype="0" fill="hold" nodeType="withEffect">
                                  <p:stCondLst>
                                    <p:cond delay="0"/>
                                  </p:stCondLst>
                                  <p:childTnLst>
                                    <p:set>
                                      <p:cBhvr>
                                        <p:cTn id="115" dur="1" fill="hold">
                                          <p:stCondLst>
                                            <p:cond delay="0"/>
                                          </p:stCondLst>
                                        </p:cTn>
                                        <p:tgtEl>
                                          <p:spTgt spid="1670"/>
                                        </p:tgtEl>
                                        <p:attrNameLst>
                                          <p:attrName>style.visibility</p:attrName>
                                        </p:attrNameLst>
                                      </p:cBhvr>
                                      <p:to>
                                        <p:strVal val="visible"/>
                                      </p:to>
                                    </p:set>
                                    <p:animEffect transition="in" filter="fade">
                                      <p:cBhvr>
                                        <p:cTn id="116" dur="500"/>
                                        <p:tgtEl>
                                          <p:spTgt spid="1670"/>
                                        </p:tgtEl>
                                      </p:cBhvr>
                                    </p:animEffect>
                                  </p:childTnLst>
                                </p:cTn>
                              </p:par>
                              <p:par>
                                <p:cTn id="117" presetID="10" presetClass="entr" presetSubtype="0" fill="hold" nodeType="withEffect">
                                  <p:stCondLst>
                                    <p:cond delay="0"/>
                                  </p:stCondLst>
                                  <p:childTnLst>
                                    <p:set>
                                      <p:cBhvr>
                                        <p:cTn id="118" dur="1" fill="hold">
                                          <p:stCondLst>
                                            <p:cond delay="0"/>
                                          </p:stCondLst>
                                        </p:cTn>
                                        <p:tgtEl>
                                          <p:spTgt spid="1671"/>
                                        </p:tgtEl>
                                        <p:attrNameLst>
                                          <p:attrName>style.visibility</p:attrName>
                                        </p:attrNameLst>
                                      </p:cBhvr>
                                      <p:to>
                                        <p:strVal val="visible"/>
                                      </p:to>
                                    </p:set>
                                    <p:animEffect transition="in" filter="fade">
                                      <p:cBhvr>
                                        <p:cTn id="119" dur="500"/>
                                        <p:tgtEl>
                                          <p:spTgt spid="1671"/>
                                        </p:tgtEl>
                                      </p:cBhvr>
                                    </p:animEffect>
                                  </p:childTnLst>
                                </p:cTn>
                              </p:par>
                              <p:par>
                                <p:cTn id="120" presetID="10" presetClass="entr" presetSubtype="0" fill="hold" nodeType="withEffect">
                                  <p:stCondLst>
                                    <p:cond delay="0"/>
                                  </p:stCondLst>
                                  <p:childTnLst>
                                    <p:set>
                                      <p:cBhvr>
                                        <p:cTn id="121" dur="1" fill="hold">
                                          <p:stCondLst>
                                            <p:cond delay="0"/>
                                          </p:stCondLst>
                                        </p:cTn>
                                        <p:tgtEl>
                                          <p:spTgt spid="1672"/>
                                        </p:tgtEl>
                                        <p:attrNameLst>
                                          <p:attrName>style.visibility</p:attrName>
                                        </p:attrNameLst>
                                      </p:cBhvr>
                                      <p:to>
                                        <p:strVal val="visible"/>
                                      </p:to>
                                    </p:set>
                                    <p:animEffect transition="in" filter="fade">
                                      <p:cBhvr>
                                        <p:cTn id="122" dur="500"/>
                                        <p:tgtEl>
                                          <p:spTgt spid="1672"/>
                                        </p:tgtEl>
                                      </p:cBhvr>
                                    </p:animEffect>
                                  </p:childTnLst>
                                </p:cTn>
                              </p:par>
                              <p:par>
                                <p:cTn id="123" presetID="10" presetClass="entr" presetSubtype="0" fill="hold" nodeType="withEffect">
                                  <p:stCondLst>
                                    <p:cond delay="0"/>
                                  </p:stCondLst>
                                  <p:childTnLst>
                                    <p:set>
                                      <p:cBhvr>
                                        <p:cTn id="124" dur="1" fill="hold">
                                          <p:stCondLst>
                                            <p:cond delay="0"/>
                                          </p:stCondLst>
                                        </p:cTn>
                                        <p:tgtEl>
                                          <p:spTgt spid="1673"/>
                                        </p:tgtEl>
                                        <p:attrNameLst>
                                          <p:attrName>style.visibility</p:attrName>
                                        </p:attrNameLst>
                                      </p:cBhvr>
                                      <p:to>
                                        <p:strVal val="visible"/>
                                      </p:to>
                                    </p:set>
                                    <p:animEffect transition="in" filter="fade">
                                      <p:cBhvr>
                                        <p:cTn id="125" dur="500"/>
                                        <p:tgtEl>
                                          <p:spTgt spid="1673"/>
                                        </p:tgtEl>
                                      </p:cBhvr>
                                    </p:animEffect>
                                  </p:childTnLst>
                                </p:cTn>
                              </p:par>
                              <p:par>
                                <p:cTn id="126" presetID="10" presetClass="entr" presetSubtype="0" fill="hold" nodeType="withEffect">
                                  <p:stCondLst>
                                    <p:cond delay="0"/>
                                  </p:stCondLst>
                                  <p:childTnLst>
                                    <p:set>
                                      <p:cBhvr>
                                        <p:cTn id="127" dur="1" fill="hold">
                                          <p:stCondLst>
                                            <p:cond delay="0"/>
                                          </p:stCondLst>
                                        </p:cTn>
                                        <p:tgtEl>
                                          <p:spTgt spid="1674"/>
                                        </p:tgtEl>
                                        <p:attrNameLst>
                                          <p:attrName>style.visibility</p:attrName>
                                        </p:attrNameLst>
                                      </p:cBhvr>
                                      <p:to>
                                        <p:strVal val="visible"/>
                                      </p:to>
                                    </p:set>
                                    <p:animEffect transition="in" filter="fade">
                                      <p:cBhvr>
                                        <p:cTn id="128" dur="500"/>
                                        <p:tgtEl>
                                          <p:spTgt spid="1674"/>
                                        </p:tgtEl>
                                      </p:cBhvr>
                                    </p:animEffect>
                                  </p:childTnLst>
                                </p:cTn>
                              </p:par>
                              <p:par>
                                <p:cTn id="129" presetID="10" presetClass="entr" presetSubtype="0" fill="hold" nodeType="withEffect">
                                  <p:stCondLst>
                                    <p:cond delay="0"/>
                                  </p:stCondLst>
                                  <p:childTnLst>
                                    <p:set>
                                      <p:cBhvr>
                                        <p:cTn id="130" dur="1" fill="hold">
                                          <p:stCondLst>
                                            <p:cond delay="0"/>
                                          </p:stCondLst>
                                        </p:cTn>
                                        <p:tgtEl>
                                          <p:spTgt spid="1675"/>
                                        </p:tgtEl>
                                        <p:attrNameLst>
                                          <p:attrName>style.visibility</p:attrName>
                                        </p:attrNameLst>
                                      </p:cBhvr>
                                      <p:to>
                                        <p:strVal val="visible"/>
                                      </p:to>
                                    </p:set>
                                    <p:animEffect transition="in" filter="fade">
                                      <p:cBhvr>
                                        <p:cTn id="131" dur="500"/>
                                        <p:tgtEl>
                                          <p:spTgt spid="1675"/>
                                        </p:tgtEl>
                                      </p:cBhvr>
                                    </p:animEffect>
                                  </p:childTnLst>
                                </p:cTn>
                              </p:par>
                              <p:par>
                                <p:cTn id="132" presetID="10" presetClass="entr" presetSubtype="0" fill="hold" nodeType="withEffect">
                                  <p:stCondLst>
                                    <p:cond delay="0"/>
                                  </p:stCondLst>
                                  <p:childTnLst>
                                    <p:set>
                                      <p:cBhvr>
                                        <p:cTn id="133" dur="1" fill="hold">
                                          <p:stCondLst>
                                            <p:cond delay="0"/>
                                          </p:stCondLst>
                                        </p:cTn>
                                        <p:tgtEl>
                                          <p:spTgt spid="1676"/>
                                        </p:tgtEl>
                                        <p:attrNameLst>
                                          <p:attrName>style.visibility</p:attrName>
                                        </p:attrNameLst>
                                      </p:cBhvr>
                                      <p:to>
                                        <p:strVal val="visible"/>
                                      </p:to>
                                    </p:set>
                                    <p:animEffect transition="in" filter="fade">
                                      <p:cBhvr>
                                        <p:cTn id="134" dur="500"/>
                                        <p:tgtEl>
                                          <p:spTgt spid="1676"/>
                                        </p:tgtEl>
                                      </p:cBhvr>
                                    </p:animEffect>
                                  </p:childTnLst>
                                </p:cTn>
                              </p:par>
                              <p:par>
                                <p:cTn id="135" presetID="10" presetClass="entr" presetSubtype="0" fill="hold" nodeType="withEffect">
                                  <p:stCondLst>
                                    <p:cond delay="0"/>
                                  </p:stCondLst>
                                  <p:childTnLst>
                                    <p:set>
                                      <p:cBhvr>
                                        <p:cTn id="136" dur="1" fill="hold">
                                          <p:stCondLst>
                                            <p:cond delay="0"/>
                                          </p:stCondLst>
                                        </p:cTn>
                                        <p:tgtEl>
                                          <p:spTgt spid="1677"/>
                                        </p:tgtEl>
                                        <p:attrNameLst>
                                          <p:attrName>style.visibility</p:attrName>
                                        </p:attrNameLst>
                                      </p:cBhvr>
                                      <p:to>
                                        <p:strVal val="visible"/>
                                      </p:to>
                                    </p:set>
                                    <p:animEffect transition="in" filter="fade">
                                      <p:cBhvr>
                                        <p:cTn id="137" dur="500"/>
                                        <p:tgtEl>
                                          <p:spTgt spid="1677"/>
                                        </p:tgtEl>
                                      </p:cBhvr>
                                    </p:animEffect>
                                  </p:childTnLst>
                                </p:cTn>
                              </p:par>
                              <p:par>
                                <p:cTn id="138" presetID="10" presetClass="entr" presetSubtype="0" fill="hold" nodeType="withEffect">
                                  <p:stCondLst>
                                    <p:cond delay="0"/>
                                  </p:stCondLst>
                                  <p:childTnLst>
                                    <p:set>
                                      <p:cBhvr>
                                        <p:cTn id="139" dur="1" fill="hold">
                                          <p:stCondLst>
                                            <p:cond delay="0"/>
                                          </p:stCondLst>
                                        </p:cTn>
                                        <p:tgtEl>
                                          <p:spTgt spid="1678"/>
                                        </p:tgtEl>
                                        <p:attrNameLst>
                                          <p:attrName>style.visibility</p:attrName>
                                        </p:attrNameLst>
                                      </p:cBhvr>
                                      <p:to>
                                        <p:strVal val="visible"/>
                                      </p:to>
                                    </p:set>
                                    <p:animEffect transition="in" filter="fade">
                                      <p:cBhvr>
                                        <p:cTn id="140" dur="500"/>
                                        <p:tgtEl>
                                          <p:spTgt spid="1678"/>
                                        </p:tgtEl>
                                      </p:cBhvr>
                                    </p:animEffect>
                                  </p:childTnLst>
                                </p:cTn>
                              </p:par>
                              <p:par>
                                <p:cTn id="141" presetID="10" presetClass="entr" presetSubtype="0" fill="hold" nodeType="withEffect">
                                  <p:stCondLst>
                                    <p:cond delay="0"/>
                                  </p:stCondLst>
                                  <p:childTnLst>
                                    <p:set>
                                      <p:cBhvr>
                                        <p:cTn id="142" dur="1" fill="hold">
                                          <p:stCondLst>
                                            <p:cond delay="0"/>
                                          </p:stCondLst>
                                        </p:cTn>
                                        <p:tgtEl>
                                          <p:spTgt spid="1679"/>
                                        </p:tgtEl>
                                        <p:attrNameLst>
                                          <p:attrName>style.visibility</p:attrName>
                                        </p:attrNameLst>
                                      </p:cBhvr>
                                      <p:to>
                                        <p:strVal val="visible"/>
                                      </p:to>
                                    </p:set>
                                    <p:animEffect transition="in" filter="fade">
                                      <p:cBhvr>
                                        <p:cTn id="143" dur="500"/>
                                        <p:tgtEl>
                                          <p:spTgt spid="1679"/>
                                        </p:tgtEl>
                                      </p:cBhvr>
                                    </p:animEffect>
                                  </p:childTnLst>
                                </p:cTn>
                              </p:par>
                              <p:par>
                                <p:cTn id="144" presetID="10" presetClass="entr" presetSubtype="0" fill="hold" nodeType="withEffect">
                                  <p:stCondLst>
                                    <p:cond delay="0"/>
                                  </p:stCondLst>
                                  <p:childTnLst>
                                    <p:set>
                                      <p:cBhvr>
                                        <p:cTn id="145" dur="1" fill="hold">
                                          <p:stCondLst>
                                            <p:cond delay="0"/>
                                          </p:stCondLst>
                                        </p:cTn>
                                        <p:tgtEl>
                                          <p:spTgt spid="1680"/>
                                        </p:tgtEl>
                                        <p:attrNameLst>
                                          <p:attrName>style.visibility</p:attrName>
                                        </p:attrNameLst>
                                      </p:cBhvr>
                                      <p:to>
                                        <p:strVal val="visible"/>
                                      </p:to>
                                    </p:set>
                                    <p:animEffect transition="in" filter="fade">
                                      <p:cBhvr>
                                        <p:cTn id="146" dur="500"/>
                                        <p:tgtEl>
                                          <p:spTgt spid="1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66"/>
        <p:cNvGrpSpPr/>
        <p:nvPr/>
      </p:nvGrpSpPr>
      <p:grpSpPr>
        <a:xfrm>
          <a:off x="0" y="0"/>
          <a:ext cx="0" cy="0"/>
          <a:chOff x="0" y="0"/>
          <a:chExt cx="0" cy="0"/>
        </a:xfrm>
      </p:grpSpPr>
      <p:sp>
        <p:nvSpPr>
          <p:cNvPr id="6667" name="Google Shape;6667;p134"/>
          <p:cNvSpPr txBox="1">
            <a:spLocks noGrp="1"/>
          </p:cNvSpPr>
          <p:nvPr>
            <p:ph type="title"/>
          </p:nvPr>
        </p:nvSpPr>
        <p:spPr>
          <a:xfrm>
            <a:off x="485758" y="318659"/>
            <a:ext cx="10515600" cy="10006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Tite Matrix</a:t>
            </a:r>
            <a:endParaRPr/>
          </a:p>
        </p:txBody>
      </p:sp>
      <p:sp>
        <p:nvSpPr>
          <p:cNvPr id="6668" name="Google Shape;6668;p134"/>
          <p:cNvSpPr/>
          <p:nvPr/>
        </p:nvSpPr>
        <p:spPr>
          <a:xfrm>
            <a:off x="1759651" y="1808480"/>
            <a:ext cx="2920948" cy="524133"/>
          </a:xfrm>
          <a:prstGeom prst="roundRect">
            <a:avLst>
              <a:gd name="adj" fmla="val 16667"/>
            </a:avLst>
          </a:prstGeom>
          <a:solidFill>
            <a:srgbClr val="8B8B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669" name="Google Shape;6669;p134"/>
          <p:cNvSpPr/>
          <p:nvPr/>
        </p:nvSpPr>
        <p:spPr>
          <a:xfrm>
            <a:off x="1759651" y="2448026"/>
            <a:ext cx="1422256" cy="524133"/>
          </a:xfrm>
          <a:prstGeom prst="roundRect">
            <a:avLst>
              <a:gd name="adj" fmla="val 16667"/>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670" name="Google Shape;6670;p134"/>
          <p:cNvSpPr/>
          <p:nvPr/>
        </p:nvSpPr>
        <p:spPr>
          <a:xfrm>
            <a:off x="3258343" y="2448026"/>
            <a:ext cx="1422256" cy="524133"/>
          </a:xfrm>
          <a:prstGeom prst="roundRect">
            <a:avLst>
              <a:gd name="adj" fmla="val 16667"/>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671" name="Google Shape;6671;p134"/>
          <p:cNvSpPr/>
          <p:nvPr/>
        </p:nvSpPr>
        <p:spPr>
          <a:xfrm rot="-5400000">
            <a:off x="-693732" y="4269673"/>
            <a:ext cx="2920948" cy="524133"/>
          </a:xfrm>
          <a:prstGeom prst="roundRect">
            <a:avLst>
              <a:gd name="adj" fmla="val 16667"/>
            </a:avLst>
          </a:prstGeom>
          <a:solidFill>
            <a:srgbClr val="8B8B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672" name="Google Shape;6672;p134"/>
          <p:cNvSpPr/>
          <p:nvPr/>
        </p:nvSpPr>
        <p:spPr>
          <a:xfrm rot="-5400000">
            <a:off x="695160" y="5019019"/>
            <a:ext cx="1422256" cy="524133"/>
          </a:xfrm>
          <a:prstGeom prst="roundRect">
            <a:avLst>
              <a:gd name="adj" fmla="val 16667"/>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673" name="Google Shape;6673;p134"/>
          <p:cNvSpPr/>
          <p:nvPr/>
        </p:nvSpPr>
        <p:spPr>
          <a:xfrm rot="-5400000">
            <a:off x="695160" y="3520326"/>
            <a:ext cx="1422256" cy="524133"/>
          </a:xfrm>
          <a:prstGeom prst="roundRect">
            <a:avLst>
              <a:gd name="adj" fmla="val 16667"/>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674" name="Google Shape;6674;p134"/>
          <p:cNvSpPr/>
          <p:nvPr/>
        </p:nvSpPr>
        <p:spPr>
          <a:xfrm>
            <a:off x="1768579" y="3064707"/>
            <a:ext cx="1388739" cy="138873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675" name="Google Shape;6675;p134"/>
          <p:cNvSpPr/>
          <p:nvPr/>
        </p:nvSpPr>
        <p:spPr>
          <a:xfrm>
            <a:off x="3300788" y="3064707"/>
            <a:ext cx="1388739" cy="138873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676" name="Google Shape;6676;p134"/>
          <p:cNvSpPr/>
          <p:nvPr/>
        </p:nvSpPr>
        <p:spPr>
          <a:xfrm>
            <a:off x="1768579" y="4569956"/>
            <a:ext cx="1388739" cy="1388739"/>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677" name="Google Shape;6677;p134"/>
          <p:cNvSpPr/>
          <p:nvPr/>
        </p:nvSpPr>
        <p:spPr>
          <a:xfrm>
            <a:off x="3300788" y="4569956"/>
            <a:ext cx="1388739" cy="138873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678" name="Google Shape;6678;p134"/>
          <p:cNvSpPr/>
          <p:nvPr/>
        </p:nvSpPr>
        <p:spPr>
          <a:xfrm rot="-5400000">
            <a:off x="304879" y="4330455"/>
            <a:ext cx="923725" cy="402569"/>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Lato"/>
                <a:ea typeface="Lato"/>
                <a:cs typeface="Lato"/>
                <a:sym typeface="Lato"/>
              </a:rPr>
              <a:t>Source</a:t>
            </a:r>
            <a:endParaRPr sz="1600" b="1">
              <a:solidFill>
                <a:schemeClr val="lt1"/>
              </a:solidFill>
              <a:latin typeface="Lato"/>
              <a:ea typeface="Lato"/>
              <a:cs typeface="Lato"/>
              <a:sym typeface="Lato"/>
            </a:endParaRPr>
          </a:p>
        </p:txBody>
      </p:sp>
      <p:sp>
        <p:nvSpPr>
          <p:cNvPr id="6679" name="Google Shape;6679;p134"/>
          <p:cNvSpPr/>
          <p:nvPr/>
        </p:nvSpPr>
        <p:spPr>
          <a:xfrm rot="-5400000">
            <a:off x="937268" y="3599407"/>
            <a:ext cx="938041" cy="365972"/>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Lato"/>
                <a:ea typeface="Lato"/>
                <a:cs typeface="Lato"/>
                <a:sym typeface="Lato"/>
              </a:rPr>
              <a:t>Internal</a:t>
            </a:r>
            <a:endParaRPr sz="1400" b="1">
              <a:solidFill>
                <a:schemeClr val="lt1"/>
              </a:solidFill>
              <a:latin typeface="Lato"/>
              <a:ea typeface="Lato"/>
              <a:cs typeface="Lato"/>
              <a:sym typeface="Lato"/>
            </a:endParaRPr>
          </a:p>
        </p:txBody>
      </p:sp>
      <p:sp>
        <p:nvSpPr>
          <p:cNvPr id="6680" name="Google Shape;6680;p134"/>
          <p:cNvSpPr/>
          <p:nvPr/>
        </p:nvSpPr>
        <p:spPr>
          <a:xfrm rot="-5400000">
            <a:off x="923020" y="5098098"/>
            <a:ext cx="966535" cy="365972"/>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Lato"/>
                <a:ea typeface="Lato"/>
                <a:cs typeface="Lato"/>
                <a:sym typeface="Lato"/>
              </a:rPr>
              <a:t>External</a:t>
            </a:r>
            <a:endParaRPr sz="1400" b="1">
              <a:solidFill>
                <a:schemeClr val="lt1"/>
              </a:solidFill>
              <a:latin typeface="Lato"/>
              <a:ea typeface="Lato"/>
              <a:cs typeface="Lato"/>
              <a:sym typeface="Lato"/>
            </a:endParaRPr>
          </a:p>
        </p:txBody>
      </p:sp>
      <p:sp>
        <p:nvSpPr>
          <p:cNvPr id="6681" name="Google Shape;6681;p134"/>
          <p:cNvSpPr/>
          <p:nvPr/>
        </p:nvSpPr>
        <p:spPr>
          <a:xfrm>
            <a:off x="2572872" y="1869262"/>
            <a:ext cx="1294505" cy="402569"/>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Lato"/>
                <a:ea typeface="Lato"/>
                <a:cs typeface="Lato"/>
                <a:sym typeface="Lato"/>
              </a:rPr>
              <a:t>Technique</a:t>
            </a:r>
            <a:endParaRPr sz="1600" b="1">
              <a:solidFill>
                <a:schemeClr val="lt1"/>
              </a:solidFill>
              <a:latin typeface="Lato"/>
              <a:ea typeface="Lato"/>
              <a:cs typeface="Lato"/>
              <a:sym typeface="Lato"/>
            </a:endParaRPr>
          </a:p>
        </p:txBody>
      </p:sp>
      <p:sp>
        <p:nvSpPr>
          <p:cNvPr id="6682" name="Google Shape;6682;p134"/>
          <p:cNvSpPr/>
          <p:nvPr/>
        </p:nvSpPr>
        <p:spPr>
          <a:xfrm>
            <a:off x="1826976" y="2527107"/>
            <a:ext cx="1287606" cy="365972"/>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Lato"/>
                <a:ea typeface="Lato"/>
                <a:cs typeface="Lato"/>
                <a:sym typeface="Lato"/>
              </a:rPr>
              <a:t>Comparison</a:t>
            </a:r>
            <a:endParaRPr sz="1400" b="1">
              <a:solidFill>
                <a:schemeClr val="lt1"/>
              </a:solidFill>
              <a:latin typeface="Lato"/>
              <a:ea typeface="Lato"/>
              <a:cs typeface="Lato"/>
              <a:sym typeface="Lato"/>
            </a:endParaRPr>
          </a:p>
        </p:txBody>
      </p:sp>
      <p:sp>
        <p:nvSpPr>
          <p:cNvPr id="6683" name="Google Shape;6683;p134"/>
          <p:cNvSpPr/>
          <p:nvPr/>
        </p:nvSpPr>
        <p:spPr>
          <a:xfrm>
            <a:off x="3435678" y="2527107"/>
            <a:ext cx="1067585" cy="365972"/>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Lato"/>
                <a:ea typeface="Lato"/>
                <a:cs typeface="Lato"/>
                <a:sym typeface="Lato"/>
              </a:rPr>
              <a:t>Influence</a:t>
            </a:r>
            <a:endParaRPr sz="1400" b="1">
              <a:solidFill>
                <a:schemeClr val="lt1"/>
              </a:solidFill>
              <a:latin typeface="Lato"/>
              <a:ea typeface="Lato"/>
              <a:cs typeface="Lato"/>
              <a:sym typeface="Lato"/>
            </a:endParaRPr>
          </a:p>
        </p:txBody>
      </p:sp>
      <p:sp>
        <p:nvSpPr>
          <p:cNvPr id="6684" name="Google Shape;6684;p134"/>
          <p:cNvSpPr/>
          <p:nvPr/>
        </p:nvSpPr>
        <p:spPr>
          <a:xfrm>
            <a:off x="2165331" y="3886889"/>
            <a:ext cx="595240" cy="340519"/>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a:ea typeface="Lato"/>
                <a:cs typeface="Lato"/>
                <a:sym typeface="Lato"/>
              </a:rPr>
              <a:t>Time</a:t>
            </a:r>
            <a:endParaRPr sz="1400" b="1">
              <a:solidFill>
                <a:schemeClr val="lt2"/>
              </a:solidFill>
              <a:latin typeface="Lato"/>
              <a:ea typeface="Lato"/>
              <a:cs typeface="Lato"/>
              <a:sym typeface="Lato"/>
            </a:endParaRPr>
          </a:p>
        </p:txBody>
      </p:sp>
      <p:sp>
        <p:nvSpPr>
          <p:cNvPr id="6685" name="Google Shape;6685;p134"/>
          <p:cNvSpPr/>
          <p:nvPr/>
        </p:nvSpPr>
        <p:spPr>
          <a:xfrm>
            <a:off x="3428388" y="3886889"/>
            <a:ext cx="1133544" cy="340519"/>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a:ea typeface="Lato"/>
                <a:cs typeface="Lato"/>
                <a:sym typeface="Lato"/>
              </a:rPr>
              <a:t>Interactions</a:t>
            </a:r>
            <a:endParaRPr sz="1400" b="1">
              <a:solidFill>
                <a:schemeClr val="lt2"/>
              </a:solidFill>
              <a:latin typeface="Lato"/>
              <a:ea typeface="Lato"/>
              <a:cs typeface="Lato"/>
              <a:sym typeface="Lato"/>
            </a:endParaRPr>
          </a:p>
        </p:txBody>
      </p:sp>
      <p:sp>
        <p:nvSpPr>
          <p:cNvPr id="6686" name="Google Shape;6686;p134"/>
          <p:cNvSpPr/>
          <p:nvPr/>
        </p:nvSpPr>
        <p:spPr>
          <a:xfrm>
            <a:off x="2088988" y="5398381"/>
            <a:ext cx="747925" cy="340519"/>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a:ea typeface="Lato"/>
                <a:cs typeface="Lato"/>
                <a:sym typeface="Lato"/>
              </a:rPr>
              <a:t>Trends</a:t>
            </a:r>
            <a:endParaRPr sz="1400" b="1">
              <a:solidFill>
                <a:schemeClr val="lt2"/>
              </a:solidFill>
              <a:latin typeface="Lato"/>
              <a:ea typeface="Lato"/>
              <a:cs typeface="Lato"/>
              <a:sym typeface="Lato"/>
            </a:endParaRPr>
          </a:p>
        </p:txBody>
      </p:sp>
      <p:sp>
        <p:nvSpPr>
          <p:cNvPr id="6687" name="Google Shape;6687;p134"/>
          <p:cNvSpPr/>
          <p:nvPr/>
        </p:nvSpPr>
        <p:spPr>
          <a:xfrm>
            <a:off x="3627855" y="5398381"/>
            <a:ext cx="734604" cy="340519"/>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a:ea typeface="Lato"/>
                <a:cs typeface="Lato"/>
                <a:sym typeface="Lato"/>
              </a:rPr>
              <a:t>Events</a:t>
            </a:r>
            <a:endParaRPr sz="1400" b="1">
              <a:solidFill>
                <a:schemeClr val="lt2"/>
              </a:solidFill>
              <a:latin typeface="Lato"/>
              <a:ea typeface="Lato"/>
              <a:cs typeface="Lato"/>
              <a:sym typeface="Lato"/>
            </a:endParaRPr>
          </a:p>
        </p:txBody>
      </p:sp>
      <p:sp>
        <p:nvSpPr>
          <p:cNvPr id="6688" name="Google Shape;6688;p134"/>
          <p:cNvSpPr/>
          <p:nvPr/>
        </p:nvSpPr>
        <p:spPr>
          <a:xfrm>
            <a:off x="1882424" y="1933620"/>
            <a:ext cx="273677" cy="278941"/>
          </a:xfrm>
          <a:custGeom>
            <a:avLst/>
            <a:gdLst/>
            <a:ahLst/>
            <a:cxnLst/>
            <a:rect l="l" t="t" r="r" b="b"/>
            <a:pathLst>
              <a:path w="66" h="65" extrusionOk="0">
                <a:moveTo>
                  <a:pt x="32" y="16"/>
                </a:moveTo>
                <a:cubicBezTo>
                  <a:pt x="23" y="16"/>
                  <a:pt x="16" y="23"/>
                  <a:pt x="16" y="32"/>
                </a:cubicBezTo>
                <a:cubicBezTo>
                  <a:pt x="16" y="41"/>
                  <a:pt x="23" y="49"/>
                  <a:pt x="32" y="49"/>
                </a:cubicBezTo>
                <a:cubicBezTo>
                  <a:pt x="42" y="49"/>
                  <a:pt x="49" y="41"/>
                  <a:pt x="49" y="32"/>
                </a:cubicBezTo>
                <a:cubicBezTo>
                  <a:pt x="49" y="23"/>
                  <a:pt x="42" y="16"/>
                  <a:pt x="32" y="16"/>
                </a:cubicBezTo>
                <a:close/>
                <a:moveTo>
                  <a:pt x="32" y="47"/>
                </a:moveTo>
                <a:cubicBezTo>
                  <a:pt x="24" y="47"/>
                  <a:pt x="18" y="40"/>
                  <a:pt x="18" y="32"/>
                </a:cubicBezTo>
                <a:cubicBezTo>
                  <a:pt x="18" y="24"/>
                  <a:pt x="24" y="18"/>
                  <a:pt x="32" y="18"/>
                </a:cubicBezTo>
                <a:cubicBezTo>
                  <a:pt x="40" y="18"/>
                  <a:pt x="47" y="24"/>
                  <a:pt x="47" y="32"/>
                </a:cubicBezTo>
                <a:cubicBezTo>
                  <a:pt x="47" y="40"/>
                  <a:pt x="40" y="47"/>
                  <a:pt x="32" y="47"/>
                </a:cubicBezTo>
                <a:close/>
                <a:moveTo>
                  <a:pt x="39" y="32"/>
                </a:moveTo>
                <a:cubicBezTo>
                  <a:pt x="39" y="36"/>
                  <a:pt x="36" y="39"/>
                  <a:pt x="32" y="39"/>
                </a:cubicBezTo>
                <a:cubicBezTo>
                  <a:pt x="29" y="39"/>
                  <a:pt x="26" y="36"/>
                  <a:pt x="26" y="32"/>
                </a:cubicBezTo>
                <a:cubicBezTo>
                  <a:pt x="26" y="28"/>
                  <a:pt x="29" y="25"/>
                  <a:pt x="32" y="25"/>
                </a:cubicBezTo>
                <a:cubicBezTo>
                  <a:pt x="36" y="25"/>
                  <a:pt x="39" y="28"/>
                  <a:pt x="39" y="32"/>
                </a:cubicBezTo>
                <a:close/>
                <a:moveTo>
                  <a:pt x="66" y="28"/>
                </a:moveTo>
                <a:cubicBezTo>
                  <a:pt x="66" y="27"/>
                  <a:pt x="66" y="27"/>
                  <a:pt x="65" y="26"/>
                </a:cubicBezTo>
                <a:cubicBezTo>
                  <a:pt x="65" y="26"/>
                  <a:pt x="64" y="26"/>
                  <a:pt x="64" y="26"/>
                </a:cubicBezTo>
                <a:cubicBezTo>
                  <a:pt x="64" y="26"/>
                  <a:pt x="64" y="26"/>
                  <a:pt x="63" y="26"/>
                </a:cubicBezTo>
                <a:cubicBezTo>
                  <a:pt x="63" y="26"/>
                  <a:pt x="63" y="26"/>
                  <a:pt x="63" y="26"/>
                </a:cubicBezTo>
                <a:cubicBezTo>
                  <a:pt x="61" y="26"/>
                  <a:pt x="60" y="25"/>
                  <a:pt x="59" y="24"/>
                </a:cubicBezTo>
                <a:cubicBezTo>
                  <a:pt x="59" y="22"/>
                  <a:pt x="60" y="20"/>
                  <a:pt x="61" y="19"/>
                </a:cubicBezTo>
                <a:cubicBezTo>
                  <a:pt x="62" y="19"/>
                  <a:pt x="62" y="19"/>
                  <a:pt x="62" y="18"/>
                </a:cubicBezTo>
                <a:cubicBezTo>
                  <a:pt x="63" y="17"/>
                  <a:pt x="63" y="17"/>
                  <a:pt x="62" y="16"/>
                </a:cubicBezTo>
                <a:cubicBezTo>
                  <a:pt x="61" y="14"/>
                  <a:pt x="59" y="11"/>
                  <a:pt x="57" y="9"/>
                </a:cubicBezTo>
                <a:cubicBezTo>
                  <a:pt x="57" y="9"/>
                  <a:pt x="56" y="9"/>
                  <a:pt x="56" y="9"/>
                </a:cubicBezTo>
                <a:cubicBezTo>
                  <a:pt x="56" y="9"/>
                  <a:pt x="56" y="9"/>
                  <a:pt x="56" y="9"/>
                </a:cubicBezTo>
                <a:cubicBezTo>
                  <a:pt x="55" y="9"/>
                  <a:pt x="54" y="9"/>
                  <a:pt x="54" y="9"/>
                </a:cubicBezTo>
                <a:cubicBezTo>
                  <a:pt x="53" y="10"/>
                  <a:pt x="52" y="11"/>
                  <a:pt x="51" y="11"/>
                </a:cubicBezTo>
                <a:cubicBezTo>
                  <a:pt x="51" y="11"/>
                  <a:pt x="50" y="10"/>
                  <a:pt x="49" y="10"/>
                </a:cubicBezTo>
                <a:cubicBezTo>
                  <a:pt x="48" y="9"/>
                  <a:pt x="47" y="7"/>
                  <a:pt x="48" y="5"/>
                </a:cubicBezTo>
                <a:cubicBezTo>
                  <a:pt x="49" y="5"/>
                  <a:pt x="49" y="4"/>
                  <a:pt x="49" y="4"/>
                </a:cubicBezTo>
                <a:cubicBezTo>
                  <a:pt x="48" y="3"/>
                  <a:pt x="48" y="3"/>
                  <a:pt x="47" y="2"/>
                </a:cubicBezTo>
                <a:cubicBezTo>
                  <a:pt x="45" y="1"/>
                  <a:pt x="42" y="0"/>
                  <a:pt x="39" y="0"/>
                </a:cubicBezTo>
                <a:cubicBezTo>
                  <a:pt x="39" y="0"/>
                  <a:pt x="39" y="0"/>
                  <a:pt x="39" y="0"/>
                </a:cubicBezTo>
                <a:cubicBezTo>
                  <a:pt x="38" y="0"/>
                  <a:pt x="38" y="0"/>
                  <a:pt x="37" y="0"/>
                </a:cubicBezTo>
                <a:cubicBezTo>
                  <a:pt x="37" y="0"/>
                  <a:pt x="37" y="1"/>
                  <a:pt x="37" y="1"/>
                </a:cubicBezTo>
                <a:cubicBezTo>
                  <a:pt x="37" y="3"/>
                  <a:pt x="35" y="5"/>
                  <a:pt x="33" y="5"/>
                </a:cubicBezTo>
                <a:cubicBezTo>
                  <a:pt x="31" y="5"/>
                  <a:pt x="30" y="3"/>
                  <a:pt x="30" y="1"/>
                </a:cubicBezTo>
                <a:cubicBezTo>
                  <a:pt x="30" y="1"/>
                  <a:pt x="29" y="0"/>
                  <a:pt x="29" y="0"/>
                </a:cubicBezTo>
                <a:cubicBezTo>
                  <a:pt x="28" y="0"/>
                  <a:pt x="28" y="0"/>
                  <a:pt x="28" y="0"/>
                </a:cubicBezTo>
                <a:cubicBezTo>
                  <a:pt x="27" y="0"/>
                  <a:pt x="27" y="0"/>
                  <a:pt x="27" y="0"/>
                </a:cubicBezTo>
                <a:cubicBezTo>
                  <a:pt x="24" y="0"/>
                  <a:pt x="21" y="1"/>
                  <a:pt x="19" y="2"/>
                </a:cubicBezTo>
                <a:cubicBezTo>
                  <a:pt x="18" y="3"/>
                  <a:pt x="18" y="3"/>
                  <a:pt x="18" y="4"/>
                </a:cubicBezTo>
                <a:cubicBezTo>
                  <a:pt x="18" y="4"/>
                  <a:pt x="18" y="5"/>
                  <a:pt x="18" y="5"/>
                </a:cubicBezTo>
                <a:cubicBezTo>
                  <a:pt x="19" y="7"/>
                  <a:pt x="19" y="9"/>
                  <a:pt x="17" y="10"/>
                </a:cubicBezTo>
                <a:cubicBezTo>
                  <a:pt x="16" y="10"/>
                  <a:pt x="16" y="11"/>
                  <a:pt x="15" y="11"/>
                </a:cubicBezTo>
                <a:cubicBezTo>
                  <a:pt x="14" y="11"/>
                  <a:pt x="13" y="10"/>
                  <a:pt x="12" y="9"/>
                </a:cubicBezTo>
                <a:cubicBezTo>
                  <a:pt x="12" y="9"/>
                  <a:pt x="11" y="9"/>
                  <a:pt x="11" y="9"/>
                </a:cubicBezTo>
                <a:cubicBezTo>
                  <a:pt x="11" y="9"/>
                  <a:pt x="11" y="9"/>
                  <a:pt x="11" y="9"/>
                </a:cubicBezTo>
                <a:cubicBezTo>
                  <a:pt x="10" y="9"/>
                  <a:pt x="10" y="9"/>
                  <a:pt x="9" y="9"/>
                </a:cubicBezTo>
                <a:cubicBezTo>
                  <a:pt x="7" y="11"/>
                  <a:pt x="5" y="14"/>
                  <a:pt x="4" y="16"/>
                </a:cubicBezTo>
                <a:cubicBezTo>
                  <a:pt x="4" y="17"/>
                  <a:pt x="4" y="17"/>
                  <a:pt x="4" y="18"/>
                </a:cubicBezTo>
                <a:cubicBezTo>
                  <a:pt x="4" y="19"/>
                  <a:pt x="5" y="19"/>
                  <a:pt x="5" y="19"/>
                </a:cubicBezTo>
                <a:cubicBezTo>
                  <a:pt x="7" y="20"/>
                  <a:pt x="8" y="22"/>
                  <a:pt x="7" y="24"/>
                </a:cubicBezTo>
                <a:cubicBezTo>
                  <a:pt x="7" y="25"/>
                  <a:pt x="5" y="26"/>
                  <a:pt x="4" y="26"/>
                </a:cubicBezTo>
                <a:cubicBezTo>
                  <a:pt x="3" y="26"/>
                  <a:pt x="3" y="26"/>
                  <a:pt x="3" y="26"/>
                </a:cubicBezTo>
                <a:cubicBezTo>
                  <a:pt x="3" y="26"/>
                  <a:pt x="3" y="26"/>
                  <a:pt x="2" y="26"/>
                </a:cubicBezTo>
                <a:cubicBezTo>
                  <a:pt x="2" y="26"/>
                  <a:pt x="2" y="26"/>
                  <a:pt x="1" y="26"/>
                </a:cubicBezTo>
                <a:cubicBezTo>
                  <a:pt x="1" y="27"/>
                  <a:pt x="0" y="27"/>
                  <a:pt x="0" y="28"/>
                </a:cubicBezTo>
                <a:cubicBezTo>
                  <a:pt x="0" y="29"/>
                  <a:pt x="0" y="31"/>
                  <a:pt x="0" y="32"/>
                </a:cubicBezTo>
                <a:cubicBezTo>
                  <a:pt x="0" y="33"/>
                  <a:pt x="0" y="35"/>
                  <a:pt x="0" y="36"/>
                </a:cubicBezTo>
                <a:cubicBezTo>
                  <a:pt x="0" y="37"/>
                  <a:pt x="1" y="38"/>
                  <a:pt x="1" y="38"/>
                </a:cubicBezTo>
                <a:cubicBezTo>
                  <a:pt x="2" y="38"/>
                  <a:pt x="2" y="38"/>
                  <a:pt x="2" y="38"/>
                </a:cubicBezTo>
                <a:cubicBezTo>
                  <a:pt x="3" y="38"/>
                  <a:pt x="3" y="38"/>
                  <a:pt x="3" y="38"/>
                </a:cubicBezTo>
                <a:cubicBezTo>
                  <a:pt x="3" y="38"/>
                  <a:pt x="3" y="38"/>
                  <a:pt x="4" y="38"/>
                </a:cubicBezTo>
                <a:cubicBezTo>
                  <a:pt x="5" y="38"/>
                  <a:pt x="7" y="39"/>
                  <a:pt x="7" y="41"/>
                </a:cubicBezTo>
                <a:cubicBezTo>
                  <a:pt x="8" y="42"/>
                  <a:pt x="7" y="44"/>
                  <a:pt x="5" y="45"/>
                </a:cubicBezTo>
                <a:cubicBezTo>
                  <a:pt x="5" y="45"/>
                  <a:pt x="4" y="46"/>
                  <a:pt x="4" y="46"/>
                </a:cubicBezTo>
                <a:cubicBezTo>
                  <a:pt x="4" y="47"/>
                  <a:pt x="4" y="47"/>
                  <a:pt x="4" y="48"/>
                </a:cubicBezTo>
                <a:cubicBezTo>
                  <a:pt x="5" y="50"/>
                  <a:pt x="7" y="53"/>
                  <a:pt x="9" y="55"/>
                </a:cubicBezTo>
                <a:cubicBezTo>
                  <a:pt x="10" y="55"/>
                  <a:pt x="10" y="55"/>
                  <a:pt x="11" y="55"/>
                </a:cubicBezTo>
                <a:cubicBezTo>
                  <a:pt x="11" y="55"/>
                  <a:pt x="11" y="55"/>
                  <a:pt x="11" y="55"/>
                </a:cubicBezTo>
                <a:cubicBezTo>
                  <a:pt x="11" y="55"/>
                  <a:pt x="12" y="55"/>
                  <a:pt x="12" y="55"/>
                </a:cubicBezTo>
                <a:cubicBezTo>
                  <a:pt x="13" y="54"/>
                  <a:pt x="14" y="54"/>
                  <a:pt x="15" y="54"/>
                </a:cubicBezTo>
                <a:cubicBezTo>
                  <a:pt x="16" y="54"/>
                  <a:pt x="16" y="54"/>
                  <a:pt x="17" y="54"/>
                </a:cubicBezTo>
                <a:cubicBezTo>
                  <a:pt x="19" y="55"/>
                  <a:pt x="19" y="57"/>
                  <a:pt x="18" y="59"/>
                </a:cubicBezTo>
                <a:cubicBezTo>
                  <a:pt x="18" y="59"/>
                  <a:pt x="18" y="60"/>
                  <a:pt x="18" y="61"/>
                </a:cubicBezTo>
                <a:cubicBezTo>
                  <a:pt x="18" y="61"/>
                  <a:pt x="18" y="62"/>
                  <a:pt x="19" y="62"/>
                </a:cubicBezTo>
                <a:cubicBezTo>
                  <a:pt x="21" y="63"/>
                  <a:pt x="24" y="64"/>
                  <a:pt x="27" y="65"/>
                </a:cubicBezTo>
                <a:cubicBezTo>
                  <a:pt x="27" y="65"/>
                  <a:pt x="27" y="65"/>
                  <a:pt x="28" y="65"/>
                </a:cubicBezTo>
                <a:cubicBezTo>
                  <a:pt x="28" y="65"/>
                  <a:pt x="28" y="64"/>
                  <a:pt x="29" y="64"/>
                </a:cubicBezTo>
                <a:cubicBezTo>
                  <a:pt x="29" y="64"/>
                  <a:pt x="30" y="63"/>
                  <a:pt x="30" y="63"/>
                </a:cubicBezTo>
                <a:cubicBezTo>
                  <a:pt x="30" y="61"/>
                  <a:pt x="31" y="59"/>
                  <a:pt x="33" y="59"/>
                </a:cubicBezTo>
                <a:cubicBezTo>
                  <a:pt x="35" y="59"/>
                  <a:pt x="37" y="61"/>
                  <a:pt x="37" y="63"/>
                </a:cubicBezTo>
                <a:cubicBezTo>
                  <a:pt x="37" y="63"/>
                  <a:pt x="37" y="64"/>
                  <a:pt x="37" y="64"/>
                </a:cubicBezTo>
                <a:cubicBezTo>
                  <a:pt x="38" y="64"/>
                  <a:pt x="38" y="65"/>
                  <a:pt x="39" y="65"/>
                </a:cubicBezTo>
                <a:cubicBezTo>
                  <a:pt x="39" y="65"/>
                  <a:pt x="39" y="65"/>
                  <a:pt x="39" y="65"/>
                </a:cubicBezTo>
                <a:cubicBezTo>
                  <a:pt x="42" y="64"/>
                  <a:pt x="45" y="63"/>
                  <a:pt x="47" y="62"/>
                </a:cubicBezTo>
                <a:cubicBezTo>
                  <a:pt x="48" y="62"/>
                  <a:pt x="48" y="61"/>
                  <a:pt x="49" y="61"/>
                </a:cubicBezTo>
                <a:cubicBezTo>
                  <a:pt x="49" y="60"/>
                  <a:pt x="49" y="59"/>
                  <a:pt x="48" y="59"/>
                </a:cubicBezTo>
                <a:cubicBezTo>
                  <a:pt x="47" y="57"/>
                  <a:pt x="48" y="55"/>
                  <a:pt x="49" y="54"/>
                </a:cubicBezTo>
                <a:cubicBezTo>
                  <a:pt x="50" y="54"/>
                  <a:pt x="51" y="54"/>
                  <a:pt x="51" y="54"/>
                </a:cubicBezTo>
                <a:cubicBezTo>
                  <a:pt x="52" y="54"/>
                  <a:pt x="53" y="54"/>
                  <a:pt x="54" y="55"/>
                </a:cubicBezTo>
                <a:cubicBezTo>
                  <a:pt x="54" y="55"/>
                  <a:pt x="55" y="55"/>
                  <a:pt x="56" y="55"/>
                </a:cubicBezTo>
                <a:cubicBezTo>
                  <a:pt x="56" y="55"/>
                  <a:pt x="56" y="55"/>
                  <a:pt x="56" y="55"/>
                </a:cubicBezTo>
                <a:cubicBezTo>
                  <a:pt x="56" y="55"/>
                  <a:pt x="57" y="55"/>
                  <a:pt x="57" y="55"/>
                </a:cubicBezTo>
                <a:cubicBezTo>
                  <a:pt x="59" y="53"/>
                  <a:pt x="61" y="50"/>
                  <a:pt x="62" y="48"/>
                </a:cubicBezTo>
                <a:cubicBezTo>
                  <a:pt x="63" y="47"/>
                  <a:pt x="63" y="47"/>
                  <a:pt x="62" y="46"/>
                </a:cubicBezTo>
                <a:cubicBezTo>
                  <a:pt x="62" y="46"/>
                  <a:pt x="62" y="45"/>
                  <a:pt x="61" y="45"/>
                </a:cubicBezTo>
                <a:cubicBezTo>
                  <a:pt x="60" y="44"/>
                  <a:pt x="59" y="42"/>
                  <a:pt x="59" y="41"/>
                </a:cubicBezTo>
                <a:cubicBezTo>
                  <a:pt x="60" y="39"/>
                  <a:pt x="61" y="38"/>
                  <a:pt x="63" y="38"/>
                </a:cubicBezTo>
                <a:cubicBezTo>
                  <a:pt x="63" y="38"/>
                  <a:pt x="63" y="38"/>
                  <a:pt x="63" y="38"/>
                </a:cubicBezTo>
                <a:cubicBezTo>
                  <a:pt x="64" y="38"/>
                  <a:pt x="64" y="38"/>
                  <a:pt x="64" y="38"/>
                </a:cubicBezTo>
                <a:cubicBezTo>
                  <a:pt x="64" y="38"/>
                  <a:pt x="65" y="38"/>
                  <a:pt x="65" y="38"/>
                </a:cubicBezTo>
                <a:cubicBezTo>
                  <a:pt x="66" y="38"/>
                  <a:pt x="66" y="37"/>
                  <a:pt x="66" y="36"/>
                </a:cubicBezTo>
                <a:cubicBezTo>
                  <a:pt x="66" y="35"/>
                  <a:pt x="66" y="33"/>
                  <a:pt x="66" y="32"/>
                </a:cubicBezTo>
                <a:cubicBezTo>
                  <a:pt x="66" y="31"/>
                  <a:pt x="66" y="29"/>
                  <a:pt x="66" y="28"/>
                </a:cubicBezTo>
                <a:close/>
                <a:moveTo>
                  <a:pt x="56" y="40"/>
                </a:moveTo>
                <a:cubicBezTo>
                  <a:pt x="55" y="43"/>
                  <a:pt x="57" y="46"/>
                  <a:pt x="59" y="47"/>
                </a:cubicBezTo>
                <a:cubicBezTo>
                  <a:pt x="58" y="49"/>
                  <a:pt x="57" y="51"/>
                  <a:pt x="56" y="52"/>
                </a:cubicBezTo>
                <a:cubicBezTo>
                  <a:pt x="53" y="50"/>
                  <a:pt x="50" y="50"/>
                  <a:pt x="48" y="52"/>
                </a:cubicBezTo>
                <a:cubicBezTo>
                  <a:pt x="45" y="54"/>
                  <a:pt x="44" y="57"/>
                  <a:pt x="45" y="60"/>
                </a:cubicBezTo>
                <a:cubicBezTo>
                  <a:pt x="43" y="60"/>
                  <a:pt x="41" y="61"/>
                  <a:pt x="40" y="61"/>
                </a:cubicBezTo>
                <a:cubicBezTo>
                  <a:pt x="39" y="59"/>
                  <a:pt x="36" y="56"/>
                  <a:pt x="33" y="56"/>
                </a:cubicBezTo>
                <a:cubicBezTo>
                  <a:pt x="30" y="56"/>
                  <a:pt x="28" y="59"/>
                  <a:pt x="27" y="61"/>
                </a:cubicBezTo>
                <a:cubicBezTo>
                  <a:pt x="25" y="61"/>
                  <a:pt x="23" y="60"/>
                  <a:pt x="21" y="60"/>
                </a:cubicBezTo>
                <a:cubicBezTo>
                  <a:pt x="22" y="57"/>
                  <a:pt x="21" y="54"/>
                  <a:pt x="19" y="52"/>
                </a:cubicBezTo>
                <a:cubicBezTo>
                  <a:pt x="16" y="50"/>
                  <a:pt x="13" y="50"/>
                  <a:pt x="11" y="52"/>
                </a:cubicBezTo>
                <a:cubicBezTo>
                  <a:pt x="9" y="51"/>
                  <a:pt x="8" y="49"/>
                  <a:pt x="7" y="47"/>
                </a:cubicBezTo>
                <a:cubicBezTo>
                  <a:pt x="10" y="46"/>
                  <a:pt x="11" y="43"/>
                  <a:pt x="10" y="40"/>
                </a:cubicBezTo>
                <a:cubicBezTo>
                  <a:pt x="9" y="37"/>
                  <a:pt x="6" y="35"/>
                  <a:pt x="3" y="35"/>
                </a:cubicBezTo>
                <a:cubicBezTo>
                  <a:pt x="3" y="34"/>
                  <a:pt x="3" y="33"/>
                  <a:pt x="3" y="32"/>
                </a:cubicBezTo>
                <a:cubicBezTo>
                  <a:pt x="3" y="31"/>
                  <a:pt x="3" y="30"/>
                  <a:pt x="3" y="29"/>
                </a:cubicBezTo>
                <a:cubicBezTo>
                  <a:pt x="6" y="29"/>
                  <a:pt x="9" y="27"/>
                  <a:pt x="10" y="25"/>
                </a:cubicBezTo>
                <a:cubicBezTo>
                  <a:pt x="11" y="22"/>
                  <a:pt x="10" y="19"/>
                  <a:pt x="7" y="17"/>
                </a:cubicBezTo>
                <a:cubicBezTo>
                  <a:pt x="8" y="15"/>
                  <a:pt x="9" y="14"/>
                  <a:pt x="11" y="12"/>
                </a:cubicBezTo>
                <a:cubicBezTo>
                  <a:pt x="13" y="14"/>
                  <a:pt x="16" y="14"/>
                  <a:pt x="19" y="12"/>
                </a:cubicBezTo>
                <a:cubicBezTo>
                  <a:pt x="21" y="10"/>
                  <a:pt x="22" y="7"/>
                  <a:pt x="21" y="5"/>
                </a:cubicBezTo>
                <a:cubicBezTo>
                  <a:pt x="23" y="4"/>
                  <a:pt x="25" y="3"/>
                  <a:pt x="27" y="3"/>
                </a:cubicBezTo>
                <a:cubicBezTo>
                  <a:pt x="28" y="6"/>
                  <a:pt x="30" y="8"/>
                  <a:pt x="33" y="8"/>
                </a:cubicBezTo>
                <a:cubicBezTo>
                  <a:pt x="36" y="8"/>
                  <a:pt x="39" y="6"/>
                  <a:pt x="40" y="3"/>
                </a:cubicBezTo>
                <a:cubicBezTo>
                  <a:pt x="41" y="3"/>
                  <a:pt x="43" y="4"/>
                  <a:pt x="45" y="5"/>
                </a:cubicBezTo>
                <a:cubicBezTo>
                  <a:pt x="44" y="7"/>
                  <a:pt x="45" y="10"/>
                  <a:pt x="48" y="12"/>
                </a:cubicBezTo>
                <a:cubicBezTo>
                  <a:pt x="50" y="14"/>
                  <a:pt x="53" y="14"/>
                  <a:pt x="56" y="12"/>
                </a:cubicBezTo>
                <a:cubicBezTo>
                  <a:pt x="57" y="14"/>
                  <a:pt x="58" y="15"/>
                  <a:pt x="59" y="17"/>
                </a:cubicBezTo>
                <a:cubicBezTo>
                  <a:pt x="57" y="19"/>
                  <a:pt x="55" y="22"/>
                  <a:pt x="56" y="25"/>
                </a:cubicBezTo>
                <a:cubicBezTo>
                  <a:pt x="57" y="27"/>
                  <a:pt x="60" y="29"/>
                  <a:pt x="63" y="29"/>
                </a:cubicBezTo>
                <a:cubicBezTo>
                  <a:pt x="63" y="30"/>
                  <a:pt x="63" y="31"/>
                  <a:pt x="63" y="32"/>
                </a:cubicBezTo>
                <a:cubicBezTo>
                  <a:pt x="63" y="33"/>
                  <a:pt x="63" y="34"/>
                  <a:pt x="63" y="35"/>
                </a:cubicBezTo>
                <a:cubicBezTo>
                  <a:pt x="60" y="35"/>
                  <a:pt x="57" y="37"/>
                  <a:pt x="56" y="4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689" name="Google Shape;6689;p134"/>
          <p:cNvSpPr/>
          <p:nvPr/>
        </p:nvSpPr>
        <p:spPr>
          <a:xfrm>
            <a:off x="621028" y="5561047"/>
            <a:ext cx="294729" cy="292976"/>
          </a:xfrm>
          <a:custGeom>
            <a:avLst/>
            <a:gdLst/>
            <a:ahLst/>
            <a:cxnLst/>
            <a:rect l="l" t="t" r="r" b="b"/>
            <a:pathLst>
              <a:path w="71" h="68" extrusionOk="0">
                <a:moveTo>
                  <a:pt x="71" y="26"/>
                </a:moveTo>
                <a:cubicBezTo>
                  <a:pt x="70" y="24"/>
                  <a:pt x="69" y="23"/>
                  <a:pt x="67" y="23"/>
                </a:cubicBezTo>
                <a:cubicBezTo>
                  <a:pt x="48" y="20"/>
                  <a:pt x="48" y="20"/>
                  <a:pt x="48" y="20"/>
                </a:cubicBezTo>
                <a:cubicBezTo>
                  <a:pt x="40" y="3"/>
                  <a:pt x="40" y="3"/>
                  <a:pt x="40" y="3"/>
                </a:cubicBezTo>
                <a:cubicBezTo>
                  <a:pt x="39" y="1"/>
                  <a:pt x="37" y="0"/>
                  <a:pt x="35" y="0"/>
                </a:cubicBezTo>
                <a:cubicBezTo>
                  <a:pt x="34" y="0"/>
                  <a:pt x="32" y="1"/>
                  <a:pt x="31" y="3"/>
                </a:cubicBezTo>
                <a:cubicBezTo>
                  <a:pt x="23" y="20"/>
                  <a:pt x="23" y="20"/>
                  <a:pt x="23" y="20"/>
                </a:cubicBezTo>
                <a:cubicBezTo>
                  <a:pt x="4" y="23"/>
                  <a:pt x="4" y="23"/>
                  <a:pt x="4" y="23"/>
                </a:cubicBezTo>
                <a:cubicBezTo>
                  <a:pt x="2" y="23"/>
                  <a:pt x="1" y="24"/>
                  <a:pt x="0" y="26"/>
                </a:cubicBezTo>
                <a:cubicBezTo>
                  <a:pt x="0" y="27"/>
                  <a:pt x="0" y="29"/>
                  <a:pt x="1" y="30"/>
                </a:cubicBezTo>
                <a:cubicBezTo>
                  <a:pt x="15" y="44"/>
                  <a:pt x="15" y="44"/>
                  <a:pt x="15" y="44"/>
                </a:cubicBezTo>
                <a:cubicBezTo>
                  <a:pt x="12" y="63"/>
                  <a:pt x="12" y="63"/>
                  <a:pt x="12" y="63"/>
                </a:cubicBezTo>
                <a:cubicBezTo>
                  <a:pt x="12" y="64"/>
                  <a:pt x="12" y="66"/>
                  <a:pt x="14" y="67"/>
                </a:cubicBezTo>
                <a:cubicBezTo>
                  <a:pt x="15" y="68"/>
                  <a:pt x="15" y="68"/>
                  <a:pt x="16" y="68"/>
                </a:cubicBezTo>
                <a:cubicBezTo>
                  <a:pt x="17" y="68"/>
                  <a:pt x="18" y="68"/>
                  <a:pt x="19" y="67"/>
                </a:cubicBezTo>
                <a:cubicBezTo>
                  <a:pt x="35" y="58"/>
                  <a:pt x="35" y="58"/>
                  <a:pt x="35" y="58"/>
                </a:cubicBezTo>
                <a:cubicBezTo>
                  <a:pt x="52" y="67"/>
                  <a:pt x="52" y="67"/>
                  <a:pt x="52" y="67"/>
                </a:cubicBezTo>
                <a:cubicBezTo>
                  <a:pt x="54" y="68"/>
                  <a:pt x="56" y="68"/>
                  <a:pt x="57" y="67"/>
                </a:cubicBezTo>
                <a:cubicBezTo>
                  <a:pt x="59" y="66"/>
                  <a:pt x="59" y="64"/>
                  <a:pt x="59" y="63"/>
                </a:cubicBezTo>
                <a:cubicBezTo>
                  <a:pt x="56" y="44"/>
                  <a:pt x="56" y="44"/>
                  <a:pt x="56" y="44"/>
                </a:cubicBezTo>
                <a:cubicBezTo>
                  <a:pt x="69" y="30"/>
                  <a:pt x="69" y="30"/>
                  <a:pt x="69" y="30"/>
                </a:cubicBezTo>
                <a:cubicBezTo>
                  <a:pt x="71" y="29"/>
                  <a:pt x="71" y="27"/>
                  <a:pt x="71" y="26"/>
                </a:cubicBezTo>
                <a:close/>
                <a:moveTo>
                  <a:pt x="67" y="28"/>
                </a:moveTo>
                <a:cubicBezTo>
                  <a:pt x="53" y="42"/>
                  <a:pt x="53" y="42"/>
                  <a:pt x="53" y="42"/>
                </a:cubicBezTo>
                <a:cubicBezTo>
                  <a:pt x="53" y="42"/>
                  <a:pt x="53" y="43"/>
                  <a:pt x="53" y="43"/>
                </a:cubicBezTo>
                <a:cubicBezTo>
                  <a:pt x="56" y="63"/>
                  <a:pt x="56" y="63"/>
                  <a:pt x="56" y="63"/>
                </a:cubicBezTo>
                <a:cubicBezTo>
                  <a:pt x="56" y="64"/>
                  <a:pt x="56" y="64"/>
                  <a:pt x="55" y="65"/>
                </a:cubicBezTo>
                <a:cubicBezTo>
                  <a:pt x="55" y="65"/>
                  <a:pt x="54" y="65"/>
                  <a:pt x="54" y="65"/>
                </a:cubicBezTo>
                <a:cubicBezTo>
                  <a:pt x="36" y="55"/>
                  <a:pt x="36" y="55"/>
                  <a:pt x="36" y="55"/>
                </a:cubicBezTo>
                <a:cubicBezTo>
                  <a:pt x="36" y="55"/>
                  <a:pt x="35" y="55"/>
                  <a:pt x="35" y="55"/>
                </a:cubicBezTo>
                <a:cubicBezTo>
                  <a:pt x="17" y="65"/>
                  <a:pt x="17" y="65"/>
                  <a:pt x="17" y="65"/>
                </a:cubicBezTo>
                <a:cubicBezTo>
                  <a:pt x="17" y="65"/>
                  <a:pt x="16" y="65"/>
                  <a:pt x="16" y="65"/>
                </a:cubicBezTo>
                <a:cubicBezTo>
                  <a:pt x="15" y="64"/>
                  <a:pt x="15" y="64"/>
                  <a:pt x="15" y="63"/>
                </a:cubicBezTo>
                <a:cubicBezTo>
                  <a:pt x="18" y="43"/>
                  <a:pt x="18" y="43"/>
                  <a:pt x="18" y="43"/>
                </a:cubicBezTo>
                <a:cubicBezTo>
                  <a:pt x="18" y="43"/>
                  <a:pt x="18" y="42"/>
                  <a:pt x="18" y="42"/>
                </a:cubicBezTo>
                <a:cubicBezTo>
                  <a:pt x="4" y="28"/>
                  <a:pt x="4" y="28"/>
                  <a:pt x="4" y="28"/>
                </a:cubicBezTo>
                <a:cubicBezTo>
                  <a:pt x="3" y="28"/>
                  <a:pt x="3" y="27"/>
                  <a:pt x="3" y="27"/>
                </a:cubicBezTo>
                <a:cubicBezTo>
                  <a:pt x="3" y="26"/>
                  <a:pt x="4" y="26"/>
                  <a:pt x="4" y="26"/>
                </a:cubicBezTo>
                <a:cubicBezTo>
                  <a:pt x="24" y="23"/>
                  <a:pt x="24" y="23"/>
                  <a:pt x="24" y="23"/>
                </a:cubicBezTo>
                <a:cubicBezTo>
                  <a:pt x="25" y="23"/>
                  <a:pt x="25" y="22"/>
                  <a:pt x="25" y="22"/>
                </a:cubicBezTo>
                <a:cubicBezTo>
                  <a:pt x="34" y="4"/>
                  <a:pt x="34" y="4"/>
                  <a:pt x="34" y="4"/>
                </a:cubicBezTo>
                <a:cubicBezTo>
                  <a:pt x="34" y="4"/>
                  <a:pt x="35" y="3"/>
                  <a:pt x="35" y="3"/>
                </a:cubicBezTo>
                <a:cubicBezTo>
                  <a:pt x="36" y="3"/>
                  <a:pt x="37" y="4"/>
                  <a:pt x="37" y="4"/>
                </a:cubicBezTo>
                <a:cubicBezTo>
                  <a:pt x="46" y="22"/>
                  <a:pt x="46" y="22"/>
                  <a:pt x="46" y="22"/>
                </a:cubicBezTo>
                <a:cubicBezTo>
                  <a:pt x="46" y="22"/>
                  <a:pt x="46" y="23"/>
                  <a:pt x="47" y="23"/>
                </a:cubicBezTo>
                <a:cubicBezTo>
                  <a:pt x="67" y="26"/>
                  <a:pt x="67" y="26"/>
                  <a:pt x="67" y="26"/>
                </a:cubicBezTo>
                <a:cubicBezTo>
                  <a:pt x="67" y="26"/>
                  <a:pt x="68" y="26"/>
                  <a:pt x="68" y="27"/>
                </a:cubicBezTo>
                <a:cubicBezTo>
                  <a:pt x="68" y="27"/>
                  <a:pt x="68" y="28"/>
                  <a:pt x="67" y="28"/>
                </a:cubicBezTo>
                <a:close/>
                <a:moveTo>
                  <a:pt x="18" y="37"/>
                </a:moveTo>
                <a:cubicBezTo>
                  <a:pt x="18" y="37"/>
                  <a:pt x="18" y="38"/>
                  <a:pt x="18" y="38"/>
                </a:cubicBezTo>
                <a:cubicBezTo>
                  <a:pt x="17" y="39"/>
                  <a:pt x="17" y="39"/>
                  <a:pt x="17" y="39"/>
                </a:cubicBezTo>
                <a:cubicBezTo>
                  <a:pt x="17" y="39"/>
                  <a:pt x="16" y="39"/>
                  <a:pt x="16" y="38"/>
                </a:cubicBezTo>
                <a:cubicBezTo>
                  <a:pt x="8" y="30"/>
                  <a:pt x="8" y="30"/>
                  <a:pt x="8" y="30"/>
                </a:cubicBezTo>
                <a:cubicBezTo>
                  <a:pt x="7" y="30"/>
                  <a:pt x="7" y="29"/>
                  <a:pt x="8" y="29"/>
                </a:cubicBezTo>
                <a:cubicBezTo>
                  <a:pt x="8" y="28"/>
                  <a:pt x="9" y="28"/>
                  <a:pt x="9" y="29"/>
                </a:cubicBezTo>
                <a:lnTo>
                  <a:pt x="18" y="37"/>
                </a:lnTo>
                <a:close/>
                <a:moveTo>
                  <a:pt x="20" y="40"/>
                </a:moveTo>
                <a:cubicBezTo>
                  <a:pt x="21" y="41"/>
                  <a:pt x="22" y="42"/>
                  <a:pt x="22" y="44"/>
                </a:cubicBezTo>
                <a:cubicBezTo>
                  <a:pt x="20" y="57"/>
                  <a:pt x="20" y="57"/>
                  <a:pt x="20" y="57"/>
                </a:cubicBezTo>
                <a:cubicBezTo>
                  <a:pt x="19" y="57"/>
                  <a:pt x="19" y="58"/>
                  <a:pt x="19" y="58"/>
                </a:cubicBezTo>
                <a:cubicBezTo>
                  <a:pt x="18" y="58"/>
                  <a:pt x="18" y="58"/>
                  <a:pt x="18" y="58"/>
                </a:cubicBezTo>
                <a:cubicBezTo>
                  <a:pt x="18" y="58"/>
                  <a:pt x="17" y="57"/>
                  <a:pt x="18" y="57"/>
                </a:cubicBezTo>
                <a:cubicBezTo>
                  <a:pt x="20" y="44"/>
                  <a:pt x="20" y="44"/>
                  <a:pt x="20" y="44"/>
                </a:cubicBezTo>
                <a:cubicBezTo>
                  <a:pt x="20" y="43"/>
                  <a:pt x="20" y="42"/>
                  <a:pt x="19" y="41"/>
                </a:cubicBezTo>
                <a:cubicBezTo>
                  <a:pt x="19" y="41"/>
                  <a:pt x="19" y="40"/>
                  <a:pt x="19" y="40"/>
                </a:cubicBezTo>
                <a:cubicBezTo>
                  <a:pt x="19" y="39"/>
                  <a:pt x="20" y="39"/>
                  <a:pt x="20" y="40"/>
                </a:cubicBezTo>
                <a:close/>
                <a:moveTo>
                  <a:pt x="42" y="55"/>
                </a:moveTo>
                <a:cubicBezTo>
                  <a:pt x="42" y="55"/>
                  <a:pt x="43" y="55"/>
                  <a:pt x="42" y="56"/>
                </a:cubicBezTo>
                <a:cubicBezTo>
                  <a:pt x="42" y="56"/>
                  <a:pt x="42" y="57"/>
                  <a:pt x="41" y="56"/>
                </a:cubicBezTo>
                <a:cubicBezTo>
                  <a:pt x="37" y="54"/>
                  <a:pt x="37" y="54"/>
                  <a:pt x="37" y="54"/>
                </a:cubicBezTo>
                <a:cubicBezTo>
                  <a:pt x="36" y="54"/>
                  <a:pt x="35" y="54"/>
                  <a:pt x="34" y="54"/>
                </a:cubicBezTo>
                <a:cubicBezTo>
                  <a:pt x="27" y="58"/>
                  <a:pt x="27" y="58"/>
                  <a:pt x="27" y="58"/>
                </a:cubicBezTo>
                <a:cubicBezTo>
                  <a:pt x="27" y="58"/>
                  <a:pt x="27" y="58"/>
                  <a:pt x="27" y="58"/>
                </a:cubicBezTo>
                <a:cubicBezTo>
                  <a:pt x="26" y="58"/>
                  <a:pt x="26" y="58"/>
                  <a:pt x="26" y="57"/>
                </a:cubicBezTo>
                <a:cubicBezTo>
                  <a:pt x="25" y="57"/>
                  <a:pt x="26" y="56"/>
                  <a:pt x="26" y="56"/>
                </a:cubicBezTo>
                <a:cubicBezTo>
                  <a:pt x="33" y="52"/>
                  <a:pt x="33" y="52"/>
                  <a:pt x="33" y="52"/>
                </a:cubicBezTo>
                <a:cubicBezTo>
                  <a:pt x="35" y="52"/>
                  <a:pt x="36" y="52"/>
                  <a:pt x="38" y="52"/>
                </a:cubicBezTo>
                <a:lnTo>
                  <a:pt x="42" y="55"/>
                </a:lnTo>
                <a:close/>
                <a:moveTo>
                  <a:pt x="25" y="26"/>
                </a:moveTo>
                <a:cubicBezTo>
                  <a:pt x="25" y="26"/>
                  <a:pt x="25" y="26"/>
                  <a:pt x="25" y="26"/>
                </a:cubicBezTo>
                <a:cubicBezTo>
                  <a:pt x="24" y="26"/>
                  <a:pt x="24" y="26"/>
                  <a:pt x="24" y="25"/>
                </a:cubicBezTo>
                <a:cubicBezTo>
                  <a:pt x="23" y="25"/>
                  <a:pt x="24" y="24"/>
                  <a:pt x="24" y="24"/>
                </a:cubicBezTo>
                <a:cubicBezTo>
                  <a:pt x="25" y="24"/>
                  <a:pt x="26" y="24"/>
                  <a:pt x="27" y="23"/>
                </a:cubicBezTo>
                <a:cubicBezTo>
                  <a:pt x="35" y="7"/>
                  <a:pt x="35" y="7"/>
                  <a:pt x="35" y="7"/>
                </a:cubicBezTo>
                <a:cubicBezTo>
                  <a:pt x="35" y="6"/>
                  <a:pt x="35" y="6"/>
                  <a:pt x="36" y="6"/>
                </a:cubicBezTo>
                <a:cubicBezTo>
                  <a:pt x="36" y="6"/>
                  <a:pt x="37" y="7"/>
                  <a:pt x="36" y="7"/>
                </a:cubicBezTo>
                <a:cubicBezTo>
                  <a:pt x="28" y="24"/>
                  <a:pt x="28" y="24"/>
                  <a:pt x="28" y="24"/>
                </a:cubicBezTo>
                <a:cubicBezTo>
                  <a:pt x="28" y="25"/>
                  <a:pt x="26" y="26"/>
                  <a:pt x="25" y="2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690" name="Google Shape;6690;p134"/>
          <p:cNvSpPr/>
          <p:nvPr/>
        </p:nvSpPr>
        <p:spPr>
          <a:xfrm>
            <a:off x="3706257" y="3357808"/>
            <a:ext cx="526426" cy="448435"/>
          </a:xfrm>
          <a:custGeom>
            <a:avLst/>
            <a:gdLst/>
            <a:ahLst/>
            <a:cxnLst/>
            <a:rect l="l" t="t" r="r" b="b"/>
            <a:pathLst>
              <a:path w="80" h="65" extrusionOk="0">
                <a:moveTo>
                  <a:pt x="24" y="56"/>
                </a:moveTo>
                <a:cubicBezTo>
                  <a:pt x="25" y="57"/>
                  <a:pt x="26" y="64"/>
                  <a:pt x="26" y="65"/>
                </a:cubicBezTo>
                <a:cubicBezTo>
                  <a:pt x="26" y="65"/>
                  <a:pt x="26" y="65"/>
                  <a:pt x="26" y="65"/>
                </a:cubicBezTo>
                <a:cubicBezTo>
                  <a:pt x="26" y="65"/>
                  <a:pt x="26" y="65"/>
                  <a:pt x="25" y="65"/>
                </a:cubicBezTo>
                <a:cubicBezTo>
                  <a:pt x="1" y="65"/>
                  <a:pt x="1" y="65"/>
                  <a:pt x="1" y="65"/>
                </a:cubicBezTo>
                <a:cubicBezTo>
                  <a:pt x="1" y="65"/>
                  <a:pt x="1" y="65"/>
                  <a:pt x="0" y="65"/>
                </a:cubicBezTo>
                <a:cubicBezTo>
                  <a:pt x="0" y="65"/>
                  <a:pt x="0" y="65"/>
                  <a:pt x="0" y="65"/>
                </a:cubicBezTo>
                <a:cubicBezTo>
                  <a:pt x="0" y="64"/>
                  <a:pt x="1" y="57"/>
                  <a:pt x="2" y="56"/>
                </a:cubicBezTo>
                <a:cubicBezTo>
                  <a:pt x="3" y="55"/>
                  <a:pt x="5" y="54"/>
                  <a:pt x="7" y="54"/>
                </a:cubicBezTo>
                <a:cubicBezTo>
                  <a:pt x="8" y="53"/>
                  <a:pt x="9" y="53"/>
                  <a:pt x="9" y="53"/>
                </a:cubicBezTo>
                <a:cubicBezTo>
                  <a:pt x="10" y="52"/>
                  <a:pt x="10" y="51"/>
                  <a:pt x="10" y="50"/>
                </a:cubicBezTo>
                <a:cubicBezTo>
                  <a:pt x="9" y="49"/>
                  <a:pt x="9" y="49"/>
                  <a:pt x="8" y="47"/>
                </a:cubicBezTo>
                <a:cubicBezTo>
                  <a:pt x="8" y="47"/>
                  <a:pt x="7" y="47"/>
                  <a:pt x="7" y="46"/>
                </a:cubicBezTo>
                <a:cubicBezTo>
                  <a:pt x="7" y="45"/>
                  <a:pt x="7" y="44"/>
                  <a:pt x="8" y="44"/>
                </a:cubicBezTo>
                <a:cubicBezTo>
                  <a:pt x="8" y="44"/>
                  <a:pt x="8" y="44"/>
                  <a:pt x="8" y="43"/>
                </a:cubicBezTo>
                <a:cubicBezTo>
                  <a:pt x="8" y="40"/>
                  <a:pt x="10" y="37"/>
                  <a:pt x="13" y="37"/>
                </a:cubicBezTo>
                <a:cubicBezTo>
                  <a:pt x="16" y="37"/>
                  <a:pt x="19" y="40"/>
                  <a:pt x="19" y="43"/>
                </a:cubicBezTo>
                <a:cubicBezTo>
                  <a:pt x="19" y="44"/>
                  <a:pt x="19" y="44"/>
                  <a:pt x="19" y="44"/>
                </a:cubicBezTo>
                <a:cubicBezTo>
                  <a:pt x="19" y="44"/>
                  <a:pt x="19" y="45"/>
                  <a:pt x="19" y="46"/>
                </a:cubicBezTo>
                <a:cubicBezTo>
                  <a:pt x="19" y="47"/>
                  <a:pt x="18" y="47"/>
                  <a:pt x="18" y="47"/>
                </a:cubicBezTo>
                <a:cubicBezTo>
                  <a:pt x="18" y="49"/>
                  <a:pt x="17" y="49"/>
                  <a:pt x="17" y="50"/>
                </a:cubicBezTo>
                <a:cubicBezTo>
                  <a:pt x="17" y="51"/>
                  <a:pt x="17" y="52"/>
                  <a:pt x="17" y="53"/>
                </a:cubicBezTo>
                <a:cubicBezTo>
                  <a:pt x="17" y="53"/>
                  <a:pt x="18" y="53"/>
                  <a:pt x="19" y="54"/>
                </a:cubicBezTo>
                <a:cubicBezTo>
                  <a:pt x="21" y="54"/>
                  <a:pt x="23" y="55"/>
                  <a:pt x="24" y="56"/>
                </a:cubicBezTo>
                <a:close/>
                <a:moveTo>
                  <a:pt x="46" y="54"/>
                </a:moveTo>
                <a:cubicBezTo>
                  <a:pt x="45" y="53"/>
                  <a:pt x="44" y="53"/>
                  <a:pt x="44" y="53"/>
                </a:cubicBezTo>
                <a:cubicBezTo>
                  <a:pt x="44" y="52"/>
                  <a:pt x="44" y="51"/>
                  <a:pt x="44" y="50"/>
                </a:cubicBezTo>
                <a:cubicBezTo>
                  <a:pt x="44" y="49"/>
                  <a:pt x="45" y="49"/>
                  <a:pt x="45" y="47"/>
                </a:cubicBezTo>
                <a:cubicBezTo>
                  <a:pt x="45" y="47"/>
                  <a:pt x="46" y="47"/>
                  <a:pt x="46" y="46"/>
                </a:cubicBezTo>
                <a:cubicBezTo>
                  <a:pt x="46" y="45"/>
                  <a:pt x="46" y="44"/>
                  <a:pt x="46" y="44"/>
                </a:cubicBezTo>
                <a:cubicBezTo>
                  <a:pt x="46" y="44"/>
                  <a:pt x="46" y="44"/>
                  <a:pt x="46" y="43"/>
                </a:cubicBezTo>
                <a:cubicBezTo>
                  <a:pt x="46" y="40"/>
                  <a:pt x="43" y="37"/>
                  <a:pt x="40" y="37"/>
                </a:cubicBezTo>
                <a:cubicBezTo>
                  <a:pt x="37" y="37"/>
                  <a:pt x="35" y="40"/>
                  <a:pt x="35" y="43"/>
                </a:cubicBezTo>
                <a:cubicBezTo>
                  <a:pt x="35" y="44"/>
                  <a:pt x="35" y="44"/>
                  <a:pt x="35" y="44"/>
                </a:cubicBezTo>
                <a:cubicBezTo>
                  <a:pt x="34" y="44"/>
                  <a:pt x="34" y="45"/>
                  <a:pt x="34" y="46"/>
                </a:cubicBezTo>
                <a:cubicBezTo>
                  <a:pt x="34" y="47"/>
                  <a:pt x="35" y="47"/>
                  <a:pt x="35" y="47"/>
                </a:cubicBezTo>
                <a:cubicBezTo>
                  <a:pt x="36" y="49"/>
                  <a:pt x="36" y="49"/>
                  <a:pt x="37" y="50"/>
                </a:cubicBezTo>
                <a:cubicBezTo>
                  <a:pt x="37" y="51"/>
                  <a:pt x="37" y="52"/>
                  <a:pt x="36" y="53"/>
                </a:cubicBezTo>
                <a:cubicBezTo>
                  <a:pt x="36" y="53"/>
                  <a:pt x="35" y="53"/>
                  <a:pt x="34" y="54"/>
                </a:cubicBezTo>
                <a:cubicBezTo>
                  <a:pt x="32" y="54"/>
                  <a:pt x="30" y="55"/>
                  <a:pt x="29" y="56"/>
                </a:cubicBezTo>
                <a:cubicBezTo>
                  <a:pt x="28" y="57"/>
                  <a:pt x="27" y="64"/>
                  <a:pt x="27" y="65"/>
                </a:cubicBezTo>
                <a:cubicBezTo>
                  <a:pt x="27" y="65"/>
                  <a:pt x="27" y="65"/>
                  <a:pt x="28" y="65"/>
                </a:cubicBezTo>
                <a:cubicBezTo>
                  <a:pt x="28" y="65"/>
                  <a:pt x="28" y="65"/>
                  <a:pt x="28" y="65"/>
                </a:cubicBezTo>
                <a:cubicBezTo>
                  <a:pt x="52" y="65"/>
                  <a:pt x="52" y="65"/>
                  <a:pt x="52" y="65"/>
                </a:cubicBezTo>
                <a:cubicBezTo>
                  <a:pt x="53" y="65"/>
                  <a:pt x="53" y="65"/>
                  <a:pt x="53" y="65"/>
                </a:cubicBezTo>
                <a:cubicBezTo>
                  <a:pt x="53" y="65"/>
                  <a:pt x="53" y="65"/>
                  <a:pt x="53" y="65"/>
                </a:cubicBezTo>
                <a:cubicBezTo>
                  <a:pt x="53" y="64"/>
                  <a:pt x="52" y="57"/>
                  <a:pt x="51" y="56"/>
                </a:cubicBezTo>
                <a:cubicBezTo>
                  <a:pt x="50" y="55"/>
                  <a:pt x="48" y="54"/>
                  <a:pt x="46" y="54"/>
                </a:cubicBezTo>
                <a:close/>
                <a:moveTo>
                  <a:pt x="78" y="56"/>
                </a:moveTo>
                <a:cubicBezTo>
                  <a:pt x="77" y="55"/>
                  <a:pt x="75" y="54"/>
                  <a:pt x="73" y="54"/>
                </a:cubicBezTo>
                <a:cubicBezTo>
                  <a:pt x="72" y="53"/>
                  <a:pt x="71" y="53"/>
                  <a:pt x="71" y="53"/>
                </a:cubicBezTo>
                <a:cubicBezTo>
                  <a:pt x="71" y="52"/>
                  <a:pt x="71" y="51"/>
                  <a:pt x="71" y="50"/>
                </a:cubicBezTo>
                <a:cubicBezTo>
                  <a:pt x="71" y="49"/>
                  <a:pt x="72" y="49"/>
                  <a:pt x="72" y="47"/>
                </a:cubicBezTo>
                <a:cubicBezTo>
                  <a:pt x="72" y="47"/>
                  <a:pt x="73" y="47"/>
                  <a:pt x="73" y="46"/>
                </a:cubicBezTo>
                <a:cubicBezTo>
                  <a:pt x="73" y="45"/>
                  <a:pt x="73" y="44"/>
                  <a:pt x="73" y="44"/>
                </a:cubicBezTo>
                <a:cubicBezTo>
                  <a:pt x="73" y="44"/>
                  <a:pt x="73" y="44"/>
                  <a:pt x="73" y="43"/>
                </a:cubicBezTo>
                <a:cubicBezTo>
                  <a:pt x="73" y="40"/>
                  <a:pt x="70" y="37"/>
                  <a:pt x="67" y="37"/>
                </a:cubicBezTo>
                <a:cubicBezTo>
                  <a:pt x="64" y="37"/>
                  <a:pt x="62" y="40"/>
                  <a:pt x="62" y="43"/>
                </a:cubicBezTo>
                <a:cubicBezTo>
                  <a:pt x="62" y="44"/>
                  <a:pt x="62" y="44"/>
                  <a:pt x="62" y="44"/>
                </a:cubicBezTo>
                <a:cubicBezTo>
                  <a:pt x="61" y="44"/>
                  <a:pt x="61" y="45"/>
                  <a:pt x="61" y="46"/>
                </a:cubicBezTo>
                <a:cubicBezTo>
                  <a:pt x="61" y="47"/>
                  <a:pt x="62" y="47"/>
                  <a:pt x="62" y="47"/>
                </a:cubicBezTo>
                <a:cubicBezTo>
                  <a:pt x="63" y="49"/>
                  <a:pt x="63" y="49"/>
                  <a:pt x="64" y="50"/>
                </a:cubicBezTo>
                <a:cubicBezTo>
                  <a:pt x="64" y="51"/>
                  <a:pt x="64" y="52"/>
                  <a:pt x="63" y="53"/>
                </a:cubicBezTo>
                <a:cubicBezTo>
                  <a:pt x="63" y="53"/>
                  <a:pt x="62" y="53"/>
                  <a:pt x="61" y="54"/>
                </a:cubicBezTo>
                <a:cubicBezTo>
                  <a:pt x="59" y="54"/>
                  <a:pt x="57" y="55"/>
                  <a:pt x="56" y="56"/>
                </a:cubicBezTo>
                <a:cubicBezTo>
                  <a:pt x="55" y="57"/>
                  <a:pt x="54" y="64"/>
                  <a:pt x="54" y="65"/>
                </a:cubicBezTo>
                <a:cubicBezTo>
                  <a:pt x="54" y="65"/>
                  <a:pt x="54" y="65"/>
                  <a:pt x="55" y="65"/>
                </a:cubicBezTo>
                <a:cubicBezTo>
                  <a:pt x="55" y="65"/>
                  <a:pt x="55" y="65"/>
                  <a:pt x="55" y="65"/>
                </a:cubicBezTo>
                <a:cubicBezTo>
                  <a:pt x="79" y="65"/>
                  <a:pt x="79" y="65"/>
                  <a:pt x="79" y="65"/>
                </a:cubicBezTo>
                <a:cubicBezTo>
                  <a:pt x="80" y="65"/>
                  <a:pt x="80" y="65"/>
                  <a:pt x="80" y="65"/>
                </a:cubicBezTo>
                <a:cubicBezTo>
                  <a:pt x="80" y="65"/>
                  <a:pt x="80" y="65"/>
                  <a:pt x="80" y="65"/>
                </a:cubicBezTo>
                <a:cubicBezTo>
                  <a:pt x="80" y="64"/>
                  <a:pt x="79" y="57"/>
                  <a:pt x="78" y="56"/>
                </a:cubicBezTo>
                <a:close/>
                <a:moveTo>
                  <a:pt x="51" y="31"/>
                </a:moveTo>
                <a:cubicBezTo>
                  <a:pt x="51" y="31"/>
                  <a:pt x="52" y="31"/>
                  <a:pt x="52" y="31"/>
                </a:cubicBezTo>
                <a:cubicBezTo>
                  <a:pt x="52" y="20"/>
                  <a:pt x="52" y="20"/>
                  <a:pt x="52" y="20"/>
                </a:cubicBezTo>
                <a:cubicBezTo>
                  <a:pt x="52" y="20"/>
                  <a:pt x="51" y="19"/>
                  <a:pt x="51" y="19"/>
                </a:cubicBezTo>
                <a:cubicBezTo>
                  <a:pt x="47" y="19"/>
                  <a:pt x="47" y="19"/>
                  <a:pt x="47" y="19"/>
                </a:cubicBezTo>
                <a:cubicBezTo>
                  <a:pt x="46" y="19"/>
                  <a:pt x="46" y="20"/>
                  <a:pt x="46" y="20"/>
                </a:cubicBezTo>
                <a:cubicBezTo>
                  <a:pt x="46" y="31"/>
                  <a:pt x="46" y="31"/>
                  <a:pt x="46" y="31"/>
                </a:cubicBezTo>
                <a:cubicBezTo>
                  <a:pt x="46" y="31"/>
                  <a:pt x="46" y="31"/>
                  <a:pt x="47" y="31"/>
                </a:cubicBezTo>
                <a:lnTo>
                  <a:pt x="51" y="31"/>
                </a:lnTo>
                <a:close/>
                <a:moveTo>
                  <a:pt x="42" y="3"/>
                </a:moveTo>
                <a:cubicBezTo>
                  <a:pt x="42" y="15"/>
                  <a:pt x="42" y="15"/>
                  <a:pt x="42" y="15"/>
                </a:cubicBezTo>
                <a:cubicBezTo>
                  <a:pt x="44" y="13"/>
                  <a:pt x="44" y="13"/>
                  <a:pt x="44" y="13"/>
                </a:cubicBezTo>
                <a:cubicBezTo>
                  <a:pt x="44" y="3"/>
                  <a:pt x="44" y="3"/>
                  <a:pt x="44" y="3"/>
                </a:cubicBezTo>
                <a:cubicBezTo>
                  <a:pt x="71" y="3"/>
                  <a:pt x="71" y="3"/>
                  <a:pt x="71" y="3"/>
                </a:cubicBezTo>
                <a:cubicBezTo>
                  <a:pt x="71" y="33"/>
                  <a:pt x="71" y="33"/>
                  <a:pt x="71" y="33"/>
                </a:cubicBezTo>
                <a:cubicBezTo>
                  <a:pt x="44" y="33"/>
                  <a:pt x="44" y="33"/>
                  <a:pt x="44" y="33"/>
                </a:cubicBezTo>
                <a:cubicBezTo>
                  <a:pt x="44" y="24"/>
                  <a:pt x="44" y="24"/>
                  <a:pt x="44" y="24"/>
                </a:cubicBezTo>
                <a:cubicBezTo>
                  <a:pt x="44" y="24"/>
                  <a:pt x="44" y="24"/>
                  <a:pt x="44" y="24"/>
                </a:cubicBezTo>
                <a:cubicBezTo>
                  <a:pt x="43" y="24"/>
                  <a:pt x="43" y="25"/>
                  <a:pt x="43" y="25"/>
                </a:cubicBezTo>
                <a:cubicBezTo>
                  <a:pt x="42" y="26"/>
                  <a:pt x="42" y="26"/>
                  <a:pt x="42" y="26"/>
                </a:cubicBezTo>
                <a:cubicBezTo>
                  <a:pt x="42" y="33"/>
                  <a:pt x="42" y="33"/>
                  <a:pt x="42" y="33"/>
                </a:cubicBezTo>
                <a:cubicBezTo>
                  <a:pt x="41" y="33"/>
                  <a:pt x="41" y="34"/>
                  <a:pt x="41" y="34"/>
                </a:cubicBezTo>
                <a:cubicBezTo>
                  <a:pt x="41" y="36"/>
                  <a:pt x="41" y="36"/>
                  <a:pt x="41" y="36"/>
                </a:cubicBezTo>
                <a:cubicBezTo>
                  <a:pt x="41" y="36"/>
                  <a:pt x="41" y="37"/>
                  <a:pt x="42" y="37"/>
                </a:cubicBezTo>
                <a:cubicBezTo>
                  <a:pt x="72" y="37"/>
                  <a:pt x="72" y="37"/>
                  <a:pt x="72" y="37"/>
                </a:cubicBezTo>
                <a:cubicBezTo>
                  <a:pt x="73" y="37"/>
                  <a:pt x="73" y="36"/>
                  <a:pt x="73" y="36"/>
                </a:cubicBezTo>
                <a:cubicBezTo>
                  <a:pt x="73" y="34"/>
                  <a:pt x="73" y="34"/>
                  <a:pt x="73" y="34"/>
                </a:cubicBezTo>
                <a:cubicBezTo>
                  <a:pt x="73" y="34"/>
                  <a:pt x="73" y="33"/>
                  <a:pt x="73" y="33"/>
                </a:cubicBezTo>
                <a:cubicBezTo>
                  <a:pt x="73" y="3"/>
                  <a:pt x="73" y="3"/>
                  <a:pt x="73" y="3"/>
                </a:cubicBezTo>
                <a:cubicBezTo>
                  <a:pt x="73" y="3"/>
                  <a:pt x="73" y="3"/>
                  <a:pt x="73" y="2"/>
                </a:cubicBezTo>
                <a:cubicBezTo>
                  <a:pt x="73" y="1"/>
                  <a:pt x="73" y="1"/>
                  <a:pt x="73" y="1"/>
                </a:cubicBezTo>
                <a:cubicBezTo>
                  <a:pt x="73" y="0"/>
                  <a:pt x="73" y="0"/>
                  <a:pt x="72" y="0"/>
                </a:cubicBezTo>
                <a:cubicBezTo>
                  <a:pt x="42" y="0"/>
                  <a:pt x="42" y="0"/>
                  <a:pt x="42" y="0"/>
                </a:cubicBezTo>
                <a:cubicBezTo>
                  <a:pt x="41" y="0"/>
                  <a:pt x="41" y="0"/>
                  <a:pt x="41" y="1"/>
                </a:cubicBezTo>
                <a:cubicBezTo>
                  <a:pt x="41" y="2"/>
                  <a:pt x="41" y="2"/>
                  <a:pt x="41" y="2"/>
                </a:cubicBezTo>
                <a:cubicBezTo>
                  <a:pt x="41" y="3"/>
                  <a:pt x="41" y="3"/>
                  <a:pt x="42" y="3"/>
                </a:cubicBezTo>
                <a:close/>
                <a:moveTo>
                  <a:pt x="44" y="23"/>
                </a:moveTo>
                <a:cubicBezTo>
                  <a:pt x="44" y="23"/>
                  <a:pt x="44" y="23"/>
                  <a:pt x="43" y="23"/>
                </a:cubicBezTo>
                <a:cubicBezTo>
                  <a:pt x="44" y="24"/>
                  <a:pt x="44" y="24"/>
                  <a:pt x="44" y="24"/>
                </a:cubicBezTo>
                <a:lnTo>
                  <a:pt x="44" y="23"/>
                </a:lnTo>
                <a:close/>
                <a:moveTo>
                  <a:pt x="68" y="31"/>
                </a:moveTo>
                <a:cubicBezTo>
                  <a:pt x="68" y="31"/>
                  <a:pt x="68" y="31"/>
                  <a:pt x="68" y="31"/>
                </a:cubicBezTo>
                <a:cubicBezTo>
                  <a:pt x="68" y="8"/>
                  <a:pt x="68" y="8"/>
                  <a:pt x="68" y="8"/>
                </a:cubicBezTo>
                <a:cubicBezTo>
                  <a:pt x="68" y="7"/>
                  <a:pt x="68" y="7"/>
                  <a:pt x="68" y="7"/>
                </a:cubicBezTo>
                <a:cubicBezTo>
                  <a:pt x="63" y="7"/>
                  <a:pt x="63" y="7"/>
                  <a:pt x="63" y="7"/>
                </a:cubicBezTo>
                <a:cubicBezTo>
                  <a:pt x="63" y="7"/>
                  <a:pt x="63" y="7"/>
                  <a:pt x="63" y="8"/>
                </a:cubicBezTo>
                <a:cubicBezTo>
                  <a:pt x="63" y="31"/>
                  <a:pt x="63" y="31"/>
                  <a:pt x="63" y="31"/>
                </a:cubicBezTo>
                <a:cubicBezTo>
                  <a:pt x="63" y="31"/>
                  <a:pt x="63" y="31"/>
                  <a:pt x="63" y="31"/>
                </a:cubicBezTo>
                <a:lnTo>
                  <a:pt x="68" y="31"/>
                </a:lnTo>
                <a:close/>
                <a:moveTo>
                  <a:pt x="59" y="31"/>
                </a:moveTo>
                <a:cubicBezTo>
                  <a:pt x="60" y="31"/>
                  <a:pt x="60" y="31"/>
                  <a:pt x="60" y="31"/>
                </a:cubicBezTo>
                <a:cubicBezTo>
                  <a:pt x="60" y="14"/>
                  <a:pt x="60" y="14"/>
                  <a:pt x="60" y="14"/>
                </a:cubicBezTo>
                <a:cubicBezTo>
                  <a:pt x="60" y="13"/>
                  <a:pt x="60" y="13"/>
                  <a:pt x="59" y="13"/>
                </a:cubicBezTo>
                <a:cubicBezTo>
                  <a:pt x="55" y="13"/>
                  <a:pt x="55" y="13"/>
                  <a:pt x="55" y="13"/>
                </a:cubicBezTo>
                <a:cubicBezTo>
                  <a:pt x="55" y="13"/>
                  <a:pt x="54" y="13"/>
                  <a:pt x="54" y="14"/>
                </a:cubicBezTo>
                <a:cubicBezTo>
                  <a:pt x="54" y="31"/>
                  <a:pt x="54" y="31"/>
                  <a:pt x="54" y="31"/>
                </a:cubicBezTo>
                <a:cubicBezTo>
                  <a:pt x="54" y="31"/>
                  <a:pt x="55" y="31"/>
                  <a:pt x="55" y="31"/>
                </a:cubicBezTo>
                <a:lnTo>
                  <a:pt x="59" y="31"/>
                </a:lnTo>
                <a:close/>
                <a:moveTo>
                  <a:pt x="32" y="32"/>
                </a:moveTo>
                <a:cubicBezTo>
                  <a:pt x="27" y="29"/>
                  <a:pt x="27" y="29"/>
                  <a:pt x="27" y="29"/>
                </a:cubicBezTo>
                <a:cubicBezTo>
                  <a:pt x="27" y="35"/>
                  <a:pt x="27" y="35"/>
                  <a:pt x="27" y="35"/>
                </a:cubicBezTo>
                <a:cubicBezTo>
                  <a:pt x="27" y="36"/>
                  <a:pt x="27" y="36"/>
                  <a:pt x="26" y="36"/>
                </a:cubicBezTo>
                <a:cubicBezTo>
                  <a:pt x="8" y="36"/>
                  <a:pt x="8" y="36"/>
                  <a:pt x="8" y="36"/>
                </a:cubicBezTo>
                <a:cubicBezTo>
                  <a:pt x="8" y="36"/>
                  <a:pt x="8" y="36"/>
                  <a:pt x="8" y="36"/>
                </a:cubicBezTo>
                <a:cubicBezTo>
                  <a:pt x="8" y="36"/>
                  <a:pt x="8" y="35"/>
                  <a:pt x="8" y="35"/>
                </a:cubicBezTo>
                <a:cubicBezTo>
                  <a:pt x="8" y="32"/>
                  <a:pt x="8" y="21"/>
                  <a:pt x="9" y="20"/>
                </a:cubicBezTo>
                <a:cubicBezTo>
                  <a:pt x="10" y="19"/>
                  <a:pt x="12" y="18"/>
                  <a:pt x="13" y="18"/>
                </a:cubicBezTo>
                <a:cubicBezTo>
                  <a:pt x="14" y="18"/>
                  <a:pt x="14" y="18"/>
                  <a:pt x="15" y="17"/>
                </a:cubicBezTo>
                <a:cubicBezTo>
                  <a:pt x="15" y="17"/>
                  <a:pt x="15" y="18"/>
                  <a:pt x="15" y="18"/>
                </a:cubicBezTo>
                <a:cubicBezTo>
                  <a:pt x="15" y="17"/>
                  <a:pt x="15" y="17"/>
                  <a:pt x="15" y="17"/>
                </a:cubicBezTo>
                <a:cubicBezTo>
                  <a:pt x="15" y="17"/>
                  <a:pt x="15" y="17"/>
                  <a:pt x="15" y="17"/>
                </a:cubicBezTo>
                <a:cubicBezTo>
                  <a:pt x="15" y="17"/>
                  <a:pt x="15" y="16"/>
                  <a:pt x="15" y="15"/>
                </a:cubicBezTo>
                <a:cubicBezTo>
                  <a:pt x="15" y="15"/>
                  <a:pt x="14" y="14"/>
                  <a:pt x="14" y="13"/>
                </a:cubicBezTo>
                <a:cubicBezTo>
                  <a:pt x="14" y="13"/>
                  <a:pt x="13" y="12"/>
                  <a:pt x="13" y="12"/>
                </a:cubicBezTo>
                <a:cubicBezTo>
                  <a:pt x="13" y="11"/>
                  <a:pt x="13" y="10"/>
                  <a:pt x="14" y="10"/>
                </a:cubicBezTo>
                <a:cubicBezTo>
                  <a:pt x="14" y="10"/>
                  <a:pt x="14" y="10"/>
                  <a:pt x="14" y="10"/>
                </a:cubicBezTo>
                <a:cubicBezTo>
                  <a:pt x="14" y="7"/>
                  <a:pt x="15" y="5"/>
                  <a:pt x="18" y="5"/>
                </a:cubicBezTo>
                <a:cubicBezTo>
                  <a:pt x="21" y="5"/>
                  <a:pt x="23" y="7"/>
                  <a:pt x="23" y="10"/>
                </a:cubicBezTo>
                <a:cubicBezTo>
                  <a:pt x="23" y="10"/>
                  <a:pt x="23" y="10"/>
                  <a:pt x="23" y="10"/>
                </a:cubicBezTo>
                <a:cubicBezTo>
                  <a:pt x="23" y="10"/>
                  <a:pt x="23" y="11"/>
                  <a:pt x="23" y="12"/>
                </a:cubicBezTo>
                <a:cubicBezTo>
                  <a:pt x="23" y="12"/>
                  <a:pt x="22" y="13"/>
                  <a:pt x="22" y="13"/>
                </a:cubicBezTo>
                <a:cubicBezTo>
                  <a:pt x="22" y="14"/>
                  <a:pt x="21" y="15"/>
                  <a:pt x="21" y="15"/>
                </a:cubicBezTo>
                <a:cubicBezTo>
                  <a:pt x="21" y="16"/>
                  <a:pt x="21" y="17"/>
                  <a:pt x="21" y="17"/>
                </a:cubicBezTo>
                <a:cubicBezTo>
                  <a:pt x="21" y="17"/>
                  <a:pt x="22" y="17"/>
                  <a:pt x="22" y="17"/>
                </a:cubicBezTo>
                <a:cubicBezTo>
                  <a:pt x="22" y="17"/>
                  <a:pt x="22" y="17"/>
                  <a:pt x="22" y="17"/>
                </a:cubicBezTo>
                <a:cubicBezTo>
                  <a:pt x="22" y="18"/>
                  <a:pt x="23" y="18"/>
                  <a:pt x="23" y="18"/>
                </a:cubicBezTo>
                <a:cubicBezTo>
                  <a:pt x="25" y="18"/>
                  <a:pt x="26" y="19"/>
                  <a:pt x="27" y="20"/>
                </a:cubicBezTo>
                <a:cubicBezTo>
                  <a:pt x="27" y="20"/>
                  <a:pt x="31" y="23"/>
                  <a:pt x="33" y="25"/>
                </a:cubicBezTo>
                <a:cubicBezTo>
                  <a:pt x="39" y="20"/>
                  <a:pt x="39" y="20"/>
                  <a:pt x="39" y="20"/>
                </a:cubicBezTo>
                <a:cubicBezTo>
                  <a:pt x="39" y="20"/>
                  <a:pt x="40" y="18"/>
                  <a:pt x="40" y="18"/>
                </a:cubicBezTo>
                <a:cubicBezTo>
                  <a:pt x="46" y="12"/>
                  <a:pt x="46" y="12"/>
                  <a:pt x="46" y="12"/>
                </a:cubicBezTo>
                <a:cubicBezTo>
                  <a:pt x="46" y="12"/>
                  <a:pt x="46" y="12"/>
                  <a:pt x="46" y="12"/>
                </a:cubicBezTo>
                <a:cubicBezTo>
                  <a:pt x="46" y="12"/>
                  <a:pt x="46" y="13"/>
                  <a:pt x="46" y="13"/>
                </a:cubicBezTo>
                <a:cubicBezTo>
                  <a:pt x="42" y="18"/>
                  <a:pt x="42" y="18"/>
                  <a:pt x="42" y="18"/>
                </a:cubicBezTo>
                <a:cubicBezTo>
                  <a:pt x="43" y="19"/>
                  <a:pt x="44" y="20"/>
                  <a:pt x="44" y="21"/>
                </a:cubicBezTo>
                <a:cubicBezTo>
                  <a:pt x="43" y="22"/>
                  <a:pt x="43" y="22"/>
                  <a:pt x="42" y="23"/>
                </a:cubicBezTo>
                <a:cubicBezTo>
                  <a:pt x="43" y="24"/>
                  <a:pt x="43" y="24"/>
                  <a:pt x="43" y="24"/>
                </a:cubicBezTo>
                <a:cubicBezTo>
                  <a:pt x="43" y="24"/>
                  <a:pt x="43" y="24"/>
                  <a:pt x="43" y="24"/>
                </a:cubicBezTo>
                <a:cubicBezTo>
                  <a:pt x="43" y="24"/>
                  <a:pt x="43" y="24"/>
                  <a:pt x="43" y="24"/>
                </a:cubicBezTo>
                <a:cubicBezTo>
                  <a:pt x="43" y="24"/>
                  <a:pt x="42" y="24"/>
                  <a:pt x="42" y="24"/>
                </a:cubicBezTo>
                <a:cubicBezTo>
                  <a:pt x="33" y="32"/>
                  <a:pt x="33" y="32"/>
                  <a:pt x="33" y="32"/>
                </a:cubicBezTo>
                <a:cubicBezTo>
                  <a:pt x="33" y="32"/>
                  <a:pt x="32" y="32"/>
                  <a:pt x="32" y="32"/>
                </a:cubicBezTo>
                <a:close/>
                <a:moveTo>
                  <a:pt x="18" y="20"/>
                </a:moveTo>
                <a:cubicBezTo>
                  <a:pt x="15" y="18"/>
                  <a:pt x="15" y="18"/>
                  <a:pt x="15" y="18"/>
                </a:cubicBezTo>
                <a:cubicBezTo>
                  <a:pt x="15" y="18"/>
                  <a:pt x="15" y="18"/>
                  <a:pt x="15" y="18"/>
                </a:cubicBezTo>
                <a:cubicBezTo>
                  <a:pt x="17" y="24"/>
                  <a:pt x="17" y="24"/>
                  <a:pt x="17" y="24"/>
                </a:cubicBezTo>
                <a:lnTo>
                  <a:pt x="18" y="20"/>
                </a:lnTo>
                <a:close/>
                <a:moveTo>
                  <a:pt x="21" y="18"/>
                </a:moveTo>
                <a:cubicBezTo>
                  <a:pt x="19" y="20"/>
                  <a:pt x="19" y="20"/>
                  <a:pt x="19" y="20"/>
                </a:cubicBezTo>
                <a:cubicBezTo>
                  <a:pt x="20" y="24"/>
                  <a:pt x="20" y="24"/>
                  <a:pt x="20" y="24"/>
                </a:cubicBezTo>
                <a:lnTo>
                  <a:pt x="21" y="1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691" name="Google Shape;6691;p134"/>
          <p:cNvSpPr/>
          <p:nvPr/>
        </p:nvSpPr>
        <p:spPr>
          <a:xfrm>
            <a:off x="2222022" y="4864751"/>
            <a:ext cx="481859" cy="420582"/>
          </a:xfrm>
          <a:custGeom>
            <a:avLst/>
            <a:gdLst/>
            <a:ahLst/>
            <a:cxnLst/>
            <a:rect l="l" t="t" r="r" b="b"/>
            <a:pathLst>
              <a:path w="73" h="61" extrusionOk="0">
                <a:moveTo>
                  <a:pt x="0" y="45"/>
                </a:moveTo>
                <a:cubicBezTo>
                  <a:pt x="0" y="41"/>
                  <a:pt x="2" y="39"/>
                  <a:pt x="6" y="39"/>
                </a:cubicBezTo>
                <a:cubicBezTo>
                  <a:pt x="6" y="39"/>
                  <a:pt x="7" y="39"/>
                  <a:pt x="8" y="39"/>
                </a:cubicBezTo>
                <a:cubicBezTo>
                  <a:pt x="21" y="26"/>
                  <a:pt x="21" y="26"/>
                  <a:pt x="21" y="26"/>
                </a:cubicBezTo>
                <a:cubicBezTo>
                  <a:pt x="21" y="26"/>
                  <a:pt x="21" y="25"/>
                  <a:pt x="21" y="25"/>
                </a:cubicBezTo>
                <a:cubicBezTo>
                  <a:pt x="21" y="21"/>
                  <a:pt x="24" y="19"/>
                  <a:pt x="27" y="19"/>
                </a:cubicBezTo>
                <a:cubicBezTo>
                  <a:pt x="30" y="19"/>
                  <a:pt x="33" y="21"/>
                  <a:pt x="33" y="25"/>
                </a:cubicBezTo>
                <a:cubicBezTo>
                  <a:pt x="33" y="25"/>
                  <a:pt x="33" y="26"/>
                  <a:pt x="32" y="27"/>
                </a:cubicBezTo>
                <a:cubicBezTo>
                  <a:pt x="36" y="31"/>
                  <a:pt x="36" y="31"/>
                  <a:pt x="36" y="31"/>
                </a:cubicBezTo>
                <a:cubicBezTo>
                  <a:pt x="37" y="30"/>
                  <a:pt x="37" y="30"/>
                  <a:pt x="38" y="30"/>
                </a:cubicBezTo>
                <a:cubicBezTo>
                  <a:pt x="39" y="30"/>
                  <a:pt x="40" y="30"/>
                  <a:pt x="41" y="31"/>
                </a:cubicBezTo>
                <a:cubicBezTo>
                  <a:pt x="55" y="17"/>
                  <a:pt x="55" y="17"/>
                  <a:pt x="55" y="17"/>
                </a:cubicBezTo>
                <a:cubicBezTo>
                  <a:pt x="54" y="17"/>
                  <a:pt x="54" y="16"/>
                  <a:pt x="54" y="15"/>
                </a:cubicBezTo>
                <a:cubicBezTo>
                  <a:pt x="54" y="11"/>
                  <a:pt x="57" y="9"/>
                  <a:pt x="60" y="9"/>
                </a:cubicBezTo>
                <a:cubicBezTo>
                  <a:pt x="63" y="9"/>
                  <a:pt x="66" y="11"/>
                  <a:pt x="66" y="15"/>
                </a:cubicBezTo>
                <a:cubicBezTo>
                  <a:pt x="66" y="18"/>
                  <a:pt x="63" y="21"/>
                  <a:pt x="60" y="21"/>
                </a:cubicBezTo>
                <a:cubicBezTo>
                  <a:pt x="59" y="21"/>
                  <a:pt x="58" y="21"/>
                  <a:pt x="57" y="20"/>
                </a:cubicBezTo>
                <a:cubicBezTo>
                  <a:pt x="44" y="34"/>
                  <a:pt x="44" y="34"/>
                  <a:pt x="44" y="34"/>
                </a:cubicBezTo>
                <a:cubicBezTo>
                  <a:pt x="44" y="34"/>
                  <a:pt x="44" y="35"/>
                  <a:pt x="44" y="36"/>
                </a:cubicBezTo>
                <a:cubicBezTo>
                  <a:pt x="44" y="39"/>
                  <a:pt x="42" y="42"/>
                  <a:pt x="38" y="42"/>
                </a:cubicBezTo>
                <a:cubicBezTo>
                  <a:pt x="35" y="42"/>
                  <a:pt x="32" y="39"/>
                  <a:pt x="32" y="36"/>
                </a:cubicBezTo>
                <a:cubicBezTo>
                  <a:pt x="32" y="35"/>
                  <a:pt x="33" y="34"/>
                  <a:pt x="33" y="34"/>
                </a:cubicBezTo>
                <a:cubicBezTo>
                  <a:pt x="29" y="30"/>
                  <a:pt x="29" y="30"/>
                  <a:pt x="29" y="30"/>
                </a:cubicBezTo>
                <a:cubicBezTo>
                  <a:pt x="29" y="30"/>
                  <a:pt x="28" y="30"/>
                  <a:pt x="27" y="30"/>
                </a:cubicBezTo>
                <a:cubicBezTo>
                  <a:pt x="26" y="30"/>
                  <a:pt x="25" y="30"/>
                  <a:pt x="24" y="30"/>
                </a:cubicBezTo>
                <a:cubicBezTo>
                  <a:pt x="11" y="42"/>
                  <a:pt x="11" y="42"/>
                  <a:pt x="11" y="42"/>
                </a:cubicBezTo>
                <a:cubicBezTo>
                  <a:pt x="11" y="43"/>
                  <a:pt x="12" y="44"/>
                  <a:pt x="12" y="45"/>
                </a:cubicBezTo>
                <a:cubicBezTo>
                  <a:pt x="12" y="48"/>
                  <a:pt x="9" y="51"/>
                  <a:pt x="6" y="51"/>
                </a:cubicBezTo>
                <a:cubicBezTo>
                  <a:pt x="2" y="51"/>
                  <a:pt x="0" y="48"/>
                  <a:pt x="0" y="45"/>
                </a:cubicBezTo>
                <a:close/>
                <a:moveTo>
                  <a:pt x="71" y="0"/>
                </a:moveTo>
                <a:cubicBezTo>
                  <a:pt x="69" y="0"/>
                  <a:pt x="69" y="1"/>
                  <a:pt x="69" y="2"/>
                </a:cubicBezTo>
                <a:cubicBezTo>
                  <a:pt x="69" y="57"/>
                  <a:pt x="69" y="57"/>
                  <a:pt x="69" y="57"/>
                </a:cubicBezTo>
                <a:cubicBezTo>
                  <a:pt x="2" y="57"/>
                  <a:pt x="2" y="57"/>
                  <a:pt x="2" y="57"/>
                </a:cubicBezTo>
                <a:cubicBezTo>
                  <a:pt x="1" y="57"/>
                  <a:pt x="0" y="58"/>
                  <a:pt x="0" y="59"/>
                </a:cubicBezTo>
                <a:cubicBezTo>
                  <a:pt x="0" y="61"/>
                  <a:pt x="1" y="61"/>
                  <a:pt x="2" y="61"/>
                </a:cubicBezTo>
                <a:cubicBezTo>
                  <a:pt x="71" y="61"/>
                  <a:pt x="71" y="61"/>
                  <a:pt x="71" y="61"/>
                </a:cubicBezTo>
                <a:cubicBezTo>
                  <a:pt x="72" y="61"/>
                  <a:pt x="73" y="61"/>
                  <a:pt x="73" y="59"/>
                </a:cubicBezTo>
                <a:cubicBezTo>
                  <a:pt x="73" y="2"/>
                  <a:pt x="73" y="2"/>
                  <a:pt x="73" y="2"/>
                </a:cubicBezTo>
                <a:cubicBezTo>
                  <a:pt x="73" y="1"/>
                  <a:pt x="72" y="0"/>
                  <a:pt x="7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692" name="Google Shape;6692;p134"/>
          <p:cNvSpPr/>
          <p:nvPr/>
        </p:nvSpPr>
        <p:spPr>
          <a:xfrm>
            <a:off x="3752951" y="4814614"/>
            <a:ext cx="454008" cy="520857"/>
          </a:xfrm>
          <a:custGeom>
            <a:avLst/>
            <a:gdLst/>
            <a:ahLst/>
            <a:cxnLst/>
            <a:rect l="l" t="t" r="r" b="b"/>
            <a:pathLst>
              <a:path w="69" h="76" extrusionOk="0">
                <a:moveTo>
                  <a:pt x="62" y="6"/>
                </a:moveTo>
                <a:cubicBezTo>
                  <a:pt x="59" y="6"/>
                  <a:pt x="59" y="6"/>
                  <a:pt x="59" y="6"/>
                </a:cubicBezTo>
                <a:cubicBezTo>
                  <a:pt x="59" y="4"/>
                  <a:pt x="59" y="4"/>
                  <a:pt x="59" y="4"/>
                </a:cubicBezTo>
                <a:cubicBezTo>
                  <a:pt x="59" y="2"/>
                  <a:pt x="58" y="0"/>
                  <a:pt x="56" y="0"/>
                </a:cubicBezTo>
                <a:cubicBezTo>
                  <a:pt x="53" y="0"/>
                  <a:pt x="52" y="2"/>
                  <a:pt x="52" y="4"/>
                </a:cubicBezTo>
                <a:cubicBezTo>
                  <a:pt x="52" y="6"/>
                  <a:pt x="52" y="6"/>
                  <a:pt x="52" y="6"/>
                </a:cubicBezTo>
                <a:cubicBezTo>
                  <a:pt x="46" y="6"/>
                  <a:pt x="46" y="6"/>
                  <a:pt x="46" y="6"/>
                </a:cubicBezTo>
                <a:cubicBezTo>
                  <a:pt x="46" y="4"/>
                  <a:pt x="46" y="4"/>
                  <a:pt x="46" y="4"/>
                </a:cubicBezTo>
                <a:cubicBezTo>
                  <a:pt x="46" y="2"/>
                  <a:pt x="44" y="0"/>
                  <a:pt x="42" y="0"/>
                </a:cubicBezTo>
                <a:cubicBezTo>
                  <a:pt x="40" y="0"/>
                  <a:pt x="38" y="2"/>
                  <a:pt x="38" y="4"/>
                </a:cubicBezTo>
                <a:cubicBezTo>
                  <a:pt x="38" y="6"/>
                  <a:pt x="38" y="6"/>
                  <a:pt x="38" y="6"/>
                </a:cubicBezTo>
                <a:cubicBezTo>
                  <a:pt x="32" y="6"/>
                  <a:pt x="32" y="6"/>
                  <a:pt x="32" y="6"/>
                </a:cubicBezTo>
                <a:cubicBezTo>
                  <a:pt x="32" y="4"/>
                  <a:pt x="32" y="4"/>
                  <a:pt x="32" y="4"/>
                </a:cubicBezTo>
                <a:cubicBezTo>
                  <a:pt x="32" y="2"/>
                  <a:pt x="30" y="0"/>
                  <a:pt x="28" y="0"/>
                </a:cubicBezTo>
                <a:cubicBezTo>
                  <a:pt x="26" y="0"/>
                  <a:pt x="24" y="2"/>
                  <a:pt x="24" y="4"/>
                </a:cubicBezTo>
                <a:cubicBezTo>
                  <a:pt x="24" y="6"/>
                  <a:pt x="24" y="6"/>
                  <a:pt x="24" y="6"/>
                </a:cubicBezTo>
                <a:cubicBezTo>
                  <a:pt x="18" y="6"/>
                  <a:pt x="18" y="6"/>
                  <a:pt x="18" y="6"/>
                </a:cubicBezTo>
                <a:cubicBezTo>
                  <a:pt x="18" y="4"/>
                  <a:pt x="18" y="4"/>
                  <a:pt x="18" y="4"/>
                </a:cubicBezTo>
                <a:cubicBezTo>
                  <a:pt x="18" y="2"/>
                  <a:pt x="16" y="0"/>
                  <a:pt x="14" y="0"/>
                </a:cubicBezTo>
                <a:cubicBezTo>
                  <a:pt x="12" y="0"/>
                  <a:pt x="11" y="2"/>
                  <a:pt x="11" y="4"/>
                </a:cubicBezTo>
                <a:cubicBezTo>
                  <a:pt x="11" y="6"/>
                  <a:pt x="11" y="6"/>
                  <a:pt x="11" y="6"/>
                </a:cubicBezTo>
                <a:cubicBezTo>
                  <a:pt x="8" y="6"/>
                  <a:pt x="8" y="6"/>
                  <a:pt x="8" y="6"/>
                </a:cubicBezTo>
                <a:cubicBezTo>
                  <a:pt x="4" y="6"/>
                  <a:pt x="0" y="9"/>
                  <a:pt x="0" y="14"/>
                </a:cubicBezTo>
                <a:cubicBezTo>
                  <a:pt x="0" y="69"/>
                  <a:pt x="0" y="69"/>
                  <a:pt x="0" y="69"/>
                </a:cubicBezTo>
                <a:cubicBezTo>
                  <a:pt x="0" y="73"/>
                  <a:pt x="4" y="76"/>
                  <a:pt x="8" y="76"/>
                </a:cubicBezTo>
                <a:cubicBezTo>
                  <a:pt x="62" y="76"/>
                  <a:pt x="62" y="76"/>
                  <a:pt x="62" y="76"/>
                </a:cubicBezTo>
                <a:cubicBezTo>
                  <a:pt x="66" y="76"/>
                  <a:pt x="69" y="73"/>
                  <a:pt x="69" y="69"/>
                </a:cubicBezTo>
                <a:cubicBezTo>
                  <a:pt x="69" y="14"/>
                  <a:pt x="69" y="14"/>
                  <a:pt x="69" y="14"/>
                </a:cubicBezTo>
                <a:cubicBezTo>
                  <a:pt x="69" y="9"/>
                  <a:pt x="66" y="6"/>
                  <a:pt x="62" y="6"/>
                </a:cubicBezTo>
                <a:close/>
                <a:moveTo>
                  <a:pt x="8" y="9"/>
                </a:moveTo>
                <a:cubicBezTo>
                  <a:pt x="11" y="9"/>
                  <a:pt x="11" y="9"/>
                  <a:pt x="11" y="9"/>
                </a:cubicBezTo>
                <a:cubicBezTo>
                  <a:pt x="11" y="12"/>
                  <a:pt x="11" y="12"/>
                  <a:pt x="11" y="12"/>
                </a:cubicBezTo>
                <a:cubicBezTo>
                  <a:pt x="11" y="15"/>
                  <a:pt x="12" y="17"/>
                  <a:pt x="14" y="17"/>
                </a:cubicBezTo>
                <a:cubicBezTo>
                  <a:pt x="16" y="17"/>
                  <a:pt x="18" y="15"/>
                  <a:pt x="18" y="12"/>
                </a:cubicBezTo>
                <a:cubicBezTo>
                  <a:pt x="18" y="9"/>
                  <a:pt x="18" y="9"/>
                  <a:pt x="18" y="9"/>
                </a:cubicBezTo>
                <a:cubicBezTo>
                  <a:pt x="24" y="9"/>
                  <a:pt x="24" y="9"/>
                  <a:pt x="24" y="9"/>
                </a:cubicBezTo>
                <a:cubicBezTo>
                  <a:pt x="24" y="12"/>
                  <a:pt x="24" y="12"/>
                  <a:pt x="24" y="12"/>
                </a:cubicBezTo>
                <a:cubicBezTo>
                  <a:pt x="24" y="15"/>
                  <a:pt x="26" y="17"/>
                  <a:pt x="28" y="17"/>
                </a:cubicBezTo>
                <a:cubicBezTo>
                  <a:pt x="30" y="17"/>
                  <a:pt x="32" y="15"/>
                  <a:pt x="32" y="12"/>
                </a:cubicBezTo>
                <a:cubicBezTo>
                  <a:pt x="32" y="9"/>
                  <a:pt x="32" y="9"/>
                  <a:pt x="32" y="9"/>
                </a:cubicBezTo>
                <a:cubicBezTo>
                  <a:pt x="38" y="9"/>
                  <a:pt x="38" y="9"/>
                  <a:pt x="38" y="9"/>
                </a:cubicBezTo>
                <a:cubicBezTo>
                  <a:pt x="38" y="12"/>
                  <a:pt x="38" y="12"/>
                  <a:pt x="38" y="12"/>
                </a:cubicBezTo>
                <a:cubicBezTo>
                  <a:pt x="38" y="15"/>
                  <a:pt x="40" y="17"/>
                  <a:pt x="42" y="17"/>
                </a:cubicBezTo>
                <a:cubicBezTo>
                  <a:pt x="44" y="17"/>
                  <a:pt x="46" y="15"/>
                  <a:pt x="46" y="12"/>
                </a:cubicBezTo>
                <a:cubicBezTo>
                  <a:pt x="46" y="9"/>
                  <a:pt x="46" y="9"/>
                  <a:pt x="46" y="9"/>
                </a:cubicBezTo>
                <a:cubicBezTo>
                  <a:pt x="52" y="9"/>
                  <a:pt x="52" y="9"/>
                  <a:pt x="52" y="9"/>
                </a:cubicBezTo>
                <a:cubicBezTo>
                  <a:pt x="52" y="12"/>
                  <a:pt x="52" y="12"/>
                  <a:pt x="52" y="12"/>
                </a:cubicBezTo>
                <a:cubicBezTo>
                  <a:pt x="52" y="15"/>
                  <a:pt x="53" y="17"/>
                  <a:pt x="56" y="17"/>
                </a:cubicBezTo>
                <a:cubicBezTo>
                  <a:pt x="58" y="17"/>
                  <a:pt x="59" y="15"/>
                  <a:pt x="59" y="12"/>
                </a:cubicBezTo>
                <a:cubicBezTo>
                  <a:pt x="59" y="9"/>
                  <a:pt x="59" y="9"/>
                  <a:pt x="59" y="9"/>
                </a:cubicBezTo>
                <a:cubicBezTo>
                  <a:pt x="62" y="9"/>
                  <a:pt x="62" y="9"/>
                  <a:pt x="62" y="9"/>
                </a:cubicBezTo>
                <a:cubicBezTo>
                  <a:pt x="64" y="9"/>
                  <a:pt x="66" y="11"/>
                  <a:pt x="66" y="14"/>
                </a:cubicBezTo>
                <a:cubicBezTo>
                  <a:pt x="66" y="25"/>
                  <a:pt x="66" y="25"/>
                  <a:pt x="66" y="25"/>
                </a:cubicBezTo>
                <a:cubicBezTo>
                  <a:pt x="3" y="25"/>
                  <a:pt x="3" y="25"/>
                  <a:pt x="3" y="25"/>
                </a:cubicBezTo>
                <a:cubicBezTo>
                  <a:pt x="3" y="14"/>
                  <a:pt x="3" y="14"/>
                  <a:pt x="3" y="14"/>
                </a:cubicBezTo>
                <a:cubicBezTo>
                  <a:pt x="3" y="11"/>
                  <a:pt x="6" y="9"/>
                  <a:pt x="8" y="9"/>
                </a:cubicBezTo>
                <a:close/>
                <a:moveTo>
                  <a:pt x="3" y="27"/>
                </a:moveTo>
                <a:cubicBezTo>
                  <a:pt x="66" y="27"/>
                  <a:pt x="66" y="27"/>
                  <a:pt x="66" y="27"/>
                </a:cubicBezTo>
                <a:cubicBezTo>
                  <a:pt x="66" y="69"/>
                  <a:pt x="66" y="69"/>
                  <a:pt x="66" y="69"/>
                </a:cubicBezTo>
                <a:cubicBezTo>
                  <a:pt x="66" y="71"/>
                  <a:pt x="64" y="73"/>
                  <a:pt x="62" y="73"/>
                </a:cubicBezTo>
                <a:cubicBezTo>
                  <a:pt x="8" y="73"/>
                  <a:pt x="8" y="73"/>
                  <a:pt x="8" y="73"/>
                </a:cubicBezTo>
                <a:cubicBezTo>
                  <a:pt x="6" y="73"/>
                  <a:pt x="3" y="71"/>
                  <a:pt x="3" y="69"/>
                </a:cubicBezTo>
                <a:lnTo>
                  <a:pt x="3" y="27"/>
                </a:lnTo>
                <a:close/>
                <a:moveTo>
                  <a:pt x="35" y="38"/>
                </a:moveTo>
                <a:cubicBezTo>
                  <a:pt x="37" y="38"/>
                  <a:pt x="38" y="37"/>
                  <a:pt x="38" y="35"/>
                </a:cubicBezTo>
                <a:cubicBezTo>
                  <a:pt x="38" y="34"/>
                  <a:pt x="37" y="32"/>
                  <a:pt x="35" y="32"/>
                </a:cubicBezTo>
                <a:cubicBezTo>
                  <a:pt x="33" y="32"/>
                  <a:pt x="32" y="34"/>
                  <a:pt x="32" y="35"/>
                </a:cubicBezTo>
                <a:cubicBezTo>
                  <a:pt x="32" y="37"/>
                  <a:pt x="33" y="38"/>
                  <a:pt x="35" y="38"/>
                </a:cubicBezTo>
                <a:close/>
                <a:moveTo>
                  <a:pt x="35" y="34"/>
                </a:moveTo>
                <a:cubicBezTo>
                  <a:pt x="35" y="34"/>
                  <a:pt x="36" y="35"/>
                  <a:pt x="36" y="35"/>
                </a:cubicBezTo>
                <a:cubicBezTo>
                  <a:pt x="36" y="36"/>
                  <a:pt x="35" y="36"/>
                  <a:pt x="35" y="36"/>
                </a:cubicBezTo>
                <a:cubicBezTo>
                  <a:pt x="34" y="36"/>
                  <a:pt x="34" y="36"/>
                  <a:pt x="34" y="35"/>
                </a:cubicBezTo>
                <a:cubicBezTo>
                  <a:pt x="34" y="35"/>
                  <a:pt x="34" y="34"/>
                  <a:pt x="35" y="34"/>
                </a:cubicBezTo>
                <a:close/>
                <a:moveTo>
                  <a:pt x="45" y="38"/>
                </a:moveTo>
                <a:cubicBezTo>
                  <a:pt x="46" y="38"/>
                  <a:pt x="48" y="37"/>
                  <a:pt x="48" y="35"/>
                </a:cubicBezTo>
                <a:cubicBezTo>
                  <a:pt x="48" y="34"/>
                  <a:pt x="46" y="32"/>
                  <a:pt x="45" y="32"/>
                </a:cubicBezTo>
                <a:cubicBezTo>
                  <a:pt x="43" y="32"/>
                  <a:pt x="42" y="34"/>
                  <a:pt x="42" y="35"/>
                </a:cubicBezTo>
                <a:cubicBezTo>
                  <a:pt x="42" y="37"/>
                  <a:pt x="43" y="38"/>
                  <a:pt x="45" y="38"/>
                </a:cubicBezTo>
                <a:close/>
                <a:moveTo>
                  <a:pt x="45" y="34"/>
                </a:moveTo>
                <a:cubicBezTo>
                  <a:pt x="45" y="34"/>
                  <a:pt x="46" y="35"/>
                  <a:pt x="46" y="35"/>
                </a:cubicBezTo>
                <a:cubicBezTo>
                  <a:pt x="46" y="36"/>
                  <a:pt x="45" y="36"/>
                  <a:pt x="45" y="36"/>
                </a:cubicBezTo>
                <a:cubicBezTo>
                  <a:pt x="44" y="36"/>
                  <a:pt x="44" y="36"/>
                  <a:pt x="44" y="35"/>
                </a:cubicBezTo>
                <a:cubicBezTo>
                  <a:pt x="44" y="35"/>
                  <a:pt x="44" y="34"/>
                  <a:pt x="45" y="34"/>
                </a:cubicBezTo>
                <a:close/>
                <a:moveTo>
                  <a:pt x="55" y="38"/>
                </a:moveTo>
                <a:cubicBezTo>
                  <a:pt x="56" y="38"/>
                  <a:pt x="58" y="37"/>
                  <a:pt x="58" y="35"/>
                </a:cubicBezTo>
                <a:cubicBezTo>
                  <a:pt x="58" y="34"/>
                  <a:pt x="56" y="32"/>
                  <a:pt x="55" y="32"/>
                </a:cubicBezTo>
                <a:cubicBezTo>
                  <a:pt x="53" y="32"/>
                  <a:pt x="52" y="34"/>
                  <a:pt x="52" y="35"/>
                </a:cubicBezTo>
                <a:cubicBezTo>
                  <a:pt x="52" y="37"/>
                  <a:pt x="53" y="38"/>
                  <a:pt x="55" y="38"/>
                </a:cubicBezTo>
                <a:close/>
                <a:moveTo>
                  <a:pt x="55" y="34"/>
                </a:moveTo>
                <a:cubicBezTo>
                  <a:pt x="55" y="34"/>
                  <a:pt x="56" y="35"/>
                  <a:pt x="56" y="35"/>
                </a:cubicBezTo>
                <a:cubicBezTo>
                  <a:pt x="56" y="36"/>
                  <a:pt x="55" y="36"/>
                  <a:pt x="55" y="36"/>
                </a:cubicBezTo>
                <a:cubicBezTo>
                  <a:pt x="54" y="36"/>
                  <a:pt x="54" y="36"/>
                  <a:pt x="54" y="35"/>
                </a:cubicBezTo>
                <a:cubicBezTo>
                  <a:pt x="54" y="35"/>
                  <a:pt x="54" y="34"/>
                  <a:pt x="55" y="34"/>
                </a:cubicBezTo>
                <a:close/>
                <a:moveTo>
                  <a:pt x="15" y="48"/>
                </a:moveTo>
                <a:cubicBezTo>
                  <a:pt x="17" y="48"/>
                  <a:pt x="18" y="47"/>
                  <a:pt x="18" y="45"/>
                </a:cubicBezTo>
                <a:cubicBezTo>
                  <a:pt x="18" y="44"/>
                  <a:pt x="17" y="42"/>
                  <a:pt x="15" y="42"/>
                </a:cubicBezTo>
                <a:cubicBezTo>
                  <a:pt x="13" y="42"/>
                  <a:pt x="12" y="44"/>
                  <a:pt x="12" y="45"/>
                </a:cubicBezTo>
                <a:cubicBezTo>
                  <a:pt x="12" y="47"/>
                  <a:pt x="13" y="48"/>
                  <a:pt x="15" y="48"/>
                </a:cubicBezTo>
                <a:close/>
                <a:moveTo>
                  <a:pt x="15" y="44"/>
                </a:moveTo>
                <a:cubicBezTo>
                  <a:pt x="15" y="44"/>
                  <a:pt x="16" y="45"/>
                  <a:pt x="16" y="45"/>
                </a:cubicBezTo>
                <a:cubicBezTo>
                  <a:pt x="16" y="46"/>
                  <a:pt x="15" y="46"/>
                  <a:pt x="15" y="46"/>
                </a:cubicBezTo>
                <a:cubicBezTo>
                  <a:pt x="14" y="46"/>
                  <a:pt x="14" y="46"/>
                  <a:pt x="14" y="45"/>
                </a:cubicBezTo>
                <a:cubicBezTo>
                  <a:pt x="14" y="45"/>
                  <a:pt x="14" y="44"/>
                  <a:pt x="15" y="44"/>
                </a:cubicBezTo>
                <a:close/>
                <a:moveTo>
                  <a:pt x="25" y="48"/>
                </a:moveTo>
                <a:cubicBezTo>
                  <a:pt x="27" y="48"/>
                  <a:pt x="28" y="47"/>
                  <a:pt x="28" y="45"/>
                </a:cubicBezTo>
                <a:cubicBezTo>
                  <a:pt x="28" y="44"/>
                  <a:pt x="27" y="42"/>
                  <a:pt x="25" y="42"/>
                </a:cubicBezTo>
                <a:cubicBezTo>
                  <a:pt x="23" y="42"/>
                  <a:pt x="22" y="44"/>
                  <a:pt x="22" y="45"/>
                </a:cubicBezTo>
                <a:cubicBezTo>
                  <a:pt x="22" y="47"/>
                  <a:pt x="23" y="48"/>
                  <a:pt x="25" y="48"/>
                </a:cubicBezTo>
                <a:close/>
                <a:moveTo>
                  <a:pt x="25" y="44"/>
                </a:moveTo>
                <a:cubicBezTo>
                  <a:pt x="25" y="44"/>
                  <a:pt x="26" y="45"/>
                  <a:pt x="26" y="45"/>
                </a:cubicBezTo>
                <a:cubicBezTo>
                  <a:pt x="26" y="46"/>
                  <a:pt x="25" y="46"/>
                  <a:pt x="25" y="46"/>
                </a:cubicBezTo>
                <a:cubicBezTo>
                  <a:pt x="24" y="46"/>
                  <a:pt x="24" y="46"/>
                  <a:pt x="24" y="45"/>
                </a:cubicBezTo>
                <a:cubicBezTo>
                  <a:pt x="24" y="45"/>
                  <a:pt x="24" y="44"/>
                  <a:pt x="25" y="44"/>
                </a:cubicBezTo>
                <a:close/>
                <a:moveTo>
                  <a:pt x="35" y="48"/>
                </a:moveTo>
                <a:cubicBezTo>
                  <a:pt x="37" y="48"/>
                  <a:pt x="38" y="47"/>
                  <a:pt x="38" y="45"/>
                </a:cubicBezTo>
                <a:cubicBezTo>
                  <a:pt x="38" y="44"/>
                  <a:pt x="37" y="42"/>
                  <a:pt x="35" y="42"/>
                </a:cubicBezTo>
                <a:cubicBezTo>
                  <a:pt x="33" y="42"/>
                  <a:pt x="32" y="44"/>
                  <a:pt x="32" y="45"/>
                </a:cubicBezTo>
                <a:cubicBezTo>
                  <a:pt x="32" y="47"/>
                  <a:pt x="33" y="48"/>
                  <a:pt x="35" y="48"/>
                </a:cubicBezTo>
                <a:close/>
                <a:moveTo>
                  <a:pt x="35" y="44"/>
                </a:moveTo>
                <a:cubicBezTo>
                  <a:pt x="35" y="44"/>
                  <a:pt x="36" y="45"/>
                  <a:pt x="36" y="45"/>
                </a:cubicBezTo>
                <a:cubicBezTo>
                  <a:pt x="36" y="46"/>
                  <a:pt x="35" y="46"/>
                  <a:pt x="35" y="46"/>
                </a:cubicBezTo>
                <a:cubicBezTo>
                  <a:pt x="34" y="46"/>
                  <a:pt x="34" y="46"/>
                  <a:pt x="34" y="45"/>
                </a:cubicBezTo>
                <a:cubicBezTo>
                  <a:pt x="34" y="45"/>
                  <a:pt x="34" y="44"/>
                  <a:pt x="35" y="44"/>
                </a:cubicBezTo>
                <a:close/>
                <a:moveTo>
                  <a:pt x="45" y="48"/>
                </a:moveTo>
                <a:cubicBezTo>
                  <a:pt x="46" y="48"/>
                  <a:pt x="48" y="47"/>
                  <a:pt x="48" y="45"/>
                </a:cubicBezTo>
                <a:cubicBezTo>
                  <a:pt x="48" y="44"/>
                  <a:pt x="46" y="42"/>
                  <a:pt x="45" y="42"/>
                </a:cubicBezTo>
                <a:cubicBezTo>
                  <a:pt x="43" y="42"/>
                  <a:pt x="42" y="44"/>
                  <a:pt x="42" y="45"/>
                </a:cubicBezTo>
                <a:cubicBezTo>
                  <a:pt x="42" y="47"/>
                  <a:pt x="43" y="48"/>
                  <a:pt x="45" y="48"/>
                </a:cubicBezTo>
                <a:close/>
                <a:moveTo>
                  <a:pt x="45" y="44"/>
                </a:moveTo>
                <a:cubicBezTo>
                  <a:pt x="45" y="44"/>
                  <a:pt x="46" y="45"/>
                  <a:pt x="46" y="45"/>
                </a:cubicBezTo>
                <a:cubicBezTo>
                  <a:pt x="46" y="46"/>
                  <a:pt x="45" y="46"/>
                  <a:pt x="45" y="46"/>
                </a:cubicBezTo>
                <a:cubicBezTo>
                  <a:pt x="44" y="46"/>
                  <a:pt x="44" y="46"/>
                  <a:pt x="44" y="45"/>
                </a:cubicBezTo>
                <a:cubicBezTo>
                  <a:pt x="44" y="45"/>
                  <a:pt x="44" y="44"/>
                  <a:pt x="45" y="44"/>
                </a:cubicBezTo>
                <a:close/>
                <a:moveTo>
                  <a:pt x="55" y="48"/>
                </a:moveTo>
                <a:cubicBezTo>
                  <a:pt x="56" y="48"/>
                  <a:pt x="58" y="47"/>
                  <a:pt x="58" y="45"/>
                </a:cubicBezTo>
                <a:cubicBezTo>
                  <a:pt x="58" y="44"/>
                  <a:pt x="56" y="42"/>
                  <a:pt x="55" y="42"/>
                </a:cubicBezTo>
                <a:cubicBezTo>
                  <a:pt x="53" y="42"/>
                  <a:pt x="52" y="44"/>
                  <a:pt x="52" y="45"/>
                </a:cubicBezTo>
                <a:cubicBezTo>
                  <a:pt x="52" y="47"/>
                  <a:pt x="53" y="48"/>
                  <a:pt x="55" y="48"/>
                </a:cubicBezTo>
                <a:close/>
                <a:moveTo>
                  <a:pt x="55" y="44"/>
                </a:moveTo>
                <a:cubicBezTo>
                  <a:pt x="55" y="44"/>
                  <a:pt x="56" y="45"/>
                  <a:pt x="56" y="45"/>
                </a:cubicBezTo>
                <a:cubicBezTo>
                  <a:pt x="56" y="46"/>
                  <a:pt x="55" y="46"/>
                  <a:pt x="55" y="46"/>
                </a:cubicBezTo>
                <a:cubicBezTo>
                  <a:pt x="54" y="46"/>
                  <a:pt x="54" y="46"/>
                  <a:pt x="54" y="45"/>
                </a:cubicBezTo>
                <a:cubicBezTo>
                  <a:pt x="54" y="45"/>
                  <a:pt x="54" y="44"/>
                  <a:pt x="55" y="44"/>
                </a:cubicBezTo>
                <a:close/>
                <a:moveTo>
                  <a:pt x="15" y="58"/>
                </a:moveTo>
                <a:cubicBezTo>
                  <a:pt x="17" y="58"/>
                  <a:pt x="18" y="57"/>
                  <a:pt x="18" y="55"/>
                </a:cubicBezTo>
                <a:cubicBezTo>
                  <a:pt x="18" y="53"/>
                  <a:pt x="17" y="52"/>
                  <a:pt x="15" y="52"/>
                </a:cubicBezTo>
                <a:cubicBezTo>
                  <a:pt x="13" y="52"/>
                  <a:pt x="12" y="53"/>
                  <a:pt x="12" y="55"/>
                </a:cubicBezTo>
                <a:cubicBezTo>
                  <a:pt x="12" y="57"/>
                  <a:pt x="13" y="58"/>
                  <a:pt x="15" y="58"/>
                </a:cubicBezTo>
                <a:close/>
                <a:moveTo>
                  <a:pt x="15" y="54"/>
                </a:moveTo>
                <a:cubicBezTo>
                  <a:pt x="15" y="54"/>
                  <a:pt x="16" y="54"/>
                  <a:pt x="16" y="55"/>
                </a:cubicBezTo>
                <a:cubicBezTo>
                  <a:pt x="16" y="55"/>
                  <a:pt x="15" y="56"/>
                  <a:pt x="15" y="56"/>
                </a:cubicBezTo>
                <a:cubicBezTo>
                  <a:pt x="14" y="56"/>
                  <a:pt x="14" y="55"/>
                  <a:pt x="14" y="55"/>
                </a:cubicBezTo>
                <a:cubicBezTo>
                  <a:pt x="14" y="54"/>
                  <a:pt x="14" y="54"/>
                  <a:pt x="15" y="54"/>
                </a:cubicBezTo>
                <a:close/>
                <a:moveTo>
                  <a:pt x="25" y="58"/>
                </a:moveTo>
                <a:cubicBezTo>
                  <a:pt x="27" y="58"/>
                  <a:pt x="28" y="57"/>
                  <a:pt x="28" y="55"/>
                </a:cubicBezTo>
                <a:cubicBezTo>
                  <a:pt x="28" y="53"/>
                  <a:pt x="27" y="52"/>
                  <a:pt x="25" y="52"/>
                </a:cubicBezTo>
                <a:cubicBezTo>
                  <a:pt x="23" y="52"/>
                  <a:pt x="22" y="53"/>
                  <a:pt x="22" y="55"/>
                </a:cubicBezTo>
                <a:cubicBezTo>
                  <a:pt x="22" y="57"/>
                  <a:pt x="23" y="58"/>
                  <a:pt x="25" y="58"/>
                </a:cubicBezTo>
                <a:close/>
                <a:moveTo>
                  <a:pt x="25" y="54"/>
                </a:moveTo>
                <a:cubicBezTo>
                  <a:pt x="25" y="54"/>
                  <a:pt x="26" y="54"/>
                  <a:pt x="26" y="55"/>
                </a:cubicBezTo>
                <a:cubicBezTo>
                  <a:pt x="26" y="55"/>
                  <a:pt x="25" y="56"/>
                  <a:pt x="25" y="56"/>
                </a:cubicBezTo>
                <a:cubicBezTo>
                  <a:pt x="24" y="56"/>
                  <a:pt x="24" y="55"/>
                  <a:pt x="24" y="55"/>
                </a:cubicBezTo>
                <a:cubicBezTo>
                  <a:pt x="24" y="54"/>
                  <a:pt x="24" y="54"/>
                  <a:pt x="25" y="54"/>
                </a:cubicBezTo>
                <a:close/>
                <a:moveTo>
                  <a:pt x="35" y="58"/>
                </a:moveTo>
                <a:cubicBezTo>
                  <a:pt x="37" y="58"/>
                  <a:pt x="38" y="57"/>
                  <a:pt x="38" y="55"/>
                </a:cubicBezTo>
                <a:cubicBezTo>
                  <a:pt x="38" y="53"/>
                  <a:pt x="37" y="52"/>
                  <a:pt x="35" y="52"/>
                </a:cubicBezTo>
                <a:cubicBezTo>
                  <a:pt x="33" y="52"/>
                  <a:pt x="32" y="53"/>
                  <a:pt x="32" y="55"/>
                </a:cubicBezTo>
                <a:cubicBezTo>
                  <a:pt x="32" y="57"/>
                  <a:pt x="33" y="58"/>
                  <a:pt x="35" y="58"/>
                </a:cubicBezTo>
                <a:close/>
                <a:moveTo>
                  <a:pt x="35" y="54"/>
                </a:moveTo>
                <a:cubicBezTo>
                  <a:pt x="35" y="54"/>
                  <a:pt x="36" y="54"/>
                  <a:pt x="36" y="55"/>
                </a:cubicBezTo>
                <a:cubicBezTo>
                  <a:pt x="36" y="55"/>
                  <a:pt x="35" y="56"/>
                  <a:pt x="35" y="56"/>
                </a:cubicBezTo>
                <a:cubicBezTo>
                  <a:pt x="34" y="56"/>
                  <a:pt x="34" y="55"/>
                  <a:pt x="34" y="55"/>
                </a:cubicBezTo>
                <a:cubicBezTo>
                  <a:pt x="34" y="54"/>
                  <a:pt x="34" y="54"/>
                  <a:pt x="35" y="54"/>
                </a:cubicBezTo>
                <a:close/>
                <a:moveTo>
                  <a:pt x="45" y="58"/>
                </a:moveTo>
                <a:cubicBezTo>
                  <a:pt x="46" y="58"/>
                  <a:pt x="48" y="57"/>
                  <a:pt x="48" y="55"/>
                </a:cubicBezTo>
                <a:cubicBezTo>
                  <a:pt x="48" y="53"/>
                  <a:pt x="46" y="52"/>
                  <a:pt x="45" y="52"/>
                </a:cubicBezTo>
                <a:cubicBezTo>
                  <a:pt x="43" y="52"/>
                  <a:pt x="42" y="53"/>
                  <a:pt x="42" y="55"/>
                </a:cubicBezTo>
                <a:cubicBezTo>
                  <a:pt x="42" y="57"/>
                  <a:pt x="43" y="58"/>
                  <a:pt x="45" y="58"/>
                </a:cubicBezTo>
                <a:close/>
                <a:moveTo>
                  <a:pt x="45" y="54"/>
                </a:moveTo>
                <a:cubicBezTo>
                  <a:pt x="45" y="54"/>
                  <a:pt x="46" y="54"/>
                  <a:pt x="46" y="55"/>
                </a:cubicBezTo>
                <a:cubicBezTo>
                  <a:pt x="46" y="55"/>
                  <a:pt x="45" y="56"/>
                  <a:pt x="45" y="56"/>
                </a:cubicBezTo>
                <a:cubicBezTo>
                  <a:pt x="44" y="56"/>
                  <a:pt x="44" y="55"/>
                  <a:pt x="44" y="55"/>
                </a:cubicBezTo>
                <a:cubicBezTo>
                  <a:pt x="44" y="54"/>
                  <a:pt x="44" y="54"/>
                  <a:pt x="45" y="54"/>
                </a:cubicBezTo>
                <a:close/>
                <a:moveTo>
                  <a:pt x="55" y="58"/>
                </a:moveTo>
                <a:cubicBezTo>
                  <a:pt x="56" y="58"/>
                  <a:pt x="58" y="57"/>
                  <a:pt x="58" y="55"/>
                </a:cubicBezTo>
                <a:cubicBezTo>
                  <a:pt x="58" y="53"/>
                  <a:pt x="56" y="52"/>
                  <a:pt x="55" y="52"/>
                </a:cubicBezTo>
                <a:cubicBezTo>
                  <a:pt x="53" y="52"/>
                  <a:pt x="52" y="53"/>
                  <a:pt x="52" y="55"/>
                </a:cubicBezTo>
                <a:cubicBezTo>
                  <a:pt x="52" y="57"/>
                  <a:pt x="53" y="58"/>
                  <a:pt x="55" y="58"/>
                </a:cubicBezTo>
                <a:close/>
                <a:moveTo>
                  <a:pt x="55" y="54"/>
                </a:moveTo>
                <a:cubicBezTo>
                  <a:pt x="55" y="54"/>
                  <a:pt x="56" y="54"/>
                  <a:pt x="56" y="55"/>
                </a:cubicBezTo>
                <a:cubicBezTo>
                  <a:pt x="56" y="55"/>
                  <a:pt x="55" y="56"/>
                  <a:pt x="55" y="56"/>
                </a:cubicBezTo>
                <a:cubicBezTo>
                  <a:pt x="54" y="56"/>
                  <a:pt x="54" y="55"/>
                  <a:pt x="54" y="55"/>
                </a:cubicBezTo>
                <a:cubicBezTo>
                  <a:pt x="54" y="54"/>
                  <a:pt x="54" y="54"/>
                  <a:pt x="55" y="54"/>
                </a:cubicBezTo>
                <a:close/>
                <a:moveTo>
                  <a:pt x="15" y="68"/>
                </a:moveTo>
                <a:cubicBezTo>
                  <a:pt x="17" y="68"/>
                  <a:pt x="18" y="66"/>
                  <a:pt x="18" y="65"/>
                </a:cubicBezTo>
                <a:cubicBezTo>
                  <a:pt x="18" y="63"/>
                  <a:pt x="17" y="62"/>
                  <a:pt x="15" y="62"/>
                </a:cubicBezTo>
                <a:cubicBezTo>
                  <a:pt x="13" y="62"/>
                  <a:pt x="12" y="63"/>
                  <a:pt x="12" y="65"/>
                </a:cubicBezTo>
                <a:cubicBezTo>
                  <a:pt x="12" y="66"/>
                  <a:pt x="13" y="68"/>
                  <a:pt x="15" y="68"/>
                </a:cubicBezTo>
                <a:close/>
                <a:moveTo>
                  <a:pt x="15" y="64"/>
                </a:moveTo>
                <a:cubicBezTo>
                  <a:pt x="15" y="64"/>
                  <a:pt x="16" y="64"/>
                  <a:pt x="16" y="65"/>
                </a:cubicBezTo>
                <a:cubicBezTo>
                  <a:pt x="16" y="65"/>
                  <a:pt x="15" y="66"/>
                  <a:pt x="15" y="66"/>
                </a:cubicBezTo>
                <a:cubicBezTo>
                  <a:pt x="14" y="66"/>
                  <a:pt x="14" y="65"/>
                  <a:pt x="14" y="65"/>
                </a:cubicBezTo>
                <a:cubicBezTo>
                  <a:pt x="14" y="64"/>
                  <a:pt x="14" y="64"/>
                  <a:pt x="15" y="64"/>
                </a:cubicBezTo>
                <a:close/>
                <a:moveTo>
                  <a:pt x="25" y="68"/>
                </a:moveTo>
                <a:cubicBezTo>
                  <a:pt x="27" y="68"/>
                  <a:pt x="28" y="66"/>
                  <a:pt x="28" y="65"/>
                </a:cubicBezTo>
                <a:cubicBezTo>
                  <a:pt x="28" y="63"/>
                  <a:pt x="27" y="62"/>
                  <a:pt x="25" y="62"/>
                </a:cubicBezTo>
                <a:cubicBezTo>
                  <a:pt x="23" y="62"/>
                  <a:pt x="22" y="63"/>
                  <a:pt x="22" y="65"/>
                </a:cubicBezTo>
                <a:cubicBezTo>
                  <a:pt x="22" y="66"/>
                  <a:pt x="23" y="68"/>
                  <a:pt x="25" y="68"/>
                </a:cubicBezTo>
                <a:close/>
                <a:moveTo>
                  <a:pt x="25" y="64"/>
                </a:moveTo>
                <a:cubicBezTo>
                  <a:pt x="25" y="64"/>
                  <a:pt x="26" y="64"/>
                  <a:pt x="26" y="65"/>
                </a:cubicBezTo>
                <a:cubicBezTo>
                  <a:pt x="26" y="65"/>
                  <a:pt x="25" y="66"/>
                  <a:pt x="25" y="66"/>
                </a:cubicBezTo>
                <a:cubicBezTo>
                  <a:pt x="24" y="66"/>
                  <a:pt x="24" y="65"/>
                  <a:pt x="24" y="65"/>
                </a:cubicBezTo>
                <a:cubicBezTo>
                  <a:pt x="24" y="64"/>
                  <a:pt x="24" y="64"/>
                  <a:pt x="25" y="6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693" name="Google Shape;6693;p134"/>
          <p:cNvSpPr/>
          <p:nvPr/>
        </p:nvSpPr>
        <p:spPr>
          <a:xfrm>
            <a:off x="2212703" y="3323436"/>
            <a:ext cx="500496" cy="517179"/>
          </a:xfrm>
          <a:custGeom>
            <a:avLst/>
            <a:gdLst/>
            <a:ahLst/>
            <a:cxnLst/>
            <a:rect l="l" t="t" r="r" b="b"/>
            <a:pathLst>
              <a:path w="76" h="76" extrusionOk="0">
                <a:moveTo>
                  <a:pt x="38" y="71"/>
                </a:moveTo>
                <a:cubicBezTo>
                  <a:pt x="20" y="71"/>
                  <a:pt x="5" y="56"/>
                  <a:pt x="5" y="38"/>
                </a:cubicBezTo>
                <a:cubicBezTo>
                  <a:pt x="5" y="19"/>
                  <a:pt x="20" y="4"/>
                  <a:pt x="38" y="4"/>
                </a:cubicBezTo>
                <a:cubicBezTo>
                  <a:pt x="56" y="4"/>
                  <a:pt x="71" y="19"/>
                  <a:pt x="71" y="38"/>
                </a:cubicBezTo>
                <a:cubicBezTo>
                  <a:pt x="71" y="56"/>
                  <a:pt x="56" y="71"/>
                  <a:pt x="38" y="71"/>
                </a:cubicBezTo>
                <a:close/>
                <a:moveTo>
                  <a:pt x="38" y="6"/>
                </a:moveTo>
                <a:cubicBezTo>
                  <a:pt x="21" y="6"/>
                  <a:pt x="7" y="21"/>
                  <a:pt x="7" y="38"/>
                </a:cubicBezTo>
                <a:cubicBezTo>
                  <a:pt x="7" y="55"/>
                  <a:pt x="21" y="69"/>
                  <a:pt x="38" y="69"/>
                </a:cubicBezTo>
                <a:cubicBezTo>
                  <a:pt x="55" y="69"/>
                  <a:pt x="69" y="55"/>
                  <a:pt x="69" y="38"/>
                </a:cubicBezTo>
                <a:cubicBezTo>
                  <a:pt x="69" y="21"/>
                  <a:pt x="55" y="6"/>
                  <a:pt x="38" y="6"/>
                </a:cubicBezTo>
                <a:close/>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3"/>
                </a:moveTo>
                <a:cubicBezTo>
                  <a:pt x="19" y="3"/>
                  <a:pt x="3" y="18"/>
                  <a:pt x="3" y="38"/>
                </a:cubicBezTo>
                <a:cubicBezTo>
                  <a:pt x="3" y="57"/>
                  <a:pt x="19" y="73"/>
                  <a:pt x="38" y="73"/>
                </a:cubicBezTo>
                <a:cubicBezTo>
                  <a:pt x="57" y="73"/>
                  <a:pt x="73" y="57"/>
                  <a:pt x="73" y="38"/>
                </a:cubicBezTo>
                <a:cubicBezTo>
                  <a:pt x="73" y="18"/>
                  <a:pt x="57" y="3"/>
                  <a:pt x="38" y="3"/>
                </a:cubicBezTo>
                <a:close/>
                <a:moveTo>
                  <a:pt x="49" y="49"/>
                </a:moveTo>
                <a:cubicBezTo>
                  <a:pt x="50" y="48"/>
                  <a:pt x="50" y="48"/>
                  <a:pt x="49" y="47"/>
                </a:cubicBezTo>
                <a:cubicBezTo>
                  <a:pt x="40" y="37"/>
                  <a:pt x="40" y="37"/>
                  <a:pt x="40" y="37"/>
                </a:cubicBezTo>
                <a:cubicBezTo>
                  <a:pt x="40" y="22"/>
                  <a:pt x="40" y="22"/>
                  <a:pt x="40" y="22"/>
                </a:cubicBezTo>
                <a:cubicBezTo>
                  <a:pt x="40" y="21"/>
                  <a:pt x="39" y="20"/>
                  <a:pt x="38" y="20"/>
                </a:cubicBezTo>
                <a:cubicBezTo>
                  <a:pt x="37" y="20"/>
                  <a:pt x="37" y="21"/>
                  <a:pt x="37" y="22"/>
                </a:cubicBezTo>
                <a:cubicBezTo>
                  <a:pt x="37" y="38"/>
                  <a:pt x="37" y="38"/>
                  <a:pt x="37" y="38"/>
                </a:cubicBezTo>
                <a:cubicBezTo>
                  <a:pt x="47" y="49"/>
                  <a:pt x="47" y="49"/>
                  <a:pt x="47" y="49"/>
                </a:cubicBezTo>
                <a:cubicBezTo>
                  <a:pt x="47" y="49"/>
                  <a:pt x="48" y="50"/>
                  <a:pt x="48" y="50"/>
                </a:cubicBezTo>
                <a:cubicBezTo>
                  <a:pt x="49" y="50"/>
                  <a:pt x="49" y="49"/>
                  <a:pt x="49" y="49"/>
                </a:cubicBezTo>
                <a:close/>
                <a:moveTo>
                  <a:pt x="40" y="14"/>
                </a:moveTo>
                <a:cubicBezTo>
                  <a:pt x="40" y="11"/>
                  <a:pt x="40" y="11"/>
                  <a:pt x="40" y="11"/>
                </a:cubicBezTo>
                <a:cubicBezTo>
                  <a:pt x="40" y="10"/>
                  <a:pt x="39" y="9"/>
                  <a:pt x="38" y="9"/>
                </a:cubicBezTo>
                <a:cubicBezTo>
                  <a:pt x="37" y="9"/>
                  <a:pt x="37" y="10"/>
                  <a:pt x="37" y="11"/>
                </a:cubicBezTo>
                <a:cubicBezTo>
                  <a:pt x="37" y="14"/>
                  <a:pt x="37" y="14"/>
                  <a:pt x="37" y="14"/>
                </a:cubicBezTo>
                <a:cubicBezTo>
                  <a:pt x="37" y="15"/>
                  <a:pt x="37" y="15"/>
                  <a:pt x="38" y="15"/>
                </a:cubicBezTo>
                <a:cubicBezTo>
                  <a:pt x="39" y="15"/>
                  <a:pt x="40" y="15"/>
                  <a:pt x="40" y="14"/>
                </a:cubicBezTo>
                <a:close/>
                <a:moveTo>
                  <a:pt x="40" y="65"/>
                </a:moveTo>
                <a:cubicBezTo>
                  <a:pt x="40" y="62"/>
                  <a:pt x="40" y="62"/>
                  <a:pt x="40" y="62"/>
                </a:cubicBezTo>
                <a:cubicBezTo>
                  <a:pt x="40" y="61"/>
                  <a:pt x="39" y="61"/>
                  <a:pt x="38" y="61"/>
                </a:cubicBezTo>
                <a:cubicBezTo>
                  <a:pt x="37" y="61"/>
                  <a:pt x="37" y="61"/>
                  <a:pt x="37" y="62"/>
                </a:cubicBezTo>
                <a:cubicBezTo>
                  <a:pt x="37" y="65"/>
                  <a:pt x="37" y="65"/>
                  <a:pt x="37" y="65"/>
                </a:cubicBezTo>
                <a:cubicBezTo>
                  <a:pt x="37" y="66"/>
                  <a:pt x="37" y="66"/>
                  <a:pt x="38" y="66"/>
                </a:cubicBezTo>
                <a:cubicBezTo>
                  <a:pt x="39" y="66"/>
                  <a:pt x="40" y="66"/>
                  <a:pt x="40" y="65"/>
                </a:cubicBezTo>
                <a:close/>
                <a:moveTo>
                  <a:pt x="66" y="38"/>
                </a:moveTo>
                <a:cubicBezTo>
                  <a:pt x="66" y="37"/>
                  <a:pt x="66" y="36"/>
                  <a:pt x="65" y="36"/>
                </a:cubicBezTo>
                <a:cubicBezTo>
                  <a:pt x="62" y="36"/>
                  <a:pt x="62" y="36"/>
                  <a:pt x="62" y="36"/>
                </a:cubicBezTo>
                <a:cubicBezTo>
                  <a:pt x="61" y="36"/>
                  <a:pt x="61" y="37"/>
                  <a:pt x="61" y="38"/>
                </a:cubicBezTo>
                <a:cubicBezTo>
                  <a:pt x="61" y="39"/>
                  <a:pt x="61" y="39"/>
                  <a:pt x="62" y="39"/>
                </a:cubicBezTo>
                <a:cubicBezTo>
                  <a:pt x="65" y="39"/>
                  <a:pt x="65" y="39"/>
                  <a:pt x="65" y="39"/>
                </a:cubicBezTo>
                <a:cubicBezTo>
                  <a:pt x="66" y="39"/>
                  <a:pt x="66" y="39"/>
                  <a:pt x="66" y="38"/>
                </a:cubicBezTo>
                <a:close/>
                <a:moveTo>
                  <a:pt x="15" y="38"/>
                </a:moveTo>
                <a:cubicBezTo>
                  <a:pt x="15" y="37"/>
                  <a:pt x="15" y="36"/>
                  <a:pt x="14" y="36"/>
                </a:cubicBezTo>
                <a:cubicBezTo>
                  <a:pt x="11" y="36"/>
                  <a:pt x="11" y="36"/>
                  <a:pt x="11" y="36"/>
                </a:cubicBezTo>
                <a:cubicBezTo>
                  <a:pt x="10" y="36"/>
                  <a:pt x="10" y="37"/>
                  <a:pt x="10" y="38"/>
                </a:cubicBezTo>
                <a:cubicBezTo>
                  <a:pt x="10" y="39"/>
                  <a:pt x="10" y="39"/>
                  <a:pt x="11" y="39"/>
                </a:cubicBezTo>
                <a:cubicBezTo>
                  <a:pt x="14" y="39"/>
                  <a:pt x="14" y="39"/>
                  <a:pt x="14" y="39"/>
                </a:cubicBezTo>
                <a:cubicBezTo>
                  <a:pt x="15" y="39"/>
                  <a:pt x="15" y="39"/>
                  <a:pt x="15" y="38"/>
                </a:cubicBezTo>
                <a:close/>
                <a:moveTo>
                  <a:pt x="56" y="22"/>
                </a:moveTo>
                <a:cubicBezTo>
                  <a:pt x="58" y="20"/>
                  <a:pt x="58" y="20"/>
                  <a:pt x="58" y="20"/>
                </a:cubicBezTo>
                <a:cubicBezTo>
                  <a:pt x="58" y="19"/>
                  <a:pt x="58" y="19"/>
                  <a:pt x="58" y="18"/>
                </a:cubicBezTo>
                <a:cubicBezTo>
                  <a:pt x="57" y="18"/>
                  <a:pt x="57" y="18"/>
                  <a:pt x="56" y="18"/>
                </a:cubicBezTo>
                <a:cubicBezTo>
                  <a:pt x="54" y="20"/>
                  <a:pt x="54" y="20"/>
                  <a:pt x="54" y="20"/>
                </a:cubicBezTo>
                <a:cubicBezTo>
                  <a:pt x="54" y="20"/>
                  <a:pt x="54" y="21"/>
                  <a:pt x="54" y="22"/>
                </a:cubicBezTo>
                <a:cubicBezTo>
                  <a:pt x="55" y="22"/>
                  <a:pt x="55" y="22"/>
                  <a:pt x="55" y="22"/>
                </a:cubicBezTo>
                <a:cubicBezTo>
                  <a:pt x="55" y="22"/>
                  <a:pt x="56" y="22"/>
                  <a:pt x="56" y="22"/>
                </a:cubicBezTo>
                <a:close/>
                <a:moveTo>
                  <a:pt x="20" y="58"/>
                </a:moveTo>
                <a:cubicBezTo>
                  <a:pt x="22" y="56"/>
                  <a:pt x="22" y="56"/>
                  <a:pt x="22" y="56"/>
                </a:cubicBezTo>
                <a:cubicBezTo>
                  <a:pt x="22" y="55"/>
                  <a:pt x="22" y="55"/>
                  <a:pt x="22" y="54"/>
                </a:cubicBezTo>
                <a:cubicBezTo>
                  <a:pt x="21" y="54"/>
                  <a:pt x="21" y="54"/>
                  <a:pt x="20" y="54"/>
                </a:cubicBezTo>
                <a:cubicBezTo>
                  <a:pt x="18" y="56"/>
                  <a:pt x="18" y="56"/>
                  <a:pt x="18" y="56"/>
                </a:cubicBezTo>
                <a:cubicBezTo>
                  <a:pt x="18" y="57"/>
                  <a:pt x="18" y="57"/>
                  <a:pt x="18" y="58"/>
                </a:cubicBezTo>
                <a:cubicBezTo>
                  <a:pt x="18" y="58"/>
                  <a:pt x="19" y="58"/>
                  <a:pt x="19" y="58"/>
                </a:cubicBezTo>
                <a:cubicBezTo>
                  <a:pt x="19" y="58"/>
                  <a:pt x="20" y="58"/>
                  <a:pt x="20" y="58"/>
                </a:cubicBezTo>
                <a:close/>
                <a:moveTo>
                  <a:pt x="58" y="58"/>
                </a:moveTo>
                <a:cubicBezTo>
                  <a:pt x="58" y="57"/>
                  <a:pt x="58" y="57"/>
                  <a:pt x="58" y="56"/>
                </a:cubicBezTo>
                <a:cubicBezTo>
                  <a:pt x="56" y="54"/>
                  <a:pt x="56" y="54"/>
                  <a:pt x="56" y="54"/>
                </a:cubicBezTo>
                <a:cubicBezTo>
                  <a:pt x="55" y="54"/>
                  <a:pt x="55" y="54"/>
                  <a:pt x="54" y="54"/>
                </a:cubicBezTo>
                <a:cubicBezTo>
                  <a:pt x="54" y="55"/>
                  <a:pt x="54" y="55"/>
                  <a:pt x="54" y="56"/>
                </a:cubicBezTo>
                <a:cubicBezTo>
                  <a:pt x="56" y="58"/>
                  <a:pt x="56" y="58"/>
                  <a:pt x="56" y="58"/>
                </a:cubicBezTo>
                <a:cubicBezTo>
                  <a:pt x="57" y="58"/>
                  <a:pt x="57" y="58"/>
                  <a:pt x="57" y="58"/>
                </a:cubicBezTo>
                <a:cubicBezTo>
                  <a:pt x="57" y="58"/>
                  <a:pt x="58" y="58"/>
                  <a:pt x="58" y="58"/>
                </a:cubicBezTo>
                <a:close/>
                <a:moveTo>
                  <a:pt x="22" y="22"/>
                </a:moveTo>
                <a:cubicBezTo>
                  <a:pt x="22" y="21"/>
                  <a:pt x="22" y="20"/>
                  <a:pt x="22" y="20"/>
                </a:cubicBezTo>
                <a:cubicBezTo>
                  <a:pt x="20" y="18"/>
                  <a:pt x="20" y="18"/>
                  <a:pt x="20" y="18"/>
                </a:cubicBezTo>
                <a:cubicBezTo>
                  <a:pt x="19" y="18"/>
                  <a:pt x="19" y="18"/>
                  <a:pt x="18" y="18"/>
                </a:cubicBezTo>
                <a:cubicBezTo>
                  <a:pt x="18" y="19"/>
                  <a:pt x="18" y="19"/>
                  <a:pt x="18" y="20"/>
                </a:cubicBezTo>
                <a:cubicBezTo>
                  <a:pt x="20" y="22"/>
                  <a:pt x="20" y="22"/>
                  <a:pt x="20" y="22"/>
                </a:cubicBezTo>
                <a:cubicBezTo>
                  <a:pt x="20" y="22"/>
                  <a:pt x="21" y="22"/>
                  <a:pt x="21" y="22"/>
                </a:cubicBezTo>
                <a:cubicBezTo>
                  <a:pt x="21" y="22"/>
                  <a:pt x="21" y="22"/>
                  <a:pt x="22" y="2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694" name="Google Shape;6694;p134"/>
          <p:cNvSpPr txBox="1"/>
          <p:nvPr/>
        </p:nvSpPr>
        <p:spPr>
          <a:xfrm>
            <a:off x="5245290" y="2213631"/>
            <a:ext cx="2942566"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200" b="1">
                <a:solidFill>
                  <a:schemeClr val="dk1"/>
                </a:solidFill>
                <a:latin typeface="Lato Light"/>
                <a:ea typeface="Lato Light"/>
                <a:cs typeface="Lato Light"/>
                <a:sym typeface="Lato Light"/>
              </a:rPr>
              <a:t>, </a:t>
            </a:r>
            <a:r>
              <a:rPr lang="en-US" sz="1200">
                <a:solidFill>
                  <a:schemeClr val="dk1"/>
                </a:solidFill>
                <a:latin typeface="Lato Light"/>
                <a:ea typeface="Lato Light"/>
                <a:cs typeface="Lato Light"/>
                <a:sym typeface="Lato Light"/>
              </a:rPr>
              <a:t>Suitable for all categories business and personal use for your awesome presentation.</a:t>
            </a:r>
            <a:endParaRPr sz="1200">
              <a:solidFill>
                <a:schemeClr val="dk1"/>
              </a:solidFill>
              <a:latin typeface="Lato Light"/>
              <a:ea typeface="Lato Light"/>
              <a:cs typeface="Lato Light"/>
              <a:sym typeface="Lato Light"/>
            </a:endParaRPr>
          </a:p>
        </p:txBody>
      </p:sp>
      <p:sp>
        <p:nvSpPr>
          <p:cNvPr id="6695" name="Google Shape;6695;p134"/>
          <p:cNvSpPr txBox="1"/>
          <p:nvPr/>
        </p:nvSpPr>
        <p:spPr>
          <a:xfrm>
            <a:off x="5205202" y="1889760"/>
            <a:ext cx="7793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1"/>
                </a:solidFill>
                <a:latin typeface="Lato"/>
                <a:ea typeface="Lato"/>
                <a:cs typeface="Lato"/>
                <a:sym typeface="Lato"/>
              </a:rPr>
              <a:t>Time</a:t>
            </a:r>
            <a:endParaRPr sz="2000" b="1">
              <a:solidFill>
                <a:schemeClr val="accent1"/>
              </a:solidFill>
              <a:latin typeface="Lato"/>
              <a:ea typeface="Lato"/>
              <a:cs typeface="Lato"/>
              <a:sym typeface="Lato"/>
            </a:endParaRPr>
          </a:p>
        </p:txBody>
      </p:sp>
      <p:sp>
        <p:nvSpPr>
          <p:cNvPr id="6696" name="Google Shape;6696;p134"/>
          <p:cNvSpPr txBox="1"/>
          <p:nvPr/>
        </p:nvSpPr>
        <p:spPr>
          <a:xfrm>
            <a:off x="5205202" y="4292040"/>
            <a:ext cx="2942566"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200" b="1">
                <a:solidFill>
                  <a:schemeClr val="dk1"/>
                </a:solidFill>
                <a:latin typeface="Lato Light"/>
                <a:ea typeface="Lato Light"/>
                <a:cs typeface="Lato Light"/>
                <a:sym typeface="Lato Light"/>
              </a:rPr>
              <a:t>, </a:t>
            </a:r>
            <a:r>
              <a:rPr lang="en-US" sz="1200">
                <a:solidFill>
                  <a:schemeClr val="dk1"/>
                </a:solidFill>
                <a:latin typeface="Lato Light"/>
                <a:ea typeface="Lato Light"/>
                <a:cs typeface="Lato Light"/>
                <a:sym typeface="Lato Light"/>
              </a:rPr>
              <a:t>Suitable for all categories business and personal use for your awesome presentation.</a:t>
            </a:r>
            <a:endParaRPr sz="1200">
              <a:solidFill>
                <a:schemeClr val="dk1"/>
              </a:solidFill>
              <a:latin typeface="Lato Light"/>
              <a:ea typeface="Lato Light"/>
              <a:cs typeface="Lato Light"/>
              <a:sym typeface="Lato Light"/>
            </a:endParaRPr>
          </a:p>
        </p:txBody>
      </p:sp>
      <p:sp>
        <p:nvSpPr>
          <p:cNvPr id="6697" name="Google Shape;6697;p134"/>
          <p:cNvSpPr txBox="1"/>
          <p:nvPr/>
        </p:nvSpPr>
        <p:spPr>
          <a:xfrm>
            <a:off x="5245290" y="3968169"/>
            <a:ext cx="9973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3"/>
                </a:solidFill>
                <a:latin typeface="Lato"/>
                <a:ea typeface="Lato"/>
                <a:cs typeface="Lato"/>
                <a:sym typeface="Lato"/>
              </a:rPr>
              <a:t>Trends</a:t>
            </a:r>
            <a:endParaRPr sz="2000" b="1">
              <a:solidFill>
                <a:schemeClr val="accent3"/>
              </a:solidFill>
              <a:latin typeface="Lato"/>
              <a:ea typeface="Lato"/>
              <a:cs typeface="Lato"/>
              <a:sym typeface="Lato"/>
            </a:endParaRPr>
          </a:p>
        </p:txBody>
      </p:sp>
      <p:sp>
        <p:nvSpPr>
          <p:cNvPr id="6698" name="Google Shape;6698;p134"/>
          <p:cNvSpPr txBox="1"/>
          <p:nvPr/>
        </p:nvSpPr>
        <p:spPr>
          <a:xfrm>
            <a:off x="8516317" y="2213631"/>
            <a:ext cx="2942566"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200" b="1">
                <a:solidFill>
                  <a:schemeClr val="dk1"/>
                </a:solidFill>
                <a:latin typeface="Lato Light"/>
                <a:ea typeface="Lato Light"/>
                <a:cs typeface="Lato Light"/>
                <a:sym typeface="Lato Light"/>
              </a:rPr>
              <a:t>, </a:t>
            </a:r>
            <a:r>
              <a:rPr lang="en-US" sz="1200">
                <a:solidFill>
                  <a:schemeClr val="dk1"/>
                </a:solidFill>
                <a:latin typeface="Lato Light"/>
                <a:ea typeface="Lato Light"/>
                <a:cs typeface="Lato Light"/>
                <a:sym typeface="Lato Light"/>
              </a:rPr>
              <a:t>Suitable for all categories business and personal use for your awesome presentation.</a:t>
            </a:r>
            <a:endParaRPr sz="1200">
              <a:solidFill>
                <a:schemeClr val="dk1"/>
              </a:solidFill>
              <a:latin typeface="Lato Light"/>
              <a:ea typeface="Lato Light"/>
              <a:cs typeface="Lato Light"/>
              <a:sym typeface="Lato Light"/>
            </a:endParaRPr>
          </a:p>
        </p:txBody>
      </p:sp>
      <p:sp>
        <p:nvSpPr>
          <p:cNvPr id="6699" name="Google Shape;6699;p134"/>
          <p:cNvSpPr txBox="1"/>
          <p:nvPr/>
        </p:nvSpPr>
        <p:spPr>
          <a:xfrm>
            <a:off x="8556405" y="1889760"/>
            <a:ext cx="160492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2"/>
                </a:solidFill>
                <a:latin typeface="Lato"/>
                <a:ea typeface="Lato"/>
                <a:cs typeface="Lato"/>
                <a:sym typeface="Lato"/>
              </a:rPr>
              <a:t>Interactions</a:t>
            </a:r>
            <a:endParaRPr sz="2000" b="1">
              <a:solidFill>
                <a:schemeClr val="accent2"/>
              </a:solidFill>
              <a:latin typeface="Lato"/>
              <a:ea typeface="Lato"/>
              <a:cs typeface="Lato"/>
              <a:sym typeface="Lato"/>
            </a:endParaRPr>
          </a:p>
        </p:txBody>
      </p:sp>
      <p:sp>
        <p:nvSpPr>
          <p:cNvPr id="6700" name="Google Shape;6700;p134"/>
          <p:cNvSpPr txBox="1"/>
          <p:nvPr/>
        </p:nvSpPr>
        <p:spPr>
          <a:xfrm>
            <a:off x="8556405" y="4292040"/>
            <a:ext cx="2942566"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200" b="1">
                <a:solidFill>
                  <a:schemeClr val="dk1"/>
                </a:solidFill>
                <a:latin typeface="Lato Light"/>
                <a:ea typeface="Lato Light"/>
                <a:cs typeface="Lato Light"/>
                <a:sym typeface="Lato Light"/>
              </a:rPr>
              <a:t>, </a:t>
            </a:r>
            <a:r>
              <a:rPr lang="en-US" sz="1200">
                <a:solidFill>
                  <a:schemeClr val="dk1"/>
                </a:solidFill>
                <a:latin typeface="Lato Light"/>
                <a:ea typeface="Lato Light"/>
                <a:cs typeface="Lato Light"/>
                <a:sym typeface="Lato Light"/>
              </a:rPr>
              <a:t>Suitable for all categories business and personal use for your awesome presentation.</a:t>
            </a:r>
            <a:endParaRPr sz="1200">
              <a:solidFill>
                <a:schemeClr val="dk1"/>
              </a:solidFill>
              <a:latin typeface="Lato Light"/>
              <a:ea typeface="Lato Light"/>
              <a:cs typeface="Lato Light"/>
              <a:sym typeface="Lato Light"/>
            </a:endParaRPr>
          </a:p>
        </p:txBody>
      </p:sp>
      <p:sp>
        <p:nvSpPr>
          <p:cNvPr id="6701" name="Google Shape;6701;p134"/>
          <p:cNvSpPr txBox="1"/>
          <p:nvPr/>
        </p:nvSpPr>
        <p:spPr>
          <a:xfrm>
            <a:off x="8596493" y="3968169"/>
            <a:ext cx="9717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4"/>
                </a:solidFill>
                <a:latin typeface="Lato"/>
                <a:ea typeface="Lato"/>
                <a:cs typeface="Lato"/>
                <a:sym typeface="Lato"/>
              </a:rPr>
              <a:t>Events</a:t>
            </a:r>
            <a:endParaRPr sz="2000" b="1">
              <a:solidFill>
                <a:schemeClr val="accent4"/>
              </a:solidFill>
              <a:latin typeface="Lato"/>
              <a:ea typeface="Lato"/>
              <a:cs typeface="Lato"/>
              <a:sym typeface="Lato"/>
            </a:endParaRPr>
          </a:p>
        </p:txBody>
      </p:sp>
      <p:sp>
        <p:nvSpPr>
          <p:cNvPr id="6702" name="Google Shape;6702;p134"/>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40</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668"/>
                                        </p:tgtEl>
                                        <p:attrNameLst>
                                          <p:attrName>style.visibility</p:attrName>
                                        </p:attrNameLst>
                                      </p:cBhvr>
                                      <p:to>
                                        <p:strVal val="visible"/>
                                      </p:to>
                                    </p:set>
                                    <p:anim calcmode="lin" valueType="num">
                                      <p:cBhvr additive="base">
                                        <p:cTn id="7" dur="500"/>
                                        <p:tgtEl>
                                          <p:spTgt spid="6668"/>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6671"/>
                                        </p:tgtEl>
                                        <p:attrNameLst>
                                          <p:attrName>style.visibility</p:attrName>
                                        </p:attrNameLst>
                                      </p:cBhvr>
                                      <p:to>
                                        <p:strVal val="visible"/>
                                      </p:to>
                                    </p:set>
                                    <p:anim calcmode="lin" valueType="num">
                                      <p:cBhvr additive="base">
                                        <p:cTn id="10" dur="500"/>
                                        <p:tgtEl>
                                          <p:spTgt spid="6671"/>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6670"/>
                                        </p:tgtEl>
                                        <p:attrNameLst>
                                          <p:attrName>style.visibility</p:attrName>
                                        </p:attrNameLst>
                                      </p:cBhvr>
                                      <p:to>
                                        <p:strVal val="visible"/>
                                      </p:to>
                                    </p:set>
                                    <p:anim calcmode="lin" valueType="num">
                                      <p:cBhvr additive="base">
                                        <p:cTn id="14" dur="500"/>
                                        <p:tgtEl>
                                          <p:spTgt spid="6670"/>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6669"/>
                                        </p:tgtEl>
                                        <p:attrNameLst>
                                          <p:attrName>style.visibility</p:attrName>
                                        </p:attrNameLst>
                                      </p:cBhvr>
                                      <p:to>
                                        <p:strVal val="visible"/>
                                      </p:to>
                                    </p:set>
                                    <p:anim calcmode="lin" valueType="num">
                                      <p:cBhvr additive="base">
                                        <p:cTn id="17" dur="500"/>
                                        <p:tgtEl>
                                          <p:spTgt spid="6669"/>
                                        </p:tgtEl>
                                        <p:attrNameLst>
                                          <p:attrName>ppt_x</p:attrName>
                                        </p:attrNameLst>
                                      </p:cBhvr>
                                      <p:tavLst>
                                        <p:tav tm="0">
                                          <p:val>
                                            <p:strVal val="#ppt_x-1"/>
                                          </p:val>
                                        </p:tav>
                                        <p:tav tm="100000">
                                          <p:val>
                                            <p:strVal val="#ppt_x"/>
                                          </p:val>
                                        </p:tav>
                                      </p:tavLst>
                                    </p:anim>
                                  </p:childTnLst>
                                </p:cTn>
                              </p:par>
                              <p:par>
                                <p:cTn id="18" presetID="2" presetClass="entr" presetSubtype="1" fill="hold" nodeType="withEffect">
                                  <p:stCondLst>
                                    <p:cond delay="0"/>
                                  </p:stCondLst>
                                  <p:childTnLst>
                                    <p:set>
                                      <p:cBhvr>
                                        <p:cTn id="19" dur="1" fill="hold">
                                          <p:stCondLst>
                                            <p:cond delay="0"/>
                                          </p:stCondLst>
                                        </p:cTn>
                                        <p:tgtEl>
                                          <p:spTgt spid="6673"/>
                                        </p:tgtEl>
                                        <p:attrNameLst>
                                          <p:attrName>style.visibility</p:attrName>
                                        </p:attrNameLst>
                                      </p:cBhvr>
                                      <p:to>
                                        <p:strVal val="visible"/>
                                      </p:to>
                                    </p:set>
                                    <p:anim calcmode="lin" valueType="num">
                                      <p:cBhvr additive="base">
                                        <p:cTn id="20" dur="500"/>
                                        <p:tgtEl>
                                          <p:spTgt spid="6673"/>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672"/>
                                        </p:tgtEl>
                                        <p:attrNameLst>
                                          <p:attrName>style.visibility</p:attrName>
                                        </p:attrNameLst>
                                      </p:cBhvr>
                                      <p:to>
                                        <p:strVal val="visible"/>
                                      </p:to>
                                    </p:set>
                                    <p:anim calcmode="lin" valueType="num">
                                      <p:cBhvr additive="base">
                                        <p:cTn id="23" dur="500"/>
                                        <p:tgtEl>
                                          <p:spTgt spid="667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2" fill="hold" nodeType="afterEffect">
                                  <p:stCondLst>
                                    <p:cond delay="0"/>
                                  </p:stCondLst>
                                  <p:childTnLst>
                                    <p:set>
                                      <p:cBhvr>
                                        <p:cTn id="26" dur="1" fill="hold">
                                          <p:stCondLst>
                                            <p:cond delay="0"/>
                                          </p:stCondLst>
                                        </p:cTn>
                                        <p:tgtEl>
                                          <p:spTgt spid="6675"/>
                                        </p:tgtEl>
                                        <p:attrNameLst>
                                          <p:attrName>style.visibility</p:attrName>
                                        </p:attrNameLst>
                                      </p:cBhvr>
                                      <p:to>
                                        <p:strVal val="visible"/>
                                      </p:to>
                                    </p:set>
                                    <p:anim calcmode="lin" valueType="num">
                                      <p:cBhvr additive="base">
                                        <p:cTn id="27" dur="500"/>
                                        <p:tgtEl>
                                          <p:spTgt spid="6675"/>
                                        </p:tgtEl>
                                        <p:attrNameLst>
                                          <p:attrName>ppt_x</p:attrName>
                                        </p:attrNameLst>
                                      </p:cBhvr>
                                      <p:tavLst>
                                        <p:tav tm="0">
                                          <p:val>
                                            <p:strVal val="#ppt_x+1"/>
                                          </p:val>
                                        </p:tav>
                                        <p:tav tm="100000">
                                          <p:val>
                                            <p:strVal val="#ppt_x"/>
                                          </p:val>
                                        </p:tav>
                                      </p:tavLst>
                                    </p:anim>
                                  </p:childTnLst>
                                </p:cTn>
                              </p:par>
                              <p:par>
                                <p:cTn id="28" presetID="2" presetClass="entr" presetSubtype="1" fill="hold" nodeType="withEffect">
                                  <p:stCondLst>
                                    <p:cond delay="0"/>
                                  </p:stCondLst>
                                  <p:childTnLst>
                                    <p:set>
                                      <p:cBhvr>
                                        <p:cTn id="29" dur="1" fill="hold">
                                          <p:stCondLst>
                                            <p:cond delay="0"/>
                                          </p:stCondLst>
                                        </p:cTn>
                                        <p:tgtEl>
                                          <p:spTgt spid="6674"/>
                                        </p:tgtEl>
                                        <p:attrNameLst>
                                          <p:attrName>style.visibility</p:attrName>
                                        </p:attrNameLst>
                                      </p:cBhvr>
                                      <p:to>
                                        <p:strVal val="visible"/>
                                      </p:to>
                                    </p:set>
                                    <p:anim calcmode="lin" valueType="num">
                                      <p:cBhvr additive="base">
                                        <p:cTn id="30" dur="500"/>
                                        <p:tgtEl>
                                          <p:spTgt spid="6674"/>
                                        </p:tgtEl>
                                        <p:attrNameLst>
                                          <p:attrName>ppt_y</p:attrName>
                                        </p:attrNameLst>
                                      </p:cBhvr>
                                      <p:tavLst>
                                        <p:tav tm="0">
                                          <p:val>
                                            <p:strVal val="#ppt_y-1"/>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6676"/>
                                        </p:tgtEl>
                                        <p:attrNameLst>
                                          <p:attrName>style.visibility</p:attrName>
                                        </p:attrNameLst>
                                      </p:cBhvr>
                                      <p:to>
                                        <p:strVal val="visible"/>
                                      </p:to>
                                    </p:set>
                                    <p:anim calcmode="lin" valueType="num">
                                      <p:cBhvr additive="base">
                                        <p:cTn id="33" dur="500"/>
                                        <p:tgtEl>
                                          <p:spTgt spid="6676"/>
                                        </p:tgtEl>
                                        <p:attrNameLst>
                                          <p:attrName>ppt_x</p:attrName>
                                        </p:attrNameLst>
                                      </p:cBhvr>
                                      <p:tavLst>
                                        <p:tav tm="0">
                                          <p:val>
                                            <p:strVal val="#ppt_x-1"/>
                                          </p:val>
                                        </p:tav>
                                        <p:tav tm="100000">
                                          <p:val>
                                            <p:strVal val="#ppt_x"/>
                                          </p:val>
                                        </p:tav>
                                      </p:tavLst>
                                    </p:anim>
                                  </p:childTnLst>
                                </p:cTn>
                              </p:par>
                              <p:par>
                                <p:cTn id="34" presetID="2" presetClass="entr" presetSubtype="4" fill="hold" nodeType="withEffect">
                                  <p:stCondLst>
                                    <p:cond delay="0"/>
                                  </p:stCondLst>
                                  <p:childTnLst>
                                    <p:set>
                                      <p:cBhvr>
                                        <p:cTn id="35" dur="1" fill="hold">
                                          <p:stCondLst>
                                            <p:cond delay="0"/>
                                          </p:stCondLst>
                                        </p:cTn>
                                        <p:tgtEl>
                                          <p:spTgt spid="6677"/>
                                        </p:tgtEl>
                                        <p:attrNameLst>
                                          <p:attrName>style.visibility</p:attrName>
                                        </p:attrNameLst>
                                      </p:cBhvr>
                                      <p:to>
                                        <p:strVal val="visible"/>
                                      </p:to>
                                    </p:set>
                                    <p:anim calcmode="lin" valueType="num">
                                      <p:cBhvr additive="base">
                                        <p:cTn id="36" dur="500"/>
                                        <p:tgtEl>
                                          <p:spTgt spid="6677"/>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6689"/>
                                        </p:tgtEl>
                                        <p:attrNameLst>
                                          <p:attrName>style.visibility</p:attrName>
                                        </p:attrNameLst>
                                      </p:cBhvr>
                                      <p:to>
                                        <p:strVal val="visible"/>
                                      </p:to>
                                    </p:set>
                                    <p:anim calcmode="lin" valueType="num">
                                      <p:cBhvr additive="base">
                                        <p:cTn id="40" dur="500"/>
                                        <p:tgtEl>
                                          <p:spTgt spid="6689"/>
                                        </p:tgtEl>
                                        <p:attrNameLst>
                                          <p:attrName>ppt_w</p:attrName>
                                        </p:attrNameLst>
                                      </p:cBhvr>
                                      <p:tavLst>
                                        <p:tav tm="0">
                                          <p:val>
                                            <p:strVal val="0"/>
                                          </p:val>
                                        </p:tav>
                                        <p:tav tm="100000">
                                          <p:val>
                                            <p:strVal val="#ppt_w"/>
                                          </p:val>
                                        </p:tav>
                                      </p:tavLst>
                                    </p:anim>
                                    <p:anim calcmode="lin" valueType="num">
                                      <p:cBhvr additive="base">
                                        <p:cTn id="41" dur="500"/>
                                        <p:tgtEl>
                                          <p:spTgt spid="6689"/>
                                        </p:tgtEl>
                                        <p:attrNameLst>
                                          <p:attrName>ppt_h</p:attrName>
                                        </p:attrNameLst>
                                      </p:cBhvr>
                                      <p:tavLst>
                                        <p:tav tm="0">
                                          <p:val>
                                            <p:str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6688"/>
                                        </p:tgtEl>
                                        <p:attrNameLst>
                                          <p:attrName>style.visibility</p:attrName>
                                        </p:attrNameLst>
                                      </p:cBhvr>
                                      <p:to>
                                        <p:strVal val="visible"/>
                                      </p:to>
                                    </p:set>
                                    <p:anim calcmode="lin" valueType="num">
                                      <p:cBhvr additive="base">
                                        <p:cTn id="44" dur="500"/>
                                        <p:tgtEl>
                                          <p:spTgt spid="6688"/>
                                        </p:tgtEl>
                                        <p:attrNameLst>
                                          <p:attrName>ppt_w</p:attrName>
                                        </p:attrNameLst>
                                      </p:cBhvr>
                                      <p:tavLst>
                                        <p:tav tm="0">
                                          <p:val>
                                            <p:strVal val="0"/>
                                          </p:val>
                                        </p:tav>
                                        <p:tav tm="100000">
                                          <p:val>
                                            <p:strVal val="#ppt_w"/>
                                          </p:val>
                                        </p:tav>
                                      </p:tavLst>
                                    </p:anim>
                                    <p:anim calcmode="lin" valueType="num">
                                      <p:cBhvr additive="base">
                                        <p:cTn id="45" dur="500"/>
                                        <p:tgtEl>
                                          <p:spTgt spid="6688"/>
                                        </p:tgtEl>
                                        <p:attrNameLst>
                                          <p:attrName>ppt_h</p:attrName>
                                        </p:attrNameLst>
                                      </p:cBhvr>
                                      <p:tavLst>
                                        <p:tav tm="0">
                                          <p:val>
                                            <p:strVal val="0"/>
                                          </p:val>
                                        </p:tav>
                                        <p:tav tm="100000">
                                          <p:val>
                                            <p:strVal val="#ppt_h"/>
                                          </p:val>
                                        </p:tav>
                                      </p:tavLst>
                                    </p:anim>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6678"/>
                                        </p:tgtEl>
                                        <p:attrNameLst>
                                          <p:attrName>style.visibility</p:attrName>
                                        </p:attrNameLst>
                                      </p:cBhvr>
                                      <p:to>
                                        <p:strVal val="visible"/>
                                      </p:to>
                                    </p:set>
                                    <p:animEffect transition="in" filter="fade">
                                      <p:cBhvr>
                                        <p:cTn id="49" dur="500"/>
                                        <p:tgtEl>
                                          <p:spTgt spid="6678"/>
                                        </p:tgtEl>
                                      </p:cBhvr>
                                    </p:animEffect>
                                  </p:childTnLst>
                                </p:cTn>
                              </p:par>
                              <p:par>
                                <p:cTn id="50" presetID="10" presetClass="entr" presetSubtype="0" fill="hold" nodeType="withEffect">
                                  <p:stCondLst>
                                    <p:cond delay="0"/>
                                  </p:stCondLst>
                                  <p:childTnLst>
                                    <p:set>
                                      <p:cBhvr>
                                        <p:cTn id="51" dur="1" fill="hold">
                                          <p:stCondLst>
                                            <p:cond delay="0"/>
                                          </p:stCondLst>
                                        </p:cTn>
                                        <p:tgtEl>
                                          <p:spTgt spid="6681"/>
                                        </p:tgtEl>
                                        <p:attrNameLst>
                                          <p:attrName>style.visibility</p:attrName>
                                        </p:attrNameLst>
                                      </p:cBhvr>
                                      <p:to>
                                        <p:strVal val="visible"/>
                                      </p:to>
                                    </p:set>
                                    <p:animEffect transition="in" filter="fade">
                                      <p:cBhvr>
                                        <p:cTn id="52" dur="500"/>
                                        <p:tgtEl>
                                          <p:spTgt spid="6681"/>
                                        </p:tgtEl>
                                      </p:cBhvr>
                                    </p:animEffect>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6680"/>
                                        </p:tgtEl>
                                        <p:attrNameLst>
                                          <p:attrName>style.visibility</p:attrName>
                                        </p:attrNameLst>
                                      </p:cBhvr>
                                      <p:to>
                                        <p:strVal val="visible"/>
                                      </p:to>
                                    </p:set>
                                    <p:animEffect transition="in" filter="fade">
                                      <p:cBhvr>
                                        <p:cTn id="56" dur="500"/>
                                        <p:tgtEl>
                                          <p:spTgt spid="6680"/>
                                        </p:tgtEl>
                                      </p:cBhvr>
                                    </p:animEffect>
                                  </p:childTnLst>
                                </p:cTn>
                              </p:par>
                              <p:par>
                                <p:cTn id="57" presetID="10" presetClass="entr" presetSubtype="0" fill="hold" nodeType="withEffect">
                                  <p:stCondLst>
                                    <p:cond delay="0"/>
                                  </p:stCondLst>
                                  <p:childTnLst>
                                    <p:set>
                                      <p:cBhvr>
                                        <p:cTn id="58" dur="1" fill="hold">
                                          <p:stCondLst>
                                            <p:cond delay="0"/>
                                          </p:stCondLst>
                                        </p:cTn>
                                        <p:tgtEl>
                                          <p:spTgt spid="6679"/>
                                        </p:tgtEl>
                                        <p:attrNameLst>
                                          <p:attrName>style.visibility</p:attrName>
                                        </p:attrNameLst>
                                      </p:cBhvr>
                                      <p:to>
                                        <p:strVal val="visible"/>
                                      </p:to>
                                    </p:set>
                                    <p:animEffect transition="in" filter="fade">
                                      <p:cBhvr>
                                        <p:cTn id="59" dur="500"/>
                                        <p:tgtEl>
                                          <p:spTgt spid="6679"/>
                                        </p:tgtEl>
                                      </p:cBhvr>
                                    </p:animEffect>
                                  </p:childTnLst>
                                </p:cTn>
                              </p:par>
                              <p:par>
                                <p:cTn id="60" presetID="10" presetClass="entr" presetSubtype="0" fill="hold" nodeType="withEffect">
                                  <p:stCondLst>
                                    <p:cond delay="0"/>
                                  </p:stCondLst>
                                  <p:childTnLst>
                                    <p:set>
                                      <p:cBhvr>
                                        <p:cTn id="61" dur="1" fill="hold">
                                          <p:stCondLst>
                                            <p:cond delay="0"/>
                                          </p:stCondLst>
                                        </p:cTn>
                                        <p:tgtEl>
                                          <p:spTgt spid="6682"/>
                                        </p:tgtEl>
                                        <p:attrNameLst>
                                          <p:attrName>style.visibility</p:attrName>
                                        </p:attrNameLst>
                                      </p:cBhvr>
                                      <p:to>
                                        <p:strVal val="visible"/>
                                      </p:to>
                                    </p:set>
                                    <p:animEffect transition="in" filter="fade">
                                      <p:cBhvr>
                                        <p:cTn id="62" dur="500"/>
                                        <p:tgtEl>
                                          <p:spTgt spid="6682"/>
                                        </p:tgtEl>
                                      </p:cBhvr>
                                    </p:animEffect>
                                  </p:childTnLst>
                                </p:cTn>
                              </p:par>
                              <p:par>
                                <p:cTn id="63" presetID="10" presetClass="entr" presetSubtype="0" fill="hold" nodeType="withEffect">
                                  <p:stCondLst>
                                    <p:cond delay="0"/>
                                  </p:stCondLst>
                                  <p:childTnLst>
                                    <p:set>
                                      <p:cBhvr>
                                        <p:cTn id="64" dur="1" fill="hold">
                                          <p:stCondLst>
                                            <p:cond delay="0"/>
                                          </p:stCondLst>
                                        </p:cTn>
                                        <p:tgtEl>
                                          <p:spTgt spid="6683"/>
                                        </p:tgtEl>
                                        <p:attrNameLst>
                                          <p:attrName>style.visibility</p:attrName>
                                        </p:attrNameLst>
                                      </p:cBhvr>
                                      <p:to>
                                        <p:strVal val="visible"/>
                                      </p:to>
                                    </p:set>
                                    <p:animEffect transition="in" filter="fade">
                                      <p:cBhvr>
                                        <p:cTn id="65" dur="500"/>
                                        <p:tgtEl>
                                          <p:spTgt spid="6683"/>
                                        </p:tgtEl>
                                      </p:cBhvr>
                                    </p:animEffect>
                                  </p:childTnLst>
                                </p:cTn>
                              </p:par>
                            </p:childTnLst>
                          </p:cTn>
                        </p:par>
                        <p:par>
                          <p:cTn id="66" fill="hold">
                            <p:stCondLst>
                              <p:cond delay="3000"/>
                            </p:stCondLst>
                            <p:childTnLst>
                              <p:par>
                                <p:cTn id="67" presetID="23" presetClass="entr" presetSubtype="16" fill="hold" nodeType="afterEffect">
                                  <p:stCondLst>
                                    <p:cond delay="0"/>
                                  </p:stCondLst>
                                  <p:childTnLst>
                                    <p:set>
                                      <p:cBhvr>
                                        <p:cTn id="68" dur="1" fill="hold">
                                          <p:stCondLst>
                                            <p:cond delay="0"/>
                                          </p:stCondLst>
                                        </p:cTn>
                                        <p:tgtEl>
                                          <p:spTgt spid="6690"/>
                                        </p:tgtEl>
                                        <p:attrNameLst>
                                          <p:attrName>style.visibility</p:attrName>
                                        </p:attrNameLst>
                                      </p:cBhvr>
                                      <p:to>
                                        <p:strVal val="visible"/>
                                      </p:to>
                                    </p:set>
                                    <p:anim calcmode="lin" valueType="num">
                                      <p:cBhvr additive="base">
                                        <p:cTn id="69" dur="500"/>
                                        <p:tgtEl>
                                          <p:spTgt spid="6690"/>
                                        </p:tgtEl>
                                        <p:attrNameLst>
                                          <p:attrName>ppt_w</p:attrName>
                                        </p:attrNameLst>
                                      </p:cBhvr>
                                      <p:tavLst>
                                        <p:tav tm="0">
                                          <p:val>
                                            <p:strVal val="0"/>
                                          </p:val>
                                        </p:tav>
                                        <p:tav tm="100000">
                                          <p:val>
                                            <p:strVal val="#ppt_w"/>
                                          </p:val>
                                        </p:tav>
                                      </p:tavLst>
                                    </p:anim>
                                    <p:anim calcmode="lin" valueType="num">
                                      <p:cBhvr additive="base">
                                        <p:cTn id="70" dur="500"/>
                                        <p:tgtEl>
                                          <p:spTgt spid="6690"/>
                                        </p:tgtEl>
                                        <p:attrNameLst>
                                          <p:attrName>ppt_h</p:attrName>
                                        </p:attrNameLst>
                                      </p:cBhvr>
                                      <p:tavLst>
                                        <p:tav tm="0">
                                          <p:val>
                                            <p:str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6693"/>
                                        </p:tgtEl>
                                        <p:attrNameLst>
                                          <p:attrName>style.visibility</p:attrName>
                                        </p:attrNameLst>
                                      </p:cBhvr>
                                      <p:to>
                                        <p:strVal val="visible"/>
                                      </p:to>
                                    </p:set>
                                    <p:anim calcmode="lin" valueType="num">
                                      <p:cBhvr additive="base">
                                        <p:cTn id="73" dur="500"/>
                                        <p:tgtEl>
                                          <p:spTgt spid="6693"/>
                                        </p:tgtEl>
                                        <p:attrNameLst>
                                          <p:attrName>ppt_w</p:attrName>
                                        </p:attrNameLst>
                                      </p:cBhvr>
                                      <p:tavLst>
                                        <p:tav tm="0">
                                          <p:val>
                                            <p:strVal val="0"/>
                                          </p:val>
                                        </p:tav>
                                        <p:tav tm="100000">
                                          <p:val>
                                            <p:strVal val="#ppt_w"/>
                                          </p:val>
                                        </p:tav>
                                      </p:tavLst>
                                    </p:anim>
                                    <p:anim calcmode="lin" valueType="num">
                                      <p:cBhvr additive="base">
                                        <p:cTn id="74" dur="500"/>
                                        <p:tgtEl>
                                          <p:spTgt spid="6693"/>
                                        </p:tgtEl>
                                        <p:attrNameLst>
                                          <p:attrName>ppt_h</p:attrName>
                                        </p:attrNameLst>
                                      </p:cBhvr>
                                      <p:tavLst>
                                        <p:tav tm="0">
                                          <p:val>
                                            <p:strVal val="0"/>
                                          </p:val>
                                        </p:tav>
                                        <p:tav tm="100000">
                                          <p:val>
                                            <p:strVal val="#ppt_h"/>
                                          </p:val>
                                        </p:tav>
                                      </p:tavLst>
                                    </p:anim>
                                  </p:childTnLst>
                                </p:cTn>
                              </p:par>
                              <p:par>
                                <p:cTn id="75" presetID="23" presetClass="entr" presetSubtype="16" fill="hold" nodeType="withEffect">
                                  <p:stCondLst>
                                    <p:cond delay="0"/>
                                  </p:stCondLst>
                                  <p:childTnLst>
                                    <p:set>
                                      <p:cBhvr>
                                        <p:cTn id="76" dur="1" fill="hold">
                                          <p:stCondLst>
                                            <p:cond delay="0"/>
                                          </p:stCondLst>
                                        </p:cTn>
                                        <p:tgtEl>
                                          <p:spTgt spid="6691"/>
                                        </p:tgtEl>
                                        <p:attrNameLst>
                                          <p:attrName>style.visibility</p:attrName>
                                        </p:attrNameLst>
                                      </p:cBhvr>
                                      <p:to>
                                        <p:strVal val="visible"/>
                                      </p:to>
                                    </p:set>
                                    <p:anim calcmode="lin" valueType="num">
                                      <p:cBhvr additive="base">
                                        <p:cTn id="77" dur="500"/>
                                        <p:tgtEl>
                                          <p:spTgt spid="6691"/>
                                        </p:tgtEl>
                                        <p:attrNameLst>
                                          <p:attrName>ppt_w</p:attrName>
                                        </p:attrNameLst>
                                      </p:cBhvr>
                                      <p:tavLst>
                                        <p:tav tm="0">
                                          <p:val>
                                            <p:strVal val="0"/>
                                          </p:val>
                                        </p:tav>
                                        <p:tav tm="100000">
                                          <p:val>
                                            <p:strVal val="#ppt_w"/>
                                          </p:val>
                                        </p:tav>
                                      </p:tavLst>
                                    </p:anim>
                                    <p:anim calcmode="lin" valueType="num">
                                      <p:cBhvr additive="base">
                                        <p:cTn id="78" dur="500"/>
                                        <p:tgtEl>
                                          <p:spTgt spid="6691"/>
                                        </p:tgtEl>
                                        <p:attrNameLst>
                                          <p:attrName>ppt_h</p:attrName>
                                        </p:attrNameLst>
                                      </p:cBhvr>
                                      <p:tavLst>
                                        <p:tav tm="0">
                                          <p:val>
                                            <p:strVal val="0"/>
                                          </p:val>
                                        </p:tav>
                                        <p:tav tm="100000">
                                          <p:val>
                                            <p:strVal val="#ppt_h"/>
                                          </p:val>
                                        </p:tav>
                                      </p:tavLst>
                                    </p:anim>
                                  </p:childTnLst>
                                </p:cTn>
                              </p:par>
                              <p:par>
                                <p:cTn id="79" presetID="23" presetClass="entr" presetSubtype="16" fill="hold" nodeType="withEffect">
                                  <p:stCondLst>
                                    <p:cond delay="0"/>
                                  </p:stCondLst>
                                  <p:childTnLst>
                                    <p:set>
                                      <p:cBhvr>
                                        <p:cTn id="80" dur="1" fill="hold">
                                          <p:stCondLst>
                                            <p:cond delay="0"/>
                                          </p:stCondLst>
                                        </p:cTn>
                                        <p:tgtEl>
                                          <p:spTgt spid="6692"/>
                                        </p:tgtEl>
                                        <p:attrNameLst>
                                          <p:attrName>style.visibility</p:attrName>
                                        </p:attrNameLst>
                                      </p:cBhvr>
                                      <p:to>
                                        <p:strVal val="visible"/>
                                      </p:to>
                                    </p:set>
                                    <p:anim calcmode="lin" valueType="num">
                                      <p:cBhvr additive="base">
                                        <p:cTn id="81" dur="500"/>
                                        <p:tgtEl>
                                          <p:spTgt spid="6692"/>
                                        </p:tgtEl>
                                        <p:attrNameLst>
                                          <p:attrName>ppt_w</p:attrName>
                                        </p:attrNameLst>
                                      </p:cBhvr>
                                      <p:tavLst>
                                        <p:tav tm="0">
                                          <p:val>
                                            <p:strVal val="0"/>
                                          </p:val>
                                        </p:tav>
                                        <p:tav tm="100000">
                                          <p:val>
                                            <p:strVal val="#ppt_w"/>
                                          </p:val>
                                        </p:tav>
                                      </p:tavLst>
                                    </p:anim>
                                    <p:anim calcmode="lin" valueType="num">
                                      <p:cBhvr additive="base">
                                        <p:cTn id="82" dur="500"/>
                                        <p:tgtEl>
                                          <p:spTgt spid="6692"/>
                                        </p:tgtEl>
                                        <p:attrNameLst>
                                          <p:attrName>ppt_h</p:attrName>
                                        </p:attrNameLst>
                                      </p:cBhvr>
                                      <p:tavLst>
                                        <p:tav tm="0">
                                          <p:val>
                                            <p:strVal val="0"/>
                                          </p:val>
                                        </p:tav>
                                        <p:tav tm="100000">
                                          <p:val>
                                            <p:strVal val="#ppt_h"/>
                                          </p:val>
                                        </p:tav>
                                      </p:tavLst>
                                    </p:anim>
                                  </p:childTnLst>
                                </p:cTn>
                              </p:par>
                            </p:childTnLst>
                          </p:cTn>
                        </p:par>
                        <p:par>
                          <p:cTn id="83" fill="hold">
                            <p:stCondLst>
                              <p:cond delay="3500"/>
                            </p:stCondLst>
                            <p:childTnLst>
                              <p:par>
                                <p:cTn id="84" presetID="10" presetClass="entr" presetSubtype="0" fill="hold" nodeType="afterEffect">
                                  <p:stCondLst>
                                    <p:cond delay="0"/>
                                  </p:stCondLst>
                                  <p:childTnLst>
                                    <p:set>
                                      <p:cBhvr>
                                        <p:cTn id="85" dur="1" fill="hold">
                                          <p:stCondLst>
                                            <p:cond delay="0"/>
                                          </p:stCondLst>
                                        </p:cTn>
                                        <p:tgtEl>
                                          <p:spTgt spid="6684"/>
                                        </p:tgtEl>
                                        <p:attrNameLst>
                                          <p:attrName>style.visibility</p:attrName>
                                        </p:attrNameLst>
                                      </p:cBhvr>
                                      <p:to>
                                        <p:strVal val="visible"/>
                                      </p:to>
                                    </p:set>
                                    <p:animEffect transition="in" filter="fade">
                                      <p:cBhvr>
                                        <p:cTn id="86" dur="500"/>
                                        <p:tgtEl>
                                          <p:spTgt spid="6684"/>
                                        </p:tgtEl>
                                      </p:cBhvr>
                                    </p:animEffect>
                                  </p:childTnLst>
                                </p:cTn>
                              </p:par>
                              <p:par>
                                <p:cTn id="87" presetID="10" presetClass="entr" presetSubtype="0" fill="hold" nodeType="withEffect">
                                  <p:stCondLst>
                                    <p:cond delay="0"/>
                                  </p:stCondLst>
                                  <p:childTnLst>
                                    <p:set>
                                      <p:cBhvr>
                                        <p:cTn id="88" dur="1" fill="hold">
                                          <p:stCondLst>
                                            <p:cond delay="0"/>
                                          </p:stCondLst>
                                        </p:cTn>
                                        <p:tgtEl>
                                          <p:spTgt spid="6685"/>
                                        </p:tgtEl>
                                        <p:attrNameLst>
                                          <p:attrName>style.visibility</p:attrName>
                                        </p:attrNameLst>
                                      </p:cBhvr>
                                      <p:to>
                                        <p:strVal val="visible"/>
                                      </p:to>
                                    </p:set>
                                    <p:animEffect transition="in" filter="fade">
                                      <p:cBhvr>
                                        <p:cTn id="89" dur="500"/>
                                        <p:tgtEl>
                                          <p:spTgt spid="6685"/>
                                        </p:tgtEl>
                                      </p:cBhvr>
                                    </p:animEffect>
                                  </p:childTnLst>
                                </p:cTn>
                              </p:par>
                              <p:par>
                                <p:cTn id="90" presetID="10" presetClass="entr" presetSubtype="0" fill="hold" nodeType="withEffect">
                                  <p:stCondLst>
                                    <p:cond delay="0"/>
                                  </p:stCondLst>
                                  <p:childTnLst>
                                    <p:set>
                                      <p:cBhvr>
                                        <p:cTn id="91" dur="1" fill="hold">
                                          <p:stCondLst>
                                            <p:cond delay="0"/>
                                          </p:stCondLst>
                                        </p:cTn>
                                        <p:tgtEl>
                                          <p:spTgt spid="6687"/>
                                        </p:tgtEl>
                                        <p:attrNameLst>
                                          <p:attrName>style.visibility</p:attrName>
                                        </p:attrNameLst>
                                      </p:cBhvr>
                                      <p:to>
                                        <p:strVal val="visible"/>
                                      </p:to>
                                    </p:set>
                                    <p:animEffect transition="in" filter="fade">
                                      <p:cBhvr>
                                        <p:cTn id="92" dur="500"/>
                                        <p:tgtEl>
                                          <p:spTgt spid="6687"/>
                                        </p:tgtEl>
                                      </p:cBhvr>
                                    </p:animEffect>
                                  </p:childTnLst>
                                </p:cTn>
                              </p:par>
                              <p:par>
                                <p:cTn id="93" presetID="10" presetClass="entr" presetSubtype="0" fill="hold" nodeType="withEffect">
                                  <p:stCondLst>
                                    <p:cond delay="0"/>
                                  </p:stCondLst>
                                  <p:childTnLst>
                                    <p:set>
                                      <p:cBhvr>
                                        <p:cTn id="94" dur="1" fill="hold">
                                          <p:stCondLst>
                                            <p:cond delay="0"/>
                                          </p:stCondLst>
                                        </p:cTn>
                                        <p:tgtEl>
                                          <p:spTgt spid="6686"/>
                                        </p:tgtEl>
                                        <p:attrNameLst>
                                          <p:attrName>style.visibility</p:attrName>
                                        </p:attrNameLst>
                                      </p:cBhvr>
                                      <p:to>
                                        <p:strVal val="visible"/>
                                      </p:to>
                                    </p:set>
                                    <p:animEffect transition="in" filter="fade">
                                      <p:cBhvr>
                                        <p:cTn id="95" dur="500"/>
                                        <p:tgtEl>
                                          <p:spTgt spid="6686"/>
                                        </p:tgtEl>
                                      </p:cBhvr>
                                    </p:animEffect>
                                  </p:childTnLst>
                                </p:cTn>
                              </p:par>
                            </p:childTnLst>
                          </p:cTn>
                        </p:par>
                        <p:par>
                          <p:cTn id="96" fill="hold">
                            <p:stCondLst>
                              <p:cond delay="4000"/>
                            </p:stCondLst>
                            <p:childTnLst>
                              <p:par>
                                <p:cTn id="97" presetID="10" presetClass="entr" presetSubtype="0" fill="hold" nodeType="afterEffect">
                                  <p:stCondLst>
                                    <p:cond delay="0"/>
                                  </p:stCondLst>
                                  <p:childTnLst>
                                    <p:set>
                                      <p:cBhvr>
                                        <p:cTn id="98" dur="1" fill="hold">
                                          <p:stCondLst>
                                            <p:cond delay="0"/>
                                          </p:stCondLst>
                                        </p:cTn>
                                        <p:tgtEl>
                                          <p:spTgt spid="6695"/>
                                        </p:tgtEl>
                                        <p:attrNameLst>
                                          <p:attrName>style.visibility</p:attrName>
                                        </p:attrNameLst>
                                      </p:cBhvr>
                                      <p:to>
                                        <p:strVal val="visible"/>
                                      </p:to>
                                    </p:set>
                                    <p:animEffect transition="in" filter="fade">
                                      <p:cBhvr>
                                        <p:cTn id="99" dur="500"/>
                                        <p:tgtEl>
                                          <p:spTgt spid="6695"/>
                                        </p:tgtEl>
                                      </p:cBhvr>
                                    </p:animEffect>
                                  </p:childTnLst>
                                </p:cTn>
                              </p:par>
                              <p:par>
                                <p:cTn id="100" presetID="10" presetClass="entr" presetSubtype="0" fill="hold" nodeType="withEffect">
                                  <p:stCondLst>
                                    <p:cond delay="0"/>
                                  </p:stCondLst>
                                  <p:childTnLst>
                                    <p:set>
                                      <p:cBhvr>
                                        <p:cTn id="101" dur="1" fill="hold">
                                          <p:stCondLst>
                                            <p:cond delay="0"/>
                                          </p:stCondLst>
                                        </p:cTn>
                                        <p:tgtEl>
                                          <p:spTgt spid="6699"/>
                                        </p:tgtEl>
                                        <p:attrNameLst>
                                          <p:attrName>style.visibility</p:attrName>
                                        </p:attrNameLst>
                                      </p:cBhvr>
                                      <p:to>
                                        <p:strVal val="visible"/>
                                      </p:to>
                                    </p:set>
                                    <p:animEffect transition="in" filter="fade">
                                      <p:cBhvr>
                                        <p:cTn id="102" dur="500"/>
                                        <p:tgtEl>
                                          <p:spTgt spid="6699"/>
                                        </p:tgtEl>
                                      </p:cBhvr>
                                    </p:animEffect>
                                  </p:childTnLst>
                                </p:cTn>
                              </p:par>
                              <p:par>
                                <p:cTn id="103" presetID="10" presetClass="entr" presetSubtype="0" fill="hold" nodeType="withEffect">
                                  <p:stCondLst>
                                    <p:cond delay="0"/>
                                  </p:stCondLst>
                                  <p:childTnLst>
                                    <p:set>
                                      <p:cBhvr>
                                        <p:cTn id="104" dur="1" fill="hold">
                                          <p:stCondLst>
                                            <p:cond delay="0"/>
                                          </p:stCondLst>
                                        </p:cTn>
                                        <p:tgtEl>
                                          <p:spTgt spid="6697"/>
                                        </p:tgtEl>
                                        <p:attrNameLst>
                                          <p:attrName>style.visibility</p:attrName>
                                        </p:attrNameLst>
                                      </p:cBhvr>
                                      <p:to>
                                        <p:strVal val="visible"/>
                                      </p:to>
                                    </p:set>
                                    <p:animEffect transition="in" filter="fade">
                                      <p:cBhvr>
                                        <p:cTn id="105" dur="500"/>
                                        <p:tgtEl>
                                          <p:spTgt spid="6697"/>
                                        </p:tgtEl>
                                      </p:cBhvr>
                                    </p:animEffect>
                                  </p:childTnLst>
                                </p:cTn>
                              </p:par>
                              <p:par>
                                <p:cTn id="106" presetID="10" presetClass="entr" presetSubtype="0" fill="hold" nodeType="withEffect">
                                  <p:stCondLst>
                                    <p:cond delay="0"/>
                                  </p:stCondLst>
                                  <p:childTnLst>
                                    <p:set>
                                      <p:cBhvr>
                                        <p:cTn id="107" dur="1" fill="hold">
                                          <p:stCondLst>
                                            <p:cond delay="0"/>
                                          </p:stCondLst>
                                        </p:cTn>
                                        <p:tgtEl>
                                          <p:spTgt spid="6701"/>
                                        </p:tgtEl>
                                        <p:attrNameLst>
                                          <p:attrName>style.visibility</p:attrName>
                                        </p:attrNameLst>
                                      </p:cBhvr>
                                      <p:to>
                                        <p:strVal val="visible"/>
                                      </p:to>
                                    </p:set>
                                    <p:animEffect transition="in" filter="fade">
                                      <p:cBhvr>
                                        <p:cTn id="108" dur="500"/>
                                        <p:tgtEl>
                                          <p:spTgt spid="6701"/>
                                        </p:tgtEl>
                                      </p:cBhvr>
                                    </p:animEffect>
                                  </p:childTnLst>
                                </p:cTn>
                              </p:par>
                            </p:childTnLst>
                          </p:cTn>
                        </p:par>
                        <p:par>
                          <p:cTn id="109" fill="hold">
                            <p:stCondLst>
                              <p:cond delay="4500"/>
                            </p:stCondLst>
                            <p:childTnLst>
                              <p:par>
                                <p:cTn id="110" presetID="10" presetClass="entr" presetSubtype="0" fill="hold" nodeType="afterEffect">
                                  <p:stCondLst>
                                    <p:cond delay="0"/>
                                  </p:stCondLst>
                                  <p:childTnLst>
                                    <p:set>
                                      <p:cBhvr>
                                        <p:cTn id="111" dur="1" fill="hold">
                                          <p:stCondLst>
                                            <p:cond delay="0"/>
                                          </p:stCondLst>
                                        </p:cTn>
                                        <p:tgtEl>
                                          <p:spTgt spid="6694"/>
                                        </p:tgtEl>
                                        <p:attrNameLst>
                                          <p:attrName>style.visibility</p:attrName>
                                        </p:attrNameLst>
                                      </p:cBhvr>
                                      <p:to>
                                        <p:strVal val="visible"/>
                                      </p:to>
                                    </p:set>
                                    <p:animEffect transition="in" filter="fade">
                                      <p:cBhvr>
                                        <p:cTn id="112" dur="500"/>
                                        <p:tgtEl>
                                          <p:spTgt spid="6694"/>
                                        </p:tgtEl>
                                      </p:cBhvr>
                                    </p:animEffect>
                                  </p:childTnLst>
                                </p:cTn>
                              </p:par>
                              <p:par>
                                <p:cTn id="113" presetID="10" presetClass="entr" presetSubtype="0" fill="hold" nodeType="withEffect">
                                  <p:stCondLst>
                                    <p:cond delay="0"/>
                                  </p:stCondLst>
                                  <p:childTnLst>
                                    <p:set>
                                      <p:cBhvr>
                                        <p:cTn id="114" dur="1" fill="hold">
                                          <p:stCondLst>
                                            <p:cond delay="0"/>
                                          </p:stCondLst>
                                        </p:cTn>
                                        <p:tgtEl>
                                          <p:spTgt spid="6698"/>
                                        </p:tgtEl>
                                        <p:attrNameLst>
                                          <p:attrName>style.visibility</p:attrName>
                                        </p:attrNameLst>
                                      </p:cBhvr>
                                      <p:to>
                                        <p:strVal val="visible"/>
                                      </p:to>
                                    </p:set>
                                    <p:animEffect transition="in" filter="fade">
                                      <p:cBhvr>
                                        <p:cTn id="115" dur="500"/>
                                        <p:tgtEl>
                                          <p:spTgt spid="6698"/>
                                        </p:tgtEl>
                                      </p:cBhvr>
                                    </p:animEffect>
                                  </p:childTnLst>
                                </p:cTn>
                              </p:par>
                              <p:par>
                                <p:cTn id="116" presetID="10" presetClass="entr" presetSubtype="0" fill="hold" nodeType="withEffect">
                                  <p:stCondLst>
                                    <p:cond delay="0"/>
                                  </p:stCondLst>
                                  <p:childTnLst>
                                    <p:set>
                                      <p:cBhvr>
                                        <p:cTn id="117" dur="1" fill="hold">
                                          <p:stCondLst>
                                            <p:cond delay="0"/>
                                          </p:stCondLst>
                                        </p:cTn>
                                        <p:tgtEl>
                                          <p:spTgt spid="6696"/>
                                        </p:tgtEl>
                                        <p:attrNameLst>
                                          <p:attrName>style.visibility</p:attrName>
                                        </p:attrNameLst>
                                      </p:cBhvr>
                                      <p:to>
                                        <p:strVal val="visible"/>
                                      </p:to>
                                    </p:set>
                                    <p:animEffect transition="in" filter="fade">
                                      <p:cBhvr>
                                        <p:cTn id="118" dur="500"/>
                                        <p:tgtEl>
                                          <p:spTgt spid="6696"/>
                                        </p:tgtEl>
                                      </p:cBhvr>
                                    </p:animEffect>
                                  </p:childTnLst>
                                </p:cTn>
                              </p:par>
                              <p:par>
                                <p:cTn id="119" presetID="10" presetClass="entr" presetSubtype="0" fill="hold" nodeType="withEffect">
                                  <p:stCondLst>
                                    <p:cond delay="0"/>
                                  </p:stCondLst>
                                  <p:childTnLst>
                                    <p:set>
                                      <p:cBhvr>
                                        <p:cTn id="120" dur="1" fill="hold">
                                          <p:stCondLst>
                                            <p:cond delay="0"/>
                                          </p:stCondLst>
                                        </p:cTn>
                                        <p:tgtEl>
                                          <p:spTgt spid="6700"/>
                                        </p:tgtEl>
                                        <p:attrNameLst>
                                          <p:attrName>style.visibility</p:attrName>
                                        </p:attrNameLst>
                                      </p:cBhvr>
                                      <p:to>
                                        <p:strVal val="visible"/>
                                      </p:to>
                                    </p:set>
                                    <p:animEffect transition="in" filter="fade">
                                      <p:cBhvr>
                                        <p:cTn id="121" dur="500"/>
                                        <p:tgtEl>
                                          <p:spTgt spid="6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06"/>
        <p:cNvGrpSpPr/>
        <p:nvPr/>
      </p:nvGrpSpPr>
      <p:grpSpPr>
        <a:xfrm>
          <a:off x="0" y="0"/>
          <a:ext cx="0" cy="0"/>
          <a:chOff x="0" y="0"/>
          <a:chExt cx="0" cy="0"/>
        </a:xfrm>
      </p:grpSpPr>
      <p:sp>
        <p:nvSpPr>
          <p:cNvPr id="6707" name="Google Shape;6707;p135"/>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Matrix Diagram</a:t>
            </a:r>
            <a:endParaRPr/>
          </a:p>
        </p:txBody>
      </p:sp>
      <p:grpSp>
        <p:nvGrpSpPr>
          <p:cNvPr id="6708" name="Google Shape;6708;p135"/>
          <p:cNvGrpSpPr/>
          <p:nvPr/>
        </p:nvGrpSpPr>
        <p:grpSpPr>
          <a:xfrm>
            <a:off x="1336353" y="2641572"/>
            <a:ext cx="2960018" cy="2960018"/>
            <a:chOff x="1336353" y="2641572"/>
            <a:chExt cx="2960018" cy="2960018"/>
          </a:xfrm>
        </p:grpSpPr>
        <p:sp>
          <p:nvSpPr>
            <p:cNvPr id="6709" name="Google Shape;6709;p135"/>
            <p:cNvSpPr/>
            <p:nvPr/>
          </p:nvSpPr>
          <p:spPr>
            <a:xfrm>
              <a:off x="1336353" y="2641572"/>
              <a:ext cx="1451728" cy="1451728"/>
            </a:xfrm>
            <a:prstGeom prst="rect">
              <a:avLst/>
            </a:prstGeom>
            <a:gradFill>
              <a:gsLst>
                <a:gs pos="0">
                  <a:srgbClr val="D8D8D8"/>
                </a:gs>
                <a:gs pos="73000">
                  <a:srgbClr val="D8D8D8">
                    <a:alpha val="49803"/>
                  </a:srgbClr>
                </a:gs>
                <a:gs pos="100000">
                  <a:srgbClr val="D8D8D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710" name="Google Shape;6710;p135"/>
            <p:cNvSpPr/>
            <p:nvPr/>
          </p:nvSpPr>
          <p:spPr>
            <a:xfrm>
              <a:off x="2844643" y="2641572"/>
              <a:ext cx="1451728" cy="1451728"/>
            </a:xfrm>
            <a:prstGeom prst="rect">
              <a:avLst/>
            </a:prstGeom>
            <a:gradFill>
              <a:gsLst>
                <a:gs pos="0">
                  <a:srgbClr val="D8D8D8"/>
                </a:gs>
                <a:gs pos="73000">
                  <a:srgbClr val="D8D8D8">
                    <a:alpha val="49803"/>
                  </a:srgbClr>
                </a:gs>
                <a:gs pos="100000">
                  <a:srgbClr val="D8D8D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711" name="Google Shape;6711;p135"/>
            <p:cNvSpPr/>
            <p:nvPr/>
          </p:nvSpPr>
          <p:spPr>
            <a:xfrm>
              <a:off x="1336353" y="4149862"/>
              <a:ext cx="1451728" cy="1451728"/>
            </a:xfrm>
            <a:prstGeom prst="rect">
              <a:avLst/>
            </a:prstGeom>
            <a:gradFill>
              <a:gsLst>
                <a:gs pos="0">
                  <a:srgbClr val="D8D8D8"/>
                </a:gs>
                <a:gs pos="73000">
                  <a:srgbClr val="D8D8D8">
                    <a:alpha val="49803"/>
                  </a:srgbClr>
                </a:gs>
                <a:gs pos="100000">
                  <a:srgbClr val="D8D8D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712" name="Google Shape;6712;p135"/>
            <p:cNvSpPr/>
            <p:nvPr/>
          </p:nvSpPr>
          <p:spPr>
            <a:xfrm>
              <a:off x="2844643" y="4149862"/>
              <a:ext cx="1451728" cy="1451728"/>
            </a:xfrm>
            <a:prstGeom prst="rect">
              <a:avLst/>
            </a:prstGeom>
            <a:gradFill>
              <a:gsLst>
                <a:gs pos="0">
                  <a:srgbClr val="D8D8D8"/>
                </a:gs>
                <a:gs pos="73000">
                  <a:srgbClr val="D8D8D8">
                    <a:alpha val="49803"/>
                  </a:srgbClr>
                </a:gs>
                <a:gs pos="100000">
                  <a:srgbClr val="D8D8D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sp>
        <p:nvSpPr>
          <p:cNvPr id="6713" name="Google Shape;6713;p135"/>
          <p:cNvSpPr txBox="1"/>
          <p:nvPr/>
        </p:nvSpPr>
        <p:spPr>
          <a:xfrm>
            <a:off x="1775119" y="2277233"/>
            <a:ext cx="6270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Light"/>
                <a:ea typeface="Lato Light"/>
                <a:cs typeface="Lato Light"/>
                <a:sym typeface="Lato Light"/>
              </a:rPr>
              <a:t>HIGH</a:t>
            </a:r>
            <a:endParaRPr/>
          </a:p>
        </p:txBody>
      </p:sp>
      <p:sp>
        <p:nvSpPr>
          <p:cNvPr id="6714" name="Google Shape;6714;p135"/>
          <p:cNvSpPr txBox="1"/>
          <p:nvPr/>
        </p:nvSpPr>
        <p:spPr>
          <a:xfrm>
            <a:off x="3283409" y="2277233"/>
            <a:ext cx="5934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Light"/>
                <a:ea typeface="Lato Light"/>
                <a:cs typeface="Lato Light"/>
                <a:sym typeface="Lato Light"/>
              </a:rPr>
              <a:t>LOW</a:t>
            </a:r>
            <a:endParaRPr/>
          </a:p>
        </p:txBody>
      </p:sp>
      <p:sp>
        <p:nvSpPr>
          <p:cNvPr id="6715" name="Google Shape;6715;p135"/>
          <p:cNvSpPr txBox="1"/>
          <p:nvPr/>
        </p:nvSpPr>
        <p:spPr>
          <a:xfrm rot="5400000">
            <a:off x="4205761" y="3273977"/>
            <a:ext cx="6270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Light"/>
                <a:ea typeface="Lato Light"/>
                <a:cs typeface="Lato Light"/>
                <a:sym typeface="Lato Light"/>
              </a:rPr>
              <a:t>HIGH</a:t>
            </a:r>
            <a:endParaRPr/>
          </a:p>
        </p:txBody>
      </p:sp>
      <p:sp>
        <p:nvSpPr>
          <p:cNvPr id="6716" name="Google Shape;6716;p135"/>
          <p:cNvSpPr txBox="1"/>
          <p:nvPr/>
        </p:nvSpPr>
        <p:spPr>
          <a:xfrm rot="5400000">
            <a:off x="4222592" y="4727970"/>
            <a:ext cx="5934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Light"/>
                <a:ea typeface="Lato Light"/>
                <a:cs typeface="Lato Light"/>
                <a:sym typeface="Lato Light"/>
              </a:rPr>
              <a:t>LOW</a:t>
            </a:r>
            <a:endParaRPr/>
          </a:p>
        </p:txBody>
      </p:sp>
      <p:sp>
        <p:nvSpPr>
          <p:cNvPr id="6717" name="Google Shape;6717;p135"/>
          <p:cNvSpPr/>
          <p:nvPr/>
        </p:nvSpPr>
        <p:spPr>
          <a:xfrm>
            <a:off x="3754147" y="2800007"/>
            <a:ext cx="396000" cy="396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6718" name="Google Shape;6718;p135"/>
          <p:cNvSpPr txBox="1"/>
          <p:nvPr/>
        </p:nvSpPr>
        <p:spPr>
          <a:xfrm>
            <a:off x="3758619" y="2863077"/>
            <a:ext cx="38985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Light"/>
                <a:ea typeface="Lato Light"/>
                <a:cs typeface="Lato Light"/>
                <a:sym typeface="Lato Light"/>
              </a:rPr>
              <a:t>01</a:t>
            </a:r>
            <a:endParaRPr/>
          </a:p>
        </p:txBody>
      </p:sp>
      <p:sp>
        <p:nvSpPr>
          <p:cNvPr id="6719" name="Google Shape;6719;p135"/>
          <p:cNvSpPr/>
          <p:nvPr/>
        </p:nvSpPr>
        <p:spPr>
          <a:xfrm>
            <a:off x="3124088" y="3415840"/>
            <a:ext cx="396000" cy="396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6720" name="Google Shape;6720;p135"/>
          <p:cNvSpPr txBox="1"/>
          <p:nvPr/>
        </p:nvSpPr>
        <p:spPr>
          <a:xfrm>
            <a:off x="3128560" y="3478910"/>
            <a:ext cx="38985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Light"/>
                <a:ea typeface="Lato Light"/>
                <a:cs typeface="Lato Light"/>
                <a:sym typeface="Lato Light"/>
              </a:rPr>
              <a:t>02</a:t>
            </a:r>
            <a:endParaRPr/>
          </a:p>
        </p:txBody>
      </p:sp>
      <p:sp>
        <p:nvSpPr>
          <p:cNvPr id="6721" name="Google Shape;6721;p135"/>
          <p:cNvSpPr/>
          <p:nvPr/>
        </p:nvSpPr>
        <p:spPr>
          <a:xfrm>
            <a:off x="3576377" y="4717004"/>
            <a:ext cx="396000" cy="396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6722" name="Google Shape;6722;p135"/>
          <p:cNvSpPr txBox="1"/>
          <p:nvPr/>
        </p:nvSpPr>
        <p:spPr>
          <a:xfrm>
            <a:off x="3580849" y="4780074"/>
            <a:ext cx="38985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Light"/>
                <a:ea typeface="Lato Light"/>
                <a:cs typeface="Lato Light"/>
                <a:sym typeface="Lato Light"/>
              </a:rPr>
              <a:t>03</a:t>
            </a:r>
            <a:endParaRPr/>
          </a:p>
        </p:txBody>
      </p:sp>
      <p:sp>
        <p:nvSpPr>
          <p:cNvPr id="6723" name="Google Shape;6723;p135"/>
          <p:cNvSpPr/>
          <p:nvPr/>
        </p:nvSpPr>
        <p:spPr>
          <a:xfrm>
            <a:off x="2240953" y="4882320"/>
            <a:ext cx="396000" cy="3960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6724" name="Google Shape;6724;p135"/>
          <p:cNvSpPr txBox="1"/>
          <p:nvPr/>
        </p:nvSpPr>
        <p:spPr>
          <a:xfrm>
            <a:off x="2245425" y="4945390"/>
            <a:ext cx="38985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Light"/>
                <a:ea typeface="Lato Light"/>
                <a:cs typeface="Lato Light"/>
                <a:sym typeface="Lato Light"/>
              </a:rPr>
              <a:t>04</a:t>
            </a:r>
            <a:endParaRPr/>
          </a:p>
        </p:txBody>
      </p:sp>
      <p:sp>
        <p:nvSpPr>
          <p:cNvPr id="6725" name="Google Shape;6725;p135"/>
          <p:cNvSpPr/>
          <p:nvPr/>
        </p:nvSpPr>
        <p:spPr>
          <a:xfrm>
            <a:off x="1546640" y="4277624"/>
            <a:ext cx="396000" cy="396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6726" name="Google Shape;6726;p135"/>
          <p:cNvSpPr txBox="1"/>
          <p:nvPr/>
        </p:nvSpPr>
        <p:spPr>
          <a:xfrm>
            <a:off x="1551112" y="4340694"/>
            <a:ext cx="38985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Light"/>
                <a:ea typeface="Lato Light"/>
                <a:cs typeface="Lato Light"/>
                <a:sym typeface="Lato Light"/>
              </a:rPr>
              <a:t>05</a:t>
            </a:r>
            <a:endParaRPr/>
          </a:p>
        </p:txBody>
      </p:sp>
      <p:sp>
        <p:nvSpPr>
          <p:cNvPr id="6727" name="Google Shape;6727;p135"/>
          <p:cNvSpPr/>
          <p:nvPr/>
        </p:nvSpPr>
        <p:spPr>
          <a:xfrm>
            <a:off x="1853295" y="3126111"/>
            <a:ext cx="396000" cy="3960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6728" name="Google Shape;6728;p135"/>
          <p:cNvSpPr txBox="1"/>
          <p:nvPr/>
        </p:nvSpPr>
        <p:spPr>
          <a:xfrm>
            <a:off x="1857767" y="3189181"/>
            <a:ext cx="38985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Light"/>
                <a:ea typeface="Lato Light"/>
                <a:cs typeface="Lato Light"/>
                <a:sym typeface="Lato Light"/>
              </a:rPr>
              <a:t>06</a:t>
            </a:r>
            <a:endParaRPr/>
          </a:p>
        </p:txBody>
      </p:sp>
      <p:grpSp>
        <p:nvGrpSpPr>
          <p:cNvPr id="6729" name="Google Shape;6729;p135"/>
          <p:cNvGrpSpPr/>
          <p:nvPr/>
        </p:nvGrpSpPr>
        <p:grpSpPr>
          <a:xfrm>
            <a:off x="723616" y="2248485"/>
            <a:ext cx="499621" cy="3353107"/>
            <a:chOff x="1498867" y="2248485"/>
            <a:chExt cx="499621" cy="3353107"/>
          </a:xfrm>
        </p:grpSpPr>
        <p:sp>
          <p:nvSpPr>
            <p:cNvPr id="6730" name="Google Shape;6730;p135"/>
            <p:cNvSpPr/>
            <p:nvPr/>
          </p:nvSpPr>
          <p:spPr>
            <a:xfrm rot="-5400000">
              <a:off x="72124" y="3675228"/>
              <a:ext cx="3353107" cy="499621"/>
            </a:xfrm>
            <a:prstGeom prst="rightArrow">
              <a:avLst>
                <a:gd name="adj1" fmla="val 50000"/>
                <a:gd name="adj2" fmla="val 78302"/>
              </a:avLst>
            </a:prstGeom>
            <a:gradFill>
              <a:gsLst>
                <a:gs pos="0">
                  <a:srgbClr val="F3F8FC">
                    <a:alpha val="20000"/>
                  </a:srgbClr>
                </a:gs>
                <a:gs pos="48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6731" name="Google Shape;6731;p135"/>
            <p:cNvSpPr txBox="1"/>
            <p:nvPr/>
          </p:nvSpPr>
          <p:spPr>
            <a:xfrm rot="-5400000">
              <a:off x="1439938" y="3884040"/>
              <a:ext cx="61747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2"/>
                  </a:solidFill>
                  <a:latin typeface="Lato Light"/>
                  <a:ea typeface="Lato Light"/>
                  <a:cs typeface="Lato Light"/>
                  <a:sym typeface="Lato Light"/>
                </a:rPr>
                <a:t>SKILL</a:t>
              </a:r>
              <a:endParaRPr/>
            </a:p>
          </p:txBody>
        </p:sp>
      </p:grpSp>
      <p:grpSp>
        <p:nvGrpSpPr>
          <p:cNvPr id="6732" name="Google Shape;6732;p135"/>
          <p:cNvGrpSpPr/>
          <p:nvPr/>
        </p:nvGrpSpPr>
        <p:grpSpPr>
          <a:xfrm>
            <a:off x="1336353" y="5670412"/>
            <a:ext cx="3487920" cy="499621"/>
            <a:chOff x="2111604" y="5670412"/>
            <a:chExt cx="3487920" cy="499621"/>
          </a:xfrm>
        </p:grpSpPr>
        <p:sp>
          <p:nvSpPr>
            <p:cNvPr id="6733" name="Google Shape;6733;p135"/>
            <p:cNvSpPr/>
            <p:nvPr/>
          </p:nvSpPr>
          <p:spPr>
            <a:xfrm>
              <a:off x="2111604" y="5670412"/>
              <a:ext cx="3487920" cy="499621"/>
            </a:xfrm>
            <a:prstGeom prst="rightArrow">
              <a:avLst>
                <a:gd name="adj1" fmla="val 50000"/>
                <a:gd name="adj2" fmla="val 78302"/>
              </a:avLst>
            </a:prstGeom>
            <a:gradFill>
              <a:gsLst>
                <a:gs pos="0">
                  <a:srgbClr val="F3F8FC">
                    <a:alpha val="20000"/>
                  </a:srgbClr>
                </a:gs>
                <a:gs pos="48000">
                  <a:schemeClr val="accent2"/>
                </a:gs>
                <a:gs pos="100000">
                  <a:schemeClr val="accent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6734" name="Google Shape;6734;p135"/>
            <p:cNvSpPr txBox="1"/>
            <p:nvPr/>
          </p:nvSpPr>
          <p:spPr>
            <a:xfrm>
              <a:off x="3309638" y="5773596"/>
              <a:ext cx="59022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2"/>
                  </a:solidFill>
                  <a:latin typeface="Lato Light"/>
                  <a:ea typeface="Lato Light"/>
                  <a:cs typeface="Lato Light"/>
                  <a:sym typeface="Lato Light"/>
                </a:rPr>
                <a:t>WILL</a:t>
              </a:r>
              <a:endParaRPr/>
            </a:p>
          </p:txBody>
        </p:sp>
      </p:grpSp>
      <p:cxnSp>
        <p:nvCxnSpPr>
          <p:cNvPr id="6735" name="Google Shape;6735;p135"/>
          <p:cNvCxnSpPr/>
          <p:nvPr/>
        </p:nvCxnSpPr>
        <p:spPr>
          <a:xfrm>
            <a:off x="5226399" y="2271133"/>
            <a:ext cx="0" cy="3898900"/>
          </a:xfrm>
          <a:prstGeom prst="straightConnector1">
            <a:avLst/>
          </a:prstGeom>
          <a:noFill/>
          <a:ln w="9525" cap="flat" cmpd="sng">
            <a:solidFill>
              <a:srgbClr val="B2B2B2"/>
            </a:solidFill>
            <a:prstDash val="dash"/>
            <a:miter lim="800000"/>
            <a:headEnd type="none" w="sm" len="sm"/>
            <a:tailEnd type="none" w="sm" len="sm"/>
          </a:ln>
        </p:spPr>
      </p:cxnSp>
      <p:sp>
        <p:nvSpPr>
          <p:cNvPr id="6736" name="Google Shape;6736;p135"/>
          <p:cNvSpPr/>
          <p:nvPr/>
        </p:nvSpPr>
        <p:spPr>
          <a:xfrm>
            <a:off x="6398379" y="3312371"/>
            <a:ext cx="152944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Go ahead and replace it with your own text. </a:t>
            </a:r>
            <a:endParaRPr/>
          </a:p>
        </p:txBody>
      </p:sp>
      <p:sp>
        <p:nvSpPr>
          <p:cNvPr id="6737" name="Google Shape;6737;p135"/>
          <p:cNvSpPr txBox="1"/>
          <p:nvPr/>
        </p:nvSpPr>
        <p:spPr>
          <a:xfrm>
            <a:off x="6695823" y="3102869"/>
            <a:ext cx="9384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DISCOVER</a:t>
            </a:r>
            <a:endParaRPr/>
          </a:p>
        </p:txBody>
      </p:sp>
      <p:grpSp>
        <p:nvGrpSpPr>
          <p:cNvPr id="6738" name="Google Shape;6738;p135"/>
          <p:cNvGrpSpPr/>
          <p:nvPr/>
        </p:nvGrpSpPr>
        <p:grpSpPr>
          <a:xfrm>
            <a:off x="6982806" y="2679127"/>
            <a:ext cx="358775" cy="358775"/>
            <a:chOff x="1839913" y="1474788"/>
            <a:chExt cx="358775" cy="358775"/>
          </a:xfrm>
        </p:grpSpPr>
        <p:sp>
          <p:nvSpPr>
            <p:cNvPr id="6739" name="Google Shape;6739;p135"/>
            <p:cNvSpPr/>
            <p:nvPr/>
          </p:nvSpPr>
          <p:spPr>
            <a:xfrm>
              <a:off x="1930400" y="1565276"/>
              <a:ext cx="138112" cy="136525"/>
            </a:xfrm>
            <a:custGeom>
              <a:avLst/>
              <a:gdLst/>
              <a:ahLst/>
              <a:cxnLst/>
              <a:rect l="l" t="t" r="r" b="b"/>
              <a:pathLst>
                <a:path w="87" h="86" extrusionOk="0">
                  <a:moveTo>
                    <a:pt x="58" y="0"/>
                  </a:moveTo>
                  <a:lnTo>
                    <a:pt x="29" y="0"/>
                  </a:lnTo>
                  <a:lnTo>
                    <a:pt x="29" y="29"/>
                  </a:lnTo>
                  <a:lnTo>
                    <a:pt x="0" y="29"/>
                  </a:lnTo>
                  <a:lnTo>
                    <a:pt x="0" y="58"/>
                  </a:lnTo>
                  <a:lnTo>
                    <a:pt x="29" y="58"/>
                  </a:lnTo>
                  <a:lnTo>
                    <a:pt x="29" y="86"/>
                  </a:lnTo>
                  <a:lnTo>
                    <a:pt x="58" y="86"/>
                  </a:lnTo>
                  <a:lnTo>
                    <a:pt x="58" y="58"/>
                  </a:lnTo>
                  <a:lnTo>
                    <a:pt x="87" y="58"/>
                  </a:lnTo>
                  <a:lnTo>
                    <a:pt x="87" y="29"/>
                  </a:lnTo>
                  <a:lnTo>
                    <a:pt x="58" y="29"/>
                  </a:lnTo>
                  <a:lnTo>
                    <a:pt x="5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40" name="Google Shape;6740;p135"/>
            <p:cNvSpPr/>
            <p:nvPr/>
          </p:nvSpPr>
          <p:spPr>
            <a:xfrm>
              <a:off x="1839913" y="1474788"/>
              <a:ext cx="358775" cy="358775"/>
            </a:xfrm>
            <a:custGeom>
              <a:avLst/>
              <a:gdLst/>
              <a:ahLst/>
              <a:cxnLst/>
              <a:rect l="l" t="t" r="r" b="b"/>
              <a:pathLst>
                <a:path w="63" h="63" extrusionOk="0">
                  <a:moveTo>
                    <a:pt x="62" y="54"/>
                  </a:moveTo>
                  <a:cubicBezTo>
                    <a:pt x="51" y="43"/>
                    <a:pt x="51" y="43"/>
                    <a:pt x="51" y="43"/>
                  </a:cubicBezTo>
                  <a:cubicBezTo>
                    <a:pt x="54" y="39"/>
                    <a:pt x="56" y="34"/>
                    <a:pt x="56" y="28"/>
                  </a:cubicBezTo>
                  <a:cubicBezTo>
                    <a:pt x="56" y="13"/>
                    <a:pt x="43" y="0"/>
                    <a:pt x="28" y="0"/>
                  </a:cubicBezTo>
                  <a:cubicBezTo>
                    <a:pt x="12" y="0"/>
                    <a:pt x="0" y="13"/>
                    <a:pt x="0" y="28"/>
                  </a:cubicBezTo>
                  <a:cubicBezTo>
                    <a:pt x="0" y="43"/>
                    <a:pt x="12" y="56"/>
                    <a:pt x="28" y="56"/>
                  </a:cubicBezTo>
                  <a:cubicBezTo>
                    <a:pt x="33" y="56"/>
                    <a:pt x="39" y="54"/>
                    <a:pt x="43" y="52"/>
                  </a:cubicBezTo>
                  <a:cubicBezTo>
                    <a:pt x="54" y="63"/>
                    <a:pt x="54" y="63"/>
                    <a:pt x="54" y="63"/>
                  </a:cubicBezTo>
                  <a:cubicBezTo>
                    <a:pt x="55" y="63"/>
                    <a:pt x="56" y="63"/>
                    <a:pt x="57" y="63"/>
                  </a:cubicBezTo>
                  <a:cubicBezTo>
                    <a:pt x="62" y="57"/>
                    <a:pt x="62" y="57"/>
                    <a:pt x="62" y="57"/>
                  </a:cubicBezTo>
                  <a:cubicBezTo>
                    <a:pt x="63" y="56"/>
                    <a:pt x="63" y="55"/>
                    <a:pt x="62" y="54"/>
                  </a:cubicBezTo>
                  <a:close/>
                  <a:moveTo>
                    <a:pt x="28" y="48"/>
                  </a:moveTo>
                  <a:cubicBezTo>
                    <a:pt x="17" y="48"/>
                    <a:pt x="8" y="39"/>
                    <a:pt x="8" y="28"/>
                  </a:cubicBezTo>
                  <a:cubicBezTo>
                    <a:pt x="8" y="17"/>
                    <a:pt x="17" y="8"/>
                    <a:pt x="28" y="8"/>
                  </a:cubicBezTo>
                  <a:cubicBezTo>
                    <a:pt x="39" y="8"/>
                    <a:pt x="48" y="17"/>
                    <a:pt x="48" y="28"/>
                  </a:cubicBezTo>
                  <a:cubicBezTo>
                    <a:pt x="48" y="39"/>
                    <a:pt x="39" y="48"/>
                    <a:pt x="28" y="4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6741" name="Google Shape;6741;p135"/>
          <p:cNvSpPr/>
          <p:nvPr/>
        </p:nvSpPr>
        <p:spPr>
          <a:xfrm>
            <a:off x="8049140" y="3312371"/>
            <a:ext cx="152944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Go ahead and replace it with your own text. </a:t>
            </a:r>
            <a:endParaRPr/>
          </a:p>
        </p:txBody>
      </p:sp>
      <p:sp>
        <p:nvSpPr>
          <p:cNvPr id="6742" name="Google Shape;6742;p135"/>
          <p:cNvSpPr txBox="1"/>
          <p:nvPr/>
        </p:nvSpPr>
        <p:spPr>
          <a:xfrm>
            <a:off x="8523908" y="3102869"/>
            <a:ext cx="58381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PLAN</a:t>
            </a:r>
            <a:endParaRPr/>
          </a:p>
        </p:txBody>
      </p:sp>
      <p:sp>
        <p:nvSpPr>
          <p:cNvPr id="6743" name="Google Shape;6743;p135"/>
          <p:cNvSpPr/>
          <p:nvPr/>
        </p:nvSpPr>
        <p:spPr>
          <a:xfrm>
            <a:off x="9706458" y="3312371"/>
            <a:ext cx="152944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Go ahead and replace it with your own text. </a:t>
            </a:r>
            <a:endParaRPr/>
          </a:p>
        </p:txBody>
      </p:sp>
      <p:sp>
        <p:nvSpPr>
          <p:cNvPr id="6744" name="Google Shape;6744;p135"/>
          <p:cNvSpPr txBox="1"/>
          <p:nvPr/>
        </p:nvSpPr>
        <p:spPr>
          <a:xfrm>
            <a:off x="10097068" y="3102869"/>
            <a:ext cx="75213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INVENT</a:t>
            </a:r>
            <a:endParaRPr/>
          </a:p>
        </p:txBody>
      </p:sp>
      <p:sp>
        <p:nvSpPr>
          <p:cNvPr id="6745" name="Google Shape;6745;p135"/>
          <p:cNvSpPr/>
          <p:nvPr/>
        </p:nvSpPr>
        <p:spPr>
          <a:xfrm>
            <a:off x="6398379" y="4902679"/>
            <a:ext cx="152944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Go ahead and replace it with your own text. </a:t>
            </a:r>
            <a:endParaRPr/>
          </a:p>
        </p:txBody>
      </p:sp>
      <p:sp>
        <p:nvSpPr>
          <p:cNvPr id="6746" name="Google Shape;6746;p135"/>
          <p:cNvSpPr txBox="1"/>
          <p:nvPr/>
        </p:nvSpPr>
        <p:spPr>
          <a:xfrm>
            <a:off x="6818646" y="4693177"/>
            <a:ext cx="69281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BUILD</a:t>
            </a:r>
            <a:endParaRPr/>
          </a:p>
        </p:txBody>
      </p:sp>
      <p:sp>
        <p:nvSpPr>
          <p:cNvPr id="6747" name="Google Shape;6747;p135"/>
          <p:cNvSpPr/>
          <p:nvPr/>
        </p:nvSpPr>
        <p:spPr>
          <a:xfrm>
            <a:off x="8049140" y="4902679"/>
            <a:ext cx="152944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Go ahead and replace it with your own text. </a:t>
            </a:r>
            <a:endParaRPr/>
          </a:p>
        </p:txBody>
      </p:sp>
      <p:sp>
        <p:nvSpPr>
          <p:cNvPr id="6748" name="Google Shape;6748;p135"/>
          <p:cNvSpPr txBox="1"/>
          <p:nvPr/>
        </p:nvSpPr>
        <p:spPr>
          <a:xfrm>
            <a:off x="8387654" y="4693177"/>
            <a:ext cx="85632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DEPLOY</a:t>
            </a:r>
            <a:endParaRPr/>
          </a:p>
        </p:txBody>
      </p:sp>
      <p:sp>
        <p:nvSpPr>
          <p:cNvPr id="6749" name="Google Shape;6749;p135"/>
          <p:cNvSpPr/>
          <p:nvPr/>
        </p:nvSpPr>
        <p:spPr>
          <a:xfrm>
            <a:off x="9706458" y="4902679"/>
            <a:ext cx="152944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Go ahead and replace it with your own text. </a:t>
            </a:r>
            <a:endParaRPr/>
          </a:p>
        </p:txBody>
      </p:sp>
      <p:sp>
        <p:nvSpPr>
          <p:cNvPr id="6750" name="Google Shape;6750;p135"/>
          <p:cNvSpPr txBox="1"/>
          <p:nvPr/>
        </p:nvSpPr>
        <p:spPr>
          <a:xfrm>
            <a:off x="10002492" y="4693177"/>
            <a:ext cx="94128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MANAGE</a:t>
            </a:r>
            <a:endParaRPr/>
          </a:p>
        </p:txBody>
      </p:sp>
      <p:grpSp>
        <p:nvGrpSpPr>
          <p:cNvPr id="6751" name="Google Shape;6751;p135"/>
          <p:cNvGrpSpPr/>
          <p:nvPr/>
        </p:nvGrpSpPr>
        <p:grpSpPr>
          <a:xfrm>
            <a:off x="8542762" y="2533264"/>
            <a:ext cx="496931" cy="496931"/>
            <a:chOff x="3275013" y="2108200"/>
            <a:chExt cx="376238" cy="376238"/>
          </a:xfrm>
        </p:grpSpPr>
        <p:sp>
          <p:nvSpPr>
            <p:cNvPr id="6752" name="Google Shape;6752;p135"/>
            <p:cNvSpPr/>
            <p:nvPr/>
          </p:nvSpPr>
          <p:spPr>
            <a:xfrm>
              <a:off x="3333750" y="2149475"/>
              <a:ext cx="41275" cy="41275"/>
            </a:xfrm>
            <a:custGeom>
              <a:avLst/>
              <a:gdLst/>
              <a:ahLst/>
              <a:cxnLst/>
              <a:rect l="l" t="t" r="r" b="b"/>
              <a:pathLst>
                <a:path w="7" h="7" extrusionOk="0">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53" name="Google Shape;6753;p135"/>
            <p:cNvSpPr/>
            <p:nvPr/>
          </p:nvSpPr>
          <p:spPr>
            <a:xfrm>
              <a:off x="3275013" y="2273300"/>
              <a:ext cx="47625" cy="22225"/>
            </a:xfrm>
            <a:custGeom>
              <a:avLst/>
              <a:gdLst/>
              <a:ahLst/>
              <a:cxnLst/>
              <a:rect l="l" t="t" r="r" b="b"/>
              <a:pathLst>
                <a:path w="8" h="4" extrusionOk="0">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54" name="Google Shape;6754;p135"/>
            <p:cNvSpPr/>
            <p:nvPr/>
          </p:nvSpPr>
          <p:spPr>
            <a:xfrm>
              <a:off x="3605213" y="2295525"/>
              <a:ext cx="46038" cy="23813"/>
            </a:xfrm>
            <a:custGeom>
              <a:avLst/>
              <a:gdLst/>
              <a:ahLst/>
              <a:cxnLst/>
              <a:rect l="l" t="t" r="r" b="b"/>
              <a:pathLst>
                <a:path w="8" h="4" extrusionOk="0">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55" name="Google Shape;6755;p135"/>
            <p:cNvSpPr/>
            <p:nvPr/>
          </p:nvSpPr>
          <p:spPr>
            <a:xfrm>
              <a:off x="3568700" y="2166938"/>
              <a:ext cx="41275" cy="41275"/>
            </a:xfrm>
            <a:custGeom>
              <a:avLst/>
              <a:gdLst/>
              <a:ahLst/>
              <a:cxnLst/>
              <a:rect l="l" t="t" r="r" b="b"/>
              <a:pathLst>
                <a:path w="7" h="7" extrusionOk="0">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56" name="Google Shape;6756;p135"/>
            <p:cNvSpPr/>
            <p:nvPr/>
          </p:nvSpPr>
          <p:spPr>
            <a:xfrm>
              <a:off x="3463925" y="2108200"/>
              <a:ext cx="23813" cy="47625"/>
            </a:xfrm>
            <a:custGeom>
              <a:avLst/>
              <a:gdLst/>
              <a:ahLst/>
              <a:cxnLst/>
              <a:rect l="l" t="t" r="r" b="b"/>
              <a:pathLst>
                <a:path w="4" h="8" extrusionOk="0">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57" name="Google Shape;6757;p135"/>
            <p:cNvSpPr/>
            <p:nvPr/>
          </p:nvSpPr>
          <p:spPr>
            <a:xfrm>
              <a:off x="3368675" y="2201863"/>
              <a:ext cx="188913" cy="211138"/>
            </a:xfrm>
            <a:custGeom>
              <a:avLst/>
              <a:gdLst/>
              <a:ahLst/>
              <a:cxnLst/>
              <a:rect l="l" t="t" r="r" b="b"/>
              <a:pathLst>
                <a:path w="32" h="36" extrusionOk="0">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58" name="Google Shape;6758;p135"/>
            <p:cNvSpPr/>
            <p:nvPr/>
          </p:nvSpPr>
          <p:spPr>
            <a:xfrm>
              <a:off x="3416300" y="2436813"/>
              <a:ext cx="93663" cy="47625"/>
            </a:xfrm>
            <a:custGeom>
              <a:avLst/>
              <a:gdLst/>
              <a:ahLst/>
              <a:cxnLst/>
              <a:rect l="l" t="t" r="r" b="b"/>
              <a:pathLst>
                <a:path w="16" h="8" extrusionOk="0">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6759" name="Google Shape;6759;p135"/>
          <p:cNvGrpSpPr/>
          <p:nvPr/>
        </p:nvGrpSpPr>
        <p:grpSpPr>
          <a:xfrm>
            <a:off x="10266067" y="2663832"/>
            <a:ext cx="376238" cy="376238"/>
            <a:chOff x="2522538" y="2108200"/>
            <a:chExt cx="376238" cy="376238"/>
          </a:xfrm>
        </p:grpSpPr>
        <p:sp>
          <p:nvSpPr>
            <p:cNvPr id="6760" name="Google Shape;6760;p135"/>
            <p:cNvSpPr/>
            <p:nvPr/>
          </p:nvSpPr>
          <p:spPr>
            <a:xfrm>
              <a:off x="2522538" y="2319338"/>
              <a:ext cx="163513" cy="71438"/>
            </a:xfrm>
            <a:custGeom>
              <a:avLst/>
              <a:gdLst/>
              <a:ahLst/>
              <a:cxnLst/>
              <a:rect l="l" t="t" r="r" b="b"/>
              <a:pathLst>
                <a:path w="28" h="12" extrusionOk="0">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61" name="Google Shape;6761;p135"/>
            <p:cNvSpPr/>
            <p:nvPr/>
          </p:nvSpPr>
          <p:spPr>
            <a:xfrm>
              <a:off x="2774950" y="2425700"/>
              <a:ext cx="123825" cy="58738"/>
            </a:xfrm>
            <a:custGeom>
              <a:avLst/>
              <a:gdLst/>
              <a:ahLst/>
              <a:cxnLst/>
              <a:rect l="l" t="t" r="r" b="b"/>
              <a:pathLst>
                <a:path w="21" h="10" extrusionOk="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62" name="Google Shape;6762;p135"/>
            <p:cNvSpPr/>
            <p:nvPr/>
          </p:nvSpPr>
          <p:spPr>
            <a:xfrm>
              <a:off x="2522538" y="2343150"/>
              <a:ext cx="376238" cy="141288"/>
            </a:xfrm>
            <a:custGeom>
              <a:avLst/>
              <a:gdLst/>
              <a:ahLst/>
              <a:cxnLst/>
              <a:rect l="l" t="t" r="r" b="b"/>
              <a:pathLst>
                <a:path w="64" h="24" extrusionOk="0">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63" name="Google Shape;6763;p135"/>
            <p:cNvSpPr/>
            <p:nvPr/>
          </p:nvSpPr>
          <p:spPr>
            <a:xfrm>
              <a:off x="2605088" y="2108200"/>
              <a:ext cx="217488" cy="258763"/>
            </a:xfrm>
            <a:custGeom>
              <a:avLst/>
              <a:gdLst/>
              <a:ahLst/>
              <a:cxnLst/>
              <a:rect l="l" t="t" r="r" b="b"/>
              <a:pathLst>
                <a:path w="37" h="44" extrusionOk="0">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6764" name="Google Shape;6764;p135"/>
          <p:cNvSpPr/>
          <p:nvPr/>
        </p:nvSpPr>
        <p:spPr>
          <a:xfrm>
            <a:off x="6985960" y="4316793"/>
            <a:ext cx="347616" cy="347616"/>
          </a:xfrm>
          <a:custGeom>
            <a:avLst/>
            <a:gdLst/>
            <a:ahLst/>
            <a:cxnLst/>
            <a:rect l="l" t="t" r="r" b="b"/>
            <a:pathLst>
              <a:path w="44" h="44" extrusionOk="0">
                <a:moveTo>
                  <a:pt x="42" y="18"/>
                </a:moveTo>
                <a:cubicBezTo>
                  <a:pt x="35" y="18"/>
                  <a:pt x="35" y="18"/>
                  <a:pt x="35"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2" y="19"/>
                  <a:pt x="2" y="19"/>
                  <a:pt x="2" y="19"/>
                </a:cubicBezTo>
                <a:cubicBezTo>
                  <a:pt x="1" y="19"/>
                  <a:pt x="0" y="20"/>
                  <a:pt x="0" y="21"/>
                </a:cubicBezTo>
                <a:cubicBezTo>
                  <a:pt x="0" y="24"/>
                  <a:pt x="0" y="24"/>
                  <a:pt x="0" y="24"/>
                </a:cubicBezTo>
                <a:cubicBezTo>
                  <a:pt x="0" y="25"/>
                  <a:pt x="1" y="26"/>
                  <a:pt x="2" y="26"/>
                </a:cubicBezTo>
                <a:cubicBezTo>
                  <a:pt x="7" y="26"/>
                  <a:pt x="7" y="26"/>
                  <a:pt x="7" y="26"/>
                </a:cubicBezTo>
                <a:cubicBezTo>
                  <a:pt x="8" y="28"/>
                  <a:pt x="8"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5"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6765" name="Google Shape;6765;p135"/>
          <p:cNvGrpSpPr/>
          <p:nvPr/>
        </p:nvGrpSpPr>
        <p:grpSpPr>
          <a:xfrm>
            <a:off x="10272208" y="4237454"/>
            <a:ext cx="338000" cy="401492"/>
            <a:chOff x="8326439" y="1546225"/>
            <a:chExt cx="287338" cy="341313"/>
          </a:xfrm>
        </p:grpSpPr>
        <p:sp>
          <p:nvSpPr>
            <p:cNvPr id="6766" name="Google Shape;6766;p135"/>
            <p:cNvSpPr/>
            <p:nvPr/>
          </p:nvSpPr>
          <p:spPr>
            <a:xfrm>
              <a:off x="8326439" y="1546225"/>
              <a:ext cx="287338" cy="341313"/>
            </a:xfrm>
            <a:custGeom>
              <a:avLst/>
              <a:gdLst/>
              <a:ahLst/>
              <a:cxnLst/>
              <a:rect l="l" t="t" r="r" b="b"/>
              <a:pathLst>
                <a:path w="108" h="128" extrusionOk="0">
                  <a:moveTo>
                    <a:pt x="96" y="0"/>
                  </a:moveTo>
                  <a:cubicBezTo>
                    <a:pt x="32" y="0"/>
                    <a:pt x="32" y="0"/>
                    <a:pt x="32" y="0"/>
                  </a:cubicBezTo>
                  <a:cubicBezTo>
                    <a:pt x="25" y="0"/>
                    <a:pt x="20" y="5"/>
                    <a:pt x="20" y="12"/>
                  </a:cubicBezTo>
                  <a:cubicBezTo>
                    <a:pt x="20" y="20"/>
                    <a:pt x="20" y="20"/>
                    <a:pt x="20" y="20"/>
                  </a:cubicBezTo>
                  <a:cubicBezTo>
                    <a:pt x="12" y="20"/>
                    <a:pt x="12" y="20"/>
                    <a:pt x="12" y="20"/>
                  </a:cubicBezTo>
                  <a:cubicBezTo>
                    <a:pt x="5" y="20"/>
                    <a:pt x="0" y="25"/>
                    <a:pt x="0" y="31"/>
                  </a:cubicBezTo>
                  <a:cubicBezTo>
                    <a:pt x="0" y="116"/>
                    <a:pt x="0" y="116"/>
                    <a:pt x="0" y="116"/>
                  </a:cubicBezTo>
                  <a:cubicBezTo>
                    <a:pt x="0" y="122"/>
                    <a:pt x="5" y="128"/>
                    <a:pt x="12" y="128"/>
                  </a:cubicBezTo>
                  <a:cubicBezTo>
                    <a:pt x="76" y="128"/>
                    <a:pt x="76" y="128"/>
                    <a:pt x="76" y="128"/>
                  </a:cubicBezTo>
                  <a:cubicBezTo>
                    <a:pt x="82" y="128"/>
                    <a:pt x="88" y="122"/>
                    <a:pt x="88" y="116"/>
                  </a:cubicBezTo>
                  <a:cubicBezTo>
                    <a:pt x="88" y="108"/>
                    <a:pt x="88" y="108"/>
                    <a:pt x="88" y="108"/>
                  </a:cubicBezTo>
                  <a:cubicBezTo>
                    <a:pt x="96" y="108"/>
                    <a:pt x="96" y="108"/>
                    <a:pt x="96" y="108"/>
                  </a:cubicBezTo>
                  <a:cubicBezTo>
                    <a:pt x="102" y="108"/>
                    <a:pt x="108" y="102"/>
                    <a:pt x="108" y="96"/>
                  </a:cubicBezTo>
                  <a:cubicBezTo>
                    <a:pt x="108" y="12"/>
                    <a:pt x="108" y="12"/>
                    <a:pt x="108" y="12"/>
                  </a:cubicBezTo>
                  <a:cubicBezTo>
                    <a:pt x="108" y="5"/>
                    <a:pt x="102" y="0"/>
                    <a:pt x="96" y="0"/>
                  </a:cubicBezTo>
                  <a:close/>
                  <a:moveTo>
                    <a:pt x="80" y="116"/>
                  </a:moveTo>
                  <a:cubicBezTo>
                    <a:pt x="80" y="118"/>
                    <a:pt x="78" y="120"/>
                    <a:pt x="76" y="120"/>
                  </a:cubicBezTo>
                  <a:cubicBezTo>
                    <a:pt x="12" y="120"/>
                    <a:pt x="12" y="120"/>
                    <a:pt x="12" y="120"/>
                  </a:cubicBezTo>
                  <a:cubicBezTo>
                    <a:pt x="9" y="120"/>
                    <a:pt x="8" y="118"/>
                    <a:pt x="8" y="116"/>
                  </a:cubicBezTo>
                  <a:cubicBezTo>
                    <a:pt x="8" y="31"/>
                    <a:pt x="8" y="31"/>
                    <a:pt x="8" y="31"/>
                  </a:cubicBezTo>
                  <a:cubicBezTo>
                    <a:pt x="8" y="29"/>
                    <a:pt x="9" y="28"/>
                    <a:pt x="12" y="28"/>
                  </a:cubicBezTo>
                  <a:cubicBezTo>
                    <a:pt x="76" y="28"/>
                    <a:pt x="76" y="28"/>
                    <a:pt x="76" y="28"/>
                  </a:cubicBezTo>
                  <a:cubicBezTo>
                    <a:pt x="78" y="28"/>
                    <a:pt x="80" y="29"/>
                    <a:pt x="80" y="31"/>
                  </a:cubicBezTo>
                  <a:lnTo>
                    <a:pt x="80" y="116"/>
                  </a:lnTo>
                  <a:close/>
                  <a:moveTo>
                    <a:pt x="100" y="96"/>
                  </a:moveTo>
                  <a:cubicBezTo>
                    <a:pt x="100" y="98"/>
                    <a:pt x="98" y="100"/>
                    <a:pt x="96" y="100"/>
                  </a:cubicBezTo>
                  <a:cubicBezTo>
                    <a:pt x="88" y="100"/>
                    <a:pt x="88" y="100"/>
                    <a:pt x="88" y="100"/>
                  </a:cubicBezTo>
                  <a:cubicBezTo>
                    <a:pt x="88" y="31"/>
                    <a:pt x="88" y="31"/>
                    <a:pt x="88" y="31"/>
                  </a:cubicBezTo>
                  <a:cubicBezTo>
                    <a:pt x="88" y="25"/>
                    <a:pt x="82" y="20"/>
                    <a:pt x="76" y="20"/>
                  </a:cubicBezTo>
                  <a:cubicBezTo>
                    <a:pt x="28" y="20"/>
                    <a:pt x="28" y="20"/>
                    <a:pt x="28" y="20"/>
                  </a:cubicBezTo>
                  <a:cubicBezTo>
                    <a:pt x="28" y="12"/>
                    <a:pt x="28" y="12"/>
                    <a:pt x="28" y="12"/>
                  </a:cubicBezTo>
                  <a:cubicBezTo>
                    <a:pt x="28" y="10"/>
                    <a:pt x="29" y="8"/>
                    <a:pt x="32" y="8"/>
                  </a:cubicBezTo>
                  <a:cubicBezTo>
                    <a:pt x="96" y="8"/>
                    <a:pt x="96" y="8"/>
                    <a:pt x="96" y="8"/>
                  </a:cubicBezTo>
                  <a:cubicBezTo>
                    <a:pt x="98" y="8"/>
                    <a:pt x="100" y="10"/>
                    <a:pt x="100" y="12"/>
                  </a:cubicBezTo>
                  <a:lnTo>
                    <a:pt x="100" y="9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67" name="Google Shape;6767;p135"/>
            <p:cNvSpPr/>
            <p:nvPr/>
          </p:nvSpPr>
          <p:spPr>
            <a:xfrm>
              <a:off x="8401051" y="1695450"/>
              <a:ext cx="85725" cy="85725"/>
            </a:xfrm>
            <a:custGeom>
              <a:avLst/>
              <a:gdLst/>
              <a:ahLst/>
              <a:cxnLst/>
              <a:rect l="l" t="t" r="r" b="b"/>
              <a:pathLst>
                <a:path w="32" h="32" extrusionOk="0">
                  <a:moveTo>
                    <a:pt x="28" y="12"/>
                  </a:moveTo>
                  <a:cubicBezTo>
                    <a:pt x="20" y="12"/>
                    <a:pt x="20" y="12"/>
                    <a:pt x="20" y="12"/>
                  </a:cubicBezTo>
                  <a:cubicBezTo>
                    <a:pt x="20" y="4"/>
                    <a:pt x="20" y="4"/>
                    <a:pt x="20" y="4"/>
                  </a:cubicBezTo>
                  <a:cubicBezTo>
                    <a:pt x="20" y="1"/>
                    <a:pt x="18" y="0"/>
                    <a:pt x="16" y="0"/>
                  </a:cubicBezTo>
                  <a:cubicBezTo>
                    <a:pt x="14" y="0"/>
                    <a:pt x="12" y="1"/>
                    <a:pt x="12" y="4"/>
                  </a:cubicBezTo>
                  <a:cubicBezTo>
                    <a:pt x="12" y="12"/>
                    <a:pt x="12" y="12"/>
                    <a:pt x="12" y="12"/>
                  </a:cubicBezTo>
                  <a:cubicBezTo>
                    <a:pt x="4" y="12"/>
                    <a:pt x="4" y="12"/>
                    <a:pt x="4" y="12"/>
                  </a:cubicBezTo>
                  <a:cubicBezTo>
                    <a:pt x="2" y="12"/>
                    <a:pt x="0" y="13"/>
                    <a:pt x="0" y="16"/>
                  </a:cubicBezTo>
                  <a:cubicBezTo>
                    <a:pt x="0" y="18"/>
                    <a:pt x="2" y="20"/>
                    <a:pt x="4" y="20"/>
                  </a:cubicBezTo>
                  <a:cubicBezTo>
                    <a:pt x="12" y="20"/>
                    <a:pt x="12" y="20"/>
                    <a:pt x="12" y="20"/>
                  </a:cubicBezTo>
                  <a:cubicBezTo>
                    <a:pt x="12" y="28"/>
                    <a:pt x="12" y="28"/>
                    <a:pt x="12" y="28"/>
                  </a:cubicBezTo>
                  <a:cubicBezTo>
                    <a:pt x="12" y="30"/>
                    <a:pt x="14" y="32"/>
                    <a:pt x="16" y="32"/>
                  </a:cubicBezTo>
                  <a:cubicBezTo>
                    <a:pt x="18" y="32"/>
                    <a:pt x="20" y="30"/>
                    <a:pt x="20" y="28"/>
                  </a:cubicBezTo>
                  <a:cubicBezTo>
                    <a:pt x="20" y="20"/>
                    <a:pt x="20" y="20"/>
                    <a:pt x="20" y="20"/>
                  </a:cubicBezTo>
                  <a:cubicBezTo>
                    <a:pt x="28" y="20"/>
                    <a:pt x="28" y="20"/>
                    <a:pt x="28" y="20"/>
                  </a:cubicBezTo>
                  <a:cubicBezTo>
                    <a:pt x="30" y="20"/>
                    <a:pt x="32" y="18"/>
                    <a:pt x="32" y="16"/>
                  </a:cubicBezTo>
                  <a:cubicBezTo>
                    <a:pt x="32" y="13"/>
                    <a:pt x="30" y="12"/>
                    <a:pt x="28" y="12"/>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6768" name="Google Shape;6768;p135"/>
          <p:cNvSpPr/>
          <p:nvPr/>
        </p:nvSpPr>
        <p:spPr>
          <a:xfrm>
            <a:off x="8674857" y="4280485"/>
            <a:ext cx="255804" cy="385616"/>
          </a:xfrm>
          <a:custGeom>
            <a:avLst/>
            <a:gdLst/>
            <a:ahLst/>
            <a:cxnLst/>
            <a:rect l="l" t="t" r="r" b="b"/>
            <a:pathLst>
              <a:path w="80" h="120" extrusionOk="0">
                <a:moveTo>
                  <a:pt x="77" y="20"/>
                </a:moveTo>
                <a:cubicBezTo>
                  <a:pt x="67" y="20"/>
                  <a:pt x="67" y="20"/>
                  <a:pt x="67" y="20"/>
                </a:cubicBezTo>
                <a:cubicBezTo>
                  <a:pt x="65" y="20"/>
                  <a:pt x="64" y="22"/>
                  <a:pt x="64" y="24"/>
                </a:cubicBezTo>
                <a:cubicBezTo>
                  <a:pt x="64" y="32"/>
                  <a:pt x="64" y="32"/>
                  <a:pt x="64" y="32"/>
                </a:cubicBezTo>
                <a:cubicBezTo>
                  <a:pt x="64" y="34"/>
                  <a:pt x="65" y="36"/>
                  <a:pt x="67" y="36"/>
                </a:cubicBezTo>
                <a:cubicBezTo>
                  <a:pt x="68" y="36"/>
                  <a:pt x="68" y="36"/>
                  <a:pt x="68" y="36"/>
                </a:cubicBezTo>
                <a:cubicBezTo>
                  <a:pt x="68" y="47"/>
                  <a:pt x="60" y="51"/>
                  <a:pt x="52" y="56"/>
                </a:cubicBezTo>
                <a:cubicBezTo>
                  <a:pt x="49" y="57"/>
                  <a:pt x="46" y="59"/>
                  <a:pt x="44" y="60"/>
                </a:cubicBezTo>
                <a:cubicBezTo>
                  <a:pt x="44" y="21"/>
                  <a:pt x="44" y="21"/>
                  <a:pt x="44" y="21"/>
                </a:cubicBezTo>
                <a:cubicBezTo>
                  <a:pt x="56" y="21"/>
                  <a:pt x="56" y="21"/>
                  <a:pt x="56" y="21"/>
                </a:cubicBezTo>
                <a:cubicBezTo>
                  <a:pt x="40" y="0"/>
                  <a:pt x="40" y="0"/>
                  <a:pt x="40" y="0"/>
                </a:cubicBezTo>
                <a:cubicBezTo>
                  <a:pt x="24" y="21"/>
                  <a:pt x="24" y="21"/>
                  <a:pt x="24" y="21"/>
                </a:cubicBezTo>
                <a:cubicBezTo>
                  <a:pt x="36" y="21"/>
                  <a:pt x="36" y="21"/>
                  <a:pt x="36" y="21"/>
                </a:cubicBezTo>
                <a:cubicBezTo>
                  <a:pt x="36" y="75"/>
                  <a:pt x="36" y="75"/>
                  <a:pt x="36" y="75"/>
                </a:cubicBezTo>
                <a:cubicBezTo>
                  <a:pt x="34" y="73"/>
                  <a:pt x="31" y="72"/>
                  <a:pt x="29" y="71"/>
                </a:cubicBezTo>
                <a:cubicBezTo>
                  <a:pt x="21" y="66"/>
                  <a:pt x="13" y="62"/>
                  <a:pt x="12" y="51"/>
                </a:cubicBezTo>
                <a:cubicBezTo>
                  <a:pt x="14" y="50"/>
                  <a:pt x="16" y="48"/>
                  <a:pt x="16" y="46"/>
                </a:cubicBezTo>
                <a:cubicBezTo>
                  <a:pt x="16" y="43"/>
                  <a:pt x="12" y="40"/>
                  <a:pt x="8" y="40"/>
                </a:cubicBezTo>
                <a:cubicBezTo>
                  <a:pt x="4" y="40"/>
                  <a:pt x="0" y="43"/>
                  <a:pt x="0" y="46"/>
                </a:cubicBezTo>
                <a:cubicBezTo>
                  <a:pt x="0" y="48"/>
                  <a:pt x="2" y="50"/>
                  <a:pt x="4" y="51"/>
                </a:cubicBezTo>
                <a:cubicBezTo>
                  <a:pt x="6" y="67"/>
                  <a:pt x="17" y="73"/>
                  <a:pt x="25" y="78"/>
                </a:cubicBezTo>
                <a:cubicBezTo>
                  <a:pt x="32" y="81"/>
                  <a:pt x="36" y="84"/>
                  <a:pt x="36" y="88"/>
                </a:cubicBezTo>
                <a:cubicBezTo>
                  <a:pt x="36" y="97"/>
                  <a:pt x="36" y="97"/>
                  <a:pt x="36" y="97"/>
                </a:cubicBezTo>
                <a:cubicBezTo>
                  <a:pt x="31" y="98"/>
                  <a:pt x="28" y="103"/>
                  <a:pt x="28" y="108"/>
                </a:cubicBezTo>
                <a:cubicBezTo>
                  <a:pt x="28" y="115"/>
                  <a:pt x="33" y="120"/>
                  <a:pt x="40" y="120"/>
                </a:cubicBezTo>
                <a:cubicBezTo>
                  <a:pt x="47" y="120"/>
                  <a:pt x="52" y="115"/>
                  <a:pt x="52" y="108"/>
                </a:cubicBezTo>
                <a:cubicBezTo>
                  <a:pt x="52" y="103"/>
                  <a:pt x="49" y="98"/>
                  <a:pt x="44" y="97"/>
                </a:cubicBezTo>
                <a:cubicBezTo>
                  <a:pt x="44" y="74"/>
                  <a:pt x="44" y="74"/>
                  <a:pt x="44" y="74"/>
                </a:cubicBezTo>
                <a:cubicBezTo>
                  <a:pt x="44" y="69"/>
                  <a:pt x="48" y="67"/>
                  <a:pt x="56" y="63"/>
                </a:cubicBezTo>
                <a:cubicBezTo>
                  <a:pt x="65" y="58"/>
                  <a:pt x="76" y="52"/>
                  <a:pt x="76" y="36"/>
                </a:cubicBezTo>
                <a:cubicBezTo>
                  <a:pt x="77" y="36"/>
                  <a:pt x="77" y="36"/>
                  <a:pt x="77" y="36"/>
                </a:cubicBezTo>
                <a:cubicBezTo>
                  <a:pt x="79" y="36"/>
                  <a:pt x="80" y="34"/>
                  <a:pt x="80" y="32"/>
                </a:cubicBezTo>
                <a:cubicBezTo>
                  <a:pt x="80" y="24"/>
                  <a:pt x="80" y="24"/>
                  <a:pt x="80" y="24"/>
                </a:cubicBezTo>
                <a:cubicBezTo>
                  <a:pt x="80" y="22"/>
                  <a:pt x="79" y="20"/>
                  <a:pt x="77" y="2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69" name="Google Shape;6769;p135"/>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41</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708"/>
                                        </p:tgtEl>
                                        <p:attrNameLst>
                                          <p:attrName>style.visibility</p:attrName>
                                        </p:attrNameLst>
                                      </p:cBhvr>
                                      <p:to>
                                        <p:strVal val="visible"/>
                                      </p:to>
                                    </p:set>
                                    <p:anim calcmode="lin" valueType="num">
                                      <p:cBhvr additive="base">
                                        <p:cTn id="7" dur="500"/>
                                        <p:tgtEl>
                                          <p:spTgt spid="6708"/>
                                        </p:tgtEl>
                                        <p:attrNameLst>
                                          <p:attrName>ppt_w</p:attrName>
                                        </p:attrNameLst>
                                      </p:cBhvr>
                                      <p:tavLst>
                                        <p:tav tm="0">
                                          <p:val>
                                            <p:strVal val="0"/>
                                          </p:val>
                                        </p:tav>
                                        <p:tav tm="100000">
                                          <p:val>
                                            <p:strVal val="#ppt_w"/>
                                          </p:val>
                                        </p:tav>
                                      </p:tavLst>
                                    </p:anim>
                                    <p:anim calcmode="lin" valueType="num">
                                      <p:cBhvr additive="base">
                                        <p:cTn id="8" dur="500"/>
                                        <p:tgtEl>
                                          <p:spTgt spid="6708"/>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6729"/>
                                        </p:tgtEl>
                                        <p:attrNameLst>
                                          <p:attrName>style.visibility</p:attrName>
                                        </p:attrNameLst>
                                      </p:cBhvr>
                                      <p:to>
                                        <p:strVal val="visible"/>
                                      </p:to>
                                    </p:set>
                                    <p:animEffect transition="in" filter="fade">
                                      <p:cBhvr>
                                        <p:cTn id="11" dur="500"/>
                                        <p:tgtEl>
                                          <p:spTgt spid="6729"/>
                                        </p:tgtEl>
                                      </p:cBhvr>
                                    </p:animEffect>
                                  </p:childTnLst>
                                </p:cTn>
                              </p:par>
                              <p:par>
                                <p:cTn id="12" presetID="10" presetClass="entr" presetSubtype="0" fill="hold" nodeType="withEffect">
                                  <p:stCondLst>
                                    <p:cond delay="0"/>
                                  </p:stCondLst>
                                  <p:childTnLst>
                                    <p:set>
                                      <p:cBhvr>
                                        <p:cTn id="13" dur="1" fill="hold">
                                          <p:stCondLst>
                                            <p:cond delay="0"/>
                                          </p:stCondLst>
                                        </p:cTn>
                                        <p:tgtEl>
                                          <p:spTgt spid="6732"/>
                                        </p:tgtEl>
                                        <p:attrNameLst>
                                          <p:attrName>style.visibility</p:attrName>
                                        </p:attrNameLst>
                                      </p:cBhvr>
                                      <p:to>
                                        <p:strVal val="visible"/>
                                      </p:to>
                                    </p:set>
                                    <p:animEffect transition="in" filter="fade">
                                      <p:cBhvr>
                                        <p:cTn id="14" dur="500"/>
                                        <p:tgtEl>
                                          <p:spTgt spid="673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6713"/>
                                        </p:tgtEl>
                                        <p:attrNameLst>
                                          <p:attrName>style.visibility</p:attrName>
                                        </p:attrNameLst>
                                      </p:cBhvr>
                                      <p:to>
                                        <p:strVal val="visible"/>
                                      </p:to>
                                    </p:set>
                                    <p:animEffect transition="in" filter="fade">
                                      <p:cBhvr>
                                        <p:cTn id="18" dur="500"/>
                                        <p:tgtEl>
                                          <p:spTgt spid="6713"/>
                                        </p:tgtEl>
                                      </p:cBhvr>
                                    </p:animEffect>
                                  </p:childTnLst>
                                </p:cTn>
                              </p:par>
                              <p:par>
                                <p:cTn id="19" presetID="10" presetClass="entr" presetSubtype="0" fill="hold" nodeType="withEffect">
                                  <p:stCondLst>
                                    <p:cond delay="0"/>
                                  </p:stCondLst>
                                  <p:childTnLst>
                                    <p:set>
                                      <p:cBhvr>
                                        <p:cTn id="20" dur="1" fill="hold">
                                          <p:stCondLst>
                                            <p:cond delay="0"/>
                                          </p:stCondLst>
                                        </p:cTn>
                                        <p:tgtEl>
                                          <p:spTgt spid="6714"/>
                                        </p:tgtEl>
                                        <p:attrNameLst>
                                          <p:attrName>style.visibility</p:attrName>
                                        </p:attrNameLst>
                                      </p:cBhvr>
                                      <p:to>
                                        <p:strVal val="visible"/>
                                      </p:to>
                                    </p:set>
                                    <p:animEffect transition="in" filter="fade">
                                      <p:cBhvr>
                                        <p:cTn id="21" dur="500"/>
                                        <p:tgtEl>
                                          <p:spTgt spid="6714"/>
                                        </p:tgtEl>
                                      </p:cBhvr>
                                    </p:animEffect>
                                  </p:childTnLst>
                                </p:cTn>
                              </p:par>
                              <p:par>
                                <p:cTn id="22" presetID="10" presetClass="entr" presetSubtype="0" fill="hold" nodeType="withEffect">
                                  <p:stCondLst>
                                    <p:cond delay="0"/>
                                  </p:stCondLst>
                                  <p:childTnLst>
                                    <p:set>
                                      <p:cBhvr>
                                        <p:cTn id="23" dur="1" fill="hold">
                                          <p:stCondLst>
                                            <p:cond delay="0"/>
                                          </p:stCondLst>
                                        </p:cTn>
                                        <p:tgtEl>
                                          <p:spTgt spid="6715"/>
                                        </p:tgtEl>
                                        <p:attrNameLst>
                                          <p:attrName>style.visibility</p:attrName>
                                        </p:attrNameLst>
                                      </p:cBhvr>
                                      <p:to>
                                        <p:strVal val="visible"/>
                                      </p:to>
                                    </p:set>
                                    <p:animEffect transition="in" filter="fade">
                                      <p:cBhvr>
                                        <p:cTn id="24" dur="500"/>
                                        <p:tgtEl>
                                          <p:spTgt spid="6715"/>
                                        </p:tgtEl>
                                      </p:cBhvr>
                                    </p:animEffect>
                                  </p:childTnLst>
                                </p:cTn>
                              </p:par>
                              <p:par>
                                <p:cTn id="25" presetID="10" presetClass="entr" presetSubtype="0" fill="hold" nodeType="withEffect">
                                  <p:stCondLst>
                                    <p:cond delay="0"/>
                                  </p:stCondLst>
                                  <p:childTnLst>
                                    <p:set>
                                      <p:cBhvr>
                                        <p:cTn id="26" dur="1" fill="hold">
                                          <p:stCondLst>
                                            <p:cond delay="0"/>
                                          </p:stCondLst>
                                        </p:cTn>
                                        <p:tgtEl>
                                          <p:spTgt spid="6716"/>
                                        </p:tgtEl>
                                        <p:attrNameLst>
                                          <p:attrName>style.visibility</p:attrName>
                                        </p:attrNameLst>
                                      </p:cBhvr>
                                      <p:to>
                                        <p:strVal val="visible"/>
                                      </p:to>
                                    </p:set>
                                    <p:animEffect transition="in" filter="fade">
                                      <p:cBhvr>
                                        <p:cTn id="27" dur="500"/>
                                        <p:tgtEl>
                                          <p:spTgt spid="6716"/>
                                        </p:tgtEl>
                                      </p:cBhvr>
                                    </p:animEffect>
                                  </p:childTnLst>
                                </p:cTn>
                              </p:par>
                              <p:par>
                                <p:cTn id="28" presetID="10" presetClass="entr" presetSubtype="0" fill="hold" nodeType="withEffect">
                                  <p:stCondLst>
                                    <p:cond delay="0"/>
                                  </p:stCondLst>
                                  <p:childTnLst>
                                    <p:set>
                                      <p:cBhvr>
                                        <p:cTn id="29" dur="1" fill="hold">
                                          <p:stCondLst>
                                            <p:cond delay="0"/>
                                          </p:stCondLst>
                                        </p:cTn>
                                        <p:tgtEl>
                                          <p:spTgt spid="6735"/>
                                        </p:tgtEl>
                                        <p:attrNameLst>
                                          <p:attrName>style.visibility</p:attrName>
                                        </p:attrNameLst>
                                      </p:cBhvr>
                                      <p:to>
                                        <p:strVal val="visible"/>
                                      </p:to>
                                    </p:set>
                                    <p:animEffect transition="in" filter="fade">
                                      <p:cBhvr>
                                        <p:cTn id="30" dur="500"/>
                                        <p:tgtEl>
                                          <p:spTgt spid="6735"/>
                                        </p:tgtEl>
                                      </p:cBhvr>
                                    </p:animEffect>
                                  </p:childTnLst>
                                </p:cTn>
                              </p:par>
                            </p:childTnLst>
                          </p:cTn>
                        </p:par>
                        <p:par>
                          <p:cTn id="31" fill="hold">
                            <p:stCondLst>
                              <p:cond delay="1000"/>
                            </p:stCondLst>
                            <p:childTnLst>
                              <p:par>
                                <p:cTn id="32" presetID="23" presetClass="entr" presetSubtype="16" fill="hold" nodeType="afterEffect">
                                  <p:stCondLst>
                                    <p:cond delay="0"/>
                                  </p:stCondLst>
                                  <p:childTnLst>
                                    <p:set>
                                      <p:cBhvr>
                                        <p:cTn id="33" dur="1" fill="hold">
                                          <p:stCondLst>
                                            <p:cond delay="0"/>
                                          </p:stCondLst>
                                        </p:cTn>
                                        <p:tgtEl>
                                          <p:spTgt spid="6717"/>
                                        </p:tgtEl>
                                        <p:attrNameLst>
                                          <p:attrName>style.visibility</p:attrName>
                                        </p:attrNameLst>
                                      </p:cBhvr>
                                      <p:to>
                                        <p:strVal val="visible"/>
                                      </p:to>
                                    </p:set>
                                    <p:anim calcmode="lin" valueType="num">
                                      <p:cBhvr additive="base">
                                        <p:cTn id="34" dur="500"/>
                                        <p:tgtEl>
                                          <p:spTgt spid="6717"/>
                                        </p:tgtEl>
                                        <p:attrNameLst>
                                          <p:attrName>ppt_w</p:attrName>
                                        </p:attrNameLst>
                                      </p:cBhvr>
                                      <p:tavLst>
                                        <p:tav tm="0">
                                          <p:val>
                                            <p:strVal val="0"/>
                                          </p:val>
                                        </p:tav>
                                        <p:tav tm="100000">
                                          <p:val>
                                            <p:strVal val="#ppt_w"/>
                                          </p:val>
                                        </p:tav>
                                      </p:tavLst>
                                    </p:anim>
                                    <p:anim calcmode="lin" valueType="num">
                                      <p:cBhvr additive="base">
                                        <p:cTn id="35" dur="500"/>
                                        <p:tgtEl>
                                          <p:spTgt spid="6717"/>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6718"/>
                                        </p:tgtEl>
                                        <p:attrNameLst>
                                          <p:attrName>style.visibility</p:attrName>
                                        </p:attrNameLst>
                                      </p:cBhvr>
                                      <p:to>
                                        <p:strVal val="visible"/>
                                      </p:to>
                                    </p:set>
                                    <p:anim calcmode="lin" valueType="num">
                                      <p:cBhvr additive="base">
                                        <p:cTn id="38" dur="500"/>
                                        <p:tgtEl>
                                          <p:spTgt spid="6718"/>
                                        </p:tgtEl>
                                        <p:attrNameLst>
                                          <p:attrName>ppt_w</p:attrName>
                                        </p:attrNameLst>
                                      </p:cBhvr>
                                      <p:tavLst>
                                        <p:tav tm="0">
                                          <p:val>
                                            <p:strVal val="0"/>
                                          </p:val>
                                        </p:tav>
                                        <p:tav tm="100000">
                                          <p:val>
                                            <p:strVal val="#ppt_w"/>
                                          </p:val>
                                        </p:tav>
                                      </p:tavLst>
                                    </p:anim>
                                    <p:anim calcmode="lin" valueType="num">
                                      <p:cBhvr additive="base">
                                        <p:cTn id="39" dur="500"/>
                                        <p:tgtEl>
                                          <p:spTgt spid="6718"/>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6719"/>
                                        </p:tgtEl>
                                        <p:attrNameLst>
                                          <p:attrName>style.visibility</p:attrName>
                                        </p:attrNameLst>
                                      </p:cBhvr>
                                      <p:to>
                                        <p:strVal val="visible"/>
                                      </p:to>
                                    </p:set>
                                    <p:anim calcmode="lin" valueType="num">
                                      <p:cBhvr additive="base">
                                        <p:cTn id="42" dur="500"/>
                                        <p:tgtEl>
                                          <p:spTgt spid="6719"/>
                                        </p:tgtEl>
                                        <p:attrNameLst>
                                          <p:attrName>ppt_w</p:attrName>
                                        </p:attrNameLst>
                                      </p:cBhvr>
                                      <p:tavLst>
                                        <p:tav tm="0">
                                          <p:val>
                                            <p:strVal val="0"/>
                                          </p:val>
                                        </p:tav>
                                        <p:tav tm="100000">
                                          <p:val>
                                            <p:strVal val="#ppt_w"/>
                                          </p:val>
                                        </p:tav>
                                      </p:tavLst>
                                    </p:anim>
                                    <p:anim calcmode="lin" valueType="num">
                                      <p:cBhvr additive="base">
                                        <p:cTn id="43" dur="500"/>
                                        <p:tgtEl>
                                          <p:spTgt spid="6719"/>
                                        </p:tgtEl>
                                        <p:attrNameLst>
                                          <p:attrName>ppt_h</p:attrName>
                                        </p:attrNameLst>
                                      </p:cBhvr>
                                      <p:tavLst>
                                        <p:tav tm="0">
                                          <p:val>
                                            <p:str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6720"/>
                                        </p:tgtEl>
                                        <p:attrNameLst>
                                          <p:attrName>style.visibility</p:attrName>
                                        </p:attrNameLst>
                                      </p:cBhvr>
                                      <p:to>
                                        <p:strVal val="visible"/>
                                      </p:to>
                                    </p:set>
                                    <p:anim calcmode="lin" valueType="num">
                                      <p:cBhvr additive="base">
                                        <p:cTn id="46" dur="500"/>
                                        <p:tgtEl>
                                          <p:spTgt spid="6720"/>
                                        </p:tgtEl>
                                        <p:attrNameLst>
                                          <p:attrName>ppt_w</p:attrName>
                                        </p:attrNameLst>
                                      </p:cBhvr>
                                      <p:tavLst>
                                        <p:tav tm="0">
                                          <p:val>
                                            <p:strVal val="0"/>
                                          </p:val>
                                        </p:tav>
                                        <p:tav tm="100000">
                                          <p:val>
                                            <p:strVal val="#ppt_w"/>
                                          </p:val>
                                        </p:tav>
                                      </p:tavLst>
                                    </p:anim>
                                    <p:anim calcmode="lin" valueType="num">
                                      <p:cBhvr additive="base">
                                        <p:cTn id="47" dur="500"/>
                                        <p:tgtEl>
                                          <p:spTgt spid="6720"/>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6721"/>
                                        </p:tgtEl>
                                        <p:attrNameLst>
                                          <p:attrName>style.visibility</p:attrName>
                                        </p:attrNameLst>
                                      </p:cBhvr>
                                      <p:to>
                                        <p:strVal val="visible"/>
                                      </p:to>
                                    </p:set>
                                    <p:anim calcmode="lin" valueType="num">
                                      <p:cBhvr additive="base">
                                        <p:cTn id="50" dur="500"/>
                                        <p:tgtEl>
                                          <p:spTgt spid="6721"/>
                                        </p:tgtEl>
                                        <p:attrNameLst>
                                          <p:attrName>ppt_w</p:attrName>
                                        </p:attrNameLst>
                                      </p:cBhvr>
                                      <p:tavLst>
                                        <p:tav tm="0">
                                          <p:val>
                                            <p:strVal val="0"/>
                                          </p:val>
                                        </p:tav>
                                        <p:tav tm="100000">
                                          <p:val>
                                            <p:strVal val="#ppt_w"/>
                                          </p:val>
                                        </p:tav>
                                      </p:tavLst>
                                    </p:anim>
                                    <p:anim calcmode="lin" valueType="num">
                                      <p:cBhvr additive="base">
                                        <p:cTn id="51" dur="500"/>
                                        <p:tgtEl>
                                          <p:spTgt spid="6721"/>
                                        </p:tgtEl>
                                        <p:attrNameLst>
                                          <p:attrName>ppt_h</p:attrName>
                                        </p:attrNameLst>
                                      </p:cBhvr>
                                      <p:tavLst>
                                        <p:tav tm="0">
                                          <p:val>
                                            <p:str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6722"/>
                                        </p:tgtEl>
                                        <p:attrNameLst>
                                          <p:attrName>style.visibility</p:attrName>
                                        </p:attrNameLst>
                                      </p:cBhvr>
                                      <p:to>
                                        <p:strVal val="visible"/>
                                      </p:to>
                                    </p:set>
                                    <p:anim calcmode="lin" valueType="num">
                                      <p:cBhvr additive="base">
                                        <p:cTn id="54" dur="500"/>
                                        <p:tgtEl>
                                          <p:spTgt spid="6722"/>
                                        </p:tgtEl>
                                        <p:attrNameLst>
                                          <p:attrName>ppt_w</p:attrName>
                                        </p:attrNameLst>
                                      </p:cBhvr>
                                      <p:tavLst>
                                        <p:tav tm="0">
                                          <p:val>
                                            <p:strVal val="0"/>
                                          </p:val>
                                        </p:tav>
                                        <p:tav tm="100000">
                                          <p:val>
                                            <p:strVal val="#ppt_w"/>
                                          </p:val>
                                        </p:tav>
                                      </p:tavLst>
                                    </p:anim>
                                    <p:anim calcmode="lin" valueType="num">
                                      <p:cBhvr additive="base">
                                        <p:cTn id="55" dur="500"/>
                                        <p:tgtEl>
                                          <p:spTgt spid="6722"/>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6723"/>
                                        </p:tgtEl>
                                        <p:attrNameLst>
                                          <p:attrName>style.visibility</p:attrName>
                                        </p:attrNameLst>
                                      </p:cBhvr>
                                      <p:to>
                                        <p:strVal val="visible"/>
                                      </p:to>
                                    </p:set>
                                    <p:anim calcmode="lin" valueType="num">
                                      <p:cBhvr additive="base">
                                        <p:cTn id="58" dur="500"/>
                                        <p:tgtEl>
                                          <p:spTgt spid="6723"/>
                                        </p:tgtEl>
                                        <p:attrNameLst>
                                          <p:attrName>ppt_w</p:attrName>
                                        </p:attrNameLst>
                                      </p:cBhvr>
                                      <p:tavLst>
                                        <p:tav tm="0">
                                          <p:val>
                                            <p:strVal val="0"/>
                                          </p:val>
                                        </p:tav>
                                        <p:tav tm="100000">
                                          <p:val>
                                            <p:strVal val="#ppt_w"/>
                                          </p:val>
                                        </p:tav>
                                      </p:tavLst>
                                    </p:anim>
                                    <p:anim calcmode="lin" valueType="num">
                                      <p:cBhvr additive="base">
                                        <p:cTn id="59" dur="500"/>
                                        <p:tgtEl>
                                          <p:spTgt spid="6723"/>
                                        </p:tgtEl>
                                        <p:attrNameLst>
                                          <p:attrName>ppt_h</p:attrName>
                                        </p:attrNameLst>
                                      </p:cBhvr>
                                      <p:tavLst>
                                        <p:tav tm="0">
                                          <p:val>
                                            <p:str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6724"/>
                                        </p:tgtEl>
                                        <p:attrNameLst>
                                          <p:attrName>style.visibility</p:attrName>
                                        </p:attrNameLst>
                                      </p:cBhvr>
                                      <p:to>
                                        <p:strVal val="visible"/>
                                      </p:to>
                                    </p:set>
                                    <p:anim calcmode="lin" valueType="num">
                                      <p:cBhvr additive="base">
                                        <p:cTn id="62" dur="500"/>
                                        <p:tgtEl>
                                          <p:spTgt spid="6724"/>
                                        </p:tgtEl>
                                        <p:attrNameLst>
                                          <p:attrName>ppt_w</p:attrName>
                                        </p:attrNameLst>
                                      </p:cBhvr>
                                      <p:tavLst>
                                        <p:tav tm="0">
                                          <p:val>
                                            <p:strVal val="0"/>
                                          </p:val>
                                        </p:tav>
                                        <p:tav tm="100000">
                                          <p:val>
                                            <p:strVal val="#ppt_w"/>
                                          </p:val>
                                        </p:tav>
                                      </p:tavLst>
                                    </p:anim>
                                    <p:anim calcmode="lin" valueType="num">
                                      <p:cBhvr additive="base">
                                        <p:cTn id="63" dur="500"/>
                                        <p:tgtEl>
                                          <p:spTgt spid="6724"/>
                                        </p:tgtEl>
                                        <p:attrNameLst>
                                          <p:attrName>ppt_h</p:attrName>
                                        </p:attrNameLst>
                                      </p:cBhvr>
                                      <p:tavLst>
                                        <p:tav tm="0">
                                          <p:val>
                                            <p:str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6725"/>
                                        </p:tgtEl>
                                        <p:attrNameLst>
                                          <p:attrName>style.visibility</p:attrName>
                                        </p:attrNameLst>
                                      </p:cBhvr>
                                      <p:to>
                                        <p:strVal val="visible"/>
                                      </p:to>
                                    </p:set>
                                    <p:anim calcmode="lin" valueType="num">
                                      <p:cBhvr additive="base">
                                        <p:cTn id="66" dur="500"/>
                                        <p:tgtEl>
                                          <p:spTgt spid="6725"/>
                                        </p:tgtEl>
                                        <p:attrNameLst>
                                          <p:attrName>ppt_w</p:attrName>
                                        </p:attrNameLst>
                                      </p:cBhvr>
                                      <p:tavLst>
                                        <p:tav tm="0">
                                          <p:val>
                                            <p:strVal val="0"/>
                                          </p:val>
                                        </p:tav>
                                        <p:tav tm="100000">
                                          <p:val>
                                            <p:strVal val="#ppt_w"/>
                                          </p:val>
                                        </p:tav>
                                      </p:tavLst>
                                    </p:anim>
                                    <p:anim calcmode="lin" valueType="num">
                                      <p:cBhvr additive="base">
                                        <p:cTn id="67" dur="500"/>
                                        <p:tgtEl>
                                          <p:spTgt spid="6725"/>
                                        </p:tgtEl>
                                        <p:attrNameLst>
                                          <p:attrName>ppt_h</p:attrName>
                                        </p:attrNameLst>
                                      </p:cBhvr>
                                      <p:tavLst>
                                        <p:tav tm="0">
                                          <p:val>
                                            <p:str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6726"/>
                                        </p:tgtEl>
                                        <p:attrNameLst>
                                          <p:attrName>style.visibility</p:attrName>
                                        </p:attrNameLst>
                                      </p:cBhvr>
                                      <p:to>
                                        <p:strVal val="visible"/>
                                      </p:to>
                                    </p:set>
                                    <p:anim calcmode="lin" valueType="num">
                                      <p:cBhvr additive="base">
                                        <p:cTn id="70" dur="500"/>
                                        <p:tgtEl>
                                          <p:spTgt spid="6726"/>
                                        </p:tgtEl>
                                        <p:attrNameLst>
                                          <p:attrName>ppt_w</p:attrName>
                                        </p:attrNameLst>
                                      </p:cBhvr>
                                      <p:tavLst>
                                        <p:tav tm="0">
                                          <p:val>
                                            <p:strVal val="0"/>
                                          </p:val>
                                        </p:tav>
                                        <p:tav tm="100000">
                                          <p:val>
                                            <p:strVal val="#ppt_w"/>
                                          </p:val>
                                        </p:tav>
                                      </p:tavLst>
                                    </p:anim>
                                    <p:anim calcmode="lin" valueType="num">
                                      <p:cBhvr additive="base">
                                        <p:cTn id="71" dur="500"/>
                                        <p:tgtEl>
                                          <p:spTgt spid="6726"/>
                                        </p:tgtEl>
                                        <p:attrNameLst>
                                          <p:attrName>ppt_h</p:attrName>
                                        </p:attrNameLst>
                                      </p:cBhvr>
                                      <p:tavLst>
                                        <p:tav tm="0">
                                          <p:val>
                                            <p:strVal val="0"/>
                                          </p:val>
                                        </p:tav>
                                        <p:tav tm="100000">
                                          <p:val>
                                            <p:strVal val="#ppt_h"/>
                                          </p:val>
                                        </p:tav>
                                      </p:tavLst>
                                    </p:anim>
                                  </p:childTnLst>
                                </p:cTn>
                              </p:par>
                              <p:par>
                                <p:cTn id="72" presetID="23" presetClass="entr" presetSubtype="16" fill="hold" nodeType="withEffect">
                                  <p:stCondLst>
                                    <p:cond delay="0"/>
                                  </p:stCondLst>
                                  <p:childTnLst>
                                    <p:set>
                                      <p:cBhvr>
                                        <p:cTn id="73" dur="1" fill="hold">
                                          <p:stCondLst>
                                            <p:cond delay="0"/>
                                          </p:stCondLst>
                                        </p:cTn>
                                        <p:tgtEl>
                                          <p:spTgt spid="6727"/>
                                        </p:tgtEl>
                                        <p:attrNameLst>
                                          <p:attrName>style.visibility</p:attrName>
                                        </p:attrNameLst>
                                      </p:cBhvr>
                                      <p:to>
                                        <p:strVal val="visible"/>
                                      </p:to>
                                    </p:set>
                                    <p:anim calcmode="lin" valueType="num">
                                      <p:cBhvr additive="base">
                                        <p:cTn id="74" dur="500"/>
                                        <p:tgtEl>
                                          <p:spTgt spid="6727"/>
                                        </p:tgtEl>
                                        <p:attrNameLst>
                                          <p:attrName>ppt_w</p:attrName>
                                        </p:attrNameLst>
                                      </p:cBhvr>
                                      <p:tavLst>
                                        <p:tav tm="0">
                                          <p:val>
                                            <p:strVal val="0"/>
                                          </p:val>
                                        </p:tav>
                                        <p:tav tm="100000">
                                          <p:val>
                                            <p:strVal val="#ppt_w"/>
                                          </p:val>
                                        </p:tav>
                                      </p:tavLst>
                                    </p:anim>
                                    <p:anim calcmode="lin" valueType="num">
                                      <p:cBhvr additive="base">
                                        <p:cTn id="75" dur="500"/>
                                        <p:tgtEl>
                                          <p:spTgt spid="6727"/>
                                        </p:tgtEl>
                                        <p:attrNameLst>
                                          <p:attrName>ppt_h</p:attrName>
                                        </p:attrNameLst>
                                      </p:cBhvr>
                                      <p:tavLst>
                                        <p:tav tm="0">
                                          <p:val>
                                            <p:str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6728"/>
                                        </p:tgtEl>
                                        <p:attrNameLst>
                                          <p:attrName>style.visibility</p:attrName>
                                        </p:attrNameLst>
                                      </p:cBhvr>
                                      <p:to>
                                        <p:strVal val="visible"/>
                                      </p:to>
                                    </p:set>
                                    <p:anim calcmode="lin" valueType="num">
                                      <p:cBhvr additive="base">
                                        <p:cTn id="78" dur="500"/>
                                        <p:tgtEl>
                                          <p:spTgt spid="6728"/>
                                        </p:tgtEl>
                                        <p:attrNameLst>
                                          <p:attrName>ppt_w</p:attrName>
                                        </p:attrNameLst>
                                      </p:cBhvr>
                                      <p:tavLst>
                                        <p:tav tm="0">
                                          <p:val>
                                            <p:strVal val="0"/>
                                          </p:val>
                                        </p:tav>
                                        <p:tav tm="100000">
                                          <p:val>
                                            <p:strVal val="#ppt_w"/>
                                          </p:val>
                                        </p:tav>
                                      </p:tavLst>
                                    </p:anim>
                                    <p:anim calcmode="lin" valueType="num">
                                      <p:cBhvr additive="base">
                                        <p:cTn id="79" dur="500"/>
                                        <p:tgtEl>
                                          <p:spTgt spid="6728"/>
                                        </p:tgtEl>
                                        <p:attrNameLst>
                                          <p:attrName>ppt_h</p:attrName>
                                        </p:attrNameLst>
                                      </p:cBhvr>
                                      <p:tavLst>
                                        <p:tav tm="0">
                                          <p:val>
                                            <p:strVal val="0"/>
                                          </p:val>
                                        </p:tav>
                                        <p:tav tm="100000">
                                          <p:val>
                                            <p:strVal val="#ppt_h"/>
                                          </p:val>
                                        </p:tav>
                                      </p:tavLst>
                                    </p:anim>
                                  </p:childTnLst>
                                </p:cTn>
                              </p:par>
                            </p:childTnLst>
                          </p:cTn>
                        </p:par>
                        <p:par>
                          <p:cTn id="80" fill="hold">
                            <p:stCondLst>
                              <p:cond delay="1500"/>
                            </p:stCondLst>
                            <p:childTnLst>
                              <p:par>
                                <p:cTn id="81" presetID="23" presetClass="entr" presetSubtype="16" fill="hold" nodeType="afterEffect">
                                  <p:stCondLst>
                                    <p:cond delay="0"/>
                                  </p:stCondLst>
                                  <p:childTnLst>
                                    <p:set>
                                      <p:cBhvr>
                                        <p:cTn id="82" dur="1" fill="hold">
                                          <p:stCondLst>
                                            <p:cond delay="0"/>
                                          </p:stCondLst>
                                        </p:cTn>
                                        <p:tgtEl>
                                          <p:spTgt spid="6738"/>
                                        </p:tgtEl>
                                        <p:attrNameLst>
                                          <p:attrName>style.visibility</p:attrName>
                                        </p:attrNameLst>
                                      </p:cBhvr>
                                      <p:to>
                                        <p:strVal val="visible"/>
                                      </p:to>
                                    </p:set>
                                    <p:anim calcmode="lin" valueType="num">
                                      <p:cBhvr additive="base">
                                        <p:cTn id="83" dur="500"/>
                                        <p:tgtEl>
                                          <p:spTgt spid="6738"/>
                                        </p:tgtEl>
                                        <p:attrNameLst>
                                          <p:attrName>ppt_w</p:attrName>
                                        </p:attrNameLst>
                                      </p:cBhvr>
                                      <p:tavLst>
                                        <p:tav tm="0">
                                          <p:val>
                                            <p:strVal val="0"/>
                                          </p:val>
                                        </p:tav>
                                        <p:tav tm="100000">
                                          <p:val>
                                            <p:strVal val="#ppt_w"/>
                                          </p:val>
                                        </p:tav>
                                      </p:tavLst>
                                    </p:anim>
                                    <p:anim calcmode="lin" valueType="num">
                                      <p:cBhvr additive="base">
                                        <p:cTn id="84" dur="500"/>
                                        <p:tgtEl>
                                          <p:spTgt spid="6738"/>
                                        </p:tgtEl>
                                        <p:attrNameLst>
                                          <p:attrName>ppt_h</p:attrName>
                                        </p:attrNameLst>
                                      </p:cBhvr>
                                      <p:tavLst>
                                        <p:tav tm="0">
                                          <p:val>
                                            <p:strVal val="0"/>
                                          </p:val>
                                        </p:tav>
                                        <p:tav tm="100000">
                                          <p:val>
                                            <p:strVal val="#ppt_h"/>
                                          </p:val>
                                        </p:tav>
                                      </p:tavLst>
                                    </p:anim>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6737"/>
                                        </p:tgtEl>
                                        <p:attrNameLst>
                                          <p:attrName>style.visibility</p:attrName>
                                        </p:attrNameLst>
                                      </p:cBhvr>
                                      <p:to>
                                        <p:strVal val="visible"/>
                                      </p:to>
                                    </p:set>
                                    <p:animEffect transition="in" filter="fade">
                                      <p:cBhvr>
                                        <p:cTn id="88" dur="500"/>
                                        <p:tgtEl>
                                          <p:spTgt spid="6737"/>
                                        </p:tgtEl>
                                      </p:cBhvr>
                                    </p:animEffect>
                                  </p:childTnLst>
                                </p:cTn>
                              </p:par>
                              <p:par>
                                <p:cTn id="89" presetID="10" presetClass="entr" presetSubtype="0" fill="hold" nodeType="withEffect">
                                  <p:stCondLst>
                                    <p:cond delay="0"/>
                                  </p:stCondLst>
                                  <p:childTnLst>
                                    <p:set>
                                      <p:cBhvr>
                                        <p:cTn id="90" dur="1" fill="hold">
                                          <p:stCondLst>
                                            <p:cond delay="0"/>
                                          </p:stCondLst>
                                        </p:cTn>
                                        <p:tgtEl>
                                          <p:spTgt spid="6736"/>
                                        </p:tgtEl>
                                        <p:attrNameLst>
                                          <p:attrName>style.visibility</p:attrName>
                                        </p:attrNameLst>
                                      </p:cBhvr>
                                      <p:to>
                                        <p:strVal val="visible"/>
                                      </p:to>
                                    </p:set>
                                    <p:animEffect transition="in" filter="fade">
                                      <p:cBhvr>
                                        <p:cTn id="91" dur="500"/>
                                        <p:tgtEl>
                                          <p:spTgt spid="6736"/>
                                        </p:tgtEl>
                                      </p:cBhvr>
                                    </p:animEffect>
                                  </p:childTnLst>
                                </p:cTn>
                              </p:par>
                            </p:childTnLst>
                          </p:cTn>
                        </p:par>
                        <p:par>
                          <p:cTn id="92" fill="hold">
                            <p:stCondLst>
                              <p:cond delay="2500"/>
                            </p:stCondLst>
                            <p:childTnLst>
                              <p:par>
                                <p:cTn id="93" presetID="23" presetClass="entr" presetSubtype="16" fill="hold" nodeType="afterEffect">
                                  <p:stCondLst>
                                    <p:cond delay="0"/>
                                  </p:stCondLst>
                                  <p:childTnLst>
                                    <p:set>
                                      <p:cBhvr>
                                        <p:cTn id="94" dur="1" fill="hold">
                                          <p:stCondLst>
                                            <p:cond delay="0"/>
                                          </p:stCondLst>
                                        </p:cTn>
                                        <p:tgtEl>
                                          <p:spTgt spid="6751"/>
                                        </p:tgtEl>
                                        <p:attrNameLst>
                                          <p:attrName>style.visibility</p:attrName>
                                        </p:attrNameLst>
                                      </p:cBhvr>
                                      <p:to>
                                        <p:strVal val="visible"/>
                                      </p:to>
                                    </p:set>
                                    <p:anim calcmode="lin" valueType="num">
                                      <p:cBhvr additive="base">
                                        <p:cTn id="95" dur="500"/>
                                        <p:tgtEl>
                                          <p:spTgt spid="6751"/>
                                        </p:tgtEl>
                                        <p:attrNameLst>
                                          <p:attrName>ppt_w</p:attrName>
                                        </p:attrNameLst>
                                      </p:cBhvr>
                                      <p:tavLst>
                                        <p:tav tm="0">
                                          <p:val>
                                            <p:strVal val="0"/>
                                          </p:val>
                                        </p:tav>
                                        <p:tav tm="100000">
                                          <p:val>
                                            <p:strVal val="#ppt_w"/>
                                          </p:val>
                                        </p:tav>
                                      </p:tavLst>
                                    </p:anim>
                                    <p:anim calcmode="lin" valueType="num">
                                      <p:cBhvr additive="base">
                                        <p:cTn id="96" dur="500"/>
                                        <p:tgtEl>
                                          <p:spTgt spid="6751"/>
                                        </p:tgtEl>
                                        <p:attrNameLst>
                                          <p:attrName>ppt_h</p:attrName>
                                        </p:attrNameLst>
                                      </p:cBhvr>
                                      <p:tavLst>
                                        <p:tav tm="0">
                                          <p:val>
                                            <p:strVal val="0"/>
                                          </p:val>
                                        </p:tav>
                                        <p:tav tm="100000">
                                          <p:val>
                                            <p:strVal val="#ppt_h"/>
                                          </p:val>
                                        </p:tav>
                                      </p:tavLst>
                                    </p:anim>
                                  </p:childTnLst>
                                </p:cTn>
                              </p:par>
                            </p:childTnLst>
                          </p:cTn>
                        </p:par>
                        <p:par>
                          <p:cTn id="97" fill="hold">
                            <p:stCondLst>
                              <p:cond delay="3000"/>
                            </p:stCondLst>
                            <p:childTnLst>
                              <p:par>
                                <p:cTn id="98" presetID="10" presetClass="entr" presetSubtype="0" fill="hold" nodeType="afterEffect">
                                  <p:stCondLst>
                                    <p:cond delay="0"/>
                                  </p:stCondLst>
                                  <p:childTnLst>
                                    <p:set>
                                      <p:cBhvr>
                                        <p:cTn id="99" dur="1" fill="hold">
                                          <p:stCondLst>
                                            <p:cond delay="0"/>
                                          </p:stCondLst>
                                        </p:cTn>
                                        <p:tgtEl>
                                          <p:spTgt spid="6742"/>
                                        </p:tgtEl>
                                        <p:attrNameLst>
                                          <p:attrName>style.visibility</p:attrName>
                                        </p:attrNameLst>
                                      </p:cBhvr>
                                      <p:to>
                                        <p:strVal val="visible"/>
                                      </p:to>
                                    </p:set>
                                    <p:animEffect transition="in" filter="fade">
                                      <p:cBhvr>
                                        <p:cTn id="100" dur="500"/>
                                        <p:tgtEl>
                                          <p:spTgt spid="6742"/>
                                        </p:tgtEl>
                                      </p:cBhvr>
                                    </p:animEffect>
                                  </p:childTnLst>
                                </p:cTn>
                              </p:par>
                              <p:par>
                                <p:cTn id="101" presetID="10" presetClass="entr" presetSubtype="0" fill="hold" nodeType="withEffect">
                                  <p:stCondLst>
                                    <p:cond delay="0"/>
                                  </p:stCondLst>
                                  <p:childTnLst>
                                    <p:set>
                                      <p:cBhvr>
                                        <p:cTn id="102" dur="1" fill="hold">
                                          <p:stCondLst>
                                            <p:cond delay="0"/>
                                          </p:stCondLst>
                                        </p:cTn>
                                        <p:tgtEl>
                                          <p:spTgt spid="6741"/>
                                        </p:tgtEl>
                                        <p:attrNameLst>
                                          <p:attrName>style.visibility</p:attrName>
                                        </p:attrNameLst>
                                      </p:cBhvr>
                                      <p:to>
                                        <p:strVal val="visible"/>
                                      </p:to>
                                    </p:set>
                                    <p:animEffect transition="in" filter="fade">
                                      <p:cBhvr>
                                        <p:cTn id="103" dur="500"/>
                                        <p:tgtEl>
                                          <p:spTgt spid="6741"/>
                                        </p:tgtEl>
                                      </p:cBhvr>
                                    </p:animEffect>
                                  </p:childTnLst>
                                </p:cTn>
                              </p:par>
                            </p:childTnLst>
                          </p:cTn>
                        </p:par>
                        <p:par>
                          <p:cTn id="104" fill="hold">
                            <p:stCondLst>
                              <p:cond delay="3500"/>
                            </p:stCondLst>
                            <p:childTnLst>
                              <p:par>
                                <p:cTn id="105" presetID="23" presetClass="entr" presetSubtype="16" fill="hold" nodeType="afterEffect">
                                  <p:stCondLst>
                                    <p:cond delay="0"/>
                                  </p:stCondLst>
                                  <p:childTnLst>
                                    <p:set>
                                      <p:cBhvr>
                                        <p:cTn id="106" dur="1" fill="hold">
                                          <p:stCondLst>
                                            <p:cond delay="0"/>
                                          </p:stCondLst>
                                        </p:cTn>
                                        <p:tgtEl>
                                          <p:spTgt spid="6759"/>
                                        </p:tgtEl>
                                        <p:attrNameLst>
                                          <p:attrName>style.visibility</p:attrName>
                                        </p:attrNameLst>
                                      </p:cBhvr>
                                      <p:to>
                                        <p:strVal val="visible"/>
                                      </p:to>
                                    </p:set>
                                    <p:anim calcmode="lin" valueType="num">
                                      <p:cBhvr additive="base">
                                        <p:cTn id="107" dur="500"/>
                                        <p:tgtEl>
                                          <p:spTgt spid="6759"/>
                                        </p:tgtEl>
                                        <p:attrNameLst>
                                          <p:attrName>ppt_w</p:attrName>
                                        </p:attrNameLst>
                                      </p:cBhvr>
                                      <p:tavLst>
                                        <p:tav tm="0">
                                          <p:val>
                                            <p:strVal val="0"/>
                                          </p:val>
                                        </p:tav>
                                        <p:tav tm="100000">
                                          <p:val>
                                            <p:strVal val="#ppt_w"/>
                                          </p:val>
                                        </p:tav>
                                      </p:tavLst>
                                    </p:anim>
                                    <p:anim calcmode="lin" valueType="num">
                                      <p:cBhvr additive="base">
                                        <p:cTn id="108" dur="500"/>
                                        <p:tgtEl>
                                          <p:spTgt spid="6759"/>
                                        </p:tgtEl>
                                        <p:attrNameLst>
                                          <p:attrName>ppt_h</p:attrName>
                                        </p:attrNameLst>
                                      </p:cBhvr>
                                      <p:tavLst>
                                        <p:tav tm="0">
                                          <p:val>
                                            <p:strVal val="0"/>
                                          </p:val>
                                        </p:tav>
                                        <p:tav tm="100000">
                                          <p:val>
                                            <p:strVal val="#ppt_h"/>
                                          </p:val>
                                        </p:tav>
                                      </p:tavLst>
                                    </p:anim>
                                  </p:childTnLst>
                                </p:cTn>
                              </p:par>
                            </p:childTnLst>
                          </p:cTn>
                        </p:par>
                        <p:par>
                          <p:cTn id="109" fill="hold">
                            <p:stCondLst>
                              <p:cond delay="4000"/>
                            </p:stCondLst>
                            <p:childTnLst>
                              <p:par>
                                <p:cTn id="110" presetID="10" presetClass="entr" presetSubtype="0" fill="hold" nodeType="afterEffect">
                                  <p:stCondLst>
                                    <p:cond delay="0"/>
                                  </p:stCondLst>
                                  <p:childTnLst>
                                    <p:set>
                                      <p:cBhvr>
                                        <p:cTn id="111" dur="1" fill="hold">
                                          <p:stCondLst>
                                            <p:cond delay="0"/>
                                          </p:stCondLst>
                                        </p:cTn>
                                        <p:tgtEl>
                                          <p:spTgt spid="6744"/>
                                        </p:tgtEl>
                                        <p:attrNameLst>
                                          <p:attrName>style.visibility</p:attrName>
                                        </p:attrNameLst>
                                      </p:cBhvr>
                                      <p:to>
                                        <p:strVal val="visible"/>
                                      </p:to>
                                    </p:set>
                                    <p:animEffect transition="in" filter="fade">
                                      <p:cBhvr>
                                        <p:cTn id="112" dur="500"/>
                                        <p:tgtEl>
                                          <p:spTgt spid="6744"/>
                                        </p:tgtEl>
                                      </p:cBhvr>
                                    </p:animEffect>
                                  </p:childTnLst>
                                </p:cTn>
                              </p:par>
                              <p:par>
                                <p:cTn id="113" presetID="10" presetClass="entr" presetSubtype="0" fill="hold" nodeType="withEffect">
                                  <p:stCondLst>
                                    <p:cond delay="0"/>
                                  </p:stCondLst>
                                  <p:childTnLst>
                                    <p:set>
                                      <p:cBhvr>
                                        <p:cTn id="114" dur="1" fill="hold">
                                          <p:stCondLst>
                                            <p:cond delay="0"/>
                                          </p:stCondLst>
                                        </p:cTn>
                                        <p:tgtEl>
                                          <p:spTgt spid="6743"/>
                                        </p:tgtEl>
                                        <p:attrNameLst>
                                          <p:attrName>style.visibility</p:attrName>
                                        </p:attrNameLst>
                                      </p:cBhvr>
                                      <p:to>
                                        <p:strVal val="visible"/>
                                      </p:to>
                                    </p:set>
                                    <p:animEffect transition="in" filter="fade">
                                      <p:cBhvr>
                                        <p:cTn id="115" dur="500"/>
                                        <p:tgtEl>
                                          <p:spTgt spid="6743"/>
                                        </p:tgtEl>
                                      </p:cBhvr>
                                    </p:animEffect>
                                  </p:childTnLst>
                                </p:cTn>
                              </p:par>
                            </p:childTnLst>
                          </p:cTn>
                        </p:par>
                        <p:par>
                          <p:cTn id="116" fill="hold">
                            <p:stCondLst>
                              <p:cond delay="4500"/>
                            </p:stCondLst>
                            <p:childTnLst>
                              <p:par>
                                <p:cTn id="117" presetID="23" presetClass="entr" presetSubtype="16" fill="hold" nodeType="afterEffect">
                                  <p:stCondLst>
                                    <p:cond delay="0"/>
                                  </p:stCondLst>
                                  <p:childTnLst>
                                    <p:set>
                                      <p:cBhvr>
                                        <p:cTn id="118" dur="1" fill="hold">
                                          <p:stCondLst>
                                            <p:cond delay="0"/>
                                          </p:stCondLst>
                                        </p:cTn>
                                        <p:tgtEl>
                                          <p:spTgt spid="6764"/>
                                        </p:tgtEl>
                                        <p:attrNameLst>
                                          <p:attrName>style.visibility</p:attrName>
                                        </p:attrNameLst>
                                      </p:cBhvr>
                                      <p:to>
                                        <p:strVal val="visible"/>
                                      </p:to>
                                    </p:set>
                                    <p:anim calcmode="lin" valueType="num">
                                      <p:cBhvr additive="base">
                                        <p:cTn id="119" dur="500"/>
                                        <p:tgtEl>
                                          <p:spTgt spid="6764"/>
                                        </p:tgtEl>
                                        <p:attrNameLst>
                                          <p:attrName>ppt_w</p:attrName>
                                        </p:attrNameLst>
                                      </p:cBhvr>
                                      <p:tavLst>
                                        <p:tav tm="0">
                                          <p:val>
                                            <p:strVal val="0"/>
                                          </p:val>
                                        </p:tav>
                                        <p:tav tm="100000">
                                          <p:val>
                                            <p:strVal val="#ppt_w"/>
                                          </p:val>
                                        </p:tav>
                                      </p:tavLst>
                                    </p:anim>
                                    <p:anim calcmode="lin" valueType="num">
                                      <p:cBhvr additive="base">
                                        <p:cTn id="120" dur="500"/>
                                        <p:tgtEl>
                                          <p:spTgt spid="6764"/>
                                        </p:tgtEl>
                                        <p:attrNameLst>
                                          <p:attrName>ppt_h</p:attrName>
                                        </p:attrNameLst>
                                      </p:cBhvr>
                                      <p:tavLst>
                                        <p:tav tm="0">
                                          <p:val>
                                            <p:strVal val="0"/>
                                          </p:val>
                                        </p:tav>
                                        <p:tav tm="100000">
                                          <p:val>
                                            <p:strVal val="#ppt_h"/>
                                          </p:val>
                                        </p:tav>
                                      </p:tavLst>
                                    </p:anim>
                                  </p:childTnLst>
                                </p:cTn>
                              </p:par>
                            </p:childTnLst>
                          </p:cTn>
                        </p:par>
                        <p:par>
                          <p:cTn id="121" fill="hold">
                            <p:stCondLst>
                              <p:cond delay="5000"/>
                            </p:stCondLst>
                            <p:childTnLst>
                              <p:par>
                                <p:cTn id="122" presetID="10" presetClass="entr" presetSubtype="0" fill="hold" nodeType="afterEffect">
                                  <p:stCondLst>
                                    <p:cond delay="0"/>
                                  </p:stCondLst>
                                  <p:childTnLst>
                                    <p:set>
                                      <p:cBhvr>
                                        <p:cTn id="123" dur="1" fill="hold">
                                          <p:stCondLst>
                                            <p:cond delay="0"/>
                                          </p:stCondLst>
                                        </p:cTn>
                                        <p:tgtEl>
                                          <p:spTgt spid="6746"/>
                                        </p:tgtEl>
                                        <p:attrNameLst>
                                          <p:attrName>style.visibility</p:attrName>
                                        </p:attrNameLst>
                                      </p:cBhvr>
                                      <p:to>
                                        <p:strVal val="visible"/>
                                      </p:to>
                                    </p:set>
                                    <p:animEffect transition="in" filter="fade">
                                      <p:cBhvr>
                                        <p:cTn id="124" dur="500"/>
                                        <p:tgtEl>
                                          <p:spTgt spid="6746"/>
                                        </p:tgtEl>
                                      </p:cBhvr>
                                    </p:animEffect>
                                  </p:childTnLst>
                                </p:cTn>
                              </p:par>
                              <p:par>
                                <p:cTn id="125" presetID="10" presetClass="entr" presetSubtype="0" fill="hold" nodeType="withEffect">
                                  <p:stCondLst>
                                    <p:cond delay="0"/>
                                  </p:stCondLst>
                                  <p:childTnLst>
                                    <p:set>
                                      <p:cBhvr>
                                        <p:cTn id="126" dur="1" fill="hold">
                                          <p:stCondLst>
                                            <p:cond delay="0"/>
                                          </p:stCondLst>
                                        </p:cTn>
                                        <p:tgtEl>
                                          <p:spTgt spid="6745"/>
                                        </p:tgtEl>
                                        <p:attrNameLst>
                                          <p:attrName>style.visibility</p:attrName>
                                        </p:attrNameLst>
                                      </p:cBhvr>
                                      <p:to>
                                        <p:strVal val="visible"/>
                                      </p:to>
                                    </p:set>
                                    <p:animEffect transition="in" filter="fade">
                                      <p:cBhvr>
                                        <p:cTn id="127" dur="500"/>
                                        <p:tgtEl>
                                          <p:spTgt spid="6745"/>
                                        </p:tgtEl>
                                      </p:cBhvr>
                                    </p:animEffect>
                                  </p:childTnLst>
                                </p:cTn>
                              </p:par>
                            </p:childTnLst>
                          </p:cTn>
                        </p:par>
                        <p:par>
                          <p:cTn id="128" fill="hold">
                            <p:stCondLst>
                              <p:cond delay="5500"/>
                            </p:stCondLst>
                            <p:childTnLst>
                              <p:par>
                                <p:cTn id="129" presetID="23" presetClass="entr" presetSubtype="16" fill="hold" nodeType="afterEffect">
                                  <p:stCondLst>
                                    <p:cond delay="0"/>
                                  </p:stCondLst>
                                  <p:childTnLst>
                                    <p:set>
                                      <p:cBhvr>
                                        <p:cTn id="130" dur="1" fill="hold">
                                          <p:stCondLst>
                                            <p:cond delay="0"/>
                                          </p:stCondLst>
                                        </p:cTn>
                                        <p:tgtEl>
                                          <p:spTgt spid="6768"/>
                                        </p:tgtEl>
                                        <p:attrNameLst>
                                          <p:attrName>style.visibility</p:attrName>
                                        </p:attrNameLst>
                                      </p:cBhvr>
                                      <p:to>
                                        <p:strVal val="visible"/>
                                      </p:to>
                                    </p:set>
                                    <p:anim calcmode="lin" valueType="num">
                                      <p:cBhvr additive="base">
                                        <p:cTn id="131" dur="500"/>
                                        <p:tgtEl>
                                          <p:spTgt spid="6768"/>
                                        </p:tgtEl>
                                        <p:attrNameLst>
                                          <p:attrName>ppt_w</p:attrName>
                                        </p:attrNameLst>
                                      </p:cBhvr>
                                      <p:tavLst>
                                        <p:tav tm="0">
                                          <p:val>
                                            <p:strVal val="0"/>
                                          </p:val>
                                        </p:tav>
                                        <p:tav tm="100000">
                                          <p:val>
                                            <p:strVal val="#ppt_w"/>
                                          </p:val>
                                        </p:tav>
                                      </p:tavLst>
                                    </p:anim>
                                    <p:anim calcmode="lin" valueType="num">
                                      <p:cBhvr additive="base">
                                        <p:cTn id="132" dur="500"/>
                                        <p:tgtEl>
                                          <p:spTgt spid="6768"/>
                                        </p:tgtEl>
                                        <p:attrNameLst>
                                          <p:attrName>ppt_h</p:attrName>
                                        </p:attrNameLst>
                                      </p:cBhvr>
                                      <p:tavLst>
                                        <p:tav tm="0">
                                          <p:val>
                                            <p:strVal val="0"/>
                                          </p:val>
                                        </p:tav>
                                        <p:tav tm="100000">
                                          <p:val>
                                            <p:strVal val="#ppt_h"/>
                                          </p:val>
                                        </p:tav>
                                      </p:tavLst>
                                    </p:anim>
                                  </p:childTnLst>
                                </p:cTn>
                              </p:par>
                            </p:childTnLst>
                          </p:cTn>
                        </p:par>
                        <p:par>
                          <p:cTn id="133" fill="hold">
                            <p:stCondLst>
                              <p:cond delay="6000"/>
                            </p:stCondLst>
                            <p:childTnLst>
                              <p:par>
                                <p:cTn id="134" presetID="10" presetClass="entr" presetSubtype="0" fill="hold" nodeType="afterEffect">
                                  <p:stCondLst>
                                    <p:cond delay="0"/>
                                  </p:stCondLst>
                                  <p:childTnLst>
                                    <p:set>
                                      <p:cBhvr>
                                        <p:cTn id="135" dur="1" fill="hold">
                                          <p:stCondLst>
                                            <p:cond delay="0"/>
                                          </p:stCondLst>
                                        </p:cTn>
                                        <p:tgtEl>
                                          <p:spTgt spid="6748"/>
                                        </p:tgtEl>
                                        <p:attrNameLst>
                                          <p:attrName>style.visibility</p:attrName>
                                        </p:attrNameLst>
                                      </p:cBhvr>
                                      <p:to>
                                        <p:strVal val="visible"/>
                                      </p:to>
                                    </p:set>
                                    <p:animEffect transition="in" filter="fade">
                                      <p:cBhvr>
                                        <p:cTn id="136" dur="500"/>
                                        <p:tgtEl>
                                          <p:spTgt spid="6748"/>
                                        </p:tgtEl>
                                      </p:cBhvr>
                                    </p:animEffect>
                                  </p:childTnLst>
                                </p:cTn>
                              </p:par>
                              <p:par>
                                <p:cTn id="137" presetID="10" presetClass="entr" presetSubtype="0" fill="hold" nodeType="withEffect">
                                  <p:stCondLst>
                                    <p:cond delay="0"/>
                                  </p:stCondLst>
                                  <p:childTnLst>
                                    <p:set>
                                      <p:cBhvr>
                                        <p:cTn id="138" dur="1" fill="hold">
                                          <p:stCondLst>
                                            <p:cond delay="0"/>
                                          </p:stCondLst>
                                        </p:cTn>
                                        <p:tgtEl>
                                          <p:spTgt spid="6747"/>
                                        </p:tgtEl>
                                        <p:attrNameLst>
                                          <p:attrName>style.visibility</p:attrName>
                                        </p:attrNameLst>
                                      </p:cBhvr>
                                      <p:to>
                                        <p:strVal val="visible"/>
                                      </p:to>
                                    </p:set>
                                    <p:animEffect transition="in" filter="fade">
                                      <p:cBhvr>
                                        <p:cTn id="139" dur="500"/>
                                        <p:tgtEl>
                                          <p:spTgt spid="6747"/>
                                        </p:tgtEl>
                                      </p:cBhvr>
                                    </p:animEffect>
                                  </p:childTnLst>
                                </p:cTn>
                              </p:par>
                            </p:childTnLst>
                          </p:cTn>
                        </p:par>
                        <p:par>
                          <p:cTn id="140" fill="hold">
                            <p:stCondLst>
                              <p:cond delay="6500"/>
                            </p:stCondLst>
                            <p:childTnLst>
                              <p:par>
                                <p:cTn id="141" presetID="23" presetClass="entr" presetSubtype="16" fill="hold" nodeType="afterEffect">
                                  <p:stCondLst>
                                    <p:cond delay="0"/>
                                  </p:stCondLst>
                                  <p:childTnLst>
                                    <p:set>
                                      <p:cBhvr>
                                        <p:cTn id="142" dur="1" fill="hold">
                                          <p:stCondLst>
                                            <p:cond delay="0"/>
                                          </p:stCondLst>
                                        </p:cTn>
                                        <p:tgtEl>
                                          <p:spTgt spid="6765"/>
                                        </p:tgtEl>
                                        <p:attrNameLst>
                                          <p:attrName>style.visibility</p:attrName>
                                        </p:attrNameLst>
                                      </p:cBhvr>
                                      <p:to>
                                        <p:strVal val="visible"/>
                                      </p:to>
                                    </p:set>
                                    <p:anim calcmode="lin" valueType="num">
                                      <p:cBhvr additive="base">
                                        <p:cTn id="143" dur="500"/>
                                        <p:tgtEl>
                                          <p:spTgt spid="6765"/>
                                        </p:tgtEl>
                                        <p:attrNameLst>
                                          <p:attrName>ppt_w</p:attrName>
                                        </p:attrNameLst>
                                      </p:cBhvr>
                                      <p:tavLst>
                                        <p:tav tm="0">
                                          <p:val>
                                            <p:strVal val="0"/>
                                          </p:val>
                                        </p:tav>
                                        <p:tav tm="100000">
                                          <p:val>
                                            <p:strVal val="#ppt_w"/>
                                          </p:val>
                                        </p:tav>
                                      </p:tavLst>
                                    </p:anim>
                                    <p:anim calcmode="lin" valueType="num">
                                      <p:cBhvr additive="base">
                                        <p:cTn id="144" dur="500"/>
                                        <p:tgtEl>
                                          <p:spTgt spid="6765"/>
                                        </p:tgtEl>
                                        <p:attrNameLst>
                                          <p:attrName>ppt_h</p:attrName>
                                        </p:attrNameLst>
                                      </p:cBhvr>
                                      <p:tavLst>
                                        <p:tav tm="0">
                                          <p:val>
                                            <p:strVal val="0"/>
                                          </p:val>
                                        </p:tav>
                                        <p:tav tm="100000">
                                          <p:val>
                                            <p:strVal val="#ppt_h"/>
                                          </p:val>
                                        </p:tav>
                                      </p:tavLst>
                                    </p:anim>
                                  </p:childTnLst>
                                </p:cTn>
                              </p:par>
                            </p:childTnLst>
                          </p:cTn>
                        </p:par>
                        <p:par>
                          <p:cTn id="145" fill="hold">
                            <p:stCondLst>
                              <p:cond delay="7000"/>
                            </p:stCondLst>
                            <p:childTnLst>
                              <p:par>
                                <p:cTn id="146" presetID="10" presetClass="entr" presetSubtype="0" fill="hold" nodeType="afterEffect">
                                  <p:stCondLst>
                                    <p:cond delay="0"/>
                                  </p:stCondLst>
                                  <p:childTnLst>
                                    <p:set>
                                      <p:cBhvr>
                                        <p:cTn id="147" dur="1" fill="hold">
                                          <p:stCondLst>
                                            <p:cond delay="0"/>
                                          </p:stCondLst>
                                        </p:cTn>
                                        <p:tgtEl>
                                          <p:spTgt spid="6750"/>
                                        </p:tgtEl>
                                        <p:attrNameLst>
                                          <p:attrName>style.visibility</p:attrName>
                                        </p:attrNameLst>
                                      </p:cBhvr>
                                      <p:to>
                                        <p:strVal val="visible"/>
                                      </p:to>
                                    </p:set>
                                    <p:animEffect transition="in" filter="fade">
                                      <p:cBhvr>
                                        <p:cTn id="148" dur="500"/>
                                        <p:tgtEl>
                                          <p:spTgt spid="6750"/>
                                        </p:tgtEl>
                                      </p:cBhvr>
                                    </p:animEffect>
                                  </p:childTnLst>
                                </p:cTn>
                              </p:par>
                              <p:par>
                                <p:cTn id="149" presetID="10" presetClass="entr" presetSubtype="0" fill="hold" nodeType="withEffect">
                                  <p:stCondLst>
                                    <p:cond delay="0"/>
                                  </p:stCondLst>
                                  <p:childTnLst>
                                    <p:set>
                                      <p:cBhvr>
                                        <p:cTn id="150" dur="1" fill="hold">
                                          <p:stCondLst>
                                            <p:cond delay="0"/>
                                          </p:stCondLst>
                                        </p:cTn>
                                        <p:tgtEl>
                                          <p:spTgt spid="6749"/>
                                        </p:tgtEl>
                                        <p:attrNameLst>
                                          <p:attrName>style.visibility</p:attrName>
                                        </p:attrNameLst>
                                      </p:cBhvr>
                                      <p:to>
                                        <p:strVal val="visible"/>
                                      </p:to>
                                    </p:set>
                                    <p:animEffect transition="in" filter="fade">
                                      <p:cBhvr>
                                        <p:cTn id="151" dur="500"/>
                                        <p:tgtEl>
                                          <p:spTgt spid="6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73"/>
        <p:cNvGrpSpPr/>
        <p:nvPr/>
      </p:nvGrpSpPr>
      <p:grpSpPr>
        <a:xfrm>
          <a:off x="0" y="0"/>
          <a:ext cx="0" cy="0"/>
          <a:chOff x="0" y="0"/>
          <a:chExt cx="0" cy="0"/>
        </a:xfrm>
      </p:grpSpPr>
      <p:sp>
        <p:nvSpPr>
          <p:cNvPr id="6774" name="Google Shape;6774;p136"/>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Matrix Diagram</a:t>
            </a:r>
            <a:endParaRPr/>
          </a:p>
        </p:txBody>
      </p:sp>
      <p:sp>
        <p:nvSpPr>
          <p:cNvPr id="6775" name="Google Shape;6775;p136"/>
          <p:cNvSpPr/>
          <p:nvPr/>
        </p:nvSpPr>
        <p:spPr>
          <a:xfrm>
            <a:off x="3697288" y="3726815"/>
            <a:ext cx="4794250" cy="484188"/>
          </a:xfrm>
          <a:custGeom>
            <a:avLst/>
            <a:gdLst/>
            <a:ahLst/>
            <a:cxnLst/>
            <a:rect l="l" t="t" r="r" b="b"/>
            <a:pathLst>
              <a:path w="3020" h="305" extrusionOk="0">
                <a:moveTo>
                  <a:pt x="3020" y="152"/>
                </a:moveTo>
                <a:lnTo>
                  <a:pt x="2825" y="0"/>
                </a:lnTo>
                <a:lnTo>
                  <a:pt x="2825" y="121"/>
                </a:lnTo>
                <a:lnTo>
                  <a:pt x="195" y="121"/>
                </a:lnTo>
                <a:lnTo>
                  <a:pt x="195" y="0"/>
                </a:lnTo>
                <a:lnTo>
                  <a:pt x="0" y="152"/>
                </a:lnTo>
                <a:lnTo>
                  <a:pt x="195" y="305"/>
                </a:lnTo>
                <a:lnTo>
                  <a:pt x="195" y="196"/>
                </a:lnTo>
                <a:lnTo>
                  <a:pt x="2825" y="196"/>
                </a:lnTo>
                <a:lnTo>
                  <a:pt x="2825" y="305"/>
                </a:lnTo>
                <a:lnTo>
                  <a:pt x="3020" y="152"/>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76" name="Google Shape;6776;p136"/>
          <p:cNvSpPr/>
          <p:nvPr/>
        </p:nvSpPr>
        <p:spPr>
          <a:xfrm>
            <a:off x="5853113" y="1570990"/>
            <a:ext cx="482600" cy="4795838"/>
          </a:xfrm>
          <a:custGeom>
            <a:avLst/>
            <a:gdLst/>
            <a:ahLst/>
            <a:cxnLst/>
            <a:rect l="l" t="t" r="r" b="b"/>
            <a:pathLst>
              <a:path w="304" h="3021" extrusionOk="0">
                <a:moveTo>
                  <a:pt x="184" y="195"/>
                </a:moveTo>
                <a:lnTo>
                  <a:pt x="304" y="195"/>
                </a:lnTo>
                <a:lnTo>
                  <a:pt x="152" y="0"/>
                </a:lnTo>
                <a:lnTo>
                  <a:pt x="0" y="195"/>
                </a:lnTo>
                <a:lnTo>
                  <a:pt x="108" y="195"/>
                </a:lnTo>
                <a:lnTo>
                  <a:pt x="108" y="2826"/>
                </a:lnTo>
                <a:lnTo>
                  <a:pt x="0" y="2826"/>
                </a:lnTo>
                <a:lnTo>
                  <a:pt x="152" y="3021"/>
                </a:lnTo>
                <a:lnTo>
                  <a:pt x="304" y="2826"/>
                </a:lnTo>
                <a:lnTo>
                  <a:pt x="184" y="2826"/>
                </a:lnTo>
                <a:lnTo>
                  <a:pt x="184" y="195"/>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6777" name="Google Shape;6777;p136"/>
          <p:cNvGrpSpPr/>
          <p:nvPr/>
        </p:nvGrpSpPr>
        <p:grpSpPr>
          <a:xfrm>
            <a:off x="4228623" y="2089772"/>
            <a:ext cx="1677212" cy="1738276"/>
            <a:chOff x="4437053" y="2361716"/>
            <a:chExt cx="1515768" cy="1570954"/>
          </a:xfrm>
        </p:grpSpPr>
        <p:grpSp>
          <p:nvGrpSpPr>
            <p:cNvPr id="6778" name="Google Shape;6778;p136"/>
            <p:cNvGrpSpPr/>
            <p:nvPr/>
          </p:nvGrpSpPr>
          <p:grpSpPr>
            <a:xfrm>
              <a:off x="4437053" y="2361716"/>
              <a:ext cx="1515768" cy="1570954"/>
              <a:chOff x="1934067" y="2570684"/>
              <a:chExt cx="1941921" cy="2012622"/>
            </a:xfrm>
          </p:grpSpPr>
          <p:sp>
            <p:nvSpPr>
              <p:cNvPr id="6779" name="Google Shape;6779;p136"/>
              <p:cNvSpPr/>
              <p:nvPr/>
            </p:nvSpPr>
            <p:spPr>
              <a:xfrm>
                <a:off x="1934067" y="2641385"/>
                <a:ext cx="1941921" cy="1941921"/>
              </a:xfrm>
              <a:prstGeom prst="roundRect">
                <a:avLst>
                  <a:gd name="adj" fmla="val 16667"/>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780" name="Google Shape;6780;p136"/>
              <p:cNvSpPr/>
              <p:nvPr/>
            </p:nvSpPr>
            <p:spPr>
              <a:xfrm>
                <a:off x="1934067" y="2570684"/>
                <a:ext cx="1941921" cy="1941921"/>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sp>
          <p:nvSpPr>
            <p:cNvPr id="6781" name="Google Shape;6781;p136"/>
            <p:cNvSpPr/>
            <p:nvPr/>
          </p:nvSpPr>
          <p:spPr>
            <a:xfrm>
              <a:off x="4576962" y="3042343"/>
              <a:ext cx="1253277" cy="646256"/>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Light"/>
                  <a:ea typeface="Lato Light"/>
                  <a:cs typeface="Lato Light"/>
                  <a:sym typeface="Lato Light"/>
                </a:rPr>
                <a:t>Market</a:t>
              </a:r>
              <a:endParaRPr/>
            </a:p>
            <a:p>
              <a:pPr marL="0" marR="0" lvl="0" indent="0" algn="ctr" rtl="0">
                <a:spcBef>
                  <a:spcPts val="0"/>
                </a:spcBef>
                <a:spcAft>
                  <a:spcPts val="0"/>
                </a:spcAft>
                <a:buNone/>
              </a:pPr>
              <a:r>
                <a:rPr lang="en-US" sz="1800" b="1">
                  <a:solidFill>
                    <a:schemeClr val="lt2"/>
                  </a:solidFill>
                  <a:latin typeface="Lato Light"/>
                  <a:ea typeface="Lato Light"/>
                  <a:cs typeface="Lato Light"/>
                  <a:sym typeface="Lato Light"/>
                </a:rPr>
                <a:t>Penetration</a:t>
              </a:r>
              <a:endParaRPr/>
            </a:p>
          </p:txBody>
        </p:sp>
      </p:grpSp>
      <p:grpSp>
        <p:nvGrpSpPr>
          <p:cNvPr id="6782" name="Google Shape;6782;p136"/>
          <p:cNvGrpSpPr/>
          <p:nvPr/>
        </p:nvGrpSpPr>
        <p:grpSpPr>
          <a:xfrm>
            <a:off x="6272655" y="2077072"/>
            <a:ext cx="1677212" cy="1738276"/>
            <a:chOff x="6361555" y="2129498"/>
            <a:chExt cx="1515768" cy="1570954"/>
          </a:xfrm>
        </p:grpSpPr>
        <p:grpSp>
          <p:nvGrpSpPr>
            <p:cNvPr id="6783" name="Google Shape;6783;p136"/>
            <p:cNvGrpSpPr/>
            <p:nvPr/>
          </p:nvGrpSpPr>
          <p:grpSpPr>
            <a:xfrm>
              <a:off x="6361555" y="2129498"/>
              <a:ext cx="1515768" cy="1570954"/>
              <a:chOff x="3979683" y="2570684"/>
              <a:chExt cx="1941921" cy="2012622"/>
            </a:xfrm>
          </p:grpSpPr>
          <p:sp>
            <p:nvSpPr>
              <p:cNvPr id="6784" name="Google Shape;6784;p136"/>
              <p:cNvSpPr/>
              <p:nvPr/>
            </p:nvSpPr>
            <p:spPr>
              <a:xfrm>
                <a:off x="3979683" y="2641385"/>
                <a:ext cx="1941921" cy="1941921"/>
              </a:xfrm>
              <a:prstGeom prst="roundRect">
                <a:avLst>
                  <a:gd name="adj" fmla="val 16667"/>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785" name="Google Shape;6785;p136"/>
              <p:cNvSpPr/>
              <p:nvPr/>
            </p:nvSpPr>
            <p:spPr>
              <a:xfrm>
                <a:off x="3979683" y="2570684"/>
                <a:ext cx="1941921" cy="194192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sp>
          <p:nvSpPr>
            <p:cNvPr id="6786" name="Google Shape;6786;p136"/>
            <p:cNvSpPr/>
            <p:nvPr/>
          </p:nvSpPr>
          <p:spPr>
            <a:xfrm>
              <a:off x="6404581" y="2869955"/>
              <a:ext cx="1419276" cy="646256"/>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Light"/>
                  <a:ea typeface="Lato Light"/>
                  <a:cs typeface="Lato Light"/>
                  <a:sym typeface="Lato Light"/>
                </a:rPr>
                <a:t>Product</a:t>
              </a:r>
              <a:endParaRPr/>
            </a:p>
            <a:p>
              <a:pPr marL="0" marR="0" lvl="0" indent="0" algn="ctr" rtl="0">
                <a:spcBef>
                  <a:spcPts val="0"/>
                </a:spcBef>
                <a:spcAft>
                  <a:spcPts val="0"/>
                </a:spcAft>
                <a:buNone/>
              </a:pPr>
              <a:r>
                <a:rPr lang="en-US" sz="1800" b="1">
                  <a:solidFill>
                    <a:schemeClr val="lt2"/>
                  </a:solidFill>
                  <a:latin typeface="Lato Light"/>
                  <a:ea typeface="Lato Light"/>
                  <a:cs typeface="Lato Light"/>
                  <a:sym typeface="Lato Light"/>
                </a:rPr>
                <a:t>Development</a:t>
              </a:r>
              <a:endParaRPr/>
            </a:p>
          </p:txBody>
        </p:sp>
      </p:grpSp>
      <p:grpSp>
        <p:nvGrpSpPr>
          <p:cNvPr id="6787" name="Google Shape;6787;p136"/>
          <p:cNvGrpSpPr/>
          <p:nvPr/>
        </p:nvGrpSpPr>
        <p:grpSpPr>
          <a:xfrm>
            <a:off x="4264663" y="4138539"/>
            <a:ext cx="1677212" cy="1738276"/>
            <a:chOff x="4437053" y="3984177"/>
            <a:chExt cx="1515768" cy="1570954"/>
          </a:xfrm>
        </p:grpSpPr>
        <p:grpSp>
          <p:nvGrpSpPr>
            <p:cNvPr id="6788" name="Google Shape;6788;p136"/>
            <p:cNvGrpSpPr/>
            <p:nvPr/>
          </p:nvGrpSpPr>
          <p:grpSpPr>
            <a:xfrm>
              <a:off x="4437053" y="3984177"/>
              <a:ext cx="1515768" cy="1570954"/>
              <a:chOff x="1934067" y="4649295"/>
              <a:chExt cx="1941921" cy="2012622"/>
            </a:xfrm>
          </p:grpSpPr>
          <p:sp>
            <p:nvSpPr>
              <p:cNvPr id="6789" name="Google Shape;6789;p136"/>
              <p:cNvSpPr/>
              <p:nvPr/>
            </p:nvSpPr>
            <p:spPr>
              <a:xfrm>
                <a:off x="1934067" y="4719996"/>
                <a:ext cx="1941921" cy="1941921"/>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790" name="Google Shape;6790;p136"/>
              <p:cNvSpPr/>
              <p:nvPr/>
            </p:nvSpPr>
            <p:spPr>
              <a:xfrm>
                <a:off x="1934067" y="4649295"/>
                <a:ext cx="1941921" cy="1941921"/>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sp>
          <p:nvSpPr>
            <p:cNvPr id="6791" name="Google Shape;6791;p136"/>
            <p:cNvSpPr/>
            <p:nvPr/>
          </p:nvSpPr>
          <p:spPr>
            <a:xfrm>
              <a:off x="4499839" y="4660138"/>
              <a:ext cx="1419276" cy="646256"/>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Light"/>
                  <a:ea typeface="Lato Light"/>
                  <a:cs typeface="Lato Light"/>
                  <a:sym typeface="Lato Light"/>
                </a:rPr>
                <a:t>Market</a:t>
              </a:r>
              <a:endParaRPr/>
            </a:p>
            <a:p>
              <a:pPr marL="0" marR="0" lvl="0" indent="0" algn="ctr" rtl="0">
                <a:spcBef>
                  <a:spcPts val="0"/>
                </a:spcBef>
                <a:spcAft>
                  <a:spcPts val="0"/>
                </a:spcAft>
                <a:buNone/>
              </a:pPr>
              <a:r>
                <a:rPr lang="en-US" sz="1800" b="1">
                  <a:solidFill>
                    <a:schemeClr val="lt2"/>
                  </a:solidFill>
                  <a:latin typeface="Lato Light"/>
                  <a:ea typeface="Lato Light"/>
                  <a:cs typeface="Lato Light"/>
                  <a:sym typeface="Lato Light"/>
                </a:rPr>
                <a:t>Development</a:t>
              </a:r>
              <a:endParaRPr/>
            </a:p>
          </p:txBody>
        </p:sp>
      </p:grpSp>
      <p:grpSp>
        <p:nvGrpSpPr>
          <p:cNvPr id="6792" name="Google Shape;6792;p136"/>
          <p:cNvGrpSpPr/>
          <p:nvPr/>
        </p:nvGrpSpPr>
        <p:grpSpPr>
          <a:xfrm>
            <a:off x="6259955" y="4144364"/>
            <a:ext cx="1677212" cy="1738276"/>
            <a:chOff x="6033760" y="3984177"/>
            <a:chExt cx="1515768" cy="1570954"/>
          </a:xfrm>
        </p:grpSpPr>
        <p:grpSp>
          <p:nvGrpSpPr>
            <p:cNvPr id="6793" name="Google Shape;6793;p136"/>
            <p:cNvGrpSpPr/>
            <p:nvPr/>
          </p:nvGrpSpPr>
          <p:grpSpPr>
            <a:xfrm>
              <a:off x="6033760" y="3984177"/>
              <a:ext cx="1515768" cy="1570954"/>
              <a:chOff x="3979683" y="4649295"/>
              <a:chExt cx="1941921" cy="2012622"/>
            </a:xfrm>
          </p:grpSpPr>
          <p:sp>
            <p:nvSpPr>
              <p:cNvPr id="6794" name="Google Shape;6794;p136"/>
              <p:cNvSpPr/>
              <p:nvPr/>
            </p:nvSpPr>
            <p:spPr>
              <a:xfrm>
                <a:off x="3979683" y="4719996"/>
                <a:ext cx="1941921" cy="1941921"/>
              </a:xfrm>
              <a:prstGeom prst="roundRect">
                <a:avLst>
                  <a:gd name="adj" fmla="val 16667"/>
                </a:avLst>
              </a:prstGeom>
              <a:solidFill>
                <a:srgbClr val="BA75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795" name="Google Shape;6795;p136"/>
              <p:cNvSpPr/>
              <p:nvPr/>
            </p:nvSpPr>
            <p:spPr>
              <a:xfrm>
                <a:off x="3979683" y="4649295"/>
                <a:ext cx="1941921" cy="1941921"/>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sp>
          <p:nvSpPr>
            <p:cNvPr id="6796" name="Google Shape;6796;p136"/>
            <p:cNvSpPr/>
            <p:nvPr/>
          </p:nvSpPr>
          <p:spPr>
            <a:xfrm>
              <a:off x="6067517" y="4888464"/>
              <a:ext cx="1460774" cy="369290"/>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Light"/>
                  <a:ea typeface="Lato Light"/>
                  <a:cs typeface="Lato Light"/>
                  <a:sym typeface="Lato Light"/>
                </a:rPr>
                <a:t>Diversification</a:t>
              </a:r>
              <a:endParaRPr/>
            </a:p>
          </p:txBody>
        </p:sp>
      </p:grpSp>
      <p:grpSp>
        <p:nvGrpSpPr>
          <p:cNvPr id="6797" name="Google Shape;6797;p136"/>
          <p:cNvGrpSpPr/>
          <p:nvPr/>
        </p:nvGrpSpPr>
        <p:grpSpPr>
          <a:xfrm>
            <a:off x="4852053" y="2356434"/>
            <a:ext cx="497490" cy="497489"/>
            <a:chOff x="9634538" y="2209800"/>
            <a:chExt cx="920751" cy="920750"/>
          </a:xfrm>
        </p:grpSpPr>
        <p:sp>
          <p:nvSpPr>
            <p:cNvPr id="6798" name="Google Shape;6798;p136"/>
            <p:cNvSpPr/>
            <p:nvPr/>
          </p:nvSpPr>
          <p:spPr>
            <a:xfrm>
              <a:off x="9740901" y="2968625"/>
              <a:ext cx="161925" cy="161925"/>
            </a:xfrm>
            <a:custGeom>
              <a:avLst/>
              <a:gdLst/>
              <a:ahLst/>
              <a:cxnLst/>
              <a:rect l="l" t="t" r="r" b="b"/>
              <a:pathLst>
                <a:path w="225" h="225" extrusionOk="0">
                  <a:moveTo>
                    <a:pt x="112" y="225"/>
                  </a:moveTo>
                  <a:cubicBezTo>
                    <a:pt x="50" y="225"/>
                    <a:pt x="0" y="175"/>
                    <a:pt x="0" y="113"/>
                  </a:cubicBezTo>
                  <a:cubicBezTo>
                    <a:pt x="0" y="51"/>
                    <a:pt x="50" y="0"/>
                    <a:pt x="112" y="0"/>
                  </a:cubicBezTo>
                  <a:cubicBezTo>
                    <a:pt x="174" y="0"/>
                    <a:pt x="225" y="51"/>
                    <a:pt x="225" y="113"/>
                  </a:cubicBezTo>
                  <a:cubicBezTo>
                    <a:pt x="225" y="175"/>
                    <a:pt x="174" y="225"/>
                    <a:pt x="112" y="225"/>
                  </a:cubicBezTo>
                  <a:close/>
                  <a:moveTo>
                    <a:pt x="112" y="56"/>
                  </a:moveTo>
                  <a:cubicBezTo>
                    <a:pt x="81" y="56"/>
                    <a:pt x="56" y="81"/>
                    <a:pt x="56" y="113"/>
                  </a:cubicBezTo>
                  <a:cubicBezTo>
                    <a:pt x="56" y="144"/>
                    <a:pt x="81" y="169"/>
                    <a:pt x="112" y="169"/>
                  </a:cubicBezTo>
                  <a:cubicBezTo>
                    <a:pt x="143" y="169"/>
                    <a:pt x="169" y="144"/>
                    <a:pt x="169" y="113"/>
                  </a:cubicBezTo>
                  <a:cubicBezTo>
                    <a:pt x="169" y="81"/>
                    <a:pt x="143" y="56"/>
                    <a:pt x="112" y="5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799" name="Google Shape;6799;p136"/>
            <p:cNvSpPr/>
            <p:nvPr/>
          </p:nvSpPr>
          <p:spPr>
            <a:xfrm>
              <a:off x="10150476" y="2968625"/>
              <a:ext cx="161925" cy="161925"/>
            </a:xfrm>
            <a:custGeom>
              <a:avLst/>
              <a:gdLst/>
              <a:ahLst/>
              <a:cxnLst/>
              <a:rect l="l" t="t" r="r" b="b"/>
              <a:pathLst>
                <a:path w="224" h="225" extrusionOk="0">
                  <a:moveTo>
                    <a:pt x="112" y="225"/>
                  </a:moveTo>
                  <a:cubicBezTo>
                    <a:pt x="50" y="225"/>
                    <a:pt x="0" y="175"/>
                    <a:pt x="0" y="113"/>
                  </a:cubicBezTo>
                  <a:cubicBezTo>
                    <a:pt x="0" y="51"/>
                    <a:pt x="50" y="0"/>
                    <a:pt x="112" y="0"/>
                  </a:cubicBezTo>
                  <a:cubicBezTo>
                    <a:pt x="174" y="0"/>
                    <a:pt x="224" y="51"/>
                    <a:pt x="224" y="113"/>
                  </a:cubicBezTo>
                  <a:cubicBezTo>
                    <a:pt x="224" y="175"/>
                    <a:pt x="174" y="225"/>
                    <a:pt x="112" y="225"/>
                  </a:cubicBezTo>
                  <a:close/>
                  <a:moveTo>
                    <a:pt x="112" y="56"/>
                  </a:moveTo>
                  <a:cubicBezTo>
                    <a:pt x="81" y="56"/>
                    <a:pt x="56" y="81"/>
                    <a:pt x="56" y="113"/>
                  </a:cubicBezTo>
                  <a:cubicBezTo>
                    <a:pt x="56" y="144"/>
                    <a:pt x="81" y="169"/>
                    <a:pt x="112" y="169"/>
                  </a:cubicBezTo>
                  <a:cubicBezTo>
                    <a:pt x="143" y="169"/>
                    <a:pt x="168" y="144"/>
                    <a:pt x="168" y="113"/>
                  </a:cubicBezTo>
                  <a:cubicBezTo>
                    <a:pt x="168" y="81"/>
                    <a:pt x="143" y="56"/>
                    <a:pt x="112" y="5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00" name="Google Shape;6800;p136"/>
            <p:cNvSpPr/>
            <p:nvPr/>
          </p:nvSpPr>
          <p:spPr>
            <a:xfrm>
              <a:off x="9801226" y="2330450"/>
              <a:ext cx="754063" cy="677863"/>
            </a:xfrm>
            <a:custGeom>
              <a:avLst/>
              <a:gdLst/>
              <a:ahLst/>
              <a:cxnLst/>
              <a:rect l="l" t="t" r="r" b="b"/>
              <a:pathLst>
                <a:path w="1048" h="942" extrusionOk="0">
                  <a:moveTo>
                    <a:pt x="619" y="942"/>
                  </a:moveTo>
                  <a:cubicBezTo>
                    <a:pt x="28" y="942"/>
                    <a:pt x="28" y="942"/>
                    <a:pt x="28" y="942"/>
                  </a:cubicBezTo>
                  <a:cubicBezTo>
                    <a:pt x="13" y="942"/>
                    <a:pt x="0" y="930"/>
                    <a:pt x="0" y="914"/>
                  </a:cubicBezTo>
                  <a:cubicBezTo>
                    <a:pt x="0" y="899"/>
                    <a:pt x="13" y="886"/>
                    <a:pt x="28" y="886"/>
                  </a:cubicBezTo>
                  <a:cubicBezTo>
                    <a:pt x="597" y="886"/>
                    <a:pt x="597" y="886"/>
                    <a:pt x="597" y="886"/>
                  </a:cubicBezTo>
                  <a:cubicBezTo>
                    <a:pt x="807" y="21"/>
                    <a:pt x="807" y="21"/>
                    <a:pt x="807" y="21"/>
                  </a:cubicBezTo>
                  <a:cubicBezTo>
                    <a:pt x="810" y="9"/>
                    <a:pt x="821" y="0"/>
                    <a:pt x="834" y="0"/>
                  </a:cubicBezTo>
                  <a:cubicBezTo>
                    <a:pt x="1020" y="0"/>
                    <a:pt x="1020" y="0"/>
                    <a:pt x="1020" y="0"/>
                  </a:cubicBezTo>
                  <a:cubicBezTo>
                    <a:pt x="1035" y="0"/>
                    <a:pt x="1048" y="12"/>
                    <a:pt x="1048" y="28"/>
                  </a:cubicBezTo>
                  <a:cubicBezTo>
                    <a:pt x="1048" y="43"/>
                    <a:pt x="1035" y="56"/>
                    <a:pt x="1020" y="56"/>
                  </a:cubicBezTo>
                  <a:cubicBezTo>
                    <a:pt x="856" y="56"/>
                    <a:pt x="856" y="56"/>
                    <a:pt x="856" y="56"/>
                  </a:cubicBezTo>
                  <a:cubicBezTo>
                    <a:pt x="646" y="921"/>
                    <a:pt x="646" y="921"/>
                    <a:pt x="646" y="921"/>
                  </a:cubicBezTo>
                  <a:cubicBezTo>
                    <a:pt x="643" y="933"/>
                    <a:pt x="632" y="942"/>
                    <a:pt x="619" y="94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01" name="Google Shape;6801;p136"/>
            <p:cNvSpPr/>
            <p:nvPr/>
          </p:nvSpPr>
          <p:spPr>
            <a:xfrm>
              <a:off x="9634538" y="2543175"/>
              <a:ext cx="735013" cy="404813"/>
            </a:xfrm>
            <a:custGeom>
              <a:avLst/>
              <a:gdLst/>
              <a:ahLst/>
              <a:cxnLst/>
              <a:rect l="l" t="t" r="r" b="b"/>
              <a:pathLst>
                <a:path w="1023" h="563" extrusionOk="0">
                  <a:moveTo>
                    <a:pt x="873" y="563"/>
                  </a:moveTo>
                  <a:cubicBezTo>
                    <a:pt x="189" y="563"/>
                    <a:pt x="189" y="563"/>
                    <a:pt x="189" y="563"/>
                  </a:cubicBezTo>
                  <a:cubicBezTo>
                    <a:pt x="176" y="563"/>
                    <a:pt x="166" y="555"/>
                    <a:pt x="162" y="543"/>
                  </a:cubicBezTo>
                  <a:cubicBezTo>
                    <a:pt x="2" y="37"/>
                    <a:pt x="2" y="37"/>
                    <a:pt x="2" y="37"/>
                  </a:cubicBezTo>
                  <a:cubicBezTo>
                    <a:pt x="0" y="28"/>
                    <a:pt x="1" y="19"/>
                    <a:pt x="6" y="12"/>
                  </a:cubicBezTo>
                  <a:cubicBezTo>
                    <a:pt x="12" y="5"/>
                    <a:pt x="20" y="0"/>
                    <a:pt x="29" y="0"/>
                  </a:cubicBezTo>
                  <a:cubicBezTo>
                    <a:pt x="995" y="0"/>
                    <a:pt x="995" y="0"/>
                    <a:pt x="995" y="0"/>
                  </a:cubicBezTo>
                  <a:cubicBezTo>
                    <a:pt x="1011" y="0"/>
                    <a:pt x="1023" y="13"/>
                    <a:pt x="1023" y="28"/>
                  </a:cubicBezTo>
                  <a:cubicBezTo>
                    <a:pt x="1023" y="44"/>
                    <a:pt x="1011" y="56"/>
                    <a:pt x="995" y="56"/>
                  </a:cubicBezTo>
                  <a:cubicBezTo>
                    <a:pt x="67" y="56"/>
                    <a:pt x="67" y="56"/>
                    <a:pt x="67" y="56"/>
                  </a:cubicBezTo>
                  <a:cubicBezTo>
                    <a:pt x="209" y="507"/>
                    <a:pt x="209" y="507"/>
                    <a:pt x="209" y="507"/>
                  </a:cubicBezTo>
                  <a:cubicBezTo>
                    <a:pt x="873" y="507"/>
                    <a:pt x="873" y="507"/>
                    <a:pt x="873" y="507"/>
                  </a:cubicBezTo>
                  <a:cubicBezTo>
                    <a:pt x="889" y="507"/>
                    <a:pt x="901" y="519"/>
                    <a:pt x="901" y="535"/>
                  </a:cubicBezTo>
                  <a:cubicBezTo>
                    <a:pt x="901" y="550"/>
                    <a:pt x="889" y="563"/>
                    <a:pt x="873" y="56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02" name="Google Shape;6802;p136"/>
            <p:cNvSpPr/>
            <p:nvPr/>
          </p:nvSpPr>
          <p:spPr>
            <a:xfrm>
              <a:off x="9998076" y="2209800"/>
              <a:ext cx="39688" cy="312738"/>
            </a:xfrm>
            <a:custGeom>
              <a:avLst/>
              <a:gdLst/>
              <a:ahLst/>
              <a:cxnLst/>
              <a:rect l="l" t="t" r="r" b="b"/>
              <a:pathLst>
                <a:path w="56" h="436" extrusionOk="0">
                  <a:moveTo>
                    <a:pt x="28" y="436"/>
                  </a:moveTo>
                  <a:cubicBezTo>
                    <a:pt x="13" y="436"/>
                    <a:pt x="0" y="423"/>
                    <a:pt x="0" y="408"/>
                  </a:cubicBezTo>
                  <a:cubicBezTo>
                    <a:pt x="0" y="28"/>
                    <a:pt x="0" y="28"/>
                    <a:pt x="0" y="28"/>
                  </a:cubicBezTo>
                  <a:cubicBezTo>
                    <a:pt x="0" y="13"/>
                    <a:pt x="13" y="0"/>
                    <a:pt x="28" y="0"/>
                  </a:cubicBezTo>
                  <a:cubicBezTo>
                    <a:pt x="44" y="0"/>
                    <a:pt x="56" y="13"/>
                    <a:pt x="56" y="28"/>
                  </a:cubicBezTo>
                  <a:cubicBezTo>
                    <a:pt x="56" y="408"/>
                    <a:pt x="56" y="408"/>
                    <a:pt x="56" y="408"/>
                  </a:cubicBezTo>
                  <a:cubicBezTo>
                    <a:pt x="56" y="423"/>
                    <a:pt x="44" y="436"/>
                    <a:pt x="28" y="43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03" name="Google Shape;6803;p136"/>
            <p:cNvSpPr/>
            <p:nvPr/>
          </p:nvSpPr>
          <p:spPr>
            <a:xfrm>
              <a:off x="9890126" y="2359025"/>
              <a:ext cx="257175" cy="163513"/>
            </a:xfrm>
            <a:custGeom>
              <a:avLst/>
              <a:gdLst/>
              <a:ahLst/>
              <a:cxnLst/>
              <a:rect l="l" t="t" r="r" b="b"/>
              <a:pathLst>
                <a:path w="357" h="228" extrusionOk="0">
                  <a:moveTo>
                    <a:pt x="178" y="228"/>
                  </a:moveTo>
                  <a:cubicBezTo>
                    <a:pt x="170" y="228"/>
                    <a:pt x="163" y="224"/>
                    <a:pt x="157" y="218"/>
                  </a:cubicBezTo>
                  <a:cubicBezTo>
                    <a:pt x="10" y="49"/>
                    <a:pt x="10" y="49"/>
                    <a:pt x="10" y="49"/>
                  </a:cubicBezTo>
                  <a:cubicBezTo>
                    <a:pt x="0" y="38"/>
                    <a:pt x="1" y="20"/>
                    <a:pt x="12" y="10"/>
                  </a:cubicBezTo>
                  <a:cubicBezTo>
                    <a:pt x="24" y="0"/>
                    <a:pt x="42" y="1"/>
                    <a:pt x="52" y="13"/>
                  </a:cubicBezTo>
                  <a:cubicBezTo>
                    <a:pt x="178" y="157"/>
                    <a:pt x="178" y="157"/>
                    <a:pt x="178" y="157"/>
                  </a:cubicBezTo>
                  <a:cubicBezTo>
                    <a:pt x="305" y="13"/>
                    <a:pt x="305" y="13"/>
                    <a:pt x="305" y="13"/>
                  </a:cubicBezTo>
                  <a:cubicBezTo>
                    <a:pt x="315" y="1"/>
                    <a:pt x="333" y="0"/>
                    <a:pt x="345" y="10"/>
                  </a:cubicBezTo>
                  <a:cubicBezTo>
                    <a:pt x="356" y="20"/>
                    <a:pt x="357" y="38"/>
                    <a:pt x="347" y="49"/>
                  </a:cubicBezTo>
                  <a:cubicBezTo>
                    <a:pt x="200" y="218"/>
                    <a:pt x="200" y="218"/>
                    <a:pt x="200" y="218"/>
                  </a:cubicBezTo>
                  <a:cubicBezTo>
                    <a:pt x="194" y="224"/>
                    <a:pt x="187" y="228"/>
                    <a:pt x="178" y="22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6804" name="Google Shape;6804;p136"/>
          <p:cNvGrpSpPr/>
          <p:nvPr/>
        </p:nvGrpSpPr>
        <p:grpSpPr>
          <a:xfrm>
            <a:off x="6873548" y="2418403"/>
            <a:ext cx="469434" cy="469434"/>
            <a:chOff x="1493839" y="2932113"/>
            <a:chExt cx="298450" cy="298450"/>
          </a:xfrm>
        </p:grpSpPr>
        <p:sp>
          <p:nvSpPr>
            <p:cNvPr id="6805" name="Google Shape;6805;p136"/>
            <p:cNvSpPr/>
            <p:nvPr/>
          </p:nvSpPr>
          <p:spPr>
            <a:xfrm>
              <a:off x="1493839" y="2932113"/>
              <a:ext cx="298450" cy="298450"/>
            </a:xfrm>
            <a:custGeom>
              <a:avLst/>
              <a:gdLst/>
              <a:ahLst/>
              <a:cxnLst/>
              <a:rect l="l" t="t" r="r" b="b"/>
              <a:pathLst>
                <a:path w="112" h="112" extrusionOk="0">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06" name="Google Shape;6806;p136"/>
            <p:cNvSpPr/>
            <p:nvPr/>
          </p:nvSpPr>
          <p:spPr>
            <a:xfrm>
              <a:off x="1573214" y="3011488"/>
              <a:ext cx="138113" cy="139700"/>
            </a:xfrm>
            <a:custGeom>
              <a:avLst/>
              <a:gdLst/>
              <a:ahLst/>
              <a:cxnLst/>
              <a:rect l="l" t="t" r="r" b="b"/>
              <a:pathLst>
                <a:path w="52" h="52" extrusionOk="0">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07" name="Google Shape;6807;p136"/>
            <p:cNvSpPr/>
            <p:nvPr/>
          </p:nvSpPr>
          <p:spPr>
            <a:xfrm>
              <a:off x="1604964" y="3043238"/>
              <a:ext cx="74613" cy="74613"/>
            </a:xfrm>
            <a:custGeom>
              <a:avLst/>
              <a:gdLst/>
              <a:ahLst/>
              <a:cxnLst/>
              <a:rect l="l" t="t" r="r" b="b"/>
              <a:pathLst>
                <a:path w="28" h="28" extrusionOk="0">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6808" name="Google Shape;6808;p136"/>
          <p:cNvGrpSpPr/>
          <p:nvPr/>
        </p:nvGrpSpPr>
        <p:grpSpPr>
          <a:xfrm>
            <a:off x="6862490" y="4501468"/>
            <a:ext cx="474387" cy="528592"/>
            <a:chOff x="9264650" y="2270125"/>
            <a:chExt cx="2070101" cy="2306638"/>
          </a:xfrm>
        </p:grpSpPr>
        <p:sp>
          <p:nvSpPr>
            <p:cNvPr id="6809" name="Google Shape;6809;p136"/>
            <p:cNvSpPr/>
            <p:nvPr/>
          </p:nvSpPr>
          <p:spPr>
            <a:xfrm>
              <a:off x="10460038" y="2719388"/>
              <a:ext cx="874713" cy="1141413"/>
            </a:xfrm>
            <a:custGeom>
              <a:avLst/>
              <a:gdLst/>
              <a:ahLst/>
              <a:cxnLst/>
              <a:rect l="l" t="t" r="r" b="b"/>
              <a:pathLst>
                <a:path w="232" h="303" extrusionOk="0">
                  <a:moveTo>
                    <a:pt x="213" y="303"/>
                  </a:moveTo>
                  <a:cubicBezTo>
                    <a:pt x="0" y="212"/>
                    <a:pt x="0" y="212"/>
                    <a:pt x="0" y="212"/>
                  </a:cubicBezTo>
                  <a:cubicBezTo>
                    <a:pt x="92" y="0"/>
                    <a:pt x="92" y="0"/>
                    <a:pt x="92" y="0"/>
                  </a:cubicBezTo>
                  <a:cubicBezTo>
                    <a:pt x="102" y="5"/>
                    <a:pt x="102" y="5"/>
                    <a:pt x="102" y="5"/>
                  </a:cubicBezTo>
                  <a:cubicBezTo>
                    <a:pt x="181" y="42"/>
                    <a:pt x="232" y="123"/>
                    <a:pt x="232" y="211"/>
                  </a:cubicBezTo>
                  <a:cubicBezTo>
                    <a:pt x="232" y="239"/>
                    <a:pt x="227" y="267"/>
                    <a:pt x="217" y="293"/>
                  </a:cubicBezTo>
                  <a:lnTo>
                    <a:pt x="213" y="303"/>
                  </a:lnTo>
                  <a:close/>
                  <a:moveTo>
                    <a:pt x="27" y="202"/>
                  </a:moveTo>
                  <a:cubicBezTo>
                    <a:pt x="201" y="276"/>
                    <a:pt x="201" y="276"/>
                    <a:pt x="201" y="276"/>
                  </a:cubicBezTo>
                  <a:cubicBezTo>
                    <a:pt x="208" y="255"/>
                    <a:pt x="212" y="233"/>
                    <a:pt x="212" y="211"/>
                  </a:cubicBezTo>
                  <a:cubicBezTo>
                    <a:pt x="212" y="134"/>
                    <a:pt x="169" y="63"/>
                    <a:pt x="102" y="27"/>
                  </a:cubicBezTo>
                  <a:lnTo>
                    <a:pt x="27" y="20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10" name="Google Shape;6810;p136"/>
            <p:cNvSpPr/>
            <p:nvPr/>
          </p:nvSpPr>
          <p:spPr>
            <a:xfrm>
              <a:off x="9264650" y="2568575"/>
              <a:ext cx="1963738" cy="2008188"/>
            </a:xfrm>
            <a:custGeom>
              <a:avLst/>
              <a:gdLst/>
              <a:ahLst/>
              <a:cxnLst/>
              <a:rect l="l" t="t" r="r" b="b"/>
              <a:pathLst>
                <a:path w="521" h="533" extrusionOk="0">
                  <a:moveTo>
                    <a:pt x="271" y="533"/>
                  </a:moveTo>
                  <a:cubicBezTo>
                    <a:pt x="122" y="533"/>
                    <a:pt x="0" y="412"/>
                    <a:pt x="0" y="263"/>
                  </a:cubicBezTo>
                  <a:cubicBezTo>
                    <a:pt x="0" y="144"/>
                    <a:pt x="80" y="37"/>
                    <a:pt x="194" y="3"/>
                  </a:cubicBezTo>
                  <a:cubicBezTo>
                    <a:pt x="204" y="0"/>
                    <a:pt x="204" y="0"/>
                    <a:pt x="204" y="0"/>
                  </a:cubicBezTo>
                  <a:cubicBezTo>
                    <a:pt x="272" y="262"/>
                    <a:pt x="272" y="262"/>
                    <a:pt x="272" y="262"/>
                  </a:cubicBezTo>
                  <a:cubicBezTo>
                    <a:pt x="521" y="368"/>
                    <a:pt x="521" y="368"/>
                    <a:pt x="521" y="368"/>
                  </a:cubicBezTo>
                  <a:cubicBezTo>
                    <a:pt x="516" y="377"/>
                    <a:pt x="516" y="377"/>
                    <a:pt x="516" y="377"/>
                  </a:cubicBezTo>
                  <a:cubicBezTo>
                    <a:pt x="472" y="472"/>
                    <a:pt x="376" y="533"/>
                    <a:pt x="271" y="533"/>
                  </a:cubicBezTo>
                  <a:close/>
                  <a:moveTo>
                    <a:pt x="190" y="26"/>
                  </a:moveTo>
                  <a:cubicBezTo>
                    <a:pt x="89" y="60"/>
                    <a:pt x="20" y="156"/>
                    <a:pt x="20" y="263"/>
                  </a:cubicBezTo>
                  <a:cubicBezTo>
                    <a:pt x="20" y="401"/>
                    <a:pt x="133" y="513"/>
                    <a:pt x="271" y="513"/>
                  </a:cubicBezTo>
                  <a:cubicBezTo>
                    <a:pt x="364" y="513"/>
                    <a:pt x="451" y="460"/>
                    <a:pt x="494" y="378"/>
                  </a:cubicBezTo>
                  <a:cubicBezTo>
                    <a:pt x="255" y="276"/>
                    <a:pt x="255" y="276"/>
                    <a:pt x="255" y="276"/>
                  </a:cubicBezTo>
                  <a:lnTo>
                    <a:pt x="190" y="2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11" name="Google Shape;6811;p136"/>
            <p:cNvSpPr/>
            <p:nvPr/>
          </p:nvSpPr>
          <p:spPr>
            <a:xfrm>
              <a:off x="10055225" y="2270125"/>
              <a:ext cx="796925" cy="1222375"/>
            </a:xfrm>
            <a:custGeom>
              <a:avLst/>
              <a:gdLst/>
              <a:ahLst/>
              <a:cxnLst/>
              <a:rect l="l" t="t" r="r" b="b"/>
              <a:pathLst>
                <a:path w="211" h="324" extrusionOk="0">
                  <a:moveTo>
                    <a:pt x="82" y="324"/>
                  </a:moveTo>
                  <a:cubicBezTo>
                    <a:pt x="0" y="10"/>
                    <a:pt x="0" y="10"/>
                    <a:pt x="0" y="10"/>
                  </a:cubicBezTo>
                  <a:cubicBezTo>
                    <a:pt x="10" y="8"/>
                    <a:pt x="10" y="8"/>
                    <a:pt x="10" y="8"/>
                  </a:cubicBezTo>
                  <a:cubicBezTo>
                    <a:pt x="34" y="3"/>
                    <a:pt x="58" y="0"/>
                    <a:pt x="81" y="0"/>
                  </a:cubicBezTo>
                  <a:cubicBezTo>
                    <a:pt x="123" y="0"/>
                    <a:pt x="163" y="8"/>
                    <a:pt x="201" y="23"/>
                  </a:cubicBezTo>
                  <a:cubicBezTo>
                    <a:pt x="211" y="27"/>
                    <a:pt x="211" y="27"/>
                    <a:pt x="211" y="27"/>
                  </a:cubicBezTo>
                  <a:lnTo>
                    <a:pt x="82" y="324"/>
                  </a:lnTo>
                  <a:close/>
                  <a:moveTo>
                    <a:pt x="25" y="26"/>
                  </a:moveTo>
                  <a:cubicBezTo>
                    <a:pt x="86" y="263"/>
                    <a:pt x="86" y="263"/>
                    <a:pt x="86" y="263"/>
                  </a:cubicBezTo>
                  <a:cubicBezTo>
                    <a:pt x="184" y="38"/>
                    <a:pt x="184" y="38"/>
                    <a:pt x="184" y="38"/>
                  </a:cubicBezTo>
                  <a:cubicBezTo>
                    <a:pt x="151" y="26"/>
                    <a:pt x="117" y="20"/>
                    <a:pt x="81" y="20"/>
                  </a:cubicBezTo>
                  <a:cubicBezTo>
                    <a:pt x="62" y="20"/>
                    <a:pt x="43" y="22"/>
                    <a:pt x="25" y="2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6812" name="Google Shape;6812;p136"/>
          <p:cNvSpPr/>
          <p:nvPr/>
        </p:nvSpPr>
        <p:spPr>
          <a:xfrm>
            <a:off x="4907782" y="4532527"/>
            <a:ext cx="492074" cy="377638"/>
          </a:xfrm>
          <a:custGeom>
            <a:avLst/>
            <a:gdLst/>
            <a:ahLst/>
            <a:cxnLst/>
            <a:rect l="l" t="t" r="r" b="b"/>
            <a:pathLst>
              <a:path w="128" h="98" extrusionOk="0">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13" name="Google Shape;6813;p136"/>
          <p:cNvSpPr txBox="1"/>
          <p:nvPr/>
        </p:nvSpPr>
        <p:spPr>
          <a:xfrm>
            <a:off x="2055503" y="2528383"/>
            <a:ext cx="18822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Market Penetration</a:t>
            </a:r>
            <a:endParaRPr/>
          </a:p>
        </p:txBody>
      </p:sp>
      <p:sp>
        <p:nvSpPr>
          <p:cNvPr id="6814" name="Google Shape;6814;p136"/>
          <p:cNvSpPr/>
          <p:nvPr/>
        </p:nvSpPr>
        <p:spPr>
          <a:xfrm>
            <a:off x="1737234" y="2739572"/>
            <a:ext cx="2200516"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6815" name="Google Shape;6815;p136"/>
          <p:cNvSpPr txBox="1"/>
          <p:nvPr/>
        </p:nvSpPr>
        <p:spPr>
          <a:xfrm>
            <a:off x="1938164" y="4470844"/>
            <a:ext cx="1999586"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Market Development</a:t>
            </a:r>
            <a:endParaRPr/>
          </a:p>
        </p:txBody>
      </p:sp>
      <p:sp>
        <p:nvSpPr>
          <p:cNvPr id="6816" name="Google Shape;6816;p136"/>
          <p:cNvSpPr/>
          <p:nvPr/>
        </p:nvSpPr>
        <p:spPr>
          <a:xfrm>
            <a:off x="1737234" y="4711850"/>
            <a:ext cx="2200516"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6817" name="Google Shape;6817;p136"/>
          <p:cNvSpPr txBox="1"/>
          <p:nvPr/>
        </p:nvSpPr>
        <p:spPr>
          <a:xfrm>
            <a:off x="8218500" y="2426603"/>
            <a:ext cx="208294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Product Development</a:t>
            </a:r>
            <a:endParaRPr/>
          </a:p>
        </p:txBody>
      </p:sp>
      <p:sp>
        <p:nvSpPr>
          <p:cNvPr id="6818" name="Google Shape;6818;p136"/>
          <p:cNvSpPr/>
          <p:nvPr/>
        </p:nvSpPr>
        <p:spPr>
          <a:xfrm>
            <a:off x="8218501" y="2637792"/>
            <a:ext cx="2200516"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6819" name="Google Shape;6819;p136"/>
          <p:cNvSpPr txBox="1"/>
          <p:nvPr/>
        </p:nvSpPr>
        <p:spPr>
          <a:xfrm>
            <a:off x="8218500" y="4470844"/>
            <a:ext cx="14478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Diversification</a:t>
            </a:r>
            <a:endParaRPr/>
          </a:p>
        </p:txBody>
      </p:sp>
      <p:sp>
        <p:nvSpPr>
          <p:cNvPr id="6820" name="Google Shape;6820;p136"/>
          <p:cNvSpPr/>
          <p:nvPr/>
        </p:nvSpPr>
        <p:spPr>
          <a:xfrm>
            <a:off x="8218500" y="4702519"/>
            <a:ext cx="2200516"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6821" name="Google Shape;6821;p136"/>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42</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76"/>
                                        </p:tgtEl>
                                        <p:attrNameLst>
                                          <p:attrName>style.visibility</p:attrName>
                                        </p:attrNameLst>
                                      </p:cBhvr>
                                      <p:to>
                                        <p:strVal val="visible"/>
                                      </p:to>
                                    </p:set>
                                    <p:animEffect transition="in" filter="fade">
                                      <p:cBhvr>
                                        <p:cTn id="7" dur="500"/>
                                        <p:tgtEl>
                                          <p:spTgt spid="6776"/>
                                        </p:tgtEl>
                                      </p:cBhvr>
                                    </p:animEffect>
                                  </p:childTnLst>
                                </p:cTn>
                              </p:par>
                              <p:par>
                                <p:cTn id="8" presetID="10" presetClass="entr" presetSubtype="0" fill="hold" nodeType="withEffect">
                                  <p:stCondLst>
                                    <p:cond delay="0"/>
                                  </p:stCondLst>
                                  <p:childTnLst>
                                    <p:set>
                                      <p:cBhvr>
                                        <p:cTn id="9" dur="1" fill="hold">
                                          <p:stCondLst>
                                            <p:cond delay="0"/>
                                          </p:stCondLst>
                                        </p:cTn>
                                        <p:tgtEl>
                                          <p:spTgt spid="6775"/>
                                        </p:tgtEl>
                                        <p:attrNameLst>
                                          <p:attrName>style.visibility</p:attrName>
                                        </p:attrNameLst>
                                      </p:cBhvr>
                                      <p:to>
                                        <p:strVal val="visible"/>
                                      </p:to>
                                    </p:set>
                                    <p:animEffect transition="in" filter="fade">
                                      <p:cBhvr>
                                        <p:cTn id="10" dur="500"/>
                                        <p:tgtEl>
                                          <p:spTgt spid="6775"/>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6777"/>
                                        </p:tgtEl>
                                        <p:attrNameLst>
                                          <p:attrName>style.visibility</p:attrName>
                                        </p:attrNameLst>
                                      </p:cBhvr>
                                      <p:to>
                                        <p:strVal val="visible"/>
                                      </p:to>
                                    </p:set>
                                    <p:anim calcmode="lin" valueType="num">
                                      <p:cBhvr additive="base">
                                        <p:cTn id="14" dur="500"/>
                                        <p:tgtEl>
                                          <p:spTgt spid="6777"/>
                                        </p:tgtEl>
                                        <p:attrNameLst>
                                          <p:attrName>ppt_w</p:attrName>
                                        </p:attrNameLst>
                                      </p:cBhvr>
                                      <p:tavLst>
                                        <p:tav tm="0">
                                          <p:val>
                                            <p:strVal val="0"/>
                                          </p:val>
                                        </p:tav>
                                        <p:tav tm="100000">
                                          <p:val>
                                            <p:strVal val="#ppt_w"/>
                                          </p:val>
                                        </p:tav>
                                      </p:tavLst>
                                    </p:anim>
                                    <p:anim calcmode="lin" valueType="num">
                                      <p:cBhvr additive="base">
                                        <p:cTn id="15" dur="500"/>
                                        <p:tgtEl>
                                          <p:spTgt spid="6777"/>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6782"/>
                                        </p:tgtEl>
                                        <p:attrNameLst>
                                          <p:attrName>style.visibility</p:attrName>
                                        </p:attrNameLst>
                                      </p:cBhvr>
                                      <p:to>
                                        <p:strVal val="visible"/>
                                      </p:to>
                                    </p:set>
                                    <p:anim calcmode="lin" valueType="num">
                                      <p:cBhvr additive="base">
                                        <p:cTn id="18" dur="500"/>
                                        <p:tgtEl>
                                          <p:spTgt spid="6782"/>
                                        </p:tgtEl>
                                        <p:attrNameLst>
                                          <p:attrName>ppt_w</p:attrName>
                                        </p:attrNameLst>
                                      </p:cBhvr>
                                      <p:tavLst>
                                        <p:tav tm="0">
                                          <p:val>
                                            <p:strVal val="0"/>
                                          </p:val>
                                        </p:tav>
                                        <p:tav tm="100000">
                                          <p:val>
                                            <p:strVal val="#ppt_w"/>
                                          </p:val>
                                        </p:tav>
                                      </p:tavLst>
                                    </p:anim>
                                    <p:anim calcmode="lin" valueType="num">
                                      <p:cBhvr additive="base">
                                        <p:cTn id="19" dur="500"/>
                                        <p:tgtEl>
                                          <p:spTgt spid="6782"/>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6792"/>
                                        </p:tgtEl>
                                        <p:attrNameLst>
                                          <p:attrName>style.visibility</p:attrName>
                                        </p:attrNameLst>
                                      </p:cBhvr>
                                      <p:to>
                                        <p:strVal val="visible"/>
                                      </p:to>
                                    </p:set>
                                    <p:anim calcmode="lin" valueType="num">
                                      <p:cBhvr additive="base">
                                        <p:cTn id="22" dur="500"/>
                                        <p:tgtEl>
                                          <p:spTgt spid="6792"/>
                                        </p:tgtEl>
                                        <p:attrNameLst>
                                          <p:attrName>ppt_w</p:attrName>
                                        </p:attrNameLst>
                                      </p:cBhvr>
                                      <p:tavLst>
                                        <p:tav tm="0">
                                          <p:val>
                                            <p:strVal val="0"/>
                                          </p:val>
                                        </p:tav>
                                        <p:tav tm="100000">
                                          <p:val>
                                            <p:strVal val="#ppt_w"/>
                                          </p:val>
                                        </p:tav>
                                      </p:tavLst>
                                    </p:anim>
                                    <p:anim calcmode="lin" valueType="num">
                                      <p:cBhvr additive="base">
                                        <p:cTn id="23" dur="500"/>
                                        <p:tgtEl>
                                          <p:spTgt spid="6792"/>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6787"/>
                                        </p:tgtEl>
                                        <p:attrNameLst>
                                          <p:attrName>style.visibility</p:attrName>
                                        </p:attrNameLst>
                                      </p:cBhvr>
                                      <p:to>
                                        <p:strVal val="visible"/>
                                      </p:to>
                                    </p:set>
                                    <p:anim calcmode="lin" valueType="num">
                                      <p:cBhvr additive="base">
                                        <p:cTn id="26" dur="500"/>
                                        <p:tgtEl>
                                          <p:spTgt spid="6787"/>
                                        </p:tgtEl>
                                        <p:attrNameLst>
                                          <p:attrName>ppt_w</p:attrName>
                                        </p:attrNameLst>
                                      </p:cBhvr>
                                      <p:tavLst>
                                        <p:tav tm="0">
                                          <p:val>
                                            <p:strVal val="0"/>
                                          </p:val>
                                        </p:tav>
                                        <p:tav tm="100000">
                                          <p:val>
                                            <p:strVal val="#ppt_w"/>
                                          </p:val>
                                        </p:tav>
                                      </p:tavLst>
                                    </p:anim>
                                    <p:anim calcmode="lin" valueType="num">
                                      <p:cBhvr additive="base">
                                        <p:cTn id="27" dur="500"/>
                                        <p:tgtEl>
                                          <p:spTgt spid="6787"/>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6797"/>
                                        </p:tgtEl>
                                        <p:attrNameLst>
                                          <p:attrName>style.visibility</p:attrName>
                                        </p:attrNameLst>
                                      </p:cBhvr>
                                      <p:to>
                                        <p:strVal val="visible"/>
                                      </p:to>
                                    </p:set>
                                    <p:anim calcmode="lin" valueType="num">
                                      <p:cBhvr additive="base">
                                        <p:cTn id="30" dur="500"/>
                                        <p:tgtEl>
                                          <p:spTgt spid="6797"/>
                                        </p:tgtEl>
                                        <p:attrNameLst>
                                          <p:attrName>ppt_w</p:attrName>
                                        </p:attrNameLst>
                                      </p:cBhvr>
                                      <p:tavLst>
                                        <p:tav tm="0">
                                          <p:val>
                                            <p:strVal val="0"/>
                                          </p:val>
                                        </p:tav>
                                        <p:tav tm="100000">
                                          <p:val>
                                            <p:strVal val="#ppt_w"/>
                                          </p:val>
                                        </p:tav>
                                      </p:tavLst>
                                    </p:anim>
                                    <p:anim calcmode="lin" valueType="num">
                                      <p:cBhvr additive="base">
                                        <p:cTn id="31" dur="500"/>
                                        <p:tgtEl>
                                          <p:spTgt spid="6797"/>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6804"/>
                                        </p:tgtEl>
                                        <p:attrNameLst>
                                          <p:attrName>style.visibility</p:attrName>
                                        </p:attrNameLst>
                                      </p:cBhvr>
                                      <p:to>
                                        <p:strVal val="visible"/>
                                      </p:to>
                                    </p:set>
                                    <p:anim calcmode="lin" valueType="num">
                                      <p:cBhvr additive="base">
                                        <p:cTn id="34" dur="500"/>
                                        <p:tgtEl>
                                          <p:spTgt spid="6804"/>
                                        </p:tgtEl>
                                        <p:attrNameLst>
                                          <p:attrName>ppt_w</p:attrName>
                                        </p:attrNameLst>
                                      </p:cBhvr>
                                      <p:tavLst>
                                        <p:tav tm="0">
                                          <p:val>
                                            <p:strVal val="0"/>
                                          </p:val>
                                        </p:tav>
                                        <p:tav tm="100000">
                                          <p:val>
                                            <p:strVal val="#ppt_w"/>
                                          </p:val>
                                        </p:tav>
                                      </p:tavLst>
                                    </p:anim>
                                    <p:anim calcmode="lin" valueType="num">
                                      <p:cBhvr additive="base">
                                        <p:cTn id="35" dur="500"/>
                                        <p:tgtEl>
                                          <p:spTgt spid="6804"/>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6812"/>
                                        </p:tgtEl>
                                        <p:attrNameLst>
                                          <p:attrName>style.visibility</p:attrName>
                                        </p:attrNameLst>
                                      </p:cBhvr>
                                      <p:to>
                                        <p:strVal val="visible"/>
                                      </p:to>
                                    </p:set>
                                    <p:anim calcmode="lin" valueType="num">
                                      <p:cBhvr additive="base">
                                        <p:cTn id="38" dur="500"/>
                                        <p:tgtEl>
                                          <p:spTgt spid="6812"/>
                                        </p:tgtEl>
                                        <p:attrNameLst>
                                          <p:attrName>ppt_w</p:attrName>
                                        </p:attrNameLst>
                                      </p:cBhvr>
                                      <p:tavLst>
                                        <p:tav tm="0">
                                          <p:val>
                                            <p:strVal val="0"/>
                                          </p:val>
                                        </p:tav>
                                        <p:tav tm="100000">
                                          <p:val>
                                            <p:strVal val="#ppt_w"/>
                                          </p:val>
                                        </p:tav>
                                      </p:tavLst>
                                    </p:anim>
                                    <p:anim calcmode="lin" valueType="num">
                                      <p:cBhvr additive="base">
                                        <p:cTn id="39" dur="500"/>
                                        <p:tgtEl>
                                          <p:spTgt spid="6812"/>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6808"/>
                                        </p:tgtEl>
                                        <p:attrNameLst>
                                          <p:attrName>style.visibility</p:attrName>
                                        </p:attrNameLst>
                                      </p:cBhvr>
                                      <p:to>
                                        <p:strVal val="visible"/>
                                      </p:to>
                                    </p:set>
                                    <p:anim calcmode="lin" valueType="num">
                                      <p:cBhvr additive="base">
                                        <p:cTn id="42" dur="500"/>
                                        <p:tgtEl>
                                          <p:spTgt spid="6808"/>
                                        </p:tgtEl>
                                        <p:attrNameLst>
                                          <p:attrName>ppt_w</p:attrName>
                                        </p:attrNameLst>
                                      </p:cBhvr>
                                      <p:tavLst>
                                        <p:tav tm="0">
                                          <p:val>
                                            <p:strVal val="0"/>
                                          </p:val>
                                        </p:tav>
                                        <p:tav tm="100000">
                                          <p:val>
                                            <p:strVal val="#ppt_w"/>
                                          </p:val>
                                        </p:tav>
                                      </p:tavLst>
                                    </p:anim>
                                    <p:anim calcmode="lin" valueType="num">
                                      <p:cBhvr additive="base">
                                        <p:cTn id="43" dur="500"/>
                                        <p:tgtEl>
                                          <p:spTgt spid="6808"/>
                                        </p:tgtEl>
                                        <p:attrNameLst>
                                          <p:attrName>ppt_h</p:attrName>
                                        </p:attrNameLst>
                                      </p:cBhvr>
                                      <p:tavLst>
                                        <p:tav tm="0">
                                          <p:val>
                                            <p:strVal val="0"/>
                                          </p:val>
                                        </p:tav>
                                        <p:tav tm="100000">
                                          <p:val>
                                            <p:strVal val="#ppt_h"/>
                                          </p:val>
                                        </p:tav>
                                      </p:tavLst>
                                    </p:anim>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6813"/>
                                        </p:tgtEl>
                                        <p:attrNameLst>
                                          <p:attrName>style.visibility</p:attrName>
                                        </p:attrNameLst>
                                      </p:cBhvr>
                                      <p:to>
                                        <p:strVal val="visible"/>
                                      </p:to>
                                    </p:set>
                                    <p:animEffect transition="in" filter="fade">
                                      <p:cBhvr>
                                        <p:cTn id="47" dur="500"/>
                                        <p:tgtEl>
                                          <p:spTgt spid="6813"/>
                                        </p:tgtEl>
                                      </p:cBhvr>
                                    </p:animEffect>
                                  </p:childTnLst>
                                </p:cTn>
                              </p:par>
                              <p:par>
                                <p:cTn id="48" presetID="10" presetClass="entr" presetSubtype="0" fill="hold" nodeType="withEffect">
                                  <p:stCondLst>
                                    <p:cond delay="0"/>
                                  </p:stCondLst>
                                  <p:childTnLst>
                                    <p:set>
                                      <p:cBhvr>
                                        <p:cTn id="49" dur="1" fill="hold">
                                          <p:stCondLst>
                                            <p:cond delay="0"/>
                                          </p:stCondLst>
                                        </p:cTn>
                                        <p:tgtEl>
                                          <p:spTgt spid="6814"/>
                                        </p:tgtEl>
                                        <p:attrNameLst>
                                          <p:attrName>style.visibility</p:attrName>
                                        </p:attrNameLst>
                                      </p:cBhvr>
                                      <p:to>
                                        <p:strVal val="visible"/>
                                      </p:to>
                                    </p:set>
                                    <p:animEffect transition="in" filter="fade">
                                      <p:cBhvr>
                                        <p:cTn id="50" dur="500"/>
                                        <p:tgtEl>
                                          <p:spTgt spid="6814"/>
                                        </p:tgtEl>
                                      </p:cBhvr>
                                    </p:animEffect>
                                  </p:childTnLst>
                                </p:cTn>
                              </p:par>
                              <p:par>
                                <p:cTn id="51" presetID="10" presetClass="entr" presetSubtype="0" fill="hold" nodeType="withEffect">
                                  <p:stCondLst>
                                    <p:cond delay="0"/>
                                  </p:stCondLst>
                                  <p:childTnLst>
                                    <p:set>
                                      <p:cBhvr>
                                        <p:cTn id="52" dur="1" fill="hold">
                                          <p:stCondLst>
                                            <p:cond delay="0"/>
                                          </p:stCondLst>
                                        </p:cTn>
                                        <p:tgtEl>
                                          <p:spTgt spid="6817"/>
                                        </p:tgtEl>
                                        <p:attrNameLst>
                                          <p:attrName>style.visibility</p:attrName>
                                        </p:attrNameLst>
                                      </p:cBhvr>
                                      <p:to>
                                        <p:strVal val="visible"/>
                                      </p:to>
                                    </p:set>
                                    <p:animEffect transition="in" filter="fade">
                                      <p:cBhvr>
                                        <p:cTn id="53" dur="500"/>
                                        <p:tgtEl>
                                          <p:spTgt spid="6817"/>
                                        </p:tgtEl>
                                      </p:cBhvr>
                                    </p:animEffect>
                                  </p:childTnLst>
                                </p:cTn>
                              </p:par>
                              <p:par>
                                <p:cTn id="54" presetID="10" presetClass="entr" presetSubtype="0" fill="hold" nodeType="withEffect">
                                  <p:stCondLst>
                                    <p:cond delay="0"/>
                                  </p:stCondLst>
                                  <p:childTnLst>
                                    <p:set>
                                      <p:cBhvr>
                                        <p:cTn id="55" dur="1" fill="hold">
                                          <p:stCondLst>
                                            <p:cond delay="0"/>
                                          </p:stCondLst>
                                        </p:cTn>
                                        <p:tgtEl>
                                          <p:spTgt spid="6818"/>
                                        </p:tgtEl>
                                        <p:attrNameLst>
                                          <p:attrName>style.visibility</p:attrName>
                                        </p:attrNameLst>
                                      </p:cBhvr>
                                      <p:to>
                                        <p:strVal val="visible"/>
                                      </p:to>
                                    </p:set>
                                    <p:animEffect transition="in" filter="fade">
                                      <p:cBhvr>
                                        <p:cTn id="56" dur="500"/>
                                        <p:tgtEl>
                                          <p:spTgt spid="6818"/>
                                        </p:tgtEl>
                                      </p:cBhvr>
                                    </p:animEffect>
                                  </p:childTnLst>
                                </p:cTn>
                              </p:par>
                              <p:par>
                                <p:cTn id="57" presetID="10" presetClass="entr" presetSubtype="0" fill="hold" nodeType="withEffect">
                                  <p:stCondLst>
                                    <p:cond delay="0"/>
                                  </p:stCondLst>
                                  <p:childTnLst>
                                    <p:set>
                                      <p:cBhvr>
                                        <p:cTn id="58" dur="1" fill="hold">
                                          <p:stCondLst>
                                            <p:cond delay="0"/>
                                          </p:stCondLst>
                                        </p:cTn>
                                        <p:tgtEl>
                                          <p:spTgt spid="6815"/>
                                        </p:tgtEl>
                                        <p:attrNameLst>
                                          <p:attrName>style.visibility</p:attrName>
                                        </p:attrNameLst>
                                      </p:cBhvr>
                                      <p:to>
                                        <p:strVal val="visible"/>
                                      </p:to>
                                    </p:set>
                                    <p:animEffect transition="in" filter="fade">
                                      <p:cBhvr>
                                        <p:cTn id="59" dur="500"/>
                                        <p:tgtEl>
                                          <p:spTgt spid="6815"/>
                                        </p:tgtEl>
                                      </p:cBhvr>
                                    </p:animEffect>
                                  </p:childTnLst>
                                </p:cTn>
                              </p:par>
                              <p:par>
                                <p:cTn id="60" presetID="10" presetClass="entr" presetSubtype="0" fill="hold" nodeType="withEffect">
                                  <p:stCondLst>
                                    <p:cond delay="0"/>
                                  </p:stCondLst>
                                  <p:childTnLst>
                                    <p:set>
                                      <p:cBhvr>
                                        <p:cTn id="61" dur="1" fill="hold">
                                          <p:stCondLst>
                                            <p:cond delay="0"/>
                                          </p:stCondLst>
                                        </p:cTn>
                                        <p:tgtEl>
                                          <p:spTgt spid="6816"/>
                                        </p:tgtEl>
                                        <p:attrNameLst>
                                          <p:attrName>style.visibility</p:attrName>
                                        </p:attrNameLst>
                                      </p:cBhvr>
                                      <p:to>
                                        <p:strVal val="visible"/>
                                      </p:to>
                                    </p:set>
                                    <p:animEffect transition="in" filter="fade">
                                      <p:cBhvr>
                                        <p:cTn id="62" dur="500"/>
                                        <p:tgtEl>
                                          <p:spTgt spid="6816"/>
                                        </p:tgtEl>
                                      </p:cBhvr>
                                    </p:animEffect>
                                  </p:childTnLst>
                                </p:cTn>
                              </p:par>
                              <p:par>
                                <p:cTn id="63" presetID="10" presetClass="entr" presetSubtype="0" fill="hold" nodeType="withEffect">
                                  <p:stCondLst>
                                    <p:cond delay="0"/>
                                  </p:stCondLst>
                                  <p:childTnLst>
                                    <p:set>
                                      <p:cBhvr>
                                        <p:cTn id="64" dur="1" fill="hold">
                                          <p:stCondLst>
                                            <p:cond delay="0"/>
                                          </p:stCondLst>
                                        </p:cTn>
                                        <p:tgtEl>
                                          <p:spTgt spid="6819"/>
                                        </p:tgtEl>
                                        <p:attrNameLst>
                                          <p:attrName>style.visibility</p:attrName>
                                        </p:attrNameLst>
                                      </p:cBhvr>
                                      <p:to>
                                        <p:strVal val="visible"/>
                                      </p:to>
                                    </p:set>
                                    <p:animEffect transition="in" filter="fade">
                                      <p:cBhvr>
                                        <p:cTn id="65" dur="500"/>
                                        <p:tgtEl>
                                          <p:spTgt spid="6819"/>
                                        </p:tgtEl>
                                      </p:cBhvr>
                                    </p:animEffect>
                                  </p:childTnLst>
                                </p:cTn>
                              </p:par>
                              <p:par>
                                <p:cTn id="66" presetID="10" presetClass="entr" presetSubtype="0" fill="hold" nodeType="withEffect">
                                  <p:stCondLst>
                                    <p:cond delay="0"/>
                                  </p:stCondLst>
                                  <p:childTnLst>
                                    <p:set>
                                      <p:cBhvr>
                                        <p:cTn id="67" dur="1" fill="hold">
                                          <p:stCondLst>
                                            <p:cond delay="0"/>
                                          </p:stCondLst>
                                        </p:cTn>
                                        <p:tgtEl>
                                          <p:spTgt spid="6820"/>
                                        </p:tgtEl>
                                        <p:attrNameLst>
                                          <p:attrName>style.visibility</p:attrName>
                                        </p:attrNameLst>
                                      </p:cBhvr>
                                      <p:to>
                                        <p:strVal val="visible"/>
                                      </p:to>
                                    </p:set>
                                    <p:animEffect transition="in" filter="fade">
                                      <p:cBhvr>
                                        <p:cTn id="68" dur="500"/>
                                        <p:tgtEl>
                                          <p:spTgt spid="6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25"/>
        <p:cNvGrpSpPr/>
        <p:nvPr/>
      </p:nvGrpSpPr>
      <p:grpSpPr>
        <a:xfrm>
          <a:off x="0" y="0"/>
          <a:ext cx="0" cy="0"/>
          <a:chOff x="0" y="0"/>
          <a:chExt cx="0" cy="0"/>
        </a:xfrm>
      </p:grpSpPr>
      <p:sp>
        <p:nvSpPr>
          <p:cNvPr id="6826" name="Google Shape;6826;p137"/>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Matrix Diagram</a:t>
            </a:r>
            <a:endParaRPr/>
          </a:p>
        </p:txBody>
      </p:sp>
      <p:sp>
        <p:nvSpPr>
          <p:cNvPr id="6827" name="Google Shape;6827;p137"/>
          <p:cNvSpPr/>
          <p:nvPr/>
        </p:nvSpPr>
        <p:spPr>
          <a:xfrm>
            <a:off x="838200" y="1752433"/>
            <a:ext cx="5257800" cy="1610934"/>
          </a:xfrm>
          <a:prstGeom prst="rect">
            <a:avLst/>
          </a:prstGeom>
          <a:solidFill>
            <a:schemeClr val="accent1"/>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828" name="Google Shape;6828;p137"/>
          <p:cNvSpPr/>
          <p:nvPr/>
        </p:nvSpPr>
        <p:spPr>
          <a:xfrm>
            <a:off x="6096000" y="1752433"/>
            <a:ext cx="5257800" cy="1610934"/>
          </a:xfrm>
          <a:prstGeom prst="rect">
            <a:avLst/>
          </a:prstGeom>
          <a:solidFill>
            <a:schemeClr val="accent2"/>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829" name="Google Shape;6829;p137"/>
          <p:cNvSpPr/>
          <p:nvPr/>
        </p:nvSpPr>
        <p:spPr>
          <a:xfrm>
            <a:off x="838200" y="3363367"/>
            <a:ext cx="5257800" cy="1610934"/>
          </a:xfrm>
          <a:prstGeom prst="rect">
            <a:avLst/>
          </a:prstGeom>
          <a:solidFill>
            <a:schemeClr val="accent3"/>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830" name="Google Shape;6830;p137"/>
          <p:cNvSpPr/>
          <p:nvPr/>
        </p:nvSpPr>
        <p:spPr>
          <a:xfrm>
            <a:off x="6096000" y="3363367"/>
            <a:ext cx="5257800" cy="1610934"/>
          </a:xfrm>
          <a:prstGeom prst="rect">
            <a:avLst/>
          </a:prstGeom>
          <a:solidFill>
            <a:schemeClr val="accent4"/>
          </a:solidFill>
          <a:ln>
            <a:noFill/>
          </a:ln>
        </p:spPr>
        <p:txBody>
          <a:bodyPr spcFirstLastPara="1" wrap="square" lIns="182825" tIns="91400" rIns="182825" bIns="914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831" name="Google Shape;6831;p137"/>
          <p:cNvSpPr/>
          <p:nvPr/>
        </p:nvSpPr>
        <p:spPr>
          <a:xfrm>
            <a:off x="4485484" y="1751347"/>
            <a:ext cx="3222117" cy="3222956"/>
          </a:xfrm>
          <a:prstGeom prst="ellipse">
            <a:avLst/>
          </a:prstGeom>
          <a:solidFill>
            <a:schemeClr val="lt2">
              <a:alpha val="24705"/>
            </a:schemeClr>
          </a:solidFill>
          <a:ln>
            <a:noFill/>
          </a:ln>
        </p:spPr>
        <p:txBody>
          <a:bodyPr spcFirstLastPara="1" wrap="square" lIns="243775" tIns="121875" rIns="243775" bIns="121875"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832" name="Google Shape;6832;p137"/>
          <p:cNvSpPr txBox="1"/>
          <p:nvPr/>
        </p:nvSpPr>
        <p:spPr>
          <a:xfrm>
            <a:off x="892976" y="2212302"/>
            <a:ext cx="3514191"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lt2"/>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lt2"/>
                </a:solidFill>
                <a:latin typeface="Lato Light"/>
                <a:ea typeface="Lato Light"/>
                <a:cs typeface="Lato Light"/>
                <a:sym typeface="Lato Light"/>
              </a:rPr>
              <a:t>, </a:t>
            </a:r>
            <a:r>
              <a:rPr lang="en-US" sz="1400">
                <a:solidFill>
                  <a:schemeClr val="lt2"/>
                </a:solidFill>
                <a:latin typeface="Lato Light"/>
                <a:ea typeface="Lato Light"/>
                <a:cs typeface="Lato Light"/>
                <a:sym typeface="Lato Light"/>
              </a:rPr>
              <a:t>Suitable for all categories business presentation</a:t>
            </a:r>
            <a:endParaRPr/>
          </a:p>
        </p:txBody>
      </p:sp>
      <p:sp>
        <p:nvSpPr>
          <p:cNvPr id="6833" name="Google Shape;6833;p137"/>
          <p:cNvSpPr txBox="1"/>
          <p:nvPr/>
        </p:nvSpPr>
        <p:spPr>
          <a:xfrm>
            <a:off x="892976" y="1939231"/>
            <a:ext cx="20088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Market Penetration</a:t>
            </a:r>
            <a:endParaRPr sz="1600" b="1">
              <a:solidFill>
                <a:schemeClr val="lt2"/>
              </a:solidFill>
              <a:latin typeface="Lato"/>
              <a:ea typeface="Lato"/>
              <a:cs typeface="Lato"/>
              <a:sym typeface="Lato"/>
            </a:endParaRPr>
          </a:p>
        </p:txBody>
      </p:sp>
      <p:sp>
        <p:nvSpPr>
          <p:cNvPr id="6834" name="Google Shape;6834;p137"/>
          <p:cNvSpPr txBox="1"/>
          <p:nvPr/>
        </p:nvSpPr>
        <p:spPr>
          <a:xfrm>
            <a:off x="892976" y="3779083"/>
            <a:ext cx="3514191"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lt2"/>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lt2"/>
                </a:solidFill>
                <a:latin typeface="Lato Light"/>
                <a:ea typeface="Lato Light"/>
                <a:cs typeface="Lato Light"/>
                <a:sym typeface="Lato Light"/>
              </a:rPr>
              <a:t>, </a:t>
            </a:r>
            <a:r>
              <a:rPr lang="en-US" sz="1400">
                <a:solidFill>
                  <a:schemeClr val="lt2"/>
                </a:solidFill>
                <a:latin typeface="Lato Light"/>
                <a:ea typeface="Lato Light"/>
                <a:cs typeface="Lato Light"/>
                <a:sym typeface="Lato Light"/>
              </a:rPr>
              <a:t>Suitable for all categories business presentation</a:t>
            </a:r>
            <a:endParaRPr/>
          </a:p>
        </p:txBody>
      </p:sp>
      <p:sp>
        <p:nvSpPr>
          <p:cNvPr id="6835" name="Google Shape;6835;p137"/>
          <p:cNvSpPr txBox="1"/>
          <p:nvPr/>
        </p:nvSpPr>
        <p:spPr>
          <a:xfrm>
            <a:off x="892976" y="3506012"/>
            <a:ext cx="217880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Market Development</a:t>
            </a:r>
            <a:endParaRPr sz="1600" b="1">
              <a:solidFill>
                <a:schemeClr val="lt2"/>
              </a:solidFill>
              <a:latin typeface="Lato"/>
              <a:ea typeface="Lato"/>
              <a:cs typeface="Lato"/>
              <a:sym typeface="Lato"/>
            </a:endParaRPr>
          </a:p>
        </p:txBody>
      </p:sp>
      <p:sp>
        <p:nvSpPr>
          <p:cNvPr id="6836" name="Google Shape;6836;p137"/>
          <p:cNvSpPr txBox="1"/>
          <p:nvPr/>
        </p:nvSpPr>
        <p:spPr>
          <a:xfrm>
            <a:off x="7679625" y="2212302"/>
            <a:ext cx="3514191"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lt2"/>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lt2"/>
                </a:solidFill>
                <a:latin typeface="Lato Light"/>
                <a:ea typeface="Lato Light"/>
                <a:cs typeface="Lato Light"/>
                <a:sym typeface="Lato Light"/>
              </a:rPr>
              <a:t>, </a:t>
            </a:r>
            <a:r>
              <a:rPr lang="en-US" sz="1400">
                <a:solidFill>
                  <a:schemeClr val="lt2"/>
                </a:solidFill>
                <a:latin typeface="Lato Light"/>
                <a:ea typeface="Lato Light"/>
                <a:cs typeface="Lato Light"/>
                <a:sym typeface="Lato Light"/>
              </a:rPr>
              <a:t>Suitable for all categories business presentation</a:t>
            </a:r>
            <a:endParaRPr/>
          </a:p>
        </p:txBody>
      </p:sp>
      <p:sp>
        <p:nvSpPr>
          <p:cNvPr id="6837" name="Google Shape;6837;p137"/>
          <p:cNvSpPr txBox="1"/>
          <p:nvPr/>
        </p:nvSpPr>
        <p:spPr>
          <a:xfrm>
            <a:off x="7679625" y="1939231"/>
            <a:ext cx="225254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Product Development</a:t>
            </a:r>
            <a:endParaRPr sz="1600" b="1">
              <a:solidFill>
                <a:schemeClr val="lt2"/>
              </a:solidFill>
              <a:latin typeface="Lato"/>
              <a:ea typeface="Lato"/>
              <a:cs typeface="Lato"/>
              <a:sym typeface="Lato"/>
            </a:endParaRPr>
          </a:p>
        </p:txBody>
      </p:sp>
      <p:sp>
        <p:nvSpPr>
          <p:cNvPr id="6838" name="Google Shape;6838;p137"/>
          <p:cNvSpPr txBox="1"/>
          <p:nvPr/>
        </p:nvSpPr>
        <p:spPr>
          <a:xfrm>
            <a:off x="7679625" y="3779083"/>
            <a:ext cx="3514191"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lt2"/>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lt2"/>
                </a:solidFill>
                <a:latin typeface="Lato Light"/>
                <a:ea typeface="Lato Light"/>
                <a:cs typeface="Lato Light"/>
                <a:sym typeface="Lato Light"/>
              </a:rPr>
              <a:t>, </a:t>
            </a:r>
            <a:r>
              <a:rPr lang="en-US" sz="1400">
                <a:solidFill>
                  <a:schemeClr val="lt2"/>
                </a:solidFill>
                <a:latin typeface="Lato Light"/>
                <a:ea typeface="Lato Light"/>
                <a:cs typeface="Lato Light"/>
                <a:sym typeface="Lato Light"/>
              </a:rPr>
              <a:t>Suitable for all categories business presentation</a:t>
            </a:r>
            <a:endParaRPr/>
          </a:p>
        </p:txBody>
      </p:sp>
      <p:sp>
        <p:nvSpPr>
          <p:cNvPr id="6839" name="Google Shape;6839;p137"/>
          <p:cNvSpPr txBox="1"/>
          <p:nvPr/>
        </p:nvSpPr>
        <p:spPr>
          <a:xfrm>
            <a:off x="7679625" y="3506012"/>
            <a:ext cx="15872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Diversification</a:t>
            </a:r>
            <a:endParaRPr sz="1600" b="1">
              <a:solidFill>
                <a:schemeClr val="lt2"/>
              </a:solidFill>
              <a:latin typeface="Lato"/>
              <a:ea typeface="Lato"/>
              <a:cs typeface="Lato"/>
              <a:sym typeface="Lato"/>
            </a:endParaRPr>
          </a:p>
        </p:txBody>
      </p:sp>
      <p:sp>
        <p:nvSpPr>
          <p:cNvPr id="6840" name="Google Shape;6840;p137"/>
          <p:cNvSpPr txBox="1"/>
          <p:nvPr/>
        </p:nvSpPr>
        <p:spPr>
          <a:xfrm>
            <a:off x="794628" y="5133109"/>
            <a:ext cx="10559172"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400">
                <a:solidFill>
                  <a:schemeClr val="dk1"/>
                </a:solidFill>
                <a:latin typeface="Lato Light"/>
                <a:ea typeface="Lato Light"/>
                <a:cs typeface="Lato Light"/>
                <a:sym typeface="Lato Light"/>
              </a:rPr>
              <a:t>Lorem ipsum dolor sit amet, consectetur adipiscing elit. Nulla venenatis metus metus, ut congue mi iaculis vel. Vestibulum in enim urna. Cras quis venenatis turpis, non sodales velit. Aenean vel turpis vestibulum, elementum metus ac.Donec condimentum mi mi, nec lobortis metus porta vulputate. Etiam id lobortis ipsum. Aliquam erat volutpat. Aenean egestas leo id tincidunt posuere. Nulla vitae magna.</a:t>
            </a:r>
            <a:endParaRPr/>
          </a:p>
        </p:txBody>
      </p:sp>
      <p:sp>
        <p:nvSpPr>
          <p:cNvPr id="6841" name="Google Shape;6841;p137"/>
          <p:cNvSpPr/>
          <p:nvPr/>
        </p:nvSpPr>
        <p:spPr>
          <a:xfrm>
            <a:off x="6462002" y="3760802"/>
            <a:ext cx="757711" cy="593717"/>
          </a:xfrm>
          <a:custGeom>
            <a:avLst/>
            <a:gdLst/>
            <a:ahLst/>
            <a:cxnLst/>
            <a:rect l="l" t="t" r="r" b="b"/>
            <a:pathLst>
              <a:path w="211" h="165" extrusionOk="0">
                <a:moveTo>
                  <a:pt x="52" y="154"/>
                </a:moveTo>
                <a:cubicBezTo>
                  <a:pt x="52" y="160"/>
                  <a:pt x="47" y="165"/>
                  <a:pt x="41" y="165"/>
                </a:cubicBezTo>
                <a:cubicBezTo>
                  <a:pt x="35" y="165"/>
                  <a:pt x="31" y="160"/>
                  <a:pt x="31" y="154"/>
                </a:cubicBezTo>
                <a:cubicBezTo>
                  <a:pt x="31" y="149"/>
                  <a:pt x="35" y="144"/>
                  <a:pt x="41" y="144"/>
                </a:cubicBezTo>
                <a:cubicBezTo>
                  <a:pt x="47" y="144"/>
                  <a:pt x="52" y="149"/>
                  <a:pt x="52" y="154"/>
                </a:cubicBezTo>
                <a:close/>
                <a:moveTo>
                  <a:pt x="127" y="144"/>
                </a:moveTo>
                <a:cubicBezTo>
                  <a:pt x="121" y="144"/>
                  <a:pt x="116" y="149"/>
                  <a:pt x="116" y="154"/>
                </a:cubicBezTo>
                <a:cubicBezTo>
                  <a:pt x="116" y="160"/>
                  <a:pt x="121" y="165"/>
                  <a:pt x="127" y="165"/>
                </a:cubicBezTo>
                <a:cubicBezTo>
                  <a:pt x="133" y="165"/>
                  <a:pt x="137" y="160"/>
                  <a:pt x="137" y="154"/>
                </a:cubicBezTo>
                <a:cubicBezTo>
                  <a:pt x="137" y="149"/>
                  <a:pt x="133" y="144"/>
                  <a:pt x="127" y="144"/>
                </a:cubicBezTo>
                <a:close/>
                <a:moveTo>
                  <a:pt x="205" y="20"/>
                </a:moveTo>
                <a:cubicBezTo>
                  <a:pt x="180" y="20"/>
                  <a:pt x="180" y="20"/>
                  <a:pt x="180" y="20"/>
                </a:cubicBezTo>
                <a:cubicBezTo>
                  <a:pt x="179" y="20"/>
                  <a:pt x="177" y="21"/>
                  <a:pt x="176" y="22"/>
                </a:cubicBezTo>
                <a:cubicBezTo>
                  <a:pt x="168" y="22"/>
                  <a:pt x="168" y="22"/>
                  <a:pt x="168" y="22"/>
                </a:cubicBezTo>
                <a:cubicBezTo>
                  <a:pt x="166" y="22"/>
                  <a:pt x="165" y="23"/>
                  <a:pt x="164" y="25"/>
                </a:cubicBezTo>
                <a:cubicBezTo>
                  <a:pt x="143" y="96"/>
                  <a:pt x="143" y="96"/>
                  <a:pt x="143" y="96"/>
                </a:cubicBezTo>
                <a:cubicBezTo>
                  <a:pt x="31" y="109"/>
                  <a:pt x="31" y="109"/>
                  <a:pt x="31" y="109"/>
                </a:cubicBezTo>
                <a:cubicBezTo>
                  <a:pt x="8" y="53"/>
                  <a:pt x="8" y="53"/>
                  <a:pt x="8" y="53"/>
                </a:cubicBezTo>
                <a:cubicBezTo>
                  <a:pt x="7" y="51"/>
                  <a:pt x="4" y="50"/>
                  <a:pt x="2" y="51"/>
                </a:cubicBezTo>
                <a:cubicBezTo>
                  <a:pt x="1" y="52"/>
                  <a:pt x="0" y="54"/>
                  <a:pt x="0" y="56"/>
                </a:cubicBezTo>
                <a:cubicBezTo>
                  <a:pt x="25" y="113"/>
                  <a:pt x="25" y="113"/>
                  <a:pt x="25" y="113"/>
                </a:cubicBezTo>
                <a:cubicBezTo>
                  <a:pt x="19" y="134"/>
                  <a:pt x="19" y="134"/>
                  <a:pt x="19" y="134"/>
                </a:cubicBezTo>
                <a:cubicBezTo>
                  <a:pt x="18" y="136"/>
                  <a:pt x="18" y="137"/>
                  <a:pt x="19" y="138"/>
                </a:cubicBezTo>
                <a:cubicBezTo>
                  <a:pt x="20" y="139"/>
                  <a:pt x="21" y="140"/>
                  <a:pt x="22" y="140"/>
                </a:cubicBezTo>
                <a:cubicBezTo>
                  <a:pt x="149" y="140"/>
                  <a:pt x="149" y="140"/>
                  <a:pt x="149" y="140"/>
                </a:cubicBezTo>
                <a:cubicBezTo>
                  <a:pt x="151" y="140"/>
                  <a:pt x="153" y="138"/>
                  <a:pt x="153" y="136"/>
                </a:cubicBezTo>
                <a:cubicBezTo>
                  <a:pt x="153" y="134"/>
                  <a:pt x="151" y="132"/>
                  <a:pt x="149" y="132"/>
                </a:cubicBezTo>
                <a:cubicBezTo>
                  <a:pt x="28" y="132"/>
                  <a:pt x="28" y="132"/>
                  <a:pt x="28" y="132"/>
                </a:cubicBezTo>
                <a:cubicBezTo>
                  <a:pt x="31" y="117"/>
                  <a:pt x="31" y="117"/>
                  <a:pt x="31" y="117"/>
                </a:cubicBezTo>
                <a:cubicBezTo>
                  <a:pt x="146" y="104"/>
                  <a:pt x="146" y="104"/>
                  <a:pt x="146" y="104"/>
                </a:cubicBezTo>
                <a:cubicBezTo>
                  <a:pt x="148" y="103"/>
                  <a:pt x="149" y="102"/>
                  <a:pt x="149" y="101"/>
                </a:cubicBezTo>
                <a:cubicBezTo>
                  <a:pt x="171" y="30"/>
                  <a:pt x="171" y="30"/>
                  <a:pt x="171" y="30"/>
                </a:cubicBezTo>
                <a:cubicBezTo>
                  <a:pt x="176" y="30"/>
                  <a:pt x="176" y="30"/>
                  <a:pt x="176" y="30"/>
                </a:cubicBezTo>
                <a:cubicBezTo>
                  <a:pt x="177" y="31"/>
                  <a:pt x="179" y="32"/>
                  <a:pt x="180" y="32"/>
                </a:cubicBezTo>
                <a:cubicBezTo>
                  <a:pt x="205" y="32"/>
                  <a:pt x="205" y="32"/>
                  <a:pt x="205" y="32"/>
                </a:cubicBezTo>
                <a:cubicBezTo>
                  <a:pt x="209" y="32"/>
                  <a:pt x="211" y="29"/>
                  <a:pt x="211" y="26"/>
                </a:cubicBezTo>
                <a:cubicBezTo>
                  <a:pt x="211" y="23"/>
                  <a:pt x="209" y="20"/>
                  <a:pt x="205" y="20"/>
                </a:cubicBezTo>
                <a:close/>
                <a:moveTo>
                  <a:pt x="100" y="19"/>
                </a:moveTo>
                <a:cubicBezTo>
                  <a:pt x="75" y="19"/>
                  <a:pt x="75" y="19"/>
                  <a:pt x="75" y="19"/>
                </a:cubicBezTo>
                <a:cubicBezTo>
                  <a:pt x="75" y="73"/>
                  <a:pt x="75" y="73"/>
                  <a:pt x="75" y="73"/>
                </a:cubicBezTo>
                <a:cubicBezTo>
                  <a:pt x="100" y="73"/>
                  <a:pt x="100" y="73"/>
                  <a:pt x="100" y="73"/>
                </a:cubicBezTo>
                <a:lnTo>
                  <a:pt x="100" y="19"/>
                </a:lnTo>
                <a:close/>
                <a:moveTo>
                  <a:pt x="139" y="0"/>
                </a:moveTo>
                <a:cubicBezTo>
                  <a:pt x="114" y="0"/>
                  <a:pt x="114" y="0"/>
                  <a:pt x="114" y="0"/>
                </a:cubicBezTo>
                <a:cubicBezTo>
                  <a:pt x="114" y="73"/>
                  <a:pt x="114" y="73"/>
                  <a:pt x="114" y="73"/>
                </a:cubicBezTo>
                <a:cubicBezTo>
                  <a:pt x="139" y="73"/>
                  <a:pt x="139" y="73"/>
                  <a:pt x="139" y="73"/>
                </a:cubicBezTo>
                <a:lnTo>
                  <a:pt x="139" y="0"/>
                </a:lnTo>
                <a:close/>
                <a:moveTo>
                  <a:pt x="62" y="38"/>
                </a:moveTo>
                <a:cubicBezTo>
                  <a:pt x="37" y="38"/>
                  <a:pt x="37" y="38"/>
                  <a:pt x="37" y="38"/>
                </a:cubicBezTo>
                <a:cubicBezTo>
                  <a:pt x="37" y="73"/>
                  <a:pt x="37" y="73"/>
                  <a:pt x="37" y="73"/>
                </a:cubicBezTo>
                <a:cubicBezTo>
                  <a:pt x="62" y="73"/>
                  <a:pt x="62" y="73"/>
                  <a:pt x="62" y="73"/>
                </a:cubicBezTo>
                <a:lnTo>
                  <a:pt x="62" y="3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42" name="Google Shape;6842;p137"/>
          <p:cNvSpPr/>
          <p:nvPr/>
        </p:nvSpPr>
        <p:spPr>
          <a:xfrm>
            <a:off x="6454410" y="2315305"/>
            <a:ext cx="772895" cy="733416"/>
          </a:xfrm>
          <a:custGeom>
            <a:avLst/>
            <a:gdLst/>
            <a:ahLst/>
            <a:cxnLst/>
            <a:rect l="l" t="t" r="r" b="b"/>
            <a:pathLst>
              <a:path w="215" h="204" extrusionOk="0">
                <a:moveTo>
                  <a:pt x="141" y="194"/>
                </a:moveTo>
                <a:cubicBezTo>
                  <a:pt x="141" y="200"/>
                  <a:pt x="137" y="204"/>
                  <a:pt x="131" y="204"/>
                </a:cubicBezTo>
                <a:cubicBezTo>
                  <a:pt x="125" y="204"/>
                  <a:pt x="120" y="200"/>
                  <a:pt x="120" y="194"/>
                </a:cubicBezTo>
                <a:cubicBezTo>
                  <a:pt x="120" y="188"/>
                  <a:pt x="125" y="183"/>
                  <a:pt x="131" y="183"/>
                </a:cubicBezTo>
                <a:cubicBezTo>
                  <a:pt x="137" y="183"/>
                  <a:pt x="141" y="188"/>
                  <a:pt x="141" y="194"/>
                </a:cubicBezTo>
                <a:close/>
                <a:moveTo>
                  <a:pt x="16" y="74"/>
                </a:moveTo>
                <a:cubicBezTo>
                  <a:pt x="0" y="58"/>
                  <a:pt x="0" y="32"/>
                  <a:pt x="16" y="16"/>
                </a:cubicBezTo>
                <a:cubicBezTo>
                  <a:pt x="32" y="0"/>
                  <a:pt x="58" y="0"/>
                  <a:pt x="74" y="16"/>
                </a:cubicBezTo>
                <a:cubicBezTo>
                  <a:pt x="89" y="30"/>
                  <a:pt x="90" y="52"/>
                  <a:pt x="79" y="68"/>
                </a:cubicBezTo>
                <a:cubicBezTo>
                  <a:pt x="81" y="70"/>
                  <a:pt x="81" y="70"/>
                  <a:pt x="81" y="70"/>
                </a:cubicBezTo>
                <a:cubicBezTo>
                  <a:pt x="82" y="69"/>
                  <a:pt x="82" y="69"/>
                  <a:pt x="82" y="69"/>
                </a:cubicBezTo>
                <a:cubicBezTo>
                  <a:pt x="83" y="68"/>
                  <a:pt x="86" y="68"/>
                  <a:pt x="88" y="69"/>
                </a:cubicBezTo>
                <a:cubicBezTo>
                  <a:pt x="128" y="110"/>
                  <a:pt x="128" y="110"/>
                  <a:pt x="128" y="110"/>
                </a:cubicBezTo>
                <a:cubicBezTo>
                  <a:pt x="130" y="112"/>
                  <a:pt x="130" y="115"/>
                  <a:pt x="128" y="116"/>
                </a:cubicBezTo>
                <a:cubicBezTo>
                  <a:pt x="128" y="117"/>
                  <a:pt x="128" y="117"/>
                  <a:pt x="128" y="117"/>
                </a:cubicBezTo>
                <a:cubicBezTo>
                  <a:pt x="128" y="117"/>
                  <a:pt x="128" y="117"/>
                  <a:pt x="128" y="117"/>
                </a:cubicBezTo>
                <a:cubicBezTo>
                  <a:pt x="129" y="118"/>
                  <a:pt x="129" y="120"/>
                  <a:pt x="128" y="121"/>
                </a:cubicBezTo>
                <a:cubicBezTo>
                  <a:pt x="121" y="128"/>
                  <a:pt x="121" y="128"/>
                  <a:pt x="121" y="128"/>
                </a:cubicBezTo>
                <a:cubicBezTo>
                  <a:pt x="120" y="129"/>
                  <a:pt x="118" y="129"/>
                  <a:pt x="117" y="128"/>
                </a:cubicBezTo>
                <a:cubicBezTo>
                  <a:pt x="117" y="128"/>
                  <a:pt x="117" y="128"/>
                  <a:pt x="117" y="128"/>
                </a:cubicBezTo>
                <a:cubicBezTo>
                  <a:pt x="116" y="128"/>
                  <a:pt x="116" y="128"/>
                  <a:pt x="116" y="128"/>
                </a:cubicBezTo>
                <a:cubicBezTo>
                  <a:pt x="115" y="130"/>
                  <a:pt x="112" y="130"/>
                  <a:pt x="110" y="128"/>
                </a:cubicBezTo>
                <a:cubicBezTo>
                  <a:pt x="69" y="88"/>
                  <a:pt x="69" y="88"/>
                  <a:pt x="69" y="88"/>
                </a:cubicBezTo>
                <a:cubicBezTo>
                  <a:pt x="68" y="86"/>
                  <a:pt x="68" y="83"/>
                  <a:pt x="69" y="82"/>
                </a:cubicBezTo>
                <a:cubicBezTo>
                  <a:pt x="70" y="81"/>
                  <a:pt x="70" y="81"/>
                  <a:pt x="70" y="81"/>
                </a:cubicBezTo>
                <a:cubicBezTo>
                  <a:pt x="68" y="79"/>
                  <a:pt x="68" y="79"/>
                  <a:pt x="68" y="79"/>
                </a:cubicBezTo>
                <a:cubicBezTo>
                  <a:pt x="52" y="90"/>
                  <a:pt x="30" y="88"/>
                  <a:pt x="16" y="74"/>
                </a:cubicBezTo>
                <a:close/>
                <a:moveTo>
                  <a:pt x="26" y="65"/>
                </a:moveTo>
                <a:cubicBezTo>
                  <a:pt x="37" y="75"/>
                  <a:pt x="54" y="75"/>
                  <a:pt x="65" y="65"/>
                </a:cubicBezTo>
                <a:cubicBezTo>
                  <a:pt x="75" y="54"/>
                  <a:pt x="75" y="36"/>
                  <a:pt x="65" y="26"/>
                </a:cubicBezTo>
                <a:cubicBezTo>
                  <a:pt x="54" y="15"/>
                  <a:pt x="37" y="15"/>
                  <a:pt x="26" y="26"/>
                </a:cubicBezTo>
                <a:cubicBezTo>
                  <a:pt x="15" y="36"/>
                  <a:pt x="15" y="54"/>
                  <a:pt x="26" y="65"/>
                </a:cubicBezTo>
                <a:close/>
                <a:moveTo>
                  <a:pt x="45" y="183"/>
                </a:moveTo>
                <a:cubicBezTo>
                  <a:pt x="39" y="183"/>
                  <a:pt x="35" y="188"/>
                  <a:pt x="35" y="194"/>
                </a:cubicBezTo>
                <a:cubicBezTo>
                  <a:pt x="35" y="200"/>
                  <a:pt x="39" y="204"/>
                  <a:pt x="45" y="204"/>
                </a:cubicBezTo>
                <a:cubicBezTo>
                  <a:pt x="51" y="204"/>
                  <a:pt x="56" y="200"/>
                  <a:pt x="56" y="194"/>
                </a:cubicBezTo>
                <a:cubicBezTo>
                  <a:pt x="56" y="188"/>
                  <a:pt x="51" y="183"/>
                  <a:pt x="45" y="183"/>
                </a:cubicBezTo>
                <a:close/>
                <a:moveTo>
                  <a:pt x="209" y="60"/>
                </a:moveTo>
                <a:cubicBezTo>
                  <a:pt x="184" y="60"/>
                  <a:pt x="184" y="60"/>
                  <a:pt x="184" y="60"/>
                </a:cubicBezTo>
                <a:cubicBezTo>
                  <a:pt x="183" y="60"/>
                  <a:pt x="181" y="61"/>
                  <a:pt x="180" y="62"/>
                </a:cubicBezTo>
                <a:cubicBezTo>
                  <a:pt x="172" y="62"/>
                  <a:pt x="172" y="62"/>
                  <a:pt x="172" y="62"/>
                </a:cubicBezTo>
                <a:cubicBezTo>
                  <a:pt x="170" y="62"/>
                  <a:pt x="169" y="63"/>
                  <a:pt x="168" y="65"/>
                </a:cubicBezTo>
                <a:cubicBezTo>
                  <a:pt x="147" y="136"/>
                  <a:pt x="147" y="136"/>
                  <a:pt x="147" y="136"/>
                </a:cubicBezTo>
                <a:cubicBezTo>
                  <a:pt x="35" y="148"/>
                  <a:pt x="35" y="148"/>
                  <a:pt x="35" y="148"/>
                </a:cubicBezTo>
                <a:cubicBezTo>
                  <a:pt x="12" y="93"/>
                  <a:pt x="12" y="93"/>
                  <a:pt x="12" y="93"/>
                </a:cubicBezTo>
                <a:cubicBezTo>
                  <a:pt x="11" y="91"/>
                  <a:pt x="8" y="90"/>
                  <a:pt x="6" y="90"/>
                </a:cubicBezTo>
                <a:cubicBezTo>
                  <a:pt x="5" y="91"/>
                  <a:pt x="4" y="94"/>
                  <a:pt x="4" y="96"/>
                </a:cubicBezTo>
                <a:cubicBezTo>
                  <a:pt x="29" y="153"/>
                  <a:pt x="29" y="153"/>
                  <a:pt x="29" y="153"/>
                </a:cubicBezTo>
                <a:cubicBezTo>
                  <a:pt x="23" y="174"/>
                  <a:pt x="23" y="174"/>
                  <a:pt x="23" y="174"/>
                </a:cubicBezTo>
                <a:cubicBezTo>
                  <a:pt x="22" y="175"/>
                  <a:pt x="22" y="177"/>
                  <a:pt x="23" y="178"/>
                </a:cubicBezTo>
                <a:cubicBezTo>
                  <a:pt x="24" y="179"/>
                  <a:pt x="25" y="179"/>
                  <a:pt x="26" y="179"/>
                </a:cubicBezTo>
                <a:cubicBezTo>
                  <a:pt x="153" y="179"/>
                  <a:pt x="153" y="179"/>
                  <a:pt x="153" y="179"/>
                </a:cubicBezTo>
                <a:cubicBezTo>
                  <a:pt x="155" y="179"/>
                  <a:pt x="157" y="178"/>
                  <a:pt x="157" y="175"/>
                </a:cubicBezTo>
                <a:cubicBezTo>
                  <a:pt x="157" y="173"/>
                  <a:pt x="155" y="172"/>
                  <a:pt x="153" y="172"/>
                </a:cubicBezTo>
                <a:cubicBezTo>
                  <a:pt x="32" y="172"/>
                  <a:pt x="32" y="172"/>
                  <a:pt x="32" y="172"/>
                </a:cubicBezTo>
                <a:cubicBezTo>
                  <a:pt x="35" y="156"/>
                  <a:pt x="35" y="156"/>
                  <a:pt x="35" y="156"/>
                </a:cubicBezTo>
                <a:cubicBezTo>
                  <a:pt x="150" y="143"/>
                  <a:pt x="150" y="143"/>
                  <a:pt x="150" y="143"/>
                </a:cubicBezTo>
                <a:cubicBezTo>
                  <a:pt x="152" y="143"/>
                  <a:pt x="153" y="142"/>
                  <a:pt x="153" y="140"/>
                </a:cubicBezTo>
                <a:cubicBezTo>
                  <a:pt x="175" y="69"/>
                  <a:pt x="175" y="69"/>
                  <a:pt x="175" y="69"/>
                </a:cubicBezTo>
                <a:cubicBezTo>
                  <a:pt x="180" y="69"/>
                  <a:pt x="180" y="69"/>
                  <a:pt x="180" y="69"/>
                </a:cubicBezTo>
                <a:cubicBezTo>
                  <a:pt x="181" y="71"/>
                  <a:pt x="183" y="71"/>
                  <a:pt x="184" y="71"/>
                </a:cubicBezTo>
                <a:cubicBezTo>
                  <a:pt x="209" y="71"/>
                  <a:pt x="209" y="71"/>
                  <a:pt x="209" y="71"/>
                </a:cubicBezTo>
                <a:cubicBezTo>
                  <a:pt x="213" y="71"/>
                  <a:pt x="215" y="69"/>
                  <a:pt x="215" y="66"/>
                </a:cubicBezTo>
                <a:cubicBezTo>
                  <a:pt x="215" y="62"/>
                  <a:pt x="213" y="60"/>
                  <a:pt x="209" y="6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43" name="Google Shape;6843;p137"/>
          <p:cNvSpPr/>
          <p:nvPr/>
        </p:nvSpPr>
        <p:spPr>
          <a:xfrm>
            <a:off x="5105341" y="2361618"/>
            <a:ext cx="771377" cy="640790"/>
          </a:xfrm>
          <a:custGeom>
            <a:avLst/>
            <a:gdLst/>
            <a:ahLst/>
            <a:cxnLst/>
            <a:rect l="l" t="t" r="r" b="b"/>
            <a:pathLst>
              <a:path w="215" h="178" extrusionOk="0">
                <a:moveTo>
                  <a:pt x="54" y="168"/>
                </a:moveTo>
                <a:cubicBezTo>
                  <a:pt x="54" y="174"/>
                  <a:pt x="49" y="178"/>
                  <a:pt x="43" y="178"/>
                </a:cubicBezTo>
                <a:cubicBezTo>
                  <a:pt x="37" y="178"/>
                  <a:pt x="33" y="174"/>
                  <a:pt x="33" y="168"/>
                </a:cubicBezTo>
                <a:cubicBezTo>
                  <a:pt x="33" y="162"/>
                  <a:pt x="37" y="157"/>
                  <a:pt x="43" y="157"/>
                </a:cubicBezTo>
                <a:cubicBezTo>
                  <a:pt x="49" y="157"/>
                  <a:pt x="54" y="162"/>
                  <a:pt x="54" y="168"/>
                </a:cubicBezTo>
                <a:close/>
                <a:moveTo>
                  <a:pt x="129" y="157"/>
                </a:moveTo>
                <a:cubicBezTo>
                  <a:pt x="123" y="157"/>
                  <a:pt x="118" y="162"/>
                  <a:pt x="118" y="168"/>
                </a:cubicBezTo>
                <a:cubicBezTo>
                  <a:pt x="118" y="174"/>
                  <a:pt x="123" y="178"/>
                  <a:pt x="129" y="178"/>
                </a:cubicBezTo>
                <a:cubicBezTo>
                  <a:pt x="135" y="178"/>
                  <a:pt x="139" y="174"/>
                  <a:pt x="139" y="168"/>
                </a:cubicBezTo>
                <a:cubicBezTo>
                  <a:pt x="139" y="162"/>
                  <a:pt x="135" y="157"/>
                  <a:pt x="129" y="157"/>
                </a:cubicBezTo>
                <a:close/>
                <a:moveTo>
                  <a:pt x="207" y="32"/>
                </a:moveTo>
                <a:cubicBezTo>
                  <a:pt x="182" y="32"/>
                  <a:pt x="182" y="32"/>
                  <a:pt x="182" y="32"/>
                </a:cubicBezTo>
                <a:cubicBezTo>
                  <a:pt x="181" y="32"/>
                  <a:pt x="179" y="33"/>
                  <a:pt x="178" y="34"/>
                </a:cubicBezTo>
                <a:cubicBezTo>
                  <a:pt x="170" y="34"/>
                  <a:pt x="170" y="34"/>
                  <a:pt x="170" y="34"/>
                </a:cubicBezTo>
                <a:cubicBezTo>
                  <a:pt x="168" y="34"/>
                  <a:pt x="165" y="36"/>
                  <a:pt x="165" y="38"/>
                </a:cubicBezTo>
                <a:cubicBezTo>
                  <a:pt x="144" y="108"/>
                  <a:pt x="144" y="108"/>
                  <a:pt x="144" y="108"/>
                </a:cubicBezTo>
                <a:cubicBezTo>
                  <a:pt x="34" y="121"/>
                  <a:pt x="34" y="121"/>
                  <a:pt x="34" y="121"/>
                </a:cubicBezTo>
                <a:cubicBezTo>
                  <a:pt x="11" y="66"/>
                  <a:pt x="11" y="66"/>
                  <a:pt x="11" y="66"/>
                </a:cubicBezTo>
                <a:cubicBezTo>
                  <a:pt x="10" y="63"/>
                  <a:pt x="7" y="62"/>
                  <a:pt x="4" y="63"/>
                </a:cubicBezTo>
                <a:cubicBezTo>
                  <a:pt x="3" y="64"/>
                  <a:pt x="2" y="65"/>
                  <a:pt x="1" y="66"/>
                </a:cubicBezTo>
                <a:cubicBezTo>
                  <a:pt x="0" y="67"/>
                  <a:pt x="0" y="69"/>
                  <a:pt x="1" y="70"/>
                </a:cubicBezTo>
                <a:cubicBezTo>
                  <a:pt x="25" y="127"/>
                  <a:pt x="25" y="127"/>
                  <a:pt x="25" y="127"/>
                </a:cubicBezTo>
                <a:cubicBezTo>
                  <a:pt x="19" y="147"/>
                  <a:pt x="19" y="147"/>
                  <a:pt x="19" y="147"/>
                </a:cubicBezTo>
                <a:cubicBezTo>
                  <a:pt x="19" y="149"/>
                  <a:pt x="19" y="151"/>
                  <a:pt x="20" y="152"/>
                </a:cubicBezTo>
                <a:cubicBezTo>
                  <a:pt x="21" y="154"/>
                  <a:pt x="22" y="155"/>
                  <a:pt x="24" y="155"/>
                </a:cubicBezTo>
                <a:cubicBezTo>
                  <a:pt x="151" y="155"/>
                  <a:pt x="151" y="155"/>
                  <a:pt x="151" y="155"/>
                </a:cubicBezTo>
                <a:cubicBezTo>
                  <a:pt x="154" y="155"/>
                  <a:pt x="156" y="152"/>
                  <a:pt x="156" y="149"/>
                </a:cubicBezTo>
                <a:cubicBezTo>
                  <a:pt x="156" y="146"/>
                  <a:pt x="154" y="144"/>
                  <a:pt x="151" y="144"/>
                </a:cubicBezTo>
                <a:cubicBezTo>
                  <a:pt x="32" y="144"/>
                  <a:pt x="32" y="144"/>
                  <a:pt x="32" y="144"/>
                </a:cubicBezTo>
                <a:cubicBezTo>
                  <a:pt x="35" y="132"/>
                  <a:pt x="35" y="132"/>
                  <a:pt x="35" y="132"/>
                </a:cubicBezTo>
                <a:cubicBezTo>
                  <a:pt x="148" y="119"/>
                  <a:pt x="148" y="119"/>
                  <a:pt x="148" y="119"/>
                </a:cubicBezTo>
                <a:cubicBezTo>
                  <a:pt x="150" y="118"/>
                  <a:pt x="152" y="117"/>
                  <a:pt x="153" y="115"/>
                </a:cubicBezTo>
                <a:cubicBezTo>
                  <a:pt x="174" y="45"/>
                  <a:pt x="174" y="45"/>
                  <a:pt x="174" y="45"/>
                </a:cubicBezTo>
                <a:cubicBezTo>
                  <a:pt x="178" y="45"/>
                  <a:pt x="178" y="45"/>
                  <a:pt x="178" y="45"/>
                </a:cubicBezTo>
                <a:cubicBezTo>
                  <a:pt x="179" y="46"/>
                  <a:pt x="181" y="47"/>
                  <a:pt x="182" y="47"/>
                </a:cubicBezTo>
                <a:cubicBezTo>
                  <a:pt x="207" y="47"/>
                  <a:pt x="207" y="47"/>
                  <a:pt x="207" y="47"/>
                </a:cubicBezTo>
                <a:cubicBezTo>
                  <a:pt x="211" y="47"/>
                  <a:pt x="215" y="44"/>
                  <a:pt x="215" y="40"/>
                </a:cubicBezTo>
                <a:cubicBezTo>
                  <a:pt x="215" y="36"/>
                  <a:pt x="211" y="32"/>
                  <a:pt x="207" y="32"/>
                </a:cubicBezTo>
                <a:close/>
                <a:moveTo>
                  <a:pt x="116" y="46"/>
                </a:moveTo>
                <a:cubicBezTo>
                  <a:pt x="106" y="46"/>
                  <a:pt x="106" y="46"/>
                  <a:pt x="106" y="46"/>
                </a:cubicBezTo>
                <a:cubicBezTo>
                  <a:pt x="106" y="0"/>
                  <a:pt x="106" y="0"/>
                  <a:pt x="106" y="0"/>
                </a:cubicBezTo>
                <a:cubicBezTo>
                  <a:pt x="67" y="0"/>
                  <a:pt x="67" y="0"/>
                  <a:pt x="67" y="0"/>
                </a:cubicBezTo>
                <a:cubicBezTo>
                  <a:pt x="67" y="46"/>
                  <a:pt x="67" y="46"/>
                  <a:pt x="67" y="46"/>
                </a:cubicBezTo>
                <a:cubicBezTo>
                  <a:pt x="56" y="46"/>
                  <a:pt x="56" y="46"/>
                  <a:pt x="56" y="46"/>
                </a:cubicBezTo>
                <a:cubicBezTo>
                  <a:pt x="86" y="76"/>
                  <a:pt x="86" y="76"/>
                  <a:pt x="86" y="76"/>
                </a:cubicBezTo>
                <a:lnTo>
                  <a:pt x="116" y="4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44" name="Google Shape;6844;p137"/>
          <p:cNvSpPr/>
          <p:nvPr/>
        </p:nvSpPr>
        <p:spPr>
          <a:xfrm>
            <a:off x="5112933" y="3739543"/>
            <a:ext cx="756192" cy="636234"/>
          </a:xfrm>
          <a:custGeom>
            <a:avLst/>
            <a:gdLst/>
            <a:ahLst/>
            <a:cxnLst/>
            <a:rect l="l" t="t" r="r" b="b"/>
            <a:pathLst>
              <a:path w="211" h="177" extrusionOk="0">
                <a:moveTo>
                  <a:pt x="209" y="164"/>
                </a:moveTo>
                <a:cubicBezTo>
                  <a:pt x="210" y="164"/>
                  <a:pt x="210" y="164"/>
                  <a:pt x="210" y="164"/>
                </a:cubicBezTo>
                <a:cubicBezTo>
                  <a:pt x="211" y="162"/>
                  <a:pt x="211" y="160"/>
                  <a:pt x="210" y="158"/>
                </a:cubicBezTo>
                <a:cubicBezTo>
                  <a:pt x="171" y="119"/>
                  <a:pt x="171" y="119"/>
                  <a:pt x="171" y="119"/>
                </a:cubicBezTo>
                <a:cubicBezTo>
                  <a:pt x="169" y="118"/>
                  <a:pt x="167" y="118"/>
                  <a:pt x="165" y="119"/>
                </a:cubicBezTo>
                <a:cubicBezTo>
                  <a:pt x="164" y="120"/>
                  <a:pt x="164" y="120"/>
                  <a:pt x="164" y="120"/>
                </a:cubicBezTo>
                <a:cubicBezTo>
                  <a:pt x="163" y="118"/>
                  <a:pt x="163" y="118"/>
                  <a:pt x="163" y="118"/>
                </a:cubicBezTo>
                <a:cubicBezTo>
                  <a:pt x="173" y="103"/>
                  <a:pt x="171" y="82"/>
                  <a:pt x="158" y="68"/>
                </a:cubicBezTo>
                <a:cubicBezTo>
                  <a:pt x="143" y="53"/>
                  <a:pt x="118" y="53"/>
                  <a:pt x="102" y="68"/>
                </a:cubicBezTo>
                <a:cubicBezTo>
                  <a:pt x="87" y="84"/>
                  <a:pt x="87" y="109"/>
                  <a:pt x="102" y="124"/>
                </a:cubicBezTo>
                <a:cubicBezTo>
                  <a:pt x="116" y="137"/>
                  <a:pt x="137" y="139"/>
                  <a:pt x="152" y="129"/>
                </a:cubicBezTo>
                <a:cubicBezTo>
                  <a:pt x="154" y="130"/>
                  <a:pt x="154" y="130"/>
                  <a:pt x="154" y="130"/>
                </a:cubicBezTo>
                <a:cubicBezTo>
                  <a:pt x="153" y="131"/>
                  <a:pt x="153" y="131"/>
                  <a:pt x="153" y="131"/>
                </a:cubicBezTo>
                <a:cubicBezTo>
                  <a:pt x="152" y="132"/>
                  <a:pt x="152" y="135"/>
                  <a:pt x="153" y="137"/>
                </a:cubicBezTo>
                <a:cubicBezTo>
                  <a:pt x="192" y="176"/>
                  <a:pt x="192" y="176"/>
                  <a:pt x="192" y="176"/>
                </a:cubicBezTo>
                <a:cubicBezTo>
                  <a:pt x="194" y="177"/>
                  <a:pt x="196" y="177"/>
                  <a:pt x="198" y="176"/>
                </a:cubicBezTo>
                <a:cubicBezTo>
                  <a:pt x="198" y="175"/>
                  <a:pt x="198" y="175"/>
                  <a:pt x="198" y="175"/>
                </a:cubicBezTo>
                <a:cubicBezTo>
                  <a:pt x="199" y="176"/>
                  <a:pt x="199" y="176"/>
                  <a:pt x="199" y="176"/>
                </a:cubicBezTo>
                <a:cubicBezTo>
                  <a:pt x="200" y="177"/>
                  <a:pt x="201" y="177"/>
                  <a:pt x="202" y="176"/>
                </a:cubicBezTo>
                <a:cubicBezTo>
                  <a:pt x="210" y="168"/>
                  <a:pt x="210" y="168"/>
                  <a:pt x="210" y="168"/>
                </a:cubicBezTo>
                <a:cubicBezTo>
                  <a:pt x="211" y="167"/>
                  <a:pt x="211" y="166"/>
                  <a:pt x="210" y="165"/>
                </a:cubicBezTo>
                <a:lnTo>
                  <a:pt x="209" y="164"/>
                </a:lnTo>
                <a:close/>
                <a:moveTo>
                  <a:pt x="151" y="117"/>
                </a:moveTo>
                <a:cubicBezTo>
                  <a:pt x="139" y="128"/>
                  <a:pt x="121" y="128"/>
                  <a:pt x="109" y="117"/>
                </a:cubicBezTo>
                <a:cubicBezTo>
                  <a:pt x="98" y="105"/>
                  <a:pt x="98" y="87"/>
                  <a:pt x="109" y="75"/>
                </a:cubicBezTo>
                <a:cubicBezTo>
                  <a:pt x="121" y="64"/>
                  <a:pt x="139" y="64"/>
                  <a:pt x="151" y="75"/>
                </a:cubicBezTo>
                <a:cubicBezTo>
                  <a:pt x="162" y="87"/>
                  <a:pt x="162" y="105"/>
                  <a:pt x="151" y="117"/>
                </a:cubicBezTo>
                <a:close/>
                <a:moveTo>
                  <a:pt x="91" y="119"/>
                </a:moveTo>
                <a:cubicBezTo>
                  <a:pt x="91" y="130"/>
                  <a:pt x="91" y="130"/>
                  <a:pt x="91" y="130"/>
                </a:cubicBezTo>
                <a:cubicBezTo>
                  <a:pt x="100" y="130"/>
                  <a:pt x="100" y="130"/>
                  <a:pt x="100" y="130"/>
                </a:cubicBezTo>
                <a:cubicBezTo>
                  <a:pt x="102" y="132"/>
                  <a:pt x="104" y="134"/>
                  <a:pt x="107" y="135"/>
                </a:cubicBezTo>
                <a:cubicBezTo>
                  <a:pt x="86" y="135"/>
                  <a:pt x="86" y="135"/>
                  <a:pt x="86" y="135"/>
                </a:cubicBezTo>
                <a:cubicBezTo>
                  <a:pt x="86" y="106"/>
                  <a:pt x="86" y="106"/>
                  <a:pt x="86" y="106"/>
                </a:cubicBezTo>
                <a:cubicBezTo>
                  <a:pt x="87" y="110"/>
                  <a:pt x="88" y="115"/>
                  <a:pt x="91" y="119"/>
                </a:cubicBezTo>
                <a:close/>
                <a:moveTo>
                  <a:pt x="149" y="151"/>
                </a:moveTo>
                <a:cubicBezTo>
                  <a:pt x="71" y="151"/>
                  <a:pt x="71" y="151"/>
                  <a:pt x="71" y="151"/>
                </a:cubicBezTo>
                <a:cubicBezTo>
                  <a:pt x="71" y="100"/>
                  <a:pt x="71" y="100"/>
                  <a:pt x="71" y="100"/>
                </a:cubicBezTo>
                <a:cubicBezTo>
                  <a:pt x="30" y="100"/>
                  <a:pt x="30" y="100"/>
                  <a:pt x="30" y="100"/>
                </a:cubicBezTo>
                <a:cubicBezTo>
                  <a:pt x="30" y="151"/>
                  <a:pt x="30" y="151"/>
                  <a:pt x="30" y="151"/>
                </a:cubicBezTo>
                <a:cubicBezTo>
                  <a:pt x="21" y="151"/>
                  <a:pt x="21" y="151"/>
                  <a:pt x="21" y="151"/>
                </a:cubicBezTo>
                <a:cubicBezTo>
                  <a:pt x="21" y="90"/>
                  <a:pt x="21" y="90"/>
                  <a:pt x="21" y="90"/>
                </a:cubicBezTo>
                <a:cubicBezTo>
                  <a:pt x="26" y="89"/>
                  <a:pt x="30" y="87"/>
                  <a:pt x="32" y="83"/>
                </a:cubicBezTo>
                <a:cubicBezTo>
                  <a:pt x="35" y="87"/>
                  <a:pt x="40" y="90"/>
                  <a:pt x="45" y="90"/>
                </a:cubicBezTo>
                <a:cubicBezTo>
                  <a:pt x="45" y="90"/>
                  <a:pt x="45" y="90"/>
                  <a:pt x="45" y="90"/>
                </a:cubicBezTo>
                <a:cubicBezTo>
                  <a:pt x="51" y="90"/>
                  <a:pt x="56" y="87"/>
                  <a:pt x="59" y="83"/>
                </a:cubicBezTo>
                <a:cubicBezTo>
                  <a:pt x="61" y="87"/>
                  <a:pt x="66" y="90"/>
                  <a:pt x="72" y="90"/>
                </a:cubicBezTo>
                <a:cubicBezTo>
                  <a:pt x="72" y="90"/>
                  <a:pt x="72" y="90"/>
                  <a:pt x="72" y="90"/>
                </a:cubicBezTo>
                <a:cubicBezTo>
                  <a:pt x="77" y="90"/>
                  <a:pt x="82" y="87"/>
                  <a:pt x="85" y="83"/>
                </a:cubicBezTo>
                <a:cubicBezTo>
                  <a:pt x="85" y="83"/>
                  <a:pt x="86" y="84"/>
                  <a:pt x="86" y="84"/>
                </a:cubicBezTo>
                <a:cubicBezTo>
                  <a:pt x="87" y="82"/>
                  <a:pt x="87" y="80"/>
                  <a:pt x="88" y="78"/>
                </a:cubicBezTo>
                <a:cubicBezTo>
                  <a:pt x="88" y="77"/>
                  <a:pt x="88" y="76"/>
                  <a:pt x="88" y="75"/>
                </a:cubicBezTo>
                <a:cubicBezTo>
                  <a:pt x="88" y="68"/>
                  <a:pt x="88" y="68"/>
                  <a:pt x="88" y="68"/>
                </a:cubicBezTo>
                <a:cubicBezTo>
                  <a:pt x="94" y="68"/>
                  <a:pt x="94" y="68"/>
                  <a:pt x="94" y="68"/>
                </a:cubicBezTo>
                <a:cubicBezTo>
                  <a:pt x="95" y="66"/>
                  <a:pt x="97" y="65"/>
                  <a:pt x="98" y="64"/>
                </a:cubicBezTo>
                <a:cubicBezTo>
                  <a:pt x="99" y="63"/>
                  <a:pt x="100" y="62"/>
                  <a:pt x="101" y="61"/>
                </a:cubicBezTo>
                <a:cubicBezTo>
                  <a:pt x="88" y="61"/>
                  <a:pt x="88" y="61"/>
                  <a:pt x="88" y="61"/>
                </a:cubicBezTo>
                <a:cubicBezTo>
                  <a:pt x="88" y="46"/>
                  <a:pt x="88" y="46"/>
                  <a:pt x="88" y="46"/>
                </a:cubicBezTo>
                <a:cubicBezTo>
                  <a:pt x="106" y="46"/>
                  <a:pt x="106" y="46"/>
                  <a:pt x="106" y="46"/>
                </a:cubicBezTo>
                <a:cubicBezTo>
                  <a:pt x="108" y="56"/>
                  <a:pt x="108" y="56"/>
                  <a:pt x="108" y="56"/>
                </a:cubicBezTo>
                <a:cubicBezTo>
                  <a:pt x="109" y="56"/>
                  <a:pt x="111" y="55"/>
                  <a:pt x="112" y="54"/>
                </a:cubicBezTo>
                <a:cubicBezTo>
                  <a:pt x="111" y="46"/>
                  <a:pt x="111" y="46"/>
                  <a:pt x="111" y="46"/>
                </a:cubicBezTo>
                <a:cubicBezTo>
                  <a:pt x="129" y="46"/>
                  <a:pt x="129" y="46"/>
                  <a:pt x="129" y="46"/>
                </a:cubicBezTo>
                <a:cubicBezTo>
                  <a:pt x="130" y="50"/>
                  <a:pt x="130" y="50"/>
                  <a:pt x="130" y="50"/>
                </a:cubicBezTo>
                <a:cubicBezTo>
                  <a:pt x="132" y="50"/>
                  <a:pt x="134" y="51"/>
                  <a:pt x="136" y="51"/>
                </a:cubicBezTo>
                <a:cubicBezTo>
                  <a:pt x="134" y="46"/>
                  <a:pt x="134" y="46"/>
                  <a:pt x="134" y="46"/>
                </a:cubicBezTo>
                <a:cubicBezTo>
                  <a:pt x="150" y="46"/>
                  <a:pt x="150" y="46"/>
                  <a:pt x="150" y="46"/>
                </a:cubicBezTo>
                <a:cubicBezTo>
                  <a:pt x="158" y="60"/>
                  <a:pt x="158" y="60"/>
                  <a:pt x="158" y="60"/>
                </a:cubicBezTo>
                <a:cubicBezTo>
                  <a:pt x="160" y="61"/>
                  <a:pt x="161" y="63"/>
                  <a:pt x="162" y="64"/>
                </a:cubicBezTo>
                <a:cubicBezTo>
                  <a:pt x="165" y="67"/>
                  <a:pt x="168" y="70"/>
                  <a:pt x="170" y="74"/>
                </a:cubicBezTo>
                <a:cubicBezTo>
                  <a:pt x="170" y="65"/>
                  <a:pt x="170" y="65"/>
                  <a:pt x="170" y="65"/>
                </a:cubicBezTo>
                <a:cubicBezTo>
                  <a:pt x="170" y="64"/>
                  <a:pt x="170" y="64"/>
                  <a:pt x="170" y="64"/>
                </a:cubicBezTo>
                <a:cubicBezTo>
                  <a:pt x="170" y="64"/>
                  <a:pt x="170" y="64"/>
                  <a:pt x="170" y="64"/>
                </a:cubicBezTo>
                <a:cubicBezTo>
                  <a:pt x="170" y="63"/>
                  <a:pt x="169" y="63"/>
                  <a:pt x="169" y="62"/>
                </a:cubicBezTo>
                <a:cubicBezTo>
                  <a:pt x="169" y="62"/>
                  <a:pt x="169" y="62"/>
                  <a:pt x="169" y="62"/>
                </a:cubicBezTo>
                <a:cubicBezTo>
                  <a:pt x="169" y="61"/>
                  <a:pt x="169" y="61"/>
                  <a:pt x="168" y="61"/>
                </a:cubicBezTo>
                <a:cubicBezTo>
                  <a:pt x="157" y="41"/>
                  <a:pt x="157" y="41"/>
                  <a:pt x="157" y="41"/>
                </a:cubicBezTo>
                <a:cubicBezTo>
                  <a:pt x="157" y="2"/>
                  <a:pt x="157" y="2"/>
                  <a:pt x="157" y="2"/>
                </a:cubicBezTo>
                <a:cubicBezTo>
                  <a:pt x="157" y="0"/>
                  <a:pt x="157" y="0"/>
                  <a:pt x="155" y="0"/>
                </a:cubicBezTo>
                <a:cubicBezTo>
                  <a:pt x="14" y="0"/>
                  <a:pt x="14" y="0"/>
                  <a:pt x="14" y="0"/>
                </a:cubicBezTo>
                <a:cubicBezTo>
                  <a:pt x="13" y="0"/>
                  <a:pt x="12" y="0"/>
                  <a:pt x="12" y="2"/>
                </a:cubicBezTo>
                <a:cubicBezTo>
                  <a:pt x="12" y="41"/>
                  <a:pt x="12" y="41"/>
                  <a:pt x="12" y="41"/>
                </a:cubicBezTo>
                <a:cubicBezTo>
                  <a:pt x="2" y="61"/>
                  <a:pt x="2" y="61"/>
                  <a:pt x="2" y="61"/>
                </a:cubicBezTo>
                <a:cubicBezTo>
                  <a:pt x="2" y="61"/>
                  <a:pt x="1" y="61"/>
                  <a:pt x="1" y="61"/>
                </a:cubicBezTo>
                <a:cubicBezTo>
                  <a:pt x="1" y="62"/>
                  <a:pt x="1" y="62"/>
                  <a:pt x="1" y="62"/>
                </a:cubicBezTo>
                <a:cubicBezTo>
                  <a:pt x="1" y="62"/>
                  <a:pt x="1" y="63"/>
                  <a:pt x="1" y="64"/>
                </a:cubicBezTo>
                <a:cubicBezTo>
                  <a:pt x="1" y="64"/>
                  <a:pt x="0" y="64"/>
                  <a:pt x="0" y="64"/>
                </a:cubicBezTo>
                <a:cubicBezTo>
                  <a:pt x="0" y="64"/>
                  <a:pt x="0" y="64"/>
                  <a:pt x="0" y="65"/>
                </a:cubicBezTo>
                <a:cubicBezTo>
                  <a:pt x="0" y="75"/>
                  <a:pt x="0" y="75"/>
                  <a:pt x="0" y="75"/>
                </a:cubicBezTo>
                <a:cubicBezTo>
                  <a:pt x="0" y="82"/>
                  <a:pt x="5" y="89"/>
                  <a:pt x="12" y="92"/>
                </a:cubicBezTo>
                <a:cubicBezTo>
                  <a:pt x="12" y="149"/>
                  <a:pt x="12" y="149"/>
                  <a:pt x="12" y="149"/>
                </a:cubicBezTo>
                <a:cubicBezTo>
                  <a:pt x="3" y="149"/>
                  <a:pt x="3" y="149"/>
                  <a:pt x="3" y="149"/>
                </a:cubicBezTo>
                <a:cubicBezTo>
                  <a:pt x="2" y="149"/>
                  <a:pt x="1" y="150"/>
                  <a:pt x="1" y="151"/>
                </a:cubicBezTo>
                <a:cubicBezTo>
                  <a:pt x="1" y="174"/>
                  <a:pt x="1" y="174"/>
                  <a:pt x="1" y="174"/>
                </a:cubicBezTo>
                <a:cubicBezTo>
                  <a:pt x="1" y="175"/>
                  <a:pt x="2" y="176"/>
                  <a:pt x="3" y="176"/>
                </a:cubicBezTo>
                <a:cubicBezTo>
                  <a:pt x="167" y="176"/>
                  <a:pt x="167" y="176"/>
                  <a:pt x="167" y="176"/>
                </a:cubicBezTo>
                <a:cubicBezTo>
                  <a:pt x="168" y="176"/>
                  <a:pt x="169" y="175"/>
                  <a:pt x="169" y="174"/>
                </a:cubicBezTo>
                <a:cubicBezTo>
                  <a:pt x="169" y="161"/>
                  <a:pt x="169" y="161"/>
                  <a:pt x="169" y="161"/>
                </a:cubicBezTo>
                <a:cubicBezTo>
                  <a:pt x="149" y="141"/>
                  <a:pt x="149" y="141"/>
                  <a:pt x="149" y="141"/>
                </a:cubicBezTo>
                <a:lnTo>
                  <a:pt x="149" y="151"/>
                </a:lnTo>
                <a:close/>
                <a:moveTo>
                  <a:pt x="65" y="46"/>
                </a:moveTo>
                <a:cubicBezTo>
                  <a:pt x="83" y="46"/>
                  <a:pt x="83" y="46"/>
                  <a:pt x="83" y="46"/>
                </a:cubicBezTo>
                <a:cubicBezTo>
                  <a:pt x="83" y="61"/>
                  <a:pt x="83" y="61"/>
                  <a:pt x="83" y="61"/>
                </a:cubicBezTo>
                <a:cubicBezTo>
                  <a:pt x="62" y="61"/>
                  <a:pt x="62" y="61"/>
                  <a:pt x="62" y="61"/>
                </a:cubicBezTo>
                <a:lnTo>
                  <a:pt x="65" y="46"/>
                </a:lnTo>
                <a:close/>
                <a:moveTo>
                  <a:pt x="61" y="68"/>
                </a:moveTo>
                <a:cubicBezTo>
                  <a:pt x="83" y="68"/>
                  <a:pt x="83" y="68"/>
                  <a:pt x="83" y="68"/>
                </a:cubicBezTo>
                <a:cubicBezTo>
                  <a:pt x="83" y="75"/>
                  <a:pt x="83" y="75"/>
                  <a:pt x="83" y="75"/>
                </a:cubicBezTo>
                <a:cubicBezTo>
                  <a:pt x="83" y="80"/>
                  <a:pt x="78" y="85"/>
                  <a:pt x="72" y="85"/>
                </a:cubicBezTo>
                <a:cubicBezTo>
                  <a:pt x="72" y="85"/>
                  <a:pt x="72" y="85"/>
                  <a:pt x="72" y="85"/>
                </a:cubicBezTo>
                <a:cubicBezTo>
                  <a:pt x="66" y="85"/>
                  <a:pt x="61" y="80"/>
                  <a:pt x="61" y="75"/>
                </a:cubicBezTo>
                <a:lnTo>
                  <a:pt x="61" y="68"/>
                </a:lnTo>
                <a:close/>
                <a:moveTo>
                  <a:pt x="35" y="105"/>
                </a:moveTo>
                <a:cubicBezTo>
                  <a:pt x="66" y="105"/>
                  <a:pt x="66" y="105"/>
                  <a:pt x="66" y="105"/>
                </a:cubicBezTo>
                <a:cubicBezTo>
                  <a:pt x="66" y="151"/>
                  <a:pt x="66" y="151"/>
                  <a:pt x="66" y="151"/>
                </a:cubicBezTo>
                <a:cubicBezTo>
                  <a:pt x="35" y="151"/>
                  <a:pt x="35" y="151"/>
                  <a:pt x="35" y="151"/>
                </a:cubicBezTo>
                <a:lnTo>
                  <a:pt x="35" y="105"/>
                </a:lnTo>
                <a:close/>
                <a:moveTo>
                  <a:pt x="56" y="75"/>
                </a:moveTo>
                <a:cubicBezTo>
                  <a:pt x="56" y="80"/>
                  <a:pt x="51" y="85"/>
                  <a:pt x="45" y="85"/>
                </a:cubicBezTo>
                <a:cubicBezTo>
                  <a:pt x="45" y="85"/>
                  <a:pt x="45" y="85"/>
                  <a:pt x="45" y="85"/>
                </a:cubicBezTo>
                <a:cubicBezTo>
                  <a:pt x="40" y="85"/>
                  <a:pt x="35" y="80"/>
                  <a:pt x="35" y="75"/>
                </a:cubicBezTo>
                <a:cubicBezTo>
                  <a:pt x="35" y="68"/>
                  <a:pt x="35" y="68"/>
                  <a:pt x="35" y="68"/>
                </a:cubicBezTo>
                <a:cubicBezTo>
                  <a:pt x="56" y="68"/>
                  <a:pt x="56" y="68"/>
                  <a:pt x="56" y="68"/>
                </a:cubicBezTo>
                <a:lnTo>
                  <a:pt x="56" y="75"/>
                </a:lnTo>
                <a:close/>
                <a:moveTo>
                  <a:pt x="60" y="46"/>
                </a:moveTo>
                <a:cubicBezTo>
                  <a:pt x="57" y="61"/>
                  <a:pt x="57" y="61"/>
                  <a:pt x="57" y="61"/>
                </a:cubicBezTo>
                <a:cubicBezTo>
                  <a:pt x="36" y="61"/>
                  <a:pt x="36" y="61"/>
                  <a:pt x="36" y="61"/>
                </a:cubicBezTo>
                <a:cubicBezTo>
                  <a:pt x="42" y="46"/>
                  <a:pt x="42" y="46"/>
                  <a:pt x="42" y="46"/>
                </a:cubicBezTo>
                <a:lnTo>
                  <a:pt x="60" y="46"/>
                </a:lnTo>
                <a:close/>
                <a:moveTo>
                  <a:pt x="20" y="46"/>
                </a:moveTo>
                <a:cubicBezTo>
                  <a:pt x="36" y="46"/>
                  <a:pt x="36" y="46"/>
                  <a:pt x="36" y="46"/>
                </a:cubicBezTo>
                <a:cubicBezTo>
                  <a:pt x="31" y="61"/>
                  <a:pt x="31" y="61"/>
                  <a:pt x="31" y="61"/>
                </a:cubicBezTo>
                <a:cubicBezTo>
                  <a:pt x="11" y="61"/>
                  <a:pt x="11" y="61"/>
                  <a:pt x="11" y="61"/>
                </a:cubicBezTo>
                <a:lnTo>
                  <a:pt x="20" y="46"/>
                </a:lnTo>
                <a:close/>
                <a:moveTo>
                  <a:pt x="8" y="75"/>
                </a:moveTo>
                <a:cubicBezTo>
                  <a:pt x="8" y="68"/>
                  <a:pt x="8" y="68"/>
                  <a:pt x="8" y="68"/>
                </a:cubicBezTo>
                <a:cubicBezTo>
                  <a:pt x="30" y="68"/>
                  <a:pt x="30" y="68"/>
                  <a:pt x="30" y="68"/>
                </a:cubicBezTo>
                <a:cubicBezTo>
                  <a:pt x="30" y="75"/>
                  <a:pt x="30" y="75"/>
                  <a:pt x="30" y="75"/>
                </a:cubicBezTo>
                <a:cubicBezTo>
                  <a:pt x="30" y="80"/>
                  <a:pt x="25" y="85"/>
                  <a:pt x="19" y="85"/>
                </a:cubicBezTo>
                <a:cubicBezTo>
                  <a:pt x="19" y="85"/>
                  <a:pt x="19" y="85"/>
                  <a:pt x="19" y="85"/>
                </a:cubicBezTo>
                <a:cubicBezTo>
                  <a:pt x="13" y="85"/>
                  <a:pt x="8" y="80"/>
                  <a:pt x="8" y="75"/>
                </a:cubicBezTo>
                <a:close/>
                <a:moveTo>
                  <a:pt x="160" y="168"/>
                </a:moveTo>
                <a:cubicBezTo>
                  <a:pt x="10" y="168"/>
                  <a:pt x="10" y="168"/>
                  <a:pt x="10" y="168"/>
                </a:cubicBezTo>
                <a:cubicBezTo>
                  <a:pt x="10" y="158"/>
                  <a:pt x="10" y="158"/>
                  <a:pt x="10" y="158"/>
                </a:cubicBezTo>
                <a:cubicBezTo>
                  <a:pt x="160" y="158"/>
                  <a:pt x="160" y="158"/>
                  <a:pt x="160" y="158"/>
                </a:cubicBezTo>
                <a:lnTo>
                  <a:pt x="160" y="16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45" name="Google Shape;6845;p137"/>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43</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27"/>
                                        </p:tgtEl>
                                        <p:attrNameLst>
                                          <p:attrName>style.visibility</p:attrName>
                                        </p:attrNameLst>
                                      </p:cBhvr>
                                      <p:to>
                                        <p:strVal val="visible"/>
                                      </p:to>
                                    </p:set>
                                    <p:anim calcmode="lin" valueType="num">
                                      <p:cBhvr additive="base">
                                        <p:cTn id="7" dur="500"/>
                                        <p:tgtEl>
                                          <p:spTgt spid="682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250"/>
                                  </p:stCondLst>
                                  <p:childTnLst>
                                    <p:set>
                                      <p:cBhvr>
                                        <p:cTn id="9" dur="1" fill="hold">
                                          <p:stCondLst>
                                            <p:cond delay="0"/>
                                          </p:stCondLst>
                                        </p:cTn>
                                        <p:tgtEl>
                                          <p:spTgt spid="6830"/>
                                        </p:tgtEl>
                                        <p:attrNameLst>
                                          <p:attrName>style.visibility</p:attrName>
                                        </p:attrNameLst>
                                      </p:cBhvr>
                                      <p:to>
                                        <p:strVal val="visible"/>
                                      </p:to>
                                    </p:set>
                                    <p:anim calcmode="lin" valueType="num">
                                      <p:cBhvr additive="base">
                                        <p:cTn id="10" dur="500"/>
                                        <p:tgtEl>
                                          <p:spTgt spid="6830"/>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500"/>
                                  </p:stCondLst>
                                  <p:childTnLst>
                                    <p:set>
                                      <p:cBhvr>
                                        <p:cTn id="12" dur="1" fill="hold">
                                          <p:stCondLst>
                                            <p:cond delay="0"/>
                                          </p:stCondLst>
                                        </p:cTn>
                                        <p:tgtEl>
                                          <p:spTgt spid="6828"/>
                                        </p:tgtEl>
                                        <p:attrNameLst>
                                          <p:attrName>style.visibility</p:attrName>
                                        </p:attrNameLst>
                                      </p:cBhvr>
                                      <p:to>
                                        <p:strVal val="visible"/>
                                      </p:to>
                                    </p:set>
                                    <p:anim calcmode="lin" valueType="num">
                                      <p:cBhvr additive="base">
                                        <p:cTn id="13" dur="500"/>
                                        <p:tgtEl>
                                          <p:spTgt spid="6828"/>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750"/>
                                  </p:stCondLst>
                                  <p:childTnLst>
                                    <p:set>
                                      <p:cBhvr>
                                        <p:cTn id="15" dur="1" fill="hold">
                                          <p:stCondLst>
                                            <p:cond delay="0"/>
                                          </p:stCondLst>
                                        </p:cTn>
                                        <p:tgtEl>
                                          <p:spTgt spid="6829"/>
                                        </p:tgtEl>
                                        <p:attrNameLst>
                                          <p:attrName>style.visibility</p:attrName>
                                        </p:attrNameLst>
                                      </p:cBhvr>
                                      <p:to>
                                        <p:strVal val="visible"/>
                                      </p:to>
                                    </p:set>
                                    <p:anim calcmode="lin" valueType="num">
                                      <p:cBhvr additive="base">
                                        <p:cTn id="16" dur="500"/>
                                        <p:tgtEl>
                                          <p:spTgt spid="6829"/>
                                        </p:tgtEl>
                                        <p:attrNameLst>
                                          <p:attrName>ppt_x</p:attrName>
                                        </p:attrNameLst>
                                      </p:cBhvr>
                                      <p:tavLst>
                                        <p:tav tm="0">
                                          <p:val>
                                            <p:strVal val="#ppt_x-1"/>
                                          </p:val>
                                        </p:tav>
                                        <p:tav tm="100000">
                                          <p:val>
                                            <p:strVal val="#ppt_x"/>
                                          </p:val>
                                        </p:tav>
                                      </p:tavLst>
                                    </p:anim>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6831"/>
                                        </p:tgtEl>
                                        <p:attrNameLst>
                                          <p:attrName>style.visibility</p:attrName>
                                        </p:attrNameLst>
                                      </p:cBhvr>
                                      <p:to>
                                        <p:strVal val="visible"/>
                                      </p:to>
                                    </p:set>
                                    <p:anim calcmode="lin" valueType="num">
                                      <p:cBhvr additive="base">
                                        <p:cTn id="20" dur="500"/>
                                        <p:tgtEl>
                                          <p:spTgt spid="6831"/>
                                        </p:tgtEl>
                                        <p:attrNameLst>
                                          <p:attrName>ppt_w</p:attrName>
                                        </p:attrNameLst>
                                      </p:cBhvr>
                                      <p:tavLst>
                                        <p:tav tm="0">
                                          <p:val>
                                            <p:strVal val="0"/>
                                          </p:val>
                                        </p:tav>
                                        <p:tav tm="100000">
                                          <p:val>
                                            <p:strVal val="#ppt_w"/>
                                          </p:val>
                                        </p:tav>
                                      </p:tavLst>
                                    </p:anim>
                                    <p:anim calcmode="lin" valueType="num">
                                      <p:cBhvr additive="base">
                                        <p:cTn id="21" dur="500"/>
                                        <p:tgtEl>
                                          <p:spTgt spid="6831"/>
                                        </p:tgtEl>
                                        <p:attrNameLst>
                                          <p:attrName>ppt_h</p:attrName>
                                        </p:attrNameLst>
                                      </p:cBhvr>
                                      <p:tavLst>
                                        <p:tav tm="0">
                                          <p:val>
                                            <p:strVal val="0"/>
                                          </p:val>
                                        </p:tav>
                                        <p:tav tm="100000">
                                          <p:val>
                                            <p:strVal val="#ppt_h"/>
                                          </p:val>
                                        </p:tav>
                                      </p:tavLst>
                                    </p:anim>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6843"/>
                                        </p:tgtEl>
                                        <p:attrNameLst>
                                          <p:attrName>style.visibility</p:attrName>
                                        </p:attrNameLst>
                                      </p:cBhvr>
                                      <p:to>
                                        <p:strVal val="visible"/>
                                      </p:to>
                                    </p:set>
                                    <p:anim calcmode="lin" valueType="num">
                                      <p:cBhvr additive="base">
                                        <p:cTn id="25" dur="500"/>
                                        <p:tgtEl>
                                          <p:spTgt spid="6843"/>
                                        </p:tgtEl>
                                        <p:attrNameLst>
                                          <p:attrName>ppt_w</p:attrName>
                                        </p:attrNameLst>
                                      </p:cBhvr>
                                      <p:tavLst>
                                        <p:tav tm="0">
                                          <p:val>
                                            <p:strVal val="0"/>
                                          </p:val>
                                        </p:tav>
                                        <p:tav tm="100000">
                                          <p:val>
                                            <p:strVal val="#ppt_w"/>
                                          </p:val>
                                        </p:tav>
                                      </p:tavLst>
                                    </p:anim>
                                    <p:anim calcmode="lin" valueType="num">
                                      <p:cBhvr additive="base">
                                        <p:cTn id="26" dur="500"/>
                                        <p:tgtEl>
                                          <p:spTgt spid="6843"/>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6844"/>
                                        </p:tgtEl>
                                        <p:attrNameLst>
                                          <p:attrName>style.visibility</p:attrName>
                                        </p:attrNameLst>
                                      </p:cBhvr>
                                      <p:to>
                                        <p:strVal val="visible"/>
                                      </p:to>
                                    </p:set>
                                    <p:anim calcmode="lin" valueType="num">
                                      <p:cBhvr additive="base">
                                        <p:cTn id="29" dur="500"/>
                                        <p:tgtEl>
                                          <p:spTgt spid="6844"/>
                                        </p:tgtEl>
                                        <p:attrNameLst>
                                          <p:attrName>ppt_w</p:attrName>
                                        </p:attrNameLst>
                                      </p:cBhvr>
                                      <p:tavLst>
                                        <p:tav tm="0">
                                          <p:val>
                                            <p:strVal val="0"/>
                                          </p:val>
                                        </p:tav>
                                        <p:tav tm="100000">
                                          <p:val>
                                            <p:strVal val="#ppt_w"/>
                                          </p:val>
                                        </p:tav>
                                      </p:tavLst>
                                    </p:anim>
                                    <p:anim calcmode="lin" valueType="num">
                                      <p:cBhvr additive="base">
                                        <p:cTn id="30" dur="500"/>
                                        <p:tgtEl>
                                          <p:spTgt spid="6844"/>
                                        </p:tgtEl>
                                        <p:attrNameLst>
                                          <p:attrName>ppt_h</p:attrName>
                                        </p:attrNameLst>
                                      </p:cBhvr>
                                      <p:tavLst>
                                        <p:tav tm="0">
                                          <p:val>
                                            <p:str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6841"/>
                                        </p:tgtEl>
                                        <p:attrNameLst>
                                          <p:attrName>style.visibility</p:attrName>
                                        </p:attrNameLst>
                                      </p:cBhvr>
                                      <p:to>
                                        <p:strVal val="visible"/>
                                      </p:to>
                                    </p:set>
                                    <p:anim calcmode="lin" valueType="num">
                                      <p:cBhvr additive="base">
                                        <p:cTn id="33" dur="500"/>
                                        <p:tgtEl>
                                          <p:spTgt spid="6841"/>
                                        </p:tgtEl>
                                        <p:attrNameLst>
                                          <p:attrName>ppt_w</p:attrName>
                                        </p:attrNameLst>
                                      </p:cBhvr>
                                      <p:tavLst>
                                        <p:tav tm="0">
                                          <p:val>
                                            <p:strVal val="0"/>
                                          </p:val>
                                        </p:tav>
                                        <p:tav tm="100000">
                                          <p:val>
                                            <p:strVal val="#ppt_w"/>
                                          </p:val>
                                        </p:tav>
                                      </p:tavLst>
                                    </p:anim>
                                    <p:anim calcmode="lin" valueType="num">
                                      <p:cBhvr additive="base">
                                        <p:cTn id="34" dur="500"/>
                                        <p:tgtEl>
                                          <p:spTgt spid="6841"/>
                                        </p:tgtEl>
                                        <p:attrNameLst>
                                          <p:attrName>ppt_h</p:attrName>
                                        </p:attrNameLst>
                                      </p:cBhvr>
                                      <p:tavLst>
                                        <p:tav tm="0">
                                          <p:val>
                                            <p:str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6842"/>
                                        </p:tgtEl>
                                        <p:attrNameLst>
                                          <p:attrName>style.visibility</p:attrName>
                                        </p:attrNameLst>
                                      </p:cBhvr>
                                      <p:to>
                                        <p:strVal val="visible"/>
                                      </p:to>
                                    </p:set>
                                    <p:anim calcmode="lin" valueType="num">
                                      <p:cBhvr additive="base">
                                        <p:cTn id="37" dur="500"/>
                                        <p:tgtEl>
                                          <p:spTgt spid="6842"/>
                                        </p:tgtEl>
                                        <p:attrNameLst>
                                          <p:attrName>ppt_w</p:attrName>
                                        </p:attrNameLst>
                                      </p:cBhvr>
                                      <p:tavLst>
                                        <p:tav tm="0">
                                          <p:val>
                                            <p:strVal val="0"/>
                                          </p:val>
                                        </p:tav>
                                        <p:tav tm="100000">
                                          <p:val>
                                            <p:strVal val="#ppt_w"/>
                                          </p:val>
                                        </p:tav>
                                      </p:tavLst>
                                    </p:anim>
                                    <p:anim calcmode="lin" valueType="num">
                                      <p:cBhvr additive="base">
                                        <p:cTn id="38" dur="500"/>
                                        <p:tgtEl>
                                          <p:spTgt spid="6842"/>
                                        </p:tgtEl>
                                        <p:attrNameLst>
                                          <p:attrName>ppt_h</p:attrName>
                                        </p:attrNameLst>
                                      </p:cBhvr>
                                      <p:tavLst>
                                        <p:tav tm="0">
                                          <p:val>
                                            <p:strVal val="0"/>
                                          </p:val>
                                        </p:tav>
                                        <p:tav tm="100000">
                                          <p:val>
                                            <p:strVal val="#ppt_h"/>
                                          </p:val>
                                        </p:tav>
                                      </p:tavLst>
                                    </p:anim>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6833"/>
                                        </p:tgtEl>
                                        <p:attrNameLst>
                                          <p:attrName>style.visibility</p:attrName>
                                        </p:attrNameLst>
                                      </p:cBhvr>
                                      <p:to>
                                        <p:strVal val="visible"/>
                                      </p:to>
                                    </p:set>
                                    <p:animEffect transition="in" filter="fade">
                                      <p:cBhvr>
                                        <p:cTn id="42" dur="500"/>
                                        <p:tgtEl>
                                          <p:spTgt spid="6833"/>
                                        </p:tgtEl>
                                      </p:cBhvr>
                                    </p:animEffect>
                                  </p:childTnLst>
                                </p:cTn>
                              </p:par>
                              <p:par>
                                <p:cTn id="43" presetID="10" presetClass="entr" presetSubtype="0" fill="hold" nodeType="withEffect">
                                  <p:stCondLst>
                                    <p:cond delay="0"/>
                                  </p:stCondLst>
                                  <p:childTnLst>
                                    <p:set>
                                      <p:cBhvr>
                                        <p:cTn id="44" dur="1" fill="hold">
                                          <p:stCondLst>
                                            <p:cond delay="0"/>
                                          </p:stCondLst>
                                        </p:cTn>
                                        <p:tgtEl>
                                          <p:spTgt spid="6835"/>
                                        </p:tgtEl>
                                        <p:attrNameLst>
                                          <p:attrName>style.visibility</p:attrName>
                                        </p:attrNameLst>
                                      </p:cBhvr>
                                      <p:to>
                                        <p:strVal val="visible"/>
                                      </p:to>
                                    </p:set>
                                    <p:animEffect transition="in" filter="fade">
                                      <p:cBhvr>
                                        <p:cTn id="45" dur="500"/>
                                        <p:tgtEl>
                                          <p:spTgt spid="6835"/>
                                        </p:tgtEl>
                                      </p:cBhvr>
                                    </p:animEffect>
                                  </p:childTnLst>
                                </p:cTn>
                              </p:par>
                              <p:par>
                                <p:cTn id="46" presetID="10" presetClass="entr" presetSubtype="0" fill="hold" nodeType="withEffect">
                                  <p:stCondLst>
                                    <p:cond delay="0"/>
                                  </p:stCondLst>
                                  <p:childTnLst>
                                    <p:set>
                                      <p:cBhvr>
                                        <p:cTn id="47" dur="1" fill="hold">
                                          <p:stCondLst>
                                            <p:cond delay="0"/>
                                          </p:stCondLst>
                                        </p:cTn>
                                        <p:tgtEl>
                                          <p:spTgt spid="6837"/>
                                        </p:tgtEl>
                                        <p:attrNameLst>
                                          <p:attrName>style.visibility</p:attrName>
                                        </p:attrNameLst>
                                      </p:cBhvr>
                                      <p:to>
                                        <p:strVal val="visible"/>
                                      </p:to>
                                    </p:set>
                                    <p:animEffect transition="in" filter="fade">
                                      <p:cBhvr>
                                        <p:cTn id="48" dur="500"/>
                                        <p:tgtEl>
                                          <p:spTgt spid="6837"/>
                                        </p:tgtEl>
                                      </p:cBhvr>
                                    </p:animEffect>
                                  </p:childTnLst>
                                </p:cTn>
                              </p:par>
                              <p:par>
                                <p:cTn id="49" presetID="10" presetClass="entr" presetSubtype="0" fill="hold" nodeType="withEffect">
                                  <p:stCondLst>
                                    <p:cond delay="0"/>
                                  </p:stCondLst>
                                  <p:childTnLst>
                                    <p:set>
                                      <p:cBhvr>
                                        <p:cTn id="50" dur="1" fill="hold">
                                          <p:stCondLst>
                                            <p:cond delay="0"/>
                                          </p:stCondLst>
                                        </p:cTn>
                                        <p:tgtEl>
                                          <p:spTgt spid="6839"/>
                                        </p:tgtEl>
                                        <p:attrNameLst>
                                          <p:attrName>style.visibility</p:attrName>
                                        </p:attrNameLst>
                                      </p:cBhvr>
                                      <p:to>
                                        <p:strVal val="visible"/>
                                      </p:to>
                                    </p:set>
                                    <p:animEffect transition="in" filter="fade">
                                      <p:cBhvr>
                                        <p:cTn id="51" dur="500"/>
                                        <p:tgtEl>
                                          <p:spTgt spid="6839"/>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6832"/>
                                        </p:tgtEl>
                                        <p:attrNameLst>
                                          <p:attrName>style.visibility</p:attrName>
                                        </p:attrNameLst>
                                      </p:cBhvr>
                                      <p:to>
                                        <p:strVal val="visible"/>
                                      </p:to>
                                    </p:set>
                                    <p:animEffect transition="in" filter="fade">
                                      <p:cBhvr>
                                        <p:cTn id="55" dur="500"/>
                                        <p:tgtEl>
                                          <p:spTgt spid="6832"/>
                                        </p:tgtEl>
                                      </p:cBhvr>
                                    </p:animEffect>
                                  </p:childTnLst>
                                </p:cTn>
                              </p:par>
                              <p:par>
                                <p:cTn id="56" presetID="10" presetClass="entr" presetSubtype="0" fill="hold" nodeType="withEffect">
                                  <p:stCondLst>
                                    <p:cond delay="0"/>
                                  </p:stCondLst>
                                  <p:childTnLst>
                                    <p:set>
                                      <p:cBhvr>
                                        <p:cTn id="57" dur="1" fill="hold">
                                          <p:stCondLst>
                                            <p:cond delay="0"/>
                                          </p:stCondLst>
                                        </p:cTn>
                                        <p:tgtEl>
                                          <p:spTgt spid="6834"/>
                                        </p:tgtEl>
                                        <p:attrNameLst>
                                          <p:attrName>style.visibility</p:attrName>
                                        </p:attrNameLst>
                                      </p:cBhvr>
                                      <p:to>
                                        <p:strVal val="visible"/>
                                      </p:to>
                                    </p:set>
                                    <p:animEffect transition="in" filter="fade">
                                      <p:cBhvr>
                                        <p:cTn id="58" dur="500"/>
                                        <p:tgtEl>
                                          <p:spTgt spid="6834"/>
                                        </p:tgtEl>
                                      </p:cBhvr>
                                    </p:animEffect>
                                  </p:childTnLst>
                                </p:cTn>
                              </p:par>
                              <p:par>
                                <p:cTn id="59" presetID="10" presetClass="entr" presetSubtype="0" fill="hold" nodeType="withEffect">
                                  <p:stCondLst>
                                    <p:cond delay="0"/>
                                  </p:stCondLst>
                                  <p:childTnLst>
                                    <p:set>
                                      <p:cBhvr>
                                        <p:cTn id="60" dur="1" fill="hold">
                                          <p:stCondLst>
                                            <p:cond delay="0"/>
                                          </p:stCondLst>
                                        </p:cTn>
                                        <p:tgtEl>
                                          <p:spTgt spid="6836"/>
                                        </p:tgtEl>
                                        <p:attrNameLst>
                                          <p:attrName>style.visibility</p:attrName>
                                        </p:attrNameLst>
                                      </p:cBhvr>
                                      <p:to>
                                        <p:strVal val="visible"/>
                                      </p:to>
                                    </p:set>
                                    <p:animEffect transition="in" filter="fade">
                                      <p:cBhvr>
                                        <p:cTn id="61" dur="500"/>
                                        <p:tgtEl>
                                          <p:spTgt spid="6836"/>
                                        </p:tgtEl>
                                      </p:cBhvr>
                                    </p:animEffect>
                                  </p:childTnLst>
                                </p:cTn>
                              </p:par>
                              <p:par>
                                <p:cTn id="62" presetID="10" presetClass="entr" presetSubtype="0" fill="hold" nodeType="withEffect">
                                  <p:stCondLst>
                                    <p:cond delay="0"/>
                                  </p:stCondLst>
                                  <p:childTnLst>
                                    <p:set>
                                      <p:cBhvr>
                                        <p:cTn id="63" dur="1" fill="hold">
                                          <p:stCondLst>
                                            <p:cond delay="0"/>
                                          </p:stCondLst>
                                        </p:cTn>
                                        <p:tgtEl>
                                          <p:spTgt spid="6838"/>
                                        </p:tgtEl>
                                        <p:attrNameLst>
                                          <p:attrName>style.visibility</p:attrName>
                                        </p:attrNameLst>
                                      </p:cBhvr>
                                      <p:to>
                                        <p:strVal val="visible"/>
                                      </p:to>
                                    </p:set>
                                    <p:animEffect transition="in" filter="fade">
                                      <p:cBhvr>
                                        <p:cTn id="64" dur="500"/>
                                        <p:tgtEl>
                                          <p:spTgt spid="6838"/>
                                        </p:tgtEl>
                                      </p:cBhvr>
                                    </p:animEffect>
                                  </p:childTnLst>
                                </p:cTn>
                              </p:par>
                            </p:childTnLst>
                          </p:cTn>
                        </p:par>
                        <p:par>
                          <p:cTn id="65" fill="hold">
                            <p:stCondLst>
                              <p:cond delay="2500"/>
                            </p:stCondLst>
                            <p:childTnLst>
                              <p:par>
                                <p:cTn id="66" presetID="10" presetClass="entr" presetSubtype="0" fill="hold" nodeType="afterEffect">
                                  <p:stCondLst>
                                    <p:cond delay="0"/>
                                  </p:stCondLst>
                                  <p:childTnLst>
                                    <p:set>
                                      <p:cBhvr>
                                        <p:cTn id="67" dur="1" fill="hold">
                                          <p:stCondLst>
                                            <p:cond delay="0"/>
                                          </p:stCondLst>
                                        </p:cTn>
                                        <p:tgtEl>
                                          <p:spTgt spid="6840"/>
                                        </p:tgtEl>
                                        <p:attrNameLst>
                                          <p:attrName>style.visibility</p:attrName>
                                        </p:attrNameLst>
                                      </p:cBhvr>
                                      <p:to>
                                        <p:strVal val="visible"/>
                                      </p:to>
                                    </p:set>
                                    <p:animEffect transition="in" filter="fade">
                                      <p:cBhvr>
                                        <p:cTn id="68" dur="500"/>
                                        <p:tgtEl>
                                          <p:spTgt spid="6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49"/>
        <p:cNvGrpSpPr/>
        <p:nvPr/>
      </p:nvGrpSpPr>
      <p:grpSpPr>
        <a:xfrm>
          <a:off x="0" y="0"/>
          <a:ext cx="0" cy="0"/>
          <a:chOff x="0" y="0"/>
          <a:chExt cx="0" cy="0"/>
        </a:xfrm>
      </p:grpSpPr>
      <p:sp>
        <p:nvSpPr>
          <p:cNvPr id="6850" name="Google Shape;6850;p138"/>
          <p:cNvSpPr/>
          <p:nvPr/>
        </p:nvSpPr>
        <p:spPr>
          <a:xfrm rot="10800000" flipH="1">
            <a:off x="1595129" y="3965624"/>
            <a:ext cx="4468364" cy="2287560"/>
          </a:xfrm>
          <a:prstGeom prst="snip2DiagRect">
            <a:avLst>
              <a:gd name="adj1" fmla="val 0"/>
              <a:gd name="adj2" fmla="val 16667"/>
            </a:avLst>
          </a:prstGeom>
          <a:solidFill>
            <a:srgbClr val="BA7509"/>
          </a:solidFill>
          <a:ln>
            <a:noFill/>
          </a:ln>
        </p:spPr>
        <p:txBody>
          <a:bodyPr spcFirstLastPara="1" wrap="square" lIns="168100" tIns="168100" rIns="820575" bIns="520300" anchor="t" anchorCtr="0">
            <a:noAutofit/>
          </a:bodyPr>
          <a:lstStyle/>
          <a:p>
            <a:pPr marL="304792" marR="0" lvl="1" indent="-126992" algn="l" rtl="0">
              <a:lnSpc>
                <a:spcPct val="90000"/>
              </a:lnSpc>
              <a:spcBef>
                <a:spcPts val="0"/>
              </a:spcBef>
              <a:spcAft>
                <a:spcPts val="0"/>
              </a:spcAft>
              <a:buClr>
                <a:schemeClr val="dk1"/>
              </a:buClr>
              <a:buSzPts val="2800"/>
              <a:buFont typeface="Lato Light"/>
              <a:buNone/>
            </a:pPr>
            <a:endParaRPr sz="2800" b="0" i="0" u="none" strike="noStrike" cap="none">
              <a:solidFill>
                <a:schemeClr val="dk1"/>
              </a:solidFill>
              <a:latin typeface="Lato Light"/>
              <a:ea typeface="Lato Light"/>
              <a:cs typeface="Lato Light"/>
              <a:sym typeface="Lato Light"/>
            </a:endParaRPr>
          </a:p>
        </p:txBody>
      </p:sp>
      <p:sp>
        <p:nvSpPr>
          <p:cNvPr id="6851" name="Google Shape;6851;p138"/>
          <p:cNvSpPr/>
          <p:nvPr/>
        </p:nvSpPr>
        <p:spPr>
          <a:xfrm flipH="1">
            <a:off x="6130362" y="1611196"/>
            <a:ext cx="4468364" cy="2287560"/>
          </a:xfrm>
          <a:prstGeom prst="snip2DiagRect">
            <a:avLst>
              <a:gd name="adj1" fmla="val 0"/>
              <a:gd name="adj2" fmla="val 16667"/>
            </a:avLst>
          </a:prstGeom>
          <a:solidFill>
            <a:srgbClr val="308458"/>
          </a:solidFill>
          <a:ln>
            <a:noFill/>
          </a:ln>
        </p:spPr>
        <p:txBody>
          <a:bodyPr spcFirstLastPara="1" wrap="square" lIns="168100" tIns="168100" rIns="820575" bIns="520300" anchor="t" anchorCtr="0">
            <a:noAutofit/>
          </a:bodyPr>
          <a:lstStyle/>
          <a:p>
            <a:pPr marL="304792" marR="0" lvl="1" indent="-126992" algn="l" rtl="0">
              <a:lnSpc>
                <a:spcPct val="90000"/>
              </a:lnSpc>
              <a:spcBef>
                <a:spcPts val="0"/>
              </a:spcBef>
              <a:spcAft>
                <a:spcPts val="0"/>
              </a:spcAft>
              <a:buClr>
                <a:schemeClr val="dk1"/>
              </a:buClr>
              <a:buSzPts val="2800"/>
              <a:buFont typeface="Lato Light"/>
              <a:buNone/>
            </a:pPr>
            <a:endParaRPr sz="2800" b="0" i="0" u="none" strike="noStrike" cap="none">
              <a:solidFill>
                <a:schemeClr val="dk1"/>
              </a:solidFill>
              <a:latin typeface="Lato Light"/>
              <a:ea typeface="Lato Light"/>
              <a:cs typeface="Lato Light"/>
              <a:sym typeface="Lato Light"/>
            </a:endParaRPr>
          </a:p>
        </p:txBody>
      </p:sp>
      <p:sp>
        <p:nvSpPr>
          <p:cNvPr id="6852" name="Google Shape;6852;p138"/>
          <p:cNvSpPr/>
          <p:nvPr/>
        </p:nvSpPr>
        <p:spPr>
          <a:xfrm rot="10800000">
            <a:off x="6127408" y="3962670"/>
            <a:ext cx="4468364" cy="2287560"/>
          </a:xfrm>
          <a:prstGeom prst="snip2DiagRect">
            <a:avLst>
              <a:gd name="adj1" fmla="val 0"/>
              <a:gd name="adj2" fmla="val 16667"/>
            </a:avLst>
          </a:prstGeom>
          <a:solidFill>
            <a:srgbClr val="76923C"/>
          </a:solidFill>
          <a:ln>
            <a:noFill/>
          </a:ln>
        </p:spPr>
        <p:txBody>
          <a:bodyPr spcFirstLastPara="1" wrap="square" lIns="168100" tIns="168100" rIns="820575" bIns="520300" anchor="t" anchorCtr="0">
            <a:noAutofit/>
          </a:bodyPr>
          <a:lstStyle/>
          <a:p>
            <a:pPr marL="304792" marR="0" lvl="1" indent="-126992" algn="l" rtl="0">
              <a:lnSpc>
                <a:spcPct val="90000"/>
              </a:lnSpc>
              <a:spcBef>
                <a:spcPts val="0"/>
              </a:spcBef>
              <a:spcAft>
                <a:spcPts val="0"/>
              </a:spcAft>
              <a:buClr>
                <a:schemeClr val="dk1"/>
              </a:buClr>
              <a:buSzPts val="2800"/>
              <a:buFont typeface="Lato Light"/>
              <a:buNone/>
            </a:pPr>
            <a:endParaRPr sz="2800" b="0" i="0" u="none" strike="noStrike" cap="none">
              <a:solidFill>
                <a:schemeClr val="dk1"/>
              </a:solidFill>
              <a:latin typeface="Lato Light"/>
              <a:ea typeface="Lato Light"/>
              <a:cs typeface="Lato Light"/>
              <a:sym typeface="Lato Light"/>
            </a:endParaRPr>
          </a:p>
        </p:txBody>
      </p:sp>
      <p:sp>
        <p:nvSpPr>
          <p:cNvPr id="6853" name="Google Shape;6853;p138"/>
          <p:cNvSpPr/>
          <p:nvPr/>
        </p:nvSpPr>
        <p:spPr>
          <a:xfrm>
            <a:off x="1592175" y="1608242"/>
            <a:ext cx="4468364" cy="2287560"/>
          </a:xfrm>
          <a:prstGeom prst="snip2DiagRect">
            <a:avLst>
              <a:gd name="adj1" fmla="val 0"/>
              <a:gd name="adj2" fmla="val 16667"/>
            </a:avLst>
          </a:prstGeom>
          <a:solidFill>
            <a:srgbClr val="1E608A"/>
          </a:solidFill>
          <a:ln>
            <a:noFill/>
          </a:ln>
        </p:spPr>
        <p:txBody>
          <a:bodyPr spcFirstLastPara="1" wrap="square" lIns="168100" tIns="168100" rIns="820575" bIns="520300" anchor="t" anchorCtr="0">
            <a:noAutofit/>
          </a:bodyPr>
          <a:lstStyle/>
          <a:p>
            <a:pPr marL="304792" marR="0" lvl="1" indent="-126992" algn="l" rtl="0">
              <a:lnSpc>
                <a:spcPct val="90000"/>
              </a:lnSpc>
              <a:spcBef>
                <a:spcPts val="0"/>
              </a:spcBef>
              <a:spcAft>
                <a:spcPts val="0"/>
              </a:spcAft>
              <a:buClr>
                <a:schemeClr val="dk1"/>
              </a:buClr>
              <a:buSzPts val="2800"/>
              <a:buFont typeface="Lato Light"/>
              <a:buNone/>
            </a:pPr>
            <a:endParaRPr sz="2800" b="0" i="0" u="none" strike="noStrike" cap="none">
              <a:solidFill>
                <a:schemeClr val="dk1"/>
              </a:solidFill>
              <a:latin typeface="Lato Light"/>
              <a:ea typeface="Lato Light"/>
              <a:cs typeface="Lato Light"/>
              <a:sym typeface="Lato Light"/>
            </a:endParaRPr>
          </a:p>
        </p:txBody>
      </p:sp>
      <p:sp>
        <p:nvSpPr>
          <p:cNvPr id="6854" name="Google Shape;6854;p138"/>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Matrix Diagram</a:t>
            </a:r>
            <a:endParaRPr/>
          </a:p>
        </p:txBody>
      </p:sp>
      <p:sp>
        <p:nvSpPr>
          <p:cNvPr id="6855" name="Google Shape;6855;p138"/>
          <p:cNvSpPr/>
          <p:nvPr/>
        </p:nvSpPr>
        <p:spPr>
          <a:xfrm rot="8100000">
            <a:off x="7012127" y="4745908"/>
            <a:ext cx="902789" cy="862676"/>
          </a:xfrm>
          <a:prstGeom prst="up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856" name="Google Shape;6856;p138"/>
          <p:cNvSpPr/>
          <p:nvPr/>
        </p:nvSpPr>
        <p:spPr>
          <a:xfrm rot="-8100000" flipH="1">
            <a:off x="4277085" y="4745908"/>
            <a:ext cx="902789" cy="862676"/>
          </a:xfrm>
          <a:prstGeom prst="up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857" name="Google Shape;6857;p138"/>
          <p:cNvSpPr/>
          <p:nvPr/>
        </p:nvSpPr>
        <p:spPr>
          <a:xfrm rot="2700000" flipH="1">
            <a:off x="7012127" y="2204456"/>
            <a:ext cx="902789" cy="862676"/>
          </a:xfrm>
          <a:prstGeom prst="up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858" name="Google Shape;6858;p138"/>
          <p:cNvSpPr/>
          <p:nvPr/>
        </p:nvSpPr>
        <p:spPr>
          <a:xfrm rot="-2700000">
            <a:off x="4277085" y="2204456"/>
            <a:ext cx="902789" cy="862676"/>
          </a:xfrm>
          <a:prstGeom prst="up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6859" name="Google Shape;6859;p138"/>
          <p:cNvSpPr/>
          <p:nvPr/>
        </p:nvSpPr>
        <p:spPr>
          <a:xfrm>
            <a:off x="4612821" y="2448083"/>
            <a:ext cx="1447718" cy="1447719"/>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38"/>
          <p:cNvSpPr/>
          <p:nvPr/>
        </p:nvSpPr>
        <p:spPr>
          <a:xfrm rot="5400000">
            <a:off x="6127409" y="2448085"/>
            <a:ext cx="1447718" cy="1447719"/>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38"/>
          <p:cNvSpPr/>
          <p:nvPr/>
        </p:nvSpPr>
        <p:spPr>
          <a:xfrm rot="-5400000">
            <a:off x="4612822" y="3962670"/>
            <a:ext cx="1447718" cy="1447719"/>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38"/>
          <p:cNvSpPr/>
          <p:nvPr/>
        </p:nvSpPr>
        <p:spPr>
          <a:xfrm rot="10800000">
            <a:off x="6127411" y="3962671"/>
            <a:ext cx="1447719" cy="1447718"/>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38"/>
          <p:cNvSpPr txBox="1"/>
          <p:nvPr/>
        </p:nvSpPr>
        <p:spPr>
          <a:xfrm>
            <a:off x="1755879" y="2375302"/>
            <a:ext cx="2397858"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lt2"/>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lt2"/>
                </a:solidFill>
                <a:latin typeface="Lato Light"/>
                <a:ea typeface="Lato Light"/>
                <a:cs typeface="Lato Light"/>
                <a:sym typeface="Lato Light"/>
              </a:rPr>
              <a:t>.</a:t>
            </a:r>
            <a:endParaRPr sz="1400">
              <a:solidFill>
                <a:schemeClr val="lt2"/>
              </a:solidFill>
              <a:latin typeface="Lato Light"/>
              <a:ea typeface="Lato Light"/>
              <a:cs typeface="Lato Light"/>
              <a:sym typeface="Lato Light"/>
            </a:endParaRPr>
          </a:p>
        </p:txBody>
      </p:sp>
      <p:sp>
        <p:nvSpPr>
          <p:cNvPr id="6864" name="Google Shape;6864;p138"/>
          <p:cNvSpPr txBox="1"/>
          <p:nvPr/>
        </p:nvSpPr>
        <p:spPr>
          <a:xfrm>
            <a:off x="1755878" y="2102230"/>
            <a:ext cx="200888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Market Penetration</a:t>
            </a:r>
            <a:endParaRPr sz="1600" b="1">
              <a:solidFill>
                <a:schemeClr val="lt2"/>
              </a:solidFill>
              <a:latin typeface="Lato"/>
              <a:ea typeface="Lato"/>
              <a:cs typeface="Lato"/>
              <a:sym typeface="Lato"/>
            </a:endParaRPr>
          </a:p>
        </p:txBody>
      </p:sp>
      <p:sp>
        <p:nvSpPr>
          <p:cNvPr id="6865" name="Google Shape;6865;p138"/>
          <p:cNvSpPr txBox="1"/>
          <p:nvPr/>
        </p:nvSpPr>
        <p:spPr>
          <a:xfrm>
            <a:off x="1838476" y="4859298"/>
            <a:ext cx="2405548"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lt2"/>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lt2"/>
                </a:solidFill>
                <a:latin typeface="Lato Light"/>
                <a:ea typeface="Lato Light"/>
                <a:cs typeface="Lato Light"/>
                <a:sym typeface="Lato Light"/>
              </a:rPr>
              <a:t>.</a:t>
            </a:r>
            <a:endParaRPr sz="1400">
              <a:solidFill>
                <a:schemeClr val="lt2"/>
              </a:solidFill>
              <a:latin typeface="Lato Light"/>
              <a:ea typeface="Lato Light"/>
              <a:cs typeface="Lato Light"/>
              <a:sym typeface="Lato Light"/>
            </a:endParaRPr>
          </a:p>
        </p:txBody>
      </p:sp>
      <p:sp>
        <p:nvSpPr>
          <p:cNvPr id="6866" name="Google Shape;6866;p138"/>
          <p:cNvSpPr txBox="1"/>
          <p:nvPr/>
        </p:nvSpPr>
        <p:spPr>
          <a:xfrm>
            <a:off x="1838475" y="4586227"/>
            <a:ext cx="217880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Market Development</a:t>
            </a:r>
            <a:endParaRPr sz="1600" b="1">
              <a:solidFill>
                <a:schemeClr val="lt2"/>
              </a:solidFill>
              <a:latin typeface="Lato"/>
              <a:ea typeface="Lato"/>
              <a:cs typeface="Lato"/>
              <a:sym typeface="Lato"/>
            </a:endParaRPr>
          </a:p>
        </p:txBody>
      </p:sp>
      <p:sp>
        <p:nvSpPr>
          <p:cNvPr id="6867" name="Google Shape;6867;p138"/>
          <p:cNvSpPr txBox="1"/>
          <p:nvPr/>
        </p:nvSpPr>
        <p:spPr>
          <a:xfrm>
            <a:off x="7951963" y="2375302"/>
            <a:ext cx="2405548"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lt2"/>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lt2"/>
                </a:solidFill>
                <a:latin typeface="Lato Light"/>
                <a:ea typeface="Lato Light"/>
                <a:cs typeface="Lato Light"/>
                <a:sym typeface="Lato Light"/>
              </a:rPr>
              <a:t>.</a:t>
            </a:r>
            <a:endParaRPr sz="1400">
              <a:solidFill>
                <a:schemeClr val="lt2"/>
              </a:solidFill>
              <a:latin typeface="Lato Light"/>
              <a:ea typeface="Lato Light"/>
              <a:cs typeface="Lato Light"/>
              <a:sym typeface="Lato Light"/>
            </a:endParaRPr>
          </a:p>
        </p:txBody>
      </p:sp>
      <p:sp>
        <p:nvSpPr>
          <p:cNvPr id="6868" name="Google Shape;6868;p138"/>
          <p:cNvSpPr txBox="1"/>
          <p:nvPr/>
        </p:nvSpPr>
        <p:spPr>
          <a:xfrm>
            <a:off x="7951962" y="2102230"/>
            <a:ext cx="225254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Product Development</a:t>
            </a:r>
            <a:endParaRPr sz="1600" b="1">
              <a:solidFill>
                <a:schemeClr val="lt2"/>
              </a:solidFill>
              <a:latin typeface="Lato"/>
              <a:ea typeface="Lato"/>
              <a:cs typeface="Lato"/>
              <a:sym typeface="Lato"/>
            </a:endParaRPr>
          </a:p>
        </p:txBody>
      </p:sp>
      <p:sp>
        <p:nvSpPr>
          <p:cNvPr id="6869" name="Google Shape;6869;p138"/>
          <p:cNvSpPr txBox="1"/>
          <p:nvPr/>
        </p:nvSpPr>
        <p:spPr>
          <a:xfrm>
            <a:off x="7951963" y="4859298"/>
            <a:ext cx="2405548"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a:solidFill>
                  <a:schemeClr val="lt2"/>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lt2"/>
                </a:solidFill>
                <a:latin typeface="Lato Light"/>
                <a:ea typeface="Lato Light"/>
                <a:cs typeface="Lato Light"/>
                <a:sym typeface="Lato Light"/>
              </a:rPr>
              <a:t>.</a:t>
            </a:r>
            <a:endParaRPr sz="1400">
              <a:solidFill>
                <a:schemeClr val="lt2"/>
              </a:solidFill>
              <a:latin typeface="Lato Light"/>
              <a:ea typeface="Lato Light"/>
              <a:cs typeface="Lato Light"/>
              <a:sym typeface="Lato Light"/>
            </a:endParaRPr>
          </a:p>
        </p:txBody>
      </p:sp>
      <p:sp>
        <p:nvSpPr>
          <p:cNvPr id="6870" name="Google Shape;6870;p138"/>
          <p:cNvSpPr txBox="1"/>
          <p:nvPr/>
        </p:nvSpPr>
        <p:spPr>
          <a:xfrm>
            <a:off x="7951962" y="4586227"/>
            <a:ext cx="15872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lt2"/>
                </a:solidFill>
                <a:latin typeface="Lato"/>
                <a:ea typeface="Lato"/>
                <a:cs typeface="Lato"/>
                <a:sym typeface="Lato"/>
              </a:rPr>
              <a:t>Diversification</a:t>
            </a:r>
            <a:endParaRPr sz="1600" b="1">
              <a:solidFill>
                <a:schemeClr val="lt2"/>
              </a:solidFill>
              <a:latin typeface="Lato"/>
              <a:ea typeface="Lato"/>
              <a:cs typeface="Lato"/>
              <a:sym typeface="Lato"/>
            </a:endParaRPr>
          </a:p>
        </p:txBody>
      </p:sp>
      <p:sp>
        <p:nvSpPr>
          <p:cNvPr id="6871" name="Google Shape;6871;p138"/>
          <p:cNvSpPr/>
          <p:nvPr/>
        </p:nvSpPr>
        <p:spPr>
          <a:xfrm>
            <a:off x="5063481" y="2937323"/>
            <a:ext cx="790317" cy="712834"/>
          </a:xfrm>
          <a:custGeom>
            <a:avLst/>
            <a:gdLst/>
            <a:ahLst/>
            <a:cxnLst/>
            <a:rect l="l" t="t" r="r" b="b"/>
            <a:pathLst>
              <a:path w="108" h="97" extrusionOk="0">
                <a:moveTo>
                  <a:pt x="48" y="2"/>
                </a:moveTo>
                <a:cubicBezTo>
                  <a:pt x="48" y="95"/>
                  <a:pt x="48" y="95"/>
                  <a:pt x="48" y="95"/>
                </a:cubicBezTo>
                <a:cubicBezTo>
                  <a:pt x="48" y="97"/>
                  <a:pt x="47" y="97"/>
                  <a:pt x="46" y="97"/>
                </a:cubicBezTo>
                <a:cubicBezTo>
                  <a:pt x="41" y="97"/>
                  <a:pt x="41" y="97"/>
                  <a:pt x="41" y="97"/>
                </a:cubicBezTo>
                <a:cubicBezTo>
                  <a:pt x="40" y="97"/>
                  <a:pt x="39" y="97"/>
                  <a:pt x="39" y="95"/>
                </a:cubicBezTo>
                <a:cubicBezTo>
                  <a:pt x="39" y="48"/>
                  <a:pt x="39" y="48"/>
                  <a:pt x="39" y="48"/>
                </a:cubicBezTo>
                <a:cubicBezTo>
                  <a:pt x="20" y="48"/>
                  <a:pt x="20" y="48"/>
                  <a:pt x="20" y="48"/>
                </a:cubicBezTo>
                <a:cubicBezTo>
                  <a:pt x="19" y="48"/>
                  <a:pt x="18" y="48"/>
                  <a:pt x="17" y="47"/>
                </a:cubicBezTo>
                <a:cubicBezTo>
                  <a:pt x="16" y="47"/>
                  <a:pt x="15" y="46"/>
                  <a:pt x="14" y="46"/>
                </a:cubicBezTo>
                <a:cubicBezTo>
                  <a:pt x="1" y="37"/>
                  <a:pt x="1" y="37"/>
                  <a:pt x="1" y="37"/>
                </a:cubicBezTo>
                <a:cubicBezTo>
                  <a:pt x="1" y="37"/>
                  <a:pt x="0" y="36"/>
                  <a:pt x="0" y="35"/>
                </a:cubicBezTo>
                <a:cubicBezTo>
                  <a:pt x="0" y="35"/>
                  <a:pt x="1" y="34"/>
                  <a:pt x="1" y="34"/>
                </a:cubicBezTo>
                <a:cubicBezTo>
                  <a:pt x="14" y="25"/>
                  <a:pt x="14" y="25"/>
                  <a:pt x="14" y="25"/>
                </a:cubicBezTo>
                <a:cubicBezTo>
                  <a:pt x="15" y="24"/>
                  <a:pt x="16" y="24"/>
                  <a:pt x="17" y="24"/>
                </a:cubicBezTo>
                <a:cubicBezTo>
                  <a:pt x="18" y="23"/>
                  <a:pt x="19" y="23"/>
                  <a:pt x="20" y="23"/>
                </a:cubicBezTo>
                <a:cubicBezTo>
                  <a:pt x="39" y="23"/>
                  <a:pt x="39" y="23"/>
                  <a:pt x="39" y="23"/>
                </a:cubicBezTo>
                <a:cubicBezTo>
                  <a:pt x="39" y="2"/>
                  <a:pt x="39" y="2"/>
                  <a:pt x="39" y="2"/>
                </a:cubicBezTo>
                <a:cubicBezTo>
                  <a:pt x="39" y="1"/>
                  <a:pt x="40" y="0"/>
                  <a:pt x="41" y="0"/>
                </a:cubicBezTo>
                <a:cubicBezTo>
                  <a:pt x="46" y="0"/>
                  <a:pt x="46" y="0"/>
                  <a:pt x="46" y="0"/>
                </a:cubicBezTo>
                <a:cubicBezTo>
                  <a:pt x="47" y="0"/>
                  <a:pt x="48" y="1"/>
                  <a:pt x="48" y="2"/>
                </a:cubicBezTo>
                <a:close/>
                <a:moveTo>
                  <a:pt x="108" y="25"/>
                </a:moveTo>
                <a:cubicBezTo>
                  <a:pt x="108" y="25"/>
                  <a:pt x="108" y="26"/>
                  <a:pt x="107" y="26"/>
                </a:cubicBezTo>
                <a:cubicBezTo>
                  <a:pt x="94" y="35"/>
                  <a:pt x="94" y="35"/>
                  <a:pt x="94" y="35"/>
                </a:cubicBezTo>
                <a:cubicBezTo>
                  <a:pt x="94" y="36"/>
                  <a:pt x="93" y="36"/>
                  <a:pt x="92" y="37"/>
                </a:cubicBezTo>
                <a:cubicBezTo>
                  <a:pt x="90" y="37"/>
                  <a:pt x="89" y="37"/>
                  <a:pt x="88" y="37"/>
                </a:cubicBezTo>
                <a:cubicBezTo>
                  <a:pt x="56" y="37"/>
                  <a:pt x="56" y="37"/>
                  <a:pt x="56" y="37"/>
                </a:cubicBezTo>
                <a:cubicBezTo>
                  <a:pt x="52" y="12"/>
                  <a:pt x="52" y="12"/>
                  <a:pt x="52" y="12"/>
                </a:cubicBezTo>
                <a:cubicBezTo>
                  <a:pt x="88" y="12"/>
                  <a:pt x="88" y="12"/>
                  <a:pt x="88" y="12"/>
                </a:cubicBezTo>
                <a:cubicBezTo>
                  <a:pt x="89" y="12"/>
                  <a:pt x="90" y="12"/>
                  <a:pt x="92" y="13"/>
                </a:cubicBezTo>
                <a:cubicBezTo>
                  <a:pt x="93" y="13"/>
                  <a:pt x="94" y="13"/>
                  <a:pt x="94" y="14"/>
                </a:cubicBezTo>
                <a:cubicBezTo>
                  <a:pt x="107" y="23"/>
                  <a:pt x="107" y="23"/>
                  <a:pt x="107" y="23"/>
                </a:cubicBezTo>
                <a:cubicBezTo>
                  <a:pt x="108" y="23"/>
                  <a:pt x="108" y="24"/>
                  <a:pt x="108" y="2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72" name="Google Shape;6872;p138"/>
          <p:cNvSpPr/>
          <p:nvPr/>
        </p:nvSpPr>
        <p:spPr>
          <a:xfrm>
            <a:off x="6338816" y="2994370"/>
            <a:ext cx="694238" cy="700437"/>
          </a:xfrm>
          <a:custGeom>
            <a:avLst/>
            <a:gdLst/>
            <a:ahLst/>
            <a:cxnLst/>
            <a:rect l="l" t="t" r="r" b="b"/>
            <a:pathLst>
              <a:path w="95" h="95" extrusionOk="0">
                <a:moveTo>
                  <a:pt x="87" y="20"/>
                </a:moveTo>
                <a:cubicBezTo>
                  <a:pt x="74" y="47"/>
                  <a:pt x="47" y="95"/>
                  <a:pt x="47" y="95"/>
                </a:cubicBezTo>
                <a:cubicBezTo>
                  <a:pt x="41" y="54"/>
                  <a:pt x="41" y="54"/>
                  <a:pt x="41" y="54"/>
                </a:cubicBezTo>
                <a:cubicBezTo>
                  <a:pt x="0" y="48"/>
                  <a:pt x="0" y="48"/>
                  <a:pt x="0" y="48"/>
                </a:cubicBezTo>
                <a:cubicBezTo>
                  <a:pt x="0" y="48"/>
                  <a:pt x="48" y="21"/>
                  <a:pt x="75" y="8"/>
                </a:cubicBezTo>
                <a:cubicBezTo>
                  <a:pt x="85" y="3"/>
                  <a:pt x="88" y="0"/>
                  <a:pt x="91" y="3"/>
                </a:cubicBezTo>
                <a:cubicBezTo>
                  <a:pt x="95" y="7"/>
                  <a:pt x="92" y="10"/>
                  <a:pt x="87" y="20"/>
                </a:cubicBezTo>
                <a:close/>
                <a:moveTo>
                  <a:pt x="49" y="44"/>
                </a:moveTo>
                <a:cubicBezTo>
                  <a:pt x="52" y="69"/>
                  <a:pt x="52" y="69"/>
                  <a:pt x="52" y="69"/>
                </a:cubicBezTo>
                <a:cubicBezTo>
                  <a:pt x="82" y="14"/>
                  <a:pt x="82" y="14"/>
                  <a:pt x="82" y="14"/>
                </a:cubicBezTo>
                <a:lnTo>
                  <a:pt x="49" y="4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73" name="Google Shape;6873;p138"/>
          <p:cNvSpPr/>
          <p:nvPr/>
        </p:nvSpPr>
        <p:spPr>
          <a:xfrm>
            <a:off x="6290776" y="4177311"/>
            <a:ext cx="790317" cy="712834"/>
          </a:xfrm>
          <a:custGeom>
            <a:avLst/>
            <a:gdLst/>
            <a:ahLst/>
            <a:cxnLst/>
            <a:rect l="l" t="t" r="r" b="b"/>
            <a:pathLst>
              <a:path w="108" h="97" extrusionOk="0">
                <a:moveTo>
                  <a:pt x="69" y="60"/>
                </a:moveTo>
                <a:cubicBezTo>
                  <a:pt x="70" y="60"/>
                  <a:pt x="70" y="60"/>
                  <a:pt x="70" y="60"/>
                </a:cubicBezTo>
                <a:cubicBezTo>
                  <a:pt x="70" y="70"/>
                  <a:pt x="70" y="70"/>
                  <a:pt x="70" y="70"/>
                </a:cubicBezTo>
                <a:cubicBezTo>
                  <a:pt x="70" y="76"/>
                  <a:pt x="66" y="81"/>
                  <a:pt x="59" y="81"/>
                </a:cubicBezTo>
                <a:cubicBezTo>
                  <a:pt x="32" y="81"/>
                  <a:pt x="32" y="81"/>
                  <a:pt x="32" y="81"/>
                </a:cubicBezTo>
                <a:cubicBezTo>
                  <a:pt x="16" y="97"/>
                  <a:pt x="16" y="97"/>
                  <a:pt x="16" y="97"/>
                </a:cubicBezTo>
                <a:cubicBezTo>
                  <a:pt x="16" y="81"/>
                  <a:pt x="16" y="81"/>
                  <a:pt x="16" y="81"/>
                </a:cubicBezTo>
                <a:cubicBezTo>
                  <a:pt x="11" y="81"/>
                  <a:pt x="11" y="81"/>
                  <a:pt x="11" y="81"/>
                </a:cubicBezTo>
                <a:cubicBezTo>
                  <a:pt x="5" y="81"/>
                  <a:pt x="0" y="76"/>
                  <a:pt x="0" y="70"/>
                </a:cubicBezTo>
                <a:cubicBezTo>
                  <a:pt x="0" y="38"/>
                  <a:pt x="0" y="38"/>
                  <a:pt x="0" y="38"/>
                </a:cubicBezTo>
                <a:cubicBezTo>
                  <a:pt x="0" y="32"/>
                  <a:pt x="5" y="27"/>
                  <a:pt x="11" y="27"/>
                </a:cubicBezTo>
                <a:cubicBezTo>
                  <a:pt x="31" y="27"/>
                  <a:pt x="31" y="27"/>
                  <a:pt x="31" y="27"/>
                </a:cubicBezTo>
                <a:cubicBezTo>
                  <a:pt x="31" y="60"/>
                  <a:pt x="31" y="60"/>
                  <a:pt x="31" y="60"/>
                </a:cubicBezTo>
                <a:lnTo>
                  <a:pt x="69" y="60"/>
                </a:lnTo>
                <a:close/>
                <a:moveTo>
                  <a:pt x="108" y="11"/>
                </a:moveTo>
                <a:cubicBezTo>
                  <a:pt x="108" y="43"/>
                  <a:pt x="108" y="43"/>
                  <a:pt x="108" y="43"/>
                </a:cubicBezTo>
                <a:cubicBezTo>
                  <a:pt x="108" y="49"/>
                  <a:pt x="103" y="54"/>
                  <a:pt x="97" y="54"/>
                </a:cubicBezTo>
                <a:cubicBezTo>
                  <a:pt x="92" y="54"/>
                  <a:pt x="92" y="54"/>
                  <a:pt x="92" y="54"/>
                </a:cubicBezTo>
                <a:cubicBezTo>
                  <a:pt x="92" y="70"/>
                  <a:pt x="92" y="70"/>
                  <a:pt x="92" y="70"/>
                </a:cubicBezTo>
                <a:cubicBezTo>
                  <a:pt x="76" y="54"/>
                  <a:pt x="76" y="54"/>
                  <a:pt x="76" y="54"/>
                </a:cubicBezTo>
                <a:cubicBezTo>
                  <a:pt x="38" y="54"/>
                  <a:pt x="38" y="54"/>
                  <a:pt x="38" y="54"/>
                </a:cubicBezTo>
                <a:cubicBezTo>
                  <a:pt x="38" y="11"/>
                  <a:pt x="38" y="11"/>
                  <a:pt x="38" y="11"/>
                </a:cubicBezTo>
                <a:cubicBezTo>
                  <a:pt x="38" y="5"/>
                  <a:pt x="43" y="0"/>
                  <a:pt x="49" y="0"/>
                </a:cubicBezTo>
                <a:cubicBezTo>
                  <a:pt x="97" y="0"/>
                  <a:pt x="97" y="0"/>
                  <a:pt x="97" y="0"/>
                </a:cubicBezTo>
                <a:cubicBezTo>
                  <a:pt x="103" y="0"/>
                  <a:pt x="108" y="5"/>
                  <a:pt x="108" y="1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74" name="Google Shape;6874;p138"/>
          <p:cNvSpPr/>
          <p:nvPr/>
        </p:nvSpPr>
        <p:spPr>
          <a:xfrm>
            <a:off x="5070892" y="4177311"/>
            <a:ext cx="712834" cy="725231"/>
          </a:xfrm>
          <a:custGeom>
            <a:avLst/>
            <a:gdLst/>
            <a:ahLst/>
            <a:cxnLst/>
            <a:rect l="l" t="t" r="r" b="b"/>
            <a:pathLst>
              <a:path w="97" h="99" extrusionOk="0">
                <a:moveTo>
                  <a:pt x="55" y="80"/>
                </a:moveTo>
                <a:cubicBezTo>
                  <a:pt x="65" y="81"/>
                  <a:pt x="72" y="85"/>
                  <a:pt x="72" y="89"/>
                </a:cubicBezTo>
                <a:cubicBezTo>
                  <a:pt x="72" y="95"/>
                  <a:pt x="62" y="99"/>
                  <a:pt x="48" y="99"/>
                </a:cubicBezTo>
                <a:cubicBezTo>
                  <a:pt x="35" y="99"/>
                  <a:pt x="24" y="95"/>
                  <a:pt x="24" y="89"/>
                </a:cubicBezTo>
                <a:cubicBezTo>
                  <a:pt x="24" y="85"/>
                  <a:pt x="32" y="81"/>
                  <a:pt x="42" y="80"/>
                </a:cubicBezTo>
                <a:cubicBezTo>
                  <a:pt x="42" y="73"/>
                  <a:pt x="42" y="73"/>
                  <a:pt x="42" y="73"/>
                </a:cubicBezTo>
                <a:cubicBezTo>
                  <a:pt x="42" y="65"/>
                  <a:pt x="36" y="61"/>
                  <a:pt x="26" y="54"/>
                </a:cubicBezTo>
                <a:cubicBezTo>
                  <a:pt x="15" y="47"/>
                  <a:pt x="0" y="37"/>
                  <a:pt x="0" y="14"/>
                </a:cubicBezTo>
                <a:cubicBezTo>
                  <a:pt x="0" y="11"/>
                  <a:pt x="1" y="10"/>
                  <a:pt x="4" y="10"/>
                </a:cubicBezTo>
                <a:cubicBezTo>
                  <a:pt x="22" y="10"/>
                  <a:pt x="22" y="10"/>
                  <a:pt x="22" y="10"/>
                </a:cubicBezTo>
                <a:cubicBezTo>
                  <a:pt x="25" y="5"/>
                  <a:pt x="32" y="0"/>
                  <a:pt x="48" y="0"/>
                </a:cubicBezTo>
                <a:cubicBezTo>
                  <a:pt x="64" y="0"/>
                  <a:pt x="72" y="5"/>
                  <a:pt x="75" y="10"/>
                </a:cubicBezTo>
                <a:cubicBezTo>
                  <a:pt x="93" y="10"/>
                  <a:pt x="93" y="10"/>
                  <a:pt x="93" y="10"/>
                </a:cubicBezTo>
                <a:cubicBezTo>
                  <a:pt x="95" y="10"/>
                  <a:pt x="97" y="11"/>
                  <a:pt x="97" y="14"/>
                </a:cubicBezTo>
                <a:cubicBezTo>
                  <a:pt x="97" y="37"/>
                  <a:pt x="82" y="47"/>
                  <a:pt x="70" y="54"/>
                </a:cubicBezTo>
                <a:cubicBezTo>
                  <a:pt x="61" y="61"/>
                  <a:pt x="55" y="65"/>
                  <a:pt x="55" y="73"/>
                </a:cubicBezTo>
                <a:lnTo>
                  <a:pt x="55" y="80"/>
                </a:lnTo>
                <a:close/>
                <a:moveTo>
                  <a:pt x="27" y="46"/>
                </a:moveTo>
                <a:cubicBezTo>
                  <a:pt x="24" y="39"/>
                  <a:pt x="21" y="30"/>
                  <a:pt x="21" y="17"/>
                </a:cubicBezTo>
                <a:cubicBezTo>
                  <a:pt x="7" y="17"/>
                  <a:pt x="7" y="17"/>
                  <a:pt x="7" y="17"/>
                </a:cubicBezTo>
                <a:cubicBezTo>
                  <a:pt x="9" y="32"/>
                  <a:pt x="18" y="39"/>
                  <a:pt x="27" y="46"/>
                </a:cubicBezTo>
                <a:close/>
                <a:moveTo>
                  <a:pt x="28" y="15"/>
                </a:moveTo>
                <a:cubicBezTo>
                  <a:pt x="28" y="17"/>
                  <a:pt x="34" y="23"/>
                  <a:pt x="48" y="23"/>
                </a:cubicBezTo>
                <a:cubicBezTo>
                  <a:pt x="63" y="23"/>
                  <a:pt x="69" y="17"/>
                  <a:pt x="69" y="15"/>
                </a:cubicBezTo>
                <a:cubicBezTo>
                  <a:pt x="69" y="13"/>
                  <a:pt x="63" y="7"/>
                  <a:pt x="48" y="7"/>
                </a:cubicBezTo>
                <a:cubicBezTo>
                  <a:pt x="34" y="7"/>
                  <a:pt x="28" y="13"/>
                  <a:pt x="28" y="15"/>
                </a:cubicBezTo>
                <a:close/>
                <a:moveTo>
                  <a:pt x="89" y="17"/>
                </a:moveTo>
                <a:cubicBezTo>
                  <a:pt x="75" y="17"/>
                  <a:pt x="75" y="17"/>
                  <a:pt x="75" y="17"/>
                </a:cubicBezTo>
                <a:cubicBezTo>
                  <a:pt x="75" y="30"/>
                  <a:pt x="73" y="39"/>
                  <a:pt x="70" y="46"/>
                </a:cubicBezTo>
                <a:cubicBezTo>
                  <a:pt x="79" y="39"/>
                  <a:pt x="88" y="32"/>
                  <a:pt x="89" y="1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6875" name="Google Shape;6875;p138"/>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44</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859"/>
                                        </p:tgtEl>
                                        <p:attrNameLst>
                                          <p:attrName>style.visibility</p:attrName>
                                        </p:attrNameLst>
                                      </p:cBhvr>
                                      <p:to>
                                        <p:strVal val="visible"/>
                                      </p:to>
                                    </p:set>
                                    <p:anim calcmode="lin" valueType="num">
                                      <p:cBhvr additive="base">
                                        <p:cTn id="7" dur="500"/>
                                        <p:tgtEl>
                                          <p:spTgt spid="6859"/>
                                        </p:tgtEl>
                                        <p:attrNameLst>
                                          <p:attrName>ppt_w</p:attrName>
                                        </p:attrNameLst>
                                      </p:cBhvr>
                                      <p:tavLst>
                                        <p:tav tm="0">
                                          <p:val>
                                            <p:strVal val="0"/>
                                          </p:val>
                                        </p:tav>
                                        <p:tav tm="100000">
                                          <p:val>
                                            <p:strVal val="#ppt_w"/>
                                          </p:val>
                                        </p:tav>
                                      </p:tavLst>
                                    </p:anim>
                                    <p:anim calcmode="lin" valueType="num">
                                      <p:cBhvr additive="base">
                                        <p:cTn id="8" dur="500"/>
                                        <p:tgtEl>
                                          <p:spTgt spid="685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860"/>
                                        </p:tgtEl>
                                        <p:attrNameLst>
                                          <p:attrName>style.visibility</p:attrName>
                                        </p:attrNameLst>
                                      </p:cBhvr>
                                      <p:to>
                                        <p:strVal val="visible"/>
                                      </p:to>
                                    </p:set>
                                    <p:anim calcmode="lin" valueType="num">
                                      <p:cBhvr additive="base">
                                        <p:cTn id="11" dur="500"/>
                                        <p:tgtEl>
                                          <p:spTgt spid="6860"/>
                                        </p:tgtEl>
                                        <p:attrNameLst>
                                          <p:attrName>ppt_w</p:attrName>
                                        </p:attrNameLst>
                                      </p:cBhvr>
                                      <p:tavLst>
                                        <p:tav tm="0">
                                          <p:val>
                                            <p:strVal val="0"/>
                                          </p:val>
                                        </p:tav>
                                        <p:tav tm="100000">
                                          <p:val>
                                            <p:strVal val="#ppt_w"/>
                                          </p:val>
                                        </p:tav>
                                      </p:tavLst>
                                    </p:anim>
                                    <p:anim calcmode="lin" valueType="num">
                                      <p:cBhvr additive="base">
                                        <p:cTn id="12" dur="500"/>
                                        <p:tgtEl>
                                          <p:spTgt spid="686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861"/>
                                        </p:tgtEl>
                                        <p:attrNameLst>
                                          <p:attrName>style.visibility</p:attrName>
                                        </p:attrNameLst>
                                      </p:cBhvr>
                                      <p:to>
                                        <p:strVal val="visible"/>
                                      </p:to>
                                    </p:set>
                                    <p:anim calcmode="lin" valueType="num">
                                      <p:cBhvr additive="base">
                                        <p:cTn id="15" dur="500"/>
                                        <p:tgtEl>
                                          <p:spTgt spid="6861"/>
                                        </p:tgtEl>
                                        <p:attrNameLst>
                                          <p:attrName>ppt_w</p:attrName>
                                        </p:attrNameLst>
                                      </p:cBhvr>
                                      <p:tavLst>
                                        <p:tav tm="0">
                                          <p:val>
                                            <p:strVal val="0"/>
                                          </p:val>
                                        </p:tav>
                                        <p:tav tm="100000">
                                          <p:val>
                                            <p:strVal val="#ppt_w"/>
                                          </p:val>
                                        </p:tav>
                                      </p:tavLst>
                                    </p:anim>
                                    <p:anim calcmode="lin" valueType="num">
                                      <p:cBhvr additive="base">
                                        <p:cTn id="16" dur="500"/>
                                        <p:tgtEl>
                                          <p:spTgt spid="6861"/>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862"/>
                                        </p:tgtEl>
                                        <p:attrNameLst>
                                          <p:attrName>style.visibility</p:attrName>
                                        </p:attrNameLst>
                                      </p:cBhvr>
                                      <p:to>
                                        <p:strVal val="visible"/>
                                      </p:to>
                                    </p:set>
                                    <p:anim calcmode="lin" valueType="num">
                                      <p:cBhvr additive="base">
                                        <p:cTn id="19" dur="500"/>
                                        <p:tgtEl>
                                          <p:spTgt spid="6862"/>
                                        </p:tgtEl>
                                        <p:attrNameLst>
                                          <p:attrName>ppt_w</p:attrName>
                                        </p:attrNameLst>
                                      </p:cBhvr>
                                      <p:tavLst>
                                        <p:tav tm="0">
                                          <p:val>
                                            <p:strVal val="0"/>
                                          </p:val>
                                        </p:tav>
                                        <p:tav tm="100000">
                                          <p:val>
                                            <p:strVal val="#ppt_w"/>
                                          </p:val>
                                        </p:tav>
                                      </p:tavLst>
                                    </p:anim>
                                    <p:anim calcmode="lin" valueType="num">
                                      <p:cBhvr additive="base">
                                        <p:cTn id="20" dur="500"/>
                                        <p:tgtEl>
                                          <p:spTgt spid="6862"/>
                                        </p:tgtEl>
                                        <p:attrNameLst>
                                          <p:attrName>ppt_h</p:attrName>
                                        </p:attrNameLst>
                                      </p:cBhvr>
                                      <p:tavLst>
                                        <p:tav tm="0">
                                          <p:val>
                                            <p:strVal val="0"/>
                                          </p:val>
                                        </p:tav>
                                        <p:tav tm="100000">
                                          <p:val>
                                            <p:strVal val="#ppt_h"/>
                                          </p:val>
                                        </p:tav>
                                      </p:tavLst>
                                    </p:anim>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6871"/>
                                        </p:tgtEl>
                                        <p:attrNameLst>
                                          <p:attrName>style.visibility</p:attrName>
                                        </p:attrNameLst>
                                      </p:cBhvr>
                                      <p:to>
                                        <p:strVal val="visible"/>
                                      </p:to>
                                    </p:set>
                                    <p:anim calcmode="lin" valueType="num">
                                      <p:cBhvr additive="base">
                                        <p:cTn id="24" dur="500"/>
                                        <p:tgtEl>
                                          <p:spTgt spid="6871"/>
                                        </p:tgtEl>
                                        <p:attrNameLst>
                                          <p:attrName>ppt_w</p:attrName>
                                        </p:attrNameLst>
                                      </p:cBhvr>
                                      <p:tavLst>
                                        <p:tav tm="0">
                                          <p:val>
                                            <p:strVal val="0"/>
                                          </p:val>
                                        </p:tav>
                                        <p:tav tm="100000">
                                          <p:val>
                                            <p:strVal val="#ppt_w"/>
                                          </p:val>
                                        </p:tav>
                                      </p:tavLst>
                                    </p:anim>
                                    <p:anim calcmode="lin" valueType="num">
                                      <p:cBhvr additive="base">
                                        <p:cTn id="25" dur="500"/>
                                        <p:tgtEl>
                                          <p:spTgt spid="6871"/>
                                        </p:tgtEl>
                                        <p:attrNameLst>
                                          <p:attrName>ppt_h</p:attrName>
                                        </p:attrNameLst>
                                      </p:cBhvr>
                                      <p:tavLst>
                                        <p:tav tm="0">
                                          <p:val>
                                            <p:str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6874"/>
                                        </p:tgtEl>
                                        <p:attrNameLst>
                                          <p:attrName>style.visibility</p:attrName>
                                        </p:attrNameLst>
                                      </p:cBhvr>
                                      <p:to>
                                        <p:strVal val="visible"/>
                                      </p:to>
                                    </p:set>
                                    <p:anim calcmode="lin" valueType="num">
                                      <p:cBhvr additive="base">
                                        <p:cTn id="28" dur="500"/>
                                        <p:tgtEl>
                                          <p:spTgt spid="6874"/>
                                        </p:tgtEl>
                                        <p:attrNameLst>
                                          <p:attrName>ppt_w</p:attrName>
                                        </p:attrNameLst>
                                      </p:cBhvr>
                                      <p:tavLst>
                                        <p:tav tm="0">
                                          <p:val>
                                            <p:strVal val="0"/>
                                          </p:val>
                                        </p:tav>
                                        <p:tav tm="100000">
                                          <p:val>
                                            <p:strVal val="#ppt_w"/>
                                          </p:val>
                                        </p:tav>
                                      </p:tavLst>
                                    </p:anim>
                                    <p:anim calcmode="lin" valueType="num">
                                      <p:cBhvr additive="base">
                                        <p:cTn id="29" dur="500"/>
                                        <p:tgtEl>
                                          <p:spTgt spid="6874"/>
                                        </p:tgtEl>
                                        <p:attrNameLst>
                                          <p:attrName>ppt_h</p:attrName>
                                        </p:attrNameLst>
                                      </p:cBhvr>
                                      <p:tavLst>
                                        <p:tav tm="0">
                                          <p:val>
                                            <p:str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6872"/>
                                        </p:tgtEl>
                                        <p:attrNameLst>
                                          <p:attrName>style.visibility</p:attrName>
                                        </p:attrNameLst>
                                      </p:cBhvr>
                                      <p:to>
                                        <p:strVal val="visible"/>
                                      </p:to>
                                    </p:set>
                                    <p:anim calcmode="lin" valueType="num">
                                      <p:cBhvr additive="base">
                                        <p:cTn id="32" dur="500"/>
                                        <p:tgtEl>
                                          <p:spTgt spid="6872"/>
                                        </p:tgtEl>
                                        <p:attrNameLst>
                                          <p:attrName>ppt_w</p:attrName>
                                        </p:attrNameLst>
                                      </p:cBhvr>
                                      <p:tavLst>
                                        <p:tav tm="0">
                                          <p:val>
                                            <p:strVal val="0"/>
                                          </p:val>
                                        </p:tav>
                                        <p:tav tm="100000">
                                          <p:val>
                                            <p:strVal val="#ppt_w"/>
                                          </p:val>
                                        </p:tav>
                                      </p:tavLst>
                                    </p:anim>
                                    <p:anim calcmode="lin" valueType="num">
                                      <p:cBhvr additive="base">
                                        <p:cTn id="33" dur="500"/>
                                        <p:tgtEl>
                                          <p:spTgt spid="6872"/>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6873"/>
                                        </p:tgtEl>
                                        <p:attrNameLst>
                                          <p:attrName>style.visibility</p:attrName>
                                        </p:attrNameLst>
                                      </p:cBhvr>
                                      <p:to>
                                        <p:strVal val="visible"/>
                                      </p:to>
                                    </p:set>
                                    <p:anim calcmode="lin" valueType="num">
                                      <p:cBhvr additive="base">
                                        <p:cTn id="36" dur="500"/>
                                        <p:tgtEl>
                                          <p:spTgt spid="6873"/>
                                        </p:tgtEl>
                                        <p:attrNameLst>
                                          <p:attrName>ppt_w</p:attrName>
                                        </p:attrNameLst>
                                      </p:cBhvr>
                                      <p:tavLst>
                                        <p:tav tm="0">
                                          <p:val>
                                            <p:strVal val="0"/>
                                          </p:val>
                                        </p:tav>
                                        <p:tav tm="100000">
                                          <p:val>
                                            <p:strVal val="#ppt_w"/>
                                          </p:val>
                                        </p:tav>
                                      </p:tavLst>
                                    </p:anim>
                                    <p:anim calcmode="lin" valueType="num">
                                      <p:cBhvr additive="base">
                                        <p:cTn id="37" dur="500"/>
                                        <p:tgtEl>
                                          <p:spTgt spid="6873"/>
                                        </p:tgtEl>
                                        <p:attrNameLst>
                                          <p:attrName>ppt_h</p:attrName>
                                        </p:attrNameLst>
                                      </p:cBhvr>
                                      <p:tavLst>
                                        <p:tav tm="0">
                                          <p:val>
                                            <p:strVal val="0"/>
                                          </p:val>
                                        </p:tav>
                                        <p:tav tm="100000">
                                          <p:val>
                                            <p:strVal val="#ppt_h"/>
                                          </p:val>
                                        </p:tav>
                                      </p:tavLst>
                                    </p:anim>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6858"/>
                                        </p:tgtEl>
                                        <p:attrNameLst>
                                          <p:attrName>style.visibility</p:attrName>
                                        </p:attrNameLst>
                                      </p:cBhvr>
                                      <p:to>
                                        <p:strVal val="visible"/>
                                      </p:to>
                                    </p:set>
                                    <p:animEffect transition="in" filter="fade">
                                      <p:cBhvr>
                                        <p:cTn id="41" dur="500"/>
                                        <p:tgtEl>
                                          <p:spTgt spid="6858"/>
                                        </p:tgtEl>
                                      </p:cBhvr>
                                    </p:animEffect>
                                  </p:childTnLst>
                                </p:cTn>
                              </p:par>
                              <p:par>
                                <p:cTn id="42" presetID="10" presetClass="entr" presetSubtype="0" fill="hold" nodeType="withEffect">
                                  <p:stCondLst>
                                    <p:cond delay="0"/>
                                  </p:stCondLst>
                                  <p:childTnLst>
                                    <p:set>
                                      <p:cBhvr>
                                        <p:cTn id="43" dur="1" fill="hold">
                                          <p:stCondLst>
                                            <p:cond delay="0"/>
                                          </p:stCondLst>
                                        </p:cTn>
                                        <p:tgtEl>
                                          <p:spTgt spid="6857"/>
                                        </p:tgtEl>
                                        <p:attrNameLst>
                                          <p:attrName>style.visibility</p:attrName>
                                        </p:attrNameLst>
                                      </p:cBhvr>
                                      <p:to>
                                        <p:strVal val="visible"/>
                                      </p:to>
                                    </p:set>
                                    <p:animEffect transition="in" filter="fade">
                                      <p:cBhvr>
                                        <p:cTn id="44" dur="500"/>
                                        <p:tgtEl>
                                          <p:spTgt spid="6857"/>
                                        </p:tgtEl>
                                      </p:cBhvr>
                                    </p:animEffect>
                                  </p:childTnLst>
                                </p:cTn>
                              </p:par>
                              <p:par>
                                <p:cTn id="45" presetID="10" presetClass="entr" presetSubtype="0" fill="hold" nodeType="withEffect">
                                  <p:stCondLst>
                                    <p:cond delay="0"/>
                                  </p:stCondLst>
                                  <p:childTnLst>
                                    <p:set>
                                      <p:cBhvr>
                                        <p:cTn id="46" dur="1" fill="hold">
                                          <p:stCondLst>
                                            <p:cond delay="0"/>
                                          </p:stCondLst>
                                        </p:cTn>
                                        <p:tgtEl>
                                          <p:spTgt spid="6855"/>
                                        </p:tgtEl>
                                        <p:attrNameLst>
                                          <p:attrName>style.visibility</p:attrName>
                                        </p:attrNameLst>
                                      </p:cBhvr>
                                      <p:to>
                                        <p:strVal val="visible"/>
                                      </p:to>
                                    </p:set>
                                    <p:animEffect transition="in" filter="fade">
                                      <p:cBhvr>
                                        <p:cTn id="47" dur="500"/>
                                        <p:tgtEl>
                                          <p:spTgt spid="6855"/>
                                        </p:tgtEl>
                                      </p:cBhvr>
                                    </p:animEffect>
                                  </p:childTnLst>
                                </p:cTn>
                              </p:par>
                              <p:par>
                                <p:cTn id="48" presetID="10" presetClass="entr" presetSubtype="0" fill="hold" nodeType="withEffect">
                                  <p:stCondLst>
                                    <p:cond delay="0"/>
                                  </p:stCondLst>
                                  <p:childTnLst>
                                    <p:set>
                                      <p:cBhvr>
                                        <p:cTn id="49" dur="1" fill="hold">
                                          <p:stCondLst>
                                            <p:cond delay="0"/>
                                          </p:stCondLst>
                                        </p:cTn>
                                        <p:tgtEl>
                                          <p:spTgt spid="6856"/>
                                        </p:tgtEl>
                                        <p:attrNameLst>
                                          <p:attrName>style.visibility</p:attrName>
                                        </p:attrNameLst>
                                      </p:cBhvr>
                                      <p:to>
                                        <p:strVal val="visible"/>
                                      </p:to>
                                    </p:set>
                                    <p:animEffect transition="in" filter="fade">
                                      <p:cBhvr>
                                        <p:cTn id="50" dur="500"/>
                                        <p:tgtEl>
                                          <p:spTgt spid="6856"/>
                                        </p:tgtEl>
                                      </p:cBhvr>
                                    </p:animEffect>
                                  </p:childTnLst>
                                </p:cTn>
                              </p:par>
                            </p:childTnLst>
                          </p:cTn>
                        </p:par>
                        <p:par>
                          <p:cTn id="51" fill="hold">
                            <p:stCondLst>
                              <p:cond delay="1500"/>
                            </p:stCondLst>
                            <p:childTnLst>
                              <p:par>
                                <p:cTn id="52" presetID="23" presetClass="entr" presetSubtype="16" fill="hold" nodeType="afterEffect">
                                  <p:stCondLst>
                                    <p:cond delay="0"/>
                                  </p:stCondLst>
                                  <p:childTnLst>
                                    <p:set>
                                      <p:cBhvr>
                                        <p:cTn id="53" dur="1" fill="hold">
                                          <p:stCondLst>
                                            <p:cond delay="0"/>
                                          </p:stCondLst>
                                        </p:cTn>
                                        <p:tgtEl>
                                          <p:spTgt spid="6853"/>
                                        </p:tgtEl>
                                        <p:attrNameLst>
                                          <p:attrName>style.visibility</p:attrName>
                                        </p:attrNameLst>
                                      </p:cBhvr>
                                      <p:to>
                                        <p:strVal val="visible"/>
                                      </p:to>
                                    </p:set>
                                    <p:anim calcmode="lin" valueType="num">
                                      <p:cBhvr additive="base">
                                        <p:cTn id="54" dur="500"/>
                                        <p:tgtEl>
                                          <p:spTgt spid="6853"/>
                                        </p:tgtEl>
                                        <p:attrNameLst>
                                          <p:attrName>ppt_w</p:attrName>
                                        </p:attrNameLst>
                                      </p:cBhvr>
                                      <p:tavLst>
                                        <p:tav tm="0">
                                          <p:val>
                                            <p:strVal val="0"/>
                                          </p:val>
                                        </p:tav>
                                        <p:tav tm="100000">
                                          <p:val>
                                            <p:strVal val="#ppt_w"/>
                                          </p:val>
                                        </p:tav>
                                      </p:tavLst>
                                    </p:anim>
                                    <p:anim calcmode="lin" valueType="num">
                                      <p:cBhvr additive="base">
                                        <p:cTn id="55" dur="500"/>
                                        <p:tgtEl>
                                          <p:spTgt spid="6853"/>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6851"/>
                                        </p:tgtEl>
                                        <p:attrNameLst>
                                          <p:attrName>style.visibility</p:attrName>
                                        </p:attrNameLst>
                                      </p:cBhvr>
                                      <p:to>
                                        <p:strVal val="visible"/>
                                      </p:to>
                                    </p:set>
                                    <p:anim calcmode="lin" valueType="num">
                                      <p:cBhvr additive="base">
                                        <p:cTn id="58" dur="500"/>
                                        <p:tgtEl>
                                          <p:spTgt spid="6851"/>
                                        </p:tgtEl>
                                        <p:attrNameLst>
                                          <p:attrName>ppt_w</p:attrName>
                                        </p:attrNameLst>
                                      </p:cBhvr>
                                      <p:tavLst>
                                        <p:tav tm="0">
                                          <p:val>
                                            <p:strVal val="0"/>
                                          </p:val>
                                        </p:tav>
                                        <p:tav tm="100000">
                                          <p:val>
                                            <p:strVal val="#ppt_w"/>
                                          </p:val>
                                        </p:tav>
                                      </p:tavLst>
                                    </p:anim>
                                    <p:anim calcmode="lin" valueType="num">
                                      <p:cBhvr additive="base">
                                        <p:cTn id="59" dur="500"/>
                                        <p:tgtEl>
                                          <p:spTgt spid="6851"/>
                                        </p:tgtEl>
                                        <p:attrNameLst>
                                          <p:attrName>ppt_h</p:attrName>
                                        </p:attrNameLst>
                                      </p:cBhvr>
                                      <p:tavLst>
                                        <p:tav tm="0">
                                          <p:val>
                                            <p:str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6850"/>
                                        </p:tgtEl>
                                        <p:attrNameLst>
                                          <p:attrName>style.visibility</p:attrName>
                                        </p:attrNameLst>
                                      </p:cBhvr>
                                      <p:to>
                                        <p:strVal val="visible"/>
                                      </p:to>
                                    </p:set>
                                    <p:anim calcmode="lin" valueType="num">
                                      <p:cBhvr additive="base">
                                        <p:cTn id="62" dur="500"/>
                                        <p:tgtEl>
                                          <p:spTgt spid="6850"/>
                                        </p:tgtEl>
                                        <p:attrNameLst>
                                          <p:attrName>ppt_w</p:attrName>
                                        </p:attrNameLst>
                                      </p:cBhvr>
                                      <p:tavLst>
                                        <p:tav tm="0">
                                          <p:val>
                                            <p:strVal val="0"/>
                                          </p:val>
                                        </p:tav>
                                        <p:tav tm="100000">
                                          <p:val>
                                            <p:strVal val="#ppt_w"/>
                                          </p:val>
                                        </p:tav>
                                      </p:tavLst>
                                    </p:anim>
                                    <p:anim calcmode="lin" valueType="num">
                                      <p:cBhvr additive="base">
                                        <p:cTn id="63" dur="500"/>
                                        <p:tgtEl>
                                          <p:spTgt spid="6850"/>
                                        </p:tgtEl>
                                        <p:attrNameLst>
                                          <p:attrName>ppt_h</p:attrName>
                                        </p:attrNameLst>
                                      </p:cBhvr>
                                      <p:tavLst>
                                        <p:tav tm="0">
                                          <p:val>
                                            <p:str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6852"/>
                                        </p:tgtEl>
                                        <p:attrNameLst>
                                          <p:attrName>style.visibility</p:attrName>
                                        </p:attrNameLst>
                                      </p:cBhvr>
                                      <p:to>
                                        <p:strVal val="visible"/>
                                      </p:to>
                                    </p:set>
                                    <p:anim calcmode="lin" valueType="num">
                                      <p:cBhvr additive="base">
                                        <p:cTn id="66" dur="500"/>
                                        <p:tgtEl>
                                          <p:spTgt spid="6852"/>
                                        </p:tgtEl>
                                        <p:attrNameLst>
                                          <p:attrName>ppt_w</p:attrName>
                                        </p:attrNameLst>
                                      </p:cBhvr>
                                      <p:tavLst>
                                        <p:tav tm="0">
                                          <p:val>
                                            <p:strVal val="0"/>
                                          </p:val>
                                        </p:tav>
                                        <p:tav tm="100000">
                                          <p:val>
                                            <p:strVal val="#ppt_w"/>
                                          </p:val>
                                        </p:tav>
                                      </p:tavLst>
                                    </p:anim>
                                    <p:anim calcmode="lin" valueType="num">
                                      <p:cBhvr additive="base">
                                        <p:cTn id="67" dur="500"/>
                                        <p:tgtEl>
                                          <p:spTgt spid="6852"/>
                                        </p:tgtEl>
                                        <p:attrNameLst>
                                          <p:attrName>ppt_h</p:attrName>
                                        </p:attrNameLst>
                                      </p:cBhvr>
                                      <p:tavLst>
                                        <p:tav tm="0">
                                          <p:val>
                                            <p:strVal val="0"/>
                                          </p:val>
                                        </p:tav>
                                        <p:tav tm="100000">
                                          <p:val>
                                            <p:strVal val="#ppt_h"/>
                                          </p:val>
                                        </p:tav>
                                      </p:tavLst>
                                    </p:anim>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6864"/>
                                        </p:tgtEl>
                                        <p:attrNameLst>
                                          <p:attrName>style.visibility</p:attrName>
                                        </p:attrNameLst>
                                      </p:cBhvr>
                                      <p:to>
                                        <p:strVal val="visible"/>
                                      </p:to>
                                    </p:set>
                                    <p:animEffect transition="in" filter="fade">
                                      <p:cBhvr>
                                        <p:cTn id="71" dur="500"/>
                                        <p:tgtEl>
                                          <p:spTgt spid="6864"/>
                                        </p:tgtEl>
                                      </p:cBhvr>
                                    </p:animEffect>
                                  </p:childTnLst>
                                </p:cTn>
                              </p:par>
                              <p:par>
                                <p:cTn id="72" presetID="10" presetClass="entr" presetSubtype="0" fill="hold" nodeType="withEffect">
                                  <p:stCondLst>
                                    <p:cond delay="0"/>
                                  </p:stCondLst>
                                  <p:childTnLst>
                                    <p:set>
                                      <p:cBhvr>
                                        <p:cTn id="73" dur="1" fill="hold">
                                          <p:stCondLst>
                                            <p:cond delay="0"/>
                                          </p:stCondLst>
                                        </p:cTn>
                                        <p:tgtEl>
                                          <p:spTgt spid="6868"/>
                                        </p:tgtEl>
                                        <p:attrNameLst>
                                          <p:attrName>style.visibility</p:attrName>
                                        </p:attrNameLst>
                                      </p:cBhvr>
                                      <p:to>
                                        <p:strVal val="visible"/>
                                      </p:to>
                                    </p:set>
                                    <p:animEffect transition="in" filter="fade">
                                      <p:cBhvr>
                                        <p:cTn id="74" dur="500"/>
                                        <p:tgtEl>
                                          <p:spTgt spid="6868"/>
                                        </p:tgtEl>
                                      </p:cBhvr>
                                    </p:animEffect>
                                  </p:childTnLst>
                                </p:cTn>
                              </p:par>
                              <p:par>
                                <p:cTn id="75" presetID="10" presetClass="entr" presetSubtype="0" fill="hold" nodeType="withEffect">
                                  <p:stCondLst>
                                    <p:cond delay="0"/>
                                  </p:stCondLst>
                                  <p:childTnLst>
                                    <p:set>
                                      <p:cBhvr>
                                        <p:cTn id="76" dur="1" fill="hold">
                                          <p:stCondLst>
                                            <p:cond delay="0"/>
                                          </p:stCondLst>
                                        </p:cTn>
                                        <p:tgtEl>
                                          <p:spTgt spid="6866"/>
                                        </p:tgtEl>
                                        <p:attrNameLst>
                                          <p:attrName>style.visibility</p:attrName>
                                        </p:attrNameLst>
                                      </p:cBhvr>
                                      <p:to>
                                        <p:strVal val="visible"/>
                                      </p:to>
                                    </p:set>
                                    <p:animEffect transition="in" filter="fade">
                                      <p:cBhvr>
                                        <p:cTn id="77" dur="500"/>
                                        <p:tgtEl>
                                          <p:spTgt spid="6866"/>
                                        </p:tgtEl>
                                      </p:cBhvr>
                                    </p:animEffect>
                                  </p:childTnLst>
                                </p:cTn>
                              </p:par>
                              <p:par>
                                <p:cTn id="78" presetID="10" presetClass="entr" presetSubtype="0" fill="hold" nodeType="withEffect">
                                  <p:stCondLst>
                                    <p:cond delay="0"/>
                                  </p:stCondLst>
                                  <p:childTnLst>
                                    <p:set>
                                      <p:cBhvr>
                                        <p:cTn id="79" dur="1" fill="hold">
                                          <p:stCondLst>
                                            <p:cond delay="0"/>
                                          </p:stCondLst>
                                        </p:cTn>
                                        <p:tgtEl>
                                          <p:spTgt spid="6870"/>
                                        </p:tgtEl>
                                        <p:attrNameLst>
                                          <p:attrName>style.visibility</p:attrName>
                                        </p:attrNameLst>
                                      </p:cBhvr>
                                      <p:to>
                                        <p:strVal val="visible"/>
                                      </p:to>
                                    </p:set>
                                    <p:animEffect transition="in" filter="fade">
                                      <p:cBhvr>
                                        <p:cTn id="80" dur="500"/>
                                        <p:tgtEl>
                                          <p:spTgt spid="6870"/>
                                        </p:tgtEl>
                                      </p:cBhvr>
                                    </p:animEffect>
                                  </p:childTnLst>
                                </p:cTn>
                              </p:par>
                            </p:childTnLst>
                          </p:cTn>
                        </p:par>
                        <p:par>
                          <p:cTn id="81" fill="hold">
                            <p:stCondLst>
                              <p:cond delay="2500"/>
                            </p:stCondLst>
                            <p:childTnLst>
                              <p:par>
                                <p:cTn id="82" presetID="10" presetClass="entr" presetSubtype="0" fill="hold" nodeType="afterEffect">
                                  <p:stCondLst>
                                    <p:cond delay="0"/>
                                  </p:stCondLst>
                                  <p:childTnLst>
                                    <p:set>
                                      <p:cBhvr>
                                        <p:cTn id="83" dur="1" fill="hold">
                                          <p:stCondLst>
                                            <p:cond delay="0"/>
                                          </p:stCondLst>
                                        </p:cTn>
                                        <p:tgtEl>
                                          <p:spTgt spid="6863"/>
                                        </p:tgtEl>
                                        <p:attrNameLst>
                                          <p:attrName>style.visibility</p:attrName>
                                        </p:attrNameLst>
                                      </p:cBhvr>
                                      <p:to>
                                        <p:strVal val="visible"/>
                                      </p:to>
                                    </p:set>
                                    <p:animEffect transition="in" filter="fade">
                                      <p:cBhvr>
                                        <p:cTn id="84" dur="500"/>
                                        <p:tgtEl>
                                          <p:spTgt spid="6863"/>
                                        </p:tgtEl>
                                      </p:cBhvr>
                                    </p:animEffect>
                                  </p:childTnLst>
                                </p:cTn>
                              </p:par>
                              <p:par>
                                <p:cTn id="85" presetID="10" presetClass="entr" presetSubtype="0" fill="hold" nodeType="withEffect">
                                  <p:stCondLst>
                                    <p:cond delay="0"/>
                                  </p:stCondLst>
                                  <p:childTnLst>
                                    <p:set>
                                      <p:cBhvr>
                                        <p:cTn id="86" dur="1" fill="hold">
                                          <p:stCondLst>
                                            <p:cond delay="0"/>
                                          </p:stCondLst>
                                        </p:cTn>
                                        <p:tgtEl>
                                          <p:spTgt spid="6867"/>
                                        </p:tgtEl>
                                        <p:attrNameLst>
                                          <p:attrName>style.visibility</p:attrName>
                                        </p:attrNameLst>
                                      </p:cBhvr>
                                      <p:to>
                                        <p:strVal val="visible"/>
                                      </p:to>
                                    </p:set>
                                    <p:animEffect transition="in" filter="fade">
                                      <p:cBhvr>
                                        <p:cTn id="87" dur="500"/>
                                        <p:tgtEl>
                                          <p:spTgt spid="6867"/>
                                        </p:tgtEl>
                                      </p:cBhvr>
                                    </p:animEffect>
                                  </p:childTnLst>
                                </p:cTn>
                              </p:par>
                              <p:par>
                                <p:cTn id="88" presetID="10" presetClass="entr" presetSubtype="0" fill="hold" nodeType="withEffect">
                                  <p:stCondLst>
                                    <p:cond delay="0"/>
                                  </p:stCondLst>
                                  <p:childTnLst>
                                    <p:set>
                                      <p:cBhvr>
                                        <p:cTn id="89" dur="1" fill="hold">
                                          <p:stCondLst>
                                            <p:cond delay="0"/>
                                          </p:stCondLst>
                                        </p:cTn>
                                        <p:tgtEl>
                                          <p:spTgt spid="6865"/>
                                        </p:tgtEl>
                                        <p:attrNameLst>
                                          <p:attrName>style.visibility</p:attrName>
                                        </p:attrNameLst>
                                      </p:cBhvr>
                                      <p:to>
                                        <p:strVal val="visible"/>
                                      </p:to>
                                    </p:set>
                                    <p:animEffect transition="in" filter="fade">
                                      <p:cBhvr>
                                        <p:cTn id="90" dur="500"/>
                                        <p:tgtEl>
                                          <p:spTgt spid="6865"/>
                                        </p:tgtEl>
                                      </p:cBhvr>
                                    </p:animEffect>
                                  </p:childTnLst>
                                </p:cTn>
                              </p:par>
                              <p:par>
                                <p:cTn id="91" presetID="10" presetClass="entr" presetSubtype="0" fill="hold" nodeType="withEffect">
                                  <p:stCondLst>
                                    <p:cond delay="0"/>
                                  </p:stCondLst>
                                  <p:childTnLst>
                                    <p:set>
                                      <p:cBhvr>
                                        <p:cTn id="92" dur="1" fill="hold">
                                          <p:stCondLst>
                                            <p:cond delay="0"/>
                                          </p:stCondLst>
                                        </p:cTn>
                                        <p:tgtEl>
                                          <p:spTgt spid="6869"/>
                                        </p:tgtEl>
                                        <p:attrNameLst>
                                          <p:attrName>style.visibility</p:attrName>
                                        </p:attrNameLst>
                                      </p:cBhvr>
                                      <p:to>
                                        <p:strVal val="visible"/>
                                      </p:to>
                                    </p:set>
                                    <p:animEffect transition="in" filter="fade">
                                      <p:cBhvr>
                                        <p:cTn id="93" dur="500"/>
                                        <p:tgtEl>
                                          <p:spTgt spid="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23"/>
        <p:cNvGrpSpPr/>
        <p:nvPr/>
      </p:nvGrpSpPr>
      <p:grpSpPr>
        <a:xfrm>
          <a:off x="0" y="0"/>
          <a:ext cx="0" cy="0"/>
          <a:chOff x="0" y="0"/>
          <a:chExt cx="0" cy="0"/>
        </a:xfrm>
      </p:grpSpPr>
      <p:sp>
        <p:nvSpPr>
          <p:cNvPr id="7024" name="Google Shape;7024;p142"/>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3D Matrix</a:t>
            </a:r>
            <a:endParaRPr/>
          </a:p>
        </p:txBody>
      </p:sp>
      <p:sp>
        <p:nvSpPr>
          <p:cNvPr id="7025" name="Google Shape;7025;p142"/>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45</a:t>
            </a:fld>
            <a:endParaRPr/>
          </a:p>
        </p:txBody>
      </p:sp>
      <p:sp>
        <p:nvSpPr>
          <p:cNvPr id="7026" name="Google Shape;7026;p142"/>
          <p:cNvSpPr txBox="1"/>
          <p:nvPr/>
        </p:nvSpPr>
        <p:spPr>
          <a:xfrm>
            <a:off x="8386475" y="2360715"/>
            <a:ext cx="3180870"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use for your awesome presentation.</a:t>
            </a:r>
            <a:endParaRPr sz="1200">
              <a:solidFill>
                <a:schemeClr val="dk1"/>
              </a:solidFill>
              <a:latin typeface="Lato Light"/>
              <a:ea typeface="Lato Light"/>
              <a:cs typeface="Lato Light"/>
              <a:sym typeface="Lato Light"/>
            </a:endParaRPr>
          </a:p>
        </p:txBody>
      </p:sp>
      <p:sp>
        <p:nvSpPr>
          <p:cNvPr id="7027" name="Google Shape;7027;p142"/>
          <p:cNvSpPr txBox="1"/>
          <p:nvPr/>
        </p:nvSpPr>
        <p:spPr>
          <a:xfrm>
            <a:off x="8386475" y="2097804"/>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1"/>
                </a:solidFill>
                <a:latin typeface="Lato"/>
                <a:ea typeface="Lato"/>
                <a:cs typeface="Lato"/>
                <a:sym typeface="Lato"/>
              </a:rPr>
              <a:t>Description</a:t>
            </a:r>
            <a:endParaRPr/>
          </a:p>
        </p:txBody>
      </p:sp>
      <p:sp>
        <p:nvSpPr>
          <p:cNvPr id="7028" name="Google Shape;7028;p142"/>
          <p:cNvSpPr txBox="1"/>
          <p:nvPr/>
        </p:nvSpPr>
        <p:spPr>
          <a:xfrm>
            <a:off x="8386474" y="3276920"/>
            <a:ext cx="3175099"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use for your awesome presentation.</a:t>
            </a:r>
            <a:endParaRPr sz="1200">
              <a:solidFill>
                <a:schemeClr val="dk1"/>
              </a:solidFill>
              <a:latin typeface="Lato Light"/>
              <a:ea typeface="Lato Light"/>
              <a:cs typeface="Lato Light"/>
              <a:sym typeface="Lato Light"/>
            </a:endParaRPr>
          </a:p>
        </p:txBody>
      </p:sp>
      <p:sp>
        <p:nvSpPr>
          <p:cNvPr id="7029" name="Google Shape;7029;p142"/>
          <p:cNvSpPr txBox="1"/>
          <p:nvPr/>
        </p:nvSpPr>
        <p:spPr>
          <a:xfrm>
            <a:off x="8386475" y="3014009"/>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3"/>
                </a:solidFill>
                <a:latin typeface="Lato"/>
                <a:ea typeface="Lato"/>
                <a:cs typeface="Lato"/>
                <a:sym typeface="Lato"/>
              </a:rPr>
              <a:t>Description</a:t>
            </a:r>
            <a:endParaRPr/>
          </a:p>
        </p:txBody>
      </p:sp>
      <p:sp>
        <p:nvSpPr>
          <p:cNvPr id="7030" name="Google Shape;7030;p142"/>
          <p:cNvSpPr txBox="1"/>
          <p:nvPr/>
        </p:nvSpPr>
        <p:spPr>
          <a:xfrm>
            <a:off x="8392245" y="4231551"/>
            <a:ext cx="3175099"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use for your awesome presentation.</a:t>
            </a:r>
            <a:endParaRPr sz="1200">
              <a:solidFill>
                <a:schemeClr val="dk1"/>
              </a:solidFill>
              <a:latin typeface="Lato Light"/>
              <a:ea typeface="Lato Light"/>
              <a:cs typeface="Lato Light"/>
              <a:sym typeface="Lato Light"/>
            </a:endParaRPr>
          </a:p>
        </p:txBody>
      </p:sp>
      <p:sp>
        <p:nvSpPr>
          <p:cNvPr id="7031" name="Google Shape;7031;p142"/>
          <p:cNvSpPr txBox="1"/>
          <p:nvPr/>
        </p:nvSpPr>
        <p:spPr>
          <a:xfrm>
            <a:off x="8392246" y="3968640"/>
            <a:ext cx="123303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5"/>
                </a:solidFill>
                <a:latin typeface="Lato"/>
                <a:ea typeface="Lato"/>
                <a:cs typeface="Lato"/>
                <a:sym typeface="Lato"/>
              </a:rPr>
              <a:t>Description</a:t>
            </a:r>
            <a:endParaRPr/>
          </a:p>
        </p:txBody>
      </p:sp>
      <p:sp>
        <p:nvSpPr>
          <p:cNvPr id="7032" name="Google Shape;7032;p142"/>
          <p:cNvSpPr txBox="1"/>
          <p:nvPr/>
        </p:nvSpPr>
        <p:spPr>
          <a:xfrm>
            <a:off x="8392245" y="5223708"/>
            <a:ext cx="3175099"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use for your awesome presentation.</a:t>
            </a:r>
            <a:endParaRPr sz="1200">
              <a:solidFill>
                <a:schemeClr val="dk1"/>
              </a:solidFill>
              <a:latin typeface="Lato Light"/>
              <a:ea typeface="Lato Light"/>
              <a:cs typeface="Lato Light"/>
              <a:sym typeface="Lato Light"/>
            </a:endParaRPr>
          </a:p>
        </p:txBody>
      </p:sp>
      <p:sp>
        <p:nvSpPr>
          <p:cNvPr id="7033" name="Google Shape;7033;p142"/>
          <p:cNvSpPr txBox="1"/>
          <p:nvPr/>
        </p:nvSpPr>
        <p:spPr>
          <a:xfrm>
            <a:off x="8392246" y="4960797"/>
            <a:ext cx="120577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4"/>
                </a:solidFill>
                <a:latin typeface="Lato"/>
                <a:ea typeface="Lato"/>
                <a:cs typeface="Lato"/>
                <a:sym typeface="Lato"/>
              </a:rPr>
              <a:t>Description</a:t>
            </a:r>
            <a:endParaRPr/>
          </a:p>
        </p:txBody>
      </p:sp>
      <p:grpSp>
        <p:nvGrpSpPr>
          <p:cNvPr id="7034" name="Google Shape;7034;p142"/>
          <p:cNvGrpSpPr/>
          <p:nvPr/>
        </p:nvGrpSpPr>
        <p:grpSpPr>
          <a:xfrm>
            <a:off x="2728465" y="2465389"/>
            <a:ext cx="2913449" cy="1562673"/>
            <a:chOff x="2915630" y="2465388"/>
            <a:chExt cx="3188901" cy="1710415"/>
          </a:xfrm>
        </p:grpSpPr>
        <p:sp>
          <p:nvSpPr>
            <p:cNvPr id="7035" name="Google Shape;7035;p142"/>
            <p:cNvSpPr/>
            <p:nvPr/>
          </p:nvSpPr>
          <p:spPr>
            <a:xfrm>
              <a:off x="2915630" y="3238931"/>
              <a:ext cx="1593574" cy="936872"/>
            </a:xfrm>
            <a:custGeom>
              <a:avLst/>
              <a:gdLst/>
              <a:ahLst/>
              <a:cxnLst/>
              <a:rect l="l" t="t" r="r" b="b"/>
              <a:pathLst>
                <a:path w="909" h="413" extrusionOk="0">
                  <a:moveTo>
                    <a:pt x="0" y="0"/>
                  </a:moveTo>
                  <a:lnTo>
                    <a:pt x="0" y="72"/>
                  </a:lnTo>
                  <a:lnTo>
                    <a:pt x="909" y="413"/>
                  </a:lnTo>
                  <a:lnTo>
                    <a:pt x="909" y="342"/>
                  </a:lnTo>
                  <a:lnTo>
                    <a:pt x="0" y="0"/>
                  </a:ln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36" name="Google Shape;7036;p142"/>
            <p:cNvSpPr/>
            <p:nvPr/>
          </p:nvSpPr>
          <p:spPr>
            <a:xfrm>
              <a:off x="4509203" y="3238931"/>
              <a:ext cx="1595327" cy="936872"/>
            </a:xfrm>
            <a:custGeom>
              <a:avLst/>
              <a:gdLst/>
              <a:ahLst/>
              <a:cxnLst/>
              <a:rect l="l" t="t" r="r" b="b"/>
              <a:pathLst>
                <a:path w="910" h="413" extrusionOk="0">
                  <a:moveTo>
                    <a:pt x="0" y="342"/>
                  </a:moveTo>
                  <a:lnTo>
                    <a:pt x="0" y="413"/>
                  </a:lnTo>
                  <a:lnTo>
                    <a:pt x="910" y="72"/>
                  </a:lnTo>
                  <a:lnTo>
                    <a:pt x="910" y="0"/>
                  </a:lnTo>
                  <a:lnTo>
                    <a:pt x="0" y="342"/>
                  </a:ln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37" name="Google Shape;7037;p142"/>
            <p:cNvSpPr/>
            <p:nvPr/>
          </p:nvSpPr>
          <p:spPr>
            <a:xfrm>
              <a:off x="2915630" y="2465388"/>
              <a:ext cx="3188901" cy="1549355"/>
            </a:xfrm>
            <a:custGeom>
              <a:avLst/>
              <a:gdLst/>
              <a:ahLst/>
              <a:cxnLst/>
              <a:rect l="l" t="t" r="r" b="b"/>
              <a:pathLst>
                <a:path w="1819" h="683" extrusionOk="0">
                  <a:moveTo>
                    <a:pt x="909" y="0"/>
                  </a:moveTo>
                  <a:lnTo>
                    <a:pt x="0" y="341"/>
                  </a:lnTo>
                  <a:lnTo>
                    <a:pt x="909" y="683"/>
                  </a:lnTo>
                  <a:lnTo>
                    <a:pt x="1819" y="341"/>
                  </a:lnTo>
                  <a:lnTo>
                    <a:pt x="909"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038" name="Google Shape;7038;p142"/>
          <p:cNvGrpSpPr/>
          <p:nvPr/>
        </p:nvGrpSpPr>
        <p:grpSpPr>
          <a:xfrm>
            <a:off x="1165229" y="3221855"/>
            <a:ext cx="2916652" cy="1562672"/>
            <a:chOff x="1204599" y="3293374"/>
            <a:chExt cx="3192407" cy="1710414"/>
          </a:xfrm>
        </p:grpSpPr>
        <p:sp>
          <p:nvSpPr>
            <p:cNvPr id="7039" name="Google Shape;7039;p142"/>
            <p:cNvSpPr/>
            <p:nvPr/>
          </p:nvSpPr>
          <p:spPr>
            <a:xfrm>
              <a:off x="1204599" y="4066916"/>
              <a:ext cx="1595327" cy="936872"/>
            </a:xfrm>
            <a:custGeom>
              <a:avLst/>
              <a:gdLst/>
              <a:ahLst/>
              <a:cxnLst/>
              <a:rect l="l" t="t" r="r" b="b"/>
              <a:pathLst>
                <a:path w="910" h="413" extrusionOk="0">
                  <a:moveTo>
                    <a:pt x="0" y="0"/>
                  </a:moveTo>
                  <a:lnTo>
                    <a:pt x="0" y="72"/>
                  </a:lnTo>
                  <a:lnTo>
                    <a:pt x="910" y="413"/>
                  </a:lnTo>
                  <a:lnTo>
                    <a:pt x="910" y="341"/>
                  </a:lnTo>
                  <a:lnTo>
                    <a:pt x="0" y="0"/>
                  </a:ln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40" name="Google Shape;7040;p142"/>
            <p:cNvSpPr/>
            <p:nvPr/>
          </p:nvSpPr>
          <p:spPr>
            <a:xfrm>
              <a:off x="2799925" y="4066916"/>
              <a:ext cx="1597080" cy="936872"/>
            </a:xfrm>
            <a:custGeom>
              <a:avLst/>
              <a:gdLst/>
              <a:ahLst/>
              <a:cxnLst/>
              <a:rect l="l" t="t" r="r" b="b"/>
              <a:pathLst>
                <a:path w="911" h="413" extrusionOk="0">
                  <a:moveTo>
                    <a:pt x="0" y="341"/>
                  </a:moveTo>
                  <a:lnTo>
                    <a:pt x="0" y="413"/>
                  </a:lnTo>
                  <a:lnTo>
                    <a:pt x="911" y="72"/>
                  </a:lnTo>
                  <a:lnTo>
                    <a:pt x="911" y="0"/>
                  </a:lnTo>
                  <a:lnTo>
                    <a:pt x="0" y="341"/>
                  </a:ln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41" name="Google Shape;7041;p142"/>
            <p:cNvSpPr/>
            <p:nvPr/>
          </p:nvSpPr>
          <p:spPr>
            <a:xfrm>
              <a:off x="1204599" y="3293374"/>
              <a:ext cx="3192407" cy="1547085"/>
            </a:xfrm>
            <a:custGeom>
              <a:avLst/>
              <a:gdLst/>
              <a:ahLst/>
              <a:cxnLst/>
              <a:rect l="l" t="t" r="r" b="b"/>
              <a:pathLst>
                <a:path w="1821" h="682" extrusionOk="0">
                  <a:moveTo>
                    <a:pt x="910" y="0"/>
                  </a:moveTo>
                  <a:lnTo>
                    <a:pt x="0" y="341"/>
                  </a:lnTo>
                  <a:lnTo>
                    <a:pt x="910" y="682"/>
                  </a:lnTo>
                  <a:lnTo>
                    <a:pt x="1821" y="341"/>
                  </a:lnTo>
                  <a:lnTo>
                    <a:pt x="910"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042" name="Google Shape;7042;p142"/>
          <p:cNvGrpSpPr/>
          <p:nvPr/>
        </p:nvGrpSpPr>
        <p:grpSpPr>
          <a:xfrm>
            <a:off x="2728465" y="3980393"/>
            <a:ext cx="2913449" cy="1564744"/>
            <a:chOff x="2915630" y="4123628"/>
            <a:chExt cx="3188901" cy="1712683"/>
          </a:xfrm>
        </p:grpSpPr>
        <p:sp>
          <p:nvSpPr>
            <p:cNvPr id="7043" name="Google Shape;7043;p142"/>
            <p:cNvSpPr/>
            <p:nvPr/>
          </p:nvSpPr>
          <p:spPr>
            <a:xfrm>
              <a:off x="4509203" y="4899439"/>
              <a:ext cx="1595327" cy="936872"/>
            </a:xfrm>
            <a:custGeom>
              <a:avLst/>
              <a:gdLst/>
              <a:ahLst/>
              <a:cxnLst/>
              <a:rect l="l" t="t" r="r" b="b"/>
              <a:pathLst>
                <a:path w="910" h="413" extrusionOk="0">
                  <a:moveTo>
                    <a:pt x="0" y="341"/>
                  </a:moveTo>
                  <a:lnTo>
                    <a:pt x="0" y="413"/>
                  </a:lnTo>
                  <a:lnTo>
                    <a:pt x="910" y="71"/>
                  </a:lnTo>
                  <a:lnTo>
                    <a:pt x="910" y="0"/>
                  </a:lnTo>
                  <a:lnTo>
                    <a:pt x="0" y="341"/>
                  </a:ln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44" name="Google Shape;7044;p142"/>
            <p:cNvSpPr/>
            <p:nvPr/>
          </p:nvSpPr>
          <p:spPr>
            <a:xfrm>
              <a:off x="2915630" y="4123628"/>
              <a:ext cx="3188901" cy="1549355"/>
            </a:xfrm>
            <a:custGeom>
              <a:avLst/>
              <a:gdLst/>
              <a:ahLst/>
              <a:cxnLst/>
              <a:rect l="l" t="t" r="r" b="b"/>
              <a:pathLst>
                <a:path w="1819" h="683" extrusionOk="0">
                  <a:moveTo>
                    <a:pt x="909" y="0"/>
                  </a:moveTo>
                  <a:lnTo>
                    <a:pt x="0" y="342"/>
                  </a:lnTo>
                  <a:lnTo>
                    <a:pt x="909" y="683"/>
                  </a:lnTo>
                  <a:lnTo>
                    <a:pt x="1819" y="342"/>
                  </a:lnTo>
                  <a:lnTo>
                    <a:pt x="909"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45" name="Google Shape;7045;p142"/>
            <p:cNvSpPr/>
            <p:nvPr/>
          </p:nvSpPr>
          <p:spPr>
            <a:xfrm>
              <a:off x="2915630" y="4899439"/>
              <a:ext cx="1593574" cy="936872"/>
            </a:xfrm>
            <a:custGeom>
              <a:avLst/>
              <a:gdLst/>
              <a:ahLst/>
              <a:cxnLst/>
              <a:rect l="l" t="t" r="r" b="b"/>
              <a:pathLst>
                <a:path w="909" h="413" extrusionOk="0">
                  <a:moveTo>
                    <a:pt x="0" y="0"/>
                  </a:moveTo>
                  <a:lnTo>
                    <a:pt x="0" y="71"/>
                  </a:lnTo>
                  <a:lnTo>
                    <a:pt x="909" y="413"/>
                  </a:lnTo>
                  <a:lnTo>
                    <a:pt x="909" y="341"/>
                  </a:lnTo>
                  <a:lnTo>
                    <a:pt x="0" y="0"/>
                  </a:ln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046" name="Google Shape;7046;p142"/>
          <p:cNvGrpSpPr/>
          <p:nvPr/>
        </p:nvGrpSpPr>
        <p:grpSpPr>
          <a:xfrm>
            <a:off x="4288497" y="3221855"/>
            <a:ext cx="2913449" cy="1562672"/>
            <a:chOff x="4623156" y="3293374"/>
            <a:chExt cx="3188901" cy="1710414"/>
          </a:xfrm>
        </p:grpSpPr>
        <p:sp>
          <p:nvSpPr>
            <p:cNvPr id="7047" name="Google Shape;7047;p142"/>
            <p:cNvSpPr/>
            <p:nvPr/>
          </p:nvSpPr>
          <p:spPr>
            <a:xfrm>
              <a:off x="4623156" y="4066916"/>
              <a:ext cx="1597080" cy="936872"/>
            </a:xfrm>
            <a:custGeom>
              <a:avLst/>
              <a:gdLst/>
              <a:ahLst/>
              <a:cxnLst/>
              <a:rect l="l" t="t" r="r" b="b"/>
              <a:pathLst>
                <a:path w="911" h="413" extrusionOk="0">
                  <a:moveTo>
                    <a:pt x="0" y="0"/>
                  </a:moveTo>
                  <a:lnTo>
                    <a:pt x="0" y="72"/>
                  </a:lnTo>
                  <a:lnTo>
                    <a:pt x="911" y="413"/>
                  </a:lnTo>
                  <a:lnTo>
                    <a:pt x="911" y="341"/>
                  </a:lnTo>
                  <a:lnTo>
                    <a:pt x="0" y="0"/>
                  </a:ln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48" name="Google Shape;7048;p142"/>
            <p:cNvSpPr/>
            <p:nvPr/>
          </p:nvSpPr>
          <p:spPr>
            <a:xfrm>
              <a:off x="6220235" y="4066916"/>
              <a:ext cx="1591820" cy="936872"/>
            </a:xfrm>
            <a:custGeom>
              <a:avLst/>
              <a:gdLst/>
              <a:ahLst/>
              <a:cxnLst/>
              <a:rect l="l" t="t" r="r" b="b"/>
              <a:pathLst>
                <a:path w="908" h="413" extrusionOk="0">
                  <a:moveTo>
                    <a:pt x="0" y="341"/>
                  </a:moveTo>
                  <a:lnTo>
                    <a:pt x="0" y="413"/>
                  </a:lnTo>
                  <a:lnTo>
                    <a:pt x="908" y="72"/>
                  </a:lnTo>
                  <a:lnTo>
                    <a:pt x="908" y="0"/>
                  </a:lnTo>
                  <a:lnTo>
                    <a:pt x="0" y="341"/>
                  </a:ln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49" name="Google Shape;7049;p142"/>
            <p:cNvSpPr/>
            <p:nvPr/>
          </p:nvSpPr>
          <p:spPr>
            <a:xfrm>
              <a:off x="4623156" y="3293374"/>
              <a:ext cx="3188901" cy="1547085"/>
            </a:xfrm>
            <a:custGeom>
              <a:avLst/>
              <a:gdLst/>
              <a:ahLst/>
              <a:cxnLst/>
              <a:rect l="l" t="t" r="r" b="b"/>
              <a:pathLst>
                <a:path w="1819" h="682" extrusionOk="0">
                  <a:moveTo>
                    <a:pt x="911" y="0"/>
                  </a:moveTo>
                  <a:lnTo>
                    <a:pt x="0" y="341"/>
                  </a:lnTo>
                  <a:lnTo>
                    <a:pt x="911" y="682"/>
                  </a:lnTo>
                  <a:lnTo>
                    <a:pt x="1819" y="341"/>
                  </a:lnTo>
                  <a:lnTo>
                    <a:pt x="911"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050" name="Google Shape;7050;p142"/>
          <p:cNvGrpSpPr/>
          <p:nvPr/>
        </p:nvGrpSpPr>
        <p:grpSpPr>
          <a:xfrm>
            <a:off x="4387802" y="4094382"/>
            <a:ext cx="3158503" cy="1678731"/>
            <a:chOff x="4731849" y="4248393"/>
            <a:chExt cx="3457125" cy="1837447"/>
          </a:xfrm>
        </p:grpSpPr>
        <p:sp>
          <p:nvSpPr>
            <p:cNvPr id="7051" name="Google Shape;7051;p142"/>
            <p:cNvSpPr/>
            <p:nvPr/>
          </p:nvSpPr>
          <p:spPr>
            <a:xfrm>
              <a:off x="8178455" y="4250662"/>
              <a:ext cx="10519" cy="303973"/>
            </a:xfrm>
            <a:custGeom>
              <a:avLst/>
              <a:gdLst/>
              <a:ahLst/>
              <a:cxnLst/>
              <a:rect l="l" t="t" r="r" b="b"/>
              <a:pathLst>
                <a:path w="6" h="134" extrusionOk="0">
                  <a:moveTo>
                    <a:pt x="0" y="63"/>
                  </a:moveTo>
                  <a:lnTo>
                    <a:pt x="0" y="134"/>
                  </a:lnTo>
                  <a:lnTo>
                    <a:pt x="6" y="72"/>
                  </a:lnTo>
                  <a:lnTo>
                    <a:pt x="6" y="0"/>
                  </a:lnTo>
                  <a:lnTo>
                    <a:pt x="0" y="63"/>
                  </a:ln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7052" name="Google Shape;7052;p142"/>
            <p:cNvGrpSpPr/>
            <p:nvPr/>
          </p:nvGrpSpPr>
          <p:grpSpPr>
            <a:xfrm>
              <a:off x="4731849" y="4248393"/>
              <a:ext cx="3457125" cy="1837447"/>
              <a:chOff x="4731849" y="4248393"/>
              <a:chExt cx="3457125" cy="1837447"/>
            </a:xfrm>
          </p:grpSpPr>
          <p:sp>
            <p:nvSpPr>
              <p:cNvPr id="7053" name="Google Shape;7053;p142"/>
              <p:cNvSpPr/>
              <p:nvPr/>
            </p:nvSpPr>
            <p:spPr>
              <a:xfrm>
                <a:off x="4731849" y="4248393"/>
                <a:ext cx="3457125" cy="1674119"/>
              </a:xfrm>
              <a:custGeom>
                <a:avLst/>
                <a:gdLst/>
                <a:ahLst/>
                <a:cxnLst/>
                <a:rect l="l" t="t" r="r" b="b"/>
                <a:pathLst>
                  <a:path w="1972" h="738" extrusionOk="0">
                    <a:moveTo>
                      <a:pt x="1798" y="0"/>
                    </a:moveTo>
                    <a:lnTo>
                      <a:pt x="0" y="674"/>
                    </a:lnTo>
                    <a:lnTo>
                      <a:pt x="167" y="738"/>
                    </a:lnTo>
                    <a:lnTo>
                      <a:pt x="1966" y="64"/>
                    </a:lnTo>
                    <a:lnTo>
                      <a:pt x="1972" y="1"/>
                    </a:lnTo>
                    <a:lnTo>
                      <a:pt x="1798"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54" name="Google Shape;7054;p142"/>
              <p:cNvSpPr/>
              <p:nvPr/>
            </p:nvSpPr>
            <p:spPr>
              <a:xfrm>
                <a:off x="5024617" y="4393574"/>
                <a:ext cx="3153839" cy="1692266"/>
              </a:xfrm>
              <a:custGeom>
                <a:avLst/>
                <a:gdLst/>
                <a:ahLst/>
                <a:cxnLst/>
                <a:rect l="l" t="t" r="r" b="b"/>
                <a:pathLst>
                  <a:path w="1799" h="746" extrusionOk="0">
                    <a:moveTo>
                      <a:pt x="0" y="674"/>
                    </a:moveTo>
                    <a:lnTo>
                      <a:pt x="0" y="746"/>
                    </a:lnTo>
                    <a:lnTo>
                      <a:pt x="1799" y="71"/>
                    </a:lnTo>
                    <a:lnTo>
                      <a:pt x="1799" y="0"/>
                    </a:lnTo>
                    <a:lnTo>
                      <a:pt x="0" y="674"/>
                    </a:ln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55" name="Google Shape;7055;p142"/>
              <p:cNvSpPr/>
              <p:nvPr/>
            </p:nvSpPr>
            <p:spPr>
              <a:xfrm>
                <a:off x="4731849" y="5777330"/>
                <a:ext cx="292769" cy="308510"/>
              </a:xfrm>
              <a:custGeom>
                <a:avLst/>
                <a:gdLst/>
                <a:ahLst/>
                <a:cxnLst/>
                <a:rect l="l" t="t" r="r" b="b"/>
                <a:pathLst>
                  <a:path w="167" h="136" extrusionOk="0">
                    <a:moveTo>
                      <a:pt x="0" y="0"/>
                    </a:moveTo>
                    <a:lnTo>
                      <a:pt x="0" y="72"/>
                    </a:lnTo>
                    <a:lnTo>
                      <a:pt x="167" y="136"/>
                    </a:lnTo>
                    <a:lnTo>
                      <a:pt x="167" y="64"/>
                    </a:lnTo>
                    <a:lnTo>
                      <a:pt x="0" y="0"/>
                    </a:ln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7056" name="Google Shape;7056;p142"/>
          <p:cNvGrpSpPr/>
          <p:nvPr/>
        </p:nvGrpSpPr>
        <p:grpSpPr>
          <a:xfrm>
            <a:off x="830478" y="4094382"/>
            <a:ext cx="3148895" cy="1678731"/>
            <a:chOff x="838199" y="4248393"/>
            <a:chExt cx="3446608" cy="1837447"/>
          </a:xfrm>
        </p:grpSpPr>
        <p:sp>
          <p:nvSpPr>
            <p:cNvPr id="7057" name="Google Shape;7057;p142"/>
            <p:cNvSpPr/>
            <p:nvPr/>
          </p:nvSpPr>
          <p:spPr>
            <a:xfrm>
              <a:off x="3992038" y="5777330"/>
              <a:ext cx="292769" cy="308510"/>
            </a:xfrm>
            <a:custGeom>
              <a:avLst/>
              <a:gdLst/>
              <a:ahLst/>
              <a:cxnLst/>
              <a:rect l="l" t="t" r="r" b="b"/>
              <a:pathLst>
                <a:path w="167" h="136" extrusionOk="0">
                  <a:moveTo>
                    <a:pt x="0" y="64"/>
                  </a:moveTo>
                  <a:lnTo>
                    <a:pt x="0" y="136"/>
                  </a:lnTo>
                  <a:lnTo>
                    <a:pt x="167" y="74"/>
                  </a:lnTo>
                  <a:lnTo>
                    <a:pt x="167" y="0"/>
                  </a:lnTo>
                  <a:lnTo>
                    <a:pt x="0" y="64"/>
                  </a:ln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58" name="Google Shape;7058;p142"/>
            <p:cNvSpPr/>
            <p:nvPr/>
          </p:nvSpPr>
          <p:spPr>
            <a:xfrm>
              <a:off x="838199" y="4393574"/>
              <a:ext cx="3153839" cy="1692266"/>
            </a:xfrm>
            <a:custGeom>
              <a:avLst/>
              <a:gdLst/>
              <a:ahLst/>
              <a:cxnLst/>
              <a:rect l="l" t="t" r="r" b="b"/>
              <a:pathLst>
                <a:path w="1799" h="746" extrusionOk="0">
                  <a:moveTo>
                    <a:pt x="0" y="0"/>
                  </a:moveTo>
                  <a:lnTo>
                    <a:pt x="0" y="71"/>
                  </a:lnTo>
                  <a:lnTo>
                    <a:pt x="1799" y="746"/>
                  </a:lnTo>
                  <a:lnTo>
                    <a:pt x="1799" y="674"/>
                  </a:lnTo>
                  <a:lnTo>
                    <a:pt x="0" y="0"/>
                  </a:ln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59" name="Google Shape;7059;p142"/>
            <p:cNvSpPr/>
            <p:nvPr/>
          </p:nvSpPr>
          <p:spPr>
            <a:xfrm>
              <a:off x="838199" y="4248393"/>
              <a:ext cx="3446607" cy="1674119"/>
            </a:xfrm>
            <a:custGeom>
              <a:avLst/>
              <a:gdLst/>
              <a:ahLst/>
              <a:cxnLst/>
              <a:rect l="l" t="t" r="r" b="b"/>
              <a:pathLst>
                <a:path w="1966" h="738" extrusionOk="0">
                  <a:moveTo>
                    <a:pt x="169" y="1"/>
                  </a:moveTo>
                  <a:lnTo>
                    <a:pt x="2" y="0"/>
                  </a:lnTo>
                  <a:lnTo>
                    <a:pt x="0" y="64"/>
                  </a:lnTo>
                  <a:lnTo>
                    <a:pt x="1799" y="738"/>
                  </a:lnTo>
                  <a:lnTo>
                    <a:pt x="1966" y="674"/>
                  </a:lnTo>
                  <a:lnTo>
                    <a:pt x="169" y="1"/>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7060" name="Google Shape;7060;p142"/>
          <p:cNvSpPr txBox="1"/>
          <p:nvPr/>
        </p:nvSpPr>
        <p:spPr>
          <a:xfrm rot="-1573199">
            <a:off x="5385542" y="4645572"/>
            <a:ext cx="1420894" cy="2530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2"/>
                </a:solidFill>
                <a:latin typeface="Lato"/>
                <a:ea typeface="Lato"/>
                <a:cs typeface="Lato"/>
                <a:sym typeface="Lato"/>
              </a:rPr>
              <a:t>Market Growth Rate</a:t>
            </a:r>
            <a:endParaRPr/>
          </a:p>
        </p:txBody>
      </p:sp>
      <p:sp>
        <p:nvSpPr>
          <p:cNvPr id="7061" name="Google Shape;7061;p142"/>
          <p:cNvSpPr txBox="1"/>
          <p:nvPr/>
        </p:nvSpPr>
        <p:spPr>
          <a:xfrm rot="1541011">
            <a:off x="1525146" y="4674570"/>
            <a:ext cx="1511697" cy="2530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2"/>
                </a:solidFill>
                <a:latin typeface="Lato"/>
                <a:ea typeface="Lato"/>
                <a:cs typeface="Lato"/>
                <a:sym typeface="Lato"/>
              </a:rPr>
              <a:t>Relative Market Share</a:t>
            </a:r>
            <a:endParaRPr/>
          </a:p>
        </p:txBody>
      </p:sp>
      <p:sp>
        <p:nvSpPr>
          <p:cNvPr id="7062" name="Google Shape;7062;p142"/>
          <p:cNvSpPr/>
          <p:nvPr/>
        </p:nvSpPr>
        <p:spPr>
          <a:xfrm>
            <a:off x="3374260" y="3553334"/>
            <a:ext cx="958566" cy="958567"/>
          </a:xfrm>
          <a:prstGeom prst="ellipse">
            <a:avLst/>
          </a:prstGeom>
          <a:solidFill>
            <a:schemeClr val="accent3"/>
          </a:solidFill>
          <a:ln w="12700" cap="flat" cmpd="sng">
            <a:solidFill>
              <a:srgbClr val="76923C"/>
            </a:solidFill>
            <a:prstDash val="solid"/>
            <a:miter lim="800000"/>
            <a:headEnd type="none" w="sm" len="sm"/>
            <a:tailEnd type="none" w="sm" len="sm"/>
          </a:ln>
          <a:effectLst>
            <a:outerShdw blurRad="76200" sy="23000" kx="-1200000" algn="b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063" name="Google Shape;7063;p142"/>
          <p:cNvSpPr/>
          <p:nvPr/>
        </p:nvSpPr>
        <p:spPr>
          <a:xfrm>
            <a:off x="2109430" y="2510985"/>
            <a:ext cx="1325510" cy="1325510"/>
          </a:xfrm>
          <a:prstGeom prst="ellipse">
            <a:avLst/>
          </a:prstGeom>
          <a:solidFill>
            <a:schemeClr val="accent1"/>
          </a:solidFill>
          <a:ln w="12700" cap="flat" cmpd="sng">
            <a:solidFill>
              <a:srgbClr val="1E608A"/>
            </a:solidFill>
            <a:prstDash val="solid"/>
            <a:miter lim="800000"/>
            <a:headEnd type="none" w="sm" len="sm"/>
            <a:tailEnd type="none" w="sm" len="sm"/>
          </a:ln>
          <a:effectLst>
            <a:outerShdw blurRad="76200" sy="23000" kx="-1200000" algn="b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064" name="Google Shape;7064;p142"/>
          <p:cNvSpPr/>
          <p:nvPr/>
        </p:nvSpPr>
        <p:spPr>
          <a:xfrm>
            <a:off x="3916167" y="2689804"/>
            <a:ext cx="590131" cy="590131"/>
          </a:xfrm>
          <a:prstGeom prst="ellipse">
            <a:avLst/>
          </a:prstGeom>
          <a:solidFill>
            <a:schemeClr val="accent5"/>
          </a:solidFill>
          <a:ln w="12700" cap="flat" cmpd="sng">
            <a:solidFill>
              <a:srgbClr val="8F2A20"/>
            </a:solidFill>
            <a:prstDash val="solid"/>
            <a:miter lim="800000"/>
            <a:headEnd type="none" w="sm" len="sm"/>
            <a:tailEnd type="none" w="sm" len="sm"/>
          </a:ln>
          <a:effectLst>
            <a:outerShdw blurRad="76200" sy="23000" kx="-1200000" algn="b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065" name="Google Shape;7065;p142"/>
          <p:cNvSpPr/>
          <p:nvPr/>
        </p:nvSpPr>
        <p:spPr>
          <a:xfrm>
            <a:off x="5417253" y="3017793"/>
            <a:ext cx="993983" cy="993983"/>
          </a:xfrm>
          <a:prstGeom prst="ellipse">
            <a:avLst/>
          </a:prstGeom>
          <a:solidFill>
            <a:schemeClr val="accent4"/>
          </a:solidFill>
          <a:ln w="12700" cap="flat" cmpd="sng">
            <a:solidFill>
              <a:srgbClr val="BA7509"/>
            </a:solidFill>
            <a:prstDash val="solid"/>
            <a:miter lim="800000"/>
            <a:headEnd type="none" w="sm" len="sm"/>
            <a:tailEnd type="none" w="sm" len="sm"/>
          </a:ln>
          <a:effectLst>
            <a:outerShdw blurRad="76200" sy="23000" kx="-1200000" algn="b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066" name="Google Shape;7066;p142"/>
          <p:cNvSpPr txBox="1"/>
          <p:nvPr/>
        </p:nvSpPr>
        <p:spPr>
          <a:xfrm>
            <a:off x="2334914" y="2883378"/>
            <a:ext cx="874542" cy="580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2"/>
                </a:solidFill>
                <a:latin typeface="Lato"/>
                <a:ea typeface="Lato"/>
                <a:cs typeface="Lato"/>
                <a:sym typeface="Lato"/>
              </a:rPr>
              <a:t>$12</a:t>
            </a:r>
            <a:endParaRPr/>
          </a:p>
        </p:txBody>
      </p:sp>
      <p:sp>
        <p:nvSpPr>
          <p:cNvPr id="7067" name="Google Shape;7067;p142"/>
          <p:cNvSpPr txBox="1"/>
          <p:nvPr/>
        </p:nvSpPr>
        <p:spPr>
          <a:xfrm>
            <a:off x="5595078" y="3224423"/>
            <a:ext cx="638335" cy="580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2"/>
                </a:solidFill>
                <a:latin typeface="Lato"/>
                <a:ea typeface="Lato"/>
                <a:cs typeface="Lato"/>
                <a:sym typeface="Lato"/>
              </a:rPr>
              <a:t>$9</a:t>
            </a:r>
            <a:endParaRPr/>
          </a:p>
        </p:txBody>
      </p:sp>
      <p:sp>
        <p:nvSpPr>
          <p:cNvPr id="7068" name="Google Shape;7068;p142"/>
          <p:cNvSpPr txBox="1"/>
          <p:nvPr/>
        </p:nvSpPr>
        <p:spPr>
          <a:xfrm>
            <a:off x="3534376" y="3742256"/>
            <a:ext cx="638335" cy="580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2"/>
                </a:solidFill>
                <a:latin typeface="Lato"/>
                <a:ea typeface="Lato"/>
                <a:cs typeface="Lato"/>
                <a:sym typeface="Lato"/>
              </a:rPr>
              <a:t>$8</a:t>
            </a:r>
            <a:endParaRPr/>
          </a:p>
        </p:txBody>
      </p:sp>
      <p:sp>
        <p:nvSpPr>
          <p:cNvPr id="7069" name="Google Shape;7069;p142"/>
          <p:cNvSpPr txBox="1"/>
          <p:nvPr/>
        </p:nvSpPr>
        <p:spPr>
          <a:xfrm>
            <a:off x="3997206" y="2805121"/>
            <a:ext cx="428053" cy="3594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$1</a:t>
            </a:r>
            <a:endParaRPr/>
          </a:p>
        </p:txBody>
      </p:sp>
      <p:sp>
        <p:nvSpPr>
          <p:cNvPr id="7070" name="Google Shape;7070;p142"/>
          <p:cNvSpPr txBox="1"/>
          <p:nvPr/>
        </p:nvSpPr>
        <p:spPr>
          <a:xfrm>
            <a:off x="4663351" y="5690213"/>
            <a:ext cx="416531" cy="3041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0%</a:t>
            </a:r>
            <a:endParaRPr/>
          </a:p>
        </p:txBody>
      </p:sp>
      <p:sp>
        <p:nvSpPr>
          <p:cNvPr id="7071" name="Google Shape;7071;p142"/>
          <p:cNvSpPr txBox="1"/>
          <p:nvPr/>
        </p:nvSpPr>
        <p:spPr>
          <a:xfrm>
            <a:off x="6029805" y="5068137"/>
            <a:ext cx="521672" cy="3041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50%</a:t>
            </a:r>
            <a:endParaRPr/>
          </a:p>
        </p:txBody>
      </p:sp>
      <p:sp>
        <p:nvSpPr>
          <p:cNvPr id="7072" name="Google Shape;7072;p142"/>
          <p:cNvSpPr txBox="1"/>
          <p:nvPr/>
        </p:nvSpPr>
        <p:spPr>
          <a:xfrm>
            <a:off x="7490767" y="4356553"/>
            <a:ext cx="626814" cy="3041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100%</a:t>
            </a:r>
            <a:endParaRPr/>
          </a:p>
        </p:txBody>
      </p:sp>
      <p:sp>
        <p:nvSpPr>
          <p:cNvPr id="7073" name="Google Shape;7073;p142"/>
          <p:cNvSpPr txBox="1"/>
          <p:nvPr/>
        </p:nvSpPr>
        <p:spPr>
          <a:xfrm>
            <a:off x="406401" y="4368463"/>
            <a:ext cx="376203" cy="3041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20</a:t>
            </a:r>
            <a:endParaRPr/>
          </a:p>
        </p:txBody>
      </p:sp>
      <p:sp>
        <p:nvSpPr>
          <p:cNvPr id="7074" name="Google Shape;7074;p142"/>
          <p:cNvSpPr txBox="1"/>
          <p:nvPr/>
        </p:nvSpPr>
        <p:spPr>
          <a:xfrm>
            <a:off x="1662474" y="4994103"/>
            <a:ext cx="4187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10</a:t>
            </a:r>
            <a:endParaRPr/>
          </a:p>
        </p:txBody>
      </p:sp>
      <p:sp>
        <p:nvSpPr>
          <p:cNvPr id="7075" name="Google Shape;7075;p142"/>
          <p:cNvSpPr txBox="1"/>
          <p:nvPr/>
        </p:nvSpPr>
        <p:spPr>
          <a:xfrm>
            <a:off x="3244854" y="5746373"/>
            <a:ext cx="30168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0</a:t>
            </a:r>
            <a:endParaRPr sz="1600" b="1">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42"/>
                                        </p:tgtEl>
                                        <p:attrNameLst>
                                          <p:attrName>style.visibility</p:attrName>
                                        </p:attrNameLst>
                                      </p:cBhvr>
                                      <p:to>
                                        <p:strVal val="visible"/>
                                      </p:to>
                                    </p:set>
                                    <p:animEffect transition="in" filter="fade">
                                      <p:cBhvr>
                                        <p:cTn id="7" dur="1000"/>
                                        <p:tgtEl>
                                          <p:spTgt spid="7042"/>
                                        </p:tgtEl>
                                      </p:cBhvr>
                                    </p:animEffect>
                                  </p:childTnLst>
                                </p:cTn>
                              </p:par>
                              <p:par>
                                <p:cTn id="8" presetID="10" presetClass="entr" presetSubtype="0" fill="hold" nodeType="withEffect">
                                  <p:stCondLst>
                                    <p:cond delay="0"/>
                                  </p:stCondLst>
                                  <p:childTnLst>
                                    <p:set>
                                      <p:cBhvr>
                                        <p:cTn id="9" dur="1" fill="hold">
                                          <p:stCondLst>
                                            <p:cond delay="0"/>
                                          </p:stCondLst>
                                        </p:cTn>
                                        <p:tgtEl>
                                          <p:spTgt spid="7034"/>
                                        </p:tgtEl>
                                        <p:attrNameLst>
                                          <p:attrName>style.visibility</p:attrName>
                                        </p:attrNameLst>
                                      </p:cBhvr>
                                      <p:to>
                                        <p:strVal val="visible"/>
                                      </p:to>
                                    </p:set>
                                    <p:animEffect transition="in" filter="fade">
                                      <p:cBhvr>
                                        <p:cTn id="10" dur="1000"/>
                                        <p:tgtEl>
                                          <p:spTgt spid="7034"/>
                                        </p:tgtEl>
                                      </p:cBhvr>
                                    </p:animEffect>
                                  </p:childTnLst>
                                </p:cTn>
                              </p:par>
                              <p:par>
                                <p:cTn id="11" presetID="10" presetClass="entr" presetSubtype="0" fill="hold" nodeType="withEffect">
                                  <p:stCondLst>
                                    <p:cond delay="0"/>
                                  </p:stCondLst>
                                  <p:childTnLst>
                                    <p:set>
                                      <p:cBhvr>
                                        <p:cTn id="12" dur="1" fill="hold">
                                          <p:stCondLst>
                                            <p:cond delay="0"/>
                                          </p:stCondLst>
                                        </p:cTn>
                                        <p:tgtEl>
                                          <p:spTgt spid="7038"/>
                                        </p:tgtEl>
                                        <p:attrNameLst>
                                          <p:attrName>style.visibility</p:attrName>
                                        </p:attrNameLst>
                                      </p:cBhvr>
                                      <p:to>
                                        <p:strVal val="visible"/>
                                      </p:to>
                                    </p:set>
                                    <p:animEffect transition="in" filter="fade">
                                      <p:cBhvr>
                                        <p:cTn id="13" dur="1000"/>
                                        <p:tgtEl>
                                          <p:spTgt spid="7038"/>
                                        </p:tgtEl>
                                      </p:cBhvr>
                                    </p:animEffect>
                                  </p:childTnLst>
                                </p:cTn>
                              </p:par>
                              <p:par>
                                <p:cTn id="14" presetID="10" presetClass="entr" presetSubtype="0" fill="hold" nodeType="withEffect">
                                  <p:stCondLst>
                                    <p:cond delay="0"/>
                                  </p:stCondLst>
                                  <p:childTnLst>
                                    <p:set>
                                      <p:cBhvr>
                                        <p:cTn id="15" dur="1" fill="hold">
                                          <p:stCondLst>
                                            <p:cond delay="0"/>
                                          </p:stCondLst>
                                        </p:cTn>
                                        <p:tgtEl>
                                          <p:spTgt spid="7046"/>
                                        </p:tgtEl>
                                        <p:attrNameLst>
                                          <p:attrName>style.visibility</p:attrName>
                                        </p:attrNameLst>
                                      </p:cBhvr>
                                      <p:to>
                                        <p:strVal val="visible"/>
                                      </p:to>
                                    </p:set>
                                    <p:animEffect transition="in" filter="fade">
                                      <p:cBhvr>
                                        <p:cTn id="16" dur="1000"/>
                                        <p:tgtEl>
                                          <p:spTgt spid="704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056"/>
                                        </p:tgtEl>
                                        <p:attrNameLst>
                                          <p:attrName>style.visibility</p:attrName>
                                        </p:attrNameLst>
                                      </p:cBhvr>
                                      <p:to>
                                        <p:strVal val="visible"/>
                                      </p:to>
                                    </p:set>
                                    <p:animEffect transition="in" filter="fade">
                                      <p:cBhvr>
                                        <p:cTn id="20" dur="1000"/>
                                        <p:tgtEl>
                                          <p:spTgt spid="7056"/>
                                        </p:tgtEl>
                                      </p:cBhvr>
                                    </p:animEffect>
                                  </p:childTnLst>
                                </p:cTn>
                              </p:par>
                              <p:par>
                                <p:cTn id="21" presetID="10" presetClass="entr" presetSubtype="0" fill="hold" nodeType="withEffect">
                                  <p:stCondLst>
                                    <p:cond delay="0"/>
                                  </p:stCondLst>
                                  <p:childTnLst>
                                    <p:set>
                                      <p:cBhvr>
                                        <p:cTn id="22" dur="1" fill="hold">
                                          <p:stCondLst>
                                            <p:cond delay="0"/>
                                          </p:stCondLst>
                                        </p:cTn>
                                        <p:tgtEl>
                                          <p:spTgt spid="7050"/>
                                        </p:tgtEl>
                                        <p:attrNameLst>
                                          <p:attrName>style.visibility</p:attrName>
                                        </p:attrNameLst>
                                      </p:cBhvr>
                                      <p:to>
                                        <p:strVal val="visible"/>
                                      </p:to>
                                    </p:set>
                                    <p:animEffect transition="in" filter="fade">
                                      <p:cBhvr>
                                        <p:cTn id="23" dur="1000"/>
                                        <p:tgtEl>
                                          <p:spTgt spid="7050"/>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061"/>
                                        </p:tgtEl>
                                        <p:attrNameLst>
                                          <p:attrName>style.visibility</p:attrName>
                                        </p:attrNameLst>
                                      </p:cBhvr>
                                      <p:to>
                                        <p:strVal val="visible"/>
                                      </p:to>
                                    </p:set>
                                    <p:animEffect transition="in" filter="fade">
                                      <p:cBhvr>
                                        <p:cTn id="27" dur="500"/>
                                        <p:tgtEl>
                                          <p:spTgt spid="7061"/>
                                        </p:tgtEl>
                                      </p:cBhvr>
                                    </p:animEffect>
                                  </p:childTnLst>
                                </p:cTn>
                              </p:par>
                              <p:par>
                                <p:cTn id="28" presetID="10" presetClass="entr" presetSubtype="0" fill="hold" nodeType="withEffect">
                                  <p:stCondLst>
                                    <p:cond delay="0"/>
                                  </p:stCondLst>
                                  <p:childTnLst>
                                    <p:set>
                                      <p:cBhvr>
                                        <p:cTn id="29" dur="1" fill="hold">
                                          <p:stCondLst>
                                            <p:cond delay="0"/>
                                          </p:stCondLst>
                                        </p:cTn>
                                        <p:tgtEl>
                                          <p:spTgt spid="7060"/>
                                        </p:tgtEl>
                                        <p:attrNameLst>
                                          <p:attrName>style.visibility</p:attrName>
                                        </p:attrNameLst>
                                      </p:cBhvr>
                                      <p:to>
                                        <p:strVal val="visible"/>
                                      </p:to>
                                    </p:set>
                                    <p:animEffect transition="in" filter="fade">
                                      <p:cBhvr>
                                        <p:cTn id="30" dur="500"/>
                                        <p:tgtEl>
                                          <p:spTgt spid="7060"/>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7075"/>
                                        </p:tgtEl>
                                        <p:attrNameLst>
                                          <p:attrName>style.visibility</p:attrName>
                                        </p:attrNameLst>
                                      </p:cBhvr>
                                      <p:to>
                                        <p:strVal val="visible"/>
                                      </p:to>
                                    </p:set>
                                    <p:animEffect transition="in" filter="fade">
                                      <p:cBhvr>
                                        <p:cTn id="34" dur="500"/>
                                        <p:tgtEl>
                                          <p:spTgt spid="7075"/>
                                        </p:tgtEl>
                                      </p:cBhvr>
                                    </p:animEffect>
                                  </p:childTnLst>
                                </p:cTn>
                              </p:par>
                              <p:par>
                                <p:cTn id="35" presetID="10" presetClass="entr" presetSubtype="0" fill="hold" nodeType="withEffect">
                                  <p:stCondLst>
                                    <p:cond delay="0"/>
                                  </p:stCondLst>
                                  <p:childTnLst>
                                    <p:set>
                                      <p:cBhvr>
                                        <p:cTn id="36" dur="1" fill="hold">
                                          <p:stCondLst>
                                            <p:cond delay="0"/>
                                          </p:stCondLst>
                                        </p:cTn>
                                        <p:tgtEl>
                                          <p:spTgt spid="7074"/>
                                        </p:tgtEl>
                                        <p:attrNameLst>
                                          <p:attrName>style.visibility</p:attrName>
                                        </p:attrNameLst>
                                      </p:cBhvr>
                                      <p:to>
                                        <p:strVal val="visible"/>
                                      </p:to>
                                    </p:set>
                                    <p:animEffect transition="in" filter="fade">
                                      <p:cBhvr>
                                        <p:cTn id="37" dur="500"/>
                                        <p:tgtEl>
                                          <p:spTgt spid="7074"/>
                                        </p:tgtEl>
                                      </p:cBhvr>
                                    </p:animEffect>
                                  </p:childTnLst>
                                </p:cTn>
                              </p:par>
                              <p:par>
                                <p:cTn id="38" presetID="10" presetClass="entr" presetSubtype="0" fill="hold" nodeType="withEffect">
                                  <p:stCondLst>
                                    <p:cond delay="0"/>
                                  </p:stCondLst>
                                  <p:childTnLst>
                                    <p:set>
                                      <p:cBhvr>
                                        <p:cTn id="39" dur="1" fill="hold">
                                          <p:stCondLst>
                                            <p:cond delay="0"/>
                                          </p:stCondLst>
                                        </p:cTn>
                                        <p:tgtEl>
                                          <p:spTgt spid="7073"/>
                                        </p:tgtEl>
                                        <p:attrNameLst>
                                          <p:attrName>style.visibility</p:attrName>
                                        </p:attrNameLst>
                                      </p:cBhvr>
                                      <p:to>
                                        <p:strVal val="visible"/>
                                      </p:to>
                                    </p:set>
                                    <p:animEffect transition="in" filter="fade">
                                      <p:cBhvr>
                                        <p:cTn id="40" dur="500"/>
                                        <p:tgtEl>
                                          <p:spTgt spid="7073"/>
                                        </p:tgtEl>
                                      </p:cBhvr>
                                    </p:animEffect>
                                  </p:childTnLst>
                                </p:cTn>
                              </p:par>
                              <p:par>
                                <p:cTn id="41" presetID="10" presetClass="entr" presetSubtype="0" fill="hold" nodeType="withEffect">
                                  <p:stCondLst>
                                    <p:cond delay="0"/>
                                  </p:stCondLst>
                                  <p:childTnLst>
                                    <p:set>
                                      <p:cBhvr>
                                        <p:cTn id="42" dur="1" fill="hold">
                                          <p:stCondLst>
                                            <p:cond delay="0"/>
                                          </p:stCondLst>
                                        </p:cTn>
                                        <p:tgtEl>
                                          <p:spTgt spid="7070"/>
                                        </p:tgtEl>
                                        <p:attrNameLst>
                                          <p:attrName>style.visibility</p:attrName>
                                        </p:attrNameLst>
                                      </p:cBhvr>
                                      <p:to>
                                        <p:strVal val="visible"/>
                                      </p:to>
                                    </p:set>
                                    <p:animEffect transition="in" filter="fade">
                                      <p:cBhvr>
                                        <p:cTn id="43" dur="500"/>
                                        <p:tgtEl>
                                          <p:spTgt spid="7070"/>
                                        </p:tgtEl>
                                      </p:cBhvr>
                                    </p:animEffect>
                                  </p:childTnLst>
                                </p:cTn>
                              </p:par>
                              <p:par>
                                <p:cTn id="44" presetID="10" presetClass="entr" presetSubtype="0" fill="hold" nodeType="withEffect">
                                  <p:stCondLst>
                                    <p:cond delay="0"/>
                                  </p:stCondLst>
                                  <p:childTnLst>
                                    <p:set>
                                      <p:cBhvr>
                                        <p:cTn id="45" dur="1" fill="hold">
                                          <p:stCondLst>
                                            <p:cond delay="0"/>
                                          </p:stCondLst>
                                        </p:cTn>
                                        <p:tgtEl>
                                          <p:spTgt spid="7071"/>
                                        </p:tgtEl>
                                        <p:attrNameLst>
                                          <p:attrName>style.visibility</p:attrName>
                                        </p:attrNameLst>
                                      </p:cBhvr>
                                      <p:to>
                                        <p:strVal val="visible"/>
                                      </p:to>
                                    </p:set>
                                    <p:animEffect transition="in" filter="fade">
                                      <p:cBhvr>
                                        <p:cTn id="46" dur="500"/>
                                        <p:tgtEl>
                                          <p:spTgt spid="7071"/>
                                        </p:tgtEl>
                                      </p:cBhvr>
                                    </p:animEffect>
                                  </p:childTnLst>
                                </p:cTn>
                              </p:par>
                              <p:par>
                                <p:cTn id="47" presetID="10" presetClass="entr" presetSubtype="0" fill="hold" nodeType="withEffect">
                                  <p:stCondLst>
                                    <p:cond delay="0"/>
                                  </p:stCondLst>
                                  <p:childTnLst>
                                    <p:set>
                                      <p:cBhvr>
                                        <p:cTn id="48" dur="1" fill="hold">
                                          <p:stCondLst>
                                            <p:cond delay="0"/>
                                          </p:stCondLst>
                                        </p:cTn>
                                        <p:tgtEl>
                                          <p:spTgt spid="7072"/>
                                        </p:tgtEl>
                                        <p:attrNameLst>
                                          <p:attrName>style.visibility</p:attrName>
                                        </p:attrNameLst>
                                      </p:cBhvr>
                                      <p:to>
                                        <p:strVal val="visible"/>
                                      </p:to>
                                    </p:set>
                                    <p:animEffect transition="in" filter="fade">
                                      <p:cBhvr>
                                        <p:cTn id="49" dur="500"/>
                                        <p:tgtEl>
                                          <p:spTgt spid="7072"/>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7063"/>
                                        </p:tgtEl>
                                        <p:attrNameLst>
                                          <p:attrName>style.visibility</p:attrName>
                                        </p:attrNameLst>
                                      </p:cBhvr>
                                      <p:to>
                                        <p:strVal val="visible"/>
                                      </p:to>
                                    </p:set>
                                    <p:animEffect transition="in" filter="fade">
                                      <p:cBhvr>
                                        <p:cTn id="53" dur="1000"/>
                                        <p:tgtEl>
                                          <p:spTgt spid="7063"/>
                                        </p:tgtEl>
                                      </p:cBhvr>
                                    </p:animEffect>
                                  </p:childTnLst>
                                </p:cTn>
                              </p:par>
                              <p:par>
                                <p:cTn id="54" presetID="10" presetClass="entr" presetSubtype="0" fill="hold" nodeType="withEffect">
                                  <p:stCondLst>
                                    <p:cond delay="0"/>
                                  </p:stCondLst>
                                  <p:childTnLst>
                                    <p:set>
                                      <p:cBhvr>
                                        <p:cTn id="55" dur="1" fill="hold">
                                          <p:stCondLst>
                                            <p:cond delay="0"/>
                                          </p:stCondLst>
                                        </p:cTn>
                                        <p:tgtEl>
                                          <p:spTgt spid="7062"/>
                                        </p:tgtEl>
                                        <p:attrNameLst>
                                          <p:attrName>style.visibility</p:attrName>
                                        </p:attrNameLst>
                                      </p:cBhvr>
                                      <p:to>
                                        <p:strVal val="visible"/>
                                      </p:to>
                                    </p:set>
                                    <p:animEffect transition="in" filter="fade">
                                      <p:cBhvr>
                                        <p:cTn id="56" dur="1000"/>
                                        <p:tgtEl>
                                          <p:spTgt spid="7062"/>
                                        </p:tgtEl>
                                      </p:cBhvr>
                                    </p:animEffect>
                                  </p:childTnLst>
                                </p:cTn>
                              </p:par>
                              <p:par>
                                <p:cTn id="57" presetID="10" presetClass="entr" presetSubtype="0" fill="hold" nodeType="withEffect">
                                  <p:stCondLst>
                                    <p:cond delay="0"/>
                                  </p:stCondLst>
                                  <p:childTnLst>
                                    <p:set>
                                      <p:cBhvr>
                                        <p:cTn id="58" dur="1" fill="hold">
                                          <p:stCondLst>
                                            <p:cond delay="0"/>
                                          </p:stCondLst>
                                        </p:cTn>
                                        <p:tgtEl>
                                          <p:spTgt spid="7064"/>
                                        </p:tgtEl>
                                        <p:attrNameLst>
                                          <p:attrName>style.visibility</p:attrName>
                                        </p:attrNameLst>
                                      </p:cBhvr>
                                      <p:to>
                                        <p:strVal val="visible"/>
                                      </p:to>
                                    </p:set>
                                    <p:animEffect transition="in" filter="fade">
                                      <p:cBhvr>
                                        <p:cTn id="59" dur="1000"/>
                                        <p:tgtEl>
                                          <p:spTgt spid="7064"/>
                                        </p:tgtEl>
                                      </p:cBhvr>
                                    </p:animEffect>
                                  </p:childTnLst>
                                </p:cTn>
                              </p:par>
                              <p:par>
                                <p:cTn id="60" presetID="10" presetClass="entr" presetSubtype="0" fill="hold" nodeType="withEffect">
                                  <p:stCondLst>
                                    <p:cond delay="0"/>
                                  </p:stCondLst>
                                  <p:childTnLst>
                                    <p:set>
                                      <p:cBhvr>
                                        <p:cTn id="61" dur="1" fill="hold">
                                          <p:stCondLst>
                                            <p:cond delay="0"/>
                                          </p:stCondLst>
                                        </p:cTn>
                                        <p:tgtEl>
                                          <p:spTgt spid="7065"/>
                                        </p:tgtEl>
                                        <p:attrNameLst>
                                          <p:attrName>style.visibility</p:attrName>
                                        </p:attrNameLst>
                                      </p:cBhvr>
                                      <p:to>
                                        <p:strVal val="visible"/>
                                      </p:to>
                                    </p:set>
                                    <p:animEffect transition="in" filter="fade">
                                      <p:cBhvr>
                                        <p:cTn id="62" dur="1000"/>
                                        <p:tgtEl>
                                          <p:spTgt spid="7065"/>
                                        </p:tgtEl>
                                      </p:cBhvr>
                                    </p:animEffect>
                                  </p:childTnLst>
                                </p:cTn>
                              </p:par>
                            </p:childTnLst>
                          </p:cTn>
                        </p:par>
                        <p:par>
                          <p:cTn id="63" fill="hold">
                            <p:stCondLst>
                              <p:cond delay="4000"/>
                            </p:stCondLst>
                            <p:childTnLst>
                              <p:par>
                                <p:cTn id="64" presetID="23" presetClass="entr" presetSubtype="16" fill="hold" nodeType="afterEffect">
                                  <p:stCondLst>
                                    <p:cond delay="0"/>
                                  </p:stCondLst>
                                  <p:childTnLst>
                                    <p:set>
                                      <p:cBhvr>
                                        <p:cTn id="65" dur="1" fill="hold">
                                          <p:stCondLst>
                                            <p:cond delay="0"/>
                                          </p:stCondLst>
                                        </p:cTn>
                                        <p:tgtEl>
                                          <p:spTgt spid="7066"/>
                                        </p:tgtEl>
                                        <p:attrNameLst>
                                          <p:attrName>style.visibility</p:attrName>
                                        </p:attrNameLst>
                                      </p:cBhvr>
                                      <p:to>
                                        <p:strVal val="visible"/>
                                      </p:to>
                                    </p:set>
                                    <p:anim calcmode="lin" valueType="num">
                                      <p:cBhvr additive="base">
                                        <p:cTn id="66" dur="500"/>
                                        <p:tgtEl>
                                          <p:spTgt spid="7066"/>
                                        </p:tgtEl>
                                        <p:attrNameLst>
                                          <p:attrName>ppt_w</p:attrName>
                                        </p:attrNameLst>
                                      </p:cBhvr>
                                      <p:tavLst>
                                        <p:tav tm="0">
                                          <p:val>
                                            <p:strVal val="0"/>
                                          </p:val>
                                        </p:tav>
                                        <p:tav tm="100000">
                                          <p:val>
                                            <p:strVal val="#ppt_w"/>
                                          </p:val>
                                        </p:tav>
                                      </p:tavLst>
                                    </p:anim>
                                    <p:anim calcmode="lin" valueType="num">
                                      <p:cBhvr additive="base">
                                        <p:cTn id="67" dur="500"/>
                                        <p:tgtEl>
                                          <p:spTgt spid="7066"/>
                                        </p:tgtEl>
                                        <p:attrNameLst>
                                          <p:attrName>ppt_h</p:attrName>
                                        </p:attrNameLst>
                                      </p:cBhvr>
                                      <p:tavLst>
                                        <p:tav tm="0">
                                          <p:val>
                                            <p:str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7068"/>
                                        </p:tgtEl>
                                        <p:attrNameLst>
                                          <p:attrName>style.visibility</p:attrName>
                                        </p:attrNameLst>
                                      </p:cBhvr>
                                      <p:to>
                                        <p:strVal val="visible"/>
                                      </p:to>
                                    </p:set>
                                    <p:anim calcmode="lin" valueType="num">
                                      <p:cBhvr additive="base">
                                        <p:cTn id="70" dur="500"/>
                                        <p:tgtEl>
                                          <p:spTgt spid="7068"/>
                                        </p:tgtEl>
                                        <p:attrNameLst>
                                          <p:attrName>ppt_w</p:attrName>
                                        </p:attrNameLst>
                                      </p:cBhvr>
                                      <p:tavLst>
                                        <p:tav tm="0">
                                          <p:val>
                                            <p:strVal val="0"/>
                                          </p:val>
                                        </p:tav>
                                        <p:tav tm="100000">
                                          <p:val>
                                            <p:strVal val="#ppt_w"/>
                                          </p:val>
                                        </p:tav>
                                      </p:tavLst>
                                    </p:anim>
                                    <p:anim calcmode="lin" valueType="num">
                                      <p:cBhvr additive="base">
                                        <p:cTn id="71" dur="500"/>
                                        <p:tgtEl>
                                          <p:spTgt spid="7068"/>
                                        </p:tgtEl>
                                        <p:attrNameLst>
                                          <p:attrName>ppt_h</p:attrName>
                                        </p:attrNameLst>
                                      </p:cBhvr>
                                      <p:tavLst>
                                        <p:tav tm="0">
                                          <p:val>
                                            <p:strVal val="0"/>
                                          </p:val>
                                        </p:tav>
                                        <p:tav tm="100000">
                                          <p:val>
                                            <p:strVal val="#ppt_h"/>
                                          </p:val>
                                        </p:tav>
                                      </p:tavLst>
                                    </p:anim>
                                  </p:childTnLst>
                                </p:cTn>
                              </p:par>
                              <p:par>
                                <p:cTn id="72" presetID="23" presetClass="entr" presetSubtype="16" fill="hold" nodeType="withEffect">
                                  <p:stCondLst>
                                    <p:cond delay="0"/>
                                  </p:stCondLst>
                                  <p:childTnLst>
                                    <p:set>
                                      <p:cBhvr>
                                        <p:cTn id="73" dur="1" fill="hold">
                                          <p:stCondLst>
                                            <p:cond delay="0"/>
                                          </p:stCondLst>
                                        </p:cTn>
                                        <p:tgtEl>
                                          <p:spTgt spid="7069"/>
                                        </p:tgtEl>
                                        <p:attrNameLst>
                                          <p:attrName>style.visibility</p:attrName>
                                        </p:attrNameLst>
                                      </p:cBhvr>
                                      <p:to>
                                        <p:strVal val="visible"/>
                                      </p:to>
                                    </p:set>
                                    <p:anim calcmode="lin" valueType="num">
                                      <p:cBhvr additive="base">
                                        <p:cTn id="74" dur="500"/>
                                        <p:tgtEl>
                                          <p:spTgt spid="7069"/>
                                        </p:tgtEl>
                                        <p:attrNameLst>
                                          <p:attrName>ppt_w</p:attrName>
                                        </p:attrNameLst>
                                      </p:cBhvr>
                                      <p:tavLst>
                                        <p:tav tm="0">
                                          <p:val>
                                            <p:strVal val="0"/>
                                          </p:val>
                                        </p:tav>
                                        <p:tav tm="100000">
                                          <p:val>
                                            <p:strVal val="#ppt_w"/>
                                          </p:val>
                                        </p:tav>
                                      </p:tavLst>
                                    </p:anim>
                                    <p:anim calcmode="lin" valueType="num">
                                      <p:cBhvr additive="base">
                                        <p:cTn id="75" dur="500"/>
                                        <p:tgtEl>
                                          <p:spTgt spid="7069"/>
                                        </p:tgtEl>
                                        <p:attrNameLst>
                                          <p:attrName>ppt_h</p:attrName>
                                        </p:attrNameLst>
                                      </p:cBhvr>
                                      <p:tavLst>
                                        <p:tav tm="0">
                                          <p:val>
                                            <p:str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7067"/>
                                        </p:tgtEl>
                                        <p:attrNameLst>
                                          <p:attrName>style.visibility</p:attrName>
                                        </p:attrNameLst>
                                      </p:cBhvr>
                                      <p:to>
                                        <p:strVal val="visible"/>
                                      </p:to>
                                    </p:set>
                                    <p:anim calcmode="lin" valueType="num">
                                      <p:cBhvr additive="base">
                                        <p:cTn id="78" dur="500"/>
                                        <p:tgtEl>
                                          <p:spTgt spid="7067"/>
                                        </p:tgtEl>
                                        <p:attrNameLst>
                                          <p:attrName>ppt_w</p:attrName>
                                        </p:attrNameLst>
                                      </p:cBhvr>
                                      <p:tavLst>
                                        <p:tav tm="0">
                                          <p:val>
                                            <p:strVal val="0"/>
                                          </p:val>
                                        </p:tav>
                                        <p:tav tm="100000">
                                          <p:val>
                                            <p:strVal val="#ppt_w"/>
                                          </p:val>
                                        </p:tav>
                                      </p:tavLst>
                                    </p:anim>
                                    <p:anim calcmode="lin" valueType="num">
                                      <p:cBhvr additive="base">
                                        <p:cTn id="79" dur="500"/>
                                        <p:tgtEl>
                                          <p:spTgt spid="7067"/>
                                        </p:tgtEl>
                                        <p:attrNameLst>
                                          <p:attrName>ppt_h</p:attrName>
                                        </p:attrNameLst>
                                      </p:cBhvr>
                                      <p:tavLst>
                                        <p:tav tm="0">
                                          <p:val>
                                            <p:strVal val="0"/>
                                          </p:val>
                                        </p:tav>
                                        <p:tav tm="100000">
                                          <p:val>
                                            <p:strVal val="#ppt_h"/>
                                          </p:val>
                                        </p:tav>
                                      </p:tavLst>
                                    </p:anim>
                                  </p:childTnLst>
                                </p:cTn>
                              </p:par>
                            </p:childTnLst>
                          </p:cTn>
                        </p:par>
                        <p:par>
                          <p:cTn id="80" fill="hold">
                            <p:stCondLst>
                              <p:cond delay="4500"/>
                            </p:stCondLst>
                            <p:childTnLst>
                              <p:par>
                                <p:cTn id="81" presetID="10" presetClass="entr" presetSubtype="0" fill="hold" nodeType="afterEffect">
                                  <p:stCondLst>
                                    <p:cond delay="0"/>
                                  </p:stCondLst>
                                  <p:childTnLst>
                                    <p:set>
                                      <p:cBhvr>
                                        <p:cTn id="82" dur="1" fill="hold">
                                          <p:stCondLst>
                                            <p:cond delay="0"/>
                                          </p:stCondLst>
                                        </p:cTn>
                                        <p:tgtEl>
                                          <p:spTgt spid="7027"/>
                                        </p:tgtEl>
                                        <p:attrNameLst>
                                          <p:attrName>style.visibility</p:attrName>
                                        </p:attrNameLst>
                                      </p:cBhvr>
                                      <p:to>
                                        <p:strVal val="visible"/>
                                      </p:to>
                                    </p:set>
                                    <p:animEffect transition="in" filter="fade">
                                      <p:cBhvr>
                                        <p:cTn id="83" dur="500"/>
                                        <p:tgtEl>
                                          <p:spTgt spid="7027"/>
                                        </p:tgtEl>
                                      </p:cBhvr>
                                    </p:animEffect>
                                  </p:childTnLst>
                                </p:cTn>
                              </p:par>
                              <p:par>
                                <p:cTn id="84" presetID="10" presetClass="entr" presetSubtype="0" fill="hold" nodeType="withEffect">
                                  <p:stCondLst>
                                    <p:cond delay="0"/>
                                  </p:stCondLst>
                                  <p:childTnLst>
                                    <p:set>
                                      <p:cBhvr>
                                        <p:cTn id="85" dur="1" fill="hold">
                                          <p:stCondLst>
                                            <p:cond delay="0"/>
                                          </p:stCondLst>
                                        </p:cTn>
                                        <p:tgtEl>
                                          <p:spTgt spid="7031"/>
                                        </p:tgtEl>
                                        <p:attrNameLst>
                                          <p:attrName>style.visibility</p:attrName>
                                        </p:attrNameLst>
                                      </p:cBhvr>
                                      <p:to>
                                        <p:strVal val="visible"/>
                                      </p:to>
                                    </p:set>
                                    <p:animEffect transition="in" filter="fade">
                                      <p:cBhvr>
                                        <p:cTn id="86" dur="500"/>
                                        <p:tgtEl>
                                          <p:spTgt spid="7031"/>
                                        </p:tgtEl>
                                      </p:cBhvr>
                                    </p:animEffect>
                                  </p:childTnLst>
                                </p:cTn>
                              </p:par>
                              <p:par>
                                <p:cTn id="87" presetID="10" presetClass="entr" presetSubtype="0" fill="hold" nodeType="withEffect">
                                  <p:stCondLst>
                                    <p:cond delay="0"/>
                                  </p:stCondLst>
                                  <p:childTnLst>
                                    <p:set>
                                      <p:cBhvr>
                                        <p:cTn id="88" dur="1" fill="hold">
                                          <p:stCondLst>
                                            <p:cond delay="0"/>
                                          </p:stCondLst>
                                        </p:cTn>
                                        <p:tgtEl>
                                          <p:spTgt spid="7029"/>
                                        </p:tgtEl>
                                        <p:attrNameLst>
                                          <p:attrName>style.visibility</p:attrName>
                                        </p:attrNameLst>
                                      </p:cBhvr>
                                      <p:to>
                                        <p:strVal val="visible"/>
                                      </p:to>
                                    </p:set>
                                    <p:animEffect transition="in" filter="fade">
                                      <p:cBhvr>
                                        <p:cTn id="89" dur="500"/>
                                        <p:tgtEl>
                                          <p:spTgt spid="7029"/>
                                        </p:tgtEl>
                                      </p:cBhvr>
                                    </p:animEffect>
                                  </p:childTnLst>
                                </p:cTn>
                              </p:par>
                              <p:par>
                                <p:cTn id="90" presetID="10" presetClass="entr" presetSubtype="0" fill="hold" nodeType="withEffect">
                                  <p:stCondLst>
                                    <p:cond delay="0"/>
                                  </p:stCondLst>
                                  <p:childTnLst>
                                    <p:set>
                                      <p:cBhvr>
                                        <p:cTn id="91" dur="1" fill="hold">
                                          <p:stCondLst>
                                            <p:cond delay="0"/>
                                          </p:stCondLst>
                                        </p:cTn>
                                        <p:tgtEl>
                                          <p:spTgt spid="7033"/>
                                        </p:tgtEl>
                                        <p:attrNameLst>
                                          <p:attrName>style.visibility</p:attrName>
                                        </p:attrNameLst>
                                      </p:cBhvr>
                                      <p:to>
                                        <p:strVal val="visible"/>
                                      </p:to>
                                    </p:set>
                                    <p:animEffect transition="in" filter="fade">
                                      <p:cBhvr>
                                        <p:cTn id="92" dur="500"/>
                                        <p:tgtEl>
                                          <p:spTgt spid="7033"/>
                                        </p:tgtEl>
                                      </p:cBhvr>
                                    </p:animEffect>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7026"/>
                                        </p:tgtEl>
                                        <p:attrNameLst>
                                          <p:attrName>style.visibility</p:attrName>
                                        </p:attrNameLst>
                                      </p:cBhvr>
                                      <p:to>
                                        <p:strVal val="visible"/>
                                      </p:to>
                                    </p:set>
                                    <p:animEffect transition="in" filter="fade">
                                      <p:cBhvr>
                                        <p:cTn id="96" dur="500"/>
                                        <p:tgtEl>
                                          <p:spTgt spid="7026"/>
                                        </p:tgtEl>
                                      </p:cBhvr>
                                    </p:animEffect>
                                  </p:childTnLst>
                                </p:cTn>
                              </p:par>
                              <p:par>
                                <p:cTn id="97" presetID="10" presetClass="entr" presetSubtype="0" fill="hold" nodeType="withEffect">
                                  <p:stCondLst>
                                    <p:cond delay="0"/>
                                  </p:stCondLst>
                                  <p:childTnLst>
                                    <p:set>
                                      <p:cBhvr>
                                        <p:cTn id="98" dur="1" fill="hold">
                                          <p:stCondLst>
                                            <p:cond delay="0"/>
                                          </p:stCondLst>
                                        </p:cTn>
                                        <p:tgtEl>
                                          <p:spTgt spid="7030"/>
                                        </p:tgtEl>
                                        <p:attrNameLst>
                                          <p:attrName>style.visibility</p:attrName>
                                        </p:attrNameLst>
                                      </p:cBhvr>
                                      <p:to>
                                        <p:strVal val="visible"/>
                                      </p:to>
                                    </p:set>
                                    <p:animEffect transition="in" filter="fade">
                                      <p:cBhvr>
                                        <p:cTn id="99" dur="500"/>
                                        <p:tgtEl>
                                          <p:spTgt spid="7030"/>
                                        </p:tgtEl>
                                      </p:cBhvr>
                                    </p:animEffect>
                                  </p:childTnLst>
                                </p:cTn>
                              </p:par>
                              <p:par>
                                <p:cTn id="100" presetID="10" presetClass="entr" presetSubtype="0" fill="hold" nodeType="withEffect">
                                  <p:stCondLst>
                                    <p:cond delay="0"/>
                                  </p:stCondLst>
                                  <p:childTnLst>
                                    <p:set>
                                      <p:cBhvr>
                                        <p:cTn id="101" dur="1" fill="hold">
                                          <p:stCondLst>
                                            <p:cond delay="0"/>
                                          </p:stCondLst>
                                        </p:cTn>
                                        <p:tgtEl>
                                          <p:spTgt spid="7028"/>
                                        </p:tgtEl>
                                        <p:attrNameLst>
                                          <p:attrName>style.visibility</p:attrName>
                                        </p:attrNameLst>
                                      </p:cBhvr>
                                      <p:to>
                                        <p:strVal val="visible"/>
                                      </p:to>
                                    </p:set>
                                    <p:animEffect transition="in" filter="fade">
                                      <p:cBhvr>
                                        <p:cTn id="102" dur="500"/>
                                        <p:tgtEl>
                                          <p:spTgt spid="7028"/>
                                        </p:tgtEl>
                                      </p:cBhvr>
                                    </p:animEffect>
                                  </p:childTnLst>
                                </p:cTn>
                              </p:par>
                              <p:par>
                                <p:cTn id="103" presetID="10" presetClass="entr" presetSubtype="0" fill="hold" nodeType="withEffect">
                                  <p:stCondLst>
                                    <p:cond delay="0"/>
                                  </p:stCondLst>
                                  <p:childTnLst>
                                    <p:set>
                                      <p:cBhvr>
                                        <p:cTn id="104" dur="1" fill="hold">
                                          <p:stCondLst>
                                            <p:cond delay="0"/>
                                          </p:stCondLst>
                                        </p:cTn>
                                        <p:tgtEl>
                                          <p:spTgt spid="7032"/>
                                        </p:tgtEl>
                                        <p:attrNameLst>
                                          <p:attrName>style.visibility</p:attrName>
                                        </p:attrNameLst>
                                      </p:cBhvr>
                                      <p:to>
                                        <p:strVal val="visible"/>
                                      </p:to>
                                    </p:set>
                                    <p:animEffect transition="in" filter="fade">
                                      <p:cBhvr>
                                        <p:cTn id="105" dur="500"/>
                                        <p:tgtEl>
                                          <p:spTgt spid="7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F3B55"/>
        </a:solidFill>
        <a:effectLst/>
      </p:bgPr>
    </p:bg>
    <p:spTree>
      <p:nvGrpSpPr>
        <p:cNvPr id="1" name="Shape 7079"/>
        <p:cNvGrpSpPr/>
        <p:nvPr/>
      </p:nvGrpSpPr>
      <p:grpSpPr>
        <a:xfrm>
          <a:off x="0" y="0"/>
          <a:ext cx="0" cy="0"/>
          <a:chOff x="0" y="0"/>
          <a:chExt cx="0" cy="0"/>
        </a:xfrm>
      </p:grpSpPr>
      <p:sp>
        <p:nvSpPr>
          <p:cNvPr id="7080" name="Google Shape;7080;p143"/>
          <p:cNvSpPr txBox="1">
            <a:spLocks noGrp="1"/>
          </p:cNvSpPr>
          <p:nvPr>
            <p:ph type="title" idx="4294967295"/>
          </p:nvPr>
        </p:nvSpPr>
        <p:spPr>
          <a:xfrm>
            <a:off x="2526983" y="3646487"/>
            <a:ext cx="7138035" cy="100171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8000"/>
              <a:buFont typeface="Lato Light"/>
              <a:buNone/>
            </a:pPr>
            <a:r>
              <a:rPr lang="en-US" sz="8000">
                <a:solidFill>
                  <a:schemeClr val="lt2"/>
                </a:solidFill>
                <a:latin typeface="Lato Light"/>
                <a:ea typeface="Lato Light"/>
                <a:cs typeface="Lato Light"/>
                <a:sym typeface="Lato Light"/>
              </a:rPr>
              <a:t>Business Model</a:t>
            </a:r>
            <a:endParaRPr/>
          </a:p>
        </p:txBody>
      </p:sp>
      <p:grpSp>
        <p:nvGrpSpPr>
          <p:cNvPr id="7081" name="Google Shape;7081;p143"/>
          <p:cNvGrpSpPr/>
          <p:nvPr/>
        </p:nvGrpSpPr>
        <p:grpSpPr>
          <a:xfrm>
            <a:off x="5459712" y="2340769"/>
            <a:ext cx="1272577" cy="1194912"/>
            <a:chOff x="5233988" y="223838"/>
            <a:chExt cx="2497137" cy="2344737"/>
          </a:xfrm>
        </p:grpSpPr>
        <p:sp>
          <p:nvSpPr>
            <p:cNvPr id="7082" name="Google Shape;7082;p143"/>
            <p:cNvSpPr/>
            <p:nvPr/>
          </p:nvSpPr>
          <p:spPr>
            <a:xfrm>
              <a:off x="5575300" y="223838"/>
              <a:ext cx="717550" cy="717550"/>
            </a:xfrm>
            <a:custGeom>
              <a:avLst/>
              <a:gdLst/>
              <a:ahLst/>
              <a:cxnLst/>
              <a:rect l="l" t="t" r="r" b="b"/>
              <a:pathLst>
                <a:path w="276" h="276" extrusionOk="0">
                  <a:moveTo>
                    <a:pt x="138" y="276"/>
                  </a:moveTo>
                  <a:cubicBezTo>
                    <a:pt x="214" y="276"/>
                    <a:pt x="276" y="214"/>
                    <a:pt x="276" y="138"/>
                  </a:cubicBezTo>
                  <a:cubicBezTo>
                    <a:pt x="276" y="62"/>
                    <a:pt x="214" y="0"/>
                    <a:pt x="138" y="0"/>
                  </a:cubicBezTo>
                  <a:cubicBezTo>
                    <a:pt x="62" y="0"/>
                    <a:pt x="0" y="62"/>
                    <a:pt x="0" y="138"/>
                  </a:cubicBezTo>
                  <a:cubicBezTo>
                    <a:pt x="0" y="214"/>
                    <a:pt x="62" y="276"/>
                    <a:pt x="138" y="276"/>
                  </a:cubicBezTo>
                  <a:close/>
                  <a:moveTo>
                    <a:pt x="138" y="276"/>
                  </a:moveTo>
                  <a:cubicBezTo>
                    <a:pt x="138" y="276"/>
                    <a:pt x="138" y="276"/>
                    <a:pt x="138" y="276"/>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83" name="Google Shape;7083;p143"/>
            <p:cNvSpPr/>
            <p:nvPr/>
          </p:nvSpPr>
          <p:spPr>
            <a:xfrm>
              <a:off x="5995988" y="1706563"/>
              <a:ext cx="1735137" cy="862012"/>
            </a:xfrm>
            <a:custGeom>
              <a:avLst/>
              <a:gdLst/>
              <a:ahLst/>
              <a:cxnLst/>
              <a:rect l="l" t="t" r="r" b="b"/>
              <a:pathLst>
                <a:path w="667" h="332" extrusionOk="0">
                  <a:moveTo>
                    <a:pt x="575" y="84"/>
                  </a:moveTo>
                  <a:cubicBezTo>
                    <a:pt x="562" y="84"/>
                    <a:pt x="550" y="86"/>
                    <a:pt x="539" y="92"/>
                  </a:cubicBezTo>
                  <a:cubicBezTo>
                    <a:pt x="524" y="99"/>
                    <a:pt x="524" y="99"/>
                    <a:pt x="524" y="99"/>
                  </a:cubicBezTo>
                  <a:cubicBezTo>
                    <a:pt x="514" y="104"/>
                    <a:pt x="502" y="97"/>
                    <a:pt x="502" y="85"/>
                  </a:cubicBezTo>
                  <a:cubicBezTo>
                    <a:pt x="502" y="15"/>
                    <a:pt x="502" y="15"/>
                    <a:pt x="502" y="15"/>
                  </a:cubicBezTo>
                  <a:cubicBezTo>
                    <a:pt x="502" y="7"/>
                    <a:pt x="495" y="0"/>
                    <a:pt x="487" y="0"/>
                  </a:cubicBezTo>
                  <a:cubicBezTo>
                    <a:pt x="434" y="0"/>
                    <a:pt x="434" y="0"/>
                    <a:pt x="434" y="0"/>
                  </a:cubicBezTo>
                  <a:cubicBezTo>
                    <a:pt x="424" y="0"/>
                    <a:pt x="416" y="9"/>
                    <a:pt x="419" y="19"/>
                  </a:cubicBezTo>
                  <a:cubicBezTo>
                    <a:pt x="421" y="26"/>
                    <a:pt x="421" y="33"/>
                    <a:pt x="421" y="40"/>
                  </a:cubicBezTo>
                  <a:cubicBezTo>
                    <a:pt x="421" y="87"/>
                    <a:pt x="383" y="126"/>
                    <a:pt x="336" y="126"/>
                  </a:cubicBezTo>
                  <a:cubicBezTo>
                    <a:pt x="288" y="126"/>
                    <a:pt x="250" y="87"/>
                    <a:pt x="250" y="40"/>
                  </a:cubicBezTo>
                  <a:cubicBezTo>
                    <a:pt x="250" y="33"/>
                    <a:pt x="251" y="26"/>
                    <a:pt x="253" y="19"/>
                  </a:cubicBezTo>
                  <a:cubicBezTo>
                    <a:pt x="255" y="9"/>
                    <a:pt x="248" y="0"/>
                    <a:pt x="238" y="0"/>
                  </a:cubicBezTo>
                  <a:cubicBezTo>
                    <a:pt x="180" y="0"/>
                    <a:pt x="180" y="0"/>
                    <a:pt x="180" y="0"/>
                  </a:cubicBezTo>
                  <a:cubicBezTo>
                    <a:pt x="171" y="0"/>
                    <a:pt x="164" y="7"/>
                    <a:pt x="164" y="15"/>
                  </a:cubicBezTo>
                  <a:cubicBezTo>
                    <a:pt x="164" y="85"/>
                    <a:pt x="164" y="85"/>
                    <a:pt x="164" y="85"/>
                  </a:cubicBezTo>
                  <a:cubicBezTo>
                    <a:pt x="164" y="97"/>
                    <a:pt x="152" y="104"/>
                    <a:pt x="142" y="99"/>
                  </a:cubicBezTo>
                  <a:cubicBezTo>
                    <a:pt x="127" y="92"/>
                    <a:pt x="127" y="92"/>
                    <a:pt x="127" y="92"/>
                  </a:cubicBezTo>
                  <a:cubicBezTo>
                    <a:pt x="116" y="87"/>
                    <a:pt x="104" y="84"/>
                    <a:pt x="92" y="84"/>
                  </a:cubicBezTo>
                  <a:cubicBezTo>
                    <a:pt x="53" y="84"/>
                    <a:pt x="19" y="110"/>
                    <a:pt x="11" y="148"/>
                  </a:cubicBezTo>
                  <a:cubicBezTo>
                    <a:pt x="0" y="201"/>
                    <a:pt x="40" y="248"/>
                    <a:pt x="91" y="248"/>
                  </a:cubicBezTo>
                  <a:cubicBezTo>
                    <a:pt x="104" y="248"/>
                    <a:pt x="116" y="246"/>
                    <a:pt x="127" y="240"/>
                  </a:cubicBezTo>
                  <a:cubicBezTo>
                    <a:pt x="142" y="233"/>
                    <a:pt x="142" y="233"/>
                    <a:pt x="142" y="233"/>
                  </a:cubicBezTo>
                  <a:cubicBezTo>
                    <a:pt x="152" y="228"/>
                    <a:pt x="164" y="235"/>
                    <a:pt x="164" y="247"/>
                  </a:cubicBezTo>
                  <a:cubicBezTo>
                    <a:pt x="164" y="317"/>
                    <a:pt x="164" y="317"/>
                    <a:pt x="164" y="317"/>
                  </a:cubicBezTo>
                  <a:cubicBezTo>
                    <a:pt x="164" y="325"/>
                    <a:pt x="171" y="332"/>
                    <a:pt x="180" y="332"/>
                  </a:cubicBezTo>
                  <a:cubicBezTo>
                    <a:pt x="487" y="332"/>
                    <a:pt x="487" y="332"/>
                    <a:pt x="487" y="332"/>
                  </a:cubicBezTo>
                  <a:cubicBezTo>
                    <a:pt x="495" y="332"/>
                    <a:pt x="502" y="325"/>
                    <a:pt x="502" y="317"/>
                  </a:cubicBezTo>
                  <a:cubicBezTo>
                    <a:pt x="502" y="247"/>
                    <a:pt x="502" y="247"/>
                    <a:pt x="502" y="247"/>
                  </a:cubicBezTo>
                  <a:cubicBezTo>
                    <a:pt x="502" y="235"/>
                    <a:pt x="514" y="228"/>
                    <a:pt x="524" y="233"/>
                  </a:cubicBezTo>
                  <a:cubicBezTo>
                    <a:pt x="539" y="240"/>
                    <a:pt x="539" y="240"/>
                    <a:pt x="539" y="240"/>
                  </a:cubicBezTo>
                  <a:cubicBezTo>
                    <a:pt x="550" y="245"/>
                    <a:pt x="562" y="248"/>
                    <a:pt x="575" y="248"/>
                  </a:cubicBezTo>
                  <a:cubicBezTo>
                    <a:pt x="613" y="249"/>
                    <a:pt x="647" y="222"/>
                    <a:pt x="655" y="184"/>
                  </a:cubicBezTo>
                  <a:cubicBezTo>
                    <a:pt x="667" y="131"/>
                    <a:pt x="626" y="84"/>
                    <a:pt x="575" y="84"/>
                  </a:cubicBezTo>
                  <a:close/>
                  <a:moveTo>
                    <a:pt x="575" y="84"/>
                  </a:moveTo>
                  <a:cubicBezTo>
                    <a:pt x="575" y="84"/>
                    <a:pt x="575" y="84"/>
                    <a:pt x="575" y="84"/>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84" name="Google Shape;7084;p143"/>
            <p:cNvSpPr/>
            <p:nvPr/>
          </p:nvSpPr>
          <p:spPr>
            <a:xfrm>
              <a:off x="5233988" y="1076325"/>
              <a:ext cx="1397000" cy="965200"/>
            </a:xfrm>
            <a:custGeom>
              <a:avLst/>
              <a:gdLst/>
              <a:ahLst/>
              <a:cxnLst/>
              <a:rect l="l" t="t" r="r" b="b"/>
              <a:pathLst>
                <a:path w="537" h="371" extrusionOk="0">
                  <a:moveTo>
                    <a:pt x="406" y="276"/>
                  </a:moveTo>
                  <a:cubicBezTo>
                    <a:pt x="406" y="240"/>
                    <a:pt x="406" y="240"/>
                    <a:pt x="406" y="240"/>
                  </a:cubicBezTo>
                  <a:cubicBezTo>
                    <a:pt x="406" y="213"/>
                    <a:pt x="428" y="190"/>
                    <a:pt x="456" y="190"/>
                  </a:cubicBezTo>
                  <a:cubicBezTo>
                    <a:pt x="537" y="190"/>
                    <a:pt x="537" y="190"/>
                    <a:pt x="537" y="190"/>
                  </a:cubicBezTo>
                  <a:cubicBezTo>
                    <a:pt x="537" y="130"/>
                    <a:pt x="537" y="130"/>
                    <a:pt x="537" y="130"/>
                  </a:cubicBezTo>
                  <a:cubicBezTo>
                    <a:pt x="537" y="77"/>
                    <a:pt x="504" y="31"/>
                    <a:pt x="454" y="14"/>
                  </a:cubicBezTo>
                  <a:cubicBezTo>
                    <a:pt x="454" y="14"/>
                    <a:pt x="454" y="14"/>
                    <a:pt x="454" y="14"/>
                  </a:cubicBezTo>
                  <a:cubicBezTo>
                    <a:pt x="381" y="2"/>
                    <a:pt x="381" y="2"/>
                    <a:pt x="381" y="2"/>
                  </a:cubicBezTo>
                  <a:cubicBezTo>
                    <a:pt x="374" y="0"/>
                    <a:pt x="368" y="4"/>
                    <a:pt x="366" y="10"/>
                  </a:cubicBezTo>
                  <a:cubicBezTo>
                    <a:pt x="283" y="237"/>
                    <a:pt x="283" y="237"/>
                    <a:pt x="283" y="237"/>
                  </a:cubicBezTo>
                  <a:cubicBezTo>
                    <a:pt x="278" y="250"/>
                    <a:pt x="259" y="250"/>
                    <a:pt x="255" y="237"/>
                  </a:cubicBezTo>
                  <a:cubicBezTo>
                    <a:pt x="172" y="10"/>
                    <a:pt x="172" y="10"/>
                    <a:pt x="172" y="10"/>
                  </a:cubicBezTo>
                  <a:cubicBezTo>
                    <a:pt x="170" y="5"/>
                    <a:pt x="165" y="2"/>
                    <a:pt x="160" y="2"/>
                  </a:cubicBezTo>
                  <a:cubicBezTo>
                    <a:pt x="159" y="2"/>
                    <a:pt x="84" y="14"/>
                    <a:pt x="84" y="14"/>
                  </a:cubicBezTo>
                  <a:cubicBezTo>
                    <a:pt x="34" y="31"/>
                    <a:pt x="0" y="78"/>
                    <a:pt x="0" y="130"/>
                  </a:cubicBezTo>
                  <a:cubicBezTo>
                    <a:pt x="0" y="319"/>
                    <a:pt x="0" y="319"/>
                    <a:pt x="0" y="319"/>
                  </a:cubicBezTo>
                  <a:cubicBezTo>
                    <a:pt x="0" y="348"/>
                    <a:pt x="23" y="371"/>
                    <a:pt x="51" y="371"/>
                  </a:cubicBezTo>
                  <a:cubicBezTo>
                    <a:pt x="256" y="371"/>
                    <a:pt x="256" y="371"/>
                    <a:pt x="256" y="371"/>
                  </a:cubicBezTo>
                  <a:cubicBezTo>
                    <a:pt x="272" y="315"/>
                    <a:pt x="324" y="275"/>
                    <a:pt x="384" y="275"/>
                  </a:cubicBezTo>
                  <a:cubicBezTo>
                    <a:pt x="392" y="275"/>
                    <a:pt x="399" y="275"/>
                    <a:pt x="406" y="276"/>
                  </a:cubicBezTo>
                  <a:close/>
                  <a:moveTo>
                    <a:pt x="406" y="276"/>
                  </a:moveTo>
                  <a:cubicBezTo>
                    <a:pt x="406" y="276"/>
                    <a:pt x="406" y="276"/>
                    <a:pt x="406" y="276"/>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085" name="Google Shape;7085;p143"/>
            <p:cNvSpPr/>
            <p:nvPr/>
          </p:nvSpPr>
          <p:spPr>
            <a:xfrm>
              <a:off x="5840413" y="1038225"/>
              <a:ext cx="184150" cy="460375"/>
            </a:xfrm>
            <a:custGeom>
              <a:avLst/>
              <a:gdLst/>
              <a:ahLst/>
              <a:cxnLst/>
              <a:rect l="l" t="t" r="r" b="b"/>
              <a:pathLst>
                <a:path w="71" h="177" extrusionOk="0">
                  <a:moveTo>
                    <a:pt x="66" y="6"/>
                  </a:moveTo>
                  <a:cubicBezTo>
                    <a:pt x="62" y="2"/>
                    <a:pt x="58" y="0"/>
                    <a:pt x="53" y="0"/>
                  </a:cubicBezTo>
                  <a:cubicBezTo>
                    <a:pt x="18" y="0"/>
                    <a:pt x="18" y="0"/>
                    <a:pt x="18" y="0"/>
                  </a:cubicBezTo>
                  <a:cubicBezTo>
                    <a:pt x="14" y="0"/>
                    <a:pt x="9" y="2"/>
                    <a:pt x="6" y="6"/>
                  </a:cubicBezTo>
                  <a:cubicBezTo>
                    <a:pt x="1" y="11"/>
                    <a:pt x="0" y="19"/>
                    <a:pt x="4" y="25"/>
                  </a:cubicBezTo>
                  <a:cubicBezTo>
                    <a:pt x="22" y="53"/>
                    <a:pt x="22" y="53"/>
                    <a:pt x="22" y="53"/>
                  </a:cubicBezTo>
                  <a:cubicBezTo>
                    <a:pt x="14" y="126"/>
                    <a:pt x="14" y="126"/>
                    <a:pt x="14" y="126"/>
                  </a:cubicBezTo>
                  <a:cubicBezTo>
                    <a:pt x="31" y="172"/>
                    <a:pt x="31" y="172"/>
                    <a:pt x="31" y="172"/>
                  </a:cubicBezTo>
                  <a:cubicBezTo>
                    <a:pt x="32" y="177"/>
                    <a:pt x="39" y="177"/>
                    <a:pt x="41" y="172"/>
                  </a:cubicBezTo>
                  <a:cubicBezTo>
                    <a:pt x="58" y="126"/>
                    <a:pt x="58" y="126"/>
                    <a:pt x="58" y="126"/>
                  </a:cubicBezTo>
                  <a:cubicBezTo>
                    <a:pt x="49" y="53"/>
                    <a:pt x="49" y="53"/>
                    <a:pt x="49" y="53"/>
                  </a:cubicBezTo>
                  <a:cubicBezTo>
                    <a:pt x="68" y="25"/>
                    <a:pt x="68" y="25"/>
                    <a:pt x="68" y="25"/>
                  </a:cubicBezTo>
                  <a:cubicBezTo>
                    <a:pt x="71" y="19"/>
                    <a:pt x="71" y="11"/>
                    <a:pt x="66" y="6"/>
                  </a:cubicBezTo>
                  <a:close/>
                  <a:moveTo>
                    <a:pt x="66" y="6"/>
                  </a:moveTo>
                  <a:cubicBezTo>
                    <a:pt x="66" y="6"/>
                    <a:pt x="66" y="6"/>
                    <a:pt x="66" y="6"/>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mc:AlternateContent xmlns:mc="http://schemas.openxmlformats.org/markup-compatibility/2006" xmlns:p14="http://schemas.microsoft.com/office/powerpoint/2010/main">
    <mc:Choice Requires="p14">
      <p:transition spd="slow">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44"/>
        <p:cNvGrpSpPr/>
        <p:nvPr/>
      </p:nvGrpSpPr>
      <p:grpSpPr>
        <a:xfrm>
          <a:off x="0" y="0"/>
          <a:ext cx="0" cy="0"/>
          <a:chOff x="0" y="0"/>
          <a:chExt cx="0" cy="0"/>
        </a:xfrm>
      </p:grpSpPr>
      <p:sp>
        <p:nvSpPr>
          <p:cNvPr id="7145" name="Google Shape;7145;p145"/>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Value Proposition</a:t>
            </a:r>
            <a:endParaRPr/>
          </a:p>
        </p:txBody>
      </p:sp>
      <p:sp>
        <p:nvSpPr>
          <p:cNvPr id="7146" name="Google Shape;7146;p145"/>
          <p:cNvSpPr/>
          <p:nvPr/>
        </p:nvSpPr>
        <p:spPr>
          <a:xfrm>
            <a:off x="1518211" y="4744385"/>
            <a:ext cx="4545518" cy="13790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47" name="Google Shape;7147;p145"/>
          <p:cNvSpPr/>
          <p:nvPr/>
        </p:nvSpPr>
        <p:spPr>
          <a:xfrm>
            <a:off x="6117734" y="4744385"/>
            <a:ext cx="4547018" cy="1379087"/>
          </a:xfrm>
          <a:prstGeom prst="rect">
            <a:avLst/>
          </a:prstGeom>
          <a:solidFill>
            <a:srgbClr val="89D3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48" name="Google Shape;7148;p145"/>
          <p:cNvSpPr/>
          <p:nvPr/>
        </p:nvSpPr>
        <p:spPr>
          <a:xfrm>
            <a:off x="1518211" y="1584960"/>
            <a:ext cx="1788203" cy="3111643"/>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49" name="Google Shape;7149;p145"/>
          <p:cNvSpPr/>
          <p:nvPr/>
        </p:nvSpPr>
        <p:spPr>
          <a:xfrm>
            <a:off x="3351419" y="1584960"/>
            <a:ext cx="1791203" cy="1530483"/>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50" name="Google Shape;7150;p145"/>
          <p:cNvSpPr/>
          <p:nvPr/>
        </p:nvSpPr>
        <p:spPr>
          <a:xfrm>
            <a:off x="3351419" y="3166121"/>
            <a:ext cx="1791203" cy="1527587"/>
          </a:xfrm>
          <a:prstGeom prst="rect">
            <a:avLst/>
          </a:prstGeom>
          <a:solidFill>
            <a:srgbClr val="C48FA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51" name="Google Shape;7151;p145"/>
          <p:cNvSpPr/>
          <p:nvPr/>
        </p:nvSpPr>
        <p:spPr>
          <a:xfrm>
            <a:off x="5199630" y="1584960"/>
            <a:ext cx="1788203" cy="3111643"/>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52" name="Google Shape;7152;p145"/>
          <p:cNvSpPr/>
          <p:nvPr/>
        </p:nvSpPr>
        <p:spPr>
          <a:xfrm>
            <a:off x="8881049" y="1584960"/>
            <a:ext cx="1788203" cy="3111643"/>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53" name="Google Shape;7153;p145"/>
          <p:cNvSpPr/>
          <p:nvPr/>
        </p:nvSpPr>
        <p:spPr>
          <a:xfrm>
            <a:off x="7035840" y="1584960"/>
            <a:ext cx="1788203" cy="153048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54" name="Google Shape;7154;p145"/>
          <p:cNvSpPr/>
          <p:nvPr/>
        </p:nvSpPr>
        <p:spPr>
          <a:xfrm>
            <a:off x="7035840" y="3166121"/>
            <a:ext cx="1788203" cy="1527587"/>
          </a:xfrm>
          <a:prstGeom prst="rect">
            <a:avLst/>
          </a:prstGeom>
          <a:solidFill>
            <a:srgbClr val="72B4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55" name="Google Shape;7155;p145"/>
          <p:cNvSpPr txBox="1"/>
          <p:nvPr/>
        </p:nvSpPr>
        <p:spPr>
          <a:xfrm>
            <a:off x="5199629" y="1591401"/>
            <a:ext cx="1779204" cy="566837"/>
          </a:xfrm>
          <a:prstGeom prst="rect">
            <a:avLst/>
          </a:prstGeom>
          <a:solidFill>
            <a:srgbClr val="BA750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a:ea typeface="Lato"/>
                <a:cs typeface="Lato"/>
                <a:sym typeface="Lato"/>
              </a:rPr>
              <a:t>Value Propositions</a:t>
            </a:r>
            <a:endParaRPr sz="1400" b="1">
              <a:solidFill>
                <a:schemeClr val="lt2"/>
              </a:solidFill>
              <a:latin typeface="Lato"/>
              <a:ea typeface="Lato"/>
              <a:cs typeface="Lato"/>
              <a:sym typeface="Lato"/>
            </a:endParaRPr>
          </a:p>
        </p:txBody>
      </p:sp>
      <p:sp>
        <p:nvSpPr>
          <p:cNvPr id="7156" name="Google Shape;7156;p145"/>
          <p:cNvSpPr txBox="1"/>
          <p:nvPr/>
        </p:nvSpPr>
        <p:spPr>
          <a:xfrm>
            <a:off x="5142624" y="3140782"/>
            <a:ext cx="1893215" cy="98641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2"/>
              </a:buClr>
              <a:buSzPts val="1100"/>
              <a:buFont typeface="Arial"/>
              <a:buNone/>
            </a:pPr>
            <a:r>
              <a:rPr lang="en-US" sz="1100">
                <a:solidFill>
                  <a:schemeClr val="lt2"/>
                </a:solidFill>
                <a:latin typeface="Lato Light"/>
                <a:ea typeface="Lato Light"/>
                <a:cs typeface="Lato Light"/>
                <a:sym typeface="Lato Light"/>
              </a:rPr>
              <a:t>Contrary to It has roots in a piece of classical Latin literature from 45 BC. </a:t>
            </a:r>
            <a:endParaRPr sz="1100">
              <a:solidFill>
                <a:schemeClr val="lt2"/>
              </a:solidFill>
              <a:latin typeface="Lato Light"/>
              <a:ea typeface="Lato Light"/>
              <a:cs typeface="Lato Light"/>
              <a:sym typeface="Lato Light"/>
            </a:endParaRPr>
          </a:p>
        </p:txBody>
      </p:sp>
      <p:sp>
        <p:nvSpPr>
          <p:cNvPr id="7157" name="Google Shape;7157;p145"/>
          <p:cNvSpPr/>
          <p:nvPr/>
        </p:nvSpPr>
        <p:spPr>
          <a:xfrm>
            <a:off x="5869866" y="2710119"/>
            <a:ext cx="438729" cy="328685"/>
          </a:xfrm>
          <a:custGeom>
            <a:avLst/>
            <a:gdLst/>
            <a:ahLst/>
            <a:cxnLst/>
            <a:rect l="l" t="t" r="r" b="b"/>
            <a:pathLst>
              <a:path w="128" h="96" extrusionOk="0">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58" name="Google Shape;7158;p145"/>
          <p:cNvSpPr txBox="1"/>
          <p:nvPr/>
        </p:nvSpPr>
        <p:spPr>
          <a:xfrm>
            <a:off x="7035838" y="1591479"/>
            <a:ext cx="1779204" cy="466806"/>
          </a:xfrm>
          <a:prstGeom prst="rect">
            <a:avLst/>
          </a:prstGeom>
          <a:solidFill>
            <a:srgbClr val="1E608A"/>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lt2"/>
                </a:solidFill>
                <a:latin typeface="Lato"/>
                <a:ea typeface="Lato"/>
                <a:cs typeface="Lato"/>
                <a:sym typeface="Lato"/>
              </a:rPr>
              <a:t>Customer</a:t>
            </a:r>
            <a:endParaRPr/>
          </a:p>
          <a:p>
            <a:pPr marL="0" marR="0" lvl="0" indent="0" algn="ctr" rtl="0">
              <a:spcBef>
                <a:spcPts val="0"/>
              </a:spcBef>
              <a:spcAft>
                <a:spcPts val="0"/>
              </a:spcAft>
              <a:buNone/>
            </a:pPr>
            <a:r>
              <a:rPr lang="en-US" sz="1100" b="1">
                <a:solidFill>
                  <a:schemeClr val="lt2"/>
                </a:solidFill>
                <a:latin typeface="Lato"/>
                <a:ea typeface="Lato"/>
                <a:cs typeface="Lato"/>
                <a:sym typeface="Lato"/>
              </a:rPr>
              <a:t>Relationship</a:t>
            </a:r>
            <a:endParaRPr sz="1100" b="1">
              <a:solidFill>
                <a:schemeClr val="lt2"/>
              </a:solidFill>
              <a:latin typeface="Lato"/>
              <a:ea typeface="Lato"/>
              <a:cs typeface="Lato"/>
              <a:sym typeface="Lato"/>
            </a:endParaRPr>
          </a:p>
        </p:txBody>
      </p:sp>
      <p:sp>
        <p:nvSpPr>
          <p:cNvPr id="7159" name="Google Shape;7159;p145"/>
          <p:cNvSpPr txBox="1"/>
          <p:nvPr/>
        </p:nvSpPr>
        <p:spPr>
          <a:xfrm>
            <a:off x="7020524" y="2124688"/>
            <a:ext cx="1812521" cy="98641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2"/>
              </a:buClr>
              <a:buSzPts val="1100"/>
              <a:buFont typeface="Arial"/>
              <a:buNone/>
            </a:pPr>
            <a:r>
              <a:rPr lang="en-US" sz="1100">
                <a:solidFill>
                  <a:schemeClr val="lt2"/>
                </a:solidFill>
                <a:latin typeface="Lato Light"/>
                <a:ea typeface="Lato Light"/>
                <a:cs typeface="Lato Light"/>
                <a:sym typeface="Lato Light"/>
              </a:rPr>
              <a:t>Contrary to It has roots in a piece of classical Latin literature from 45 BC. </a:t>
            </a:r>
            <a:endParaRPr sz="1100">
              <a:solidFill>
                <a:schemeClr val="lt2"/>
              </a:solidFill>
              <a:latin typeface="Lato Light"/>
              <a:ea typeface="Lato Light"/>
              <a:cs typeface="Lato Light"/>
              <a:sym typeface="Lato Light"/>
            </a:endParaRPr>
          </a:p>
        </p:txBody>
      </p:sp>
      <p:sp>
        <p:nvSpPr>
          <p:cNvPr id="7160" name="Google Shape;7160;p145"/>
          <p:cNvSpPr txBox="1"/>
          <p:nvPr/>
        </p:nvSpPr>
        <p:spPr>
          <a:xfrm>
            <a:off x="7045153" y="3171968"/>
            <a:ext cx="1779204" cy="30009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2"/>
                </a:solidFill>
                <a:latin typeface="Lato"/>
                <a:ea typeface="Lato"/>
                <a:cs typeface="Lato"/>
                <a:sym typeface="Lato"/>
              </a:rPr>
              <a:t>Channels</a:t>
            </a:r>
            <a:endParaRPr sz="1200" b="1">
              <a:solidFill>
                <a:schemeClr val="lt2"/>
              </a:solidFill>
              <a:latin typeface="Lato"/>
              <a:ea typeface="Lato"/>
              <a:cs typeface="Lato"/>
              <a:sym typeface="Lato"/>
            </a:endParaRPr>
          </a:p>
        </p:txBody>
      </p:sp>
      <p:sp>
        <p:nvSpPr>
          <p:cNvPr id="7161" name="Google Shape;7161;p145"/>
          <p:cNvSpPr txBox="1"/>
          <p:nvPr/>
        </p:nvSpPr>
        <p:spPr>
          <a:xfrm>
            <a:off x="7029839" y="3612507"/>
            <a:ext cx="1812521" cy="98641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2"/>
              </a:buClr>
              <a:buSzPts val="1100"/>
              <a:buFont typeface="Arial"/>
              <a:buNone/>
            </a:pPr>
            <a:r>
              <a:rPr lang="en-US" sz="1100">
                <a:solidFill>
                  <a:schemeClr val="lt2"/>
                </a:solidFill>
                <a:latin typeface="Lato Light"/>
                <a:ea typeface="Lato Light"/>
                <a:cs typeface="Lato Light"/>
                <a:sym typeface="Lato Light"/>
              </a:rPr>
              <a:t>Contrary to It has roots in a piece of classical Latin literature from 45 BC. </a:t>
            </a:r>
            <a:endParaRPr sz="1100">
              <a:solidFill>
                <a:schemeClr val="lt2"/>
              </a:solidFill>
              <a:latin typeface="Lato Light"/>
              <a:ea typeface="Lato Light"/>
              <a:cs typeface="Lato Light"/>
              <a:sym typeface="Lato Light"/>
            </a:endParaRPr>
          </a:p>
        </p:txBody>
      </p:sp>
      <p:sp>
        <p:nvSpPr>
          <p:cNvPr id="7162" name="Google Shape;7162;p145"/>
          <p:cNvSpPr txBox="1"/>
          <p:nvPr/>
        </p:nvSpPr>
        <p:spPr>
          <a:xfrm>
            <a:off x="8889423" y="1591401"/>
            <a:ext cx="1779204" cy="566837"/>
          </a:xfrm>
          <a:prstGeom prst="rect">
            <a:avLst/>
          </a:prstGeom>
          <a:solidFill>
            <a:srgbClr val="8F2A2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a:ea typeface="Lato"/>
                <a:cs typeface="Lato"/>
                <a:sym typeface="Lato"/>
              </a:rPr>
              <a:t>Customer</a:t>
            </a:r>
            <a:endParaRPr/>
          </a:p>
          <a:p>
            <a:pPr marL="0" marR="0" lvl="0" indent="0" algn="ctr" rtl="0">
              <a:spcBef>
                <a:spcPts val="0"/>
              </a:spcBef>
              <a:spcAft>
                <a:spcPts val="0"/>
              </a:spcAft>
              <a:buNone/>
            </a:pPr>
            <a:r>
              <a:rPr lang="en-US" sz="1400" b="1">
                <a:solidFill>
                  <a:schemeClr val="lt2"/>
                </a:solidFill>
                <a:latin typeface="Lato"/>
                <a:ea typeface="Lato"/>
                <a:cs typeface="Lato"/>
                <a:sym typeface="Lato"/>
              </a:rPr>
              <a:t>Segments</a:t>
            </a:r>
            <a:endParaRPr sz="1400" b="1">
              <a:solidFill>
                <a:schemeClr val="lt2"/>
              </a:solidFill>
              <a:latin typeface="Lato"/>
              <a:ea typeface="Lato"/>
              <a:cs typeface="Lato"/>
              <a:sym typeface="Lato"/>
            </a:endParaRPr>
          </a:p>
        </p:txBody>
      </p:sp>
      <p:sp>
        <p:nvSpPr>
          <p:cNvPr id="7163" name="Google Shape;7163;p145"/>
          <p:cNvSpPr txBox="1"/>
          <p:nvPr/>
        </p:nvSpPr>
        <p:spPr>
          <a:xfrm>
            <a:off x="8832417" y="3140782"/>
            <a:ext cx="1893215" cy="98641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2"/>
              </a:buClr>
              <a:buSzPts val="1100"/>
              <a:buFont typeface="Arial"/>
              <a:buNone/>
            </a:pPr>
            <a:r>
              <a:rPr lang="en-US" sz="1100">
                <a:solidFill>
                  <a:schemeClr val="lt2"/>
                </a:solidFill>
                <a:latin typeface="Lato Light"/>
                <a:ea typeface="Lato Light"/>
                <a:cs typeface="Lato Light"/>
                <a:sym typeface="Lato Light"/>
              </a:rPr>
              <a:t>Contrary to It has roots in a piece of classical Latin literature from 45 BC. </a:t>
            </a:r>
            <a:endParaRPr sz="1100">
              <a:solidFill>
                <a:schemeClr val="lt2"/>
              </a:solidFill>
              <a:latin typeface="Lato Light"/>
              <a:ea typeface="Lato Light"/>
              <a:cs typeface="Lato Light"/>
              <a:sym typeface="Lato Light"/>
            </a:endParaRPr>
          </a:p>
        </p:txBody>
      </p:sp>
      <p:grpSp>
        <p:nvGrpSpPr>
          <p:cNvPr id="7164" name="Google Shape;7164;p145"/>
          <p:cNvGrpSpPr/>
          <p:nvPr/>
        </p:nvGrpSpPr>
        <p:grpSpPr>
          <a:xfrm>
            <a:off x="9425925" y="2686432"/>
            <a:ext cx="564283" cy="369747"/>
            <a:chOff x="5757863" y="2919413"/>
            <a:chExt cx="695324" cy="455612"/>
          </a:xfrm>
        </p:grpSpPr>
        <p:sp>
          <p:nvSpPr>
            <p:cNvPr id="7165" name="Google Shape;7165;p145"/>
            <p:cNvSpPr/>
            <p:nvPr/>
          </p:nvSpPr>
          <p:spPr>
            <a:xfrm>
              <a:off x="5875338" y="2919413"/>
              <a:ext cx="468312" cy="455612"/>
            </a:xfrm>
            <a:custGeom>
              <a:avLst/>
              <a:gdLst/>
              <a:ahLst/>
              <a:cxnLst/>
              <a:rect l="l" t="t" r="r" b="b"/>
              <a:pathLst>
                <a:path w="223" h="216" extrusionOk="0">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66" name="Google Shape;7166;p145"/>
            <p:cNvSpPr/>
            <p:nvPr/>
          </p:nvSpPr>
          <p:spPr>
            <a:xfrm>
              <a:off x="6216650" y="2936875"/>
              <a:ext cx="236537" cy="381000"/>
            </a:xfrm>
            <a:custGeom>
              <a:avLst/>
              <a:gdLst/>
              <a:ahLst/>
              <a:cxnLst/>
              <a:rect l="l" t="t" r="r" b="b"/>
              <a:pathLst>
                <a:path w="113" h="181" extrusionOk="0">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67" name="Google Shape;7167;p145"/>
            <p:cNvSpPr/>
            <p:nvPr/>
          </p:nvSpPr>
          <p:spPr>
            <a:xfrm>
              <a:off x="5757863" y="2936875"/>
              <a:ext cx="244475" cy="381000"/>
            </a:xfrm>
            <a:custGeom>
              <a:avLst/>
              <a:gdLst/>
              <a:ahLst/>
              <a:cxnLst/>
              <a:rect l="l" t="t" r="r" b="b"/>
              <a:pathLst>
                <a:path w="116" h="181" extrusionOk="0">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grpSp>
      <p:sp>
        <p:nvSpPr>
          <p:cNvPr id="7168" name="Google Shape;7168;p145"/>
          <p:cNvSpPr txBox="1"/>
          <p:nvPr/>
        </p:nvSpPr>
        <p:spPr>
          <a:xfrm>
            <a:off x="1523374" y="1591400"/>
            <a:ext cx="1779204" cy="333434"/>
          </a:xfrm>
          <a:prstGeom prst="rect">
            <a:avLst/>
          </a:prstGeom>
          <a:solidFill>
            <a:srgbClr val="76923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a:ea typeface="Lato"/>
                <a:cs typeface="Lato"/>
                <a:sym typeface="Lato"/>
              </a:rPr>
              <a:t>Key Partners</a:t>
            </a:r>
            <a:endParaRPr sz="1400" b="1">
              <a:solidFill>
                <a:schemeClr val="lt2"/>
              </a:solidFill>
              <a:latin typeface="Lato"/>
              <a:ea typeface="Lato"/>
              <a:cs typeface="Lato"/>
              <a:sym typeface="Lato"/>
            </a:endParaRPr>
          </a:p>
        </p:txBody>
      </p:sp>
      <p:sp>
        <p:nvSpPr>
          <p:cNvPr id="7169" name="Google Shape;7169;p145"/>
          <p:cNvSpPr txBox="1"/>
          <p:nvPr/>
        </p:nvSpPr>
        <p:spPr>
          <a:xfrm>
            <a:off x="1466369" y="3140781"/>
            <a:ext cx="1893215" cy="98641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2"/>
              </a:buClr>
              <a:buSzPts val="1100"/>
              <a:buFont typeface="Arial"/>
              <a:buNone/>
            </a:pPr>
            <a:r>
              <a:rPr lang="en-US" sz="1100">
                <a:solidFill>
                  <a:schemeClr val="lt2"/>
                </a:solidFill>
                <a:latin typeface="Lato Light"/>
                <a:ea typeface="Lato Light"/>
                <a:cs typeface="Lato Light"/>
                <a:sym typeface="Lato Light"/>
              </a:rPr>
              <a:t>Contrary to It has roots in a piece of classical Latin literature from 45 BC. </a:t>
            </a:r>
            <a:endParaRPr sz="1100">
              <a:solidFill>
                <a:schemeClr val="lt2"/>
              </a:solidFill>
              <a:latin typeface="Lato Light"/>
              <a:ea typeface="Lato Light"/>
              <a:cs typeface="Lato Light"/>
              <a:sym typeface="Lato Light"/>
            </a:endParaRPr>
          </a:p>
        </p:txBody>
      </p:sp>
      <p:sp>
        <p:nvSpPr>
          <p:cNvPr id="7170" name="Google Shape;7170;p145"/>
          <p:cNvSpPr txBox="1"/>
          <p:nvPr/>
        </p:nvSpPr>
        <p:spPr>
          <a:xfrm>
            <a:off x="3359584" y="1591478"/>
            <a:ext cx="1779204" cy="466806"/>
          </a:xfrm>
          <a:prstGeom prst="rect">
            <a:avLst/>
          </a:prstGeom>
          <a:solidFill>
            <a:srgbClr val="6F3B5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lt2"/>
                </a:solidFill>
                <a:latin typeface="Lato"/>
                <a:ea typeface="Lato"/>
                <a:cs typeface="Lato"/>
                <a:sym typeface="Lato"/>
              </a:rPr>
              <a:t>Key</a:t>
            </a:r>
            <a:endParaRPr/>
          </a:p>
          <a:p>
            <a:pPr marL="0" marR="0" lvl="0" indent="0" algn="ctr" rtl="0">
              <a:spcBef>
                <a:spcPts val="0"/>
              </a:spcBef>
              <a:spcAft>
                <a:spcPts val="0"/>
              </a:spcAft>
              <a:buNone/>
            </a:pPr>
            <a:r>
              <a:rPr lang="en-US" sz="1100" b="1">
                <a:solidFill>
                  <a:schemeClr val="lt2"/>
                </a:solidFill>
                <a:latin typeface="Lato"/>
                <a:ea typeface="Lato"/>
                <a:cs typeface="Lato"/>
                <a:sym typeface="Lato"/>
              </a:rPr>
              <a:t>Activities</a:t>
            </a:r>
            <a:endParaRPr sz="1100" b="1">
              <a:solidFill>
                <a:schemeClr val="lt2"/>
              </a:solidFill>
              <a:latin typeface="Lato"/>
              <a:ea typeface="Lato"/>
              <a:cs typeface="Lato"/>
              <a:sym typeface="Lato"/>
            </a:endParaRPr>
          </a:p>
        </p:txBody>
      </p:sp>
      <p:sp>
        <p:nvSpPr>
          <p:cNvPr id="7171" name="Google Shape;7171;p145"/>
          <p:cNvSpPr txBox="1"/>
          <p:nvPr/>
        </p:nvSpPr>
        <p:spPr>
          <a:xfrm>
            <a:off x="3344270" y="2124686"/>
            <a:ext cx="1812521" cy="98641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2"/>
              </a:buClr>
              <a:buSzPts val="1100"/>
              <a:buFont typeface="Arial"/>
              <a:buNone/>
            </a:pPr>
            <a:r>
              <a:rPr lang="en-US" sz="1100">
                <a:solidFill>
                  <a:schemeClr val="lt2"/>
                </a:solidFill>
                <a:latin typeface="Lato Light"/>
                <a:ea typeface="Lato Light"/>
                <a:cs typeface="Lato Light"/>
                <a:sym typeface="Lato Light"/>
              </a:rPr>
              <a:t>Contrary to It has roots in a piece of classical Latin literature from 45 BC. </a:t>
            </a:r>
            <a:endParaRPr sz="1100">
              <a:solidFill>
                <a:schemeClr val="lt2"/>
              </a:solidFill>
              <a:latin typeface="Lato Light"/>
              <a:ea typeface="Lato Light"/>
              <a:cs typeface="Lato Light"/>
              <a:sym typeface="Lato Light"/>
            </a:endParaRPr>
          </a:p>
        </p:txBody>
      </p:sp>
      <p:sp>
        <p:nvSpPr>
          <p:cNvPr id="7172" name="Google Shape;7172;p145"/>
          <p:cNvSpPr txBox="1"/>
          <p:nvPr/>
        </p:nvSpPr>
        <p:spPr>
          <a:xfrm>
            <a:off x="3339940" y="3171967"/>
            <a:ext cx="1808162" cy="30009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2"/>
                </a:solidFill>
                <a:latin typeface="Lato"/>
                <a:ea typeface="Lato"/>
                <a:cs typeface="Lato"/>
                <a:sym typeface="Lato"/>
              </a:rPr>
              <a:t>Key Resources</a:t>
            </a:r>
            <a:endParaRPr sz="1200" b="1">
              <a:solidFill>
                <a:schemeClr val="lt2"/>
              </a:solidFill>
              <a:latin typeface="Lato"/>
              <a:ea typeface="Lato"/>
              <a:cs typeface="Lato"/>
              <a:sym typeface="Lato"/>
            </a:endParaRPr>
          </a:p>
        </p:txBody>
      </p:sp>
      <p:sp>
        <p:nvSpPr>
          <p:cNvPr id="7173" name="Google Shape;7173;p145"/>
          <p:cNvSpPr txBox="1"/>
          <p:nvPr/>
        </p:nvSpPr>
        <p:spPr>
          <a:xfrm>
            <a:off x="3353584" y="3612505"/>
            <a:ext cx="1812521" cy="986411"/>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lt2"/>
              </a:buClr>
              <a:buSzPts val="1100"/>
              <a:buFont typeface="Arial"/>
              <a:buNone/>
            </a:pPr>
            <a:r>
              <a:rPr lang="en-US" sz="1100">
                <a:solidFill>
                  <a:schemeClr val="lt2"/>
                </a:solidFill>
                <a:latin typeface="Lato Light"/>
                <a:ea typeface="Lato Light"/>
                <a:cs typeface="Lato Light"/>
                <a:sym typeface="Lato Light"/>
              </a:rPr>
              <a:t>Contrary to It has roots in a piece of classical Latin literature from 45 BC. </a:t>
            </a:r>
            <a:endParaRPr sz="1100">
              <a:solidFill>
                <a:schemeClr val="lt2"/>
              </a:solidFill>
              <a:latin typeface="Lato Light"/>
              <a:ea typeface="Lato Light"/>
              <a:cs typeface="Lato Light"/>
              <a:sym typeface="Lato Light"/>
            </a:endParaRPr>
          </a:p>
        </p:txBody>
      </p:sp>
      <p:grpSp>
        <p:nvGrpSpPr>
          <p:cNvPr id="7174" name="Google Shape;7174;p145"/>
          <p:cNvGrpSpPr/>
          <p:nvPr/>
        </p:nvGrpSpPr>
        <p:grpSpPr>
          <a:xfrm>
            <a:off x="2090859" y="2728278"/>
            <a:ext cx="574172" cy="253845"/>
            <a:chOff x="2865438" y="5287963"/>
            <a:chExt cx="754062" cy="333375"/>
          </a:xfrm>
        </p:grpSpPr>
        <p:sp>
          <p:nvSpPr>
            <p:cNvPr id="7175" name="Google Shape;7175;p145"/>
            <p:cNvSpPr/>
            <p:nvPr/>
          </p:nvSpPr>
          <p:spPr>
            <a:xfrm>
              <a:off x="3173413" y="5508626"/>
              <a:ext cx="92075" cy="93663"/>
            </a:xfrm>
            <a:custGeom>
              <a:avLst/>
              <a:gdLst/>
              <a:ahLst/>
              <a:cxnLst/>
              <a:rect l="l" t="t" r="r" b="b"/>
              <a:pathLst>
                <a:path w="24" h="24" extrusionOk="0">
                  <a:moveTo>
                    <a:pt x="23" y="7"/>
                  </a:moveTo>
                  <a:cubicBezTo>
                    <a:pt x="23" y="6"/>
                    <a:pt x="24" y="5"/>
                    <a:pt x="24" y="3"/>
                  </a:cubicBezTo>
                  <a:cubicBezTo>
                    <a:pt x="23" y="2"/>
                    <a:pt x="23" y="2"/>
                    <a:pt x="22" y="1"/>
                  </a:cubicBezTo>
                  <a:cubicBezTo>
                    <a:pt x="22" y="0"/>
                    <a:pt x="21" y="0"/>
                    <a:pt x="20" y="0"/>
                  </a:cubicBezTo>
                  <a:cubicBezTo>
                    <a:pt x="18" y="0"/>
                    <a:pt x="17" y="1"/>
                    <a:pt x="16" y="2"/>
                  </a:cubicBezTo>
                  <a:cubicBezTo>
                    <a:pt x="0" y="22"/>
                    <a:pt x="0" y="22"/>
                    <a:pt x="0" y="22"/>
                  </a:cubicBezTo>
                  <a:cubicBezTo>
                    <a:pt x="3" y="23"/>
                    <a:pt x="5" y="23"/>
                    <a:pt x="8" y="24"/>
                  </a:cubicBezTo>
                  <a:cubicBezTo>
                    <a:pt x="8" y="24"/>
                    <a:pt x="8" y="24"/>
                    <a:pt x="8" y="24"/>
                  </a:cubicBezTo>
                  <a:cubicBezTo>
                    <a:pt x="21" y="9"/>
                    <a:pt x="21" y="9"/>
                    <a:pt x="21" y="9"/>
                  </a:cubicBezTo>
                  <a:cubicBezTo>
                    <a:pt x="21" y="8"/>
                    <a:pt x="22" y="7"/>
                    <a:pt x="23" y="7"/>
                  </a:cubicBezTo>
                  <a:close/>
                </a:path>
              </a:pathLst>
            </a:custGeom>
            <a:solidFill>
              <a:schemeClr val="lt2"/>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76" name="Google Shape;7176;p145"/>
            <p:cNvSpPr/>
            <p:nvPr/>
          </p:nvSpPr>
          <p:spPr>
            <a:xfrm>
              <a:off x="3127375" y="5505451"/>
              <a:ext cx="80962" cy="80963"/>
            </a:xfrm>
            <a:custGeom>
              <a:avLst/>
              <a:gdLst/>
              <a:ahLst/>
              <a:cxnLst/>
              <a:rect l="l" t="t" r="r" b="b"/>
              <a:pathLst>
                <a:path w="21" h="21" extrusionOk="0">
                  <a:moveTo>
                    <a:pt x="21" y="4"/>
                  </a:moveTo>
                  <a:cubicBezTo>
                    <a:pt x="21" y="2"/>
                    <a:pt x="20" y="1"/>
                    <a:pt x="19" y="1"/>
                  </a:cubicBezTo>
                  <a:cubicBezTo>
                    <a:pt x="19" y="0"/>
                    <a:pt x="18" y="0"/>
                    <a:pt x="17" y="0"/>
                  </a:cubicBezTo>
                  <a:cubicBezTo>
                    <a:pt x="16" y="0"/>
                    <a:pt x="14" y="1"/>
                    <a:pt x="13" y="2"/>
                  </a:cubicBezTo>
                  <a:cubicBezTo>
                    <a:pt x="0" y="18"/>
                    <a:pt x="0" y="18"/>
                    <a:pt x="0" y="18"/>
                  </a:cubicBezTo>
                  <a:cubicBezTo>
                    <a:pt x="3" y="19"/>
                    <a:pt x="5" y="20"/>
                    <a:pt x="8" y="21"/>
                  </a:cubicBezTo>
                  <a:cubicBezTo>
                    <a:pt x="20" y="7"/>
                    <a:pt x="20" y="7"/>
                    <a:pt x="20" y="7"/>
                  </a:cubicBezTo>
                  <a:cubicBezTo>
                    <a:pt x="21" y="6"/>
                    <a:pt x="21" y="5"/>
                    <a:pt x="21"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77" name="Google Shape;7177;p145"/>
            <p:cNvSpPr/>
            <p:nvPr/>
          </p:nvSpPr>
          <p:spPr>
            <a:xfrm>
              <a:off x="3219450" y="5548313"/>
              <a:ext cx="73025" cy="69850"/>
            </a:xfrm>
            <a:custGeom>
              <a:avLst/>
              <a:gdLst/>
              <a:ahLst/>
              <a:cxnLst/>
              <a:rect l="l" t="t" r="r" b="b"/>
              <a:pathLst>
                <a:path w="19" h="18" extrusionOk="0">
                  <a:moveTo>
                    <a:pt x="14" y="0"/>
                  </a:moveTo>
                  <a:cubicBezTo>
                    <a:pt x="14" y="0"/>
                    <a:pt x="13" y="0"/>
                    <a:pt x="13" y="0"/>
                  </a:cubicBezTo>
                  <a:cubicBezTo>
                    <a:pt x="0" y="16"/>
                    <a:pt x="0" y="16"/>
                    <a:pt x="0" y="16"/>
                  </a:cubicBezTo>
                  <a:cubicBezTo>
                    <a:pt x="3" y="16"/>
                    <a:pt x="6" y="17"/>
                    <a:pt x="9" y="18"/>
                  </a:cubicBezTo>
                  <a:cubicBezTo>
                    <a:pt x="17" y="8"/>
                    <a:pt x="17" y="8"/>
                    <a:pt x="17" y="8"/>
                  </a:cubicBezTo>
                  <a:cubicBezTo>
                    <a:pt x="17" y="7"/>
                    <a:pt x="17" y="7"/>
                    <a:pt x="17" y="7"/>
                  </a:cubicBezTo>
                  <a:cubicBezTo>
                    <a:pt x="18" y="6"/>
                    <a:pt x="18" y="6"/>
                    <a:pt x="18" y="6"/>
                  </a:cubicBezTo>
                  <a:cubicBezTo>
                    <a:pt x="19" y="5"/>
                    <a:pt x="19" y="2"/>
                    <a:pt x="17" y="1"/>
                  </a:cubicBezTo>
                  <a:cubicBezTo>
                    <a:pt x="16" y="0"/>
                    <a:pt x="15" y="0"/>
                    <a:pt x="14"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78" name="Google Shape;7178;p145"/>
            <p:cNvSpPr/>
            <p:nvPr/>
          </p:nvSpPr>
          <p:spPr>
            <a:xfrm>
              <a:off x="3094038" y="5529263"/>
              <a:ext cx="41275" cy="38100"/>
            </a:xfrm>
            <a:custGeom>
              <a:avLst/>
              <a:gdLst/>
              <a:ahLst/>
              <a:cxnLst/>
              <a:rect l="l" t="t" r="r" b="b"/>
              <a:pathLst>
                <a:path w="11" h="10" extrusionOk="0">
                  <a:moveTo>
                    <a:pt x="9" y="1"/>
                  </a:moveTo>
                  <a:cubicBezTo>
                    <a:pt x="8" y="0"/>
                    <a:pt x="7" y="0"/>
                    <a:pt x="6" y="0"/>
                  </a:cubicBezTo>
                  <a:cubicBezTo>
                    <a:pt x="6" y="0"/>
                    <a:pt x="6" y="0"/>
                    <a:pt x="6" y="0"/>
                  </a:cubicBezTo>
                  <a:cubicBezTo>
                    <a:pt x="0" y="7"/>
                    <a:pt x="0" y="7"/>
                    <a:pt x="0" y="7"/>
                  </a:cubicBezTo>
                  <a:cubicBezTo>
                    <a:pt x="2" y="8"/>
                    <a:pt x="3" y="9"/>
                    <a:pt x="5" y="10"/>
                  </a:cubicBezTo>
                  <a:cubicBezTo>
                    <a:pt x="10" y="4"/>
                    <a:pt x="10" y="4"/>
                    <a:pt x="10" y="4"/>
                  </a:cubicBezTo>
                  <a:cubicBezTo>
                    <a:pt x="11" y="4"/>
                    <a:pt x="10" y="2"/>
                    <a:pt x="9" y="1"/>
                  </a:cubicBezTo>
                  <a:close/>
                </a:path>
              </a:pathLst>
            </a:custGeom>
            <a:solidFill>
              <a:schemeClr val="lt2"/>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79" name="Google Shape;7179;p145"/>
            <p:cNvSpPr/>
            <p:nvPr/>
          </p:nvSpPr>
          <p:spPr>
            <a:xfrm>
              <a:off x="3268663" y="5602288"/>
              <a:ext cx="15875" cy="19050"/>
            </a:xfrm>
            <a:custGeom>
              <a:avLst/>
              <a:gdLst/>
              <a:ahLst/>
              <a:cxnLst/>
              <a:rect l="l" t="t" r="r" b="b"/>
              <a:pathLst>
                <a:path w="4" h="5" extrusionOk="0">
                  <a:moveTo>
                    <a:pt x="0" y="5"/>
                  </a:moveTo>
                  <a:cubicBezTo>
                    <a:pt x="0" y="5"/>
                    <a:pt x="0" y="5"/>
                    <a:pt x="0" y="5"/>
                  </a:cubicBezTo>
                  <a:cubicBezTo>
                    <a:pt x="2" y="5"/>
                    <a:pt x="4" y="4"/>
                    <a:pt x="4" y="4"/>
                  </a:cubicBezTo>
                  <a:cubicBezTo>
                    <a:pt x="4" y="0"/>
                    <a:pt x="4" y="0"/>
                    <a:pt x="4" y="0"/>
                  </a:cubicBezTo>
                  <a:lnTo>
                    <a:pt x="0" y="5"/>
                  </a:lnTo>
                  <a:close/>
                </a:path>
              </a:pathLst>
            </a:custGeom>
            <a:solidFill>
              <a:schemeClr val="lt2"/>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80" name="Google Shape;7180;p145"/>
            <p:cNvSpPr/>
            <p:nvPr/>
          </p:nvSpPr>
          <p:spPr>
            <a:xfrm>
              <a:off x="3170238" y="5294313"/>
              <a:ext cx="449262" cy="254000"/>
            </a:xfrm>
            <a:custGeom>
              <a:avLst/>
              <a:gdLst/>
              <a:ahLst/>
              <a:cxnLst/>
              <a:rect l="l" t="t" r="r" b="b"/>
              <a:pathLst>
                <a:path w="118" h="65" extrusionOk="0">
                  <a:moveTo>
                    <a:pt x="117" y="9"/>
                  </a:moveTo>
                  <a:cubicBezTo>
                    <a:pt x="117" y="4"/>
                    <a:pt x="110" y="0"/>
                    <a:pt x="101" y="0"/>
                  </a:cubicBezTo>
                  <a:cubicBezTo>
                    <a:pt x="92" y="0"/>
                    <a:pt x="85" y="5"/>
                    <a:pt x="85" y="10"/>
                  </a:cubicBezTo>
                  <a:cubicBezTo>
                    <a:pt x="85" y="13"/>
                    <a:pt x="85" y="13"/>
                    <a:pt x="85" y="13"/>
                  </a:cubicBezTo>
                  <a:cubicBezTo>
                    <a:pt x="63" y="21"/>
                    <a:pt x="63" y="21"/>
                    <a:pt x="63" y="21"/>
                  </a:cubicBezTo>
                  <a:cubicBezTo>
                    <a:pt x="62" y="20"/>
                    <a:pt x="62" y="20"/>
                    <a:pt x="62" y="20"/>
                  </a:cubicBezTo>
                  <a:cubicBezTo>
                    <a:pt x="60" y="18"/>
                    <a:pt x="45" y="11"/>
                    <a:pt x="36" y="7"/>
                  </a:cubicBezTo>
                  <a:cubicBezTo>
                    <a:pt x="36" y="7"/>
                    <a:pt x="36" y="7"/>
                    <a:pt x="36" y="7"/>
                  </a:cubicBezTo>
                  <a:cubicBezTo>
                    <a:pt x="34" y="6"/>
                    <a:pt x="32" y="5"/>
                    <a:pt x="30" y="5"/>
                  </a:cubicBezTo>
                  <a:cubicBezTo>
                    <a:pt x="27" y="5"/>
                    <a:pt x="25" y="7"/>
                    <a:pt x="25" y="7"/>
                  </a:cubicBezTo>
                  <a:cubicBezTo>
                    <a:pt x="25" y="7"/>
                    <a:pt x="25" y="7"/>
                    <a:pt x="25" y="7"/>
                  </a:cubicBezTo>
                  <a:cubicBezTo>
                    <a:pt x="7" y="17"/>
                    <a:pt x="7" y="17"/>
                    <a:pt x="7" y="17"/>
                  </a:cubicBezTo>
                  <a:cubicBezTo>
                    <a:pt x="3" y="29"/>
                    <a:pt x="3" y="29"/>
                    <a:pt x="3" y="29"/>
                  </a:cubicBezTo>
                  <a:cubicBezTo>
                    <a:pt x="0" y="37"/>
                    <a:pt x="1" y="39"/>
                    <a:pt x="2" y="39"/>
                  </a:cubicBezTo>
                  <a:cubicBezTo>
                    <a:pt x="2" y="39"/>
                    <a:pt x="2" y="40"/>
                    <a:pt x="3" y="40"/>
                  </a:cubicBezTo>
                  <a:cubicBezTo>
                    <a:pt x="5" y="40"/>
                    <a:pt x="7" y="39"/>
                    <a:pt x="8" y="38"/>
                  </a:cubicBezTo>
                  <a:cubicBezTo>
                    <a:pt x="16" y="33"/>
                    <a:pt x="21" y="20"/>
                    <a:pt x="21" y="20"/>
                  </a:cubicBezTo>
                  <a:cubicBezTo>
                    <a:pt x="22" y="18"/>
                    <a:pt x="22" y="18"/>
                    <a:pt x="22" y="18"/>
                  </a:cubicBezTo>
                  <a:cubicBezTo>
                    <a:pt x="24" y="19"/>
                    <a:pt x="24" y="19"/>
                    <a:pt x="24" y="19"/>
                  </a:cubicBezTo>
                  <a:cubicBezTo>
                    <a:pt x="25" y="20"/>
                    <a:pt x="26" y="20"/>
                    <a:pt x="28" y="21"/>
                  </a:cubicBezTo>
                  <a:cubicBezTo>
                    <a:pt x="30" y="22"/>
                    <a:pt x="33" y="23"/>
                    <a:pt x="34" y="24"/>
                  </a:cubicBezTo>
                  <a:cubicBezTo>
                    <a:pt x="34" y="24"/>
                    <a:pt x="34" y="24"/>
                    <a:pt x="34" y="24"/>
                  </a:cubicBezTo>
                  <a:cubicBezTo>
                    <a:pt x="38" y="28"/>
                    <a:pt x="42" y="31"/>
                    <a:pt x="46" y="34"/>
                  </a:cubicBezTo>
                  <a:cubicBezTo>
                    <a:pt x="51" y="38"/>
                    <a:pt x="56" y="41"/>
                    <a:pt x="58" y="46"/>
                  </a:cubicBezTo>
                  <a:cubicBezTo>
                    <a:pt x="58" y="46"/>
                    <a:pt x="58" y="46"/>
                    <a:pt x="58" y="46"/>
                  </a:cubicBezTo>
                  <a:cubicBezTo>
                    <a:pt x="58" y="46"/>
                    <a:pt x="58" y="46"/>
                    <a:pt x="58" y="46"/>
                  </a:cubicBezTo>
                  <a:cubicBezTo>
                    <a:pt x="59" y="54"/>
                    <a:pt x="59" y="61"/>
                    <a:pt x="59" y="65"/>
                  </a:cubicBezTo>
                  <a:cubicBezTo>
                    <a:pt x="86" y="52"/>
                    <a:pt x="86" y="52"/>
                    <a:pt x="86" y="52"/>
                  </a:cubicBezTo>
                  <a:cubicBezTo>
                    <a:pt x="88" y="56"/>
                    <a:pt x="94" y="58"/>
                    <a:pt x="102" y="58"/>
                  </a:cubicBezTo>
                  <a:cubicBezTo>
                    <a:pt x="111" y="58"/>
                    <a:pt x="118" y="54"/>
                    <a:pt x="118" y="49"/>
                  </a:cubicBezTo>
                  <a:lnTo>
                    <a:pt x="117" y="9"/>
                  </a:lnTo>
                  <a:close/>
                </a:path>
              </a:pathLst>
            </a:custGeom>
            <a:solidFill>
              <a:schemeClr val="lt2"/>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81" name="Google Shape;7181;p145"/>
            <p:cNvSpPr/>
            <p:nvPr/>
          </p:nvSpPr>
          <p:spPr>
            <a:xfrm>
              <a:off x="2865438" y="5287963"/>
              <a:ext cx="517525" cy="327025"/>
            </a:xfrm>
            <a:custGeom>
              <a:avLst/>
              <a:gdLst/>
              <a:ahLst/>
              <a:cxnLst/>
              <a:rect l="l" t="t" r="r" b="b"/>
              <a:pathLst>
                <a:path w="136" h="84" extrusionOk="0">
                  <a:moveTo>
                    <a:pt x="123" y="38"/>
                  </a:moveTo>
                  <a:cubicBezTo>
                    <a:pt x="120" y="35"/>
                    <a:pt x="115" y="32"/>
                    <a:pt x="112" y="29"/>
                  </a:cubicBezTo>
                  <a:cubicBezTo>
                    <a:pt x="111" y="28"/>
                    <a:pt x="109" y="27"/>
                    <a:pt x="107" y="26"/>
                  </a:cubicBezTo>
                  <a:cubicBezTo>
                    <a:pt x="106" y="26"/>
                    <a:pt x="105" y="26"/>
                    <a:pt x="104" y="25"/>
                  </a:cubicBezTo>
                  <a:cubicBezTo>
                    <a:pt x="102" y="29"/>
                    <a:pt x="97" y="39"/>
                    <a:pt x="90" y="43"/>
                  </a:cubicBezTo>
                  <a:cubicBezTo>
                    <a:pt x="90" y="43"/>
                    <a:pt x="90" y="43"/>
                    <a:pt x="90" y="43"/>
                  </a:cubicBezTo>
                  <a:cubicBezTo>
                    <a:pt x="89" y="43"/>
                    <a:pt x="86" y="45"/>
                    <a:pt x="83" y="45"/>
                  </a:cubicBezTo>
                  <a:cubicBezTo>
                    <a:pt x="81" y="45"/>
                    <a:pt x="79" y="44"/>
                    <a:pt x="79" y="43"/>
                  </a:cubicBezTo>
                  <a:cubicBezTo>
                    <a:pt x="77" y="41"/>
                    <a:pt x="77" y="37"/>
                    <a:pt x="80" y="30"/>
                  </a:cubicBezTo>
                  <a:cubicBezTo>
                    <a:pt x="84" y="17"/>
                    <a:pt x="84" y="17"/>
                    <a:pt x="84" y="17"/>
                  </a:cubicBezTo>
                  <a:cubicBezTo>
                    <a:pt x="95" y="10"/>
                    <a:pt x="95" y="10"/>
                    <a:pt x="95" y="10"/>
                  </a:cubicBezTo>
                  <a:cubicBezTo>
                    <a:pt x="93" y="9"/>
                    <a:pt x="90" y="8"/>
                    <a:pt x="87" y="8"/>
                  </a:cubicBezTo>
                  <a:cubicBezTo>
                    <a:pt x="74" y="9"/>
                    <a:pt x="57" y="19"/>
                    <a:pt x="57" y="19"/>
                  </a:cubicBezTo>
                  <a:cubicBezTo>
                    <a:pt x="57" y="20"/>
                    <a:pt x="57" y="20"/>
                    <a:pt x="57" y="20"/>
                  </a:cubicBezTo>
                  <a:cubicBezTo>
                    <a:pt x="32" y="9"/>
                    <a:pt x="32" y="9"/>
                    <a:pt x="32" y="9"/>
                  </a:cubicBezTo>
                  <a:cubicBezTo>
                    <a:pt x="32" y="4"/>
                    <a:pt x="25" y="0"/>
                    <a:pt x="16" y="0"/>
                  </a:cubicBezTo>
                  <a:cubicBezTo>
                    <a:pt x="7" y="1"/>
                    <a:pt x="0" y="5"/>
                    <a:pt x="0" y="10"/>
                  </a:cubicBezTo>
                  <a:cubicBezTo>
                    <a:pt x="0" y="49"/>
                    <a:pt x="0" y="49"/>
                    <a:pt x="0" y="49"/>
                  </a:cubicBezTo>
                  <a:cubicBezTo>
                    <a:pt x="0" y="55"/>
                    <a:pt x="8" y="59"/>
                    <a:pt x="17" y="58"/>
                  </a:cubicBezTo>
                  <a:cubicBezTo>
                    <a:pt x="25" y="58"/>
                    <a:pt x="31" y="55"/>
                    <a:pt x="33" y="51"/>
                  </a:cubicBezTo>
                  <a:cubicBezTo>
                    <a:pt x="57" y="62"/>
                    <a:pt x="57" y="62"/>
                    <a:pt x="57" y="62"/>
                  </a:cubicBezTo>
                  <a:cubicBezTo>
                    <a:pt x="57" y="63"/>
                    <a:pt x="57" y="63"/>
                    <a:pt x="57" y="63"/>
                  </a:cubicBezTo>
                  <a:cubicBezTo>
                    <a:pt x="57" y="64"/>
                    <a:pt x="57" y="65"/>
                    <a:pt x="58" y="66"/>
                  </a:cubicBezTo>
                  <a:cubicBezTo>
                    <a:pt x="63" y="60"/>
                    <a:pt x="63" y="60"/>
                    <a:pt x="63" y="60"/>
                  </a:cubicBezTo>
                  <a:cubicBezTo>
                    <a:pt x="63" y="59"/>
                    <a:pt x="65" y="58"/>
                    <a:pt x="66" y="58"/>
                  </a:cubicBezTo>
                  <a:cubicBezTo>
                    <a:pt x="68" y="58"/>
                    <a:pt x="70" y="59"/>
                    <a:pt x="71" y="60"/>
                  </a:cubicBezTo>
                  <a:cubicBezTo>
                    <a:pt x="72" y="61"/>
                    <a:pt x="73" y="62"/>
                    <a:pt x="73" y="62"/>
                  </a:cubicBezTo>
                  <a:cubicBezTo>
                    <a:pt x="79" y="55"/>
                    <a:pt x="79" y="55"/>
                    <a:pt x="79" y="55"/>
                  </a:cubicBezTo>
                  <a:cubicBezTo>
                    <a:pt x="81" y="53"/>
                    <a:pt x="83" y="52"/>
                    <a:pt x="86" y="52"/>
                  </a:cubicBezTo>
                  <a:cubicBezTo>
                    <a:pt x="88" y="52"/>
                    <a:pt x="90" y="53"/>
                    <a:pt x="91" y="54"/>
                  </a:cubicBezTo>
                  <a:cubicBezTo>
                    <a:pt x="92" y="55"/>
                    <a:pt x="93" y="56"/>
                    <a:pt x="93" y="57"/>
                  </a:cubicBezTo>
                  <a:cubicBezTo>
                    <a:pt x="94" y="57"/>
                    <a:pt x="94" y="57"/>
                    <a:pt x="94" y="57"/>
                  </a:cubicBezTo>
                  <a:cubicBezTo>
                    <a:pt x="96" y="54"/>
                    <a:pt x="98" y="53"/>
                    <a:pt x="101" y="53"/>
                  </a:cubicBezTo>
                  <a:cubicBezTo>
                    <a:pt x="103" y="53"/>
                    <a:pt x="104" y="54"/>
                    <a:pt x="106" y="55"/>
                  </a:cubicBezTo>
                  <a:cubicBezTo>
                    <a:pt x="107" y="56"/>
                    <a:pt x="108" y="58"/>
                    <a:pt x="108" y="60"/>
                  </a:cubicBezTo>
                  <a:cubicBezTo>
                    <a:pt x="109" y="61"/>
                    <a:pt x="108" y="62"/>
                    <a:pt x="108" y="63"/>
                  </a:cubicBezTo>
                  <a:cubicBezTo>
                    <a:pt x="110" y="63"/>
                    <a:pt x="111" y="64"/>
                    <a:pt x="113" y="65"/>
                  </a:cubicBezTo>
                  <a:cubicBezTo>
                    <a:pt x="116" y="68"/>
                    <a:pt x="117" y="73"/>
                    <a:pt x="114" y="76"/>
                  </a:cubicBezTo>
                  <a:cubicBezTo>
                    <a:pt x="113" y="78"/>
                    <a:pt x="113" y="78"/>
                    <a:pt x="113" y="78"/>
                  </a:cubicBezTo>
                  <a:cubicBezTo>
                    <a:pt x="113" y="84"/>
                    <a:pt x="113" y="84"/>
                    <a:pt x="113" y="84"/>
                  </a:cubicBezTo>
                  <a:cubicBezTo>
                    <a:pt x="113" y="84"/>
                    <a:pt x="113" y="84"/>
                    <a:pt x="114" y="84"/>
                  </a:cubicBezTo>
                  <a:cubicBezTo>
                    <a:pt x="117" y="84"/>
                    <a:pt x="119" y="81"/>
                    <a:pt x="119" y="80"/>
                  </a:cubicBezTo>
                  <a:cubicBezTo>
                    <a:pt x="119" y="78"/>
                    <a:pt x="120" y="69"/>
                    <a:pt x="119" y="64"/>
                  </a:cubicBezTo>
                  <a:cubicBezTo>
                    <a:pt x="119" y="63"/>
                    <a:pt x="118" y="63"/>
                    <a:pt x="118" y="62"/>
                  </a:cubicBezTo>
                  <a:cubicBezTo>
                    <a:pt x="117" y="59"/>
                    <a:pt x="109" y="53"/>
                    <a:pt x="106" y="50"/>
                  </a:cubicBezTo>
                  <a:cubicBezTo>
                    <a:pt x="108" y="48"/>
                    <a:pt x="108" y="48"/>
                    <a:pt x="108" y="48"/>
                  </a:cubicBezTo>
                  <a:cubicBezTo>
                    <a:pt x="109" y="49"/>
                    <a:pt x="119" y="56"/>
                    <a:pt x="121" y="61"/>
                  </a:cubicBezTo>
                  <a:cubicBezTo>
                    <a:pt x="121" y="62"/>
                    <a:pt x="121" y="62"/>
                    <a:pt x="122" y="63"/>
                  </a:cubicBezTo>
                  <a:cubicBezTo>
                    <a:pt x="123" y="68"/>
                    <a:pt x="122" y="76"/>
                    <a:pt x="122" y="79"/>
                  </a:cubicBezTo>
                  <a:cubicBezTo>
                    <a:pt x="123" y="79"/>
                    <a:pt x="123" y="79"/>
                    <a:pt x="123" y="79"/>
                  </a:cubicBezTo>
                  <a:cubicBezTo>
                    <a:pt x="127" y="79"/>
                    <a:pt x="128" y="77"/>
                    <a:pt x="128" y="76"/>
                  </a:cubicBezTo>
                  <a:cubicBezTo>
                    <a:pt x="128" y="76"/>
                    <a:pt x="128" y="71"/>
                    <a:pt x="128" y="66"/>
                  </a:cubicBezTo>
                  <a:cubicBezTo>
                    <a:pt x="128" y="58"/>
                    <a:pt x="127" y="54"/>
                    <a:pt x="127" y="53"/>
                  </a:cubicBezTo>
                  <a:cubicBezTo>
                    <a:pt x="125" y="49"/>
                    <a:pt x="115" y="41"/>
                    <a:pt x="111" y="38"/>
                  </a:cubicBezTo>
                  <a:cubicBezTo>
                    <a:pt x="113" y="36"/>
                    <a:pt x="113" y="36"/>
                    <a:pt x="113" y="36"/>
                  </a:cubicBezTo>
                  <a:cubicBezTo>
                    <a:pt x="113" y="36"/>
                    <a:pt x="127" y="46"/>
                    <a:pt x="129" y="52"/>
                  </a:cubicBezTo>
                  <a:cubicBezTo>
                    <a:pt x="130" y="54"/>
                    <a:pt x="131" y="59"/>
                    <a:pt x="131" y="66"/>
                  </a:cubicBezTo>
                  <a:cubicBezTo>
                    <a:pt x="131" y="70"/>
                    <a:pt x="131" y="74"/>
                    <a:pt x="131" y="75"/>
                  </a:cubicBezTo>
                  <a:cubicBezTo>
                    <a:pt x="131" y="75"/>
                    <a:pt x="131" y="75"/>
                    <a:pt x="131" y="75"/>
                  </a:cubicBezTo>
                  <a:cubicBezTo>
                    <a:pt x="133" y="75"/>
                    <a:pt x="134" y="75"/>
                    <a:pt x="135" y="74"/>
                  </a:cubicBezTo>
                  <a:cubicBezTo>
                    <a:pt x="135" y="73"/>
                    <a:pt x="135" y="73"/>
                    <a:pt x="135" y="73"/>
                  </a:cubicBezTo>
                  <a:cubicBezTo>
                    <a:pt x="135" y="73"/>
                    <a:pt x="136" y="63"/>
                    <a:pt x="134" y="49"/>
                  </a:cubicBezTo>
                  <a:cubicBezTo>
                    <a:pt x="133" y="45"/>
                    <a:pt x="128" y="42"/>
                    <a:pt x="123" y="38"/>
                  </a:cubicBezTo>
                  <a:close/>
                </a:path>
              </a:pathLst>
            </a:custGeom>
            <a:solidFill>
              <a:schemeClr val="lt2"/>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600">
                <a:solidFill>
                  <a:schemeClr val="lt2"/>
                </a:solidFill>
                <a:latin typeface="Lato Light"/>
                <a:ea typeface="Lato Light"/>
                <a:cs typeface="Lato Light"/>
                <a:sym typeface="Lato Light"/>
              </a:endParaRPr>
            </a:p>
          </p:txBody>
        </p:sp>
      </p:grpSp>
      <p:sp>
        <p:nvSpPr>
          <p:cNvPr id="7182" name="Google Shape;7182;p145"/>
          <p:cNvSpPr txBox="1"/>
          <p:nvPr/>
        </p:nvSpPr>
        <p:spPr>
          <a:xfrm>
            <a:off x="1530629" y="4751629"/>
            <a:ext cx="4533100" cy="283418"/>
          </a:xfrm>
          <a:prstGeom prst="rect">
            <a:avLst/>
          </a:prstGeom>
          <a:solidFill>
            <a:srgbClr val="30845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lt2"/>
                </a:solidFill>
                <a:latin typeface="Lato"/>
                <a:ea typeface="Lato"/>
                <a:cs typeface="Lato"/>
                <a:sym typeface="Lato"/>
              </a:rPr>
              <a:t>Cost Structure</a:t>
            </a:r>
            <a:endParaRPr sz="1100" b="1">
              <a:solidFill>
                <a:schemeClr val="lt2"/>
              </a:solidFill>
              <a:latin typeface="Lato"/>
              <a:ea typeface="Lato"/>
              <a:cs typeface="Lato"/>
              <a:sym typeface="Lato"/>
            </a:endParaRPr>
          </a:p>
        </p:txBody>
      </p:sp>
      <p:sp>
        <p:nvSpPr>
          <p:cNvPr id="7183" name="Google Shape;7183;p145"/>
          <p:cNvSpPr txBox="1"/>
          <p:nvPr/>
        </p:nvSpPr>
        <p:spPr>
          <a:xfrm>
            <a:off x="2996456" y="5082526"/>
            <a:ext cx="3033522" cy="98641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2"/>
              </a:buClr>
              <a:buSzPts val="1000"/>
              <a:buFont typeface="Arial"/>
              <a:buNone/>
            </a:pPr>
            <a:r>
              <a:rPr lang="en-US" sz="1000">
                <a:solidFill>
                  <a:schemeClr val="lt2"/>
                </a:solidFill>
                <a:latin typeface="Lato Light"/>
                <a:ea typeface="Lato Light"/>
                <a:cs typeface="Lato Light"/>
                <a:sym typeface="Lato Light"/>
              </a:rPr>
              <a:t>Contrary to It has roots in a piece of classical Latin literature from 45 BC. Contrary to popular belief It has roots in a piece of literature from 45 BC. </a:t>
            </a:r>
            <a:endParaRPr sz="1000" b="1">
              <a:solidFill>
                <a:schemeClr val="lt2"/>
              </a:solidFill>
              <a:latin typeface="Signika Negative"/>
              <a:ea typeface="Signika Negative"/>
              <a:cs typeface="Signika Negative"/>
              <a:sym typeface="Signika Negative"/>
            </a:endParaRPr>
          </a:p>
          <a:p>
            <a:pPr marL="0" marR="0" lvl="0" indent="0" algn="l" rtl="0">
              <a:lnSpc>
                <a:spcPct val="150000"/>
              </a:lnSpc>
              <a:spcBef>
                <a:spcPts val="0"/>
              </a:spcBef>
              <a:spcAft>
                <a:spcPts val="0"/>
              </a:spcAft>
              <a:buClr>
                <a:schemeClr val="dk1"/>
              </a:buClr>
              <a:buSzPts val="1000"/>
              <a:buFont typeface="Arial"/>
              <a:buNone/>
            </a:pPr>
            <a:endParaRPr sz="1000">
              <a:solidFill>
                <a:schemeClr val="lt2"/>
              </a:solidFill>
              <a:latin typeface="Lato Light"/>
              <a:ea typeface="Lato Light"/>
              <a:cs typeface="Lato Light"/>
              <a:sym typeface="Lato Light"/>
            </a:endParaRPr>
          </a:p>
        </p:txBody>
      </p:sp>
      <p:sp>
        <p:nvSpPr>
          <p:cNvPr id="7184" name="Google Shape;7184;p145"/>
          <p:cNvSpPr txBox="1"/>
          <p:nvPr/>
        </p:nvSpPr>
        <p:spPr>
          <a:xfrm>
            <a:off x="6112571" y="4751629"/>
            <a:ext cx="4547519" cy="283418"/>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lt2"/>
                </a:solidFill>
                <a:latin typeface="Lato"/>
                <a:ea typeface="Lato"/>
                <a:cs typeface="Lato"/>
                <a:sym typeface="Lato"/>
              </a:rPr>
              <a:t>Revenue Streams</a:t>
            </a:r>
            <a:endParaRPr sz="1100" b="1">
              <a:solidFill>
                <a:schemeClr val="lt2"/>
              </a:solidFill>
              <a:latin typeface="Lato"/>
              <a:ea typeface="Lato"/>
              <a:cs typeface="Lato"/>
              <a:sym typeface="Lato"/>
            </a:endParaRPr>
          </a:p>
        </p:txBody>
      </p:sp>
      <p:sp>
        <p:nvSpPr>
          <p:cNvPr id="7185" name="Google Shape;7185;p145"/>
          <p:cNvSpPr txBox="1"/>
          <p:nvPr/>
        </p:nvSpPr>
        <p:spPr>
          <a:xfrm>
            <a:off x="7597823" y="5070561"/>
            <a:ext cx="3033522" cy="98641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lt2"/>
              </a:buClr>
              <a:buSzPts val="1000"/>
              <a:buFont typeface="Arial"/>
              <a:buNone/>
            </a:pPr>
            <a:r>
              <a:rPr lang="en-US" sz="1000">
                <a:solidFill>
                  <a:schemeClr val="lt2"/>
                </a:solidFill>
                <a:latin typeface="Lato Light"/>
                <a:ea typeface="Lato Light"/>
                <a:cs typeface="Lato Light"/>
                <a:sym typeface="Lato Light"/>
              </a:rPr>
              <a:t>Contrary to It has roots in a piece of classical Latin literature from 45 BC. Contrary to popular belief It has roots in a piece of literature from 45 BC. </a:t>
            </a:r>
            <a:endParaRPr sz="1000" b="1">
              <a:solidFill>
                <a:schemeClr val="lt2"/>
              </a:solidFill>
              <a:latin typeface="Signika Negative"/>
              <a:ea typeface="Signika Negative"/>
              <a:cs typeface="Signika Negative"/>
              <a:sym typeface="Signika Negative"/>
            </a:endParaRPr>
          </a:p>
          <a:p>
            <a:pPr marL="0" marR="0" lvl="0" indent="0" algn="l" rtl="0">
              <a:lnSpc>
                <a:spcPct val="150000"/>
              </a:lnSpc>
              <a:spcBef>
                <a:spcPts val="0"/>
              </a:spcBef>
              <a:spcAft>
                <a:spcPts val="0"/>
              </a:spcAft>
              <a:buClr>
                <a:schemeClr val="dk1"/>
              </a:buClr>
              <a:buSzPts val="1000"/>
              <a:buFont typeface="Arial"/>
              <a:buNone/>
            </a:pPr>
            <a:endParaRPr sz="1000">
              <a:solidFill>
                <a:schemeClr val="lt2"/>
              </a:solidFill>
              <a:latin typeface="Lato Light"/>
              <a:ea typeface="Lato Light"/>
              <a:cs typeface="Lato Light"/>
              <a:sym typeface="Lato Light"/>
            </a:endParaRPr>
          </a:p>
        </p:txBody>
      </p:sp>
      <p:grpSp>
        <p:nvGrpSpPr>
          <p:cNvPr id="7186" name="Google Shape;7186;p145"/>
          <p:cNvGrpSpPr/>
          <p:nvPr/>
        </p:nvGrpSpPr>
        <p:grpSpPr>
          <a:xfrm>
            <a:off x="6629994" y="5166031"/>
            <a:ext cx="552691" cy="623167"/>
            <a:chOff x="6775450" y="3722688"/>
            <a:chExt cx="473075" cy="533400"/>
          </a:xfrm>
        </p:grpSpPr>
        <p:sp>
          <p:nvSpPr>
            <p:cNvPr id="7187" name="Google Shape;7187;p145"/>
            <p:cNvSpPr/>
            <p:nvPr/>
          </p:nvSpPr>
          <p:spPr>
            <a:xfrm>
              <a:off x="6775450" y="3827463"/>
              <a:ext cx="473075" cy="428625"/>
            </a:xfrm>
            <a:custGeom>
              <a:avLst/>
              <a:gdLst/>
              <a:ahLst/>
              <a:cxnLst/>
              <a:rect l="l" t="t" r="r" b="b"/>
              <a:pathLst>
                <a:path w="126" h="114" extrusionOk="0">
                  <a:moveTo>
                    <a:pt x="119" y="51"/>
                  </a:moveTo>
                  <a:cubicBezTo>
                    <a:pt x="119" y="51"/>
                    <a:pt x="118" y="51"/>
                    <a:pt x="118" y="51"/>
                  </a:cubicBezTo>
                  <a:cubicBezTo>
                    <a:pt x="117" y="47"/>
                    <a:pt x="116" y="43"/>
                    <a:pt x="114" y="40"/>
                  </a:cubicBezTo>
                  <a:cubicBezTo>
                    <a:pt x="107" y="45"/>
                    <a:pt x="98" y="49"/>
                    <a:pt x="88" y="49"/>
                  </a:cubicBezTo>
                  <a:cubicBezTo>
                    <a:pt x="67" y="49"/>
                    <a:pt x="50" y="33"/>
                    <a:pt x="48" y="13"/>
                  </a:cubicBezTo>
                  <a:cubicBezTo>
                    <a:pt x="29" y="2"/>
                    <a:pt x="29" y="2"/>
                    <a:pt x="29" y="2"/>
                  </a:cubicBezTo>
                  <a:cubicBezTo>
                    <a:pt x="26" y="0"/>
                    <a:pt x="23" y="1"/>
                    <a:pt x="23" y="5"/>
                  </a:cubicBezTo>
                  <a:cubicBezTo>
                    <a:pt x="23" y="27"/>
                    <a:pt x="23" y="27"/>
                    <a:pt x="23" y="27"/>
                  </a:cubicBezTo>
                  <a:cubicBezTo>
                    <a:pt x="17" y="32"/>
                    <a:pt x="13" y="39"/>
                    <a:pt x="11" y="46"/>
                  </a:cubicBezTo>
                  <a:cubicBezTo>
                    <a:pt x="6" y="46"/>
                    <a:pt x="6" y="46"/>
                    <a:pt x="6" y="46"/>
                  </a:cubicBezTo>
                  <a:cubicBezTo>
                    <a:pt x="3" y="46"/>
                    <a:pt x="0" y="49"/>
                    <a:pt x="0" y="52"/>
                  </a:cubicBezTo>
                  <a:cubicBezTo>
                    <a:pt x="0" y="64"/>
                    <a:pt x="0" y="64"/>
                    <a:pt x="0" y="64"/>
                  </a:cubicBezTo>
                  <a:cubicBezTo>
                    <a:pt x="0" y="67"/>
                    <a:pt x="3" y="70"/>
                    <a:pt x="6" y="70"/>
                  </a:cubicBezTo>
                  <a:cubicBezTo>
                    <a:pt x="11" y="70"/>
                    <a:pt x="11" y="70"/>
                    <a:pt x="11" y="70"/>
                  </a:cubicBezTo>
                  <a:cubicBezTo>
                    <a:pt x="15" y="82"/>
                    <a:pt x="24" y="92"/>
                    <a:pt x="37" y="98"/>
                  </a:cubicBezTo>
                  <a:cubicBezTo>
                    <a:pt x="37" y="99"/>
                    <a:pt x="37" y="99"/>
                    <a:pt x="37" y="99"/>
                  </a:cubicBezTo>
                  <a:cubicBezTo>
                    <a:pt x="37" y="107"/>
                    <a:pt x="37" y="107"/>
                    <a:pt x="37" y="107"/>
                  </a:cubicBezTo>
                  <a:cubicBezTo>
                    <a:pt x="37" y="111"/>
                    <a:pt x="40" y="114"/>
                    <a:pt x="43" y="114"/>
                  </a:cubicBezTo>
                  <a:cubicBezTo>
                    <a:pt x="50" y="114"/>
                    <a:pt x="50" y="114"/>
                    <a:pt x="50" y="114"/>
                  </a:cubicBezTo>
                  <a:cubicBezTo>
                    <a:pt x="54" y="114"/>
                    <a:pt x="56" y="111"/>
                    <a:pt x="56" y="107"/>
                  </a:cubicBezTo>
                  <a:cubicBezTo>
                    <a:pt x="56" y="104"/>
                    <a:pt x="56" y="104"/>
                    <a:pt x="56" y="104"/>
                  </a:cubicBezTo>
                  <a:cubicBezTo>
                    <a:pt x="59" y="104"/>
                    <a:pt x="61" y="104"/>
                    <a:pt x="64" y="104"/>
                  </a:cubicBezTo>
                  <a:cubicBezTo>
                    <a:pt x="66" y="104"/>
                    <a:pt x="68" y="104"/>
                    <a:pt x="70" y="104"/>
                  </a:cubicBezTo>
                  <a:cubicBezTo>
                    <a:pt x="70" y="107"/>
                    <a:pt x="70" y="107"/>
                    <a:pt x="70" y="107"/>
                  </a:cubicBezTo>
                  <a:cubicBezTo>
                    <a:pt x="70" y="111"/>
                    <a:pt x="73" y="114"/>
                    <a:pt x="76" y="114"/>
                  </a:cubicBezTo>
                  <a:cubicBezTo>
                    <a:pt x="83" y="114"/>
                    <a:pt x="83" y="114"/>
                    <a:pt x="83" y="114"/>
                  </a:cubicBezTo>
                  <a:cubicBezTo>
                    <a:pt x="87" y="114"/>
                    <a:pt x="90" y="111"/>
                    <a:pt x="90" y="107"/>
                  </a:cubicBezTo>
                  <a:cubicBezTo>
                    <a:pt x="90" y="99"/>
                    <a:pt x="90" y="99"/>
                    <a:pt x="90" y="99"/>
                  </a:cubicBezTo>
                  <a:cubicBezTo>
                    <a:pt x="90" y="99"/>
                    <a:pt x="90" y="99"/>
                    <a:pt x="90" y="99"/>
                  </a:cubicBezTo>
                  <a:cubicBezTo>
                    <a:pt x="105" y="92"/>
                    <a:pt x="115" y="79"/>
                    <a:pt x="118" y="64"/>
                  </a:cubicBezTo>
                  <a:cubicBezTo>
                    <a:pt x="118" y="65"/>
                    <a:pt x="119" y="65"/>
                    <a:pt x="119" y="65"/>
                  </a:cubicBezTo>
                  <a:cubicBezTo>
                    <a:pt x="123" y="65"/>
                    <a:pt x="126" y="62"/>
                    <a:pt x="126" y="58"/>
                  </a:cubicBezTo>
                  <a:cubicBezTo>
                    <a:pt x="126" y="54"/>
                    <a:pt x="123" y="51"/>
                    <a:pt x="119" y="51"/>
                  </a:cubicBezTo>
                  <a:close/>
                  <a:moveTo>
                    <a:pt x="29" y="48"/>
                  </a:moveTo>
                  <a:cubicBezTo>
                    <a:pt x="25" y="48"/>
                    <a:pt x="23" y="45"/>
                    <a:pt x="23" y="42"/>
                  </a:cubicBezTo>
                  <a:cubicBezTo>
                    <a:pt x="23" y="38"/>
                    <a:pt x="25" y="36"/>
                    <a:pt x="29" y="36"/>
                  </a:cubicBezTo>
                  <a:cubicBezTo>
                    <a:pt x="32" y="36"/>
                    <a:pt x="35" y="38"/>
                    <a:pt x="35" y="42"/>
                  </a:cubicBezTo>
                  <a:cubicBezTo>
                    <a:pt x="35" y="45"/>
                    <a:pt x="32" y="48"/>
                    <a:pt x="29" y="4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88" name="Google Shape;7188;p145"/>
            <p:cNvSpPr/>
            <p:nvPr/>
          </p:nvSpPr>
          <p:spPr>
            <a:xfrm>
              <a:off x="6970713" y="3722688"/>
              <a:ext cx="269875" cy="274638"/>
            </a:xfrm>
            <a:custGeom>
              <a:avLst/>
              <a:gdLst/>
              <a:ahLst/>
              <a:cxnLst/>
              <a:rect l="l" t="t" r="r" b="b"/>
              <a:pathLst>
                <a:path w="72" h="73" extrusionOk="0">
                  <a:moveTo>
                    <a:pt x="36" y="73"/>
                  </a:moveTo>
                  <a:cubicBezTo>
                    <a:pt x="56" y="73"/>
                    <a:pt x="72" y="57"/>
                    <a:pt x="72" y="37"/>
                  </a:cubicBezTo>
                  <a:cubicBezTo>
                    <a:pt x="72" y="17"/>
                    <a:pt x="56" y="0"/>
                    <a:pt x="36" y="0"/>
                  </a:cubicBezTo>
                  <a:cubicBezTo>
                    <a:pt x="16" y="0"/>
                    <a:pt x="0" y="17"/>
                    <a:pt x="0" y="37"/>
                  </a:cubicBezTo>
                  <a:cubicBezTo>
                    <a:pt x="0" y="57"/>
                    <a:pt x="16" y="73"/>
                    <a:pt x="36" y="73"/>
                  </a:cubicBezTo>
                  <a:close/>
                  <a:moveTo>
                    <a:pt x="34" y="38"/>
                  </a:moveTo>
                  <a:cubicBezTo>
                    <a:pt x="28" y="36"/>
                    <a:pt x="25" y="34"/>
                    <a:pt x="25" y="28"/>
                  </a:cubicBezTo>
                  <a:cubicBezTo>
                    <a:pt x="25" y="24"/>
                    <a:pt x="28" y="20"/>
                    <a:pt x="34" y="19"/>
                  </a:cubicBezTo>
                  <a:cubicBezTo>
                    <a:pt x="34" y="14"/>
                    <a:pt x="34" y="14"/>
                    <a:pt x="34" y="14"/>
                  </a:cubicBezTo>
                  <a:cubicBezTo>
                    <a:pt x="39" y="14"/>
                    <a:pt x="39" y="14"/>
                    <a:pt x="39" y="14"/>
                  </a:cubicBezTo>
                  <a:cubicBezTo>
                    <a:pt x="39" y="19"/>
                    <a:pt x="39" y="19"/>
                    <a:pt x="39" y="19"/>
                  </a:cubicBezTo>
                  <a:cubicBezTo>
                    <a:pt x="42" y="19"/>
                    <a:pt x="45" y="19"/>
                    <a:pt x="47" y="20"/>
                  </a:cubicBezTo>
                  <a:cubicBezTo>
                    <a:pt x="45" y="26"/>
                    <a:pt x="45" y="26"/>
                    <a:pt x="45" y="26"/>
                  </a:cubicBezTo>
                  <a:cubicBezTo>
                    <a:pt x="44" y="26"/>
                    <a:pt x="41" y="24"/>
                    <a:pt x="37" y="24"/>
                  </a:cubicBezTo>
                  <a:cubicBezTo>
                    <a:pt x="34" y="24"/>
                    <a:pt x="33" y="26"/>
                    <a:pt x="33" y="27"/>
                  </a:cubicBezTo>
                  <a:cubicBezTo>
                    <a:pt x="33" y="29"/>
                    <a:pt x="35" y="30"/>
                    <a:pt x="39" y="32"/>
                  </a:cubicBezTo>
                  <a:cubicBezTo>
                    <a:pt x="46" y="34"/>
                    <a:pt x="48" y="37"/>
                    <a:pt x="48" y="42"/>
                  </a:cubicBezTo>
                  <a:cubicBezTo>
                    <a:pt x="48" y="47"/>
                    <a:pt x="45" y="51"/>
                    <a:pt x="39" y="52"/>
                  </a:cubicBezTo>
                  <a:cubicBezTo>
                    <a:pt x="39" y="57"/>
                    <a:pt x="39" y="57"/>
                    <a:pt x="39" y="57"/>
                  </a:cubicBezTo>
                  <a:cubicBezTo>
                    <a:pt x="33" y="57"/>
                    <a:pt x="33" y="57"/>
                    <a:pt x="33" y="57"/>
                  </a:cubicBezTo>
                  <a:cubicBezTo>
                    <a:pt x="33" y="52"/>
                    <a:pt x="33" y="52"/>
                    <a:pt x="33" y="52"/>
                  </a:cubicBezTo>
                  <a:cubicBezTo>
                    <a:pt x="30" y="52"/>
                    <a:pt x="26" y="51"/>
                    <a:pt x="24" y="50"/>
                  </a:cubicBezTo>
                  <a:cubicBezTo>
                    <a:pt x="26" y="44"/>
                    <a:pt x="26" y="44"/>
                    <a:pt x="26" y="44"/>
                  </a:cubicBezTo>
                  <a:cubicBezTo>
                    <a:pt x="28" y="45"/>
                    <a:pt x="31" y="46"/>
                    <a:pt x="35" y="46"/>
                  </a:cubicBezTo>
                  <a:cubicBezTo>
                    <a:pt x="38" y="46"/>
                    <a:pt x="40" y="45"/>
                    <a:pt x="40" y="43"/>
                  </a:cubicBezTo>
                  <a:cubicBezTo>
                    <a:pt x="40" y="41"/>
                    <a:pt x="38" y="39"/>
                    <a:pt x="34" y="3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grpSp>
      <p:grpSp>
        <p:nvGrpSpPr>
          <p:cNvPr id="7189" name="Google Shape;7189;p145"/>
          <p:cNvGrpSpPr/>
          <p:nvPr/>
        </p:nvGrpSpPr>
        <p:grpSpPr>
          <a:xfrm rot="-900000">
            <a:off x="1970872" y="5310579"/>
            <a:ext cx="700522" cy="401916"/>
            <a:chOff x="7779638" y="1072086"/>
            <a:chExt cx="436722" cy="250564"/>
          </a:xfrm>
        </p:grpSpPr>
        <p:sp>
          <p:nvSpPr>
            <p:cNvPr id="7190" name="Google Shape;7190;p145"/>
            <p:cNvSpPr/>
            <p:nvPr/>
          </p:nvSpPr>
          <p:spPr>
            <a:xfrm>
              <a:off x="7829045" y="1124140"/>
              <a:ext cx="117342" cy="146456"/>
            </a:xfrm>
            <a:custGeom>
              <a:avLst/>
              <a:gdLst/>
              <a:ahLst/>
              <a:cxnLst/>
              <a:rect l="l" t="t" r="r" b="b"/>
              <a:pathLst>
                <a:path w="56" h="70" extrusionOk="0">
                  <a:moveTo>
                    <a:pt x="40" y="35"/>
                  </a:moveTo>
                  <a:cubicBezTo>
                    <a:pt x="40" y="21"/>
                    <a:pt x="46" y="8"/>
                    <a:pt x="56" y="0"/>
                  </a:cubicBezTo>
                  <a:cubicBezTo>
                    <a:pt x="20" y="0"/>
                    <a:pt x="20" y="0"/>
                    <a:pt x="20" y="0"/>
                  </a:cubicBezTo>
                  <a:cubicBezTo>
                    <a:pt x="18" y="10"/>
                    <a:pt x="10" y="17"/>
                    <a:pt x="0" y="19"/>
                  </a:cubicBezTo>
                  <a:cubicBezTo>
                    <a:pt x="0" y="51"/>
                    <a:pt x="0" y="51"/>
                    <a:pt x="0" y="51"/>
                  </a:cubicBezTo>
                  <a:cubicBezTo>
                    <a:pt x="10" y="52"/>
                    <a:pt x="18" y="60"/>
                    <a:pt x="20" y="70"/>
                  </a:cubicBezTo>
                  <a:cubicBezTo>
                    <a:pt x="56" y="70"/>
                    <a:pt x="56" y="70"/>
                    <a:pt x="56" y="70"/>
                  </a:cubicBezTo>
                  <a:cubicBezTo>
                    <a:pt x="46" y="62"/>
                    <a:pt x="40" y="49"/>
                    <a:pt x="40" y="3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91" name="Google Shape;7191;p145"/>
            <p:cNvSpPr/>
            <p:nvPr/>
          </p:nvSpPr>
          <p:spPr>
            <a:xfrm>
              <a:off x="8049611" y="1124140"/>
              <a:ext cx="114695" cy="146456"/>
            </a:xfrm>
            <a:custGeom>
              <a:avLst/>
              <a:gdLst/>
              <a:ahLst/>
              <a:cxnLst/>
              <a:rect l="l" t="t" r="r" b="b"/>
              <a:pathLst>
                <a:path w="55" h="70" extrusionOk="0">
                  <a:moveTo>
                    <a:pt x="35" y="0"/>
                  </a:moveTo>
                  <a:cubicBezTo>
                    <a:pt x="0" y="0"/>
                    <a:pt x="0" y="0"/>
                    <a:pt x="0" y="0"/>
                  </a:cubicBezTo>
                  <a:cubicBezTo>
                    <a:pt x="9" y="8"/>
                    <a:pt x="15" y="21"/>
                    <a:pt x="15" y="35"/>
                  </a:cubicBezTo>
                  <a:cubicBezTo>
                    <a:pt x="15" y="49"/>
                    <a:pt x="9" y="62"/>
                    <a:pt x="0" y="70"/>
                  </a:cubicBezTo>
                  <a:cubicBezTo>
                    <a:pt x="35" y="70"/>
                    <a:pt x="35" y="70"/>
                    <a:pt x="35" y="70"/>
                  </a:cubicBezTo>
                  <a:cubicBezTo>
                    <a:pt x="37" y="60"/>
                    <a:pt x="45" y="52"/>
                    <a:pt x="55" y="51"/>
                  </a:cubicBezTo>
                  <a:cubicBezTo>
                    <a:pt x="55" y="19"/>
                    <a:pt x="55" y="19"/>
                    <a:pt x="55" y="19"/>
                  </a:cubicBezTo>
                  <a:cubicBezTo>
                    <a:pt x="45" y="17"/>
                    <a:pt x="37" y="10"/>
                    <a:pt x="35"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92" name="Google Shape;7192;p145"/>
            <p:cNvSpPr/>
            <p:nvPr/>
          </p:nvSpPr>
          <p:spPr>
            <a:xfrm>
              <a:off x="7932270" y="1124140"/>
              <a:ext cx="129693" cy="146456"/>
            </a:xfrm>
            <a:custGeom>
              <a:avLst/>
              <a:gdLst/>
              <a:ahLst/>
              <a:cxnLst/>
              <a:rect l="l" t="t" r="r" b="b"/>
              <a:pathLst>
                <a:path w="62" h="70" extrusionOk="0">
                  <a:moveTo>
                    <a:pt x="31" y="0"/>
                  </a:moveTo>
                  <a:cubicBezTo>
                    <a:pt x="14" y="0"/>
                    <a:pt x="0" y="15"/>
                    <a:pt x="0" y="35"/>
                  </a:cubicBezTo>
                  <a:cubicBezTo>
                    <a:pt x="0" y="54"/>
                    <a:pt x="14" y="70"/>
                    <a:pt x="31" y="70"/>
                  </a:cubicBezTo>
                  <a:cubicBezTo>
                    <a:pt x="48" y="70"/>
                    <a:pt x="62" y="54"/>
                    <a:pt x="62" y="35"/>
                  </a:cubicBezTo>
                  <a:cubicBezTo>
                    <a:pt x="62" y="15"/>
                    <a:pt x="48" y="0"/>
                    <a:pt x="31" y="0"/>
                  </a:cubicBezTo>
                  <a:close/>
                  <a:moveTo>
                    <a:pt x="34" y="54"/>
                  </a:moveTo>
                  <a:cubicBezTo>
                    <a:pt x="34" y="61"/>
                    <a:pt x="34" y="61"/>
                    <a:pt x="34" y="61"/>
                  </a:cubicBezTo>
                  <a:cubicBezTo>
                    <a:pt x="28" y="61"/>
                    <a:pt x="28" y="61"/>
                    <a:pt x="28" y="61"/>
                  </a:cubicBezTo>
                  <a:cubicBezTo>
                    <a:pt x="28" y="55"/>
                    <a:pt x="28" y="55"/>
                    <a:pt x="28" y="55"/>
                  </a:cubicBezTo>
                  <a:cubicBezTo>
                    <a:pt x="24" y="54"/>
                    <a:pt x="20" y="53"/>
                    <a:pt x="17" y="52"/>
                  </a:cubicBezTo>
                  <a:cubicBezTo>
                    <a:pt x="19" y="45"/>
                    <a:pt x="19" y="45"/>
                    <a:pt x="19" y="45"/>
                  </a:cubicBezTo>
                  <a:cubicBezTo>
                    <a:pt x="22" y="46"/>
                    <a:pt x="25" y="47"/>
                    <a:pt x="29" y="47"/>
                  </a:cubicBezTo>
                  <a:cubicBezTo>
                    <a:pt x="33" y="47"/>
                    <a:pt x="36" y="46"/>
                    <a:pt x="36" y="43"/>
                  </a:cubicBezTo>
                  <a:cubicBezTo>
                    <a:pt x="36" y="41"/>
                    <a:pt x="34" y="40"/>
                    <a:pt x="29" y="38"/>
                  </a:cubicBezTo>
                  <a:cubicBezTo>
                    <a:pt x="22" y="36"/>
                    <a:pt x="18" y="33"/>
                    <a:pt x="18" y="26"/>
                  </a:cubicBezTo>
                  <a:cubicBezTo>
                    <a:pt x="18" y="21"/>
                    <a:pt x="21" y="16"/>
                    <a:pt x="28" y="15"/>
                  </a:cubicBezTo>
                  <a:cubicBezTo>
                    <a:pt x="28" y="9"/>
                    <a:pt x="28" y="9"/>
                    <a:pt x="28" y="9"/>
                  </a:cubicBezTo>
                  <a:cubicBezTo>
                    <a:pt x="34" y="9"/>
                    <a:pt x="34" y="9"/>
                    <a:pt x="34" y="9"/>
                  </a:cubicBezTo>
                  <a:cubicBezTo>
                    <a:pt x="34" y="15"/>
                    <a:pt x="34" y="15"/>
                    <a:pt x="34" y="15"/>
                  </a:cubicBezTo>
                  <a:cubicBezTo>
                    <a:pt x="38" y="15"/>
                    <a:pt x="41" y="16"/>
                    <a:pt x="44" y="17"/>
                  </a:cubicBezTo>
                  <a:cubicBezTo>
                    <a:pt x="42" y="24"/>
                    <a:pt x="42" y="24"/>
                    <a:pt x="42" y="24"/>
                  </a:cubicBezTo>
                  <a:cubicBezTo>
                    <a:pt x="40" y="23"/>
                    <a:pt x="37" y="22"/>
                    <a:pt x="33" y="22"/>
                  </a:cubicBezTo>
                  <a:cubicBezTo>
                    <a:pt x="28" y="22"/>
                    <a:pt x="27" y="24"/>
                    <a:pt x="27" y="25"/>
                  </a:cubicBezTo>
                  <a:cubicBezTo>
                    <a:pt x="27" y="27"/>
                    <a:pt x="29" y="29"/>
                    <a:pt x="35" y="31"/>
                  </a:cubicBezTo>
                  <a:cubicBezTo>
                    <a:pt x="42" y="33"/>
                    <a:pt x="45" y="37"/>
                    <a:pt x="45" y="43"/>
                  </a:cubicBezTo>
                  <a:cubicBezTo>
                    <a:pt x="45" y="48"/>
                    <a:pt x="41" y="53"/>
                    <a:pt x="34" y="5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7193" name="Google Shape;7193;p145"/>
            <p:cNvSpPr/>
            <p:nvPr/>
          </p:nvSpPr>
          <p:spPr>
            <a:xfrm>
              <a:off x="7779638" y="1072086"/>
              <a:ext cx="436722" cy="250564"/>
            </a:xfrm>
            <a:custGeom>
              <a:avLst/>
              <a:gdLst/>
              <a:ahLst/>
              <a:cxnLst/>
              <a:rect l="l" t="t" r="r" b="b"/>
              <a:pathLst>
                <a:path w="209" h="120" extrusionOk="0">
                  <a:moveTo>
                    <a:pt x="192" y="0"/>
                  </a:moveTo>
                  <a:cubicBezTo>
                    <a:pt x="16" y="0"/>
                    <a:pt x="16" y="0"/>
                    <a:pt x="16" y="0"/>
                  </a:cubicBezTo>
                  <a:cubicBezTo>
                    <a:pt x="7" y="0"/>
                    <a:pt x="0" y="8"/>
                    <a:pt x="0" y="17"/>
                  </a:cubicBezTo>
                  <a:cubicBezTo>
                    <a:pt x="0" y="103"/>
                    <a:pt x="0" y="103"/>
                    <a:pt x="0" y="103"/>
                  </a:cubicBezTo>
                  <a:cubicBezTo>
                    <a:pt x="0" y="112"/>
                    <a:pt x="7" y="120"/>
                    <a:pt x="16" y="120"/>
                  </a:cubicBezTo>
                  <a:cubicBezTo>
                    <a:pt x="192" y="120"/>
                    <a:pt x="192" y="120"/>
                    <a:pt x="192" y="120"/>
                  </a:cubicBezTo>
                  <a:cubicBezTo>
                    <a:pt x="201" y="120"/>
                    <a:pt x="209" y="112"/>
                    <a:pt x="209" y="103"/>
                  </a:cubicBezTo>
                  <a:cubicBezTo>
                    <a:pt x="209" y="17"/>
                    <a:pt x="209" y="17"/>
                    <a:pt x="209" y="17"/>
                  </a:cubicBezTo>
                  <a:cubicBezTo>
                    <a:pt x="209" y="8"/>
                    <a:pt x="201" y="0"/>
                    <a:pt x="192" y="0"/>
                  </a:cubicBezTo>
                  <a:close/>
                  <a:moveTo>
                    <a:pt x="194" y="84"/>
                  </a:moveTo>
                  <a:cubicBezTo>
                    <a:pt x="189" y="84"/>
                    <a:pt x="189" y="84"/>
                    <a:pt x="189" y="84"/>
                  </a:cubicBezTo>
                  <a:cubicBezTo>
                    <a:pt x="180" y="84"/>
                    <a:pt x="173" y="91"/>
                    <a:pt x="173" y="100"/>
                  </a:cubicBezTo>
                  <a:cubicBezTo>
                    <a:pt x="173" y="105"/>
                    <a:pt x="173" y="105"/>
                    <a:pt x="173" y="105"/>
                  </a:cubicBezTo>
                  <a:cubicBezTo>
                    <a:pt x="35" y="105"/>
                    <a:pt x="35" y="105"/>
                    <a:pt x="35" y="105"/>
                  </a:cubicBezTo>
                  <a:cubicBezTo>
                    <a:pt x="35" y="100"/>
                    <a:pt x="35" y="100"/>
                    <a:pt x="35" y="100"/>
                  </a:cubicBezTo>
                  <a:cubicBezTo>
                    <a:pt x="35" y="91"/>
                    <a:pt x="28" y="84"/>
                    <a:pt x="19" y="84"/>
                  </a:cubicBezTo>
                  <a:cubicBezTo>
                    <a:pt x="15" y="84"/>
                    <a:pt x="15" y="84"/>
                    <a:pt x="15" y="84"/>
                  </a:cubicBezTo>
                  <a:cubicBezTo>
                    <a:pt x="15" y="35"/>
                    <a:pt x="15" y="35"/>
                    <a:pt x="15" y="35"/>
                  </a:cubicBezTo>
                  <a:cubicBezTo>
                    <a:pt x="19" y="35"/>
                    <a:pt x="19" y="35"/>
                    <a:pt x="19" y="35"/>
                  </a:cubicBezTo>
                  <a:cubicBezTo>
                    <a:pt x="28" y="35"/>
                    <a:pt x="35" y="29"/>
                    <a:pt x="35" y="20"/>
                  </a:cubicBezTo>
                  <a:cubicBezTo>
                    <a:pt x="35" y="15"/>
                    <a:pt x="35" y="15"/>
                    <a:pt x="35" y="15"/>
                  </a:cubicBezTo>
                  <a:cubicBezTo>
                    <a:pt x="173" y="15"/>
                    <a:pt x="173" y="15"/>
                    <a:pt x="173" y="15"/>
                  </a:cubicBezTo>
                  <a:cubicBezTo>
                    <a:pt x="173" y="20"/>
                    <a:pt x="173" y="20"/>
                    <a:pt x="173" y="20"/>
                  </a:cubicBezTo>
                  <a:cubicBezTo>
                    <a:pt x="173" y="29"/>
                    <a:pt x="180" y="35"/>
                    <a:pt x="189" y="35"/>
                  </a:cubicBezTo>
                  <a:cubicBezTo>
                    <a:pt x="194" y="35"/>
                    <a:pt x="194" y="35"/>
                    <a:pt x="194" y="35"/>
                  </a:cubicBezTo>
                  <a:lnTo>
                    <a:pt x="194" y="8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lt2"/>
                </a:solidFill>
                <a:latin typeface="Lato Light"/>
                <a:ea typeface="Lato Light"/>
                <a:cs typeface="Lato Light"/>
                <a:sym typeface="Lato Light"/>
              </a:endParaRPr>
            </a:p>
          </p:txBody>
        </p:sp>
      </p:grpSp>
      <p:sp>
        <p:nvSpPr>
          <p:cNvPr id="7194" name="Google Shape;7194;p145"/>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47</a:t>
            </a:fld>
            <a:endParaRPr/>
          </a:p>
        </p:txBody>
      </p:sp>
    </p:spTree>
  </p:cSld>
  <p:clrMapOvr>
    <a:masterClrMapping/>
  </p:clrMapOvr>
  <mc:AlternateContent xmlns:mc="http://schemas.openxmlformats.org/markup-compatibility/2006" xmlns:p14="http://schemas.microsoft.com/office/powerpoint/2010/main">
    <mc:Choice Requires="p14">
      <p:transition spd="slow">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68"/>
                                        </p:tgtEl>
                                        <p:attrNameLst>
                                          <p:attrName>style.visibility</p:attrName>
                                        </p:attrNameLst>
                                      </p:cBhvr>
                                      <p:to>
                                        <p:strVal val="visible"/>
                                      </p:to>
                                    </p:set>
                                    <p:animEffect transition="in" filter="fade">
                                      <p:cBhvr>
                                        <p:cTn id="7" dur="500"/>
                                        <p:tgtEl>
                                          <p:spTgt spid="716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par>
                                <p:cTn id="11" presetID="10"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500"/>
                                        <p:tgtEl>
                                          <p:spTgt spid="7172"/>
                                        </p:tgtEl>
                                      </p:cBhvr>
                                    </p:animEffect>
                                  </p:childTnLst>
                                </p:cTn>
                              </p:par>
                              <p:par>
                                <p:cTn id="14" presetID="10" presetClass="entr" presetSubtype="0" fill="hold" nodeType="withEffect">
                                  <p:stCondLst>
                                    <p:cond delay="0"/>
                                  </p:stCondLst>
                                  <p:childTnLst>
                                    <p:set>
                                      <p:cBhvr>
                                        <p:cTn id="15" dur="1" fill="hold">
                                          <p:stCondLst>
                                            <p:cond delay="0"/>
                                          </p:stCondLst>
                                        </p:cTn>
                                        <p:tgtEl>
                                          <p:spTgt spid="7155"/>
                                        </p:tgtEl>
                                        <p:attrNameLst>
                                          <p:attrName>style.visibility</p:attrName>
                                        </p:attrNameLst>
                                      </p:cBhvr>
                                      <p:to>
                                        <p:strVal val="visible"/>
                                      </p:to>
                                    </p:set>
                                    <p:animEffect transition="in" filter="fade">
                                      <p:cBhvr>
                                        <p:cTn id="16" dur="500"/>
                                        <p:tgtEl>
                                          <p:spTgt spid="7155"/>
                                        </p:tgtEl>
                                      </p:cBhvr>
                                    </p:animEffect>
                                  </p:childTnLst>
                                </p:cTn>
                              </p:par>
                              <p:par>
                                <p:cTn id="17" presetID="10" presetClass="entr" presetSubtype="0" fill="hold" nodeType="withEffect">
                                  <p:stCondLst>
                                    <p:cond delay="0"/>
                                  </p:stCondLst>
                                  <p:childTnLst>
                                    <p:set>
                                      <p:cBhvr>
                                        <p:cTn id="18" dur="1" fill="hold">
                                          <p:stCondLst>
                                            <p:cond delay="0"/>
                                          </p:stCondLst>
                                        </p:cTn>
                                        <p:tgtEl>
                                          <p:spTgt spid="7158"/>
                                        </p:tgtEl>
                                        <p:attrNameLst>
                                          <p:attrName>style.visibility</p:attrName>
                                        </p:attrNameLst>
                                      </p:cBhvr>
                                      <p:to>
                                        <p:strVal val="visible"/>
                                      </p:to>
                                    </p:set>
                                    <p:animEffect transition="in" filter="fade">
                                      <p:cBhvr>
                                        <p:cTn id="19" dur="500"/>
                                        <p:tgtEl>
                                          <p:spTgt spid="7158"/>
                                        </p:tgtEl>
                                      </p:cBhvr>
                                    </p:animEffect>
                                  </p:childTnLst>
                                </p:cTn>
                              </p:par>
                              <p:par>
                                <p:cTn id="20" presetID="10" presetClass="entr" presetSubtype="0" fill="hold" nodeType="withEffect">
                                  <p:stCondLst>
                                    <p:cond delay="0"/>
                                  </p:stCondLst>
                                  <p:childTnLst>
                                    <p:set>
                                      <p:cBhvr>
                                        <p:cTn id="21" dur="1" fill="hold">
                                          <p:stCondLst>
                                            <p:cond delay="0"/>
                                          </p:stCondLst>
                                        </p:cTn>
                                        <p:tgtEl>
                                          <p:spTgt spid="7160"/>
                                        </p:tgtEl>
                                        <p:attrNameLst>
                                          <p:attrName>style.visibility</p:attrName>
                                        </p:attrNameLst>
                                      </p:cBhvr>
                                      <p:to>
                                        <p:strVal val="visible"/>
                                      </p:to>
                                    </p:set>
                                    <p:animEffect transition="in" filter="fade">
                                      <p:cBhvr>
                                        <p:cTn id="22" dur="500"/>
                                        <p:tgtEl>
                                          <p:spTgt spid="7160"/>
                                        </p:tgtEl>
                                      </p:cBhvr>
                                    </p:animEffect>
                                  </p:childTnLst>
                                </p:cTn>
                              </p:par>
                              <p:par>
                                <p:cTn id="23" presetID="10" presetClass="entr" presetSubtype="0" fill="hold" nodeType="withEffect">
                                  <p:stCondLst>
                                    <p:cond delay="0"/>
                                  </p:stCondLst>
                                  <p:childTnLst>
                                    <p:set>
                                      <p:cBhvr>
                                        <p:cTn id="24" dur="1" fill="hold">
                                          <p:stCondLst>
                                            <p:cond delay="0"/>
                                          </p:stCondLst>
                                        </p:cTn>
                                        <p:tgtEl>
                                          <p:spTgt spid="7162"/>
                                        </p:tgtEl>
                                        <p:attrNameLst>
                                          <p:attrName>style.visibility</p:attrName>
                                        </p:attrNameLst>
                                      </p:cBhvr>
                                      <p:to>
                                        <p:strVal val="visible"/>
                                      </p:to>
                                    </p:set>
                                    <p:animEffect transition="in" filter="fade">
                                      <p:cBhvr>
                                        <p:cTn id="25" dur="500"/>
                                        <p:tgtEl>
                                          <p:spTgt spid="7162"/>
                                        </p:tgtEl>
                                      </p:cBhvr>
                                    </p:animEffect>
                                  </p:childTnLst>
                                </p:cTn>
                              </p:par>
                              <p:par>
                                <p:cTn id="26" presetID="10" presetClass="entr" presetSubtype="0" fill="hold" nodeType="withEffect">
                                  <p:stCondLst>
                                    <p:cond delay="0"/>
                                  </p:stCondLst>
                                  <p:childTnLst>
                                    <p:set>
                                      <p:cBhvr>
                                        <p:cTn id="27" dur="1" fill="hold">
                                          <p:stCondLst>
                                            <p:cond delay="0"/>
                                          </p:stCondLst>
                                        </p:cTn>
                                        <p:tgtEl>
                                          <p:spTgt spid="7182"/>
                                        </p:tgtEl>
                                        <p:attrNameLst>
                                          <p:attrName>style.visibility</p:attrName>
                                        </p:attrNameLst>
                                      </p:cBhvr>
                                      <p:to>
                                        <p:strVal val="visible"/>
                                      </p:to>
                                    </p:set>
                                    <p:animEffect transition="in" filter="fade">
                                      <p:cBhvr>
                                        <p:cTn id="28" dur="500"/>
                                        <p:tgtEl>
                                          <p:spTgt spid="7182"/>
                                        </p:tgtEl>
                                      </p:cBhvr>
                                    </p:animEffect>
                                  </p:childTnLst>
                                </p:cTn>
                              </p:par>
                              <p:par>
                                <p:cTn id="29" presetID="10" presetClass="entr" presetSubtype="0" fill="hold" nodeType="withEffect">
                                  <p:stCondLst>
                                    <p:cond delay="0"/>
                                  </p:stCondLst>
                                  <p:childTnLst>
                                    <p:set>
                                      <p:cBhvr>
                                        <p:cTn id="30" dur="1" fill="hold">
                                          <p:stCondLst>
                                            <p:cond delay="0"/>
                                          </p:stCondLst>
                                        </p:cTn>
                                        <p:tgtEl>
                                          <p:spTgt spid="7184"/>
                                        </p:tgtEl>
                                        <p:attrNameLst>
                                          <p:attrName>style.visibility</p:attrName>
                                        </p:attrNameLst>
                                      </p:cBhvr>
                                      <p:to>
                                        <p:strVal val="visible"/>
                                      </p:to>
                                    </p:set>
                                    <p:animEffect transition="in" filter="fade">
                                      <p:cBhvr>
                                        <p:cTn id="31" dur="500"/>
                                        <p:tgtEl>
                                          <p:spTgt spid="7184"/>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148"/>
                                        </p:tgtEl>
                                        <p:attrNameLst>
                                          <p:attrName>style.visibility</p:attrName>
                                        </p:attrNameLst>
                                      </p:cBhvr>
                                      <p:to>
                                        <p:strVal val="visible"/>
                                      </p:to>
                                    </p:set>
                                    <p:animEffect transition="in" filter="fade">
                                      <p:cBhvr>
                                        <p:cTn id="35" dur="500"/>
                                        <p:tgtEl>
                                          <p:spTgt spid="7148"/>
                                        </p:tgtEl>
                                      </p:cBhvr>
                                    </p:animEffect>
                                  </p:childTnLst>
                                </p:cTn>
                              </p:par>
                              <p:par>
                                <p:cTn id="36" presetID="10" presetClass="entr" presetSubtype="0" fill="hold" nodeType="withEffect">
                                  <p:stCondLst>
                                    <p:cond delay="0"/>
                                  </p:stCondLst>
                                  <p:childTnLst>
                                    <p:set>
                                      <p:cBhvr>
                                        <p:cTn id="37" dur="1" fill="hold">
                                          <p:stCondLst>
                                            <p:cond delay="0"/>
                                          </p:stCondLst>
                                        </p:cTn>
                                        <p:tgtEl>
                                          <p:spTgt spid="7149"/>
                                        </p:tgtEl>
                                        <p:attrNameLst>
                                          <p:attrName>style.visibility</p:attrName>
                                        </p:attrNameLst>
                                      </p:cBhvr>
                                      <p:to>
                                        <p:strVal val="visible"/>
                                      </p:to>
                                    </p:set>
                                    <p:animEffect transition="in" filter="fade">
                                      <p:cBhvr>
                                        <p:cTn id="38" dur="500"/>
                                        <p:tgtEl>
                                          <p:spTgt spid="7149"/>
                                        </p:tgtEl>
                                      </p:cBhvr>
                                    </p:animEffect>
                                  </p:childTnLst>
                                </p:cTn>
                              </p:par>
                              <p:par>
                                <p:cTn id="39" presetID="10" presetClass="entr" presetSubtype="0" fill="hold" nodeType="withEffect">
                                  <p:stCondLst>
                                    <p:cond delay="0"/>
                                  </p:stCondLst>
                                  <p:childTnLst>
                                    <p:set>
                                      <p:cBhvr>
                                        <p:cTn id="40" dur="1" fill="hold">
                                          <p:stCondLst>
                                            <p:cond delay="0"/>
                                          </p:stCondLst>
                                        </p:cTn>
                                        <p:tgtEl>
                                          <p:spTgt spid="7150"/>
                                        </p:tgtEl>
                                        <p:attrNameLst>
                                          <p:attrName>style.visibility</p:attrName>
                                        </p:attrNameLst>
                                      </p:cBhvr>
                                      <p:to>
                                        <p:strVal val="visible"/>
                                      </p:to>
                                    </p:set>
                                    <p:animEffect transition="in" filter="fade">
                                      <p:cBhvr>
                                        <p:cTn id="41" dur="500"/>
                                        <p:tgtEl>
                                          <p:spTgt spid="7150"/>
                                        </p:tgtEl>
                                      </p:cBhvr>
                                    </p:animEffect>
                                  </p:childTnLst>
                                </p:cTn>
                              </p:par>
                              <p:par>
                                <p:cTn id="42" presetID="10" presetClass="entr" presetSubtype="0" fill="hold" nodeType="withEffect">
                                  <p:stCondLst>
                                    <p:cond delay="0"/>
                                  </p:stCondLst>
                                  <p:childTnLst>
                                    <p:set>
                                      <p:cBhvr>
                                        <p:cTn id="43" dur="1" fill="hold">
                                          <p:stCondLst>
                                            <p:cond delay="0"/>
                                          </p:stCondLst>
                                        </p:cTn>
                                        <p:tgtEl>
                                          <p:spTgt spid="7151"/>
                                        </p:tgtEl>
                                        <p:attrNameLst>
                                          <p:attrName>style.visibility</p:attrName>
                                        </p:attrNameLst>
                                      </p:cBhvr>
                                      <p:to>
                                        <p:strVal val="visible"/>
                                      </p:to>
                                    </p:set>
                                    <p:animEffect transition="in" filter="fade">
                                      <p:cBhvr>
                                        <p:cTn id="44" dur="500"/>
                                        <p:tgtEl>
                                          <p:spTgt spid="7151"/>
                                        </p:tgtEl>
                                      </p:cBhvr>
                                    </p:animEffect>
                                  </p:childTnLst>
                                </p:cTn>
                              </p:par>
                              <p:par>
                                <p:cTn id="45" presetID="10" presetClass="entr" presetSubtype="0" fill="hold" nodeType="withEffect">
                                  <p:stCondLst>
                                    <p:cond delay="0"/>
                                  </p:stCondLst>
                                  <p:childTnLst>
                                    <p:set>
                                      <p:cBhvr>
                                        <p:cTn id="46" dur="1" fill="hold">
                                          <p:stCondLst>
                                            <p:cond delay="0"/>
                                          </p:stCondLst>
                                        </p:cTn>
                                        <p:tgtEl>
                                          <p:spTgt spid="7153"/>
                                        </p:tgtEl>
                                        <p:attrNameLst>
                                          <p:attrName>style.visibility</p:attrName>
                                        </p:attrNameLst>
                                      </p:cBhvr>
                                      <p:to>
                                        <p:strVal val="visible"/>
                                      </p:to>
                                    </p:set>
                                    <p:animEffect transition="in" filter="fade">
                                      <p:cBhvr>
                                        <p:cTn id="47" dur="500"/>
                                        <p:tgtEl>
                                          <p:spTgt spid="7153"/>
                                        </p:tgtEl>
                                      </p:cBhvr>
                                    </p:animEffect>
                                  </p:childTnLst>
                                </p:cTn>
                              </p:par>
                              <p:par>
                                <p:cTn id="48" presetID="10" presetClass="entr" presetSubtype="0" fill="hold" nodeType="withEffect">
                                  <p:stCondLst>
                                    <p:cond delay="0"/>
                                  </p:stCondLst>
                                  <p:childTnLst>
                                    <p:set>
                                      <p:cBhvr>
                                        <p:cTn id="49" dur="1" fill="hold">
                                          <p:stCondLst>
                                            <p:cond delay="0"/>
                                          </p:stCondLst>
                                        </p:cTn>
                                        <p:tgtEl>
                                          <p:spTgt spid="7154"/>
                                        </p:tgtEl>
                                        <p:attrNameLst>
                                          <p:attrName>style.visibility</p:attrName>
                                        </p:attrNameLst>
                                      </p:cBhvr>
                                      <p:to>
                                        <p:strVal val="visible"/>
                                      </p:to>
                                    </p:set>
                                    <p:animEffect transition="in" filter="fade">
                                      <p:cBhvr>
                                        <p:cTn id="50" dur="500"/>
                                        <p:tgtEl>
                                          <p:spTgt spid="7154"/>
                                        </p:tgtEl>
                                      </p:cBhvr>
                                    </p:animEffect>
                                  </p:childTnLst>
                                </p:cTn>
                              </p:par>
                              <p:par>
                                <p:cTn id="51" presetID="10" presetClass="entr" presetSubtype="0" fill="hold" nodeType="withEffect">
                                  <p:stCondLst>
                                    <p:cond delay="0"/>
                                  </p:stCondLst>
                                  <p:childTnLst>
                                    <p:set>
                                      <p:cBhvr>
                                        <p:cTn id="52" dur="1" fill="hold">
                                          <p:stCondLst>
                                            <p:cond delay="0"/>
                                          </p:stCondLst>
                                        </p:cTn>
                                        <p:tgtEl>
                                          <p:spTgt spid="7152"/>
                                        </p:tgtEl>
                                        <p:attrNameLst>
                                          <p:attrName>style.visibility</p:attrName>
                                        </p:attrNameLst>
                                      </p:cBhvr>
                                      <p:to>
                                        <p:strVal val="visible"/>
                                      </p:to>
                                    </p:set>
                                    <p:animEffect transition="in" filter="fade">
                                      <p:cBhvr>
                                        <p:cTn id="53" dur="500"/>
                                        <p:tgtEl>
                                          <p:spTgt spid="7152"/>
                                        </p:tgtEl>
                                      </p:cBhvr>
                                    </p:animEffect>
                                  </p:childTnLst>
                                </p:cTn>
                              </p:par>
                              <p:par>
                                <p:cTn id="54" presetID="10" presetClass="entr" presetSubtype="0" fill="hold" nodeType="withEffect">
                                  <p:stCondLst>
                                    <p:cond delay="0"/>
                                  </p:stCondLst>
                                  <p:childTnLst>
                                    <p:set>
                                      <p:cBhvr>
                                        <p:cTn id="55" dur="1" fill="hold">
                                          <p:stCondLst>
                                            <p:cond delay="0"/>
                                          </p:stCondLst>
                                        </p:cTn>
                                        <p:tgtEl>
                                          <p:spTgt spid="7146"/>
                                        </p:tgtEl>
                                        <p:attrNameLst>
                                          <p:attrName>style.visibility</p:attrName>
                                        </p:attrNameLst>
                                      </p:cBhvr>
                                      <p:to>
                                        <p:strVal val="visible"/>
                                      </p:to>
                                    </p:set>
                                    <p:animEffect transition="in" filter="fade">
                                      <p:cBhvr>
                                        <p:cTn id="56" dur="500"/>
                                        <p:tgtEl>
                                          <p:spTgt spid="7146"/>
                                        </p:tgtEl>
                                      </p:cBhvr>
                                    </p:animEffect>
                                  </p:childTnLst>
                                </p:cTn>
                              </p:par>
                              <p:par>
                                <p:cTn id="57" presetID="10" presetClass="entr" presetSubtype="0" fill="hold" nodeType="withEffect">
                                  <p:stCondLst>
                                    <p:cond delay="0"/>
                                  </p:stCondLst>
                                  <p:childTnLst>
                                    <p:set>
                                      <p:cBhvr>
                                        <p:cTn id="58" dur="1" fill="hold">
                                          <p:stCondLst>
                                            <p:cond delay="0"/>
                                          </p:stCondLst>
                                        </p:cTn>
                                        <p:tgtEl>
                                          <p:spTgt spid="7147"/>
                                        </p:tgtEl>
                                        <p:attrNameLst>
                                          <p:attrName>style.visibility</p:attrName>
                                        </p:attrNameLst>
                                      </p:cBhvr>
                                      <p:to>
                                        <p:strVal val="visible"/>
                                      </p:to>
                                    </p:set>
                                    <p:animEffect transition="in" filter="fade">
                                      <p:cBhvr>
                                        <p:cTn id="59" dur="500"/>
                                        <p:tgtEl>
                                          <p:spTgt spid="7147"/>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7174"/>
                                        </p:tgtEl>
                                        <p:attrNameLst>
                                          <p:attrName>style.visibility</p:attrName>
                                        </p:attrNameLst>
                                      </p:cBhvr>
                                      <p:to>
                                        <p:strVal val="visible"/>
                                      </p:to>
                                    </p:set>
                                    <p:animEffect transition="in" filter="fade">
                                      <p:cBhvr>
                                        <p:cTn id="63" dur="500"/>
                                        <p:tgtEl>
                                          <p:spTgt spid="7174"/>
                                        </p:tgtEl>
                                      </p:cBhvr>
                                    </p:animEffect>
                                  </p:childTnLst>
                                </p:cTn>
                              </p:par>
                              <p:par>
                                <p:cTn id="64" presetID="10" presetClass="entr" presetSubtype="0" fill="hold" nodeType="withEffect">
                                  <p:stCondLst>
                                    <p:cond delay="0"/>
                                  </p:stCondLst>
                                  <p:childTnLst>
                                    <p:set>
                                      <p:cBhvr>
                                        <p:cTn id="65" dur="1" fill="hold">
                                          <p:stCondLst>
                                            <p:cond delay="0"/>
                                          </p:stCondLst>
                                        </p:cTn>
                                        <p:tgtEl>
                                          <p:spTgt spid="7169"/>
                                        </p:tgtEl>
                                        <p:attrNameLst>
                                          <p:attrName>style.visibility</p:attrName>
                                        </p:attrNameLst>
                                      </p:cBhvr>
                                      <p:to>
                                        <p:strVal val="visible"/>
                                      </p:to>
                                    </p:set>
                                    <p:animEffect transition="in" filter="fade">
                                      <p:cBhvr>
                                        <p:cTn id="66" dur="500"/>
                                        <p:tgtEl>
                                          <p:spTgt spid="7169"/>
                                        </p:tgtEl>
                                      </p:cBhvr>
                                    </p:animEffect>
                                  </p:childTnLst>
                                </p:cTn>
                              </p:par>
                              <p:par>
                                <p:cTn id="67" presetID="10" presetClass="entr" presetSubtype="0" fill="hold" nodeType="withEffect">
                                  <p:stCondLst>
                                    <p:cond delay="0"/>
                                  </p:stCondLst>
                                  <p:childTnLst>
                                    <p:set>
                                      <p:cBhvr>
                                        <p:cTn id="68" dur="1" fill="hold">
                                          <p:stCondLst>
                                            <p:cond delay="0"/>
                                          </p:stCondLst>
                                        </p:cTn>
                                        <p:tgtEl>
                                          <p:spTgt spid="7171"/>
                                        </p:tgtEl>
                                        <p:attrNameLst>
                                          <p:attrName>style.visibility</p:attrName>
                                        </p:attrNameLst>
                                      </p:cBhvr>
                                      <p:to>
                                        <p:strVal val="visible"/>
                                      </p:to>
                                    </p:set>
                                    <p:animEffect transition="in" filter="fade">
                                      <p:cBhvr>
                                        <p:cTn id="69" dur="500"/>
                                        <p:tgtEl>
                                          <p:spTgt spid="7171"/>
                                        </p:tgtEl>
                                      </p:cBhvr>
                                    </p:animEffect>
                                  </p:childTnLst>
                                </p:cTn>
                              </p:par>
                              <p:par>
                                <p:cTn id="70" presetID="10" presetClass="entr" presetSubtype="0" fill="hold" nodeType="withEffect">
                                  <p:stCondLst>
                                    <p:cond delay="0"/>
                                  </p:stCondLst>
                                  <p:childTnLst>
                                    <p:set>
                                      <p:cBhvr>
                                        <p:cTn id="71" dur="1" fill="hold">
                                          <p:stCondLst>
                                            <p:cond delay="0"/>
                                          </p:stCondLst>
                                        </p:cTn>
                                        <p:tgtEl>
                                          <p:spTgt spid="7173"/>
                                        </p:tgtEl>
                                        <p:attrNameLst>
                                          <p:attrName>style.visibility</p:attrName>
                                        </p:attrNameLst>
                                      </p:cBhvr>
                                      <p:to>
                                        <p:strVal val="visible"/>
                                      </p:to>
                                    </p:set>
                                    <p:animEffect transition="in" filter="fade">
                                      <p:cBhvr>
                                        <p:cTn id="72" dur="500"/>
                                        <p:tgtEl>
                                          <p:spTgt spid="7173"/>
                                        </p:tgtEl>
                                      </p:cBhvr>
                                    </p:animEffect>
                                  </p:childTnLst>
                                </p:cTn>
                              </p:par>
                              <p:par>
                                <p:cTn id="73" presetID="10" presetClass="entr" presetSubtype="0" fill="hold" nodeType="withEffect">
                                  <p:stCondLst>
                                    <p:cond delay="0"/>
                                  </p:stCondLst>
                                  <p:childTnLst>
                                    <p:set>
                                      <p:cBhvr>
                                        <p:cTn id="74" dur="1" fill="hold">
                                          <p:stCondLst>
                                            <p:cond delay="0"/>
                                          </p:stCondLst>
                                        </p:cTn>
                                        <p:tgtEl>
                                          <p:spTgt spid="7156"/>
                                        </p:tgtEl>
                                        <p:attrNameLst>
                                          <p:attrName>style.visibility</p:attrName>
                                        </p:attrNameLst>
                                      </p:cBhvr>
                                      <p:to>
                                        <p:strVal val="visible"/>
                                      </p:to>
                                    </p:set>
                                    <p:animEffect transition="in" filter="fade">
                                      <p:cBhvr>
                                        <p:cTn id="75" dur="500"/>
                                        <p:tgtEl>
                                          <p:spTgt spid="7156"/>
                                        </p:tgtEl>
                                      </p:cBhvr>
                                    </p:animEffect>
                                  </p:childTnLst>
                                </p:cTn>
                              </p:par>
                              <p:par>
                                <p:cTn id="76" presetID="10" presetClass="entr" presetSubtype="0" fill="hold" nodeType="withEffect">
                                  <p:stCondLst>
                                    <p:cond delay="0"/>
                                  </p:stCondLst>
                                  <p:childTnLst>
                                    <p:set>
                                      <p:cBhvr>
                                        <p:cTn id="77" dur="1" fill="hold">
                                          <p:stCondLst>
                                            <p:cond delay="0"/>
                                          </p:stCondLst>
                                        </p:cTn>
                                        <p:tgtEl>
                                          <p:spTgt spid="7157"/>
                                        </p:tgtEl>
                                        <p:attrNameLst>
                                          <p:attrName>style.visibility</p:attrName>
                                        </p:attrNameLst>
                                      </p:cBhvr>
                                      <p:to>
                                        <p:strVal val="visible"/>
                                      </p:to>
                                    </p:set>
                                    <p:animEffect transition="in" filter="fade">
                                      <p:cBhvr>
                                        <p:cTn id="78" dur="500"/>
                                        <p:tgtEl>
                                          <p:spTgt spid="7157"/>
                                        </p:tgtEl>
                                      </p:cBhvr>
                                    </p:animEffect>
                                  </p:childTnLst>
                                </p:cTn>
                              </p:par>
                              <p:par>
                                <p:cTn id="79" presetID="10" presetClass="entr" presetSubtype="0" fill="hold" nodeType="withEffect">
                                  <p:stCondLst>
                                    <p:cond delay="0"/>
                                  </p:stCondLst>
                                  <p:childTnLst>
                                    <p:set>
                                      <p:cBhvr>
                                        <p:cTn id="80" dur="1" fill="hold">
                                          <p:stCondLst>
                                            <p:cond delay="0"/>
                                          </p:stCondLst>
                                        </p:cTn>
                                        <p:tgtEl>
                                          <p:spTgt spid="7159"/>
                                        </p:tgtEl>
                                        <p:attrNameLst>
                                          <p:attrName>style.visibility</p:attrName>
                                        </p:attrNameLst>
                                      </p:cBhvr>
                                      <p:to>
                                        <p:strVal val="visible"/>
                                      </p:to>
                                    </p:set>
                                    <p:animEffect transition="in" filter="fade">
                                      <p:cBhvr>
                                        <p:cTn id="81" dur="500"/>
                                        <p:tgtEl>
                                          <p:spTgt spid="7159"/>
                                        </p:tgtEl>
                                      </p:cBhvr>
                                    </p:animEffect>
                                  </p:childTnLst>
                                </p:cTn>
                              </p:par>
                              <p:par>
                                <p:cTn id="82" presetID="10" presetClass="entr" presetSubtype="0" fill="hold" nodeType="withEffect">
                                  <p:stCondLst>
                                    <p:cond delay="0"/>
                                  </p:stCondLst>
                                  <p:childTnLst>
                                    <p:set>
                                      <p:cBhvr>
                                        <p:cTn id="83" dur="1" fill="hold">
                                          <p:stCondLst>
                                            <p:cond delay="0"/>
                                          </p:stCondLst>
                                        </p:cTn>
                                        <p:tgtEl>
                                          <p:spTgt spid="7161"/>
                                        </p:tgtEl>
                                        <p:attrNameLst>
                                          <p:attrName>style.visibility</p:attrName>
                                        </p:attrNameLst>
                                      </p:cBhvr>
                                      <p:to>
                                        <p:strVal val="visible"/>
                                      </p:to>
                                    </p:set>
                                    <p:animEffect transition="in" filter="fade">
                                      <p:cBhvr>
                                        <p:cTn id="84" dur="500"/>
                                        <p:tgtEl>
                                          <p:spTgt spid="7161"/>
                                        </p:tgtEl>
                                      </p:cBhvr>
                                    </p:animEffect>
                                  </p:childTnLst>
                                </p:cTn>
                              </p:par>
                              <p:par>
                                <p:cTn id="85" presetID="10" presetClass="entr" presetSubtype="0" fill="hold" nodeType="withEffect">
                                  <p:stCondLst>
                                    <p:cond delay="0"/>
                                  </p:stCondLst>
                                  <p:childTnLst>
                                    <p:set>
                                      <p:cBhvr>
                                        <p:cTn id="86" dur="1" fill="hold">
                                          <p:stCondLst>
                                            <p:cond delay="0"/>
                                          </p:stCondLst>
                                        </p:cTn>
                                        <p:tgtEl>
                                          <p:spTgt spid="7164"/>
                                        </p:tgtEl>
                                        <p:attrNameLst>
                                          <p:attrName>style.visibility</p:attrName>
                                        </p:attrNameLst>
                                      </p:cBhvr>
                                      <p:to>
                                        <p:strVal val="visible"/>
                                      </p:to>
                                    </p:set>
                                    <p:animEffect transition="in" filter="fade">
                                      <p:cBhvr>
                                        <p:cTn id="87" dur="500"/>
                                        <p:tgtEl>
                                          <p:spTgt spid="7164"/>
                                        </p:tgtEl>
                                      </p:cBhvr>
                                    </p:animEffect>
                                  </p:childTnLst>
                                </p:cTn>
                              </p:par>
                              <p:par>
                                <p:cTn id="88" presetID="10" presetClass="entr" presetSubtype="0" fill="hold" nodeType="withEffect">
                                  <p:stCondLst>
                                    <p:cond delay="0"/>
                                  </p:stCondLst>
                                  <p:childTnLst>
                                    <p:set>
                                      <p:cBhvr>
                                        <p:cTn id="89" dur="1" fill="hold">
                                          <p:stCondLst>
                                            <p:cond delay="0"/>
                                          </p:stCondLst>
                                        </p:cTn>
                                        <p:tgtEl>
                                          <p:spTgt spid="7163"/>
                                        </p:tgtEl>
                                        <p:attrNameLst>
                                          <p:attrName>style.visibility</p:attrName>
                                        </p:attrNameLst>
                                      </p:cBhvr>
                                      <p:to>
                                        <p:strVal val="visible"/>
                                      </p:to>
                                    </p:set>
                                    <p:animEffect transition="in" filter="fade">
                                      <p:cBhvr>
                                        <p:cTn id="90" dur="500"/>
                                        <p:tgtEl>
                                          <p:spTgt spid="7163"/>
                                        </p:tgtEl>
                                      </p:cBhvr>
                                    </p:animEffect>
                                  </p:childTnLst>
                                </p:cTn>
                              </p:par>
                              <p:par>
                                <p:cTn id="91" presetID="10" presetClass="entr" presetSubtype="0" fill="hold" nodeType="withEffect">
                                  <p:stCondLst>
                                    <p:cond delay="0"/>
                                  </p:stCondLst>
                                  <p:childTnLst>
                                    <p:set>
                                      <p:cBhvr>
                                        <p:cTn id="92" dur="1" fill="hold">
                                          <p:stCondLst>
                                            <p:cond delay="0"/>
                                          </p:stCondLst>
                                        </p:cTn>
                                        <p:tgtEl>
                                          <p:spTgt spid="7189"/>
                                        </p:tgtEl>
                                        <p:attrNameLst>
                                          <p:attrName>style.visibility</p:attrName>
                                        </p:attrNameLst>
                                      </p:cBhvr>
                                      <p:to>
                                        <p:strVal val="visible"/>
                                      </p:to>
                                    </p:set>
                                    <p:animEffect transition="in" filter="fade">
                                      <p:cBhvr>
                                        <p:cTn id="93" dur="500"/>
                                        <p:tgtEl>
                                          <p:spTgt spid="7189"/>
                                        </p:tgtEl>
                                      </p:cBhvr>
                                    </p:animEffect>
                                  </p:childTnLst>
                                </p:cTn>
                              </p:par>
                              <p:par>
                                <p:cTn id="94" presetID="10" presetClass="entr" presetSubtype="0" fill="hold" nodeType="withEffect">
                                  <p:stCondLst>
                                    <p:cond delay="0"/>
                                  </p:stCondLst>
                                  <p:childTnLst>
                                    <p:set>
                                      <p:cBhvr>
                                        <p:cTn id="95" dur="1" fill="hold">
                                          <p:stCondLst>
                                            <p:cond delay="0"/>
                                          </p:stCondLst>
                                        </p:cTn>
                                        <p:tgtEl>
                                          <p:spTgt spid="7183"/>
                                        </p:tgtEl>
                                        <p:attrNameLst>
                                          <p:attrName>style.visibility</p:attrName>
                                        </p:attrNameLst>
                                      </p:cBhvr>
                                      <p:to>
                                        <p:strVal val="visible"/>
                                      </p:to>
                                    </p:set>
                                    <p:animEffect transition="in" filter="fade">
                                      <p:cBhvr>
                                        <p:cTn id="96" dur="500"/>
                                        <p:tgtEl>
                                          <p:spTgt spid="7183"/>
                                        </p:tgtEl>
                                      </p:cBhvr>
                                    </p:animEffect>
                                  </p:childTnLst>
                                </p:cTn>
                              </p:par>
                              <p:par>
                                <p:cTn id="97" presetID="10" presetClass="entr" presetSubtype="0" fill="hold" nodeType="withEffect">
                                  <p:stCondLst>
                                    <p:cond delay="0"/>
                                  </p:stCondLst>
                                  <p:childTnLst>
                                    <p:set>
                                      <p:cBhvr>
                                        <p:cTn id="98" dur="1" fill="hold">
                                          <p:stCondLst>
                                            <p:cond delay="0"/>
                                          </p:stCondLst>
                                        </p:cTn>
                                        <p:tgtEl>
                                          <p:spTgt spid="7186"/>
                                        </p:tgtEl>
                                        <p:attrNameLst>
                                          <p:attrName>style.visibility</p:attrName>
                                        </p:attrNameLst>
                                      </p:cBhvr>
                                      <p:to>
                                        <p:strVal val="visible"/>
                                      </p:to>
                                    </p:set>
                                    <p:animEffect transition="in" filter="fade">
                                      <p:cBhvr>
                                        <p:cTn id="99" dur="500"/>
                                        <p:tgtEl>
                                          <p:spTgt spid="7186"/>
                                        </p:tgtEl>
                                      </p:cBhvr>
                                    </p:animEffect>
                                  </p:childTnLst>
                                </p:cTn>
                              </p:par>
                              <p:par>
                                <p:cTn id="100" presetID="10" presetClass="entr" presetSubtype="0" fill="hold" nodeType="withEffect">
                                  <p:stCondLst>
                                    <p:cond delay="0"/>
                                  </p:stCondLst>
                                  <p:childTnLst>
                                    <p:set>
                                      <p:cBhvr>
                                        <p:cTn id="101" dur="1" fill="hold">
                                          <p:stCondLst>
                                            <p:cond delay="0"/>
                                          </p:stCondLst>
                                        </p:cTn>
                                        <p:tgtEl>
                                          <p:spTgt spid="7185"/>
                                        </p:tgtEl>
                                        <p:attrNameLst>
                                          <p:attrName>style.visibility</p:attrName>
                                        </p:attrNameLst>
                                      </p:cBhvr>
                                      <p:to>
                                        <p:strVal val="visible"/>
                                      </p:to>
                                    </p:set>
                                    <p:animEffect transition="in" filter="fade">
                                      <p:cBhvr>
                                        <p:cTn id="102"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98"/>
        <p:cNvGrpSpPr/>
        <p:nvPr/>
      </p:nvGrpSpPr>
      <p:grpSpPr>
        <a:xfrm>
          <a:off x="0" y="0"/>
          <a:ext cx="0" cy="0"/>
          <a:chOff x="0" y="0"/>
          <a:chExt cx="0" cy="0"/>
        </a:xfrm>
      </p:grpSpPr>
      <p:sp>
        <p:nvSpPr>
          <p:cNvPr id="7199" name="Google Shape;7199;p146"/>
          <p:cNvSpPr/>
          <p:nvPr/>
        </p:nvSpPr>
        <p:spPr>
          <a:xfrm>
            <a:off x="5276850" y="1544638"/>
            <a:ext cx="1570037" cy="1195388"/>
          </a:xfrm>
          <a:prstGeom prst="rect">
            <a:avLst/>
          </a:prstGeom>
          <a:solidFill>
            <a:schemeClr val="accent2"/>
          </a:solidFill>
          <a:ln w="25400" cap="flat" cmpd="sng">
            <a:solidFill>
              <a:srgbClr val="30845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00" name="Google Shape;7200;p146"/>
          <p:cNvSpPr/>
          <p:nvPr/>
        </p:nvSpPr>
        <p:spPr>
          <a:xfrm>
            <a:off x="5298764" y="2128590"/>
            <a:ext cx="158959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2"/>
                </a:solidFill>
                <a:latin typeface="Lato Light"/>
                <a:ea typeface="Lato Light"/>
                <a:cs typeface="Lato Light"/>
                <a:sym typeface="Lato Light"/>
              </a:rPr>
              <a:t>Management of perceptions</a:t>
            </a:r>
            <a:endParaRPr sz="1050">
              <a:solidFill>
                <a:schemeClr val="lt2"/>
              </a:solidFill>
              <a:latin typeface="Lato Light"/>
              <a:ea typeface="Lato Light"/>
              <a:cs typeface="Lato Light"/>
              <a:sym typeface="Lato Light"/>
            </a:endParaRPr>
          </a:p>
        </p:txBody>
      </p:sp>
      <p:sp>
        <p:nvSpPr>
          <p:cNvPr id="7201" name="Google Shape;7201;p146"/>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Business Model</a:t>
            </a:r>
            <a:endParaRPr/>
          </a:p>
        </p:txBody>
      </p:sp>
      <p:sp>
        <p:nvSpPr>
          <p:cNvPr id="7202" name="Google Shape;7202;p146"/>
          <p:cNvSpPr/>
          <p:nvPr/>
        </p:nvSpPr>
        <p:spPr>
          <a:xfrm>
            <a:off x="5276850" y="4203700"/>
            <a:ext cx="1570037" cy="1195388"/>
          </a:xfrm>
          <a:prstGeom prst="rect">
            <a:avLst/>
          </a:prstGeom>
          <a:solidFill>
            <a:schemeClr val="accent2"/>
          </a:solidFill>
          <a:ln w="25400" cap="flat" cmpd="sng">
            <a:solidFill>
              <a:srgbClr val="30845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03" name="Google Shape;7203;p146"/>
          <p:cNvSpPr/>
          <p:nvPr/>
        </p:nvSpPr>
        <p:spPr>
          <a:xfrm>
            <a:off x="1909763" y="1514475"/>
            <a:ext cx="1812925" cy="3878263"/>
          </a:xfrm>
          <a:custGeom>
            <a:avLst/>
            <a:gdLst/>
            <a:ahLst/>
            <a:cxnLst/>
            <a:rect l="l" t="t" r="r" b="b"/>
            <a:pathLst>
              <a:path w="1142" h="2443" extrusionOk="0">
                <a:moveTo>
                  <a:pt x="1142" y="728"/>
                </a:moveTo>
                <a:lnTo>
                  <a:pt x="1142" y="336"/>
                </a:lnTo>
                <a:lnTo>
                  <a:pt x="1027" y="336"/>
                </a:lnTo>
                <a:lnTo>
                  <a:pt x="1027" y="10"/>
                </a:lnTo>
                <a:lnTo>
                  <a:pt x="0" y="0"/>
                </a:lnTo>
                <a:lnTo>
                  <a:pt x="0" y="2443"/>
                </a:lnTo>
                <a:lnTo>
                  <a:pt x="1027" y="2443"/>
                </a:lnTo>
                <a:lnTo>
                  <a:pt x="1027" y="1974"/>
                </a:lnTo>
                <a:lnTo>
                  <a:pt x="1142" y="1974"/>
                </a:lnTo>
                <a:lnTo>
                  <a:pt x="1142" y="1583"/>
                </a:lnTo>
                <a:lnTo>
                  <a:pt x="1027" y="1583"/>
                </a:lnTo>
                <a:lnTo>
                  <a:pt x="1027" y="728"/>
                </a:lnTo>
                <a:lnTo>
                  <a:pt x="1142" y="728"/>
                </a:lnTo>
                <a:close/>
              </a:path>
            </a:pathLst>
          </a:custGeom>
          <a:solidFill>
            <a:schemeClr val="accent1"/>
          </a:solidFill>
          <a:ln w="25400" cap="flat" cmpd="sng">
            <a:solidFill>
              <a:srgbClr val="1E608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04" name="Google Shape;7204;p146"/>
          <p:cNvSpPr/>
          <p:nvPr/>
        </p:nvSpPr>
        <p:spPr>
          <a:xfrm>
            <a:off x="5276850" y="2562225"/>
            <a:ext cx="1792287" cy="1828800"/>
          </a:xfrm>
          <a:custGeom>
            <a:avLst/>
            <a:gdLst/>
            <a:ahLst/>
            <a:cxnLst/>
            <a:rect l="l" t="t" r="r" b="b"/>
            <a:pathLst>
              <a:path w="1129" h="1152" extrusionOk="0">
                <a:moveTo>
                  <a:pt x="989" y="697"/>
                </a:moveTo>
                <a:lnTo>
                  <a:pt x="1129" y="569"/>
                </a:lnTo>
                <a:lnTo>
                  <a:pt x="989" y="442"/>
                </a:lnTo>
                <a:lnTo>
                  <a:pt x="989" y="165"/>
                </a:lnTo>
                <a:lnTo>
                  <a:pt x="323" y="165"/>
                </a:lnTo>
                <a:lnTo>
                  <a:pt x="323" y="0"/>
                </a:lnTo>
                <a:lnTo>
                  <a:pt x="94" y="0"/>
                </a:lnTo>
                <a:lnTo>
                  <a:pt x="94" y="165"/>
                </a:lnTo>
                <a:lnTo>
                  <a:pt x="0" y="165"/>
                </a:lnTo>
                <a:lnTo>
                  <a:pt x="0" y="974"/>
                </a:lnTo>
                <a:lnTo>
                  <a:pt x="94" y="974"/>
                </a:lnTo>
                <a:lnTo>
                  <a:pt x="94" y="1152"/>
                </a:lnTo>
                <a:lnTo>
                  <a:pt x="323" y="1152"/>
                </a:lnTo>
                <a:lnTo>
                  <a:pt x="323" y="974"/>
                </a:lnTo>
                <a:lnTo>
                  <a:pt x="989" y="974"/>
                </a:lnTo>
                <a:lnTo>
                  <a:pt x="989" y="697"/>
                </a:lnTo>
                <a:close/>
              </a:path>
            </a:pathLst>
          </a:custGeom>
          <a:solidFill>
            <a:schemeClr val="accent2"/>
          </a:solidFill>
          <a:ln w="25400" cap="flat" cmpd="sng">
            <a:solidFill>
              <a:srgbClr val="30845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05" name="Google Shape;7205;p146"/>
          <p:cNvSpPr/>
          <p:nvPr/>
        </p:nvSpPr>
        <p:spPr>
          <a:xfrm>
            <a:off x="1909763" y="5492750"/>
            <a:ext cx="4232275" cy="1052513"/>
          </a:xfrm>
          <a:custGeom>
            <a:avLst/>
            <a:gdLst/>
            <a:ahLst/>
            <a:cxnLst/>
            <a:rect l="l" t="t" r="r" b="b"/>
            <a:pathLst>
              <a:path w="2666" h="663" extrusionOk="0">
                <a:moveTo>
                  <a:pt x="2666" y="443"/>
                </a:moveTo>
                <a:lnTo>
                  <a:pt x="2472" y="203"/>
                </a:lnTo>
                <a:lnTo>
                  <a:pt x="2587" y="0"/>
                </a:lnTo>
                <a:lnTo>
                  <a:pt x="0" y="0"/>
                </a:lnTo>
                <a:lnTo>
                  <a:pt x="0" y="663"/>
                </a:lnTo>
                <a:lnTo>
                  <a:pt x="2552" y="663"/>
                </a:lnTo>
                <a:lnTo>
                  <a:pt x="2666" y="443"/>
                </a:lnTo>
                <a:close/>
              </a:path>
            </a:pathLst>
          </a:custGeom>
          <a:solidFill>
            <a:schemeClr val="accent4"/>
          </a:solidFill>
          <a:ln w="25400" cap="flat" cmpd="sng">
            <a:solidFill>
              <a:srgbClr val="BA750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06" name="Google Shape;7206;p146"/>
          <p:cNvSpPr/>
          <p:nvPr/>
        </p:nvSpPr>
        <p:spPr>
          <a:xfrm>
            <a:off x="5940425" y="5492750"/>
            <a:ext cx="4225925" cy="1052513"/>
          </a:xfrm>
          <a:custGeom>
            <a:avLst/>
            <a:gdLst/>
            <a:ahLst/>
            <a:cxnLst/>
            <a:rect l="l" t="t" r="r" b="b"/>
            <a:pathLst>
              <a:path w="2662" h="663" extrusionOk="0">
                <a:moveTo>
                  <a:pt x="117" y="0"/>
                </a:moveTo>
                <a:lnTo>
                  <a:pt x="0" y="203"/>
                </a:lnTo>
                <a:lnTo>
                  <a:pt x="196" y="443"/>
                </a:lnTo>
                <a:lnTo>
                  <a:pt x="80" y="663"/>
                </a:lnTo>
                <a:lnTo>
                  <a:pt x="2662" y="663"/>
                </a:lnTo>
                <a:lnTo>
                  <a:pt x="2662" y="0"/>
                </a:lnTo>
                <a:lnTo>
                  <a:pt x="117" y="0"/>
                </a:lnTo>
                <a:close/>
              </a:path>
            </a:pathLst>
          </a:custGeom>
          <a:solidFill>
            <a:schemeClr val="accent4"/>
          </a:solidFill>
          <a:ln w="25400" cap="flat" cmpd="sng">
            <a:solidFill>
              <a:srgbClr val="BA750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07" name="Google Shape;7207;p146"/>
          <p:cNvSpPr/>
          <p:nvPr/>
        </p:nvSpPr>
        <p:spPr>
          <a:xfrm>
            <a:off x="3621088" y="1530350"/>
            <a:ext cx="1568450" cy="1892300"/>
          </a:xfrm>
          <a:custGeom>
            <a:avLst/>
            <a:gdLst/>
            <a:ahLst/>
            <a:cxnLst/>
            <a:rect l="l" t="t" r="r" b="b"/>
            <a:pathLst>
              <a:path w="988" h="1192" extrusionOk="0">
                <a:moveTo>
                  <a:pt x="0" y="0"/>
                </a:moveTo>
                <a:lnTo>
                  <a:pt x="0" y="275"/>
                </a:lnTo>
                <a:lnTo>
                  <a:pt x="117" y="275"/>
                </a:lnTo>
                <a:lnTo>
                  <a:pt x="117" y="769"/>
                </a:lnTo>
                <a:lnTo>
                  <a:pt x="0" y="769"/>
                </a:lnTo>
                <a:lnTo>
                  <a:pt x="0" y="1192"/>
                </a:lnTo>
                <a:lnTo>
                  <a:pt x="988" y="1192"/>
                </a:lnTo>
                <a:lnTo>
                  <a:pt x="988" y="0"/>
                </a:lnTo>
                <a:lnTo>
                  <a:pt x="0" y="0"/>
                </a:lnTo>
                <a:close/>
              </a:path>
            </a:pathLst>
          </a:custGeom>
          <a:solidFill>
            <a:schemeClr val="accent1"/>
          </a:solidFill>
          <a:ln w="25400" cap="flat" cmpd="sng">
            <a:solidFill>
              <a:srgbClr val="1E608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08" name="Google Shape;7208;p146"/>
          <p:cNvSpPr/>
          <p:nvPr/>
        </p:nvSpPr>
        <p:spPr>
          <a:xfrm>
            <a:off x="3621088" y="3506788"/>
            <a:ext cx="1568450" cy="1892300"/>
          </a:xfrm>
          <a:custGeom>
            <a:avLst/>
            <a:gdLst/>
            <a:ahLst/>
            <a:cxnLst/>
            <a:rect l="l" t="t" r="r" b="b"/>
            <a:pathLst>
              <a:path w="988" h="1192" extrusionOk="0">
                <a:moveTo>
                  <a:pt x="0" y="0"/>
                </a:moveTo>
                <a:lnTo>
                  <a:pt x="0" y="276"/>
                </a:lnTo>
                <a:lnTo>
                  <a:pt x="117" y="276"/>
                </a:lnTo>
                <a:lnTo>
                  <a:pt x="117" y="771"/>
                </a:lnTo>
                <a:lnTo>
                  <a:pt x="0" y="771"/>
                </a:lnTo>
                <a:lnTo>
                  <a:pt x="0" y="1192"/>
                </a:lnTo>
                <a:lnTo>
                  <a:pt x="988" y="1192"/>
                </a:lnTo>
                <a:lnTo>
                  <a:pt x="988" y="0"/>
                </a:lnTo>
                <a:lnTo>
                  <a:pt x="0" y="0"/>
                </a:lnTo>
                <a:close/>
              </a:path>
            </a:pathLst>
          </a:custGeom>
          <a:solidFill>
            <a:schemeClr val="accent1"/>
          </a:solidFill>
          <a:ln w="25400" cap="flat" cmpd="sng">
            <a:solidFill>
              <a:srgbClr val="1E608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09" name="Google Shape;7209;p146"/>
          <p:cNvSpPr/>
          <p:nvPr/>
        </p:nvSpPr>
        <p:spPr>
          <a:xfrm>
            <a:off x="6942138" y="3522663"/>
            <a:ext cx="1785937" cy="1876425"/>
          </a:xfrm>
          <a:custGeom>
            <a:avLst/>
            <a:gdLst/>
            <a:ahLst/>
            <a:cxnLst/>
            <a:rect l="l" t="t" r="r" b="b"/>
            <a:pathLst>
              <a:path w="1125" h="1182" extrusionOk="0">
                <a:moveTo>
                  <a:pt x="988" y="379"/>
                </a:moveTo>
                <a:lnTo>
                  <a:pt x="988" y="0"/>
                </a:lnTo>
                <a:lnTo>
                  <a:pt x="127" y="0"/>
                </a:lnTo>
                <a:lnTo>
                  <a:pt x="0" y="117"/>
                </a:lnTo>
                <a:lnTo>
                  <a:pt x="0" y="1182"/>
                </a:lnTo>
                <a:lnTo>
                  <a:pt x="988" y="1182"/>
                </a:lnTo>
                <a:lnTo>
                  <a:pt x="988" y="630"/>
                </a:lnTo>
                <a:lnTo>
                  <a:pt x="1125" y="504"/>
                </a:lnTo>
                <a:lnTo>
                  <a:pt x="988" y="379"/>
                </a:lnTo>
                <a:close/>
              </a:path>
            </a:pathLst>
          </a:custGeom>
          <a:solidFill>
            <a:schemeClr val="accent3"/>
          </a:solidFill>
          <a:ln w="25400" cap="flat" cmpd="sng">
            <a:solidFill>
              <a:srgbClr val="76923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10" name="Google Shape;7210;p146"/>
          <p:cNvSpPr/>
          <p:nvPr/>
        </p:nvSpPr>
        <p:spPr>
          <a:xfrm>
            <a:off x="8275638" y="1530350"/>
            <a:ext cx="1890712" cy="3862388"/>
          </a:xfrm>
          <a:custGeom>
            <a:avLst/>
            <a:gdLst/>
            <a:ahLst/>
            <a:cxnLst/>
            <a:rect l="l" t="t" r="r" b="b"/>
            <a:pathLst>
              <a:path w="1191" h="2433" extrusionOk="0">
                <a:moveTo>
                  <a:pt x="186" y="0"/>
                </a:moveTo>
                <a:lnTo>
                  <a:pt x="186" y="349"/>
                </a:lnTo>
                <a:lnTo>
                  <a:pt x="0" y="519"/>
                </a:lnTo>
                <a:lnTo>
                  <a:pt x="186" y="690"/>
                </a:lnTo>
                <a:lnTo>
                  <a:pt x="186" y="1190"/>
                </a:lnTo>
                <a:lnTo>
                  <a:pt x="186" y="1605"/>
                </a:lnTo>
                <a:lnTo>
                  <a:pt x="354" y="1759"/>
                </a:lnTo>
                <a:lnTo>
                  <a:pt x="186" y="1913"/>
                </a:lnTo>
                <a:lnTo>
                  <a:pt x="186" y="2433"/>
                </a:lnTo>
                <a:lnTo>
                  <a:pt x="1191" y="2433"/>
                </a:lnTo>
                <a:lnTo>
                  <a:pt x="1191" y="0"/>
                </a:lnTo>
                <a:lnTo>
                  <a:pt x="186" y="0"/>
                </a:lnTo>
                <a:close/>
              </a:path>
            </a:pathLst>
          </a:custGeom>
          <a:solidFill>
            <a:schemeClr val="accent3"/>
          </a:solidFill>
          <a:ln w="25400" cap="flat" cmpd="sng">
            <a:solidFill>
              <a:srgbClr val="76923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11" name="Google Shape;7211;p146"/>
          <p:cNvSpPr/>
          <p:nvPr/>
        </p:nvSpPr>
        <p:spPr>
          <a:xfrm>
            <a:off x="6942138" y="1544638"/>
            <a:ext cx="1568450" cy="1878013"/>
          </a:xfrm>
          <a:custGeom>
            <a:avLst/>
            <a:gdLst/>
            <a:ahLst/>
            <a:cxnLst/>
            <a:rect l="l" t="t" r="r" b="b"/>
            <a:pathLst>
              <a:path w="988" h="1183" extrusionOk="0">
                <a:moveTo>
                  <a:pt x="988" y="710"/>
                </a:moveTo>
                <a:lnTo>
                  <a:pt x="771" y="510"/>
                </a:lnTo>
                <a:lnTo>
                  <a:pt x="988" y="311"/>
                </a:lnTo>
                <a:lnTo>
                  <a:pt x="988" y="0"/>
                </a:lnTo>
                <a:lnTo>
                  <a:pt x="0" y="0"/>
                </a:lnTo>
                <a:lnTo>
                  <a:pt x="0" y="1058"/>
                </a:lnTo>
                <a:lnTo>
                  <a:pt x="136" y="1183"/>
                </a:lnTo>
                <a:lnTo>
                  <a:pt x="988" y="1183"/>
                </a:lnTo>
                <a:lnTo>
                  <a:pt x="988" y="710"/>
                </a:lnTo>
                <a:close/>
              </a:path>
            </a:pathLst>
          </a:custGeom>
          <a:solidFill>
            <a:schemeClr val="accent3"/>
          </a:solidFill>
          <a:ln w="25400" cap="flat" cmpd="sng">
            <a:solidFill>
              <a:srgbClr val="76923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12" name="Google Shape;7212;p146"/>
          <p:cNvSpPr txBox="1"/>
          <p:nvPr/>
        </p:nvSpPr>
        <p:spPr>
          <a:xfrm>
            <a:off x="1944188" y="3174304"/>
            <a:ext cx="16240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2"/>
                </a:solidFill>
                <a:latin typeface="Lato"/>
                <a:ea typeface="Lato"/>
                <a:cs typeface="Lato"/>
                <a:sym typeface="Lato"/>
              </a:rPr>
              <a:t>Value Creation</a:t>
            </a:r>
            <a:endParaRPr/>
          </a:p>
          <a:p>
            <a:pPr marL="0" marR="0" lvl="0" indent="0" algn="l" rtl="0">
              <a:spcBef>
                <a:spcPts val="0"/>
              </a:spcBef>
              <a:spcAft>
                <a:spcPts val="0"/>
              </a:spcAft>
              <a:buNone/>
            </a:pPr>
            <a:r>
              <a:rPr lang="en-US" sz="1400" b="1">
                <a:solidFill>
                  <a:schemeClr val="lt2"/>
                </a:solidFill>
                <a:latin typeface="Lato"/>
                <a:ea typeface="Lato"/>
                <a:cs typeface="Lato"/>
                <a:sym typeface="Lato"/>
              </a:rPr>
              <a:t>Partners</a:t>
            </a:r>
            <a:endParaRPr/>
          </a:p>
        </p:txBody>
      </p:sp>
      <p:sp>
        <p:nvSpPr>
          <p:cNvPr id="7213" name="Google Shape;7213;p146"/>
          <p:cNvSpPr/>
          <p:nvPr/>
        </p:nvSpPr>
        <p:spPr>
          <a:xfrm>
            <a:off x="1944186" y="3636564"/>
            <a:ext cx="1589590"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2"/>
                </a:solidFill>
                <a:latin typeface="Lato Light"/>
                <a:ea typeface="Lato Light"/>
                <a:cs typeface="Lato Light"/>
                <a:sym typeface="Lato Light"/>
              </a:rPr>
              <a:t>External entities that enable any of the other aspect of business.</a:t>
            </a:r>
            <a:endParaRPr sz="1100">
              <a:solidFill>
                <a:schemeClr val="lt2"/>
              </a:solidFill>
              <a:latin typeface="Lato Light"/>
              <a:ea typeface="Lato Light"/>
              <a:cs typeface="Lato Light"/>
              <a:sym typeface="Lato Light"/>
            </a:endParaRPr>
          </a:p>
        </p:txBody>
      </p:sp>
      <p:sp>
        <p:nvSpPr>
          <p:cNvPr id="7214" name="Google Shape;7214;p146"/>
          <p:cNvSpPr txBox="1"/>
          <p:nvPr/>
        </p:nvSpPr>
        <p:spPr>
          <a:xfrm>
            <a:off x="3817939" y="2243506"/>
            <a:ext cx="16240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2"/>
                </a:solidFill>
                <a:latin typeface="Lato"/>
                <a:ea typeface="Lato"/>
                <a:cs typeface="Lato"/>
                <a:sym typeface="Lato"/>
              </a:rPr>
              <a:t>Enabling Process</a:t>
            </a:r>
            <a:endParaRPr/>
          </a:p>
          <a:p>
            <a:pPr marL="0" marR="0" lvl="0" indent="0" algn="l" rtl="0">
              <a:spcBef>
                <a:spcPts val="0"/>
              </a:spcBef>
              <a:spcAft>
                <a:spcPts val="0"/>
              </a:spcAft>
              <a:buNone/>
            </a:pPr>
            <a:r>
              <a:rPr lang="en-US" sz="1200" b="1">
                <a:solidFill>
                  <a:schemeClr val="lt2"/>
                </a:solidFill>
                <a:latin typeface="Lato"/>
                <a:ea typeface="Lato"/>
                <a:cs typeface="Lato"/>
                <a:sym typeface="Lato"/>
              </a:rPr>
              <a:t>&amp; Resources</a:t>
            </a:r>
            <a:endParaRPr/>
          </a:p>
        </p:txBody>
      </p:sp>
      <p:sp>
        <p:nvSpPr>
          <p:cNvPr id="7215" name="Google Shape;7215;p146"/>
          <p:cNvSpPr/>
          <p:nvPr/>
        </p:nvSpPr>
        <p:spPr>
          <a:xfrm>
            <a:off x="3817937" y="2625364"/>
            <a:ext cx="145891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2"/>
                </a:solidFill>
                <a:latin typeface="Lato Light"/>
                <a:ea typeface="Lato Light"/>
                <a:cs typeface="Lato Light"/>
                <a:sym typeface="Lato Light"/>
              </a:rPr>
              <a:t>External entities that enable any of the other aspect of business.</a:t>
            </a:r>
            <a:endParaRPr sz="1050">
              <a:solidFill>
                <a:schemeClr val="lt2"/>
              </a:solidFill>
              <a:latin typeface="Lato Light"/>
              <a:ea typeface="Lato Light"/>
              <a:cs typeface="Lato Light"/>
              <a:sym typeface="Lato Light"/>
            </a:endParaRPr>
          </a:p>
        </p:txBody>
      </p:sp>
      <p:sp>
        <p:nvSpPr>
          <p:cNvPr id="7216" name="Google Shape;7216;p146"/>
          <p:cNvSpPr txBox="1"/>
          <p:nvPr/>
        </p:nvSpPr>
        <p:spPr>
          <a:xfrm>
            <a:off x="3769316" y="4195313"/>
            <a:ext cx="16240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2"/>
                </a:solidFill>
                <a:latin typeface="Lato"/>
                <a:ea typeface="Lato"/>
                <a:cs typeface="Lato"/>
                <a:sym typeface="Lato"/>
              </a:rPr>
              <a:t>Core Process</a:t>
            </a:r>
            <a:endParaRPr/>
          </a:p>
          <a:p>
            <a:pPr marL="0" marR="0" lvl="0" indent="0" algn="l" rtl="0">
              <a:spcBef>
                <a:spcPts val="0"/>
              </a:spcBef>
              <a:spcAft>
                <a:spcPts val="0"/>
              </a:spcAft>
              <a:buNone/>
            </a:pPr>
            <a:r>
              <a:rPr lang="en-US" sz="1200" b="1">
                <a:solidFill>
                  <a:schemeClr val="lt2"/>
                </a:solidFill>
                <a:latin typeface="Lato"/>
                <a:ea typeface="Lato"/>
                <a:cs typeface="Lato"/>
                <a:sym typeface="Lato"/>
              </a:rPr>
              <a:t>&amp; Resources</a:t>
            </a:r>
            <a:endParaRPr/>
          </a:p>
        </p:txBody>
      </p:sp>
      <p:sp>
        <p:nvSpPr>
          <p:cNvPr id="7217" name="Google Shape;7217;p146"/>
          <p:cNvSpPr/>
          <p:nvPr/>
        </p:nvSpPr>
        <p:spPr>
          <a:xfrm>
            <a:off x="3769314" y="4576154"/>
            <a:ext cx="158959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2"/>
                </a:solidFill>
                <a:latin typeface="Lato Light"/>
                <a:ea typeface="Lato Light"/>
                <a:cs typeface="Lato Light"/>
                <a:sym typeface="Lato Light"/>
              </a:rPr>
              <a:t>External entities that enable any of the other aspect of business.</a:t>
            </a:r>
            <a:endParaRPr sz="1050">
              <a:solidFill>
                <a:schemeClr val="lt2"/>
              </a:solidFill>
              <a:latin typeface="Lato Light"/>
              <a:ea typeface="Lato Light"/>
              <a:cs typeface="Lato Light"/>
              <a:sym typeface="Lato Light"/>
            </a:endParaRPr>
          </a:p>
        </p:txBody>
      </p:sp>
      <p:sp>
        <p:nvSpPr>
          <p:cNvPr id="7218" name="Google Shape;7218;p146"/>
          <p:cNvSpPr/>
          <p:nvPr/>
        </p:nvSpPr>
        <p:spPr>
          <a:xfrm>
            <a:off x="5541264" y="2631891"/>
            <a:ext cx="138455" cy="138455"/>
          </a:xfrm>
          <a:prstGeom prst="ellipse">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219" name="Google Shape;7219;p146"/>
          <p:cNvSpPr/>
          <p:nvPr/>
        </p:nvSpPr>
        <p:spPr>
          <a:xfrm>
            <a:off x="5541264" y="4173380"/>
            <a:ext cx="138455" cy="138455"/>
          </a:xfrm>
          <a:prstGeom prst="ellipse">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220" name="Google Shape;7220;p146"/>
          <p:cNvSpPr txBox="1"/>
          <p:nvPr/>
        </p:nvSpPr>
        <p:spPr>
          <a:xfrm>
            <a:off x="6946723" y="2277158"/>
            <a:ext cx="16240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2"/>
                </a:solidFill>
                <a:latin typeface="Lato"/>
                <a:ea typeface="Lato"/>
                <a:cs typeface="Lato"/>
                <a:sym typeface="Lato"/>
              </a:rPr>
              <a:t>Customer</a:t>
            </a:r>
            <a:endParaRPr/>
          </a:p>
          <a:p>
            <a:pPr marL="0" marR="0" lvl="0" indent="0" algn="l" rtl="0">
              <a:spcBef>
                <a:spcPts val="0"/>
              </a:spcBef>
              <a:spcAft>
                <a:spcPts val="0"/>
              </a:spcAft>
              <a:buNone/>
            </a:pPr>
            <a:r>
              <a:rPr lang="en-US" sz="1200" b="1">
                <a:solidFill>
                  <a:schemeClr val="lt2"/>
                </a:solidFill>
                <a:latin typeface="Lato"/>
                <a:ea typeface="Lato"/>
                <a:cs typeface="Lato"/>
                <a:sym typeface="Lato"/>
              </a:rPr>
              <a:t>Experience</a:t>
            </a:r>
            <a:endParaRPr/>
          </a:p>
        </p:txBody>
      </p:sp>
      <p:sp>
        <p:nvSpPr>
          <p:cNvPr id="7221" name="Google Shape;7221;p146"/>
          <p:cNvSpPr/>
          <p:nvPr/>
        </p:nvSpPr>
        <p:spPr>
          <a:xfrm>
            <a:off x="6946723" y="2657999"/>
            <a:ext cx="158959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2"/>
                </a:solidFill>
                <a:latin typeface="Lato Light"/>
                <a:ea typeface="Lato Light"/>
                <a:cs typeface="Lato Light"/>
                <a:sym typeface="Lato Light"/>
              </a:rPr>
              <a:t>External entities that enable any of the other aspect of business.</a:t>
            </a:r>
            <a:endParaRPr sz="1050">
              <a:solidFill>
                <a:schemeClr val="lt2"/>
              </a:solidFill>
              <a:latin typeface="Lato Light"/>
              <a:ea typeface="Lato Light"/>
              <a:cs typeface="Lato Light"/>
              <a:sym typeface="Lato Light"/>
            </a:endParaRPr>
          </a:p>
        </p:txBody>
      </p:sp>
      <p:sp>
        <p:nvSpPr>
          <p:cNvPr id="7222" name="Google Shape;7222;p146"/>
          <p:cNvSpPr txBox="1"/>
          <p:nvPr/>
        </p:nvSpPr>
        <p:spPr>
          <a:xfrm>
            <a:off x="6946723" y="4427045"/>
            <a:ext cx="16240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2"/>
                </a:solidFill>
                <a:latin typeface="Lato"/>
                <a:ea typeface="Lato"/>
                <a:cs typeface="Lato"/>
                <a:sym typeface="Lato"/>
              </a:rPr>
              <a:t>Distribution</a:t>
            </a:r>
            <a:endParaRPr/>
          </a:p>
          <a:p>
            <a:pPr marL="0" marR="0" lvl="0" indent="0" algn="l" rtl="0">
              <a:spcBef>
                <a:spcPts val="0"/>
              </a:spcBef>
              <a:spcAft>
                <a:spcPts val="0"/>
              </a:spcAft>
              <a:buNone/>
            </a:pPr>
            <a:r>
              <a:rPr lang="en-US" sz="1200" b="1">
                <a:solidFill>
                  <a:schemeClr val="lt2"/>
                </a:solidFill>
                <a:latin typeface="Lato"/>
                <a:ea typeface="Lato"/>
                <a:cs typeface="Lato"/>
                <a:sym typeface="Lato"/>
              </a:rPr>
              <a:t>Channels</a:t>
            </a:r>
            <a:endParaRPr/>
          </a:p>
        </p:txBody>
      </p:sp>
      <p:sp>
        <p:nvSpPr>
          <p:cNvPr id="7223" name="Google Shape;7223;p146"/>
          <p:cNvSpPr/>
          <p:nvPr/>
        </p:nvSpPr>
        <p:spPr>
          <a:xfrm>
            <a:off x="6946723" y="4814149"/>
            <a:ext cx="158959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2"/>
                </a:solidFill>
                <a:latin typeface="Lato Light"/>
                <a:ea typeface="Lato Light"/>
                <a:cs typeface="Lato Light"/>
                <a:sym typeface="Lato Light"/>
              </a:rPr>
              <a:t>The pathways that the customers interface with</a:t>
            </a:r>
            <a:endParaRPr sz="1050">
              <a:solidFill>
                <a:schemeClr val="lt2"/>
              </a:solidFill>
              <a:latin typeface="Lato Light"/>
              <a:ea typeface="Lato Light"/>
              <a:cs typeface="Lato Light"/>
              <a:sym typeface="Lato Light"/>
            </a:endParaRPr>
          </a:p>
        </p:txBody>
      </p:sp>
      <p:sp>
        <p:nvSpPr>
          <p:cNvPr id="7224" name="Google Shape;7224;p146"/>
          <p:cNvSpPr txBox="1"/>
          <p:nvPr/>
        </p:nvSpPr>
        <p:spPr>
          <a:xfrm>
            <a:off x="5298764" y="1932883"/>
            <a:ext cx="16240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2"/>
                </a:solidFill>
                <a:latin typeface="Lato"/>
                <a:ea typeface="Lato"/>
                <a:cs typeface="Lato"/>
                <a:sym typeface="Lato"/>
              </a:rPr>
              <a:t>Brand Strategy</a:t>
            </a:r>
            <a:endParaRPr/>
          </a:p>
        </p:txBody>
      </p:sp>
      <p:sp>
        <p:nvSpPr>
          <p:cNvPr id="7225" name="Google Shape;7225;p146"/>
          <p:cNvSpPr txBox="1"/>
          <p:nvPr/>
        </p:nvSpPr>
        <p:spPr>
          <a:xfrm>
            <a:off x="5298764" y="3347062"/>
            <a:ext cx="16240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2"/>
                </a:solidFill>
                <a:latin typeface="Lato"/>
                <a:ea typeface="Lato"/>
                <a:cs typeface="Lato"/>
                <a:sym typeface="Lato"/>
              </a:rPr>
              <a:t>Core Offering</a:t>
            </a:r>
            <a:endParaRPr/>
          </a:p>
        </p:txBody>
      </p:sp>
      <p:sp>
        <p:nvSpPr>
          <p:cNvPr id="7226" name="Google Shape;7226;p146"/>
          <p:cNvSpPr/>
          <p:nvPr/>
        </p:nvSpPr>
        <p:spPr>
          <a:xfrm>
            <a:off x="5298764" y="3560307"/>
            <a:ext cx="158959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2"/>
                </a:solidFill>
                <a:latin typeface="Lato Light"/>
                <a:ea typeface="Lato Light"/>
                <a:cs typeface="Lato Light"/>
                <a:sym typeface="Lato Light"/>
              </a:rPr>
              <a:t>Solution that delivers</a:t>
            </a:r>
            <a:endParaRPr/>
          </a:p>
          <a:p>
            <a:pPr marL="0" marR="0" lvl="0" indent="0" algn="l" rtl="0">
              <a:spcBef>
                <a:spcPts val="0"/>
              </a:spcBef>
              <a:spcAft>
                <a:spcPts val="0"/>
              </a:spcAft>
              <a:buNone/>
            </a:pPr>
            <a:r>
              <a:rPr lang="en-US" sz="1050">
                <a:solidFill>
                  <a:schemeClr val="lt2"/>
                </a:solidFill>
                <a:latin typeface="Lato Light"/>
                <a:ea typeface="Lato Light"/>
                <a:cs typeface="Lato Light"/>
                <a:sym typeface="Lato Light"/>
              </a:rPr>
              <a:t>The value proposition</a:t>
            </a:r>
            <a:endParaRPr sz="1050">
              <a:solidFill>
                <a:schemeClr val="lt2"/>
              </a:solidFill>
              <a:latin typeface="Lato Light"/>
              <a:ea typeface="Lato Light"/>
              <a:cs typeface="Lato Light"/>
              <a:sym typeface="Lato Light"/>
            </a:endParaRPr>
          </a:p>
        </p:txBody>
      </p:sp>
      <p:sp>
        <p:nvSpPr>
          <p:cNvPr id="7227" name="Google Shape;7227;p146"/>
          <p:cNvSpPr txBox="1"/>
          <p:nvPr/>
        </p:nvSpPr>
        <p:spPr>
          <a:xfrm>
            <a:off x="5298764" y="4694318"/>
            <a:ext cx="16240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2"/>
                </a:solidFill>
                <a:latin typeface="Lato"/>
                <a:ea typeface="Lato"/>
                <a:cs typeface="Lato"/>
                <a:sym typeface="Lato"/>
              </a:rPr>
              <a:t>Complementary</a:t>
            </a:r>
            <a:endParaRPr/>
          </a:p>
          <a:p>
            <a:pPr marL="0" marR="0" lvl="0" indent="0" algn="l" rtl="0">
              <a:spcBef>
                <a:spcPts val="0"/>
              </a:spcBef>
              <a:spcAft>
                <a:spcPts val="0"/>
              </a:spcAft>
              <a:buNone/>
            </a:pPr>
            <a:r>
              <a:rPr lang="en-US" sz="1200" b="1">
                <a:solidFill>
                  <a:schemeClr val="lt2"/>
                </a:solidFill>
                <a:latin typeface="Lato"/>
                <a:ea typeface="Lato"/>
                <a:cs typeface="Lato"/>
                <a:sym typeface="Lato"/>
              </a:rPr>
              <a:t>Offering</a:t>
            </a:r>
            <a:endParaRPr/>
          </a:p>
        </p:txBody>
      </p:sp>
      <p:sp>
        <p:nvSpPr>
          <p:cNvPr id="7228" name="Google Shape;7228;p146"/>
          <p:cNvSpPr/>
          <p:nvPr/>
        </p:nvSpPr>
        <p:spPr>
          <a:xfrm>
            <a:off x="5298764" y="5068896"/>
            <a:ext cx="158959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lt2"/>
                </a:solidFill>
                <a:latin typeface="Lato Light"/>
                <a:ea typeface="Lato Light"/>
                <a:cs typeface="Lato Light"/>
                <a:sym typeface="Lato Light"/>
              </a:rPr>
              <a:t>Related Solution</a:t>
            </a:r>
            <a:endParaRPr sz="1050">
              <a:solidFill>
                <a:schemeClr val="lt2"/>
              </a:solidFill>
              <a:latin typeface="Lato Light"/>
              <a:ea typeface="Lato Light"/>
              <a:cs typeface="Lato Light"/>
              <a:sym typeface="Lato Light"/>
            </a:endParaRPr>
          </a:p>
        </p:txBody>
      </p:sp>
      <p:sp>
        <p:nvSpPr>
          <p:cNvPr id="7229" name="Google Shape;7229;p146"/>
          <p:cNvSpPr txBox="1"/>
          <p:nvPr/>
        </p:nvSpPr>
        <p:spPr>
          <a:xfrm>
            <a:off x="8655972" y="3347062"/>
            <a:ext cx="16240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2"/>
                </a:solidFill>
                <a:latin typeface="Lato"/>
                <a:ea typeface="Lato"/>
                <a:cs typeface="Lato"/>
                <a:sym typeface="Lato"/>
              </a:rPr>
              <a:t>Customer</a:t>
            </a:r>
            <a:endParaRPr/>
          </a:p>
          <a:p>
            <a:pPr marL="0" marR="0" lvl="0" indent="0" algn="l" rtl="0">
              <a:spcBef>
                <a:spcPts val="0"/>
              </a:spcBef>
              <a:spcAft>
                <a:spcPts val="0"/>
              </a:spcAft>
              <a:buNone/>
            </a:pPr>
            <a:r>
              <a:rPr lang="en-US" sz="1400" b="1">
                <a:solidFill>
                  <a:schemeClr val="lt2"/>
                </a:solidFill>
                <a:latin typeface="Lato"/>
                <a:ea typeface="Lato"/>
                <a:cs typeface="Lato"/>
                <a:sym typeface="Lato"/>
              </a:rPr>
              <a:t>Segment</a:t>
            </a:r>
            <a:endParaRPr/>
          </a:p>
        </p:txBody>
      </p:sp>
      <p:sp>
        <p:nvSpPr>
          <p:cNvPr id="7230" name="Google Shape;7230;p146"/>
          <p:cNvSpPr/>
          <p:nvPr/>
        </p:nvSpPr>
        <p:spPr>
          <a:xfrm>
            <a:off x="8655970" y="3790533"/>
            <a:ext cx="158959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2"/>
                </a:solidFill>
                <a:latin typeface="Lato Light"/>
                <a:ea typeface="Lato Light"/>
                <a:cs typeface="Lato Light"/>
                <a:sym typeface="Lato Light"/>
              </a:rPr>
              <a:t>The end user</a:t>
            </a:r>
            <a:endParaRPr sz="1100">
              <a:solidFill>
                <a:schemeClr val="lt2"/>
              </a:solidFill>
              <a:latin typeface="Lato Light"/>
              <a:ea typeface="Lato Light"/>
              <a:cs typeface="Lato Light"/>
              <a:sym typeface="Lato Light"/>
            </a:endParaRPr>
          </a:p>
        </p:txBody>
      </p:sp>
      <p:sp>
        <p:nvSpPr>
          <p:cNvPr id="7231" name="Google Shape;7231;p146"/>
          <p:cNvSpPr txBox="1"/>
          <p:nvPr/>
        </p:nvSpPr>
        <p:spPr>
          <a:xfrm>
            <a:off x="1968302" y="6001471"/>
            <a:ext cx="16240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2"/>
                </a:solidFill>
                <a:latin typeface="Lato"/>
                <a:ea typeface="Lato"/>
                <a:cs typeface="Lato"/>
                <a:sym typeface="Lato"/>
              </a:rPr>
              <a:t>Cost Structure</a:t>
            </a:r>
            <a:endParaRPr/>
          </a:p>
        </p:txBody>
      </p:sp>
      <p:sp>
        <p:nvSpPr>
          <p:cNvPr id="7232" name="Google Shape;7232;p146"/>
          <p:cNvSpPr/>
          <p:nvPr/>
        </p:nvSpPr>
        <p:spPr>
          <a:xfrm>
            <a:off x="1968299" y="6225545"/>
            <a:ext cx="409268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2"/>
                </a:solidFill>
                <a:latin typeface="Lato Light"/>
                <a:ea typeface="Lato Light"/>
                <a:cs typeface="Lato Light"/>
                <a:sym typeface="Lato Light"/>
              </a:rPr>
              <a:t>Cost to create and deliver value and to sustain the business model</a:t>
            </a:r>
            <a:endParaRPr sz="1100">
              <a:solidFill>
                <a:schemeClr val="lt2"/>
              </a:solidFill>
              <a:latin typeface="Lato Light"/>
              <a:ea typeface="Lato Light"/>
              <a:cs typeface="Lato Light"/>
              <a:sym typeface="Lato Light"/>
            </a:endParaRPr>
          </a:p>
        </p:txBody>
      </p:sp>
      <p:sp>
        <p:nvSpPr>
          <p:cNvPr id="7233" name="Google Shape;7233;p146"/>
          <p:cNvSpPr txBox="1"/>
          <p:nvPr/>
        </p:nvSpPr>
        <p:spPr>
          <a:xfrm>
            <a:off x="6404278" y="6001471"/>
            <a:ext cx="16240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2"/>
                </a:solidFill>
                <a:latin typeface="Lato"/>
                <a:ea typeface="Lato"/>
                <a:cs typeface="Lato"/>
                <a:sym typeface="Lato"/>
              </a:rPr>
              <a:t>Revenue Streams</a:t>
            </a:r>
            <a:endParaRPr/>
          </a:p>
        </p:txBody>
      </p:sp>
      <p:sp>
        <p:nvSpPr>
          <p:cNvPr id="7234" name="Google Shape;7234;p146"/>
          <p:cNvSpPr/>
          <p:nvPr/>
        </p:nvSpPr>
        <p:spPr>
          <a:xfrm>
            <a:off x="6404275" y="6225545"/>
            <a:ext cx="225169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2"/>
                </a:solidFill>
                <a:latin typeface="Lato Light"/>
                <a:ea typeface="Lato Light"/>
                <a:cs typeface="Lato Light"/>
                <a:sym typeface="Lato Light"/>
              </a:rPr>
              <a:t>Methods to generate revenue</a:t>
            </a:r>
            <a:endParaRPr sz="1100">
              <a:solidFill>
                <a:schemeClr val="lt2"/>
              </a:solidFill>
              <a:latin typeface="Lato Light"/>
              <a:ea typeface="Lato Light"/>
              <a:cs typeface="Lato Light"/>
              <a:sym typeface="Lato Light"/>
            </a:endParaRPr>
          </a:p>
        </p:txBody>
      </p:sp>
      <p:sp>
        <p:nvSpPr>
          <p:cNvPr id="7235" name="Google Shape;7235;p146"/>
          <p:cNvSpPr/>
          <p:nvPr/>
        </p:nvSpPr>
        <p:spPr>
          <a:xfrm>
            <a:off x="2117281" y="2579938"/>
            <a:ext cx="627746" cy="512764"/>
          </a:xfrm>
          <a:custGeom>
            <a:avLst/>
            <a:gdLst/>
            <a:ahLst/>
            <a:cxnLst/>
            <a:rect l="l" t="t" r="r" b="b"/>
            <a:pathLst>
              <a:path w="176" h="144" extrusionOk="0">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36" name="Google Shape;7236;p146"/>
          <p:cNvSpPr/>
          <p:nvPr/>
        </p:nvSpPr>
        <p:spPr>
          <a:xfrm>
            <a:off x="3919898" y="1712949"/>
            <a:ext cx="373120" cy="456789"/>
          </a:xfrm>
          <a:custGeom>
            <a:avLst/>
            <a:gdLst/>
            <a:ahLst/>
            <a:cxnLst/>
            <a:rect l="l" t="t" r="r" b="b"/>
            <a:pathLst>
              <a:path w="144" h="176" extrusionOk="0">
                <a:moveTo>
                  <a:pt x="28" y="88"/>
                </a:moveTo>
                <a:cubicBezTo>
                  <a:pt x="76" y="88"/>
                  <a:pt x="76" y="88"/>
                  <a:pt x="76" y="88"/>
                </a:cubicBezTo>
                <a:cubicBezTo>
                  <a:pt x="78" y="88"/>
                  <a:pt x="80" y="86"/>
                  <a:pt x="80" y="84"/>
                </a:cubicBezTo>
                <a:cubicBezTo>
                  <a:pt x="80" y="82"/>
                  <a:pt x="78" y="80"/>
                  <a:pt x="76" y="80"/>
                </a:cubicBezTo>
                <a:cubicBezTo>
                  <a:pt x="28" y="80"/>
                  <a:pt x="28" y="80"/>
                  <a:pt x="28" y="80"/>
                </a:cubicBezTo>
                <a:cubicBezTo>
                  <a:pt x="26" y="80"/>
                  <a:pt x="24" y="82"/>
                  <a:pt x="24" y="84"/>
                </a:cubicBezTo>
                <a:cubicBezTo>
                  <a:pt x="24" y="86"/>
                  <a:pt x="26" y="88"/>
                  <a:pt x="28" y="88"/>
                </a:cubicBezTo>
                <a:moveTo>
                  <a:pt x="28" y="112"/>
                </a:moveTo>
                <a:cubicBezTo>
                  <a:pt x="116" y="112"/>
                  <a:pt x="116" y="112"/>
                  <a:pt x="116" y="112"/>
                </a:cubicBezTo>
                <a:cubicBezTo>
                  <a:pt x="118" y="112"/>
                  <a:pt x="120" y="110"/>
                  <a:pt x="120" y="108"/>
                </a:cubicBezTo>
                <a:cubicBezTo>
                  <a:pt x="120" y="106"/>
                  <a:pt x="118" y="104"/>
                  <a:pt x="116" y="104"/>
                </a:cubicBezTo>
                <a:cubicBezTo>
                  <a:pt x="28" y="104"/>
                  <a:pt x="28" y="104"/>
                  <a:pt x="28" y="104"/>
                </a:cubicBezTo>
                <a:cubicBezTo>
                  <a:pt x="26" y="104"/>
                  <a:pt x="24" y="106"/>
                  <a:pt x="24" y="108"/>
                </a:cubicBezTo>
                <a:cubicBezTo>
                  <a:pt x="24" y="110"/>
                  <a:pt x="26" y="112"/>
                  <a:pt x="28" y="112"/>
                </a:cubicBezTo>
                <a:moveTo>
                  <a:pt x="28" y="136"/>
                </a:moveTo>
                <a:cubicBezTo>
                  <a:pt x="100" y="136"/>
                  <a:pt x="100" y="136"/>
                  <a:pt x="100" y="136"/>
                </a:cubicBezTo>
                <a:cubicBezTo>
                  <a:pt x="102" y="136"/>
                  <a:pt x="104" y="134"/>
                  <a:pt x="104" y="132"/>
                </a:cubicBezTo>
                <a:cubicBezTo>
                  <a:pt x="104" y="130"/>
                  <a:pt x="102" y="128"/>
                  <a:pt x="100" y="128"/>
                </a:cubicBezTo>
                <a:cubicBezTo>
                  <a:pt x="28" y="128"/>
                  <a:pt x="28" y="128"/>
                  <a:pt x="28" y="128"/>
                </a:cubicBezTo>
                <a:cubicBezTo>
                  <a:pt x="26" y="128"/>
                  <a:pt x="24" y="130"/>
                  <a:pt x="24" y="132"/>
                </a:cubicBezTo>
                <a:cubicBezTo>
                  <a:pt x="24" y="134"/>
                  <a:pt x="26" y="136"/>
                  <a:pt x="28" y="136"/>
                </a:cubicBezTo>
                <a:moveTo>
                  <a:pt x="136" y="24"/>
                </a:moveTo>
                <a:cubicBezTo>
                  <a:pt x="104" y="24"/>
                  <a:pt x="104" y="24"/>
                  <a:pt x="104" y="24"/>
                </a:cubicBezTo>
                <a:cubicBezTo>
                  <a:pt x="104" y="16"/>
                  <a:pt x="104" y="16"/>
                  <a:pt x="104" y="16"/>
                </a:cubicBezTo>
                <a:cubicBezTo>
                  <a:pt x="104" y="12"/>
                  <a:pt x="100" y="8"/>
                  <a:pt x="96" y="8"/>
                </a:cubicBezTo>
                <a:cubicBezTo>
                  <a:pt x="80" y="8"/>
                  <a:pt x="80" y="8"/>
                  <a:pt x="80" y="8"/>
                </a:cubicBezTo>
                <a:cubicBezTo>
                  <a:pt x="80" y="4"/>
                  <a:pt x="76" y="0"/>
                  <a:pt x="72" y="0"/>
                </a:cubicBezTo>
                <a:cubicBezTo>
                  <a:pt x="68" y="0"/>
                  <a:pt x="64" y="4"/>
                  <a:pt x="64" y="8"/>
                </a:cubicBezTo>
                <a:cubicBezTo>
                  <a:pt x="48" y="8"/>
                  <a:pt x="48" y="8"/>
                  <a:pt x="48" y="8"/>
                </a:cubicBezTo>
                <a:cubicBezTo>
                  <a:pt x="44" y="8"/>
                  <a:pt x="40" y="12"/>
                  <a:pt x="40" y="16"/>
                </a:cubicBezTo>
                <a:cubicBezTo>
                  <a:pt x="40" y="24"/>
                  <a:pt x="40" y="24"/>
                  <a:pt x="40" y="24"/>
                </a:cubicBezTo>
                <a:cubicBezTo>
                  <a:pt x="8" y="24"/>
                  <a:pt x="8" y="24"/>
                  <a:pt x="8" y="24"/>
                </a:cubicBezTo>
                <a:cubicBezTo>
                  <a:pt x="4" y="24"/>
                  <a:pt x="0" y="28"/>
                  <a:pt x="0" y="32"/>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32"/>
                  <a:pt x="144" y="32"/>
                  <a:pt x="144" y="32"/>
                </a:cubicBezTo>
                <a:cubicBezTo>
                  <a:pt x="144" y="28"/>
                  <a:pt x="140" y="24"/>
                  <a:pt x="136" y="24"/>
                </a:cubicBezTo>
                <a:moveTo>
                  <a:pt x="48" y="16"/>
                </a:moveTo>
                <a:cubicBezTo>
                  <a:pt x="96" y="16"/>
                  <a:pt x="96" y="16"/>
                  <a:pt x="96" y="16"/>
                </a:cubicBezTo>
                <a:cubicBezTo>
                  <a:pt x="96" y="32"/>
                  <a:pt x="96" y="32"/>
                  <a:pt x="96" y="32"/>
                </a:cubicBezTo>
                <a:cubicBezTo>
                  <a:pt x="48" y="32"/>
                  <a:pt x="48" y="32"/>
                  <a:pt x="48" y="32"/>
                </a:cubicBezTo>
                <a:lnTo>
                  <a:pt x="48" y="16"/>
                </a:lnTo>
                <a:close/>
                <a:moveTo>
                  <a:pt x="136" y="168"/>
                </a:moveTo>
                <a:cubicBezTo>
                  <a:pt x="8" y="168"/>
                  <a:pt x="8" y="168"/>
                  <a:pt x="8" y="168"/>
                </a:cubicBezTo>
                <a:cubicBezTo>
                  <a:pt x="8" y="56"/>
                  <a:pt x="8" y="56"/>
                  <a:pt x="8" y="56"/>
                </a:cubicBezTo>
                <a:cubicBezTo>
                  <a:pt x="136" y="56"/>
                  <a:pt x="136" y="56"/>
                  <a:pt x="136" y="56"/>
                </a:cubicBezTo>
                <a:lnTo>
                  <a:pt x="136" y="168"/>
                </a:lnTo>
                <a:close/>
                <a:moveTo>
                  <a:pt x="136" y="48"/>
                </a:moveTo>
                <a:cubicBezTo>
                  <a:pt x="8" y="48"/>
                  <a:pt x="8" y="48"/>
                  <a:pt x="8" y="48"/>
                </a:cubicBezTo>
                <a:cubicBezTo>
                  <a:pt x="8" y="32"/>
                  <a:pt x="8" y="32"/>
                  <a:pt x="8" y="32"/>
                </a:cubicBezTo>
                <a:cubicBezTo>
                  <a:pt x="40" y="32"/>
                  <a:pt x="40" y="32"/>
                  <a:pt x="40" y="32"/>
                </a:cubicBezTo>
                <a:cubicBezTo>
                  <a:pt x="40" y="36"/>
                  <a:pt x="44" y="40"/>
                  <a:pt x="48" y="40"/>
                </a:cubicBezTo>
                <a:cubicBezTo>
                  <a:pt x="96" y="40"/>
                  <a:pt x="96" y="40"/>
                  <a:pt x="96" y="40"/>
                </a:cubicBezTo>
                <a:cubicBezTo>
                  <a:pt x="100" y="40"/>
                  <a:pt x="104" y="36"/>
                  <a:pt x="104" y="32"/>
                </a:cubicBezTo>
                <a:cubicBezTo>
                  <a:pt x="136" y="32"/>
                  <a:pt x="136" y="32"/>
                  <a:pt x="136" y="32"/>
                </a:cubicBezTo>
                <a:lnTo>
                  <a:pt x="136" y="4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37" name="Google Shape;7237;p146"/>
          <p:cNvSpPr/>
          <p:nvPr/>
        </p:nvSpPr>
        <p:spPr>
          <a:xfrm>
            <a:off x="3880277" y="3717008"/>
            <a:ext cx="452363" cy="454890"/>
          </a:xfrm>
          <a:custGeom>
            <a:avLst/>
            <a:gdLst/>
            <a:ahLst/>
            <a:cxnLst/>
            <a:rect l="l" t="t" r="r" b="b"/>
            <a:pathLst>
              <a:path w="176" h="176" extrusionOk="0">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4" y="168"/>
                </a:moveTo>
                <a:cubicBezTo>
                  <a:pt x="43" y="166"/>
                  <a:pt x="10" y="133"/>
                  <a:pt x="8" y="92"/>
                </a:cubicBezTo>
                <a:cubicBezTo>
                  <a:pt x="25" y="92"/>
                  <a:pt x="25" y="92"/>
                  <a:pt x="25" y="92"/>
                </a:cubicBezTo>
                <a:cubicBezTo>
                  <a:pt x="26" y="96"/>
                  <a:pt x="29" y="99"/>
                  <a:pt x="33" y="100"/>
                </a:cubicBezTo>
                <a:cubicBezTo>
                  <a:pt x="38" y="124"/>
                  <a:pt x="59" y="142"/>
                  <a:pt x="84" y="144"/>
                </a:cubicBezTo>
                <a:lnTo>
                  <a:pt x="84" y="168"/>
                </a:lnTo>
                <a:close/>
                <a:moveTo>
                  <a:pt x="84" y="136"/>
                </a:moveTo>
                <a:cubicBezTo>
                  <a:pt x="63" y="134"/>
                  <a:pt x="46" y="119"/>
                  <a:pt x="41" y="99"/>
                </a:cubicBezTo>
                <a:cubicBezTo>
                  <a:pt x="44" y="97"/>
                  <a:pt x="46" y="95"/>
                  <a:pt x="47" y="92"/>
                </a:cubicBezTo>
                <a:cubicBezTo>
                  <a:pt x="68" y="92"/>
                  <a:pt x="68" y="92"/>
                  <a:pt x="68" y="92"/>
                </a:cubicBezTo>
                <a:cubicBezTo>
                  <a:pt x="70" y="100"/>
                  <a:pt x="76" y="106"/>
                  <a:pt x="84" y="108"/>
                </a:cubicBezTo>
                <a:lnTo>
                  <a:pt x="84" y="136"/>
                </a:lnTo>
                <a:close/>
                <a:moveTo>
                  <a:pt x="84" y="68"/>
                </a:moveTo>
                <a:cubicBezTo>
                  <a:pt x="76" y="70"/>
                  <a:pt x="70" y="76"/>
                  <a:pt x="68" y="84"/>
                </a:cubicBezTo>
                <a:cubicBezTo>
                  <a:pt x="47" y="84"/>
                  <a:pt x="47" y="84"/>
                  <a:pt x="47" y="84"/>
                </a:cubicBezTo>
                <a:cubicBezTo>
                  <a:pt x="46" y="81"/>
                  <a:pt x="44" y="79"/>
                  <a:pt x="41" y="77"/>
                </a:cubicBezTo>
                <a:cubicBezTo>
                  <a:pt x="46" y="57"/>
                  <a:pt x="63" y="42"/>
                  <a:pt x="84" y="40"/>
                </a:cubicBezTo>
                <a:lnTo>
                  <a:pt x="84" y="68"/>
                </a:lnTo>
                <a:close/>
                <a:moveTo>
                  <a:pt x="84" y="32"/>
                </a:moveTo>
                <a:cubicBezTo>
                  <a:pt x="59" y="34"/>
                  <a:pt x="38" y="52"/>
                  <a:pt x="33" y="76"/>
                </a:cubicBezTo>
                <a:cubicBezTo>
                  <a:pt x="29" y="77"/>
                  <a:pt x="26" y="80"/>
                  <a:pt x="25" y="84"/>
                </a:cubicBezTo>
                <a:cubicBezTo>
                  <a:pt x="8" y="84"/>
                  <a:pt x="8" y="84"/>
                  <a:pt x="8" y="84"/>
                </a:cubicBezTo>
                <a:cubicBezTo>
                  <a:pt x="10"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0" y="40"/>
                  <a:pt x="119" y="41"/>
                </a:cubicBezTo>
                <a:cubicBezTo>
                  <a:pt x="111" y="36"/>
                  <a:pt x="102" y="33"/>
                  <a:pt x="92" y="32"/>
                </a:cubicBezTo>
                <a:lnTo>
                  <a:pt x="92" y="8"/>
                </a:lnTo>
                <a:close/>
                <a:moveTo>
                  <a:pt x="92" y="40"/>
                </a:moveTo>
                <a:cubicBezTo>
                  <a:pt x="100" y="41"/>
                  <a:pt x="107" y="43"/>
                  <a:pt x="113" y="47"/>
                </a:cubicBezTo>
                <a:cubicBezTo>
                  <a:pt x="112" y="49"/>
                  <a:pt x="112" y="50"/>
                  <a:pt x="112" y="52"/>
                </a:cubicBezTo>
                <a:cubicBezTo>
                  <a:pt x="112" y="59"/>
                  <a:pt x="117" y="64"/>
                  <a:pt x="124" y="64"/>
                </a:cubicBezTo>
                <a:cubicBezTo>
                  <a:pt x="126" y="64"/>
                  <a:pt x="127"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5"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38" name="Google Shape;7238;p146"/>
          <p:cNvSpPr/>
          <p:nvPr/>
        </p:nvSpPr>
        <p:spPr>
          <a:xfrm>
            <a:off x="6530725" y="4297644"/>
            <a:ext cx="175128" cy="386786"/>
          </a:xfrm>
          <a:custGeom>
            <a:avLst/>
            <a:gdLst/>
            <a:ahLst/>
            <a:cxnLst/>
            <a:rect l="l" t="t" r="r" b="b"/>
            <a:pathLst>
              <a:path w="80" h="176" extrusionOk="0">
                <a:moveTo>
                  <a:pt x="40" y="0"/>
                </a:moveTo>
                <a:cubicBezTo>
                  <a:pt x="18" y="0"/>
                  <a:pt x="0" y="18"/>
                  <a:pt x="0" y="40"/>
                </a:cubicBezTo>
                <a:cubicBezTo>
                  <a:pt x="0" y="56"/>
                  <a:pt x="9" y="69"/>
                  <a:pt x="22" y="76"/>
                </a:cubicBezTo>
                <a:cubicBezTo>
                  <a:pt x="40" y="176"/>
                  <a:pt x="40" y="176"/>
                  <a:pt x="40" y="176"/>
                </a:cubicBezTo>
                <a:cubicBezTo>
                  <a:pt x="58" y="76"/>
                  <a:pt x="58" y="76"/>
                  <a:pt x="58" y="76"/>
                </a:cubicBezTo>
                <a:cubicBezTo>
                  <a:pt x="71" y="69"/>
                  <a:pt x="80" y="56"/>
                  <a:pt x="80" y="40"/>
                </a:cubicBezTo>
                <a:cubicBezTo>
                  <a:pt x="80" y="18"/>
                  <a:pt x="62" y="0"/>
                  <a:pt x="40" y="0"/>
                </a:cubicBezTo>
                <a:moveTo>
                  <a:pt x="40" y="140"/>
                </a:moveTo>
                <a:cubicBezTo>
                  <a:pt x="30" y="79"/>
                  <a:pt x="30" y="79"/>
                  <a:pt x="30" y="79"/>
                </a:cubicBezTo>
                <a:cubicBezTo>
                  <a:pt x="33" y="80"/>
                  <a:pt x="37" y="80"/>
                  <a:pt x="40" y="80"/>
                </a:cubicBezTo>
                <a:cubicBezTo>
                  <a:pt x="43" y="80"/>
                  <a:pt x="47" y="80"/>
                  <a:pt x="50" y="79"/>
                </a:cubicBezTo>
                <a:lnTo>
                  <a:pt x="40" y="140"/>
                </a:lnTo>
                <a:close/>
                <a:moveTo>
                  <a:pt x="40" y="72"/>
                </a:moveTo>
                <a:cubicBezTo>
                  <a:pt x="22" y="72"/>
                  <a:pt x="8" y="58"/>
                  <a:pt x="8" y="40"/>
                </a:cubicBezTo>
                <a:cubicBezTo>
                  <a:pt x="8" y="22"/>
                  <a:pt x="22" y="8"/>
                  <a:pt x="40" y="8"/>
                </a:cubicBezTo>
                <a:cubicBezTo>
                  <a:pt x="58" y="8"/>
                  <a:pt x="72" y="22"/>
                  <a:pt x="72" y="40"/>
                </a:cubicBezTo>
                <a:cubicBezTo>
                  <a:pt x="72" y="58"/>
                  <a:pt x="58" y="72"/>
                  <a:pt x="40" y="72"/>
                </a:cubicBezTo>
                <a:moveTo>
                  <a:pt x="40" y="16"/>
                </a:moveTo>
                <a:cubicBezTo>
                  <a:pt x="40" y="16"/>
                  <a:pt x="16" y="16"/>
                  <a:pt x="16" y="40"/>
                </a:cubicBezTo>
                <a:cubicBezTo>
                  <a:pt x="16" y="42"/>
                  <a:pt x="18" y="44"/>
                  <a:pt x="20" y="44"/>
                </a:cubicBezTo>
                <a:cubicBezTo>
                  <a:pt x="22" y="44"/>
                  <a:pt x="24" y="42"/>
                  <a:pt x="24" y="40"/>
                </a:cubicBezTo>
                <a:cubicBezTo>
                  <a:pt x="24" y="24"/>
                  <a:pt x="40" y="24"/>
                  <a:pt x="40" y="24"/>
                </a:cubicBezTo>
                <a:cubicBezTo>
                  <a:pt x="42" y="24"/>
                  <a:pt x="44" y="22"/>
                  <a:pt x="44" y="20"/>
                </a:cubicBezTo>
                <a:cubicBezTo>
                  <a:pt x="44" y="18"/>
                  <a:pt x="42" y="16"/>
                  <a:pt x="40" y="16"/>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39" name="Google Shape;7239;p146"/>
          <p:cNvSpPr/>
          <p:nvPr/>
        </p:nvSpPr>
        <p:spPr>
          <a:xfrm>
            <a:off x="8818727" y="2852929"/>
            <a:ext cx="434559" cy="435676"/>
          </a:xfrm>
          <a:custGeom>
            <a:avLst/>
            <a:gdLst/>
            <a:ahLst/>
            <a:cxnLst/>
            <a:rect l="l" t="t" r="r" b="b"/>
            <a:pathLst>
              <a:path w="176" h="176" extrusionOk="0">
                <a:moveTo>
                  <a:pt x="144" y="171"/>
                </a:moveTo>
                <a:cubicBezTo>
                  <a:pt x="136" y="67"/>
                  <a:pt x="136" y="67"/>
                  <a:pt x="136" y="67"/>
                </a:cubicBezTo>
                <a:cubicBezTo>
                  <a:pt x="136" y="67"/>
                  <a:pt x="136" y="67"/>
                  <a:pt x="136" y="67"/>
                </a:cubicBezTo>
                <a:cubicBezTo>
                  <a:pt x="136" y="66"/>
                  <a:pt x="134" y="64"/>
                  <a:pt x="132" y="64"/>
                </a:cubicBezTo>
                <a:cubicBezTo>
                  <a:pt x="104" y="64"/>
                  <a:pt x="104" y="64"/>
                  <a:pt x="104" y="64"/>
                </a:cubicBezTo>
                <a:cubicBezTo>
                  <a:pt x="104" y="56"/>
                  <a:pt x="104" y="56"/>
                  <a:pt x="104" y="56"/>
                </a:cubicBezTo>
                <a:cubicBezTo>
                  <a:pt x="104" y="38"/>
                  <a:pt x="90" y="24"/>
                  <a:pt x="72" y="24"/>
                </a:cubicBezTo>
                <a:cubicBezTo>
                  <a:pt x="54" y="24"/>
                  <a:pt x="40" y="38"/>
                  <a:pt x="40" y="56"/>
                </a:cubicBezTo>
                <a:cubicBezTo>
                  <a:pt x="40" y="64"/>
                  <a:pt x="40" y="64"/>
                  <a:pt x="40" y="64"/>
                </a:cubicBezTo>
                <a:cubicBezTo>
                  <a:pt x="12" y="64"/>
                  <a:pt x="12" y="64"/>
                  <a:pt x="12" y="64"/>
                </a:cubicBezTo>
                <a:cubicBezTo>
                  <a:pt x="10" y="64"/>
                  <a:pt x="8" y="66"/>
                  <a:pt x="8" y="67"/>
                </a:cubicBezTo>
                <a:cubicBezTo>
                  <a:pt x="8" y="67"/>
                  <a:pt x="8" y="67"/>
                  <a:pt x="8" y="67"/>
                </a:cubicBezTo>
                <a:cubicBezTo>
                  <a:pt x="0" y="171"/>
                  <a:pt x="0" y="171"/>
                  <a:pt x="0" y="171"/>
                </a:cubicBezTo>
                <a:cubicBezTo>
                  <a:pt x="0" y="171"/>
                  <a:pt x="0" y="171"/>
                  <a:pt x="0" y="171"/>
                </a:cubicBezTo>
                <a:cubicBezTo>
                  <a:pt x="0" y="172"/>
                  <a:pt x="0" y="172"/>
                  <a:pt x="0" y="172"/>
                </a:cubicBezTo>
                <a:cubicBezTo>
                  <a:pt x="0" y="174"/>
                  <a:pt x="2" y="176"/>
                  <a:pt x="4" y="176"/>
                </a:cubicBezTo>
                <a:cubicBezTo>
                  <a:pt x="140" y="176"/>
                  <a:pt x="140" y="176"/>
                  <a:pt x="140" y="176"/>
                </a:cubicBezTo>
                <a:cubicBezTo>
                  <a:pt x="142" y="176"/>
                  <a:pt x="144" y="174"/>
                  <a:pt x="144" y="172"/>
                </a:cubicBezTo>
                <a:cubicBezTo>
                  <a:pt x="144" y="172"/>
                  <a:pt x="144" y="172"/>
                  <a:pt x="144" y="171"/>
                </a:cubicBezTo>
                <a:close/>
                <a:moveTo>
                  <a:pt x="48" y="56"/>
                </a:moveTo>
                <a:cubicBezTo>
                  <a:pt x="48" y="43"/>
                  <a:pt x="59" y="32"/>
                  <a:pt x="72" y="32"/>
                </a:cubicBezTo>
                <a:cubicBezTo>
                  <a:pt x="85" y="32"/>
                  <a:pt x="96" y="43"/>
                  <a:pt x="96" y="56"/>
                </a:cubicBezTo>
                <a:cubicBezTo>
                  <a:pt x="96" y="64"/>
                  <a:pt x="96" y="64"/>
                  <a:pt x="96" y="64"/>
                </a:cubicBezTo>
                <a:cubicBezTo>
                  <a:pt x="48" y="64"/>
                  <a:pt x="48" y="64"/>
                  <a:pt x="48" y="64"/>
                </a:cubicBezTo>
                <a:lnTo>
                  <a:pt x="48" y="56"/>
                </a:lnTo>
                <a:close/>
                <a:moveTo>
                  <a:pt x="16" y="72"/>
                </a:moveTo>
                <a:cubicBezTo>
                  <a:pt x="40" y="72"/>
                  <a:pt x="40" y="72"/>
                  <a:pt x="40" y="72"/>
                </a:cubicBezTo>
                <a:cubicBezTo>
                  <a:pt x="40" y="89"/>
                  <a:pt x="40" y="89"/>
                  <a:pt x="40" y="89"/>
                </a:cubicBezTo>
                <a:cubicBezTo>
                  <a:pt x="38" y="90"/>
                  <a:pt x="36" y="93"/>
                  <a:pt x="36" y="96"/>
                </a:cubicBezTo>
                <a:cubicBezTo>
                  <a:pt x="36" y="100"/>
                  <a:pt x="40" y="104"/>
                  <a:pt x="44" y="104"/>
                </a:cubicBezTo>
                <a:cubicBezTo>
                  <a:pt x="48" y="104"/>
                  <a:pt x="52" y="100"/>
                  <a:pt x="52" y="96"/>
                </a:cubicBezTo>
                <a:cubicBezTo>
                  <a:pt x="52" y="93"/>
                  <a:pt x="50" y="90"/>
                  <a:pt x="48" y="89"/>
                </a:cubicBezTo>
                <a:cubicBezTo>
                  <a:pt x="48" y="72"/>
                  <a:pt x="48" y="72"/>
                  <a:pt x="48" y="72"/>
                </a:cubicBezTo>
                <a:cubicBezTo>
                  <a:pt x="96" y="72"/>
                  <a:pt x="96" y="72"/>
                  <a:pt x="96" y="72"/>
                </a:cubicBezTo>
                <a:cubicBezTo>
                  <a:pt x="96" y="89"/>
                  <a:pt x="96" y="89"/>
                  <a:pt x="96" y="89"/>
                </a:cubicBezTo>
                <a:cubicBezTo>
                  <a:pt x="94" y="90"/>
                  <a:pt x="92" y="93"/>
                  <a:pt x="92" y="96"/>
                </a:cubicBezTo>
                <a:cubicBezTo>
                  <a:pt x="92" y="100"/>
                  <a:pt x="96" y="104"/>
                  <a:pt x="100" y="104"/>
                </a:cubicBezTo>
                <a:cubicBezTo>
                  <a:pt x="104" y="104"/>
                  <a:pt x="108" y="100"/>
                  <a:pt x="108" y="96"/>
                </a:cubicBezTo>
                <a:cubicBezTo>
                  <a:pt x="108" y="93"/>
                  <a:pt x="106" y="90"/>
                  <a:pt x="104" y="89"/>
                </a:cubicBezTo>
                <a:cubicBezTo>
                  <a:pt x="104" y="72"/>
                  <a:pt x="104" y="72"/>
                  <a:pt x="104" y="72"/>
                </a:cubicBezTo>
                <a:cubicBezTo>
                  <a:pt x="128" y="72"/>
                  <a:pt x="128" y="72"/>
                  <a:pt x="128" y="72"/>
                </a:cubicBezTo>
                <a:cubicBezTo>
                  <a:pt x="134" y="152"/>
                  <a:pt x="134" y="152"/>
                  <a:pt x="134" y="152"/>
                </a:cubicBezTo>
                <a:cubicBezTo>
                  <a:pt x="10" y="152"/>
                  <a:pt x="10" y="152"/>
                  <a:pt x="10" y="152"/>
                </a:cubicBezTo>
                <a:lnTo>
                  <a:pt x="16" y="72"/>
                </a:lnTo>
                <a:close/>
                <a:moveTo>
                  <a:pt x="8" y="168"/>
                </a:moveTo>
                <a:cubicBezTo>
                  <a:pt x="9" y="160"/>
                  <a:pt x="9" y="160"/>
                  <a:pt x="9" y="160"/>
                </a:cubicBezTo>
                <a:cubicBezTo>
                  <a:pt x="135" y="160"/>
                  <a:pt x="135" y="160"/>
                  <a:pt x="135" y="160"/>
                </a:cubicBezTo>
                <a:cubicBezTo>
                  <a:pt x="136" y="168"/>
                  <a:pt x="136" y="168"/>
                  <a:pt x="136" y="168"/>
                </a:cubicBezTo>
                <a:lnTo>
                  <a:pt x="8" y="168"/>
                </a:lnTo>
                <a:close/>
                <a:moveTo>
                  <a:pt x="176" y="147"/>
                </a:moveTo>
                <a:cubicBezTo>
                  <a:pt x="176" y="147"/>
                  <a:pt x="176" y="147"/>
                  <a:pt x="176" y="147"/>
                </a:cubicBezTo>
                <a:cubicBezTo>
                  <a:pt x="168" y="43"/>
                  <a:pt x="168" y="43"/>
                  <a:pt x="168" y="43"/>
                </a:cubicBezTo>
                <a:cubicBezTo>
                  <a:pt x="168" y="43"/>
                  <a:pt x="168" y="43"/>
                  <a:pt x="168" y="43"/>
                </a:cubicBezTo>
                <a:cubicBezTo>
                  <a:pt x="168" y="42"/>
                  <a:pt x="166" y="40"/>
                  <a:pt x="164" y="40"/>
                </a:cubicBezTo>
                <a:cubicBezTo>
                  <a:pt x="136" y="40"/>
                  <a:pt x="136" y="40"/>
                  <a:pt x="136" y="40"/>
                </a:cubicBezTo>
                <a:cubicBezTo>
                  <a:pt x="136" y="32"/>
                  <a:pt x="136" y="32"/>
                  <a:pt x="136" y="32"/>
                </a:cubicBezTo>
                <a:cubicBezTo>
                  <a:pt x="136" y="14"/>
                  <a:pt x="122" y="0"/>
                  <a:pt x="104" y="0"/>
                </a:cubicBezTo>
                <a:cubicBezTo>
                  <a:pt x="92" y="0"/>
                  <a:pt x="82" y="7"/>
                  <a:pt x="76" y="16"/>
                </a:cubicBezTo>
                <a:cubicBezTo>
                  <a:pt x="79" y="17"/>
                  <a:pt x="82" y="17"/>
                  <a:pt x="85" y="18"/>
                </a:cubicBezTo>
                <a:cubicBezTo>
                  <a:pt x="89" y="12"/>
                  <a:pt x="96" y="8"/>
                  <a:pt x="104" y="8"/>
                </a:cubicBezTo>
                <a:cubicBezTo>
                  <a:pt x="117" y="8"/>
                  <a:pt x="128" y="19"/>
                  <a:pt x="128" y="32"/>
                </a:cubicBezTo>
                <a:cubicBezTo>
                  <a:pt x="128" y="40"/>
                  <a:pt x="128" y="40"/>
                  <a:pt x="128" y="40"/>
                </a:cubicBezTo>
                <a:cubicBezTo>
                  <a:pt x="109" y="40"/>
                  <a:pt x="109" y="40"/>
                  <a:pt x="109" y="40"/>
                </a:cubicBezTo>
                <a:cubicBezTo>
                  <a:pt x="110" y="43"/>
                  <a:pt x="111" y="45"/>
                  <a:pt x="111" y="48"/>
                </a:cubicBezTo>
                <a:cubicBezTo>
                  <a:pt x="128" y="48"/>
                  <a:pt x="128" y="48"/>
                  <a:pt x="128" y="48"/>
                </a:cubicBezTo>
                <a:cubicBezTo>
                  <a:pt x="128" y="56"/>
                  <a:pt x="128" y="56"/>
                  <a:pt x="128" y="56"/>
                </a:cubicBezTo>
                <a:cubicBezTo>
                  <a:pt x="132" y="56"/>
                  <a:pt x="132" y="56"/>
                  <a:pt x="132" y="56"/>
                </a:cubicBezTo>
                <a:cubicBezTo>
                  <a:pt x="133" y="56"/>
                  <a:pt x="135" y="56"/>
                  <a:pt x="136" y="57"/>
                </a:cubicBezTo>
                <a:cubicBezTo>
                  <a:pt x="136" y="48"/>
                  <a:pt x="136" y="48"/>
                  <a:pt x="136" y="48"/>
                </a:cubicBezTo>
                <a:cubicBezTo>
                  <a:pt x="160" y="48"/>
                  <a:pt x="160" y="48"/>
                  <a:pt x="160" y="48"/>
                </a:cubicBezTo>
                <a:cubicBezTo>
                  <a:pt x="166" y="128"/>
                  <a:pt x="166" y="128"/>
                  <a:pt x="166" y="128"/>
                </a:cubicBezTo>
                <a:cubicBezTo>
                  <a:pt x="149" y="128"/>
                  <a:pt x="149" y="128"/>
                  <a:pt x="149" y="128"/>
                </a:cubicBezTo>
                <a:cubicBezTo>
                  <a:pt x="149" y="136"/>
                  <a:pt x="149" y="136"/>
                  <a:pt x="149" y="136"/>
                </a:cubicBezTo>
                <a:cubicBezTo>
                  <a:pt x="167" y="136"/>
                  <a:pt x="167" y="136"/>
                  <a:pt x="167" y="136"/>
                </a:cubicBezTo>
                <a:cubicBezTo>
                  <a:pt x="168" y="144"/>
                  <a:pt x="168" y="144"/>
                  <a:pt x="168" y="144"/>
                </a:cubicBezTo>
                <a:cubicBezTo>
                  <a:pt x="150" y="144"/>
                  <a:pt x="150" y="144"/>
                  <a:pt x="150" y="144"/>
                </a:cubicBezTo>
                <a:cubicBezTo>
                  <a:pt x="151" y="152"/>
                  <a:pt x="151" y="152"/>
                  <a:pt x="151" y="152"/>
                </a:cubicBezTo>
                <a:cubicBezTo>
                  <a:pt x="172" y="152"/>
                  <a:pt x="172" y="152"/>
                  <a:pt x="172" y="152"/>
                </a:cubicBezTo>
                <a:cubicBezTo>
                  <a:pt x="174" y="152"/>
                  <a:pt x="176" y="150"/>
                  <a:pt x="176" y="148"/>
                </a:cubicBezTo>
                <a:cubicBezTo>
                  <a:pt x="176" y="148"/>
                  <a:pt x="176" y="148"/>
                  <a:pt x="176" y="147"/>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40" name="Google Shape;7240;p146"/>
          <p:cNvSpPr/>
          <p:nvPr/>
        </p:nvSpPr>
        <p:spPr>
          <a:xfrm>
            <a:off x="5393327" y="1641619"/>
            <a:ext cx="308274" cy="308274"/>
          </a:xfrm>
          <a:custGeom>
            <a:avLst/>
            <a:gdLst/>
            <a:ahLst/>
            <a:cxnLst/>
            <a:rect l="l" t="t" r="r" b="b"/>
            <a:pathLst>
              <a:path w="176" h="176" extrusionOk="0">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00" y="72"/>
                </a:moveTo>
                <a:cubicBezTo>
                  <a:pt x="86" y="36"/>
                  <a:pt x="86" y="36"/>
                  <a:pt x="86" y="36"/>
                </a:cubicBezTo>
                <a:cubicBezTo>
                  <a:pt x="72" y="72"/>
                  <a:pt x="72" y="72"/>
                  <a:pt x="72" y="72"/>
                </a:cubicBezTo>
                <a:cubicBezTo>
                  <a:pt x="36" y="72"/>
                  <a:pt x="36" y="72"/>
                  <a:pt x="36" y="72"/>
                </a:cubicBezTo>
                <a:cubicBezTo>
                  <a:pt x="66" y="95"/>
                  <a:pt x="66" y="95"/>
                  <a:pt x="66" y="95"/>
                </a:cubicBezTo>
                <a:cubicBezTo>
                  <a:pt x="52" y="136"/>
                  <a:pt x="52" y="136"/>
                  <a:pt x="52" y="136"/>
                </a:cubicBezTo>
                <a:cubicBezTo>
                  <a:pt x="86" y="111"/>
                  <a:pt x="86" y="111"/>
                  <a:pt x="86" y="111"/>
                </a:cubicBezTo>
                <a:cubicBezTo>
                  <a:pt x="120" y="136"/>
                  <a:pt x="120" y="136"/>
                  <a:pt x="120" y="136"/>
                </a:cubicBezTo>
                <a:cubicBezTo>
                  <a:pt x="106" y="95"/>
                  <a:pt x="106" y="95"/>
                  <a:pt x="106" y="95"/>
                </a:cubicBezTo>
                <a:cubicBezTo>
                  <a:pt x="136" y="72"/>
                  <a:pt x="136" y="72"/>
                  <a:pt x="136" y="72"/>
                </a:cubicBezTo>
                <a:lnTo>
                  <a:pt x="100" y="72"/>
                </a:lnTo>
                <a:close/>
                <a:moveTo>
                  <a:pt x="99" y="97"/>
                </a:moveTo>
                <a:cubicBezTo>
                  <a:pt x="105" y="114"/>
                  <a:pt x="105" y="114"/>
                  <a:pt x="105" y="114"/>
                </a:cubicBezTo>
                <a:cubicBezTo>
                  <a:pt x="91" y="104"/>
                  <a:pt x="91" y="104"/>
                  <a:pt x="91" y="104"/>
                </a:cubicBezTo>
                <a:cubicBezTo>
                  <a:pt x="86" y="101"/>
                  <a:pt x="86" y="101"/>
                  <a:pt x="86" y="101"/>
                </a:cubicBezTo>
                <a:cubicBezTo>
                  <a:pt x="81" y="104"/>
                  <a:pt x="81" y="104"/>
                  <a:pt x="81" y="104"/>
                </a:cubicBezTo>
                <a:cubicBezTo>
                  <a:pt x="67" y="114"/>
                  <a:pt x="67" y="114"/>
                  <a:pt x="67" y="114"/>
                </a:cubicBezTo>
                <a:cubicBezTo>
                  <a:pt x="73" y="97"/>
                  <a:pt x="73" y="97"/>
                  <a:pt x="73" y="97"/>
                </a:cubicBezTo>
                <a:cubicBezTo>
                  <a:pt x="75" y="92"/>
                  <a:pt x="75" y="92"/>
                  <a:pt x="75" y="92"/>
                </a:cubicBezTo>
                <a:cubicBezTo>
                  <a:pt x="70" y="89"/>
                  <a:pt x="70" y="89"/>
                  <a:pt x="70" y="89"/>
                </a:cubicBezTo>
                <a:cubicBezTo>
                  <a:pt x="59" y="80"/>
                  <a:pt x="59" y="80"/>
                  <a:pt x="59" y="80"/>
                </a:cubicBezTo>
                <a:cubicBezTo>
                  <a:pt x="78" y="80"/>
                  <a:pt x="78" y="80"/>
                  <a:pt x="78" y="80"/>
                </a:cubicBezTo>
                <a:cubicBezTo>
                  <a:pt x="80" y="75"/>
                  <a:pt x="80" y="75"/>
                  <a:pt x="80" y="75"/>
                </a:cubicBezTo>
                <a:cubicBezTo>
                  <a:pt x="86" y="58"/>
                  <a:pt x="86" y="58"/>
                  <a:pt x="86" y="58"/>
                </a:cubicBezTo>
                <a:cubicBezTo>
                  <a:pt x="92" y="75"/>
                  <a:pt x="92" y="75"/>
                  <a:pt x="92" y="75"/>
                </a:cubicBezTo>
                <a:cubicBezTo>
                  <a:pt x="94" y="80"/>
                  <a:pt x="94" y="80"/>
                  <a:pt x="94" y="80"/>
                </a:cubicBezTo>
                <a:cubicBezTo>
                  <a:pt x="113" y="80"/>
                  <a:pt x="113" y="80"/>
                  <a:pt x="113" y="80"/>
                </a:cubicBezTo>
                <a:cubicBezTo>
                  <a:pt x="102" y="89"/>
                  <a:pt x="102" y="89"/>
                  <a:pt x="102" y="89"/>
                </a:cubicBezTo>
                <a:cubicBezTo>
                  <a:pt x="97" y="92"/>
                  <a:pt x="97" y="92"/>
                  <a:pt x="97" y="92"/>
                </a:cubicBezTo>
                <a:lnTo>
                  <a:pt x="99" y="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41" name="Google Shape;7241;p146"/>
          <p:cNvSpPr/>
          <p:nvPr/>
        </p:nvSpPr>
        <p:spPr>
          <a:xfrm>
            <a:off x="7114215" y="1874535"/>
            <a:ext cx="354371" cy="352617"/>
          </a:xfrm>
          <a:custGeom>
            <a:avLst/>
            <a:gdLst/>
            <a:ahLst/>
            <a:cxnLst/>
            <a:rect l="l" t="t" r="r" b="b"/>
            <a:pathLst>
              <a:path w="176" h="176" extrusionOk="0">
                <a:moveTo>
                  <a:pt x="176" y="52"/>
                </a:moveTo>
                <a:cubicBezTo>
                  <a:pt x="176" y="23"/>
                  <a:pt x="153" y="0"/>
                  <a:pt x="124" y="0"/>
                </a:cubicBezTo>
                <a:cubicBezTo>
                  <a:pt x="110" y="0"/>
                  <a:pt x="97" y="6"/>
                  <a:pt x="88" y="15"/>
                </a:cubicBezTo>
                <a:cubicBezTo>
                  <a:pt x="79" y="6"/>
                  <a:pt x="66" y="0"/>
                  <a:pt x="52" y="0"/>
                </a:cubicBezTo>
                <a:cubicBezTo>
                  <a:pt x="23" y="0"/>
                  <a:pt x="0" y="23"/>
                  <a:pt x="0" y="52"/>
                </a:cubicBezTo>
                <a:cubicBezTo>
                  <a:pt x="0" y="55"/>
                  <a:pt x="1" y="59"/>
                  <a:pt x="0" y="58"/>
                </a:cubicBezTo>
                <a:cubicBezTo>
                  <a:pt x="6" y="109"/>
                  <a:pt x="80" y="176"/>
                  <a:pt x="88" y="176"/>
                </a:cubicBezTo>
                <a:cubicBezTo>
                  <a:pt x="96" y="176"/>
                  <a:pt x="170" y="109"/>
                  <a:pt x="176" y="58"/>
                </a:cubicBezTo>
                <a:cubicBezTo>
                  <a:pt x="175" y="59"/>
                  <a:pt x="176" y="55"/>
                  <a:pt x="176" y="52"/>
                </a:cubicBezTo>
                <a:moveTo>
                  <a:pt x="168" y="57"/>
                </a:moveTo>
                <a:cubicBezTo>
                  <a:pt x="163" y="100"/>
                  <a:pt x="103" y="158"/>
                  <a:pt x="88" y="167"/>
                </a:cubicBezTo>
                <a:cubicBezTo>
                  <a:pt x="73" y="158"/>
                  <a:pt x="13" y="100"/>
                  <a:pt x="8" y="57"/>
                </a:cubicBezTo>
                <a:cubicBezTo>
                  <a:pt x="8" y="57"/>
                  <a:pt x="8" y="55"/>
                  <a:pt x="8" y="52"/>
                </a:cubicBezTo>
                <a:cubicBezTo>
                  <a:pt x="8" y="28"/>
                  <a:pt x="28" y="8"/>
                  <a:pt x="52" y="8"/>
                </a:cubicBezTo>
                <a:cubicBezTo>
                  <a:pt x="63" y="8"/>
                  <a:pt x="74" y="12"/>
                  <a:pt x="82" y="20"/>
                </a:cubicBezTo>
                <a:cubicBezTo>
                  <a:pt x="88" y="26"/>
                  <a:pt x="88" y="26"/>
                  <a:pt x="88" y="26"/>
                </a:cubicBezTo>
                <a:cubicBezTo>
                  <a:pt x="94" y="20"/>
                  <a:pt x="94" y="20"/>
                  <a:pt x="94" y="20"/>
                </a:cubicBezTo>
                <a:cubicBezTo>
                  <a:pt x="102" y="12"/>
                  <a:pt x="113" y="8"/>
                  <a:pt x="124" y="8"/>
                </a:cubicBezTo>
                <a:cubicBezTo>
                  <a:pt x="148" y="8"/>
                  <a:pt x="168" y="28"/>
                  <a:pt x="168" y="52"/>
                </a:cubicBezTo>
                <a:cubicBezTo>
                  <a:pt x="168" y="55"/>
                  <a:pt x="168" y="57"/>
                  <a:pt x="168" y="57"/>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42" name="Google Shape;7242;p146"/>
          <p:cNvSpPr/>
          <p:nvPr/>
        </p:nvSpPr>
        <p:spPr>
          <a:xfrm>
            <a:off x="7113963" y="4018920"/>
            <a:ext cx="354875" cy="354875"/>
          </a:xfrm>
          <a:custGeom>
            <a:avLst/>
            <a:gdLst/>
            <a:ahLst/>
            <a:cxnLst/>
            <a:rect l="l" t="t" r="r" b="b"/>
            <a:pathLst>
              <a:path w="176" h="176" extrusionOk="0">
                <a:moveTo>
                  <a:pt x="64" y="32"/>
                </a:moveTo>
                <a:cubicBezTo>
                  <a:pt x="65" y="32"/>
                  <a:pt x="66" y="32"/>
                  <a:pt x="67" y="31"/>
                </a:cubicBezTo>
                <a:cubicBezTo>
                  <a:pt x="84" y="14"/>
                  <a:pt x="84" y="14"/>
                  <a:pt x="84" y="14"/>
                </a:cubicBezTo>
                <a:cubicBezTo>
                  <a:pt x="84" y="124"/>
                  <a:pt x="84" y="124"/>
                  <a:pt x="84" y="124"/>
                </a:cubicBezTo>
                <a:cubicBezTo>
                  <a:pt x="84" y="124"/>
                  <a:pt x="84" y="124"/>
                  <a:pt x="84" y="124"/>
                </a:cubicBezTo>
                <a:cubicBezTo>
                  <a:pt x="84" y="126"/>
                  <a:pt x="86" y="128"/>
                  <a:pt x="88" y="128"/>
                </a:cubicBezTo>
                <a:cubicBezTo>
                  <a:pt x="90" y="128"/>
                  <a:pt x="92" y="126"/>
                  <a:pt x="92" y="124"/>
                </a:cubicBezTo>
                <a:cubicBezTo>
                  <a:pt x="92" y="14"/>
                  <a:pt x="92" y="14"/>
                  <a:pt x="92" y="14"/>
                </a:cubicBezTo>
                <a:cubicBezTo>
                  <a:pt x="109" y="31"/>
                  <a:pt x="109" y="31"/>
                  <a:pt x="109" y="31"/>
                </a:cubicBezTo>
                <a:cubicBezTo>
                  <a:pt x="110" y="32"/>
                  <a:pt x="111" y="32"/>
                  <a:pt x="112" y="32"/>
                </a:cubicBezTo>
                <a:cubicBezTo>
                  <a:pt x="114" y="32"/>
                  <a:pt x="116" y="30"/>
                  <a:pt x="116" y="28"/>
                </a:cubicBezTo>
                <a:cubicBezTo>
                  <a:pt x="116" y="27"/>
                  <a:pt x="116" y="26"/>
                  <a:pt x="115" y="25"/>
                </a:cubicBezTo>
                <a:cubicBezTo>
                  <a:pt x="91" y="1"/>
                  <a:pt x="91" y="1"/>
                  <a:pt x="91" y="1"/>
                </a:cubicBezTo>
                <a:cubicBezTo>
                  <a:pt x="90" y="0"/>
                  <a:pt x="89" y="0"/>
                  <a:pt x="88" y="0"/>
                </a:cubicBezTo>
                <a:cubicBezTo>
                  <a:pt x="87" y="0"/>
                  <a:pt x="86" y="0"/>
                  <a:pt x="85" y="1"/>
                </a:cubicBezTo>
                <a:cubicBezTo>
                  <a:pt x="61" y="25"/>
                  <a:pt x="61" y="25"/>
                  <a:pt x="61" y="25"/>
                </a:cubicBezTo>
                <a:cubicBezTo>
                  <a:pt x="60" y="26"/>
                  <a:pt x="60" y="27"/>
                  <a:pt x="60" y="28"/>
                </a:cubicBezTo>
                <a:cubicBezTo>
                  <a:pt x="60" y="30"/>
                  <a:pt x="62" y="32"/>
                  <a:pt x="64" y="32"/>
                </a:cubicBezTo>
                <a:moveTo>
                  <a:pt x="168" y="40"/>
                </a:moveTo>
                <a:cubicBezTo>
                  <a:pt x="104" y="40"/>
                  <a:pt x="104" y="40"/>
                  <a:pt x="104" y="40"/>
                </a:cubicBezTo>
                <a:cubicBezTo>
                  <a:pt x="102" y="40"/>
                  <a:pt x="100" y="42"/>
                  <a:pt x="100" y="44"/>
                </a:cubicBezTo>
                <a:cubicBezTo>
                  <a:pt x="100" y="46"/>
                  <a:pt x="102" y="48"/>
                  <a:pt x="104" y="48"/>
                </a:cubicBezTo>
                <a:cubicBezTo>
                  <a:pt x="168" y="48"/>
                  <a:pt x="168" y="48"/>
                  <a:pt x="168" y="48"/>
                </a:cubicBezTo>
                <a:cubicBezTo>
                  <a:pt x="168" y="64"/>
                  <a:pt x="168" y="64"/>
                  <a:pt x="168" y="64"/>
                </a:cubicBezTo>
                <a:cubicBezTo>
                  <a:pt x="104" y="64"/>
                  <a:pt x="104" y="64"/>
                  <a:pt x="104" y="64"/>
                </a:cubicBezTo>
                <a:cubicBezTo>
                  <a:pt x="102" y="64"/>
                  <a:pt x="100" y="66"/>
                  <a:pt x="100" y="68"/>
                </a:cubicBezTo>
                <a:cubicBezTo>
                  <a:pt x="100" y="70"/>
                  <a:pt x="102" y="72"/>
                  <a:pt x="104" y="72"/>
                </a:cubicBezTo>
                <a:cubicBezTo>
                  <a:pt x="152" y="72"/>
                  <a:pt x="152" y="72"/>
                  <a:pt x="152" y="72"/>
                </a:cubicBezTo>
                <a:cubicBezTo>
                  <a:pt x="152" y="168"/>
                  <a:pt x="152" y="168"/>
                  <a:pt x="152" y="168"/>
                </a:cubicBezTo>
                <a:cubicBezTo>
                  <a:pt x="24" y="168"/>
                  <a:pt x="24" y="168"/>
                  <a:pt x="24" y="168"/>
                </a:cubicBezTo>
                <a:cubicBezTo>
                  <a:pt x="24" y="72"/>
                  <a:pt x="24" y="72"/>
                  <a:pt x="24" y="72"/>
                </a:cubicBezTo>
                <a:cubicBezTo>
                  <a:pt x="72" y="72"/>
                  <a:pt x="72" y="72"/>
                  <a:pt x="72" y="72"/>
                </a:cubicBezTo>
                <a:cubicBezTo>
                  <a:pt x="74" y="72"/>
                  <a:pt x="76" y="70"/>
                  <a:pt x="76" y="68"/>
                </a:cubicBezTo>
                <a:cubicBezTo>
                  <a:pt x="76" y="66"/>
                  <a:pt x="74" y="64"/>
                  <a:pt x="72" y="64"/>
                </a:cubicBezTo>
                <a:cubicBezTo>
                  <a:pt x="8" y="64"/>
                  <a:pt x="8" y="64"/>
                  <a:pt x="8" y="64"/>
                </a:cubicBezTo>
                <a:cubicBezTo>
                  <a:pt x="8" y="48"/>
                  <a:pt x="8" y="48"/>
                  <a:pt x="8" y="48"/>
                </a:cubicBezTo>
                <a:cubicBezTo>
                  <a:pt x="72" y="48"/>
                  <a:pt x="72" y="48"/>
                  <a:pt x="72" y="48"/>
                </a:cubicBezTo>
                <a:cubicBezTo>
                  <a:pt x="74" y="48"/>
                  <a:pt x="76" y="46"/>
                  <a:pt x="76" y="44"/>
                </a:cubicBezTo>
                <a:cubicBezTo>
                  <a:pt x="76" y="42"/>
                  <a:pt x="74" y="40"/>
                  <a:pt x="72" y="40"/>
                </a:cubicBezTo>
                <a:cubicBezTo>
                  <a:pt x="8" y="40"/>
                  <a:pt x="8" y="40"/>
                  <a:pt x="8" y="40"/>
                </a:cubicBezTo>
                <a:cubicBezTo>
                  <a:pt x="4" y="40"/>
                  <a:pt x="0" y="44"/>
                  <a:pt x="0" y="48"/>
                </a:cubicBezTo>
                <a:cubicBezTo>
                  <a:pt x="0" y="64"/>
                  <a:pt x="0" y="64"/>
                  <a:pt x="0" y="64"/>
                </a:cubicBezTo>
                <a:cubicBezTo>
                  <a:pt x="0" y="68"/>
                  <a:pt x="4" y="72"/>
                  <a:pt x="8" y="72"/>
                </a:cubicBezTo>
                <a:cubicBezTo>
                  <a:pt x="16" y="72"/>
                  <a:pt x="16" y="72"/>
                  <a:pt x="16" y="72"/>
                </a:cubicBezTo>
                <a:cubicBezTo>
                  <a:pt x="16" y="168"/>
                  <a:pt x="16" y="168"/>
                  <a:pt x="16" y="168"/>
                </a:cubicBezTo>
                <a:cubicBezTo>
                  <a:pt x="16" y="172"/>
                  <a:pt x="20" y="176"/>
                  <a:pt x="24" y="176"/>
                </a:cubicBezTo>
                <a:cubicBezTo>
                  <a:pt x="152" y="176"/>
                  <a:pt x="152" y="176"/>
                  <a:pt x="152" y="176"/>
                </a:cubicBezTo>
                <a:cubicBezTo>
                  <a:pt x="156" y="176"/>
                  <a:pt x="160" y="172"/>
                  <a:pt x="160" y="168"/>
                </a:cubicBezTo>
                <a:cubicBezTo>
                  <a:pt x="160" y="72"/>
                  <a:pt x="160" y="72"/>
                  <a:pt x="160" y="72"/>
                </a:cubicBezTo>
                <a:cubicBezTo>
                  <a:pt x="168" y="72"/>
                  <a:pt x="168" y="72"/>
                  <a:pt x="168" y="72"/>
                </a:cubicBezTo>
                <a:cubicBezTo>
                  <a:pt x="172" y="72"/>
                  <a:pt x="176" y="68"/>
                  <a:pt x="176" y="64"/>
                </a:cubicBezTo>
                <a:cubicBezTo>
                  <a:pt x="176" y="48"/>
                  <a:pt x="176" y="48"/>
                  <a:pt x="176" y="48"/>
                </a:cubicBezTo>
                <a:cubicBezTo>
                  <a:pt x="176" y="44"/>
                  <a:pt x="172" y="40"/>
                  <a:pt x="168" y="4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43" name="Google Shape;7243;p146"/>
          <p:cNvSpPr/>
          <p:nvPr/>
        </p:nvSpPr>
        <p:spPr>
          <a:xfrm>
            <a:off x="5434013" y="2953271"/>
            <a:ext cx="347568" cy="323479"/>
          </a:xfrm>
          <a:custGeom>
            <a:avLst/>
            <a:gdLst/>
            <a:ahLst/>
            <a:cxnLst/>
            <a:rect l="l" t="t" r="r" b="b"/>
            <a:pathLst>
              <a:path w="176" h="164" extrusionOk="0">
                <a:moveTo>
                  <a:pt x="168" y="36"/>
                </a:moveTo>
                <a:cubicBezTo>
                  <a:pt x="137" y="36"/>
                  <a:pt x="137" y="36"/>
                  <a:pt x="137" y="36"/>
                </a:cubicBezTo>
                <a:cubicBezTo>
                  <a:pt x="141" y="29"/>
                  <a:pt x="141" y="21"/>
                  <a:pt x="137" y="15"/>
                </a:cubicBezTo>
                <a:cubicBezTo>
                  <a:pt x="130" y="4"/>
                  <a:pt x="114" y="0"/>
                  <a:pt x="101" y="8"/>
                </a:cubicBezTo>
                <a:cubicBezTo>
                  <a:pt x="96" y="11"/>
                  <a:pt x="92" y="15"/>
                  <a:pt x="89" y="20"/>
                </a:cubicBezTo>
                <a:cubicBezTo>
                  <a:pt x="89" y="20"/>
                  <a:pt x="89" y="20"/>
                  <a:pt x="89" y="20"/>
                </a:cubicBezTo>
                <a:cubicBezTo>
                  <a:pt x="89" y="20"/>
                  <a:pt x="89" y="20"/>
                  <a:pt x="89" y="20"/>
                </a:cubicBezTo>
                <a:cubicBezTo>
                  <a:pt x="88" y="20"/>
                  <a:pt x="88" y="20"/>
                  <a:pt x="88" y="20"/>
                </a:cubicBezTo>
                <a:cubicBezTo>
                  <a:pt x="88" y="20"/>
                  <a:pt x="88" y="20"/>
                  <a:pt x="87" y="20"/>
                </a:cubicBezTo>
                <a:cubicBezTo>
                  <a:pt x="87" y="20"/>
                  <a:pt x="87" y="20"/>
                  <a:pt x="87" y="20"/>
                </a:cubicBezTo>
                <a:cubicBezTo>
                  <a:pt x="87" y="20"/>
                  <a:pt x="87" y="20"/>
                  <a:pt x="87" y="20"/>
                </a:cubicBezTo>
                <a:cubicBezTo>
                  <a:pt x="84" y="15"/>
                  <a:pt x="80" y="11"/>
                  <a:pt x="75" y="8"/>
                </a:cubicBezTo>
                <a:cubicBezTo>
                  <a:pt x="62" y="0"/>
                  <a:pt x="45" y="4"/>
                  <a:pt x="39" y="15"/>
                </a:cubicBezTo>
                <a:cubicBezTo>
                  <a:pt x="35" y="21"/>
                  <a:pt x="35" y="29"/>
                  <a:pt x="38" y="36"/>
                </a:cubicBezTo>
                <a:cubicBezTo>
                  <a:pt x="8" y="36"/>
                  <a:pt x="8" y="36"/>
                  <a:pt x="8" y="36"/>
                </a:cubicBezTo>
                <a:cubicBezTo>
                  <a:pt x="4" y="36"/>
                  <a:pt x="0" y="40"/>
                  <a:pt x="0" y="44"/>
                </a:cubicBezTo>
                <a:cubicBezTo>
                  <a:pt x="0" y="60"/>
                  <a:pt x="0" y="60"/>
                  <a:pt x="0" y="60"/>
                </a:cubicBezTo>
                <a:cubicBezTo>
                  <a:pt x="0" y="64"/>
                  <a:pt x="4" y="68"/>
                  <a:pt x="8" y="68"/>
                </a:cubicBezTo>
                <a:cubicBezTo>
                  <a:pt x="8" y="156"/>
                  <a:pt x="8" y="156"/>
                  <a:pt x="8" y="156"/>
                </a:cubicBezTo>
                <a:cubicBezTo>
                  <a:pt x="8" y="160"/>
                  <a:pt x="12" y="164"/>
                  <a:pt x="16" y="164"/>
                </a:cubicBezTo>
                <a:cubicBezTo>
                  <a:pt x="160" y="164"/>
                  <a:pt x="160" y="164"/>
                  <a:pt x="160" y="164"/>
                </a:cubicBezTo>
                <a:cubicBezTo>
                  <a:pt x="164" y="164"/>
                  <a:pt x="168" y="160"/>
                  <a:pt x="168" y="156"/>
                </a:cubicBezTo>
                <a:cubicBezTo>
                  <a:pt x="168" y="68"/>
                  <a:pt x="168" y="68"/>
                  <a:pt x="168" y="68"/>
                </a:cubicBezTo>
                <a:cubicBezTo>
                  <a:pt x="172" y="68"/>
                  <a:pt x="176" y="64"/>
                  <a:pt x="176" y="60"/>
                </a:cubicBezTo>
                <a:cubicBezTo>
                  <a:pt x="176" y="44"/>
                  <a:pt x="176" y="44"/>
                  <a:pt x="176" y="44"/>
                </a:cubicBezTo>
                <a:cubicBezTo>
                  <a:pt x="176" y="40"/>
                  <a:pt x="172" y="36"/>
                  <a:pt x="168" y="36"/>
                </a:cubicBezTo>
                <a:moveTo>
                  <a:pt x="46" y="19"/>
                </a:moveTo>
                <a:cubicBezTo>
                  <a:pt x="50" y="11"/>
                  <a:pt x="61" y="10"/>
                  <a:pt x="71" y="15"/>
                </a:cubicBezTo>
                <a:cubicBezTo>
                  <a:pt x="77" y="19"/>
                  <a:pt x="81" y="24"/>
                  <a:pt x="82" y="30"/>
                </a:cubicBezTo>
                <a:cubicBezTo>
                  <a:pt x="81" y="32"/>
                  <a:pt x="80" y="34"/>
                  <a:pt x="79" y="36"/>
                </a:cubicBezTo>
                <a:cubicBezTo>
                  <a:pt x="48" y="36"/>
                  <a:pt x="48" y="36"/>
                  <a:pt x="48" y="36"/>
                </a:cubicBezTo>
                <a:cubicBezTo>
                  <a:pt x="44" y="31"/>
                  <a:pt x="43" y="24"/>
                  <a:pt x="46" y="19"/>
                </a:cubicBezTo>
                <a:moveTo>
                  <a:pt x="8" y="60"/>
                </a:moveTo>
                <a:cubicBezTo>
                  <a:pt x="8" y="44"/>
                  <a:pt x="8" y="44"/>
                  <a:pt x="8" y="44"/>
                </a:cubicBezTo>
                <a:cubicBezTo>
                  <a:pt x="76" y="44"/>
                  <a:pt x="76" y="44"/>
                  <a:pt x="76" y="44"/>
                </a:cubicBezTo>
                <a:cubicBezTo>
                  <a:pt x="72" y="50"/>
                  <a:pt x="69" y="55"/>
                  <a:pt x="65" y="60"/>
                </a:cubicBezTo>
                <a:lnTo>
                  <a:pt x="8" y="60"/>
                </a:lnTo>
                <a:close/>
                <a:moveTo>
                  <a:pt x="84" y="156"/>
                </a:moveTo>
                <a:cubicBezTo>
                  <a:pt x="16" y="156"/>
                  <a:pt x="16" y="156"/>
                  <a:pt x="16" y="156"/>
                </a:cubicBezTo>
                <a:cubicBezTo>
                  <a:pt x="16" y="116"/>
                  <a:pt x="16" y="116"/>
                  <a:pt x="16" y="116"/>
                </a:cubicBezTo>
                <a:cubicBezTo>
                  <a:pt x="84" y="116"/>
                  <a:pt x="84" y="116"/>
                  <a:pt x="84" y="116"/>
                </a:cubicBezTo>
                <a:lnTo>
                  <a:pt x="84" y="156"/>
                </a:lnTo>
                <a:close/>
                <a:moveTo>
                  <a:pt x="84" y="108"/>
                </a:moveTo>
                <a:cubicBezTo>
                  <a:pt x="16" y="108"/>
                  <a:pt x="16" y="108"/>
                  <a:pt x="16" y="108"/>
                </a:cubicBezTo>
                <a:cubicBezTo>
                  <a:pt x="16" y="68"/>
                  <a:pt x="16" y="68"/>
                  <a:pt x="16" y="68"/>
                </a:cubicBezTo>
                <a:cubicBezTo>
                  <a:pt x="59" y="68"/>
                  <a:pt x="59" y="68"/>
                  <a:pt x="59" y="68"/>
                </a:cubicBezTo>
                <a:cubicBezTo>
                  <a:pt x="53" y="74"/>
                  <a:pt x="50" y="77"/>
                  <a:pt x="49" y="77"/>
                </a:cubicBezTo>
                <a:cubicBezTo>
                  <a:pt x="48" y="79"/>
                  <a:pt x="48" y="81"/>
                  <a:pt x="49" y="83"/>
                </a:cubicBezTo>
                <a:cubicBezTo>
                  <a:pt x="50" y="84"/>
                  <a:pt x="50" y="84"/>
                  <a:pt x="51" y="84"/>
                </a:cubicBezTo>
                <a:cubicBezTo>
                  <a:pt x="52" y="85"/>
                  <a:pt x="54" y="84"/>
                  <a:pt x="55" y="83"/>
                </a:cubicBezTo>
                <a:cubicBezTo>
                  <a:pt x="55" y="83"/>
                  <a:pt x="62" y="77"/>
                  <a:pt x="69" y="68"/>
                </a:cubicBezTo>
                <a:cubicBezTo>
                  <a:pt x="84" y="68"/>
                  <a:pt x="84" y="68"/>
                  <a:pt x="84" y="68"/>
                </a:cubicBezTo>
                <a:lnTo>
                  <a:pt x="84" y="108"/>
                </a:lnTo>
                <a:close/>
                <a:moveTo>
                  <a:pt x="84" y="60"/>
                </a:moveTo>
                <a:cubicBezTo>
                  <a:pt x="75" y="60"/>
                  <a:pt x="75" y="60"/>
                  <a:pt x="75" y="60"/>
                </a:cubicBezTo>
                <a:cubicBezTo>
                  <a:pt x="78" y="56"/>
                  <a:pt x="81" y="51"/>
                  <a:pt x="84" y="45"/>
                </a:cubicBezTo>
                <a:lnTo>
                  <a:pt x="84" y="60"/>
                </a:lnTo>
                <a:close/>
                <a:moveTo>
                  <a:pt x="105" y="15"/>
                </a:moveTo>
                <a:cubicBezTo>
                  <a:pt x="114" y="10"/>
                  <a:pt x="126" y="11"/>
                  <a:pt x="130" y="19"/>
                </a:cubicBezTo>
                <a:cubicBezTo>
                  <a:pt x="133" y="24"/>
                  <a:pt x="132" y="31"/>
                  <a:pt x="128" y="36"/>
                </a:cubicBezTo>
                <a:cubicBezTo>
                  <a:pt x="97" y="36"/>
                  <a:pt x="97" y="36"/>
                  <a:pt x="97" y="36"/>
                </a:cubicBezTo>
                <a:cubicBezTo>
                  <a:pt x="96" y="34"/>
                  <a:pt x="95" y="32"/>
                  <a:pt x="94" y="30"/>
                </a:cubicBezTo>
                <a:cubicBezTo>
                  <a:pt x="95" y="24"/>
                  <a:pt x="99" y="19"/>
                  <a:pt x="105" y="15"/>
                </a:cubicBezTo>
                <a:moveTo>
                  <a:pt x="92" y="45"/>
                </a:moveTo>
                <a:cubicBezTo>
                  <a:pt x="95" y="51"/>
                  <a:pt x="98" y="56"/>
                  <a:pt x="101" y="60"/>
                </a:cubicBezTo>
                <a:cubicBezTo>
                  <a:pt x="92" y="60"/>
                  <a:pt x="92" y="60"/>
                  <a:pt x="92" y="60"/>
                </a:cubicBezTo>
                <a:lnTo>
                  <a:pt x="92" y="45"/>
                </a:lnTo>
                <a:close/>
                <a:moveTo>
                  <a:pt x="160" y="156"/>
                </a:moveTo>
                <a:cubicBezTo>
                  <a:pt x="92" y="156"/>
                  <a:pt x="92" y="156"/>
                  <a:pt x="92" y="156"/>
                </a:cubicBezTo>
                <a:cubicBezTo>
                  <a:pt x="92" y="116"/>
                  <a:pt x="92" y="116"/>
                  <a:pt x="92" y="116"/>
                </a:cubicBezTo>
                <a:cubicBezTo>
                  <a:pt x="160" y="116"/>
                  <a:pt x="160" y="116"/>
                  <a:pt x="160" y="116"/>
                </a:cubicBezTo>
                <a:lnTo>
                  <a:pt x="160" y="156"/>
                </a:lnTo>
                <a:close/>
                <a:moveTo>
                  <a:pt x="160" y="108"/>
                </a:moveTo>
                <a:cubicBezTo>
                  <a:pt x="92" y="108"/>
                  <a:pt x="92" y="108"/>
                  <a:pt x="92" y="108"/>
                </a:cubicBezTo>
                <a:cubicBezTo>
                  <a:pt x="92" y="68"/>
                  <a:pt x="92" y="68"/>
                  <a:pt x="92" y="68"/>
                </a:cubicBezTo>
                <a:cubicBezTo>
                  <a:pt x="107" y="68"/>
                  <a:pt x="107" y="68"/>
                  <a:pt x="107" y="68"/>
                </a:cubicBezTo>
                <a:cubicBezTo>
                  <a:pt x="114" y="77"/>
                  <a:pt x="121" y="83"/>
                  <a:pt x="121" y="83"/>
                </a:cubicBezTo>
                <a:cubicBezTo>
                  <a:pt x="122" y="84"/>
                  <a:pt x="124" y="85"/>
                  <a:pt x="125" y="84"/>
                </a:cubicBezTo>
                <a:cubicBezTo>
                  <a:pt x="126" y="84"/>
                  <a:pt x="126" y="84"/>
                  <a:pt x="127" y="83"/>
                </a:cubicBezTo>
                <a:cubicBezTo>
                  <a:pt x="128" y="81"/>
                  <a:pt x="128" y="79"/>
                  <a:pt x="126" y="77"/>
                </a:cubicBezTo>
                <a:cubicBezTo>
                  <a:pt x="126" y="77"/>
                  <a:pt x="122" y="74"/>
                  <a:pt x="117" y="68"/>
                </a:cubicBezTo>
                <a:cubicBezTo>
                  <a:pt x="160" y="68"/>
                  <a:pt x="160" y="68"/>
                  <a:pt x="160" y="68"/>
                </a:cubicBezTo>
                <a:lnTo>
                  <a:pt x="160" y="108"/>
                </a:lnTo>
                <a:close/>
                <a:moveTo>
                  <a:pt x="168" y="60"/>
                </a:moveTo>
                <a:cubicBezTo>
                  <a:pt x="111" y="60"/>
                  <a:pt x="111" y="60"/>
                  <a:pt x="111" y="60"/>
                </a:cubicBezTo>
                <a:cubicBezTo>
                  <a:pt x="107" y="55"/>
                  <a:pt x="104" y="50"/>
                  <a:pt x="100" y="44"/>
                </a:cubicBezTo>
                <a:cubicBezTo>
                  <a:pt x="168" y="44"/>
                  <a:pt x="168" y="44"/>
                  <a:pt x="168" y="44"/>
                </a:cubicBezTo>
                <a:lnTo>
                  <a:pt x="168" y="6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44" name="Google Shape;7244;p146"/>
          <p:cNvSpPr/>
          <p:nvPr/>
        </p:nvSpPr>
        <p:spPr>
          <a:xfrm>
            <a:off x="2117281" y="5629004"/>
            <a:ext cx="525158" cy="334805"/>
          </a:xfrm>
          <a:custGeom>
            <a:avLst/>
            <a:gdLst/>
            <a:ahLst/>
            <a:cxnLst/>
            <a:rect l="l" t="t" r="r" b="b"/>
            <a:pathLst>
              <a:path w="176" h="112" extrusionOk="0">
                <a:moveTo>
                  <a:pt x="36" y="40"/>
                </a:moveTo>
                <a:cubicBezTo>
                  <a:pt x="34" y="40"/>
                  <a:pt x="32" y="42"/>
                  <a:pt x="32" y="44"/>
                </a:cubicBezTo>
                <a:cubicBezTo>
                  <a:pt x="32" y="46"/>
                  <a:pt x="34" y="48"/>
                  <a:pt x="36" y="48"/>
                </a:cubicBezTo>
                <a:cubicBezTo>
                  <a:pt x="38" y="48"/>
                  <a:pt x="40" y="46"/>
                  <a:pt x="40" y="44"/>
                </a:cubicBezTo>
                <a:cubicBezTo>
                  <a:pt x="40" y="42"/>
                  <a:pt x="38" y="40"/>
                  <a:pt x="36" y="40"/>
                </a:cubicBezTo>
                <a:moveTo>
                  <a:pt x="66" y="60"/>
                </a:moveTo>
                <a:cubicBezTo>
                  <a:pt x="66" y="60"/>
                  <a:pt x="66" y="61"/>
                  <a:pt x="66" y="61"/>
                </a:cubicBezTo>
                <a:cubicBezTo>
                  <a:pt x="67" y="62"/>
                  <a:pt x="67" y="62"/>
                  <a:pt x="68" y="63"/>
                </a:cubicBezTo>
                <a:cubicBezTo>
                  <a:pt x="68" y="63"/>
                  <a:pt x="69" y="63"/>
                  <a:pt x="69" y="64"/>
                </a:cubicBezTo>
                <a:cubicBezTo>
                  <a:pt x="70" y="64"/>
                  <a:pt x="70" y="64"/>
                  <a:pt x="70" y="64"/>
                </a:cubicBezTo>
                <a:cubicBezTo>
                  <a:pt x="70" y="55"/>
                  <a:pt x="70" y="55"/>
                  <a:pt x="70" y="55"/>
                </a:cubicBezTo>
                <a:cubicBezTo>
                  <a:pt x="69" y="55"/>
                  <a:pt x="68" y="56"/>
                  <a:pt x="67" y="56"/>
                </a:cubicBezTo>
                <a:cubicBezTo>
                  <a:pt x="66" y="57"/>
                  <a:pt x="66" y="58"/>
                  <a:pt x="66" y="60"/>
                </a:cubicBezTo>
                <a:moveTo>
                  <a:pt x="136" y="24"/>
                </a:moveTo>
                <a:cubicBezTo>
                  <a:pt x="8" y="24"/>
                  <a:pt x="8" y="24"/>
                  <a:pt x="8" y="24"/>
                </a:cubicBezTo>
                <a:cubicBezTo>
                  <a:pt x="4" y="24"/>
                  <a:pt x="0" y="28"/>
                  <a:pt x="0" y="32"/>
                </a:cubicBezTo>
                <a:cubicBezTo>
                  <a:pt x="0" y="104"/>
                  <a:pt x="0" y="104"/>
                  <a:pt x="0" y="104"/>
                </a:cubicBezTo>
                <a:cubicBezTo>
                  <a:pt x="0" y="108"/>
                  <a:pt x="4" y="112"/>
                  <a:pt x="8" y="112"/>
                </a:cubicBezTo>
                <a:cubicBezTo>
                  <a:pt x="136" y="112"/>
                  <a:pt x="136" y="112"/>
                  <a:pt x="136" y="112"/>
                </a:cubicBezTo>
                <a:cubicBezTo>
                  <a:pt x="140" y="112"/>
                  <a:pt x="144" y="108"/>
                  <a:pt x="144" y="104"/>
                </a:cubicBezTo>
                <a:cubicBezTo>
                  <a:pt x="144" y="32"/>
                  <a:pt x="144" y="32"/>
                  <a:pt x="144" y="32"/>
                </a:cubicBezTo>
                <a:cubicBezTo>
                  <a:pt x="144" y="28"/>
                  <a:pt x="140" y="24"/>
                  <a:pt x="136" y="24"/>
                </a:cubicBezTo>
                <a:moveTo>
                  <a:pt x="12" y="32"/>
                </a:moveTo>
                <a:cubicBezTo>
                  <a:pt x="14" y="32"/>
                  <a:pt x="16" y="34"/>
                  <a:pt x="16" y="36"/>
                </a:cubicBezTo>
                <a:cubicBezTo>
                  <a:pt x="16" y="38"/>
                  <a:pt x="14" y="40"/>
                  <a:pt x="12" y="40"/>
                </a:cubicBezTo>
                <a:cubicBezTo>
                  <a:pt x="10" y="40"/>
                  <a:pt x="8" y="38"/>
                  <a:pt x="8" y="36"/>
                </a:cubicBezTo>
                <a:cubicBezTo>
                  <a:pt x="8" y="34"/>
                  <a:pt x="10" y="32"/>
                  <a:pt x="12" y="32"/>
                </a:cubicBezTo>
                <a:moveTo>
                  <a:pt x="12" y="104"/>
                </a:moveTo>
                <a:cubicBezTo>
                  <a:pt x="10" y="104"/>
                  <a:pt x="8" y="102"/>
                  <a:pt x="8" y="100"/>
                </a:cubicBezTo>
                <a:cubicBezTo>
                  <a:pt x="8" y="98"/>
                  <a:pt x="10" y="96"/>
                  <a:pt x="12" y="96"/>
                </a:cubicBezTo>
                <a:cubicBezTo>
                  <a:pt x="14" y="96"/>
                  <a:pt x="16" y="98"/>
                  <a:pt x="16" y="100"/>
                </a:cubicBezTo>
                <a:cubicBezTo>
                  <a:pt x="16" y="102"/>
                  <a:pt x="14" y="104"/>
                  <a:pt x="12" y="104"/>
                </a:cubicBezTo>
                <a:moveTo>
                  <a:pt x="132" y="104"/>
                </a:moveTo>
                <a:cubicBezTo>
                  <a:pt x="130" y="104"/>
                  <a:pt x="128" y="102"/>
                  <a:pt x="128" y="100"/>
                </a:cubicBezTo>
                <a:cubicBezTo>
                  <a:pt x="128" y="98"/>
                  <a:pt x="130" y="96"/>
                  <a:pt x="132" y="96"/>
                </a:cubicBezTo>
                <a:cubicBezTo>
                  <a:pt x="134" y="96"/>
                  <a:pt x="136" y="98"/>
                  <a:pt x="136" y="100"/>
                </a:cubicBezTo>
                <a:cubicBezTo>
                  <a:pt x="136" y="102"/>
                  <a:pt x="134" y="104"/>
                  <a:pt x="132" y="104"/>
                </a:cubicBezTo>
                <a:moveTo>
                  <a:pt x="136" y="89"/>
                </a:moveTo>
                <a:cubicBezTo>
                  <a:pt x="135" y="88"/>
                  <a:pt x="133" y="88"/>
                  <a:pt x="132" y="88"/>
                </a:cubicBezTo>
                <a:cubicBezTo>
                  <a:pt x="125" y="88"/>
                  <a:pt x="120" y="93"/>
                  <a:pt x="120" y="100"/>
                </a:cubicBezTo>
                <a:cubicBezTo>
                  <a:pt x="120" y="101"/>
                  <a:pt x="120" y="103"/>
                  <a:pt x="121" y="104"/>
                </a:cubicBezTo>
                <a:cubicBezTo>
                  <a:pt x="23" y="104"/>
                  <a:pt x="23" y="104"/>
                  <a:pt x="23" y="104"/>
                </a:cubicBezTo>
                <a:cubicBezTo>
                  <a:pt x="24" y="103"/>
                  <a:pt x="24" y="101"/>
                  <a:pt x="24" y="100"/>
                </a:cubicBezTo>
                <a:cubicBezTo>
                  <a:pt x="24" y="93"/>
                  <a:pt x="19" y="88"/>
                  <a:pt x="12" y="88"/>
                </a:cubicBezTo>
                <a:cubicBezTo>
                  <a:pt x="11" y="88"/>
                  <a:pt x="9" y="88"/>
                  <a:pt x="8" y="89"/>
                </a:cubicBezTo>
                <a:cubicBezTo>
                  <a:pt x="8" y="47"/>
                  <a:pt x="8" y="47"/>
                  <a:pt x="8" y="47"/>
                </a:cubicBezTo>
                <a:cubicBezTo>
                  <a:pt x="9" y="48"/>
                  <a:pt x="11" y="48"/>
                  <a:pt x="12" y="48"/>
                </a:cubicBezTo>
                <a:cubicBezTo>
                  <a:pt x="19" y="48"/>
                  <a:pt x="24" y="43"/>
                  <a:pt x="24" y="36"/>
                </a:cubicBezTo>
                <a:cubicBezTo>
                  <a:pt x="24" y="35"/>
                  <a:pt x="24" y="33"/>
                  <a:pt x="23" y="32"/>
                </a:cubicBezTo>
                <a:cubicBezTo>
                  <a:pt x="121" y="32"/>
                  <a:pt x="121" y="32"/>
                  <a:pt x="121" y="32"/>
                </a:cubicBezTo>
                <a:cubicBezTo>
                  <a:pt x="120" y="33"/>
                  <a:pt x="120" y="35"/>
                  <a:pt x="120" y="36"/>
                </a:cubicBezTo>
                <a:cubicBezTo>
                  <a:pt x="120" y="43"/>
                  <a:pt x="125" y="48"/>
                  <a:pt x="132" y="48"/>
                </a:cubicBezTo>
                <a:cubicBezTo>
                  <a:pt x="133" y="48"/>
                  <a:pt x="135" y="48"/>
                  <a:pt x="136" y="47"/>
                </a:cubicBezTo>
                <a:lnTo>
                  <a:pt x="136" y="89"/>
                </a:lnTo>
                <a:close/>
                <a:moveTo>
                  <a:pt x="132" y="40"/>
                </a:moveTo>
                <a:cubicBezTo>
                  <a:pt x="130" y="40"/>
                  <a:pt x="128" y="38"/>
                  <a:pt x="128" y="36"/>
                </a:cubicBezTo>
                <a:cubicBezTo>
                  <a:pt x="128" y="34"/>
                  <a:pt x="130" y="32"/>
                  <a:pt x="132" y="32"/>
                </a:cubicBezTo>
                <a:cubicBezTo>
                  <a:pt x="134" y="32"/>
                  <a:pt x="136" y="34"/>
                  <a:pt x="136" y="36"/>
                </a:cubicBezTo>
                <a:cubicBezTo>
                  <a:pt x="136" y="38"/>
                  <a:pt x="134" y="40"/>
                  <a:pt x="132" y="40"/>
                </a:cubicBezTo>
                <a:moveTo>
                  <a:pt x="108" y="88"/>
                </a:moveTo>
                <a:cubicBezTo>
                  <a:pt x="106" y="88"/>
                  <a:pt x="104" y="90"/>
                  <a:pt x="104" y="92"/>
                </a:cubicBezTo>
                <a:cubicBezTo>
                  <a:pt x="104" y="94"/>
                  <a:pt x="106" y="96"/>
                  <a:pt x="108" y="96"/>
                </a:cubicBezTo>
                <a:cubicBezTo>
                  <a:pt x="110" y="96"/>
                  <a:pt x="112" y="94"/>
                  <a:pt x="112" y="92"/>
                </a:cubicBezTo>
                <a:cubicBezTo>
                  <a:pt x="112" y="90"/>
                  <a:pt x="110" y="88"/>
                  <a:pt x="108" y="88"/>
                </a:cubicBezTo>
                <a:moveTo>
                  <a:pt x="77" y="72"/>
                </a:moveTo>
                <a:cubicBezTo>
                  <a:pt x="76" y="71"/>
                  <a:pt x="76" y="71"/>
                  <a:pt x="75" y="71"/>
                </a:cubicBezTo>
                <a:cubicBezTo>
                  <a:pt x="75" y="71"/>
                  <a:pt x="74" y="71"/>
                  <a:pt x="74" y="70"/>
                </a:cubicBezTo>
                <a:cubicBezTo>
                  <a:pt x="74" y="81"/>
                  <a:pt x="74" y="81"/>
                  <a:pt x="74" y="81"/>
                </a:cubicBezTo>
                <a:cubicBezTo>
                  <a:pt x="75" y="80"/>
                  <a:pt x="76" y="80"/>
                  <a:pt x="77" y="79"/>
                </a:cubicBezTo>
                <a:cubicBezTo>
                  <a:pt x="78" y="79"/>
                  <a:pt x="79" y="77"/>
                  <a:pt x="79" y="75"/>
                </a:cubicBezTo>
                <a:cubicBezTo>
                  <a:pt x="79" y="75"/>
                  <a:pt x="79" y="74"/>
                  <a:pt x="78" y="73"/>
                </a:cubicBezTo>
                <a:cubicBezTo>
                  <a:pt x="78" y="73"/>
                  <a:pt x="78" y="72"/>
                  <a:pt x="77" y="72"/>
                </a:cubicBezTo>
                <a:moveTo>
                  <a:pt x="168" y="0"/>
                </a:moveTo>
                <a:cubicBezTo>
                  <a:pt x="40" y="0"/>
                  <a:pt x="40" y="0"/>
                  <a:pt x="40" y="0"/>
                </a:cubicBezTo>
                <a:cubicBezTo>
                  <a:pt x="36" y="0"/>
                  <a:pt x="32" y="4"/>
                  <a:pt x="32" y="8"/>
                </a:cubicBezTo>
                <a:cubicBezTo>
                  <a:pt x="32" y="12"/>
                  <a:pt x="32" y="12"/>
                  <a:pt x="32" y="12"/>
                </a:cubicBezTo>
                <a:cubicBezTo>
                  <a:pt x="32" y="14"/>
                  <a:pt x="34" y="16"/>
                  <a:pt x="36" y="16"/>
                </a:cubicBezTo>
                <a:cubicBezTo>
                  <a:pt x="38" y="16"/>
                  <a:pt x="40" y="14"/>
                  <a:pt x="40" y="12"/>
                </a:cubicBezTo>
                <a:cubicBezTo>
                  <a:pt x="40" y="8"/>
                  <a:pt x="40" y="8"/>
                  <a:pt x="40" y="8"/>
                </a:cubicBezTo>
                <a:cubicBezTo>
                  <a:pt x="168" y="8"/>
                  <a:pt x="168" y="8"/>
                  <a:pt x="168" y="8"/>
                </a:cubicBezTo>
                <a:cubicBezTo>
                  <a:pt x="168" y="80"/>
                  <a:pt x="168" y="80"/>
                  <a:pt x="168" y="80"/>
                </a:cubicBezTo>
                <a:cubicBezTo>
                  <a:pt x="156" y="80"/>
                  <a:pt x="156" y="80"/>
                  <a:pt x="156" y="80"/>
                </a:cubicBezTo>
                <a:cubicBezTo>
                  <a:pt x="154" y="80"/>
                  <a:pt x="152" y="82"/>
                  <a:pt x="152" y="84"/>
                </a:cubicBezTo>
                <a:cubicBezTo>
                  <a:pt x="152" y="86"/>
                  <a:pt x="154" y="88"/>
                  <a:pt x="156" y="88"/>
                </a:cubicBezTo>
                <a:cubicBezTo>
                  <a:pt x="168" y="88"/>
                  <a:pt x="168" y="88"/>
                  <a:pt x="168" y="88"/>
                </a:cubicBezTo>
                <a:cubicBezTo>
                  <a:pt x="172" y="88"/>
                  <a:pt x="176" y="84"/>
                  <a:pt x="176" y="80"/>
                </a:cubicBezTo>
                <a:cubicBezTo>
                  <a:pt x="176" y="8"/>
                  <a:pt x="176" y="8"/>
                  <a:pt x="176" y="8"/>
                </a:cubicBezTo>
                <a:cubicBezTo>
                  <a:pt x="176" y="4"/>
                  <a:pt x="172" y="0"/>
                  <a:pt x="168" y="0"/>
                </a:cubicBezTo>
                <a:moveTo>
                  <a:pt x="72" y="40"/>
                </a:moveTo>
                <a:cubicBezTo>
                  <a:pt x="57" y="40"/>
                  <a:pt x="44" y="53"/>
                  <a:pt x="44" y="68"/>
                </a:cubicBezTo>
                <a:cubicBezTo>
                  <a:pt x="44" y="83"/>
                  <a:pt x="57" y="96"/>
                  <a:pt x="72" y="96"/>
                </a:cubicBezTo>
                <a:cubicBezTo>
                  <a:pt x="87" y="96"/>
                  <a:pt x="100" y="83"/>
                  <a:pt x="100" y="68"/>
                </a:cubicBezTo>
                <a:cubicBezTo>
                  <a:pt x="100" y="53"/>
                  <a:pt x="87" y="40"/>
                  <a:pt x="72" y="40"/>
                </a:cubicBezTo>
                <a:moveTo>
                  <a:pt x="83" y="79"/>
                </a:moveTo>
                <a:cubicBezTo>
                  <a:pt x="83" y="80"/>
                  <a:pt x="82" y="81"/>
                  <a:pt x="81" y="82"/>
                </a:cubicBezTo>
                <a:cubicBezTo>
                  <a:pt x="80" y="83"/>
                  <a:pt x="79" y="84"/>
                  <a:pt x="77" y="84"/>
                </a:cubicBezTo>
                <a:cubicBezTo>
                  <a:pt x="76" y="85"/>
                  <a:pt x="75" y="85"/>
                  <a:pt x="74" y="85"/>
                </a:cubicBezTo>
                <a:cubicBezTo>
                  <a:pt x="74" y="88"/>
                  <a:pt x="74" y="88"/>
                  <a:pt x="74" y="88"/>
                </a:cubicBezTo>
                <a:cubicBezTo>
                  <a:pt x="70" y="88"/>
                  <a:pt x="70" y="88"/>
                  <a:pt x="70" y="88"/>
                </a:cubicBezTo>
                <a:cubicBezTo>
                  <a:pt x="70" y="85"/>
                  <a:pt x="70" y="85"/>
                  <a:pt x="70" y="85"/>
                </a:cubicBezTo>
                <a:cubicBezTo>
                  <a:pt x="69" y="85"/>
                  <a:pt x="68" y="85"/>
                  <a:pt x="67" y="84"/>
                </a:cubicBezTo>
                <a:cubicBezTo>
                  <a:pt x="65" y="84"/>
                  <a:pt x="64" y="83"/>
                  <a:pt x="63" y="82"/>
                </a:cubicBezTo>
                <a:cubicBezTo>
                  <a:pt x="62" y="81"/>
                  <a:pt x="61" y="80"/>
                  <a:pt x="61" y="79"/>
                </a:cubicBezTo>
                <a:cubicBezTo>
                  <a:pt x="60" y="77"/>
                  <a:pt x="60" y="76"/>
                  <a:pt x="60" y="74"/>
                </a:cubicBezTo>
                <a:cubicBezTo>
                  <a:pt x="65" y="74"/>
                  <a:pt x="65" y="74"/>
                  <a:pt x="65" y="74"/>
                </a:cubicBezTo>
                <a:cubicBezTo>
                  <a:pt x="65" y="76"/>
                  <a:pt x="66" y="78"/>
                  <a:pt x="67" y="79"/>
                </a:cubicBezTo>
                <a:cubicBezTo>
                  <a:pt x="67" y="80"/>
                  <a:pt x="68" y="81"/>
                  <a:pt x="70" y="81"/>
                </a:cubicBezTo>
                <a:cubicBezTo>
                  <a:pt x="70" y="70"/>
                  <a:pt x="70" y="70"/>
                  <a:pt x="70" y="70"/>
                </a:cubicBezTo>
                <a:cubicBezTo>
                  <a:pt x="69" y="69"/>
                  <a:pt x="68" y="69"/>
                  <a:pt x="67" y="69"/>
                </a:cubicBezTo>
                <a:cubicBezTo>
                  <a:pt x="66" y="68"/>
                  <a:pt x="65" y="68"/>
                  <a:pt x="64" y="67"/>
                </a:cubicBezTo>
                <a:cubicBezTo>
                  <a:pt x="63" y="66"/>
                  <a:pt x="62" y="65"/>
                  <a:pt x="62" y="64"/>
                </a:cubicBezTo>
                <a:cubicBezTo>
                  <a:pt x="61" y="63"/>
                  <a:pt x="61" y="62"/>
                  <a:pt x="61" y="60"/>
                </a:cubicBezTo>
                <a:cubicBezTo>
                  <a:pt x="61" y="58"/>
                  <a:pt x="61" y="57"/>
                  <a:pt x="62" y="56"/>
                </a:cubicBezTo>
                <a:cubicBezTo>
                  <a:pt x="62" y="55"/>
                  <a:pt x="63" y="54"/>
                  <a:pt x="64" y="53"/>
                </a:cubicBezTo>
                <a:cubicBezTo>
                  <a:pt x="65" y="53"/>
                  <a:pt x="66" y="52"/>
                  <a:pt x="67" y="52"/>
                </a:cubicBezTo>
                <a:cubicBezTo>
                  <a:pt x="68" y="51"/>
                  <a:pt x="69" y="51"/>
                  <a:pt x="70" y="51"/>
                </a:cubicBezTo>
                <a:cubicBezTo>
                  <a:pt x="70" y="48"/>
                  <a:pt x="70" y="48"/>
                  <a:pt x="70" y="48"/>
                </a:cubicBezTo>
                <a:cubicBezTo>
                  <a:pt x="74" y="48"/>
                  <a:pt x="74" y="48"/>
                  <a:pt x="74" y="48"/>
                </a:cubicBezTo>
                <a:cubicBezTo>
                  <a:pt x="74" y="51"/>
                  <a:pt x="74" y="51"/>
                  <a:pt x="74" y="51"/>
                </a:cubicBezTo>
                <a:cubicBezTo>
                  <a:pt x="75" y="51"/>
                  <a:pt x="76" y="51"/>
                  <a:pt x="77" y="52"/>
                </a:cubicBezTo>
                <a:cubicBezTo>
                  <a:pt x="78" y="52"/>
                  <a:pt x="79" y="52"/>
                  <a:pt x="80" y="53"/>
                </a:cubicBezTo>
                <a:cubicBezTo>
                  <a:pt x="81" y="54"/>
                  <a:pt x="82" y="55"/>
                  <a:pt x="82" y="56"/>
                </a:cubicBezTo>
                <a:cubicBezTo>
                  <a:pt x="83" y="57"/>
                  <a:pt x="83" y="58"/>
                  <a:pt x="83" y="60"/>
                </a:cubicBezTo>
                <a:cubicBezTo>
                  <a:pt x="78" y="60"/>
                  <a:pt x="78" y="60"/>
                  <a:pt x="78" y="60"/>
                </a:cubicBezTo>
                <a:cubicBezTo>
                  <a:pt x="78" y="58"/>
                  <a:pt x="77" y="57"/>
                  <a:pt x="77" y="56"/>
                </a:cubicBezTo>
                <a:cubicBezTo>
                  <a:pt x="76" y="56"/>
                  <a:pt x="75" y="55"/>
                  <a:pt x="74" y="55"/>
                </a:cubicBezTo>
                <a:cubicBezTo>
                  <a:pt x="74" y="65"/>
                  <a:pt x="74" y="65"/>
                  <a:pt x="74" y="65"/>
                </a:cubicBezTo>
                <a:cubicBezTo>
                  <a:pt x="75" y="65"/>
                  <a:pt x="76" y="66"/>
                  <a:pt x="77" y="66"/>
                </a:cubicBezTo>
                <a:cubicBezTo>
                  <a:pt x="78" y="66"/>
                  <a:pt x="80" y="67"/>
                  <a:pt x="81" y="68"/>
                </a:cubicBezTo>
                <a:cubicBezTo>
                  <a:pt x="82" y="69"/>
                  <a:pt x="82" y="69"/>
                  <a:pt x="83" y="71"/>
                </a:cubicBezTo>
                <a:cubicBezTo>
                  <a:pt x="84" y="72"/>
                  <a:pt x="84" y="73"/>
                  <a:pt x="84" y="75"/>
                </a:cubicBezTo>
                <a:cubicBezTo>
                  <a:pt x="84" y="76"/>
                  <a:pt x="84" y="78"/>
                  <a:pt x="83" y="79"/>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45" name="Google Shape;7245;p146"/>
          <p:cNvSpPr/>
          <p:nvPr/>
        </p:nvSpPr>
        <p:spPr>
          <a:xfrm>
            <a:off x="6518106" y="5583357"/>
            <a:ext cx="309989" cy="426098"/>
          </a:xfrm>
          <a:custGeom>
            <a:avLst/>
            <a:gdLst/>
            <a:ahLst/>
            <a:cxnLst/>
            <a:rect l="l" t="t" r="r" b="b"/>
            <a:pathLst>
              <a:path w="128" h="176" extrusionOk="0">
                <a:moveTo>
                  <a:pt x="80" y="16"/>
                </a:moveTo>
                <a:cubicBezTo>
                  <a:pt x="72" y="16"/>
                  <a:pt x="72" y="16"/>
                  <a:pt x="72" y="16"/>
                </a:cubicBezTo>
                <a:cubicBezTo>
                  <a:pt x="72" y="64"/>
                  <a:pt x="72" y="64"/>
                  <a:pt x="72" y="64"/>
                </a:cubicBezTo>
                <a:cubicBezTo>
                  <a:pt x="80" y="64"/>
                  <a:pt x="80" y="64"/>
                  <a:pt x="80" y="64"/>
                </a:cubicBezTo>
                <a:lnTo>
                  <a:pt x="80" y="16"/>
                </a:lnTo>
                <a:close/>
                <a:moveTo>
                  <a:pt x="48" y="16"/>
                </a:moveTo>
                <a:cubicBezTo>
                  <a:pt x="32" y="16"/>
                  <a:pt x="32" y="16"/>
                  <a:pt x="32" y="16"/>
                </a:cubicBezTo>
                <a:cubicBezTo>
                  <a:pt x="32" y="64"/>
                  <a:pt x="32" y="64"/>
                  <a:pt x="32" y="64"/>
                </a:cubicBezTo>
                <a:cubicBezTo>
                  <a:pt x="48" y="64"/>
                  <a:pt x="48" y="64"/>
                  <a:pt x="48" y="64"/>
                </a:cubicBezTo>
                <a:lnTo>
                  <a:pt x="48" y="16"/>
                </a:lnTo>
                <a:close/>
                <a:moveTo>
                  <a:pt x="64" y="16"/>
                </a:moveTo>
                <a:cubicBezTo>
                  <a:pt x="56" y="16"/>
                  <a:pt x="56" y="16"/>
                  <a:pt x="56" y="16"/>
                </a:cubicBezTo>
                <a:cubicBezTo>
                  <a:pt x="56" y="64"/>
                  <a:pt x="56" y="64"/>
                  <a:pt x="56" y="64"/>
                </a:cubicBezTo>
                <a:cubicBezTo>
                  <a:pt x="64" y="64"/>
                  <a:pt x="64" y="64"/>
                  <a:pt x="64" y="64"/>
                </a:cubicBezTo>
                <a:lnTo>
                  <a:pt x="64" y="16"/>
                </a:lnTo>
                <a:close/>
                <a:moveTo>
                  <a:pt x="112" y="16"/>
                </a:moveTo>
                <a:cubicBezTo>
                  <a:pt x="104" y="16"/>
                  <a:pt x="104" y="16"/>
                  <a:pt x="104" y="16"/>
                </a:cubicBezTo>
                <a:cubicBezTo>
                  <a:pt x="104" y="64"/>
                  <a:pt x="104" y="64"/>
                  <a:pt x="104" y="64"/>
                </a:cubicBezTo>
                <a:cubicBezTo>
                  <a:pt x="112" y="64"/>
                  <a:pt x="112" y="64"/>
                  <a:pt x="112" y="64"/>
                </a:cubicBezTo>
                <a:lnTo>
                  <a:pt x="112" y="16"/>
                </a:lnTo>
                <a:close/>
                <a:moveTo>
                  <a:pt x="96" y="16"/>
                </a:moveTo>
                <a:cubicBezTo>
                  <a:pt x="88" y="16"/>
                  <a:pt x="88" y="16"/>
                  <a:pt x="88" y="16"/>
                </a:cubicBezTo>
                <a:cubicBezTo>
                  <a:pt x="88" y="64"/>
                  <a:pt x="88" y="64"/>
                  <a:pt x="88" y="64"/>
                </a:cubicBezTo>
                <a:cubicBezTo>
                  <a:pt x="96" y="64"/>
                  <a:pt x="96" y="64"/>
                  <a:pt x="96" y="64"/>
                </a:cubicBezTo>
                <a:lnTo>
                  <a:pt x="96" y="16"/>
                </a:lnTo>
                <a:close/>
                <a:moveTo>
                  <a:pt x="124" y="0"/>
                </a:moveTo>
                <a:cubicBezTo>
                  <a:pt x="4" y="0"/>
                  <a:pt x="4" y="0"/>
                  <a:pt x="4" y="0"/>
                </a:cubicBezTo>
                <a:cubicBezTo>
                  <a:pt x="2" y="0"/>
                  <a:pt x="0" y="2"/>
                  <a:pt x="0" y="4"/>
                </a:cubicBezTo>
                <a:cubicBezTo>
                  <a:pt x="0" y="172"/>
                  <a:pt x="0" y="172"/>
                  <a:pt x="0" y="172"/>
                </a:cubicBezTo>
                <a:cubicBezTo>
                  <a:pt x="0" y="174"/>
                  <a:pt x="2" y="176"/>
                  <a:pt x="4" y="176"/>
                </a:cubicBezTo>
                <a:cubicBezTo>
                  <a:pt x="5" y="176"/>
                  <a:pt x="6" y="176"/>
                  <a:pt x="7" y="175"/>
                </a:cubicBezTo>
                <a:cubicBezTo>
                  <a:pt x="20" y="162"/>
                  <a:pt x="20" y="162"/>
                  <a:pt x="20" y="162"/>
                </a:cubicBezTo>
                <a:cubicBezTo>
                  <a:pt x="33" y="175"/>
                  <a:pt x="33" y="175"/>
                  <a:pt x="33" y="175"/>
                </a:cubicBezTo>
                <a:cubicBezTo>
                  <a:pt x="34" y="176"/>
                  <a:pt x="35" y="176"/>
                  <a:pt x="36" y="176"/>
                </a:cubicBezTo>
                <a:cubicBezTo>
                  <a:pt x="37" y="176"/>
                  <a:pt x="38" y="176"/>
                  <a:pt x="39" y="175"/>
                </a:cubicBezTo>
                <a:cubicBezTo>
                  <a:pt x="52" y="162"/>
                  <a:pt x="52" y="162"/>
                  <a:pt x="52" y="162"/>
                </a:cubicBezTo>
                <a:cubicBezTo>
                  <a:pt x="61" y="174"/>
                  <a:pt x="61" y="174"/>
                  <a:pt x="61" y="174"/>
                </a:cubicBezTo>
                <a:cubicBezTo>
                  <a:pt x="61" y="174"/>
                  <a:pt x="61" y="174"/>
                  <a:pt x="61" y="174"/>
                </a:cubicBezTo>
                <a:cubicBezTo>
                  <a:pt x="62" y="175"/>
                  <a:pt x="63" y="176"/>
                  <a:pt x="64" y="176"/>
                </a:cubicBezTo>
                <a:cubicBezTo>
                  <a:pt x="65" y="176"/>
                  <a:pt x="66" y="175"/>
                  <a:pt x="67" y="174"/>
                </a:cubicBezTo>
                <a:cubicBezTo>
                  <a:pt x="67" y="174"/>
                  <a:pt x="67" y="174"/>
                  <a:pt x="67" y="174"/>
                </a:cubicBezTo>
                <a:cubicBezTo>
                  <a:pt x="76" y="162"/>
                  <a:pt x="76" y="162"/>
                  <a:pt x="76" y="162"/>
                </a:cubicBezTo>
                <a:cubicBezTo>
                  <a:pt x="89" y="175"/>
                  <a:pt x="89" y="175"/>
                  <a:pt x="89" y="175"/>
                </a:cubicBezTo>
                <a:cubicBezTo>
                  <a:pt x="90" y="176"/>
                  <a:pt x="91" y="176"/>
                  <a:pt x="92" y="176"/>
                </a:cubicBezTo>
                <a:cubicBezTo>
                  <a:pt x="93" y="176"/>
                  <a:pt x="94" y="176"/>
                  <a:pt x="95" y="175"/>
                </a:cubicBezTo>
                <a:cubicBezTo>
                  <a:pt x="108" y="162"/>
                  <a:pt x="108" y="162"/>
                  <a:pt x="108" y="162"/>
                </a:cubicBezTo>
                <a:cubicBezTo>
                  <a:pt x="121" y="175"/>
                  <a:pt x="121" y="175"/>
                  <a:pt x="121" y="175"/>
                </a:cubicBezTo>
                <a:cubicBezTo>
                  <a:pt x="122" y="176"/>
                  <a:pt x="123" y="176"/>
                  <a:pt x="124" y="176"/>
                </a:cubicBezTo>
                <a:cubicBezTo>
                  <a:pt x="126" y="176"/>
                  <a:pt x="128" y="174"/>
                  <a:pt x="128" y="172"/>
                </a:cubicBezTo>
                <a:cubicBezTo>
                  <a:pt x="128" y="4"/>
                  <a:pt x="128" y="4"/>
                  <a:pt x="128" y="4"/>
                </a:cubicBezTo>
                <a:cubicBezTo>
                  <a:pt x="128" y="2"/>
                  <a:pt x="126" y="0"/>
                  <a:pt x="124" y="0"/>
                </a:cubicBezTo>
                <a:moveTo>
                  <a:pt x="120" y="162"/>
                </a:moveTo>
                <a:cubicBezTo>
                  <a:pt x="111" y="153"/>
                  <a:pt x="111" y="153"/>
                  <a:pt x="111" y="153"/>
                </a:cubicBezTo>
                <a:cubicBezTo>
                  <a:pt x="110" y="152"/>
                  <a:pt x="109" y="152"/>
                  <a:pt x="108" y="152"/>
                </a:cubicBezTo>
                <a:cubicBezTo>
                  <a:pt x="107" y="152"/>
                  <a:pt x="106" y="152"/>
                  <a:pt x="105" y="153"/>
                </a:cubicBezTo>
                <a:cubicBezTo>
                  <a:pt x="92" y="166"/>
                  <a:pt x="92" y="166"/>
                  <a:pt x="92" y="166"/>
                </a:cubicBezTo>
                <a:cubicBezTo>
                  <a:pt x="79" y="153"/>
                  <a:pt x="79" y="153"/>
                  <a:pt x="79" y="153"/>
                </a:cubicBezTo>
                <a:cubicBezTo>
                  <a:pt x="78" y="152"/>
                  <a:pt x="77" y="152"/>
                  <a:pt x="76" y="152"/>
                </a:cubicBezTo>
                <a:cubicBezTo>
                  <a:pt x="75" y="152"/>
                  <a:pt x="74" y="153"/>
                  <a:pt x="73" y="154"/>
                </a:cubicBezTo>
                <a:cubicBezTo>
                  <a:pt x="73" y="154"/>
                  <a:pt x="73" y="154"/>
                  <a:pt x="73" y="154"/>
                </a:cubicBezTo>
                <a:cubicBezTo>
                  <a:pt x="64" y="165"/>
                  <a:pt x="64" y="165"/>
                  <a:pt x="64" y="165"/>
                </a:cubicBezTo>
                <a:cubicBezTo>
                  <a:pt x="55" y="154"/>
                  <a:pt x="55" y="154"/>
                  <a:pt x="55" y="154"/>
                </a:cubicBezTo>
                <a:cubicBezTo>
                  <a:pt x="55" y="154"/>
                  <a:pt x="55" y="154"/>
                  <a:pt x="55" y="154"/>
                </a:cubicBezTo>
                <a:cubicBezTo>
                  <a:pt x="54" y="153"/>
                  <a:pt x="53" y="152"/>
                  <a:pt x="52" y="152"/>
                </a:cubicBezTo>
                <a:cubicBezTo>
                  <a:pt x="51" y="152"/>
                  <a:pt x="50" y="152"/>
                  <a:pt x="49" y="153"/>
                </a:cubicBezTo>
                <a:cubicBezTo>
                  <a:pt x="36" y="166"/>
                  <a:pt x="36" y="166"/>
                  <a:pt x="36" y="166"/>
                </a:cubicBezTo>
                <a:cubicBezTo>
                  <a:pt x="23" y="153"/>
                  <a:pt x="23" y="153"/>
                  <a:pt x="23" y="153"/>
                </a:cubicBezTo>
                <a:cubicBezTo>
                  <a:pt x="22" y="152"/>
                  <a:pt x="21" y="152"/>
                  <a:pt x="20" y="152"/>
                </a:cubicBezTo>
                <a:cubicBezTo>
                  <a:pt x="19" y="152"/>
                  <a:pt x="18" y="152"/>
                  <a:pt x="17" y="153"/>
                </a:cubicBezTo>
                <a:cubicBezTo>
                  <a:pt x="8" y="162"/>
                  <a:pt x="8" y="162"/>
                  <a:pt x="8" y="162"/>
                </a:cubicBezTo>
                <a:cubicBezTo>
                  <a:pt x="8" y="8"/>
                  <a:pt x="8" y="8"/>
                  <a:pt x="8" y="8"/>
                </a:cubicBezTo>
                <a:cubicBezTo>
                  <a:pt x="120" y="8"/>
                  <a:pt x="120" y="8"/>
                  <a:pt x="120" y="8"/>
                </a:cubicBezTo>
                <a:lnTo>
                  <a:pt x="120" y="162"/>
                </a:lnTo>
                <a:close/>
                <a:moveTo>
                  <a:pt x="96" y="128"/>
                </a:moveTo>
                <a:cubicBezTo>
                  <a:pt x="16" y="128"/>
                  <a:pt x="16" y="128"/>
                  <a:pt x="16" y="128"/>
                </a:cubicBezTo>
                <a:cubicBezTo>
                  <a:pt x="16" y="136"/>
                  <a:pt x="16" y="136"/>
                  <a:pt x="16" y="136"/>
                </a:cubicBezTo>
                <a:cubicBezTo>
                  <a:pt x="96" y="136"/>
                  <a:pt x="96" y="136"/>
                  <a:pt x="96" y="136"/>
                </a:cubicBezTo>
                <a:lnTo>
                  <a:pt x="96" y="128"/>
                </a:lnTo>
                <a:close/>
                <a:moveTo>
                  <a:pt x="112" y="112"/>
                </a:moveTo>
                <a:cubicBezTo>
                  <a:pt x="16" y="112"/>
                  <a:pt x="16" y="112"/>
                  <a:pt x="16" y="112"/>
                </a:cubicBezTo>
                <a:cubicBezTo>
                  <a:pt x="16" y="120"/>
                  <a:pt x="16" y="120"/>
                  <a:pt x="16" y="120"/>
                </a:cubicBezTo>
                <a:cubicBezTo>
                  <a:pt x="112" y="120"/>
                  <a:pt x="112" y="120"/>
                  <a:pt x="112" y="120"/>
                </a:cubicBezTo>
                <a:lnTo>
                  <a:pt x="112" y="112"/>
                </a:lnTo>
                <a:close/>
                <a:moveTo>
                  <a:pt x="24" y="16"/>
                </a:moveTo>
                <a:cubicBezTo>
                  <a:pt x="16" y="16"/>
                  <a:pt x="16" y="16"/>
                  <a:pt x="16" y="16"/>
                </a:cubicBezTo>
                <a:cubicBezTo>
                  <a:pt x="16" y="64"/>
                  <a:pt x="16" y="64"/>
                  <a:pt x="16" y="64"/>
                </a:cubicBezTo>
                <a:cubicBezTo>
                  <a:pt x="24" y="64"/>
                  <a:pt x="24" y="64"/>
                  <a:pt x="24" y="64"/>
                </a:cubicBezTo>
                <a:lnTo>
                  <a:pt x="24" y="16"/>
                </a:lnTo>
                <a:close/>
                <a:moveTo>
                  <a:pt x="112" y="96"/>
                </a:moveTo>
                <a:cubicBezTo>
                  <a:pt x="16" y="96"/>
                  <a:pt x="16" y="96"/>
                  <a:pt x="16" y="96"/>
                </a:cubicBezTo>
                <a:cubicBezTo>
                  <a:pt x="16" y="104"/>
                  <a:pt x="16" y="104"/>
                  <a:pt x="16" y="104"/>
                </a:cubicBezTo>
                <a:cubicBezTo>
                  <a:pt x="112" y="104"/>
                  <a:pt x="112" y="104"/>
                  <a:pt x="112" y="104"/>
                </a:cubicBezTo>
                <a:lnTo>
                  <a:pt x="112" y="96"/>
                </a:lnTo>
                <a:close/>
                <a:moveTo>
                  <a:pt x="80" y="80"/>
                </a:moveTo>
                <a:cubicBezTo>
                  <a:pt x="16" y="80"/>
                  <a:pt x="16" y="80"/>
                  <a:pt x="16" y="80"/>
                </a:cubicBezTo>
                <a:cubicBezTo>
                  <a:pt x="16" y="88"/>
                  <a:pt x="16" y="88"/>
                  <a:pt x="16" y="88"/>
                </a:cubicBezTo>
                <a:cubicBezTo>
                  <a:pt x="80" y="88"/>
                  <a:pt x="80" y="88"/>
                  <a:pt x="80" y="88"/>
                </a:cubicBezTo>
                <a:lnTo>
                  <a:pt x="80" y="8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246" name="Google Shape;7246;p146"/>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48</a:t>
            </a:fld>
            <a:endParaRPr/>
          </a:p>
        </p:txBody>
      </p:sp>
    </p:spTree>
  </p:cSld>
  <p:clrMapOvr>
    <a:masterClrMapping/>
  </p:clrMapOvr>
  <mc:AlternateContent xmlns:mc="http://schemas.openxmlformats.org/markup-compatibility/2006" xmlns:p14="http://schemas.microsoft.com/office/powerpoint/2010/main">
    <mc:Choice Requires="p14">
      <p:transition spd="slow">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204"/>
                                        </p:tgtEl>
                                        <p:attrNameLst>
                                          <p:attrName>style.visibility</p:attrName>
                                        </p:attrNameLst>
                                      </p:cBhvr>
                                      <p:to>
                                        <p:strVal val="visible"/>
                                      </p:to>
                                    </p:set>
                                    <p:anim calcmode="lin" valueType="num">
                                      <p:cBhvr additive="base">
                                        <p:cTn id="7" dur="500"/>
                                        <p:tgtEl>
                                          <p:spTgt spid="720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199"/>
                                        </p:tgtEl>
                                        <p:attrNameLst>
                                          <p:attrName>style.visibility</p:attrName>
                                        </p:attrNameLst>
                                      </p:cBhvr>
                                      <p:to>
                                        <p:strVal val="visible"/>
                                      </p:to>
                                    </p:set>
                                    <p:anim calcmode="lin" valueType="num">
                                      <p:cBhvr additive="base">
                                        <p:cTn id="11" dur="500"/>
                                        <p:tgtEl>
                                          <p:spTgt spid="7199"/>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202"/>
                                        </p:tgtEl>
                                        <p:attrNameLst>
                                          <p:attrName>style.visibility</p:attrName>
                                        </p:attrNameLst>
                                      </p:cBhvr>
                                      <p:to>
                                        <p:strVal val="visible"/>
                                      </p:to>
                                    </p:set>
                                    <p:anim calcmode="lin" valueType="num">
                                      <p:cBhvr additive="base">
                                        <p:cTn id="14" dur="500"/>
                                        <p:tgtEl>
                                          <p:spTgt spid="720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7207"/>
                                        </p:tgtEl>
                                        <p:attrNameLst>
                                          <p:attrName>style.visibility</p:attrName>
                                        </p:attrNameLst>
                                      </p:cBhvr>
                                      <p:to>
                                        <p:strVal val="visible"/>
                                      </p:to>
                                    </p:set>
                                    <p:anim calcmode="lin" valueType="num">
                                      <p:cBhvr additive="base">
                                        <p:cTn id="18" dur="500"/>
                                        <p:tgtEl>
                                          <p:spTgt spid="7207"/>
                                        </p:tgtEl>
                                        <p:attrNameLst>
                                          <p:attrName>ppt_x</p:attrName>
                                        </p:attrNameLst>
                                      </p:cBhvr>
                                      <p:tavLst>
                                        <p:tav tm="0">
                                          <p:val>
                                            <p:strVal val="#ppt_x-1"/>
                                          </p:val>
                                        </p:tav>
                                        <p:tav tm="100000">
                                          <p:val>
                                            <p:strVal val="#ppt_x"/>
                                          </p:val>
                                        </p:tav>
                                      </p:tavLst>
                                    </p:anim>
                                  </p:childTnLst>
                                </p:cTn>
                              </p:par>
                              <p:par>
                                <p:cTn id="19" presetID="2" presetClass="entr" presetSubtype="8" fill="hold" nodeType="withEffect">
                                  <p:stCondLst>
                                    <p:cond delay="0"/>
                                  </p:stCondLst>
                                  <p:childTnLst>
                                    <p:set>
                                      <p:cBhvr>
                                        <p:cTn id="20" dur="1" fill="hold">
                                          <p:stCondLst>
                                            <p:cond delay="0"/>
                                          </p:stCondLst>
                                        </p:cTn>
                                        <p:tgtEl>
                                          <p:spTgt spid="7208"/>
                                        </p:tgtEl>
                                        <p:attrNameLst>
                                          <p:attrName>style.visibility</p:attrName>
                                        </p:attrNameLst>
                                      </p:cBhvr>
                                      <p:to>
                                        <p:strVal val="visible"/>
                                      </p:to>
                                    </p:set>
                                    <p:anim calcmode="lin" valueType="num">
                                      <p:cBhvr additive="base">
                                        <p:cTn id="21" dur="500"/>
                                        <p:tgtEl>
                                          <p:spTgt spid="7208"/>
                                        </p:tgtEl>
                                        <p:attrNameLst>
                                          <p:attrName>ppt_x</p:attrName>
                                        </p:attrNameLst>
                                      </p:cBhvr>
                                      <p:tavLst>
                                        <p:tav tm="0">
                                          <p:val>
                                            <p:strVal val="#ppt_x-1"/>
                                          </p:val>
                                        </p:tav>
                                        <p:tav tm="100000">
                                          <p:val>
                                            <p:strVal val="#ppt_x"/>
                                          </p:val>
                                        </p:tav>
                                      </p:tavLst>
                                    </p:anim>
                                  </p:childTnLst>
                                </p:cTn>
                              </p:par>
                              <p:par>
                                <p:cTn id="22" presetID="2" presetClass="entr" presetSubtype="8" fill="hold" nodeType="withEffect">
                                  <p:stCondLst>
                                    <p:cond delay="0"/>
                                  </p:stCondLst>
                                  <p:childTnLst>
                                    <p:set>
                                      <p:cBhvr>
                                        <p:cTn id="23" dur="1" fill="hold">
                                          <p:stCondLst>
                                            <p:cond delay="0"/>
                                          </p:stCondLst>
                                        </p:cTn>
                                        <p:tgtEl>
                                          <p:spTgt spid="7203"/>
                                        </p:tgtEl>
                                        <p:attrNameLst>
                                          <p:attrName>style.visibility</p:attrName>
                                        </p:attrNameLst>
                                      </p:cBhvr>
                                      <p:to>
                                        <p:strVal val="visible"/>
                                      </p:to>
                                    </p:set>
                                    <p:anim calcmode="lin" valueType="num">
                                      <p:cBhvr additive="base">
                                        <p:cTn id="24" dur="500"/>
                                        <p:tgtEl>
                                          <p:spTgt spid="7203"/>
                                        </p:tgtEl>
                                        <p:attrNameLst>
                                          <p:attrName>ppt_x</p:attrName>
                                        </p:attrNameLst>
                                      </p:cBhvr>
                                      <p:tavLst>
                                        <p:tav tm="0">
                                          <p:val>
                                            <p:strVal val="#ppt_x-1"/>
                                          </p:val>
                                        </p:tav>
                                        <p:tav tm="100000">
                                          <p:val>
                                            <p:strVal val="#ppt_x"/>
                                          </p:val>
                                        </p:tav>
                                      </p:tavLst>
                                    </p:anim>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7211"/>
                                        </p:tgtEl>
                                        <p:attrNameLst>
                                          <p:attrName>style.visibility</p:attrName>
                                        </p:attrNameLst>
                                      </p:cBhvr>
                                      <p:to>
                                        <p:strVal val="visible"/>
                                      </p:to>
                                    </p:set>
                                    <p:anim calcmode="lin" valueType="num">
                                      <p:cBhvr additive="base">
                                        <p:cTn id="28" dur="500"/>
                                        <p:tgtEl>
                                          <p:spTgt spid="7211"/>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0"/>
                                  </p:stCondLst>
                                  <p:childTnLst>
                                    <p:set>
                                      <p:cBhvr>
                                        <p:cTn id="30" dur="1" fill="hold">
                                          <p:stCondLst>
                                            <p:cond delay="0"/>
                                          </p:stCondLst>
                                        </p:cTn>
                                        <p:tgtEl>
                                          <p:spTgt spid="7210"/>
                                        </p:tgtEl>
                                        <p:attrNameLst>
                                          <p:attrName>style.visibility</p:attrName>
                                        </p:attrNameLst>
                                      </p:cBhvr>
                                      <p:to>
                                        <p:strVal val="visible"/>
                                      </p:to>
                                    </p:set>
                                    <p:anim calcmode="lin" valueType="num">
                                      <p:cBhvr additive="base">
                                        <p:cTn id="31" dur="500"/>
                                        <p:tgtEl>
                                          <p:spTgt spid="7210"/>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7209"/>
                                        </p:tgtEl>
                                        <p:attrNameLst>
                                          <p:attrName>style.visibility</p:attrName>
                                        </p:attrNameLst>
                                      </p:cBhvr>
                                      <p:to>
                                        <p:strVal val="visible"/>
                                      </p:to>
                                    </p:set>
                                    <p:anim calcmode="lin" valueType="num">
                                      <p:cBhvr additive="base">
                                        <p:cTn id="34" dur="500"/>
                                        <p:tgtEl>
                                          <p:spTgt spid="7209"/>
                                        </p:tgtEl>
                                        <p:attrNameLst>
                                          <p:attrName>ppt_x</p:attrName>
                                        </p:attrNameLst>
                                      </p:cBhvr>
                                      <p:tavLst>
                                        <p:tav tm="0">
                                          <p:val>
                                            <p:strVal val="#ppt_x+1"/>
                                          </p:val>
                                        </p:tav>
                                        <p:tav tm="100000">
                                          <p:val>
                                            <p:strVal val="#ppt_x"/>
                                          </p:val>
                                        </p:tav>
                                      </p:tavLst>
                                    </p:anim>
                                  </p:childTnLst>
                                </p:cTn>
                              </p:par>
                            </p:childTnLst>
                          </p:cTn>
                        </p:par>
                        <p:par>
                          <p:cTn id="35" fill="hold">
                            <p:stCondLst>
                              <p:cond delay="2000"/>
                            </p:stCondLst>
                            <p:childTnLst>
                              <p:par>
                                <p:cTn id="36" presetID="2" presetClass="entr" presetSubtype="2" fill="hold" nodeType="afterEffect">
                                  <p:stCondLst>
                                    <p:cond delay="0"/>
                                  </p:stCondLst>
                                  <p:childTnLst>
                                    <p:set>
                                      <p:cBhvr>
                                        <p:cTn id="37" dur="1" fill="hold">
                                          <p:stCondLst>
                                            <p:cond delay="0"/>
                                          </p:stCondLst>
                                        </p:cTn>
                                        <p:tgtEl>
                                          <p:spTgt spid="7206"/>
                                        </p:tgtEl>
                                        <p:attrNameLst>
                                          <p:attrName>style.visibility</p:attrName>
                                        </p:attrNameLst>
                                      </p:cBhvr>
                                      <p:to>
                                        <p:strVal val="visible"/>
                                      </p:to>
                                    </p:set>
                                    <p:anim calcmode="lin" valueType="num">
                                      <p:cBhvr additive="base">
                                        <p:cTn id="38" dur="500"/>
                                        <p:tgtEl>
                                          <p:spTgt spid="7206"/>
                                        </p:tgtEl>
                                        <p:attrNameLst>
                                          <p:attrName>ppt_x</p:attrName>
                                        </p:attrNameLst>
                                      </p:cBhvr>
                                      <p:tavLst>
                                        <p:tav tm="0">
                                          <p:val>
                                            <p:strVal val="#ppt_x+1"/>
                                          </p:val>
                                        </p:tav>
                                        <p:tav tm="100000">
                                          <p:val>
                                            <p:strVal val="#ppt_x"/>
                                          </p:val>
                                        </p:tav>
                                      </p:tavLst>
                                    </p:anim>
                                  </p:childTnLst>
                                </p:cTn>
                              </p:par>
                              <p:par>
                                <p:cTn id="39" presetID="2" presetClass="entr" presetSubtype="8" fill="hold" nodeType="withEffect">
                                  <p:stCondLst>
                                    <p:cond delay="0"/>
                                  </p:stCondLst>
                                  <p:childTnLst>
                                    <p:set>
                                      <p:cBhvr>
                                        <p:cTn id="40" dur="1" fill="hold">
                                          <p:stCondLst>
                                            <p:cond delay="0"/>
                                          </p:stCondLst>
                                        </p:cTn>
                                        <p:tgtEl>
                                          <p:spTgt spid="7205"/>
                                        </p:tgtEl>
                                        <p:attrNameLst>
                                          <p:attrName>style.visibility</p:attrName>
                                        </p:attrNameLst>
                                      </p:cBhvr>
                                      <p:to>
                                        <p:strVal val="visible"/>
                                      </p:to>
                                    </p:set>
                                    <p:anim calcmode="lin" valueType="num">
                                      <p:cBhvr additive="base">
                                        <p:cTn id="41" dur="500"/>
                                        <p:tgtEl>
                                          <p:spTgt spid="7205"/>
                                        </p:tgtEl>
                                        <p:attrNameLst>
                                          <p:attrName>ppt_x</p:attrName>
                                        </p:attrNameLst>
                                      </p:cBhvr>
                                      <p:tavLst>
                                        <p:tav tm="0">
                                          <p:val>
                                            <p:strVal val="#ppt_x-1"/>
                                          </p:val>
                                        </p:tav>
                                        <p:tav tm="100000">
                                          <p:val>
                                            <p:strVal val="#ppt_x"/>
                                          </p:val>
                                        </p:tav>
                                      </p:tavLst>
                                    </p:anim>
                                  </p:childTnLst>
                                </p:cTn>
                              </p:par>
                            </p:childTnLst>
                          </p:cTn>
                        </p:par>
                        <p:par>
                          <p:cTn id="42" fill="hold">
                            <p:stCondLst>
                              <p:cond delay="2500"/>
                            </p:stCondLst>
                            <p:childTnLst>
                              <p:par>
                                <p:cTn id="43" presetID="23" presetClass="entr" presetSubtype="16" fill="hold" nodeType="afterEffect">
                                  <p:stCondLst>
                                    <p:cond delay="0"/>
                                  </p:stCondLst>
                                  <p:childTnLst>
                                    <p:set>
                                      <p:cBhvr>
                                        <p:cTn id="44" dur="1" fill="hold">
                                          <p:stCondLst>
                                            <p:cond delay="0"/>
                                          </p:stCondLst>
                                        </p:cTn>
                                        <p:tgtEl>
                                          <p:spTgt spid="7218"/>
                                        </p:tgtEl>
                                        <p:attrNameLst>
                                          <p:attrName>style.visibility</p:attrName>
                                        </p:attrNameLst>
                                      </p:cBhvr>
                                      <p:to>
                                        <p:strVal val="visible"/>
                                      </p:to>
                                    </p:set>
                                    <p:anim calcmode="lin" valueType="num">
                                      <p:cBhvr additive="base">
                                        <p:cTn id="45" dur="500"/>
                                        <p:tgtEl>
                                          <p:spTgt spid="7218"/>
                                        </p:tgtEl>
                                        <p:attrNameLst>
                                          <p:attrName>ppt_w</p:attrName>
                                        </p:attrNameLst>
                                      </p:cBhvr>
                                      <p:tavLst>
                                        <p:tav tm="0">
                                          <p:val>
                                            <p:strVal val="0"/>
                                          </p:val>
                                        </p:tav>
                                        <p:tav tm="100000">
                                          <p:val>
                                            <p:strVal val="#ppt_w"/>
                                          </p:val>
                                        </p:tav>
                                      </p:tavLst>
                                    </p:anim>
                                    <p:anim calcmode="lin" valueType="num">
                                      <p:cBhvr additive="base">
                                        <p:cTn id="46" dur="500"/>
                                        <p:tgtEl>
                                          <p:spTgt spid="7218"/>
                                        </p:tgtEl>
                                        <p:attrNameLst>
                                          <p:attrName>ppt_h</p:attrName>
                                        </p:attrNameLst>
                                      </p:cBhvr>
                                      <p:tavLst>
                                        <p:tav tm="0">
                                          <p:val>
                                            <p:str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7219"/>
                                        </p:tgtEl>
                                        <p:attrNameLst>
                                          <p:attrName>style.visibility</p:attrName>
                                        </p:attrNameLst>
                                      </p:cBhvr>
                                      <p:to>
                                        <p:strVal val="visible"/>
                                      </p:to>
                                    </p:set>
                                    <p:anim calcmode="lin" valueType="num">
                                      <p:cBhvr additive="base">
                                        <p:cTn id="49" dur="500"/>
                                        <p:tgtEl>
                                          <p:spTgt spid="7219"/>
                                        </p:tgtEl>
                                        <p:attrNameLst>
                                          <p:attrName>ppt_w</p:attrName>
                                        </p:attrNameLst>
                                      </p:cBhvr>
                                      <p:tavLst>
                                        <p:tav tm="0">
                                          <p:val>
                                            <p:strVal val="0"/>
                                          </p:val>
                                        </p:tav>
                                        <p:tav tm="100000">
                                          <p:val>
                                            <p:strVal val="#ppt_w"/>
                                          </p:val>
                                        </p:tav>
                                      </p:tavLst>
                                    </p:anim>
                                    <p:anim calcmode="lin" valueType="num">
                                      <p:cBhvr additive="base">
                                        <p:cTn id="50" dur="500"/>
                                        <p:tgtEl>
                                          <p:spTgt spid="7219"/>
                                        </p:tgtEl>
                                        <p:attrNameLst>
                                          <p:attrName>ppt_h</p:attrName>
                                        </p:attrNameLst>
                                      </p:cBhvr>
                                      <p:tavLst>
                                        <p:tav tm="0">
                                          <p:val>
                                            <p:strVal val="0"/>
                                          </p:val>
                                        </p:tav>
                                        <p:tav tm="100000">
                                          <p:val>
                                            <p:strVal val="#ppt_h"/>
                                          </p:val>
                                        </p:tav>
                                      </p:tavLst>
                                    </p:anim>
                                  </p:childTnLst>
                                </p:cTn>
                              </p:par>
                            </p:childTnLst>
                          </p:cTn>
                        </p:par>
                        <p:par>
                          <p:cTn id="51" fill="hold">
                            <p:stCondLst>
                              <p:cond delay="3000"/>
                            </p:stCondLst>
                            <p:childTnLst>
                              <p:par>
                                <p:cTn id="52" presetID="23" presetClass="entr" presetSubtype="16" fill="hold" nodeType="afterEffect">
                                  <p:stCondLst>
                                    <p:cond delay="0"/>
                                  </p:stCondLst>
                                  <p:childTnLst>
                                    <p:set>
                                      <p:cBhvr>
                                        <p:cTn id="53" dur="1" fill="hold">
                                          <p:stCondLst>
                                            <p:cond delay="0"/>
                                          </p:stCondLst>
                                        </p:cTn>
                                        <p:tgtEl>
                                          <p:spTgt spid="7235"/>
                                        </p:tgtEl>
                                        <p:attrNameLst>
                                          <p:attrName>style.visibility</p:attrName>
                                        </p:attrNameLst>
                                      </p:cBhvr>
                                      <p:to>
                                        <p:strVal val="visible"/>
                                      </p:to>
                                    </p:set>
                                    <p:anim calcmode="lin" valueType="num">
                                      <p:cBhvr additive="base">
                                        <p:cTn id="54" dur="500"/>
                                        <p:tgtEl>
                                          <p:spTgt spid="7235"/>
                                        </p:tgtEl>
                                        <p:attrNameLst>
                                          <p:attrName>ppt_w</p:attrName>
                                        </p:attrNameLst>
                                      </p:cBhvr>
                                      <p:tavLst>
                                        <p:tav tm="0">
                                          <p:val>
                                            <p:strVal val="0"/>
                                          </p:val>
                                        </p:tav>
                                        <p:tav tm="100000">
                                          <p:val>
                                            <p:strVal val="#ppt_w"/>
                                          </p:val>
                                        </p:tav>
                                      </p:tavLst>
                                    </p:anim>
                                    <p:anim calcmode="lin" valueType="num">
                                      <p:cBhvr additive="base">
                                        <p:cTn id="55" dur="500"/>
                                        <p:tgtEl>
                                          <p:spTgt spid="7235"/>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7236"/>
                                        </p:tgtEl>
                                        <p:attrNameLst>
                                          <p:attrName>style.visibility</p:attrName>
                                        </p:attrNameLst>
                                      </p:cBhvr>
                                      <p:to>
                                        <p:strVal val="visible"/>
                                      </p:to>
                                    </p:set>
                                    <p:anim calcmode="lin" valueType="num">
                                      <p:cBhvr additive="base">
                                        <p:cTn id="58" dur="500"/>
                                        <p:tgtEl>
                                          <p:spTgt spid="7236"/>
                                        </p:tgtEl>
                                        <p:attrNameLst>
                                          <p:attrName>ppt_w</p:attrName>
                                        </p:attrNameLst>
                                      </p:cBhvr>
                                      <p:tavLst>
                                        <p:tav tm="0">
                                          <p:val>
                                            <p:strVal val="0"/>
                                          </p:val>
                                        </p:tav>
                                        <p:tav tm="100000">
                                          <p:val>
                                            <p:strVal val="#ppt_w"/>
                                          </p:val>
                                        </p:tav>
                                      </p:tavLst>
                                    </p:anim>
                                    <p:anim calcmode="lin" valueType="num">
                                      <p:cBhvr additive="base">
                                        <p:cTn id="59" dur="500"/>
                                        <p:tgtEl>
                                          <p:spTgt spid="7236"/>
                                        </p:tgtEl>
                                        <p:attrNameLst>
                                          <p:attrName>ppt_h</p:attrName>
                                        </p:attrNameLst>
                                      </p:cBhvr>
                                      <p:tavLst>
                                        <p:tav tm="0">
                                          <p:val>
                                            <p:str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7237"/>
                                        </p:tgtEl>
                                        <p:attrNameLst>
                                          <p:attrName>style.visibility</p:attrName>
                                        </p:attrNameLst>
                                      </p:cBhvr>
                                      <p:to>
                                        <p:strVal val="visible"/>
                                      </p:to>
                                    </p:set>
                                    <p:anim calcmode="lin" valueType="num">
                                      <p:cBhvr additive="base">
                                        <p:cTn id="62" dur="500"/>
                                        <p:tgtEl>
                                          <p:spTgt spid="7237"/>
                                        </p:tgtEl>
                                        <p:attrNameLst>
                                          <p:attrName>ppt_w</p:attrName>
                                        </p:attrNameLst>
                                      </p:cBhvr>
                                      <p:tavLst>
                                        <p:tav tm="0">
                                          <p:val>
                                            <p:strVal val="0"/>
                                          </p:val>
                                        </p:tav>
                                        <p:tav tm="100000">
                                          <p:val>
                                            <p:strVal val="#ppt_w"/>
                                          </p:val>
                                        </p:tav>
                                      </p:tavLst>
                                    </p:anim>
                                    <p:anim calcmode="lin" valueType="num">
                                      <p:cBhvr additive="base">
                                        <p:cTn id="63" dur="500"/>
                                        <p:tgtEl>
                                          <p:spTgt spid="7237"/>
                                        </p:tgtEl>
                                        <p:attrNameLst>
                                          <p:attrName>ppt_h</p:attrName>
                                        </p:attrNameLst>
                                      </p:cBhvr>
                                      <p:tavLst>
                                        <p:tav tm="0">
                                          <p:val>
                                            <p:str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7244"/>
                                        </p:tgtEl>
                                        <p:attrNameLst>
                                          <p:attrName>style.visibility</p:attrName>
                                        </p:attrNameLst>
                                      </p:cBhvr>
                                      <p:to>
                                        <p:strVal val="visible"/>
                                      </p:to>
                                    </p:set>
                                    <p:anim calcmode="lin" valueType="num">
                                      <p:cBhvr additive="base">
                                        <p:cTn id="66" dur="500"/>
                                        <p:tgtEl>
                                          <p:spTgt spid="7244"/>
                                        </p:tgtEl>
                                        <p:attrNameLst>
                                          <p:attrName>ppt_w</p:attrName>
                                        </p:attrNameLst>
                                      </p:cBhvr>
                                      <p:tavLst>
                                        <p:tav tm="0">
                                          <p:val>
                                            <p:strVal val="0"/>
                                          </p:val>
                                        </p:tav>
                                        <p:tav tm="100000">
                                          <p:val>
                                            <p:strVal val="#ppt_w"/>
                                          </p:val>
                                        </p:tav>
                                      </p:tavLst>
                                    </p:anim>
                                    <p:anim calcmode="lin" valueType="num">
                                      <p:cBhvr additive="base">
                                        <p:cTn id="67" dur="500"/>
                                        <p:tgtEl>
                                          <p:spTgt spid="7244"/>
                                        </p:tgtEl>
                                        <p:attrNameLst>
                                          <p:attrName>ppt_h</p:attrName>
                                        </p:attrNameLst>
                                      </p:cBhvr>
                                      <p:tavLst>
                                        <p:tav tm="0">
                                          <p:val>
                                            <p:str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7245"/>
                                        </p:tgtEl>
                                        <p:attrNameLst>
                                          <p:attrName>style.visibility</p:attrName>
                                        </p:attrNameLst>
                                      </p:cBhvr>
                                      <p:to>
                                        <p:strVal val="visible"/>
                                      </p:to>
                                    </p:set>
                                    <p:anim calcmode="lin" valueType="num">
                                      <p:cBhvr additive="base">
                                        <p:cTn id="70" dur="500"/>
                                        <p:tgtEl>
                                          <p:spTgt spid="7245"/>
                                        </p:tgtEl>
                                        <p:attrNameLst>
                                          <p:attrName>ppt_w</p:attrName>
                                        </p:attrNameLst>
                                      </p:cBhvr>
                                      <p:tavLst>
                                        <p:tav tm="0">
                                          <p:val>
                                            <p:strVal val="0"/>
                                          </p:val>
                                        </p:tav>
                                        <p:tav tm="100000">
                                          <p:val>
                                            <p:strVal val="#ppt_w"/>
                                          </p:val>
                                        </p:tav>
                                      </p:tavLst>
                                    </p:anim>
                                    <p:anim calcmode="lin" valueType="num">
                                      <p:cBhvr additive="base">
                                        <p:cTn id="71" dur="500"/>
                                        <p:tgtEl>
                                          <p:spTgt spid="7245"/>
                                        </p:tgtEl>
                                        <p:attrNameLst>
                                          <p:attrName>ppt_h</p:attrName>
                                        </p:attrNameLst>
                                      </p:cBhvr>
                                      <p:tavLst>
                                        <p:tav tm="0">
                                          <p:val>
                                            <p:strVal val="0"/>
                                          </p:val>
                                        </p:tav>
                                        <p:tav tm="100000">
                                          <p:val>
                                            <p:strVal val="#ppt_h"/>
                                          </p:val>
                                        </p:tav>
                                      </p:tavLst>
                                    </p:anim>
                                  </p:childTnLst>
                                </p:cTn>
                              </p:par>
                              <p:par>
                                <p:cTn id="72" presetID="23" presetClass="entr" presetSubtype="16" fill="hold" nodeType="withEffect">
                                  <p:stCondLst>
                                    <p:cond delay="0"/>
                                  </p:stCondLst>
                                  <p:childTnLst>
                                    <p:set>
                                      <p:cBhvr>
                                        <p:cTn id="73" dur="1" fill="hold">
                                          <p:stCondLst>
                                            <p:cond delay="0"/>
                                          </p:stCondLst>
                                        </p:cTn>
                                        <p:tgtEl>
                                          <p:spTgt spid="7238"/>
                                        </p:tgtEl>
                                        <p:attrNameLst>
                                          <p:attrName>style.visibility</p:attrName>
                                        </p:attrNameLst>
                                      </p:cBhvr>
                                      <p:to>
                                        <p:strVal val="visible"/>
                                      </p:to>
                                    </p:set>
                                    <p:anim calcmode="lin" valueType="num">
                                      <p:cBhvr additive="base">
                                        <p:cTn id="74" dur="500"/>
                                        <p:tgtEl>
                                          <p:spTgt spid="7238"/>
                                        </p:tgtEl>
                                        <p:attrNameLst>
                                          <p:attrName>ppt_w</p:attrName>
                                        </p:attrNameLst>
                                      </p:cBhvr>
                                      <p:tavLst>
                                        <p:tav tm="0">
                                          <p:val>
                                            <p:strVal val="0"/>
                                          </p:val>
                                        </p:tav>
                                        <p:tav tm="100000">
                                          <p:val>
                                            <p:strVal val="#ppt_w"/>
                                          </p:val>
                                        </p:tav>
                                      </p:tavLst>
                                    </p:anim>
                                    <p:anim calcmode="lin" valueType="num">
                                      <p:cBhvr additive="base">
                                        <p:cTn id="75" dur="500"/>
                                        <p:tgtEl>
                                          <p:spTgt spid="7238"/>
                                        </p:tgtEl>
                                        <p:attrNameLst>
                                          <p:attrName>ppt_h</p:attrName>
                                        </p:attrNameLst>
                                      </p:cBhvr>
                                      <p:tavLst>
                                        <p:tav tm="0">
                                          <p:val>
                                            <p:str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7243"/>
                                        </p:tgtEl>
                                        <p:attrNameLst>
                                          <p:attrName>style.visibility</p:attrName>
                                        </p:attrNameLst>
                                      </p:cBhvr>
                                      <p:to>
                                        <p:strVal val="visible"/>
                                      </p:to>
                                    </p:set>
                                    <p:anim calcmode="lin" valueType="num">
                                      <p:cBhvr additive="base">
                                        <p:cTn id="78" dur="500"/>
                                        <p:tgtEl>
                                          <p:spTgt spid="7243"/>
                                        </p:tgtEl>
                                        <p:attrNameLst>
                                          <p:attrName>ppt_w</p:attrName>
                                        </p:attrNameLst>
                                      </p:cBhvr>
                                      <p:tavLst>
                                        <p:tav tm="0">
                                          <p:val>
                                            <p:strVal val="0"/>
                                          </p:val>
                                        </p:tav>
                                        <p:tav tm="100000">
                                          <p:val>
                                            <p:strVal val="#ppt_w"/>
                                          </p:val>
                                        </p:tav>
                                      </p:tavLst>
                                    </p:anim>
                                    <p:anim calcmode="lin" valueType="num">
                                      <p:cBhvr additive="base">
                                        <p:cTn id="79" dur="500"/>
                                        <p:tgtEl>
                                          <p:spTgt spid="7243"/>
                                        </p:tgtEl>
                                        <p:attrNameLst>
                                          <p:attrName>ppt_h</p:attrName>
                                        </p:attrNameLst>
                                      </p:cBhvr>
                                      <p:tavLst>
                                        <p:tav tm="0">
                                          <p:val>
                                            <p:strVal val="0"/>
                                          </p:val>
                                        </p:tav>
                                        <p:tav tm="100000">
                                          <p:val>
                                            <p:strVal val="#ppt_h"/>
                                          </p:val>
                                        </p:tav>
                                      </p:tavLst>
                                    </p:anim>
                                  </p:childTnLst>
                                </p:cTn>
                              </p:par>
                              <p:par>
                                <p:cTn id="80" presetID="23" presetClass="entr" presetSubtype="16" fill="hold" nodeType="withEffect">
                                  <p:stCondLst>
                                    <p:cond delay="0"/>
                                  </p:stCondLst>
                                  <p:childTnLst>
                                    <p:set>
                                      <p:cBhvr>
                                        <p:cTn id="81" dur="1" fill="hold">
                                          <p:stCondLst>
                                            <p:cond delay="0"/>
                                          </p:stCondLst>
                                        </p:cTn>
                                        <p:tgtEl>
                                          <p:spTgt spid="7240"/>
                                        </p:tgtEl>
                                        <p:attrNameLst>
                                          <p:attrName>style.visibility</p:attrName>
                                        </p:attrNameLst>
                                      </p:cBhvr>
                                      <p:to>
                                        <p:strVal val="visible"/>
                                      </p:to>
                                    </p:set>
                                    <p:anim calcmode="lin" valueType="num">
                                      <p:cBhvr additive="base">
                                        <p:cTn id="82" dur="500"/>
                                        <p:tgtEl>
                                          <p:spTgt spid="7240"/>
                                        </p:tgtEl>
                                        <p:attrNameLst>
                                          <p:attrName>ppt_w</p:attrName>
                                        </p:attrNameLst>
                                      </p:cBhvr>
                                      <p:tavLst>
                                        <p:tav tm="0">
                                          <p:val>
                                            <p:strVal val="0"/>
                                          </p:val>
                                        </p:tav>
                                        <p:tav tm="100000">
                                          <p:val>
                                            <p:strVal val="#ppt_w"/>
                                          </p:val>
                                        </p:tav>
                                      </p:tavLst>
                                    </p:anim>
                                    <p:anim calcmode="lin" valueType="num">
                                      <p:cBhvr additive="base">
                                        <p:cTn id="83" dur="500"/>
                                        <p:tgtEl>
                                          <p:spTgt spid="7240"/>
                                        </p:tgtEl>
                                        <p:attrNameLst>
                                          <p:attrName>ppt_h</p:attrName>
                                        </p:attrNameLst>
                                      </p:cBhvr>
                                      <p:tavLst>
                                        <p:tav tm="0">
                                          <p:val>
                                            <p:strVal val="0"/>
                                          </p:val>
                                        </p:tav>
                                        <p:tav tm="100000">
                                          <p:val>
                                            <p:strVal val="#ppt_h"/>
                                          </p:val>
                                        </p:tav>
                                      </p:tavLst>
                                    </p:anim>
                                  </p:childTnLst>
                                </p:cTn>
                              </p:par>
                              <p:par>
                                <p:cTn id="84" presetID="23" presetClass="entr" presetSubtype="16" fill="hold" nodeType="withEffect">
                                  <p:stCondLst>
                                    <p:cond delay="0"/>
                                  </p:stCondLst>
                                  <p:childTnLst>
                                    <p:set>
                                      <p:cBhvr>
                                        <p:cTn id="85" dur="1" fill="hold">
                                          <p:stCondLst>
                                            <p:cond delay="0"/>
                                          </p:stCondLst>
                                        </p:cTn>
                                        <p:tgtEl>
                                          <p:spTgt spid="7241"/>
                                        </p:tgtEl>
                                        <p:attrNameLst>
                                          <p:attrName>style.visibility</p:attrName>
                                        </p:attrNameLst>
                                      </p:cBhvr>
                                      <p:to>
                                        <p:strVal val="visible"/>
                                      </p:to>
                                    </p:set>
                                    <p:anim calcmode="lin" valueType="num">
                                      <p:cBhvr additive="base">
                                        <p:cTn id="86" dur="500"/>
                                        <p:tgtEl>
                                          <p:spTgt spid="7241"/>
                                        </p:tgtEl>
                                        <p:attrNameLst>
                                          <p:attrName>ppt_w</p:attrName>
                                        </p:attrNameLst>
                                      </p:cBhvr>
                                      <p:tavLst>
                                        <p:tav tm="0">
                                          <p:val>
                                            <p:strVal val="0"/>
                                          </p:val>
                                        </p:tav>
                                        <p:tav tm="100000">
                                          <p:val>
                                            <p:strVal val="#ppt_w"/>
                                          </p:val>
                                        </p:tav>
                                      </p:tavLst>
                                    </p:anim>
                                    <p:anim calcmode="lin" valueType="num">
                                      <p:cBhvr additive="base">
                                        <p:cTn id="87" dur="500"/>
                                        <p:tgtEl>
                                          <p:spTgt spid="7241"/>
                                        </p:tgtEl>
                                        <p:attrNameLst>
                                          <p:attrName>ppt_h</p:attrName>
                                        </p:attrNameLst>
                                      </p:cBhvr>
                                      <p:tavLst>
                                        <p:tav tm="0">
                                          <p:val>
                                            <p:strVal val="0"/>
                                          </p:val>
                                        </p:tav>
                                        <p:tav tm="100000">
                                          <p:val>
                                            <p:strVal val="#ppt_h"/>
                                          </p:val>
                                        </p:tav>
                                      </p:tavLst>
                                    </p:anim>
                                  </p:childTnLst>
                                </p:cTn>
                              </p:par>
                              <p:par>
                                <p:cTn id="88" presetID="23" presetClass="entr" presetSubtype="16" fill="hold" nodeType="withEffect">
                                  <p:stCondLst>
                                    <p:cond delay="0"/>
                                  </p:stCondLst>
                                  <p:childTnLst>
                                    <p:set>
                                      <p:cBhvr>
                                        <p:cTn id="89" dur="1" fill="hold">
                                          <p:stCondLst>
                                            <p:cond delay="0"/>
                                          </p:stCondLst>
                                        </p:cTn>
                                        <p:tgtEl>
                                          <p:spTgt spid="7242"/>
                                        </p:tgtEl>
                                        <p:attrNameLst>
                                          <p:attrName>style.visibility</p:attrName>
                                        </p:attrNameLst>
                                      </p:cBhvr>
                                      <p:to>
                                        <p:strVal val="visible"/>
                                      </p:to>
                                    </p:set>
                                    <p:anim calcmode="lin" valueType="num">
                                      <p:cBhvr additive="base">
                                        <p:cTn id="90" dur="500"/>
                                        <p:tgtEl>
                                          <p:spTgt spid="7242"/>
                                        </p:tgtEl>
                                        <p:attrNameLst>
                                          <p:attrName>ppt_w</p:attrName>
                                        </p:attrNameLst>
                                      </p:cBhvr>
                                      <p:tavLst>
                                        <p:tav tm="0">
                                          <p:val>
                                            <p:strVal val="0"/>
                                          </p:val>
                                        </p:tav>
                                        <p:tav tm="100000">
                                          <p:val>
                                            <p:strVal val="#ppt_w"/>
                                          </p:val>
                                        </p:tav>
                                      </p:tavLst>
                                    </p:anim>
                                    <p:anim calcmode="lin" valueType="num">
                                      <p:cBhvr additive="base">
                                        <p:cTn id="91" dur="500"/>
                                        <p:tgtEl>
                                          <p:spTgt spid="7242"/>
                                        </p:tgtEl>
                                        <p:attrNameLst>
                                          <p:attrName>ppt_h</p:attrName>
                                        </p:attrNameLst>
                                      </p:cBhvr>
                                      <p:tavLst>
                                        <p:tav tm="0">
                                          <p:val>
                                            <p:strVal val="0"/>
                                          </p:val>
                                        </p:tav>
                                        <p:tav tm="100000">
                                          <p:val>
                                            <p:strVal val="#ppt_h"/>
                                          </p:val>
                                        </p:tav>
                                      </p:tavLst>
                                    </p:anim>
                                  </p:childTnLst>
                                </p:cTn>
                              </p:par>
                              <p:par>
                                <p:cTn id="92" presetID="23" presetClass="entr" presetSubtype="16" fill="hold" nodeType="withEffect">
                                  <p:stCondLst>
                                    <p:cond delay="0"/>
                                  </p:stCondLst>
                                  <p:childTnLst>
                                    <p:set>
                                      <p:cBhvr>
                                        <p:cTn id="93" dur="1" fill="hold">
                                          <p:stCondLst>
                                            <p:cond delay="0"/>
                                          </p:stCondLst>
                                        </p:cTn>
                                        <p:tgtEl>
                                          <p:spTgt spid="7239"/>
                                        </p:tgtEl>
                                        <p:attrNameLst>
                                          <p:attrName>style.visibility</p:attrName>
                                        </p:attrNameLst>
                                      </p:cBhvr>
                                      <p:to>
                                        <p:strVal val="visible"/>
                                      </p:to>
                                    </p:set>
                                    <p:anim calcmode="lin" valueType="num">
                                      <p:cBhvr additive="base">
                                        <p:cTn id="94" dur="500"/>
                                        <p:tgtEl>
                                          <p:spTgt spid="7239"/>
                                        </p:tgtEl>
                                        <p:attrNameLst>
                                          <p:attrName>ppt_w</p:attrName>
                                        </p:attrNameLst>
                                      </p:cBhvr>
                                      <p:tavLst>
                                        <p:tav tm="0">
                                          <p:val>
                                            <p:strVal val="0"/>
                                          </p:val>
                                        </p:tav>
                                        <p:tav tm="100000">
                                          <p:val>
                                            <p:strVal val="#ppt_w"/>
                                          </p:val>
                                        </p:tav>
                                      </p:tavLst>
                                    </p:anim>
                                    <p:anim calcmode="lin" valueType="num">
                                      <p:cBhvr additive="base">
                                        <p:cTn id="95" dur="500"/>
                                        <p:tgtEl>
                                          <p:spTgt spid="7239"/>
                                        </p:tgtEl>
                                        <p:attrNameLst>
                                          <p:attrName>ppt_h</p:attrName>
                                        </p:attrNameLst>
                                      </p:cBhvr>
                                      <p:tavLst>
                                        <p:tav tm="0">
                                          <p:val>
                                            <p:strVal val="0"/>
                                          </p:val>
                                        </p:tav>
                                        <p:tav tm="100000">
                                          <p:val>
                                            <p:strVal val="#ppt_h"/>
                                          </p:val>
                                        </p:tav>
                                      </p:tavLst>
                                    </p:anim>
                                  </p:childTnLst>
                                </p:cTn>
                              </p:par>
                            </p:childTnLst>
                          </p:cTn>
                        </p:par>
                        <p:par>
                          <p:cTn id="96" fill="hold">
                            <p:stCondLst>
                              <p:cond delay="3500"/>
                            </p:stCondLst>
                            <p:childTnLst>
                              <p:par>
                                <p:cTn id="97" presetID="10" presetClass="entr" presetSubtype="0" fill="hold" nodeType="afterEffect">
                                  <p:stCondLst>
                                    <p:cond delay="0"/>
                                  </p:stCondLst>
                                  <p:childTnLst>
                                    <p:set>
                                      <p:cBhvr>
                                        <p:cTn id="98" dur="1" fill="hold">
                                          <p:stCondLst>
                                            <p:cond delay="0"/>
                                          </p:stCondLst>
                                        </p:cTn>
                                        <p:tgtEl>
                                          <p:spTgt spid="7212"/>
                                        </p:tgtEl>
                                        <p:attrNameLst>
                                          <p:attrName>style.visibility</p:attrName>
                                        </p:attrNameLst>
                                      </p:cBhvr>
                                      <p:to>
                                        <p:strVal val="visible"/>
                                      </p:to>
                                    </p:set>
                                    <p:animEffect transition="in" filter="fade">
                                      <p:cBhvr>
                                        <p:cTn id="99" dur="500"/>
                                        <p:tgtEl>
                                          <p:spTgt spid="7212"/>
                                        </p:tgtEl>
                                      </p:cBhvr>
                                    </p:animEffect>
                                  </p:childTnLst>
                                </p:cTn>
                              </p:par>
                              <p:par>
                                <p:cTn id="100" presetID="10" presetClass="entr" presetSubtype="0" fill="hold" nodeType="withEffect">
                                  <p:stCondLst>
                                    <p:cond delay="0"/>
                                  </p:stCondLst>
                                  <p:childTnLst>
                                    <p:set>
                                      <p:cBhvr>
                                        <p:cTn id="101" dur="1" fill="hold">
                                          <p:stCondLst>
                                            <p:cond delay="0"/>
                                          </p:stCondLst>
                                        </p:cTn>
                                        <p:tgtEl>
                                          <p:spTgt spid="7214"/>
                                        </p:tgtEl>
                                        <p:attrNameLst>
                                          <p:attrName>style.visibility</p:attrName>
                                        </p:attrNameLst>
                                      </p:cBhvr>
                                      <p:to>
                                        <p:strVal val="visible"/>
                                      </p:to>
                                    </p:set>
                                    <p:animEffect transition="in" filter="fade">
                                      <p:cBhvr>
                                        <p:cTn id="102" dur="500"/>
                                        <p:tgtEl>
                                          <p:spTgt spid="7214"/>
                                        </p:tgtEl>
                                      </p:cBhvr>
                                    </p:animEffect>
                                  </p:childTnLst>
                                </p:cTn>
                              </p:par>
                              <p:par>
                                <p:cTn id="103" presetID="10" presetClass="entr" presetSubtype="0" fill="hold" nodeType="withEffect">
                                  <p:stCondLst>
                                    <p:cond delay="0"/>
                                  </p:stCondLst>
                                  <p:childTnLst>
                                    <p:set>
                                      <p:cBhvr>
                                        <p:cTn id="104" dur="1" fill="hold">
                                          <p:stCondLst>
                                            <p:cond delay="0"/>
                                          </p:stCondLst>
                                        </p:cTn>
                                        <p:tgtEl>
                                          <p:spTgt spid="7224"/>
                                        </p:tgtEl>
                                        <p:attrNameLst>
                                          <p:attrName>style.visibility</p:attrName>
                                        </p:attrNameLst>
                                      </p:cBhvr>
                                      <p:to>
                                        <p:strVal val="visible"/>
                                      </p:to>
                                    </p:set>
                                    <p:animEffect transition="in" filter="fade">
                                      <p:cBhvr>
                                        <p:cTn id="105" dur="500"/>
                                        <p:tgtEl>
                                          <p:spTgt spid="7224"/>
                                        </p:tgtEl>
                                      </p:cBhvr>
                                    </p:animEffect>
                                  </p:childTnLst>
                                </p:cTn>
                              </p:par>
                              <p:par>
                                <p:cTn id="106" presetID="10" presetClass="entr" presetSubtype="0" fill="hold" nodeType="withEffect">
                                  <p:stCondLst>
                                    <p:cond delay="0"/>
                                  </p:stCondLst>
                                  <p:childTnLst>
                                    <p:set>
                                      <p:cBhvr>
                                        <p:cTn id="107" dur="1" fill="hold">
                                          <p:stCondLst>
                                            <p:cond delay="0"/>
                                          </p:stCondLst>
                                        </p:cTn>
                                        <p:tgtEl>
                                          <p:spTgt spid="7216"/>
                                        </p:tgtEl>
                                        <p:attrNameLst>
                                          <p:attrName>style.visibility</p:attrName>
                                        </p:attrNameLst>
                                      </p:cBhvr>
                                      <p:to>
                                        <p:strVal val="visible"/>
                                      </p:to>
                                    </p:set>
                                    <p:animEffect transition="in" filter="fade">
                                      <p:cBhvr>
                                        <p:cTn id="108" dur="500"/>
                                        <p:tgtEl>
                                          <p:spTgt spid="7216"/>
                                        </p:tgtEl>
                                      </p:cBhvr>
                                    </p:animEffect>
                                  </p:childTnLst>
                                </p:cTn>
                              </p:par>
                              <p:par>
                                <p:cTn id="109" presetID="10" presetClass="entr" presetSubtype="0" fill="hold" nodeType="withEffect">
                                  <p:stCondLst>
                                    <p:cond delay="0"/>
                                  </p:stCondLst>
                                  <p:childTnLst>
                                    <p:set>
                                      <p:cBhvr>
                                        <p:cTn id="110" dur="1" fill="hold">
                                          <p:stCondLst>
                                            <p:cond delay="0"/>
                                          </p:stCondLst>
                                        </p:cTn>
                                        <p:tgtEl>
                                          <p:spTgt spid="7225"/>
                                        </p:tgtEl>
                                        <p:attrNameLst>
                                          <p:attrName>style.visibility</p:attrName>
                                        </p:attrNameLst>
                                      </p:cBhvr>
                                      <p:to>
                                        <p:strVal val="visible"/>
                                      </p:to>
                                    </p:set>
                                    <p:animEffect transition="in" filter="fade">
                                      <p:cBhvr>
                                        <p:cTn id="111" dur="500"/>
                                        <p:tgtEl>
                                          <p:spTgt spid="7225"/>
                                        </p:tgtEl>
                                      </p:cBhvr>
                                    </p:animEffect>
                                  </p:childTnLst>
                                </p:cTn>
                              </p:par>
                              <p:par>
                                <p:cTn id="112" presetID="10" presetClass="entr" presetSubtype="0" fill="hold" nodeType="withEffect">
                                  <p:stCondLst>
                                    <p:cond delay="0"/>
                                  </p:stCondLst>
                                  <p:childTnLst>
                                    <p:set>
                                      <p:cBhvr>
                                        <p:cTn id="113" dur="1" fill="hold">
                                          <p:stCondLst>
                                            <p:cond delay="0"/>
                                          </p:stCondLst>
                                        </p:cTn>
                                        <p:tgtEl>
                                          <p:spTgt spid="7227"/>
                                        </p:tgtEl>
                                        <p:attrNameLst>
                                          <p:attrName>style.visibility</p:attrName>
                                        </p:attrNameLst>
                                      </p:cBhvr>
                                      <p:to>
                                        <p:strVal val="visible"/>
                                      </p:to>
                                    </p:set>
                                    <p:animEffect transition="in" filter="fade">
                                      <p:cBhvr>
                                        <p:cTn id="114" dur="500"/>
                                        <p:tgtEl>
                                          <p:spTgt spid="7227"/>
                                        </p:tgtEl>
                                      </p:cBhvr>
                                    </p:animEffect>
                                  </p:childTnLst>
                                </p:cTn>
                              </p:par>
                              <p:par>
                                <p:cTn id="115" presetID="10" presetClass="entr" presetSubtype="0" fill="hold" nodeType="withEffect">
                                  <p:stCondLst>
                                    <p:cond delay="0"/>
                                  </p:stCondLst>
                                  <p:childTnLst>
                                    <p:set>
                                      <p:cBhvr>
                                        <p:cTn id="116" dur="1" fill="hold">
                                          <p:stCondLst>
                                            <p:cond delay="0"/>
                                          </p:stCondLst>
                                        </p:cTn>
                                        <p:tgtEl>
                                          <p:spTgt spid="7220"/>
                                        </p:tgtEl>
                                        <p:attrNameLst>
                                          <p:attrName>style.visibility</p:attrName>
                                        </p:attrNameLst>
                                      </p:cBhvr>
                                      <p:to>
                                        <p:strVal val="visible"/>
                                      </p:to>
                                    </p:set>
                                    <p:animEffect transition="in" filter="fade">
                                      <p:cBhvr>
                                        <p:cTn id="117" dur="500"/>
                                        <p:tgtEl>
                                          <p:spTgt spid="7220"/>
                                        </p:tgtEl>
                                      </p:cBhvr>
                                    </p:animEffect>
                                  </p:childTnLst>
                                </p:cTn>
                              </p:par>
                              <p:par>
                                <p:cTn id="118" presetID="10" presetClass="entr" presetSubtype="0" fill="hold" nodeType="withEffect">
                                  <p:stCondLst>
                                    <p:cond delay="0"/>
                                  </p:stCondLst>
                                  <p:childTnLst>
                                    <p:set>
                                      <p:cBhvr>
                                        <p:cTn id="119" dur="1" fill="hold">
                                          <p:stCondLst>
                                            <p:cond delay="0"/>
                                          </p:stCondLst>
                                        </p:cTn>
                                        <p:tgtEl>
                                          <p:spTgt spid="7222"/>
                                        </p:tgtEl>
                                        <p:attrNameLst>
                                          <p:attrName>style.visibility</p:attrName>
                                        </p:attrNameLst>
                                      </p:cBhvr>
                                      <p:to>
                                        <p:strVal val="visible"/>
                                      </p:to>
                                    </p:set>
                                    <p:animEffect transition="in" filter="fade">
                                      <p:cBhvr>
                                        <p:cTn id="120" dur="500"/>
                                        <p:tgtEl>
                                          <p:spTgt spid="7222"/>
                                        </p:tgtEl>
                                      </p:cBhvr>
                                    </p:animEffect>
                                  </p:childTnLst>
                                </p:cTn>
                              </p:par>
                              <p:par>
                                <p:cTn id="121" presetID="10" presetClass="entr" presetSubtype="0" fill="hold" nodeType="withEffect">
                                  <p:stCondLst>
                                    <p:cond delay="0"/>
                                  </p:stCondLst>
                                  <p:childTnLst>
                                    <p:set>
                                      <p:cBhvr>
                                        <p:cTn id="122" dur="1" fill="hold">
                                          <p:stCondLst>
                                            <p:cond delay="0"/>
                                          </p:stCondLst>
                                        </p:cTn>
                                        <p:tgtEl>
                                          <p:spTgt spid="7229"/>
                                        </p:tgtEl>
                                        <p:attrNameLst>
                                          <p:attrName>style.visibility</p:attrName>
                                        </p:attrNameLst>
                                      </p:cBhvr>
                                      <p:to>
                                        <p:strVal val="visible"/>
                                      </p:to>
                                    </p:set>
                                    <p:animEffect transition="in" filter="fade">
                                      <p:cBhvr>
                                        <p:cTn id="123" dur="500"/>
                                        <p:tgtEl>
                                          <p:spTgt spid="7229"/>
                                        </p:tgtEl>
                                      </p:cBhvr>
                                    </p:animEffect>
                                  </p:childTnLst>
                                </p:cTn>
                              </p:par>
                              <p:par>
                                <p:cTn id="124" presetID="10" presetClass="entr" presetSubtype="0" fill="hold" nodeType="withEffect">
                                  <p:stCondLst>
                                    <p:cond delay="0"/>
                                  </p:stCondLst>
                                  <p:childTnLst>
                                    <p:set>
                                      <p:cBhvr>
                                        <p:cTn id="125" dur="1" fill="hold">
                                          <p:stCondLst>
                                            <p:cond delay="0"/>
                                          </p:stCondLst>
                                        </p:cTn>
                                        <p:tgtEl>
                                          <p:spTgt spid="7233"/>
                                        </p:tgtEl>
                                        <p:attrNameLst>
                                          <p:attrName>style.visibility</p:attrName>
                                        </p:attrNameLst>
                                      </p:cBhvr>
                                      <p:to>
                                        <p:strVal val="visible"/>
                                      </p:to>
                                    </p:set>
                                    <p:animEffect transition="in" filter="fade">
                                      <p:cBhvr>
                                        <p:cTn id="126" dur="500"/>
                                        <p:tgtEl>
                                          <p:spTgt spid="7233"/>
                                        </p:tgtEl>
                                      </p:cBhvr>
                                    </p:animEffect>
                                  </p:childTnLst>
                                </p:cTn>
                              </p:par>
                              <p:par>
                                <p:cTn id="127" presetID="10" presetClass="entr" presetSubtype="0" fill="hold" nodeType="withEffect">
                                  <p:stCondLst>
                                    <p:cond delay="0"/>
                                  </p:stCondLst>
                                  <p:childTnLst>
                                    <p:set>
                                      <p:cBhvr>
                                        <p:cTn id="128" dur="1" fill="hold">
                                          <p:stCondLst>
                                            <p:cond delay="0"/>
                                          </p:stCondLst>
                                        </p:cTn>
                                        <p:tgtEl>
                                          <p:spTgt spid="7231"/>
                                        </p:tgtEl>
                                        <p:attrNameLst>
                                          <p:attrName>style.visibility</p:attrName>
                                        </p:attrNameLst>
                                      </p:cBhvr>
                                      <p:to>
                                        <p:strVal val="visible"/>
                                      </p:to>
                                    </p:set>
                                    <p:animEffect transition="in" filter="fade">
                                      <p:cBhvr>
                                        <p:cTn id="129" dur="500"/>
                                        <p:tgtEl>
                                          <p:spTgt spid="7231"/>
                                        </p:tgtEl>
                                      </p:cBhvr>
                                    </p:animEffect>
                                  </p:childTnLst>
                                </p:cTn>
                              </p:par>
                            </p:childTnLst>
                          </p:cTn>
                        </p:par>
                        <p:par>
                          <p:cTn id="130" fill="hold">
                            <p:stCondLst>
                              <p:cond delay="4000"/>
                            </p:stCondLst>
                            <p:childTnLst>
                              <p:par>
                                <p:cTn id="131" presetID="10" presetClass="entr" presetSubtype="0" fill="hold" nodeType="afterEffect">
                                  <p:stCondLst>
                                    <p:cond delay="0"/>
                                  </p:stCondLst>
                                  <p:childTnLst>
                                    <p:set>
                                      <p:cBhvr>
                                        <p:cTn id="132" dur="1" fill="hold">
                                          <p:stCondLst>
                                            <p:cond delay="0"/>
                                          </p:stCondLst>
                                        </p:cTn>
                                        <p:tgtEl>
                                          <p:spTgt spid="7213"/>
                                        </p:tgtEl>
                                        <p:attrNameLst>
                                          <p:attrName>style.visibility</p:attrName>
                                        </p:attrNameLst>
                                      </p:cBhvr>
                                      <p:to>
                                        <p:strVal val="visible"/>
                                      </p:to>
                                    </p:set>
                                    <p:animEffect transition="in" filter="fade">
                                      <p:cBhvr>
                                        <p:cTn id="133" dur="500"/>
                                        <p:tgtEl>
                                          <p:spTgt spid="7213"/>
                                        </p:tgtEl>
                                      </p:cBhvr>
                                    </p:animEffect>
                                  </p:childTnLst>
                                </p:cTn>
                              </p:par>
                              <p:par>
                                <p:cTn id="134" presetID="10" presetClass="entr" presetSubtype="0" fill="hold" nodeType="withEffect">
                                  <p:stCondLst>
                                    <p:cond delay="0"/>
                                  </p:stCondLst>
                                  <p:childTnLst>
                                    <p:set>
                                      <p:cBhvr>
                                        <p:cTn id="135" dur="1" fill="hold">
                                          <p:stCondLst>
                                            <p:cond delay="0"/>
                                          </p:stCondLst>
                                        </p:cTn>
                                        <p:tgtEl>
                                          <p:spTgt spid="7215"/>
                                        </p:tgtEl>
                                        <p:attrNameLst>
                                          <p:attrName>style.visibility</p:attrName>
                                        </p:attrNameLst>
                                      </p:cBhvr>
                                      <p:to>
                                        <p:strVal val="visible"/>
                                      </p:to>
                                    </p:set>
                                    <p:animEffect transition="in" filter="fade">
                                      <p:cBhvr>
                                        <p:cTn id="136" dur="500"/>
                                        <p:tgtEl>
                                          <p:spTgt spid="7215"/>
                                        </p:tgtEl>
                                      </p:cBhvr>
                                    </p:animEffect>
                                  </p:childTnLst>
                                </p:cTn>
                              </p:par>
                              <p:par>
                                <p:cTn id="137" presetID="10" presetClass="entr" presetSubtype="0" fill="hold" nodeType="withEffect">
                                  <p:stCondLst>
                                    <p:cond delay="0"/>
                                  </p:stCondLst>
                                  <p:childTnLst>
                                    <p:set>
                                      <p:cBhvr>
                                        <p:cTn id="138" dur="1" fill="hold">
                                          <p:stCondLst>
                                            <p:cond delay="0"/>
                                          </p:stCondLst>
                                        </p:cTn>
                                        <p:tgtEl>
                                          <p:spTgt spid="7217"/>
                                        </p:tgtEl>
                                        <p:attrNameLst>
                                          <p:attrName>style.visibility</p:attrName>
                                        </p:attrNameLst>
                                      </p:cBhvr>
                                      <p:to>
                                        <p:strVal val="visible"/>
                                      </p:to>
                                    </p:set>
                                    <p:animEffect transition="in" filter="fade">
                                      <p:cBhvr>
                                        <p:cTn id="139" dur="500"/>
                                        <p:tgtEl>
                                          <p:spTgt spid="7217"/>
                                        </p:tgtEl>
                                      </p:cBhvr>
                                    </p:animEffect>
                                  </p:childTnLst>
                                </p:cTn>
                              </p:par>
                              <p:par>
                                <p:cTn id="140" presetID="10" presetClass="entr" presetSubtype="0" fill="hold" nodeType="withEffect">
                                  <p:stCondLst>
                                    <p:cond delay="0"/>
                                  </p:stCondLst>
                                  <p:childTnLst>
                                    <p:set>
                                      <p:cBhvr>
                                        <p:cTn id="141" dur="1" fill="hold">
                                          <p:stCondLst>
                                            <p:cond delay="0"/>
                                          </p:stCondLst>
                                        </p:cTn>
                                        <p:tgtEl>
                                          <p:spTgt spid="7228"/>
                                        </p:tgtEl>
                                        <p:attrNameLst>
                                          <p:attrName>style.visibility</p:attrName>
                                        </p:attrNameLst>
                                      </p:cBhvr>
                                      <p:to>
                                        <p:strVal val="visible"/>
                                      </p:to>
                                    </p:set>
                                    <p:animEffect transition="in" filter="fade">
                                      <p:cBhvr>
                                        <p:cTn id="142" dur="500"/>
                                        <p:tgtEl>
                                          <p:spTgt spid="7228"/>
                                        </p:tgtEl>
                                      </p:cBhvr>
                                    </p:animEffect>
                                  </p:childTnLst>
                                </p:cTn>
                              </p:par>
                              <p:par>
                                <p:cTn id="143" presetID="10" presetClass="entr" presetSubtype="0" fill="hold" nodeType="withEffect">
                                  <p:stCondLst>
                                    <p:cond delay="0"/>
                                  </p:stCondLst>
                                  <p:childTnLst>
                                    <p:set>
                                      <p:cBhvr>
                                        <p:cTn id="144" dur="1" fill="hold">
                                          <p:stCondLst>
                                            <p:cond delay="0"/>
                                          </p:stCondLst>
                                        </p:cTn>
                                        <p:tgtEl>
                                          <p:spTgt spid="7226"/>
                                        </p:tgtEl>
                                        <p:attrNameLst>
                                          <p:attrName>style.visibility</p:attrName>
                                        </p:attrNameLst>
                                      </p:cBhvr>
                                      <p:to>
                                        <p:strVal val="visible"/>
                                      </p:to>
                                    </p:set>
                                    <p:animEffect transition="in" filter="fade">
                                      <p:cBhvr>
                                        <p:cTn id="145" dur="500"/>
                                        <p:tgtEl>
                                          <p:spTgt spid="7226"/>
                                        </p:tgtEl>
                                      </p:cBhvr>
                                    </p:animEffect>
                                  </p:childTnLst>
                                </p:cTn>
                              </p:par>
                              <p:par>
                                <p:cTn id="146" presetID="10" presetClass="entr" presetSubtype="0" fill="hold" nodeType="withEffect">
                                  <p:stCondLst>
                                    <p:cond delay="0"/>
                                  </p:stCondLst>
                                  <p:childTnLst>
                                    <p:set>
                                      <p:cBhvr>
                                        <p:cTn id="147" dur="1" fill="hold">
                                          <p:stCondLst>
                                            <p:cond delay="0"/>
                                          </p:stCondLst>
                                        </p:cTn>
                                        <p:tgtEl>
                                          <p:spTgt spid="7200"/>
                                        </p:tgtEl>
                                        <p:attrNameLst>
                                          <p:attrName>style.visibility</p:attrName>
                                        </p:attrNameLst>
                                      </p:cBhvr>
                                      <p:to>
                                        <p:strVal val="visible"/>
                                      </p:to>
                                    </p:set>
                                    <p:animEffect transition="in" filter="fade">
                                      <p:cBhvr>
                                        <p:cTn id="148" dur="500"/>
                                        <p:tgtEl>
                                          <p:spTgt spid="7200"/>
                                        </p:tgtEl>
                                      </p:cBhvr>
                                    </p:animEffect>
                                  </p:childTnLst>
                                </p:cTn>
                              </p:par>
                              <p:par>
                                <p:cTn id="149" presetID="10" presetClass="entr" presetSubtype="0" fill="hold" nodeType="withEffect">
                                  <p:stCondLst>
                                    <p:cond delay="0"/>
                                  </p:stCondLst>
                                  <p:childTnLst>
                                    <p:set>
                                      <p:cBhvr>
                                        <p:cTn id="150" dur="1" fill="hold">
                                          <p:stCondLst>
                                            <p:cond delay="0"/>
                                          </p:stCondLst>
                                        </p:cTn>
                                        <p:tgtEl>
                                          <p:spTgt spid="7221"/>
                                        </p:tgtEl>
                                        <p:attrNameLst>
                                          <p:attrName>style.visibility</p:attrName>
                                        </p:attrNameLst>
                                      </p:cBhvr>
                                      <p:to>
                                        <p:strVal val="visible"/>
                                      </p:to>
                                    </p:set>
                                    <p:animEffect transition="in" filter="fade">
                                      <p:cBhvr>
                                        <p:cTn id="151" dur="500"/>
                                        <p:tgtEl>
                                          <p:spTgt spid="7221"/>
                                        </p:tgtEl>
                                      </p:cBhvr>
                                    </p:animEffect>
                                  </p:childTnLst>
                                </p:cTn>
                              </p:par>
                              <p:par>
                                <p:cTn id="152" presetID="10" presetClass="entr" presetSubtype="0" fill="hold" nodeType="withEffect">
                                  <p:stCondLst>
                                    <p:cond delay="0"/>
                                  </p:stCondLst>
                                  <p:childTnLst>
                                    <p:set>
                                      <p:cBhvr>
                                        <p:cTn id="153" dur="1" fill="hold">
                                          <p:stCondLst>
                                            <p:cond delay="0"/>
                                          </p:stCondLst>
                                        </p:cTn>
                                        <p:tgtEl>
                                          <p:spTgt spid="7230"/>
                                        </p:tgtEl>
                                        <p:attrNameLst>
                                          <p:attrName>style.visibility</p:attrName>
                                        </p:attrNameLst>
                                      </p:cBhvr>
                                      <p:to>
                                        <p:strVal val="visible"/>
                                      </p:to>
                                    </p:set>
                                    <p:animEffect transition="in" filter="fade">
                                      <p:cBhvr>
                                        <p:cTn id="154" dur="500"/>
                                        <p:tgtEl>
                                          <p:spTgt spid="7230"/>
                                        </p:tgtEl>
                                      </p:cBhvr>
                                    </p:animEffect>
                                  </p:childTnLst>
                                </p:cTn>
                              </p:par>
                              <p:par>
                                <p:cTn id="155" presetID="10" presetClass="entr" presetSubtype="0" fill="hold" nodeType="withEffect">
                                  <p:stCondLst>
                                    <p:cond delay="0"/>
                                  </p:stCondLst>
                                  <p:childTnLst>
                                    <p:set>
                                      <p:cBhvr>
                                        <p:cTn id="156" dur="1" fill="hold">
                                          <p:stCondLst>
                                            <p:cond delay="0"/>
                                          </p:stCondLst>
                                        </p:cTn>
                                        <p:tgtEl>
                                          <p:spTgt spid="7223"/>
                                        </p:tgtEl>
                                        <p:attrNameLst>
                                          <p:attrName>style.visibility</p:attrName>
                                        </p:attrNameLst>
                                      </p:cBhvr>
                                      <p:to>
                                        <p:strVal val="visible"/>
                                      </p:to>
                                    </p:set>
                                    <p:animEffect transition="in" filter="fade">
                                      <p:cBhvr>
                                        <p:cTn id="157" dur="500"/>
                                        <p:tgtEl>
                                          <p:spTgt spid="7223"/>
                                        </p:tgtEl>
                                      </p:cBhvr>
                                    </p:animEffect>
                                  </p:childTnLst>
                                </p:cTn>
                              </p:par>
                              <p:par>
                                <p:cTn id="158" presetID="10" presetClass="entr" presetSubtype="0" fill="hold" nodeType="withEffect">
                                  <p:stCondLst>
                                    <p:cond delay="0"/>
                                  </p:stCondLst>
                                  <p:childTnLst>
                                    <p:set>
                                      <p:cBhvr>
                                        <p:cTn id="159" dur="1" fill="hold">
                                          <p:stCondLst>
                                            <p:cond delay="0"/>
                                          </p:stCondLst>
                                        </p:cTn>
                                        <p:tgtEl>
                                          <p:spTgt spid="7234"/>
                                        </p:tgtEl>
                                        <p:attrNameLst>
                                          <p:attrName>style.visibility</p:attrName>
                                        </p:attrNameLst>
                                      </p:cBhvr>
                                      <p:to>
                                        <p:strVal val="visible"/>
                                      </p:to>
                                    </p:set>
                                    <p:animEffect transition="in" filter="fade">
                                      <p:cBhvr>
                                        <p:cTn id="160" dur="500"/>
                                        <p:tgtEl>
                                          <p:spTgt spid="7234"/>
                                        </p:tgtEl>
                                      </p:cBhvr>
                                    </p:animEffect>
                                  </p:childTnLst>
                                </p:cTn>
                              </p:par>
                              <p:par>
                                <p:cTn id="161" presetID="10" presetClass="entr" presetSubtype="0" fill="hold" nodeType="withEffect">
                                  <p:stCondLst>
                                    <p:cond delay="0"/>
                                  </p:stCondLst>
                                  <p:childTnLst>
                                    <p:set>
                                      <p:cBhvr>
                                        <p:cTn id="162" dur="1" fill="hold">
                                          <p:stCondLst>
                                            <p:cond delay="0"/>
                                          </p:stCondLst>
                                        </p:cTn>
                                        <p:tgtEl>
                                          <p:spTgt spid="7232"/>
                                        </p:tgtEl>
                                        <p:attrNameLst>
                                          <p:attrName>style.visibility</p:attrName>
                                        </p:attrNameLst>
                                      </p:cBhvr>
                                      <p:to>
                                        <p:strVal val="visible"/>
                                      </p:to>
                                    </p:set>
                                    <p:animEffect transition="in" filter="fade">
                                      <p:cBhvr>
                                        <p:cTn id="163" dur="500"/>
                                        <p:tgtEl>
                                          <p:spTgt spid="7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250"/>
        <p:cNvGrpSpPr/>
        <p:nvPr/>
      </p:nvGrpSpPr>
      <p:grpSpPr>
        <a:xfrm>
          <a:off x="0" y="0"/>
          <a:ext cx="0" cy="0"/>
          <a:chOff x="0" y="0"/>
          <a:chExt cx="0" cy="0"/>
        </a:xfrm>
      </p:grpSpPr>
      <p:sp>
        <p:nvSpPr>
          <p:cNvPr id="7251" name="Google Shape;7251;p147"/>
          <p:cNvSpPr/>
          <p:nvPr/>
        </p:nvSpPr>
        <p:spPr>
          <a:xfrm>
            <a:off x="8665739" y="1904516"/>
            <a:ext cx="2293620" cy="4118309"/>
          </a:xfrm>
          <a:custGeom>
            <a:avLst/>
            <a:gdLst/>
            <a:ahLst/>
            <a:cxnLst/>
            <a:rect l="l" t="t" r="r" b="b"/>
            <a:pathLst>
              <a:path w="1086" h="2234" extrusionOk="0">
                <a:moveTo>
                  <a:pt x="362" y="0"/>
                </a:moveTo>
                <a:lnTo>
                  <a:pt x="0" y="0"/>
                </a:lnTo>
                <a:lnTo>
                  <a:pt x="724" y="1125"/>
                </a:lnTo>
                <a:lnTo>
                  <a:pt x="0" y="2234"/>
                </a:lnTo>
                <a:lnTo>
                  <a:pt x="362" y="2234"/>
                </a:lnTo>
                <a:lnTo>
                  <a:pt x="1086" y="1125"/>
                </a:lnTo>
                <a:lnTo>
                  <a:pt x="362" y="0"/>
                </a:lnTo>
                <a:lnTo>
                  <a:pt x="362" y="0"/>
                </a:lnTo>
                <a:lnTo>
                  <a:pt x="362" y="0"/>
                </a:ln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a:ea typeface="Lato"/>
              <a:cs typeface="Lato"/>
              <a:sym typeface="Lato"/>
            </a:endParaRPr>
          </a:p>
        </p:txBody>
      </p:sp>
      <p:sp>
        <p:nvSpPr>
          <p:cNvPr id="7252" name="Google Shape;7252;p147"/>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Porters Value Chain</a:t>
            </a:r>
            <a:endParaRPr/>
          </a:p>
        </p:txBody>
      </p:sp>
      <p:sp>
        <p:nvSpPr>
          <p:cNvPr id="7253" name="Google Shape;7253;p147"/>
          <p:cNvSpPr/>
          <p:nvPr/>
        </p:nvSpPr>
        <p:spPr>
          <a:xfrm>
            <a:off x="1877802" y="3464091"/>
            <a:ext cx="8036124" cy="475615"/>
          </a:xfrm>
          <a:custGeom>
            <a:avLst/>
            <a:gdLst/>
            <a:ahLst/>
            <a:cxnLst/>
            <a:rect l="l" t="t" r="r" b="b"/>
            <a:pathLst>
              <a:path w="3805" h="258" extrusionOk="0">
                <a:moveTo>
                  <a:pt x="3805" y="258"/>
                </a:moveTo>
                <a:lnTo>
                  <a:pt x="3640" y="0"/>
                </a:lnTo>
                <a:lnTo>
                  <a:pt x="0" y="0"/>
                </a:lnTo>
                <a:lnTo>
                  <a:pt x="0" y="258"/>
                </a:lnTo>
                <a:lnTo>
                  <a:pt x="3805" y="258"/>
                </a:lnTo>
                <a:lnTo>
                  <a:pt x="3805" y="258"/>
                </a:lnTo>
                <a:lnTo>
                  <a:pt x="3805" y="258"/>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a:ea typeface="Lato"/>
              <a:cs typeface="Lato"/>
              <a:sym typeface="Lato"/>
            </a:endParaRPr>
          </a:p>
        </p:txBody>
      </p:sp>
      <p:sp>
        <p:nvSpPr>
          <p:cNvPr id="7254" name="Google Shape;7254;p147"/>
          <p:cNvSpPr/>
          <p:nvPr/>
        </p:nvSpPr>
        <p:spPr>
          <a:xfrm>
            <a:off x="1877801" y="1904516"/>
            <a:ext cx="6901984" cy="497736"/>
          </a:xfrm>
          <a:custGeom>
            <a:avLst/>
            <a:gdLst/>
            <a:ahLst/>
            <a:cxnLst/>
            <a:rect l="l" t="t" r="r" b="b"/>
            <a:pathLst>
              <a:path w="3268" h="270" extrusionOk="0">
                <a:moveTo>
                  <a:pt x="3268" y="270"/>
                </a:moveTo>
                <a:lnTo>
                  <a:pt x="3093" y="0"/>
                </a:lnTo>
                <a:lnTo>
                  <a:pt x="0" y="0"/>
                </a:lnTo>
                <a:lnTo>
                  <a:pt x="0" y="270"/>
                </a:lnTo>
                <a:lnTo>
                  <a:pt x="3268" y="270"/>
                </a:lnTo>
                <a:lnTo>
                  <a:pt x="3268" y="270"/>
                </a:lnTo>
                <a:lnTo>
                  <a:pt x="3268" y="270"/>
                </a:lnTo>
                <a:close/>
              </a:path>
            </a:pathLst>
          </a:cu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a:ea typeface="Lato"/>
              <a:cs typeface="Lato"/>
              <a:sym typeface="Lato"/>
            </a:endParaRPr>
          </a:p>
        </p:txBody>
      </p:sp>
      <p:sp>
        <p:nvSpPr>
          <p:cNvPr id="7255" name="Google Shape;7255;p147"/>
          <p:cNvSpPr/>
          <p:nvPr/>
        </p:nvSpPr>
        <p:spPr>
          <a:xfrm>
            <a:off x="3417444" y="3987636"/>
            <a:ext cx="1469945" cy="2035189"/>
          </a:xfrm>
          <a:custGeom>
            <a:avLst/>
            <a:gdLst/>
            <a:ahLst/>
            <a:cxnLst/>
            <a:rect l="l" t="t" r="r" b="b"/>
            <a:pathLst>
              <a:path w="696" h="1104" extrusionOk="0">
                <a:moveTo>
                  <a:pt x="0" y="0"/>
                </a:moveTo>
                <a:lnTo>
                  <a:pt x="696" y="0"/>
                </a:lnTo>
                <a:lnTo>
                  <a:pt x="696" y="1104"/>
                </a:lnTo>
                <a:lnTo>
                  <a:pt x="0" y="1104"/>
                </a:lnTo>
                <a:lnTo>
                  <a:pt x="0" y="0"/>
                </a:lnTo>
                <a:lnTo>
                  <a:pt x="0" y="0"/>
                </a:lnTo>
                <a:close/>
              </a:path>
            </a:pathLst>
          </a:custGeom>
          <a:solidFill>
            <a:srgbClr val="30845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a:ea typeface="Lato"/>
              <a:cs typeface="Lato"/>
              <a:sym typeface="Lato"/>
            </a:endParaRPr>
          </a:p>
        </p:txBody>
      </p:sp>
      <p:sp>
        <p:nvSpPr>
          <p:cNvPr id="7256" name="Google Shape;7256;p147"/>
          <p:cNvSpPr/>
          <p:nvPr/>
        </p:nvSpPr>
        <p:spPr>
          <a:xfrm>
            <a:off x="4938076" y="3987636"/>
            <a:ext cx="1474169" cy="2035189"/>
          </a:xfrm>
          <a:custGeom>
            <a:avLst/>
            <a:gdLst/>
            <a:ahLst/>
            <a:cxnLst/>
            <a:rect l="l" t="t" r="r" b="b"/>
            <a:pathLst>
              <a:path w="698" h="1104" extrusionOk="0">
                <a:moveTo>
                  <a:pt x="0" y="0"/>
                </a:moveTo>
                <a:lnTo>
                  <a:pt x="698" y="0"/>
                </a:lnTo>
                <a:lnTo>
                  <a:pt x="698" y="1104"/>
                </a:lnTo>
                <a:lnTo>
                  <a:pt x="0" y="1104"/>
                </a:lnTo>
                <a:lnTo>
                  <a:pt x="0" y="0"/>
                </a:lnTo>
                <a:lnTo>
                  <a:pt x="0" y="0"/>
                </a:lnTo>
                <a:close/>
              </a:path>
            </a:pathLst>
          </a:custGeom>
          <a:solidFill>
            <a:srgbClr val="76923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a:ea typeface="Lato"/>
              <a:cs typeface="Lato"/>
              <a:sym typeface="Lato"/>
            </a:endParaRPr>
          </a:p>
        </p:txBody>
      </p:sp>
      <p:sp>
        <p:nvSpPr>
          <p:cNvPr id="7257" name="Google Shape;7257;p147"/>
          <p:cNvSpPr/>
          <p:nvPr/>
        </p:nvSpPr>
        <p:spPr>
          <a:xfrm>
            <a:off x="7985677" y="3987636"/>
            <a:ext cx="1949368" cy="2035189"/>
          </a:xfrm>
          <a:custGeom>
            <a:avLst/>
            <a:gdLst/>
            <a:ahLst/>
            <a:cxnLst/>
            <a:rect l="l" t="t" r="r" b="b"/>
            <a:pathLst>
              <a:path w="923" h="1104" extrusionOk="0">
                <a:moveTo>
                  <a:pt x="0" y="0"/>
                </a:moveTo>
                <a:lnTo>
                  <a:pt x="0" y="1104"/>
                </a:lnTo>
                <a:lnTo>
                  <a:pt x="201" y="1104"/>
                </a:lnTo>
                <a:lnTo>
                  <a:pt x="923" y="0"/>
                </a:lnTo>
                <a:lnTo>
                  <a:pt x="0" y="0"/>
                </a:lnTo>
                <a:lnTo>
                  <a:pt x="0" y="0"/>
                </a:lnTo>
                <a:lnTo>
                  <a:pt x="0" y="0"/>
                </a:lnTo>
                <a:close/>
              </a:path>
            </a:pathLst>
          </a:custGeom>
          <a:solidFill>
            <a:srgbClr val="8F2A2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a:ea typeface="Lato"/>
              <a:cs typeface="Lato"/>
              <a:sym typeface="Lato"/>
            </a:endParaRPr>
          </a:p>
        </p:txBody>
      </p:sp>
      <p:sp>
        <p:nvSpPr>
          <p:cNvPr id="7258" name="Google Shape;7258;p147"/>
          <p:cNvSpPr/>
          <p:nvPr/>
        </p:nvSpPr>
        <p:spPr>
          <a:xfrm>
            <a:off x="6460821" y="3987636"/>
            <a:ext cx="1474169" cy="2035189"/>
          </a:xfrm>
          <a:custGeom>
            <a:avLst/>
            <a:gdLst/>
            <a:ahLst/>
            <a:cxnLst/>
            <a:rect l="l" t="t" r="r" b="b"/>
            <a:pathLst>
              <a:path w="698" h="1104" extrusionOk="0">
                <a:moveTo>
                  <a:pt x="0" y="0"/>
                </a:moveTo>
                <a:lnTo>
                  <a:pt x="698" y="0"/>
                </a:lnTo>
                <a:lnTo>
                  <a:pt x="698" y="1104"/>
                </a:lnTo>
                <a:lnTo>
                  <a:pt x="0" y="1104"/>
                </a:lnTo>
                <a:lnTo>
                  <a:pt x="0" y="0"/>
                </a:lnTo>
                <a:lnTo>
                  <a:pt x="0" y="0"/>
                </a:lnTo>
                <a:close/>
              </a:path>
            </a:pathLst>
          </a:custGeom>
          <a:solidFill>
            <a:srgbClr val="BA7509"/>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a:ea typeface="Lato"/>
              <a:cs typeface="Lato"/>
              <a:sym typeface="Lato"/>
            </a:endParaRPr>
          </a:p>
        </p:txBody>
      </p:sp>
      <p:sp>
        <p:nvSpPr>
          <p:cNvPr id="7259" name="Google Shape;7259;p147"/>
          <p:cNvSpPr/>
          <p:nvPr/>
        </p:nvSpPr>
        <p:spPr>
          <a:xfrm>
            <a:off x="1877802" y="3987636"/>
            <a:ext cx="1484729" cy="2035189"/>
          </a:xfrm>
          <a:custGeom>
            <a:avLst/>
            <a:gdLst/>
            <a:ahLst/>
            <a:cxnLst/>
            <a:rect l="l" t="t" r="r" b="b"/>
            <a:pathLst>
              <a:path w="703" h="1104" extrusionOk="0">
                <a:moveTo>
                  <a:pt x="0" y="0"/>
                </a:moveTo>
                <a:lnTo>
                  <a:pt x="703" y="0"/>
                </a:lnTo>
                <a:lnTo>
                  <a:pt x="703" y="1104"/>
                </a:lnTo>
                <a:lnTo>
                  <a:pt x="0" y="1104"/>
                </a:lnTo>
                <a:lnTo>
                  <a:pt x="0" y="0"/>
                </a:lnTo>
                <a:lnTo>
                  <a:pt x="0" y="0"/>
                </a:lnTo>
                <a:close/>
              </a:path>
            </a:pathLst>
          </a:custGeom>
          <a:solidFill>
            <a:srgbClr val="1E608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a:ea typeface="Lato"/>
              <a:cs typeface="Lato"/>
              <a:sym typeface="Lato"/>
            </a:endParaRPr>
          </a:p>
        </p:txBody>
      </p:sp>
      <p:sp>
        <p:nvSpPr>
          <p:cNvPr id="7260" name="Google Shape;7260;p147"/>
          <p:cNvSpPr/>
          <p:nvPr/>
        </p:nvSpPr>
        <p:spPr>
          <a:xfrm>
            <a:off x="1877802" y="2960825"/>
            <a:ext cx="7651740" cy="455337"/>
          </a:xfrm>
          <a:custGeom>
            <a:avLst/>
            <a:gdLst/>
            <a:ahLst/>
            <a:cxnLst/>
            <a:rect l="l" t="t" r="r" b="b"/>
            <a:pathLst>
              <a:path w="3623" h="247" extrusionOk="0">
                <a:moveTo>
                  <a:pt x="3462" y="0"/>
                </a:moveTo>
                <a:lnTo>
                  <a:pt x="0" y="0"/>
                </a:lnTo>
                <a:lnTo>
                  <a:pt x="0" y="247"/>
                </a:lnTo>
                <a:lnTo>
                  <a:pt x="3623" y="247"/>
                </a:lnTo>
                <a:lnTo>
                  <a:pt x="3462" y="0"/>
                </a:ln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a:ea typeface="Lato"/>
              <a:cs typeface="Lato"/>
              <a:sym typeface="Lato"/>
            </a:endParaRPr>
          </a:p>
        </p:txBody>
      </p:sp>
      <p:sp>
        <p:nvSpPr>
          <p:cNvPr id="7261" name="Google Shape;7261;p147"/>
          <p:cNvSpPr/>
          <p:nvPr/>
        </p:nvSpPr>
        <p:spPr>
          <a:xfrm>
            <a:off x="1877802" y="2446497"/>
            <a:ext cx="7282141" cy="475615"/>
          </a:xfrm>
          <a:custGeom>
            <a:avLst/>
            <a:gdLst/>
            <a:ahLst/>
            <a:cxnLst/>
            <a:rect l="l" t="t" r="r" b="b"/>
            <a:pathLst>
              <a:path w="3448" h="258" extrusionOk="0">
                <a:moveTo>
                  <a:pt x="5" y="258"/>
                </a:moveTo>
                <a:lnTo>
                  <a:pt x="5" y="256"/>
                </a:lnTo>
                <a:lnTo>
                  <a:pt x="3448" y="256"/>
                </a:lnTo>
                <a:lnTo>
                  <a:pt x="3282" y="0"/>
                </a:lnTo>
                <a:lnTo>
                  <a:pt x="0" y="0"/>
                </a:lnTo>
                <a:lnTo>
                  <a:pt x="0" y="258"/>
                </a:lnTo>
                <a:lnTo>
                  <a:pt x="5" y="258"/>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a:ea typeface="Lato"/>
              <a:cs typeface="Lato"/>
              <a:sym typeface="Lato"/>
            </a:endParaRPr>
          </a:p>
        </p:txBody>
      </p:sp>
      <p:sp>
        <p:nvSpPr>
          <p:cNvPr id="7262" name="Google Shape;7262;p147"/>
          <p:cNvSpPr txBox="1"/>
          <p:nvPr/>
        </p:nvSpPr>
        <p:spPr>
          <a:xfrm flipH="1">
            <a:off x="4211340" y="1943857"/>
            <a:ext cx="2234906" cy="379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67">
                <a:solidFill>
                  <a:schemeClr val="lt2"/>
                </a:solidFill>
                <a:latin typeface="Lato"/>
                <a:ea typeface="Lato"/>
                <a:cs typeface="Lato"/>
                <a:sym typeface="Lato"/>
              </a:rPr>
              <a:t>Firm Infrastructure</a:t>
            </a:r>
            <a:endParaRPr/>
          </a:p>
        </p:txBody>
      </p:sp>
      <p:sp>
        <p:nvSpPr>
          <p:cNvPr id="7263" name="Google Shape;7263;p147"/>
          <p:cNvSpPr txBox="1"/>
          <p:nvPr/>
        </p:nvSpPr>
        <p:spPr>
          <a:xfrm flipH="1">
            <a:off x="3594194" y="2450181"/>
            <a:ext cx="3469218" cy="379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67">
                <a:solidFill>
                  <a:schemeClr val="lt2"/>
                </a:solidFill>
                <a:latin typeface="Lato"/>
                <a:ea typeface="Lato"/>
                <a:cs typeface="Lato"/>
                <a:sym typeface="Lato"/>
              </a:rPr>
              <a:t>Human Resource Management</a:t>
            </a:r>
            <a:endParaRPr/>
          </a:p>
        </p:txBody>
      </p:sp>
      <p:sp>
        <p:nvSpPr>
          <p:cNvPr id="7264" name="Google Shape;7264;p147"/>
          <p:cNvSpPr txBox="1"/>
          <p:nvPr/>
        </p:nvSpPr>
        <p:spPr>
          <a:xfrm flipH="1">
            <a:off x="3844256" y="2983471"/>
            <a:ext cx="2969083" cy="379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67">
                <a:solidFill>
                  <a:schemeClr val="lt2"/>
                </a:solidFill>
                <a:latin typeface="Lato"/>
                <a:ea typeface="Lato"/>
                <a:cs typeface="Lato"/>
                <a:sym typeface="Lato"/>
              </a:rPr>
              <a:t>Technology Development</a:t>
            </a:r>
            <a:endParaRPr/>
          </a:p>
        </p:txBody>
      </p:sp>
      <p:sp>
        <p:nvSpPr>
          <p:cNvPr id="7265" name="Google Shape;7265;p147"/>
          <p:cNvSpPr txBox="1"/>
          <p:nvPr/>
        </p:nvSpPr>
        <p:spPr>
          <a:xfrm flipH="1">
            <a:off x="4509503" y="3502495"/>
            <a:ext cx="1638589" cy="379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67">
                <a:solidFill>
                  <a:schemeClr val="lt2"/>
                </a:solidFill>
                <a:latin typeface="Lato"/>
                <a:ea typeface="Lato"/>
                <a:cs typeface="Lato"/>
                <a:sym typeface="Lato"/>
              </a:rPr>
              <a:t>Procurement</a:t>
            </a:r>
            <a:endParaRPr/>
          </a:p>
        </p:txBody>
      </p:sp>
      <p:sp>
        <p:nvSpPr>
          <p:cNvPr id="7266" name="Google Shape;7266;p147"/>
          <p:cNvSpPr txBox="1"/>
          <p:nvPr/>
        </p:nvSpPr>
        <p:spPr>
          <a:xfrm flipH="1">
            <a:off x="2123198" y="4668455"/>
            <a:ext cx="102303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2"/>
                </a:solidFill>
                <a:latin typeface="Lato"/>
                <a:ea typeface="Lato"/>
                <a:cs typeface="Lato"/>
                <a:sym typeface="Lato"/>
              </a:rPr>
              <a:t>Inbound</a:t>
            </a:r>
            <a:endParaRPr/>
          </a:p>
          <a:p>
            <a:pPr marL="0" marR="0" lvl="0" indent="0" algn="ctr" rtl="0">
              <a:spcBef>
                <a:spcPts val="0"/>
              </a:spcBef>
              <a:spcAft>
                <a:spcPts val="0"/>
              </a:spcAft>
              <a:buNone/>
            </a:pPr>
            <a:r>
              <a:rPr lang="en-US" sz="1600">
                <a:solidFill>
                  <a:schemeClr val="lt2"/>
                </a:solidFill>
                <a:latin typeface="Lato"/>
                <a:ea typeface="Lato"/>
                <a:cs typeface="Lato"/>
                <a:sym typeface="Lato"/>
              </a:rPr>
              <a:t>Logistics</a:t>
            </a:r>
            <a:endParaRPr/>
          </a:p>
        </p:txBody>
      </p:sp>
      <p:sp>
        <p:nvSpPr>
          <p:cNvPr id="7267" name="Google Shape;7267;p147"/>
          <p:cNvSpPr txBox="1"/>
          <p:nvPr/>
        </p:nvSpPr>
        <p:spPr>
          <a:xfrm flipH="1">
            <a:off x="3536038" y="4791566"/>
            <a:ext cx="122501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2"/>
                </a:solidFill>
                <a:latin typeface="Lato"/>
                <a:ea typeface="Lato"/>
                <a:cs typeface="Lato"/>
                <a:sym typeface="Lato"/>
              </a:rPr>
              <a:t>Operations</a:t>
            </a:r>
            <a:endParaRPr/>
          </a:p>
        </p:txBody>
      </p:sp>
      <p:sp>
        <p:nvSpPr>
          <p:cNvPr id="7268" name="Google Shape;7268;p147"/>
          <p:cNvSpPr txBox="1"/>
          <p:nvPr/>
        </p:nvSpPr>
        <p:spPr>
          <a:xfrm flipH="1">
            <a:off x="5094798" y="4668455"/>
            <a:ext cx="114807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2"/>
                </a:solidFill>
                <a:latin typeface="Lato"/>
                <a:ea typeface="Lato"/>
                <a:cs typeface="Lato"/>
                <a:sym typeface="Lato"/>
              </a:rPr>
              <a:t>Outbound</a:t>
            </a:r>
            <a:endParaRPr/>
          </a:p>
          <a:p>
            <a:pPr marL="0" marR="0" lvl="0" indent="0" algn="ctr" rtl="0">
              <a:spcBef>
                <a:spcPts val="0"/>
              </a:spcBef>
              <a:spcAft>
                <a:spcPts val="0"/>
              </a:spcAft>
              <a:buNone/>
            </a:pPr>
            <a:r>
              <a:rPr lang="en-US" sz="1600">
                <a:solidFill>
                  <a:schemeClr val="lt2"/>
                </a:solidFill>
                <a:latin typeface="Lato"/>
                <a:ea typeface="Lato"/>
                <a:cs typeface="Lato"/>
                <a:sym typeface="Lato"/>
              </a:rPr>
              <a:t>Logistics</a:t>
            </a:r>
            <a:endParaRPr/>
          </a:p>
        </p:txBody>
      </p:sp>
      <p:sp>
        <p:nvSpPr>
          <p:cNvPr id="7269" name="Google Shape;7269;p147"/>
          <p:cNvSpPr txBox="1"/>
          <p:nvPr/>
        </p:nvSpPr>
        <p:spPr>
          <a:xfrm flipH="1">
            <a:off x="6627986" y="4668455"/>
            <a:ext cx="11384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2"/>
                </a:solidFill>
                <a:latin typeface="Lato"/>
                <a:ea typeface="Lato"/>
                <a:cs typeface="Lato"/>
                <a:sym typeface="Lato"/>
              </a:rPr>
              <a:t>Marketing</a:t>
            </a:r>
            <a:endParaRPr/>
          </a:p>
          <a:p>
            <a:pPr marL="0" marR="0" lvl="0" indent="0" algn="ctr" rtl="0">
              <a:spcBef>
                <a:spcPts val="0"/>
              </a:spcBef>
              <a:spcAft>
                <a:spcPts val="0"/>
              </a:spcAft>
              <a:buNone/>
            </a:pPr>
            <a:r>
              <a:rPr lang="en-US" sz="1600">
                <a:solidFill>
                  <a:schemeClr val="lt2"/>
                </a:solidFill>
                <a:latin typeface="Lato"/>
                <a:ea typeface="Lato"/>
                <a:cs typeface="Lato"/>
                <a:sym typeface="Lato"/>
              </a:rPr>
              <a:t>And Sales</a:t>
            </a:r>
            <a:endParaRPr/>
          </a:p>
        </p:txBody>
      </p:sp>
      <p:sp>
        <p:nvSpPr>
          <p:cNvPr id="7270" name="Google Shape;7270;p147"/>
          <p:cNvSpPr txBox="1"/>
          <p:nvPr/>
        </p:nvSpPr>
        <p:spPr>
          <a:xfrm flipH="1">
            <a:off x="8137889" y="4791566"/>
            <a:ext cx="88838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2"/>
                </a:solidFill>
                <a:latin typeface="Lato"/>
                <a:ea typeface="Lato"/>
                <a:cs typeface="Lato"/>
                <a:sym typeface="Lato"/>
              </a:rPr>
              <a:t>Service</a:t>
            </a:r>
            <a:endParaRPr/>
          </a:p>
        </p:txBody>
      </p:sp>
      <p:sp>
        <p:nvSpPr>
          <p:cNvPr id="7271" name="Google Shape;7271;p147"/>
          <p:cNvSpPr txBox="1"/>
          <p:nvPr/>
        </p:nvSpPr>
        <p:spPr>
          <a:xfrm>
            <a:off x="4730308" y="6045356"/>
            <a:ext cx="181972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Primary Activities</a:t>
            </a:r>
            <a:endParaRPr/>
          </a:p>
        </p:txBody>
      </p:sp>
      <p:cxnSp>
        <p:nvCxnSpPr>
          <p:cNvPr id="7272" name="Google Shape;7272;p147"/>
          <p:cNvCxnSpPr/>
          <p:nvPr/>
        </p:nvCxnSpPr>
        <p:spPr>
          <a:xfrm>
            <a:off x="1877802" y="6230021"/>
            <a:ext cx="2775479" cy="0"/>
          </a:xfrm>
          <a:prstGeom prst="straightConnector1">
            <a:avLst/>
          </a:prstGeom>
          <a:noFill/>
          <a:ln w="9525" cap="flat" cmpd="sng">
            <a:solidFill>
              <a:srgbClr val="9E9E9E"/>
            </a:solidFill>
            <a:prstDash val="solid"/>
            <a:miter lim="800000"/>
            <a:headEnd type="none" w="sm" len="sm"/>
            <a:tailEnd type="none" w="sm" len="sm"/>
          </a:ln>
        </p:spPr>
      </p:cxnSp>
      <p:cxnSp>
        <p:nvCxnSpPr>
          <p:cNvPr id="7273" name="Google Shape;7273;p147"/>
          <p:cNvCxnSpPr/>
          <p:nvPr/>
        </p:nvCxnSpPr>
        <p:spPr>
          <a:xfrm>
            <a:off x="6629275" y="6230021"/>
            <a:ext cx="2775479" cy="0"/>
          </a:xfrm>
          <a:prstGeom prst="straightConnector1">
            <a:avLst/>
          </a:prstGeom>
          <a:noFill/>
          <a:ln w="9525" cap="flat" cmpd="sng">
            <a:solidFill>
              <a:srgbClr val="9E9E9E"/>
            </a:solidFill>
            <a:prstDash val="solid"/>
            <a:miter lim="800000"/>
            <a:headEnd type="none" w="sm" len="sm"/>
            <a:tailEnd type="none" w="sm" len="sm"/>
          </a:ln>
        </p:spPr>
      </p:cxnSp>
      <p:sp>
        <p:nvSpPr>
          <p:cNvPr id="7274" name="Google Shape;7274;p147"/>
          <p:cNvSpPr txBox="1"/>
          <p:nvPr/>
        </p:nvSpPr>
        <p:spPr>
          <a:xfrm>
            <a:off x="471346" y="2641643"/>
            <a:ext cx="105028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Support</a:t>
            </a:r>
            <a:endParaRPr/>
          </a:p>
          <a:p>
            <a:pPr marL="0" marR="0" lvl="0" indent="0" algn="ctr" rtl="0">
              <a:spcBef>
                <a:spcPts val="0"/>
              </a:spcBef>
              <a:spcAft>
                <a:spcPts val="0"/>
              </a:spcAft>
              <a:buNone/>
            </a:pPr>
            <a:r>
              <a:rPr lang="en-US" sz="1600">
                <a:solidFill>
                  <a:schemeClr val="dk1"/>
                </a:solidFill>
                <a:latin typeface="Lato"/>
                <a:ea typeface="Lato"/>
                <a:cs typeface="Lato"/>
                <a:sym typeface="Lato"/>
              </a:rPr>
              <a:t>Activities</a:t>
            </a:r>
            <a:endParaRPr/>
          </a:p>
        </p:txBody>
      </p:sp>
      <p:sp>
        <p:nvSpPr>
          <p:cNvPr id="7275" name="Google Shape;7275;p147"/>
          <p:cNvSpPr/>
          <p:nvPr/>
        </p:nvSpPr>
        <p:spPr>
          <a:xfrm>
            <a:off x="1571400" y="1931156"/>
            <a:ext cx="211680" cy="2016000"/>
          </a:xfrm>
          <a:prstGeom prst="leftBrace">
            <a:avLst>
              <a:gd name="adj1" fmla="val 8333"/>
              <a:gd name="adj2" fmla="val 50000"/>
            </a:avLst>
          </a:prstGeom>
          <a:noFill/>
          <a:ln w="9525" cap="flat" cmpd="sng">
            <a:solidFill>
              <a:srgbClr val="9E9E9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Lato"/>
              <a:ea typeface="Lato"/>
              <a:cs typeface="Lato"/>
              <a:sym typeface="Lato"/>
            </a:endParaRPr>
          </a:p>
        </p:txBody>
      </p:sp>
      <p:sp>
        <p:nvSpPr>
          <p:cNvPr id="7276" name="Google Shape;7276;p147"/>
          <p:cNvSpPr txBox="1"/>
          <p:nvPr/>
        </p:nvSpPr>
        <p:spPr>
          <a:xfrm rot="3420385" flipH="1">
            <a:off x="9471249" y="2887313"/>
            <a:ext cx="84029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2"/>
                </a:solidFill>
                <a:latin typeface="Lato"/>
                <a:ea typeface="Lato"/>
                <a:cs typeface="Lato"/>
                <a:sym typeface="Lato"/>
              </a:rPr>
              <a:t>Margin</a:t>
            </a:r>
            <a:endParaRPr/>
          </a:p>
        </p:txBody>
      </p:sp>
      <p:sp>
        <p:nvSpPr>
          <p:cNvPr id="7277" name="Google Shape;7277;p147"/>
          <p:cNvSpPr txBox="1"/>
          <p:nvPr/>
        </p:nvSpPr>
        <p:spPr>
          <a:xfrm rot="-3384796" flipH="1">
            <a:off x="9456699" y="4738316"/>
            <a:ext cx="84029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lt2"/>
                </a:solidFill>
                <a:latin typeface="Lato"/>
                <a:ea typeface="Lato"/>
                <a:cs typeface="Lato"/>
                <a:sym typeface="Lato"/>
              </a:rPr>
              <a:t>Margin</a:t>
            </a:r>
            <a:endParaRPr/>
          </a:p>
        </p:txBody>
      </p:sp>
      <p:sp>
        <p:nvSpPr>
          <p:cNvPr id="7278" name="Google Shape;7278;p147"/>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49</a:t>
            </a:fld>
            <a:endParaRPr/>
          </a:p>
        </p:txBody>
      </p:sp>
    </p:spTree>
  </p:cSld>
  <p:clrMapOvr>
    <a:masterClrMapping/>
  </p:clrMapOvr>
  <mc:AlternateContent xmlns:mc="http://schemas.openxmlformats.org/markup-compatibility/2006" xmlns:p14="http://schemas.microsoft.com/office/powerpoint/2010/main">
    <mc:Choice Requires="p14">
      <p:transition spd="slow">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254"/>
                                        </p:tgtEl>
                                        <p:attrNameLst>
                                          <p:attrName>style.visibility</p:attrName>
                                        </p:attrNameLst>
                                      </p:cBhvr>
                                      <p:to>
                                        <p:strVal val="visible"/>
                                      </p:to>
                                    </p:set>
                                    <p:anim calcmode="lin" valueType="num">
                                      <p:cBhvr additive="base">
                                        <p:cTn id="7" dur="500"/>
                                        <p:tgtEl>
                                          <p:spTgt spid="725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261"/>
                                        </p:tgtEl>
                                        <p:attrNameLst>
                                          <p:attrName>style.visibility</p:attrName>
                                        </p:attrNameLst>
                                      </p:cBhvr>
                                      <p:to>
                                        <p:strVal val="visible"/>
                                      </p:to>
                                    </p:set>
                                    <p:anim calcmode="lin" valueType="num">
                                      <p:cBhvr additive="base">
                                        <p:cTn id="11" dur="500"/>
                                        <p:tgtEl>
                                          <p:spTgt spid="7261"/>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7260"/>
                                        </p:tgtEl>
                                        <p:attrNameLst>
                                          <p:attrName>style.visibility</p:attrName>
                                        </p:attrNameLst>
                                      </p:cBhvr>
                                      <p:to>
                                        <p:strVal val="visible"/>
                                      </p:to>
                                    </p:set>
                                    <p:anim calcmode="lin" valueType="num">
                                      <p:cBhvr additive="base">
                                        <p:cTn id="15" dur="500"/>
                                        <p:tgtEl>
                                          <p:spTgt spid="7260"/>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7253"/>
                                        </p:tgtEl>
                                        <p:attrNameLst>
                                          <p:attrName>style.visibility</p:attrName>
                                        </p:attrNameLst>
                                      </p:cBhvr>
                                      <p:to>
                                        <p:strVal val="visible"/>
                                      </p:to>
                                    </p:set>
                                    <p:anim calcmode="lin" valueType="num">
                                      <p:cBhvr additive="base">
                                        <p:cTn id="19" dur="500"/>
                                        <p:tgtEl>
                                          <p:spTgt spid="7253"/>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7259"/>
                                        </p:tgtEl>
                                        <p:attrNameLst>
                                          <p:attrName>style.visibility</p:attrName>
                                        </p:attrNameLst>
                                      </p:cBhvr>
                                      <p:to>
                                        <p:strVal val="visible"/>
                                      </p:to>
                                    </p:set>
                                    <p:anim calcmode="lin" valueType="num">
                                      <p:cBhvr additive="base">
                                        <p:cTn id="23" dur="500"/>
                                        <p:tgtEl>
                                          <p:spTgt spid="7259"/>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7255"/>
                                        </p:tgtEl>
                                        <p:attrNameLst>
                                          <p:attrName>style.visibility</p:attrName>
                                        </p:attrNameLst>
                                      </p:cBhvr>
                                      <p:to>
                                        <p:strVal val="visible"/>
                                      </p:to>
                                    </p:set>
                                    <p:anim calcmode="lin" valueType="num">
                                      <p:cBhvr additive="base">
                                        <p:cTn id="27" dur="500"/>
                                        <p:tgtEl>
                                          <p:spTgt spid="7255"/>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7256"/>
                                        </p:tgtEl>
                                        <p:attrNameLst>
                                          <p:attrName>style.visibility</p:attrName>
                                        </p:attrNameLst>
                                      </p:cBhvr>
                                      <p:to>
                                        <p:strVal val="visible"/>
                                      </p:to>
                                    </p:set>
                                    <p:anim calcmode="lin" valueType="num">
                                      <p:cBhvr additive="base">
                                        <p:cTn id="31" dur="500"/>
                                        <p:tgtEl>
                                          <p:spTgt spid="725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7258"/>
                                        </p:tgtEl>
                                        <p:attrNameLst>
                                          <p:attrName>style.visibility</p:attrName>
                                        </p:attrNameLst>
                                      </p:cBhvr>
                                      <p:to>
                                        <p:strVal val="visible"/>
                                      </p:to>
                                    </p:set>
                                    <p:anim calcmode="lin" valueType="num">
                                      <p:cBhvr additive="base">
                                        <p:cTn id="35" dur="500"/>
                                        <p:tgtEl>
                                          <p:spTgt spid="725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4" fill="hold" nodeType="afterEffect">
                                  <p:stCondLst>
                                    <p:cond delay="0"/>
                                  </p:stCondLst>
                                  <p:childTnLst>
                                    <p:set>
                                      <p:cBhvr>
                                        <p:cTn id="38" dur="1" fill="hold">
                                          <p:stCondLst>
                                            <p:cond delay="0"/>
                                          </p:stCondLst>
                                        </p:cTn>
                                        <p:tgtEl>
                                          <p:spTgt spid="7257"/>
                                        </p:tgtEl>
                                        <p:attrNameLst>
                                          <p:attrName>style.visibility</p:attrName>
                                        </p:attrNameLst>
                                      </p:cBhvr>
                                      <p:to>
                                        <p:strVal val="visible"/>
                                      </p:to>
                                    </p:set>
                                    <p:anim calcmode="lin" valueType="num">
                                      <p:cBhvr additive="base">
                                        <p:cTn id="39" dur="500"/>
                                        <p:tgtEl>
                                          <p:spTgt spid="7257"/>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251"/>
                                        </p:tgtEl>
                                        <p:attrNameLst>
                                          <p:attrName>style.visibility</p:attrName>
                                        </p:attrNameLst>
                                      </p:cBhvr>
                                      <p:to>
                                        <p:strVal val="visible"/>
                                      </p:to>
                                    </p:set>
                                    <p:animEffect transition="in" filter="fade">
                                      <p:cBhvr>
                                        <p:cTn id="43" dur="500"/>
                                        <p:tgtEl>
                                          <p:spTgt spid="725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262"/>
                                        </p:tgtEl>
                                        <p:attrNameLst>
                                          <p:attrName>style.visibility</p:attrName>
                                        </p:attrNameLst>
                                      </p:cBhvr>
                                      <p:to>
                                        <p:strVal val="visible"/>
                                      </p:to>
                                    </p:set>
                                    <p:animEffect transition="in" filter="fade">
                                      <p:cBhvr>
                                        <p:cTn id="47" dur="500"/>
                                        <p:tgtEl>
                                          <p:spTgt spid="726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263"/>
                                        </p:tgtEl>
                                        <p:attrNameLst>
                                          <p:attrName>style.visibility</p:attrName>
                                        </p:attrNameLst>
                                      </p:cBhvr>
                                      <p:to>
                                        <p:strVal val="visible"/>
                                      </p:to>
                                    </p:set>
                                    <p:animEffect transition="in" filter="fade">
                                      <p:cBhvr>
                                        <p:cTn id="51" dur="500"/>
                                        <p:tgtEl>
                                          <p:spTgt spid="726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264"/>
                                        </p:tgtEl>
                                        <p:attrNameLst>
                                          <p:attrName>style.visibility</p:attrName>
                                        </p:attrNameLst>
                                      </p:cBhvr>
                                      <p:to>
                                        <p:strVal val="visible"/>
                                      </p:to>
                                    </p:set>
                                    <p:animEffect transition="in" filter="fade">
                                      <p:cBhvr>
                                        <p:cTn id="55" dur="500"/>
                                        <p:tgtEl>
                                          <p:spTgt spid="726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7265"/>
                                        </p:tgtEl>
                                        <p:attrNameLst>
                                          <p:attrName>style.visibility</p:attrName>
                                        </p:attrNameLst>
                                      </p:cBhvr>
                                      <p:to>
                                        <p:strVal val="visible"/>
                                      </p:to>
                                    </p:set>
                                    <p:animEffect transition="in" filter="fade">
                                      <p:cBhvr>
                                        <p:cTn id="59" dur="500"/>
                                        <p:tgtEl>
                                          <p:spTgt spid="7265"/>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266"/>
                                        </p:tgtEl>
                                        <p:attrNameLst>
                                          <p:attrName>style.visibility</p:attrName>
                                        </p:attrNameLst>
                                      </p:cBhvr>
                                      <p:to>
                                        <p:strVal val="visible"/>
                                      </p:to>
                                    </p:set>
                                    <p:animEffect transition="in" filter="fade">
                                      <p:cBhvr>
                                        <p:cTn id="63" dur="500"/>
                                        <p:tgtEl>
                                          <p:spTgt spid="7266"/>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7267"/>
                                        </p:tgtEl>
                                        <p:attrNameLst>
                                          <p:attrName>style.visibility</p:attrName>
                                        </p:attrNameLst>
                                      </p:cBhvr>
                                      <p:to>
                                        <p:strVal val="visible"/>
                                      </p:to>
                                    </p:set>
                                    <p:animEffect transition="in" filter="fade">
                                      <p:cBhvr>
                                        <p:cTn id="67" dur="500"/>
                                        <p:tgtEl>
                                          <p:spTgt spid="726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7268"/>
                                        </p:tgtEl>
                                        <p:attrNameLst>
                                          <p:attrName>style.visibility</p:attrName>
                                        </p:attrNameLst>
                                      </p:cBhvr>
                                      <p:to>
                                        <p:strVal val="visible"/>
                                      </p:to>
                                    </p:set>
                                    <p:animEffect transition="in" filter="fade">
                                      <p:cBhvr>
                                        <p:cTn id="71" dur="500"/>
                                        <p:tgtEl>
                                          <p:spTgt spid="7268"/>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7269"/>
                                        </p:tgtEl>
                                        <p:attrNameLst>
                                          <p:attrName>style.visibility</p:attrName>
                                        </p:attrNameLst>
                                      </p:cBhvr>
                                      <p:to>
                                        <p:strVal val="visible"/>
                                      </p:to>
                                    </p:set>
                                    <p:animEffect transition="in" filter="fade">
                                      <p:cBhvr>
                                        <p:cTn id="75" dur="500"/>
                                        <p:tgtEl>
                                          <p:spTgt spid="7269"/>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7270"/>
                                        </p:tgtEl>
                                        <p:attrNameLst>
                                          <p:attrName>style.visibility</p:attrName>
                                        </p:attrNameLst>
                                      </p:cBhvr>
                                      <p:to>
                                        <p:strVal val="visible"/>
                                      </p:to>
                                    </p:set>
                                    <p:animEffect transition="in" filter="fade">
                                      <p:cBhvr>
                                        <p:cTn id="79" dur="500"/>
                                        <p:tgtEl>
                                          <p:spTgt spid="7270"/>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7276"/>
                                        </p:tgtEl>
                                        <p:attrNameLst>
                                          <p:attrName>style.visibility</p:attrName>
                                        </p:attrNameLst>
                                      </p:cBhvr>
                                      <p:to>
                                        <p:strVal val="visible"/>
                                      </p:to>
                                    </p:set>
                                    <p:animEffect transition="in" filter="fade">
                                      <p:cBhvr>
                                        <p:cTn id="83" dur="500"/>
                                        <p:tgtEl>
                                          <p:spTgt spid="7276"/>
                                        </p:tgtEl>
                                      </p:cBhvr>
                                    </p:animEffect>
                                  </p:childTnLst>
                                </p:cTn>
                              </p:par>
                              <p:par>
                                <p:cTn id="84" presetID="10" presetClass="entr" presetSubtype="0" fill="hold" nodeType="withEffect">
                                  <p:stCondLst>
                                    <p:cond delay="0"/>
                                  </p:stCondLst>
                                  <p:childTnLst>
                                    <p:set>
                                      <p:cBhvr>
                                        <p:cTn id="85" dur="1" fill="hold">
                                          <p:stCondLst>
                                            <p:cond delay="0"/>
                                          </p:stCondLst>
                                        </p:cTn>
                                        <p:tgtEl>
                                          <p:spTgt spid="7277"/>
                                        </p:tgtEl>
                                        <p:attrNameLst>
                                          <p:attrName>style.visibility</p:attrName>
                                        </p:attrNameLst>
                                      </p:cBhvr>
                                      <p:to>
                                        <p:strVal val="visible"/>
                                      </p:to>
                                    </p:set>
                                    <p:animEffect transition="in" filter="fade">
                                      <p:cBhvr>
                                        <p:cTn id="86" dur="500"/>
                                        <p:tgtEl>
                                          <p:spTgt spid="7277"/>
                                        </p:tgtEl>
                                      </p:cBhvr>
                                    </p:animEffect>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7275"/>
                                        </p:tgtEl>
                                        <p:attrNameLst>
                                          <p:attrName>style.visibility</p:attrName>
                                        </p:attrNameLst>
                                      </p:cBhvr>
                                      <p:to>
                                        <p:strVal val="visible"/>
                                      </p:to>
                                    </p:set>
                                    <p:animEffect transition="in" filter="fade">
                                      <p:cBhvr>
                                        <p:cTn id="90" dur="500"/>
                                        <p:tgtEl>
                                          <p:spTgt spid="7275"/>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7274"/>
                                        </p:tgtEl>
                                        <p:attrNameLst>
                                          <p:attrName>style.visibility</p:attrName>
                                        </p:attrNameLst>
                                      </p:cBhvr>
                                      <p:to>
                                        <p:strVal val="visible"/>
                                      </p:to>
                                    </p:set>
                                    <p:animEffect transition="in" filter="fade">
                                      <p:cBhvr>
                                        <p:cTn id="94" dur="500"/>
                                        <p:tgtEl>
                                          <p:spTgt spid="7274"/>
                                        </p:tgtEl>
                                      </p:cBhvr>
                                    </p:animEffect>
                                  </p:childTnLst>
                                </p:cTn>
                              </p:par>
                            </p:childTnLst>
                          </p:cTn>
                        </p:par>
                        <p:par>
                          <p:cTn id="95" fill="hold">
                            <p:stCondLst>
                              <p:cond delay="11000"/>
                            </p:stCondLst>
                            <p:childTnLst>
                              <p:par>
                                <p:cTn id="96" presetID="10" presetClass="entr" presetSubtype="0" fill="hold" nodeType="afterEffect">
                                  <p:stCondLst>
                                    <p:cond delay="0"/>
                                  </p:stCondLst>
                                  <p:childTnLst>
                                    <p:set>
                                      <p:cBhvr>
                                        <p:cTn id="97" dur="1" fill="hold">
                                          <p:stCondLst>
                                            <p:cond delay="0"/>
                                          </p:stCondLst>
                                        </p:cTn>
                                        <p:tgtEl>
                                          <p:spTgt spid="7272"/>
                                        </p:tgtEl>
                                        <p:attrNameLst>
                                          <p:attrName>style.visibility</p:attrName>
                                        </p:attrNameLst>
                                      </p:cBhvr>
                                      <p:to>
                                        <p:strVal val="visible"/>
                                      </p:to>
                                    </p:set>
                                    <p:animEffect transition="in" filter="fade">
                                      <p:cBhvr>
                                        <p:cTn id="98" dur="500"/>
                                        <p:tgtEl>
                                          <p:spTgt spid="7272"/>
                                        </p:tgtEl>
                                      </p:cBhvr>
                                    </p:animEffect>
                                  </p:childTnLst>
                                </p:cTn>
                              </p:par>
                              <p:par>
                                <p:cTn id="99" presetID="10" presetClass="entr" presetSubtype="0" fill="hold" nodeType="withEffect">
                                  <p:stCondLst>
                                    <p:cond delay="0"/>
                                  </p:stCondLst>
                                  <p:childTnLst>
                                    <p:set>
                                      <p:cBhvr>
                                        <p:cTn id="100" dur="1" fill="hold">
                                          <p:stCondLst>
                                            <p:cond delay="0"/>
                                          </p:stCondLst>
                                        </p:cTn>
                                        <p:tgtEl>
                                          <p:spTgt spid="7273"/>
                                        </p:tgtEl>
                                        <p:attrNameLst>
                                          <p:attrName>style.visibility</p:attrName>
                                        </p:attrNameLst>
                                      </p:cBhvr>
                                      <p:to>
                                        <p:strVal val="visible"/>
                                      </p:to>
                                    </p:set>
                                    <p:animEffect transition="in" filter="fade">
                                      <p:cBhvr>
                                        <p:cTn id="101" dur="500"/>
                                        <p:tgtEl>
                                          <p:spTgt spid="7273"/>
                                        </p:tgtEl>
                                      </p:cBhvr>
                                    </p:animEffect>
                                  </p:childTnLst>
                                </p:cTn>
                              </p:par>
                            </p:childTnLst>
                          </p:cTn>
                        </p:par>
                        <p:par>
                          <p:cTn id="102" fill="hold">
                            <p:stCondLst>
                              <p:cond delay="11500"/>
                            </p:stCondLst>
                            <p:childTnLst>
                              <p:par>
                                <p:cTn id="103" presetID="10" presetClass="entr" presetSubtype="0" fill="hold" nodeType="afterEffect">
                                  <p:stCondLst>
                                    <p:cond delay="0"/>
                                  </p:stCondLst>
                                  <p:childTnLst>
                                    <p:set>
                                      <p:cBhvr>
                                        <p:cTn id="104" dur="1" fill="hold">
                                          <p:stCondLst>
                                            <p:cond delay="0"/>
                                          </p:stCondLst>
                                        </p:cTn>
                                        <p:tgtEl>
                                          <p:spTgt spid="7271"/>
                                        </p:tgtEl>
                                        <p:attrNameLst>
                                          <p:attrName>style.visibility</p:attrName>
                                        </p:attrNameLst>
                                      </p:cBhvr>
                                      <p:to>
                                        <p:strVal val="visible"/>
                                      </p:to>
                                    </p:set>
                                    <p:animEffect transition="in" filter="fade">
                                      <p:cBhvr>
                                        <p:cTn id="105" dur="500"/>
                                        <p:tgtEl>
                                          <p:spTgt spid="7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22"/>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Question Mark Puzzle</a:t>
            </a:r>
            <a:endParaRPr/>
          </a:p>
        </p:txBody>
      </p:sp>
      <p:sp>
        <p:nvSpPr>
          <p:cNvPr id="1703" name="Google Shape;1703;p22"/>
          <p:cNvSpPr/>
          <p:nvPr/>
        </p:nvSpPr>
        <p:spPr>
          <a:xfrm>
            <a:off x="4148477" y="1706448"/>
            <a:ext cx="1321290" cy="1400020"/>
          </a:xfrm>
          <a:custGeom>
            <a:avLst/>
            <a:gdLst/>
            <a:ahLst/>
            <a:cxnLst/>
            <a:rect l="l" t="t" r="r" b="b"/>
            <a:pathLst>
              <a:path w="150" h="159" extrusionOk="0">
                <a:moveTo>
                  <a:pt x="134" y="55"/>
                </a:moveTo>
                <a:cubicBezTo>
                  <a:pt x="136" y="55"/>
                  <a:pt x="136" y="55"/>
                  <a:pt x="136" y="55"/>
                </a:cubicBezTo>
                <a:cubicBezTo>
                  <a:pt x="145" y="52"/>
                  <a:pt x="150" y="43"/>
                  <a:pt x="147" y="34"/>
                </a:cubicBezTo>
                <a:cubicBezTo>
                  <a:pt x="145" y="25"/>
                  <a:pt x="136" y="20"/>
                  <a:pt x="127" y="23"/>
                </a:cubicBezTo>
                <a:cubicBezTo>
                  <a:pt x="125" y="23"/>
                  <a:pt x="125" y="23"/>
                  <a:pt x="125" y="23"/>
                </a:cubicBezTo>
                <a:cubicBezTo>
                  <a:pt x="124" y="21"/>
                  <a:pt x="124" y="21"/>
                  <a:pt x="124" y="21"/>
                </a:cubicBezTo>
                <a:cubicBezTo>
                  <a:pt x="118" y="0"/>
                  <a:pt x="118" y="0"/>
                  <a:pt x="118" y="0"/>
                </a:cubicBezTo>
                <a:cubicBezTo>
                  <a:pt x="95" y="8"/>
                  <a:pt x="74" y="20"/>
                  <a:pt x="56" y="36"/>
                </a:cubicBezTo>
                <a:cubicBezTo>
                  <a:pt x="21" y="66"/>
                  <a:pt x="2" y="103"/>
                  <a:pt x="0" y="147"/>
                </a:cubicBezTo>
                <a:cubicBezTo>
                  <a:pt x="95" y="159"/>
                  <a:pt x="95" y="159"/>
                  <a:pt x="95" y="159"/>
                </a:cubicBezTo>
                <a:cubicBezTo>
                  <a:pt x="101" y="128"/>
                  <a:pt x="113" y="106"/>
                  <a:pt x="131" y="91"/>
                </a:cubicBezTo>
                <a:cubicBezTo>
                  <a:pt x="134" y="88"/>
                  <a:pt x="138" y="85"/>
                  <a:pt x="142" y="83"/>
                </a:cubicBezTo>
                <a:lnTo>
                  <a:pt x="134" y="5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04" name="Google Shape;1704;p22"/>
          <p:cNvSpPr/>
          <p:nvPr/>
        </p:nvSpPr>
        <p:spPr>
          <a:xfrm>
            <a:off x="5223309" y="1619161"/>
            <a:ext cx="1622517" cy="800990"/>
          </a:xfrm>
          <a:custGeom>
            <a:avLst/>
            <a:gdLst/>
            <a:ahLst/>
            <a:cxnLst/>
            <a:rect l="l" t="t" r="r" b="b"/>
            <a:pathLst>
              <a:path w="184" h="91" extrusionOk="0">
                <a:moveTo>
                  <a:pt x="6" y="29"/>
                </a:moveTo>
                <a:cubicBezTo>
                  <a:pt x="16" y="27"/>
                  <a:pt x="26" y="33"/>
                  <a:pt x="29" y="43"/>
                </a:cubicBezTo>
                <a:cubicBezTo>
                  <a:pt x="32" y="53"/>
                  <a:pt x="27" y="64"/>
                  <a:pt x="17" y="68"/>
                </a:cubicBezTo>
                <a:cubicBezTo>
                  <a:pt x="23" y="91"/>
                  <a:pt x="23" y="91"/>
                  <a:pt x="23" y="91"/>
                </a:cubicBezTo>
                <a:cubicBezTo>
                  <a:pt x="38" y="82"/>
                  <a:pt x="55" y="78"/>
                  <a:pt x="75" y="78"/>
                </a:cubicBezTo>
                <a:cubicBezTo>
                  <a:pt x="94" y="78"/>
                  <a:pt x="110" y="82"/>
                  <a:pt x="124" y="89"/>
                </a:cubicBezTo>
                <a:cubicBezTo>
                  <a:pt x="143" y="69"/>
                  <a:pt x="143" y="69"/>
                  <a:pt x="143" y="69"/>
                </a:cubicBezTo>
                <a:cubicBezTo>
                  <a:pt x="145" y="70"/>
                  <a:pt x="145" y="70"/>
                  <a:pt x="145" y="70"/>
                </a:cubicBezTo>
                <a:cubicBezTo>
                  <a:pt x="148" y="73"/>
                  <a:pt x="152" y="75"/>
                  <a:pt x="157" y="75"/>
                </a:cubicBezTo>
                <a:cubicBezTo>
                  <a:pt x="161" y="75"/>
                  <a:pt x="165" y="73"/>
                  <a:pt x="168" y="70"/>
                </a:cubicBezTo>
                <a:cubicBezTo>
                  <a:pt x="171" y="67"/>
                  <a:pt x="173" y="62"/>
                  <a:pt x="173" y="58"/>
                </a:cubicBezTo>
                <a:cubicBezTo>
                  <a:pt x="173" y="54"/>
                  <a:pt x="171" y="49"/>
                  <a:pt x="168" y="46"/>
                </a:cubicBezTo>
                <a:cubicBezTo>
                  <a:pt x="166" y="45"/>
                  <a:pt x="166" y="45"/>
                  <a:pt x="166" y="45"/>
                </a:cubicBezTo>
                <a:cubicBezTo>
                  <a:pt x="168" y="43"/>
                  <a:pt x="168" y="43"/>
                  <a:pt x="168" y="43"/>
                </a:cubicBezTo>
                <a:cubicBezTo>
                  <a:pt x="184" y="26"/>
                  <a:pt x="184" y="26"/>
                  <a:pt x="184" y="26"/>
                </a:cubicBezTo>
                <a:cubicBezTo>
                  <a:pt x="153" y="9"/>
                  <a:pt x="115" y="0"/>
                  <a:pt x="70" y="0"/>
                </a:cubicBezTo>
                <a:cubicBezTo>
                  <a:pt x="45" y="0"/>
                  <a:pt x="21" y="3"/>
                  <a:pt x="0" y="9"/>
                </a:cubicBezTo>
                <a:lnTo>
                  <a:pt x="6" y="2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05" name="Google Shape;1705;p22"/>
          <p:cNvSpPr/>
          <p:nvPr/>
        </p:nvSpPr>
        <p:spPr>
          <a:xfrm>
            <a:off x="6342641" y="1865619"/>
            <a:ext cx="1208330" cy="1574595"/>
          </a:xfrm>
          <a:custGeom>
            <a:avLst/>
            <a:gdLst/>
            <a:ahLst/>
            <a:cxnLst/>
            <a:rect l="l" t="t" r="r" b="b"/>
            <a:pathLst>
              <a:path w="137" h="179" extrusionOk="0">
                <a:moveTo>
                  <a:pt x="45" y="17"/>
                </a:moveTo>
                <a:cubicBezTo>
                  <a:pt x="48" y="21"/>
                  <a:pt x="50" y="25"/>
                  <a:pt x="50" y="30"/>
                </a:cubicBezTo>
                <a:cubicBezTo>
                  <a:pt x="50" y="35"/>
                  <a:pt x="48" y="41"/>
                  <a:pt x="44" y="45"/>
                </a:cubicBezTo>
                <a:cubicBezTo>
                  <a:pt x="40" y="49"/>
                  <a:pt x="35" y="51"/>
                  <a:pt x="30" y="51"/>
                </a:cubicBezTo>
                <a:cubicBezTo>
                  <a:pt x="25" y="51"/>
                  <a:pt x="20" y="49"/>
                  <a:pt x="16" y="46"/>
                </a:cubicBezTo>
                <a:cubicBezTo>
                  <a:pt x="0" y="63"/>
                  <a:pt x="0" y="63"/>
                  <a:pt x="0" y="63"/>
                </a:cubicBezTo>
                <a:cubicBezTo>
                  <a:pt x="5" y="66"/>
                  <a:pt x="9" y="68"/>
                  <a:pt x="13" y="72"/>
                </a:cubicBezTo>
                <a:cubicBezTo>
                  <a:pt x="29" y="86"/>
                  <a:pt x="37" y="103"/>
                  <a:pt x="37" y="123"/>
                </a:cubicBezTo>
                <a:cubicBezTo>
                  <a:pt x="37" y="132"/>
                  <a:pt x="35" y="139"/>
                  <a:pt x="32" y="146"/>
                </a:cubicBezTo>
                <a:cubicBezTo>
                  <a:pt x="61" y="155"/>
                  <a:pt x="61" y="155"/>
                  <a:pt x="61" y="155"/>
                </a:cubicBezTo>
                <a:cubicBezTo>
                  <a:pt x="60" y="157"/>
                  <a:pt x="60" y="157"/>
                  <a:pt x="60" y="157"/>
                </a:cubicBezTo>
                <a:cubicBezTo>
                  <a:pt x="59" y="161"/>
                  <a:pt x="60" y="166"/>
                  <a:pt x="62" y="170"/>
                </a:cubicBezTo>
                <a:cubicBezTo>
                  <a:pt x="64" y="174"/>
                  <a:pt x="67" y="176"/>
                  <a:pt x="72" y="178"/>
                </a:cubicBezTo>
                <a:cubicBezTo>
                  <a:pt x="76" y="179"/>
                  <a:pt x="80" y="179"/>
                  <a:pt x="84" y="176"/>
                </a:cubicBezTo>
                <a:cubicBezTo>
                  <a:pt x="88" y="174"/>
                  <a:pt x="91" y="171"/>
                  <a:pt x="92" y="167"/>
                </a:cubicBezTo>
                <a:cubicBezTo>
                  <a:pt x="93" y="165"/>
                  <a:pt x="93" y="165"/>
                  <a:pt x="93" y="165"/>
                </a:cubicBezTo>
                <a:cubicBezTo>
                  <a:pt x="95" y="165"/>
                  <a:pt x="95" y="165"/>
                  <a:pt x="95" y="165"/>
                </a:cubicBezTo>
                <a:cubicBezTo>
                  <a:pt x="127" y="175"/>
                  <a:pt x="127" y="175"/>
                  <a:pt x="127" y="175"/>
                </a:cubicBezTo>
                <a:cubicBezTo>
                  <a:pt x="134" y="159"/>
                  <a:pt x="137" y="143"/>
                  <a:pt x="137" y="126"/>
                </a:cubicBezTo>
                <a:cubicBezTo>
                  <a:pt x="137" y="85"/>
                  <a:pt x="120" y="49"/>
                  <a:pt x="85" y="18"/>
                </a:cubicBezTo>
                <a:cubicBezTo>
                  <a:pt x="77" y="12"/>
                  <a:pt x="69" y="6"/>
                  <a:pt x="61" y="0"/>
                </a:cubicBezTo>
                <a:lnTo>
                  <a:pt x="45" y="17"/>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06" name="Google Shape;1706;p22"/>
          <p:cNvSpPr/>
          <p:nvPr/>
        </p:nvSpPr>
        <p:spPr>
          <a:xfrm>
            <a:off x="5928454" y="3185198"/>
            <a:ext cx="1516403" cy="1091947"/>
          </a:xfrm>
          <a:custGeom>
            <a:avLst/>
            <a:gdLst/>
            <a:ahLst/>
            <a:cxnLst/>
            <a:rect l="l" t="t" r="r" b="b"/>
            <a:pathLst>
              <a:path w="172" h="124" extrusionOk="0">
                <a:moveTo>
                  <a:pt x="142" y="20"/>
                </a:moveTo>
                <a:cubicBezTo>
                  <a:pt x="141" y="24"/>
                  <a:pt x="137" y="28"/>
                  <a:pt x="133" y="30"/>
                </a:cubicBezTo>
                <a:cubicBezTo>
                  <a:pt x="130" y="32"/>
                  <a:pt x="127" y="32"/>
                  <a:pt x="123" y="32"/>
                </a:cubicBezTo>
                <a:cubicBezTo>
                  <a:pt x="121" y="32"/>
                  <a:pt x="119" y="32"/>
                  <a:pt x="117" y="32"/>
                </a:cubicBezTo>
                <a:cubicBezTo>
                  <a:pt x="112" y="30"/>
                  <a:pt x="108" y="26"/>
                  <a:pt x="105" y="22"/>
                </a:cubicBezTo>
                <a:cubicBezTo>
                  <a:pt x="103" y="17"/>
                  <a:pt x="102" y="13"/>
                  <a:pt x="103" y="8"/>
                </a:cubicBezTo>
                <a:cubicBezTo>
                  <a:pt x="78" y="0"/>
                  <a:pt x="78" y="0"/>
                  <a:pt x="78" y="0"/>
                </a:cubicBezTo>
                <a:cubicBezTo>
                  <a:pt x="76" y="5"/>
                  <a:pt x="73" y="9"/>
                  <a:pt x="70" y="13"/>
                </a:cubicBezTo>
                <a:cubicBezTo>
                  <a:pt x="64" y="21"/>
                  <a:pt x="46" y="37"/>
                  <a:pt x="16" y="61"/>
                </a:cubicBezTo>
                <a:cubicBezTo>
                  <a:pt x="10" y="66"/>
                  <a:pt x="5" y="71"/>
                  <a:pt x="0" y="75"/>
                </a:cubicBezTo>
                <a:cubicBezTo>
                  <a:pt x="26" y="91"/>
                  <a:pt x="26" y="91"/>
                  <a:pt x="26" y="91"/>
                </a:cubicBezTo>
                <a:cubicBezTo>
                  <a:pt x="25" y="92"/>
                  <a:pt x="25" y="92"/>
                  <a:pt x="25" y="92"/>
                </a:cubicBezTo>
                <a:cubicBezTo>
                  <a:pt x="23" y="96"/>
                  <a:pt x="22" y="101"/>
                  <a:pt x="23" y="105"/>
                </a:cubicBezTo>
                <a:cubicBezTo>
                  <a:pt x="24" y="109"/>
                  <a:pt x="27" y="113"/>
                  <a:pt x="31" y="115"/>
                </a:cubicBezTo>
                <a:cubicBezTo>
                  <a:pt x="35" y="117"/>
                  <a:pt x="39" y="118"/>
                  <a:pt x="43" y="117"/>
                </a:cubicBezTo>
                <a:cubicBezTo>
                  <a:pt x="48" y="116"/>
                  <a:pt x="51" y="113"/>
                  <a:pt x="54" y="109"/>
                </a:cubicBezTo>
                <a:cubicBezTo>
                  <a:pt x="55" y="107"/>
                  <a:pt x="55" y="107"/>
                  <a:pt x="55" y="107"/>
                </a:cubicBezTo>
                <a:cubicBezTo>
                  <a:pt x="56" y="108"/>
                  <a:pt x="56" y="108"/>
                  <a:pt x="56" y="108"/>
                </a:cubicBezTo>
                <a:cubicBezTo>
                  <a:pt x="83" y="124"/>
                  <a:pt x="83" y="124"/>
                  <a:pt x="83" y="124"/>
                </a:cubicBezTo>
                <a:cubicBezTo>
                  <a:pt x="125" y="89"/>
                  <a:pt x="152" y="61"/>
                  <a:pt x="165" y="41"/>
                </a:cubicBezTo>
                <a:cubicBezTo>
                  <a:pt x="168" y="37"/>
                  <a:pt x="170" y="33"/>
                  <a:pt x="172" y="28"/>
                </a:cubicBezTo>
                <a:lnTo>
                  <a:pt x="142" y="2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07" name="Google Shape;1707;p22"/>
          <p:cNvSpPr/>
          <p:nvPr/>
        </p:nvSpPr>
        <p:spPr>
          <a:xfrm>
            <a:off x="5408153" y="5499167"/>
            <a:ext cx="855758" cy="818105"/>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08" name="Google Shape;1708;p22"/>
          <p:cNvSpPr/>
          <p:nvPr/>
        </p:nvSpPr>
        <p:spPr>
          <a:xfrm>
            <a:off x="5408153" y="3871516"/>
            <a:ext cx="1225446" cy="1311021"/>
          </a:xfrm>
          <a:custGeom>
            <a:avLst/>
            <a:gdLst/>
            <a:ahLst/>
            <a:cxnLst/>
            <a:rect l="l" t="t" r="r" b="b"/>
            <a:pathLst>
              <a:path w="139" h="149" extrusionOk="0">
                <a:moveTo>
                  <a:pt x="115" y="35"/>
                </a:moveTo>
                <a:cubicBezTo>
                  <a:pt x="112" y="39"/>
                  <a:pt x="108" y="41"/>
                  <a:pt x="104" y="43"/>
                </a:cubicBezTo>
                <a:cubicBezTo>
                  <a:pt x="98" y="44"/>
                  <a:pt x="93" y="43"/>
                  <a:pt x="88" y="40"/>
                </a:cubicBezTo>
                <a:cubicBezTo>
                  <a:pt x="83" y="38"/>
                  <a:pt x="80" y="33"/>
                  <a:pt x="78" y="28"/>
                </a:cubicBezTo>
                <a:cubicBezTo>
                  <a:pt x="77" y="23"/>
                  <a:pt x="78" y="18"/>
                  <a:pt x="80" y="14"/>
                </a:cubicBezTo>
                <a:cubicBezTo>
                  <a:pt x="56" y="0"/>
                  <a:pt x="56" y="0"/>
                  <a:pt x="56" y="0"/>
                </a:cubicBezTo>
                <a:cubicBezTo>
                  <a:pt x="36" y="18"/>
                  <a:pt x="22" y="34"/>
                  <a:pt x="15" y="49"/>
                </a:cubicBezTo>
                <a:cubicBezTo>
                  <a:pt x="5" y="69"/>
                  <a:pt x="0" y="94"/>
                  <a:pt x="0" y="124"/>
                </a:cubicBezTo>
                <a:cubicBezTo>
                  <a:pt x="0" y="127"/>
                  <a:pt x="0" y="135"/>
                  <a:pt x="0" y="149"/>
                </a:cubicBezTo>
                <a:cubicBezTo>
                  <a:pt x="94" y="149"/>
                  <a:pt x="94" y="149"/>
                  <a:pt x="94" y="149"/>
                </a:cubicBezTo>
                <a:cubicBezTo>
                  <a:pt x="93" y="120"/>
                  <a:pt x="96" y="101"/>
                  <a:pt x="101" y="90"/>
                </a:cubicBezTo>
                <a:cubicBezTo>
                  <a:pt x="106" y="79"/>
                  <a:pt x="119" y="65"/>
                  <a:pt x="139" y="48"/>
                </a:cubicBezTo>
                <a:lnTo>
                  <a:pt x="115" y="35"/>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09" name="Google Shape;1709;p22"/>
          <p:cNvSpPr/>
          <p:nvPr/>
        </p:nvSpPr>
        <p:spPr>
          <a:xfrm>
            <a:off x="768020" y="2474637"/>
            <a:ext cx="180000" cy="1800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10" name="Google Shape;1710;p22"/>
          <p:cNvSpPr/>
          <p:nvPr/>
        </p:nvSpPr>
        <p:spPr>
          <a:xfrm>
            <a:off x="768020" y="3632236"/>
            <a:ext cx="180000" cy="180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11" name="Google Shape;1711;p22"/>
          <p:cNvSpPr/>
          <p:nvPr/>
        </p:nvSpPr>
        <p:spPr>
          <a:xfrm>
            <a:off x="768020" y="4869848"/>
            <a:ext cx="180000" cy="1800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12" name="Google Shape;1712;p22"/>
          <p:cNvSpPr txBox="1"/>
          <p:nvPr/>
        </p:nvSpPr>
        <p:spPr>
          <a:xfrm>
            <a:off x="996274" y="2331348"/>
            <a:ext cx="212910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Who is your Target?</a:t>
            </a:r>
            <a:endParaRPr/>
          </a:p>
        </p:txBody>
      </p:sp>
      <p:sp>
        <p:nvSpPr>
          <p:cNvPr id="1713" name="Google Shape;1713;p22"/>
          <p:cNvSpPr txBox="1"/>
          <p:nvPr/>
        </p:nvSpPr>
        <p:spPr>
          <a:xfrm>
            <a:off x="996274" y="2586505"/>
            <a:ext cx="2433984" cy="6171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714" name="Google Shape;1714;p22"/>
          <p:cNvSpPr txBox="1"/>
          <p:nvPr/>
        </p:nvSpPr>
        <p:spPr>
          <a:xfrm>
            <a:off x="996274" y="3494326"/>
            <a:ext cx="234711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What is your purpose?</a:t>
            </a:r>
            <a:endParaRPr/>
          </a:p>
        </p:txBody>
      </p:sp>
      <p:sp>
        <p:nvSpPr>
          <p:cNvPr id="1715" name="Google Shape;1715;p22"/>
          <p:cNvSpPr txBox="1"/>
          <p:nvPr/>
        </p:nvSpPr>
        <p:spPr>
          <a:xfrm>
            <a:off x="996274" y="3749483"/>
            <a:ext cx="2433984" cy="6171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716" name="Google Shape;1716;p22"/>
          <p:cNvSpPr txBox="1"/>
          <p:nvPr/>
        </p:nvSpPr>
        <p:spPr>
          <a:xfrm>
            <a:off x="996274" y="4747620"/>
            <a:ext cx="311655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Where do you want to launch?</a:t>
            </a:r>
            <a:endParaRPr/>
          </a:p>
        </p:txBody>
      </p:sp>
      <p:sp>
        <p:nvSpPr>
          <p:cNvPr id="1717" name="Google Shape;1717;p22"/>
          <p:cNvSpPr txBox="1"/>
          <p:nvPr/>
        </p:nvSpPr>
        <p:spPr>
          <a:xfrm>
            <a:off x="996274" y="5002777"/>
            <a:ext cx="2433984" cy="6171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718" name="Google Shape;1718;p22"/>
          <p:cNvSpPr/>
          <p:nvPr/>
        </p:nvSpPr>
        <p:spPr>
          <a:xfrm>
            <a:off x="8743296" y="2464917"/>
            <a:ext cx="180000" cy="1800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19" name="Google Shape;1719;p22"/>
          <p:cNvSpPr/>
          <p:nvPr/>
        </p:nvSpPr>
        <p:spPr>
          <a:xfrm>
            <a:off x="8743296" y="3622516"/>
            <a:ext cx="180000" cy="1800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0" name="Google Shape;1720;p22"/>
          <p:cNvSpPr/>
          <p:nvPr/>
        </p:nvSpPr>
        <p:spPr>
          <a:xfrm>
            <a:off x="8743296" y="4860128"/>
            <a:ext cx="180000" cy="18000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1" name="Google Shape;1721;p22"/>
          <p:cNvSpPr txBox="1"/>
          <p:nvPr/>
        </p:nvSpPr>
        <p:spPr>
          <a:xfrm>
            <a:off x="8971550" y="2321628"/>
            <a:ext cx="272863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When do you gonna work?</a:t>
            </a:r>
            <a:endParaRPr/>
          </a:p>
        </p:txBody>
      </p:sp>
      <p:sp>
        <p:nvSpPr>
          <p:cNvPr id="1722" name="Google Shape;1722;p22"/>
          <p:cNvSpPr txBox="1"/>
          <p:nvPr/>
        </p:nvSpPr>
        <p:spPr>
          <a:xfrm>
            <a:off x="8971550" y="2576785"/>
            <a:ext cx="2433984" cy="6171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723" name="Google Shape;1723;p22"/>
          <p:cNvSpPr txBox="1"/>
          <p:nvPr/>
        </p:nvSpPr>
        <p:spPr>
          <a:xfrm>
            <a:off x="8971550" y="3484606"/>
            <a:ext cx="19976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Why you chose us?</a:t>
            </a:r>
            <a:endParaRPr/>
          </a:p>
        </p:txBody>
      </p:sp>
      <p:sp>
        <p:nvSpPr>
          <p:cNvPr id="1724" name="Google Shape;1724;p22"/>
          <p:cNvSpPr txBox="1"/>
          <p:nvPr/>
        </p:nvSpPr>
        <p:spPr>
          <a:xfrm>
            <a:off x="8971550" y="3739763"/>
            <a:ext cx="2433984" cy="6171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725" name="Google Shape;1725;p22"/>
          <p:cNvSpPr txBox="1"/>
          <p:nvPr/>
        </p:nvSpPr>
        <p:spPr>
          <a:xfrm>
            <a:off x="8971550" y="4737900"/>
            <a:ext cx="182934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How you find us?</a:t>
            </a:r>
            <a:endParaRPr/>
          </a:p>
        </p:txBody>
      </p:sp>
      <p:sp>
        <p:nvSpPr>
          <p:cNvPr id="1726" name="Google Shape;1726;p22"/>
          <p:cNvSpPr txBox="1"/>
          <p:nvPr/>
        </p:nvSpPr>
        <p:spPr>
          <a:xfrm>
            <a:off x="8971550" y="4993057"/>
            <a:ext cx="2433984" cy="6171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rgbClr val="8B8B8B"/>
                </a:solidFill>
                <a:latin typeface="Lato Light"/>
                <a:ea typeface="Lato Light"/>
                <a:cs typeface="Lato Light"/>
                <a:sym typeface="Lato Light"/>
              </a:rPr>
              <a:t>Suitable for all category, Lorem Ipsum is not simply random text. </a:t>
            </a:r>
            <a:endParaRPr sz="1200" b="1">
              <a:solidFill>
                <a:srgbClr val="8B8B8B"/>
              </a:solidFill>
              <a:latin typeface="Lato Light"/>
              <a:ea typeface="Lato Light"/>
              <a:cs typeface="Lato Light"/>
              <a:sym typeface="Lato Light"/>
            </a:endParaRPr>
          </a:p>
        </p:txBody>
      </p:sp>
      <p:sp>
        <p:nvSpPr>
          <p:cNvPr id="1727" name="Google Shape;1727;p22"/>
          <p:cNvSpPr/>
          <p:nvPr/>
        </p:nvSpPr>
        <p:spPr>
          <a:xfrm>
            <a:off x="4545962" y="2293467"/>
            <a:ext cx="390525" cy="342900"/>
          </a:xfrm>
          <a:custGeom>
            <a:avLst/>
            <a:gdLst/>
            <a:ahLst/>
            <a:cxnLst/>
            <a:rect l="l" t="t" r="r" b="b"/>
            <a:pathLst>
              <a:path w="104" h="91" extrusionOk="0">
                <a:moveTo>
                  <a:pt x="1" y="91"/>
                </a:moveTo>
                <a:cubicBezTo>
                  <a:pt x="1" y="91"/>
                  <a:pt x="0" y="89"/>
                  <a:pt x="1" y="82"/>
                </a:cubicBezTo>
                <a:cubicBezTo>
                  <a:pt x="7" y="79"/>
                  <a:pt x="35" y="72"/>
                  <a:pt x="36" y="71"/>
                </a:cubicBezTo>
                <a:cubicBezTo>
                  <a:pt x="36" y="66"/>
                  <a:pt x="36" y="66"/>
                  <a:pt x="36" y="66"/>
                </a:cubicBezTo>
                <a:cubicBezTo>
                  <a:pt x="39" y="65"/>
                  <a:pt x="39" y="65"/>
                  <a:pt x="39" y="65"/>
                </a:cubicBezTo>
                <a:cubicBezTo>
                  <a:pt x="39" y="65"/>
                  <a:pt x="39" y="57"/>
                  <a:pt x="39" y="56"/>
                </a:cubicBezTo>
                <a:cubicBezTo>
                  <a:pt x="39" y="56"/>
                  <a:pt x="36" y="50"/>
                  <a:pt x="35" y="46"/>
                </a:cubicBezTo>
                <a:cubicBezTo>
                  <a:pt x="35" y="46"/>
                  <a:pt x="33" y="46"/>
                  <a:pt x="32" y="43"/>
                </a:cubicBezTo>
                <a:cubicBezTo>
                  <a:pt x="32" y="40"/>
                  <a:pt x="32" y="38"/>
                  <a:pt x="32" y="36"/>
                </a:cubicBezTo>
                <a:cubicBezTo>
                  <a:pt x="31" y="34"/>
                  <a:pt x="33" y="32"/>
                  <a:pt x="34" y="32"/>
                </a:cubicBezTo>
                <a:cubicBezTo>
                  <a:pt x="34" y="32"/>
                  <a:pt x="31" y="18"/>
                  <a:pt x="34" y="14"/>
                </a:cubicBezTo>
                <a:cubicBezTo>
                  <a:pt x="36" y="11"/>
                  <a:pt x="42" y="3"/>
                  <a:pt x="57" y="1"/>
                </a:cubicBezTo>
                <a:cubicBezTo>
                  <a:pt x="57" y="1"/>
                  <a:pt x="60" y="0"/>
                  <a:pt x="62" y="1"/>
                </a:cubicBezTo>
                <a:cubicBezTo>
                  <a:pt x="62" y="1"/>
                  <a:pt x="62" y="1"/>
                  <a:pt x="61" y="3"/>
                </a:cubicBezTo>
                <a:cubicBezTo>
                  <a:pt x="61" y="3"/>
                  <a:pt x="68" y="8"/>
                  <a:pt x="70" y="15"/>
                </a:cubicBezTo>
                <a:cubicBezTo>
                  <a:pt x="72" y="20"/>
                  <a:pt x="71" y="30"/>
                  <a:pt x="70" y="32"/>
                </a:cubicBezTo>
                <a:cubicBezTo>
                  <a:pt x="70" y="32"/>
                  <a:pt x="73" y="32"/>
                  <a:pt x="72" y="35"/>
                </a:cubicBezTo>
                <a:cubicBezTo>
                  <a:pt x="72" y="39"/>
                  <a:pt x="72" y="47"/>
                  <a:pt x="69" y="46"/>
                </a:cubicBezTo>
                <a:cubicBezTo>
                  <a:pt x="69" y="46"/>
                  <a:pt x="68" y="55"/>
                  <a:pt x="66" y="57"/>
                </a:cubicBezTo>
                <a:cubicBezTo>
                  <a:pt x="66" y="57"/>
                  <a:pt x="65" y="64"/>
                  <a:pt x="66" y="64"/>
                </a:cubicBezTo>
                <a:cubicBezTo>
                  <a:pt x="68" y="64"/>
                  <a:pt x="68" y="64"/>
                  <a:pt x="68" y="64"/>
                </a:cubicBezTo>
                <a:cubicBezTo>
                  <a:pt x="68" y="64"/>
                  <a:pt x="69" y="70"/>
                  <a:pt x="70" y="72"/>
                </a:cubicBezTo>
                <a:cubicBezTo>
                  <a:pt x="70" y="72"/>
                  <a:pt x="101" y="80"/>
                  <a:pt x="104" y="83"/>
                </a:cubicBezTo>
                <a:cubicBezTo>
                  <a:pt x="104" y="87"/>
                  <a:pt x="104" y="91"/>
                  <a:pt x="104" y="91"/>
                </a:cubicBezTo>
                <a:lnTo>
                  <a:pt x="1" y="91"/>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8" name="Google Shape;1728;p22"/>
          <p:cNvSpPr/>
          <p:nvPr/>
        </p:nvSpPr>
        <p:spPr>
          <a:xfrm>
            <a:off x="5775243" y="1797116"/>
            <a:ext cx="404813" cy="365125"/>
          </a:xfrm>
          <a:custGeom>
            <a:avLst/>
            <a:gdLst/>
            <a:ahLst/>
            <a:cxnLst/>
            <a:rect l="l" t="t" r="r" b="b"/>
            <a:pathLst>
              <a:path w="108" h="97" extrusionOk="0">
                <a:moveTo>
                  <a:pt x="48" y="2"/>
                </a:moveTo>
                <a:cubicBezTo>
                  <a:pt x="48" y="95"/>
                  <a:pt x="48" y="95"/>
                  <a:pt x="48" y="95"/>
                </a:cubicBezTo>
                <a:cubicBezTo>
                  <a:pt x="48" y="97"/>
                  <a:pt x="47" y="97"/>
                  <a:pt x="46" y="97"/>
                </a:cubicBezTo>
                <a:cubicBezTo>
                  <a:pt x="41" y="97"/>
                  <a:pt x="41" y="97"/>
                  <a:pt x="41" y="97"/>
                </a:cubicBezTo>
                <a:cubicBezTo>
                  <a:pt x="40" y="97"/>
                  <a:pt x="39" y="97"/>
                  <a:pt x="39" y="95"/>
                </a:cubicBezTo>
                <a:cubicBezTo>
                  <a:pt x="39" y="48"/>
                  <a:pt x="39" y="48"/>
                  <a:pt x="39" y="48"/>
                </a:cubicBezTo>
                <a:cubicBezTo>
                  <a:pt x="20" y="48"/>
                  <a:pt x="20" y="48"/>
                  <a:pt x="20" y="48"/>
                </a:cubicBezTo>
                <a:cubicBezTo>
                  <a:pt x="19" y="48"/>
                  <a:pt x="18" y="48"/>
                  <a:pt x="17" y="47"/>
                </a:cubicBezTo>
                <a:cubicBezTo>
                  <a:pt x="16" y="47"/>
                  <a:pt x="15" y="46"/>
                  <a:pt x="14" y="46"/>
                </a:cubicBezTo>
                <a:cubicBezTo>
                  <a:pt x="1" y="37"/>
                  <a:pt x="1" y="37"/>
                  <a:pt x="1" y="37"/>
                </a:cubicBezTo>
                <a:cubicBezTo>
                  <a:pt x="1" y="37"/>
                  <a:pt x="0" y="36"/>
                  <a:pt x="0" y="35"/>
                </a:cubicBezTo>
                <a:cubicBezTo>
                  <a:pt x="0" y="35"/>
                  <a:pt x="1" y="34"/>
                  <a:pt x="1" y="34"/>
                </a:cubicBezTo>
                <a:cubicBezTo>
                  <a:pt x="14" y="25"/>
                  <a:pt x="14" y="25"/>
                  <a:pt x="14" y="25"/>
                </a:cubicBezTo>
                <a:cubicBezTo>
                  <a:pt x="15" y="24"/>
                  <a:pt x="16" y="24"/>
                  <a:pt x="17" y="24"/>
                </a:cubicBezTo>
                <a:cubicBezTo>
                  <a:pt x="18" y="23"/>
                  <a:pt x="19" y="23"/>
                  <a:pt x="20" y="23"/>
                </a:cubicBezTo>
                <a:cubicBezTo>
                  <a:pt x="39" y="23"/>
                  <a:pt x="39" y="23"/>
                  <a:pt x="39" y="23"/>
                </a:cubicBezTo>
                <a:cubicBezTo>
                  <a:pt x="39" y="2"/>
                  <a:pt x="39" y="2"/>
                  <a:pt x="39" y="2"/>
                </a:cubicBezTo>
                <a:cubicBezTo>
                  <a:pt x="39" y="1"/>
                  <a:pt x="40" y="0"/>
                  <a:pt x="41" y="0"/>
                </a:cubicBezTo>
                <a:cubicBezTo>
                  <a:pt x="46" y="0"/>
                  <a:pt x="46" y="0"/>
                  <a:pt x="46" y="0"/>
                </a:cubicBezTo>
                <a:cubicBezTo>
                  <a:pt x="47" y="0"/>
                  <a:pt x="48" y="1"/>
                  <a:pt x="48" y="2"/>
                </a:cubicBezTo>
                <a:close/>
                <a:moveTo>
                  <a:pt x="108" y="25"/>
                </a:moveTo>
                <a:cubicBezTo>
                  <a:pt x="108" y="25"/>
                  <a:pt x="108" y="26"/>
                  <a:pt x="107" y="26"/>
                </a:cubicBezTo>
                <a:cubicBezTo>
                  <a:pt x="94" y="35"/>
                  <a:pt x="94" y="35"/>
                  <a:pt x="94" y="35"/>
                </a:cubicBezTo>
                <a:cubicBezTo>
                  <a:pt x="94" y="36"/>
                  <a:pt x="93" y="36"/>
                  <a:pt x="92" y="37"/>
                </a:cubicBezTo>
                <a:cubicBezTo>
                  <a:pt x="90" y="37"/>
                  <a:pt x="89" y="37"/>
                  <a:pt x="88" y="37"/>
                </a:cubicBezTo>
                <a:cubicBezTo>
                  <a:pt x="56" y="37"/>
                  <a:pt x="56" y="37"/>
                  <a:pt x="56" y="37"/>
                </a:cubicBezTo>
                <a:cubicBezTo>
                  <a:pt x="52" y="12"/>
                  <a:pt x="52" y="12"/>
                  <a:pt x="52" y="12"/>
                </a:cubicBezTo>
                <a:cubicBezTo>
                  <a:pt x="88" y="12"/>
                  <a:pt x="88" y="12"/>
                  <a:pt x="88" y="12"/>
                </a:cubicBezTo>
                <a:cubicBezTo>
                  <a:pt x="89" y="12"/>
                  <a:pt x="90" y="12"/>
                  <a:pt x="92" y="13"/>
                </a:cubicBezTo>
                <a:cubicBezTo>
                  <a:pt x="93" y="13"/>
                  <a:pt x="94" y="13"/>
                  <a:pt x="94" y="14"/>
                </a:cubicBezTo>
                <a:cubicBezTo>
                  <a:pt x="107" y="23"/>
                  <a:pt x="107" y="23"/>
                  <a:pt x="107" y="23"/>
                </a:cubicBezTo>
                <a:cubicBezTo>
                  <a:pt x="108" y="23"/>
                  <a:pt x="108" y="24"/>
                  <a:pt x="108" y="2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9" name="Google Shape;1729;p22"/>
          <p:cNvSpPr/>
          <p:nvPr/>
        </p:nvSpPr>
        <p:spPr>
          <a:xfrm>
            <a:off x="6946806" y="2530641"/>
            <a:ext cx="241300" cy="361950"/>
          </a:xfrm>
          <a:custGeom>
            <a:avLst/>
            <a:gdLst/>
            <a:ahLst/>
            <a:cxnLst/>
            <a:rect l="l" t="t" r="r" b="b"/>
            <a:pathLst>
              <a:path w="64" h="96" extrusionOk="0">
                <a:moveTo>
                  <a:pt x="61" y="43"/>
                </a:moveTo>
                <a:cubicBezTo>
                  <a:pt x="39" y="92"/>
                  <a:pt x="39" y="92"/>
                  <a:pt x="39" y="92"/>
                </a:cubicBezTo>
                <a:cubicBezTo>
                  <a:pt x="37" y="94"/>
                  <a:pt x="35" y="96"/>
                  <a:pt x="32" y="96"/>
                </a:cubicBezTo>
                <a:cubicBezTo>
                  <a:pt x="29" y="96"/>
                  <a:pt x="26" y="94"/>
                  <a:pt x="24" y="92"/>
                </a:cubicBezTo>
                <a:cubicBezTo>
                  <a:pt x="2" y="43"/>
                  <a:pt x="2" y="43"/>
                  <a:pt x="2" y="43"/>
                </a:cubicBezTo>
                <a:cubicBezTo>
                  <a:pt x="0" y="40"/>
                  <a:pt x="0" y="36"/>
                  <a:pt x="0" y="32"/>
                </a:cubicBezTo>
                <a:cubicBezTo>
                  <a:pt x="0" y="14"/>
                  <a:pt x="14" y="0"/>
                  <a:pt x="32" y="0"/>
                </a:cubicBezTo>
                <a:cubicBezTo>
                  <a:pt x="49" y="0"/>
                  <a:pt x="64" y="14"/>
                  <a:pt x="64" y="32"/>
                </a:cubicBezTo>
                <a:cubicBezTo>
                  <a:pt x="64" y="36"/>
                  <a:pt x="63" y="40"/>
                  <a:pt x="61" y="43"/>
                </a:cubicBezTo>
                <a:close/>
                <a:moveTo>
                  <a:pt x="32" y="16"/>
                </a:moveTo>
                <a:cubicBezTo>
                  <a:pt x="23" y="16"/>
                  <a:pt x="16" y="23"/>
                  <a:pt x="16" y="32"/>
                </a:cubicBezTo>
                <a:cubicBezTo>
                  <a:pt x="16" y="41"/>
                  <a:pt x="23" y="48"/>
                  <a:pt x="32" y="48"/>
                </a:cubicBezTo>
                <a:cubicBezTo>
                  <a:pt x="40" y="48"/>
                  <a:pt x="48" y="41"/>
                  <a:pt x="48" y="32"/>
                </a:cubicBezTo>
                <a:cubicBezTo>
                  <a:pt x="48" y="23"/>
                  <a:pt x="40" y="16"/>
                  <a:pt x="32" y="1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0" name="Google Shape;1730;p22"/>
          <p:cNvSpPr/>
          <p:nvPr/>
        </p:nvSpPr>
        <p:spPr>
          <a:xfrm>
            <a:off x="6451830" y="3574894"/>
            <a:ext cx="363538" cy="365125"/>
          </a:xfrm>
          <a:custGeom>
            <a:avLst/>
            <a:gdLst/>
            <a:ahLst/>
            <a:cxnLst/>
            <a:rect l="l" t="t" r="r" b="b"/>
            <a:pathLst>
              <a:path w="97" h="97" extrusionOk="0">
                <a:moveTo>
                  <a:pt x="97" y="22"/>
                </a:moveTo>
                <a:cubicBezTo>
                  <a:pt x="97" y="86"/>
                  <a:pt x="97" y="86"/>
                  <a:pt x="97" y="86"/>
                </a:cubicBezTo>
                <a:cubicBezTo>
                  <a:pt x="97" y="92"/>
                  <a:pt x="92" y="97"/>
                  <a:pt x="86" y="97"/>
                </a:cubicBezTo>
                <a:cubicBezTo>
                  <a:pt x="11" y="97"/>
                  <a:pt x="11" y="97"/>
                  <a:pt x="11" y="97"/>
                </a:cubicBezTo>
                <a:cubicBezTo>
                  <a:pt x="5" y="97"/>
                  <a:pt x="0" y="92"/>
                  <a:pt x="0" y="86"/>
                </a:cubicBezTo>
                <a:cubicBezTo>
                  <a:pt x="0" y="22"/>
                  <a:pt x="0" y="22"/>
                  <a:pt x="0" y="22"/>
                </a:cubicBezTo>
                <a:cubicBezTo>
                  <a:pt x="0" y="16"/>
                  <a:pt x="5" y="11"/>
                  <a:pt x="11" y="11"/>
                </a:cubicBezTo>
                <a:cubicBezTo>
                  <a:pt x="15" y="11"/>
                  <a:pt x="15" y="11"/>
                  <a:pt x="15" y="11"/>
                </a:cubicBezTo>
                <a:cubicBezTo>
                  <a:pt x="15" y="22"/>
                  <a:pt x="15" y="22"/>
                  <a:pt x="15" y="22"/>
                </a:cubicBezTo>
                <a:cubicBezTo>
                  <a:pt x="33" y="22"/>
                  <a:pt x="33" y="22"/>
                  <a:pt x="33" y="22"/>
                </a:cubicBezTo>
                <a:cubicBezTo>
                  <a:pt x="33" y="11"/>
                  <a:pt x="33" y="11"/>
                  <a:pt x="33" y="11"/>
                </a:cubicBezTo>
                <a:cubicBezTo>
                  <a:pt x="64" y="11"/>
                  <a:pt x="64" y="11"/>
                  <a:pt x="64" y="11"/>
                </a:cubicBezTo>
                <a:cubicBezTo>
                  <a:pt x="64" y="22"/>
                  <a:pt x="64" y="22"/>
                  <a:pt x="64" y="22"/>
                </a:cubicBezTo>
                <a:cubicBezTo>
                  <a:pt x="81" y="22"/>
                  <a:pt x="81" y="22"/>
                  <a:pt x="81" y="22"/>
                </a:cubicBezTo>
                <a:cubicBezTo>
                  <a:pt x="81" y="11"/>
                  <a:pt x="81" y="11"/>
                  <a:pt x="81" y="11"/>
                </a:cubicBezTo>
                <a:cubicBezTo>
                  <a:pt x="86" y="11"/>
                  <a:pt x="86" y="11"/>
                  <a:pt x="86" y="11"/>
                </a:cubicBezTo>
                <a:cubicBezTo>
                  <a:pt x="92" y="11"/>
                  <a:pt x="97" y="16"/>
                  <a:pt x="97" y="22"/>
                </a:cubicBezTo>
                <a:close/>
                <a:moveTo>
                  <a:pt x="86" y="43"/>
                </a:moveTo>
                <a:cubicBezTo>
                  <a:pt x="11" y="43"/>
                  <a:pt x="11" y="43"/>
                  <a:pt x="11" y="43"/>
                </a:cubicBezTo>
                <a:cubicBezTo>
                  <a:pt x="11" y="86"/>
                  <a:pt x="11" y="86"/>
                  <a:pt x="11" y="86"/>
                </a:cubicBezTo>
                <a:cubicBezTo>
                  <a:pt x="86" y="86"/>
                  <a:pt x="86" y="86"/>
                  <a:pt x="86" y="86"/>
                </a:cubicBezTo>
                <a:lnTo>
                  <a:pt x="86" y="43"/>
                </a:lnTo>
                <a:close/>
                <a:moveTo>
                  <a:pt x="28" y="18"/>
                </a:moveTo>
                <a:cubicBezTo>
                  <a:pt x="20" y="18"/>
                  <a:pt x="20" y="18"/>
                  <a:pt x="20" y="18"/>
                </a:cubicBezTo>
                <a:cubicBezTo>
                  <a:pt x="20" y="0"/>
                  <a:pt x="20" y="0"/>
                  <a:pt x="20" y="0"/>
                </a:cubicBezTo>
                <a:cubicBezTo>
                  <a:pt x="28" y="0"/>
                  <a:pt x="28" y="0"/>
                  <a:pt x="28" y="0"/>
                </a:cubicBezTo>
                <a:lnTo>
                  <a:pt x="28" y="18"/>
                </a:lnTo>
                <a:close/>
                <a:moveTo>
                  <a:pt x="76" y="18"/>
                </a:moveTo>
                <a:cubicBezTo>
                  <a:pt x="69" y="18"/>
                  <a:pt x="69" y="18"/>
                  <a:pt x="69" y="18"/>
                </a:cubicBezTo>
                <a:cubicBezTo>
                  <a:pt x="69" y="0"/>
                  <a:pt x="69" y="0"/>
                  <a:pt x="69" y="0"/>
                </a:cubicBezTo>
                <a:cubicBezTo>
                  <a:pt x="76" y="0"/>
                  <a:pt x="76" y="0"/>
                  <a:pt x="76" y="0"/>
                </a:cubicBezTo>
                <a:lnTo>
                  <a:pt x="76" y="1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1" name="Google Shape;1731;p22"/>
          <p:cNvSpPr/>
          <p:nvPr/>
        </p:nvSpPr>
        <p:spPr>
          <a:xfrm>
            <a:off x="5644042" y="5710575"/>
            <a:ext cx="390525" cy="395288"/>
          </a:xfrm>
          <a:custGeom>
            <a:avLst/>
            <a:gdLst/>
            <a:ahLst/>
            <a:cxnLst/>
            <a:rect l="l" t="t" r="r" b="b"/>
            <a:pathLst>
              <a:path w="104" h="105" extrusionOk="0">
                <a:moveTo>
                  <a:pt x="104" y="52"/>
                </a:moveTo>
                <a:cubicBezTo>
                  <a:pt x="104" y="80"/>
                  <a:pt x="82" y="104"/>
                  <a:pt x="53" y="104"/>
                </a:cubicBezTo>
                <a:cubicBezTo>
                  <a:pt x="24" y="105"/>
                  <a:pt x="1" y="82"/>
                  <a:pt x="1" y="53"/>
                </a:cubicBezTo>
                <a:cubicBezTo>
                  <a:pt x="0" y="25"/>
                  <a:pt x="23" y="1"/>
                  <a:pt x="52" y="1"/>
                </a:cubicBezTo>
                <a:cubicBezTo>
                  <a:pt x="80" y="0"/>
                  <a:pt x="104" y="23"/>
                  <a:pt x="104" y="52"/>
                </a:cubicBezTo>
                <a:close/>
                <a:moveTo>
                  <a:pt x="93" y="52"/>
                </a:moveTo>
                <a:cubicBezTo>
                  <a:pt x="93" y="29"/>
                  <a:pt x="74" y="11"/>
                  <a:pt x="52" y="12"/>
                </a:cubicBezTo>
                <a:cubicBezTo>
                  <a:pt x="29" y="12"/>
                  <a:pt x="11" y="31"/>
                  <a:pt x="11" y="53"/>
                </a:cubicBezTo>
                <a:cubicBezTo>
                  <a:pt x="12" y="76"/>
                  <a:pt x="30" y="94"/>
                  <a:pt x="53" y="94"/>
                </a:cubicBezTo>
                <a:cubicBezTo>
                  <a:pt x="76" y="93"/>
                  <a:pt x="93" y="75"/>
                  <a:pt x="93" y="52"/>
                </a:cubicBezTo>
                <a:close/>
                <a:moveTo>
                  <a:pt x="42" y="42"/>
                </a:moveTo>
                <a:cubicBezTo>
                  <a:pt x="52" y="31"/>
                  <a:pt x="77" y="28"/>
                  <a:pt x="77" y="28"/>
                </a:cubicBezTo>
                <a:cubicBezTo>
                  <a:pt x="77" y="28"/>
                  <a:pt x="74" y="53"/>
                  <a:pt x="63" y="63"/>
                </a:cubicBezTo>
                <a:cubicBezTo>
                  <a:pt x="52" y="74"/>
                  <a:pt x="28" y="77"/>
                  <a:pt x="28" y="77"/>
                </a:cubicBezTo>
                <a:cubicBezTo>
                  <a:pt x="28" y="77"/>
                  <a:pt x="31" y="52"/>
                  <a:pt x="42" y="42"/>
                </a:cubicBezTo>
                <a:close/>
                <a:moveTo>
                  <a:pt x="47" y="58"/>
                </a:moveTo>
                <a:cubicBezTo>
                  <a:pt x="50" y="61"/>
                  <a:pt x="55" y="61"/>
                  <a:pt x="58" y="58"/>
                </a:cubicBezTo>
                <a:cubicBezTo>
                  <a:pt x="62" y="53"/>
                  <a:pt x="65" y="45"/>
                  <a:pt x="67" y="37"/>
                </a:cubicBezTo>
                <a:cubicBezTo>
                  <a:pt x="60" y="39"/>
                  <a:pt x="51" y="43"/>
                  <a:pt x="47" y="47"/>
                </a:cubicBezTo>
                <a:cubicBezTo>
                  <a:pt x="44" y="50"/>
                  <a:pt x="44" y="55"/>
                  <a:pt x="47" y="5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2" name="Google Shape;1732;p22"/>
          <p:cNvSpPr/>
          <p:nvPr/>
        </p:nvSpPr>
        <p:spPr>
          <a:xfrm>
            <a:off x="5685915" y="4509300"/>
            <a:ext cx="404813" cy="228600"/>
          </a:xfrm>
          <a:custGeom>
            <a:avLst/>
            <a:gdLst/>
            <a:ahLst/>
            <a:cxnLst/>
            <a:rect l="l" t="t" r="r" b="b"/>
            <a:pathLst>
              <a:path w="108" h="61" extrusionOk="0">
                <a:moveTo>
                  <a:pt x="108" y="31"/>
                </a:moveTo>
                <a:cubicBezTo>
                  <a:pt x="108" y="35"/>
                  <a:pt x="89" y="61"/>
                  <a:pt x="54" y="61"/>
                </a:cubicBezTo>
                <a:cubicBezTo>
                  <a:pt x="18" y="61"/>
                  <a:pt x="0" y="35"/>
                  <a:pt x="0" y="31"/>
                </a:cubicBezTo>
                <a:cubicBezTo>
                  <a:pt x="0" y="26"/>
                  <a:pt x="18" y="0"/>
                  <a:pt x="54" y="0"/>
                </a:cubicBezTo>
                <a:cubicBezTo>
                  <a:pt x="89" y="0"/>
                  <a:pt x="108" y="26"/>
                  <a:pt x="108" y="31"/>
                </a:cubicBezTo>
                <a:close/>
                <a:moveTo>
                  <a:pt x="78" y="31"/>
                </a:moveTo>
                <a:cubicBezTo>
                  <a:pt x="78" y="18"/>
                  <a:pt x="67" y="7"/>
                  <a:pt x="54" y="7"/>
                </a:cubicBezTo>
                <a:cubicBezTo>
                  <a:pt x="40" y="7"/>
                  <a:pt x="30" y="18"/>
                  <a:pt x="30" y="31"/>
                </a:cubicBezTo>
                <a:cubicBezTo>
                  <a:pt x="30" y="43"/>
                  <a:pt x="40" y="54"/>
                  <a:pt x="54" y="54"/>
                </a:cubicBezTo>
                <a:cubicBezTo>
                  <a:pt x="67" y="54"/>
                  <a:pt x="78" y="43"/>
                  <a:pt x="78" y="31"/>
                </a:cubicBezTo>
                <a:close/>
                <a:moveTo>
                  <a:pt x="66" y="31"/>
                </a:moveTo>
                <a:cubicBezTo>
                  <a:pt x="66" y="37"/>
                  <a:pt x="60" y="42"/>
                  <a:pt x="54" y="42"/>
                </a:cubicBezTo>
                <a:cubicBezTo>
                  <a:pt x="47" y="42"/>
                  <a:pt x="42" y="37"/>
                  <a:pt x="42" y="31"/>
                </a:cubicBezTo>
                <a:cubicBezTo>
                  <a:pt x="42" y="24"/>
                  <a:pt x="47" y="19"/>
                  <a:pt x="54" y="19"/>
                </a:cubicBezTo>
                <a:cubicBezTo>
                  <a:pt x="57" y="19"/>
                  <a:pt x="51" y="28"/>
                  <a:pt x="54" y="31"/>
                </a:cubicBezTo>
                <a:cubicBezTo>
                  <a:pt x="55" y="33"/>
                  <a:pt x="66" y="27"/>
                  <a:pt x="66" y="3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3" name="Google Shape;1733;p22"/>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3"/>
                                        </p:tgtEl>
                                        <p:attrNameLst>
                                          <p:attrName>style.visibility</p:attrName>
                                        </p:attrNameLst>
                                      </p:cBhvr>
                                      <p:to>
                                        <p:strVal val="visible"/>
                                      </p:to>
                                    </p:set>
                                    <p:animEffect transition="in" filter="fade">
                                      <p:cBhvr>
                                        <p:cTn id="7" dur="500"/>
                                        <p:tgtEl>
                                          <p:spTgt spid="17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04"/>
                                        </p:tgtEl>
                                        <p:attrNameLst>
                                          <p:attrName>style.visibility</p:attrName>
                                        </p:attrNameLst>
                                      </p:cBhvr>
                                      <p:to>
                                        <p:strVal val="visible"/>
                                      </p:to>
                                    </p:set>
                                    <p:animEffect transition="in" filter="fade">
                                      <p:cBhvr>
                                        <p:cTn id="11" dur="500"/>
                                        <p:tgtEl>
                                          <p:spTgt spid="170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05"/>
                                        </p:tgtEl>
                                        <p:attrNameLst>
                                          <p:attrName>style.visibility</p:attrName>
                                        </p:attrNameLst>
                                      </p:cBhvr>
                                      <p:to>
                                        <p:strVal val="visible"/>
                                      </p:to>
                                    </p:set>
                                    <p:animEffect transition="in" filter="fade">
                                      <p:cBhvr>
                                        <p:cTn id="15" dur="500"/>
                                        <p:tgtEl>
                                          <p:spTgt spid="170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06"/>
                                        </p:tgtEl>
                                        <p:attrNameLst>
                                          <p:attrName>style.visibility</p:attrName>
                                        </p:attrNameLst>
                                      </p:cBhvr>
                                      <p:to>
                                        <p:strVal val="visible"/>
                                      </p:to>
                                    </p:set>
                                    <p:animEffect transition="in" filter="fade">
                                      <p:cBhvr>
                                        <p:cTn id="19" dur="500"/>
                                        <p:tgtEl>
                                          <p:spTgt spid="170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08"/>
                                        </p:tgtEl>
                                        <p:attrNameLst>
                                          <p:attrName>style.visibility</p:attrName>
                                        </p:attrNameLst>
                                      </p:cBhvr>
                                      <p:to>
                                        <p:strVal val="visible"/>
                                      </p:to>
                                    </p:set>
                                    <p:animEffect transition="in" filter="fade">
                                      <p:cBhvr>
                                        <p:cTn id="23" dur="500"/>
                                        <p:tgtEl>
                                          <p:spTgt spid="170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07"/>
                                        </p:tgtEl>
                                        <p:attrNameLst>
                                          <p:attrName>style.visibility</p:attrName>
                                        </p:attrNameLst>
                                      </p:cBhvr>
                                      <p:to>
                                        <p:strVal val="visible"/>
                                      </p:to>
                                    </p:set>
                                    <p:animEffect transition="in" filter="fade">
                                      <p:cBhvr>
                                        <p:cTn id="27" dur="500"/>
                                        <p:tgtEl>
                                          <p:spTgt spid="1707"/>
                                        </p:tgtEl>
                                      </p:cBhvr>
                                    </p:animEffect>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1727"/>
                                        </p:tgtEl>
                                        <p:attrNameLst>
                                          <p:attrName>style.visibility</p:attrName>
                                        </p:attrNameLst>
                                      </p:cBhvr>
                                      <p:to>
                                        <p:strVal val="visible"/>
                                      </p:to>
                                    </p:set>
                                    <p:anim calcmode="lin" valueType="num">
                                      <p:cBhvr additive="base">
                                        <p:cTn id="31" dur="500"/>
                                        <p:tgtEl>
                                          <p:spTgt spid="1727"/>
                                        </p:tgtEl>
                                        <p:attrNameLst>
                                          <p:attrName>ppt_w</p:attrName>
                                        </p:attrNameLst>
                                      </p:cBhvr>
                                      <p:tavLst>
                                        <p:tav tm="0">
                                          <p:val>
                                            <p:strVal val="0"/>
                                          </p:val>
                                        </p:tav>
                                        <p:tav tm="100000">
                                          <p:val>
                                            <p:strVal val="#ppt_w"/>
                                          </p:val>
                                        </p:tav>
                                      </p:tavLst>
                                    </p:anim>
                                    <p:anim calcmode="lin" valueType="num">
                                      <p:cBhvr additive="base">
                                        <p:cTn id="32" dur="500"/>
                                        <p:tgtEl>
                                          <p:spTgt spid="1727"/>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728"/>
                                        </p:tgtEl>
                                        <p:attrNameLst>
                                          <p:attrName>style.visibility</p:attrName>
                                        </p:attrNameLst>
                                      </p:cBhvr>
                                      <p:to>
                                        <p:strVal val="visible"/>
                                      </p:to>
                                    </p:set>
                                    <p:anim calcmode="lin" valueType="num">
                                      <p:cBhvr additive="base">
                                        <p:cTn id="35" dur="500"/>
                                        <p:tgtEl>
                                          <p:spTgt spid="1728"/>
                                        </p:tgtEl>
                                        <p:attrNameLst>
                                          <p:attrName>ppt_w</p:attrName>
                                        </p:attrNameLst>
                                      </p:cBhvr>
                                      <p:tavLst>
                                        <p:tav tm="0">
                                          <p:val>
                                            <p:strVal val="0"/>
                                          </p:val>
                                        </p:tav>
                                        <p:tav tm="100000">
                                          <p:val>
                                            <p:strVal val="#ppt_w"/>
                                          </p:val>
                                        </p:tav>
                                      </p:tavLst>
                                    </p:anim>
                                    <p:anim calcmode="lin" valueType="num">
                                      <p:cBhvr additive="base">
                                        <p:cTn id="36" dur="500"/>
                                        <p:tgtEl>
                                          <p:spTgt spid="1728"/>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729"/>
                                        </p:tgtEl>
                                        <p:attrNameLst>
                                          <p:attrName>style.visibility</p:attrName>
                                        </p:attrNameLst>
                                      </p:cBhvr>
                                      <p:to>
                                        <p:strVal val="visible"/>
                                      </p:to>
                                    </p:set>
                                    <p:anim calcmode="lin" valueType="num">
                                      <p:cBhvr additive="base">
                                        <p:cTn id="39" dur="500"/>
                                        <p:tgtEl>
                                          <p:spTgt spid="1729"/>
                                        </p:tgtEl>
                                        <p:attrNameLst>
                                          <p:attrName>ppt_w</p:attrName>
                                        </p:attrNameLst>
                                      </p:cBhvr>
                                      <p:tavLst>
                                        <p:tav tm="0">
                                          <p:val>
                                            <p:strVal val="0"/>
                                          </p:val>
                                        </p:tav>
                                        <p:tav tm="100000">
                                          <p:val>
                                            <p:strVal val="#ppt_w"/>
                                          </p:val>
                                        </p:tav>
                                      </p:tavLst>
                                    </p:anim>
                                    <p:anim calcmode="lin" valueType="num">
                                      <p:cBhvr additive="base">
                                        <p:cTn id="40" dur="500"/>
                                        <p:tgtEl>
                                          <p:spTgt spid="1729"/>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730"/>
                                        </p:tgtEl>
                                        <p:attrNameLst>
                                          <p:attrName>style.visibility</p:attrName>
                                        </p:attrNameLst>
                                      </p:cBhvr>
                                      <p:to>
                                        <p:strVal val="visible"/>
                                      </p:to>
                                    </p:set>
                                    <p:anim calcmode="lin" valueType="num">
                                      <p:cBhvr additive="base">
                                        <p:cTn id="43" dur="500"/>
                                        <p:tgtEl>
                                          <p:spTgt spid="1730"/>
                                        </p:tgtEl>
                                        <p:attrNameLst>
                                          <p:attrName>ppt_w</p:attrName>
                                        </p:attrNameLst>
                                      </p:cBhvr>
                                      <p:tavLst>
                                        <p:tav tm="0">
                                          <p:val>
                                            <p:strVal val="0"/>
                                          </p:val>
                                        </p:tav>
                                        <p:tav tm="100000">
                                          <p:val>
                                            <p:strVal val="#ppt_w"/>
                                          </p:val>
                                        </p:tav>
                                      </p:tavLst>
                                    </p:anim>
                                    <p:anim calcmode="lin" valueType="num">
                                      <p:cBhvr additive="base">
                                        <p:cTn id="44" dur="500"/>
                                        <p:tgtEl>
                                          <p:spTgt spid="1730"/>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732"/>
                                        </p:tgtEl>
                                        <p:attrNameLst>
                                          <p:attrName>style.visibility</p:attrName>
                                        </p:attrNameLst>
                                      </p:cBhvr>
                                      <p:to>
                                        <p:strVal val="visible"/>
                                      </p:to>
                                    </p:set>
                                    <p:anim calcmode="lin" valueType="num">
                                      <p:cBhvr additive="base">
                                        <p:cTn id="47" dur="500"/>
                                        <p:tgtEl>
                                          <p:spTgt spid="1732"/>
                                        </p:tgtEl>
                                        <p:attrNameLst>
                                          <p:attrName>ppt_w</p:attrName>
                                        </p:attrNameLst>
                                      </p:cBhvr>
                                      <p:tavLst>
                                        <p:tav tm="0">
                                          <p:val>
                                            <p:strVal val="0"/>
                                          </p:val>
                                        </p:tav>
                                        <p:tav tm="100000">
                                          <p:val>
                                            <p:strVal val="#ppt_w"/>
                                          </p:val>
                                        </p:tav>
                                      </p:tavLst>
                                    </p:anim>
                                    <p:anim calcmode="lin" valueType="num">
                                      <p:cBhvr additive="base">
                                        <p:cTn id="48" dur="500"/>
                                        <p:tgtEl>
                                          <p:spTgt spid="1732"/>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731"/>
                                        </p:tgtEl>
                                        <p:attrNameLst>
                                          <p:attrName>style.visibility</p:attrName>
                                        </p:attrNameLst>
                                      </p:cBhvr>
                                      <p:to>
                                        <p:strVal val="visible"/>
                                      </p:to>
                                    </p:set>
                                    <p:anim calcmode="lin" valueType="num">
                                      <p:cBhvr additive="base">
                                        <p:cTn id="51" dur="500"/>
                                        <p:tgtEl>
                                          <p:spTgt spid="1731"/>
                                        </p:tgtEl>
                                        <p:attrNameLst>
                                          <p:attrName>ppt_w</p:attrName>
                                        </p:attrNameLst>
                                      </p:cBhvr>
                                      <p:tavLst>
                                        <p:tav tm="0">
                                          <p:val>
                                            <p:strVal val="0"/>
                                          </p:val>
                                        </p:tav>
                                        <p:tav tm="100000">
                                          <p:val>
                                            <p:strVal val="#ppt_w"/>
                                          </p:val>
                                        </p:tav>
                                      </p:tavLst>
                                    </p:anim>
                                    <p:anim calcmode="lin" valueType="num">
                                      <p:cBhvr additive="base">
                                        <p:cTn id="52" dur="500"/>
                                        <p:tgtEl>
                                          <p:spTgt spid="1731"/>
                                        </p:tgtEl>
                                        <p:attrNameLst>
                                          <p:attrName>ppt_h</p:attrName>
                                        </p:attrNameLst>
                                      </p:cBhvr>
                                      <p:tavLst>
                                        <p:tav tm="0">
                                          <p:val>
                                            <p:strVal val="0"/>
                                          </p:val>
                                        </p:tav>
                                        <p:tav tm="100000">
                                          <p:val>
                                            <p:strVal val="#ppt_h"/>
                                          </p:val>
                                        </p:tav>
                                      </p:tavLst>
                                    </p:anim>
                                  </p:childTnLst>
                                </p:cTn>
                              </p:par>
                            </p:childTnLst>
                          </p:cTn>
                        </p:par>
                        <p:par>
                          <p:cTn id="53" fill="hold">
                            <p:stCondLst>
                              <p:cond delay="3500"/>
                            </p:stCondLst>
                            <p:childTnLst>
                              <p:par>
                                <p:cTn id="54" presetID="23" presetClass="entr" presetSubtype="16" fill="hold" nodeType="afterEffect">
                                  <p:stCondLst>
                                    <p:cond delay="0"/>
                                  </p:stCondLst>
                                  <p:childTnLst>
                                    <p:set>
                                      <p:cBhvr>
                                        <p:cTn id="55" dur="1" fill="hold">
                                          <p:stCondLst>
                                            <p:cond delay="0"/>
                                          </p:stCondLst>
                                        </p:cTn>
                                        <p:tgtEl>
                                          <p:spTgt spid="1709"/>
                                        </p:tgtEl>
                                        <p:attrNameLst>
                                          <p:attrName>style.visibility</p:attrName>
                                        </p:attrNameLst>
                                      </p:cBhvr>
                                      <p:to>
                                        <p:strVal val="visible"/>
                                      </p:to>
                                    </p:set>
                                    <p:anim calcmode="lin" valueType="num">
                                      <p:cBhvr additive="base">
                                        <p:cTn id="56" dur="500"/>
                                        <p:tgtEl>
                                          <p:spTgt spid="1709"/>
                                        </p:tgtEl>
                                        <p:attrNameLst>
                                          <p:attrName>ppt_w</p:attrName>
                                        </p:attrNameLst>
                                      </p:cBhvr>
                                      <p:tavLst>
                                        <p:tav tm="0">
                                          <p:val>
                                            <p:strVal val="0"/>
                                          </p:val>
                                        </p:tav>
                                        <p:tav tm="100000">
                                          <p:val>
                                            <p:strVal val="#ppt_w"/>
                                          </p:val>
                                        </p:tav>
                                      </p:tavLst>
                                    </p:anim>
                                    <p:anim calcmode="lin" valueType="num">
                                      <p:cBhvr additive="base">
                                        <p:cTn id="57" dur="500"/>
                                        <p:tgtEl>
                                          <p:spTgt spid="1709"/>
                                        </p:tgtEl>
                                        <p:attrNameLst>
                                          <p:attrName>ppt_h</p:attrName>
                                        </p:attrNameLst>
                                      </p:cBhvr>
                                      <p:tavLst>
                                        <p:tav tm="0">
                                          <p:val>
                                            <p:str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1710"/>
                                        </p:tgtEl>
                                        <p:attrNameLst>
                                          <p:attrName>style.visibility</p:attrName>
                                        </p:attrNameLst>
                                      </p:cBhvr>
                                      <p:to>
                                        <p:strVal val="visible"/>
                                      </p:to>
                                    </p:set>
                                    <p:anim calcmode="lin" valueType="num">
                                      <p:cBhvr additive="base">
                                        <p:cTn id="60" dur="500"/>
                                        <p:tgtEl>
                                          <p:spTgt spid="1710"/>
                                        </p:tgtEl>
                                        <p:attrNameLst>
                                          <p:attrName>ppt_w</p:attrName>
                                        </p:attrNameLst>
                                      </p:cBhvr>
                                      <p:tavLst>
                                        <p:tav tm="0">
                                          <p:val>
                                            <p:strVal val="0"/>
                                          </p:val>
                                        </p:tav>
                                        <p:tav tm="100000">
                                          <p:val>
                                            <p:strVal val="#ppt_w"/>
                                          </p:val>
                                        </p:tav>
                                      </p:tavLst>
                                    </p:anim>
                                    <p:anim calcmode="lin" valueType="num">
                                      <p:cBhvr additive="base">
                                        <p:cTn id="61" dur="500"/>
                                        <p:tgtEl>
                                          <p:spTgt spid="1710"/>
                                        </p:tgtEl>
                                        <p:attrNameLst>
                                          <p:attrName>ppt_h</p:attrName>
                                        </p:attrNameLst>
                                      </p:cBhvr>
                                      <p:tavLst>
                                        <p:tav tm="0">
                                          <p:val>
                                            <p:str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1711"/>
                                        </p:tgtEl>
                                        <p:attrNameLst>
                                          <p:attrName>style.visibility</p:attrName>
                                        </p:attrNameLst>
                                      </p:cBhvr>
                                      <p:to>
                                        <p:strVal val="visible"/>
                                      </p:to>
                                    </p:set>
                                    <p:anim calcmode="lin" valueType="num">
                                      <p:cBhvr additive="base">
                                        <p:cTn id="64" dur="500"/>
                                        <p:tgtEl>
                                          <p:spTgt spid="1711"/>
                                        </p:tgtEl>
                                        <p:attrNameLst>
                                          <p:attrName>ppt_w</p:attrName>
                                        </p:attrNameLst>
                                      </p:cBhvr>
                                      <p:tavLst>
                                        <p:tav tm="0">
                                          <p:val>
                                            <p:strVal val="0"/>
                                          </p:val>
                                        </p:tav>
                                        <p:tav tm="100000">
                                          <p:val>
                                            <p:strVal val="#ppt_w"/>
                                          </p:val>
                                        </p:tav>
                                      </p:tavLst>
                                    </p:anim>
                                    <p:anim calcmode="lin" valueType="num">
                                      <p:cBhvr additive="base">
                                        <p:cTn id="65" dur="500"/>
                                        <p:tgtEl>
                                          <p:spTgt spid="1711"/>
                                        </p:tgtEl>
                                        <p:attrNameLst>
                                          <p:attrName>ppt_h</p:attrName>
                                        </p:attrNameLst>
                                      </p:cBhvr>
                                      <p:tavLst>
                                        <p:tav tm="0">
                                          <p:val>
                                            <p:str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1718"/>
                                        </p:tgtEl>
                                        <p:attrNameLst>
                                          <p:attrName>style.visibility</p:attrName>
                                        </p:attrNameLst>
                                      </p:cBhvr>
                                      <p:to>
                                        <p:strVal val="visible"/>
                                      </p:to>
                                    </p:set>
                                    <p:anim calcmode="lin" valueType="num">
                                      <p:cBhvr additive="base">
                                        <p:cTn id="68" dur="500"/>
                                        <p:tgtEl>
                                          <p:spTgt spid="1718"/>
                                        </p:tgtEl>
                                        <p:attrNameLst>
                                          <p:attrName>ppt_w</p:attrName>
                                        </p:attrNameLst>
                                      </p:cBhvr>
                                      <p:tavLst>
                                        <p:tav tm="0">
                                          <p:val>
                                            <p:strVal val="0"/>
                                          </p:val>
                                        </p:tav>
                                        <p:tav tm="100000">
                                          <p:val>
                                            <p:strVal val="#ppt_w"/>
                                          </p:val>
                                        </p:tav>
                                      </p:tavLst>
                                    </p:anim>
                                    <p:anim calcmode="lin" valueType="num">
                                      <p:cBhvr additive="base">
                                        <p:cTn id="69" dur="500"/>
                                        <p:tgtEl>
                                          <p:spTgt spid="1718"/>
                                        </p:tgtEl>
                                        <p:attrNameLst>
                                          <p:attrName>ppt_h</p:attrName>
                                        </p:attrNameLst>
                                      </p:cBhvr>
                                      <p:tavLst>
                                        <p:tav tm="0">
                                          <p:val>
                                            <p:str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1719"/>
                                        </p:tgtEl>
                                        <p:attrNameLst>
                                          <p:attrName>style.visibility</p:attrName>
                                        </p:attrNameLst>
                                      </p:cBhvr>
                                      <p:to>
                                        <p:strVal val="visible"/>
                                      </p:to>
                                    </p:set>
                                    <p:anim calcmode="lin" valueType="num">
                                      <p:cBhvr additive="base">
                                        <p:cTn id="72" dur="500"/>
                                        <p:tgtEl>
                                          <p:spTgt spid="1719"/>
                                        </p:tgtEl>
                                        <p:attrNameLst>
                                          <p:attrName>ppt_w</p:attrName>
                                        </p:attrNameLst>
                                      </p:cBhvr>
                                      <p:tavLst>
                                        <p:tav tm="0">
                                          <p:val>
                                            <p:strVal val="0"/>
                                          </p:val>
                                        </p:tav>
                                        <p:tav tm="100000">
                                          <p:val>
                                            <p:strVal val="#ppt_w"/>
                                          </p:val>
                                        </p:tav>
                                      </p:tavLst>
                                    </p:anim>
                                    <p:anim calcmode="lin" valueType="num">
                                      <p:cBhvr additive="base">
                                        <p:cTn id="73" dur="500"/>
                                        <p:tgtEl>
                                          <p:spTgt spid="1719"/>
                                        </p:tgtEl>
                                        <p:attrNameLst>
                                          <p:attrName>ppt_h</p:attrName>
                                        </p:attrNameLst>
                                      </p:cBhvr>
                                      <p:tavLst>
                                        <p:tav tm="0">
                                          <p:val>
                                            <p:str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1720"/>
                                        </p:tgtEl>
                                        <p:attrNameLst>
                                          <p:attrName>style.visibility</p:attrName>
                                        </p:attrNameLst>
                                      </p:cBhvr>
                                      <p:to>
                                        <p:strVal val="visible"/>
                                      </p:to>
                                    </p:set>
                                    <p:anim calcmode="lin" valueType="num">
                                      <p:cBhvr additive="base">
                                        <p:cTn id="76" dur="500"/>
                                        <p:tgtEl>
                                          <p:spTgt spid="1720"/>
                                        </p:tgtEl>
                                        <p:attrNameLst>
                                          <p:attrName>ppt_w</p:attrName>
                                        </p:attrNameLst>
                                      </p:cBhvr>
                                      <p:tavLst>
                                        <p:tav tm="0">
                                          <p:val>
                                            <p:strVal val="0"/>
                                          </p:val>
                                        </p:tav>
                                        <p:tav tm="100000">
                                          <p:val>
                                            <p:strVal val="#ppt_w"/>
                                          </p:val>
                                        </p:tav>
                                      </p:tavLst>
                                    </p:anim>
                                    <p:anim calcmode="lin" valueType="num">
                                      <p:cBhvr additive="base">
                                        <p:cTn id="77" dur="500"/>
                                        <p:tgtEl>
                                          <p:spTgt spid="1720"/>
                                        </p:tgtEl>
                                        <p:attrNameLst>
                                          <p:attrName>ppt_h</p:attrName>
                                        </p:attrNameLst>
                                      </p:cBhvr>
                                      <p:tavLst>
                                        <p:tav tm="0">
                                          <p:val>
                                            <p:strVal val="0"/>
                                          </p:val>
                                        </p:tav>
                                        <p:tav tm="100000">
                                          <p:val>
                                            <p:strVal val="#ppt_h"/>
                                          </p:val>
                                        </p:tav>
                                      </p:tavLst>
                                    </p:anim>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712"/>
                                        </p:tgtEl>
                                        <p:attrNameLst>
                                          <p:attrName>style.visibility</p:attrName>
                                        </p:attrNameLst>
                                      </p:cBhvr>
                                      <p:to>
                                        <p:strVal val="visible"/>
                                      </p:to>
                                    </p:set>
                                    <p:animEffect transition="in" filter="fade">
                                      <p:cBhvr>
                                        <p:cTn id="81" dur="500"/>
                                        <p:tgtEl>
                                          <p:spTgt spid="1712"/>
                                        </p:tgtEl>
                                      </p:cBhvr>
                                    </p:animEffect>
                                  </p:childTnLst>
                                </p:cTn>
                              </p:par>
                              <p:par>
                                <p:cTn id="82" presetID="10" presetClass="entr" presetSubtype="0" fill="hold" nodeType="withEffect">
                                  <p:stCondLst>
                                    <p:cond delay="0"/>
                                  </p:stCondLst>
                                  <p:childTnLst>
                                    <p:set>
                                      <p:cBhvr>
                                        <p:cTn id="83" dur="1" fill="hold">
                                          <p:stCondLst>
                                            <p:cond delay="0"/>
                                          </p:stCondLst>
                                        </p:cTn>
                                        <p:tgtEl>
                                          <p:spTgt spid="1713"/>
                                        </p:tgtEl>
                                        <p:attrNameLst>
                                          <p:attrName>style.visibility</p:attrName>
                                        </p:attrNameLst>
                                      </p:cBhvr>
                                      <p:to>
                                        <p:strVal val="visible"/>
                                      </p:to>
                                    </p:set>
                                    <p:animEffect transition="in" filter="fade">
                                      <p:cBhvr>
                                        <p:cTn id="84" dur="500"/>
                                        <p:tgtEl>
                                          <p:spTgt spid="1713"/>
                                        </p:tgtEl>
                                      </p:cBhvr>
                                    </p:animEffect>
                                  </p:childTnLst>
                                </p:cTn>
                              </p:par>
                              <p:par>
                                <p:cTn id="85" presetID="10" presetClass="entr" presetSubtype="0" fill="hold" nodeType="withEffect">
                                  <p:stCondLst>
                                    <p:cond delay="0"/>
                                  </p:stCondLst>
                                  <p:childTnLst>
                                    <p:set>
                                      <p:cBhvr>
                                        <p:cTn id="86" dur="1" fill="hold">
                                          <p:stCondLst>
                                            <p:cond delay="0"/>
                                          </p:stCondLst>
                                        </p:cTn>
                                        <p:tgtEl>
                                          <p:spTgt spid="1714"/>
                                        </p:tgtEl>
                                        <p:attrNameLst>
                                          <p:attrName>style.visibility</p:attrName>
                                        </p:attrNameLst>
                                      </p:cBhvr>
                                      <p:to>
                                        <p:strVal val="visible"/>
                                      </p:to>
                                    </p:set>
                                    <p:animEffect transition="in" filter="fade">
                                      <p:cBhvr>
                                        <p:cTn id="87" dur="500"/>
                                        <p:tgtEl>
                                          <p:spTgt spid="1714"/>
                                        </p:tgtEl>
                                      </p:cBhvr>
                                    </p:animEffect>
                                  </p:childTnLst>
                                </p:cTn>
                              </p:par>
                              <p:par>
                                <p:cTn id="88" presetID="10" presetClass="entr" presetSubtype="0" fill="hold" nodeType="withEffect">
                                  <p:stCondLst>
                                    <p:cond delay="0"/>
                                  </p:stCondLst>
                                  <p:childTnLst>
                                    <p:set>
                                      <p:cBhvr>
                                        <p:cTn id="89" dur="1" fill="hold">
                                          <p:stCondLst>
                                            <p:cond delay="0"/>
                                          </p:stCondLst>
                                        </p:cTn>
                                        <p:tgtEl>
                                          <p:spTgt spid="1715"/>
                                        </p:tgtEl>
                                        <p:attrNameLst>
                                          <p:attrName>style.visibility</p:attrName>
                                        </p:attrNameLst>
                                      </p:cBhvr>
                                      <p:to>
                                        <p:strVal val="visible"/>
                                      </p:to>
                                    </p:set>
                                    <p:animEffect transition="in" filter="fade">
                                      <p:cBhvr>
                                        <p:cTn id="90" dur="500"/>
                                        <p:tgtEl>
                                          <p:spTgt spid="1715"/>
                                        </p:tgtEl>
                                      </p:cBhvr>
                                    </p:animEffect>
                                  </p:childTnLst>
                                </p:cTn>
                              </p:par>
                              <p:par>
                                <p:cTn id="91" presetID="10" presetClass="entr" presetSubtype="0" fill="hold" nodeType="withEffect">
                                  <p:stCondLst>
                                    <p:cond delay="0"/>
                                  </p:stCondLst>
                                  <p:childTnLst>
                                    <p:set>
                                      <p:cBhvr>
                                        <p:cTn id="92" dur="1" fill="hold">
                                          <p:stCondLst>
                                            <p:cond delay="0"/>
                                          </p:stCondLst>
                                        </p:cTn>
                                        <p:tgtEl>
                                          <p:spTgt spid="1716"/>
                                        </p:tgtEl>
                                        <p:attrNameLst>
                                          <p:attrName>style.visibility</p:attrName>
                                        </p:attrNameLst>
                                      </p:cBhvr>
                                      <p:to>
                                        <p:strVal val="visible"/>
                                      </p:to>
                                    </p:set>
                                    <p:animEffect transition="in" filter="fade">
                                      <p:cBhvr>
                                        <p:cTn id="93" dur="500"/>
                                        <p:tgtEl>
                                          <p:spTgt spid="1716"/>
                                        </p:tgtEl>
                                      </p:cBhvr>
                                    </p:animEffect>
                                  </p:childTnLst>
                                </p:cTn>
                              </p:par>
                              <p:par>
                                <p:cTn id="94" presetID="10" presetClass="entr" presetSubtype="0" fill="hold" nodeType="withEffect">
                                  <p:stCondLst>
                                    <p:cond delay="0"/>
                                  </p:stCondLst>
                                  <p:childTnLst>
                                    <p:set>
                                      <p:cBhvr>
                                        <p:cTn id="95" dur="1" fill="hold">
                                          <p:stCondLst>
                                            <p:cond delay="0"/>
                                          </p:stCondLst>
                                        </p:cTn>
                                        <p:tgtEl>
                                          <p:spTgt spid="1717"/>
                                        </p:tgtEl>
                                        <p:attrNameLst>
                                          <p:attrName>style.visibility</p:attrName>
                                        </p:attrNameLst>
                                      </p:cBhvr>
                                      <p:to>
                                        <p:strVal val="visible"/>
                                      </p:to>
                                    </p:set>
                                    <p:animEffect transition="in" filter="fade">
                                      <p:cBhvr>
                                        <p:cTn id="96" dur="500"/>
                                        <p:tgtEl>
                                          <p:spTgt spid="1717"/>
                                        </p:tgtEl>
                                      </p:cBhvr>
                                    </p:animEffect>
                                  </p:childTnLst>
                                </p:cTn>
                              </p:par>
                              <p:par>
                                <p:cTn id="97" presetID="10" presetClass="entr" presetSubtype="0" fill="hold" nodeType="withEffect">
                                  <p:stCondLst>
                                    <p:cond delay="0"/>
                                  </p:stCondLst>
                                  <p:childTnLst>
                                    <p:set>
                                      <p:cBhvr>
                                        <p:cTn id="98" dur="1" fill="hold">
                                          <p:stCondLst>
                                            <p:cond delay="0"/>
                                          </p:stCondLst>
                                        </p:cTn>
                                        <p:tgtEl>
                                          <p:spTgt spid="1721"/>
                                        </p:tgtEl>
                                        <p:attrNameLst>
                                          <p:attrName>style.visibility</p:attrName>
                                        </p:attrNameLst>
                                      </p:cBhvr>
                                      <p:to>
                                        <p:strVal val="visible"/>
                                      </p:to>
                                    </p:set>
                                    <p:animEffect transition="in" filter="fade">
                                      <p:cBhvr>
                                        <p:cTn id="99" dur="500"/>
                                        <p:tgtEl>
                                          <p:spTgt spid="1721"/>
                                        </p:tgtEl>
                                      </p:cBhvr>
                                    </p:animEffect>
                                  </p:childTnLst>
                                </p:cTn>
                              </p:par>
                              <p:par>
                                <p:cTn id="100" presetID="10" presetClass="entr" presetSubtype="0" fill="hold" nodeType="withEffect">
                                  <p:stCondLst>
                                    <p:cond delay="0"/>
                                  </p:stCondLst>
                                  <p:childTnLst>
                                    <p:set>
                                      <p:cBhvr>
                                        <p:cTn id="101" dur="1" fill="hold">
                                          <p:stCondLst>
                                            <p:cond delay="0"/>
                                          </p:stCondLst>
                                        </p:cTn>
                                        <p:tgtEl>
                                          <p:spTgt spid="1722"/>
                                        </p:tgtEl>
                                        <p:attrNameLst>
                                          <p:attrName>style.visibility</p:attrName>
                                        </p:attrNameLst>
                                      </p:cBhvr>
                                      <p:to>
                                        <p:strVal val="visible"/>
                                      </p:to>
                                    </p:set>
                                    <p:animEffect transition="in" filter="fade">
                                      <p:cBhvr>
                                        <p:cTn id="102" dur="500"/>
                                        <p:tgtEl>
                                          <p:spTgt spid="1722"/>
                                        </p:tgtEl>
                                      </p:cBhvr>
                                    </p:animEffect>
                                  </p:childTnLst>
                                </p:cTn>
                              </p:par>
                              <p:par>
                                <p:cTn id="103" presetID="10" presetClass="entr" presetSubtype="0" fill="hold" nodeType="withEffect">
                                  <p:stCondLst>
                                    <p:cond delay="0"/>
                                  </p:stCondLst>
                                  <p:childTnLst>
                                    <p:set>
                                      <p:cBhvr>
                                        <p:cTn id="104" dur="1" fill="hold">
                                          <p:stCondLst>
                                            <p:cond delay="0"/>
                                          </p:stCondLst>
                                        </p:cTn>
                                        <p:tgtEl>
                                          <p:spTgt spid="1723"/>
                                        </p:tgtEl>
                                        <p:attrNameLst>
                                          <p:attrName>style.visibility</p:attrName>
                                        </p:attrNameLst>
                                      </p:cBhvr>
                                      <p:to>
                                        <p:strVal val="visible"/>
                                      </p:to>
                                    </p:set>
                                    <p:animEffect transition="in" filter="fade">
                                      <p:cBhvr>
                                        <p:cTn id="105" dur="500"/>
                                        <p:tgtEl>
                                          <p:spTgt spid="1723"/>
                                        </p:tgtEl>
                                      </p:cBhvr>
                                    </p:animEffect>
                                  </p:childTnLst>
                                </p:cTn>
                              </p:par>
                              <p:par>
                                <p:cTn id="106" presetID="10" presetClass="entr" presetSubtype="0" fill="hold" nodeType="withEffect">
                                  <p:stCondLst>
                                    <p:cond delay="0"/>
                                  </p:stCondLst>
                                  <p:childTnLst>
                                    <p:set>
                                      <p:cBhvr>
                                        <p:cTn id="107" dur="1" fill="hold">
                                          <p:stCondLst>
                                            <p:cond delay="0"/>
                                          </p:stCondLst>
                                        </p:cTn>
                                        <p:tgtEl>
                                          <p:spTgt spid="1724"/>
                                        </p:tgtEl>
                                        <p:attrNameLst>
                                          <p:attrName>style.visibility</p:attrName>
                                        </p:attrNameLst>
                                      </p:cBhvr>
                                      <p:to>
                                        <p:strVal val="visible"/>
                                      </p:to>
                                    </p:set>
                                    <p:animEffect transition="in" filter="fade">
                                      <p:cBhvr>
                                        <p:cTn id="108" dur="500"/>
                                        <p:tgtEl>
                                          <p:spTgt spid="1724"/>
                                        </p:tgtEl>
                                      </p:cBhvr>
                                    </p:animEffect>
                                  </p:childTnLst>
                                </p:cTn>
                              </p:par>
                              <p:par>
                                <p:cTn id="109" presetID="10" presetClass="entr" presetSubtype="0" fill="hold" nodeType="withEffect">
                                  <p:stCondLst>
                                    <p:cond delay="0"/>
                                  </p:stCondLst>
                                  <p:childTnLst>
                                    <p:set>
                                      <p:cBhvr>
                                        <p:cTn id="110" dur="1" fill="hold">
                                          <p:stCondLst>
                                            <p:cond delay="0"/>
                                          </p:stCondLst>
                                        </p:cTn>
                                        <p:tgtEl>
                                          <p:spTgt spid="1725"/>
                                        </p:tgtEl>
                                        <p:attrNameLst>
                                          <p:attrName>style.visibility</p:attrName>
                                        </p:attrNameLst>
                                      </p:cBhvr>
                                      <p:to>
                                        <p:strVal val="visible"/>
                                      </p:to>
                                    </p:set>
                                    <p:animEffect transition="in" filter="fade">
                                      <p:cBhvr>
                                        <p:cTn id="111" dur="500"/>
                                        <p:tgtEl>
                                          <p:spTgt spid="1725"/>
                                        </p:tgtEl>
                                      </p:cBhvr>
                                    </p:animEffect>
                                  </p:childTnLst>
                                </p:cTn>
                              </p:par>
                              <p:par>
                                <p:cTn id="112" presetID="10" presetClass="entr" presetSubtype="0" fill="hold" nodeType="withEffect">
                                  <p:stCondLst>
                                    <p:cond delay="0"/>
                                  </p:stCondLst>
                                  <p:childTnLst>
                                    <p:set>
                                      <p:cBhvr>
                                        <p:cTn id="113" dur="1" fill="hold">
                                          <p:stCondLst>
                                            <p:cond delay="0"/>
                                          </p:stCondLst>
                                        </p:cTn>
                                        <p:tgtEl>
                                          <p:spTgt spid="1726"/>
                                        </p:tgtEl>
                                        <p:attrNameLst>
                                          <p:attrName>style.visibility</p:attrName>
                                        </p:attrNameLst>
                                      </p:cBhvr>
                                      <p:to>
                                        <p:strVal val="visible"/>
                                      </p:to>
                                    </p:set>
                                    <p:animEffect transition="in" filter="fade">
                                      <p:cBhvr>
                                        <p:cTn id="114" dur="500"/>
                                        <p:tgtEl>
                                          <p:spTgt spid="1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82"/>
        <p:cNvGrpSpPr/>
        <p:nvPr/>
      </p:nvGrpSpPr>
      <p:grpSpPr>
        <a:xfrm>
          <a:off x="0" y="0"/>
          <a:ext cx="0" cy="0"/>
          <a:chOff x="0" y="0"/>
          <a:chExt cx="0" cy="0"/>
        </a:xfrm>
      </p:grpSpPr>
      <p:sp>
        <p:nvSpPr>
          <p:cNvPr id="7283" name="Google Shape;7283;p148"/>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Four Key Business Model</a:t>
            </a:r>
            <a:endParaRPr/>
          </a:p>
        </p:txBody>
      </p:sp>
      <p:sp>
        <p:nvSpPr>
          <p:cNvPr id="7284" name="Google Shape;7284;p148"/>
          <p:cNvSpPr/>
          <p:nvPr/>
        </p:nvSpPr>
        <p:spPr>
          <a:xfrm>
            <a:off x="1229038" y="4080690"/>
            <a:ext cx="4290286" cy="2147389"/>
          </a:xfrm>
          <a:prstGeom prst="rect">
            <a:avLst/>
          </a:prstGeom>
          <a:noFill/>
          <a:ln w="25400" cap="flat" cmpd="sng">
            <a:solidFill>
              <a:schemeClr val="accen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nvGrpSpPr>
          <p:cNvPr id="7285" name="Google Shape;7285;p148"/>
          <p:cNvGrpSpPr/>
          <p:nvPr/>
        </p:nvGrpSpPr>
        <p:grpSpPr>
          <a:xfrm>
            <a:off x="1433444" y="4269373"/>
            <a:ext cx="1770024" cy="1841143"/>
            <a:chOff x="1433444" y="4269373"/>
            <a:chExt cx="1770024" cy="1841143"/>
          </a:xfrm>
        </p:grpSpPr>
        <p:sp>
          <p:nvSpPr>
            <p:cNvPr id="7286" name="Google Shape;7286;p148"/>
            <p:cNvSpPr/>
            <p:nvPr/>
          </p:nvSpPr>
          <p:spPr>
            <a:xfrm>
              <a:off x="1433444" y="4340493"/>
              <a:ext cx="1770024" cy="1770023"/>
            </a:xfrm>
            <a:prstGeom prst="rect">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287" name="Google Shape;7287;p148"/>
            <p:cNvSpPr/>
            <p:nvPr/>
          </p:nvSpPr>
          <p:spPr>
            <a:xfrm>
              <a:off x="1433444" y="4269373"/>
              <a:ext cx="1770024" cy="177002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grpSp>
        <p:nvGrpSpPr>
          <p:cNvPr id="7288" name="Google Shape;7288;p148"/>
          <p:cNvGrpSpPr/>
          <p:nvPr/>
        </p:nvGrpSpPr>
        <p:grpSpPr>
          <a:xfrm>
            <a:off x="3544894" y="4269373"/>
            <a:ext cx="1770024" cy="1841143"/>
            <a:chOff x="3544894" y="4269373"/>
            <a:chExt cx="1770024" cy="1841143"/>
          </a:xfrm>
        </p:grpSpPr>
        <p:sp>
          <p:nvSpPr>
            <p:cNvPr id="7289" name="Google Shape;7289;p148"/>
            <p:cNvSpPr/>
            <p:nvPr/>
          </p:nvSpPr>
          <p:spPr>
            <a:xfrm>
              <a:off x="3544894" y="4340493"/>
              <a:ext cx="1770024" cy="1770023"/>
            </a:xfrm>
            <a:prstGeom prst="rect">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290" name="Google Shape;7290;p148"/>
            <p:cNvSpPr/>
            <p:nvPr/>
          </p:nvSpPr>
          <p:spPr>
            <a:xfrm>
              <a:off x="3544894" y="4269373"/>
              <a:ext cx="1770024" cy="177002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grpSp>
        <p:nvGrpSpPr>
          <p:cNvPr id="7291" name="Google Shape;7291;p148"/>
          <p:cNvGrpSpPr/>
          <p:nvPr/>
        </p:nvGrpSpPr>
        <p:grpSpPr>
          <a:xfrm>
            <a:off x="6672676" y="4080690"/>
            <a:ext cx="4290286" cy="2218509"/>
            <a:chOff x="6672676" y="4080690"/>
            <a:chExt cx="4290286" cy="2218509"/>
          </a:xfrm>
        </p:grpSpPr>
        <p:sp>
          <p:nvSpPr>
            <p:cNvPr id="7292" name="Google Shape;7292;p148"/>
            <p:cNvSpPr/>
            <p:nvPr/>
          </p:nvSpPr>
          <p:spPr>
            <a:xfrm>
              <a:off x="6672676" y="4151810"/>
              <a:ext cx="4290286" cy="2147389"/>
            </a:xfrm>
            <a:prstGeom prst="rect">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293" name="Google Shape;7293;p148"/>
            <p:cNvSpPr/>
            <p:nvPr/>
          </p:nvSpPr>
          <p:spPr>
            <a:xfrm>
              <a:off x="6672676" y="4080690"/>
              <a:ext cx="4290286" cy="21473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grpSp>
        <p:nvGrpSpPr>
          <p:cNvPr id="7294" name="Google Shape;7294;p148"/>
          <p:cNvGrpSpPr/>
          <p:nvPr/>
        </p:nvGrpSpPr>
        <p:grpSpPr>
          <a:xfrm>
            <a:off x="3950857" y="1554497"/>
            <a:ext cx="4290286" cy="2218509"/>
            <a:chOff x="3950857" y="1554497"/>
            <a:chExt cx="4290286" cy="2218509"/>
          </a:xfrm>
        </p:grpSpPr>
        <p:sp>
          <p:nvSpPr>
            <p:cNvPr id="7295" name="Google Shape;7295;p148"/>
            <p:cNvSpPr/>
            <p:nvPr/>
          </p:nvSpPr>
          <p:spPr>
            <a:xfrm>
              <a:off x="3950857" y="1625617"/>
              <a:ext cx="4290286" cy="2147389"/>
            </a:xfrm>
            <a:prstGeom prst="rect">
              <a:avLst/>
            </a:prstGeom>
            <a:solidFill>
              <a:srgbClr val="76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296" name="Google Shape;7296;p148"/>
            <p:cNvSpPr/>
            <p:nvPr/>
          </p:nvSpPr>
          <p:spPr>
            <a:xfrm>
              <a:off x="3950857" y="1554497"/>
              <a:ext cx="4290286" cy="214738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sp>
        <p:nvSpPr>
          <p:cNvPr id="7297" name="Google Shape;7297;p148"/>
          <p:cNvSpPr txBox="1"/>
          <p:nvPr/>
        </p:nvSpPr>
        <p:spPr>
          <a:xfrm>
            <a:off x="1445043" y="5164432"/>
            <a:ext cx="17468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2"/>
                </a:solidFill>
                <a:latin typeface="Lato"/>
                <a:ea typeface="Lato"/>
                <a:cs typeface="Lato"/>
                <a:sym typeface="Lato"/>
              </a:rPr>
              <a:t>Key</a:t>
            </a:r>
            <a:endParaRPr/>
          </a:p>
          <a:p>
            <a:pPr marL="0" marR="0" lvl="0" indent="0" algn="ctr" rtl="0">
              <a:spcBef>
                <a:spcPts val="0"/>
              </a:spcBef>
              <a:spcAft>
                <a:spcPts val="0"/>
              </a:spcAft>
              <a:buNone/>
            </a:pPr>
            <a:r>
              <a:rPr lang="en-US" sz="2000">
                <a:solidFill>
                  <a:schemeClr val="lt2"/>
                </a:solidFill>
                <a:latin typeface="Lato"/>
                <a:ea typeface="Lato"/>
                <a:cs typeface="Lato"/>
                <a:sym typeface="Lato"/>
              </a:rPr>
              <a:t>Resources</a:t>
            </a:r>
            <a:endParaRPr/>
          </a:p>
        </p:txBody>
      </p:sp>
      <p:sp>
        <p:nvSpPr>
          <p:cNvPr id="7298" name="Google Shape;7298;p148"/>
          <p:cNvSpPr txBox="1"/>
          <p:nvPr/>
        </p:nvSpPr>
        <p:spPr>
          <a:xfrm>
            <a:off x="3556493" y="5164432"/>
            <a:ext cx="17468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2"/>
                </a:solidFill>
                <a:latin typeface="Lato"/>
                <a:ea typeface="Lato"/>
                <a:cs typeface="Lato"/>
                <a:sym typeface="Lato"/>
              </a:rPr>
              <a:t>Key</a:t>
            </a:r>
            <a:endParaRPr/>
          </a:p>
          <a:p>
            <a:pPr marL="0" marR="0" lvl="0" indent="0" algn="ctr" rtl="0">
              <a:spcBef>
                <a:spcPts val="0"/>
              </a:spcBef>
              <a:spcAft>
                <a:spcPts val="0"/>
              </a:spcAft>
              <a:buNone/>
            </a:pPr>
            <a:r>
              <a:rPr lang="en-US" sz="2000">
                <a:solidFill>
                  <a:schemeClr val="lt2"/>
                </a:solidFill>
                <a:latin typeface="Lato"/>
                <a:ea typeface="Lato"/>
                <a:cs typeface="Lato"/>
                <a:sym typeface="Lato"/>
              </a:rPr>
              <a:t>Process</a:t>
            </a:r>
            <a:endParaRPr/>
          </a:p>
        </p:txBody>
      </p:sp>
      <p:sp>
        <p:nvSpPr>
          <p:cNvPr id="7299" name="Google Shape;7299;p148"/>
          <p:cNvSpPr/>
          <p:nvPr/>
        </p:nvSpPr>
        <p:spPr>
          <a:xfrm>
            <a:off x="2941481" y="4942729"/>
            <a:ext cx="865400" cy="423471"/>
          </a:xfrm>
          <a:prstGeom prst="leftRightArrow">
            <a:avLst>
              <a:gd name="adj1" fmla="val 50000"/>
              <a:gd name="adj2" fmla="val 50000"/>
            </a:avLst>
          </a:prstGeom>
          <a:solidFill>
            <a:srgbClr val="72B4E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00" name="Google Shape;7300;p148"/>
          <p:cNvSpPr/>
          <p:nvPr/>
        </p:nvSpPr>
        <p:spPr>
          <a:xfrm>
            <a:off x="5643473" y="4973128"/>
            <a:ext cx="865400" cy="423471"/>
          </a:xfrm>
          <a:prstGeom prst="leftRightArrow">
            <a:avLst>
              <a:gd name="adj1" fmla="val 50000"/>
              <a:gd name="adj2" fmla="val 50000"/>
            </a:avLst>
          </a:prstGeom>
          <a:solidFill>
            <a:srgbClr val="8B8B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grpSp>
        <p:nvGrpSpPr>
          <p:cNvPr id="7301" name="Google Shape;7301;p148"/>
          <p:cNvGrpSpPr/>
          <p:nvPr/>
        </p:nvGrpSpPr>
        <p:grpSpPr>
          <a:xfrm>
            <a:off x="2666613" y="2406295"/>
            <a:ext cx="969555" cy="1391921"/>
            <a:chOff x="2666613" y="2406295"/>
            <a:chExt cx="969555" cy="1391921"/>
          </a:xfrm>
        </p:grpSpPr>
        <p:sp>
          <p:nvSpPr>
            <p:cNvPr id="7302" name="Google Shape;7302;p148"/>
            <p:cNvSpPr/>
            <p:nvPr/>
          </p:nvSpPr>
          <p:spPr>
            <a:xfrm>
              <a:off x="2770768" y="2406295"/>
              <a:ext cx="865400" cy="423471"/>
            </a:xfrm>
            <a:prstGeom prst="rightArrow">
              <a:avLst>
                <a:gd name="adj1" fmla="val 50000"/>
                <a:gd name="adj2" fmla="val 50000"/>
              </a:avLst>
            </a:prstGeom>
            <a:solidFill>
              <a:srgbClr val="8B8B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303" name="Google Shape;7303;p148"/>
            <p:cNvSpPr/>
            <p:nvPr/>
          </p:nvSpPr>
          <p:spPr>
            <a:xfrm rot="5400000">
              <a:off x="2238268" y="2946400"/>
              <a:ext cx="1280160" cy="423471"/>
            </a:xfrm>
            <a:prstGeom prst="rightArrow">
              <a:avLst>
                <a:gd name="adj1" fmla="val 50000"/>
                <a:gd name="adj2" fmla="val 50000"/>
              </a:avLst>
            </a:prstGeom>
            <a:solidFill>
              <a:srgbClr val="8B8B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grpSp>
        <p:nvGrpSpPr>
          <p:cNvPr id="7304" name="Google Shape;7304;p148"/>
          <p:cNvGrpSpPr/>
          <p:nvPr/>
        </p:nvGrpSpPr>
        <p:grpSpPr>
          <a:xfrm flipH="1">
            <a:off x="8555832" y="2400658"/>
            <a:ext cx="976755" cy="1391921"/>
            <a:chOff x="2659413" y="2406295"/>
            <a:chExt cx="976755" cy="1391921"/>
          </a:xfrm>
        </p:grpSpPr>
        <p:sp>
          <p:nvSpPr>
            <p:cNvPr id="7305" name="Google Shape;7305;p148"/>
            <p:cNvSpPr/>
            <p:nvPr/>
          </p:nvSpPr>
          <p:spPr>
            <a:xfrm>
              <a:off x="2770768" y="2406295"/>
              <a:ext cx="865400" cy="423471"/>
            </a:xfrm>
            <a:prstGeom prst="rightArrow">
              <a:avLst>
                <a:gd name="adj1" fmla="val 50000"/>
                <a:gd name="adj2" fmla="val 50000"/>
              </a:avLst>
            </a:prstGeom>
            <a:solidFill>
              <a:srgbClr val="8B8B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306" name="Google Shape;7306;p148"/>
            <p:cNvSpPr/>
            <p:nvPr/>
          </p:nvSpPr>
          <p:spPr>
            <a:xfrm rot="5400000">
              <a:off x="2231068" y="2946400"/>
              <a:ext cx="1280160" cy="423471"/>
            </a:xfrm>
            <a:prstGeom prst="rightArrow">
              <a:avLst>
                <a:gd name="adj1" fmla="val 50000"/>
                <a:gd name="adj2" fmla="val 50000"/>
              </a:avLst>
            </a:prstGeom>
            <a:solidFill>
              <a:srgbClr val="8B8B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sp>
        <p:nvSpPr>
          <p:cNvPr id="7307" name="Google Shape;7307;p148"/>
          <p:cNvSpPr txBox="1"/>
          <p:nvPr/>
        </p:nvSpPr>
        <p:spPr>
          <a:xfrm>
            <a:off x="7717959" y="5318320"/>
            <a:ext cx="219972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2"/>
                </a:solidFill>
                <a:latin typeface="Lato"/>
                <a:ea typeface="Lato"/>
                <a:cs typeface="Lato"/>
                <a:sym typeface="Lato"/>
              </a:rPr>
              <a:t>Profit Formula</a:t>
            </a:r>
            <a:endParaRPr/>
          </a:p>
        </p:txBody>
      </p:sp>
      <p:sp>
        <p:nvSpPr>
          <p:cNvPr id="7308" name="Google Shape;7308;p148"/>
          <p:cNvSpPr txBox="1"/>
          <p:nvPr/>
        </p:nvSpPr>
        <p:spPr>
          <a:xfrm>
            <a:off x="4828274" y="2752388"/>
            <a:ext cx="253545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2"/>
                </a:solidFill>
                <a:latin typeface="Lato"/>
                <a:ea typeface="Lato"/>
                <a:cs typeface="Lato"/>
                <a:sym typeface="Lato"/>
              </a:rPr>
              <a:t>Customer</a:t>
            </a:r>
            <a:endParaRPr/>
          </a:p>
          <a:p>
            <a:pPr marL="0" marR="0" lvl="0" indent="0" algn="ctr" rtl="0">
              <a:spcBef>
                <a:spcPts val="0"/>
              </a:spcBef>
              <a:spcAft>
                <a:spcPts val="0"/>
              </a:spcAft>
              <a:buNone/>
            </a:pPr>
            <a:r>
              <a:rPr lang="en-US" sz="2000">
                <a:solidFill>
                  <a:schemeClr val="lt2"/>
                </a:solidFill>
                <a:latin typeface="Lato"/>
                <a:ea typeface="Lato"/>
                <a:cs typeface="Lato"/>
                <a:sym typeface="Lato"/>
              </a:rPr>
              <a:t>Value Proposition</a:t>
            </a:r>
            <a:endParaRPr/>
          </a:p>
        </p:txBody>
      </p:sp>
      <p:sp>
        <p:nvSpPr>
          <p:cNvPr id="7309" name="Google Shape;7309;p148"/>
          <p:cNvSpPr/>
          <p:nvPr/>
        </p:nvSpPr>
        <p:spPr>
          <a:xfrm>
            <a:off x="2072639" y="4528605"/>
            <a:ext cx="568055" cy="566450"/>
          </a:xfrm>
          <a:custGeom>
            <a:avLst/>
            <a:gdLst/>
            <a:ahLst/>
            <a:cxnLst/>
            <a:rect l="l" t="t" r="r" b="b"/>
            <a:pathLst>
              <a:path w="150" h="149" extrusionOk="0">
                <a:moveTo>
                  <a:pt x="131" y="19"/>
                </a:moveTo>
                <a:cubicBezTo>
                  <a:pt x="112" y="0"/>
                  <a:pt x="81" y="0"/>
                  <a:pt x="62" y="19"/>
                </a:cubicBezTo>
                <a:cubicBezTo>
                  <a:pt x="49" y="31"/>
                  <a:pt x="45" y="49"/>
                  <a:pt x="49" y="65"/>
                </a:cubicBezTo>
                <a:cubicBezTo>
                  <a:pt x="36" y="78"/>
                  <a:pt x="36" y="78"/>
                  <a:pt x="36" y="78"/>
                </a:cubicBezTo>
                <a:cubicBezTo>
                  <a:pt x="40" y="81"/>
                  <a:pt x="40" y="81"/>
                  <a:pt x="40" y="81"/>
                </a:cubicBezTo>
                <a:cubicBezTo>
                  <a:pt x="37" y="84"/>
                  <a:pt x="37" y="84"/>
                  <a:pt x="37" y="84"/>
                </a:cubicBezTo>
                <a:cubicBezTo>
                  <a:pt x="41" y="88"/>
                  <a:pt x="41" y="88"/>
                  <a:pt x="41" y="88"/>
                </a:cubicBezTo>
                <a:cubicBezTo>
                  <a:pt x="34" y="95"/>
                  <a:pt x="34" y="95"/>
                  <a:pt x="34" y="95"/>
                </a:cubicBezTo>
                <a:cubicBezTo>
                  <a:pt x="30" y="91"/>
                  <a:pt x="30" y="91"/>
                  <a:pt x="30" y="91"/>
                </a:cubicBezTo>
                <a:cubicBezTo>
                  <a:pt x="16" y="105"/>
                  <a:pt x="16" y="105"/>
                  <a:pt x="16" y="105"/>
                </a:cubicBezTo>
                <a:cubicBezTo>
                  <a:pt x="20" y="109"/>
                  <a:pt x="20" y="109"/>
                  <a:pt x="20" y="109"/>
                </a:cubicBezTo>
                <a:cubicBezTo>
                  <a:pt x="13" y="116"/>
                  <a:pt x="13" y="116"/>
                  <a:pt x="13" y="116"/>
                </a:cubicBezTo>
                <a:cubicBezTo>
                  <a:pt x="9" y="112"/>
                  <a:pt x="9" y="112"/>
                  <a:pt x="9" y="112"/>
                </a:cubicBezTo>
                <a:cubicBezTo>
                  <a:pt x="2" y="119"/>
                  <a:pt x="2" y="119"/>
                  <a:pt x="2" y="119"/>
                </a:cubicBezTo>
                <a:cubicBezTo>
                  <a:pt x="0" y="143"/>
                  <a:pt x="0" y="143"/>
                  <a:pt x="0" y="143"/>
                </a:cubicBezTo>
                <a:cubicBezTo>
                  <a:pt x="6" y="149"/>
                  <a:pt x="6" y="149"/>
                  <a:pt x="6" y="149"/>
                </a:cubicBezTo>
                <a:cubicBezTo>
                  <a:pt x="30" y="147"/>
                  <a:pt x="30" y="147"/>
                  <a:pt x="30" y="147"/>
                </a:cubicBezTo>
                <a:cubicBezTo>
                  <a:pt x="44" y="133"/>
                  <a:pt x="44" y="133"/>
                  <a:pt x="44" y="133"/>
                </a:cubicBezTo>
                <a:cubicBezTo>
                  <a:pt x="40" y="129"/>
                  <a:pt x="40" y="129"/>
                  <a:pt x="40" y="129"/>
                </a:cubicBezTo>
                <a:cubicBezTo>
                  <a:pt x="54" y="115"/>
                  <a:pt x="54" y="115"/>
                  <a:pt x="54" y="115"/>
                </a:cubicBezTo>
                <a:cubicBezTo>
                  <a:pt x="58" y="119"/>
                  <a:pt x="58" y="119"/>
                  <a:pt x="58" y="119"/>
                </a:cubicBezTo>
                <a:cubicBezTo>
                  <a:pt x="68" y="109"/>
                  <a:pt x="68" y="109"/>
                  <a:pt x="68" y="109"/>
                </a:cubicBezTo>
                <a:cubicBezTo>
                  <a:pt x="71" y="113"/>
                  <a:pt x="71" y="113"/>
                  <a:pt x="71" y="113"/>
                </a:cubicBezTo>
                <a:cubicBezTo>
                  <a:pt x="84" y="100"/>
                  <a:pt x="84" y="100"/>
                  <a:pt x="84" y="100"/>
                </a:cubicBezTo>
                <a:cubicBezTo>
                  <a:pt x="101" y="104"/>
                  <a:pt x="118" y="100"/>
                  <a:pt x="131" y="87"/>
                </a:cubicBezTo>
                <a:cubicBezTo>
                  <a:pt x="150" y="68"/>
                  <a:pt x="150" y="38"/>
                  <a:pt x="131" y="19"/>
                </a:cubicBezTo>
                <a:close/>
                <a:moveTo>
                  <a:pt x="17" y="134"/>
                </a:moveTo>
                <a:cubicBezTo>
                  <a:pt x="15" y="132"/>
                  <a:pt x="15" y="132"/>
                  <a:pt x="15" y="132"/>
                </a:cubicBezTo>
                <a:cubicBezTo>
                  <a:pt x="53" y="94"/>
                  <a:pt x="53" y="94"/>
                  <a:pt x="53" y="94"/>
                </a:cubicBezTo>
                <a:cubicBezTo>
                  <a:pt x="55" y="97"/>
                  <a:pt x="55" y="97"/>
                  <a:pt x="55" y="97"/>
                </a:cubicBezTo>
                <a:lnTo>
                  <a:pt x="17" y="134"/>
                </a:lnTo>
                <a:close/>
                <a:moveTo>
                  <a:pt x="117" y="48"/>
                </a:moveTo>
                <a:cubicBezTo>
                  <a:pt x="112" y="53"/>
                  <a:pt x="105" y="53"/>
                  <a:pt x="101" y="48"/>
                </a:cubicBezTo>
                <a:cubicBezTo>
                  <a:pt x="97" y="44"/>
                  <a:pt x="97" y="37"/>
                  <a:pt x="101" y="32"/>
                </a:cubicBezTo>
                <a:cubicBezTo>
                  <a:pt x="105" y="28"/>
                  <a:pt x="112" y="28"/>
                  <a:pt x="117" y="32"/>
                </a:cubicBezTo>
                <a:cubicBezTo>
                  <a:pt x="121" y="37"/>
                  <a:pt x="121" y="44"/>
                  <a:pt x="117" y="4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10" name="Google Shape;7310;p148"/>
          <p:cNvSpPr/>
          <p:nvPr/>
        </p:nvSpPr>
        <p:spPr>
          <a:xfrm>
            <a:off x="4183357" y="4543320"/>
            <a:ext cx="538308" cy="537020"/>
          </a:xfrm>
          <a:custGeom>
            <a:avLst/>
            <a:gdLst/>
            <a:ahLst/>
            <a:cxnLst/>
            <a:rect l="l" t="t" r="r" b="b"/>
            <a:pathLst>
              <a:path w="177" h="176" extrusionOk="0">
                <a:moveTo>
                  <a:pt x="161" y="88"/>
                </a:moveTo>
                <a:cubicBezTo>
                  <a:pt x="161" y="77"/>
                  <a:pt x="167" y="68"/>
                  <a:pt x="177" y="64"/>
                </a:cubicBezTo>
                <a:cubicBezTo>
                  <a:pt x="175" y="56"/>
                  <a:pt x="172" y="49"/>
                  <a:pt x="168" y="42"/>
                </a:cubicBezTo>
                <a:cubicBezTo>
                  <a:pt x="158" y="46"/>
                  <a:pt x="147" y="45"/>
                  <a:pt x="139" y="37"/>
                </a:cubicBezTo>
                <a:cubicBezTo>
                  <a:pt x="132" y="29"/>
                  <a:pt x="130" y="18"/>
                  <a:pt x="134" y="9"/>
                </a:cubicBezTo>
                <a:cubicBezTo>
                  <a:pt x="128" y="5"/>
                  <a:pt x="120" y="2"/>
                  <a:pt x="112" y="0"/>
                </a:cubicBezTo>
                <a:cubicBezTo>
                  <a:pt x="109" y="9"/>
                  <a:pt x="100" y="16"/>
                  <a:pt x="89" y="16"/>
                </a:cubicBezTo>
                <a:cubicBezTo>
                  <a:pt x="78" y="16"/>
                  <a:pt x="69" y="9"/>
                  <a:pt x="65" y="0"/>
                </a:cubicBezTo>
                <a:cubicBezTo>
                  <a:pt x="57" y="2"/>
                  <a:pt x="50" y="5"/>
                  <a:pt x="43" y="9"/>
                </a:cubicBezTo>
                <a:cubicBezTo>
                  <a:pt x="47" y="18"/>
                  <a:pt x="46" y="29"/>
                  <a:pt x="38" y="37"/>
                </a:cubicBezTo>
                <a:cubicBezTo>
                  <a:pt x="30" y="45"/>
                  <a:pt x="19" y="46"/>
                  <a:pt x="10" y="42"/>
                </a:cubicBezTo>
                <a:cubicBezTo>
                  <a:pt x="6" y="49"/>
                  <a:pt x="3" y="56"/>
                  <a:pt x="0" y="64"/>
                </a:cubicBezTo>
                <a:cubicBezTo>
                  <a:pt x="10" y="68"/>
                  <a:pt x="17" y="77"/>
                  <a:pt x="17" y="88"/>
                </a:cubicBezTo>
                <a:cubicBezTo>
                  <a:pt x="17" y="99"/>
                  <a:pt x="10" y="108"/>
                  <a:pt x="0" y="111"/>
                </a:cubicBezTo>
                <a:cubicBezTo>
                  <a:pt x="3" y="119"/>
                  <a:pt x="6" y="127"/>
                  <a:pt x="10" y="134"/>
                </a:cubicBezTo>
                <a:cubicBezTo>
                  <a:pt x="19" y="129"/>
                  <a:pt x="30" y="131"/>
                  <a:pt x="38" y="139"/>
                </a:cubicBezTo>
                <a:cubicBezTo>
                  <a:pt x="46" y="146"/>
                  <a:pt x="47" y="158"/>
                  <a:pt x="43" y="167"/>
                </a:cubicBezTo>
                <a:cubicBezTo>
                  <a:pt x="50" y="171"/>
                  <a:pt x="57" y="174"/>
                  <a:pt x="65" y="176"/>
                </a:cubicBezTo>
                <a:cubicBezTo>
                  <a:pt x="69" y="166"/>
                  <a:pt x="78" y="160"/>
                  <a:pt x="89" y="160"/>
                </a:cubicBezTo>
                <a:cubicBezTo>
                  <a:pt x="100" y="160"/>
                  <a:pt x="109" y="166"/>
                  <a:pt x="112" y="176"/>
                </a:cubicBezTo>
                <a:cubicBezTo>
                  <a:pt x="120" y="174"/>
                  <a:pt x="128" y="171"/>
                  <a:pt x="134" y="167"/>
                </a:cubicBezTo>
                <a:cubicBezTo>
                  <a:pt x="130" y="158"/>
                  <a:pt x="132" y="146"/>
                  <a:pt x="139" y="139"/>
                </a:cubicBezTo>
                <a:cubicBezTo>
                  <a:pt x="147" y="131"/>
                  <a:pt x="158" y="129"/>
                  <a:pt x="168" y="134"/>
                </a:cubicBezTo>
                <a:cubicBezTo>
                  <a:pt x="172" y="127"/>
                  <a:pt x="175" y="119"/>
                  <a:pt x="177" y="111"/>
                </a:cubicBezTo>
                <a:cubicBezTo>
                  <a:pt x="167" y="108"/>
                  <a:pt x="161" y="99"/>
                  <a:pt x="161" y="88"/>
                </a:cubicBezTo>
                <a:moveTo>
                  <a:pt x="89" y="132"/>
                </a:moveTo>
                <a:cubicBezTo>
                  <a:pt x="64" y="132"/>
                  <a:pt x="45" y="112"/>
                  <a:pt x="45" y="88"/>
                </a:cubicBezTo>
                <a:cubicBezTo>
                  <a:pt x="45" y="64"/>
                  <a:pt x="64" y="44"/>
                  <a:pt x="89" y="44"/>
                </a:cubicBezTo>
                <a:cubicBezTo>
                  <a:pt x="113" y="44"/>
                  <a:pt x="133" y="64"/>
                  <a:pt x="133" y="88"/>
                </a:cubicBezTo>
                <a:cubicBezTo>
                  <a:pt x="133" y="112"/>
                  <a:pt x="113" y="132"/>
                  <a:pt x="89" y="132"/>
                </a:cubicBezTo>
                <a:moveTo>
                  <a:pt x="89" y="48"/>
                </a:moveTo>
                <a:cubicBezTo>
                  <a:pt x="67" y="48"/>
                  <a:pt x="49" y="66"/>
                  <a:pt x="49" y="88"/>
                </a:cubicBezTo>
                <a:cubicBezTo>
                  <a:pt x="49" y="110"/>
                  <a:pt x="67" y="128"/>
                  <a:pt x="89" y="128"/>
                </a:cubicBezTo>
                <a:cubicBezTo>
                  <a:pt x="111" y="128"/>
                  <a:pt x="128" y="110"/>
                  <a:pt x="128" y="88"/>
                </a:cubicBezTo>
                <a:cubicBezTo>
                  <a:pt x="128" y="66"/>
                  <a:pt x="111" y="48"/>
                  <a:pt x="89" y="48"/>
                </a:cubicBezTo>
                <a:moveTo>
                  <a:pt x="89" y="115"/>
                </a:moveTo>
                <a:cubicBezTo>
                  <a:pt x="74" y="115"/>
                  <a:pt x="62" y="103"/>
                  <a:pt x="62" y="88"/>
                </a:cubicBezTo>
                <a:cubicBezTo>
                  <a:pt x="62" y="73"/>
                  <a:pt x="74" y="61"/>
                  <a:pt x="89" y="61"/>
                </a:cubicBezTo>
                <a:cubicBezTo>
                  <a:pt x="103" y="61"/>
                  <a:pt x="115" y="73"/>
                  <a:pt x="115" y="88"/>
                </a:cubicBezTo>
                <a:cubicBezTo>
                  <a:pt x="115" y="103"/>
                  <a:pt x="103" y="115"/>
                  <a:pt x="89" y="115"/>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11" name="Google Shape;7311;p148"/>
          <p:cNvSpPr/>
          <p:nvPr/>
        </p:nvSpPr>
        <p:spPr>
          <a:xfrm>
            <a:off x="5878252" y="1890336"/>
            <a:ext cx="455816" cy="832916"/>
          </a:xfrm>
          <a:custGeom>
            <a:avLst/>
            <a:gdLst/>
            <a:ahLst/>
            <a:cxnLst/>
            <a:rect l="l" t="t" r="r" b="b"/>
            <a:pathLst>
              <a:path w="105" h="192" extrusionOk="0">
                <a:moveTo>
                  <a:pt x="52" y="62"/>
                </a:moveTo>
                <a:cubicBezTo>
                  <a:pt x="42" y="62"/>
                  <a:pt x="33" y="66"/>
                  <a:pt x="30" y="68"/>
                </a:cubicBezTo>
                <a:cubicBezTo>
                  <a:pt x="10" y="70"/>
                  <a:pt x="0" y="74"/>
                  <a:pt x="0" y="74"/>
                </a:cubicBezTo>
                <a:cubicBezTo>
                  <a:pt x="0" y="74"/>
                  <a:pt x="2" y="111"/>
                  <a:pt x="5" y="120"/>
                </a:cubicBezTo>
                <a:cubicBezTo>
                  <a:pt x="8" y="128"/>
                  <a:pt x="18" y="132"/>
                  <a:pt x="18" y="141"/>
                </a:cubicBezTo>
                <a:cubicBezTo>
                  <a:pt x="18" y="188"/>
                  <a:pt x="18" y="188"/>
                  <a:pt x="18" y="188"/>
                </a:cubicBezTo>
                <a:cubicBezTo>
                  <a:pt x="18" y="188"/>
                  <a:pt x="35" y="192"/>
                  <a:pt x="52" y="192"/>
                </a:cubicBezTo>
                <a:cubicBezTo>
                  <a:pt x="69" y="192"/>
                  <a:pt x="86" y="188"/>
                  <a:pt x="86" y="188"/>
                </a:cubicBezTo>
                <a:cubicBezTo>
                  <a:pt x="86" y="141"/>
                  <a:pt x="86" y="141"/>
                  <a:pt x="86" y="141"/>
                </a:cubicBezTo>
                <a:cubicBezTo>
                  <a:pt x="86" y="132"/>
                  <a:pt x="97" y="128"/>
                  <a:pt x="99" y="120"/>
                </a:cubicBezTo>
                <a:cubicBezTo>
                  <a:pt x="102" y="111"/>
                  <a:pt x="105" y="74"/>
                  <a:pt x="105" y="74"/>
                </a:cubicBezTo>
                <a:cubicBezTo>
                  <a:pt x="105" y="74"/>
                  <a:pt x="95" y="70"/>
                  <a:pt x="74" y="68"/>
                </a:cubicBezTo>
                <a:cubicBezTo>
                  <a:pt x="71" y="66"/>
                  <a:pt x="63" y="62"/>
                  <a:pt x="52" y="62"/>
                </a:cubicBezTo>
                <a:moveTo>
                  <a:pt x="59" y="81"/>
                </a:moveTo>
                <a:cubicBezTo>
                  <a:pt x="55" y="86"/>
                  <a:pt x="55" y="86"/>
                  <a:pt x="55" y="86"/>
                </a:cubicBezTo>
                <a:cubicBezTo>
                  <a:pt x="63" y="126"/>
                  <a:pt x="63" y="126"/>
                  <a:pt x="63" y="126"/>
                </a:cubicBezTo>
                <a:cubicBezTo>
                  <a:pt x="52" y="138"/>
                  <a:pt x="52" y="138"/>
                  <a:pt x="52" y="138"/>
                </a:cubicBezTo>
                <a:cubicBezTo>
                  <a:pt x="42" y="126"/>
                  <a:pt x="42" y="126"/>
                  <a:pt x="42" y="126"/>
                </a:cubicBezTo>
                <a:cubicBezTo>
                  <a:pt x="49" y="86"/>
                  <a:pt x="49" y="86"/>
                  <a:pt x="49" y="86"/>
                </a:cubicBezTo>
                <a:cubicBezTo>
                  <a:pt x="46" y="81"/>
                  <a:pt x="46" y="81"/>
                  <a:pt x="46" y="81"/>
                </a:cubicBezTo>
                <a:cubicBezTo>
                  <a:pt x="46" y="79"/>
                  <a:pt x="46" y="79"/>
                  <a:pt x="46" y="79"/>
                </a:cubicBezTo>
                <a:cubicBezTo>
                  <a:pt x="43" y="78"/>
                  <a:pt x="40" y="77"/>
                  <a:pt x="38" y="75"/>
                </a:cubicBezTo>
                <a:cubicBezTo>
                  <a:pt x="41" y="72"/>
                  <a:pt x="41" y="72"/>
                  <a:pt x="41" y="72"/>
                </a:cubicBezTo>
                <a:cubicBezTo>
                  <a:pt x="44" y="73"/>
                  <a:pt x="47" y="73"/>
                  <a:pt x="50" y="74"/>
                </a:cubicBezTo>
                <a:cubicBezTo>
                  <a:pt x="55" y="74"/>
                  <a:pt x="55" y="74"/>
                  <a:pt x="55" y="74"/>
                </a:cubicBezTo>
                <a:cubicBezTo>
                  <a:pt x="58" y="73"/>
                  <a:pt x="61" y="73"/>
                  <a:pt x="64" y="72"/>
                </a:cubicBezTo>
                <a:cubicBezTo>
                  <a:pt x="67" y="75"/>
                  <a:pt x="67" y="75"/>
                  <a:pt x="67" y="75"/>
                </a:cubicBezTo>
                <a:cubicBezTo>
                  <a:pt x="65" y="77"/>
                  <a:pt x="62" y="78"/>
                  <a:pt x="59" y="79"/>
                </a:cubicBezTo>
                <a:lnTo>
                  <a:pt x="59" y="81"/>
                </a:lnTo>
                <a:close/>
                <a:moveTo>
                  <a:pt x="23" y="29"/>
                </a:moveTo>
                <a:cubicBezTo>
                  <a:pt x="23" y="13"/>
                  <a:pt x="36" y="0"/>
                  <a:pt x="52" y="0"/>
                </a:cubicBezTo>
                <a:cubicBezTo>
                  <a:pt x="68" y="0"/>
                  <a:pt x="81" y="13"/>
                  <a:pt x="81" y="29"/>
                </a:cubicBezTo>
                <a:cubicBezTo>
                  <a:pt x="81" y="46"/>
                  <a:pt x="68" y="59"/>
                  <a:pt x="52" y="59"/>
                </a:cubicBezTo>
                <a:cubicBezTo>
                  <a:pt x="36" y="59"/>
                  <a:pt x="23" y="46"/>
                  <a:pt x="23" y="29"/>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12" name="Google Shape;7312;p148"/>
          <p:cNvSpPr/>
          <p:nvPr/>
        </p:nvSpPr>
        <p:spPr>
          <a:xfrm>
            <a:off x="8538247" y="4459230"/>
            <a:ext cx="559145" cy="705201"/>
          </a:xfrm>
          <a:custGeom>
            <a:avLst/>
            <a:gdLst/>
            <a:ahLst/>
            <a:cxnLst/>
            <a:rect l="l" t="t" r="r" b="b"/>
            <a:pathLst>
              <a:path w="160" h="202" extrusionOk="0">
                <a:moveTo>
                  <a:pt x="157" y="195"/>
                </a:moveTo>
                <a:cubicBezTo>
                  <a:pt x="154" y="199"/>
                  <a:pt x="149" y="202"/>
                  <a:pt x="143" y="202"/>
                </a:cubicBezTo>
                <a:cubicBezTo>
                  <a:pt x="17" y="202"/>
                  <a:pt x="17" y="202"/>
                  <a:pt x="17" y="202"/>
                </a:cubicBezTo>
                <a:cubicBezTo>
                  <a:pt x="11" y="202"/>
                  <a:pt x="5" y="199"/>
                  <a:pt x="3" y="195"/>
                </a:cubicBezTo>
                <a:cubicBezTo>
                  <a:pt x="0" y="190"/>
                  <a:pt x="0" y="184"/>
                  <a:pt x="3" y="178"/>
                </a:cubicBezTo>
                <a:cubicBezTo>
                  <a:pt x="43" y="105"/>
                  <a:pt x="43" y="105"/>
                  <a:pt x="43" y="105"/>
                </a:cubicBezTo>
                <a:cubicBezTo>
                  <a:pt x="47" y="97"/>
                  <a:pt x="50" y="83"/>
                  <a:pt x="50" y="75"/>
                </a:cubicBezTo>
                <a:cubicBezTo>
                  <a:pt x="50" y="39"/>
                  <a:pt x="50" y="39"/>
                  <a:pt x="50" y="39"/>
                </a:cubicBezTo>
                <a:cubicBezTo>
                  <a:pt x="47" y="39"/>
                  <a:pt x="47" y="39"/>
                  <a:pt x="47" y="39"/>
                </a:cubicBezTo>
                <a:cubicBezTo>
                  <a:pt x="44" y="39"/>
                  <a:pt x="42" y="37"/>
                  <a:pt x="42" y="34"/>
                </a:cubicBezTo>
                <a:cubicBezTo>
                  <a:pt x="42" y="31"/>
                  <a:pt x="44" y="29"/>
                  <a:pt x="47" y="29"/>
                </a:cubicBezTo>
                <a:cubicBezTo>
                  <a:pt x="61" y="29"/>
                  <a:pt x="61" y="29"/>
                  <a:pt x="61" y="29"/>
                </a:cubicBezTo>
                <a:cubicBezTo>
                  <a:pt x="61" y="75"/>
                  <a:pt x="61" y="75"/>
                  <a:pt x="61" y="75"/>
                </a:cubicBezTo>
                <a:cubicBezTo>
                  <a:pt x="61" y="85"/>
                  <a:pt x="57" y="101"/>
                  <a:pt x="52" y="110"/>
                </a:cubicBezTo>
                <a:cubicBezTo>
                  <a:pt x="13" y="183"/>
                  <a:pt x="13" y="183"/>
                  <a:pt x="13" y="183"/>
                </a:cubicBezTo>
                <a:cubicBezTo>
                  <a:pt x="11" y="186"/>
                  <a:pt x="11" y="188"/>
                  <a:pt x="12" y="189"/>
                </a:cubicBezTo>
                <a:cubicBezTo>
                  <a:pt x="12" y="190"/>
                  <a:pt x="14" y="191"/>
                  <a:pt x="17" y="191"/>
                </a:cubicBezTo>
                <a:cubicBezTo>
                  <a:pt x="143" y="191"/>
                  <a:pt x="143" y="191"/>
                  <a:pt x="143" y="191"/>
                </a:cubicBezTo>
                <a:cubicBezTo>
                  <a:pt x="145" y="191"/>
                  <a:pt x="147" y="190"/>
                  <a:pt x="148" y="189"/>
                </a:cubicBezTo>
                <a:cubicBezTo>
                  <a:pt x="149" y="188"/>
                  <a:pt x="149" y="186"/>
                  <a:pt x="147" y="183"/>
                </a:cubicBezTo>
                <a:cubicBezTo>
                  <a:pt x="108" y="110"/>
                  <a:pt x="108" y="110"/>
                  <a:pt x="108" y="110"/>
                </a:cubicBezTo>
                <a:cubicBezTo>
                  <a:pt x="103" y="101"/>
                  <a:pt x="99" y="85"/>
                  <a:pt x="99" y="75"/>
                </a:cubicBezTo>
                <a:cubicBezTo>
                  <a:pt x="99" y="29"/>
                  <a:pt x="99" y="29"/>
                  <a:pt x="99" y="29"/>
                </a:cubicBezTo>
                <a:cubicBezTo>
                  <a:pt x="113" y="29"/>
                  <a:pt x="113" y="29"/>
                  <a:pt x="113" y="29"/>
                </a:cubicBezTo>
                <a:cubicBezTo>
                  <a:pt x="116" y="29"/>
                  <a:pt x="118" y="31"/>
                  <a:pt x="118" y="34"/>
                </a:cubicBezTo>
                <a:cubicBezTo>
                  <a:pt x="118" y="37"/>
                  <a:pt x="116" y="39"/>
                  <a:pt x="113" y="39"/>
                </a:cubicBezTo>
                <a:cubicBezTo>
                  <a:pt x="109" y="39"/>
                  <a:pt x="109" y="39"/>
                  <a:pt x="109" y="39"/>
                </a:cubicBezTo>
                <a:cubicBezTo>
                  <a:pt x="109" y="75"/>
                  <a:pt x="109" y="75"/>
                  <a:pt x="109" y="75"/>
                </a:cubicBezTo>
                <a:cubicBezTo>
                  <a:pt x="109" y="83"/>
                  <a:pt x="113" y="97"/>
                  <a:pt x="117" y="105"/>
                </a:cubicBezTo>
                <a:cubicBezTo>
                  <a:pt x="157" y="178"/>
                  <a:pt x="157" y="178"/>
                  <a:pt x="157" y="178"/>
                </a:cubicBezTo>
                <a:cubicBezTo>
                  <a:pt x="160" y="184"/>
                  <a:pt x="160" y="190"/>
                  <a:pt x="157" y="195"/>
                </a:cubicBezTo>
                <a:close/>
                <a:moveTo>
                  <a:pt x="85" y="107"/>
                </a:moveTo>
                <a:cubicBezTo>
                  <a:pt x="90" y="107"/>
                  <a:pt x="94" y="111"/>
                  <a:pt x="94" y="116"/>
                </a:cubicBezTo>
                <a:cubicBezTo>
                  <a:pt x="94" y="121"/>
                  <a:pt x="90" y="125"/>
                  <a:pt x="85" y="125"/>
                </a:cubicBezTo>
                <a:cubicBezTo>
                  <a:pt x="79" y="125"/>
                  <a:pt x="75" y="121"/>
                  <a:pt x="75" y="116"/>
                </a:cubicBezTo>
                <a:cubicBezTo>
                  <a:pt x="75" y="111"/>
                  <a:pt x="79" y="107"/>
                  <a:pt x="85" y="107"/>
                </a:cubicBezTo>
                <a:close/>
                <a:moveTo>
                  <a:pt x="85" y="110"/>
                </a:moveTo>
                <a:cubicBezTo>
                  <a:pt x="81" y="110"/>
                  <a:pt x="79" y="113"/>
                  <a:pt x="79" y="116"/>
                </a:cubicBezTo>
                <a:cubicBezTo>
                  <a:pt x="79" y="119"/>
                  <a:pt x="81" y="122"/>
                  <a:pt x="85" y="122"/>
                </a:cubicBezTo>
                <a:cubicBezTo>
                  <a:pt x="88" y="122"/>
                  <a:pt x="90" y="119"/>
                  <a:pt x="90" y="116"/>
                </a:cubicBezTo>
                <a:cubicBezTo>
                  <a:pt x="90" y="113"/>
                  <a:pt x="88" y="110"/>
                  <a:pt x="85" y="110"/>
                </a:cubicBezTo>
                <a:close/>
                <a:moveTo>
                  <a:pt x="68" y="125"/>
                </a:moveTo>
                <a:cubicBezTo>
                  <a:pt x="73" y="125"/>
                  <a:pt x="76" y="127"/>
                  <a:pt x="78" y="131"/>
                </a:cubicBezTo>
                <a:cubicBezTo>
                  <a:pt x="92" y="131"/>
                  <a:pt x="92" y="131"/>
                  <a:pt x="92" y="131"/>
                </a:cubicBezTo>
                <a:cubicBezTo>
                  <a:pt x="94" y="129"/>
                  <a:pt x="97" y="127"/>
                  <a:pt x="99" y="127"/>
                </a:cubicBezTo>
                <a:cubicBezTo>
                  <a:pt x="102" y="127"/>
                  <a:pt x="105" y="129"/>
                  <a:pt x="107" y="131"/>
                </a:cubicBezTo>
                <a:cubicBezTo>
                  <a:pt x="111" y="131"/>
                  <a:pt x="111" y="131"/>
                  <a:pt x="111" y="131"/>
                </a:cubicBezTo>
                <a:cubicBezTo>
                  <a:pt x="140" y="184"/>
                  <a:pt x="140" y="184"/>
                  <a:pt x="140" y="184"/>
                </a:cubicBezTo>
                <a:cubicBezTo>
                  <a:pt x="20" y="184"/>
                  <a:pt x="20" y="184"/>
                  <a:pt x="20" y="184"/>
                </a:cubicBezTo>
                <a:cubicBezTo>
                  <a:pt x="48" y="131"/>
                  <a:pt x="48" y="131"/>
                  <a:pt x="48" y="131"/>
                </a:cubicBezTo>
                <a:cubicBezTo>
                  <a:pt x="58" y="131"/>
                  <a:pt x="58" y="131"/>
                  <a:pt x="58" y="131"/>
                </a:cubicBezTo>
                <a:cubicBezTo>
                  <a:pt x="60" y="127"/>
                  <a:pt x="63" y="125"/>
                  <a:pt x="68" y="125"/>
                </a:cubicBezTo>
                <a:close/>
                <a:moveTo>
                  <a:pt x="104" y="136"/>
                </a:moveTo>
                <a:cubicBezTo>
                  <a:pt x="104" y="136"/>
                  <a:pt x="104" y="136"/>
                  <a:pt x="104" y="135"/>
                </a:cubicBezTo>
                <a:cubicBezTo>
                  <a:pt x="104" y="135"/>
                  <a:pt x="104" y="135"/>
                  <a:pt x="104" y="134"/>
                </a:cubicBezTo>
                <a:cubicBezTo>
                  <a:pt x="103" y="133"/>
                  <a:pt x="101" y="131"/>
                  <a:pt x="99" y="131"/>
                </a:cubicBezTo>
                <a:cubicBezTo>
                  <a:pt x="98" y="131"/>
                  <a:pt x="96" y="133"/>
                  <a:pt x="95" y="134"/>
                </a:cubicBezTo>
                <a:cubicBezTo>
                  <a:pt x="95" y="135"/>
                  <a:pt x="95" y="135"/>
                  <a:pt x="95" y="135"/>
                </a:cubicBezTo>
                <a:cubicBezTo>
                  <a:pt x="95" y="136"/>
                  <a:pt x="95" y="136"/>
                  <a:pt x="95" y="136"/>
                </a:cubicBezTo>
                <a:cubicBezTo>
                  <a:pt x="95" y="139"/>
                  <a:pt x="97" y="141"/>
                  <a:pt x="99" y="141"/>
                </a:cubicBezTo>
                <a:cubicBezTo>
                  <a:pt x="102" y="141"/>
                  <a:pt x="104" y="139"/>
                  <a:pt x="104" y="136"/>
                </a:cubicBezTo>
                <a:close/>
                <a:moveTo>
                  <a:pt x="63" y="131"/>
                </a:moveTo>
                <a:cubicBezTo>
                  <a:pt x="62" y="132"/>
                  <a:pt x="62" y="132"/>
                  <a:pt x="62" y="133"/>
                </a:cubicBezTo>
                <a:cubicBezTo>
                  <a:pt x="62" y="133"/>
                  <a:pt x="62" y="133"/>
                  <a:pt x="62" y="133"/>
                </a:cubicBezTo>
                <a:cubicBezTo>
                  <a:pt x="61" y="134"/>
                  <a:pt x="61" y="135"/>
                  <a:pt x="61" y="135"/>
                </a:cubicBezTo>
                <a:cubicBezTo>
                  <a:pt x="61" y="139"/>
                  <a:pt x="64" y="142"/>
                  <a:pt x="68" y="142"/>
                </a:cubicBezTo>
                <a:cubicBezTo>
                  <a:pt x="72" y="142"/>
                  <a:pt x="75" y="139"/>
                  <a:pt x="75" y="135"/>
                </a:cubicBezTo>
                <a:cubicBezTo>
                  <a:pt x="75" y="135"/>
                  <a:pt x="75" y="134"/>
                  <a:pt x="74" y="133"/>
                </a:cubicBezTo>
                <a:cubicBezTo>
                  <a:pt x="74" y="133"/>
                  <a:pt x="74" y="133"/>
                  <a:pt x="74" y="133"/>
                </a:cubicBezTo>
                <a:cubicBezTo>
                  <a:pt x="74" y="132"/>
                  <a:pt x="74" y="132"/>
                  <a:pt x="73" y="131"/>
                </a:cubicBezTo>
                <a:cubicBezTo>
                  <a:pt x="72" y="130"/>
                  <a:pt x="70" y="129"/>
                  <a:pt x="68" y="129"/>
                </a:cubicBezTo>
                <a:cubicBezTo>
                  <a:pt x="66" y="129"/>
                  <a:pt x="64" y="130"/>
                  <a:pt x="63" y="131"/>
                </a:cubicBezTo>
                <a:close/>
                <a:moveTo>
                  <a:pt x="89" y="99"/>
                </a:moveTo>
                <a:cubicBezTo>
                  <a:pt x="84" y="99"/>
                  <a:pt x="80" y="95"/>
                  <a:pt x="80" y="91"/>
                </a:cubicBezTo>
                <a:cubicBezTo>
                  <a:pt x="80" y="86"/>
                  <a:pt x="84" y="82"/>
                  <a:pt x="89" y="82"/>
                </a:cubicBezTo>
                <a:cubicBezTo>
                  <a:pt x="94" y="82"/>
                  <a:pt x="97" y="86"/>
                  <a:pt x="97" y="91"/>
                </a:cubicBezTo>
                <a:cubicBezTo>
                  <a:pt x="97" y="95"/>
                  <a:pt x="94" y="99"/>
                  <a:pt x="89" y="99"/>
                </a:cubicBezTo>
                <a:close/>
                <a:moveTo>
                  <a:pt x="94" y="91"/>
                </a:moveTo>
                <a:cubicBezTo>
                  <a:pt x="94" y="88"/>
                  <a:pt x="92" y="86"/>
                  <a:pt x="89" y="86"/>
                </a:cubicBezTo>
                <a:cubicBezTo>
                  <a:pt x="86" y="86"/>
                  <a:pt x="84" y="88"/>
                  <a:pt x="84" y="91"/>
                </a:cubicBezTo>
                <a:cubicBezTo>
                  <a:pt x="84" y="93"/>
                  <a:pt x="86" y="96"/>
                  <a:pt x="89" y="96"/>
                </a:cubicBezTo>
                <a:cubicBezTo>
                  <a:pt x="92" y="96"/>
                  <a:pt x="94" y="93"/>
                  <a:pt x="94" y="91"/>
                </a:cubicBezTo>
                <a:close/>
                <a:moveTo>
                  <a:pt x="80" y="16"/>
                </a:moveTo>
                <a:cubicBezTo>
                  <a:pt x="80" y="11"/>
                  <a:pt x="84" y="7"/>
                  <a:pt x="89" y="7"/>
                </a:cubicBezTo>
                <a:cubicBezTo>
                  <a:pt x="94" y="7"/>
                  <a:pt x="97" y="11"/>
                  <a:pt x="97" y="16"/>
                </a:cubicBezTo>
                <a:cubicBezTo>
                  <a:pt x="97" y="21"/>
                  <a:pt x="94" y="24"/>
                  <a:pt x="89" y="24"/>
                </a:cubicBezTo>
                <a:cubicBezTo>
                  <a:pt x="84" y="24"/>
                  <a:pt x="80" y="21"/>
                  <a:pt x="80" y="16"/>
                </a:cubicBezTo>
                <a:close/>
                <a:moveTo>
                  <a:pt x="84" y="16"/>
                </a:moveTo>
                <a:cubicBezTo>
                  <a:pt x="84" y="19"/>
                  <a:pt x="86" y="21"/>
                  <a:pt x="89" y="21"/>
                </a:cubicBezTo>
                <a:cubicBezTo>
                  <a:pt x="92" y="21"/>
                  <a:pt x="94" y="19"/>
                  <a:pt x="94" y="16"/>
                </a:cubicBezTo>
                <a:cubicBezTo>
                  <a:pt x="94" y="13"/>
                  <a:pt x="92" y="11"/>
                  <a:pt x="89" y="11"/>
                </a:cubicBezTo>
                <a:cubicBezTo>
                  <a:pt x="86" y="11"/>
                  <a:pt x="84" y="13"/>
                  <a:pt x="84" y="16"/>
                </a:cubicBezTo>
                <a:close/>
                <a:moveTo>
                  <a:pt x="71" y="96"/>
                </a:moveTo>
                <a:cubicBezTo>
                  <a:pt x="75" y="96"/>
                  <a:pt x="78" y="99"/>
                  <a:pt x="78" y="103"/>
                </a:cubicBezTo>
                <a:cubicBezTo>
                  <a:pt x="78" y="107"/>
                  <a:pt x="75" y="110"/>
                  <a:pt x="71" y="110"/>
                </a:cubicBezTo>
                <a:cubicBezTo>
                  <a:pt x="67" y="110"/>
                  <a:pt x="64" y="107"/>
                  <a:pt x="64" y="103"/>
                </a:cubicBezTo>
                <a:cubicBezTo>
                  <a:pt x="64" y="99"/>
                  <a:pt x="67" y="96"/>
                  <a:pt x="71" y="96"/>
                </a:cubicBezTo>
                <a:close/>
                <a:moveTo>
                  <a:pt x="71" y="100"/>
                </a:moveTo>
                <a:cubicBezTo>
                  <a:pt x="69" y="100"/>
                  <a:pt x="68" y="101"/>
                  <a:pt x="68" y="103"/>
                </a:cubicBezTo>
                <a:cubicBezTo>
                  <a:pt x="68" y="105"/>
                  <a:pt x="69" y="106"/>
                  <a:pt x="71" y="106"/>
                </a:cubicBezTo>
                <a:cubicBezTo>
                  <a:pt x="73" y="106"/>
                  <a:pt x="74" y="105"/>
                  <a:pt x="74" y="103"/>
                </a:cubicBezTo>
                <a:cubicBezTo>
                  <a:pt x="74" y="101"/>
                  <a:pt x="73" y="100"/>
                  <a:pt x="71" y="100"/>
                </a:cubicBezTo>
                <a:close/>
                <a:moveTo>
                  <a:pt x="63" y="7"/>
                </a:moveTo>
                <a:cubicBezTo>
                  <a:pt x="63" y="4"/>
                  <a:pt x="66" y="0"/>
                  <a:pt x="70" y="0"/>
                </a:cubicBezTo>
                <a:cubicBezTo>
                  <a:pt x="74" y="0"/>
                  <a:pt x="77" y="4"/>
                  <a:pt x="77" y="7"/>
                </a:cubicBezTo>
                <a:cubicBezTo>
                  <a:pt x="77" y="11"/>
                  <a:pt x="74" y="14"/>
                  <a:pt x="70" y="14"/>
                </a:cubicBezTo>
                <a:cubicBezTo>
                  <a:pt x="66" y="14"/>
                  <a:pt x="63" y="11"/>
                  <a:pt x="63" y="7"/>
                </a:cubicBezTo>
                <a:close/>
                <a:moveTo>
                  <a:pt x="67" y="7"/>
                </a:moveTo>
                <a:cubicBezTo>
                  <a:pt x="67" y="9"/>
                  <a:pt x="68" y="11"/>
                  <a:pt x="70" y="11"/>
                </a:cubicBezTo>
                <a:cubicBezTo>
                  <a:pt x="72" y="11"/>
                  <a:pt x="73" y="9"/>
                  <a:pt x="73" y="7"/>
                </a:cubicBezTo>
                <a:cubicBezTo>
                  <a:pt x="73" y="5"/>
                  <a:pt x="72" y="4"/>
                  <a:pt x="70" y="4"/>
                </a:cubicBezTo>
                <a:cubicBezTo>
                  <a:pt x="68" y="4"/>
                  <a:pt x="67" y="5"/>
                  <a:pt x="67" y="7"/>
                </a:cubicBezTo>
                <a:close/>
                <a:moveTo>
                  <a:pt x="87" y="35"/>
                </a:moveTo>
                <a:cubicBezTo>
                  <a:pt x="87" y="39"/>
                  <a:pt x="84" y="42"/>
                  <a:pt x="81" y="42"/>
                </a:cubicBezTo>
                <a:cubicBezTo>
                  <a:pt x="77" y="42"/>
                  <a:pt x="74" y="39"/>
                  <a:pt x="74" y="35"/>
                </a:cubicBezTo>
                <a:cubicBezTo>
                  <a:pt x="74" y="32"/>
                  <a:pt x="77" y="29"/>
                  <a:pt x="81" y="29"/>
                </a:cubicBezTo>
                <a:cubicBezTo>
                  <a:pt x="84" y="29"/>
                  <a:pt x="87" y="32"/>
                  <a:pt x="87" y="35"/>
                </a:cubicBezTo>
                <a:close/>
                <a:moveTo>
                  <a:pt x="84" y="35"/>
                </a:moveTo>
                <a:cubicBezTo>
                  <a:pt x="84" y="34"/>
                  <a:pt x="82" y="32"/>
                  <a:pt x="81" y="32"/>
                </a:cubicBezTo>
                <a:cubicBezTo>
                  <a:pt x="79" y="32"/>
                  <a:pt x="77" y="34"/>
                  <a:pt x="77" y="35"/>
                </a:cubicBezTo>
                <a:cubicBezTo>
                  <a:pt x="77" y="37"/>
                  <a:pt x="79" y="39"/>
                  <a:pt x="81" y="39"/>
                </a:cubicBezTo>
                <a:cubicBezTo>
                  <a:pt x="82" y="39"/>
                  <a:pt x="84" y="37"/>
                  <a:pt x="84" y="35"/>
                </a:cubicBezTo>
                <a:close/>
              </a:path>
            </a:pathLst>
          </a:custGeom>
          <a:solidFill>
            <a:schemeClr val="lt2"/>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7313" name="Google Shape;7313;p148"/>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50</a:t>
            </a:fld>
            <a:endParaRPr/>
          </a:p>
        </p:txBody>
      </p:sp>
    </p:spTree>
  </p:cSld>
  <p:clrMapOvr>
    <a:masterClrMapping/>
  </p:clrMapOvr>
  <mc:AlternateContent xmlns:mc="http://schemas.openxmlformats.org/markup-compatibility/2006" xmlns:p14="http://schemas.microsoft.com/office/powerpoint/2010/main">
    <mc:Choice Requires="p14">
      <p:transition spd="slow">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294"/>
                                        </p:tgtEl>
                                        <p:attrNameLst>
                                          <p:attrName>style.visibility</p:attrName>
                                        </p:attrNameLst>
                                      </p:cBhvr>
                                      <p:to>
                                        <p:strVal val="visible"/>
                                      </p:to>
                                    </p:set>
                                    <p:anim calcmode="lin" valueType="num">
                                      <p:cBhvr additive="base">
                                        <p:cTn id="7" dur="500"/>
                                        <p:tgtEl>
                                          <p:spTgt spid="7294"/>
                                        </p:tgtEl>
                                        <p:attrNameLst>
                                          <p:attrName>ppt_x</p:attrName>
                                        </p:attrNameLst>
                                      </p:cBhvr>
                                      <p:tavLst>
                                        <p:tav tm="0">
                                          <p:val>
                                            <p:strVal val="#ppt_x-1"/>
                                          </p:val>
                                        </p:tav>
                                        <p:tav tm="100000">
                                          <p:val>
                                            <p:strVal val="#ppt_x"/>
                                          </p:val>
                                        </p:tav>
                                      </p:tavLst>
                                    </p:anim>
                                  </p:childTnLst>
                                </p:cTn>
                              </p:par>
                              <p:par>
                                <p:cTn id="8" presetID="2" presetClass="entr" presetSubtype="1" fill="hold" nodeType="withEffect">
                                  <p:stCondLst>
                                    <p:cond delay="0"/>
                                  </p:stCondLst>
                                  <p:childTnLst>
                                    <p:set>
                                      <p:cBhvr>
                                        <p:cTn id="9" dur="1" fill="hold">
                                          <p:stCondLst>
                                            <p:cond delay="0"/>
                                          </p:stCondLst>
                                        </p:cTn>
                                        <p:tgtEl>
                                          <p:spTgt spid="7285"/>
                                        </p:tgtEl>
                                        <p:attrNameLst>
                                          <p:attrName>style.visibility</p:attrName>
                                        </p:attrNameLst>
                                      </p:cBhvr>
                                      <p:to>
                                        <p:strVal val="visible"/>
                                      </p:to>
                                    </p:set>
                                    <p:anim calcmode="lin" valueType="num">
                                      <p:cBhvr additive="base">
                                        <p:cTn id="10" dur="500"/>
                                        <p:tgtEl>
                                          <p:spTgt spid="728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7288"/>
                                        </p:tgtEl>
                                        <p:attrNameLst>
                                          <p:attrName>style.visibility</p:attrName>
                                        </p:attrNameLst>
                                      </p:cBhvr>
                                      <p:to>
                                        <p:strVal val="visible"/>
                                      </p:to>
                                    </p:set>
                                    <p:anim calcmode="lin" valueType="num">
                                      <p:cBhvr additive="base">
                                        <p:cTn id="13" dur="500"/>
                                        <p:tgtEl>
                                          <p:spTgt spid="728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7291"/>
                                        </p:tgtEl>
                                        <p:attrNameLst>
                                          <p:attrName>style.visibility</p:attrName>
                                        </p:attrNameLst>
                                      </p:cBhvr>
                                      <p:to>
                                        <p:strVal val="visible"/>
                                      </p:to>
                                    </p:set>
                                    <p:anim calcmode="lin" valueType="num">
                                      <p:cBhvr additive="base">
                                        <p:cTn id="16" dur="500"/>
                                        <p:tgtEl>
                                          <p:spTgt spid="7291"/>
                                        </p:tgtEl>
                                        <p:attrNameLst>
                                          <p:attrName>ppt_x</p:attrName>
                                        </p:attrNameLst>
                                      </p:cBhvr>
                                      <p:tavLst>
                                        <p:tav tm="0">
                                          <p:val>
                                            <p:strVal val="#ppt_x+1"/>
                                          </p:val>
                                        </p:tav>
                                        <p:tav tm="100000">
                                          <p:val>
                                            <p:strVal val="#ppt_x"/>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284"/>
                                        </p:tgtEl>
                                        <p:attrNameLst>
                                          <p:attrName>style.visibility</p:attrName>
                                        </p:attrNameLst>
                                      </p:cBhvr>
                                      <p:to>
                                        <p:strVal val="visible"/>
                                      </p:to>
                                    </p:set>
                                    <p:animEffect transition="in" filter="fade">
                                      <p:cBhvr>
                                        <p:cTn id="20" dur="500"/>
                                        <p:tgtEl>
                                          <p:spTgt spid="728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299"/>
                                        </p:tgtEl>
                                        <p:attrNameLst>
                                          <p:attrName>style.visibility</p:attrName>
                                        </p:attrNameLst>
                                      </p:cBhvr>
                                      <p:to>
                                        <p:strVal val="visible"/>
                                      </p:to>
                                    </p:set>
                                    <p:animEffect transition="in" filter="fade">
                                      <p:cBhvr>
                                        <p:cTn id="24" dur="500"/>
                                        <p:tgtEl>
                                          <p:spTgt spid="7299"/>
                                        </p:tgtEl>
                                      </p:cBhvr>
                                    </p:animEffect>
                                  </p:childTnLst>
                                </p:cTn>
                              </p:par>
                              <p:par>
                                <p:cTn id="25" presetID="10" presetClass="entr" presetSubtype="0" fill="hold" nodeType="withEffect">
                                  <p:stCondLst>
                                    <p:cond delay="0"/>
                                  </p:stCondLst>
                                  <p:childTnLst>
                                    <p:set>
                                      <p:cBhvr>
                                        <p:cTn id="26" dur="1" fill="hold">
                                          <p:stCondLst>
                                            <p:cond delay="0"/>
                                          </p:stCondLst>
                                        </p:cTn>
                                        <p:tgtEl>
                                          <p:spTgt spid="7301"/>
                                        </p:tgtEl>
                                        <p:attrNameLst>
                                          <p:attrName>style.visibility</p:attrName>
                                        </p:attrNameLst>
                                      </p:cBhvr>
                                      <p:to>
                                        <p:strVal val="visible"/>
                                      </p:to>
                                    </p:set>
                                    <p:animEffect transition="in" filter="fade">
                                      <p:cBhvr>
                                        <p:cTn id="27" dur="500"/>
                                        <p:tgtEl>
                                          <p:spTgt spid="7301"/>
                                        </p:tgtEl>
                                      </p:cBhvr>
                                    </p:animEffect>
                                  </p:childTnLst>
                                </p:cTn>
                              </p:par>
                              <p:par>
                                <p:cTn id="28" presetID="10" presetClass="entr" presetSubtype="0" fill="hold" nodeType="withEffect">
                                  <p:stCondLst>
                                    <p:cond delay="0"/>
                                  </p:stCondLst>
                                  <p:childTnLst>
                                    <p:set>
                                      <p:cBhvr>
                                        <p:cTn id="29" dur="1" fill="hold">
                                          <p:stCondLst>
                                            <p:cond delay="0"/>
                                          </p:stCondLst>
                                        </p:cTn>
                                        <p:tgtEl>
                                          <p:spTgt spid="7300"/>
                                        </p:tgtEl>
                                        <p:attrNameLst>
                                          <p:attrName>style.visibility</p:attrName>
                                        </p:attrNameLst>
                                      </p:cBhvr>
                                      <p:to>
                                        <p:strVal val="visible"/>
                                      </p:to>
                                    </p:set>
                                    <p:animEffect transition="in" filter="fade">
                                      <p:cBhvr>
                                        <p:cTn id="30" dur="500"/>
                                        <p:tgtEl>
                                          <p:spTgt spid="7300"/>
                                        </p:tgtEl>
                                      </p:cBhvr>
                                    </p:animEffect>
                                  </p:childTnLst>
                                </p:cTn>
                              </p:par>
                              <p:par>
                                <p:cTn id="31" presetID="10" presetClass="entr" presetSubtype="0" fill="hold" nodeType="withEffect">
                                  <p:stCondLst>
                                    <p:cond delay="0"/>
                                  </p:stCondLst>
                                  <p:childTnLst>
                                    <p:set>
                                      <p:cBhvr>
                                        <p:cTn id="32" dur="1" fill="hold">
                                          <p:stCondLst>
                                            <p:cond delay="0"/>
                                          </p:stCondLst>
                                        </p:cTn>
                                        <p:tgtEl>
                                          <p:spTgt spid="7304"/>
                                        </p:tgtEl>
                                        <p:attrNameLst>
                                          <p:attrName>style.visibility</p:attrName>
                                        </p:attrNameLst>
                                      </p:cBhvr>
                                      <p:to>
                                        <p:strVal val="visible"/>
                                      </p:to>
                                    </p:set>
                                    <p:animEffect transition="in" filter="fade">
                                      <p:cBhvr>
                                        <p:cTn id="33" dur="500"/>
                                        <p:tgtEl>
                                          <p:spTgt spid="7304"/>
                                        </p:tgtEl>
                                      </p:cBhvr>
                                    </p:animEffect>
                                  </p:childTnLst>
                                </p:cTn>
                              </p:par>
                            </p:childTnLst>
                          </p:cTn>
                        </p:par>
                        <p:par>
                          <p:cTn id="34" fill="hold">
                            <p:stCondLst>
                              <p:cond delay="1500"/>
                            </p:stCondLst>
                            <p:childTnLst>
                              <p:par>
                                <p:cTn id="35" presetID="23" presetClass="entr" presetSubtype="16" fill="hold" nodeType="afterEffect">
                                  <p:stCondLst>
                                    <p:cond delay="0"/>
                                  </p:stCondLst>
                                  <p:childTnLst>
                                    <p:set>
                                      <p:cBhvr>
                                        <p:cTn id="36" dur="1" fill="hold">
                                          <p:stCondLst>
                                            <p:cond delay="0"/>
                                          </p:stCondLst>
                                        </p:cTn>
                                        <p:tgtEl>
                                          <p:spTgt spid="7311"/>
                                        </p:tgtEl>
                                        <p:attrNameLst>
                                          <p:attrName>style.visibility</p:attrName>
                                        </p:attrNameLst>
                                      </p:cBhvr>
                                      <p:to>
                                        <p:strVal val="visible"/>
                                      </p:to>
                                    </p:set>
                                    <p:anim calcmode="lin" valueType="num">
                                      <p:cBhvr additive="base">
                                        <p:cTn id="37" dur="500"/>
                                        <p:tgtEl>
                                          <p:spTgt spid="7311"/>
                                        </p:tgtEl>
                                        <p:attrNameLst>
                                          <p:attrName>ppt_w</p:attrName>
                                        </p:attrNameLst>
                                      </p:cBhvr>
                                      <p:tavLst>
                                        <p:tav tm="0">
                                          <p:val>
                                            <p:strVal val="0"/>
                                          </p:val>
                                        </p:tav>
                                        <p:tav tm="100000">
                                          <p:val>
                                            <p:strVal val="#ppt_w"/>
                                          </p:val>
                                        </p:tav>
                                      </p:tavLst>
                                    </p:anim>
                                    <p:anim calcmode="lin" valueType="num">
                                      <p:cBhvr additive="base">
                                        <p:cTn id="38" dur="500"/>
                                        <p:tgtEl>
                                          <p:spTgt spid="7311"/>
                                        </p:tgtEl>
                                        <p:attrNameLst>
                                          <p:attrName>ppt_h</p:attrName>
                                        </p:attrNameLst>
                                      </p:cBhvr>
                                      <p:tavLst>
                                        <p:tav tm="0">
                                          <p:val>
                                            <p:str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7309"/>
                                        </p:tgtEl>
                                        <p:attrNameLst>
                                          <p:attrName>style.visibility</p:attrName>
                                        </p:attrNameLst>
                                      </p:cBhvr>
                                      <p:to>
                                        <p:strVal val="visible"/>
                                      </p:to>
                                    </p:set>
                                    <p:anim calcmode="lin" valueType="num">
                                      <p:cBhvr additive="base">
                                        <p:cTn id="41" dur="500"/>
                                        <p:tgtEl>
                                          <p:spTgt spid="7309"/>
                                        </p:tgtEl>
                                        <p:attrNameLst>
                                          <p:attrName>ppt_w</p:attrName>
                                        </p:attrNameLst>
                                      </p:cBhvr>
                                      <p:tavLst>
                                        <p:tav tm="0">
                                          <p:val>
                                            <p:strVal val="0"/>
                                          </p:val>
                                        </p:tav>
                                        <p:tav tm="100000">
                                          <p:val>
                                            <p:strVal val="#ppt_w"/>
                                          </p:val>
                                        </p:tav>
                                      </p:tavLst>
                                    </p:anim>
                                    <p:anim calcmode="lin" valueType="num">
                                      <p:cBhvr additive="base">
                                        <p:cTn id="42" dur="500"/>
                                        <p:tgtEl>
                                          <p:spTgt spid="7309"/>
                                        </p:tgtEl>
                                        <p:attrNameLst>
                                          <p:attrName>ppt_h</p:attrName>
                                        </p:attrNameLst>
                                      </p:cBhvr>
                                      <p:tavLst>
                                        <p:tav tm="0">
                                          <p:val>
                                            <p:str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7310"/>
                                        </p:tgtEl>
                                        <p:attrNameLst>
                                          <p:attrName>style.visibility</p:attrName>
                                        </p:attrNameLst>
                                      </p:cBhvr>
                                      <p:to>
                                        <p:strVal val="visible"/>
                                      </p:to>
                                    </p:set>
                                    <p:anim calcmode="lin" valueType="num">
                                      <p:cBhvr additive="base">
                                        <p:cTn id="45" dur="500"/>
                                        <p:tgtEl>
                                          <p:spTgt spid="7310"/>
                                        </p:tgtEl>
                                        <p:attrNameLst>
                                          <p:attrName>ppt_w</p:attrName>
                                        </p:attrNameLst>
                                      </p:cBhvr>
                                      <p:tavLst>
                                        <p:tav tm="0">
                                          <p:val>
                                            <p:strVal val="0"/>
                                          </p:val>
                                        </p:tav>
                                        <p:tav tm="100000">
                                          <p:val>
                                            <p:strVal val="#ppt_w"/>
                                          </p:val>
                                        </p:tav>
                                      </p:tavLst>
                                    </p:anim>
                                    <p:anim calcmode="lin" valueType="num">
                                      <p:cBhvr additive="base">
                                        <p:cTn id="46" dur="500"/>
                                        <p:tgtEl>
                                          <p:spTgt spid="7310"/>
                                        </p:tgtEl>
                                        <p:attrNameLst>
                                          <p:attrName>ppt_h</p:attrName>
                                        </p:attrNameLst>
                                      </p:cBhvr>
                                      <p:tavLst>
                                        <p:tav tm="0">
                                          <p:val>
                                            <p:str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7312"/>
                                        </p:tgtEl>
                                        <p:attrNameLst>
                                          <p:attrName>style.visibility</p:attrName>
                                        </p:attrNameLst>
                                      </p:cBhvr>
                                      <p:to>
                                        <p:strVal val="visible"/>
                                      </p:to>
                                    </p:set>
                                    <p:anim calcmode="lin" valueType="num">
                                      <p:cBhvr additive="base">
                                        <p:cTn id="49" dur="500"/>
                                        <p:tgtEl>
                                          <p:spTgt spid="7312"/>
                                        </p:tgtEl>
                                        <p:attrNameLst>
                                          <p:attrName>ppt_w</p:attrName>
                                        </p:attrNameLst>
                                      </p:cBhvr>
                                      <p:tavLst>
                                        <p:tav tm="0">
                                          <p:val>
                                            <p:strVal val="0"/>
                                          </p:val>
                                        </p:tav>
                                        <p:tav tm="100000">
                                          <p:val>
                                            <p:strVal val="#ppt_w"/>
                                          </p:val>
                                        </p:tav>
                                      </p:tavLst>
                                    </p:anim>
                                    <p:anim calcmode="lin" valueType="num">
                                      <p:cBhvr additive="base">
                                        <p:cTn id="50" dur="500"/>
                                        <p:tgtEl>
                                          <p:spTgt spid="7312"/>
                                        </p:tgtEl>
                                        <p:attrNameLst>
                                          <p:attrName>ppt_h</p:attrName>
                                        </p:attrNameLst>
                                      </p:cBhvr>
                                      <p:tavLst>
                                        <p:tav tm="0">
                                          <p:val>
                                            <p:strVal val="0"/>
                                          </p:val>
                                        </p:tav>
                                        <p:tav tm="100000">
                                          <p:val>
                                            <p:strVal val="#ppt_h"/>
                                          </p:val>
                                        </p:tav>
                                      </p:tavLst>
                                    </p:anim>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7308"/>
                                        </p:tgtEl>
                                        <p:attrNameLst>
                                          <p:attrName>style.visibility</p:attrName>
                                        </p:attrNameLst>
                                      </p:cBhvr>
                                      <p:to>
                                        <p:strVal val="visible"/>
                                      </p:to>
                                    </p:set>
                                    <p:animEffect transition="in" filter="fade">
                                      <p:cBhvr>
                                        <p:cTn id="54" dur="500"/>
                                        <p:tgtEl>
                                          <p:spTgt spid="7308"/>
                                        </p:tgtEl>
                                      </p:cBhvr>
                                    </p:animEffect>
                                  </p:childTnLst>
                                </p:cTn>
                              </p:par>
                              <p:par>
                                <p:cTn id="55" presetID="10" presetClass="entr" presetSubtype="0" fill="hold" nodeType="withEffect">
                                  <p:stCondLst>
                                    <p:cond delay="0"/>
                                  </p:stCondLst>
                                  <p:childTnLst>
                                    <p:set>
                                      <p:cBhvr>
                                        <p:cTn id="56" dur="1" fill="hold">
                                          <p:stCondLst>
                                            <p:cond delay="0"/>
                                          </p:stCondLst>
                                        </p:cTn>
                                        <p:tgtEl>
                                          <p:spTgt spid="7297"/>
                                        </p:tgtEl>
                                        <p:attrNameLst>
                                          <p:attrName>style.visibility</p:attrName>
                                        </p:attrNameLst>
                                      </p:cBhvr>
                                      <p:to>
                                        <p:strVal val="visible"/>
                                      </p:to>
                                    </p:set>
                                    <p:animEffect transition="in" filter="fade">
                                      <p:cBhvr>
                                        <p:cTn id="57" dur="500"/>
                                        <p:tgtEl>
                                          <p:spTgt spid="7297"/>
                                        </p:tgtEl>
                                      </p:cBhvr>
                                    </p:animEffect>
                                  </p:childTnLst>
                                </p:cTn>
                              </p:par>
                              <p:par>
                                <p:cTn id="58" presetID="10" presetClass="entr" presetSubtype="0" fill="hold" nodeType="withEffect">
                                  <p:stCondLst>
                                    <p:cond delay="0"/>
                                  </p:stCondLst>
                                  <p:childTnLst>
                                    <p:set>
                                      <p:cBhvr>
                                        <p:cTn id="59" dur="1" fill="hold">
                                          <p:stCondLst>
                                            <p:cond delay="0"/>
                                          </p:stCondLst>
                                        </p:cTn>
                                        <p:tgtEl>
                                          <p:spTgt spid="7298"/>
                                        </p:tgtEl>
                                        <p:attrNameLst>
                                          <p:attrName>style.visibility</p:attrName>
                                        </p:attrNameLst>
                                      </p:cBhvr>
                                      <p:to>
                                        <p:strVal val="visible"/>
                                      </p:to>
                                    </p:set>
                                    <p:animEffect transition="in" filter="fade">
                                      <p:cBhvr>
                                        <p:cTn id="60" dur="500"/>
                                        <p:tgtEl>
                                          <p:spTgt spid="7298"/>
                                        </p:tgtEl>
                                      </p:cBhvr>
                                    </p:animEffect>
                                  </p:childTnLst>
                                </p:cTn>
                              </p:par>
                              <p:par>
                                <p:cTn id="61" presetID="10" presetClass="entr" presetSubtype="0" fill="hold" nodeType="withEffect">
                                  <p:stCondLst>
                                    <p:cond delay="0"/>
                                  </p:stCondLst>
                                  <p:childTnLst>
                                    <p:set>
                                      <p:cBhvr>
                                        <p:cTn id="62" dur="1" fill="hold">
                                          <p:stCondLst>
                                            <p:cond delay="0"/>
                                          </p:stCondLst>
                                        </p:cTn>
                                        <p:tgtEl>
                                          <p:spTgt spid="7307"/>
                                        </p:tgtEl>
                                        <p:attrNameLst>
                                          <p:attrName>style.visibility</p:attrName>
                                        </p:attrNameLst>
                                      </p:cBhvr>
                                      <p:to>
                                        <p:strVal val="visible"/>
                                      </p:to>
                                    </p:set>
                                    <p:animEffect transition="in" filter="fade">
                                      <p:cBhvr>
                                        <p:cTn id="63" dur="500"/>
                                        <p:tgtEl>
                                          <p:spTgt spid="7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17"/>
        <p:cNvGrpSpPr/>
        <p:nvPr/>
      </p:nvGrpSpPr>
      <p:grpSpPr>
        <a:xfrm>
          <a:off x="0" y="0"/>
          <a:ext cx="0" cy="0"/>
          <a:chOff x="0" y="0"/>
          <a:chExt cx="0" cy="0"/>
        </a:xfrm>
      </p:grpSpPr>
      <p:cxnSp>
        <p:nvCxnSpPr>
          <p:cNvPr id="7318" name="Google Shape;7318;p149"/>
          <p:cNvCxnSpPr/>
          <p:nvPr/>
        </p:nvCxnSpPr>
        <p:spPr>
          <a:xfrm>
            <a:off x="6676462" y="4013480"/>
            <a:ext cx="3632646" cy="0"/>
          </a:xfrm>
          <a:prstGeom prst="straightConnector1">
            <a:avLst/>
          </a:prstGeom>
          <a:noFill/>
          <a:ln w="25400" cap="flat" cmpd="sng">
            <a:solidFill>
              <a:srgbClr val="8B8B8B"/>
            </a:solidFill>
            <a:prstDash val="dot"/>
            <a:miter lim="800000"/>
            <a:headEnd type="none" w="sm" len="sm"/>
            <a:tailEnd type="none" w="sm" len="sm"/>
          </a:ln>
        </p:spPr>
      </p:cxnSp>
      <p:cxnSp>
        <p:nvCxnSpPr>
          <p:cNvPr id="7319" name="Google Shape;7319;p149"/>
          <p:cNvCxnSpPr/>
          <p:nvPr/>
        </p:nvCxnSpPr>
        <p:spPr>
          <a:xfrm rot="10800000" flipH="1">
            <a:off x="1872177" y="4006583"/>
            <a:ext cx="3500634" cy="13794"/>
          </a:xfrm>
          <a:prstGeom prst="straightConnector1">
            <a:avLst/>
          </a:prstGeom>
          <a:noFill/>
          <a:ln w="25400" cap="flat" cmpd="sng">
            <a:solidFill>
              <a:srgbClr val="8B8B8B"/>
            </a:solidFill>
            <a:prstDash val="dot"/>
            <a:miter lim="800000"/>
            <a:headEnd type="none" w="sm" len="sm"/>
            <a:tailEnd type="none" w="sm" len="sm"/>
          </a:ln>
        </p:spPr>
      </p:cxnSp>
      <p:sp>
        <p:nvSpPr>
          <p:cNvPr id="7320" name="Google Shape;7320;p149"/>
          <p:cNvSpPr/>
          <p:nvPr/>
        </p:nvSpPr>
        <p:spPr>
          <a:xfrm rot="10800000">
            <a:off x="6276947" y="2478795"/>
            <a:ext cx="4560956" cy="3069371"/>
          </a:xfrm>
          <a:prstGeom prst="rect">
            <a:avLst/>
          </a:prstGeom>
          <a:noFill/>
          <a:ln w="25400" cap="flat" cmpd="sng">
            <a:solidFill>
              <a:srgbClr val="8B8B8B"/>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321" name="Google Shape;7321;p149"/>
          <p:cNvSpPr/>
          <p:nvPr/>
        </p:nvSpPr>
        <p:spPr>
          <a:xfrm>
            <a:off x="1191537" y="2478795"/>
            <a:ext cx="4560956" cy="3069371"/>
          </a:xfrm>
          <a:prstGeom prst="rect">
            <a:avLst/>
          </a:prstGeom>
          <a:noFill/>
          <a:ln w="25400" cap="flat" cmpd="sng">
            <a:solidFill>
              <a:srgbClr val="8B8B8B"/>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322" name="Google Shape;7322;p149"/>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Business Model</a:t>
            </a:r>
            <a:endParaRPr/>
          </a:p>
        </p:txBody>
      </p:sp>
      <p:grpSp>
        <p:nvGrpSpPr>
          <p:cNvPr id="7323" name="Google Shape;7323;p149"/>
          <p:cNvGrpSpPr/>
          <p:nvPr/>
        </p:nvGrpSpPr>
        <p:grpSpPr>
          <a:xfrm>
            <a:off x="8037160" y="4924566"/>
            <a:ext cx="1209137" cy="1281581"/>
            <a:chOff x="8433087" y="4942567"/>
            <a:chExt cx="1077125" cy="1141660"/>
          </a:xfrm>
        </p:grpSpPr>
        <p:sp>
          <p:nvSpPr>
            <p:cNvPr id="7324" name="Google Shape;7324;p149"/>
            <p:cNvSpPr/>
            <p:nvPr/>
          </p:nvSpPr>
          <p:spPr>
            <a:xfrm rot="10800000">
              <a:off x="8433087" y="5007103"/>
              <a:ext cx="1077125" cy="1077124"/>
            </a:xfrm>
            <a:prstGeom prst="rect">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25" name="Google Shape;7325;p149"/>
            <p:cNvSpPr/>
            <p:nvPr/>
          </p:nvSpPr>
          <p:spPr>
            <a:xfrm rot="10800000">
              <a:off x="8433087" y="4942567"/>
              <a:ext cx="1077125" cy="10771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grpSp>
      <p:grpSp>
        <p:nvGrpSpPr>
          <p:cNvPr id="7326" name="Google Shape;7326;p149"/>
          <p:cNvGrpSpPr/>
          <p:nvPr/>
        </p:nvGrpSpPr>
        <p:grpSpPr>
          <a:xfrm>
            <a:off x="8037160" y="3372689"/>
            <a:ext cx="1209137" cy="1281583"/>
            <a:chOff x="8433087" y="3385684"/>
            <a:chExt cx="1077125" cy="1141661"/>
          </a:xfrm>
        </p:grpSpPr>
        <p:sp>
          <p:nvSpPr>
            <p:cNvPr id="7327" name="Google Shape;7327;p149"/>
            <p:cNvSpPr/>
            <p:nvPr/>
          </p:nvSpPr>
          <p:spPr>
            <a:xfrm rot="10800000">
              <a:off x="8433087" y="3450221"/>
              <a:ext cx="1077125" cy="1077124"/>
            </a:xfrm>
            <a:prstGeom prst="rect">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28" name="Google Shape;7328;p149"/>
            <p:cNvSpPr/>
            <p:nvPr/>
          </p:nvSpPr>
          <p:spPr>
            <a:xfrm rot="10800000">
              <a:off x="8433087" y="3385684"/>
              <a:ext cx="1077125" cy="10771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grpSp>
      <p:grpSp>
        <p:nvGrpSpPr>
          <p:cNvPr id="7329" name="Google Shape;7329;p149"/>
          <p:cNvGrpSpPr/>
          <p:nvPr/>
        </p:nvGrpSpPr>
        <p:grpSpPr>
          <a:xfrm>
            <a:off x="8037160" y="1840763"/>
            <a:ext cx="1209137" cy="1281583"/>
            <a:chOff x="8433087" y="1848605"/>
            <a:chExt cx="1077125" cy="1141661"/>
          </a:xfrm>
        </p:grpSpPr>
        <p:sp>
          <p:nvSpPr>
            <p:cNvPr id="7330" name="Google Shape;7330;p149"/>
            <p:cNvSpPr/>
            <p:nvPr/>
          </p:nvSpPr>
          <p:spPr>
            <a:xfrm rot="10800000">
              <a:off x="8433087" y="1913142"/>
              <a:ext cx="1077125" cy="1077124"/>
            </a:xfrm>
            <a:prstGeom prst="rect">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31" name="Google Shape;7331;p149"/>
            <p:cNvSpPr/>
            <p:nvPr/>
          </p:nvSpPr>
          <p:spPr>
            <a:xfrm rot="10800000">
              <a:off x="8433087" y="1848605"/>
              <a:ext cx="1077125" cy="10771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grpSp>
      <p:grpSp>
        <p:nvGrpSpPr>
          <p:cNvPr id="7332" name="Google Shape;7332;p149"/>
          <p:cNvGrpSpPr/>
          <p:nvPr/>
        </p:nvGrpSpPr>
        <p:grpSpPr>
          <a:xfrm>
            <a:off x="10248116" y="3372689"/>
            <a:ext cx="1209137" cy="1281583"/>
            <a:chOff x="10999988" y="3385684"/>
            <a:chExt cx="1077125" cy="1141661"/>
          </a:xfrm>
        </p:grpSpPr>
        <p:sp>
          <p:nvSpPr>
            <p:cNvPr id="7333" name="Google Shape;7333;p149"/>
            <p:cNvSpPr/>
            <p:nvPr/>
          </p:nvSpPr>
          <p:spPr>
            <a:xfrm rot="10800000">
              <a:off x="10999988" y="3450221"/>
              <a:ext cx="1077125" cy="1077124"/>
            </a:xfrm>
            <a:prstGeom prst="rect">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34" name="Google Shape;7334;p149"/>
            <p:cNvSpPr/>
            <p:nvPr/>
          </p:nvSpPr>
          <p:spPr>
            <a:xfrm rot="10800000">
              <a:off x="10999988" y="3385684"/>
              <a:ext cx="1077125" cy="10771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grpSp>
      <p:grpSp>
        <p:nvGrpSpPr>
          <p:cNvPr id="7335" name="Google Shape;7335;p149"/>
          <p:cNvGrpSpPr/>
          <p:nvPr/>
        </p:nvGrpSpPr>
        <p:grpSpPr>
          <a:xfrm>
            <a:off x="2909944" y="1820958"/>
            <a:ext cx="1209137" cy="1281583"/>
            <a:chOff x="3307433" y="1828800"/>
            <a:chExt cx="1077125" cy="1141661"/>
          </a:xfrm>
        </p:grpSpPr>
        <p:sp>
          <p:nvSpPr>
            <p:cNvPr id="7336" name="Google Shape;7336;p149"/>
            <p:cNvSpPr/>
            <p:nvPr/>
          </p:nvSpPr>
          <p:spPr>
            <a:xfrm>
              <a:off x="3307433" y="1893337"/>
              <a:ext cx="1077125" cy="1077124"/>
            </a:xfrm>
            <a:prstGeom prst="rect">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37" name="Google Shape;7337;p149"/>
            <p:cNvSpPr/>
            <p:nvPr/>
          </p:nvSpPr>
          <p:spPr>
            <a:xfrm>
              <a:off x="3307433" y="1828800"/>
              <a:ext cx="1077125" cy="10771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grpSp>
      <p:grpSp>
        <p:nvGrpSpPr>
          <p:cNvPr id="7338" name="Google Shape;7338;p149"/>
          <p:cNvGrpSpPr/>
          <p:nvPr/>
        </p:nvGrpSpPr>
        <p:grpSpPr>
          <a:xfrm>
            <a:off x="2909944" y="3372689"/>
            <a:ext cx="1209137" cy="1281583"/>
            <a:chOff x="3307433" y="3385684"/>
            <a:chExt cx="1077125" cy="1141661"/>
          </a:xfrm>
        </p:grpSpPr>
        <p:sp>
          <p:nvSpPr>
            <p:cNvPr id="7339" name="Google Shape;7339;p149"/>
            <p:cNvSpPr/>
            <p:nvPr/>
          </p:nvSpPr>
          <p:spPr>
            <a:xfrm>
              <a:off x="3307433" y="3450221"/>
              <a:ext cx="1077125" cy="1077124"/>
            </a:xfrm>
            <a:prstGeom prst="rect">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40" name="Google Shape;7340;p149"/>
            <p:cNvSpPr/>
            <p:nvPr/>
          </p:nvSpPr>
          <p:spPr>
            <a:xfrm>
              <a:off x="3307433" y="3385684"/>
              <a:ext cx="1077125" cy="10771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grpSp>
      <p:grpSp>
        <p:nvGrpSpPr>
          <p:cNvPr id="7341" name="Google Shape;7341;p149"/>
          <p:cNvGrpSpPr/>
          <p:nvPr/>
        </p:nvGrpSpPr>
        <p:grpSpPr>
          <a:xfrm>
            <a:off x="2909944" y="4904760"/>
            <a:ext cx="1209137" cy="1281583"/>
            <a:chOff x="3307433" y="4922762"/>
            <a:chExt cx="1077125" cy="1141661"/>
          </a:xfrm>
        </p:grpSpPr>
        <p:sp>
          <p:nvSpPr>
            <p:cNvPr id="7342" name="Google Shape;7342;p149"/>
            <p:cNvSpPr/>
            <p:nvPr/>
          </p:nvSpPr>
          <p:spPr>
            <a:xfrm>
              <a:off x="3307433" y="4987299"/>
              <a:ext cx="1077125" cy="1077124"/>
            </a:xfrm>
            <a:prstGeom prst="rect">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43" name="Google Shape;7343;p149"/>
            <p:cNvSpPr/>
            <p:nvPr/>
          </p:nvSpPr>
          <p:spPr>
            <a:xfrm>
              <a:off x="3307433" y="4922762"/>
              <a:ext cx="1077125" cy="10771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grpSp>
      <p:grpSp>
        <p:nvGrpSpPr>
          <p:cNvPr id="7344" name="Google Shape;7344;p149"/>
          <p:cNvGrpSpPr/>
          <p:nvPr/>
        </p:nvGrpSpPr>
        <p:grpSpPr>
          <a:xfrm>
            <a:off x="591219" y="3372689"/>
            <a:ext cx="1209137" cy="1281583"/>
            <a:chOff x="744320" y="3385684"/>
            <a:chExt cx="1077125" cy="1141661"/>
          </a:xfrm>
        </p:grpSpPr>
        <p:sp>
          <p:nvSpPr>
            <p:cNvPr id="7345" name="Google Shape;7345;p149"/>
            <p:cNvSpPr/>
            <p:nvPr/>
          </p:nvSpPr>
          <p:spPr>
            <a:xfrm>
              <a:off x="744320" y="3450221"/>
              <a:ext cx="1077125" cy="1077124"/>
            </a:xfrm>
            <a:prstGeom prst="rect">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46" name="Google Shape;7346;p149"/>
            <p:cNvSpPr/>
            <p:nvPr/>
          </p:nvSpPr>
          <p:spPr>
            <a:xfrm>
              <a:off x="744320" y="3385684"/>
              <a:ext cx="1077125" cy="10771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Light"/>
                <a:ea typeface="Lato Light"/>
                <a:cs typeface="Lato Light"/>
                <a:sym typeface="Lato Light"/>
              </a:endParaRPr>
            </a:p>
          </p:txBody>
        </p:sp>
      </p:grpSp>
      <p:grpSp>
        <p:nvGrpSpPr>
          <p:cNvPr id="7347" name="Google Shape;7347;p149"/>
          <p:cNvGrpSpPr/>
          <p:nvPr/>
        </p:nvGrpSpPr>
        <p:grpSpPr>
          <a:xfrm>
            <a:off x="5291531" y="3246331"/>
            <a:ext cx="1461852" cy="1534298"/>
            <a:chOff x="5779211" y="3273121"/>
            <a:chExt cx="1302249" cy="1366785"/>
          </a:xfrm>
        </p:grpSpPr>
        <p:sp>
          <p:nvSpPr>
            <p:cNvPr id="7348" name="Google Shape;7348;p149"/>
            <p:cNvSpPr/>
            <p:nvPr/>
          </p:nvSpPr>
          <p:spPr>
            <a:xfrm>
              <a:off x="5779211" y="3337658"/>
              <a:ext cx="1302249" cy="1302248"/>
            </a:xfrm>
            <a:prstGeom prst="rect">
              <a:avLst/>
            </a:prstGeom>
            <a:solidFill>
              <a:srgbClr val="2F2F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349" name="Google Shape;7349;p149"/>
            <p:cNvSpPr/>
            <p:nvPr/>
          </p:nvSpPr>
          <p:spPr>
            <a:xfrm>
              <a:off x="5779211" y="3273121"/>
              <a:ext cx="1302249" cy="1302248"/>
            </a:xfrm>
            <a:prstGeom prst="rect">
              <a:avLst/>
            </a:prstGeom>
            <a:solidFill>
              <a:srgbClr val="8B8B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sp>
        <p:nvSpPr>
          <p:cNvPr id="7350" name="Google Shape;7350;p149"/>
          <p:cNvSpPr txBox="1"/>
          <p:nvPr/>
        </p:nvSpPr>
        <p:spPr>
          <a:xfrm>
            <a:off x="591219" y="4152842"/>
            <a:ext cx="12091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a:p>
        </p:txBody>
      </p:sp>
      <p:sp>
        <p:nvSpPr>
          <p:cNvPr id="7351" name="Google Shape;7351;p149"/>
          <p:cNvSpPr txBox="1"/>
          <p:nvPr/>
        </p:nvSpPr>
        <p:spPr>
          <a:xfrm>
            <a:off x="10248116" y="4152842"/>
            <a:ext cx="12091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a:p>
        </p:txBody>
      </p:sp>
      <p:sp>
        <p:nvSpPr>
          <p:cNvPr id="7352" name="Google Shape;7352;p149"/>
          <p:cNvSpPr txBox="1"/>
          <p:nvPr/>
        </p:nvSpPr>
        <p:spPr>
          <a:xfrm>
            <a:off x="5328391" y="4250145"/>
            <a:ext cx="138813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Lato"/>
                <a:ea typeface="Lato"/>
                <a:cs typeface="Lato"/>
                <a:sym typeface="Lato"/>
              </a:rPr>
              <a:t>Description</a:t>
            </a:r>
            <a:endParaRPr/>
          </a:p>
        </p:txBody>
      </p:sp>
      <p:sp>
        <p:nvSpPr>
          <p:cNvPr id="7353" name="Google Shape;7353;p149"/>
          <p:cNvSpPr txBox="1"/>
          <p:nvPr/>
        </p:nvSpPr>
        <p:spPr>
          <a:xfrm>
            <a:off x="2909944" y="2621021"/>
            <a:ext cx="12091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a:p>
        </p:txBody>
      </p:sp>
      <p:sp>
        <p:nvSpPr>
          <p:cNvPr id="7354" name="Google Shape;7354;p149"/>
          <p:cNvSpPr txBox="1"/>
          <p:nvPr/>
        </p:nvSpPr>
        <p:spPr>
          <a:xfrm>
            <a:off x="2909944" y="4200037"/>
            <a:ext cx="12091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a:p>
        </p:txBody>
      </p:sp>
      <p:sp>
        <p:nvSpPr>
          <p:cNvPr id="7355" name="Google Shape;7355;p149"/>
          <p:cNvSpPr txBox="1"/>
          <p:nvPr/>
        </p:nvSpPr>
        <p:spPr>
          <a:xfrm>
            <a:off x="2909944" y="5712428"/>
            <a:ext cx="12091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a:p>
        </p:txBody>
      </p:sp>
      <p:sp>
        <p:nvSpPr>
          <p:cNvPr id="7356" name="Google Shape;7356;p149"/>
          <p:cNvSpPr txBox="1"/>
          <p:nvPr/>
        </p:nvSpPr>
        <p:spPr>
          <a:xfrm>
            <a:off x="8037161" y="2621021"/>
            <a:ext cx="12091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a:p>
        </p:txBody>
      </p:sp>
      <p:sp>
        <p:nvSpPr>
          <p:cNvPr id="7357" name="Google Shape;7357;p149"/>
          <p:cNvSpPr txBox="1"/>
          <p:nvPr/>
        </p:nvSpPr>
        <p:spPr>
          <a:xfrm>
            <a:off x="8037161" y="4200037"/>
            <a:ext cx="12091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a:p>
        </p:txBody>
      </p:sp>
      <p:sp>
        <p:nvSpPr>
          <p:cNvPr id="7358" name="Google Shape;7358;p149"/>
          <p:cNvSpPr txBox="1"/>
          <p:nvPr/>
        </p:nvSpPr>
        <p:spPr>
          <a:xfrm>
            <a:off x="8037161" y="5712428"/>
            <a:ext cx="12091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2"/>
                </a:solidFill>
                <a:latin typeface="Lato"/>
                <a:ea typeface="Lato"/>
                <a:cs typeface="Lato"/>
                <a:sym typeface="Lato"/>
              </a:rPr>
              <a:t>Description</a:t>
            </a:r>
            <a:endParaRPr/>
          </a:p>
        </p:txBody>
      </p:sp>
      <p:sp>
        <p:nvSpPr>
          <p:cNvPr id="7359" name="Google Shape;7359;p149"/>
          <p:cNvSpPr/>
          <p:nvPr/>
        </p:nvSpPr>
        <p:spPr>
          <a:xfrm>
            <a:off x="5692132" y="3513797"/>
            <a:ext cx="660651" cy="616865"/>
          </a:xfrm>
          <a:custGeom>
            <a:avLst/>
            <a:gdLst/>
            <a:ahLst/>
            <a:cxnLst/>
            <a:rect l="l" t="t" r="r" b="b"/>
            <a:pathLst>
              <a:path w="513" h="479" extrusionOk="0">
                <a:moveTo>
                  <a:pt x="513" y="244"/>
                </a:moveTo>
                <a:lnTo>
                  <a:pt x="513" y="223"/>
                </a:lnTo>
                <a:lnTo>
                  <a:pt x="378" y="223"/>
                </a:lnTo>
                <a:lnTo>
                  <a:pt x="378" y="244"/>
                </a:lnTo>
                <a:lnTo>
                  <a:pt x="378" y="251"/>
                </a:lnTo>
                <a:lnTo>
                  <a:pt x="374" y="251"/>
                </a:lnTo>
                <a:lnTo>
                  <a:pt x="374" y="323"/>
                </a:lnTo>
                <a:lnTo>
                  <a:pt x="378" y="323"/>
                </a:lnTo>
                <a:lnTo>
                  <a:pt x="378" y="360"/>
                </a:lnTo>
                <a:lnTo>
                  <a:pt x="374" y="360"/>
                </a:lnTo>
                <a:lnTo>
                  <a:pt x="374" y="448"/>
                </a:lnTo>
                <a:lnTo>
                  <a:pt x="378" y="448"/>
                </a:lnTo>
                <a:lnTo>
                  <a:pt x="378" y="455"/>
                </a:lnTo>
                <a:lnTo>
                  <a:pt x="378" y="479"/>
                </a:lnTo>
                <a:lnTo>
                  <a:pt x="513" y="479"/>
                </a:lnTo>
                <a:lnTo>
                  <a:pt x="513" y="455"/>
                </a:lnTo>
                <a:lnTo>
                  <a:pt x="508" y="455"/>
                </a:lnTo>
                <a:lnTo>
                  <a:pt x="508" y="244"/>
                </a:lnTo>
                <a:lnTo>
                  <a:pt x="513" y="244"/>
                </a:lnTo>
                <a:close/>
                <a:moveTo>
                  <a:pt x="442" y="410"/>
                </a:moveTo>
                <a:lnTo>
                  <a:pt x="411" y="410"/>
                </a:lnTo>
                <a:lnTo>
                  <a:pt x="411" y="372"/>
                </a:lnTo>
                <a:lnTo>
                  <a:pt x="442" y="372"/>
                </a:lnTo>
                <a:lnTo>
                  <a:pt x="442" y="410"/>
                </a:lnTo>
                <a:close/>
                <a:moveTo>
                  <a:pt x="442" y="299"/>
                </a:moveTo>
                <a:lnTo>
                  <a:pt x="411" y="299"/>
                </a:lnTo>
                <a:lnTo>
                  <a:pt x="411" y="263"/>
                </a:lnTo>
                <a:lnTo>
                  <a:pt x="442" y="263"/>
                </a:lnTo>
                <a:lnTo>
                  <a:pt x="442" y="299"/>
                </a:lnTo>
                <a:close/>
                <a:moveTo>
                  <a:pt x="485" y="410"/>
                </a:moveTo>
                <a:lnTo>
                  <a:pt x="456" y="410"/>
                </a:lnTo>
                <a:lnTo>
                  <a:pt x="456" y="372"/>
                </a:lnTo>
                <a:lnTo>
                  <a:pt x="485" y="372"/>
                </a:lnTo>
                <a:lnTo>
                  <a:pt x="485" y="410"/>
                </a:lnTo>
                <a:close/>
                <a:moveTo>
                  <a:pt x="485" y="299"/>
                </a:moveTo>
                <a:lnTo>
                  <a:pt x="456" y="299"/>
                </a:lnTo>
                <a:lnTo>
                  <a:pt x="456" y="263"/>
                </a:lnTo>
                <a:lnTo>
                  <a:pt x="485" y="263"/>
                </a:lnTo>
                <a:lnTo>
                  <a:pt x="485" y="299"/>
                </a:lnTo>
                <a:close/>
                <a:moveTo>
                  <a:pt x="132" y="244"/>
                </a:moveTo>
                <a:lnTo>
                  <a:pt x="132" y="223"/>
                </a:lnTo>
                <a:lnTo>
                  <a:pt x="0" y="223"/>
                </a:lnTo>
                <a:lnTo>
                  <a:pt x="0" y="244"/>
                </a:lnTo>
                <a:lnTo>
                  <a:pt x="5" y="244"/>
                </a:lnTo>
                <a:lnTo>
                  <a:pt x="5" y="455"/>
                </a:lnTo>
                <a:lnTo>
                  <a:pt x="0" y="455"/>
                </a:lnTo>
                <a:lnTo>
                  <a:pt x="0" y="479"/>
                </a:lnTo>
                <a:lnTo>
                  <a:pt x="132" y="479"/>
                </a:lnTo>
                <a:lnTo>
                  <a:pt x="132" y="455"/>
                </a:lnTo>
                <a:lnTo>
                  <a:pt x="132" y="448"/>
                </a:lnTo>
                <a:lnTo>
                  <a:pt x="137" y="448"/>
                </a:lnTo>
                <a:lnTo>
                  <a:pt x="137" y="360"/>
                </a:lnTo>
                <a:lnTo>
                  <a:pt x="132" y="360"/>
                </a:lnTo>
                <a:lnTo>
                  <a:pt x="132" y="323"/>
                </a:lnTo>
                <a:lnTo>
                  <a:pt x="137" y="323"/>
                </a:lnTo>
                <a:lnTo>
                  <a:pt x="137" y="251"/>
                </a:lnTo>
                <a:lnTo>
                  <a:pt x="132" y="251"/>
                </a:lnTo>
                <a:lnTo>
                  <a:pt x="132" y="244"/>
                </a:lnTo>
                <a:close/>
                <a:moveTo>
                  <a:pt x="57" y="410"/>
                </a:moveTo>
                <a:lnTo>
                  <a:pt x="26" y="410"/>
                </a:lnTo>
                <a:lnTo>
                  <a:pt x="26" y="372"/>
                </a:lnTo>
                <a:lnTo>
                  <a:pt x="57" y="372"/>
                </a:lnTo>
                <a:lnTo>
                  <a:pt x="57" y="410"/>
                </a:lnTo>
                <a:close/>
                <a:moveTo>
                  <a:pt x="57" y="299"/>
                </a:moveTo>
                <a:lnTo>
                  <a:pt x="26" y="299"/>
                </a:lnTo>
                <a:lnTo>
                  <a:pt x="26" y="263"/>
                </a:lnTo>
                <a:lnTo>
                  <a:pt x="57" y="263"/>
                </a:lnTo>
                <a:lnTo>
                  <a:pt x="57" y="299"/>
                </a:lnTo>
                <a:close/>
                <a:moveTo>
                  <a:pt x="99" y="410"/>
                </a:moveTo>
                <a:lnTo>
                  <a:pt x="71" y="410"/>
                </a:lnTo>
                <a:lnTo>
                  <a:pt x="71" y="372"/>
                </a:lnTo>
                <a:lnTo>
                  <a:pt x="99" y="372"/>
                </a:lnTo>
                <a:lnTo>
                  <a:pt x="99" y="410"/>
                </a:lnTo>
                <a:close/>
                <a:moveTo>
                  <a:pt x="99" y="299"/>
                </a:moveTo>
                <a:lnTo>
                  <a:pt x="71" y="299"/>
                </a:lnTo>
                <a:lnTo>
                  <a:pt x="71" y="263"/>
                </a:lnTo>
                <a:lnTo>
                  <a:pt x="99" y="263"/>
                </a:lnTo>
                <a:lnTo>
                  <a:pt x="99" y="299"/>
                </a:lnTo>
                <a:close/>
                <a:moveTo>
                  <a:pt x="338" y="93"/>
                </a:moveTo>
                <a:lnTo>
                  <a:pt x="262" y="93"/>
                </a:lnTo>
                <a:lnTo>
                  <a:pt x="262" y="41"/>
                </a:lnTo>
                <a:lnTo>
                  <a:pt x="291" y="41"/>
                </a:lnTo>
                <a:lnTo>
                  <a:pt x="291" y="43"/>
                </a:lnTo>
                <a:lnTo>
                  <a:pt x="333" y="43"/>
                </a:lnTo>
                <a:lnTo>
                  <a:pt x="317" y="22"/>
                </a:lnTo>
                <a:lnTo>
                  <a:pt x="333" y="3"/>
                </a:lnTo>
                <a:lnTo>
                  <a:pt x="300" y="3"/>
                </a:lnTo>
                <a:lnTo>
                  <a:pt x="300" y="0"/>
                </a:lnTo>
                <a:lnTo>
                  <a:pt x="262" y="0"/>
                </a:lnTo>
                <a:lnTo>
                  <a:pt x="253" y="0"/>
                </a:lnTo>
                <a:lnTo>
                  <a:pt x="253" y="93"/>
                </a:lnTo>
                <a:lnTo>
                  <a:pt x="173" y="93"/>
                </a:lnTo>
                <a:lnTo>
                  <a:pt x="173" y="114"/>
                </a:lnTo>
                <a:lnTo>
                  <a:pt x="149" y="114"/>
                </a:lnTo>
                <a:lnTo>
                  <a:pt x="149" y="135"/>
                </a:lnTo>
                <a:lnTo>
                  <a:pt x="154" y="135"/>
                </a:lnTo>
                <a:lnTo>
                  <a:pt x="154" y="223"/>
                </a:lnTo>
                <a:lnTo>
                  <a:pt x="149" y="223"/>
                </a:lnTo>
                <a:lnTo>
                  <a:pt x="149" y="244"/>
                </a:lnTo>
                <a:lnTo>
                  <a:pt x="154" y="244"/>
                </a:lnTo>
                <a:lnTo>
                  <a:pt x="154" y="330"/>
                </a:lnTo>
                <a:lnTo>
                  <a:pt x="149" y="330"/>
                </a:lnTo>
                <a:lnTo>
                  <a:pt x="149" y="353"/>
                </a:lnTo>
                <a:lnTo>
                  <a:pt x="154" y="353"/>
                </a:lnTo>
                <a:lnTo>
                  <a:pt x="154" y="455"/>
                </a:lnTo>
                <a:lnTo>
                  <a:pt x="149" y="455"/>
                </a:lnTo>
                <a:lnTo>
                  <a:pt x="149" y="479"/>
                </a:lnTo>
                <a:lnTo>
                  <a:pt x="364" y="479"/>
                </a:lnTo>
                <a:lnTo>
                  <a:pt x="364" y="455"/>
                </a:lnTo>
                <a:lnTo>
                  <a:pt x="359" y="455"/>
                </a:lnTo>
                <a:lnTo>
                  <a:pt x="359" y="353"/>
                </a:lnTo>
                <a:lnTo>
                  <a:pt x="364" y="353"/>
                </a:lnTo>
                <a:lnTo>
                  <a:pt x="364" y="330"/>
                </a:lnTo>
                <a:lnTo>
                  <a:pt x="359" y="330"/>
                </a:lnTo>
                <a:lnTo>
                  <a:pt x="359" y="244"/>
                </a:lnTo>
                <a:lnTo>
                  <a:pt x="364" y="244"/>
                </a:lnTo>
                <a:lnTo>
                  <a:pt x="364" y="223"/>
                </a:lnTo>
                <a:lnTo>
                  <a:pt x="359" y="223"/>
                </a:lnTo>
                <a:lnTo>
                  <a:pt x="359" y="135"/>
                </a:lnTo>
                <a:lnTo>
                  <a:pt x="364" y="135"/>
                </a:lnTo>
                <a:lnTo>
                  <a:pt x="364" y="114"/>
                </a:lnTo>
                <a:lnTo>
                  <a:pt x="338" y="114"/>
                </a:lnTo>
                <a:lnTo>
                  <a:pt x="338" y="93"/>
                </a:lnTo>
                <a:close/>
                <a:moveTo>
                  <a:pt x="248" y="188"/>
                </a:moveTo>
                <a:lnTo>
                  <a:pt x="220" y="188"/>
                </a:lnTo>
                <a:lnTo>
                  <a:pt x="220" y="150"/>
                </a:lnTo>
                <a:lnTo>
                  <a:pt x="248" y="150"/>
                </a:lnTo>
                <a:lnTo>
                  <a:pt x="248" y="188"/>
                </a:lnTo>
                <a:close/>
                <a:moveTo>
                  <a:pt x="177" y="150"/>
                </a:moveTo>
                <a:lnTo>
                  <a:pt x="206" y="150"/>
                </a:lnTo>
                <a:lnTo>
                  <a:pt x="206" y="188"/>
                </a:lnTo>
                <a:lnTo>
                  <a:pt x="177" y="188"/>
                </a:lnTo>
                <a:lnTo>
                  <a:pt x="177" y="150"/>
                </a:lnTo>
                <a:close/>
                <a:moveTo>
                  <a:pt x="206" y="299"/>
                </a:moveTo>
                <a:lnTo>
                  <a:pt x="177" y="299"/>
                </a:lnTo>
                <a:lnTo>
                  <a:pt x="177" y="263"/>
                </a:lnTo>
                <a:lnTo>
                  <a:pt x="206" y="263"/>
                </a:lnTo>
                <a:lnTo>
                  <a:pt x="206" y="299"/>
                </a:lnTo>
                <a:close/>
                <a:moveTo>
                  <a:pt x="210" y="372"/>
                </a:moveTo>
                <a:lnTo>
                  <a:pt x="210" y="410"/>
                </a:lnTo>
                <a:lnTo>
                  <a:pt x="210" y="413"/>
                </a:lnTo>
                <a:lnTo>
                  <a:pt x="210" y="413"/>
                </a:lnTo>
                <a:lnTo>
                  <a:pt x="177" y="413"/>
                </a:lnTo>
                <a:lnTo>
                  <a:pt x="177" y="413"/>
                </a:lnTo>
                <a:lnTo>
                  <a:pt x="177" y="410"/>
                </a:lnTo>
                <a:lnTo>
                  <a:pt x="177" y="372"/>
                </a:lnTo>
                <a:lnTo>
                  <a:pt x="177" y="370"/>
                </a:lnTo>
                <a:lnTo>
                  <a:pt x="177" y="370"/>
                </a:lnTo>
                <a:lnTo>
                  <a:pt x="210" y="370"/>
                </a:lnTo>
                <a:lnTo>
                  <a:pt x="210" y="370"/>
                </a:lnTo>
                <a:lnTo>
                  <a:pt x="210" y="372"/>
                </a:lnTo>
                <a:close/>
                <a:moveTo>
                  <a:pt x="220" y="263"/>
                </a:moveTo>
                <a:lnTo>
                  <a:pt x="248" y="263"/>
                </a:lnTo>
                <a:lnTo>
                  <a:pt x="248" y="299"/>
                </a:lnTo>
                <a:lnTo>
                  <a:pt x="220" y="299"/>
                </a:lnTo>
                <a:lnTo>
                  <a:pt x="220" y="263"/>
                </a:lnTo>
                <a:close/>
                <a:moveTo>
                  <a:pt x="286" y="455"/>
                </a:moveTo>
                <a:lnTo>
                  <a:pt x="227" y="455"/>
                </a:lnTo>
                <a:lnTo>
                  <a:pt x="227" y="372"/>
                </a:lnTo>
                <a:lnTo>
                  <a:pt x="286" y="372"/>
                </a:lnTo>
                <a:lnTo>
                  <a:pt x="286" y="455"/>
                </a:lnTo>
                <a:close/>
                <a:moveTo>
                  <a:pt x="293" y="299"/>
                </a:moveTo>
                <a:lnTo>
                  <a:pt x="262" y="299"/>
                </a:lnTo>
                <a:lnTo>
                  <a:pt x="262" y="263"/>
                </a:lnTo>
                <a:lnTo>
                  <a:pt x="293" y="263"/>
                </a:lnTo>
                <a:lnTo>
                  <a:pt x="293" y="299"/>
                </a:lnTo>
                <a:close/>
                <a:moveTo>
                  <a:pt x="293" y="188"/>
                </a:moveTo>
                <a:lnTo>
                  <a:pt x="262" y="188"/>
                </a:lnTo>
                <a:lnTo>
                  <a:pt x="262" y="150"/>
                </a:lnTo>
                <a:lnTo>
                  <a:pt x="293" y="150"/>
                </a:lnTo>
                <a:lnTo>
                  <a:pt x="293" y="188"/>
                </a:lnTo>
                <a:close/>
                <a:moveTo>
                  <a:pt x="336" y="372"/>
                </a:moveTo>
                <a:lnTo>
                  <a:pt x="336" y="410"/>
                </a:lnTo>
                <a:lnTo>
                  <a:pt x="336" y="413"/>
                </a:lnTo>
                <a:lnTo>
                  <a:pt x="333" y="413"/>
                </a:lnTo>
                <a:lnTo>
                  <a:pt x="303" y="413"/>
                </a:lnTo>
                <a:lnTo>
                  <a:pt x="300" y="413"/>
                </a:lnTo>
                <a:lnTo>
                  <a:pt x="300" y="410"/>
                </a:lnTo>
                <a:lnTo>
                  <a:pt x="300" y="372"/>
                </a:lnTo>
                <a:lnTo>
                  <a:pt x="300" y="370"/>
                </a:lnTo>
                <a:lnTo>
                  <a:pt x="303" y="370"/>
                </a:lnTo>
                <a:lnTo>
                  <a:pt x="333" y="370"/>
                </a:lnTo>
                <a:lnTo>
                  <a:pt x="336" y="370"/>
                </a:lnTo>
                <a:lnTo>
                  <a:pt x="336" y="372"/>
                </a:lnTo>
                <a:close/>
                <a:moveTo>
                  <a:pt x="336" y="299"/>
                </a:moveTo>
                <a:lnTo>
                  <a:pt x="307" y="299"/>
                </a:lnTo>
                <a:lnTo>
                  <a:pt x="307" y="263"/>
                </a:lnTo>
                <a:lnTo>
                  <a:pt x="336" y="263"/>
                </a:lnTo>
                <a:lnTo>
                  <a:pt x="336" y="299"/>
                </a:lnTo>
                <a:close/>
                <a:moveTo>
                  <a:pt x="336" y="188"/>
                </a:moveTo>
                <a:lnTo>
                  <a:pt x="307" y="188"/>
                </a:lnTo>
                <a:lnTo>
                  <a:pt x="307" y="150"/>
                </a:lnTo>
                <a:lnTo>
                  <a:pt x="336" y="150"/>
                </a:lnTo>
                <a:lnTo>
                  <a:pt x="336" y="18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60" name="Google Shape;7360;p149"/>
          <p:cNvSpPr/>
          <p:nvPr/>
        </p:nvSpPr>
        <p:spPr>
          <a:xfrm>
            <a:off x="3253742" y="2017623"/>
            <a:ext cx="521541" cy="543130"/>
          </a:xfrm>
          <a:custGeom>
            <a:avLst/>
            <a:gdLst/>
            <a:ahLst/>
            <a:cxnLst/>
            <a:rect l="l" t="t" r="r" b="b"/>
            <a:pathLst>
              <a:path w="194" h="202" extrusionOk="0">
                <a:moveTo>
                  <a:pt x="69" y="102"/>
                </a:moveTo>
                <a:cubicBezTo>
                  <a:pt x="52" y="102"/>
                  <a:pt x="38" y="115"/>
                  <a:pt x="38" y="133"/>
                </a:cubicBezTo>
                <a:cubicBezTo>
                  <a:pt x="38" y="150"/>
                  <a:pt x="52" y="164"/>
                  <a:pt x="69" y="164"/>
                </a:cubicBezTo>
                <a:cubicBezTo>
                  <a:pt x="86" y="164"/>
                  <a:pt x="100" y="150"/>
                  <a:pt x="100" y="133"/>
                </a:cubicBezTo>
                <a:cubicBezTo>
                  <a:pt x="100" y="115"/>
                  <a:pt x="86" y="102"/>
                  <a:pt x="69" y="102"/>
                </a:cubicBezTo>
                <a:moveTo>
                  <a:pt x="69" y="154"/>
                </a:moveTo>
                <a:cubicBezTo>
                  <a:pt x="57" y="154"/>
                  <a:pt x="48" y="144"/>
                  <a:pt x="48" y="133"/>
                </a:cubicBezTo>
                <a:cubicBezTo>
                  <a:pt x="48" y="121"/>
                  <a:pt x="57" y="112"/>
                  <a:pt x="69" y="112"/>
                </a:cubicBezTo>
                <a:cubicBezTo>
                  <a:pt x="80" y="112"/>
                  <a:pt x="90" y="121"/>
                  <a:pt x="90" y="133"/>
                </a:cubicBezTo>
                <a:cubicBezTo>
                  <a:pt x="90" y="144"/>
                  <a:pt x="80" y="154"/>
                  <a:pt x="69" y="154"/>
                </a:cubicBezTo>
                <a:moveTo>
                  <a:pt x="138" y="114"/>
                </a:moveTo>
                <a:cubicBezTo>
                  <a:pt x="136" y="108"/>
                  <a:pt x="134" y="102"/>
                  <a:pt x="131" y="97"/>
                </a:cubicBezTo>
                <a:cubicBezTo>
                  <a:pt x="124" y="100"/>
                  <a:pt x="115" y="99"/>
                  <a:pt x="109" y="93"/>
                </a:cubicBezTo>
                <a:cubicBezTo>
                  <a:pt x="103" y="87"/>
                  <a:pt x="101" y="78"/>
                  <a:pt x="105" y="71"/>
                </a:cubicBezTo>
                <a:cubicBezTo>
                  <a:pt x="99" y="68"/>
                  <a:pt x="94" y="65"/>
                  <a:pt x="87" y="64"/>
                </a:cubicBezTo>
                <a:cubicBezTo>
                  <a:pt x="85" y="71"/>
                  <a:pt x="77" y="76"/>
                  <a:pt x="69" y="76"/>
                </a:cubicBezTo>
                <a:cubicBezTo>
                  <a:pt x="60" y="76"/>
                  <a:pt x="53" y="71"/>
                  <a:pt x="51" y="64"/>
                </a:cubicBezTo>
                <a:cubicBezTo>
                  <a:pt x="44" y="65"/>
                  <a:pt x="39" y="68"/>
                  <a:pt x="33" y="71"/>
                </a:cubicBezTo>
                <a:cubicBezTo>
                  <a:pt x="36" y="78"/>
                  <a:pt x="35" y="87"/>
                  <a:pt x="29" y="93"/>
                </a:cubicBezTo>
                <a:cubicBezTo>
                  <a:pt x="23" y="99"/>
                  <a:pt x="14" y="100"/>
                  <a:pt x="7" y="97"/>
                </a:cubicBezTo>
                <a:cubicBezTo>
                  <a:pt x="4" y="102"/>
                  <a:pt x="2" y="108"/>
                  <a:pt x="0" y="114"/>
                </a:cubicBezTo>
                <a:cubicBezTo>
                  <a:pt x="7" y="117"/>
                  <a:pt x="13" y="124"/>
                  <a:pt x="13" y="133"/>
                </a:cubicBezTo>
                <a:cubicBezTo>
                  <a:pt x="13" y="141"/>
                  <a:pt x="7" y="148"/>
                  <a:pt x="0" y="151"/>
                </a:cubicBezTo>
                <a:cubicBezTo>
                  <a:pt x="2" y="157"/>
                  <a:pt x="4" y="163"/>
                  <a:pt x="7" y="168"/>
                </a:cubicBezTo>
                <a:cubicBezTo>
                  <a:pt x="14" y="165"/>
                  <a:pt x="23" y="166"/>
                  <a:pt x="29" y="172"/>
                </a:cubicBezTo>
                <a:cubicBezTo>
                  <a:pt x="35" y="178"/>
                  <a:pt x="36" y="187"/>
                  <a:pt x="33" y="194"/>
                </a:cubicBezTo>
                <a:cubicBezTo>
                  <a:pt x="39" y="198"/>
                  <a:pt x="44" y="200"/>
                  <a:pt x="51" y="202"/>
                </a:cubicBezTo>
                <a:cubicBezTo>
                  <a:pt x="53" y="194"/>
                  <a:pt x="60" y="189"/>
                  <a:pt x="69" y="189"/>
                </a:cubicBezTo>
                <a:cubicBezTo>
                  <a:pt x="77" y="189"/>
                  <a:pt x="85" y="194"/>
                  <a:pt x="87" y="202"/>
                </a:cubicBezTo>
                <a:cubicBezTo>
                  <a:pt x="94" y="200"/>
                  <a:pt x="99" y="198"/>
                  <a:pt x="105" y="194"/>
                </a:cubicBezTo>
                <a:cubicBezTo>
                  <a:pt x="101" y="187"/>
                  <a:pt x="103" y="178"/>
                  <a:pt x="109" y="172"/>
                </a:cubicBezTo>
                <a:cubicBezTo>
                  <a:pt x="115" y="166"/>
                  <a:pt x="124" y="165"/>
                  <a:pt x="131" y="168"/>
                </a:cubicBezTo>
                <a:cubicBezTo>
                  <a:pt x="134" y="163"/>
                  <a:pt x="136" y="157"/>
                  <a:pt x="138" y="151"/>
                </a:cubicBezTo>
                <a:cubicBezTo>
                  <a:pt x="130" y="148"/>
                  <a:pt x="125" y="141"/>
                  <a:pt x="125" y="133"/>
                </a:cubicBezTo>
                <a:cubicBezTo>
                  <a:pt x="125" y="124"/>
                  <a:pt x="130" y="117"/>
                  <a:pt x="138" y="114"/>
                </a:cubicBezTo>
                <a:moveTo>
                  <a:pt x="69" y="167"/>
                </a:moveTo>
                <a:cubicBezTo>
                  <a:pt x="50" y="167"/>
                  <a:pt x="35" y="152"/>
                  <a:pt x="35" y="133"/>
                </a:cubicBezTo>
                <a:cubicBezTo>
                  <a:pt x="35" y="114"/>
                  <a:pt x="50" y="98"/>
                  <a:pt x="69" y="98"/>
                </a:cubicBezTo>
                <a:cubicBezTo>
                  <a:pt x="88" y="98"/>
                  <a:pt x="103" y="114"/>
                  <a:pt x="103" y="133"/>
                </a:cubicBezTo>
                <a:cubicBezTo>
                  <a:pt x="103" y="152"/>
                  <a:pt x="88" y="167"/>
                  <a:pt x="69" y="167"/>
                </a:cubicBezTo>
                <a:moveTo>
                  <a:pt x="187" y="40"/>
                </a:moveTo>
                <a:cubicBezTo>
                  <a:pt x="187" y="35"/>
                  <a:pt x="190" y="31"/>
                  <a:pt x="194" y="29"/>
                </a:cubicBezTo>
                <a:cubicBezTo>
                  <a:pt x="193" y="26"/>
                  <a:pt x="192" y="22"/>
                  <a:pt x="190" y="19"/>
                </a:cubicBezTo>
                <a:cubicBezTo>
                  <a:pt x="186" y="21"/>
                  <a:pt x="181" y="21"/>
                  <a:pt x="177" y="17"/>
                </a:cubicBezTo>
                <a:cubicBezTo>
                  <a:pt x="174" y="14"/>
                  <a:pt x="173" y="8"/>
                  <a:pt x="175" y="4"/>
                </a:cubicBezTo>
                <a:cubicBezTo>
                  <a:pt x="172" y="2"/>
                  <a:pt x="169" y="1"/>
                  <a:pt x="165" y="0"/>
                </a:cubicBezTo>
                <a:cubicBezTo>
                  <a:pt x="164" y="4"/>
                  <a:pt x="159" y="8"/>
                  <a:pt x="155" y="8"/>
                </a:cubicBezTo>
                <a:cubicBezTo>
                  <a:pt x="150" y="8"/>
                  <a:pt x="145" y="4"/>
                  <a:pt x="144" y="0"/>
                </a:cubicBezTo>
                <a:cubicBezTo>
                  <a:pt x="140" y="1"/>
                  <a:pt x="137" y="2"/>
                  <a:pt x="134" y="4"/>
                </a:cubicBezTo>
                <a:cubicBezTo>
                  <a:pt x="136" y="8"/>
                  <a:pt x="135" y="14"/>
                  <a:pt x="132" y="17"/>
                </a:cubicBezTo>
                <a:cubicBezTo>
                  <a:pt x="128" y="21"/>
                  <a:pt x="123" y="21"/>
                  <a:pt x="119" y="19"/>
                </a:cubicBezTo>
                <a:cubicBezTo>
                  <a:pt x="117" y="22"/>
                  <a:pt x="116" y="26"/>
                  <a:pt x="115" y="29"/>
                </a:cubicBezTo>
                <a:cubicBezTo>
                  <a:pt x="119" y="31"/>
                  <a:pt x="122" y="35"/>
                  <a:pt x="122" y="40"/>
                </a:cubicBezTo>
                <a:cubicBezTo>
                  <a:pt x="122" y="45"/>
                  <a:pt x="119" y="49"/>
                  <a:pt x="115" y="51"/>
                </a:cubicBezTo>
                <a:cubicBezTo>
                  <a:pt x="116" y="54"/>
                  <a:pt x="117" y="58"/>
                  <a:pt x="119" y="61"/>
                </a:cubicBezTo>
                <a:cubicBezTo>
                  <a:pt x="123" y="59"/>
                  <a:pt x="128" y="59"/>
                  <a:pt x="132" y="63"/>
                </a:cubicBezTo>
                <a:cubicBezTo>
                  <a:pt x="135" y="66"/>
                  <a:pt x="136" y="72"/>
                  <a:pt x="134" y="76"/>
                </a:cubicBezTo>
                <a:cubicBezTo>
                  <a:pt x="137" y="78"/>
                  <a:pt x="140" y="79"/>
                  <a:pt x="144" y="80"/>
                </a:cubicBezTo>
                <a:cubicBezTo>
                  <a:pt x="145" y="76"/>
                  <a:pt x="150" y="72"/>
                  <a:pt x="155" y="72"/>
                </a:cubicBezTo>
                <a:cubicBezTo>
                  <a:pt x="159" y="72"/>
                  <a:pt x="164" y="76"/>
                  <a:pt x="165" y="80"/>
                </a:cubicBezTo>
                <a:cubicBezTo>
                  <a:pt x="169" y="79"/>
                  <a:pt x="172" y="78"/>
                  <a:pt x="175" y="76"/>
                </a:cubicBezTo>
                <a:cubicBezTo>
                  <a:pt x="173" y="72"/>
                  <a:pt x="174" y="66"/>
                  <a:pt x="177" y="63"/>
                </a:cubicBezTo>
                <a:cubicBezTo>
                  <a:pt x="181" y="59"/>
                  <a:pt x="186" y="59"/>
                  <a:pt x="190" y="61"/>
                </a:cubicBezTo>
                <a:cubicBezTo>
                  <a:pt x="192" y="58"/>
                  <a:pt x="193" y="54"/>
                  <a:pt x="194" y="51"/>
                </a:cubicBezTo>
                <a:cubicBezTo>
                  <a:pt x="190" y="49"/>
                  <a:pt x="187" y="45"/>
                  <a:pt x="187" y="40"/>
                </a:cubicBezTo>
                <a:moveTo>
                  <a:pt x="155" y="57"/>
                </a:moveTo>
                <a:cubicBezTo>
                  <a:pt x="145" y="57"/>
                  <a:pt x="137" y="49"/>
                  <a:pt x="137" y="40"/>
                </a:cubicBezTo>
                <a:cubicBezTo>
                  <a:pt x="137" y="31"/>
                  <a:pt x="145" y="23"/>
                  <a:pt x="155" y="23"/>
                </a:cubicBezTo>
                <a:cubicBezTo>
                  <a:pt x="164" y="23"/>
                  <a:pt x="172" y="31"/>
                  <a:pt x="172" y="40"/>
                </a:cubicBezTo>
                <a:cubicBezTo>
                  <a:pt x="172" y="49"/>
                  <a:pt x="164" y="57"/>
                  <a:pt x="155" y="57"/>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61" name="Google Shape;7361;p149"/>
          <p:cNvSpPr/>
          <p:nvPr/>
        </p:nvSpPr>
        <p:spPr>
          <a:xfrm>
            <a:off x="3309985" y="5133111"/>
            <a:ext cx="409055" cy="496709"/>
          </a:xfrm>
          <a:custGeom>
            <a:avLst/>
            <a:gdLst/>
            <a:ahLst/>
            <a:cxnLst/>
            <a:rect l="l" t="t" r="r" b="b"/>
            <a:pathLst>
              <a:path w="142" h="173" extrusionOk="0">
                <a:moveTo>
                  <a:pt x="23" y="82"/>
                </a:moveTo>
                <a:cubicBezTo>
                  <a:pt x="35" y="82"/>
                  <a:pt x="35" y="82"/>
                  <a:pt x="35" y="82"/>
                </a:cubicBezTo>
                <a:cubicBezTo>
                  <a:pt x="35" y="95"/>
                  <a:pt x="35" y="95"/>
                  <a:pt x="35" y="95"/>
                </a:cubicBezTo>
                <a:cubicBezTo>
                  <a:pt x="23" y="95"/>
                  <a:pt x="23" y="95"/>
                  <a:pt x="23" y="95"/>
                </a:cubicBezTo>
                <a:lnTo>
                  <a:pt x="23" y="82"/>
                </a:lnTo>
                <a:close/>
                <a:moveTo>
                  <a:pt x="23" y="139"/>
                </a:moveTo>
                <a:cubicBezTo>
                  <a:pt x="35" y="139"/>
                  <a:pt x="35" y="139"/>
                  <a:pt x="35" y="139"/>
                </a:cubicBezTo>
                <a:cubicBezTo>
                  <a:pt x="35" y="127"/>
                  <a:pt x="35" y="127"/>
                  <a:pt x="35" y="127"/>
                </a:cubicBezTo>
                <a:cubicBezTo>
                  <a:pt x="23" y="127"/>
                  <a:pt x="23" y="127"/>
                  <a:pt x="23" y="127"/>
                </a:cubicBezTo>
                <a:lnTo>
                  <a:pt x="23" y="139"/>
                </a:lnTo>
                <a:close/>
                <a:moveTo>
                  <a:pt x="23" y="73"/>
                </a:moveTo>
                <a:cubicBezTo>
                  <a:pt x="35" y="73"/>
                  <a:pt x="35" y="73"/>
                  <a:pt x="35" y="73"/>
                </a:cubicBezTo>
                <a:cubicBezTo>
                  <a:pt x="35" y="60"/>
                  <a:pt x="35" y="60"/>
                  <a:pt x="35" y="60"/>
                </a:cubicBezTo>
                <a:cubicBezTo>
                  <a:pt x="23" y="60"/>
                  <a:pt x="23" y="60"/>
                  <a:pt x="23" y="60"/>
                </a:cubicBezTo>
                <a:lnTo>
                  <a:pt x="23" y="73"/>
                </a:lnTo>
                <a:close/>
                <a:moveTo>
                  <a:pt x="23" y="117"/>
                </a:moveTo>
                <a:cubicBezTo>
                  <a:pt x="35" y="117"/>
                  <a:pt x="35" y="117"/>
                  <a:pt x="35" y="117"/>
                </a:cubicBezTo>
                <a:cubicBezTo>
                  <a:pt x="35" y="104"/>
                  <a:pt x="35" y="104"/>
                  <a:pt x="35" y="104"/>
                </a:cubicBezTo>
                <a:cubicBezTo>
                  <a:pt x="23" y="104"/>
                  <a:pt x="23" y="104"/>
                  <a:pt x="23" y="104"/>
                </a:cubicBezTo>
                <a:lnTo>
                  <a:pt x="23" y="117"/>
                </a:lnTo>
                <a:close/>
                <a:moveTo>
                  <a:pt x="44" y="139"/>
                </a:moveTo>
                <a:cubicBezTo>
                  <a:pt x="119" y="139"/>
                  <a:pt x="119" y="139"/>
                  <a:pt x="119" y="139"/>
                </a:cubicBezTo>
                <a:cubicBezTo>
                  <a:pt x="119" y="132"/>
                  <a:pt x="119" y="132"/>
                  <a:pt x="119" y="132"/>
                </a:cubicBezTo>
                <a:cubicBezTo>
                  <a:pt x="44" y="132"/>
                  <a:pt x="44" y="132"/>
                  <a:pt x="44" y="132"/>
                </a:cubicBezTo>
                <a:lnTo>
                  <a:pt x="44" y="139"/>
                </a:lnTo>
                <a:close/>
                <a:moveTo>
                  <a:pt x="44" y="73"/>
                </a:moveTo>
                <a:cubicBezTo>
                  <a:pt x="119" y="73"/>
                  <a:pt x="119" y="73"/>
                  <a:pt x="119" y="73"/>
                </a:cubicBezTo>
                <a:cubicBezTo>
                  <a:pt x="119" y="65"/>
                  <a:pt x="119" y="65"/>
                  <a:pt x="119" y="65"/>
                </a:cubicBezTo>
                <a:cubicBezTo>
                  <a:pt x="44" y="65"/>
                  <a:pt x="44" y="65"/>
                  <a:pt x="44" y="65"/>
                </a:cubicBezTo>
                <a:lnTo>
                  <a:pt x="44" y="73"/>
                </a:lnTo>
                <a:close/>
                <a:moveTo>
                  <a:pt x="44" y="95"/>
                </a:moveTo>
                <a:cubicBezTo>
                  <a:pt x="119" y="95"/>
                  <a:pt x="119" y="95"/>
                  <a:pt x="119" y="95"/>
                </a:cubicBezTo>
                <a:cubicBezTo>
                  <a:pt x="119" y="88"/>
                  <a:pt x="119" y="88"/>
                  <a:pt x="119" y="88"/>
                </a:cubicBezTo>
                <a:cubicBezTo>
                  <a:pt x="44" y="88"/>
                  <a:pt x="44" y="88"/>
                  <a:pt x="44" y="88"/>
                </a:cubicBezTo>
                <a:lnTo>
                  <a:pt x="44" y="95"/>
                </a:lnTo>
                <a:close/>
                <a:moveTo>
                  <a:pt x="44" y="117"/>
                </a:moveTo>
                <a:cubicBezTo>
                  <a:pt x="119" y="117"/>
                  <a:pt x="119" y="117"/>
                  <a:pt x="119" y="117"/>
                </a:cubicBezTo>
                <a:cubicBezTo>
                  <a:pt x="119" y="110"/>
                  <a:pt x="119" y="110"/>
                  <a:pt x="119" y="110"/>
                </a:cubicBezTo>
                <a:cubicBezTo>
                  <a:pt x="44" y="110"/>
                  <a:pt x="44" y="110"/>
                  <a:pt x="44" y="110"/>
                </a:cubicBezTo>
                <a:lnTo>
                  <a:pt x="44" y="117"/>
                </a:lnTo>
                <a:close/>
                <a:moveTo>
                  <a:pt x="142" y="44"/>
                </a:moveTo>
                <a:cubicBezTo>
                  <a:pt x="142" y="164"/>
                  <a:pt x="142" y="164"/>
                  <a:pt x="142" y="164"/>
                </a:cubicBezTo>
                <a:cubicBezTo>
                  <a:pt x="142" y="169"/>
                  <a:pt x="137" y="173"/>
                  <a:pt x="133" y="173"/>
                </a:cubicBezTo>
                <a:cubicBezTo>
                  <a:pt x="9" y="173"/>
                  <a:pt x="9" y="173"/>
                  <a:pt x="9" y="173"/>
                </a:cubicBezTo>
                <a:cubicBezTo>
                  <a:pt x="4" y="173"/>
                  <a:pt x="0" y="169"/>
                  <a:pt x="0" y="164"/>
                </a:cubicBezTo>
                <a:cubicBezTo>
                  <a:pt x="0" y="9"/>
                  <a:pt x="0" y="9"/>
                  <a:pt x="0" y="9"/>
                </a:cubicBezTo>
                <a:cubicBezTo>
                  <a:pt x="0" y="4"/>
                  <a:pt x="4" y="0"/>
                  <a:pt x="9" y="0"/>
                </a:cubicBezTo>
                <a:cubicBezTo>
                  <a:pt x="97" y="0"/>
                  <a:pt x="97" y="0"/>
                  <a:pt x="97" y="0"/>
                </a:cubicBezTo>
                <a:cubicBezTo>
                  <a:pt x="97" y="0"/>
                  <a:pt x="97" y="0"/>
                  <a:pt x="97" y="0"/>
                </a:cubicBezTo>
                <a:cubicBezTo>
                  <a:pt x="99" y="0"/>
                  <a:pt x="100" y="1"/>
                  <a:pt x="101" y="2"/>
                </a:cubicBezTo>
                <a:cubicBezTo>
                  <a:pt x="139" y="39"/>
                  <a:pt x="139" y="39"/>
                  <a:pt x="139" y="39"/>
                </a:cubicBezTo>
                <a:cubicBezTo>
                  <a:pt x="141" y="41"/>
                  <a:pt x="141" y="42"/>
                  <a:pt x="141" y="44"/>
                </a:cubicBezTo>
                <a:cubicBezTo>
                  <a:pt x="142" y="44"/>
                  <a:pt x="142" y="44"/>
                  <a:pt x="142" y="44"/>
                </a:cubicBezTo>
                <a:moveTo>
                  <a:pt x="103" y="36"/>
                </a:moveTo>
                <a:cubicBezTo>
                  <a:pt x="103" y="38"/>
                  <a:pt x="104" y="39"/>
                  <a:pt x="106" y="39"/>
                </a:cubicBezTo>
                <a:cubicBezTo>
                  <a:pt x="124" y="39"/>
                  <a:pt x="124" y="39"/>
                  <a:pt x="124" y="39"/>
                </a:cubicBezTo>
                <a:cubicBezTo>
                  <a:pt x="103" y="18"/>
                  <a:pt x="103" y="18"/>
                  <a:pt x="103" y="18"/>
                </a:cubicBezTo>
                <a:lnTo>
                  <a:pt x="103" y="36"/>
                </a:lnTo>
                <a:close/>
                <a:moveTo>
                  <a:pt x="131" y="50"/>
                </a:moveTo>
                <a:cubicBezTo>
                  <a:pt x="106" y="50"/>
                  <a:pt x="106" y="50"/>
                  <a:pt x="106" y="50"/>
                </a:cubicBezTo>
                <a:cubicBezTo>
                  <a:pt x="98" y="50"/>
                  <a:pt x="92" y="44"/>
                  <a:pt x="92" y="36"/>
                </a:cubicBezTo>
                <a:cubicBezTo>
                  <a:pt x="92" y="11"/>
                  <a:pt x="92" y="11"/>
                  <a:pt x="92" y="11"/>
                </a:cubicBezTo>
                <a:cubicBezTo>
                  <a:pt x="11" y="11"/>
                  <a:pt x="11" y="11"/>
                  <a:pt x="11" y="11"/>
                </a:cubicBezTo>
                <a:cubicBezTo>
                  <a:pt x="11" y="162"/>
                  <a:pt x="11" y="162"/>
                  <a:pt x="11" y="162"/>
                </a:cubicBezTo>
                <a:cubicBezTo>
                  <a:pt x="131" y="162"/>
                  <a:pt x="131" y="162"/>
                  <a:pt x="131" y="162"/>
                </a:cubicBezTo>
                <a:lnTo>
                  <a:pt x="131" y="5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62" name="Google Shape;7362;p149"/>
          <p:cNvSpPr/>
          <p:nvPr/>
        </p:nvSpPr>
        <p:spPr>
          <a:xfrm>
            <a:off x="3246214" y="3653406"/>
            <a:ext cx="536597" cy="452940"/>
          </a:xfrm>
          <a:custGeom>
            <a:avLst/>
            <a:gdLst/>
            <a:ahLst/>
            <a:cxnLst/>
            <a:rect l="l" t="t" r="r" b="b"/>
            <a:pathLst>
              <a:path w="190" h="160" extrusionOk="0">
                <a:moveTo>
                  <a:pt x="17" y="83"/>
                </a:moveTo>
                <a:cubicBezTo>
                  <a:pt x="62" y="83"/>
                  <a:pt x="62" y="83"/>
                  <a:pt x="62" y="83"/>
                </a:cubicBezTo>
                <a:cubicBezTo>
                  <a:pt x="62" y="95"/>
                  <a:pt x="62" y="95"/>
                  <a:pt x="62" y="95"/>
                </a:cubicBezTo>
                <a:cubicBezTo>
                  <a:pt x="47" y="95"/>
                  <a:pt x="47" y="95"/>
                  <a:pt x="47" y="95"/>
                </a:cubicBezTo>
                <a:cubicBezTo>
                  <a:pt x="23" y="119"/>
                  <a:pt x="23" y="119"/>
                  <a:pt x="23" y="119"/>
                </a:cubicBezTo>
                <a:cubicBezTo>
                  <a:pt x="23" y="95"/>
                  <a:pt x="23" y="95"/>
                  <a:pt x="23" y="95"/>
                </a:cubicBezTo>
                <a:cubicBezTo>
                  <a:pt x="17" y="95"/>
                  <a:pt x="17" y="95"/>
                  <a:pt x="17" y="95"/>
                </a:cubicBezTo>
                <a:cubicBezTo>
                  <a:pt x="7" y="95"/>
                  <a:pt x="0" y="87"/>
                  <a:pt x="0" y="77"/>
                </a:cubicBezTo>
                <a:cubicBezTo>
                  <a:pt x="0" y="17"/>
                  <a:pt x="0" y="17"/>
                  <a:pt x="0" y="17"/>
                </a:cubicBezTo>
                <a:cubicBezTo>
                  <a:pt x="0" y="7"/>
                  <a:pt x="7" y="0"/>
                  <a:pt x="17" y="0"/>
                </a:cubicBezTo>
                <a:cubicBezTo>
                  <a:pt x="105" y="0"/>
                  <a:pt x="105" y="0"/>
                  <a:pt x="105" y="0"/>
                </a:cubicBezTo>
                <a:cubicBezTo>
                  <a:pt x="114" y="0"/>
                  <a:pt x="122" y="7"/>
                  <a:pt x="122" y="17"/>
                </a:cubicBezTo>
                <a:cubicBezTo>
                  <a:pt x="122" y="35"/>
                  <a:pt x="122" y="35"/>
                  <a:pt x="122" y="35"/>
                </a:cubicBezTo>
                <a:cubicBezTo>
                  <a:pt x="110" y="35"/>
                  <a:pt x="110" y="35"/>
                  <a:pt x="110" y="35"/>
                </a:cubicBezTo>
                <a:cubicBezTo>
                  <a:pt x="110" y="17"/>
                  <a:pt x="110" y="17"/>
                  <a:pt x="110" y="17"/>
                </a:cubicBezTo>
                <a:cubicBezTo>
                  <a:pt x="110" y="14"/>
                  <a:pt x="108" y="11"/>
                  <a:pt x="105" y="11"/>
                </a:cubicBezTo>
                <a:cubicBezTo>
                  <a:pt x="17" y="11"/>
                  <a:pt x="17" y="11"/>
                  <a:pt x="17" y="11"/>
                </a:cubicBezTo>
                <a:cubicBezTo>
                  <a:pt x="14" y="11"/>
                  <a:pt x="11" y="14"/>
                  <a:pt x="11" y="17"/>
                </a:cubicBezTo>
                <a:cubicBezTo>
                  <a:pt x="11" y="77"/>
                  <a:pt x="11" y="77"/>
                  <a:pt x="11" y="77"/>
                </a:cubicBezTo>
                <a:cubicBezTo>
                  <a:pt x="11" y="80"/>
                  <a:pt x="14" y="83"/>
                  <a:pt x="17" y="83"/>
                </a:cubicBezTo>
                <a:close/>
                <a:moveTo>
                  <a:pt x="190" y="58"/>
                </a:moveTo>
                <a:cubicBezTo>
                  <a:pt x="190" y="119"/>
                  <a:pt x="190" y="119"/>
                  <a:pt x="190" y="119"/>
                </a:cubicBezTo>
                <a:cubicBezTo>
                  <a:pt x="190" y="128"/>
                  <a:pt x="183" y="136"/>
                  <a:pt x="173" y="136"/>
                </a:cubicBezTo>
                <a:cubicBezTo>
                  <a:pt x="167" y="136"/>
                  <a:pt x="167" y="136"/>
                  <a:pt x="167" y="136"/>
                </a:cubicBezTo>
                <a:cubicBezTo>
                  <a:pt x="167" y="160"/>
                  <a:pt x="167" y="160"/>
                  <a:pt x="167" y="160"/>
                </a:cubicBezTo>
                <a:cubicBezTo>
                  <a:pt x="143" y="136"/>
                  <a:pt x="143" y="136"/>
                  <a:pt x="143" y="136"/>
                </a:cubicBezTo>
                <a:cubicBezTo>
                  <a:pt x="85" y="136"/>
                  <a:pt x="85" y="136"/>
                  <a:pt x="85" y="136"/>
                </a:cubicBezTo>
                <a:cubicBezTo>
                  <a:pt x="76" y="136"/>
                  <a:pt x="68" y="128"/>
                  <a:pt x="68" y="119"/>
                </a:cubicBezTo>
                <a:cubicBezTo>
                  <a:pt x="68" y="58"/>
                  <a:pt x="68" y="58"/>
                  <a:pt x="68" y="58"/>
                </a:cubicBezTo>
                <a:cubicBezTo>
                  <a:pt x="68" y="49"/>
                  <a:pt x="76" y="41"/>
                  <a:pt x="85" y="41"/>
                </a:cubicBezTo>
                <a:cubicBezTo>
                  <a:pt x="173" y="41"/>
                  <a:pt x="173" y="41"/>
                  <a:pt x="173" y="41"/>
                </a:cubicBezTo>
                <a:cubicBezTo>
                  <a:pt x="183" y="41"/>
                  <a:pt x="190" y="49"/>
                  <a:pt x="190" y="58"/>
                </a:cubicBezTo>
                <a:close/>
                <a:moveTo>
                  <a:pt x="179" y="58"/>
                </a:moveTo>
                <a:cubicBezTo>
                  <a:pt x="179" y="55"/>
                  <a:pt x="176" y="53"/>
                  <a:pt x="173" y="53"/>
                </a:cubicBezTo>
                <a:cubicBezTo>
                  <a:pt x="85" y="53"/>
                  <a:pt x="85" y="53"/>
                  <a:pt x="85" y="53"/>
                </a:cubicBezTo>
                <a:cubicBezTo>
                  <a:pt x="82" y="53"/>
                  <a:pt x="80" y="55"/>
                  <a:pt x="80" y="58"/>
                </a:cubicBezTo>
                <a:cubicBezTo>
                  <a:pt x="80" y="119"/>
                  <a:pt x="80" y="119"/>
                  <a:pt x="80" y="119"/>
                </a:cubicBezTo>
                <a:cubicBezTo>
                  <a:pt x="80" y="122"/>
                  <a:pt x="82" y="124"/>
                  <a:pt x="85" y="124"/>
                </a:cubicBezTo>
                <a:cubicBezTo>
                  <a:pt x="173" y="124"/>
                  <a:pt x="173" y="124"/>
                  <a:pt x="173" y="124"/>
                </a:cubicBezTo>
                <a:cubicBezTo>
                  <a:pt x="176" y="124"/>
                  <a:pt x="179" y="122"/>
                  <a:pt x="179" y="119"/>
                </a:cubicBezTo>
                <a:lnTo>
                  <a:pt x="179" y="58"/>
                </a:lnTo>
                <a:close/>
                <a:moveTo>
                  <a:pt x="160" y="81"/>
                </a:moveTo>
                <a:cubicBezTo>
                  <a:pt x="156" y="81"/>
                  <a:pt x="153" y="84"/>
                  <a:pt x="153" y="88"/>
                </a:cubicBezTo>
                <a:cubicBezTo>
                  <a:pt x="153" y="92"/>
                  <a:pt x="156" y="95"/>
                  <a:pt x="160" y="95"/>
                </a:cubicBezTo>
                <a:cubicBezTo>
                  <a:pt x="165" y="95"/>
                  <a:pt x="168" y="92"/>
                  <a:pt x="168" y="88"/>
                </a:cubicBezTo>
                <a:cubicBezTo>
                  <a:pt x="168" y="84"/>
                  <a:pt x="165" y="81"/>
                  <a:pt x="160" y="81"/>
                </a:cubicBezTo>
                <a:close/>
                <a:moveTo>
                  <a:pt x="129" y="81"/>
                </a:moveTo>
                <a:cubicBezTo>
                  <a:pt x="125" y="81"/>
                  <a:pt x="122" y="84"/>
                  <a:pt x="122" y="88"/>
                </a:cubicBezTo>
                <a:cubicBezTo>
                  <a:pt x="122" y="92"/>
                  <a:pt x="125" y="95"/>
                  <a:pt x="129" y="95"/>
                </a:cubicBezTo>
                <a:cubicBezTo>
                  <a:pt x="133" y="95"/>
                  <a:pt x="136" y="92"/>
                  <a:pt x="136" y="88"/>
                </a:cubicBezTo>
                <a:cubicBezTo>
                  <a:pt x="136" y="84"/>
                  <a:pt x="133" y="81"/>
                  <a:pt x="129" y="81"/>
                </a:cubicBezTo>
                <a:close/>
                <a:moveTo>
                  <a:pt x="98" y="81"/>
                </a:moveTo>
                <a:cubicBezTo>
                  <a:pt x="94" y="81"/>
                  <a:pt x="91" y="84"/>
                  <a:pt x="91" y="88"/>
                </a:cubicBezTo>
                <a:cubicBezTo>
                  <a:pt x="91" y="92"/>
                  <a:pt x="94" y="95"/>
                  <a:pt x="98" y="95"/>
                </a:cubicBezTo>
                <a:cubicBezTo>
                  <a:pt x="102" y="95"/>
                  <a:pt x="105" y="92"/>
                  <a:pt x="105" y="88"/>
                </a:cubicBezTo>
                <a:cubicBezTo>
                  <a:pt x="105" y="84"/>
                  <a:pt x="102" y="81"/>
                  <a:pt x="98" y="8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63" name="Google Shape;7363;p149"/>
          <p:cNvSpPr/>
          <p:nvPr/>
        </p:nvSpPr>
        <p:spPr>
          <a:xfrm>
            <a:off x="948128" y="3618270"/>
            <a:ext cx="495318" cy="470277"/>
          </a:xfrm>
          <a:custGeom>
            <a:avLst/>
            <a:gdLst/>
            <a:ahLst/>
            <a:cxnLst/>
            <a:rect l="l" t="t" r="r" b="b"/>
            <a:pathLst>
              <a:path w="268" h="254" extrusionOk="0">
                <a:moveTo>
                  <a:pt x="257" y="234"/>
                </a:moveTo>
                <a:cubicBezTo>
                  <a:pt x="245" y="234"/>
                  <a:pt x="245" y="234"/>
                  <a:pt x="245" y="234"/>
                </a:cubicBezTo>
                <a:cubicBezTo>
                  <a:pt x="157" y="21"/>
                  <a:pt x="157" y="21"/>
                  <a:pt x="157" y="21"/>
                </a:cubicBezTo>
                <a:cubicBezTo>
                  <a:pt x="149" y="3"/>
                  <a:pt x="139" y="0"/>
                  <a:pt x="134" y="0"/>
                </a:cubicBezTo>
                <a:cubicBezTo>
                  <a:pt x="128" y="0"/>
                  <a:pt x="118" y="3"/>
                  <a:pt x="111" y="21"/>
                </a:cubicBezTo>
                <a:cubicBezTo>
                  <a:pt x="23" y="234"/>
                  <a:pt x="23" y="234"/>
                  <a:pt x="23" y="234"/>
                </a:cubicBezTo>
                <a:cubicBezTo>
                  <a:pt x="11" y="234"/>
                  <a:pt x="11" y="234"/>
                  <a:pt x="11" y="234"/>
                </a:cubicBezTo>
                <a:cubicBezTo>
                  <a:pt x="5" y="234"/>
                  <a:pt x="0" y="238"/>
                  <a:pt x="0" y="244"/>
                </a:cubicBezTo>
                <a:cubicBezTo>
                  <a:pt x="0" y="249"/>
                  <a:pt x="5" y="254"/>
                  <a:pt x="11" y="254"/>
                </a:cubicBezTo>
                <a:cubicBezTo>
                  <a:pt x="257" y="254"/>
                  <a:pt x="257" y="254"/>
                  <a:pt x="257" y="254"/>
                </a:cubicBezTo>
                <a:cubicBezTo>
                  <a:pt x="263" y="254"/>
                  <a:pt x="268" y="249"/>
                  <a:pt x="268" y="244"/>
                </a:cubicBezTo>
                <a:cubicBezTo>
                  <a:pt x="268" y="238"/>
                  <a:pt x="263" y="234"/>
                  <a:pt x="257" y="234"/>
                </a:cubicBezTo>
                <a:close/>
                <a:moveTo>
                  <a:pt x="121" y="26"/>
                </a:moveTo>
                <a:cubicBezTo>
                  <a:pt x="125" y="17"/>
                  <a:pt x="130" y="11"/>
                  <a:pt x="134" y="11"/>
                </a:cubicBezTo>
                <a:cubicBezTo>
                  <a:pt x="138" y="11"/>
                  <a:pt x="143" y="17"/>
                  <a:pt x="147" y="26"/>
                </a:cubicBezTo>
                <a:cubicBezTo>
                  <a:pt x="162" y="63"/>
                  <a:pt x="162" y="63"/>
                  <a:pt x="162" y="63"/>
                </a:cubicBezTo>
                <a:cubicBezTo>
                  <a:pt x="106" y="63"/>
                  <a:pt x="106" y="63"/>
                  <a:pt x="106" y="63"/>
                </a:cubicBezTo>
                <a:lnTo>
                  <a:pt x="121" y="26"/>
                </a:lnTo>
                <a:close/>
                <a:moveTo>
                  <a:pt x="58" y="178"/>
                </a:moveTo>
                <a:cubicBezTo>
                  <a:pt x="82" y="120"/>
                  <a:pt x="82" y="120"/>
                  <a:pt x="82" y="120"/>
                </a:cubicBezTo>
                <a:cubicBezTo>
                  <a:pt x="186" y="120"/>
                  <a:pt x="186" y="120"/>
                  <a:pt x="186" y="120"/>
                </a:cubicBezTo>
                <a:cubicBezTo>
                  <a:pt x="209" y="178"/>
                  <a:pt x="209" y="178"/>
                  <a:pt x="209" y="178"/>
                </a:cubicBezTo>
                <a:lnTo>
                  <a:pt x="58" y="17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64" name="Google Shape;7364;p149"/>
          <p:cNvSpPr/>
          <p:nvPr/>
        </p:nvSpPr>
        <p:spPr>
          <a:xfrm>
            <a:off x="8377028" y="2035484"/>
            <a:ext cx="529402" cy="536338"/>
          </a:xfrm>
          <a:custGeom>
            <a:avLst/>
            <a:gdLst/>
            <a:ahLst/>
            <a:cxnLst/>
            <a:rect l="l" t="t" r="r" b="b"/>
            <a:pathLst>
              <a:path w="194" h="196" extrusionOk="0">
                <a:moveTo>
                  <a:pt x="194" y="45"/>
                </a:moveTo>
                <a:cubicBezTo>
                  <a:pt x="194" y="70"/>
                  <a:pt x="174" y="91"/>
                  <a:pt x="148" y="91"/>
                </a:cubicBezTo>
                <a:cubicBezTo>
                  <a:pt x="139" y="91"/>
                  <a:pt x="131" y="88"/>
                  <a:pt x="124" y="84"/>
                </a:cubicBezTo>
                <a:cubicBezTo>
                  <a:pt x="103" y="99"/>
                  <a:pt x="103" y="99"/>
                  <a:pt x="103" y="99"/>
                </a:cubicBezTo>
                <a:cubicBezTo>
                  <a:pt x="113" y="73"/>
                  <a:pt x="113" y="73"/>
                  <a:pt x="113" y="73"/>
                </a:cubicBezTo>
                <a:cubicBezTo>
                  <a:pt x="106" y="66"/>
                  <a:pt x="103" y="56"/>
                  <a:pt x="103" y="45"/>
                </a:cubicBezTo>
                <a:cubicBezTo>
                  <a:pt x="103" y="20"/>
                  <a:pt x="123" y="0"/>
                  <a:pt x="148" y="0"/>
                </a:cubicBezTo>
                <a:cubicBezTo>
                  <a:pt x="174" y="0"/>
                  <a:pt x="194" y="20"/>
                  <a:pt x="194" y="45"/>
                </a:cubicBezTo>
                <a:close/>
                <a:moveTo>
                  <a:pt x="156" y="182"/>
                </a:moveTo>
                <a:cubicBezTo>
                  <a:pt x="12" y="182"/>
                  <a:pt x="12" y="182"/>
                  <a:pt x="12" y="182"/>
                </a:cubicBezTo>
                <a:cubicBezTo>
                  <a:pt x="12" y="68"/>
                  <a:pt x="12" y="68"/>
                  <a:pt x="12" y="68"/>
                </a:cubicBezTo>
                <a:cubicBezTo>
                  <a:pt x="99" y="68"/>
                  <a:pt x="99" y="68"/>
                  <a:pt x="99" y="68"/>
                </a:cubicBezTo>
                <a:cubicBezTo>
                  <a:pt x="97" y="64"/>
                  <a:pt x="96" y="60"/>
                  <a:pt x="95" y="55"/>
                </a:cubicBezTo>
                <a:cubicBezTo>
                  <a:pt x="15" y="55"/>
                  <a:pt x="15" y="55"/>
                  <a:pt x="15" y="55"/>
                </a:cubicBezTo>
                <a:cubicBezTo>
                  <a:pt x="7" y="55"/>
                  <a:pt x="0" y="62"/>
                  <a:pt x="0" y="70"/>
                </a:cubicBezTo>
                <a:cubicBezTo>
                  <a:pt x="0" y="181"/>
                  <a:pt x="0" y="181"/>
                  <a:pt x="0" y="181"/>
                </a:cubicBezTo>
                <a:cubicBezTo>
                  <a:pt x="0" y="189"/>
                  <a:pt x="7" y="196"/>
                  <a:pt x="15" y="196"/>
                </a:cubicBezTo>
                <a:cubicBezTo>
                  <a:pt x="154" y="196"/>
                  <a:pt x="154" y="196"/>
                  <a:pt x="154" y="196"/>
                </a:cubicBezTo>
                <a:cubicBezTo>
                  <a:pt x="162" y="196"/>
                  <a:pt x="168" y="189"/>
                  <a:pt x="168" y="181"/>
                </a:cubicBezTo>
                <a:cubicBezTo>
                  <a:pt x="168" y="95"/>
                  <a:pt x="168" y="95"/>
                  <a:pt x="168" y="95"/>
                </a:cubicBezTo>
                <a:cubicBezTo>
                  <a:pt x="165" y="97"/>
                  <a:pt x="161" y="98"/>
                  <a:pt x="156" y="99"/>
                </a:cubicBezTo>
                <a:lnTo>
                  <a:pt x="156" y="182"/>
                </a:lnTo>
                <a:close/>
                <a:moveTo>
                  <a:pt x="109" y="99"/>
                </a:moveTo>
                <a:cubicBezTo>
                  <a:pt x="109" y="170"/>
                  <a:pt x="109" y="170"/>
                  <a:pt x="109" y="170"/>
                </a:cubicBezTo>
                <a:cubicBezTo>
                  <a:pt x="133" y="170"/>
                  <a:pt x="133" y="170"/>
                  <a:pt x="133" y="170"/>
                </a:cubicBezTo>
                <a:cubicBezTo>
                  <a:pt x="133" y="99"/>
                  <a:pt x="133" y="99"/>
                  <a:pt x="133" y="99"/>
                </a:cubicBezTo>
                <a:lnTo>
                  <a:pt x="109" y="99"/>
                </a:lnTo>
                <a:close/>
                <a:moveTo>
                  <a:pt x="96" y="170"/>
                </a:moveTo>
                <a:cubicBezTo>
                  <a:pt x="96" y="118"/>
                  <a:pt x="96" y="118"/>
                  <a:pt x="96" y="118"/>
                </a:cubicBezTo>
                <a:cubicBezTo>
                  <a:pt x="72" y="118"/>
                  <a:pt x="72" y="118"/>
                  <a:pt x="72" y="118"/>
                </a:cubicBezTo>
                <a:cubicBezTo>
                  <a:pt x="72" y="170"/>
                  <a:pt x="72" y="170"/>
                  <a:pt x="72" y="170"/>
                </a:cubicBezTo>
                <a:lnTo>
                  <a:pt x="96" y="170"/>
                </a:lnTo>
                <a:close/>
                <a:moveTo>
                  <a:pt x="60" y="170"/>
                </a:moveTo>
                <a:cubicBezTo>
                  <a:pt x="60" y="136"/>
                  <a:pt x="60" y="136"/>
                  <a:pt x="60" y="136"/>
                </a:cubicBezTo>
                <a:cubicBezTo>
                  <a:pt x="36" y="136"/>
                  <a:pt x="36" y="136"/>
                  <a:pt x="36" y="136"/>
                </a:cubicBezTo>
                <a:cubicBezTo>
                  <a:pt x="36" y="170"/>
                  <a:pt x="36" y="170"/>
                  <a:pt x="36" y="170"/>
                </a:cubicBezTo>
                <a:lnTo>
                  <a:pt x="60" y="17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65" name="Google Shape;7365;p149"/>
          <p:cNvSpPr/>
          <p:nvPr/>
        </p:nvSpPr>
        <p:spPr>
          <a:xfrm>
            <a:off x="8384060" y="5097474"/>
            <a:ext cx="515339" cy="549772"/>
          </a:xfrm>
          <a:custGeom>
            <a:avLst/>
            <a:gdLst/>
            <a:ahLst/>
            <a:cxnLst/>
            <a:rect l="l" t="t" r="r" b="b"/>
            <a:pathLst>
              <a:path w="190" h="202" extrusionOk="0">
                <a:moveTo>
                  <a:pt x="80" y="130"/>
                </a:moveTo>
                <a:cubicBezTo>
                  <a:pt x="83" y="141"/>
                  <a:pt x="76" y="153"/>
                  <a:pt x="63" y="157"/>
                </a:cubicBezTo>
                <a:cubicBezTo>
                  <a:pt x="50" y="161"/>
                  <a:pt x="37" y="155"/>
                  <a:pt x="34" y="145"/>
                </a:cubicBezTo>
                <a:lnTo>
                  <a:pt x="80" y="130"/>
                </a:lnTo>
                <a:close/>
                <a:moveTo>
                  <a:pt x="69" y="39"/>
                </a:moveTo>
                <a:cubicBezTo>
                  <a:pt x="70" y="34"/>
                  <a:pt x="74" y="30"/>
                  <a:pt x="78" y="30"/>
                </a:cubicBezTo>
                <a:cubicBezTo>
                  <a:pt x="88" y="12"/>
                  <a:pt x="106" y="0"/>
                  <a:pt x="126" y="0"/>
                </a:cubicBezTo>
                <a:cubicBezTo>
                  <a:pt x="132" y="0"/>
                  <a:pt x="137" y="1"/>
                  <a:pt x="142" y="3"/>
                </a:cubicBezTo>
                <a:cubicBezTo>
                  <a:pt x="167" y="10"/>
                  <a:pt x="183" y="34"/>
                  <a:pt x="181" y="60"/>
                </a:cubicBezTo>
                <a:cubicBezTo>
                  <a:pt x="184" y="62"/>
                  <a:pt x="185" y="67"/>
                  <a:pt x="184" y="72"/>
                </a:cubicBezTo>
                <a:cubicBezTo>
                  <a:pt x="182" y="78"/>
                  <a:pt x="178" y="81"/>
                  <a:pt x="174" y="81"/>
                </a:cubicBezTo>
                <a:cubicBezTo>
                  <a:pt x="164" y="98"/>
                  <a:pt x="146" y="109"/>
                  <a:pt x="127" y="109"/>
                </a:cubicBezTo>
                <a:cubicBezTo>
                  <a:pt x="121" y="109"/>
                  <a:pt x="116" y="108"/>
                  <a:pt x="111" y="107"/>
                </a:cubicBezTo>
                <a:cubicBezTo>
                  <a:pt x="87" y="100"/>
                  <a:pt x="71" y="77"/>
                  <a:pt x="72" y="51"/>
                </a:cubicBezTo>
                <a:cubicBezTo>
                  <a:pt x="69" y="49"/>
                  <a:pt x="67" y="44"/>
                  <a:pt x="69" y="39"/>
                </a:cubicBezTo>
                <a:close/>
                <a:moveTo>
                  <a:pt x="76" y="46"/>
                </a:moveTo>
                <a:cubicBezTo>
                  <a:pt x="76" y="46"/>
                  <a:pt x="76" y="46"/>
                  <a:pt x="76" y="46"/>
                </a:cubicBezTo>
                <a:cubicBezTo>
                  <a:pt x="77" y="46"/>
                  <a:pt x="78" y="46"/>
                  <a:pt x="78" y="47"/>
                </a:cubicBezTo>
                <a:cubicBezTo>
                  <a:pt x="78" y="47"/>
                  <a:pt x="79" y="48"/>
                  <a:pt x="79" y="49"/>
                </a:cubicBezTo>
                <a:cubicBezTo>
                  <a:pt x="76" y="72"/>
                  <a:pt x="90" y="94"/>
                  <a:pt x="113" y="101"/>
                </a:cubicBezTo>
                <a:cubicBezTo>
                  <a:pt x="117" y="102"/>
                  <a:pt x="122" y="103"/>
                  <a:pt x="127" y="103"/>
                </a:cubicBezTo>
                <a:cubicBezTo>
                  <a:pt x="145" y="103"/>
                  <a:pt x="162" y="92"/>
                  <a:pt x="170" y="75"/>
                </a:cubicBezTo>
                <a:cubicBezTo>
                  <a:pt x="170" y="75"/>
                  <a:pt x="171" y="74"/>
                  <a:pt x="171" y="74"/>
                </a:cubicBezTo>
                <a:cubicBezTo>
                  <a:pt x="172" y="74"/>
                  <a:pt x="173" y="74"/>
                  <a:pt x="173" y="75"/>
                </a:cubicBezTo>
                <a:cubicBezTo>
                  <a:pt x="173" y="75"/>
                  <a:pt x="174" y="75"/>
                  <a:pt x="174" y="75"/>
                </a:cubicBezTo>
                <a:cubicBezTo>
                  <a:pt x="175" y="75"/>
                  <a:pt x="177" y="73"/>
                  <a:pt x="178" y="71"/>
                </a:cubicBezTo>
                <a:cubicBezTo>
                  <a:pt x="179" y="68"/>
                  <a:pt x="178" y="65"/>
                  <a:pt x="177" y="65"/>
                </a:cubicBezTo>
                <a:cubicBezTo>
                  <a:pt x="177" y="65"/>
                  <a:pt x="176" y="65"/>
                  <a:pt x="176" y="65"/>
                </a:cubicBezTo>
                <a:cubicBezTo>
                  <a:pt x="176" y="65"/>
                  <a:pt x="176" y="65"/>
                  <a:pt x="176" y="65"/>
                </a:cubicBezTo>
                <a:cubicBezTo>
                  <a:pt x="175" y="66"/>
                  <a:pt x="175" y="67"/>
                  <a:pt x="175" y="69"/>
                </a:cubicBezTo>
                <a:cubicBezTo>
                  <a:pt x="174" y="70"/>
                  <a:pt x="174" y="71"/>
                  <a:pt x="174" y="72"/>
                </a:cubicBezTo>
                <a:cubicBezTo>
                  <a:pt x="155" y="63"/>
                  <a:pt x="141" y="46"/>
                  <a:pt x="135" y="27"/>
                </a:cubicBezTo>
                <a:cubicBezTo>
                  <a:pt x="119" y="40"/>
                  <a:pt x="99" y="46"/>
                  <a:pt x="78" y="44"/>
                </a:cubicBezTo>
                <a:cubicBezTo>
                  <a:pt x="78" y="43"/>
                  <a:pt x="78" y="42"/>
                  <a:pt x="79" y="41"/>
                </a:cubicBezTo>
                <a:cubicBezTo>
                  <a:pt x="79" y="39"/>
                  <a:pt x="79" y="38"/>
                  <a:pt x="80" y="37"/>
                </a:cubicBezTo>
                <a:cubicBezTo>
                  <a:pt x="80" y="36"/>
                  <a:pt x="79" y="36"/>
                  <a:pt x="79" y="36"/>
                </a:cubicBezTo>
                <a:cubicBezTo>
                  <a:pt x="79" y="36"/>
                  <a:pt x="79" y="36"/>
                  <a:pt x="79" y="36"/>
                </a:cubicBezTo>
                <a:cubicBezTo>
                  <a:pt x="77" y="36"/>
                  <a:pt x="76" y="38"/>
                  <a:pt x="75" y="40"/>
                </a:cubicBezTo>
                <a:cubicBezTo>
                  <a:pt x="74" y="43"/>
                  <a:pt x="75" y="46"/>
                  <a:pt x="76" y="46"/>
                </a:cubicBezTo>
                <a:close/>
                <a:moveTo>
                  <a:pt x="115" y="94"/>
                </a:moveTo>
                <a:cubicBezTo>
                  <a:pt x="130" y="98"/>
                  <a:pt x="144" y="91"/>
                  <a:pt x="147" y="79"/>
                </a:cubicBezTo>
                <a:cubicBezTo>
                  <a:pt x="96" y="64"/>
                  <a:pt x="96" y="64"/>
                  <a:pt x="96" y="64"/>
                </a:cubicBezTo>
                <a:cubicBezTo>
                  <a:pt x="92" y="76"/>
                  <a:pt x="101" y="89"/>
                  <a:pt x="115" y="94"/>
                </a:cubicBezTo>
                <a:close/>
                <a:moveTo>
                  <a:pt x="115" y="171"/>
                </a:moveTo>
                <a:cubicBezTo>
                  <a:pt x="117" y="182"/>
                  <a:pt x="130" y="189"/>
                  <a:pt x="143" y="187"/>
                </a:cubicBezTo>
                <a:cubicBezTo>
                  <a:pt x="156" y="184"/>
                  <a:pt x="165" y="173"/>
                  <a:pt x="163" y="162"/>
                </a:cubicBezTo>
                <a:lnTo>
                  <a:pt x="115" y="171"/>
                </a:lnTo>
                <a:close/>
                <a:moveTo>
                  <a:pt x="190" y="185"/>
                </a:moveTo>
                <a:cubicBezTo>
                  <a:pt x="167" y="189"/>
                  <a:pt x="167" y="189"/>
                  <a:pt x="167" y="189"/>
                </a:cubicBezTo>
                <a:cubicBezTo>
                  <a:pt x="160" y="194"/>
                  <a:pt x="153" y="197"/>
                  <a:pt x="145" y="199"/>
                </a:cubicBezTo>
                <a:cubicBezTo>
                  <a:pt x="137" y="200"/>
                  <a:pt x="129" y="200"/>
                  <a:pt x="121" y="197"/>
                </a:cubicBezTo>
                <a:cubicBezTo>
                  <a:pt x="98" y="202"/>
                  <a:pt x="98" y="202"/>
                  <a:pt x="98" y="202"/>
                </a:cubicBezTo>
                <a:cubicBezTo>
                  <a:pt x="98" y="200"/>
                  <a:pt x="98" y="200"/>
                  <a:pt x="98" y="200"/>
                </a:cubicBezTo>
                <a:cubicBezTo>
                  <a:pt x="98" y="200"/>
                  <a:pt x="97" y="198"/>
                  <a:pt x="93" y="173"/>
                </a:cubicBezTo>
                <a:cubicBezTo>
                  <a:pt x="92" y="172"/>
                  <a:pt x="92" y="171"/>
                  <a:pt x="91" y="171"/>
                </a:cubicBezTo>
                <a:cubicBezTo>
                  <a:pt x="88" y="170"/>
                  <a:pt x="84" y="166"/>
                  <a:pt x="83" y="161"/>
                </a:cubicBezTo>
                <a:cubicBezTo>
                  <a:pt x="83" y="157"/>
                  <a:pt x="84" y="152"/>
                  <a:pt x="87" y="150"/>
                </a:cubicBezTo>
                <a:cubicBezTo>
                  <a:pt x="87" y="134"/>
                  <a:pt x="96" y="119"/>
                  <a:pt x="109" y="110"/>
                </a:cubicBezTo>
                <a:cubicBezTo>
                  <a:pt x="109" y="111"/>
                  <a:pt x="110" y="111"/>
                  <a:pt x="110" y="111"/>
                </a:cubicBezTo>
                <a:cubicBezTo>
                  <a:pt x="115" y="112"/>
                  <a:pt x="121" y="113"/>
                  <a:pt x="127" y="113"/>
                </a:cubicBezTo>
                <a:cubicBezTo>
                  <a:pt x="136" y="113"/>
                  <a:pt x="146" y="110"/>
                  <a:pt x="155" y="106"/>
                </a:cubicBezTo>
                <a:cubicBezTo>
                  <a:pt x="167" y="111"/>
                  <a:pt x="176" y="120"/>
                  <a:pt x="181" y="133"/>
                </a:cubicBezTo>
                <a:cubicBezTo>
                  <a:pt x="185" y="133"/>
                  <a:pt x="188" y="137"/>
                  <a:pt x="189" y="142"/>
                </a:cubicBezTo>
                <a:cubicBezTo>
                  <a:pt x="190" y="147"/>
                  <a:pt x="188" y="151"/>
                  <a:pt x="185" y="153"/>
                </a:cubicBezTo>
                <a:cubicBezTo>
                  <a:pt x="185" y="154"/>
                  <a:pt x="185" y="155"/>
                  <a:pt x="185" y="156"/>
                </a:cubicBezTo>
                <a:lnTo>
                  <a:pt x="190" y="185"/>
                </a:lnTo>
                <a:close/>
                <a:moveTo>
                  <a:pt x="183" y="143"/>
                </a:moveTo>
                <a:cubicBezTo>
                  <a:pt x="183" y="140"/>
                  <a:pt x="181" y="139"/>
                  <a:pt x="180" y="139"/>
                </a:cubicBezTo>
                <a:cubicBezTo>
                  <a:pt x="180" y="139"/>
                  <a:pt x="180" y="139"/>
                  <a:pt x="179" y="139"/>
                </a:cubicBezTo>
                <a:cubicBezTo>
                  <a:pt x="179" y="139"/>
                  <a:pt x="179" y="139"/>
                  <a:pt x="179" y="139"/>
                </a:cubicBezTo>
                <a:cubicBezTo>
                  <a:pt x="180" y="140"/>
                  <a:pt x="180" y="141"/>
                  <a:pt x="180" y="143"/>
                </a:cubicBezTo>
                <a:cubicBezTo>
                  <a:pt x="180" y="143"/>
                  <a:pt x="180" y="143"/>
                  <a:pt x="180" y="143"/>
                </a:cubicBezTo>
                <a:cubicBezTo>
                  <a:pt x="166" y="141"/>
                  <a:pt x="153" y="134"/>
                  <a:pt x="143" y="123"/>
                </a:cubicBezTo>
                <a:cubicBezTo>
                  <a:pt x="134" y="143"/>
                  <a:pt x="116" y="159"/>
                  <a:pt x="93" y="163"/>
                </a:cubicBezTo>
                <a:cubicBezTo>
                  <a:pt x="93" y="162"/>
                  <a:pt x="92" y="160"/>
                  <a:pt x="92" y="159"/>
                </a:cubicBezTo>
                <a:cubicBezTo>
                  <a:pt x="92" y="158"/>
                  <a:pt x="92" y="157"/>
                  <a:pt x="92" y="155"/>
                </a:cubicBezTo>
                <a:cubicBezTo>
                  <a:pt x="91" y="155"/>
                  <a:pt x="91" y="155"/>
                  <a:pt x="91" y="155"/>
                </a:cubicBezTo>
                <a:cubicBezTo>
                  <a:pt x="90" y="156"/>
                  <a:pt x="89" y="158"/>
                  <a:pt x="89" y="160"/>
                </a:cubicBezTo>
                <a:cubicBezTo>
                  <a:pt x="90" y="163"/>
                  <a:pt x="91" y="164"/>
                  <a:pt x="92" y="164"/>
                </a:cubicBezTo>
                <a:cubicBezTo>
                  <a:pt x="92" y="164"/>
                  <a:pt x="93" y="164"/>
                  <a:pt x="93" y="164"/>
                </a:cubicBezTo>
                <a:cubicBezTo>
                  <a:pt x="93" y="164"/>
                  <a:pt x="94" y="164"/>
                  <a:pt x="94" y="164"/>
                </a:cubicBezTo>
                <a:cubicBezTo>
                  <a:pt x="94" y="164"/>
                  <a:pt x="94" y="164"/>
                  <a:pt x="95" y="164"/>
                </a:cubicBezTo>
                <a:cubicBezTo>
                  <a:pt x="95" y="164"/>
                  <a:pt x="96" y="165"/>
                  <a:pt x="96" y="165"/>
                </a:cubicBezTo>
                <a:cubicBezTo>
                  <a:pt x="102" y="182"/>
                  <a:pt x="118" y="194"/>
                  <a:pt x="136" y="194"/>
                </a:cubicBezTo>
                <a:cubicBezTo>
                  <a:pt x="139" y="194"/>
                  <a:pt x="141" y="193"/>
                  <a:pt x="144" y="193"/>
                </a:cubicBezTo>
                <a:cubicBezTo>
                  <a:pt x="164" y="189"/>
                  <a:pt x="179" y="171"/>
                  <a:pt x="179" y="150"/>
                </a:cubicBezTo>
                <a:cubicBezTo>
                  <a:pt x="179" y="149"/>
                  <a:pt x="179" y="149"/>
                  <a:pt x="179" y="148"/>
                </a:cubicBezTo>
                <a:cubicBezTo>
                  <a:pt x="180" y="148"/>
                  <a:pt x="181" y="148"/>
                  <a:pt x="181" y="148"/>
                </a:cubicBezTo>
                <a:cubicBezTo>
                  <a:pt x="181" y="148"/>
                  <a:pt x="182" y="148"/>
                  <a:pt x="182" y="148"/>
                </a:cubicBezTo>
                <a:cubicBezTo>
                  <a:pt x="183" y="147"/>
                  <a:pt x="183" y="145"/>
                  <a:pt x="183" y="143"/>
                </a:cubicBezTo>
                <a:close/>
                <a:moveTo>
                  <a:pt x="65" y="163"/>
                </a:moveTo>
                <a:cubicBezTo>
                  <a:pt x="61" y="164"/>
                  <a:pt x="56" y="165"/>
                  <a:pt x="52" y="165"/>
                </a:cubicBezTo>
                <a:cubicBezTo>
                  <a:pt x="52" y="165"/>
                  <a:pt x="52" y="165"/>
                  <a:pt x="52" y="165"/>
                </a:cubicBezTo>
                <a:cubicBezTo>
                  <a:pt x="36" y="165"/>
                  <a:pt x="21" y="155"/>
                  <a:pt x="14" y="141"/>
                </a:cubicBezTo>
                <a:cubicBezTo>
                  <a:pt x="14" y="140"/>
                  <a:pt x="13" y="140"/>
                  <a:pt x="12" y="140"/>
                </a:cubicBezTo>
                <a:cubicBezTo>
                  <a:pt x="12" y="140"/>
                  <a:pt x="12" y="140"/>
                  <a:pt x="12" y="140"/>
                </a:cubicBezTo>
                <a:cubicBezTo>
                  <a:pt x="12" y="140"/>
                  <a:pt x="11" y="140"/>
                  <a:pt x="11" y="140"/>
                </a:cubicBezTo>
                <a:cubicBezTo>
                  <a:pt x="10" y="140"/>
                  <a:pt x="10" y="140"/>
                  <a:pt x="10" y="140"/>
                </a:cubicBezTo>
                <a:cubicBezTo>
                  <a:pt x="9" y="140"/>
                  <a:pt x="8" y="139"/>
                  <a:pt x="7" y="137"/>
                </a:cubicBezTo>
                <a:cubicBezTo>
                  <a:pt x="6" y="135"/>
                  <a:pt x="7" y="133"/>
                  <a:pt x="7" y="132"/>
                </a:cubicBezTo>
                <a:cubicBezTo>
                  <a:pt x="7" y="132"/>
                  <a:pt x="7" y="132"/>
                  <a:pt x="8" y="132"/>
                </a:cubicBezTo>
                <a:cubicBezTo>
                  <a:pt x="8" y="132"/>
                  <a:pt x="8" y="132"/>
                  <a:pt x="8" y="132"/>
                </a:cubicBezTo>
                <a:cubicBezTo>
                  <a:pt x="8" y="132"/>
                  <a:pt x="8" y="132"/>
                  <a:pt x="9" y="132"/>
                </a:cubicBezTo>
                <a:cubicBezTo>
                  <a:pt x="9" y="133"/>
                  <a:pt x="9" y="134"/>
                  <a:pt x="10" y="135"/>
                </a:cubicBezTo>
                <a:cubicBezTo>
                  <a:pt x="10" y="137"/>
                  <a:pt x="10" y="138"/>
                  <a:pt x="11" y="139"/>
                </a:cubicBezTo>
                <a:cubicBezTo>
                  <a:pt x="33" y="132"/>
                  <a:pt x="49" y="115"/>
                  <a:pt x="55" y="94"/>
                </a:cubicBezTo>
                <a:cubicBezTo>
                  <a:pt x="67" y="103"/>
                  <a:pt x="80" y="109"/>
                  <a:pt x="95" y="109"/>
                </a:cubicBezTo>
                <a:cubicBezTo>
                  <a:pt x="95" y="109"/>
                  <a:pt x="95" y="109"/>
                  <a:pt x="95" y="109"/>
                </a:cubicBezTo>
                <a:cubicBezTo>
                  <a:pt x="95" y="108"/>
                  <a:pt x="94" y="107"/>
                  <a:pt x="94" y="106"/>
                </a:cubicBezTo>
                <a:cubicBezTo>
                  <a:pt x="94" y="105"/>
                  <a:pt x="94" y="105"/>
                  <a:pt x="95" y="105"/>
                </a:cubicBezTo>
                <a:cubicBezTo>
                  <a:pt x="95" y="105"/>
                  <a:pt x="97" y="106"/>
                  <a:pt x="98" y="109"/>
                </a:cubicBezTo>
                <a:cubicBezTo>
                  <a:pt x="98" y="110"/>
                  <a:pt x="98" y="112"/>
                  <a:pt x="98" y="113"/>
                </a:cubicBezTo>
                <a:cubicBezTo>
                  <a:pt x="97" y="114"/>
                  <a:pt x="97" y="114"/>
                  <a:pt x="97" y="114"/>
                </a:cubicBezTo>
                <a:cubicBezTo>
                  <a:pt x="97" y="114"/>
                  <a:pt x="95" y="114"/>
                  <a:pt x="95" y="115"/>
                </a:cubicBezTo>
                <a:cubicBezTo>
                  <a:pt x="94" y="115"/>
                  <a:pt x="94" y="116"/>
                  <a:pt x="94" y="116"/>
                </a:cubicBezTo>
                <a:cubicBezTo>
                  <a:pt x="94" y="117"/>
                  <a:pt x="94" y="118"/>
                  <a:pt x="94" y="118"/>
                </a:cubicBezTo>
                <a:cubicBezTo>
                  <a:pt x="97" y="115"/>
                  <a:pt x="100" y="112"/>
                  <a:pt x="104" y="109"/>
                </a:cubicBezTo>
                <a:cubicBezTo>
                  <a:pt x="104" y="109"/>
                  <a:pt x="104" y="109"/>
                  <a:pt x="104" y="109"/>
                </a:cubicBezTo>
                <a:cubicBezTo>
                  <a:pt x="90" y="103"/>
                  <a:pt x="79" y="92"/>
                  <a:pt x="73" y="78"/>
                </a:cubicBezTo>
                <a:cubicBezTo>
                  <a:pt x="67" y="75"/>
                  <a:pt x="60" y="73"/>
                  <a:pt x="52" y="73"/>
                </a:cubicBezTo>
                <a:cubicBezTo>
                  <a:pt x="47" y="73"/>
                  <a:pt x="43" y="74"/>
                  <a:pt x="38" y="76"/>
                </a:cubicBezTo>
                <a:cubicBezTo>
                  <a:pt x="16" y="82"/>
                  <a:pt x="1" y="104"/>
                  <a:pt x="4" y="127"/>
                </a:cubicBezTo>
                <a:cubicBezTo>
                  <a:pt x="3" y="128"/>
                  <a:pt x="2" y="128"/>
                  <a:pt x="2" y="129"/>
                </a:cubicBezTo>
                <a:cubicBezTo>
                  <a:pt x="0" y="132"/>
                  <a:pt x="0" y="135"/>
                  <a:pt x="1" y="139"/>
                </a:cubicBezTo>
                <a:cubicBezTo>
                  <a:pt x="3" y="143"/>
                  <a:pt x="6" y="147"/>
                  <a:pt x="10" y="147"/>
                </a:cubicBezTo>
                <a:cubicBezTo>
                  <a:pt x="19" y="162"/>
                  <a:pt x="35" y="171"/>
                  <a:pt x="52" y="171"/>
                </a:cubicBezTo>
                <a:cubicBezTo>
                  <a:pt x="57" y="171"/>
                  <a:pt x="62" y="170"/>
                  <a:pt x="66" y="169"/>
                </a:cubicBezTo>
                <a:cubicBezTo>
                  <a:pt x="71" y="167"/>
                  <a:pt x="75" y="165"/>
                  <a:pt x="79" y="163"/>
                </a:cubicBezTo>
                <a:cubicBezTo>
                  <a:pt x="79" y="162"/>
                  <a:pt x="79" y="162"/>
                  <a:pt x="79" y="162"/>
                </a:cubicBezTo>
                <a:cubicBezTo>
                  <a:pt x="79" y="160"/>
                  <a:pt x="79" y="157"/>
                  <a:pt x="80" y="155"/>
                </a:cubicBezTo>
                <a:cubicBezTo>
                  <a:pt x="75" y="158"/>
                  <a:pt x="70" y="161"/>
                  <a:pt x="65" y="16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66" name="Google Shape;7366;p149"/>
          <p:cNvSpPr/>
          <p:nvPr/>
        </p:nvSpPr>
        <p:spPr>
          <a:xfrm>
            <a:off x="8356203" y="3587622"/>
            <a:ext cx="571053" cy="513335"/>
          </a:xfrm>
          <a:custGeom>
            <a:avLst/>
            <a:gdLst/>
            <a:ahLst/>
            <a:cxnLst/>
            <a:rect l="l" t="t" r="r" b="b"/>
            <a:pathLst>
              <a:path w="276" h="248" extrusionOk="0">
                <a:moveTo>
                  <a:pt x="115" y="122"/>
                </a:moveTo>
                <a:cubicBezTo>
                  <a:pt x="115" y="122"/>
                  <a:pt x="115" y="122"/>
                  <a:pt x="115" y="121"/>
                </a:cubicBezTo>
                <a:cubicBezTo>
                  <a:pt x="115" y="121"/>
                  <a:pt x="115" y="121"/>
                  <a:pt x="115" y="121"/>
                </a:cubicBezTo>
                <a:cubicBezTo>
                  <a:pt x="115" y="121"/>
                  <a:pt x="115" y="121"/>
                  <a:pt x="115" y="121"/>
                </a:cubicBezTo>
                <a:cubicBezTo>
                  <a:pt x="115" y="121"/>
                  <a:pt x="115" y="121"/>
                  <a:pt x="115" y="121"/>
                </a:cubicBezTo>
                <a:cubicBezTo>
                  <a:pt x="115" y="120"/>
                  <a:pt x="115" y="120"/>
                  <a:pt x="115" y="120"/>
                </a:cubicBezTo>
                <a:cubicBezTo>
                  <a:pt x="115" y="120"/>
                  <a:pt x="115" y="120"/>
                  <a:pt x="115" y="120"/>
                </a:cubicBezTo>
                <a:cubicBezTo>
                  <a:pt x="115" y="119"/>
                  <a:pt x="115" y="119"/>
                  <a:pt x="115" y="119"/>
                </a:cubicBezTo>
                <a:cubicBezTo>
                  <a:pt x="116" y="119"/>
                  <a:pt x="116" y="119"/>
                  <a:pt x="116" y="119"/>
                </a:cubicBezTo>
                <a:cubicBezTo>
                  <a:pt x="116" y="119"/>
                  <a:pt x="116" y="119"/>
                  <a:pt x="116" y="119"/>
                </a:cubicBezTo>
                <a:cubicBezTo>
                  <a:pt x="116" y="119"/>
                  <a:pt x="116" y="119"/>
                  <a:pt x="117" y="120"/>
                </a:cubicBezTo>
                <a:cubicBezTo>
                  <a:pt x="117" y="120"/>
                  <a:pt x="117" y="120"/>
                  <a:pt x="117" y="120"/>
                </a:cubicBezTo>
                <a:cubicBezTo>
                  <a:pt x="117" y="120"/>
                  <a:pt x="117" y="120"/>
                  <a:pt x="117" y="120"/>
                </a:cubicBezTo>
                <a:cubicBezTo>
                  <a:pt x="117" y="120"/>
                  <a:pt x="117" y="120"/>
                  <a:pt x="117" y="120"/>
                </a:cubicBezTo>
                <a:cubicBezTo>
                  <a:pt x="117" y="120"/>
                  <a:pt x="117" y="120"/>
                  <a:pt x="117" y="120"/>
                </a:cubicBezTo>
                <a:cubicBezTo>
                  <a:pt x="117" y="121"/>
                  <a:pt x="117" y="121"/>
                  <a:pt x="117" y="121"/>
                </a:cubicBezTo>
                <a:cubicBezTo>
                  <a:pt x="117" y="121"/>
                  <a:pt x="117" y="121"/>
                  <a:pt x="117" y="121"/>
                </a:cubicBezTo>
                <a:cubicBezTo>
                  <a:pt x="117" y="121"/>
                  <a:pt x="117" y="121"/>
                  <a:pt x="117" y="121"/>
                </a:cubicBezTo>
                <a:cubicBezTo>
                  <a:pt x="117" y="121"/>
                  <a:pt x="117" y="121"/>
                  <a:pt x="117" y="121"/>
                </a:cubicBezTo>
                <a:cubicBezTo>
                  <a:pt x="117" y="122"/>
                  <a:pt x="117" y="122"/>
                  <a:pt x="117" y="122"/>
                </a:cubicBezTo>
                <a:cubicBezTo>
                  <a:pt x="117" y="123"/>
                  <a:pt x="117" y="123"/>
                  <a:pt x="117" y="123"/>
                </a:cubicBezTo>
                <a:cubicBezTo>
                  <a:pt x="117" y="123"/>
                  <a:pt x="117" y="123"/>
                  <a:pt x="117" y="123"/>
                </a:cubicBezTo>
                <a:cubicBezTo>
                  <a:pt x="117" y="123"/>
                  <a:pt x="117" y="123"/>
                  <a:pt x="116" y="123"/>
                </a:cubicBezTo>
                <a:cubicBezTo>
                  <a:pt x="116" y="123"/>
                  <a:pt x="115" y="123"/>
                  <a:pt x="115" y="122"/>
                </a:cubicBezTo>
                <a:close/>
                <a:moveTo>
                  <a:pt x="118" y="132"/>
                </a:moveTo>
                <a:cubicBezTo>
                  <a:pt x="117" y="132"/>
                  <a:pt x="117" y="132"/>
                  <a:pt x="117" y="131"/>
                </a:cubicBezTo>
                <a:cubicBezTo>
                  <a:pt x="117" y="131"/>
                  <a:pt x="117" y="131"/>
                  <a:pt x="116" y="131"/>
                </a:cubicBezTo>
                <a:cubicBezTo>
                  <a:pt x="116" y="131"/>
                  <a:pt x="116" y="131"/>
                  <a:pt x="115" y="131"/>
                </a:cubicBezTo>
                <a:cubicBezTo>
                  <a:pt x="115" y="131"/>
                  <a:pt x="115" y="131"/>
                  <a:pt x="115" y="131"/>
                </a:cubicBezTo>
                <a:cubicBezTo>
                  <a:pt x="115" y="131"/>
                  <a:pt x="115" y="131"/>
                  <a:pt x="115" y="131"/>
                </a:cubicBezTo>
                <a:cubicBezTo>
                  <a:pt x="115" y="131"/>
                  <a:pt x="114" y="131"/>
                  <a:pt x="114" y="131"/>
                </a:cubicBezTo>
                <a:cubicBezTo>
                  <a:pt x="114" y="132"/>
                  <a:pt x="114" y="132"/>
                  <a:pt x="114" y="132"/>
                </a:cubicBezTo>
                <a:cubicBezTo>
                  <a:pt x="113" y="132"/>
                  <a:pt x="114" y="133"/>
                  <a:pt x="114" y="133"/>
                </a:cubicBezTo>
                <a:cubicBezTo>
                  <a:pt x="114" y="133"/>
                  <a:pt x="115" y="134"/>
                  <a:pt x="115" y="134"/>
                </a:cubicBezTo>
                <a:cubicBezTo>
                  <a:pt x="115" y="134"/>
                  <a:pt x="115" y="134"/>
                  <a:pt x="115" y="134"/>
                </a:cubicBezTo>
                <a:cubicBezTo>
                  <a:pt x="116" y="134"/>
                  <a:pt x="116" y="134"/>
                  <a:pt x="116" y="134"/>
                </a:cubicBezTo>
                <a:cubicBezTo>
                  <a:pt x="116" y="134"/>
                  <a:pt x="116" y="134"/>
                  <a:pt x="117" y="134"/>
                </a:cubicBezTo>
                <a:cubicBezTo>
                  <a:pt x="117" y="134"/>
                  <a:pt x="118" y="134"/>
                  <a:pt x="119" y="133"/>
                </a:cubicBezTo>
                <a:cubicBezTo>
                  <a:pt x="119" y="133"/>
                  <a:pt x="119" y="133"/>
                  <a:pt x="118" y="132"/>
                </a:cubicBezTo>
                <a:cubicBezTo>
                  <a:pt x="118" y="132"/>
                  <a:pt x="118" y="132"/>
                  <a:pt x="118" y="132"/>
                </a:cubicBezTo>
                <a:cubicBezTo>
                  <a:pt x="118" y="132"/>
                  <a:pt x="118" y="132"/>
                  <a:pt x="118" y="132"/>
                </a:cubicBezTo>
                <a:close/>
                <a:moveTo>
                  <a:pt x="122" y="122"/>
                </a:moveTo>
                <a:cubicBezTo>
                  <a:pt x="121" y="122"/>
                  <a:pt x="121" y="122"/>
                  <a:pt x="121" y="122"/>
                </a:cubicBezTo>
                <a:cubicBezTo>
                  <a:pt x="121" y="122"/>
                  <a:pt x="121" y="121"/>
                  <a:pt x="121" y="121"/>
                </a:cubicBezTo>
                <a:cubicBezTo>
                  <a:pt x="121" y="121"/>
                  <a:pt x="121" y="121"/>
                  <a:pt x="121" y="121"/>
                </a:cubicBezTo>
                <a:cubicBezTo>
                  <a:pt x="121" y="121"/>
                  <a:pt x="120" y="120"/>
                  <a:pt x="120" y="120"/>
                </a:cubicBezTo>
                <a:cubicBezTo>
                  <a:pt x="120" y="120"/>
                  <a:pt x="120" y="120"/>
                  <a:pt x="120" y="120"/>
                </a:cubicBezTo>
                <a:cubicBezTo>
                  <a:pt x="120" y="120"/>
                  <a:pt x="120" y="119"/>
                  <a:pt x="119" y="119"/>
                </a:cubicBezTo>
                <a:cubicBezTo>
                  <a:pt x="119" y="119"/>
                  <a:pt x="119" y="118"/>
                  <a:pt x="118" y="119"/>
                </a:cubicBezTo>
                <a:cubicBezTo>
                  <a:pt x="118" y="119"/>
                  <a:pt x="118" y="119"/>
                  <a:pt x="118" y="119"/>
                </a:cubicBezTo>
                <a:cubicBezTo>
                  <a:pt x="118" y="120"/>
                  <a:pt x="118" y="120"/>
                  <a:pt x="118" y="120"/>
                </a:cubicBezTo>
                <a:cubicBezTo>
                  <a:pt x="118" y="120"/>
                  <a:pt x="118" y="120"/>
                  <a:pt x="118" y="120"/>
                </a:cubicBezTo>
                <a:cubicBezTo>
                  <a:pt x="118" y="121"/>
                  <a:pt x="118" y="121"/>
                  <a:pt x="119" y="121"/>
                </a:cubicBezTo>
                <a:cubicBezTo>
                  <a:pt x="119" y="122"/>
                  <a:pt x="119" y="122"/>
                  <a:pt x="119" y="122"/>
                </a:cubicBezTo>
                <a:cubicBezTo>
                  <a:pt x="119" y="121"/>
                  <a:pt x="119" y="121"/>
                  <a:pt x="119" y="121"/>
                </a:cubicBezTo>
                <a:cubicBezTo>
                  <a:pt x="119" y="121"/>
                  <a:pt x="119" y="121"/>
                  <a:pt x="119" y="121"/>
                </a:cubicBezTo>
                <a:cubicBezTo>
                  <a:pt x="119" y="121"/>
                  <a:pt x="119" y="121"/>
                  <a:pt x="119" y="121"/>
                </a:cubicBezTo>
                <a:cubicBezTo>
                  <a:pt x="119" y="122"/>
                  <a:pt x="119" y="122"/>
                  <a:pt x="119" y="122"/>
                </a:cubicBezTo>
                <a:cubicBezTo>
                  <a:pt x="119" y="122"/>
                  <a:pt x="119" y="122"/>
                  <a:pt x="119" y="122"/>
                </a:cubicBezTo>
                <a:cubicBezTo>
                  <a:pt x="119" y="122"/>
                  <a:pt x="119" y="122"/>
                  <a:pt x="119" y="122"/>
                </a:cubicBezTo>
                <a:cubicBezTo>
                  <a:pt x="120" y="122"/>
                  <a:pt x="120" y="122"/>
                  <a:pt x="120" y="122"/>
                </a:cubicBezTo>
                <a:cubicBezTo>
                  <a:pt x="119" y="123"/>
                  <a:pt x="119" y="123"/>
                  <a:pt x="119" y="123"/>
                </a:cubicBezTo>
                <a:cubicBezTo>
                  <a:pt x="119" y="123"/>
                  <a:pt x="119" y="123"/>
                  <a:pt x="120" y="123"/>
                </a:cubicBezTo>
                <a:cubicBezTo>
                  <a:pt x="120" y="124"/>
                  <a:pt x="120" y="124"/>
                  <a:pt x="120" y="124"/>
                </a:cubicBezTo>
                <a:cubicBezTo>
                  <a:pt x="120" y="124"/>
                  <a:pt x="120" y="124"/>
                  <a:pt x="121" y="124"/>
                </a:cubicBezTo>
                <a:cubicBezTo>
                  <a:pt x="121" y="124"/>
                  <a:pt x="121" y="124"/>
                  <a:pt x="121" y="124"/>
                </a:cubicBezTo>
                <a:cubicBezTo>
                  <a:pt x="121" y="124"/>
                  <a:pt x="121" y="124"/>
                  <a:pt x="121" y="124"/>
                </a:cubicBezTo>
                <a:cubicBezTo>
                  <a:pt x="121" y="124"/>
                  <a:pt x="121" y="123"/>
                  <a:pt x="121" y="123"/>
                </a:cubicBezTo>
                <a:cubicBezTo>
                  <a:pt x="121" y="123"/>
                  <a:pt x="121" y="123"/>
                  <a:pt x="121" y="123"/>
                </a:cubicBezTo>
                <a:cubicBezTo>
                  <a:pt x="121" y="123"/>
                  <a:pt x="121" y="123"/>
                  <a:pt x="121" y="122"/>
                </a:cubicBezTo>
                <a:cubicBezTo>
                  <a:pt x="121" y="122"/>
                  <a:pt x="121" y="122"/>
                  <a:pt x="121" y="122"/>
                </a:cubicBezTo>
                <a:lnTo>
                  <a:pt x="122" y="122"/>
                </a:lnTo>
                <a:close/>
                <a:moveTo>
                  <a:pt x="118" y="116"/>
                </a:moveTo>
                <a:cubicBezTo>
                  <a:pt x="118" y="116"/>
                  <a:pt x="118" y="116"/>
                  <a:pt x="118" y="116"/>
                </a:cubicBezTo>
                <a:cubicBezTo>
                  <a:pt x="118" y="116"/>
                  <a:pt x="118" y="116"/>
                  <a:pt x="118" y="116"/>
                </a:cubicBezTo>
                <a:cubicBezTo>
                  <a:pt x="118" y="116"/>
                  <a:pt x="117" y="116"/>
                  <a:pt x="117" y="116"/>
                </a:cubicBezTo>
                <a:cubicBezTo>
                  <a:pt x="117" y="116"/>
                  <a:pt x="117" y="116"/>
                  <a:pt x="117" y="116"/>
                </a:cubicBezTo>
                <a:cubicBezTo>
                  <a:pt x="116" y="116"/>
                  <a:pt x="116" y="116"/>
                  <a:pt x="116" y="116"/>
                </a:cubicBezTo>
                <a:cubicBezTo>
                  <a:pt x="116" y="116"/>
                  <a:pt x="116" y="116"/>
                  <a:pt x="116" y="116"/>
                </a:cubicBezTo>
                <a:cubicBezTo>
                  <a:pt x="115" y="116"/>
                  <a:pt x="115" y="116"/>
                  <a:pt x="115" y="116"/>
                </a:cubicBezTo>
                <a:cubicBezTo>
                  <a:pt x="115" y="116"/>
                  <a:pt x="114" y="116"/>
                  <a:pt x="114" y="116"/>
                </a:cubicBezTo>
                <a:cubicBezTo>
                  <a:pt x="114" y="116"/>
                  <a:pt x="114" y="116"/>
                  <a:pt x="114" y="116"/>
                </a:cubicBezTo>
                <a:cubicBezTo>
                  <a:pt x="114" y="117"/>
                  <a:pt x="114" y="117"/>
                  <a:pt x="114" y="117"/>
                </a:cubicBezTo>
                <a:cubicBezTo>
                  <a:pt x="114" y="118"/>
                  <a:pt x="115" y="118"/>
                  <a:pt x="115" y="118"/>
                </a:cubicBezTo>
                <a:cubicBezTo>
                  <a:pt x="115" y="118"/>
                  <a:pt x="115" y="118"/>
                  <a:pt x="115" y="118"/>
                </a:cubicBezTo>
                <a:cubicBezTo>
                  <a:pt x="116" y="118"/>
                  <a:pt x="116" y="118"/>
                  <a:pt x="116" y="117"/>
                </a:cubicBezTo>
                <a:cubicBezTo>
                  <a:pt x="116" y="117"/>
                  <a:pt x="116" y="117"/>
                  <a:pt x="116" y="117"/>
                </a:cubicBezTo>
                <a:cubicBezTo>
                  <a:pt x="117" y="117"/>
                  <a:pt x="117" y="117"/>
                  <a:pt x="117" y="117"/>
                </a:cubicBezTo>
                <a:cubicBezTo>
                  <a:pt x="117" y="117"/>
                  <a:pt x="117" y="117"/>
                  <a:pt x="117" y="117"/>
                </a:cubicBezTo>
                <a:cubicBezTo>
                  <a:pt x="117" y="118"/>
                  <a:pt x="117" y="118"/>
                  <a:pt x="117" y="118"/>
                </a:cubicBezTo>
                <a:cubicBezTo>
                  <a:pt x="117" y="118"/>
                  <a:pt x="117" y="119"/>
                  <a:pt x="117" y="119"/>
                </a:cubicBezTo>
                <a:cubicBezTo>
                  <a:pt x="118" y="119"/>
                  <a:pt x="118" y="119"/>
                  <a:pt x="118" y="119"/>
                </a:cubicBezTo>
                <a:cubicBezTo>
                  <a:pt x="118" y="118"/>
                  <a:pt x="118" y="118"/>
                  <a:pt x="118" y="118"/>
                </a:cubicBezTo>
                <a:cubicBezTo>
                  <a:pt x="118" y="118"/>
                  <a:pt x="118" y="118"/>
                  <a:pt x="118" y="118"/>
                </a:cubicBezTo>
                <a:cubicBezTo>
                  <a:pt x="118" y="118"/>
                  <a:pt x="119" y="117"/>
                  <a:pt x="118" y="117"/>
                </a:cubicBezTo>
                <a:cubicBezTo>
                  <a:pt x="118" y="117"/>
                  <a:pt x="118" y="117"/>
                  <a:pt x="118" y="116"/>
                </a:cubicBezTo>
                <a:close/>
                <a:moveTo>
                  <a:pt x="123" y="131"/>
                </a:moveTo>
                <a:cubicBezTo>
                  <a:pt x="123" y="131"/>
                  <a:pt x="122" y="131"/>
                  <a:pt x="122" y="131"/>
                </a:cubicBezTo>
                <a:cubicBezTo>
                  <a:pt x="122" y="131"/>
                  <a:pt x="121" y="131"/>
                  <a:pt x="121" y="131"/>
                </a:cubicBezTo>
                <a:cubicBezTo>
                  <a:pt x="121" y="131"/>
                  <a:pt x="120" y="132"/>
                  <a:pt x="120" y="132"/>
                </a:cubicBezTo>
                <a:cubicBezTo>
                  <a:pt x="120" y="132"/>
                  <a:pt x="120" y="132"/>
                  <a:pt x="120" y="132"/>
                </a:cubicBezTo>
                <a:cubicBezTo>
                  <a:pt x="120" y="133"/>
                  <a:pt x="120" y="133"/>
                  <a:pt x="121" y="133"/>
                </a:cubicBezTo>
                <a:cubicBezTo>
                  <a:pt x="121" y="133"/>
                  <a:pt x="121" y="133"/>
                  <a:pt x="121" y="133"/>
                </a:cubicBezTo>
                <a:cubicBezTo>
                  <a:pt x="121" y="133"/>
                  <a:pt x="121" y="133"/>
                  <a:pt x="121" y="133"/>
                </a:cubicBezTo>
                <a:cubicBezTo>
                  <a:pt x="121" y="133"/>
                  <a:pt x="121" y="134"/>
                  <a:pt x="122" y="134"/>
                </a:cubicBezTo>
                <a:cubicBezTo>
                  <a:pt x="122" y="134"/>
                  <a:pt x="122" y="134"/>
                  <a:pt x="122" y="134"/>
                </a:cubicBezTo>
                <a:cubicBezTo>
                  <a:pt x="122" y="134"/>
                  <a:pt x="122" y="134"/>
                  <a:pt x="122" y="134"/>
                </a:cubicBezTo>
                <a:cubicBezTo>
                  <a:pt x="122" y="133"/>
                  <a:pt x="123" y="133"/>
                  <a:pt x="123" y="133"/>
                </a:cubicBezTo>
                <a:cubicBezTo>
                  <a:pt x="124" y="134"/>
                  <a:pt x="124" y="134"/>
                  <a:pt x="124" y="133"/>
                </a:cubicBezTo>
                <a:cubicBezTo>
                  <a:pt x="124" y="133"/>
                  <a:pt x="125" y="133"/>
                  <a:pt x="125" y="133"/>
                </a:cubicBezTo>
                <a:cubicBezTo>
                  <a:pt x="125" y="133"/>
                  <a:pt x="125" y="133"/>
                  <a:pt x="125" y="134"/>
                </a:cubicBezTo>
                <a:cubicBezTo>
                  <a:pt x="125" y="134"/>
                  <a:pt x="125" y="134"/>
                  <a:pt x="125" y="134"/>
                </a:cubicBezTo>
                <a:cubicBezTo>
                  <a:pt x="125" y="134"/>
                  <a:pt x="125" y="134"/>
                  <a:pt x="125" y="134"/>
                </a:cubicBezTo>
                <a:cubicBezTo>
                  <a:pt x="126" y="134"/>
                  <a:pt x="126" y="134"/>
                  <a:pt x="126" y="134"/>
                </a:cubicBezTo>
                <a:cubicBezTo>
                  <a:pt x="126" y="134"/>
                  <a:pt x="127" y="134"/>
                  <a:pt x="127" y="133"/>
                </a:cubicBezTo>
                <a:cubicBezTo>
                  <a:pt x="127" y="133"/>
                  <a:pt x="127" y="133"/>
                  <a:pt x="127" y="133"/>
                </a:cubicBezTo>
                <a:cubicBezTo>
                  <a:pt x="127" y="133"/>
                  <a:pt x="127" y="133"/>
                  <a:pt x="127" y="133"/>
                </a:cubicBezTo>
                <a:cubicBezTo>
                  <a:pt x="128" y="133"/>
                  <a:pt x="128" y="133"/>
                  <a:pt x="129" y="133"/>
                </a:cubicBezTo>
                <a:cubicBezTo>
                  <a:pt x="129" y="133"/>
                  <a:pt x="129" y="133"/>
                  <a:pt x="129" y="133"/>
                </a:cubicBezTo>
                <a:cubicBezTo>
                  <a:pt x="129" y="133"/>
                  <a:pt x="129" y="133"/>
                  <a:pt x="129" y="133"/>
                </a:cubicBezTo>
                <a:cubicBezTo>
                  <a:pt x="130" y="133"/>
                  <a:pt x="130" y="133"/>
                  <a:pt x="130" y="133"/>
                </a:cubicBezTo>
                <a:cubicBezTo>
                  <a:pt x="130" y="133"/>
                  <a:pt x="130" y="133"/>
                  <a:pt x="130" y="133"/>
                </a:cubicBezTo>
                <a:cubicBezTo>
                  <a:pt x="131" y="132"/>
                  <a:pt x="131" y="132"/>
                  <a:pt x="132" y="131"/>
                </a:cubicBezTo>
                <a:cubicBezTo>
                  <a:pt x="132" y="131"/>
                  <a:pt x="132" y="131"/>
                  <a:pt x="131" y="131"/>
                </a:cubicBezTo>
                <a:cubicBezTo>
                  <a:pt x="131" y="130"/>
                  <a:pt x="131" y="130"/>
                  <a:pt x="131" y="130"/>
                </a:cubicBezTo>
                <a:cubicBezTo>
                  <a:pt x="131" y="130"/>
                  <a:pt x="131" y="130"/>
                  <a:pt x="130" y="130"/>
                </a:cubicBezTo>
                <a:cubicBezTo>
                  <a:pt x="130" y="130"/>
                  <a:pt x="130" y="130"/>
                  <a:pt x="130" y="130"/>
                </a:cubicBezTo>
                <a:cubicBezTo>
                  <a:pt x="130" y="130"/>
                  <a:pt x="130" y="130"/>
                  <a:pt x="130" y="130"/>
                </a:cubicBezTo>
                <a:cubicBezTo>
                  <a:pt x="130" y="130"/>
                  <a:pt x="130" y="130"/>
                  <a:pt x="130" y="130"/>
                </a:cubicBezTo>
                <a:cubicBezTo>
                  <a:pt x="130" y="130"/>
                  <a:pt x="130" y="130"/>
                  <a:pt x="130" y="130"/>
                </a:cubicBezTo>
                <a:cubicBezTo>
                  <a:pt x="130" y="130"/>
                  <a:pt x="130" y="130"/>
                  <a:pt x="129" y="129"/>
                </a:cubicBezTo>
                <a:cubicBezTo>
                  <a:pt x="129" y="129"/>
                  <a:pt x="129" y="129"/>
                  <a:pt x="129" y="129"/>
                </a:cubicBezTo>
                <a:cubicBezTo>
                  <a:pt x="129" y="129"/>
                  <a:pt x="128" y="129"/>
                  <a:pt x="128" y="129"/>
                </a:cubicBezTo>
                <a:cubicBezTo>
                  <a:pt x="128" y="129"/>
                  <a:pt x="128" y="129"/>
                  <a:pt x="128" y="129"/>
                </a:cubicBezTo>
                <a:cubicBezTo>
                  <a:pt x="128" y="129"/>
                  <a:pt x="127" y="129"/>
                  <a:pt x="127" y="129"/>
                </a:cubicBezTo>
                <a:cubicBezTo>
                  <a:pt x="127" y="129"/>
                  <a:pt x="126" y="129"/>
                  <a:pt x="126" y="129"/>
                </a:cubicBezTo>
                <a:cubicBezTo>
                  <a:pt x="126" y="129"/>
                  <a:pt x="126" y="129"/>
                  <a:pt x="125" y="129"/>
                </a:cubicBezTo>
                <a:cubicBezTo>
                  <a:pt x="125" y="129"/>
                  <a:pt x="125" y="129"/>
                  <a:pt x="125" y="129"/>
                </a:cubicBezTo>
                <a:cubicBezTo>
                  <a:pt x="124" y="129"/>
                  <a:pt x="124" y="129"/>
                  <a:pt x="124" y="129"/>
                </a:cubicBezTo>
                <a:cubicBezTo>
                  <a:pt x="124" y="129"/>
                  <a:pt x="124" y="129"/>
                  <a:pt x="124" y="129"/>
                </a:cubicBezTo>
                <a:cubicBezTo>
                  <a:pt x="123" y="129"/>
                  <a:pt x="123" y="129"/>
                  <a:pt x="123" y="129"/>
                </a:cubicBezTo>
                <a:cubicBezTo>
                  <a:pt x="122" y="129"/>
                  <a:pt x="122" y="129"/>
                  <a:pt x="122" y="129"/>
                </a:cubicBezTo>
                <a:cubicBezTo>
                  <a:pt x="122" y="129"/>
                  <a:pt x="122" y="129"/>
                  <a:pt x="122" y="129"/>
                </a:cubicBezTo>
                <a:cubicBezTo>
                  <a:pt x="122" y="129"/>
                  <a:pt x="122" y="129"/>
                  <a:pt x="122" y="129"/>
                </a:cubicBezTo>
                <a:cubicBezTo>
                  <a:pt x="122" y="128"/>
                  <a:pt x="122" y="128"/>
                  <a:pt x="121" y="128"/>
                </a:cubicBezTo>
                <a:cubicBezTo>
                  <a:pt x="121" y="128"/>
                  <a:pt x="121" y="128"/>
                  <a:pt x="121" y="128"/>
                </a:cubicBezTo>
                <a:cubicBezTo>
                  <a:pt x="121" y="128"/>
                  <a:pt x="121" y="127"/>
                  <a:pt x="121" y="127"/>
                </a:cubicBezTo>
                <a:cubicBezTo>
                  <a:pt x="121" y="127"/>
                  <a:pt x="120" y="127"/>
                  <a:pt x="120" y="127"/>
                </a:cubicBezTo>
                <a:cubicBezTo>
                  <a:pt x="120" y="127"/>
                  <a:pt x="120" y="127"/>
                  <a:pt x="120" y="127"/>
                </a:cubicBezTo>
                <a:cubicBezTo>
                  <a:pt x="120" y="127"/>
                  <a:pt x="120" y="126"/>
                  <a:pt x="119" y="127"/>
                </a:cubicBezTo>
                <a:cubicBezTo>
                  <a:pt x="119" y="127"/>
                  <a:pt x="119" y="126"/>
                  <a:pt x="118" y="126"/>
                </a:cubicBezTo>
                <a:cubicBezTo>
                  <a:pt x="118" y="126"/>
                  <a:pt x="118" y="126"/>
                  <a:pt x="118" y="126"/>
                </a:cubicBezTo>
                <a:cubicBezTo>
                  <a:pt x="117" y="126"/>
                  <a:pt x="117" y="126"/>
                  <a:pt x="117" y="126"/>
                </a:cubicBezTo>
                <a:cubicBezTo>
                  <a:pt x="117" y="125"/>
                  <a:pt x="117" y="125"/>
                  <a:pt x="116" y="125"/>
                </a:cubicBezTo>
                <a:cubicBezTo>
                  <a:pt x="116" y="125"/>
                  <a:pt x="116" y="125"/>
                  <a:pt x="115" y="125"/>
                </a:cubicBezTo>
                <a:cubicBezTo>
                  <a:pt x="115" y="125"/>
                  <a:pt x="115" y="124"/>
                  <a:pt x="115" y="124"/>
                </a:cubicBezTo>
                <a:cubicBezTo>
                  <a:pt x="114" y="124"/>
                  <a:pt x="114" y="124"/>
                  <a:pt x="113" y="124"/>
                </a:cubicBezTo>
                <a:cubicBezTo>
                  <a:pt x="113" y="124"/>
                  <a:pt x="113" y="124"/>
                  <a:pt x="113" y="124"/>
                </a:cubicBezTo>
                <a:cubicBezTo>
                  <a:pt x="113" y="124"/>
                  <a:pt x="113" y="124"/>
                  <a:pt x="113" y="123"/>
                </a:cubicBezTo>
                <a:cubicBezTo>
                  <a:pt x="113" y="123"/>
                  <a:pt x="113" y="123"/>
                  <a:pt x="113" y="123"/>
                </a:cubicBezTo>
                <a:cubicBezTo>
                  <a:pt x="112" y="123"/>
                  <a:pt x="112" y="123"/>
                  <a:pt x="111" y="123"/>
                </a:cubicBezTo>
                <a:cubicBezTo>
                  <a:pt x="111" y="123"/>
                  <a:pt x="111" y="123"/>
                  <a:pt x="110" y="123"/>
                </a:cubicBezTo>
                <a:cubicBezTo>
                  <a:pt x="110" y="123"/>
                  <a:pt x="110" y="123"/>
                  <a:pt x="110" y="123"/>
                </a:cubicBezTo>
                <a:cubicBezTo>
                  <a:pt x="110" y="123"/>
                  <a:pt x="109" y="123"/>
                  <a:pt x="109" y="123"/>
                </a:cubicBezTo>
                <a:cubicBezTo>
                  <a:pt x="109" y="123"/>
                  <a:pt x="109" y="123"/>
                  <a:pt x="109" y="123"/>
                </a:cubicBezTo>
                <a:cubicBezTo>
                  <a:pt x="108" y="122"/>
                  <a:pt x="108" y="123"/>
                  <a:pt x="107" y="123"/>
                </a:cubicBezTo>
                <a:cubicBezTo>
                  <a:pt x="107" y="123"/>
                  <a:pt x="107" y="123"/>
                  <a:pt x="107" y="123"/>
                </a:cubicBezTo>
                <a:cubicBezTo>
                  <a:pt x="107" y="123"/>
                  <a:pt x="106" y="123"/>
                  <a:pt x="106" y="123"/>
                </a:cubicBezTo>
                <a:cubicBezTo>
                  <a:pt x="106" y="123"/>
                  <a:pt x="106" y="123"/>
                  <a:pt x="106" y="123"/>
                </a:cubicBezTo>
                <a:cubicBezTo>
                  <a:pt x="105" y="123"/>
                  <a:pt x="104" y="124"/>
                  <a:pt x="104" y="124"/>
                </a:cubicBezTo>
                <a:cubicBezTo>
                  <a:pt x="104" y="124"/>
                  <a:pt x="104" y="124"/>
                  <a:pt x="104" y="125"/>
                </a:cubicBezTo>
                <a:cubicBezTo>
                  <a:pt x="104" y="125"/>
                  <a:pt x="104" y="125"/>
                  <a:pt x="104" y="125"/>
                </a:cubicBezTo>
                <a:cubicBezTo>
                  <a:pt x="104" y="125"/>
                  <a:pt x="104" y="125"/>
                  <a:pt x="103" y="125"/>
                </a:cubicBezTo>
                <a:cubicBezTo>
                  <a:pt x="103" y="125"/>
                  <a:pt x="103" y="125"/>
                  <a:pt x="103" y="125"/>
                </a:cubicBezTo>
                <a:cubicBezTo>
                  <a:pt x="103" y="125"/>
                  <a:pt x="103" y="125"/>
                  <a:pt x="103" y="125"/>
                </a:cubicBezTo>
                <a:cubicBezTo>
                  <a:pt x="103" y="126"/>
                  <a:pt x="103" y="126"/>
                  <a:pt x="103" y="126"/>
                </a:cubicBezTo>
                <a:cubicBezTo>
                  <a:pt x="103" y="126"/>
                  <a:pt x="103" y="126"/>
                  <a:pt x="103" y="126"/>
                </a:cubicBezTo>
                <a:cubicBezTo>
                  <a:pt x="104" y="126"/>
                  <a:pt x="104" y="126"/>
                  <a:pt x="105" y="126"/>
                </a:cubicBezTo>
                <a:cubicBezTo>
                  <a:pt x="105" y="126"/>
                  <a:pt x="105" y="126"/>
                  <a:pt x="105" y="126"/>
                </a:cubicBezTo>
                <a:cubicBezTo>
                  <a:pt x="105" y="126"/>
                  <a:pt x="105" y="126"/>
                  <a:pt x="106" y="126"/>
                </a:cubicBezTo>
                <a:cubicBezTo>
                  <a:pt x="106" y="126"/>
                  <a:pt x="106" y="126"/>
                  <a:pt x="106" y="126"/>
                </a:cubicBezTo>
                <a:cubicBezTo>
                  <a:pt x="106" y="126"/>
                  <a:pt x="106" y="126"/>
                  <a:pt x="106" y="126"/>
                </a:cubicBezTo>
                <a:cubicBezTo>
                  <a:pt x="106" y="126"/>
                  <a:pt x="106" y="126"/>
                  <a:pt x="106" y="126"/>
                </a:cubicBezTo>
                <a:cubicBezTo>
                  <a:pt x="106" y="127"/>
                  <a:pt x="106" y="127"/>
                  <a:pt x="107" y="127"/>
                </a:cubicBezTo>
                <a:cubicBezTo>
                  <a:pt x="107" y="127"/>
                  <a:pt x="107" y="127"/>
                  <a:pt x="107" y="127"/>
                </a:cubicBezTo>
                <a:cubicBezTo>
                  <a:pt x="107" y="127"/>
                  <a:pt x="107" y="127"/>
                  <a:pt x="107" y="127"/>
                </a:cubicBezTo>
                <a:cubicBezTo>
                  <a:pt x="108" y="127"/>
                  <a:pt x="108" y="127"/>
                  <a:pt x="108" y="127"/>
                </a:cubicBezTo>
                <a:cubicBezTo>
                  <a:pt x="108" y="127"/>
                  <a:pt x="108" y="127"/>
                  <a:pt x="108" y="126"/>
                </a:cubicBezTo>
                <a:cubicBezTo>
                  <a:pt x="108" y="126"/>
                  <a:pt x="108" y="126"/>
                  <a:pt x="108" y="126"/>
                </a:cubicBezTo>
                <a:cubicBezTo>
                  <a:pt x="109" y="126"/>
                  <a:pt x="109" y="126"/>
                  <a:pt x="109" y="126"/>
                </a:cubicBezTo>
                <a:cubicBezTo>
                  <a:pt x="109" y="126"/>
                  <a:pt x="109" y="126"/>
                  <a:pt x="110" y="126"/>
                </a:cubicBezTo>
                <a:cubicBezTo>
                  <a:pt x="110" y="126"/>
                  <a:pt x="110" y="126"/>
                  <a:pt x="110" y="126"/>
                </a:cubicBezTo>
                <a:cubicBezTo>
                  <a:pt x="110" y="126"/>
                  <a:pt x="110" y="126"/>
                  <a:pt x="111" y="126"/>
                </a:cubicBezTo>
                <a:cubicBezTo>
                  <a:pt x="111" y="126"/>
                  <a:pt x="111" y="126"/>
                  <a:pt x="111" y="126"/>
                </a:cubicBezTo>
                <a:cubicBezTo>
                  <a:pt x="111" y="126"/>
                  <a:pt x="111" y="126"/>
                  <a:pt x="111" y="126"/>
                </a:cubicBezTo>
                <a:cubicBezTo>
                  <a:pt x="111" y="126"/>
                  <a:pt x="111" y="126"/>
                  <a:pt x="111" y="126"/>
                </a:cubicBezTo>
                <a:cubicBezTo>
                  <a:pt x="111" y="127"/>
                  <a:pt x="112" y="127"/>
                  <a:pt x="112" y="127"/>
                </a:cubicBezTo>
                <a:cubicBezTo>
                  <a:pt x="112" y="127"/>
                  <a:pt x="112" y="127"/>
                  <a:pt x="113" y="127"/>
                </a:cubicBezTo>
                <a:cubicBezTo>
                  <a:pt x="113" y="127"/>
                  <a:pt x="113" y="127"/>
                  <a:pt x="113" y="127"/>
                </a:cubicBezTo>
                <a:cubicBezTo>
                  <a:pt x="113" y="127"/>
                  <a:pt x="113" y="127"/>
                  <a:pt x="113" y="127"/>
                </a:cubicBezTo>
                <a:cubicBezTo>
                  <a:pt x="113" y="127"/>
                  <a:pt x="114" y="127"/>
                  <a:pt x="114" y="128"/>
                </a:cubicBezTo>
                <a:cubicBezTo>
                  <a:pt x="114" y="128"/>
                  <a:pt x="114" y="128"/>
                  <a:pt x="114" y="128"/>
                </a:cubicBezTo>
                <a:cubicBezTo>
                  <a:pt x="114" y="128"/>
                  <a:pt x="114" y="128"/>
                  <a:pt x="114" y="128"/>
                </a:cubicBezTo>
                <a:cubicBezTo>
                  <a:pt x="113" y="128"/>
                  <a:pt x="113" y="128"/>
                  <a:pt x="113" y="128"/>
                </a:cubicBezTo>
                <a:cubicBezTo>
                  <a:pt x="114" y="129"/>
                  <a:pt x="114" y="129"/>
                  <a:pt x="114" y="129"/>
                </a:cubicBezTo>
                <a:cubicBezTo>
                  <a:pt x="115" y="129"/>
                  <a:pt x="115" y="129"/>
                  <a:pt x="115" y="129"/>
                </a:cubicBezTo>
                <a:cubicBezTo>
                  <a:pt x="115" y="129"/>
                  <a:pt x="115" y="129"/>
                  <a:pt x="115" y="129"/>
                </a:cubicBezTo>
                <a:cubicBezTo>
                  <a:pt x="115" y="129"/>
                  <a:pt x="115" y="129"/>
                  <a:pt x="116" y="129"/>
                </a:cubicBezTo>
                <a:cubicBezTo>
                  <a:pt x="115" y="129"/>
                  <a:pt x="115" y="129"/>
                  <a:pt x="115" y="129"/>
                </a:cubicBezTo>
                <a:cubicBezTo>
                  <a:pt x="115" y="130"/>
                  <a:pt x="115" y="130"/>
                  <a:pt x="115" y="130"/>
                </a:cubicBezTo>
                <a:cubicBezTo>
                  <a:pt x="116" y="130"/>
                  <a:pt x="116" y="130"/>
                  <a:pt x="116" y="130"/>
                </a:cubicBezTo>
                <a:cubicBezTo>
                  <a:pt x="116" y="130"/>
                  <a:pt x="117" y="130"/>
                  <a:pt x="117" y="130"/>
                </a:cubicBezTo>
                <a:cubicBezTo>
                  <a:pt x="117" y="130"/>
                  <a:pt x="117" y="130"/>
                  <a:pt x="117" y="130"/>
                </a:cubicBezTo>
                <a:cubicBezTo>
                  <a:pt x="118" y="130"/>
                  <a:pt x="118" y="130"/>
                  <a:pt x="118" y="130"/>
                </a:cubicBezTo>
                <a:cubicBezTo>
                  <a:pt x="118" y="130"/>
                  <a:pt x="118" y="130"/>
                  <a:pt x="118" y="130"/>
                </a:cubicBezTo>
                <a:cubicBezTo>
                  <a:pt x="118" y="130"/>
                  <a:pt x="118" y="130"/>
                  <a:pt x="118" y="130"/>
                </a:cubicBezTo>
                <a:cubicBezTo>
                  <a:pt x="118" y="130"/>
                  <a:pt x="119" y="130"/>
                  <a:pt x="119" y="130"/>
                </a:cubicBezTo>
                <a:cubicBezTo>
                  <a:pt x="119" y="130"/>
                  <a:pt x="119" y="130"/>
                  <a:pt x="119" y="130"/>
                </a:cubicBezTo>
                <a:cubicBezTo>
                  <a:pt x="120" y="130"/>
                  <a:pt x="120" y="130"/>
                  <a:pt x="120" y="130"/>
                </a:cubicBezTo>
                <a:cubicBezTo>
                  <a:pt x="120" y="130"/>
                  <a:pt x="120" y="130"/>
                  <a:pt x="120" y="130"/>
                </a:cubicBezTo>
                <a:cubicBezTo>
                  <a:pt x="120" y="130"/>
                  <a:pt x="120" y="130"/>
                  <a:pt x="121" y="130"/>
                </a:cubicBezTo>
                <a:cubicBezTo>
                  <a:pt x="121" y="130"/>
                  <a:pt x="121" y="130"/>
                  <a:pt x="122" y="130"/>
                </a:cubicBezTo>
                <a:cubicBezTo>
                  <a:pt x="122" y="130"/>
                  <a:pt x="122" y="130"/>
                  <a:pt x="122" y="130"/>
                </a:cubicBezTo>
                <a:cubicBezTo>
                  <a:pt x="122" y="130"/>
                  <a:pt x="122" y="130"/>
                  <a:pt x="122" y="130"/>
                </a:cubicBezTo>
                <a:cubicBezTo>
                  <a:pt x="123" y="130"/>
                  <a:pt x="123" y="130"/>
                  <a:pt x="123" y="130"/>
                </a:cubicBezTo>
                <a:cubicBezTo>
                  <a:pt x="123" y="130"/>
                  <a:pt x="123" y="130"/>
                  <a:pt x="123" y="130"/>
                </a:cubicBezTo>
                <a:cubicBezTo>
                  <a:pt x="123" y="130"/>
                  <a:pt x="123" y="130"/>
                  <a:pt x="123" y="131"/>
                </a:cubicBezTo>
                <a:cubicBezTo>
                  <a:pt x="123" y="131"/>
                  <a:pt x="123" y="131"/>
                  <a:pt x="123" y="131"/>
                </a:cubicBezTo>
                <a:cubicBezTo>
                  <a:pt x="123" y="131"/>
                  <a:pt x="123" y="131"/>
                  <a:pt x="123" y="131"/>
                </a:cubicBezTo>
                <a:cubicBezTo>
                  <a:pt x="123" y="131"/>
                  <a:pt x="123" y="131"/>
                  <a:pt x="123" y="131"/>
                </a:cubicBezTo>
                <a:cubicBezTo>
                  <a:pt x="123" y="131"/>
                  <a:pt x="123" y="131"/>
                  <a:pt x="123" y="131"/>
                </a:cubicBezTo>
                <a:close/>
                <a:moveTo>
                  <a:pt x="49" y="60"/>
                </a:moveTo>
                <a:cubicBezTo>
                  <a:pt x="49" y="60"/>
                  <a:pt x="49" y="60"/>
                  <a:pt x="50" y="60"/>
                </a:cubicBezTo>
                <a:cubicBezTo>
                  <a:pt x="50" y="60"/>
                  <a:pt x="50" y="60"/>
                  <a:pt x="50" y="60"/>
                </a:cubicBezTo>
                <a:cubicBezTo>
                  <a:pt x="50" y="60"/>
                  <a:pt x="51" y="60"/>
                  <a:pt x="51" y="59"/>
                </a:cubicBezTo>
                <a:cubicBezTo>
                  <a:pt x="51" y="59"/>
                  <a:pt x="51" y="59"/>
                  <a:pt x="51" y="59"/>
                </a:cubicBezTo>
                <a:cubicBezTo>
                  <a:pt x="51" y="58"/>
                  <a:pt x="51" y="57"/>
                  <a:pt x="51" y="57"/>
                </a:cubicBezTo>
                <a:cubicBezTo>
                  <a:pt x="51" y="56"/>
                  <a:pt x="51" y="56"/>
                  <a:pt x="51" y="56"/>
                </a:cubicBezTo>
                <a:cubicBezTo>
                  <a:pt x="51" y="56"/>
                  <a:pt x="51" y="56"/>
                  <a:pt x="51" y="56"/>
                </a:cubicBezTo>
                <a:cubicBezTo>
                  <a:pt x="52" y="55"/>
                  <a:pt x="52" y="55"/>
                  <a:pt x="52" y="55"/>
                </a:cubicBezTo>
                <a:cubicBezTo>
                  <a:pt x="52" y="54"/>
                  <a:pt x="52" y="54"/>
                  <a:pt x="52" y="54"/>
                </a:cubicBezTo>
                <a:cubicBezTo>
                  <a:pt x="52" y="54"/>
                  <a:pt x="52" y="54"/>
                  <a:pt x="52" y="54"/>
                </a:cubicBezTo>
                <a:cubicBezTo>
                  <a:pt x="51" y="53"/>
                  <a:pt x="51" y="53"/>
                  <a:pt x="51" y="54"/>
                </a:cubicBezTo>
                <a:cubicBezTo>
                  <a:pt x="50" y="54"/>
                  <a:pt x="50" y="54"/>
                  <a:pt x="50" y="54"/>
                </a:cubicBezTo>
                <a:cubicBezTo>
                  <a:pt x="50" y="54"/>
                  <a:pt x="50" y="54"/>
                  <a:pt x="50" y="54"/>
                </a:cubicBezTo>
                <a:cubicBezTo>
                  <a:pt x="50" y="53"/>
                  <a:pt x="49" y="54"/>
                  <a:pt x="49" y="54"/>
                </a:cubicBezTo>
                <a:cubicBezTo>
                  <a:pt x="49" y="55"/>
                  <a:pt x="49" y="56"/>
                  <a:pt x="49" y="56"/>
                </a:cubicBezTo>
                <a:cubicBezTo>
                  <a:pt x="49" y="57"/>
                  <a:pt x="49" y="57"/>
                  <a:pt x="49" y="57"/>
                </a:cubicBezTo>
                <a:cubicBezTo>
                  <a:pt x="49" y="58"/>
                  <a:pt x="49" y="59"/>
                  <a:pt x="49" y="60"/>
                </a:cubicBezTo>
                <a:cubicBezTo>
                  <a:pt x="49" y="60"/>
                  <a:pt x="49" y="60"/>
                  <a:pt x="49" y="60"/>
                </a:cubicBezTo>
                <a:close/>
                <a:moveTo>
                  <a:pt x="126" y="52"/>
                </a:moveTo>
                <a:cubicBezTo>
                  <a:pt x="126" y="52"/>
                  <a:pt x="126" y="52"/>
                  <a:pt x="126" y="52"/>
                </a:cubicBezTo>
                <a:cubicBezTo>
                  <a:pt x="125" y="52"/>
                  <a:pt x="125" y="52"/>
                  <a:pt x="125" y="52"/>
                </a:cubicBezTo>
                <a:cubicBezTo>
                  <a:pt x="125" y="52"/>
                  <a:pt x="125" y="53"/>
                  <a:pt x="125" y="53"/>
                </a:cubicBezTo>
                <a:cubicBezTo>
                  <a:pt x="124" y="53"/>
                  <a:pt x="124" y="53"/>
                  <a:pt x="124" y="54"/>
                </a:cubicBezTo>
                <a:cubicBezTo>
                  <a:pt x="124" y="54"/>
                  <a:pt x="124" y="54"/>
                  <a:pt x="124" y="54"/>
                </a:cubicBezTo>
                <a:cubicBezTo>
                  <a:pt x="124" y="54"/>
                  <a:pt x="124" y="55"/>
                  <a:pt x="124" y="55"/>
                </a:cubicBezTo>
                <a:cubicBezTo>
                  <a:pt x="125" y="55"/>
                  <a:pt x="125" y="55"/>
                  <a:pt x="125" y="55"/>
                </a:cubicBezTo>
                <a:cubicBezTo>
                  <a:pt x="125" y="55"/>
                  <a:pt x="125" y="55"/>
                  <a:pt x="125" y="55"/>
                </a:cubicBezTo>
                <a:cubicBezTo>
                  <a:pt x="125" y="55"/>
                  <a:pt x="125" y="55"/>
                  <a:pt x="126" y="55"/>
                </a:cubicBezTo>
                <a:cubicBezTo>
                  <a:pt x="126" y="54"/>
                  <a:pt x="126" y="54"/>
                  <a:pt x="126" y="54"/>
                </a:cubicBezTo>
                <a:cubicBezTo>
                  <a:pt x="127" y="53"/>
                  <a:pt x="126" y="53"/>
                  <a:pt x="126" y="52"/>
                </a:cubicBezTo>
                <a:close/>
                <a:moveTo>
                  <a:pt x="104" y="149"/>
                </a:moveTo>
                <a:cubicBezTo>
                  <a:pt x="104" y="149"/>
                  <a:pt x="104" y="149"/>
                  <a:pt x="103" y="149"/>
                </a:cubicBezTo>
                <a:cubicBezTo>
                  <a:pt x="103" y="149"/>
                  <a:pt x="103" y="149"/>
                  <a:pt x="103" y="148"/>
                </a:cubicBezTo>
                <a:cubicBezTo>
                  <a:pt x="103" y="148"/>
                  <a:pt x="103" y="148"/>
                  <a:pt x="103" y="148"/>
                </a:cubicBezTo>
                <a:cubicBezTo>
                  <a:pt x="103" y="148"/>
                  <a:pt x="103" y="148"/>
                  <a:pt x="102" y="148"/>
                </a:cubicBezTo>
                <a:cubicBezTo>
                  <a:pt x="102" y="148"/>
                  <a:pt x="100" y="147"/>
                  <a:pt x="100" y="147"/>
                </a:cubicBezTo>
                <a:cubicBezTo>
                  <a:pt x="100" y="146"/>
                  <a:pt x="100" y="146"/>
                  <a:pt x="100" y="146"/>
                </a:cubicBezTo>
                <a:cubicBezTo>
                  <a:pt x="100" y="146"/>
                  <a:pt x="100" y="145"/>
                  <a:pt x="100" y="145"/>
                </a:cubicBezTo>
                <a:cubicBezTo>
                  <a:pt x="100" y="145"/>
                  <a:pt x="100" y="145"/>
                  <a:pt x="100" y="145"/>
                </a:cubicBezTo>
                <a:cubicBezTo>
                  <a:pt x="99" y="145"/>
                  <a:pt x="99" y="144"/>
                  <a:pt x="99" y="144"/>
                </a:cubicBezTo>
                <a:cubicBezTo>
                  <a:pt x="99" y="144"/>
                  <a:pt x="99" y="144"/>
                  <a:pt x="99" y="144"/>
                </a:cubicBezTo>
                <a:cubicBezTo>
                  <a:pt x="99" y="144"/>
                  <a:pt x="98" y="143"/>
                  <a:pt x="98" y="143"/>
                </a:cubicBezTo>
                <a:cubicBezTo>
                  <a:pt x="98" y="143"/>
                  <a:pt x="98" y="143"/>
                  <a:pt x="97" y="143"/>
                </a:cubicBezTo>
                <a:cubicBezTo>
                  <a:pt x="97" y="143"/>
                  <a:pt x="97" y="143"/>
                  <a:pt x="97" y="143"/>
                </a:cubicBezTo>
                <a:cubicBezTo>
                  <a:pt x="97" y="143"/>
                  <a:pt x="97" y="143"/>
                  <a:pt x="97" y="143"/>
                </a:cubicBezTo>
                <a:cubicBezTo>
                  <a:pt x="97" y="143"/>
                  <a:pt x="97" y="143"/>
                  <a:pt x="97" y="143"/>
                </a:cubicBezTo>
                <a:cubicBezTo>
                  <a:pt x="97" y="142"/>
                  <a:pt x="96" y="142"/>
                  <a:pt x="96" y="142"/>
                </a:cubicBezTo>
                <a:cubicBezTo>
                  <a:pt x="96" y="142"/>
                  <a:pt x="96" y="142"/>
                  <a:pt x="95" y="142"/>
                </a:cubicBezTo>
                <a:cubicBezTo>
                  <a:pt x="95" y="142"/>
                  <a:pt x="95" y="142"/>
                  <a:pt x="95" y="142"/>
                </a:cubicBezTo>
                <a:cubicBezTo>
                  <a:pt x="95" y="142"/>
                  <a:pt x="94" y="142"/>
                  <a:pt x="94" y="142"/>
                </a:cubicBezTo>
                <a:cubicBezTo>
                  <a:pt x="94" y="142"/>
                  <a:pt x="94" y="142"/>
                  <a:pt x="94" y="142"/>
                </a:cubicBezTo>
                <a:cubicBezTo>
                  <a:pt x="94" y="141"/>
                  <a:pt x="93" y="141"/>
                  <a:pt x="93" y="141"/>
                </a:cubicBezTo>
                <a:cubicBezTo>
                  <a:pt x="93" y="141"/>
                  <a:pt x="93" y="141"/>
                  <a:pt x="93" y="141"/>
                </a:cubicBezTo>
                <a:cubicBezTo>
                  <a:pt x="92" y="141"/>
                  <a:pt x="92" y="141"/>
                  <a:pt x="92" y="141"/>
                </a:cubicBezTo>
                <a:cubicBezTo>
                  <a:pt x="91" y="141"/>
                  <a:pt x="91" y="141"/>
                  <a:pt x="91" y="141"/>
                </a:cubicBezTo>
                <a:cubicBezTo>
                  <a:pt x="91" y="141"/>
                  <a:pt x="91" y="141"/>
                  <a:pt x="91" y="141"/>
                </a:cubicBezTo>
                <a:cubicBezTo>
                  <a:pt x="91" y="141"/>
                  <a:pt x="90" y="140"/>
                  <a:pt x="90" y="140"/>
                </a:cubicBezTo>
                <a:cubicBezTo>
                  <a:pt x="90" y="139"/>
                  <a:pt x="89" y="139"/>
                  <a:pt x="89" y="139"/>
                </a:cubicBezTo>
                <a:cubicBezTo>
                  <a:pt x="88" y="139"/>
                  <a:pt x="88" y="138"/>
                  <a:pt x="88" y="138"/>
                </a:cubicBezTo>
                <a:cubicBezTo>
                  <a:pt x="88" y="138"/>
                  <a:pt x="88" y="137"/>
                  <a:pt x="88" y="137"/>
                </a:cubicBezTo>
                <a:cubicBezTo>
                  <a:pt x="87" y="137"/>
                  <a:pt x="87" y="137"/>
                  <a:pt x="87" y="137"/>
                </a:cubicBezTo>
                <a:cubicBezTo>
                  <a:pt x="87" y="137"/>
                  <a:pt x="86" y="137"/>
                  <a:pt x="86" y="137"/>
                </a:cubicBezTo>
                <a:cubicBezTo>
                  <a:pt x="86" y="137"/>
                  <a:pt x="86" y="137"/>
                  <a:pt x="86" y="137"/>
                </a:cubicBezTo>
                <a:cubicBezTo>
                  <a:pt x="86" y="137"/>
                  <a:pt x="86" y="137"/>
                  <a:pt x="86" y="137"/>
                </a:cubicBezTo>
                <a:cubicBezTo>
                  <a:pt x="85" y="137"/>
                  <a:pt x="85" y="137"/>
                  <a:pt x="85" y="137"/>
                </a:cubicBezTo>
                <a:cubicBezTo>
                  <a:pt x="85" y="137"/>
                  <a:pt x="85" y="137"/>
                  <a:pt x="85" y="137"/>
                </a:cubicBezTo>
                <a:cubicBezTo>
                  <a:pt x="84" y="137"/>
                  <a:pt x="84" y="137"/>
                  <a:pt x="84" y="137"/>
                </a:cubicBezTo>
                <a:cubicBezTo>
                  <a:pt x="84" y="137"/>
                  <a:pt x="83" y="137"/>
                  <a:pt x="83" y="137"/>
                </a:cubicBezTo>
                <a:cubicBezTo>
                  <a:pt x="83" y="137"/>
                  <a:pt x="83" y="137"/>
                  <a:pt x="83" y="137"/>
                </a:cubicBezTo>
                <a:cubicBezTo>
                  <a:pt x="82" y="137"/>
                  <a:pt x="82" y="137"/>
                  <a:pt x="81" y="137"/>
                </a:cubicBezTo>
                <a:cubicBezTo>
                  <a:pt x="81" y="137"/>
                  <a:pt x="80" y="137"/>
                  <a:pt x="80" y="137"/>
                </a:cubicBezTo>
                <a:cubicBezTo>
                  <a:pt x="80" y="136"/>
                  <a:pt x="80" y="136"/>
                  <a:pt x="79" y="136"/>
                </a:cubicBezTo>
                <a:cubicBezTo>
                  <a:pt x="79" y="136"/>
                  <a:pt x="78" y="136"/>
                  <a:pt x="78" y="136"/>
                </a:cubicBezTo>
                <a:cubicBezTo>
                  <a:pt x="78" y="135"/>
                  <a:pt x="78" y="135"/>
                  <a:pt x="78" y="135"/>
                </a:cubicBezTo>
                <a:cubicBezTo>
                  <a:pt x="78" y="135"/>
                  <a:pt x="78" y="135"/>
                  <a:pt x="77" y="135"/>
                </a:cubicBezTo>
                <a:cubicBezTo>
                  <a:pt x="77" y="135"/>
                  <a:pt x="76" y="135"/>
                  <a:pt x="76" y="135"/>
                </a:cubicBezTo>
                <a:cubicBezTo>
                  <a:pt x="76" y="134"/>
                  <a:pt x="76" y="134"/>
                  <a:pt x="75" y="134"/>
                </a:cubicBezTo>
                <a:cubicBezTo>
                  <a:pt x="75" y="134"/>
                  <a:pt x="75" y="134"/>
                  <a:pt x="75" y="134"/>
                </a:cubicBezTo>
                <a:cubicBezTo>
                  <a:pt x="75" y="134"/>
                  <a:pt x="75" y="134"/>
                  <a:pt x="75" y="134"/>
                </a:cubicBezTo>
                <a:cubicBezTo>
                  <a:pt x="74" y="134"/>
                  <a:pt x="74" y="134"/>
                  <a:pt x="74" y="134"/>
                </a:cubicBezTo>
                <a:cubicBezTo>
                  <a:pt x="74" y="133"/>
                  <a:pt x="74" y="133"/>
                  <a:pt x="74" y="133"/>
                </a:cubicBezTo>
                <a:cubicBezTo>
                  <a:pt x="74" y="133"/>
                  <a:pt x="74" y="133"/>
                  <a:pt x="74" y="133"/>
                </a:cubicBezTo>
                <a:cubicBezTo>
                  <a:pt x="74" y="133"/>
                  <a:pt x="74" y="133"/>
                  <a:pt x="74" y="133"/>
                </a:cubicBezTo>
                <a:cubicBezTo>
                  <a:pt x="73" y="133"/>
                  <a:pt x="73" y="133"/>
                  <a:pt x="73" y="133"/>
                </a:cubicBezTo>
                <a:cubicBezTo>
                  <a:pt x="72" y="133"/>
                  <a:pt x="72" y="133"/>
                  <a:pt x="72" y="132"/>
                </a:cubicBezTo>
                <a:cubicBezTo>
                  <a:pt x="71" y="132"/>
                  <a:pt x="71" y="132"/>
                  <a:pt x="71" y="132"/>
                </a:cubicBezTo>
                <a:cubicBezTo>
                  <a:pt x="71" y="132"/>
                  <a:pt x="71" y="132"/>
                  <a:pt x="71" y="132"/>
                </a:cubicBezTo>
                <a:cubicBezTo>
                  <a:pt x="70" y="131"/>
                  <a:pt x="70" y="131"/>
                  <a:pt x="70" y="131"/>
                </a:cubicBezTo>
                <a:cubicBezTo>
                  <a:pt x="70" y="131"/>
                  <a:pt x="69" y="131"/>
                  <a:pt x="69" y="130"/>
                </a:cubicBezTo>
                <a:cubicBezTo>
                  <a:pt x="69" y="130"/>
                  <a:pt x="69" y="130"/>
                  <a:pt x="69" y="130"/>
                </a:cubicBezTo>
                <a:cubicBezTo>
                  <a:pt x="69" y="130"/>
                  <a:pt x="69" y="130"/>
                  <a:pt x="69" y="130"/>
                </a:cubicBezTo>
                <a:cubicBezTo>
                  <a:pt x="69" y="129"/>
                  <a:pt x="68" y="128"/>
                  <a:pt x="68" y="128"/>
                </a:cubicBezTo>
                <a:cubicBezTo>
                  <a:pt x="68" y="128"/>
                  <a:pt x="68" y="127"/>
                  <a:pt x="68" y="127"/>
                </a:cubicBezTo>
                <a:cubicBezTo>
                  <a:pt x="68" y="127"/>
                  <a:pt x="68" y="127"/>
                  <a:pt x="68" y="127"/>
                </a:cubicBezTo>
                <a:cubicBezTo>
                  <a:pt x="69" y="127"/>
                  <a:pt x="69" y="127"/>
                  <a:pt x="69" y="126"/>
                </a:cubicBezTo>
                <a:cubicBezTo>
                  <a:pt x="69" y="126"/>
                  <a:pt x="69" y="126"/>
                  <a:pt x="69" y="126"/>
                </a:cubicBezTo>
                <a:cubicBezTo>
                  <a:pt x="69" y="126"/>
                  <a:pt x="69" y="126"/>
                  <a:pt x="69" y="126"/>
                </a:cubicBezTo>
                <a:cubicBezTo>
                  <a:pt x="69" y="126"/>
                  <a:pt x="68" y="125"/>
                  <a:pt x="68" y="125"/>
                </a:cubicBezTo>
                <a:cubicBezTo>
                  <a:pt x="68" y="125"/>
                  <a:pt x="68" y="125"/>
                  <a:pt x="68" y="124"/>
                </a:cubicBezTo>
                <a:cubicBezTo>
                  <a:pt x="68" y="124"/>
                  <a:pt x="68" y="124"/>
                  <a:pt x="68" y="124"/>
                </a:cubicBezTo>
                <a:cubicBezTo>
                  <a:pt x="68" y="123"/>
                  <a:pt x="68" y="123"/>
                  <a:pt x="68" y="123"/>
                </a:cubicBezTo>
                <a:cubicBezTo>
                  <a:pt x="67" y="123"/>
                  <a:pt x="67" y="122"/>
                  <a:pt x="67" y="122"/>
                </a:cubicBezTo>
                <a:cubicBezTo>
                  <a:pt x="67" y="122"/>
                  <a:pt x="67" y="122"/>
                  <a:pt x="66" y="121"/>
                </a:cubicBezTo>
                <a:cubicBezTo>
                  <a:pt x="66" y="121"/>
                  <a:pt x="66" y="121"/>
                  <a:pt x="66" y="121"/>
                </a:cubicBezTo>
                <a:cubicBezTo>
                  <a:pt x="66" y="121"/>
                  <a:pt x="66" y="121"/>
                  <a:pt x="66" y="121"/>
                </a:cubicBezTo>
                <a:cubicBezTo>
                  <a:pt x="66" y="120"/>
                  <a:pt x="66" y="120"/>
                  <a:pt x="66" y="120"/>
                </a:cubicBezTo>
                <a:cubicBezTo>
                  <a:pt x="66" y="120"/>
                  <a:pt x="65" y="120"/>
                  <a:pt x="65" y="120"/>
                </a:cubicBezTo>
                <a:cubicBezTo>
                  <a:pt x="65" y="119"/>
                  <a:pt x="65" y="119"/>
                  <a:pt x="65" y="119"/>
                </a:cubicBezTo>
                <a:cubicBezTo>
                  <a:pt x="64" y="119"/>
                  <a:pt x="64" y="118"/>
                  <a:pt x="64" y="118"/>
                </a:cubicBezTo>
                <a:cubicBezTo>
                  <a:pt x="63" y="118"/>
                  <a:pt x="64" y="117"/>
                  <a:pt x="64" y="117"/>
                </a:cubicBezTo>
                <a:cubicBezTo>
                  <a:pt x="64" y="117"/>
                  <a:pt x="64" y="117"/>
                  <a:pt x="64" y="116"/>
                </a:cubicBezTo>
                <a:cubicBezTo>
                  <a:pt x="64" y="116"/>
                  <a:pt x="63" y="116"/>
                  <a:pt x="63" y="116"/>
                </a:cubicBezTo>
                <a:cubicBezTo>
                  <a:pt x="62" y="115"/>
                  <a:pt x="62" y="115"/>
                  <a:pt x="62" y="115"/>
                </a:cubicBezTo>
                <a:cubicBezTo>
                  <a:pt x="62" y="115"/>
                  <a:pt x="62" y="115"/>
                  <a:pt x="62" y="115"/>
                </a:cubicBezTo>
                <a:cubicBezTo>
                  <a:pt x="62" y="115"/>
                  <a:pt x="62" y="115"/>
                  <a:pt x="62" y="114"/>
                </a:cubicBezTo>
                <a:cubicBezTo>
                  <a:pt x="62" y="114"/>
                  <a:pt x="62" y="114"/>
                  <a:pt x="62" y="114"/>
                </a:cubicBezTo>
                <a:cubicBezTo>
                  <a:pt x="62" y="114"/>
                  <a:pt x="62" y="114"/>
                  <a:pt x="62" y="114"/>
                </a:cubicBezTo>
                <a:cubicBezTo>
                  <a:pt x="62" y="114"/>
                  <a:pt x="62" y="114"/>
                  <a:pt x="62" y="114"/>
                </a:cubicBezTo>
                <a:cubicBezTo>
                  <a:pt x="62" y="114"/>
                  <a:pt x="62" y="114"/>
                  <a:pt x="62" y="114"/>
                </a:cubicBezTo>
                <a:cubicBezTo>
                  <a:pt x="61" y="113"/>
                  <a:pt x="61" y="113"/>
                  <a:pt x="61" y="113"/>
                </a:cubicBezTo>
                <a:cubicBezTo>
                  <a:pt x="61" y="113"/>
                  <a:pt x="61" y="112"/>
                  <a:pt x="61" y="112"/>
                </a:cubicBezTo>
                <a:cubicBezTo>
                  <a:pt x="60" y="112"/>
                  <a:pt x="60" y="112"/>
                  <a:pt x="60" y="112"/>
                </a:cubicBezTo>
                <a:cubicBezTo>
                  <a:pt x="60" y="111"/>
                  <a:pt x="60" y="111"/>
                  <a:pt x="60" y="111"/>
                </a:cubicBezTo>
                <a:cubicBezTo>
                  <a:pt x="60" y="111"/>
                  <a:pt x="60" y="110"/>
                  <a:pt x="60" y="110"/>
                </a:cubicBezTo>
                <a:cubicBezTo>
                  <a:pt x="60" y="110"/>
                  <a:pt x="60" y="110"/>
                  <a:pt x="60" y="110"/>
                </a:cubicBezTo>
                <a:cubicBezTo>
                  <a:pt x="60" y="110"/>
                  <a:pt x="60" y="110"/>
                  <a:pt x="60" y="110"/>
                </a:cubicBezTo>
                <a:cubicBezTo>
                  <a:pt x="60" y="110"/>
                  <a:pt x="59" y="109"/>
                  <a:pt x="59" y="109"/>
                </a:cubicBezTo>
                <a:cubicBezTo>
                  <a:pt x="59" y="109"/>
                  <a:pt x="59" y="108"/>
                  <a:pt x="59" y="108"/>
                </a:cubicBezTo>
                <a:cubicBezTo>
                  <a:pt x="59" y="108"/>
                  <a:pt x="59" y="107"/>
                  <a:pt x="59" y="107"/>
                </a:cubicBezTo>
                <a:cubicBezTo>
                  <a:pt x="59" y="107"/>
                  <a:pt x="59" y="107"/>
                  <a:pt x="59" y="107"/>
                </a:cubicBezTo>
                <a:cubicBezTo>
                  <a:pt x="59" y="107"/>
                  <a:pt x="59" y="107"/>
                  <a:pt x="59" y="107"/>
                </a:cubicBezTo>
                <a:cubicBezTo>
                  <a:pt x="58" y="107"/>
                  <a:pt x="58" y="107"/>
                  <a:pt x="58" y="107"/>
                </a:cubicBezTo>
                <a:cubicBezTo>
                  <a:pt x="58" y="107"/>
                  <a:pt x="58" y="107"/>
                  <a:pt x="58" y="107"/>
                </a:cubicBezTo>
                <a:cubicBezTo>
                  <a:pt x="58" y="108"/>
                  <a:pt x="58" y="108"/>
                  <a:pt x="58" y="108"/>
                </a:cubicBezTo>
                <a:cubicBezTo>
                  <a:pt x="58" y="108"/>
                  <a:pt x="58" y="108"/>
                  <a:pt x="58" y="108"/>
                </a:cubicBezTo>
                <a:cubicBezTo>
                  <a:pt x="58" y="108"/>
                  <a:pt x="58" y="109"/>
                  <a:pt x="58" y="109"/>
                </a:cubicBezTo>
                <a:cubicBezTo>
                  <a:pt x="58" y="109"/>
                  <a:pt x="59" y="109"/>
                  <a:pt x="59" y="109"/>
                </a:cubicBezTo>
                <a:cubicBezTo>
                  <a:pt x="59" y="110"/>
                  <a:pt x="59" y="110"/>
                  <a:pt x="59" y="110"/>
                </a:cubicBezTo>
                <a:cubicBezTo>
                  <a:pt x="59" y="110"/>
                  <a:pt x="59" y="110"/>
                  <a:pt x="59" y="110"/>
                </a:cubicBezTo>
                <a:cubicBezTo>
                  <a:pt x="59" y="111"/>
                  <a:pt x="59" y="111"/>
                  <a:pt x="60" y="111"/>
                </a:cubicBezTo>
                <a:cubicBezTo>
                  <a:pt x="60" y="111"/>
                  <a:pt x="60" y="112"/>
                  <a:pt x="60" y="112"/>
                </a:cubicBezTo>
                <a:cubicBezTo>
                  <a:pt x="60" y="112"/>
                  <a:pt x="60" y="112"/>
                  <a:pt x="60" y="112"/>
                </a:cubicBezTo>
                <a:cubicBezTo>
                  <a:pt x="60" y="112"/>
                  <a:pt x="60" y="112"/>
                  <a:pt x="60" y="112"/>
                </a:cubicBezTo>
                <a:cubicBezTo>
                  <a:pt x="60" y="112"/>
                  <a:pt x="60" y="113"/>
                  <a:pt x="60" y="113"/>
                </a:cubicBezTo>
                <a:cubicBezTo>
                  <a:pt x="61" y="113"/>
                  <a:pt x="61" y="114"/>
                  <a:pt x="61" y="114"/>
                </a:cubicBezTo>
                <a:cubicBezTo>
                  <a:pt x="61" y="114"/>
                  <a:pt x="61" y="114"/>
                  <a:pt x="61" y="114"/>
                </a:cubicBezTo>
                <a:cubicBezTo>
                  <a:pt x="61" y="115"/>
                  <a:pt x="61" y="115"/>
                  <a:pt x="61" y="115"/>
                </a:cubicBezTo>
                <a:cubicBezTo>
                  <a:pt x="61" y="115"/>
                  <a:pt x="62" y="115"/>
                  <a:pt x="62" y="115"/>
                </a:cubicBezTo>
                <a:cubicBezTo>
                  <a:pt x="62" y="116"/>
                  <a:pt x="62" y="116"/>
                  <a:pt x="62" y="116"/>
                </a:cubicBezTo>
                <a:cubicBezTo>
                  <a:pt x="62" y="116"/>
                  <a:pt x="62" y="117"/>
                  <a:pt x="62" y="117"/>
                </a:cubicBezTo>
                <a:cubicBezTo>
                  <a:pt x="62" y="117"/>
                  <a:pt x="62" y="118"/>
                  <a:pt x="62" y="118"/>
                </a:cubicBezTo>
                <a:cubicBezTo>
                  <a:pt x="62" y="118"/>
                  <a:pt x="62" y="118"/>
                  <a:pt x="62" y="118"/>
                </a:cubicBezTo>
                <a:cubicBezTo>
                  <a:pt x="62" y="119"/>
                  <a:pt x="62" y="119"/>
                  <a:pt x="62" y="119"/>
                </a:cubicBezTo>
                <a:cubicBezTo>
                  <a:pt x="62" y="119"/>
                  <a:pt x="62" y="119"/>
                  <a:pt x="62" y="119"/>
                </a:cubicBezTo>
                <a:cubicBezTo>
                  <a:pt x="62" y="119"/>
                  <a:pt x="63" y="120"/>
                  <a:pt x="63" y="120"/>
                </a:cubicBezTo>
                <a:cubicBezTo>
                  <a:pt x="63" y="120"/>
                  <a:pt x="63" y="120"/>
                  <a:pt x="63" y="120"/>
                </a:cubicBezTo>
                <a:cubicBezTo>
                  <a:pt x="63" y="120"/>
                  <a:pt x="63" y="120"/>
                  <a:pt x="63" y="120"/>
                </a:cubicBezTo>
                <a:cubicBezTo>
                  <a:pt x="63" y="120"/>
                  <a:pt x="63" y="120"/>
                  <a:pt x="63" y="120"/>
                </a:cubicBezTo>
                <a:cubicBezTo>
                  <a:pt x="63" y="121"/>
                  <a:pt x="63" y="121"/>
                  <a:pt x="63" y="121"/>
                </a:cubicBezTo>
                <a:cubicBezTo>
                  <a:pt x="63" y="121"/>
                  <a:pt x="63" y="121"/>
                  <a:pt x="64" y="121"/>
                </a:cubicBezTo>
                <a:cubicBezTo>
                  <a:pt x="64" y="121"/>
                  <a:pt x="64" y="121"/>
                  <a:pt x="64" y="121"/>
                </a:cubicBezTo>
                <a:cubicBezTo>
                  <a:pt x="64" y="122"/>
                  <a:pt x="64" y="122"/>
                  <a:pt x="64" y="123"/>
                </a:cubicBezTo>
                <a:cubicBezTo>
                  <a:pt x="64" y="123"/>
                  <a:pt x="63" y="124"/>
                  <a:pt x="63" y="124"/>
                </a:cubicBezTo>
                <a:cubicBezTo>
                  <a:pt x="63" y="124"/>
                  <a:pt x="62" y="123"/>
                  <a:pt x="62" y="123"/>
                </a:cubicBezTo>
                <a:cubicBezTo>
                  <a:pt x="62" y="123"/>
                  <a:pt x="62" y="123"/>
                  <a:pt x="62" y="122"/>
                </a:cubicBezTo>
                <a:cubicBezTo>
                  <a:pt x="62" y="122"/>
                  <a:pt x="62" y="122"/>
                  <a:pt x="61" y="122"/>
                </a:cubicBezTo>
                <a:cubicBezTo>
                  <a:pt x="61" y="122"/>
                  <a:pt x="61" y="122"/>
                  <a:pt x="61" y="122"/>
                </a:cubicBezTo>
                <a:cubicBezTo>
                  <a:pt x="61" y="122"/>
                  <a:pt x="61" y="122"/>
                  <a:pt x="61" y="121"/>
                </a:cubicBezTo>
                <a:cubicBezTo>
                  <a:pt x="61" y="121"/>
                  <a:pt x="61" y="121"/>
                  <a:pt x="61" y="121"/>
                </a:cubicBezTo>
                <a:cubicBezTo>
                  <a:pt x="61" y="121"/>
                  <a:pt x="60" y="121"/>
                  <a:pt x="60" y="120"/>
                </a:cubicBezTo>
                <a:cubicBezTo>
                  <a:pt x="60" y="120"/>
                  <a:pt x="60" y="120"/>
                  <a:pt x="60" y="120"/>
                </a:cubicBezTo>
                <a:cubicBezTo>
                  <a:pt x="60" y="120"/>
                  <a:pt x="60" y="120"/>
                  <a:pt x="59" y="120"/>
                </a:cubicBezTo>
                <a:cubicBezTo>
                  <a:pt x="59" y="120"/>
                  <a:pt x="59" y="120"/>
                  <a:pt x="59" y="120"/>
                </a:cubicBezTo>
                <a:cubicBezTo>
                  <a:pt x="59" y="120"/>
                  <a:pt x="59" y="119"/>
                  <a:pt x="59" y="118"/>
                </a:cubicBezTo>
                <a:cubicBezTo>
                  <a:pt x="59" y="118"/>
                  <a:pt x="59" y="118"/>
                  <a:pt x="59" y="118"/>
                </a:cubicBezTo>
                <a:cubicBezTo>
                  <a:pt x="59" y="118"/>
                  <a:pt x="59" y="118"/>
                  <a:pt x="59" y="117"/>
                </a:cubicBezTo>
                <a:cubicBezTo>
                  <a:pt x="59" y="117"/>
                  <a:pt x="59" y="117"/>
                  <a:pt x="59" y="117"/>
                </a:cubicBezTo>
                <a:cubicBezTo>
                  <a:pt x="59" y="117"/>
                  <a:pt x="58" y="117"/>
                  <a:pt x="58" y="116"/>
                </a:cubicBezTo>
                <a:cubicBezTo>
                  <a:pt x="58" y="116"/>
                  <a:pt x="58" y="116"/>
                  <a:pt x="58" y="116"/>
                </a:cubicBezTo>
                <a:cubicBezTo>
                  <a:pt x="58" y="116"/>
                  <a:pt x="58" y="116"/>
                  <a:pt x="58" y="116"/>
                </a:cubicBezTo>
                <a:cubicBezTo>
                  <a:pt x="57" y="116"/>
                  <a:pt x="57" y="116"/>
                  <a:pt x="57" y="115"/>
                </a:cubicBezTo>
                <a:cubicBezTo>
                  <a:pt x="57" y="115"/>
                  <a:pt x="56" y="115"/>
                  <a:pt x="56" y="115"/>
                </a:cubicBezTo>
                <a:cubicBezTo>
                  <a:pt x="56" y="115"/>
                  <a:pt x="56" y="115"/>
                  <a:pt x="56" y="115"/>
                </a:cubicBezTo>
                <a:cubicBezTo>
                  <a:pt x="56" y="114"/>
                  <a:pt x="56" y="114"/>
                  <a:pt x="56" y="114"/>
                </a:cubicBezTo>
                <a:cubicBezTo>
                  <a:pt x="55" y="114"/>
                  <a:pt x="56" y="113"/>
                  <a:pt x="56" y="113"/>
                </a:cubicBezTo>
                <a:cubicBezTo>
                  <a:pt x="56" y="113"/>
                  <a:pt x="57" y="113"/>
                  <a:pt x="57" y="113"/>
                </a:cubicBezTo>
                <a:cubicBezTo>
                  <a:pt x="57" y="112"/>
                  <a:pt x="57" y="112"/>
                  <a:pt x="57" y="112"/>
                </a:cubicBezTo>
                <a:cubicBezTo>
                  <a:pt x="57" y="112"/>
                  <a:pt x="57" y="112"/>
                  <a:pt x="57" y="112"/>
                </a:cubicBezTo>
                <a:cubicBezTo>
                  <a:pt x="57" y="112"/>
                  <a:pt x="57" y="112"/>
                  <a:pt x="57" y="112"/>
                </a:cubicBezTo>
                <a:cubicBezTo>
                  <a:pt x="57" y="112"/>
                  <a:pt x="56" y="112"/>
                  <a:pt x="56" y="111"/>
                </a:cubicBezTo>
                <a:cubicBezTo>
                  <a:pt x="56" y="111"/>
                  <a:pt x="56" y="111"/>
                  <a:pt x="56" y="110"/>
                </a:cubicBezTo>
                <a:cubicBezTo>
                  <a:pt x="56" y="110"/>
                  <a:pt x="56" y="110"/>
                  <a:pt x="55" y="110"/>
                </a:cubicBezTo>
                <a:cubicBezTo>
                  <a:pt x="55" y="110"/>
                  <a:pt x="55" y="110"/>
                  <a:pt x="55" y="109"/>
                </a:cubicBezTo>
                <a:cubicBezTo>
                  <a:pt x="55" y="109"/>
                  <a:pt x="55" y="109"/>
                  <a:pt x="55" y="109"/>
                </a:cubicBezTo>
                <a:cubicBezTo>
                  <a:pt x="55" y="109"/>
                  <a:pt x="55" y="108"/>
                  <a:pt x="55" y="108"/>
                </a:cubicBezTo>
                <a:cubicBezTo>
                  <a:pt x="55" y="108"/>
                  <a:pt x="55" y="108"/>
                  <a:pt x="54" y="108"/>
                </a:cubicBezTo>
                <a:cubicBezTo>
                  <a:pt x="54" y="107"/>
                  <a:pt x="54" y="107"/>
                  <a:pt x="54" y="107"/>
                </a:cubicBezTo>
                <a:cubicBezTo>
                  <a:pt x="54" y="106"/>
                  <a:pt x="54" y="106"/>
                  <a:pt x="54" y="106"/>
                </a:cubicBezTo>
                <a:cubicBezTo>
                  <a:pt x="54" y="106"/>
                  <a:pt x="54" y="106"/>
                  <a:pt x="54" y="106"/>
                </a:cubicBezTo>
                <a:cubicBezTo>
                  <a:pt x="54" y="105"/>
                  <a:pt x="54" y="104"/>
                  <a:pt x="54" y="104"/>
                </a:cubicBezTo>
                <a:cubicBezTo>
                  <a:pt x="54" y="104"/>
                  <a:pt x="54" y="103"/>
                  <a:pt x="54" y="103"/>
                </a:cubicBezTo>
                <a:cubicBezTo>
                  <a:pt x="54" y="103"/>
                  <a:pt x="54" y="102"/>
                  <a:pt x="53" y="102"/>
                </a:cubicBezTo>
                <a:cubicBezTo>
                  <a:pt x="53" y="102"/>
                  <a:pt x="53" y="102"/>
                  <a:pt x="53" y="101"/>
                </a:cubicBezTo>
                <a:cubicBezTo>
                  <a:pt x="52" y="101"/>
                  <a:pt x="52" y="101"/>
                  <a:pt x="52" y="101"/>
                </a:cubicBezTo>
                <a:cubicBezTo>
                  <a:pt x="51" y="101"/>
                  <a:pt x="51" y="100"/>
                  <a:pt x="51" y="100"/>
                </a:cubicBezTo>
                <a:cubicBezTo>
                  <a:pt x="51" y="100"/>
                  <a:pt x="51" y="100"/>
                  <a:pt x="50" y="100"/>
                </a:cubicBezTo>
                <a:cubicBezTo>
                  <a:pt x="50" y="100"/>
                  <a:pt x="50" y="100"/>
                  <a:pt x="50" y="99"/>
                </a:cubicBezTo>
                <a:cubicBezTo>
                  <a:pt x="50" y="98"/>
                  <a:pt x="50" y="98"/>
                  <a:pt x="50" y="98"/>
                </a:cubicBezTo>
                <a:cubicBezTo>
                  <a:pt x="50" y="97"/>
                  <a:pt x="49" y="97"/>
                  <a:pt x="49" y="97"/>
                </a:cubicBezTo>
                <a:cubicBezTo>
                  <a:pt x="49" y="97"/>
                  <a:pt x="49" y="96"/>
                  <a:pt x="49" y="96"/>
                </a:cubicBezTo>
                <a:cubicBezTo>
                  <a:pt x="49" y="96"/>
                  <a:pt x="49" y="95"/>
                  <a:pt x="49" y="95"/>
                </a:cubicBezTo>
                <a:cubicBezTo>
                  <a:pt x="49" y="95"/>
                  <a:pt x="49" y="95"/>
                  <a:pt x="49" y="95"/>
                </a:cubicBezTo>
                <a:cubicBezTo>
                  <a:pt x="49" y="95"/>
                  <a:pt x="49" y="95"/>
                  <a:pt x="49" y="94"/>
                </a:cubicBezTo>
                <a:cubicBezTo>
                  <a:pt x="49" y="94"/>
                  <a:pt x="49" y="94"/>
                  <a:pt x="49" y="93"/>
                </a:cubicBezTo>
                <a:cubicBezTo>
                  <a:pt x="49" y="93"/>
                  <a:pt x="48" y="93"/>
                  <a:pt x="48" y="93"/>
                </a:cubicBezTo>
                <a:cubicBezTo>
                  <a:pt x="48" y="93"/>
                  <a:pt x="48" y="93"/>
                  <a:pt x="48" y="92"/>
                </a:cubicBezTo>
                <a:cubicBezTo>
                  <a:pt x="48" y="92"/>
                  <a:pt x="48" y="92"/>
                  <a:pt x="48" y="92"/>
                </a:cubicBezTo>
                <a:cubicBezTo>
                  <a:pt x="48" y="91"/>
                  <a:pt x="48" y="91"/>
                  <a:pt x="48" y="90"/>
                </a:cubicBezTo>
                <a:cubicBezTo>
                  <a:pt x="48" y="90"/>
                  <a:pt x="48" y="89"/>
                  <a:pt x="48" y="89"/>
                </a:cubicBezTo>
                <a:cubicBezTo>
                  <a:pt x="48" y="88"/>
                  <a:pt x="48" y="88"/>
                  <a:pt x="48" y="88"/>
                </a:cubicBezTo>
                <a:cubicBezTo>
                  <a:pt x="48" y="88"/>
                  <a:pt x="48" y="88"/>
                  <a:pt x="48" y="88"/>
                </a:cubicBezTo>
                <a:cubicBezTo>
                  <a:pt x="48" y="88"/>
                  <a:pt x="48" y="87"/>
                  <a:pt x="48" y="87"/>
                </a:cubicBezTo>
                <a:cubicBezTo>
                  <a:pt x="48" y="86"/>
                  <a:pt x="48" y="86"/>
                  <a:pt x="48" y="86"/>
                </a:cubicBezTo>
                <a:cubicBezTo>
                  <a:pt x="48" y="86"/>
                  <a:pt x="48" y="86"/>
                  <a:pt x="48" y="86"/>
                </a:cubicBezTo>
                <a:cubicBezTo>
                  <a:pt x="48" y="86"/>
                  <a:pt x="48" y="86"/>
                  <a:pt x="48" y="86"/>
                </a:cubicBezTo>
                <a:cubicBezTo>
                  <a:pt x="48" y="85"/>
                  <a:pt x="48" y="85"/>
                  <a:pt x="48" y="85"/>
                </a:cubicBezTo>
                <a:cubicBezTo>
                  <a:pt x="48" y="85"/>
                  <a:pt x="48" y="85"/>
                  <a:pt x="48" y="84"/>
                </a:cubicBezTo>
                <a:cubicBezTo>
                  <a:pt x="48" y="84"/>
                  <a:pt x="49" y="83"/>
                  <a:pt x="49" y="82"/>
                </a:cubicBezTo>
                <a:cubicBezTo>
                  <a:pt x="49" y="81"/>
                  <a:pt x="49" y="81"/>
                  <a:pt x="49" y="80"/>
                </a:cubicBezTo>
                <a:cubicBezTo>
                  <a:pt x="49" y="80"/>
                  <a:pt x="49" y="80"/>
                  <a:pt x="49" y="80"/>
                </a:cubicBezTo>
                <a:cubicBezTo>
                  <a:pt x="49" y="79"/>
                  <a:pt x="50" y="79"/>
                  <a:pt x="50" y="79"/>
                </a:cubicBezTo>
                <a:cubicBezTo>
                  <a:pt x="50" y="79"/>
                  <a:pt x="50" y="79"/>
                  <a:pt x="50" y="79"/>
                </a:cubicBezTo>
                <a:cubicBezTo>
                  <a:pt x="50" y="79"/>
                  <a:pt x="50" y="78"/>
                  <a:pt x="50" y="78"/>
                </a:cubicBezTo>
                <a:cubicBezTo>
                  <a:pt x="51" y="77"/>
                  <a:pt x="51" y="77"/>
                  <a:pt x="51" y="76"/>
                </a:cubicBezTo>
                <a:cubicBezTo>
                  <a:pt x="51" y="76"/>
                  <a:pt x="51" y="75"/>
                  <a:pt x="52" y="75"/>
                </a:cubicBezTo>
                <a:cubicBezTo>
                  <a:pt x="52" y="74"/>
                  <a:pt x="53" y="73"/>
                  <a:pt x="53" y="71"/>
                </a:cubicBezTo>
                <a:cubicBezTo>
                  <a:pt x="53" y="71"/>
                  <a:pt x="53" y="71"/>
                  <a:pt x="53" y="71"/>
                </a:cubicBezTo>
                <a:cubicBezTo>
                  <a:pt x="53" y="70"/>
                  <a:pt x="53" y="70"/>
                  <a:pt x="53" y="69"/>
                </a:cubicBezTo>
                <a:cubicBezTo>
                  <a:pt x="53" y="68"/>
                  <a:pt x="53" y="68"/>
                  <a:pt x="53" y="67"/>
                </a:cubicBezTo>
                <a:cubicBezTo>
                  <a:pt x="53" y="67"/>
                  <a:pt x="53" y="67"/>
                  <a:pt x="53" y="67"/>
                </a:cubicBezTo>
                <a:cubicBezTo>
                  <a:pt x="53" y="67"/>
                  <a:pt x="53" y="67"/>
                  <a:pt x="53" y="67"/>
                </a:cubicBezTo>
                <a:cubicBezTo>
                  <a:pt x="53" y="67"/>
                  <a:pt x="53" y="67"/>
                  <a:pt x="53" y="67"/>
                </a:cubicBezTo>
                <a:cubicBezTo>
                  <a:pt x="53" y="67"/>
                  <a:pt x="52" y="66"/>
                  <a:pt x="52" y="66"/>
                </a:cubicBezTo>
                <a:cubicBezTo>
                  <a:pt x="52" y="66"/>
                  <a:pt x="52" y="66"/>
                  <a:pt x="52" y="66"/>
                </a:cubicBezTo>
                <a:cubicBezTo>
                  <a:pt x="52" y="66"/>
                  <a:pt x="52" y="65"/>
                  <a:pt x="52" y="65"/>
                </a:cubicBezTo>
                <a:cubicBezTo>
                  <a:pt x="52" y="65"/>
                  <a:pt x="51" y="65"/>
                  <a:pt x="51" y="65"/>
                </a:cubicBezTo>
                <a:cubicBezTo>
                  <a:pt x="51" y="65"/>
                  <a:pt x="51" y="65"/>
                  <a:pt x="51" y="65"/>
                </a:cubicBezTo>
                <a:cubicBezTo>
                  <a:pt x="51" y="65"/>
                  <a:pt x="51" y="65"/>
                  <a:pt x="51" y="65"/>
                </a:cubicBezTo>
                <a:cubicBezTo>
                  <a:pt x="51" y="64"/>
                  <a:pt x="51" y="64"/>
                  <a:pt x="51" y="63"/>
                </a:cubicBezTo>
                <a:cubicBezTo>
                  <a:pt x="51" y="63"/>
                  <a:pt x="51" y="63"/>
                  <a:pt x="51" y="63"/>
                </a:cubicBezTo>
                <a:cubicBezTo>
                  <a:pt x="51" y="63"/>
                  <a:pt x="51" y="63"/>
                  <a:pt x="51" y="62"/>
                </a:cubicBezTo>
                <a:cubicBezTo>
                  <a:pt x="51" y="62"/>
                  <a:pt x="51" y="62"/>
                  <a:pt x="52" y="62"/>
                </a:cubicBezTo>
                <a:cubicBezTo>
                  <a:pt x="52" y="62"/>
                  <a:pt x="52" y="62"/>
                  <a:pt x="52" y="62"/>
                </a:cubicBezTo>
                <a:cubicBezTo>
                  <a:pt x="52" y="62"/>
                  <a:pt x="52" y="62"/>
                  <a:pt x="52" y="62"/>
                </a:cubicBezTo>
                <a:cubicBezTo>
                  <a:pt x="52" y="61"/>
                  <a:pt x="52" y="61"/>
                  <a:pt x="52" y="61"/>
                </a:cubicBezTo>
                <a:cubicBezTo>
                  <a:pt x="52" y="60"/>
                  <a:pt x="52" y="60"/>
                  <a:pt x="53" y="59"/>
                </a:cubicBezTo>
                <a:cubicBezTo>
                  <a:pt x="53" y="59"/>
                  <a:pt x="53" y="59"/>
                  <a:pt x="53" y="59"/>
                </a:cubicBezTo>
                <a:cubicBezTo>
                  <a:pt x="53" y="59"/>
                  <a:pt x="53" y="59"/>
                  <a:pt x="53" y="59"/>
                </a:cubicBezTo>
                <a:cubicBezTo>
                  <a:pt x="53" y="58"/>
                  <a:pt x="53" y="58"/>
                  <a:pt x="53" y="58"/>
                </a:cubicBezTo>
                <a:cubicBezTo>
                  <a:pt x="53" y="58"/>
                  <a:pt x="52" y="58"/>
                  <a:pt x="52" y="58"/>
                </a:cubicBezTo>
                <a:cubicBezTo>
                  <a:pt x="52" y="58"/>
                  <a:pt x="52" y="58"/>
                  <a:pt x="52" y="58"/>
                </a:cubicBezTo>
                <a:cubicBezTo>
                  <a:pt x="52" y="58"/>
                  <a:pt x="52" y="58"/>
                  <a:pt x="52" y="58"/>
                </a:cubicBezTo>
                <a:cubicBezTo>
                  <a:pt x="52" y="58"/>
                  <a:pt x="52" y="57"/>
                  <a:pt x="52" y="57"/>
                </a:cubicBezTo>
                <a:cubicBezTo>
                  <a:pt x="52" y="57"/>
                  <a:pt x="52" y="57"/>
                  <a:pt x="52" y="57"/>
                </a:cubicBezTo>
                <a:cubicBezTo>
                  <a:pt x="52" y="56"/>
                  <a:pt x="52" y="56"/>
                  <a:pt x="53" y="56"/>
                </a:cubicBezTo>
                <a:cubicBezTo>
                  <a:pt x="52" y="56"/>
                  <a:pt x="52" y="56"/>
                  <a:pt x="52" y="56"/>
                </a:cubicBezTo>
                <a:cubicBezTo>
                  <a:pt x="52" y="55"/>
                  <a:pt x="52" y="55"/>
                  <a:pt x="52" y="55"/>
                </a:cubicBezTo>
                <a:cubicBezTo>
                  <a:pt x="52" y="55"/>
                  <a:pt x="52" y="55"/>
                  <a:pt x="52" y="55"/>
                </a:cubicBezTo>
                <a:cubicBezTo>
                  <a:pt x="52" y="55"/>
                  <a:pt x="52" y="55"/>
                  <a:pt x="52" y="55"/>
                </a:cubicBezTo>
                <a:cubicBezTo>
                  <a:pt x="52" y="54"/>
                  <a:pt x="52" y="54"/>
                  <a:pt x="52" y="54"/>
                </a:cubicBezTo>
                <a:cubicBezTo>
                  <a:pt x="52" y="54"/>
                  <a:pt x="52" y="54"/>
                  <a:pt x="52" y="54"/>
                </a:cubicBezTo>
                <a:cubicBezTo>
                  <a:pt x="52" y="54"/>
                  <a:pt x="52" y="54"/>
                  <a:pt x="52" y="53"/>
                </a:cubicBezTo>
                <a:cubicBezTo>
                  <a:pt x="52" y="53"/>
                  <a:pt x="52" y="53"/>
                  <a:pt x="52" y="53"/>
                </a:cubicBezTo>
                <a:cubicBezTo>
                  <a:pt x="52" y="54"/>
                  <a:pt x="52" y="54"/>
                  <a:pt x="51" y="53"/>
                </a:cubicBezTo>
                <a:cubicBezTo>
                  <a:pt x="51" y="53"/>
                  <a:pt x="51" y="53"/>
                  <a:pt x="51" y="53"/>
                </a:cubicBezTo>
                <a:cubicBezTo>
                  <a:pt x="51" y="53"/>
                  <a:pt x="51" y="53"/>
                  <a:pt x="51" y="53"/>
                </a:cubicBezTo>
                <a:cubicBezTo>
                  <a:pt x="50" y="53"/>
                  <a:pt x="50" y="52"/>
                  <a:pt x="50" y="52"/>
                </a:cubicBezTo>
                <a:cubicBezTo>
                  <a:pt x="50" y="52"/>
                  <a:pt x="50" y="51"/>
                  <a:pt x="51" y="51"/>
                </a:cubicBezTo>
                <a:cubicBezTo>
                  <a:pt x="51" y="51"/>
                  <a:pt x="51" y="51"/>
                  <a:pt x="51" y="51"/>
                </a:cubicBezTo>
                <a:cubicBezTo>
                  <a:pt x="51" y="51"/>
                  <a:pt x="51" y="50"/>
                  <a:pt x="51" y="50"/>
                </a:cubicBezTo>
                <a:cubicBezTo>
                  <a:pt x="51" y="50"/>
                  <a:pt x="51" y="50"/>
                  <a:pt x="51" y="50"/>
                </a:cubicBezTo>
                <a:cubicBezTo>
                  <a:pt x="51" y="50"/>
                  <a:pt x="51" y="50"/>
                  <a:pt x="50" y="50"/>
                </a:cubicBezTo>
                <a:cubicBezTo>
                  <a:pt x="50" y="49"/>
                  <a:pt x="50" y="48"/>
                  <a:pt x="50" y="48"/>
                </a:cubicBezTo>
                <a:cubicBezTo>
                  <a:pt x="50" y="48"/>
                  <a:pt x="51" y="47"/>
                  <a:pt x="51" y="47"/>
                </a:cubicBezTo>
                <a:cubicBezTo>
                  <a:pt x="51" y="47"/>
                  <a:pt x="51" y="47"/>
                  <a:pt x="51" y="47"/>
                </a:cubicBezTo>
                <a:cubicBezTo>
                  <a:pt x="51" y="46"/>
                  <a:pt x="51" y="46"/>
                  <a:pt x="51" y="46"/>
                </a:cubicBezTo>
                <a:cubicBezTo>
                  <a:pt x="51" y="46"/>
                  <a:pt x="51" y="46"/>
                  <a:pt x="51" y="46"/>
                </a:cubicBezTo>
                <a:cubicBezTo>
                  <a:pt x="51" y="45"/>
                  <a:pt x="51" y="45"/>
                  <a:pt x="51" y="45"/>
                </a:cubicBezTo>
                <a:cubicBezTo>
                  <a:pt x="51" y="45"/>
                  <a:pt x="51" y="45"/>
                  <a:pt x="51" y="45"/>
                </a:cubicBezTo>
                <a:cubicBezTo>
                  <a:pt x="51" y="45"/>
                  <a:pt x="51" y="44"/>
                  <a:pt x="51" y="44"/>
                </a:cubicBezTo>
                <a:cubicBezTo>
                  <a:pt x="51" y="44"/>
                  <a:pt x="50" y="43"/>
                  <a:pt x="50" y="43"/>
                </a:cubicBezTo>
                <a:cubicBezTo>
                  <a:pt x="50" y="43"/>
                  <a:pt x="50" y="43"/>
                  <a:pt x="50" y="42"/>
                </a:cubicBezTo>
                <a:cubicBezTo>
                  <a:pt x="50" y="42"/>
                  <a:pt x="50" y="42"/>
                  <a:pt x="50" y="42"/>
                </a:cubicBezTo>
                <a:cubicBezTo>
                  <a:pt x="50" y="42"/>
                  <a:pt x="50" y="42"/>
                  <a:pt x="50" y="42"/>
                </a:cubicBezTo>
                <a:cubicBezTo>
                  <a:pt x="50" y="42"/>
                  <a:pt x="50" y="42"/>
                  <a:pt x="49" y="41"/>
                </a:cubicBezTo>
                <a:cubicBezTo>
                  <a:pt x="49" y="41"/>
                  <a:pt x="49" y="41"/>
                  <a:pt x="49" y="41"/>
                </a:cubicBezTo>
                <a:cubicBezTo>
                  <a:pt x="49" y="41"/>
                  <a:pt x="49" y="41"/>
                  <a:pt x="49" y="41"/>
                </a:cubicBezTo>
                <a:cubicBezTo>
                  <a:pt x="48" y="41"/>
                  <a:pt x="48" y="41"/>
                  <a:pt x="48" y="41"/>
                </a:cubicBezTo>
                <a:cubicBezTo>
                  <a:pt x="48" y="41"/>
                  <a:pt x="47" y="41"/>
                  <a:pt x="47" y="41"/>
                </a:cubicBezTo>
                <a:cubicBezTo>
                  <a:pt x="47" y="41"/>
                  <a:pt x="47" y="41"/>
                  <a:pt x="47" y="41"/>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1"/>
                </a:cubicBezTo>
                <a:cubicBezTo>
                  <a:pt x="46" y="41"/>
                  <a:pt x="46" y="41"/>
                  <a:pt x="46" y="41"/>
                </a:cubicBezTo>
                <a:cubicBezTo>
                  <a:pt x="45" y="41"/>
                  <a:pt x="45" y="41"/>
                  <a:pt x="45" y="41"/>
                </a:cubicBezTo>
                <a:cubicBezTo>
                  <a:pt x="45" y="41"/>
                  <a:pt x="45" y="41"/>
                  <a:pt x="45" y="41"/>
                </a:cubicBezTo>
                <a:cubicBezTo>
                  <a:pt x="45" y="41"/>
                  <a:pt x="45" y="41"/>
                  <a:pt x="44" y="42"/>
                </a:cubicBezTo>
                <a:cubicBezTo>
                  <a:pt x="44" y="42"/>
                  <a:pt x="44" y="42"/>
                  <a:pt x="44" y="42"/>
                </a:cubicBezTo>
                <a:cubicBezTo>
                  <a:pt x="43" y="42"/>
                  <a:pt x="43" y="42"/>
                  <a:pt x="43" y="42"/>
                </a:cubicBezTo>
                <a:cubicBezTo>
                  <a:pt x="43" y="43"/>
                  <a:pt x="42" y="43"/>
                  <a:pt x="42" y="43"/>
                </a:cubicBezTo>
                <a:cubicBezTo>
                  <a:pt x="42" y="43"/>
                  <a:pt x="42" y="43"/>
                  <a:pt x="42" y="43"/>
                </a:cubicBezTo>
                <a:cubicBezTo>
                  <a:pt x="42" y="43"/>
                  <a:pt x="41" y="43"/>
                  <a:pt x="41" y="43"/>
                </a:cubicBezTo>
                <a:cubicBezTo>
                  <a:pt x="41" y="44"/>
                  <a:pt x="40" y="44"/>
                  <a:pt x="40" y="44"/>
                </a:cubicBezTo>
                <a:cubicBezTo>
                  <a:pt x="39" y="44"/>
                  <a:pt x="39" y="44"/>
                  <a:pt x="39" y="44"/>
                </a:cubicBezTo>
                <a:cubicBezTo>
                  <a:pt x="39" y="44"/>
                  <a:pt x="39" y="44"/>
                  <a:pt x="39" y="44"/>
                </a:cubicBezTo>
                <a:cubicBezTo>
                  <a:pt x="39" y="45"/>
                  <a:pt x="39" y="45"/>
                  <a:pt x="39" y="45"/>
                </a:cubicBezTo>
                <a:cubicBezTo>
                  <a:pt x="39" y="45"/>
                  <a:pt x="39" y="45"/>
                  <a:pt x="39" y="45"/>
                </a:cubicBezTo>
                <a:cubicBezTo>
                  <a:pt x="39" y="45"/>
                  <a:pt x="39" y="45"/>
                  <a:pt x="39" y="45"/>
                </a:cubicBezTo>
                <a:cubicBezTo>
                  <a:pt x="39" y="45"/>
                  <a:pt x="39" y="46"/>
                  <a:pt x="38" y="46"/>
                </a:cubicBezTo>
                <a:cubicBezTo>
                  <a:pt x="38" y="46"/>
                  <a:pt x="38" y="46"/>
                  <a:pt x="38" y="46"/>
                </a:cubicBezTo>
                <a:cubicBezTo>
                  <a:pt x="38" y="46"/>
                  <a:pt x="38" y="47"/>
                  <a:pt x="38" y="47"/>
                </a:cubicBezTo>
                <a:cubicBezTo>
                  <a:pt x="38" y="47"/>
                  <a:pt x="38" y="47"/>
                  <a:pt x="38" y="47"/>
                </a:cubicBezTo>
                <a:cubicBezTo>
                  <a:pt x="38" y="47"/>
                  <a:pt x="38" y="47"/>
                  <a:pt x="38" y="47"/>
                </a:cubicBezTo>
                <a:cubicBezTo>
                  <a:pt x="37" y="48"/>
                  <a:pt x="37" y="48"/>
                  <a:pt x="37" y="48"/>
                </a:cubicBezTo>
                <a:cubicBezTo>
                  <a:pt x="37" y="48"/>
                  <a:pt x="37" y="48"/>
                  <a:pt x="37" y="48"/>
                </a:cubicBezTo>
                <a:cubicBezTo>
                  <a:pt x="37" y="48"/>
                  <a:pt x="37" y="48"/>
                  <a:pt x="36" y="48"/>
                </a:cubicBezTo>
                <a:cubicBezTo>
                  <a:pt x="36" y="49"/>
                  <a:pt x="36" y="49"/>
                  <a:pt x="36" y="49"/>
                </a:cubicBezTo>
                <a:cubicBezTo>
                  <a:pt x="35" y="49"/>
                  <a:pt x="35" y="50"/>
                  <a:pt x="35" y="50"/>
                </a:cubicBezTo>
                <a:cubicBezTo>
                  <a:pt x="35" y="50"/>
                  <a:pt x="35" y="50"/>
                  <a:pt x="35" y="50"/>
                </a:cubicBezTo>
                <a:cubicBezTo>
                  <a:pt x="34" y="50"/>
                  <a:pt x="34" y="50"/>
                  <a:pt x="34" y="50"/>
                </a:cubicBezTo>
                <a:cubicBezTo>
                  <a:pt x="34" y="50"/>
                  <a:pt x="34" y="50"/>
                  <a:pt x="34" y="50"/>
                </a:cubicBezTo>
                <a:cubicBezTo>
                  <a:pt x="34" y="50"/>
                  <a:pt x="34" y="50"/>
                  <a:pt x="33" y="49"/>
                </a:cubicBezTo>
                <a:cubicBezTo>
                  <a:pt x="33" y="50"/>
                  <a:pt x="33" y="50"/>
                  <a:pt x="33" y="50"/>
                </a:cubicBezTo>
                <a:cubicBezTo>
                  <a:pt x="33" y="50"/>
                  <a:pt x="32" y="50"/>
                  <a:pt x="32" y="51"/>
                </a:cubicBezTo>
                <a:cubicBezTo>
                  <a:pt x="32" y="51"/>
                  <a:pt x="31" y="51"/>
                  <a:pt x="31" y="52"/>
                </a:cubicBezTo>
                <a:cubicBezTo>
                  <a:pt x="31" y="52"/>
                  <a:pt x="30" y="52"/>
                  <a:pt x="30" y="52"/>
                </a:cubicBezTo>
                <a:cubicBezTo>
                  <a:pt x="30" y="52"/>
                  <a:pt x="30" y="52"/>
                  <a:pt x="30" y="52"/>
                </a:cubicBezTo>
                <a:cubicBezTo>
                  <a:pt x="17" y="70"/>
                  <a:pt x="10" y="91"/>
                  <a:pt x="10" y="114"/>
                </a:cubicBezTo>
                <a:cubicBezTo>
                  <a:pt x="10" y="167"/>
                  <a:pt x="50" y="211"/>
                  <a:pt x="101" y="218"/>
                </a:cubicBezTo>
                <a:cubicBezTo>
                  <a:pt x="102" y="226"/>
                  <a:pt x="102" y="226"/>
                  <a:pt x="102" y="226"/>
                </a:cubicBezTo>
                <a:cubicBezTo>
                  <a:pt x="101" y="226"/>
                  <a:pt x="101" y="227"/>
                  <a:pt x="101" y="227"/>
                </a:cubicBezTo>
                <a:cubicBezTo>
                  <a:pt x="44" y="221"/>
                  <a:pt x="0" y="172"/>
                  <a:pt x="0" y="114"/>
                </a:cubicBezTo>
                <a:cubicBezTo>
                  <a:pt x="0" y="51"/>
                  <a:pt x="51" y="0"/>
                  <a:pt x="114" y="0"/>
                </a:cubicBezTo>
                <a:cubicBezTo>
                  <a:pt x="170" y="0"/>
                  <a:pt x="216" y="41"/>
                  <a:pt x="226" y="93"/>
                </a:cubicBezTo>
                <a:cubicBezTo>
                  <a:pt x="224" y="96"/>
                  <a:pt x="221" y="99"/>
                  <a:pt x="219" y="100"/>
                </a:cubicBezTo>
                <a:cubicBezTo>
                  <a:pt x="218" y="100"/>
                  <a:pt x="218" y="100"/>
                  <a:pt x="218" y="100"/>
                </a:cubicBezTo>
                <a:cubicBezTo>
                  <a:pt x="218" y="99"/>
                  <a:pt x="217" y="97"/>
                  <a:pt x="217" y="96"/>
                </a:cubicBezTo>
                <a:cubicBezTo>
                  <a:pt x="217" y="96"/>
                  <a:pt x="217" y="96"/>
                  <a:pt x="217" y="96"/>
                </a:cubicBezTo>
                <a:cubicBezTo>
                  <a:pt x="217" y="97"/>
                  <a:pt x="217" y="97"/>
                  <a:pt x="217" y="98"/>
                </a:cubicBezTo>
                <a:cubicBezTo>
                  <a:pt x="217" y="98"/>
                  <a:pt x="217" y="98"/>
                  <a:pt x="217" y="98"/>
                </a:cubicBezTo>
                <a:cubicBezTo>
                  <a:pt x="217" y="98"/>
                  <a:pt x="217" y="99"/>
                  <a:pt x="217" y="99"/>
                </a:cubicBezTo>
                <a:cubicBezTo>
                  <a:pt x="217" y="99"/>
                  <a:pt x="217" y="100"/>
                  <a:pt x="217" y="100"/>
                </a:cubicBezTo>
                <a:cubicBezTo>
                  <a:pt x="217" y="100"/>
                  <a:pt x="217" y="100"/>
                  <a:pt x="217" y="100"/>
                </a:cubicBezTo>
                <a:cubicBezTo>
                  <a:pt x="217" y="100"/>
                  <a:pt x="217" y="100"/>
                  <a:pt x="217" y="101"/>
                </a:cubicBezTo>
                <a:cubicBezTo>
                  <a:pt x="215" y="101"/>
                  <a:pt x="213" y="102"/>
                  <a:pt x="212" y="102"/>
                </a:cubicBezTo>
                <a:cubicBezTo>
                  <a:pt x="212" y="102"/>
                  <a:pt x="212" y="102"/>
                  <a:pt x="212" y="101"/>
                </a:cubicBezTo>
                <a:cubicBezTo>
                  <a:pt x="212" y="101"/>
                  <a:pt x="212" y="101"/>
                  <a:pt x="212" y="101"/>
                </a:cubicBezTo>
                <a:cubicBezTo>
                  <a:pt x="212" y="101"/>
                  <a:pt x="212" y="101"/>
                  <a:pt x="212" y="101"/>
                </a:cubicBezTo>
                <a:cubicBezTo>
                  <a:pt x="211" y="102"/>
                  <a:pt x="211" y="101"/>
                  <a:pt x="211" y="101"/>
                </a:cubicBezTo>
                <a:cubicBezTo>
                  <a:pt x="211" y="101"/>
                  <a:pt x="211" y="101"/>
                  <a:pt x="211" y="101"/>
                </a:cubicBezTo>
                <a:cubicBezTo>
                  <a:pt x="211" y="101"/>
                  <a:pt x="210" y="101"/>
                  <a:pt x="210" y="101"/>
                </a:cubicBezTo>
                <a:cubicBezTo>
                  <a:pt x="210" y="100"/>
                  <a:pt x="210" y="100"/>
                  <a:pt x="210" y="100"/>
                </a:cubicBezTo>
                <a:cubicBezTo>
                  <a:pt x="210" y="100"/>
                  <a:pt x="210" y="100"/>
                  <a:pt x="210" y="99"/>
                </a:cubicBezTo>
                <a:cubicBezTo>
                  <a:pt x="210" y="99"/>
                  <a:pt x="210" y="99"/>
                  <a:pt x="210" y="99"/>
                </a:cubicBezTo>
                <a:cubicBezTo>
                  <a:pt x="210" y="99"/>
                  <a:pt x="210" y="99"/>
                  <a:pt x="210" y="99"/>
                </a:cubicBezTo>
                <a:cubicBezTo>
                  <a:pt x="210" y="99"/>
                  <a:pt x="210" y="99"/>
                  <a:pt x="210" y="98"/>
                </a:cubicBezTo>
                <a:cubicBezTo>
                  <a:pt x="209" y="98"/>
                  <a:pt x="209" y="98"/>
                  <a:pt x="209" y="97"/>
                </a:cubicBezTo>
                <a:cubicBezTo>
                  <a:pt x="209" y="97"/>
                  <a:pt x="209" y="97"/>
                  <a:pt x="209" y="97"/>
                </a:cubicBezTo>
                <a:cubicBezTo>
                  <a:pt x="209" y="97"/>
                  <a:pt x="209" y="97"/>
                  <a:pt x="209" y="97"/>
                </a:cubicBezTo>
                <a:cubicBezTo>
                  <a:pt x="210" y="97"/>
                  <a:pt x="210" y="96"/>
                  <a:pt x="210" y="96"/>
                </a:cubicBezTo>
                <a:cubicBezTo>
                  <a:pt x="210" y="95"/>
                  <a:pt x="210" y="95"/>
                  <a:pt x="210" y="95"/>
                </a:cubicBezTo>
                <a:cubicBezTo>
                  <a:pt x="210" y="94"/>
                  <a:pt x="210" y="94"/>
                  <a:pt x="210" y="93"/>
                </a:cubicBezTo>
                <a:cubicBezTo>
                  <a:pt x="210" y="93"/>
                  <a:pt x="210" y="93"/>
                  <a:pt x="210" y="93"/>
                </a:cubicBezTo>
                <a:cubicBezTo>
                  <a:pt x="209" y="92"/>
                  <a:pt x="209" y="92"/>
                  <a:pt x="210" y="92"/>
                </a:cubicBezTo>
                <a:cubicBezTo>
                  <a:pt x="210" y="92"/>
                  <a:pt x="210" y="92"/>
                  <a:pt x="210" y="92"/>
                </a:cubicBezTo>
                <a:cubicBezTo>
                  <a:pt x="209" y="92"/>
                  <a:pt x="209" y="91"/>
                  <a:pt x="209" y="91"/>
                </a:cubicBezTo>
                <a:cubicBezTo>
                  <a:pt x="209" y="91"/>
                  <a:pt x="209" y="91"/>
                  <a:pt x="209" y="91"/>
                </a:cubicBezTo>
                <a:cubicBezTo>
                  <a:pt x="208" y="90"/>
                  <a:pt x="208" y="90"/>
                  <a:pt x="208" y="90"/>
                </a:cubicBezTo>
                <a:cubicBezTo>
                  <a:pt x="209" y="90"/>
                  <a:pt x="209" y="90"/>
                  <a:pt x="209" y="90"/>
                </a:cubicBezTo>
                <a:cubicBezTo>
                  <a:pt x="209" y="90"/>
                  <a:pt x="209" y="90"/>
                  <a:pt x="209" y="90"/>
                </a:cubicBezTo>
                <a:cubicBezTo>
                  <a:pt x="209" y="90"/>
                  <a:pt x="210" y="90"/>
                  <a:pt x="210" y="90"/>
                </a:cubicBezTo>
                <a:cubicBezTo>
                  <a:pt x="210" y="89"/>
                  <a:pt x="210" y="89"/>
                  <a:pt x="211" y="89"/>
                </a:cubicBezTo>
                <a:cubicBezTo>
                  <a:pt x="211" y="89"/>
                  <a:pt x="211" y="89"/>
                  <a:pt x="211" y="89"/>
                </a:cubicBezTo>
                <a:cubicBezTo>
                  <a:pt x="212" y="89"/>
                  <a:pt x="212" y="89"/>
                  <a:pt x="212" y="89"/>
                </a:cubicBezTo>
                <a:cubicBezTo>
                  <a:pt x="212" y="89"/>
                  <a:pt x="212" y="89"/>
                  <a:pt x="213" y="90"/>
                </a:cubicBezTo>
                <a:cubicBezTo>
                  <a:pt x="213" y="90"/>
                  <a:pt x="213" y="90"/>
                  <a:pt x="213" y="90"/>
                </a:cubicBezTo>
                <a:cubicBezTo>
                  <a:pt x="213" y="90"/>
                  <a:pt x="213" y="90"/>
                  <a:pt x="213" y="90"/>
                </a:cubicBezTo>
                <a:cubicBezTo>
                  <a:pt x="214" y="90"/>
                  <a:pt x="214" y="90"/>
                  <a:pt x="214" y="90"/>
                </a:cubicBezTo>
                <a:cubicBezTo>
                  <a:pt x="214" y="90"/>
                  <a:pt x="214" y="90"/>
                  <a:pt x="214" y="90"/>
                </a:cubicBezTo>
                <a:cubicBezTo>
                  <a:pt x="214" y="89"/>
                  <a:pt x="214" y="89"/>
                  <a:pt x="214" y="89"/>
                </a:cubicBezTo>
                <a:cubicBezTo>
                  <a:pt x="214" y="88"/>
                  <a:pt x="214" y="88"/>
                  <a:pt x="214" y="88"/>
                </a:cubicBezTo>
                <a:cubicBezTo>
                  <a:pt x="214" y="88"/>
                  <a:pt x="214" y="88"/>
                  <a:pt x="214" y="88"/>
                </a:cubicBezTo>
                <a:cubicBezTo>
                  <a:pt x="214" y="88"/>
                  <a:pt x="214" y="88"/>
                  <a:pt x="214" y="88"/>
                </a:cubicBezTo>
                <a:cubicBezTo>
                  <a:pt x="214" y="87"/>
                  <a:pt x="214" y="87"/>
                  <a:pt x="214" y="87"/>
                </a:cubicBezTo>
                <a:cubicBezTo>
                  <a:pt x="214" y="87"/>
                  <a:pt x="214" y="87"/>
                  <a:pt x="214" y="87"/>
                </a:cubicBezTo>
                <a:cubicBezTo>
                  <a:pt x="213" y="87"/>
                  <a:pt x="213" y="87"/>
                  <a:pt x="213" y="87"/>
                </a:cubicBezTo>
                <a:cubicBezTo>
                  <a:pt x="213" y="86"/>
                  <a:pt x="213" y="86"/>
                  <a:pt x="213" y="86"/>
                </a:cubicBezTo>
                <a:cubicBezTo>
                  <a:pt x="213" y="86"/>
                  <a:pt x="213" y="85"/>
                  <a:pt x="213" y="85"/>
                </a:cubicBezTo>
                <a:cubicBezTo>
                  <a:pt x="212" y="85"/>
                  <a:pt x="212" y="85"/>
                  <a:pt x="212" y="85"/>
                </a:cubicBezTo>
                <a:cubicBezTo>
                  <a:pt x="212" y="85"/>
                  <a:pt x="212" y="85"/>
                  <a:pt x="212" y="85"/>
                </a:cubicBezTo>
                <a:cubicBezTo>
                  <a:pt x="212" y="85"/>
                  <a:pt x="212" y="84"/>
                  <a:pt x="212" y="84"/>
                </a:cubicBezTo>
                <a:cubicBezTo>
                  <a:pt x="212" y="84"/>
                  <a:pt x="212" y="84"/>
                  <a:pt x="212" y="84"/>
                </a:cubicBezTo>
                <a:cubicBezTo>
                  <a:pt x="211" y="84"/>
                  <a:pt x="211" y="84"/>
                  <a:pt x="211" y="84"/>
                </a:cubicBezTo>
                <a:cubicBezTo>
                  <a:pt x="211" y="84"/>
                  <a:pt x="211" y="83"/>
                  <a:pt x="211" y="83"/>
                </a:cubicBezTo>
                <a:cubicBezTo>
                  <a:pt x="211" y="83"/>
                  <a:pt x="211" y="83"/>
                  <a:pt x="211" y="82"/>
                </a:cubicBezTo>
                <a:cubicBezTo>
                  <a:pt x="211" y="82"/>
                  <a:pt x="211" y="82"/>
                  <a:pt x="211" y="82"/>
                </a:cubicBezTo>
                <a:cubicBezTo>
                  <a:pt x="212" y="82"/>
                  <a:pt x="212" y="82"/>
                  <a:pt x="212" y="82"/>
                </a:cubicBezTo>
                <a:cubicBezTo>
                  <a:pt x="212" y="82"/>
                  <a:pt x="212" y="82"/>
                  <a:pt x="212" y="82"/>
                </a:cubicBezTo>
                <a:cubicBezTo>
                  <a:pt x="212" y="82"/>
                  <a:pt x="212" y="82"/>
                  <a:pt x="212" y="82"/>
                </a:cubicBezTo>
                <a:cubicBezTo>
                  <a:pt x="212" y="81"/>
                  <a:pt x="212" y="81"/>
                  <a:pt x="212" y="81"/>
                </a:cubicBezTo>
                <a:cubicBezTo>
                  <a:pt x="212" y="81"/>
                  <a:pt x="212" y="81"/>
                  <a:pt x="213" y="81"/>
                </a:cubicBezTo>
                <a:cubicBezTo>
                  <a:pt x="213" y="81"/>
                  <a:pt x="213" y="81"/>
                  <a:pt x="213" y="81"/>
                </a:cubicBezTo>
                <a:cubicBezTo>
                  <a:pt x="213" y="80"/>
                  <a:pt x="213" y="80"/>
                  <a:pt x="213" y="80"/>
                </a:cubicBezTo>
                <a:cubicBezTo>
                  <a:pt x="213" y="80"/>
                  <a:pt x="213" y="80"/>
                  <a:pt x="213" y="80"/>
                </a:cubicBezTo>
                <a:cubicBezTo>
                  <a:pt x="213" y="80"/>
                  <a:pt x="213" y="80"/>
                  <a:pt x="212" y="80"/>
                </a:cubicBezTo>
                <a:cubicBezTo>
                  <a:pt x="212" y="80"/>
                  <a:pt x="212" y="80"/>
                  <a:pt x="212" y="80"/>
                </a:cubicBezTo>
                <a:cubicBezTo>
                  <a:pt x="212" y="80"/>
                  <a:pt x="212" y="80"/>
                  <a:pt x="212" y="80"/>
                </a:cubicBezTo>
                <a:cubicBezTo>
                  <a:pt x="212" y="81"/>
                  <a:pt x="212" y="81"/>
                  <a:pt x="211" y="81"/>
                </a:cubicBezTo>
                <a:cubicBezTo>
                  <a:pt x="211" y="81"/>
                  <a:pt x="211" y="81"/>
                  <a:pt x="211" y="81"/>
                </a:cubicBezTo>
                <a:cubicBezTo>
                  <a:pt x="211" y="81"/>
                  <a:pt x="211" y="81"/>
                  <a:pt x="211" y="81"/>
                </a:cubicBezTo>
                <a:cubicBezTo>
                  <a:pt x="211" y="81"/>
                  <a:pt x="211" y="81"/>
                  <a:pt x="211" y="81"/>
                </a:cubicBezTo>
                <a:cubicBezTo>
                  <a:pt x="211" y="81"/>
                  <a:pt x="211" y="81"/>
                  <a:pt x="211" y="81"/>
                </a:cubicBezTo>
                <a:cubicBezTo>
                  <a:pt x="210" y="81"/>
                  <a:pt x="210" y="81"/>
                  <a:pt x="210" y="81"/>
                </a:cubicBezTo>
                <a:cubicBezTo>
                  <a:pt x="210" y="80"/>
                  <a:pt x="210" y="80"/>
                  <a:pt x="210" y="80"/>
                </a:cubicBezTo>
                <a:cubicBezTo>
                  <a:pt x="208" y="79"/>
                  <a:pt x="208" y="79"/>
                  <a:pt x="208" y="79"/>
                </a:cubicBezTo>
                <a:cubicBezTo>
                  <a:pt x="210" y="80"/>
                  <a:pt x="210" y="80"/>
                  <a:pt x="210" y="80"/>
                </a:cubicBezTo>
                <a:cubicBezTo>
                  <a:pt x="210" y="79"/>
                  <a:pt x="210" y="79"/>
                  <a:pt x="210" y="79"/>
                </a:cubicBezTo>
                <a:cubicBezTo>
                  <a:pt x="210" y="79"/>
                  <a:pt x="210" y="79"/>
                  <a:pt x="210" y="79"/>
                </a:cubicBezTo>
                <a:cubicBezTo>
                  <a:pt x="210" y="78"/>
                  <a:pt x="210" y="78"/>
                  <a:pt x="210" y="78"/>
                </a:cubicBezTo>
                <a:cubicBezTo>
                  <a:pt x="210" y="78"/>
                  <a:pt x="210" y="78"/>
                  <a:pt x="210" y="78"/>
                </a:cubicBezTo>
                <a:cubicBezTo>
                  <a:pt x="210" y="78"/>
                  <a:pt x="210" y="78"/>
                  <a:pt x="210" y="78"/>
                </a:cubicBezTo>
                <a:cubicBezTo>
                  <a:pt x="210" y="78"/>
                  <a:pt x="210" y="78"/>
                  <a:pt x="210" y="78"/>
                </a:cubicBezTo>
                <a:cubicBezTo>
                  <a:pt x="210" y="78"/>
                  <a:pt x="210" y="78"/>
                  <a:pt x="210" y="78"/>
                </a:cubicBezTo>
                <a:cubicBezTo>
                  <a:pt x="210" y="78"/>
                  <a:pt x="210" y="77"/>
                  <a:pt x="210" y="77"/>
                </a:cubicBezTo>
                <a:cubicBezTo>
                  <a:pt x="210" y="77"/>
                  <a:pt x="210" y="77"/>
                  <a:pt x="210" y="77"/>
                </a:cubicBezTo>
                <a:cubicBezTo>
                  <a:pt x="209" y="77"/>
                  <a:pt x="209" y="77"/>
                  <a:pt x="209" y="77"/>
                </a:cubicBezTo>
                <a:cubicBezTo>
                  <a:pt x="209" y="77"/>
                  <a:pt x="209" y="77"/>
                  <a:pt x="209" y="77"/>
                </a:cubicBezTo>
                <a:cubicBezTo>
                  <a:pt x="209" y="77"/>
                  <a:pt x="209" y="77"/>
                  <a:pt x="209" y="77"/>
                </a:cubicBezTo>
                <a:cubicBezTo>
                  <a:pt x="209" y="77"/>
                  <a:pt x="209" y="77"/>
                  <a:pt x="209" y="77"/>
                </a:cubicBezTo>
                <a:cubicBezTo>
                  <a:pt x="209" y="77"/>
                  <a:pt x="209" y="77"/>
                  <a:pt x="209" y="77"/>
                </a:cubicBezTo>
                <a:cubicBezTo>
                  <a:pt x="209" y="77"/>
                  <a:pt x="208" y="77"/>
                  <a:pt x="208" y="77"/>
                </a:cubicBezTo>
                <a:cubicBezTo>
                  <a:pt x="208" y="77"/>
                  <a:pt x="208" y="77"/>
                  <a:pt x="208" y="77"/>
                </a:cubicBezTo>
                <a:cubicBezTo>
                  <a:pt x="207" y="77"/>
                  <a:pt x="207" y="77"/>
                  <a:pt x="207" y="76"/>
                </a:cubicBezTo>
                <a:cubicBezTo>
                  <a:pt x="207" y="76"/>
                  <a:pt x="207" y="76"/>
                  <a:pt x="207" y="76"/>
                </a:cubicBezTo>
                <a:cubicBezTo>
                  <a:pt x="207" y="76"/>
                  <a:pt x="207" y="76"/>
                  <a:pt x="207" y="76"/>
                </a:cubicBezTo>
                <a:cubicBezTo>
                  <a:pt x="207" y="76"/>
                  <a:pt x="207" y="76"/>
                  <a:pt x="206" y="76"/>
                </a:cubicBezTo>
                <a:cubicBezTo>
                  <a:pt x="206" y="76"/>
                  <a:pt x="206" y="76"/>
                  <a:pt x="206" y="76"/>
                </a:cubicBezTo>
                <a:cubicBezTo>
                  <a:pt x="206" y="75"/>
                  <a:pt x="206" y="75"/>
                  <a:pt x="206" y="75"/>
                </a:cubicBezTo>
                <a:cubicBezTo>
                  <a:pt x="206" y="75"/>
                  <a:pt x="206" y="75"/>
                  <a:pt x="206" y="75"/>
                </a:cubicBezTo>
                <a:cubicBezTo>
                  <a:pt x="206" y="75"/>
                  <a:pt x="206" y="75"/>
                  <a:pt x="206" y="75"/>
                </a:cubicBezTo>
                <a:cubicBezTo>
                  <a:pt x="206" y="75"/>
                  <a:pt x="206" y="75"/>
                  <a:pt x="206" y="75"/>
                </a:cubicBezTo>
                <a:cubicBezTo>
                  <a:pt x="207" y="74"/>
                  <a:pt x="207" y="74"/>
                  <a:pt x="207" y="74"/>
                </a:cubicBezTo>
                <a:cubicBezTo>
                  <a:pt x="206" y="73"/>
                  <a:pt x="206" y="73"/>
                  <a:pt x="206" y="73"/>
                </a:cubicBezTo>
                <a:cubicBezTo>
                  <a:pt x="206" y="73"/>
                  <a:pt x="206" y="73"/>
                  <a:pt x="206" y="73"/>
                </a:cubicBezTo>
                <a:cubicBezTo>
                  <a:pt x="206" y="72"/>
                  <a:pt x="206" y="72"/>
                  <a:pt x="206" y="72"/>
                </a:cubicBezTo>
                <a:cubicBezTo>
                  <a:pt x="206" y="71"/>
                  <a:pt x="206" y="71"/>
                  <a:pt x="206" y="71"/>
                </a:cubicBezTo>
                <a:cubicBezTo>
                  <a:pt x="206" y="71"/>
                  <a:pt x="206" y="71"/>
                  <a:pt x="206" y="71"/>
                </a:cubicBezTo>
                <a:cubicBezTo>
                  <a:pt x="206" y="71"/>
                  <a:pt x="206" y="71"/>
                  <a:pt x="206" y="71"/>
                </a:cubicBezTo>
                <a:cubicBezTo>
                  <a:pt x="207" y="71"/>
                  <a:pt x="207" y="71"/>
                  <a:pt x="207" y="70"/>
                </a:cubicBezTo>
                <a:cubicBezTo>
                  <a:pt x="207" y="70"/>
                  <a:pt x="207" y="70"/>
                  <a:pt x="207" y="70"/>
                </a:cubicBezTo>
                <a:cubicBezTo>
                  <a:pt x="207" y="70"/>
                  <a:pt x="207" y="70"/>
                  <a:pt x="208" y="70"/>
                </a:cubicBezTo>
                <a:cubicBezTo>
                  <a:pt x="208" y="70"/>
                  <a:pt x="208" y="70"/>
                  <a:pt x="208" y="70"/>
                </a:cubicBezTo>
                <a:cubicBezTo>
                  <a:pt x="208" y="70"/>
                  <a:pt x="208" y="70"/>
                  <a:pt x="208" y="70"/>
                </a:cubicBezTo>
                <a:cubicBezTo>
                  <a:pt x="208" y="70"/>
                  <a:pt x="208" y="70"/>
                  <a:pt x="208" y="70"/>
                </a:cubicBezTo>
                <a:cubicBezTo>
                  <a:pt x="208" y="70"/>
                  <a:pt x="208" y="70"/>
                  <a:pt x="208" y="70"/>
                </a:cubicBezTo>
                <a:cubicBezTo>
                  <a:pt x="208" y="70"/>
                  <a:pt x="207" y="69"/>
                  <a:pt x="207" y="69"/>
                </a:cubicBezTo>
                <a:cubicBezTo>
                  <a:pt x="207" y="69"/>
                  <a:pt x="207" y="69"/>
                  <a:pt x="207" y="69"/>
                </a:cubicBezTo>
                <a:cubicBezTo>
                  <a:pt x="207" y="69"/>
                  <a:pt x="207" y="69"/>
                  <a:pt x="207" y="69"/>
                </a:cubicBezTo>
                <a:cubicBezTo>
                  <a:pt x="207" y="68"/>
                  <a:pt x="207" y="68"/>
                  <a:pt x="207" y="68"/>
                </a:cubicBezTo>
                <a:cubicBezTo>
                  <a:pt x="207" y="68"/>
                  <a:pt x="207" y="68"/>
                  <a:pt x="207" y="68"/>
                </a:cubicBezTo>
                <a:cubicBezTo>
                  <a:pt x="207" y="68"/>
                  <a:pt x="207" y="68"/>
                  <a:pt x="207" y="68"/>
                </a:cubicBezTo>
                <a:cubicBezTo>
                  <a:pt x="207" y="68"/>
                  <a:pt x="207" y="68"/>
                  <a:pt x="207" y="68"/>
                </a:cubicBezTo>
                <a:cubicBezTo>
                  <a:pt x="207" y="68"/>
                  <a:pt x="207" y="68"/>
                  <a:pt x="207" y="67"/>
                </a:cubicBezTo>
                <a:cubicBezTo>
                  <a:pt x="206" y="67"/>
                  <a:pt x="206" y="67"/>
                  <a:pt x="206" y="67"/>
                </a:cubicBezTo>
                <a:cubicBezTo>
                  <a:pt x="206" y="67"/>
                  <a:pt x="206" y="66"/>
                  <a:pt x="206" y="66"/>
                </a:cubicBezTo>
                <a:cubicBezTo>
                  <a:pt x="206" y="66"/>
                  <a:pt x="206" y="66"/>
                  <a:pt x="206" y="66"/>
                </a:cubicBezTo>
                <a:cubicBezTo>
                  <a:pt x="206" y="66"/>
                  <a:pt x="206" y="66"/>
                  <a:pt x="206" y="66"/>
                </a:cubicBezTo>
                <a:cubicBezTo>
                  <a:pt x="206" y="66"/>
                  <a:pt x="206" y="66"/>
                  <a:pt x="206" y="66"/>
                </a:cubicBezTo>
                <a:cubicBezTo>
                  <a:pt x="206" y="65"/>
                  <a:pt x="206" y="65"/>
                  <a:pt x="206" y="65"/>
                </a:cubicBezTo>
                <a:cubicBezTo>
                  <a:pt x="207" y="65"/>
                  <a:pt x="207" y="65"/>
                  <a:pt x="207" y="65"/>
                </a:cubicBezTo>
                <a:cubicBezTo>
                  <a:pt x="204" y="61"/>
                  <a:pt x="202" y="57"/>
                  <a:pt x="199" y="53"/>
                </a:cubicBezTo>
                <a:cubicBezTo>
                  <a:pt x="199" y="53"/>
                  <a:pt x="199" y="54"/>
                  <a:pt x="199" y="54"/>
                </a:cubicBezTo>
                <a:cubicBezTo>
                  <a:pt x="198" y="54"/>
                  <a:pt x="198" y="54"/>
                  <a:pt x="198" y="54"/>
                </a:cubicBezTo>
                <a:cubicBezTo>
                  <a:pt x="198" y="54"/>
                  <a:pt x="198" y="54"/>
                  <a:pt x="198" y="54"/>
                </a:cubicBezTo>
                <a:cubicBezTo>
                  <a:pt x="197" y="54"/>
                  <a:pt x="197" y="54"/>
                  <a:pt x="197" y="54"/>
                </a:cubicBezTo>
                <a:cubicBezTo>
                  <a:pt x="197" y="54"/>
                  <a:pt x="197" y="54"/>
                  <a:pt x="196" y="54"/>
                </a:cubicBezTo>
                <a:cubicBezTo>
                  <a:pt x="196" y="54"/>
                  <a:pt x="196" y="54"/>
                  <a:pt x="196" y="54"/>
                </a:cubicBezTo>
                <a:cubicBezTo>
                  <a:pt x="195" y="54"/>
                  <a:pt x="195" y="53"/>
                  <a:pt x="195" y="53"/>
                </a:cubicBezTo>
                <a:cubicBezTo>
                  <a:pt x="195" y="53"/>
                  <a:pt x="195" y="53"/>
                  <a:pt x="195" y="53"/>
                </a:cubicBezTo>
                <a:cubicBezTo>
                  <a:pt x="195" y="53"/>
                  <a:pt x="195" y="53"/>
                  <a:pt x="195" y="53"/>
                </a:cubicBezTo>
                <a:cubicBezTo>
                  <a:pt x="195" y="53"/>
                  <a:pt x="195" y="53"/>
                  <a:pt x="195" y="53"/>
                </a:cubicBezTo>
                <a:cubicBezTo>
                  <a:pt x="194" y="53"/>
                  <a:pt x="194" y="53"/>
                  <a:pt x="194" y="53"/>
                </a:cubicBezTo>
                <a:cubicBezTo>
                  <a:pt x="194" y="52"/>
                  <a:pt x="194" y="52"/>
                  <a:pt x="194" y="52"/>
                </a:cubicBezTo>
                <a:cubicBezTo>
                  <a:pt x="193" y="52"/>
                  <a:pt x="193" y="52"/>
                  <a:pt x="193" y="52"/>
                </a:cubicBezTo>
                <a:cubicBezTo>
                  <a:pt x="193" y="52"/>
                  <a:pt x="192" y="51"/>
                  <a:pt x="193" y="51"/>
                </a:cubicBezTo>
                <a:cubicBezTo>
                  <a:pt x="193" y="50"/>
                  <a:pt x="193" y="50"/>
                  <a:pt x="193" y="50"/>
                </a:cubicBezTo>
                <a:cubicBezTo>
                  <a:pt x="193" y="50"/>
                  <a:pt x="193" y="50"/>
                  <a:pt x="193" y="50"/>
                </a:cubicBezTo>
                <a:cubicBezTo>
                  <a:pt x="193" y="50"/>
                  <a:pt x="193" y="50"/>
                  <a:pt x="193" y="50"/>
                </a:cubicBezTo>
                <a:cubicBezTo>
                  <a:pt x="193" y="50"/>
                  <a:pt x="193" y="50"/>
                  <a:pt x="193" y="50"/>
                </a:cubicBezTo>
                <a:cubicBezTo>
                  <a:pt x="192" y="50"/>
                  <a:pt x="192" y="50"/>
                  <a:pt x="192" y="50"/>
                </a:cubicBezTo>
                <a:cubicBezTo>
                  <a:pt x="192" y="50"/>
                  <a:pt x="192" y="50"/>
                  <a:pt x="192" y="50"/>
                </a:cubicBezTo>
                <a:cubicBezTo>
                  <a:pt x="192" y="50"/>
                  <a:pt x="192" y="50"/>
                  <a:pt x="192" y="50"/>
                </a:cubicBezTo>
                <a:cubicBezTo>
                  <a:pt x="191" y="49"/>
                  <a:pt x="191" y="49"/>
                  <a:pt x="191" y="49"/>
                </a:cubicBezTo>
                <a:cubicBezTo>
                  <a:pt x="191" y="49"/>
                  <a:pt x="191" y="49"/>
                  <a:pt x="191" y="49"/>
                </a:cubicBezTo>
                <a:cubicBezTo>
                  <a:pt x="191" y="49"/>
                  <a:pt x="191" y="49"/>
                  <a:pt x="191" y="48"/>
                </a:cubicBezTo>
                <a:cubicBezTo>
                  <a:pt x="191" y="48"/>
                  <a:pt x="191" y="48"/>
                  <a:pt x="191" y="48"/>
                </a:cubicBezTo>
                <a:cubicBezTo>
                  <a:pt x="191" y="48"/>
                  <a:pt x="191" y="48"/>
                  <a:pt x="191" y="48"/>
                </a:cubicBezTo>
                <a:cubicBezTo>
                  <a:pt x="190" y="47"/>
                  <a:pt x="191" y="47"/>
                  <a:pt x="191" y="47"/>
                </a:cubicBezTo>
                <a:cubicBezTo>
                  <a:pt x="191" y="47"/>
                  <a:pt x="191" y="47"/>
                  <a:pt x="191" y="47"/>
                </a:cubicBezTo>
                <a:cubicBezTo>
                  <a:pt x="191" y="47"/>
                  <a:pt x="191" y="47"/>
                  <a:pt x="191" y="47"/>
                </a:cubicBezTo>
                <a:cubicBezTo>
                  <a:pt x="191" y="47"/>
                  <a:pt x="191" y="47"/>
                  <a:pt x="191" y="47"/>
                </a:cubicBezTo>
                <a:cubicBezTo>
                  <a:pt x="191" y="46"/>
                  <a:pt x="191" y="46"/>
                  <a:pt x="192" y="46"/>
                </a:cubicBezTo>
                <a:cubicBezTo>
                  <a:pt x="192" y="46"/>
                  <a:pt x="192" y="46"/>
                  <a:pt x="192" y="46"/>
                </a:cubicBezTo>
                <a:cubicBezTo>
                  <a:pt x="192" y="46"/>
                  <a:pt x="192" y="46"/>
                  <a:pt x="192" y="46"/>
                </a:cubicBezTo>
                <a:cubicBezTo>
                  <a:pt x="193" y="46"/>
                  <a:pt x="193" y="46"/>
                  <a:pt x="193" y="47"/>
                </a:cubicBezTo>
                <a:cubicBezTo>
                  <a:pt x="193" y="47"/>
                  <a:pt x="194" y="47"/>
                  <a:pt x="194" y="47"/>
                </a:cubicBezTo>
                <a:cubicBezTo>
                  <a:pt x="194" y="47"/>
                  <a:pt x="194" y="47"/>
                  <a:pt x="194" y="47"/>
                </a:cubicBezTo>
                <a:cubicBezTo>
                  <a:pt x="195" y="48"/>
                  <a:pt x="195" y="48"/>
                  <a:pt x="195" y="48"/>
                </a:cubicBezTo>
                <a:cubicBezTo>
                  <a:pt x="195" y="48"/>
                  <a:pt x="195" y="48"/>
                  <a:pt x="195" y="48"/>
                </a:cubicBezTo>
                <a:cubicBezTo>
                  <a:pt x="195" y="48"/>
                  <a:pt x="195" y="48"/>
                  <a:pt x="195" y="48"/>
                </a:cubicBezTo>
                <a:cubicBezTo>
                  <a:pt x="193" y="46"/>
                  <a:pt x="191" y="44"/>
                  <a:pt x="189" y="42"/>
                </a:cubicBezTo>
                <a:cubicBezTo>
                  <a:pt x="189" y="42"/>
                  <a:pt x="189" y="42"/>
                  <a:pt x="189" y="42"/>
                </a:cubicBezTo>
                <a:cubicBezTo>
                  <a:pt x="189" y="42"/>
                  <a:pt x="189" y="42"/>
                  <a:pt x="188" y="42"/>
                </a:cubicBezTo>
                <a:cubicBezTo>
                  <a:pt x="188" y="42"/>
                  <a:pt x="188" y="42"/>
                  <a:pt x="188" y="42"/>
                </a:cubicBezTo>
                <a:cubicBezTo>
                  <a:pt x="188" y="42"/>
                  <a:pt x="188" y="42"/>
                  <a:pt x="188" y="42"/>
                </a:cubicBezTo>
                <a:cubicBezTo>
                  <a:pt x="188" y="42"/>
                  <a:pt x="188" y="42"/>
                  <a:pt x="188" y="42"/>
                </a:cubicBezTo>
                <a:cubicBezTo>
                  <a:pt x="187" y="42"/>
                  <a:pt x="187" y="42"/>
                  <a:pt x="187" y="42"/>
                </a:cubicBezTo>
                <a:cubicBezTo>
                  <a:pt x="186" y="42"/>
                  <a:pt x="185" y="42"/>
                  <a:pt x="184" y="41"/>
                </a:cubicBezTo>
                <a:cubicBezTo>
                  <a:pt x="184" y="42"/>
                  <a:pt x="184" y="42"/>
                  <a:pt x="184" y="42"/>
                </a:cubicBezTo>
                <a:cubicBezTo>
                  <a:pt x="184" y="42"/>
                  <a:pt x="184" y="42"/>
                  <a:pt x="184" y="42"/>
                </a:cubicBezTo>
                <a:cubicBezTo>
                  <a:pt x="184" y="42"/>
                  <a:pt x="184" y="42"/>
                  <a:pt x="184" y="42"/>
                </a:cubicBezTo>
                <a:cubicBezTo>
                  <a:pt x="184" y="42"/>
                  <a:pt x="184" y="42"/>
                  <a:pt x="183" y="42"/>
                </a:cubicBezTo>
                <a:cubicBezTo>
                  <a:pt x="183" y="43"/>
                  <a:pt x="183" y="43"/>
                  <a:pt x="182" y="44"/>
                </a:cubicBezTo>
                <a:cubicBezTo>
                  <a:pt x="182" y="44"/>
                  <a:pt x="182" y="44"/>
                  <a:pt x="182" y="44"/>
                </a:cubicBezTo>
                <a:cubicBezTo>
                  <a:pt x="182" y="44"/>
                  <a:pt x="182" y="44"/>
                  <a:pt x="182" y="44"/>
                </a:cubicBezTo>
                <a:cubicBezTo>
                  <a:pt x="181" y="44"/>
                  <a:pt x="181" y="44"/>
                  <a:pt x="181" y="44"/>
                </a:cubicBezTo>
                <a:cubicBezTo>
                  <a:pt x="180" y="44"/>
                  <a:pt x="180" y="44"/>
                  <a:pt x="180" y="44"/>
                </a:cubicBezTo>
                <a:cubicBezTo>
                  <a:pt x="180" y="44"/>
                  <a:pt x="180" y="44"/>
                  <a:pt x="180" y="43"/>
                </a:cubicBezTo>
                <a:cubicBezTo>
                  <a:pt x="179" y="44"/>
                  <a:pt x="179" y="44"/>
                  <a:pt x="179" y="44"/>
                </a:cubicBezTo>
                <a:cubicBezTo>
                  <a:pt x="178" y="44"/>
                  <a:pt x="178" y="44"/>
                  <a:pt x="178" y="44"/>
                </a:cubicBezTo>
                <a:cubicBezTo>
                  <a:pt x="178" y="44"/>
                  <a:pt x="178" y="44"/>
                  <a:pt x="178" y="44"/>
                </a:cubicBezTo>
                <a:cubicBezTo>
                  <a:pt x="178" y="44"/>
                  <a:pt x="178" y="44"/>
                  <a:pt x="178" y="44"/>
                </a:cubicBezTo>
                <a:cubicBezTo>
                  <a:pt x="178" y="44"/>
                  <a:pt x="178" y="44"/>
                  <a:pt x="178" y="44"/>
                </a:cubicBezTo>
                <a:cubicBezTo>
                  <a:pt x="178" y="44"/>
                  <a:pt x="178" y="44"/>
                  <a:pt x="178" y="44"/>
                </a:cubicBezTo>
                <a:cubicBezTo>
                  <a:pt x="178" y="44"/>
                  <a:pt x="178" y="45"/>
                  <a:pt x="178" y="45"/>
                </a:cubicBezTo>
                <a:cubicBezTo>
                  <a:pt x="178" y="45"/>
                  <a:pt x="178" y="45"/>
                  <a:pt x="178" y="45"/>
                </a:cubicBezTo>
                <a:cubicBezTo>
                  <a:pt x="178" y="45"/>
                  <a:pt x="178" y="46"/>
                  <a:pt x="178" y="46"/>
                </a:cubicBezTo>
                <a:cubicBezTo>
                  <a:pt x="178" y="46"/>
                  <a:pt x="177" y="47"/>
                  <a:pt x="177" y="47"/>
                </a:cubicBezTo>
                <a:cubicBezTo>
                  <a:pt x="177" y="47"/>
                  <a:pt x="177" y="47"/>
                  <a:pt x="177" y="48"/>
                </a:cubicBezTo>
                <a:cubicBezTo>
                  <a:pt x="176" y="48"/>
                  <a:pt x="176" y="48"/>
                  <a:pt x="176" y="48"/>
                </a:cubicBezTo>
                <a:cubicBezTo>
                  <a:pt x="176" y="48"/>
                  <a:pt x="176" y="48"/>
                  <a:pt x="176" y="49"/>
                </a:cubicBezTo>
                <a:cubicBezTo>
                  <a:pt x="176" y="49"/>
                  <a:pt x="176" y="49"/>
                  <a:pt x="176" y="49"/>
                </a:cubicBezTo>
                <a:cubicBezTo>
                  <a:pt x="176" y="50"/>
                  <a:pt x="176" y="50"/>
                  <a:pt x="176" y="50"/>
                </a:cubicBezTo>
                <a:cubicBezTo>
                  <a:pt x="175" y="50"/>
                  <a:pt x="175" y="50"/>
                  <a:pt x="176" y="50"/>
                </a:cubicBezTo>
                <a:cubicBezTo>
                  <a:pt x="176" y="50"/>
                  <a:pt x="176" y="50"/>
                  <a:pt x="176" y="51"/>
                </a:cubicBezTo>
                <a:cubicBezTo>
                  <a:pt x="176" y="51"/>
                  <a:pt x="176" y="51"/>
                  <a:pt x="176" y="51"/>
                </a:cubicBezTo>
                <a:cubicBezTo>
                  <a:pt x="175" y="52"/>
                  <a:pt x="175" y="53"/>
                  <a:pt x="174" y="53"/>
                </a:cubicBezTo>
                <a:cubicBezTo>
                  <a:pt x="173" y="53"/>
                  <a:pt x="173" y="53"/>
                  <a:pt x="173" y="53"/>
                </a:cubicBezTo>
                <a:cubicBezTo>
                  <a:pt x="173" y="53"/>
                  <a:pt x="173" y="53"/>
                  <a:pt x="173" y="53"/>
                </a:cubicBezTo>
                <a:cubicBezTo>
                  <a:pt x="173" y="53"/>
                  <a:pt x="173" y="53"/>
                  <a:pt x="173" y="53"/>
                </a:cubicBezTo>
                <a:cubicBezTo>
                  <a:pt x="173" y="53"/>
                  <a:pt x="172" y="53"/>
                  <a:pt x="172" y="52"/>
                </a:cubicBezTo>
                <a:cubicBezTo>
                  <a:pt x="172" y="52"/>
                  <a:pt x="172" y="52"/>
                  <a:pt x="172" y="52"/>
                </a:cubicBezTo>
                <a:cubicBezTo>
                  <a:pt x="172" y="52"/>
                  <a:pt x="172" y="52"/>
                  <a:pt x="172" y="52"/>
                </a:cubicBezTo>
                <a:cubicBezTo>
                  <a:pt x="172" y="52"/>
                  <a:pt x="172" y="52"/>
                  <a:pt x="172" y="52"/>
                </a:cubicBezTo>
                <a:cubicBezTo>
                  <a:pt x="172" y="52"/>
                  <a:pt x="172" y="52"/>
                  <a:pt x="171" y="52"/>
                </a:cubicBezTo>
                <a:cubicBezTo>
                  <a:pt x="171" y="52"/>
                  <a:pt x="171" y="52"/>
                  <a:pt x="171" y="51"/>
                </a:cubicBezTo>
                <a:cubicBezTo>
                  <a:pt x="171" y="51"/>
                  <a:pt x="171" y="51"/>
                  <a:pt x="171" y="51"/>
                </a:cubicBezTo>
                <a:cubicBezTo>
                  <a:pt x="171" y="50"/>
                  <a:pt x="171" y="50"/>
                  <a:pt x="171" y="50"/>
                </a:cubicBezTo>
                <a:cubicBezTo>
                  <a:pt x="170" y="50"/>
                  <a:pt x="170" y="50"/>
                  <a:pt x="170" y="50"/>
                </a:cubicBezTo>
                <a:cubicBezTo>
                  <a:pt x="170" y="51"/>
                  <a:pt x="170" y="51"/>
                  <a:pt x="170" y="51"/>
                </a:cubicBezTo>
                <a:cubicBezTo>
                  <a:pt x="170" y="51"/>
                  <a:pt x="170" y="51"/>
                  <a:pt x="170" y="51"/>
                </a:cubicBezTo>
                <a:cubicBezTo>
                  <a:pt x="169" y="51"/>
                  <a:pt x="169" y="51"/>
                  <a:pt x="169" y="50"/>
                </a:cubicBezTo>
                <a:cubicBezTo>
                  <a:pt x="168" y="50"/>
                  <a:pt x="168" y="50"/>
                  <a:pt x="168" y="50"/>
                </a:cubicBezTo>
                <a:cubicBezTo>
                  <a:pt x="168" y="50"/>
                  <a:pt x="168" y="50"/>
                  <a:pt x="168" y="50"/>
                </a:cubicBezTo>
                <a:cubicBezTo>
                  <a:pt x="168" y="49"/>
                  <a:pt x="168" y="49"/>
                  <a:pt x="168" y="49"/>
                </a:cubicBezTo>
                <a:cubicBezTo>
                  <a:pt x="168" y="49"/>
                  <a:pt x="168" y="49"/>
                  <a:pt x="168" y="49"/>
                </a:cubicBezTo>
                <a:cubicBezTo>
                  <a:pt x="168" y="49"/>
                  <a:pt x="168" y="49"/>
                  <a:pt x="168" y="49"/>
                </a:cubicBezTo>
                <a:cubicBezTo>
                  <a:pt x="168" y="49"/>
                  <a:pt x="168" y="49"/>
                  <a:pt x="168" y="49"/>
                </a:cubicBezTo>
                <a:cubicBezTo>
                  <a:pt x="168" y="49"/>
                  <a:pt x="168" y="49"/>
                  <a:pt x="168" y="49"/>
                </a:cubicBezTo>
                <a:cubicBezTo>
                  <a:pt x="167" y="49"/>
                  <a:pt x="167" y="49"/>
                  <a:pt x="167" y="49"/>
                </a:cubicBezTo>
                <a:cubicBezTo>
                  <a:pt x="167" y="49"/>
                  <a:pt x="167" y="48"/>
                  <a:pt x="167" y="47"/>
                </a:cubicBezTo>
                <a:cubicBezTo>
                  <a:pt x="167" y="47"/>
                  <a:pt x="167" y="47"/>
                  <a:pt x="167" y="46"/>
                </a:cubicBezTo>
                <a:cubicBezTo>
                  <a:pt x="166" y="46"/>
                  <a:pt x="166" y="46"/>
                  <a:pt x="166" y="45"/>
                </a:cubicBezTo>
                <a:cubicBezTo>
                  <a:pt x="166" y="45"/>
                  <a:pt x="166" y="45"/>
                  <a:pt x="166" y="45"/>
                </a:cubicBezTo>
                <a:cubicBezTo>
                  <a:pt x="166" y="45"/>
                  <a:pt x="166" y="45"/>
                  <a:pt x="166" y="45"/>
                </a:cubicBezTo>
                <a:cubicBezTo>
                  <a:pt x="166" y="45"/>
                  <a:pt x="166" y="45"/>
                  <a:pt x="165" y="45"/>
                </a:cubicBezTo>
                <a:cubicBezTo>
                  <a:pt x="165" y="45"/>
                  <a:pt x="165" y="45"/>
                  <a:pt x="165" y="45"/>
                </a:cubicBezTo>
                <a:cubicBezTo>
                  <a:pt x="165" y="44"/>
                  <a:pt x="165" y="44"/>
                  <a:pt x="165" y="44"/>
                </a:cubicBezTo>
                <a:cubicBezTo>
                  <a:pt x="165" y="44"/>
                  <a:pt x="165" y="44"/>
                  <a:pt x="165" y="43"/>
                </a:cubicBezTo>
                <a:cubicBezTo>
                  <a:pt x="165" y="43"/>
                  <a:pt x="165" y="43"/>
                  <a:pt x="165" y="43"/>
                </a:cubicBezTo>
                <a:cubicBezTo>
                  <a:pt x="165" y="43"/>
                  <a:pt x="165" y="42"/>
                  <a:pt x="165" y="42"/>
                </a:cubicBezTo>
                <a:cubicBezTo>
                  <a:pt x="164" y="42"/>
                  <a:pt x="164" y="42"/>
                  <a:pt x="164" y="41"/>
                </a:cubicBezTo>
                <a:cubicBezTo>
                  <a:pt x="164" y="41"/>
                  <a:pt x="164" y="41"/>
                  <a:pt x="164" y="41"/>
                </a:cubicBezTo>
                <a:cubicBezTo>
                  <a:pt x="164" y="41"/>
                  <a:pt x="164" y="41"/>
                  <a:pt x="164" y="41"/>
                </a:cubicBezTo>
                <a:cubicBezTo>
                  <a:pt x="164" y="41"/>
                  <a:pt x="164" y="41"/>
                  <a:pt x="164" y="41"/>
                </a:cubicBezTo>
                <a:cubicBezTo>
                  <a:pt x="164" y="40"/>
                  <a:pt x="164" y="40"/>
                  <a:pt x="164" y="40"/>
                </a:cubicBezTo>
                <a:cubicBezTo>
                  <a:pt x="164" y="39"/>
                  <a:pt x="164" y="39"/>
                  <a:pt x="164" y="39"/>
                </a:cubicBezTo>
                <a:cubicBezTo>
                  <a:pt x="164" y="39"/>
                  <a:pt x="164" y="39"/>
                  <a:pt x="164" y="39"/>
                </a:cubicBezTo>
                <a:cubicBezTo>
                  <a:pt x="164" y="39"/>
                  <a:pt x="164" y="39"/>
                  <a:pt x="163" y="39"/>
                </a:cubicBezTo>
                <a:cubicBezTo>
                  <a:pt x="163" y="39"/>
                  <a:pt x="163" y="39"/>
                  <a:pt x="163" y="39"/>
                </a:cubicBezTo>
                <a:cubicBezTo>
                  <a:pt x="163" y="39"/>
                  <a:pt x="163" y="38"/>
                  <a:pt x="163" y="38"/>
                </a:cubicBezTo>
                <a:cubicBezTo>
                  <a:pt x="163" y="38"/>
                  <a:pt x="163" y="38"/>
                  <a:pt x="163" y="38"/>
                </a:cubicBezTo>
                <a:cubicBezTo>
                  <a:pt x="163" y="38"/>
                  <a:pt x="162" y="37"/>
                  <a:pt x="163" y="37"/>
                </a:cubicBezTo>
                <a:cubicBezTo>
                  <a:pt x="163" y="37"/>
                  <a:pt x="163" y="37"/>
                  <a:pt x="163" y="36"/>
                </a:cubicBezTo>
                <a:cubicBezTo>
                  <a:pt x="163" y="36"/>
                  <a:pt x="163" y="36"/>
                  <a:pt x="163" y="36"/>
                </a:cubicBezTo>
                <a:cubicBezTo>
                  <a:pt x="163" y="36"/>
                  <a:pt x="163" y="36"/>
                  <a:pt x="163" y="36"/>
                </a:cubicBezTo>
                <a:cubicBezTo>
                  <a:pt x="163" y="36"/>
                  <a:pt x="163" y="36"/>
                  <a:pt x="163" y="36"/>
                </a:cubicBezTo>
                <a:cubicBezTo>
                  <a:pt x="163" y="36"/>
                  <a:pt x="163" y="36"/>
                  <a:pt x="162" y="35"/>
                </a:cubicBezTo>
                <a:cubicBezTo>
                  <a:pt x="162" y="35"/>
                  <a:pt x="163" y="35"/>
                  <a:pt x="163" y="35"/>
                </a:cubicBezTo>
                <a:cubicBezTo>
                  <a:pt x="163" y="34"/>
                  <a:pt x="163" y="34"/>
                  <a:pt x="163" y="34"/>
                </a:cubicBezTo>
                <a:cubicBezTo>
                  <a:pt x="163" y="33"/>
                  <a:pt x="163" y="33"/>
                  <a:pt x="163" y="33"/>
                </a:cubicBezTo>
                <a:cubicBezTo>
                  <a:pt x="164" y="33"/>
                  <a:pt x="164" y="33"/>
                  <a:pt x="164" y="33"/>
                </a:cubicBezTo>
                <a:cubicBezTo>
                  <a:pt x="164" y="33"/>
                  <a:pt x="164" y="33"/>
                  <a:pt x="164" y="33"/>
                </a:cubicBezTo>
                <a:cubicBezTo>
                  <a:pt x="165" y="33"/>
                  <a:pt x="165" y="33"/>
                  <a:pt x="165" y="33"/>
                </a:cubicBezTo>
                <a:cubicBezTo>
                  <a:pt x="165" y="33"/>
                  <a:pt x="165" y="33"/>
                  <a:pt x="166" y="33"/>
                </a:cubicBezTo>
                <a:cubicBezTo>
                  <a:pt x="166" y="33"/>
                  <a:pt x="166" y="33"/>
                  <a:pt x="165" y="33"/>
                </a:cubicBezTo>
                <a:cubicBezTo>
                  <a:pt x="165" y="33"/>
                  <a:pt x="165" y="33"/>
                  <a:pt x="165" y="33"/>
                </a:cubicBezTo>
                <a:cubicBezTo>
                  <a:pt x="165" y="33"/>
                  <a:pt x="165" y="33"/>
                  <a:pt x="165" y="33"/>
                </a:cubicBezTo>
                <a:cubicBezTo>
                  <a:pt x="165" y="33"/>
                  <a:pt x="165" y="33"/>
                  <a:pt x="164" y="33"/>
                </a:cubicBezTo>
                <a:cubicBezTo>
                  <a:pt x="164" y="33"/>
                  <a:pt x="164" y="33"/>
                  <a:pt x="164" y="32"/>
                </a:cubicBezTo>
                <a:cubicBezTo>
                  <a:pt x="164" y="32"/>
                  <a:pt x="164" y="32"/>
                  <a:pt x="164" y="32"/>
                </a:cubicBezTo>
                <a:cubicBezTo>
                  <a:pt x="164" y="32"/>
                  <a:pt x="164" y="32"/>
                  <a:pt x="164" y="32"/>
                </a:cubicBezTo>
                <a:cubicBezTo>
                  <a:pt x="163" y="32"/>
                  <a:pt x="163" y="32"/>
                  <a:pt x="163" y="32"/>
                </a:cubicBezTo>
                <a:cubicBezTo>
                  <a:pt x="163" y="32"/>
                  <a:pt x="163" y="32"/>
                  <a:pt x="163" y="32"/>
                </a:cubicBezTo>
                <a:cubicBezTo>
                  <a:pt x="163" y="32"/>
                  <a:pt x="163" y="32"/>
                  <a:pt x="163" y="32"/>
                </a:cubicBezTo>
                <a:cubicBezTo>
                  <a:pt x="163" y="32"/>
                  <a:pt x="163" y="32"/>
                  <a:pt x="162" y="32"/>
                </a:cubicBezTo>
                <a:cubicBezTo>
                  <a:pt x="162" y="31"/>
                  <a:pt x="162" y="31"/>
                  <a:pt x="162" y="31"/>
                </a:cubicBezTo>
                <a:cubicBezTo>
                  <a:pt x="162" y="31"/>
                  <a:pt x="162" y="31"/>
                  <a:pt x="162" y="31"/>
                </a:cubicBezTo>
                <a:cubicBezTo>
                  <a:pt x="162" y="31"/>
                  <a:pt x="162" y="31"/>
                  <a:pt x="162" y="30"/>
                </a:cubicBezTo>
                <a:cubicBezTo>
                  <a:pt x="162" y="30"/>
                  <a:pt x="162" y="30"/>
                  <a:pt x="162" y="30"/>
                </a:cubicBezTo>
                <a:cubicBezTo>
                  <a:pt x="162" y="30"/>
                  <a:pt x="162" y="30"/>
                  <a:pt x="162" y="29"/>
                </a:cubicBezTo>
                <a:cubicBezTo>
                  <a:pt x="162" y="29"/>
                  <a:pt x="162" y="29"/>
                  <a:pt x="162" y="29"/>
                </a:cubicBezTo>
                <a:cubicBezTo>
                  <a:pt x="162" y="29"/>
                  <a:pt x="162" y="29"/>
                  <a:pt x="162" y="29"/>
                </a:cubicBezTo>
                <a:cubicBezTo>
                  <a:pt x="162" y="28"/>
                  <a:pt x="162" y="28"/>
                  <a:pt x="162" y="28"/>
                </a:cubicBezTo>
                <a:cubicBezTo>
                  <a:pt x="162" y="28"/>
                  <a:pt x="162" y="28"/>
                  <a:pt x="162" y="28"/>
                </a:cubicBezTo>
                <a:cubicBezTo>
                  <a:pt x="162" y="28"/>
                  <a:pt x="162" y="28"/>
                  <a:pt x="162" y="28"/>
                </a:cubicBezTo>
                <a:cubicBezTo>
                  <a:pt x="162" y="28"/>
                  <a:pt x="162" y="28"/>
                  <a:pt x="162" y="28"/>
                </a:cubicBezTo>
                <a:cubicBezTo>
                  <a:pt x="162" y="28"/>
                  <a:pt x="161" y="27"/>
                  <a:pt x="161" y="27"/>
                </a:cubicBezTo>
                <a:cubicBezTo>
                  <a:pt x="161" y="27"/>
                  <a:pt x="161" y="27"/>
                  <a:pt x="162" y="26"/>
                </a:cubicBezTo>
                <a:cubicBezTo>
                  <a:pt x="162" y="26"/>
                  <a:pt x="162" y="26"/>
                  <a:pt x="162" y="26"/>
                </a:cubicBezTo>
                <a:cubicBezTo>
                  <a:pt x="162" y="26"/>
                  <a:pt x="162" y="26"/>
                  <a:pt x="162" y="26"/>
                </a:cubicBezTo>
                <a:cubicBezTo>
                  <a:pt x="162" y="26"/>
                  <a:pt x="162" y="26"/>
                  <a:pt x="162" y="25"/>
                </a:cubicBezTo>
                <a:cubicBezTo>
                  <a:pt x="162" y="25"/>
                  <a:pt x="162" y="25"/>
                  <a:pt x="162" y="25"/>
                </a:cubicBezTo>
                <a:cubicBezTo>
                  <a:pt x="162" y="25"/>
                  <a:pt x="162" y="24"/>
                  <a:pt x="162" y="24"/>
                </a:cubicBezTo>
                <a:cubicBezTo>
                  <a:pt x="162" y="24"/>
                  <a:pt x="162" y="24"/>
                  <a:pt x="162" y="24"/>
                </a:cubicBezTo>
                <a:cubicBezTo>
                  <a:pt x="162" y="24"/>
                  <a:pt x="162" y="24"/>
                  <a:pt x="162" y="24"/>
                </a:cubicBezTo>
                <a:cubicBezTo>
                  <a:pt x="161" y="24"/>
                  <a:pt x="161" y="23"/>
                  <a:pt x="161" y="23"/>
                </a:cubicBezTo>
                <a:cubicBezTo>
                  <a:pt x="161" y="23"/>
                  <a:pt x="161" y="23"/>
                  <a:pt x="161" y="23"/>
                </a:cubicBezTo>
                <a:cubicBezTo>
                  <a:pt x="161" y="23"/>
                  <a:pt x="161" y="23"/>
                  <a:pt x="161" y="22"/>
                </a:cubicBezTo>
                <a:cubicBezTo>
                  <a:pt x="161" y="22"/>
                  <a:pt x="161" y="22"/>
                  <a:pt x="161" y="22"/>
                </a:cubicBezTo>
                <a:cubicBezTo>
                  <a:pt x="160" y="22"/>
                  <a:pt x="160" y="22"/>
                  <a:pt x="160" y="22"/>
                </a:cubicBezTo>
                <a:cubicBezTo>
                  <a:pt x="160" y="21"/>
                  <a:pt x="160" y="21"/>
                  <a:pt x="160" y="21"/>
                </a:cubicBezTo>
                <a:cubicBezTo>
                  <a:pt x="160" y="21"/>
                  <a:pt x="160" y="21"/>
                  <a:pt x="160" y="21"/>
                </a:cubicBezTo>
                <a:cubicBezTo>
                  <a:pt x="160" y="21"/>
                  <a:pt x="160" y="21"/>
                  <a:pt x="159" y="21"/>
                </a:cubicBezTo>
                <a:cubicBezTo>
                  <a:pt x="159" y="21"/>
                  <a:pt x="159" y="20"/>
                  <a:pt x="160" y="20"/>
                </a:cubicBezTo>
                <a:cubicBezTo>
                  <a:pt x="160" y="20"/>
                  <a:pt x="160" y="20"/>
                  <a:pt x="160" y="20"/>
                </a:cubicBezTo>
                <a:cubicBezTo>
                  <a:pt x="160" y="20"/>
                  <a:pt x="159" y="20"/>
                  <a:pt x="159" y="20"/>
                </a:cubicBezTo>
                <a:cubicBezTo>
                  <a:pt x="159" y="20"/>
                  <a:pt x="159" y="20"/>
                  <a:pt x="159" y="20"/>
                </a:cubicBezTo>
                <a:cubicBezTo>
                  <a:pt x="159" y="20"/>
                  <a:pt x="159" y="20"/>
                  <a:pt x="159" y="20"/>
                </a:cubicBezTo>
                <a:cubicBezTo>
                  <a:pt x="158" y="19"/>
                  <a:pt x="157" y="19"/>
                  <a:pt x="155" y="18"/>
                </a:cubicBezTo>
                <a:cubicBezTo>
                  <a:pt x="155" y="18"/>
                  <a:pt x="155" y="18"/>
                  <a:pt x="155" y="18"/>
                </a:cubicBezTo>
                <a:cubicBezTo>
                  <a:pt x="155" y="18"/>
                  <a:pt x="155" y="18"/>
                  <a:pt x="155" y="18"/>
                </a:cubicBezTo>
                <a:cubicBezTo>
                  <a:pt x="154" y="18"/>
                  <a:pt x="154" y="18"/>
                  <a:pt x="154" y="18"/>
                </a:cubicBezTo>
                <a:cubicBezTo>
                  <a:pt x="154" y="18"/>
                  <a:pt x="154" y="18"/>
                  <a:pt x="154" y="18"/>
                </a:cubicBezTo>
                <a:cubicBezTo>
                  <a:pt x="154" y="18"/>
                  <a:pt x="154" y="18"/>
                  <a:pt x="154" y="18"/>
                </a:cubicBezTo>
                <a:cubicBezTo>
                  <a:pt x="153" y="18"/>
                  <a:pt x="153" y="18"/>
                  <a:pt x="153" y="18"/>
                </a:cubicBezTo>
                <a:cubicBezTo>
                  <a:pt x="153" y="18"/>
                  <a:pt x="153" y="18"/>
                  <a:pt x="152" y="17"/>
                </a:cubicBezTo>
                <a:cubicBezTo>
                  <a:pt x="152" y="17"/>
                  <a:pt x="152" y="17"/>
                  <a:pt x="152" y="17"/>
                </a:cubicBezTo>
                <a:cubicBezTo>
                  <a:pt x="152" y="17"/>
                  <a:pt x="152" y="17"/>
                  <a:pt x="152" y="17"/>
                </a:cubicBezTo>
                <a:cubicBezTo>
                  <a:pt x="151" y="17"/>
                  <a:pt x="151" y="17"/>
                  <a:pt x="151" y="17"/>
                </a:cubicBezTo>
                <a:cubicBezTo>
                  <a:pt x="151" y="17"/>
                  <a:pt x="150" y="16"/>
                  <a:pt x="150" y="16"/>
                </a:cubicBezTo>
                <a:cubicBezTo>
                  <a:pt x="150" y="16"/>
                  <a:pt x="150" y="16"/>
                  <a:pt x="150" y="16"/>
                </a:cubicBezTo>
                <a:cubicBezTo>
                  <a:pt x="150" y="16"/>
                  <a:pt x="150" y="16"/>
                  <a:pt x="150" y="16"/>
                </a:cubicBezTo>
                <a:cubicBezTo>
                  <a:pt x="148" y="15"/>
                  <a:pt x="146" y="15"/>
                  <a:pt x="144" y="14"/>
                </a:cubicBezTo>
                <a:cubicBezTo>
                  <a:pt x="144" y="14"/>
                  <a:pt x="144" y="14"/>
                  <a:pt x="144" y="14"/>
                </a:cubicBezTo>
                <a:cubicBezTo>
                  <a:pt x="144" y="14"/>
                  <a:pt x="144" y="14"/>
                  <a:pt x="144" y="14"/>
                </a:cubicBezTo>
                <a:cubicBezTo>
                  <a:pt x="143" y="14"/>
                  <a:pt x="143" y="14"/>
                  <a:pt x="143" y="14"/>
                </a:cubicBezTo>
                <a:cubicBezTo>
                  <a:pt x="143" y="14"/>
                  <a:pt x="143" y="14"/>
                  <a:pt x="143" y="14"/>
                </a:cubicBezTo>
                <a:cubicBezTo>
                  <a:pt x="143" y="14"/>
                  <a:pt x="143" y="14"/>
                  <a:pt x="143" y="14"/>
                </a:cubicBezTo>
                <a:cubicBezTo>
                  <a:pt x="143" y="14"/>
                  <a:pt x="142" y="14"/>
                  <a:pt x="142" y="14"/>
                </a:cubicBezTo>
                <a:cubicBezTo>
                  <a:pt x="142" y="14"/>
                  <a:pt x="142" y="14"/>
                  <a:pt x="142" y="14"/>
                </a:cubicBezTo>
                <a:cubicBezTo>
                  <a:pt x="142" y="14"/>
                  <a:pt x="142" y="14"/>
                  <a:pt x="142" y="14"/>
                </a:cubicBezTo>
                <a:cubicBezTo>
                  <a:pt x="142" y="14"/>
                  <a:pt x="142" y="14"/>
                  <a:pt x="142" y="14"/>
                </a:cubicBezTo>
                <a:cubicBezTo>
                  <a:pt x="142" y="15"/>
                  <a:pt x="142" y="15"/>
                  <a:pt x="141" y="15"/>
                </a:cubicBezTo>
                <a:cubicBezTo>
                  <a:pt x="141" y="15"/>
                  <a:pt x="141" y="15"/>
                  <a:pt x="141" y="15"/>
                </a:cubicBezTo>
                <a:cubicBezTo>
                  <a:pt x="141" y="15"/>
                  <a:pt x="141" y="16"/>
                  <a:pt x="141" y="16"/>
                </a:cubicBezTo>
                <a:cubicBezTo>
                  <a:pt x="141" y="16"/>
                  <a:pt x="140" y="16"/>
                  <a:pt x="140" y="16"/>
                </a:cubicBezTo>
                <a:cubicBezTo>
                  <a:pt x="140" y="16"/>
                  <a:pt x="140" y="16"/>
                  <a:pt x="140" y="16"/>
                </a:cubicBezTo>
                <a:cubicBezTo>
                  <a:pt x="140" y="16"/>
                  <a:pt x="140" y="16"/>
                  <a:pt x="140" y="16"/>
                </a:cubicBezTo>
                <a:cubicBezTo>
                  <a:pt x="140" y="16"/>
                  <a:pt x="139" y="16"/>
                  <a:pt x="139" y="16"/>
                </a:cubicBezTo>
                <a:cubicBezTo>
                  <a:pt x="139" y="16"/>
                  <a:pt x="139" y="16"/>
                  <a:pt x="139" y="16"/>
                </a:cubicBezTo>
                <a:cubicBezTo>
                  <a:pt x="139" y="16"/>
                  <a:pt x="139" y="16"/>
                  <a:pt x="139" y="16"/>
                </a:cubicBezTo>
                <a:cubicBezTo>
                  <a:pt x="139" y="16"/>
                  <a:pt x="139" y="16"/>
                  <a:pt x="139" y="16"/>
                </a:cubicBezTo>
                <a:cubicBezTo>
                  <a:pt x="139" y="16"/>
                  <a:pt x="139" y="16"/>
                  <a:pt x="140" y="16"/>
                </a:cubicBezTo>
                <a:cubicBezTo>
                  <a:pt x="140" y="17"/>
                  <a:pt x="141" y="17"/>
                  <a:pt x="142" y="17"/>
                </a:cubicBezTo>
                <a:cubicBezTo>
                  <a:pt x="142" y="18"/>
                  <a:pt x="142" y="18"/>
                  <a:pt x="142" y="18"/>
                </a:cubicBezTo>
                <a:cubicBezTo>
                  <a:pt x="142" y="18"/>
                  <a:pt x="142" y="18"/>
                  <a:pt x="142" y="18"/>
                </a:cubicBezTo>
                <a:cubicBezTo>
                  <a:pt x="143" y="19"/>
                  <a:pt x="143" y="19"/>
                  <a:pt x="143" y="19"/>
                </a:cubicBezTo>
                <a:cubicBezTo>
                  <a:pt x="143" y="20"/>
                  <a:pt x="143" y="20"/>
                  <a:pt x="143" y="20"/>
                </a:cubicBezTo>
                <a:cubicBezTo>
                  <a:pt x="143" y="20"/>
                  <a:pt x="143" y="20"/>
                  <a:pt x="143" y="20"/>
                </a:cubicBezTo>
                <a:cubicBezTo>
                  <a:pt x="144" y="21"/>
                  <a:pt x="144" y="21"/>
                  <a:pt x="144" y="21"/>
                </a:cubicBezTo>
                <a:cubicBezTo>
                  <a:pt x="144" y="21"/>
                  <a:pt x="144" y="21"/>
                  <a:pt x="144" y="21"/>
                </a:cubicBezTo>
                <a:cubicBezTo>
                  <a:pt x="144" y="21"/>
                  <a:pt x="144" y="21"/>
                  <a:pt x="144" y="21"/>
                </a:cubicBezTo>
                <a:cubicBezTo>
                  <a:pt x="144" y="21"/>
                  <a:pt x="144" y="21"/>
                  <a:pt x="144" y="21"/>
                </a:cubicBezTo>
                <a:cubicBezTo>
                  <a:pt x="144" y="22"/>
                  <a:pt x="144" y="22"/>
                  <a:pt x="144" y="22"/>
                </a:cubicBezTo>
                <a:cubicBezTo>
                  <a:pt x="145" y="22"/>
                  <a:pt x="145" y="22"/>
                  <a:pt x="145" y="22"/>
                </a:cubicBezTo>
                <a:cubicBezTo>
                  <a:pt x="145" y="22"/>
                  <a:pt x="146" y="22"/>
                  <a:pt x="146" y="22"/>
                </a:cubicBezTo>
                <a:cubicBezTo>
                  <a:pt x="146" y="22"/>
                  <a:pt x="146" y="22"/>
                  <a:pt x="146" y="22"/>
                </a:cubicBezTo>
                <a:cubicBezTo>
                  <a:pt x="146" y="22"/>
                  <a:pt x="147" y="23"/>
                  <a:pt x="147" y="23"/>
                </a:cubicBezTo>
                <a:cubicBezTo>
                  <a:pt x="147" y="23"/>
                  <a:pt x="147" y="23"/>
                  <a:pt x="147" y="23"/>
                </a:cubicBezTo>
                <a:cubicBezTo>
                  <a:pt x="147" y="23"/>
                  <a:pt x="147" y="23"/>
                  <a:pt x="147" y="23"/>
                </a:cubicBezTo>
                <a:cubicBezTo>
                  <a:pt x="147" y="24"/>
                  <a:pt x="147" y="24"/>
                  <a:pt x="147" y="24"/>
                </a:cubicBezTo>
                <a:cubicBezTo>
                  <a:pt x="147" y="24"/>
                  <a:pt x="147" y="24"/>
                  <a:pt x="147" y="24"/>
                </a:cubicBezTo>
                <a:cubicBezTo>
                  <a:pt x="147" y="24"/>
                  <a:pt x="148" y="24"/>
                  <a:pt x="148" y="24"/>
                </a:cubicBezTo>
                <a:cubicBezTo>
                  <a:pt x="148" y="24"/>
                  <a:pt x="148" y="24"/>
                  <a:pt x="148" y="24"/>
                </a:cubicBezTo>
                <a:cubicBezTo>
                  <a:pt x="148" y="24"/>
                  <a:pt x="148" y="24"/>
                  <a:pt x="148" y="24"/>
                </a:cubicBezTo>
                <a:cubicBezTo>
                  <a:pt x="149" y="24"/>
                  <a:pt x="149" y="24"/>
                  <a:pt x="149" y="24"/>
                </a:cubicBezTo>
                <a:cubicBezTo>
                  <a:pt x="149" y="25"/>
                  <a:pt x="149" y="25"/>
                  <a:pt x="149" y="25"/>
                </a:cubicBezTo>
                <a:cubicBezTo>
                  <a:pt x="150" y="26"/>
                  <a:pt x="150" y="26"/>
                  <a:pt x="150" y="26"/>
                </a:cubicBezTo>
                <a:cubicBezTo>
                  <a:pt x="150" y="27"/>
                  <a:pt x="151" y="27"/>
                  <a:pt x="150" y="27"/>
                </a:cubicBezTo>
                <a:cubicBezTo>
                  <a:pt x="150" y="27"/>
                  <a:pt x="150" y="27"/>
                  <a:pt x="150" y="27"/>
                </a:cubicBezTo>
                <a:cubicBezTo>
                  <a:pt x="151" y="28"/>
                  <a:pt x="151" y="28"/>
                  <a:pt x="151" y="29"/>
                </a:cubicBezTo>
                <a:cubicBezTo>
                  <a:pt x="151" y="29"/>
                  <a:pt x="151" y="29"/>
                  <a:pt x="151" y="29"/>
                </a:cubicBezTo>
                <a:cubicBezTo>
                  <a:pt x="150" y="29"/>
                  <a:pt x="150" y="29"/>
                  <a:pt x="150" y="29"/>
                </a:cubicBezTo>
                <a:cubicBezTo>
                  <a:pt x="150" y="29"/>
                  <a:pt x="149" y="29"/>
                  <a:pt x="149" y="29"/>
                </a:cubicBezTo>
                <a:cubicBezTo>
                  <a:pt x="149" y="29"/>
                  <a:pt x="149" y="29"/>
                  <a:pt x="149" y="29"/>
                </a:cubicBezTo>
                <a:cubicBezTo>
                  <a:pt x="149" y="29"/>
                  <a:pt x="149" y="29"/>
                  <a:pt x="150" y="29"/>
                </a:cubicBezTo>
                <a:cubicBezTo>
                  <a:pt x="150" y="29"/>
                  <a:pt x="150" y="29"/>
                  <a:pt x="150" y="29"/>
                </a:cubicBezTo>
                <a:cubicBezTo>
                  <a:pt x="150" y="30"/>
                  <a:pt x="150" y="30"/>
                  <a:pt x="150" y="30"/>
                </a:cubicBezTo>
                <a:cubicBezTo>
                  <a:pt x="150" y="30"/>
                  <a:pt x="150" y="30"/>
                  <a:pt x="150" y="30"/>
                </a:cubicBezTo>
                <a:cubicBezTo>
                  <a:pt x="150" y="30"/>
                  <a:pt x="151" y="30"/>
                  <a:pt x="151" y="30"/>
                </a:cubicBezTo>
                <a:cubicBezTo>
                  <a:pt x="151" y="30"/>
                  <a:pt x="151" y="30"/>
                  <a:pt x="151" y="30"/>
                </a:cubicBezTo>
                <a:cubicBezTo>
                  <a:pt x="151" y="30"/>
                  <a:pt x="151" y="30"/>
                  <a:pt x="151" y="30"/>
                </a:cubicBezTo>
                <a:cubicBezTo>
                  <a:pt x="151" y="30"/>
                  <a:pt x="151" y="30"/>
                  <a:pt x="151" y="30"/>
                </a:cubicBezTo>
                <a:cubicBezTo>
                  <a:pt x="151" y="30"/>
                  <a:pt x="151" y="30"/>
                  <a:pt x="151" y="30"/>
                </a:cubicBezTo>
                <a:cubicBezTo>
                  <a:pt x="152" y="31"/>
                  <a:pt x="152" y="31"/>
                  <a:pt x="152" y="31"/>
                </a:cubicBezTo>
                <a:cubicBezTo>
                  <a:pt x="152" y="31"/>
                  <a:pt x="152" y="31"/>
                  <a:pt x="152" y="31"/>
                </a:cubicBezTo>
                <a:cubicBezTo>
                  <a:pt x="152" y="31"/>
                  <a:pt x="152" y="31"/>
                  <a:pt x="152" y="31"/>
                </a:cubicBezTo>
                <a:cubicBezTo>
                  <a:pt x="152" y="32"/>
                  <a:pt x="152" y="32"/>
                  <a:pt x="152" y="32"/>
                </a:cubicBezTo>
                <a:cubicBezTo>
                  <a:pt x="153" y="32"/>
                  <a:pt x="153" y="32"/>
                  <a:pt x="153" y="32"/>
                </a:cubicBezTo>
                <a:cubicBezTo>
                  <a:pt x="153" y="32"/>
                  <a:pt x="153" y="32"/>
                  <a:pt x="153" y="32"/>
                </a:cubicBezTo>
                <a:cubicBezTo>
                  <a:pt x="154" y="32"/>
                  <a:pt x="154" y="32"/>
                  <a:pt x="154" y="32"/>
                </a:cubicBezTo>
                <a:cubicBezTo>
                  <a:pt x="154" y="33"/>
                  <a:pt x="154" y="33"/>
                  <a:pt x="154" y="33"/>
                </a:cubicBezTo>
                <a:cubicBezTo>
                  <a:pt x="154" y="33"/>
                  <a:pt x="154" y="33"/>
                  <a:pt x="154" y="33"/>
                </a:cubicBezTo>
                <a:cubicBezTo>
                  <a:pt x="154" y="33"/>
                  <a:pt x="154" y="33"/>
                  <a:pt x="154" y="33"/>
                </a:cubicBezTo>
                <a:cubicBezTo>
                  <a:pt x="154" y="33"/>
                  <a:pt x="154" y="33"/>
                  <a:pt x="154" y="33"/>
                </a:cubicBezTo>
                <a:cubicBezTo>
                  <a:pt x="155" y="33"/>
                  <a:pt x="155" y="33"/>
                  <a:pt x="155" y="33"/>
                </a:cubicBezTo>
                <a:cubicBezTo>
                  <a:pt x="155" y="33"/>
                  <a:pt x="155" y="33"/>
                  <a:pt x="155" y="33"/>
                </a:cubicBezTo>
                <a:cubicBezTo>
                  <a:pt x="155" y="34"/>
                  <a:pt x="155" y="34"/>
                  <a:pt x="155" y="34"/>
                </a:cubicBezTo>
                <a:cubicBezTo>
                  <a:pt x="155" y="34"/>
                  <a:pt x="155" y="34"/>
                  <a:pt x="155" y="34"/>
                </a:cubicBezTo>
                <a:cubicBezTo>
                  <a:pt x="155" y="35"/>
                  <a:pt x="155" y="35"/>
                  <a:pt x="155" y="35"/>
                </a:cubicBezTo>
                <a:cubicBezTo>
                  <a:pt x="155" y="35"/>
                  <a:pt x="155" y="35"/>
                  <a:pt x="155" y="35"/>
                </a:cubicBezTo>
                <a:cubicBezTo>
                  <a:pt x="155" y="35"/>
                  <a:pt x="155" y="35"/>
                  <a:pt x="155" y="35"/>
                </a:cubicBezTo>
                <a:cubicBezTo>
                  <a:pt x="155" y="36"/>
                  <a:pt x="155" y="36"/>
                  <a:pt x="155" y="36"/>
                </a:cubicBezTo>
                <a:cubicBezTo>
                  <a:pt x="155" y="36"/>
                  <a:pt x="154" y="36"/>
                  <a:pt x="154" y="36"/>
                </a:cubicBezTo>
                <a:cubicBezTo>
                  <a:pt x="154" y="36"/>
                  <a:pt x="154" y="36"/>
                  <a:pt x="153" y="36"/>
                </a:cubicBezTo>
                <a:cubicBezTo>
                  <a:pt x="153" y="36"/>
                  <a:pt x="153" y="36"/>
                  <a:pt x="153" y="36"/>
                </a:cubicBezTo>
                <a:cubicBezTo>
                  <a:pt x="153" y="37"/>
                  <a:pt x="153" y="37"/>
                  <a:pt x="153" y="37"/>
                </a:cubicBezTo>
                <a:cubicBezTo>
                  <a:pt x="153" y="37"/>
                  <a:pt x="153" y="37"/>
                  <a:pt x="153" y="37"/>
                </a:cubicBezTo>
                <a:cubicBezTo>
                  <a:pt x="153" y="37"/>
                  <a:pt x="153" y="37"/>
                  <a:pt x="152" y="37"/>
                </a:cubicBezTo>
                <a:cubicBezTo>
                  <a:pt x="152" y="37"/>
                  <a:pt x="152" y="37"/>
                  <a:pt x="152" y="37"/>
                </a:cubicBezTo>
                <a:cubicBezTo>
                  <a:pt x="152" y="38"/>
                  <a:pt x="152" y="38"/>
                  <a:pt x="151" y="38"/>
                </a:cubicBezTo>
                <a:cubicBezTo>
                  <a:pt x="151" y="38"/>
                  <a:pt x="151" y="38"/>
                  <a:pt x="150" y="38"/>
                </a:cubicBezTo>
                <a:cubicBezTo>
                  <a:pt x="150" y="38"/>
                  <a:pt x="150" y="38"/>
                  <a:pt x="150" y="38"/>
                </a:cubicBezTo>
                <a:cubicBezTo>
                  <a:pt x="150" y="37"/>
                  <a:pt x="150" y="37"/>
                  <a:pt x="150" y="37"/>
                </a:cubicBezTo>
                <a:cubicBezTo>
                  <a:pt x="150" y="37"/>
                  <a:pt x="150" y="37"/>
                  <a:pt x="150" y="37"/>
                </a:cubicBezTo>
                <a:cubicBezTo>
                  <a:pt x="150" y="37"/>
                  <a:pt x="149" y="37"/>
                  <a:pt x="149" y="37"/>
                </a:cubicBezTo>
                <a:cubicBezTo>
                  <a:pt x="149" y="37"/>
                  <a:pt x="149" y="37"/>
                  <a:pt x="149" y="37"/>
                </a:cubicBezTo>
                <a:cubicBezTo>
                  <a:pt x="149" y="36"/>
                  <a:pt x="149" y="36"/>
                  <a:pt x="149" y="36"/>
                </a:cubicBezTo>
                <a:cubicBezTo>
                  <a:pt x="149" y="36"/>
                  <a:pt x="149" y="36"/>
                  <a:pt x="149" y="36"/>
                </a:cubicBezTo>
                <a:cubicBezTo>
                  <a:pt x="149" y="35"/>
                  <a:pt x="149" y="35"/>
                  <a:pt x="149" y="35"/>
                </a:cubicBezTo>
                <a:cubicBezTo>
                  <a:pt x="148" y="35"/>
                  <a:pt x="148" y="35"/>
                  <a:pt x="148" y="35"/>
                </a:cubicBezTo>
                <a:cubicBezTo>
                  <a:pt x="148" y="35"/>
                  <a:pt x="148" y="35"/>
                  <a:pt x="148" y="35"/>
                </a:cubicBezTo>
                <a:cubicBezTo>
                  <a:pt x="148" y="35"/>
                  <a:pt x="148" y="35"/>
                  <a:pt x="148" y="35"/>
                </a:cubicBezTo>
                <a:cubicBezTo>
                  <a:pt x="148" y="35"/>
                  <a:pt x="148" y="35"/>
                  <a:pt x="148" y="35"/>
                </a:cubicBezTo>
                <a:cubicBezTo>
                  <a:pt x="148" y="35"/>
                  <a:pt x="148" y="35"/>
                  <a:pt x="148" y="35"/>
                </a:cubicBezTo>
                <a:cubicBezTo>
                  <a:pt x="148" y="35"/>
                  <a:pt x="148" y="35"/>
                  <a:pt x="148" y="35"/>
                </a:cubicBezTo>
                <a:cubicBezTo>
                  <a:pt x="148" y="36"/>
                  <a:pt x="148" y="36"/>
                  <a:pt x="148" y="36"/>
                </a:cubicBezTo>
                <a:cubicBezTo>
                  <a:pt x="148" y="36"/>
                  <a:pt x="148" y="36"/>
                  <a:pt x="148" y="36"/>
                </a:cubicBezTo>
                <a:cubicBezTo>
                  <a:pt x="148" y="36"/>
                  <a:pt x="148" y="36"/>
                  <a:pt x="148" y="36"/>
                </a:cubicBezTo>
                <a:cubicBezTo>
                  <a:pt x="148" y="36"/>
                  <a:pt x="148" y="37"/>
                  <a:pt x="149" y="37"/>
                </a:cubicBezTo>
                <a:cubicBezTo>
                  <a:pt x="149" y="37"/>
                  <a:pt x="149" y="37"/>
                  <a:pt x="149" y="37"/>
                </a:cubicBezTo>
                <a:cubicBezTo>
                  <a:pt x="149" y="37"/>
                  <a:pt x="149" y="37"/>
                  <a:pt x="149" y="37"/>
                </a:cubicBezTo>
                <a:cubicBezTo>
                  <a:pt x="149" y="37"/>
                  <a:pt x="149" y="37"/>
                  <a:pt x="150" y="38"/>
                </a:cubicBezTo>
                <a:cubicBezTo>
                  <a:pt x="150" y="38"/>
                  <a:pt x="150" y="38"/>
                  <a:pt x="150" y="38"/>
                </a:cubicBezTo>
                <a:cubicBezTo>
                  <a:pt x="150" y="38"/>
                  <a:pt x="150" y="38"/>
                  <a:pt x="150" y="39"/>
                </a:cubicBezTo>
                <a:cubicBezTo>
                  <a:pt x="150" y="39"/>
                  <a:pt x="150" y="39"/>
                  <a:pt x="150" y="39"/>
                </a:cubicBezTo>
                <a:cubicBezTo>
                  <a:pt x="150" y="39"/>
                  <a:pt x="150" y="39"/>
                  <a:pt x="150" y="40"/>
                </a:cubicBezTo>
                <a:cubicBezTo>
                  <a:pt x="150" y="40"/>
                  <a:pt x="150" y="40"/>
                  <a:pt x="150" y="40"/>
                </a:cubicBezTo>
                <a:cubicBezTo>
                  <a:pt x="150" y="40"/>
                  <a:pt x="150" y="40"/>
                  <a:pt x="150" y="40"/>
                </a:cubicBezTo>
                <a:cubicBezTo>
                  <a:pt x="150" y="41"/>
                  <a:pt x="150" y="41"/>
                  <a:pt x="150" y="41"/>
                </a:cubicBezTo>
                <a:cubicBezTo>
                  <a:pt x="150" y="41"/>
                  <a:pt x="150" y="41"/>
                  <a:pt x="150" y="41"/>
                </a:cubicBezTo>
                <a:cubicBezTo>
                  <a:pt x="150" y="41"/>
                  <a:pt x="150" y="41"/>
                  <a:pt x="150" y="42"/>
                </a:cubicBezTo>
                <a:cubicBezTo>
                  <a:pt x="150" y="42"/>
                  <a:pt x="150" y="42"/>
                  <a:pt x="149" y="42"/>
                </a:cubicBezTo>
                <a:cubicBezTo>
                  <a:pt x="149" y="42"/>
                  <a:pt x="149" y="43"/>
                  <a:pt x="149" y="43"/>
                </a:cubicBezTo>
                <a:cubicBezTo>
                  <a:pt x="149" y="43"/>
                  <a:pt x="149" y="43"/>
                  <a:pt x="149" y="43"/>
                </a:cubicBezTo>
                <a:cubicBezTo>
                  <a:pt x="148" y="43"/>
                  <a:pt x="148" y="43"/>
                  <a:pt x="148" y="43"/>
                </a:cubicBezTo>
                <a:cubicBezTo>
                  <a:pt x="148" y="43"/>
                  <a:pt x="148" y="43"/>
                  <a:pt x="148" y="44"/>
                </a:cubicBezTo>
                <a:cubicBezTo>
                  <a:pt x="148" y="44"/>
                  <a:pt x="148" y="44"/>
                  <a:pt x="148" y="44"/>
                </a:cubicBezTo>
                <a:cubicBezTo>
                  <a:pt x="148" y="44"/>
                  <a:pt x="148" y="44"/>
                  <a:pt x="148" y="44"/>
                </a:cubicBezTo>
                <a:cubicBezTo>
                  <a:pt x="147" y="44"/>
                  <a:pt x="147" y="44"/>
                  <a:pt x="146" y="44"/>
                </a:cubicBezTo>
                <a:cubicBezTo>
                  <a:pt x="146" y="43"/>
                  <a:pt x="146" y="43"/>
                  <a:pt x="146" y="43"/>
                </a:cubicBezTo>
                <a:cubicBezTo>
                  <a:pt x="145" y="43"/>
                  <a:pt x="145" y="43"/>
                  <a:pt x="145" y="43"/>
                </a:cubicBezTo>
                <a:cubicBezTo>
                  <a:pt x="145" y="43"/>
                  <a:pt x="144" y="43"/>
                  <a:pt x="144" y="43"/>
                </a:cubicBezTo>
                <a:cubicBezTo>
                  <a:pt x="144" y="42"/>
                  <a:pt x="144" y="42"/>
                  <a:pt x="144" y="42"/>
                </a:cubicBezTo>
                <a:cubicBezTo>
                  <a:pt x="143" y="42"/>
                  <a:pt x="143" y="42"/>
                  <a:pt x="143" y="42"/>
                </a:cubicBezTo>
                <a:cubicBezTo>
                  <a:pt x="143" y="42"/>
                  <a:pt x="143" y="42"/>
                  <a:pt x="143" y="42"/>
                </a:cubicBezTo>
                <a:cubicBezTo>
                  <a:pt x="143" y="42"/>
                  <a:pt x="142" y="41"/>
                  <a:pt x="142" y="41"/>
                </a:cubicBezTo>
                <a:cubicBezTo>
                  <a:pt x="142" y="41"/>
                  <a:pt x="142" y="41"/>
                  <a:pt x="142" y="41"/>
                </a:cubicBezTo>
                <a:cubicBezTo>
                  <a:pt x="141" y="40"/>
                  <a:pt x="141" y="40"/>
                  <a:pt x="141" y="40"/>
                </a:cubicBezTo>
                <a:cubicBezTo>
                  <a:pt x="141" y="40"/>
                  <a:pt x="141" y="40"/>
                  <a:pt x="141" y="40"/>
                </a:cubicBezTo>
                <a:cubicBezTo>
                  <a:pt x="140" y="40"/>
                  <a:pt x="140" y="40"/>
                  <a:pt x="140" y="40"/>
                </a:cubicBezTo>
                <a:cubicBezTo>
                  <a:pt x="140" y="40"/>
                  <a:pt x="140" y="39"/>
                  <a:pt x="139" y="39"/>
                </a:cubicBezTo>
                <a:cubicBezTo>
                  <a:pt x="139" y="39"/>
                  <a:pt x="139" y="39"/>
                  <a:pt x="139" y="39"/>
                </a:cubicBezTo>
                <a:cubicBezTo>
                  <a:pt x="139" y="38"/>
                  <a:pt x="139" y="38"/>
                  <a:pt x="139" y="38"/>
                </a:cubicBezTo>
                <a:cubicBezTo>
                  <a:pt x="139" y="37"/>
                  <a:pt x="139" y="37"/>
                  <a:pt x="139" y="37"/>
                </a:cubicBezTo>
                <a:cubicBezTo>
                  <a:pt x="138" y="37"/>
                  <a:pt x="138" y="37"/>
                  <a:pt x="138" y="37"/>
                </a:cubicBezTo>
                <a:cubicBezTo>
                  <a:pt x="138" y="37"/>
                  <a:pt x="138" y="37"/>
                  <a:pt x="138" y="37"/>
                </a:cubicBezTo>
                <a:cubicBezTo>
                  <a:pt x="138" y="37"/>
                  <a:pt x="138" y="37"/>
                  <a:pt x="138" y="37"/>
                </a:cubicBezTo>
                <a:cubicBezTo>
                  <a:pt x="138" y="37"/>
                  <a:pt x="138" y="37"/>
                  <a:pt x="138" y="37"/>
                </a:cubicBezTo>
                <a:cubicBezTo>
                  <a:pt x="138" y="37"/>
                  <a:pt x="137" y="37"/>
                  <a:pt x="137" y="37"/>
                </a:cubicBezTo>
                <a:cubicBezTo>
                  <a:pt x="137" y="37"/>
                  <a:pt x="137" y="37"/>
                  <a:pt x="137" y="37"/>
                </a:cubicBezTo>
                <a:cubicBezTo>
                  <a:pt x="137" y="37"/>
                  <a:pt x="137" y="37"/>
                  <a:pt x="136" y="37"/>
                </a:cubicBezTo>
                <a:cubicBezTo>
                  <a:pt x="136" y="37"/>
                  <a:pt x="136" y="36"/>
                  <a:pt x="136" y="36"/>
                </a:cubicBezTo>
                <a:cubicBezTo>
                  <a:pt x="136" y="37"/>
                  <a:pt x="136" y="37"/>
                  <a:pt x="136" y="37"/>
                </a:cubicBezTo>
                <a:cubicBezTo>
                  <a:pt x="136" y="37"/>
                  <a:pt x="136" y="37"/>
                  <a:pt x="136" y="37"/>
                </a:cubicBezTo>
                <a:cubicBezTo>
                  <a:pt x="136" y="37"/>
                  <a:pt x="136" y="36"/>
                  <a:pt x="136" y="36"/>
                </a:cubicBezTo>
                <a:cubicBezTo>
                  <a:pt x="135" y="36"/>
                  <a:pt x="135" y="36"/>
                  <a:pt x="135" y="36"/>
                </a:cubicBezTo>
                <a:cubicBezTo>
                  <a:pt x="135" y="37"/>
                  <a:pt x="135" y="37"/>
                  <a:pt x="135" y="37"/>
                </a:cubicBezTo>
                <a:cubicBezTo>
                  <a:pt x="135" y="37"/>
                  <a:pt x="135" y="37"/>
                  <a:pt x="135" y="37"/>
                </a:cubicBezTo>
                <a:cubicBezTo>
                  <a:pt x="135" y="37"/>
                  <a:pt x="134" y="37"/>
                  <a:pt x="134" y="37"/>
                </a:cubicBezTo>
                <a:cubicBezTo>
                  <a:pt x="134" y="37"/>
                  <a:pt x="134" y="37"/>
                  <a:pt x="134" y="37"/>
                </a:cubicBezTo>
                <a:cubicBezTo>
                  <a:pt x="134" y="37"/>
                  <a:pt x="134" y="37"/>
                  <a:pt x="134" y="37"/>
                </a:cubicBezTo>
                <a:cubicBezTo>
                  <a:pt x="134" y="37"/>
                  <a:pt x="134" y="37"/>
                  <a:pt x="135" y="37"/>
                </a:cubicBezTo>
                <a:cubicBezTo>
                  <a:pt x="135" y="37"/>
                  <a:pt x="135" y="37"/>
                  <a:pt x="135" y="37"/>
                </a:cubicBezTo>
                <a:cubicBezTo>
                  <a:pt x="135" y="37"/>
                  <a:pt x="135" y="37"/>
                  <a:pt x="135" y="37"/>
                </a:cubicBezTo>
                <a:cubicBezTo>
                  <a:pt x="135" y="37"/>
                  <a:pt x="135" y="37"/>
                  <a:pt x="135" y="38"/>
                </a:cubicBezTo>
                <a:cubicBezTo>
                  <a:pt x="135" y="38"/>
                  <a:pt x="135" y="38"/>
                  <a:pt x="135" y="38"/>
                </a:cubicBezTo>
                <a:cubicBezTo>
                  <a:pt x="135" y="38"/>
                  <a:pt x="135" y="39"/>
                  <a:pt x="134" y="39"/>
                </a:cubicBezTo>
                <a:cubicBezTo>
                  <a:pt x="134" y="39"/>
                  <a:pt x="134" y="39"/>
                  <a:pt x="134" y="39"/>
                </a:cubicBezTo>
                <a:cubicBezTo>
                  <a:pt x="133" y="38"/>
                  <a:pt x="133" y="38"/>
                  <a:pt x="133" y="38"/>
                </a:cubicBezTo>
                <a:cubicBezTo>
                  <a:pt x="133" y="38"/>
                  <a:pt x="133" y="38"/>
                  <a:pt x="133" y="38"/>
                </a:cubicBezTo>
                <a:cubicBezTo>
                  <a:pt x="133" y="38"/>
                  <a:pt x="133" y="38"/>
                  <a:pt x="133" y="39"/>
                </a:cubicBezTo>
                <a:cubicBezTo>
                  <a:pt x="133" y="39"/>
                  <a:pt x="133" y="39"/>
                  <a:pt x="132" y="39"/>
                </a:cubicBezTo>
                <a:cubicBezTo>
                  <a:pt x="133" y="39"/>
                  <a:pt x="134" y="39"/>
                  <a:pt x="135" y="39"/>
                </a:cubicBezTo>
                <a:cubicBezTo>
                  <a:pt x="135" y="39"/>
                  <a:pt x="135" y="39"/>
                  <a:pt x="135" y="39"/>
                </a:cubicBezTo>
                <a:cubicBezTo>
                  <a:pt x="135" y="39"/>
                  <a:pt x="135" y="40"/>
                  <a:pt x="136" y="40"/>
                </a:cubicBezTo>
                <a:cubicBezTo>
                  <a:pt x="136" y="40"/>
                  <a:pt x="136" y="40"/>
                  <a:pt x="136" y="40"/>
                </a:cubicBezTo>
                <a:cubicBezTo>
                  <a:pt x="137" y="40"/>
                  <a:pt x="137" y="40"/>
                  <a:pt x="137" y="40"/>
                </a:cubicBezTo>
                <a:cubicBezTo>
                  <a:pt x="137" y="40"/>
                  <a:pt x="137" y="40"/>
                  <a:pt x="137" y="40"/>
                </a:cubicBezTo>
                <a:cubicBezTo>
                  <a:pt x="137" y="40"/>
                  <a:pt x="138" y="40"/>
                  <a:pt x="138" y="40"/>
                </a:cubicBezTo>
                <a:cubicBezTo>
                  <a:pt x="138" y="40"/>
                  <a:pt x="138" y="40"/>
                  <a:pt x="138" y="40"/>
                </a:cubicBezTo>
                <a:cubicBezTo>
                  <a:pt x="138" y="40"/>
                  <a:pt x="138" y="40"/>
                  <a:pt x="138" y="40"/>
                </a:cubicBezTo>
                <a:cubicBezTo>
                  <a:pt x="138" y="40"/>
                  <a:pt x="138" y="41"/>
                  <a:pt x="138" y="41"/>
                </a:cubicBezTo>
                <a:cubicBezTo>
                  <a:pt x="139" y="41"/>
                  <a:pt x="139" y="41"/>
                  <a:pt x="139" y="41"/>
                </a:cubicBezTo>
                <a:cubicBezTo>
                  <a:pt x="139" y="41"/>
                  <a:pt x="139" y="42"/>
                  <a:pt x="139" y="42"/>
                </a:cubicBezTo>
                <a:cubicBezTo>
                  <a:pt x="139" y="42"/>
                  <a:pt x="139" y="42"/>
                  <a:pt x="139" y="42"/>
                </a:cubicBezTo>
                <a:cubicBezTo>
                  <a:pt x="139" y="42"/>
                  <a:pt x="139" y="42"/>
                  <a:pt x="139" y="42"/>
                </a:cubicBezTo>
                <a:cubicBezTo>
                  <a:pt x="139" y="42"/>
                  <a:pt x="140" y="42"/>
                  <a:pt x="140" y="42"/>
                </a:cubicBezTo>
                <a:cubicBezTo>
                  <a:pt x="140" y="42"/>
                  <a:pt x="140" y="42"/>
                  <a:pt x="140" y="43"/>
                </a:cubicBezTo>
                <a:cubicBezTo>
                  <a:pt x="140" y="43"/>
                  <a:pt x="140" y="43"/>
                  <a:pt x="140" y="43"/>
                </a:cubicBezTo>
                <a:cubicBezTo>
                  <a:pt x="140" y="43"/>
                  <a:pt x="140" y="43"/>
                  <a:pt x="140" y="43"/>
                </a:cubicBezTo>
                <a:cubicBezTo>
                  <a:pt x="141" y="43"/>
                  <a:pt x="141" y="43"/>
                  <a:pt x="141" y="43"/>
                </a:cubicBezTo>
                <a:cubicBezTo>
                  <a:pt x="141" y="43"/>
                  <a:pt x="141" y="43"/>
                  <a:pt x="141" y="44"/>
                </a:cubicBezTo>
                <a:cubicBezTo>
                  <a:pt x="142" y="44"/>
                  <a:pt x="142" y="44"/>
                  <a:pt x="142" y="44"/>
                </a:cubicBezTo>
                <a:cubicBezTo>
                  <a:pt x="142" y="44"/>
                  <a:pt x="142" y="44"/>
                  <a:pt x="142" y="44"/>
                </a:cubicBezTo>
                <a:cubicBezTo>
                  <a:pt x="142" y="44"/>
                  <a:pt x="142" y="44"/>
                  <a:pt x="142" y="44"/>
                </a:cubicBezTo>
                <a:cubicBezTo>
                  <a:pt x="142" y="44"/>
                  <a:pt x="142" y="44"/>
                  <a:pt x="142" y="44"/>
                </a:cubicBezTo>
                <a:cubicBezTo>
                  <a:pt x="143" y="44"/>
                  <a:pt x="143" y="44"/>
                  <a:pt x="143" y="45"/>
                </a:cubicBezTo>
                <a:cubicBezTo>
                  <a:pt x="143" y="45"/>
                  <a:pt x="143" y="45"/>
                  <a:pt x="142" y="45"/>
                </a:cubicBezTo>
                <a:cubicBezTo>
                  <a:pt x="142" y="46"/>
                  <a:pt x="142" y="46"/>
                  <a:pt x="142" y="46"/>
                </a:cubicBezTo>
                <a:cubicBezTo>
                  <a:pt x="142" y="46"/>
                  <a:pt x="142" y="46"/>
                  <a:pt x="142" y="47"/>
                </a:cubicBezTo>
                <a:cubicBezTo>
                  <a:pt x="142" y="47"/>
                  <a:pt x="142" y="47"/>
                  <a:pt x="142" y="47"/>
                </a:cubicBezTo>
                <a:cubicBezTo>
                  <a:pt x="142" y="47"/>
                  <a:pt x="142" y="47"/>
                  <a:pt x="142" y="48"/>
                </a:cubicBezTo>
                <a:cubicBezTo>
                  <a:pt x="142" y="48"/>
                  <a:pt x="142" y="48"/>
                  <a:pt x="142" y="48"/>
                </a:cubicBezTo>
                <a:cubicBezTo>
                  <a:pt x="142" y="48"/>
                  <a:pt x="142" y="48"/>
                  <a:pt x="142" y="48"/>
                </a:cubicBezTo>
                <a:cubicBezTo>
                  <a:pt x="142" y="48"/>
                  <a:pt x="142" y="49"/>
                  <a:pt x="142" y="49"/>
                </a:cubicBezTo>
                <a:cubicBezTo>
                  <a:pt x="142" y="49"/>
                  <a:pt x="142" y="49"/>
                  <a:pt x="142" y="49"/>
                </a:cubicBezTo>
                <a:cubicBezTo>
                  <a:pt x="142" y="49"/>
                  <a:pt x="142" y="49"/>
                  <a:pt x="142" y="49"/>
                </a:cubicBezTo>
                <a:cubicBezTo>
                  <a:pt x="142" y="49"/>
                  <a:pt x="142" y="49"/>
                  <a:pt x="142" y="49"/>
                </a:cubicBezTo>
                <a:cubicBezTo>
                  <a:pt x="143" y="49"/>
                  <a:pt x="143" y="49"/>
                  <a:pt x="143" y="50"/>
                </a:cubicBezTo>
                <a:cubicBezTo>
                  <a:pt x="143" y="50"/>
                  <a:pt x="143" y="50"/>
                  <a:pt x="143" y="50"/>
                </a:cubicBezTo>
                <a:cubicBezTo>
                  <a:pt x="143" y="50"/>
                  <a:pt x="143" y="50"/>
                  <a:pt x="143" y="50"/>
                </a:cubicBezTo>
                <a:cubicBezTo>
                  <a:pt x="143" y="50"/>
                  <a:pt x="143" y="50"/>
                  <a:pt x="143" y="50"/>
                </a:cubicBezTo>
                <a:cubicBezTo>
                  <a:pt x="143" y="50"/>
                  <a:pt x="143" y="50"/>
                  <a:pt x="143" y="50"/>
                </a:cubicBezTo>
                <a:cubicBezTo>
                  <a:pt x="143" y="50"/>
                  <a:pt x="144" y="50"/>
                  <a:pt x="144" y="50"/>
                </a:cubicBezTo>
                <a:cubicBezTo>
                  <a:pt x="144" y="50"/>
                  <a:pt x="144" y="50"/>
                  <a:pt x="144" y="50"/>
                </a:cubicBezTo>
                <a:cubicBezTo>
                  <a:pt x="144" y="50"/>
                  <a:pt x="144" y="50"/>
                  <a:pt x="144" y="50"/>
                </a:cubicBezTo>
                <a:cubicBezTo>
                  <a:pt x="144" y="50"/>
                  <a:pt x="145" y="50"/>
                  <a:pt x="145" y="49"/>
                </a:cubicBezTo>
                <a:cubicBezTo>
                  <a:pt x="145" y="49"/>
                  <a:pt x="145" y="49"/>
                  <a:pt x="145" y="49"/>
                </a:cubicBezTo>
                <a:cubicBezTo>
                  <a:pt x="145" y="49"/>
                  <a:pt x="145" y="49"/>
                  <a:pt x="145" y="49"/>
                </a:cubicBezTo>
                <a:cubicBezTo>
                  <a:pt x="145" y="49"/>
                  <a:pt x="145" y="49"/>
                  <a:pt x="145" y="49"/>
                </a:cubicBezTo>
                <a:cubicBezTo>
                  <a:pt x="145" y="49"/>
                  <a:pt x="146" y="49"/>
                  <a:pt x="146" y="48"/>
                </a:cubicBezTo>
                <a:cubicBezTo>
                  <a:pt x="146" y="48"/>
                  <a:pt x="146" y="48"/>
                  <a:pt x="146" y="48"/>
                </a:cubicBezTo>
                <a:cubicBezTo>
                  <a:pt x="146" y="48"/>
                  <a:pt x="146" y="48"/>
                  <a:pt x="146" y="48"/>
                </a:cubicBezTo>
                <a:cubicBezTo>
                  <a:pt x="146" y="48"/>
                  <a:pt x="146" y="48"/>
                  <a:pt x="146" y="48"/>
                </a:cubicBezTo>
                <a:cubicBezTo>
                  <a:pt x="146" y="48"/>
                  <a:pt x="146" y="48"/>
                  <a:pt x="146" y="48"/>
                </a:cubicBezTo>
                <a:cubicBezTo>
                  <a:pt x="146" y="48"/>
                  <a:pt x="146" y="48"/>
                  <a:pt x="147" y="47"/>
                </a:cubicBezTo>
                <a:cubicBezTo>
                  <a:pt x="147" y="47"/>
                  <a:pt x="147" y="47"/>
                  <a:pt x="147" y="47"/>
                </a:cubicBezTo>
                <a:cubicBezTo>
                  <a:pt x="147" y="47"/>
                  <a:pt x="147" y="47"/>
                  <a:pt x="147" y="46"/>
                </a:cubicBezTo>
                <a:cubicBezTo>
                  <a:pt x="147" y="46"/>
                  <a:pt x="148" y="46"/>
                  <a:pt x="148" y="45"/>
                </a:cubicBezTo>
                <a:cubicBezTo>
                  <a:pt x="148" y="45"/>
                  <a:pt x="148" y="45"/>
                  <a:pt x="148" y="45"/>
                </a:cubicBezTo>
                <a:cubicBezTo>
                  <a:pt x="149" y="45"/>
                  <a:pt x="149" y="45"/>
                  <a:pt x="149" y="46"/>
                </a:cubicBezTo>
                <a:cubicBezTo>
                  <a:pt x="149" y="47"/>
                  <a:pt x="149" y="47"/>
                  <a:pt x="149" y="48"/>
                </a:cubicBezTo>
                <a:cubicBezTo>
                  <a:pt x="149" y="48"/>
                  <a:pt x="149" y="49"/>
                  <a:pt x="150" y="49"/>
                </a:cubicBezTo>
                <a:cubicBezTo>
                  <a:pt x="150" y="49"/>
                  <a:pt x="150" y="49"/>
                  <a:pt x="150" y="49"/>
                </a:cubicBezTo>
                <a:cubicBezTo>
                  <a:pt x="150" y="49"/>
                  <a:pt x="150" y="49"/>
                  <a:pt x="150" y="50"/>
                </a:cubicBezTo>
                <a:cubicBezTo>
                  <a:pt x="150" y="50"/>
                  <a:pt x="150" y="50"/>
                  <a:pt x="150" y="50"/>
                </a:cubicBezTo>
                <a:cubicBezTo>
                  <a:pt x="150" y="50"/>
                  <a:pt x="150" y="50"/>
                  <a:pt x="150" y="50"/>
                </a:cubicBezTo>
                <a:cubicBezTo>
                  <a:pt x="150" y="50"/>
                  <a:pt x="150" y="50"/>
                  <a:pt x="150" y="50"/>
                </a:cubicBezTo>
                <a:cubicBezTo>
                  <a:pt x="150" y="50"/>
                  <a:pt x="150" y="51"/>
                  <a:pt x="150" y="51"/>
                </a:cubicBezTo>
                <a:cubicBezTo>
                  <a:pt x="150" y="51"/>
                  <a:pt x="150" y="51"/>
                  <a:pt x="150" y="51"/>
                </a:cubicBezTo>
                <a:cubicBezTo>
                  <a:pt x="150" y="51"/>
                  <a:pt x="151" y="52"/>
                  <a:pt x="151" y="52"/>
                </a:cubicBezTo>
                <a:cubicBezTo>
                  <a:pt x="151" y="52"/>
                  <a:pt x="151" y="52"/>
                  <a:pt x="151" y="52"/>
                </a:cubicBezTo>
                <a:cubicBezTo>
                  <a:pt x="151" y="53"/>
                  <a:pt x="151" y="53"/>
                  <a:pt x="151" y="53"/>
                </a:cubicBezTo>
                <a:cubicBezTo>
                  <a:pt x="151" y="54"/>
                  <a:pt x="151" y="54"/>
                  <a:pt x="151" y="54"/>
                </a:cubicBezTo>
                <a:cubicBezTo>
                  <a:pt x="151" y="54"/>
                  <a:pt x="151" y="54"/>
                  <a:pt x="151" y="54"/>
                </a:cubicBezTo>
                <a:cubicBezTo>
                  <a:pt x="151" y="54"/>
                  <a:pt x="151" y="54"/>
                  <a:pt x="151" y="54"/>
                </a:cubicBezTo>
                <a:cubicBezTo>
                  <a:pt x="151" y="54"/>
                  <a:pt x="152" y="54"/>
                  <a:pt x="152" y="54"/>
                </a:cubicBezTo>
                <a:cubicBezTo>
                  <a:pt x="152" y="54"/>
                  <a:pt x="152" y="55"/>
                  <a:pt x="152" y="55"/>
                </a:cubicBezTo>
                <a:cubicBezTo>
                  <a:pt x="152" y="56"/>
                  <a:pt x="151" y="56"/>
                  <a:pt x="151" y="56"/>
                </a:cubicBezTo>
                <a:cubicBezTo>
                  <a:pt x="151" y="56"/>
                  <a:pt x="151" y="56"/>
                  <a:pt x="151" y="56"/>
                </a:cubicBezTo>
                <a:cubicBezTo>
                  <a:pt x="151" y="56"/>
                  <a:pt x="151" y="56"/>
                  <a:pt x="151" y="56"/>
                </a:cubicBezTo>
                <a:cubicBezTo>
                  <a:pt x="151" y="56"/>
                  <a:pt x="152" y="56"/>
                  <a:pt x="152" y="56"/>
                </a:cubicBezTo>
                <a:cubicBezTo>
                  <a:pt x="152" y="56"/>
                  <a:pt x="152" y="57"/>
                  <a:pt x="152" y="57"/>
                </a:cubicBezTo>
                <a:cubicBezTo>
                  <a:pt x="152" y="57"/>
                  <a:pt x="152" y="57"/>
                  <a:pt x="152" y="57"/>
                </a:cubicBezTo>
                <a:cubicBezTo>
                  <a:pt x="152" y="57"/>
                  <a:pt x="152" y="57"/>
                  <a:pt x="152" y="57"/>
                </a:cubicBezTo>
                <a:cubicBezTo>
                  <a:pt x="152" y="57"/>
                  <a:pt x="152" y="57"/>
                  <a:pt x="152" y="57"/>
                </a:cubicBezTo>
                <a:cubicBezTo>
                  <a:pt x="152" y="57"/>
                  <a:pt x="152" y="57"/>
                  <a:pt x="153" y="57"/>
                </a:cubicBezTo>
                <a:cubicBezTo>
                  <a:pt x="153" y="57"/>
                  <a:pt x="153" y="57"/>
                  <a:pt x="153" y="57"/>
                </a:cubicBezTo>
                <a:cubicBezTo>
                  <a:pt x="153" y="57"/>
                  <a:pt x="153" y="57"/>
                  <a:pt x="153" y="57"/>
                </a:cubicBezTo>
                <a:cubicBezTo>
                  <a:pt x="153" y="57"/>
                  <a:pt x="153" y="58"/>
                  <a:pt x="153" y="58"/>
                </a:cubicBezTo>
                <a:cubicBezTo>
                  <a:pt x="153" y="58"/>
                  <a:pt x="153" y="58"/>
                  <a:pt x="154" y="58"/>
                </a:cubicBezTo>
                <a:cubicBezTo>
                  <a:pt x="154" y="58"/>
                  <a:pt x="154" y="58"/>
                  <a:pt x="154" y="58"/>
                </a:cubicBezTo>
                <a:cubicBezTo>
                  <a:pt x="154" y="59"/>
                  <a:pt x="154" y="59"/>
                  <a:pt x="154" y="59"/>
                </a:cubicBezTo>
                <a:cubicBezTo>
                  <a:pt x="154" y="59"/>
                  <a:pt x="154" y="59"/>
                  <a:pt x="154" y="59"/>
                </a:cubicBezTo>
                <a:cubicBezTo>
                  <a:pt x="154" y="59"/>
                  <a:pt x="154" y="59"/>
                  <a:pt x="154" y="59"/>
                </a:cubicBezTo>
                <a:cubicBezTo>
                  <a:pt x="154" y="59"/>
                  <a:pt x="155" y="59"/>
                  <a:pt x="155" y="59"/>
                </a:cubicBezTo>
                <a:cubicBezTo>
                  <a:pt x="155" y="59"/>
                  <a:pt x="155" y="59"/>
                  <a:pt x="155" y="59"/>
                </a:cubicBezTo>
                <a:cubicBezTo>
                  <a:pt x="155" y="59"/>
                  <a:pt x="155" y="59"/>
                  <a:pt x="156" y="60"/>
                </a:cubicBezTo>
                <a:cubicBezTo>
                  <a:pt x="156" y="60"/>
                  <a:pt x="156" y="60"/>
                  <a:pt x="157" y="60"/>
                </a:cubicBezTo>
                <a:cubicBezTo>
                  <a:pt x="157" y="61"/>
                  <a:pt x="157" y="61"/>
                  <a:pt x="157" y="61"/>
                </a:cubicBezTo>
                <a:cubicBezTo>
                  <a:pt x="157" y="61"/>
                  <a:pt x="157" y="61"/>
                  <a:pt x="157" y="61"/>
                </a:cubicBezTo>
                <a:cubicBezTo>
                  <a:pt x="157" y="61"/>
                  <a:pt x="157" y="62"/>
                  <a:pt x="157" y="62"/>
                </a:cubicBezTo>
                <a:cubicBezTo>
                  <a:pt x="157" y="62"/>
                  <a:pt x="157" y="62"/>
                  <a:pt x="157" y="62"/>
                </a:cubicBezTo>
                <a:cubicBezTo>
                  <a:pt x="157" y="62"/>
                  <a:pt x="157" y="62"/>
                  <a:pt x="157" y="62"/>
                </a:cubicBezTo>
                <a:cubicBezTo>
                  <a:pt x="158" y="63"/>
                  <a:pt x="158" y="63"/>
                  <a:pt x="158" y="63"/>
                </a:cubicBezTo>
                <a:cubicBezTo>
                  <a:pt x="158" y="63"/>
                  <a:pt x="159" y="64"/>
                  <a:pt x="159" y="64"/>
                </a:cubicBezTo>
                <a:cubicBezTo>
                  <a:pt x="159" y="64"/>
                  <a:pt x="159" y="64"/>
                  <a:pt x="159" y="64"/>
                </a:cubicBezTo>
                <a:cubicBezTo>
                  <a:pt x="158" y="64"/>
                  <a:pt x="158" y="64"/>
                  <a:pt x="158" y="64"/>
                </a:cubicBezTo>
                <a:cubicBezTo>
                  <a:pt x="158" y="65"/>
                  <a:pt x="158" y="65"/>
                  <a:pt x="158" y="65"/>
                </a:cubicBezTo>
                <a:cubicBezTo>
                  <a:pt x="158" y="65"/>
                  <a:pt x="158" y="65"/>
                  <a:pt x="158" y="65"/>
                </a:cubicBezTo>
                <a:cubicBezTo>
                  <a:pt x="158" y="65"/>
                  <a:pt x="158" y="65"/>
                  <a:pt x="158" y="65"/>
                </a:cubicBezTo>
                <a:cubicBezTo>
                  <a:pt x="158" y="65"/>
                  <a:pt x="159" y="65"/>
                  <a:pt x="159" y="66"/>
                </a:cubicBezTo>
                <a:cubicBezTo>
                  <a:pt x="159" y="66"/>
                  <a:pt x="158" y="67"/>
                  <a:pt x="158" y="67"/>
                </a:cubicBezTo>
                <a:cubicBezTo>
                  <a:pt x="158" y="67"/>
                  <a:pt x="158" y="67"/>
                  <a:pt x="158" y="67"/>
                </a:cubicBezTo>
                <a:cubicBezTo>
                  <a:pt x="159" y="67"/>
                  <a:pt x="158" y="68"/>
                  <a:pt x="158" y="68"/>
                </a:cubicBezTo>
                <a:cubicBezTo>
                  <a:pt x="158" y="69"/>
                  <a:pt x="158" y="69"/>
                  <a:pt x="157" y="69"/>
                </a:cubicBezTo>
                <a:cubicBezTo>
                  <a:pt x="157" y="69"/>
                  <a:pt x="157" y="69"/>
                  <a:pt x="157" y="69"/>
                </a:cubicBezTo>
                <a:cubicBezTo>
                  <a:pt x="158" y="70"/>
                  <a:pt x="158" y="70"/>
                  <a:pt x="158" y="70"/>
                </a:cubicBezTo>
                <a:cubicBezTo>
                  <a:pt x="158" y="70"/>
                  <a:pt x="158" y="70"/>
                  <a:pt x="158" y="71"/>
                </a:cubicBezTo>
                <a:cubicBezTo>
                  <a:pt x="158" y="71"/>
                  <a:pt x="158" y="71"/>
                  <a:pt x="158" y="71"/>
                </a:cubicBezTo>
                <a:cubicBezTo>
                  <a:pt x="158" y="71"/>
                  <a:pt x="158" y="71"/>
                  <a:pt x="158" y="71"/>
                </a:cubicBezTo>
                <a:cubicBezTo>
                  <a:pt x="160" y="71"/>
                  <a:pt x="160" y="71"/>
                  <a:pt x="160" y="71"/>
                </a:cubicBezTo>
                <a:cubicBezTo>
                  <a:pt x="160" y="71"/>
                  <a:pt x="160" y="71"/>
                  <a:pt x="161" y="71"/>
                </a:cubicBezTo>
                <a:cubicBezTo>
                  <a:pt x="161" y="72"/>
                  <a:pt x="161" y="72"/>
                  <a:pt x="160" y="73"/>
                </a:cubicBezTo>
                <a:cubicBezTo>
                  <a:pt x="160" y="73"/>
                  <a:pt x="161" y="73"/>
                  <a:pt x="161" y="73"/>
                </a:cubicBezTo>
                <a:cubicBezTo>
                  <a:pt x="161" y="73"/>
                  <a:pt x="161" y="73"/>
                  <a:pt x="161" y="73"/>
                </a:cubicBezTo>
                <a:cubicBezTo>
                  <a:pt x="161" y="73"/>
                  <a:pt x="161" y="73"/>
                  <a:pt x="161" y="73"/>
                </a:cubicBezTo>
                <a:cubicBezTo>
                  <a:pt x="161" y="73"/>
                  <a:pt x="161" y="73"/>
                  <a:pt x="161" y="74"/>
                </a:cubicBezTo>
                <a:cubicBezTo>
                  <a:pt x="161" y="74"/>
                  <a:pt x="161" y="74"/>
                  <a:pt x="161" y="74"/>
                </a:cubicBezTo>
                <a:cubicBezTo>
                  <a:pt x="161" y="74"/>
                  <a:pt x="161" y="74"/>
                  <a:pt x="161" y="74"/>
                </a:cubicBezTo>
                <a:cubicBezTo>
                  <a:pt x="161" y="74"/>
                  <a:pt x="161" y="74"/>
                  <a:pt x="161" y="74"/>
                </a:cubicBezTo>
                <a:cubicBezTo>
                  <a:pt x="161" y="74"/>
                  <a:pt x="161" y="75"/>
                  <a:pt x="161" y="75"/>
                </a:cubicBezTo>
                <a:cubicBezTo>
                  <a:pt x="161" y="75"/>
                  <a:pt x="161" y="75"/>
                  <a:pt x="161" y="75"/>
                </a:cubicBezTo>
                <a:cubicBezTo>
                  <a:pt x="162" y="75"/>
                  <a:pt x="162" y="75"/>
                  <a:pt x="162" y="75"/>
                </a:cubicBezTo>
                <a:cubicBezTo>
                  <a:pt x="162" y="75"/>
                  <a:pt x="162" y="75"/>
                  <a:pt x="162" y="75"/>
                </a:cubicBezTo>
                <a:cubicBezTo>
                  <a:pt x="162" y="76"/>
                  <a:pt x="162" y="77"/>
                  <a:pt x="162" y="77"/>
                </a:cubicBezTo>
                <a:cubicBezTo>
                  <a:pt x="162" y="77"/>
                  <a:pt x="161" y="77"/>
                  <a:pt x="161" y="77"/>
                </a:cubicBezTo>
                <a:cubicBezTo>
                  <a:pt x="161" y="78"/>
                  <a:pt x="161" y="78"/>
                  <a:pt x="161" y="78"/>
                </a:cubicBezTo>
                <a:cubicBezTo>
                  <a:pt x="161" y="78"/>
                  <a:pt x="161" y="78"/>
                  <a:pt x="160" y="78"/>
                </a:cubicBezTo>
                <a:cubicBezTo>
                  <a:pt x="160" y="78"/>
                  <a:pt x="160" y="78"/>
                  <a:pt x="160" y="78"/>
                </a:cubicBezTo>
                <a:cubicBezTo>
                  <a:pt x="160" y="78"/>
                  <a:pt x="159" y="78"/>
                  <a:pt x="159" y="78"/>
                </a:cubicBezTo>
                <a:cubicBezTo>
                  <a:pt x="159" y="78"/>
                  <a:pt x="159" y="78"/>
                  <a:pt x="159" y="78"/>
                </a:cubicBezTo>
                <a:cubicBezTo>
                  <a:pt x="159" y="78"/>
                  <a:pt x="159" y="78"/>
                  <a:pt x="159" y="78"/>
                </a:cubicBezTo>
                <a:cubicBezTo>
                  <a:pt x="158" y="77"/>
                  <a:pt x="158" y="77"/>
                  <a:pt x="158" y="77"/>
                </a:cubicBezTo>
                <a:cubicBezTo>
                  <a:pt x="158" y="77"/>
                  <a:pt x="158" y="77"/>
                  <a:pt x="158" y="77"/>
                </a:cubicBezTo>
                <a:cubicBezTo>
                  <a:pt x="158" y="77"/>
                  <a:pt x="158" y="77"/>
                  <a:pt x="158" y="77"/>
                </a:cubicBezTo>
                <a:cubicBezTo>
                  <a:pt x="158" y="77"/>
                  <a:pt x="157" y="78"/>
                  <a:pt x="157" y="78"/>
                </a:cubicBezTo>
                <a:cubicBezTo>
                  <a:pt x="157" y="78"/>
                  <a:pt x="157" y="78"/>
                  <a:pt x="156" y="78"/>
                </a:cubicBezTo>
                <a:cubicBezTo>
                  <a:pt x="156" y="78"/>
                  <a:pt x="156" y="77"/>
                  <a:pt x="156" y="77"/>
                </a:cubicBezTo>
                <a:cubicBezTo>
                  <a:pt x="156" y="77"/>
                  <a:pt x="156" y="77"/>
                  <a:pt x="156" y="77"/>
                </a:cubicBezTo>
                <a:cubicBezTo>
                  <a:pt x="156" y="76"/>
                  <a:pt x="156" y="76"/>
                  <a:pt x="156" y="76"/>
                </a:cubicBezTo>
                <a:cubicBezTo>
                  <a:pt x="156" y="76"/>
                  <a:pt x="156" y="76"/>
                  <a:pt x="156" y="76"/>
                </a:cubicBezTo>
                <a:cubicBezTo>
                  <a:pt x="156" y="76"/>
                  <a:pt x="156" y="76"/>
                  <a:pt x="156" y="76"/>
                </a:cubicBezTo>
                <a:cubicBezTo>
                  <a:pt x="156" y="76"/>
                  <a:pt x="156" y="76"/>
                  <a:pt x="156" y="76"/>
                </a:cubicBezTo>
                <a:cubicBezTo>
                  <a:pt x="155" y="76"/>
                  <a:pt x="155" y="76"/>
                  <a:pt x="155" y="76"/>
                </a:cubicBezTo>
                <a:cubicBezTo>
                  <a:pt x="154" y="76"/>
                  <a:pt x="154" y="76"/>
                  <a:pt x="154" y="76"/>
                </a:cubicBezTo>
                <a:cubicBezTo>
                  <a:pt x="154" y="76"/>
                  <a:pt x="153" y="76"/>
                  <a:pt x="153" y="76"/>
                </a:cubicBezTo>
                <a:cubicBezTo>
                  <a:pt x="153" y="76"/>
                  <a:pt x="153" y="76"/>
                  <a:pt x="153" y="76"/>
                </a:cubicBezTo>
                <a:cubicBezTo>
                  <a:pt x="153" y="76"/>
                  <a:pt x="153" y="76"/>
                  <a:pt x="153" y="76"/>
                </a:cubicBezTo>
                <a:cubicBezTo>
                  <a:pt x="152" y="76"/>
                  <a:pt x="152" y="76"/>
                  <a:pt x="151" y="75"/>
                </a:cubicBezTo>
                <a:cubicBezTo>
                  <a:pt x="151" y="75"/>
                  <a:pt x="151" y="74"/>
                  <a:pt x="151" y="74"/>
                </a:cubicBezTo>
                <a:cubicBezTo>
                  <a:pt x="151" y="73"/>
                  <a:pt x="151" y="73"/>
                  <a:pt x="151" y="73"/>
                </a:cubicBezTo>
                <a:cubicBezTo>
                  <a:pt x="151" y="73"/>
                  <a:pt x="151" y="73"/>
                  <a:pt x="151" y="73"/>
                </a:cubicBezTo>
                <a:cubicBezTo>
                  <a:pt x="151" y="73"/>
                  <a:pt x="151" y="73"/>
                  <a:pt x="151" y="72"/>
                </a:cubicBezTo>
                <a:cubicBezTo>
                  <a:pt x="152" y="72"/>
                  <a:pt x="152" y="72"/>
                  <a:pt x="153" y="71"/>
                </a:cubicBezTo>
                <a:cubicBezTo>
                  <a:pt x="153" y="71"/>
                  <a:pt x="154" y="70"/>
                  <a:pt x="154" y="70"/>
                </a:cubicBezTo>
                <a:cubicBezTo>
                  <a:pt x="154" y="70"/>
                  <a:pt x="154" y="69"/>
                  <a:pt x="154" y="69"/>
                </a:cubicBezTo>
                <a:cubicBezTo>
                  <a:pt x="154" y="69"/>
                  <a:pt x="155" y="68"/>
                  <a:pt x="155" y="68"/>
                </a:cubicBezTo>
                <a:cubicBezTo>
                  <a:pt x="155" y="68"/>
                  <a:pt x="155" y="68"/>
                  <a:pt x="155" y="68"/>
                </a:cubicBezTo>
                <a:cubicBezTo>
                  <a:pt x="154" y="68"/>
                  <a:pt x="154" y="68"/>
                  <a:pt x="154" y="68"/>
                </a:cubicBezTo>
                <a:cubicBezTo>
                  <a:pt x="154" y="68"/>
                  <a:pt x="154" y="68"/>
                  <a:pt x="154" y="68"/>
                </a:cubicBezTo>
                <a:cubicBezTo>
                  <a:pt x="154" y="69"/>
                  <a:pt x="153" y="69"/>
                  <a:pt x="153" y="69"/>
                </a:cubicBezTo>
                <a:cubicBezTo>
                  <a:pt x="153" y="69"/>
                  <a:pt x="153" y="69"/>
                  <a:pt x="153" y="69"/>
                </a:cubicBezTo>
                <a:cubicBezTo>
                  <a:pt x="153" y="70"/>
                  <a:pt x="153" y="70"/>
                  <a:pt x="153" y="70"/>
                </a:cubicBezTo>
                <a:cubicBezTo>
                  <a:pt x="152" y="70"/>
                  <a:pt x="152" y="70"/>
                  <a:pt x="152" y="70"/>
                </a:cubicBezTo>
                <a:cubicBezTo>
                  <a:pt x="152" y="70"/>
                  <a:pt x="152" y="70"/>
                  <a:pt x="152" y="70"/>
                </a:cubicBezTo>
                <a:cubicBezTo>
                  <a:pt x="152" y="70"/>
                  <a:pt x="152" y="70"/>
                  <a:pt x="152" y="70"/>
                </a:cubicBezTo>
                <a:cubicBezTo>
                  <a:pt x="151" y="70"/>
                  <a:pt x="151" y="70"/>
                  <a:pt x="150" y="70"/>
                </a:cubicBezTo>
                <a:cubicBezTo>
                  <a:pt x="150" y="70"/>
                  <a:pt x="150" y="70"/>
                  <a:pt x="150" y="70"/>
                </a:cubicBezTo>
                <a:cubicBezTo>
                  <a:pt x="150" y="70"/>
                  <a:pt x="150" y="70"/>
                  <a:pt x="150" y="70"/>
                </a:cubicBezTo>
                <a:cubicBezTo>
                  <a:pt x="149" y="70"/>
                  <a:pt x="149" y="70"/>
                  <a:pt x="149" y="70"/>
                </a:cubicBezTo>
                <a:cubicBezTo>
                  <a:pt x="148" y="70"/>
                  <a:pt x="148" y="70"/>
                  <a:pt x="148" y="70"/>
                </a:cubicBezTo>
                <a:cubicBezTo>
                  <a:pt x="148" y="70"/>
                  <a:pt x="148" y="70"/>
                  <a:pt x="148" y="70"/>
                </a:cubicBezTo>
                <a:cubicBezTo>
                  <a:pt x="148" y="70"/>
                  <a:pt x="148" y="70"/>
                  <a:pt x="148" y="70"/>
                </a:cubicBezTo>
                <a:cubicBezTo>
                  <a:pt x="148" y="70"/>
                  <a:pt x="149" y="71"/>
                  <a:pt x="149" y="71"/>
                </a:cubicBezTo>
                <a:cubicBezTo>
                  <a:pt x="149" y="71"/>
                  <a:pt x="149" y="71"/>
                  <a:pt x="149" y="72"/>
                </a:cubicBezTo>
                <a:cubicBezTo>
                  <a:pt x="149" y="72"/>
                  <a:pt x="149" y="72"/>
                  <a:pt x="148" y="72"/>
                </a:cubicBezTo>
                <a:cubicBezTo>
                  <a:pt x="148" y="72"/>
                  <a:pt x="148" y="72"/>
                  <a:pt x="148" y="72"/>
                </a:cubicBezTo>
                <a:cubicBezTo>
                  <a:pt x="148" y="72"/>
                  <a:pt x="147" y="72"/>
                  <a:pt x="147" y="72"/>
                </a:cubicBezTo>
                <a:cubicBezTo>
                  <a:pt x="147" y="72"/>
                  <a:pt x="147" y="72"/>
                  <a:pt x="147" y="72"/>
                </a:cubicBezTo>
                <a:cubicBezTo>
                  <a:pt x="147" y="72"/>
                  <a:pt x="146" y="72"/>
                  <a:pt x="146" y="72"/>
                </a:cubicBezTo>
                <a:cubicBezTo>
                  <a:pt x="146" y="72"/>
                  <a:pt x="146" y="72"/>
                  <a:pt x="145" y="71"/>
                </a:cubicBezTo>
                <a:cubicBezTo>
                  <a:pt x="145" y="71"/>
                  <a:pt x="145" y="71"/>
                  <a:pt x="145" y="71"/>
                </a:cubicBezTo>
                <a:cubicBezTo>
                  <a:pt x="145" y="71"/>
                  <a:pt x="145" y="71"/>
                  <a:pt x="145" y="71"/>
                </a:cubicBezTo>
                <a:cubicBezTo>
                  <a:pt x="145" y="71"/>
                  <a:pt x="145" y="71"/>
                  <a:pt x="145" y="71"/>
                </a:cubicBezTo>
                <a:cubicBezTo>
                  <a:pt x="144" y="70"/>
                  <a:pt x="144" y="70"/>
                  <a:pt x="144" y="69"/>
                </a:cubicBezTo>
                <a:cubicBezTo>
                  <a:pt x="144" y="69"/>
                  <a:pt x="144" y="69"/>
                  <a:pt x="144" y="69"/>
                </a:cubicBezTo>
                <a:cubicBezTo>
                  <a:pt x="143" y="69"/>
                  <a:pt x="143" y="69"/>
                  <a:pt x="143" y="69"/>
                </a:cubicBezTo>
                <a:cubicBezTo>
                  <a:pt x="143" y="69"/>
                  <a:pt x="143" y="69"/>
                  <a:pt x="143" y="69"/>
                </a:cubicBezTo>
                <a:cubicBezTo>
                  <a:pt x="143" y="69"/>
                  <a:pt x="143" y="69"/>
                  <a:pt x="143" y="69"/>
                </a:cubicBezTo>
                <a:cubicBezTo>
                  <a:pt x="143" y="69"/>
                  <a:pt x="142" y="69"/>
                  <a:pt x="142" y="69"/>
                </a:cubicBezTo>
                <a:cubicBezTo>
                  <a:pt x="142" y="69"/>
                  <a:pt x="142" y="69"/>
                  <a:pt x="142" y="69"/>
                </a:cubicBezTo>
                <a:cubicBezTo>
                  <a:pt x="141" y="69"/>
                  <a:pt x="141" y="69"/>
                  <a:pt x="141" y="69"/>
                </a:cubicBezTo>
                <a:cubicBezTo>
                  <a:pt x="141" y="69"/>
                  <a:pt x="141" y="69"/>
                  <a:pt x="141" y="69"/>
                </a:cubicBezTo>
                <a:cubicBezTo>
                  <a:pt x="141" y="70"/>
                  <a:pt x="141" y="70"/>
                  <a:pt x="141" y="70"/>
                </a:cubicBezTo>
                <a:cubicBezTo>
                  <a:pt x="141" y="70"/>
                  <a:pt x="142" y="70"/>
                  <a:pt x="142" y="70"/>
                </a:cubicBezTo>
                <a:cubicBezTo>
                  <a:pt x="143" y="70"/>
                  <a:pt x="143" y="70"/>
                  <a:pt x="143" y="70"/>
                </a:cubicBezTo>
                <a:cubicBezTo>
                  <a:pt x="144" y="70"/>
                  <a:pt x="145" y="71"/>
                  <a:pt x="145" y="72"/>
                </a:cubicBezTo>
                <a:cubicBezTo>
                  <a:pt x="145" y="72"/>
                  <a:pt x="145" y="73"/>
                  <a:pt x="145" y="73"/>
                </a:cubicBezTo>
                <a:cubicBezTo>
                  <a:pt x="144" y="73"/>
                  <a:pt x="144" y="73"/>
                  <a:pt x="144" y="74"/>
                </a:cubicBezTo>
                <a:cubicBezTo>
                  <a:pt x="144" y="74"/>
                  <a:pt x="144" y="74"/>
                  <a:pt x="144" y="74"/>
                </a:cubicBezTo>
                <a:cubicBezTo>
                  <a:pt x="144" y="74"/>
                  <a:pt x="144" y="74"/>
                  <a:pt x="144" y="75"/>
                </a:cubicBezTo>
                <a:cubicBezTo>
                  <a:pt x="145" y="74"/>
                  <a:pt x="145" y="75"/>
                  <a:pt x="145" y="76"/>
                </a:cubicBezTo>
                <a:cubicBezTo>
                  <a:pt x="145" y="76"/>
                  <a:pt x="145" y="76"/>
                  <a:pt x="145" y="76"/>
                </a:cubicBezTo>
                <a:cubicBezTo>
                  <a:pt x="145" y="76"/>
                  <a:pt x="145" y="76"/>
                  <a:pt x="146" y="76"/>
                </a:cubicBezTo>
                <a:cubicBezTo>
                  <a:pt x="146" y="76"/>
                  <a:pt x="146" y="76"/>
                  <a:pt x="146" y="76"/>
                </a:cubicBezTo>
                <a:cubicBezTo>
                  <a:pt x="146" y="76"/>
                  <a:pt x="146" y="76"/>
                  <a:pt x="146" y="76"/>
                </a:cubicBezTo>
                <a:cubicBezTo>
                  <a:pt x="146" y="76"/>
                  <a:pt x="146" y="76"/>
                  <a:pt x="146" y="76"/>
                </a:cubicBezTo>
                <a:cubicBezTo>
                  <a:pt x="146" y="76"/>
                  <a:pt x="146" y="76"/>
                  <a:pt x="147" y="76"/>
                </a:cubicBezTo>
                <a:cubicBezTo>
                  <a:pt x="147" y="76"/>
                  <a:pt x="147" y="76"/>
                  <a:pt x="148" y="76"/>
                </a:cubicBezTo>
                <a:cubicBezTo>
                  <a:pt x="148" y="76"/>
                  <a:pt x="148" y="76"/>
                  <a:pt x="148" y="76"/>
                </a:cubicBezTo>
                <a:cubicBezTo>
                  <a:pt x="148" y="77"/>
                  <a:pt x="148" y="77"/>
                  <a:pt x="148" y="77"/>
                </a:cubicBezTo>
                <a:cubicBezTo>
                  <a:pt x="148" y="77"/>
                  <a:pt x="148" y="77"/>
                  <a:pt x="148" y="77"/>
                </a:cubicBezTo>
                <a:cubicBezTo>
                  <a:pt x="148" y="76"/>
                  <a:pt x="148" y="76"/>
                  <a:pt x="148" y="76"/>
                </a:cubicBezTo>
                <a:cubicBezTo>
                  <a:pt x="148" y="75"/>
                  <a:pt x="148" y="75"/>
                  <a:pt x="148" y="75"/>
                </a:cubicBezTo>
                <a:cubicBezTo>
                  <a:pt x="149" y="75"/>
                  <a:pt x="149" y="75"/>
                  <a:pt x="149" y="75"/>
                </a:cubicBezTo>
                <a:cubicBezTo>
                  <a:pt x="149" y="75"/>
                  <a:pt x="149" y="75"/>
                  <a:pt x="149" y="75"/>
                </a:cubicBezTo>
                <a:cubicBezTo>
                  <a:pt x="149" y="75"/>
                  <a:pt x="149" y="75"/>
                  <a:pt x="149" y="75"/>
                </a:cubicBezTo>
                <a:cubicBezTo>
                  <a:pt x="149" y="75"/>
                  <a:pt x="149" y="75"/>
                  <a:pt x="149" y="75"/>
                </a:cubicBezTo>
                <a:cubicBezTo>
                  <a:pt x="149" y="75"/>
                  <a:pt x="150" y="75"/>
                  <a:pt x="150" y="76"/>
                </a:cubicBezTo>
                <a:cubicBezTo>
                  <a:pt x="150" y="76"/>
                  <a:pt x="150" y="76"/>
                  <a:pt x="150" y="77"/>
                </a:cubicBezTo>
                <a:cubicBezTo>
                  <a:pt x="150" y="77"/>
                  <a:pt x="150" y="77"/>
                  <a:pt x="150" y="77"/>
                </a:cubicBezTo>
                <a:cubicBezTo>
                  <a:pt x="151" y="77"/>
                  <a:pt x="151" y="77"/>
                  <a:pt x="151" y="77"/>
                </a:cubicBezTo>
                <a:cubicBezTo>
                  <a:pt x="151" y="78"/>
                  <a:pt x="151" y="78"/>
                  <a:pt x="151" y="78"/>
                </a:cubicBezTo>
                <a:cubicBezTo>
                  <a:pt x="151" y="78"/>
                  <a:pt x="151" y="79"/>
                  <a:pt x="151" y="79"/>
                </a:cubicBezTo>
                <a:cubicBezTo>
                  <a:pt x="151" y="79"/>
                  <a:pt x="151" y="79"/>
                  <a:pt x="151" y="79"/>
                </a:cubicBezTo>
                <a:cubicBezTo>
                  <a:pt x="151" y="79"/>
                  <a:pt x="151" y="79"/>
                  <a:pt x="151" y="79"/>
                </a:cubicBezTo>
                <a:cubicBezTo>
                  <a:pt x="150" y="79"/>
                  <a:pt x="149" y="80"/>
                  <a:pt x="149" y="80"/>
                </a:cubicBezTo>
                <a:cubicBezTo>
                  <a:pt x="149" y="80"/>
                  <a:pt x="149" y="80"/>
                  <a:pt x="149" y="80"/>
                </a:cubicBezTo>
                <a:cubicBezTo>
                  <a:pt x="149" y="80"/>
                  <a:pt x="148" y="80"/>
                  <a:pt x="148" y="80"/>
                </a:cubicBezTo>
                <a:cubicBezTo>
                  <a:pt x="148" y="80"/>
                  <a:pt x="148" y="80"/>
                  <a:pt x="148" y="80"/>
                </a:cubicBezTo>
                <a:cubicBezTo>
                  <a:pt x="148" y="80"/>
                  <a:pt x="148" y="80"/>
                  <a:pt x="148" y="80"/>
                </a:cubicBezTo>
                <a:cubicBezTo>
                  <a:pt x="147" y="81"/>
                  <a:pt x="146" y="81"/>
                  <a:pt x="145" y="81"/>
                </a:cubicBezTo>
                <a:cubicBezTo>
                  <a:pt x="145" y="81"/>
                  <a:pt x="144" y="82"/>
                  <a:pt x="144" y="82"/>
                </a:cubicBezTo>
                <a:cubicBezTo>
                  <a:pt x="144" y="82"/>
                  <a:pt x="144" y="82"/>
                  <a:pt x="144" y="81"/>
                </a:cubicBezTo>
                <a:cubicBezTo>
                  <a:pt x="144" y="81"/>
                  <a:pt x="144" y="82"/>
                  <a:pt x="144" y="82"/>
                </a:cubicBezTo>
                <a:cubicBezTo>
                  <a:pt x="143" y="82"/>
                  <a:pt x="143" y="82"/>
                  <a:pt x="143" y="82"/>
                </a:cubicBezTo>
                <a:cubicBezTo>
                  <a:pt x="143" y="82"/>
                  <a:pt x="143" y="82"/>
                  <a:pt x="143" y="82"/>
                </a:cubicBezTo>
                <a:cubicBezTo>
                  <a:pt x="143" y="82"/>
                  <a:pt x="143" y="82"/>
                  <a:pt x="143" y="82"/>
                </a:cubicBezTo>
                <a:cubicBezTo>
                  <a:pt x="142" y="83"/>
                  <a:pt x="142" y="83"/>
                  <a:pt x="142" y="83"/>
                </a:cubicBezTo>
                <a:cubicBezTo>
                  <a:pt x="142" y="83"/>
                  <a:pt x="142" y="83"/>
                  <a:pt x="141" y="83"/>
                </a:cubicBezTo>
                <a:cubicBezTo>
                  <a:pt x="141" y="83"/>
                  <a:pt x="141" y="83"/>
                  <a:pt x="140" y="83"/>
                </a:cubicBezTo>
                <a:cubicBezTo>
                  <a:pt x="140" y="83"/>
                  <a:pt x="140" y="83"/>
                  <a:pt x="140" y="83"/>
                </a:cubicBezTo>
                <a:cubicBezTo>
                  <a:pt x="140" y="83"/>
                  <a:pt x="140" y="83"/>
                  <a:pt x="140" y="83"/>
                </a:cubicBezTo>
                <a:cubicBezTo>
                  <a:pt x="139" y="82"/>
                  <a:pt x="139" y="81"/>
                  <a:pt x="139" y="81"/>
                </a:cubicBezTo>
                <a:cubicBezTo>
                  <a:pt x="140" y="80"/>
                  <a:pt x="140" y="80"/>
                  <a:pt x="140" y="80"/>
                </a:cubicBezTo>
                <a:cubicBezTo>
                  <a:pt x="140" y="80"/>
                  <a:pt x="140" y="80"/>
                  <a:pt x="140" y="80"/>
                </a:cubicBezTo>
                <a:cubicBezTo>
                  <a:pt x="140" y="80"/>
                  <a:pt x="140" y="80"/>
                  <a:pt x="140" y="80"/>
                </a:cubicBezTo>
                <a:cubicBezTo>
                  <a:pt x="140" y="80"/>
                  <a:pt x="139" y="81"/>
                  <a:pt x="139" y="81"/>
                </a:cubicBezTo>
                <a:cubicBezTo>
                  <a:pt x="139" y="81"/>
                  <a:pt x="138" y="81"/>
                  <a:pt x="138" y="81"/>
                </a:cubicBezTo>
                <a:cubicBezTo>
                  <a:pt x="138" y="81"/>
                  <a:pt x="137" y="81"/>
                  <a:pt x="137" y="81"/>
                </a:cubicBezTo>
                <a:cubicBezTo>
                  <a:pt x="136" y="81"/>
                  <a:pt x="136" y="81"/>
                  <a:pt x="136" y="82"/>
                </a:cubicBezTo>
                <a:cubicBezTo>
                  <a:pt x="136" y="82"/>
                  <a:pt x="135" y="82"/>
                  <a:pt x="135" y="82"/>
                </a:cubicBezTo>
                <a:cubicBezTo>
                  <a:pt x="134" y="82"/>
                  <a:pt x="134" y="82"/>
                  <a:pt x="134" y="83"/>
                </a:cubicBezTo>
                <a:cubicBezTo>
                  <a:pt x="133" y="83"/>
                  <a:pt x="133" y="83"/>
                  <a:pt x="133" y="83"/>
                </a:cubicBezTo>
                <a:cubicBezTo>
                  <a:pt x="133" y="84"/>
                  <a:pt x="133" y="84"/>
                  <a:pt x="133" y="84"/>
                </a:cubicBezTo>
                <a:cubicBezTo>
                  <a:pt x="133" y="84"/>
                  <a:pt x="133" y="84"/>
                  <a:pt x="133" y="85"/>
                </a:cubicBezTo>
                <a:cubicBezTo>
                  <a:pt x="133" y="85"/>
                  <a:pt x="133" y="85"/>
                  <a:pt x="133" y="85"/>
                </a:cubicBezTo>
                <a:cubicBezTo>
                  <a:pt x="133" y="85"/>
                  <a:pt x="133" y="85"/>
                  <a:pt x="133" y="85"/>
                </a:cubicBezTo>
                <a:cubicBezTo>
                  <a:pt x="133" y="85"/>
                  <a:pt x="133" y="85"/>
                  <a:pt x="133" y="85"/>
                </a:cubicBezTo>
                <a:cubicBezTo>
                  <a:pt x="133" y="85"/>
                  <a:pt x="133" y="85"/>
                  <a:pt x="133" y="85"/>
                </a:cubicBezTo>
                <a:cubicBezTo>
                  <a:pt x="134" y="85"/>
                  <a:pt x="134" y="85"/>
                  <a:pt x="134" y="85"/>
                </a:cubicBezTo>
                <a:cubicBezTo>
                  <a:pt x="134" y="85"/>
                  <a:pt x="134" y="86"/>
                  <a:pt x="134" y="86"/>
                </a:cubicBezTo>
                <a:cubicBezTo>
                  <a:pt x="134" y="86"/>
                  <a:pt x="134" y="87"/>
                  <a:pt x="133" y="87"/>
                </a:cubicBezTo>
                <a:cubicBezTo>
                  <a:pt x="133" y="87"/>
                  <a:pt x="133" y="87"/>
                  <a:pt x="133" y="87"/>
                </a:cubicBezTo>
                <a:cubicBezTo>
                  <a:pt x="132" y="87"/>
                  <a:pt x="132" y="87"/>
                  <a:pt x="132" y="87"/>
                </a:cubicBezTo>
                <a:cubicBezTo>
                  <a:pt x="132" y="87"/>
                  <a:pt x="132" y="87"/>
                  <a:pt x="132" y="87"/>
                </a:cubicBezTo>
                <a:cubicBezTo>
                  <a:pt x="131" y="87"/>
                  <a:pt x="131" y="87"/>
                  <a:pt x="131" y="87"/>
                </a:cubicBezTo>
                <a:cubicBezTo>
                  <a:pt x="131" y="87"/>
                  <a:pt x="131" y="87"/>
                  <a:pt x="131" y="87"/>
                </a:cubicBezTo>
                <a:cubicBezTo>
                  <a:pt x="131" y="87"/>
                  <a:pt x="131" y="87"/>
                  <a:pt x="131" y="87"/>
                </a:cubicBezTo>
                <a:cubicBezTo>
                  <a:pt x="131" y="88"/>
                  <a:pt x="131" y="88"/>
                  <a:pt x="130" y="88"/>
                </a:cubicBezTo>
                <a:cubicBezTo>
                  <a:pt x="130" y="88"/>
                  <a:pt x="130" y="88"/>
                  <a:pt x="130" y="88"/>
                </a:cubicBezTo>
                <a:cubicBezTo>
                  <a:pt x="129" y="88"/>
                  <a:pt x="129" y="88"/>
                  <a:pt x="129" y="88"/>
                </a:cubicBezTo>
                <a:cubicBezTo>
                  <a:pt x="129" y="88"/>
                  <a:pt x="129" y="88"/>
                  <a:pt x="128" y="88"/>
                </a:cubicBezTo>
                <a:cubicBezTo>
                  <a:pt x="128" y="88"/>
                  <a:pt x="128" y="88"/>
                  <a:pt x="127" y="88"/>
                </a:cubicBezTo>
                <a:cubicBezTo>
                  <a:pt x="127" y="89"/>
                  <a:pt x="127" y="89"/>
                  <a:pt x="127" y="89"/>
                </a:cubicBezTo>
                <a:cubicBezTo>
                  <a:pt x="127" y="90"/>
                  <a:pt x="126" y="91"/>
                  <a:pt x="126" y="91"/>
                </a:cubicBezTo>
                <a:cubicBezTo>
                  <a:pt x="126" y="91"/>
                  <a:pt x="126" y="91"/>
                  <a:pt x="126" y="92"/>
                </a:cubicBezTo>
                <a:cubicBezTo>
                  <a:pt x="126" y="92"/>
                  <a:pt x="125" y="92"/>
                  <a:pt x="125" y="92"/>
                </a:cubicBezTo>
                <a:cubicBezTo>
                  <a:pt x="125" y="93"/>
                  <a:pt x="125" y="93"/>
                  <a:pt x="125" y="94"/>
                </a:cubicBezTo>
                <a:cubicBezTo>
                  <a:pt x="124" y="94"/>
                  <a:pt x="124" y="94"/>
                  <a:pt x="124" y="94"/>
                </a:cubicBezTo>
                <a:cubicBezTo>
                  <a:pt x="124" y="94"/>
                  <a:pt x="124" y="94"/>
                  <a:pt x="124" y="94"/>
                </a:cubicBezTo>
                <a:cubicBezTo>
                  <a:pt x="124" y="94"/>
                  <a:pt x="124" y="94"/>
                  <a:pt x="124" y="94"/>
                </a:cubicBezTo>
                <a:cubicBezTo>
                  <a:pt x="124" y="94"/>
                  <a:pt x="124" y="94"/>
                  <a:pt x="124" y="95"/>
                </a:cubicBezTo>
                <a:cubicBezTo>
                  <a:pt x="123" y="96"/>
                  <a:pt x="123" y="96"/>
                  <a:pt x="122" y="96"/>
                </a:cubicBezTo>
                <a:cubicBezTo>
                  <a:pt x="123" y="96"/>
                  <a:pt x="123" y="96"/>
                  <a:pt x="123" y="97"/>
                </a:cubicBezTo>
                <a:cubicBezTo>
                  <a:pt x="123" y="97"/>
                  <a:pt x="123" y="98"/>
                  <a:pt x="123" y="98"/>
                </a:cubicBezTo>
                <a:cubicBezTo>
                  <a:pt x="123" y="99"/>
                  <a:pt x="122" y="99"/>
                  <a:pt x="122" y="99"/>
                </a:cubicBezTo>
                <a:cubicBezTo>
                  <a:pt x="122" y="100"/>
                  <a:pt x="122" y="100"/>
                  <a:pt x="122" y="100"/>
                </a:cubicBezTo>
                <a:cubicBezTo>
                  <a:pt x="122" y="100"/>
                  <a:pt x="122" y="100"/>
                  <a:pt x="122" y="101"/>
                </a:cubicBezTo>
                <a:cubicBezTo>
                  <a:pt x="122" y="101"/>
                  <a:pt x="122" y="101"/>
                  <a:pt x="121" y="101"/>
                </a:cubicBezTo>
                <a:cubicBezTo>
                  <a:pt x="121" y="101"/>
                  <a:pt x="121" y="101"/>
                  <a:pt x="120" y="101"/>
                </a:cubicBezTo>
                <a:cubicBezTo>
                  <a:pt x="120" y="101"/>
                  <a:pt x="120" y="101"/>
                  <a:pt x="120" y="101"/>
                </a:cubicBezTo>
                <a:cubicBezTo>
                  <a:pt x="120" y="101"/>
                  <a:pt x="120" y="101"/>
                  <a:pt x="119" y="102"/>
                </a:cubicBezTo>
                <a:cubicBezTo>
                  <a:pt x="119" y="102"/>
                  <a:pt x="119" y="102"/>
                  <a:pt x="119" y="102"/>
                </a:cubicBezTo>
                <a:cubicBezTo>
                  <a:pt x="118" y="102"/>
                  <a:pt x="118" y="103"/>
                  <a:pt x="118" y="103"/>
                </a:cubicBezTo>
                <a:cubicBezTo>
                  <a:pt x="117" y="103"/>
                  <a:pt x="117" y="104"/>
                  <a:pt x="116" y="104"/>
                </a:cubicBezTo>
                <a:cubicBezTo>
                  <a:pt x="116" y="104"/>
                  <a:pt x="116" y="105"/>
                  <a:pt x="115" y="105"/>
                </a:cubicBezTo>
                <a:cubicBezTo>
                  <a:pt x="115" y="105"/>
                  <a:pt x="115" y="106"/>
                  <a:pt x="114" y="106"/>
                </a:cubicBezTo>
                <a:cubicBezTo>
                  <a:pt x="114" y="106"/>
                  <a:pt x="114" y="106"/>
                  <a:pt x="114" y="106"/>
                </a:cubicBezTo>
                <a:cubicBezTo>
                  <a:pt x="114" y="106"/>
                  <a:pt x="113" y="106"/>
                  <a:pt x="113" y="106"/>
                </a:cubicBezTo>
                <a:cubicBezTo>
                  <a:pt x="113" y="106"/>
                  <a:pt x="113" y="106"/>
                  <a:pt x="113" y="107"/>
                </a:cubicBezTo>
                <a:cubicBezTo>
                  <a:pt x="113" y="107"/>
                  <a:pt x="113" y="107"/>
                  <a:pt x="112" y="107"/>
                </a:cubicBezTo>
                <a:cubicBezTo>
                  <a:pt x="112" y="107"/>
                  <a:pt x="112" y="107"/>
                  <a:pt x="112" y="108"/>
                </a:cubicBezTo>
                <a:cubicBezTo>
                  <a:pt x="112" y="108"/>
                  <a:pt x="112" y="108"/>
                  <a:pt x="112" y="108"/>
                </a:cubicBezTo>
                <a:cubicBezTo>
                  <a:pt x="112" y="109"/>
                  <a:pt x="112" y="109"/>
                  <a:pt x="112" y="110"/>
                </a:cubicBezTo>
                <a:cubicBezTo>
                  <a:pt x="112" y="110"/>
                  <a:pt x="112" y="110"/>
                  <a:pt x="112" y="111"/>
                </a:cubicBezTo>
                <a:cubicBezTo>
                  <a:pt x="112" y="111"/>
                  <a:pt x="112" y="111"/>
                  <a:pt x="112" y="112"/>
                </a:cubicBezTo>
                <a:cubicBezTo>
                  <a:pt x="112" y="112"/>
                  <a:pt x="112" y="112"/>
                  <a:pt x="112" y="112"/>
                </a:cubicBezTo>
                <a:cubicBezTo>
                  <a:pt x="113" y="113"/>
                  <a:pt x="113" y="113"/>
                  <a:pt x="113" y="113"/>
                </a:cubicBezTo>
                <a:cubicBezTo>
                  <a:pt x="113" y="113"/>
                  <a:pt x="113" y="113"/>
                  <a:pt x="113" y="114"/>
                </a:cubicBezTo>
                <a:cubicBezTo>
                  <a:pt x="113" y="114"/>
                  <a:pt x="113" y="114"/>
                  <a:pt x="113" y="114"/>
                </a:cubicBezTo>
                <a:cubicBezTo>
                  <a:pt x="113" y="114"/>
                  <a:pt x="113" y="115"/>
                  <a:pt x="113" y="115"/>
                </a:cubicBezTo>
                <a:cubicBezTo>
                  <a:pt x="113" y="115"/>
                  <a:pt x="114" y="116"/>
                  <a:pt x="113" y="117"/>
                </a:cubicBezTo>
                <a:cubicBezTo>
                  <a:pt x="113" y="118"/>
                  <a:pt x="113" y="119"/>
                  <a:pt x="112" y="120"/>
                </a:cubicBezTo>
                <a:cubicBezTo>
                  <a:pt x="112" y="120"/>
                  <a:pt x="112" y="120"/>
                  <a:pt x="111" y="120"/>
                </a:cubicBezTo>
                <a:cubicBezTo>
                  <a:pt x="111" y="120"/>
                  <a:pt x="110" y="120"/>
                  <a:pt x="110" y="120"/>
                </a:cubicBezTo>
                <a:cubicBezTo>
                  <a:pt x="110" y="120"/>
                  <a:pt x="110" y="120"/>
                  <a:pt x="110" y="120"/>
                </a:cubicBezTo>
                <a:cubicBezTo>
                  <a:pt x="109" y="119"/>
                  <a:pt x="109" y="119"/>
                  <a:pt x="109" y="119"/>
                </a:cubicBezTo>
                <a:cubicBezTo>
                  <a:pt x="109" y="119"/>
                  <a:pt x="109" y="119"/>
                  <a:pt x="109" y="118"/>
                </a:cubicBezTo>
                <a:cubicBezTo>
                  <a:pt x="109" y="118"/>
                  <a:pt x="109" y="118"/>
                  <a:pt x="109" y="118"/>
                </a:cubicBezTo>
                <a:cubicBezTo>
                  <a:pt x="109" y="118"/>
                  <a:pt x="108" y="117"/>
                  <a:pt x="108" y="117"/>
                </a:cubicBezTo>
                <a:cubicBezTo>
                  <a:pt x="108" y="117"/>
                  <a:pt x="108" y="117"/>
                  <a:pt x="108" y="117"/>
                </a:cubicBezTo>
                <a:cubicBezTo>
                  <a:pt x="108" y="117"/>
                  <a:pt x="108" y="116"/>
                  <a:pt x="108" y="116"/>
                </a:cubicBezTo>
                <a:cubicBezTo>
                  <a:pt x="108" y="116"/>
                  <a:pt x="108" y="115"/>
                  <a:pt x="108" y="115"/>
                </a:cubicBezTo>
                <a:cubicBezTo>
                  <a:pt x="108" y="115"/>
                  <a:pt x="108" y="115"/>
                  <a:pt x="108" y="115"/>
                </a:cubicBezTo>
                <a:cubicBezTo>
                  <a:pt x="107" y="114"/>
                  <a:pt x="107" y="114"/>
                  <a:pt x="107" y="114"/>
                </a:cubicBezTo>
                <a:cubicBezTo>
                  <a:pt x="107" y="114"/>
                  <a:pt x="107" y="114"/>
                  <a:pt x="107" y="114"/>
                </a:cubicBezTo>
                <a:cubicBezTo>
                  <a:pt x="108" y="112"/>
                  <a:pt x="108" y="112"/>
                  <a:pt x="108" y="112"/>
                </a:cubicBezTo>
                <a:cubicBezTo>
                  <a:pt x="107" y="112"/>
                  <a:pt x="107" y="112"/>
                  <a:pt x="107" y="112"/>
                </a:cubicBezTo>
                <a:cubicBezTo>
                  <a:pt x="107" y="112"/>
                  <a:pt x="107" y="112"/>
                  <a:pt x="107" y="112"/>
                </a:cubicBezTo>
                <a:cubicBezTo>
                  <a:pt x="107" y="112"/>
                  <a:pt x="107" y="112"/>
                  <a:pt x="107" y="111"/>
                </a:cubicBezTo>
                <a:cubicBezTo>
                  <a:pt x="107" y="111"/>
                  <a:pt x="107" y="111"/>
                  <a:pt x="107" y="111"/>
                </a:cubicBezTo>
                <a:cubicBezTo>
                  <a:pt x="106" y="111"/>
                  <a:pt x="106" y="111"/>
                  <a:pt x="106" y="110"/>
                </a:cubicBezTo>
                <a:cubicBezTo>
                  <a:pt x="106" y="110"/>
                  <a:pt x="106" y="111"/>
                  <a:pt x="106" y="111"/>
                </a:cubicBezTo>
                <a:cubicBezTo>
                  <a:pt x="105" y="111"/>
                  <a:pt x="105" y="111"/>
                  <a:pt x="105" y="111"/>
                </a:cubicBezTo>
                <a:cubicBezTo>
                  <a:pt x="105" y="111"/>
                  <a:pt x="105" y="111"/>
                  <a:pt x="105" y="111"/>
                </a:cubicBezTo>
                <a:cubicBezTo>
                  <a:pt x="104" y="111"/>
                  <a:pt x="103" y="110"/>
                  <a:pt x="103" y="110"/>
                </a:cubicBezTo>
                <a:cubicBezTo>
                  <a:pt x="103" y="110"/>
                  <a:pt x="103" y="110"/>
                  <a:pt x="103" y="110"/>
                </a:cubicBezTo>
                <a:cubicBezTo>
                  <a:pt x="103" y="110"/>
                  <a:pt x="103" y="110"/>
                  <a:pt x="103" y="110"/>
                </a:cubicBezTo>
                <a:cubicBezTo>
                  <a:pt x="102" y="110"/>
                  <a:pt x="102" y="110"/>
                  <a:pt x="101" y="110"/>
                </a:cubicBezTo>
                <a:cubicBezTo>
                  <a:pt x="101" y="110"/>
                  <a:pt x="101" y="110"/>
                  <a:pt x="101" y="110"/>
                </a:cubicBezTo>
                <a:cubicBezTo>
                  <a:pt x="100" y="110"/>
                  <a:pt x="99" y="110"/>
                  <a:pt x="99" y="110"/>
                </a:cubicBezTo>
                <a:cubicBezTo>
                  <a:pt x="99" y="110"/>
                  <a:pt x="99" y="110"/>
                  <a:pt x="99" y="110"/>
                </a:cubicBezTo>
                <a:cubicBezTo>
                  <a:pt x="99" y="110"/>
                  <a:pt x="98" y="110"/>
                  <a:pt x="98" y="110"/>
                </a:cubicBezTo>
                <a:cubicBezTo>
                  <a:pt x="98" y="110"/>
                  <a:pt x="98" y="110"/>
                  <a:pt x="98" y="110"/>
                </a:cubicBezTo>
                <a:cubicBezTo>
                  <a:pt x="98" y="110"/>
                  <a:pt x="98" y="110"/>
                  <a:pt x="98" y="111"/>
                </a:cubicBezTo>
                <a:cubicBezTo>
                  <a:pt x="98" y="111"/>
                  <a:pt x="98" y="111"/>
                  <a:pt x="98" y="111"/>
                </a:cubicBezTo>
                <a:cubicBezTo>
                  <a:pt x="98" y="111"/>
                  <a:pt x="98" y="111"/>
                  <a:pt x="98" y="111"/>
                </a:cubicBezTo>
                <a:cubicBezTo>
                  <a:pt x="98" y="111"/>
                  <a:pt x="98" y="111"/>
                  <a:pt x="98" y="111"/>
                </a:cubicBezTo>
                <a:cubicBezTo>
                  <a:pt x="99" y="111"/>
                  <a:pt x="98" y="112"/>
                  <a:pt x="98" y="112"/>
                </a:cubicBezTo>
                <a:cubicBezTo>
                  <a:pt x="98" y="113"/>
                  <a:pt x="98" y="113"/>
                  <a:pt x="97" y="113"/>
                </a:cubicBezTo>
                <a:cubicBezTo>
                  <a:pt x="97" y="113"/>
                  <a:pt x="97" y="112"/>
                  <a:pt x="96" y="112"/>
                </a:cubicBezTo>
                <a:cubicBezTo>
                  <a:pt x="96" y="112"/>
                  <a:pt x="96" y="112"/>
                  <a:pt x="96" y="112"/>
                </a:cubicBezTo>
                <a:cubicBezTo>
                  <a:pt x="96" y="112"/>
                  <a:pt x="96" y="112"/>
                  <a:pt x="95" y="112"/>
                </a:cubicBezTo>
                <a:cubicBezTo>
                  <a:pt x="95" y="112"/>
                  <a:pt x="95" y="112"/>
                  <a:pt x="95" y="112"/>
                </a:cubicBezTo>
                <a:cubicBezTo>
                  <a:pt x="95" y="112"/>
                  <a:pt x="95" y="112"/>
                  <a:pt x="95" y="112"/>
                </a:cubicBezTo>
                <a:cubicBezTo>
                  <a:pt x="95" y="112"/>
                  <a:pt x="95" y="112"/>
                  <a:pt x="95" y="112"/>
                </a:cubicBezTo>
                <a:cubicBezTo>
                  <a:pt x="94" y="112"/>
                  <a:pt x="94" y="112"/>
                  <a:pt x="94" y="112"/>
                </a:cubicBezTo>
                <a:cubicBezTo>
                  <a:pt x="94" y="112"/>
                  <a:pt x="93" y="112"/>
                  <a:pt x="93" y="112"/>
                </a:cubicBezTo>
                <a:cubicBezTo>
                  <a:pt x="93" y="111"/>
                  <a:pt x="93" y="111"/>
                  <a:pt x="93" y="111"/>
                </a:cubicBezTo>
                <a:cubicBezTo>
                  <a:pt x="93" y="111"/>
                  <a:pt x="93" y="111"/>
                  <a:pt x="93" y="111"/>
                </a:cubicBezTo>
                <a:cubicBezTo>
                  <a:pt x="93" y="112"/>
                  <a:pt x="92" y="112"/>
                  <a:pt x="92" y="111"/>
                </a:cubicBezTo>
                <a:cubicBezTo>
                  <a:pt x="92" y="111"/>
                  <a:pt x="92" y="111"/>
                  <a:pt x="92" y="111"/>
                </a:cubicBezTo>
                <a:cubicBezTo>
                  <a:pt x="91" y="111"/>
                  <a:pt x="91" y="111"/>
                  <a:pt x="91" y="111"/>
                </a:cubicBezTo>
                <a:cubicBezTo>
                  <a:pt x="91" y="111"/>
                  <a:pt x="91" y="111"/>
                  <a:pt x="91" y="111"/>
                </a:cubicBezTo>
                <a:cubicBezTo>
                  <a:pt x="91" y="111"/>
                  <a:pt x="91" y="111"/>
                  <a:pt x="90" y="111"/>
                </a:cubicBezTo>
                <a:cubicBezTo>
                  <a:pt x="90" y="111"/>
                  <a:pt x="90" y="111"/>
                  <a:pt x="90" y="111"/>
                </a:cubicBezTo>
                <a:cubicBezTo>
                  <a:pt x="90" y="111"/>
                  <a:pt x="90" y="111"/>
                  <a:pt x="90" y="111"/>
                </a:cubicBezTo>
                <a:cubicBezTo>
                  <a:pt x="89" y="111"/>
                  <a:pt x="89" y="111"/>
                  <a:pt x="89" y="111"/>
                </a:cubicBezTo>
                <a:cubicBezTo>
                  <a:pt x="89" y="112"/>
                  <a:pt x="88" y="112"/>
                  <a:pt x="88" y="112"/>
                </a:cubicBezTo>
                <a:cubicBezTo>
                  <a:pt x="88" y="112"/>
                  <a:pt x="88" y="112"/>
                  <a:pt x="88" y="112"/>
                </a:cubicBezTo>
                <a:cubicBezTo>
                  <a:pt x="88" y="112"/>
                  <a:pt x="88" y="112"/>
                  <a:pt x="88" y="112"/>
                </a:cubicBezTo>
                <a:cubicBezTo>
                  <a:pt x="88" y="113"/>
                  <a:pt x="87" y="113"/>
                  <a:pt x="87" y="113"/>
                </a:cubicBezTo>
                <a:cubicBezTo>
                  <a:pt x="87" y="113"/>
                  <a:pt x="87" y="113"/>
                  <a:pt x="87" y="113"/>
                </a:cubicBezTo>
                <a:cubicBezTo>
                  <a:pt x="87" y="113"/>
                  <a:pt x="87" y="113"/>
                  <a:pt x="86" y="113"/>
                </a:cubicBezTo>
                <a:cubicBezTo>
                  <a:pt x="86" y="113"/>
                  <a:pt x="86" y="113"/>
                  <a:pt x="86" y="113"/>
                </a:cubicBezTo>
                <a:cubicBezTo>
                  <a:pt x="85" y="113"/>
                  <a:pt x="85" y="113"/>
                  <a:pt x="85" y="113"/>
                </a:cubicBezTo>
                <a:cubicBezTo>
                  <a:pt x="85" y="114"/>
                  <a:pt x="85" y="114"/>
                  <a:pt x="85" y="114"/>
                </a:cubicBezTo>
                <a:cubicBezTo>
                  <a:pt x="85" y="114"/>
                  <a:pt x="85" y="114"/>
                  <a:pt x="85" y="114"/>
                </a:cubicBezTo>
                <a:cubicBezTo>
                  <a:pt x="85" y="114"/>
                  <a:pt x="85" y="114"/>
                  <a:pt x="85" y="114"/>
                </a:cubicBezTo>
                <a:cubicBezTo>
                  <a:pt x="84" y="114"/>
                  <a:pt x="84" y="115"/>
                  <a:pt x="84" y="115"/>
                </a:cubicBezTo>
                <a:cubicBezTo>
                  <a:pt x="84" y="115"/>
                  <a:pt x="84" y="115"/>
                  <a:pt x="84" y="115"/>
                </a:cubicBezTo>
                <a:cubicBezTo>
                  <a:pt x="84" y="116"/>
                  <a:pt x="84" y="116"/>
                  <a:pt x="84" y="116"/>
                </a:cubicBezTo>
                <a:cubicBezTo>
                  <a:pt x="84" y="117"/>
                  <a:pt x="84" y="117"/>
                  <a:pt x="84" y="117"/>
                </a:cubicBezTo>
                <a:cubicBezTo>
                  <a:pt x="84" y="118"/>
                  <a:pt x="84" y="119"/>
                  <a:pt x="84" y="119"/>
                </a:cubicBezTo>
                <a:cubicBezTo>
                  <a:pt x="84" y="120"/>
                  <a:pt x="83" y="120"/>
                  <a:pt x="83" y="120"/>
                </a:cubicBezTo>
                <a:cubicBezTo>
                  <a:pt x="83" y="120"/>
                  <a:pt x="83" y="120"/>
                  <a:pt x="83" y="120"/>
                </a:cubicBezTo>
                <a:cubicBezTo>
                  <a:pt x="83" y="121"/>
                  <a:pt x="83" y="122"/>
                  <a:pt x="83" y="122"/>
                </a:cubicBezTo>
                <a:cubicBezTo>
                  <a:pt x="83" y="124"/>
                  <a:pt x="83" y="124"/>
                  <a:pt x="83" y="124"/>
                </a:cubicBezTo>
                <a:cubicBezTo>
                  <a:pt x="83" y="125"/>
                  <a:pt x="83" y="125"/>
                  <a:pt x="83" y="125"/>
                </a:cubicBezTo>
                <a:cubicBezTo>
                  <a:pt x="83" y="125"/>
                  <a:pt x="83" y="125"/>
                  <a:pt x="83" y="125"/>
                </a:cubicBezTo>
                <a:cubicBezTo>
                  <a:pt x="83" y="125"/>
                  <a:pt x="83" y="125"/>
                  <a:pt x="83" y="126"/>
                </a:cubicBezTo>
                <a:cubicBezTo>
                  <a:pt x="83" y="126"/>
                  <a:pt x="83" y="126"/>
                  <a:pt x="83" y="126"/>
                </a:cubicBezTo>
                <a:cubicBezTo>
                  <a:pt x="83" y="127"/>
                  <a:pt x="83" y="127"/>
                  <a:pt x="83" y="128"/>
                </a:cubicBezTo>
                <a:cubicBezTo>
                  <a:pt x="83" y="128"/>
                  <a:pt x="83" y="128"/>
                  <a:pt x="84" y="128"/>
                </a:cubicBezTo>
                <a:cubicBezTo>
                  <a:pt x="84" y="128"/>
                  <a:pt x="84" y="128"/>
                  <a:pt x="84" y="128"/>
                </a:cubicBezTo>
                <a:cubicBezTo>
                  <a:pt x="84" y="129"/>
                  <a:pt x="84" y="129"/>
                  <a:pt x="84" y="129"/>
                </a:cubicBezTo>
                <a:cubicBezTo>
                  <a:pt x="84" y="129"/>
                  <a:pt x="85" y="129"/>
                  <a:pt x="85" y="130"/>
                </a:cubicBezTo>
                <a:cubicBezTo>
                  <a:pt x="85" y="130"/>
                  <a:pt x="85" y="130"/>
                  <a:pt x="85" y="130"/>
                </a:cubicBezTo>
                <a:cubicBezTo>
                  <a:pt x="85" y="130"/>
                  <a:pt x="85" y="130"/>
                  <a:pt x="85" y="130"/>
                </a:cubicBezTo>
                <a:cubicBezTo>
                  <a:pt x="85" y="130"/>
                  <a:pt x="85" y="130"/>
                  <a:pt x="85" y="130"/>
                </a:cubicBezTo>
                <a:cubicBezTo>
                  <a:pt x="85" y="131"/>
                  <a:pt x="86" y="131"/>
                  <a:pt x="86" y="131"/>
                </a:cubicBezTo>
                <a:cubicBezTo>
                  <a:pt x="86" y="131"/>
                  <a:pt x="86" y="131"/>
                  <a:pt x="87" y="131"/>
                </a:cubicBezTo>
                <a:cubicBezTo>
                  <a:pt x="87" y="131"/>
                  <a:pt x="87" y="131"/>
                  <a:pt x="87" y="131"/>
                </a:cubicBezTo>
                <a:cubicBezTo>
                  <a:pt x="87" y="131"/>
                  <a:pt x="87" y="131"/>
                  <a:pt x="87" y="131"/>
                </a:cubicBezTo>
                <a:cubicBezTo>
                  <a:pt x="87" y="132"/>
                  <a:pt x="87" y="132"/>
                  <a:pt x="87" y="132"/>
                </a:cubicBezTo>
                <a:cubicBezTo>
                  <a:pt x="87" y="132"/>
                  <a:pt x="87" y="132"/>
                  <a:pt x="87" y="132"/>
                </a:cubicBezTo>
                <a:cubicBezTo>
                  <a:pt x="87" y="132"/>
                  <a:pt x="87" y="132"/>
                  <a:pt x="87" y="132"/>
                </a:cubicBezTo>
                <a:cubicBezTo>
                  <a:pt x="87" y="132"/>
                  <a:pt x="87" y="132"/>
                  <a:pt x="87" y="132"/>
                </a:cubicBezTo>
                <a:cubicBezTo>
                  <a:pt x="88" y="132"/>
                  <a:pt x="88" y="132"/>
                  <a:pt x="88" y="132"/>
                </a:cubicBezTo>
                <a:cubicBezTo>
                  <a:pt x="88" y="132"/>
                  <a:pt x="88" y="132"/>
                  <a:pt x="89" y="131"/>
                </a:cubicBezTo>
                <a:cubicBezTo>
                  <a:pt x="89" y="131"/>
                  <a:pt x="89" y="131"/>
                  <a:pt x="89" y="131"/>
                </a:cubicBezTo>
                <a:cubicBezTo>
                  <a:pt x="89" y="131"/>
                  <a:pt x="89" y="131"/>
                  <a:pt x="90" y="131"/>
                </a:cubicBezTo>
                <a:cubicBezTo>
                  <a:pt x="90" y="131"/>
                  <a:pt x="90" y="131"/>
                  <a:pt x="91" y="131"/>
                </a:cubicBezTo>
                <a:cubicBezTo>
                  <a:pt x="91" y="131"/>
                  <a:pt x="92" y="131"/>
                  <a:pt x="92" y="131"/>
                </a:cubicBezTo>
                <a:cubicBezTo>
                  <a:pt x="92" y="131"/>
                  <a:pt x="92" y="131"/>
                  <a:pt x="92" y="131"/>
                </a:cubicBezTo>
                <a:cubicBezTo>
                  <a:pt x="92" y="131"/>
                  <a:pt x="92" y="131"/>
                  <a:pt x="92" y="131"/>
                </a:cubicBezTo>
                <a:cubicBezTo>
                  <a:pt x="92" y="131"/>
                  <a:pt x="92" y="130"/>
                  <a:pt x="92" y="130"/>
                </a:cubicBezTo>
                <a:cubicBezTo>
                  <a:pt x="92" y="130"/>
                  <a:pt x="93" y="130"/>
                  <a:pt x="93" y="130"/>
                </a:cubicBezTo>
                <a:cubicBezTo>
                  <a:pt x="93" y="130"/>
                  <a:pt x="93" y="129"/>
                  <a:pt x="93" y="129"/>
                </a:cubicBezTo>
                <a:cubicBezTo>
                  <a:pt x="93" y="128"/>
                  <a:pt x="93" y="128"/>
                  <a:pt x="93" y="128"/>
                </a:cubicBezTo>
                <a:cubicBezTo>
                  <a:pt x="93" y="127"/>
                  <a:pt x="94" y="127"/>
                  <a:pt x="94" y="126"/>
                </a:cubicBezTo>
                <a:cubicBezTo>
                  <a:pt x="95" y="126"/>
                  <a:pt x="95" y="126"/>
                  <a:pt x="96" y="126"/>
                </a:cubicBezTo>
                <a:cubicBezTo>
                  <a:pt x="96" y="126"/>
                  <a:pt x="96" y="126"/>
                  <a:pt x="97" y="126"/>
                </a:cubicBezTo>
                <a:cubicBezTo>
                  <a:pt x="97" y="125"/>
                  <a:pt x="98" y="125"/>
                  <a:pt x="99" y="125"/>
                </a:cubicBezTo>
                <a:cubicBezTo>
                  <a:pt x="99" y="126"/>
                  <a:pt x="99" y="126"/>
                  <a:pt x="99" y="126"/>
                </a:cubicBezTo>
                <a:cubicBezTo>
                  <a:pt x="100" y="126"/>
                  <a:pt x="100" y="126"/>
                  <a:pt x="100" y="126"/>
                </a:cubicBezTo>
                <a:cubicBezTo>
                  <a:pt x="101" y="126"/>
                  <a:pt x="101" y="126"/>
                  <a:pt x="101" y="127"/>
                </a:cubicBezTo>
                <a:cubicBezTo>
                  <a:pt x="101" y="127"/>
                  <a:pt x="101" y="128"/>
                  <a:pt x="100" y="129"/>
                </a:cubicBezTo>
                <a:cubicBezTo>
                  <a:pt x="100" y="129"/>
                  <a:pt x="100" y="129"/>
                  <a:pt x="100" y="129"/>
                </a:cubicBezTo>
                <a:cubicBezTo>
                  <a:pt x="99" y="129"/>
                  <a:pt x="99" y="129"/>
                  <a:pt x="99" y="130"/>
                </a:cubicBezTo>
                <a:cubicBezTo>
                  <a:pt x="99" y="130"/>
                  <a:pt x="99" y="130"/>
                  <a:pt x="99" y="130"/>
                </a:cubicBezTo>
                <a:cubicBezTo>
                  <a:pt x="99" y="130"/>
                  <a:pt x="100" y="131"/>
                  <a:pt x="100" y="131"/>
                </a:cubicBezTo>
                <a:cubicBezTo>
                  <a:pt x="100" y="131"/>
                  <a:pt x="100" y="131"/>
                  <a:pt x="100" y="131"/>
                </a:cubicBezTo>
                <a:cubicBezTo>
                  <a:pt x="99" y="131"/>
                  <a:pt x="99" y="132"/>
                  <a:pt x="99" y="132"/>
                </a:cubicBezTo>
                <a:cubicBezTo>
                  <a:pt x="99" y="132"/>
                  <a:pt x="99" y="133"/>
                  <a:pt x="99" y="133"/>
                </a:cubicBezTo>
                <a:cubicBezTo>
                  <a:pt x="99" y="133"/>
                  <a:pt x="99" y="133"/>
                  <a:pt x="99" y="133"/>
                </a:cubicBezTo>
                <a:cubicBezTo>
                  <a:pt x="98" y="133"/>
                  <a:pt x="98" y="133"/>
                  <a:pt x="98" y="133"/>
                </a:cubicBezTo>
                <a:cubicBezTo>
                  <a:pt x="98" y="133"/>
                  <a:pt x="98" y="133"/>
                  <a:pt x="98" y="133"/>
                </a:cubicBezTo>
                <a:cubicBezTo>
                  <a:pt x="98" y="133"/>
                  <a:pt x="98" y="133"/>
                  <a:pt x="98" y="134"/>
                </a:cubicBezTo>
                <a:cubicBezTo>
                  <a:pt x="98" y="134"/>
                  <a:pt x="98" y="135"/>
                  <a:pt x="98" y="135"/>
                </a:cubicBezTo>
                <a:cubicBezTo>
                  <a:pt x="97" y="136"/>
                  <a:pt x="97" y="136"/>
                  <a:pt x="97" y="136"/>
                </a:cubicBezTo>
                <a:cubicBezTo>
                  <a:pt x="97" y="136"/>
                  <a:pt x="98" y="136"/>
                  <a:pt x="98" y="136"/>
                </a:cubicBezTo>
                <a:cubicBezTo>
                  <a:pt x="98" y="136"/>
                  <a:pt x="98" y="136"/>
                  <a:pt x="98" y="136"/>
                </a:cubicBezTo>
                <a:cubicBezTo>
                  <a:pt x="98" y="136"/>
                  <a:pt x="98" y="136"/>
                  <a:pt x="98" y="136"/>
                </a:cubicBezTo>
                <a:cubicBezTo>
                  <a:pt x="99" y="136"/>
                  <a:pt x="99" y="136"/>
                  <a:pt x="99" y="136"/>
                </a:cubicBezTo>
                <a:cubicBezTo>
                  <a:pt x="99" y="136"/>
                  <a:pt x="99" y="136"/>
                  <a:pt x="99" y="136"/>
                </a:cubicBezTo>
                <a:cubicBezTo>
                  <a:pt x="99" y="136"/>
                  <a:pt x="99" y="136"/>
                  <a:pt x="99" y="136"/>
                </a:cubicBezTo>
                <a:cubicBezTo>
                  <a:pt x="100" y="136"/>
                  <a:pt x="100" y="136"/>
                  <a:pt x="100" y="136"/>
                </a:cubicBezTo>
                <a:cubicBezTo>
                  <a:pt x="100" y="136"/>
                  <a:pt x="100" y="136"/>
                  <a:pt x="100" y="136"/>
                </a:cubicBezTo>
                <a:cubicBezTo>
                  <a:pt x="100" y="136"/>
                  <a:pt x="100" y="136"/>
                  <a:pt x="100" y="136"/>
                </a:cubicBezTo>
                <a:cubicBezTo>
                  <a:pt x="101" y="136"/>
                  <a:pt x="101" y="136"/>
                  <a:pt x="101" y="136"/>
                </a:cubicBezTo>
                <a:cubicBezTo>
                  <a:pt x="101" y="136"/>
                  <a:pt x="101" y="136"/>
                  <a:pt x="101" y="136"/>
                </a:cubicBezTo>
                <a:cubicBezTo>
                  <a:pt x="101" y="136"/>
                  <a:pt x="102" y="136"/>
                  <a:pt x="102" y="136"/>
                </a:cubicBezTo>
                <a:cubicBezTo>
                  <a:pt x="102" y="136"/>
                  <a:pt x="103" y="136"/>
                  <a:pt x="103" y="136"/>
                </a:cubicBezTo>
                <a:cubicBezTo>
                  <a:pt x="104" y="136"/>
                  <a:pt x="104" y="136"/>
                  <a:pt x="105" y="137"/>
                </a:cubicBezTo>
                <a:cubicBezTo>
                  <a:pt x="105" y="137"/>
                  <a:pt x="105" y="137"/>
                  <a:pt x="105" y="137"/>
                </a:cubicBezTo>
                <a:cubicBezTo>
                  <a:pt x="106" y="137"/>
                  <a:pt x="106" y="137"/>
                  <a:pt x="106" y="138"/>
                </a:cubicBezTo>
                <a:cubicBezTo>
                  <a:pt x="106" y="138"/>
                  <a:pt x="106" y="138"/>
                  <a:pt x="106" y="138"/>
                </a:cubicBezTo>
                <a:cubicBezTo>
                  <a:pt x="106" y="138"/>
                  <a:pt x="106" y="138"/>
                  <a:pt x="106" y="138"/>
                </a:cubicBezTo>
                <a:cubicBezTo>
                  <a:pt x="106" y="139"/>
                  <a:pt x="106" y="139"/>
                  <a:pt x="106" y="139"/>
                </a:cubicBezTo>
                <a:cubicBezTo>
                  <a:pt x="106" y="139"/>
                  <a:pt x="106" y="139"/>
                  <a:pt x="106" y="139"/>
                </a:cubicBezTo>
                <a:cubicBezTo>
                  <a:pt x="106" y="139"/>
                  <a:pt x="106" y="139"/>
                  <a:pt x="106" y="140"/>
                </a:cubicBezTo>
                <a:cubicBezTo>
                  <a:pt x="106" y="140"/>
                  <a:pt x="106" y="140"/>
                  <a:pt x="106" y="140"/>
                </a:cubicBezTo>
                <a:cubicBezTo>
                  <a:pt x="106" y="140"/>
                  <a:pt x="106" y="140"/>
                  <a:pt x="106" y="140"/>
                </a:cubicBezTo>
                <a:cubicBezTo>
                  <a:pt x="106" y="141"/>
                  <a:pt x="106" y="141"/>
                  <a:pt x="106" y="141"/>
                </a:cubicBezTo>
                <a:cubicBezTo>
                  <a:pt x="106" y="141"/>
                  <a:pt x="106" y="141"/>
                  <a:pt x="106" y="141"/>
                </a:cubicBezTo>
                <a:cubicBezTo>
                  <a:pt x="106" y="142"/>
                  <a:pt x="106" y="143"/>
                  <a:pt x="106" y="143"/>
                </a:cubicBezTo>
                <a:cubicBezTo>
                  <a:pt x="106" y="144"/>
                  <a:pt x="106" y="144"/>
                  <a:pt x="106" y="144"/>
                </a:cubicBezTo>
                <a:cubicBezTo>
                  <a:pt x="105" y="144"/>
                  <a:pt x="105" y="144"/>
                  <a:pt x="105" y="144"/>
                </a:cubicBezTo>
                <a:cubicBezTo>
                  <a:pt x="105" y="144"/>
                  <a:pt x="105" y="144"/>
                  <a:pt x="105" y="144"/>
                </a:cubicBezTo>
                <a:cubicBezTo>
                  <a:pt x="105" y="144"/>
                  <a:pt x="105" y="145"/>
                  <a:pt x="105" y="145"/>
                </a:cubicBezTo>
                <a:cubicBezTo>
                  <a:pt x="105" y="145"/>
                  <a:pt x="105" y="145"/>
                  <a:pt x="105" y="145"/>
                </a:cubicBezTo>
                <a:cubicBezTo>
                  <a:pt x="105" y="145"/>
                  <a:pt x="105" y="145"/>
                  <a:pt x="106" y="145"/>
                </a:cubicBezTo>
                <a:cubicBezTo>
                  <a:pt x="106" y="146"/>
                  <a:pt x="106" y="146"/>
                  <a:pt x="106" y="146"/>
                </a:cubicBezTo>
                <a:cubicBezTo>
                  <a:pt x="106" y="147"/>
                  <a:pt x="106" y="147"/>
                  <a:pt x="106" y="147"/>
                </a:cubicBezTo>
                <a:cubicBezTo>
                  <a:pt x="106" y="147"/>
                  <a:pt x="107" y="147"/>
                  <a:pt x="107" y="147"/>
                </a:cubicBezTo>
                <a:cubicBezTo>
                  <a:pt x="107" y="148"/>
                  <a:pt x="107" y="148"/>
                  <a:pt x="107" y="148"/>
                </a:cubicBezTo>
                <a:cubicBezTo>
                  <a:pt x="107" y="148"/>
                  <a:pt x="107" y="148"/>
                  <a:pt x="108" y="148"/>
                </a:cubicBezTo>
                <a:cubicBezTo>
                  <a:pt x="108" y="148"/>
                  <a:pt x="108" y="148"/>
                  <a:pt x="108" y="148"/>
                </a:cubicBezTo>
                <a:cubicBezTo>
                  <a:pt x="108" y="148"/>
                  <a:pt x="108" y="148"/>
                  <a:pt x="108" y="148"/>
                </a:cubicBezTo>
                <a:cubicBezTo>
                  <a:pt x="108" y="148"/>
                  <a:pt x="108" y="148"/>
                  <a:pt x="108" y="148"/>
                </a:cubicBezTo>
                <a:cubicBezTo>
                  <a:pt x="109" y="148"/>
                  <a:pt x="109" y="148"/>
                  <a:pt x="110" y="148"/>
                </a:cubicBezTo>
                <a:cubicBezTo>
                  <a:pt x="110" y="148"/>
                  <a:pt x="110" y="148"/>
                  <a:pt x="110" y="148"/>
                </a:cubicBezTo>
                <a:cubicBezTo>
                  <a:pt x="110" y="148"/>
                  <a:pt x="110" y="148"/>
                  <a:pt x="111" y="147"/>
                </a:cubicBezTo>
                <a:cubicBezTo>
                  <a:pt x="111" y="147"/>
                  <a:pt x="111" y="147"/>
                  <a:pt x="111" y="147"/>
                </a:cubicBezTo>
                <a:cubicBezTo>
                  <a:pt x="111" y="147"/>
                  <a:pt x="111" y="147"/>
                  <a:pt x="111" y="147"/>
                </a:cubicBezTo>
                <a:cubicBezTo>
                  <a:pt x="111" y="147"/>
                  <a:pt x="111" y="147"/>
                  <a:pt x="112" y="147"/>
                </a:cubicBezTo>
                <a:cubicBezTo>
                  <a:pt x="112" y="147"/>
                  <a:pt x="112" y="147"/>
                  <a:pt x="112" y="147"/>
                </a:cubicBezTo>
                <a:cubicBezTo>
                  <a:pt x="113" y="147"/>
                  <a:pt x="113" y="147"/>
                  <a:pt x="113" y="147"/>
                </a:cubicBezTo>
                <a:cubicBezTo>
                  <a:pt x="114" y="147"/>
                  <a:pt x="114" y="147"/>
                  <a:pt x="114" y="147"/>
                </a:cubicBezTo>
                <a:cubicBezTo>
                  <a:pt x="114" y="147"/>
                  <a:pt x="114" y="147"/>
                  <a:pt x="114" y="147"/>
                </a:cubicBezTo>
                <a:cubicBezTo>
                  <a:pt x="115" y="147"/>
                  <a:pt x="115" y="148"/>
                  <a:pt x="115" y="148"/>
                </a:cubicBezTo>
                <a:cubicBezTo>
                  <a:pt x="115" y="148"/>
                  <a:pt x="115" y="148"/>
                  <a:pt x="115" y="148"/>
                </a:cubicBezTo>
                <a:cubicBezTo>
                  <a:pt x="115" y="148"/>
                  <a:pt x="115" y="148"/>
                  <a:pt x="116" y="149"/>
                </a:cubicBezTo>
                <a:cubicBezTo>
                  <a:pt x="116" y="148"/>
                  <a:pt x="116" y="148"/>
                  <a:pt x="116" y="148"/>
                </a:cubicBezTo>
                <a:cubicBezTo>
                  <a:pt x="116" y="148"/>
                  <a:pt x="117" y="148"/>
                  <a:pt x="117" y="148"/>
                </a:cubicBezTo>
                <a:cubicBezTo>
                  <a:pt x="117" y="148"/>
                  <a:pt x="117" y="148"/>
                  <a:pt x="117" y="148"/>
                </a:cubicBezTo>
                <a:cubicBezTo>
                  <a:pt x="117" y="148"/>
                  <a:pt x="117" y="148"/>
                  <a:pt x="117" y="147"/>
                </a:cubicBezTo>
                <a:cubicBezTo>
                  <a:pt x="117" y="147"/>
                  <a:pt x="117" y="147"/>
                  <a:pt x="117" y="147"/>
                </a:cubicBezTo>
                <a:cubicBezTo>
                  <a:pt x="117" y="147"/>
                  <a:pt x="117" y="147"/>
                  <a:pt x="117" y="147"/>
                </a:cubicBezTo>
                <a:cubicBezTo>
                  <a:pt x="117" y="146"/>
                  <a:pt x="118" y="146"/>
                  <a:pt x="118" y="146"/>
                </a:cubicBezTo>
                <a:cubicBezTo>
                  <a:pt x="118" y="145"/>
                  <a:pt x="118" y="145"/>
                  <a:pt x="118" y="145"/>
                </a:cubicBezTo>
                <a:cubicBezTo>
                  <a:pt x="119" y="145"/>
                  <a:pt x="119" y="145"/>
                  <a:pt x="119" y="145"/>
                </a:cubicBezTo>
                <a:cubicBezTo>
                  <a:pt x="119" y="145"/>
                  <a:pt x="119" y="144"/>
                  <a:pt x="120" y="144"/>
                </a:cubicBezTo>
                <a:cubicBezTo>
                  <a:pt x="118" y="147"/>
                  <a:pt x="116" y="150"/>
                  <a:pt x="114" y="153"/>
                </a:cubicBezTo>
                <a:cubicBezTo>
                  <a:pt x="114" y="153"/>
                  <a:pt x="114" y="153"/>
                  <a:pt x="114" y="153"/>
                </a:cubicBezTo>
                <a:cubicBezTo>
                  <a:pt x="113" y="152"/>
                  <a:pt x="113" y="152"/>
                  <a:pt x="113" y="152"/>
                </a:cubicBezTo>
                <a:cubicBezTo>
                  <a:pt x="113" y="152"/>
                  <a:pt x="113" y="151"/>
                  <a:pt x="113" y="151"/>
                </a:cubicBezTo>
                <a:cubicBezTo>
                  <a:pt x="113" y="151"/>
                  <a:pt x="113" y="151"/>
                  <a:pt x="113" y="151"/>
                </a:cubicBezTo>
                <a:cubicBezTo>
                  <a:pt x="113" y="151"/>
                  <a:pt x="113" y="151"/>
                  <a:pt x="113" y="151"/>
                </a:cubicBezTo>
                <a:cubicBezTo>
                  <a:pt x="113" y="150"/>
                  <a:pt x="113" y="150"/>
                  <a:pt x="113" y="150"/>
                </a:cubicBezTo>
                <a:cubicBezTo>
                  <a:pt x="113" y="150"/>
                  <a:pt x="113" y="150"/>
                  <a:pt x="113" y="150"/>
                </a:cubicBezTo>
                <a:cubicBezTo>
                  <a:pt x="113" y="150"/>
                  <a:pt x="113" y="150"/>
                  <a:pt x="113" y="150"/>
                </a:cubicBezTo>
                <a:cubicBezTo>
                  <a:pt x="112" y="150"/>
                  <a:pt x="112" y="150"/>
                  <a:pt x="112" y="150"/>
                </a:cubicBezTo>
                <a:cubicBezTo>
                  <a:pt x="112" y="150"/>
                  <a:pt x="112" y="150"/>
                  <a:pt x="111" y="150"/>
                </a:cubicBezTo>
                <a:cubicBezTo>
                  <a:pt x="112" y="151"/>
                  <a:pt x="112" y="151"/>
                  <a:pt x="112" y="151"/>
                </a:cubicBezTo>
                <a:cubicBezTo>
                  <a:pt x="112" y="151"/>
                  <a:pt x="111" y="152"/>
                  <a:pt x="111" y="152"/>
                </a:cubicBezTo>
                <a:cubicBezTo>
                  <a:pt x="111" y="152"/>
                  <a:pt x="111" y="152"/>
                  <a:pt x="110" y="152"/>
                </a:cubicBezTo>
                <a:cubicBezTo>
                  <a:pt x="110" y="152"/>
                  <a:pt x="110" y="152"/>
                  <a:pt x="110" y="152"/>
                </a:cubicBezTo>
                <a:cubicBezTo>
                  <a:pt x="110" y="152"/>
                  <a:pt x="110" y="152"/>
                  <a:pt x="110" y="152"/>
                </a:cubicBezTo>
                <a:cubicBezTo>
                  <a:pt x="110" y="152"/>
                  <a:pt x="110" y="152"/>
                  <a:pt x="110" y="152"/>
                </a:cubicBezTo>
                <a:cubicBezTo>
                  <a:pt x="110" y="152"/>
                  <a:pt x="110" y="152"/>
                  <a:pt x="110" y="152"/>
                </a:cubicBezTo>
                <a:cubicBezTo>
                  <a:pt x="110" y="152"/>
                  <a:pt x="109" y="152"/>
                  <a:pt x="109" y="152"/>
                </a:cubicBezTo>
                <a:cubicBezTo>
                  <a:pt x="109" y="152"/>
                  <a:pt x="109" y="152"/>
                  <a:pt x="109" y="152"/>
                </a:cubicBezTo>
                <a:cubicBezTo>
                  <a:pt x="109" y="152"/>
                  <a:pt x="109" y="152"/>
                  <a:pt x="109" y="152"/>
                </a:cubicBezTo>
                <a:cubicBezTo>
                  <a:pt x="108" y="152"/>
                  <a:pt x="108" y="152"/>
                  <a:pt x="108" y="151"/>
                </a:cubicBezTo>
                <a:cubicBezTo>
                  <a:pt x="108" y="151"/>
                  <a:pt x="108" y="151"/>
                  <a:pt x="108" y="151"/>
                </a:cubicBezTo>
                <a:cubicBezTo>
                  <a:pt x="108" y="151"/>
                  <a:pt x="108" y="151"/>
                  <a:pt x="108" y="151"/>
                </a:cubicBezTo>
                <a:cubicBezTo>
                  <a:pt x="108" y="151"/>
                  <a:pt x="108" y="151"/>
                  <a:pt x="107" y="151"/>
                </a:cubicBezTo>
                <a:cubicBezTo>
                  <a:pt x="107" y="151"/>
                  <a:pt x="107" y="151"/>
                  <a:pt x="107" y="151"/>
                </a:cubicBezTo>
                <a:cubicBezTo>
                  <a:pt x="107" y="151"/>
                  <a:pt x="107" y="151"/>
                  <a:pt x="107" y="151"/>
                </a:cubicBezTo>
                <a:cubicBezTo>
                  <a:pt x="107" y="151"/>
                  <a:pt x="107" y="151"/>
                  <a:pt x="106" y="151"/>
                </a:cubicBezTo>
                <a:cubicBezTo>
                  <a:pt x="106" y="151"/>
                  <a:pt x="106" y="151"/>
                  <a:pt x="106" y="150"/>
                </a:cubicBezTo>
                <a:cubicBezTo>
                  <a:pt x="105" y="151"/>
                  <a:pt x="105" y="151"/>
                  <a:pt x="105" y="151"/>
                </a:cubicBezTo>
                <a:cubicBezTo>
                  <a:pt x="105" y="151"/>
                  <a:pt x="105" y="151"/>
                  <a:pt x="105" y="151"/>
                </a:cubicBezTo>
                <a:cubicBezTo>
                  <a:pt x="104" y="150"/>
                  <a:pt x="104" y="150"/>
                  <a:pt x="104" y="150"/>
                </a:cubicBezTo>
                <a:cubicBezTo>
                  <a:pt x="104" y="150"/>
                  <a:pt x="103" y="150"/>
                  <a:pt x="104" y="149"/>
                </a:cubicBezTo>
                <a:close/>
                <a:moveTo>
                  <a:pt x="210" y="73"/>
                </a:moveTo>
                <a:cubicBezTo>
                  <a:pt x="210" y="73"/>
                  <a:pt x="210" y="73"/>
                  <a:pt x="210" y="74"/>
                </a:cubicBezTo>
                <a:cubicBezTo>
                  <a:pt x="210" y="74"/>
                  <a:pt x="210" y="74"/>
                  <a:pt x="210" y="74"/>
                </a:cubicBezTo>
                <a:cubicBezTo>
                  <a:pt x="210" y="74"/>
                  <a:pt x="210" y="74"/>
                  <a:pt x="210" y="75"/>
                </a:cubicBezTo>
                <a:cubicBezTo>
                  <a:pt x="210" y="75"/>
                  <a:pt x="210" y="74"/>
                  <a:pt x="210" y="74"/>
                </a:cubicBezTo>
                <a:cubicBezTo>
                  <a:pt x="210" y="74"/>
                  <a:pt x="210" y="74"/>
                  <a:pt x="210" y="74"/>
                </a:cubicBezTo>
                <a:cubicBezTo>
                  <a:pt x="210" y="74"/>
                  <a:pt x="210" y="74"/>
                  <a:pt x="210" y="74"/>
                </a:cubicBezTo>
                <a:cubicBezTo>
                  <a:pt x="210" y="74"/>
                  <a:pt x="210" y="74"/>
                  <a:pt x="210" y="74"/>
                </a:cubicBezTo>
                <a:cubicBezTo>
                  <a:pt x="210" y="74"/>
                  <a:pt x="210" y="74"/>
                  <a:pt x="210" y="74"/>
                </a:cubicBezTo>
                <a:cubicBezTo>
                  <a:pt x="210" y="74"/>
                  <a:pt x="210" y="73"/>
                  <a:pt x="210" y="73"/>
                </a:cubicBezTo>
                <a:cubicBezTo>
                  <a:pt x="210" y="73"/>
                  <a:pt x="210" y="73"/>
                  <a:pt x="210" y="73"/>
                </a:cubicBezTo>
                <a:close/>
                <a:moveTo>
                  <a:pt x="106" y="23"/>
                </a:moveTo>
                <a:cubicBezTo>
                  <a:pt x="106" y="23"/>
                  <a:pt x="106" y="23"/>
                  <a:pt x="106" y="23"/>
                </a:cubicBezTo>
                <a:cubicBezTo>
                  <a:pt x="106" y="23"/>
                  <a:pt x="106" y="23"/>
                  <a:pt x="106" y="23"/>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8" y="24"/>
                  <a:pt x="108" y="24"/>
                </a:cubicBezTo>
                <a:cubicBezTo>
                  <a:pt x="108" y="24"/>
                  <a:pt x="108" y="24"/>
                  <a:pt x="109" y="24"/>
                </a:cubicBezTo>
                <a:cubicBezTo>
                  <a:pt x="109" y="24"/>
                  <a:pt x="109" y="24"/>
                  <a:pt x="110" y="24"/>
                </a:cubicBezTo>
                <a:cubicBezTo>
                  <a:pt x="110" y="24"/>
                  <a:pt x="110" y="24"/>
                  <a:pt x="110" y="24"/>
                </a:cubicBezTo>
                <a:cubicBezTo>
                  <a:pt x="110" y="24"/>
                  <a:pt x="110" y="24"/>
                  <a:pt x="110" y="24"/>
                </a:cubicBezTo>
                <a:cubicBezTo>
                  <a:pt x="110" y="24"/>
                  <a:pt x="110" y="24"/>
                  <a:pt x="110" y="24"/>
                </a:cubicBezTo>
                <a:cubicBezTo>
                  <a:pt x="110" y="24"/>
                  <a:pt x="111" y="24"/>
                  <a:pt x="111" y="24"/>
                </a:cubicBezTo>
                <a:cubicBezTo>
                  <a:pt x="111" y="23"/>
                  <a:pt x="111" y="23"/>
                  <a:pt x="111" y="23"/>
                </a:cubicBezTo>
                <a:cubicBezTo>
                  <a:pt x="111" y="23"/>
                  <a:pt x="111" y="23"/>
                  <a:pt x="111" y="23"/>
                </a:cubicBezTo>
                <a:cubicBezTo>
                  <a:pt x="111" y="23"/>
                  <a:pt x="111" y="23"/>
                  <a:pt x="111" y="23"/>
                </a:cubicBezTo>
                <a:cubicBezTo>
                  <a:pt x="111" y="23"/>
                  <a:pt x="111" y="23"/>
                  <a:pt x="111" y="23"/>
                </a:cubicBezTo>
                <a:cubicBezTo>
                  <a:pt x="111" y="23"/>
                  <a:pt x="111" y="23"/>
                  <a:pt x="111" y="23"/>
                </a:cubicBezTo>
                <a:cubicBezTo>
                  <a:pt x="111" y="23"/>
                  <a:pt x="111" y="23"/>
                  <a:pt x="111" y="23"/>
                </a:cubicBezTo>
                <a:cubicBezTo>
                  <a:pt x="111" y="23"/>
                  <a:pt x="111" y="23"/>
                  <a:pt x="111" y="23"/>
                </a:cubicBezTo>
                <a:cubicBezTo>
                  <a:pt x="111" y="23"/>
                  <a:pt x="111" y="23"/>
                  <a:pt x="111" y="23"/>
                </a:cubicBezTo>
                <a:cubicBezTo>
                  <a:pt x="110" y="23"/>
                  <a:pt x="110" y="23"/>
                  <a:pt x="110" y="23"/>
                </a:cubicBezTo>
                <a:cubicBezTo>
                  <a:pt x="110" y="23"/>
                  <a:pt x="110" y="23"/>
                  <a:pt x="110" y="23"/>
                </a:cubicBezTo>
                <a:cubicBezTo>
                  <a:pt x="110" y="23"/>
                  <a:pt x="110" y="23"/>
                  <a:pt x="110" y="23"/>
                </a:cubicBezTo>
                <a:cubicBezTo>
                  <a:pt x="110" y="23"/>
                  <a:pt x="110" y="23"/>
                  <a:pt x="110" y="23"/>
                </a:cubicBezTo>
                <a:cubicBezTo>
                  <a:pt x="109" y="23"/>
                  <a:pt x="109" y="22"/>
                  <a:pt x="109" y="22"/>
                </a:cubicBezTo>
                <a:cubicBezTo>
                  <a:pt x="109" y="22"/>
                  <a:pt x="109" y="22"/>
                  <a:pt x="109" y="22"/>
                </a:cubicBezTo>
                <a:cubicBezTo>
                  <a:pt x="109" y="22"/>
                  <a:pt x="109" y="22"/>
                  <a:pt x="109" y="22"/>
                </a:cubicBezTo>
                <a:cubicBezTo>
                  <a:pt x="109" y="22"/>
                  <a:pt x="108" y="22"/>
                  <a:pt x="108" y="22"/>
                </a:cubicBezTo>
                <a:cubicBezTo>
                  <a:pt x="107" y="22"/>
                  <a:pt x="107" y="22"/>
                  <a:pt x="107" y="22"/>
                </a:cubicBezTo>
                <a:cubicBezTo>
                  <a:pt x="107" y="22"/>
                  <a:pt x="107" y="22"/>
                  <a:pt x="107" y="22"/>
                </a:cubicBezTo>
                <a:cubicBezTo>
                  <a:pt x="106" y="22"/>
                  <a:pt x="106" y="22"/>
                  <a:pt x="106" y="22"/>
                </a:cubicBezTo>
                <a:cubicBezTo>
                  <a:pt x="105" y="22"/>
                  <a:pt x="105" y="22"/>
                  <a:pt x="105" y="22"/>
                </a:cubicBezTo>
                <a:cubicBezTo>
                  <a:pt x="105" y="22"/>
                  <a:pt x="105" y="22"/>
                  <a:pt x="105" y="22"/>
                </a:cubicBezTo>
                <a:cubicBezTo>
                  <a:pt x="105" y="22"/>
                  <a:pt x="105" y="22"/>
                  <a:pt x="105" y="22"/>
                </a:cubicBezTo>
                <a:cubicBezTo>
                  <a:pt x="105" y="23"/>
                  <a:pt x="105" y="23"/>
                  <a:pt x="105" y="23"/>
                </a:cubicBezTo>
                <a:cubicBezTo>
                  <a:pt x="105" y="23"/>
                  <a:pt x="105" y="23"/>
                  <a:pt x="105" y="23"/>
                </a:cubicBezTo>
                <a:cubicBezTo>
                  <a:pt x="105" y="23"/>
                  <a:pt x="105" y="23"/>
                  <a:pt x="105" y="23"/>
                </a:cubicBezTo>
                <a:cubicBezTo>
                  <a:pt x="105" y="23"/>
                  <a:pt x="105" y="23"/>
                  <a:pt x="105" y="23"/>
                </a:cubicBezTo>
                <a:cubicBezTo>
                  <a:pt x="105" y="23"/>
                  <a:pt x="105" y="23"/>
                  <a:pt x="105" y="23"/>
                </a:cubicBezTo>
                <a:cubicBezTo>
                  <a:pt x="106" y="23"/>
                  <a:pt x="106" y="23"/>
                  <a:pt x="106" y="23"/>
                </a:cubicBezTo>
                <a:close/>
                <a:moveTo>
                  <a:pt x="136" y="16"/>
                </a:moveTo>
                <a:cubicBezTo>
                  <a:pt x="136" y="16"/>
                  <a:pt x="136" y="16"/>
                  <a:pt x="136" y="16"/>
                </a:cubicBezTo>
                <a:cubicBezTo>
                  <a:pt x="136" y="16"/>
                  <a:pt x="137" y="16"/>
                  <a:pt x="137" y="16"/>
                </a:cubicBezTo>
                <a:cubicBezTo>
                  <a:pt x="137" y="16"/>
                  <a:pt x="137" y="16"/>
                  <a:pt x="137" y="16"/>
                </a:cubicBezTo>
                <a:cubicBezTo>
                  <a:pt x="137" y="16"/>
                  <a:pt x="137" y="16"/>
                  <a:pt x="137" y="16"/>
                </a:cubicBezTo>
                <a:lnTo>
                  <a:pt x="136" y="16"/>
                </a:lnTo>
                <a:close/>
                <a:moveTo>
                  <a:pt x="134" y="15"/>
                </a:moveTo>
                <a:cubicBezTo>
                  <a:pt x="135" y="15"/>
                  <a:pt x="135" y="15"/>
                  <a:pt x="135" y="15"/>
                </a:cubicBezTo>
                <a:cubicBezTo>
                  <a:pt x="135" y="16"/>
                  <a:pt x="135" y="16"/>
                  <a:pt x="135" y="16"/>
                </a:cubicBezTo>
                <a:cubicBezTo>
                  <a:pt x="135" y="16"/>
                  <a:pt x="135" y="16"/>
                  <a:pt x="135" y="16"/>
                </a:cubicBezTo>
                <a:cubicBezTo>
                  <a:pt x="135" y="16"/>
                  <a:pt x="135" y="16"/>
                  <a:pt x="135" y="16"/>
                </a:cubicBezTo>
                <a:cubicBezTo>
                  <a:pt x="135" y="16"/>
                  <a:pt x="135" y="16"/>
                  <a:pt x="136" y="16"/>
                </a:cubicBezTo>
                <a:cubicBezTo>
                  <a:pt x="136" y="16"/>
                  <a:pt x="136" y="16"/>
                  <a:pt x="136" y="16"/>
                </a:cubicBezTo>
                <a:cubicBezTo>
                  <a:pt x="136" y="15"/>
                  <a:pt x="136" y="15"/>
                  <a:pt x="136" y="15"/>
                </a:cubicBezTo>
                <a:cubicBezTo>
                  <a:pt x="136" y="15"/>
                  <a:pt x="136" y="15"/>
                  <a:pt x="136" y="15"/>
                </a:cubicBezTo>
                <a:cubicBezTo>
                  <a:pt x="135" y="15"/>
                  <a:pt x="135" y="15"/>
                  <a:pt x="134" y="15"/>
                </a:cubicBezTo>
                <a:close/>
                <a:moveTo>
                  <a:pt x="132" y="28"/>
                </a:moveTo>
                <a:cubicBezTo>
                  <a:pt x="132" y="28"/>
                  <a:pt x="132" y="29"/>
                  <a:pt x="132" y="29"/>
                </a:cubicBezTo>
                <a:cubicBezTo>
                  <a:pt x="132" y="29"/>
                  <a:pt x="132" y="29"/>
                  <a:pt x="132" y="29"/>
                </a:cubicBezTo>
                <a:cubicBezTo>
                  <a:pt x="132" y="29"/>
                  <a:pt x="132" y="30"/>
                  <a:pt x="131" y="30"/>
                </a:cubicBezTo>
                <a:cubicBezTo>
                  <a:pt x="131" y="30"/>
                  <a:pt x="131" y="30"/>
                  <a:pt x="131" y="30"/>
                </a:cubicBezTo>
                <a:cubicBezTo>
                  <a:pt x="131" y="30"/>
                  <a:pt x="131" y="30"/>
                  <a:pt x="131" y="30"/>
                </a:cubicBezTo>
                <a:cubicBezTo>
                  <a:pt x="131" y="30"/>
                  <a:pt x="131" y="30"/>
                  <a:pt x="130" y="30"/>
                </a:cubicBezTo>
                <a:cubicBezTo>
                  <a:pt x="130" y="30"/>
                  <a:pt x="130" y="30"/>
                  <a:pt x="130" y="30"/>
                </a:cubicBezTo>
                <a:cubicBezTo>
                  <a:pt x="129" y="30"/>
                  <a:pt x="129" y="31"/>
                  <a:pt x="129" y="31"/>
                </a:cubicBezTo>
                <a:cubicBezTo>
                  <a:pt x="129" y="31"/>
                  <a:pt x="129" y="31"/>
                  <a:pt x="129" y="31"/>
                </a:cubicBezTo>
                <a:cubicBezTo>
                  <a:pt x="128" y="31"/>
                  <a:pt x="128" y="31"/>
                  <a:pt x="128" y="31"/>
                </a:cubicBezTo>
                <a:cubicBezTo>
                  <a:pt x="128" y="31"/>
                  <a:pt x="128" y="31"/>
                  <a:pt x="128" y="31"/>
                </a:cubicBezTo>
                <a:cubicBezTo>
                  <a:pt x="128" y="31"/>
                  <a:pt x="128" y="31"/>
                  <a:pt x="128" y="32"/>
                </a:cubicBezTo>
                <a:cubicBezTo>
                  <a:pt x="128" y="32"/>
                  <a:pt x="128" y="32"/>
                  <a:pt x="128" y="32"/>
                </a:cubicBezTo>
                <a:cubicBezTo>
                  <a:pt x="128" y="32"/>
                  <a:pt x="127" y="32"/>
                  <a:pt x="127" y="32"/>
                </a:cubicBezTo>
                <a:cubicBezTo>
                  <a:pt x="127" y="32"/>
                  <a:pt x="127" y="32"/>
                  <a:pt x="127" y="32"/>
                </a:cubicBezTo>
                <a:cubicBezTo>
                  <a:pt x="127" y="32"/>
                  <a:pt x="127" y="33"/>
                  <a:pt x="127" y="33"/>
                </a:cubicBezTo>
                <a:cubicBezTo>
                  <a:pt x="127" y="33"/>
                  <a:pt x="127" y="33"/>
                  <a:pt x="127" y="33"/>
                </a:cubicBezTo>
                <a:cubicBezTo>
                  <a:pt x="128" y="33"/>
                  <a:pt x="128" y="33"/>
                  <a:pt x="129" y="34"/>
                </a:cubicBezTo>
                <a:cubicBezTo>
                  <a:pt x="129" y="34"/>
                  <a:pt x="129" y="34"/>
                  <a:pt x="129" y="35"/>
                </a:cubicBezTo>
                <a:cubicBezTo>
                  <a:pt x="129" y="35"/>
                  <a:pt x="129" y="35"/>
                  <a:pt x="129" y="35"/>
                </a:cubicBezTo>
                <a:cubicBezTo>
                  <a:pt x="129" y="35"/>
                  <a:pt x="129" y="35"/>
                  <a:pt x="130" y="35"/>
                </a:cubicBezTo>
                <a:cubicBezTo>
                  <a:pt x="130" y="35"/>
                  <a:pt x="130" y="36"/>
                  <a:pt x="130" y="36"/>
                </a:cubicBezTo>
                <a:cubicBezTo>
                  <a:pt x="130" y="36"/>
                  <a:pt x="130" y="37"/>
                  <a:pt x="130" y="37"/>
                </a:cubicBezTo>
                <a:cubicBezTo>
                  <a:pt x="130" y="37"/>
                  <a:pt x="130" y="37"/>
                  <a:pt x="129" y="37"/>
                </a:cubicBezTo>
                <a:cubicBezTo>
                  <a:pt x="129" y="37"/>
                  <a:pt x="129" y="37"/>
                  <a:pt x="129" y="37"/>
                </a:cubicBezTo>
                <a:cubicBezTo>
                  <a:pt x="129" y="37"/>
                  <a:pt x="129" y="37"/>
                  <a:pt x="129" y="37"/>
                </a:cubicBezTo>
                <a:cubicBezTo>
                  <a:pt x="129" y="37"/>
                  <a:pt x="129" y="37"/>
                  <a:pt x="129" y="37"/>
                </a:cubicBezTo>
                <a:cubicBezTo>
                  <a:pt x="128" y="37"/>
                  <a:pt x="128" y="37"/>
                  <a:pt x="127" y="37"/>
                </a:cubicBezTo>
                <a:cubicBezTo>
                  <a:pt x="127" y="37"/>
                  <a:pt x="127" y="37"/>
                  <a:pt x="127" y="37"/>
                </a:cubicBezTo>
                <a:cubicBezTo>
                  <a:pt x="127" y="37"/>
                  <a:pt x="127" y="37"/>
                  <a:pt x="126" y="37"/>
                </a:cubicBezTo>
                <a:cubicBezTo>
                  <a:pt x="126" y="37"/>
                  <a:pt x="126" y="36"/>
                  <a:pt x="126" y="36"/>
                </a:cubicBezTo>
                <a:cubicBezTo>
                  <a:pt x="126" y="36"/>
                  <a:pt x="126" y="36"/>
                  <a:pt x="126" y="36"/>
                </a:cubicBezTo>
                <a:cubicBezTo>
                  <a:pt x="126" y="36"/>
                  <a:pt x="126" y="36"/>
                  <a:pt x="126" y="36"/>
                </a:cubicBezTo>
                <a:cubicBezTo>
                  <a:pt x="125" y="36"/>
                  <a:pt x="125" y="37"/>
                  <a:pt x="125" y="37"/>
                </a:cubicBezTo>
                <a:cubicBezTo>
                  <a:pt x="125" y="37"/>
                  <a:pt x="125" y="37"/>
                  <a:pt x="125" y="37"/>
                </a:cubicBezTo>
                <a:cubicBezTo>
                  <a:pt x="124" y="37"/>
                  <a:pt x="124" y="37"/>
                  <a:pt x="124" y="37"/>
                </a:cubicBezTo>
                <a:cubicBezTo>
                  <a:pt x="124" y="37"/>
                  <a:pt x="123" y="38"/>
                  <a:pt x="123" y="38"/>
                </a:cubicBezTo>
                <a:cubicBezTo>
                  <a:pt x="122" y="38"/>
                  <a:pt x="122" y="38"/>
                  <a:pt x="122" y="37"/>
                </a:cubicBezTo>
                <a:cubicBezTo>
                  <a:pt x="122" y="37"/>
                  <a:pt x="121" y="37"/>
                  <a:pt x="121" y="36"/>
                </a:cubicBezTo>
                <a:cubicBezTo>
                  <a:pt x="121" y="36"/>
                  <a:pt x="121" y="36"/>
                  <a:pt x="121" y="36"/>
                </a:cubicBezTo>
                <a:cubicBezTo>
                  <a:pt x="120" y="36"/>
                  <a:pt x="120" y="36"/>
                  <a:pt x="120" y="36"/>
                </a:cubicBezTo>
                <a:cubicBezTo>
                  <a:pt x="120" y="36"/>
                  <a:pt x="120" y="36"/>
                  <a:pt x="120" y="36"/>
                </a:cubicBezTo>
                <a:cubicBezTo>
                  <a:pt x="120" y="35"/>
                  <a:pt x="120" y="35"/>
                  <a:pt x="120" y="35"/>
                </a:cubicBezTo>
                <a:cubicBezTo>
                  <a:pt x="121" y="34"/>
                  <a:pt x="121" y="34"/>
                  <a:pt x="122" y="34"/>
                </a:cubicBezTo>
                <a:cubicBezTo>
                  <a:pt x="122" y="33"/>
                  <a:pt x="122" y="33"/>
                  <a:pt x="122" y="33"/>
                </a:cubicBezTo>
                <a:cubicBezTo>
                  <a:pt x="122" y="33"/>
                  <a:pt x="122" y="33"/>
                  <a:pt x="122" y="33"/>
                </a:cubicBezTo>
                <a:cubicBezTo>
                  <a:pt x="122" y="33"/>
                  <a:pt x="121" y="33"/>
                  <a:pt x="121" y="34"/>
                </a:cubicBezTo>
                <a:cubicBezTo>
                  <a:pt x="121" y="34"/>
                  <a:pt x="121" y="34"/>
                  <a:pt x="120" y="34"/>
                </a:cubicBezTo>
                <a:cubicBezTo>
                  <a:pt x="120" y="34"/>
                  <a:pt x="120" y="34"/>
                  <a:pt x="120" y="34"/>
                </a:cubicBezTo>
                <a:cubicBezTo>
                  <a:pt x="119" y="35"/>
                  <a:pt x="119" y="35"/>
                  <a:pt x="118" y="35"/>
                </a:cubicBezTo>
                <a:cubicBezTo>
                  <a:pt x="118" y="35"/>
                  <a:pt x="118" y="35"/>
                  <a:pt x="118" y="35"/>
                </a:cubicBezTo>
                <a:cubicBezTo>
                  <a:pt x="117" y="35"/>
                  <a:pt x="117" y="35"/>
                  <a:pt x="117" y="36"/>
                </a:cubicBezTo>
                <a:cubicBezTo>
                  <a:pt x="117" y="36"/>
                  <a:pt x="117" y="36"/>
                  <a:pt x="117" y="36"/>
                </a:cubicBezTo>
                <a:cubicBezTo>
                  <a:pt x="116" y="36"/>
                  <a:pt x="116" y="36"/>
                  <a:pt x="116" y="36"/>
                </a:cubicBezTo>
                <a:cubicBezTo>
                  <a:pt x="116" y="36"/>
                  <a:pt x="116" y="36"/>
                  <a:pt x="116" y="36"/>
                </a:cubicBezTo>
                <a:cubicBezTo>
                  <a:pt x="116" y="36"/>
                  <a:pt x="116" y="36"/>
                  <a:pt x="116" y="36"/>
                </a:cubicBezTo>
                <a:cubicBezTo>
                  <a:pt x="116" y="36"/>
                  <a:pt x="116" y="36"/>
                  <a:pt x="116" y="36"/>
                </a:cubicBezTo>
                <a:cubicBezTo>
                  <a:pt x="116" y="36"/>
                  <a:pt x="116" y="37"/>
                  <a:pt x="115" y="37"/>
                </a:cubicBezTo>
                <a:cubicBezTo>
                  <a:pt x="114" y="37"/>
                  <a:pt x="114" y="37"/>
                  <a:pt x="113" y="37"/>
                </a:cubicBezTo>
                <a:cubicBezTo>
                  <a:pt x="113" y="37"/>
                  <a:pt x="113" y="38"/>
                  <a:pt x="113" y="38"/>
                </a:cubicBezTo>
                <a:cubicBezTo>
                  <a:pt x="113" y="38"/>
                  <a:pt x="112" y="38"/>
                  <a:pt x="112" y="38"/>
                </a:cubicBezTo>
                <a:cubicBezTo>
                  <a:pt x="112" y="38"/>
                  <a:pt x="112" y="38"/>
                  <a:pt x="112" y="38"/>
                </a:cubicBezTo>
                <a:cubicBezTo>
                  <a:pt x="112" y="38"/>
                  <a:pt x="111" y="39"/>
                  <a:pt x="111" y="39"/>
                </a:cubicBezTo>
                <a:cubicBezTo>
                  <a:pt x="111" y="39"/>
                  <a:pt x="111" y="39"/>
                  <a:pt x="111" y="39"/>
                </a:cubicBezTo>
                <a:cubicBezTo>
                  <a:pt x="111" y="39"/>
                  <a:pt x="110" y="39"/>
                  <a:pt x="110" y="39"/>
                </a:cubicBezTo>
                <a:cubicBezTo>
                  <a:pt x="110" y="39"/>
                  <a:pt x="110" y="40"/>
                  <a:pt x="110" y="40"/>
                </a:cubicBezTo>
                <a:cubicBezTo>
                  <a:pt x="110" y="40"/>
                  <a:pt x="110" y="40"/>
                  <a:pt x="110" y="40"/>
                </a:cubicBezTo>
                <a:cubicBezTo>
                  <a:pt x="110" y="40"/>
                  <a:pt x="109" y="40"/>
                  <a:pt x="109" y="41"/>
                </a:cubicBezTo>
                <a:cubicBezTo>
                  <a:pt x="109" y="41"/>
                  <a:pt x="108" y="41"/>
                  <a:pt x="108" y="41"/>
                </a:cubicBezTo>
                <a:cubicBezTo>
                  <a:pt x="108" y="41"/>
                  <a:pt x="108" y="42"/>
                  <a:pt x="108" y="42"/>
                </a:cubicBezTo>
                <a:cubicBezTo>
                  <a:pt x="108" y="42"/>
                  <a:pt x="108" y="42"/>
                  <a:pt x="107" y="42"/>
                </a:cubicBezTo>
                <a:cubicBezTo>
                  <a:pt x="107" y="43"/>
                  <a:pt x="107" y="43"/>
                  <a:pt x="107" y="43"/>
                </a:cubicBezTo>
                <a:cubicBezTo>
                  <a:pt x="107" y="43"/>
                  <a:pt x="107" y="44"/>
                  <a:pt x="107" y="44"/>
                </a:cubicBezTo>
                <a:cubicBezTo>
                  <a:pt x="106" y="44"/>
                  <a:pt x="106" y="45"/>
                  <a:pt x="106" y="45"/>
                </a:cubicBezTo>
                <a:cubicBezTo>
                  <a:pt x="107" y="45"/>
                  <a:pt x="107" y="45"/>
                  <a:pt x="107" y="45"/>
                </a:cubicBezTo>
                <a:cubicBezTo>
                  <a:pt x="108" y="45"/>
                  <a:pt x="108" y="46"/>
                  <a:pt x="108" y="46"/>
                </a:cubicBezTo>
                <a:cubicBezTo>
                  <a:pt x="108" y="46"/>
                  <a:pt x="108" y="46"/>
                  <a:pt x="108" y="47"/>
                </a:cubicBezTo>
                <a:cubicBezTo>
                  <a:pt x="108" y="47"/>
                  <a:pt x="108" y="48"/>
                  <a:pt x="108" y="49"/>
                </a:cubicBezTo>
                <a:cubicBezTo>
                  <a:pt x="108" y="49"/>
                  <a:pt x="108" y="49"/>
                  <a:pt x="108" y="49"/>
                </a:cubicBezTo>
                <a:cubicBezTo>
                  <a:pt x="108" y="49"/>
                  <a:pt x="109" y="49"/>
                  <a:pt x="109" y="49"/>
                </a:cubicBezTo>
                <a:cubicBezTo>
                  <a:pt x="110" y="49"/>
                  <a:pt x="110" y="49"/>
                  <a:pt x="110" y="49"/>
                </a:cubicBezTo>
                <a:cubicBezTo>
                  <a:pt x="111" y="49"/>
                  <a:pt x="111" y="50"/>
                  <a:pt x="111" y="50"/>
                </a:cubicBezTo>
                <a:cubicBezTo>
                  <a:pt x="111" y="50"/>
                  <a:pt x="112" y="50"/>
                  <a:pt x="112" y="50"/>
                </a:cubicBezTo>
                <a:cubicBezTo>
                  <a:pt x="113" y="50"/>
                  <a:pt x="113" y="51"/>
                  <a:pt x="114" y="51"/>
                </a:cubicBezTo>
                <a:cubicBezTo>
                  <a:pt x="114" y="51"/>
                  <a:pt x="114" y="52"/>
                  <a:pt x="114" y="52"/>
                </a:cubicBezTo>
                <a:cubicBezTo>
                  <a:pt x="114" y="52"/>
                  <a:pt x="114" y="52"/>
                  <a:pt x="114" y="52"/>
                </a:cubicBezTo>
                <a:cubicBezTo>
                  <a:pt x="115" y="52"/>
                  <a:pt x="116" y="53"/>
                  <a:pt x="117" y="54"/>
                </a:cubicBezTo>
                <a:cubicBezTo>
                  <a:pt x="117" y="54"/>
                  <a:pt x="117" y="54"/>
                  <a:pt x="117" y="54"/>
                </a:cubicBezTo>
                <a:cubicBezTo>
                  <a:pt x="118" y="54"/>
                  <a:pt x="118" y="54"/>
                  <a:pt x="118" y="54"/>
                </a:cubicBezTo>
                <a:cubicBezTo>
                  <a:pt x="118" y="54"/>
                  <a:pt x="118" y="54"/>
                  <a:pt x="118" y="54"/>
                </a:cubicBezTo>
                <a:cubicBezTo>
                  <a:pt x="119" y="54"/>
                  <a:pt x="119" y="54"/>
                  <a:pt x="119" y="54"/>
                </a:cubicBezTo>
                <a:cubicBezTo>
                  <a:pt x="119" y="54"/>
                  <a:pt x="120" y="54"/>
                  <a:pt x="120" y="55"/>
                </a:cubicBezTo>
                <a:cubicBezTo>
                  <a:pt x="121" y="55"/>
                  <a:pt x="121" y="55"/>
                  <a:pt x="121" y="55"/>
                </a:cubicBezTo>
                <a:cubicBezTo>
                  <a:pt x="121" y="56"/>
                  <a:pt x="121" y="56"/>
                  <a:pt x="121" y="57"/>
                </a:cubicBezTo>
                <a:cubicBezTo>
                  <a:pt x="121" y="57"/>
                  <a:pt x="121" y="57"/>
                  <a:pt x="121" y="57"/>
                </a:cubicBezTo>
                <a:cubicBezTo>
                  <a:pt x="121" y="57"/>
                  <a:pt x="121" y="57"/>
                  <a:pt x="121" y="57"/>
                </a:cubicBezTo>
                <a:cubicBezTo>
                  <a:pt x="120" y="57"/>
                  <a:pt x="120" y="57"/>
                  <a:pt x="120" y="57"/>
                </a:cubicBezTo>
                <a:cubicBezTo>
                  <a:pt x="120" y="57"/>
                  <a:pt x="120" y="57"/>
                  <a:pt x="120" y="57"/>
                </a:cubicBezTo>
                <a:cubicBezTo>
                  <a:pt x="120" y="58"/>
                  <a:pt x="120" y="58"/>
                  <a:pt x="120" y="58"/>
                </a:cubicBezTo>
                <a:cubicBezTo>
                  <a:pt x="120" y="58"/>
                  <a:pt x="120" y="59"/>
                  <a:pt x="120" y="59"/>
                </a:cubicBezTo>
                <a:cubicBezTo>
                  <a:pt x="121" y="59"/>
                  <a:pt x="121" y="59"/>
                  <a:pt x="121" y="59"/>
                </a:cubicBezTo>
                <a:cubicBezTo>
                  <a:pt x="121" y="60"/>
                  <a:pt x="122" y="60"/>
                  <a:pt x="122" y="60"/>
                </a:cubicBezTo>
                <a:cubicBezTo>
                  <a:pt x="122" y="60"/>
                  <a:pt x="122" y="60"/>
                  <a:pt x="122" y="60"/>
                </a:cubicBezTo>
                <a:cubicBezTo>
                  <a:pt x="122" y="61"/>
                  <a:pt x="122" y="61"/>
                  <a:pt x="122" y="61"/>
                </a:cubicBezTo>
                <a:cubicBezTo>
                  <a:pt x="122" y="61"/>
                  <a:pt x="122" y="61"/>
                  <a:pt x="122" y="61"/>
                </a:cubicBezTo>
                <a:cubicBezTo>
                  <a:pt x="122" y="61"/>
                  <a:pt x="122" y="61"/>
                  <a:pt x="122" y="61"/>
                </a:cubicBezTo>
                <a:cubicBezTo>
                  <a:pt x="122" y="62"/>
                  <a:pt x="122" y="62"/>
                  <a:pt x="122" y="62"/>
                </a:cubicBezTo>
                <a:cubicBezTo>
                  <a:pt x="121" y="62"/>
                  <a:pt x="121" y="62"/>
                  <a:pt x="121" y="62"/>
                </a:cubicBezTo>
                <a:cubicBezTo>
                  <a:pt x="121" y="62"/>
                  <a:pt x="121" y="62"/>
                  <a:pt x="121" y="62"/>
                </a:cubicBezTo>
                <a:cubicBezTo>
                  <a:pt x="121" y="62"/>
                  <a:pt x="120" y="62"/>
                  <a:pt x="120" y="62"/>
                </a:cubicBezTo>
                <a:cubicBezTo>
                  <a:pt x="120" y="62"/>
                  <a:pt x="120" y="62"/>
                  <a:pt x="120" y="62"/>
                </a:cubicBezTo>
                <a:cubicBezTo>
                  <a:pt x="120" y="62"/>
                  <a:pt x="120" y="62"/>
                  <a:pt x="120" y="62"/>
                </a:cubicBezTo>
                <a:cubicBezTo>
                  <a:pt x="121" y="62"/>
                  <a:pt x="121" y="62"/>
                  <a:pt x="121" y="62"/>
                </a:cubicBezTo>
                <a:cubicBezTo>
                  <a:pt x="121" y="62"/>
                  <a:pt x="121" y="62"/>
                  <a:pt x="121" y="62"/>
                </a:cubicBezTo>
                <a:cubicBezTo>
                  <a:pt x="121" y="62"/>
                  <a:pt x="121" y="62"/>
                  <a:pt x="121" y="62"/>
                </a:cubicBezTo>
                <a:cubicBezTo>
                  <a:pt x="121" y="62"/>
                  <a:pt x="121" y="62"/>
                  <a:pt x="122" y="63"/>
                </a:cubicBezTo>
                <a:cubicBezTo>
                  <a:pt x="122" y="63"/>
                  <a:pt x="122" y="63"/>
                  <a:pt x="122" y="63"/>
                </a:cubicBezTo>
                <a:cubicBezTo>
                  <a:pt x="122" y="63"/>
                  <a:pt x="122" y="63"/>
                  <a:pt x="122" y="63"/>
                </a:cubicBezTo>
                <a:cubicBezTo>
                  <a:pt x="122" y="63"/>
                  <a:pt x="122" y="64"/>
                  <a:pt x="122" y="64"/>
                </a:cubicBezTo>
                <a:cubicBezTo>
                  <a:pt x="122" y="64"/>
                  <a:pt x="122" y="64"/>
                  <a:pt x="122" y="64"/>
                </a:cubicBezTo>
                <a:cubicBezTo>
                  <a:pt x="122" y="64"/>
                  <a:pt x="122" y="64"/>
                  <a:pt x="122" y="64"/>
                </a:cubicBezTo>
                <a:cubicBezTo>
                  <a:pt x="122" y="63"/>
                  <a:pt x="122" y="63"/>
                  <a:pt x="123" y="63"/>
                </a:cubicBezTo>
                <a:cubicBezTo>
                  <a:pt x="123" y="63"/>
                  <a:pt x="123" y="63"/>
                  <a:pt x="123" y="62"/>
                </a:cubicBezTo>
                <a:cubicBezTo>
                  <a:pt x="123" y="62"/>
                  <a:pt x="123" y="62"/>
                  <a:pt x="123" y="62"/>
                </a:cubicBezTo>
                <a:cubicBezTo>
                  <a:pt x="123" y="62"/>
                  <a:pt x="123" y="62"/>
                  <a:pt x="123" y="62"/>
                </a:cubicBezTo>
                <a:cubicBezTo>
                  <a:pt x="123" y="62"/>
                  <a:pt x="123" y="62"/>
                  <a:pt x="123" y="62"/>
                </a:cubicBezTo>
                <a:cubicBezTo>
                  <a:pt x="123" y="62"/>
                  <a:pt x="123" y="62"/>
                  <a:pt x="123" y="61"/>
                </a:cubicBezTo>
                <a:cubicBezTo>
                  <a:pt x="123" y="61"/>
                  <a:pt x="123" y="61"/>
                  <a:pt x="123" y="61"/>
                </a:cubicBezTo>
                <a:cubicBezTo>
                  <a:pt x="123" y="61"/>
                  <a:pt x="123" y="61"/>
                  <a:pt x="123" y="61"/>
                </a:cubicBezTo>
                <a:cubicBezTo>
                  <a:pt x="123" y="60"/>
                  <a:pt x="123" y="60"/>
                  <a:pt x="123" y="60"/>
                </a:cubicBezTo>
                <a:cubicBezTo>
                  <a:pt x="123" y="60"/>
                  <a:pt x="123" y="59"/>
                  <a:pt x="123" y="59"/>
                </a:cubicBezTo>
                <a:cubicBezTo>
                  <a:pt x="123" y="59"/>
                  <a:pt x="123" y="58"/>
                  <a:pt x="123" y="58"/>
                </a:cubicBezTo>
                <a:cubicBezTo>
                  <a:pt x="123" y="57"/>
                  <a:pt x="123" y="57"/>
                  <a:pt x="123" y="56"/>
                </a:cubicBezTo>
                <a:cubicBezTo>
                  <a:pt x="123" y="56"/>
                  <a:pt x="124" y="56"/>
                  <a:pt x="124" y="56"/>
                </a:cubicBezTo>
                <a:cubicBezTo>
                  <a:pt x="124" y="56"/>
                  <a:pt x="125" y="55"/>
                  <a:pt x="125" y="55"/>
                </a:cubicBezTo>
                <a:cubicBezTo>
                  <a:pt x="126" y="55"/>
                  <a:pt x="126" y="55"/>
                  <a:pt x="127" y="55"/>
                </a:cubicBezTo>
                <a:cubicBezTo>
                  <a:pt x="127" y="55"/>
                  <a:pt x="128" y="54"/>
                  <a:pt x="128" y="54"/>
                </a:cubicBezTo>
                <a:cubicBezTo>
                  <a:pt x="128" y="54"/>
                  <a:pt x="129" y="54"/>
                  <a:pt x="129" y="53"/>
                </a:cubicBezTo>
                <a:cubicBezTo>
                  <a:pt x="129" y="53"/>
                  <a:pt x="129" y="53"/>
                  <a:pt x="129" y="53"/>
                </a:cubicBezTo>
                <a:cubicBezTo>
                  <a:pt x="129" y="53"/>
                  <a:pt x="129" y="53"/>
                  <a:pt x="129" y="53"/>
                </a:cubicBezTo>
                <a:cubicBezTo>
                  <a:pt x="129" y="53"/>
                  <a:pt x="129" y="52"/>
                  <a:pt x="129" y="52"/>
                </a:cubicBezTo>
                <a:cubicBezTo>
                  <a:pt x="129" y="52"/>
                  <a:pt x="129" y="52"/>
                  <a:pt x="129" y="52"/>
                </a:cubicBezTo>
                <a:cubicBezTo>
                  <a:pt x="129" y="52"/>
                  <a:pt x="129" y="51"/>
                  <a:pt x="129" y="51"/>
                </a:cubicBezTo>
                <a:cubicBezTo>
                  <a:pt x="129" y="51"/>
                  <a:pt x="129" y="51"/>
                  <a:pt x="129" y="50"/>
                </a:cubicBezTo>
                <a:cubicBezTo>
                  <a:pt x="129" y="50"/>
                  <a:pt x="128" y="49"/>
                  <a:pt x="128" y="49"/>
                </a:cubicBezTo>
                <a:cubicBezTo>
                  <a:pt x="128" y="49"/>
                  <a:pt x="128" y="48"/>
                  <a:pt x="127" y="48"/>
                </a:cubicBezTo>
                <a:cubicBezTo>
                  <a:pt x="127" y="48"/>
                  <a:pt x="128" y="47"/>
                  <a:pt x="128" y="47"/>
                </a:cubicBezTo>
                <a:cubicBezTo>
                  <a:pt x="128" y="47"/>
                  <a:pt x="128" y="47"/>
                  <a:pt x="128" y="47"/>
                </a:cubicBezTo>
                <a:cubicBezTo>
                  <a:pt x="128" y="47"/>
                  <a:pt x="129" y="47"/>
                  <a:pt x="129" y="46"/>
                </a:cubicBezTo>
                <a:cubicBezTo>
                  <a:pt x="129" y="46"/>
                  <a:pt x="129" y="46"/>
                  <a:pt x="129" y="46"/>
                </a:cubicBezTo>
                <a:cubicBezTo>
                  <a:pt x="129" y="46"/>
                  <a:pt x="129" y="46"/>
                  <a:pt x="129" y="46"/>
                </a:cubicBezTo>
                <a:cubicBezTo>
                  <a:pt x="129" y="46"/>
                  <a:pt x="129" y="46"/>
                  <a:pt x="129" y="46"/>
                </a:cubicBezTo>
                <a:cubicBezTo>
                  <a:pt x="129" y="45"/>
                  <a:pt x="129" y="45"/>
                  <a:pt x="130" y="45"/>
                </a:cubicBezTo>
                <a:cubicBezTo>
                  <a:pt x="130" y="45"/>
                  <a:pt x="130" y="45"/>
                  <a:pt x="130" y="44"/>
                </a:cubicBezTo>
                <a:cubicBezTo>
                  <a:pt x="130" y="44"/>
                  <a:pt x="130" y="44"/>
                  <a:pt x="130" y="44"/>
                </a:cubicBezTo>
                <a:cubicBezTo>
                  <a:pt x="130" y="44"/>
                  <a:pt x="130" y="44"/>
                  <a:pt x="130" y="43"/>
                </a:cubicBezTo>
                <a:cubicBezTo>
                  <a:pt x="130" y="43"/>
                  <a:pt x="130" y="43"/>
                  <a:pt x="130" y="43"/>
                </a:cubicBezTo>
                <a:cubicBezTo>
                  <a:pt x="130" y="43"/>
                  <a:pt x="130" y="42"/>
                  <a:pt x="130" y="42"/>
                </a:cubicBezTo>
                <a:cubicBezTo>
                  <a:pt x="130" y="42"/>
                  <a:pt x="130" y="42"/>
                  <a:pt x="130" y="42"/>
                </a:cubicBezTo>
                <a:cubicBezTo>
                  <a:pt x="130" y="42"/>
                  <a:pt x="130" y="42"/>
                  <a:pt x="130" y="42"/>
                </a:cubicBezTo>
                <a:cubicBezTo>
                  <a:pt x="130" y="42"/>
                  <a:pt x="131" y="42"/>
                  <a:pt x="131" y="42"/>
                </a:cubicBezTo>
                <a:cubicBezTo>
                  <a:pt x="130" y="41"/>
                  <a:pt x="130" y="41"/>
                  <a:pt x="130" y="41"/>
                </a:cubicBezTo>
                <a:cubicBezTo>
                  <a:pt x="130" y="40"/>
                  <a:pt x="131" y="39"/>
                  <a:pt x="132" y="39"/>
                </a:cubicBezTo>
                <a:cubicBezTo>
                  <a:pt x="132" y="39"/>
                  <a:pt x="132" y="39"/>
                  <a:pt x="132" y="39"/>
                </a:cubicBezTo>
                <a:cubicBezTo>
                  <a:pt x="132" y="39"/>
                  <a:pt x="132" y="39"/>
                  <a:pt x="132" y="39"/>
                </a:cubicBezTo>
                <a:cubicBezTo>
                  <a:pt x="132" y="39"/>
                  <a:pt x="131" y="39"/>
                  <a:pt x="131" y="38"/>
                </a:cubicBezTo>
                <a:cubicBezTo>
                  <a:pt x="131" y="38"/>
                  <a:pt x="131" y="38"/>
                  <a:pt x="131" y="38"/>
                </a:cubicBezTo>
                <a:cubicBezTo>
                  <a:pt x="131" y="38"/>
                  <a:pt x="131" y="38"/>
                  <a:pt x="131" y="38"/>
                </a:cubicBezTo>
                <a:cubicBezTo>
                  <a:pt x="131" y="38"/>
                  <a:pt x="131" y="38"/>
                  <a:pt x="131" y="37"/>
                </a:cubicBezTo>
                <a:cubicBezTo>
                  <a:pt x="131" y="37"/>
                  <a:pt x="131" y="37"/>
                  <a:pt x="131" y="37"/>
                </a:cubicBezTo>
                <a:cubicBezTo>
                  <a:pt x="132" y="37"/>
                  <a:pt x="132" y="37"/>
                  <a:pt x="132" y="37"/>
                </a:cubicBezTo>
                <a:cubicBezTo>
                  <a:pt x="132" y="37"/>
                  <a:pt x="132" y="37"/>
                  <a:pt x="132" y="37"/>
                </a:cubicBezTo>
                <a:cubicBezTo>
                  <a:pt x="133" y="36"/>
                  <a:pt x="133" y="36"/>
                  <a:pt x="133" y="36"/>
                </a:cubicBezTo>
                <a:cubicBezTo>
                  <a:pt x="134" y="36"/>
                  <a:pt x="134" y="36"/>
                  <a:pt x="134" y="36"/>
                </a:cubicBezTo>
                <a:cubicBezTo>
                  <a:pt x="133" y="36"/>
                  <a:pt x="133" y="36"/>
                  <a:pt x="133" y="36"/>
                </a:cubicBezTo>
                <a:cubicBezTo>
                  <a:pt x="133" y="36"/>
                  <a:pt x="132" y="35"/>
                  <a:pt x="132" y="35"/>
                </a:cubicBezTo>
                <a:cubicBezTo>
                  <a:pt x="132" y="35"/>
                  <a:pt x="132" y="34"/>
                  <a:pt x="133" y="34"/>
                </a:cubicBezTo>
                <a:cubicBezTo>
                  <a:pt x="133" y="34"/>
                  <a:pt x="133" y="34"/>
                  <a:pt x="133" y="33"/>
                </a:cubicBezTo>
                <a:cubicBezTo>
                  <a:pt x="133" y="33"/>
                  <a:pt x="133" y="33"/>
                  <a:pt x="134" y="33"/>
                </a:cubicBezTo>
                <a:cubicBezTo>
                  <a:pt x="134" y="33"/>
                  <a:pt x="134" y="33"/>
                  <a:pt x="134" y="33"/>
                </a:cubicBezTo>
                <a:cubicBezTo>
                  <a:pt x="134" y="33"/>
                  <a:pt x="134" y="33"/>
                  <a:pt x="135" y="33"/>
                </a:cubicBezTo>
                <a:cubicBezTo>
                  <a:pt x="135" y="33"/>
                  <a:pt x="135" y="33"/>
                  <a:pt x="135" y="33"/>
                </a:cubicBezTo>
                <a:cubicBezTo>
                  <a:pt x="135" y="33"/>
                  <a:pt x="135" y="33"/>
                  <a:pt x="135" y="33"/>
                </a:cubicBezTo>
                <a:cubicBezTo>
                  <a:pt x="135" y="33"/>
                  <a:pt x="136" y="33"/>
                  <a:pt x="136" y="33"/>
                </a:cubicBezTo>
                <a:cubicBezTo>
                  <a:pt x="136" y="33"/>
                  <a:pt x="136" y="33"/>
                  <a:pt x="136" y="33"/>
                </a:cubicBezTo>
                <a:cubicBezTo>
                  <a:pt x="136" y="33"/>
                  <a:pt x="136" y="33"/>
                  <a:pt x="136" y="33"/>
                </a:cubicBezTo>
                <a:cubicBezTo>
                  <a:pt x="136" y="33"/>
                  <a:pt x="137" y="33"/>
                  <a:pt x="137" y="33"/>
                </a:cubicBezTo>
                <a:cubicBezTo>
                  <a:pt x="137" y="33"/>
                  <a:pt x="137" y="33"/>
                  <a:pt x="137" y="33"/>
                </a:cubicBezTo>
                <a:cubicBezTo>
                  <a:pt x="137" y="33"/>
                  <a:pt x="137" y="33"/>
                  <a:pt x="137" y="33"/>
                </a:cubicBezTo>
                <a:cubicBezTo>
                  <a:pt x="137" y="33"/>
                  <a:pt x="138" y="33"/>
                  <a:pt x="138" y="33"/>
                </a:cubicBezTo>
                <a:cubicBezTo>
                  <a:pt x="138" y="33"/>
                  <a:pt x="138" y="33"/>
                  <a:pt x="138" y="33"/>
                </a:cubicBezTo>
                <a:cubicBezTo>
                  <a:pt x="138" y="33"/>
                  <a:pt x="138" y="33"/>
                  <a:pt x="138" y="33"/>
                </a:cubicBezTo>
                <a:cubicBezTo>
                  <a:pt x="138" y="33"/>
                  <a:pt x="138" y="33"/>
                  <a:pt x="138" y="33"/>
                </a:cubicBezTo>
                <a:cubicBezTo>
                  <a:pt x="138" y="32"/>
                  <a:pt x="138" y="32"/>
                  <a:pt x="138" y="32"/>
                </a:cubicBezTo>
                <a:cubicBezTo>
                  <a:pt x="139" y="32"/>
                  <a:pt x="139" y="32"/>
                  <a:pt x="140" y="31"/>
                </a:cubicBezTo>
                <a:cubicBezTo>
                  <a:pt x="140" y="31"/>
                  <a:pt x="140" y="31"/>
                  <a:pt x="140" y="31"/>
                </a:cubicBezTo>
                <a:cubicBezTo>
                  <a:pt x="140" y="31"/>
                  <a:pt x="140" y="31"/>
                  <a:pt x="140" y="31"/>
                </a:cubicBezTo>
                <a:cubicBezTo>
                  <a:pt x="140" y="31"/>
                  <a:pt x="140" y="31"/>
                  <a:pt x="140" y="31"/>
                </a:cubicBezTo>
                <a:cubicBezTo>
                  <a:pt x="140" y="31"/>
                  <a:pt x="141" y="31"/>
                  <a:pt x="141" y="30"/>
                </a:cubicBezTo>
                <a:cubicBezTo>
                  <a:pt x="141" y="30"/>
                  <a:pt x="141" y="30"/>
                  <a:pt x="141" y="30"/>
                </a:cubicBezTo>
                <a:cubicBezTo>
                  <a:pt x="141" y="30"/>
                  <a:pt x="141" y="30"/>
                  <a:pt x="142" y="30"/>
                </a:cubicBezTo>
                <a:cubicBezTo>
                  <a:pt x="142" y="30"/>
                  <a:pt x="142" y="30"/>
                  <a:pt x="142" y="30"/>
                </a:cubicBezTo>
                <a:cubicBezTo>
                  <a:pt x="142" y="30"/>
                  <a:pt x="142" y="30"/>
                  <a:pt x="142" y="29"/>
                </a:cubicBezTo>
                <a:cubicBezTo>
                  <a:pt x="142" y="30"/>
                  <a:pt x="141" y="30"/>
                  <a:pt x="141" y="30"/>
                </a:cubicBezTo>
                <a:cubicBezTo>
                  <a:pt x="141" y="30"/>
                  <a:pt x="141" y="30"/>
                  <a:pt x="141" y="30"/>
                </a:cubicBezTo>
                <a:cubicBezTo>
                  <a:pt x="140" y="30"/>
                  <a:pt x="140" y="30"/>
                  <a:pt x="140" y="30"/>
                </a:cubicBezTo>
                <a:cubicBezTo>
                  <a:pt x="140" y="30"/>
                  <a:pt x="140" y="30"/>
                  <a:pt x="140" y="30"/>
                </a:cubicBezTo>
                <a:cubicBezTo>
                  <a:pt x="140" y="30"/>
                  <a:pt x="140" y="30"/>
                  <a:pt x="140" y="30"/>
                </a:cubicBezTo>
                <a:cubicBezTo>
                  <a:pt x="140" y="29"/>
                  <a:pt x="140" y="29"/>
                  <a:pt x="140" y="29"/>
                </a:cubicBezTo>
                <a:cubicBezTo>
                  <a:pt x="140" y="29"/>
                  <a:pt x="140" y="29"/>
                  <a:pt x="140" y="30"/>
                </a:cubicBezTo>
                <a:cubicBezTo>
                  <a:pt x="140" y="30"/>
                  <a:pt x="139" y="30"/>
                  <a:pt x="139" y="30"/>
                </a:cubicBezTo>
                <a:cubicBezTo>
                  <a:pt x="139" y="30"/>
                  <a:pt x="139" y="30"/>
                  <a:pt x="138" y="30"/>
                </a:cubicBezTo>
                <a:cubicBezTo>
                  <a:pt x="138" y="30"/>
                  <a:pt x="138" y="30"/>
                  <a:pt x="138" y="30"/>
                </a:cubicBezTo>
                <a:cubicBezTo>
                  <a:pt x="137" y="30"/>
                  <a:pt x="137" y="30"/>
                  <a:pt x="137" y="30"/>
                </a:cubicBezTo>
                <a:cubicBezTo>
                  <a:pt x="136" y="30"/>
                  <a:pt x="136" y="30"/>
                  <a:pt x="136" y="29"/>
                </a:cubicBezTo>
                <a:cubicBezTo>
                  <a:pt x="136" y="29"/>
                  <a:pt x="136" y="28"/>
                  <a:pt x="136" y="28"/>
                </a:cubicBezTo>
                <a:cubicBezTo>
                  <a:pt x="137" y="28"/>
                  <a:pt x="137" y="28"/>
                  <a:pt x="137" y="28"/>
                </a:cubicBezTo>
                <a:cubicBezTo>
                  <a:pt x="137" y="27"/>
                  <a:pt x="137" y="27"/>
                  <a:pt x="138" y="27"/>
                </a:cubicBezTo>
                <a:cubicBezTo>
                  <a:pt x="138" y="27"/>
                  <a:pt x="138" y="27"/>
                  <a:pt x="138" y="27"/>
                </a:cubicBezTo>
                <a:cubicBezTo>
                  <a:pt x="138" y="27"/>
                  <a:pt x="137" y="26"/>
                  <a:pt x="137" y="26"/>
                </a:cubicBezTo>
                <a:cubicBezTo>
                  <a:pt x="137" y="26"/>
                  <a:pt x="137" y="26"/>
                  <a:pt x="137" y="26"/>
                </a:cubicBezTo>
                <a:cubicBezTo>
                  <a:pt x="137" y="26"/>
                  <a:pt x="136" y="27"/>
                  <a:pt x="136" y="27"/>
                </a:cubicBezTo>
                <a:cubicBezTo>
                  <a:pt x="135" y="27"/>
                  <a:pt x="134" y="26"/>
                  <a:pt x="134" y="26"/>
                </a:cubicBezTo>
                <a:cubicBezTo>
                  <a:pt x="134" y="26"/>
                  <a:pt x="135" y="25"/>
                  <a:pt x="135" y="25"/>
                </a:cubicBezTo>
                <a:cubicBezTo>
                  <a:pt x="135" y="25"/>
                  <a:pt x="135" y="25"/>
                  <a:pt x="135" y="25"/>
                </a:cubicBezTo>
                <a:cubicBezTo>
                  <a:pt x="135" y="25"/>
                  <a:pt x="135" y="25"/>
                  <a:pt x="135" y="25"/>
                </a:cubicBezTo>
                <a:cubicBezTo>
                  <a:pt x="135" y="25"/>
                  <a:pt x="136" y="25"/>
                  <a:pt x="136" y="25"/>
                </a:cubicBezTo>
                <a:cubicBezTo>
                  <a:pt x="136" y="25"/>
                  <a:pt x="136" y="25"/>
                  <a:pt x="136" y="25"/>
                </a:cubicBezTo>
                <a:cubicBezTo>
                  <a:pt x="136" y="25"/>
                  <a:pt x="136" y="25"/>
                  <a:pt x="136" y="25"/>
                </a:cubicBezTo>
                <a:cubicBezTo>
                  <a:pt x="135" y="25"/>
                  <a:pt x="135" y="25"/>
                  <a:pt x="135" y="25"/>
                </a:cubicBezTo>
                <a:cubicBezTo>
                  <a:pt x="135" y="25"/>
                  <a:pt x="135" y="24"/>
                  <a:pt x="135" y="24"/>
                </a:cubicBezTo>
                <a:cubicBezTo>
                  <a:pt x="135" y="24"/>
                  <a:pt x="135" y="24"/>
                  <a:pt x="135" y="24"/>
                </a:cubicBezTo>
                <a:cubicBezTo>
                  <a:pt x="135" y="24"/>
                  <a:pt x="135" y="24"/>
                  <a:pt x="135" y="24"/>
                </a:cubicBezTo>
                <a:cubicBezTo>
                  <a:pt x="134" y="24"/>
                  <a:pt x="134" y="24"/>
                  <a:pt x="134" y="24"/>
                </a:cubicBezTo>
                <a:cubicBezTo>
                  <a:pt x="134" y="24"/>
                  <a:pt x="134" y="24"/>
                  <a:pt x="134" y="24"/>
                </a:cubicBezTo>
                <a:cubicBezTo>
                  <a:pt x="134" y="24"/>
                  <a:pt x="134" y="25"/>
                  <a:pt x="134" y="25"/>
                </a:cubicBezTo>
                <a:cubicBezTo>
                  <a:pt x="134" y="25"/>
                  <a:pt x="134" y="26"/>
                  <a:pt x="133" y="26"/>
                </a:cubicBezTo>
                <a:cubicBezTo>
                  <a:pt x="133" y="26"/>
                  <a:pt x="133" y="26"/>
                  <a:pt x="133" y="26"/>
                </a:cubicBezTo>
                <a:cubicBezTo>
                  <a:pt x="133" y="26"/>
                  <a:pt x="133" y="26"/>
                  <a:pt x="133" y="27"/>
                </a:cubicBezTo>
                <a:cubicBezTo>
                  <a:pt x="133" y="27"/>
                  <a:pt x="133" y="27"/>
                  <a:pt x="132" y="27"/>
                </a:cubicBezTo>
                <a:cubicBezTo>
                  <a:pt x="132" y="27"/>
                  <a:pt x="132" y="27"/>
                  <a:pt x="132" y="27"/>
                </a:cubicBezTo>
                <a:cubicBezTo>
                  <a:pt x="132" y="27"/>
                  <a:pt x="132" y="27"/>
                  <a:pt x="132" y="27"/>
                </a:cubicBezTo>
                <a:cubicBezTo>
                  <a:pt x="132" y="27"/>
                  <a:pt x="132" y="27"/>
                  <a:pt x="132" y="27"/>
                </a:cubicBezTo>
                <a:cubicBezTo>
                  <a:pt x="132" y="28"/>
                  <a:pt x="132" y="28"/>
                  <a:pt x="132" y="28"/>
                </a:cubicBezTo>
                <a:close/>
                <a:moveTo>
                  <a:pt x="126" y="31"/>
                </a:moveTo>
                <a:cubicBezTo>
                  <a:pt x="126" y="31"/>
                  <a:pt x="126" y="31"/>
                  <a:pt x="126" y="31"/>
                </a:cubicBezTo>
                <a:cubicBezTo>
                  <a:pt x="126" y="31"/>
                  <a:pt x="126" y="31"/>
                  <a:pt x="126" y="31"/>
                </a:cubicBezTo>
                <a:cubicBezTo>
                  <a:pt x="125" y="31"/>
                  <a:pt x="125" y="31"/>
                  <a:pt x="125" y="31"/>
                </a:cubicBezTo>
                <a:cubicBezTo>
                  <a:pt x="125" y="31"/>
                  <a:pt x="125" y="31"/>
                  <a:pt x="125" y="31"/>
                </a:cubicBezTo>
                <a:cubicBezTo>
                  <a:pt x="125" y="31"/>
                  <a:pt x="125" y="31"/>
                  <a:pt x="126" y="31"/>
                </a:cubicBezTo>
                <a:cubicBezTo>
                  <a:pt x="126" y="31"/>
                  <a:pt x="126" y="31"/>
                  <a:pt x="126" y="31"/>
                </a:cubicBezTo>
                <a:cubicBezTo>
                  <a:pt x="126" y="31"/>
                  <a:pt x="126" y="31"/>
                  <a:pt x="126" y="31"/>
                </a:cubicBezTo>
                <a:cubicBezTo>
                  <a:pt x="126" y="31"/>
                  <a:pt x="126" y="31"/>
                  <a:pt x="126" y="31"/>
                </a:cubicBezTo>
                <a:close/>
                <a:moveTo>
                  <a:pt x="129" y="14"/>
                </a:moveTo>
                <a:cubicBezTo>
                  <a:pt x="129" y="14"/>
                  <a:pt x="129" y="14"/>
                  <a:pt x="129" y="14"/>
                </a:cubicBezTo>
                <a:cubicBezTo>
                  <a:pt x="129" y="14"/>
                  <a:pt x="130" y="15"/>
                  <a:pt x="129" y="15"/>
                </a:cubicBezTo>
                <a:cubicBezTo>
                  <a:pt x="129" y="15"/>
                  <a:pt x="129" y="15"/>
                  <a:pt x="129" y="15"/>
                </a:cubicBezTo>
                <a:cubicBezTo>
                  <a:pt x="129" y="15"/>
                  <a:pt x="130" y="15"/>
                  <a:pt x="130" y="15"/>
                </a:cubicBezTo>
                <a:cubicBezTo>
                  <a:pt x="130" y="15"/>
                  <a:pt x="130" y="15"/>
                  <a:pt x="131" y="15"/>
                </a:cubicBezTo>
                <a:cubicBezTo>
                  <a:pt x="131" y="15"/>
                  <a:pt x="131" y="15"/>
                  <a:pt x="131" y="15"/>
                </a:cubicBezTo>
                <a:cubicBezTo>
                  <a:pt x="131" y="15"/>
                  <a:pt x="131" y="15"/>
                  <a:pt x="131" y="15"/>
                </a:cubicBezTo>
                <a:cubicBezTo>
                  <a:pt x="131" y="15"/>
                  <a:pt x="131" y="15"/>
                  <a:pt x="131" y="15"/>
                </a:cubicBezTo>
                <a:cubicBezTo>
                  <a:pt x="131" y="14"/>
                  <a:pt x="131" y="14"/>
                  <a:pt x="131" y="14"/>
                </a:cubicBezTo>
                <a:cubicBezTo>
                  <a:pt x="130" y="14"/>
                  <a:pt x="130" y="14"/>
                  <a:pt x="130" y="14"/>
                </a:cubicBezTo>
                <a:cubicBezTo>
                  <a:pt x="129" y="14"/>
                  <a:pt x="129" y="14"/>
                  <a:pt x="129" y="14"/>
                </a:cubicBezTo>
                <a:cubicBezTo>
                  <a:pt x="129" y="14"/>
                  <a:pt x="129" y="14"/>
                  <a:pt x="129" y="14"/>
                </a:cubicBezTo>
                <a:cubicBezTo>
                  <a:pt x="129" y="14"/>
                  <a:pt x="129" y="14"/>
                  <a:pt x="129" y="14"/>
                </a:cubicBezTo>
                <a:close/>
                <a:moveTo>
                  <a:pt x="127" y="13"/>
                </a:moveTo>
                <a:cubicBezTo>
                  <a:pt x="128" y="13"/>
                  <a:pt x="128" y="13"/>
                  <a:pt x="128" y="13"/>
                </a:cubicBezTo>
                <a:cubicBezTo>
                  <a:pt x="128" y="13"/>
                  <a:pt x="128" y="13"/>
                  <a:pt x="128" y="13"/>
                </a:cubicBezTo>
                <a:cubicBezTo>
                  <a:pt x="128" y="13"/>
                  <a:pt x="128" y="13"/>
                  <a:pt x="128" y="13"/>
                </a:cubicBezTo>
                <a:cubicBezTo>
                  <a:pt x="128" y="12"/>
                  <a:pt x="128" y="11"/>
                  <a:pt x="129" y="11"/>
                </a:cubicBezTo>
                <a:cubicBezTo>
                  <a:pt x="129" y="11"/>
                  <a:pt x="129" y="11"/>
                  <a:pt x="129" y="11"/>
                </a:cubicBezTo>
                <a:cubicBezTo>
                  <a:pt x="129" y="11"/>
                  <a:pt x="128" y="11"/>
                  <a:pt x="128" y="11"/>
                </a:cubicBezTo>
                <a:cubicBezTo>
                  <a:pt x="128" y="11"/>
                  <a:pt x="128" y="11"/>
                  <a:pt x="128" y="11"/>
                </a:cubicBezTo>
                <a:cubicBezTo>
                  <a:pt x="128" y="11"/>
                  <a:pt x="128" y="11"/>
                  <a:pt x="128" y="11"/>
                </a:cubicBezTo>
                <a:cubicBezTo>
                  <a:pt x="128" y="12"/>
                  <a:pt x="128" y="12"/>
                  <a:pt x="128" y="12"/>
                </a:cubicBezTo>
                <a:cubicBezTo>
                  <a:pt x="128" y="12"/>
                  <a:pt x="128" y="12"/>
                  <a:pt x="128" y="12"/>
                </a:cubicBezTo>
                <a:cubicBezTo>
                  <a:pt x="128" y="13"/>
                  <a:pt x="128" y="13"/>
                  <a:pt x="128" y="13"/>
                </a:cubicBezTo>
                <a:lnTo>
                  <a:pt x="127" y="13"/>
                </a:lnTo>
                <a:close/>
                <a:moveTo>
                  <a:pt x="126" y="10"/>
                </a:moveTo>
                <a:cubicBezTo>
                  <a:pt x="126" y="10"/>
                  <a:pt x="126" y="10"/>
                  <a:pt x="126" y="10"/>
                </a:cubicBezTo>
                <a:cubicBezTo>
                  <a:pt x="126" y="10"/>
                  <a:pt x="126" y="10"/>
                  <a:pt x="126" y="10"/>
                </a:cubicBezTo>
                <a:cubicBezTo>
                  <a:pt x="126" y="10"/>
                  <a:pt x="126" y="10"/>
                  <a:pt x="126" y="10"/>
                </a:cubicBezTo>
                <a:cubicBezTo>
                  <a:pt x="126" y="10"/>
                  <a:pt x="126" y="10"/>
                  <a:pt x="126" y="10"/>
                </a:cubicBezTo>
                <a:cubicBezTo>
                  <a:pt x="126" y="10"/>
                  <a:pt x="126" y="10"/>
                  <a:pt x="126" y="10"/>
                </a:cubicBezTo>
                <a:close/>
                <a:moveTo>
                  <a:pt x="125" y="17"/>
                </a:moveTo>
                <a:cubicBezTo>
                  <a:pt x="125" y="17"/>
                  <a:pt x="124" y="17"/>
                  <a:pt x="124" y="17"/>
                </a:cubicBezTo>
                <a:cubicBezTo>
                  <a:pt x="124" y="17"/>
                  <a:pt x="124" y="16"/>
                  <a:pt x="124" y="16"/>
                </a:cubicBezTo>
                <a:cubicBezTo>
                  <a:pt x="124" y="17"/>
                  <a:pt x="124" y="17"/>
                  <a:pt x="124" y="17"/>
                </a:cubicBezTo>
                <a:cubicBezTo>
                  <a:pt x="124" y="17"/>
                  <a:pt x="124" y="17"/>
                  <a:pt x="124" y="17"/>
                </a:cubicBezTo>
                <a:cubicBezTo>
                  <a:pt x="124" y="17"/>
                  <a:pt x="124" y="17"/>
                  <a:pt x="123" y="17"/>
                </a:cubicBezTo>
                <a:cubicBezTo>
                  <a:pt x="123" y="17"/>
                  <a:pt x="123" y="17"/>
                  <a:pt x="123" y="17"/>
                </a:cubicBezTo>
                <a:cubicBezTo>
                  <a:pt x="123" y="17"/>
                  <a:pt x="123" y="17"/>
                  <a:pt x="123" y="17"/>
                </a:cubicBezTo>
                <a:cubicBezTo>
                  <a:pt x="123" y="17"/>
                  <a:pt x="123" y="17"/>
                  <a:pt x="123" y="17"/>
                </a:cubicBezTo>
                <a:cubicBezTo>
                  <a:pt x="123" y="18"/>
                  <a:pt x="123" y="18"/>
                  <a:pt x="123" y="18"/>
                </a:cubicBezTo>
                <a:cubicBezTo>
                  <a:pt x="123" y="18"/>
                  <a:pt x="123" y="19"/>
                  <a:pt x="123" y="19"/>
                </a:cubicBezTo>
                <a:cubicBezTo>
                  <a:pt x="123" y="19"/>
                  <a:pt x="123" y="19"/>
                  <a:pt x="123" y="19"/>
                </a:cubicBezTo>
                <a:cubicBezTo>
                  <a:pt x="123" y="20"/>
                  <a:pt x="123" y="20"/>
                  <a:pt x="123" y="20"/>
                </a:cubicBezTo>
                <a:cubicBezTo>
                  <a:pt x="123" y="20"/>
                  <a:pt x="123" y="20"/>
                  <a:pt x="123" y="20"/>
                </a:cubicBezTo>
                <a:cubicBezTo>
                  <a:pt x="123" y="20"/>
                  <a:pt x="123" y="20"/>
                  <a:pt x="123" y="20"/>
                </a:cubicBezTo>
                <a:cubicBezTo>
                  <a:pt x="123" y="20"/>
                  <a:pt x="123" y="20"/>
                  <a:pt x="123" y="20"/>
                </a:cubicBezTo>
                <a:cubicBezTo>
                  <a:pt x="123" y="20"/>
                  <a:pt x="123" y="20"/>
                  <a:pt x="123" y="20"/>
                </a:cubicBezTo>
                <a:cubicBezTo>
                  <a:pt x="123" y="21"/>
                  <a:pt x="123" y="21"/>
                  <a:pt x="123" y="21"/>
                </a:cubicBezTo>
                <a:cubicBezTo>
                  <a:pt x="123" y="21"/>
                  <a:pt x="123" y="22"/>
                  <a:pt x="122" y="22"/>
                </a:cubicBezTo>
                <a:cubicBezTo>
                  <a:pt x="122" y="22"/>
                  <a:pt x="122" y="22"/>
                  <a:pt x="122" y="22"/>
                </a:cubicBezTo>
                <a:cubicBezTo>
                  <a:pt x="123" y="22"/>
                  <a:pt x="123" y="22"/>
                  <a:pt x="123" y="22"/>
                </a:cubicBezTo>
                <a:cubicBezTo>
                  <a:pt x="123" y="22"/>
                  <a:pt x="123" y="22"/>
                  <a:pt x="123" y="22"/>
                </a:cubicBezTo>
                <a:cubicBezTo>
                  <a:pt x="123" y="22"/>
                  <a:pt x="123" y="22"/>
                  <a:pt x="123" y="22"/>
                </a:cubicBezTo>
                <a:cubicBezTo>
                  <a:pt x="123" y="22"/>
                  <a:pt x="123" y="22"/>
                  <a:pt x="123" y="23"/>
                </a:cubicBezTo>
                <a:cubicBezTo>
                  <a:pt x="124" y="22"/>
                  <a:pt x="124" y="23"/>
                  <a:pt x="125" y="23"/>
                </a:cubicBezTo>
                <a:cubicBezTo>
                  <a:pt x="125" y="23"/>
                  <a:pt x="125" y="23"/>
                  <a:pt x="125" y="23"/>
                </a:cubicBezTo>
                <a:cubicBezTo>
                  <a:pt x="125" y="24"/>
                  <a:pt x="125" y="24"/>
                  <a:pt x="125" y="24"/>
                </a:cubicBezTo>
                <a:cubicBezTo>
                  <a:pt x="125" y="25"/>
                  <a:pt x="125" y="25"/>
                  <a:pt x="125" y="25"/>
                </a:cubicBezTo>
                <a:cubicBezTo>
                  <a:pt x="125" y="25"/>
                  <a:pt x="125" y="25"/>
                  <a:pt x="125" y="25"/>
                </a:cubicBezTo>
                <a:cubicBezTo>
                  <a:pt x="125" y="25"/>
                  <a:pt x="126" y="25"/>
                  <a:pt x="126" y="25"/>
                </a:cubicBezTo>
                <a:cubicBezTo>
                  <a:pt x="126" y="25"/>
                  <a:pt x="126" y="25"/>
                  <a:pt x="126" y="25"/>
                </a:cubicBezTo>
                <a:cubicBezTo>
                  <a:pt x="127" y="25"/>
                  <a:pt x="127" y="25"/>
                  <a:pt x="127" y="25"/>
                </a:cubicBezTo>
                <a:cubicBezTo>
                  <a:pt x="126" y="25"/>
                  <a:pt x="126" y="25"/>
                  <a:pt x="126" y="25"/>
                </a:cubicBezTo>
                <a:cubicBezTo>
                  <a:pt x="126" y="25"/>
                  <a:pt x="126" y="25"/>
                  <a:pt x="126" y="25"/>
                </a:cubicBezTo>
                <a:cubicBezTo>
                  <a:pt x="127" y="25"/>
                  <a:pt x="127" y="24"/>
                  <a:pt x="128" y="24"/>
                </a:cubicBezTo>
                <a:cubicBezTo>
                  <a:pt x="128" y="24"/>
                  <a:pt x="128" y="24"/>
                  <a:pt x="128" y="24"/>
                </a:cubicBezTo>
                <a:cubicBezTo>
                  <a:pt x="128" y="24"/>
                  <a:pt x="128" y="24"/>
                  <a:pt x="128" y="24"/>
                </a:cubicBezTo>
                <a:cubicBezTo>
                  <a:pt x="128" y="24"/>
                  <a:pt x="128" y="24"/>
                  <a:pt x="128" y="24"/>
                </a:cubicBezTo>
                <a:cubicBezTo>
                  <a:pt x="128" y="24"/>
                  <a:pt x="128" y="24"/>
                  <a:pt x="128" y="24"/>
                </a:cubicBezTo>
                <a:cubicBezTo>
                  <a:pt x="128" y="24"/>
                  <a:pt x="128" y="24"/>
                  <a:pt x="128" y="24"/>
                </a:cubicBezTo>
                <a:cubicBezTo>
                  <a:pt x="128" y="24"/>
                  <a:pt x="128" y="23"/>
                  <a:pt x="128" y="23"/>
                </a:cubicBezTo>
                <a:cubicBezTo>
                  <a:pt x="128" y="23"/>
                  <a:pt x="128" y="23"/>
                  <a:pt x="128" y="23"/>
                </a:cubicBezTo>
                <a:cubicBezTo>
                  <a:pt x="128" y="23"/>
                  <a:pt x="128" y="23"/>
                  <a:pt x="128" y="23"/>
                </a:cubicBezTo>
                <a:cubicBezTo>
                  <a:pt x="128" y="23"/>
                  <a:pt x="127" y="22"/>
                  <a:pt x="127" y="22"/>
                </a:cubicBezTo>
                <a:cubicBezTo>
                  <a:pt x="127" y="22"/>
                  <a:pt x="127" y="22"/>
                  <a:pt x="127" y="22"/>
                </a:cubicBezTo>
                <a:cubicBezTo>
                  <a:pt x="126" y="22"/>
                  <a:pt x="126" y="22"/>
                  <a:pt x="126" y="22"/>
                </a:cubicBezTo>
                <a:cubicBezTo>
                  <a:pt x="126" y="22"/>
                  <a:pt x="126" y="21"/>
                  <a:pt x="126" y="21"/>
                </a:cubicBezTo>
                <a:cubicBezTo>
                  <a:pt x="125" y="21"/>
                  <a:pt x="125" y="21"/>
                  <a:pt x="125" y="21"/>
                </a:cubicBezTo>
                <a:cubicBezTo>
                  <a:pt x="125" y="21"/>
                  <a:pt x="125" y="21"/>
                  <a:pt x="125" y="21"/>
                </a:cubicBezTo>
                <a:cubicBezTo>
                  <a:pt x="125" y="20"/>
                  <a:pt x="125" y="20"/>
                  <a:pt x="125" y="20"/>
                </a:cubicBezTo>
                <a:cubicBezTo>
                  <a:pt x="125" y="20"/>
                  <a:pt x="125" y="20"/>
                  <a:pt x="125" y="19"/>
                </a:cubicBezTo>
                <a:cubicBezTo>
                  <a:pt x="125" y="19"/>
                  <a:pt x="125" y="19"/>
                  <a:pt x="125" y="19"/>
                </a:cubicBezTo>
                <a:cubicBezTo>
                  <a:pt x="126" y="18"/>
                  <a:pt x="126" y="17"/>
                  <a:pt x="128" y="16"/>
                </a:cubicBezTo>
                <a:cubicBezTo>
                  <a:pt x="128" y="16"/>
                  <a:pt x="128" y="16"/>
                  <a:pt x="128" y="16"/>
                </a:cubicBezTo>
                <a:cubicBezTo>
                  <a:pt x="128" y="16"/>
                  <a:pt x="128" y="16"/>
                  <a:pt x="128" y="16"/>
                </a:cubicBezTo>
                <a:cubicBezTo>
                  <a:pt x="128" y="16"/>
                  <a:pt x="128" y="16"/>
                  <a:pt x="128" y="16"/>
                </a:cubicBezTo>
                <a:cubicBezTo>
                  <a:pt x="127" y="16"/>
                  <a:pt x="127" y="16"/>
                  <a:pt x="127" y="16"/>
                </a:cubicBezTo>
                <a:cubicBezTo>
                  <a:pt x="127" y="16"/>
                  <a:pt x="127" y="16"/>
                  <a:pt x="126" y="16"/>
                </a:cubicBezTo>
                <a:cubicBezTo>
                  <a:pt x="126" y="16"/>
                  <a:pt x="126" y="16"/>
                  <a:pt x="126" y="16"/>
                </a:cubicBezTo>
                <a:cubicBezTo>
                  <a:pt x="126" y="17"/>
                  <a:pt x="125" y="17"/>
                  <a:pt x="125" y="17"/>
                </a:cubicBezTo>
                <a:close/>
                <a:moveTo>
                  <a:pt x="120" y="11"/>
                </a:moveTo>
                <a:cubicBezTo>
                  <a:pt x="119" y="12"/>
                  <a:pt x="119" y="12"/>
                  <a:pt x="119" y="12"/>
                </a:cubicBezTo>
                <a:cubicBezTo>
                  <a:pt x="119" y="12"/>
                  <a:pt x="119" y="12"/>
                  <a:pt x="120" y="12"/>
                </a:cubicBezTo>
                <a:cubicBezTo>
                  <a:pt x="120" y="12"/>
                  <a:pt x="120" y="12"/>
                  <a:pt x="120" y="12"/>
                </a:cubicBezTo>
                <a:cubicBezTo>
                  <a:pt x="120" y="12"/>
                  <a:pt x="120" y="12"/>
                  <a:pt x="121" y="12"/>
                </a:cubicBezTo>
                <a:cubicBezTo>
                  <a:pt x="122" y="12"/>
                  <a:pt x="122" y="12"/>
                  <a:pt x="122" y="12"/>
                </a:cubicBezTo>
                <a:cubicBezTo>
                  <a:pt x="122" y="12"/>
                  <a:pt x="122" y="12"/>
                  <a:pt x="122" y="13"/>
                </a:cubicBezTo>
                <a:cubicBezTo>
                  <a:pt x="122" y="13"/>
                  <a:pt x="122" y="13"/>
                  <a:pt x="122" y="13"/>
                </a:cubicBezTo>
                <a:cubicBezTo>
                  <a:pt x="123" y="13"/>
                  <a:pt x="123" y="13"/>
                  <a:pt x="123" y="13"/>
                </a:cubicBezTo>
                <a:cubicBezTo>
                  <a:pt x="123" y="13"/>
                  <a:pt x="123" y="13"/>
                  <a:pt x="123" y="13"/>
                </a:cubicBezTo>
                <a:cubicBezTo>
                  <a:pt x="123" y="13"/>
                  <a:pt x="123" y="13"/>
                  <a:pt x="123" y="13"/>
                </a:cubicBezTo>
                <a:cubicBezTo>
                  <a:pt x="123" y="13"/>
                  <a:pt x="123" y="13"/>
                  <a:pt x="123" y="13"/>
                </a:cubicBezTo>
                <a:cubicBezTo>
                  <a:pt x="124" y="13"/>
                  <a:pt x="124" y="13"/>
                  <a:pt x="125" y="13"/>
                </a:cubicBezTo>
                <a:cubicBezTo>
                  <a:pt x="124" y="13"/>
                  <a:pt x="124" y="13"/>
                  <a:pt x="124" y="13"/>
                </a:cubicBezTo>
                <a:cubicBezTo>
                  <a:pt x="124" y="13"/>
                  <a:pt x="124" y="13"/>
                  <a:pt x="124" y="13"/>
                </a:cubicBezTo>
                <a:cubicBezTo>
                  <a:pt x="124" y="12"/>
                  <a:pt x="124" y="12"/>
                  <a:pt x="124" y="12"/>
                </a:cubicBezTo>
                <a:cubicBezTo>
                  <a:pt x="124" y="12"/>
                  <a:pt x="123" y="12"/>
                  <a:pt x="123" y="12"/>
                </a:cubicBezTo>
                <a:cubicBezTo>
                  <a:pt x="123" y="12"/>
                  <a:pt x="123" y="12"/>
                  <a:pt x="122" y="12"/>
                </a:cubicBezTo>
                <a:cubicBezTo>
                  <a:pt x="122" y="12"/>
                  <a:pt x="122" y="12"/>
                  <a:pt x="122" y="12"/>
                </a:cubicBezTo>
                <a:cubicBezTo>
                  <a:pt x="122" y="12"/>
                  <a:pt x="122" y="12"/>
                  <a:pt x="122" y="12"/>
                </a:cubicBezTo>
                <a:cubicBezTo>
                  <a:pt x="121" y="12"/>
                  <a:pt x="121" y="12"/>
                  <a:pt x="121" y="12"/>
                </a:cubicBezTo>
                <a:cubicBezTo>
                  <a:pt x="121" y="12"/>
                  <a:pt x="121" y="12"/>
                  <a:pt x="121" y="12"/>
                </a:cubicBezTo>
                <a:cubicBezTo>
                  <a:pt x="121" y="12"/>
                  <a:pt x="120" y="12"/>
                  <a:pt x="120" y="11"/>
                </a:cubicBezTo>
                <a:close/>
                <a:moveTo>
                  <a:pt x="103" y="10"/>
                </a:moveTo>
                <a:cubicBezTo>
                  <a:pt x="103" y="10"/>
                  <a:pt x="103" y="10"/>
                  <a:pt x="103" y="10"/>
                </a:cubicBezTo>
                <a:cubicBezTo>
                  <a:pt x="103" y="10"/>
                  <a:pt x="104" y="10"/>
                  <a:pt x="104" y="10"/>
                </a:cubicBezTo>
                <a:cubicBezTo>
                  <a:pt x="104" y="11"/>
                  <a:pt x="104" y="11"/>
                  <a:pt x="104" y="11"/>
                </a:cubicBezTo>
                <a:cubicBezTo>
                  <a:pt x="104" y="11"/>
                  <a:pt x="104" y="11"/>
                  <a:pt x="104" y="11"/>
                </a:cubicBezTo>
                <a:cubicBezTo>
                  <a:pt x="105" y="11"/>
                  <a:pt x="105" y="11"/>
                  <a:pt x="105" y="11"/>
                </a:cubicBezTo>
                <a:cubicBezTo>
                  <a:pt x="104" y="12"/>
                  <a:pt x="104" y="12"/>
                  <a:pt x="104" y="12"/>
                </a:cubicBezTo>
                <a:cubicBezTo>
                  <a:pt x="105" y="12"/>
                  <a:pt x="105" y="12"/>
                  <a:pt x="106" y="13"/>
                </a:cubicBezTo>
                <a:cubicBezTo>
                  <a:pt x="106" y="13"/>
                  <a:pt x="106" y="13"/>
                  <a:pt x="106" y="13"/>
                </a:cubicBezTo>
                <a:cubicBezTo>
                  <a:pt x="106" y="13"/>
                  <a:pt x="106" y="13"/>
                  <a:pt x="106" y="13"/>
                </a:cubicBezTo>
                <a:cubicBezTo>
                  <a:pt x="106" y="12"/>
                  <a:pt x="106" y="12"/>
                  <a:pt x="106" y="12"/>
                </a:cubicBezTo>
                <a:cubicBezTo>
                  <a:pt x="107" y="12"/>
                  <a:pt x="108" y="12"/>
                  <a:pt x="108" y="13"/>
                </a:cubicBezTo>
                <a:cubicBezTo>
                  <a:pt x="108" y="13"/>
                  <a:pt x="108" y="13"/>
                  <a:pt x="108" y="13"/>
                </a:cubicBezTo>
                <a:cubicBezTo>
                  <a:pt x="108" y="13"/>
                  <a:pt x="108" y="13"/>
                  <a:pt x="108" y="13"/>
                </a:cubicBezTo>
                <a:cubicBezTo>
                  <a:pt x="109" y="12"/>
                  <a:pt x="110" y="12"/>
                  <a:pt x="110" y="12"/>
                </a:cubicBezTo>
                <a:cubicBezTo>
                  <a:pt x="110" y="12"/>
                  <a:pt x="110" y="12"/>
                  <a:pt x="111" y="12"/>
                </a:cubicBezTo>
                <a:cubicBezTo>
                  <a:pt x="111" y="12"/>
                  <a:pt x="111" y="12"/>
                  <a:pt x="111" y="12"/>
                </a:cubicBezTo>
                <a:cubicBezTo>
                  <a:pt x="111" y="12"/>
                  <a:pt x="111" y="12"/>
                  <a:pt x="111" y="12"/>
                </a:cubicBezTo>
                <a:cubicBezTo>
                  <a:pt x="112" y="12"/>
                  <a:pt x="112" y="12"/>
                  <a:pt x="112" y="12"/>
                </a:cubicBezTo>
                <a:cubicBezTo>
                  <a:pt x="112" y="12"/>
                  <a:pt x="112" y="12"/>
                  <a:pt x="112" y="12"/>
                </a:cubicBezTo>
                <a:cubicBezTo>
                  <a:pt x="112" y="12"/>
                  <a:pt x="112" y="11"/>
                  <a:pt x="112" y="11"/>
                </a:cubicBezTo>
                <a:cubicBezTo>
                  <a:pt x="113" y="12"/>
                  <a:pt x="113" y="12"/>
                  <a:pt x="113" y="12"/>
                </a:cubicBezTo>
                <a:cubicBezTo>
                  <a:pt x="113" y="12"/>
                  <a:pt x="113" y="12"/>
                  <a:pt x="113" y="12"/>
                </a:cubicBezTo>
                <a:cubicBezTo>
                  <a:pt x="113" y="12"/>
                  <a:pt x="113" y="12"/>
                  <a:pt x="113" y="12"/>
                </a:cubicBezTo>
                <a:cubicBezTo>
                  <a:pt x="114" y="12"/>
                  <a:pt x="114" y="12"/>
                  <a:pt x="115" y="12"/>
                </a:cubicBezTo>
                <a:cubicBezTo>
                  <a:pt x="115" y="13"/>
                  <a:pt x="115" y="13"/>
                  <a:pt x="115" y="13"/>
                </a:cubicBezTo>
                <a:cubicBezTo>
                  <a:pt x="114" y="14"/>
                  <a:pt x="114" y="14"/>
                  <a:pt x="114" y="14"/>
                </a:cubicBezTo>
                <a:cubicBezTo>
                  <a:pt x="113" y="14"/>
                  <a:pt x="113" y="14"/>
                  <a:pt x="113" y="14"/>
                </a:cubicBezTo>
                <a:cubicBezTo>
                  <a:pt x="113" y="14"/>
                  <a:pt x="113" y="14"/>
                  <a:pt x="112" y="14"/>
                </a:cubicBezTo>
                <a:cubicBezTo>
                  <a:pt x="112" y="14"/>
                  <a:pt x="112" y="14"/>
                  <a:pt x="112" y="14"/>
                </a:cubicBezTo>
                <a:cubicBezTo>
                  <a:pt x="112" y="15"/>
                  <a:pt x="112" y="15"/>
                  <a:pt x="112" y="15"/>
                </a:cubicBezTo>
                <a:cubicBezTo>
                  <a:pt x="112" y="15"/>
                  <a:pt x="112" y="15"/>
                  <a:pt x="112" y="15"/>
                </a:cubicBezTo>
                <a:cubicBezTo>
                  <a:pt x="112" y="15"/>
                  <a:pt x="112" y="15"/>
                  <a:pt x="111" y="15"/>
                </a:cubicBezTo>
                <a:cubicBezTo>
                  <a:pt x="111" y="15"/>
                  <a:pt x="111" y="15"/>
                  <a:pt x="111" y="15"/>
                </a:cubicBezTo>
                <a:cubicBezTo>
                  <a:pt x="111" y="15"/>
                  <a:pt x="111" y="15"/>
                  <a:pt x="111" y="16"/>
                </a:cubicBezTo>
                <a:cubicBezTo>
                  <a:pt x="111" y="16"/>
                  <a:pt x="111" y="16"/>
                  <a:pt x="111" y="16"/>
                </a:cubicBezTo>
                <a:cubicBezTo>
                  <a:pt x="111" y="16"/>
                  <a:pt x="111" y="16"/>
                  <a:pt x="111" y="16"/>
                </a:cubicBezTo>
                <a:cubicBezTo>
                  <a:pt x="111" y="17"/>
                  <a:pt x="110" y="17"/>
                  <a:pt x="110" y="17"/>
                </a:cubicBezTo>
                <a:cubicBezTo>
                  <a:pt x="110" y="17"/>
                  <a:pt x="111" y="17"/>
                  <a:pt x="111" y="17"/>
                </a:cubicBezTo>
                <a:cubicBezTo>
                  <a:pt x="111" y="18"/>
                  <a:pt x="111" y="18"/>
                  <a:pt x="111" y="18"/>
                </a:cubicBezTo>
                <a:cubicBezTo>
                  <a:pt x="111" y="18"/>
                  <a:pt x="111" y="18"/>
                  <a:pt x="111" y="18"/>
                </a:cubicBezTo>
                <a:cubicBezTo>
                  <a:pt x="111" y="18"/>
                  <a:pt x="111" y="18"/>
                  <a:pt x="111" y="18"/>
                </a:cubicBezTo>
                <a:cubicBezTo>
                  <a:pt x="111" y="18"/>
                  <a:pt x="111" y="18"/>
                  <a:pt x="111" y="18"/>
                </a:cubicBezTo>
                <a:cubicBezTo>
                  <a:pt x="111" y="19"/>
                  <a:pt x="111" y="19"/>
                  <a:pt x="111" y="19"/>
                </a:cubicBezTo>
                <a:cubicBezTo>
                  <a:pt x="112" y="19"/>
                  <a:pt x="112" y="19"/>
                  <a:pt x="112" y="20"/>
                </a:cubicBezTo>
                <a:cubicBezTo>
                  <a:pt x="112" y="20"/>
                  <a:pt x="112" y="20"/>
                  <a:pt x="111" y="21"/>
                </a:cubicBezTo>
                <a:cubicBezTo>
                  <a:pt x="111" y="21"/>
                  <a:pt x="111" y="21"/>
                  <a:pt x="111" y="21"/>
                </a:cubicBezTo>
                <a:cubicBezTo>
                  <a:pt x="111" y="21"/>
                  <a:pt x="112" y="21"/>
                  <a:pt x="112" y="21"/>
                </a:cubicBezTo>
                <a:cubicBezTo>
                  <a:pt x="112" y="21"/>
                  <a:pt x="112" y="21"/>
                  <a:pt x="112" y="21"/>
                </a:cubicBezTo>
                <a:cubicBezTo>
                  <a:pt x="112" y="21"/>
                  <a:pt x="112" y="21"/>
                  <a:pt x="112" y="21"/>
                </a:cubicBezTo>
                <a:cubicBezTo>
                  <a:pt x="112" y="21"/>
                  <a:pt x="112" y="21"/>
                  <a:pt x="112" y="21"/>
                </a:cubicBezTo>
                <a:cubicBezTo>
                  <a:pt x="112" y="21"/>
                  <a:pt x="112" y="21"/>
                  <a:pt x="112" y="21"/>
                </a:cubicBezTo>
                <a:cubicBezTo>
                  <a:pt x="112" y="21"/>
                  <a:pt x="112" y="21"/>
                  <a:pt x="112" y="21"/>
                </a:cubicBezTo>
                <a:cubicBezTo>
                  <a:pt x="112" y="21"/>
                  <a:pt x="113" y="21"/>
                  <a:pt x="113" y="21"/>
                </a:cubicBezTo>
                <a:cubicBezTo>
                  <a:pt x="113" y="20"/>
                  <a:pt x="113" y="20"/>
                  <a:pt x="113" y="20"/>
                </a:cubicBezTo>
                <a:cubicBezTo>
                  <a:pt x="114" y="20"/>
                  <a:pt x="114" y="20"/>
                  <a:pt x="114" y="20"/>
                </a:cubicBezTo>
                <a:cubicBezTo>
                  <a:pt x="114" y="20"/>
                  <a:pt x="114" y="20"/>
                  <a:pt x="114" y="20"/>
                </a:cubicBezTo>
                <a:cubicBezTo>
                  <a:pt x="114" y="20"/>
                  <a:pt x="114" y="20"/>
                  <a:pt x="114" y="20"/>
                </a:cubicBezTo>
                <a:cubicBezTo>
                  <a:pt x="115" y="20"/>
                  <a:pt x="115" y="20"/>
                  <a:pt x="115" y="20"/>
                </a:cubicBezTo>
                <a:cubicBezTo>
                  <a:pt x="115" y="20"/>
                  <a:pt x="115" y="20"/>
                  <a:pt x="115" y="20"/>
                </a:cubicBezTo>
                <a:cubicBezTo>
                  <a:pt x="115" y="20"/>
                  <a:pt x="115" y="20"/>
                  <a:pt x="115" y="20"/>
                </a:cubicBezTo>
                <a:cubicBezTo>
                  <a:pt x="116" y="20"/>
                  <a:pt x="116" y="20"/>
                  <a:pt x="116" y="20"/>
                </a:cubicBezTo>
                <a:cubicBezTo>
                  <a:pt x="116" y="20"/>
                  <a:pt x="116" y="20"/>
                  <a:pt x="116" y="20"/>
                </a:cubicBezTo>
                <a:cubicBezTo>
                  <a:pt x="116" y="20"/>
                  <a:pt x="116" y="20"/>
                  <a:pt x="116" y="19"/>
                </a:cubicBezTo>
                <a:cubicBezTo>
                  <a:pt x="116" y="19"/>
                  <a:pt x="116" y="19"/>
                  <a:pt x="116" y="19"/>
                </a:cubicBezTo>
                <a:cubicBezTo>
                  <a:pt x="117" y="19"/>
                  <a:pt x="117" y="19"/>
                  <a:pt x="117" y="19"/>
                </a:cubicBezTo>
                <a:cubicBezTo>
                  <a:pt x="117" y="19"/>
                  <a:pt x="117" y="19"/>
                  <a:pt x="117" y="19"/>
                </a:cubicBezTo>
                <a:cubicBezTo>
                  <a:pt x="117" y="19"/>
                  <a:pt x="117" y="19"/>
                  <a:pt x="117" y="19"/>
                </a:cubicBezTo>
                <a:cubicBezTo>
                  <a:pt x="116" y="19"/>
                  <a:pt x="115" y="18"/>
                  <a:pt x="115" y="17"/>
                </a:cubicBezTo>
                <a:cubicBezTo>
                  <a:pt x="115" y="17"/>
                  <a:pt x="115" y="16"/>
                  <a:pt x="115" y="16"/>
                </a:cubicBezTo>
                <a:cubicBezTo>
                  <a:pt x="114" y="16"/>
                  <a:pt x="114" y="16"/>
                  <a:pt x="114" y="16"/>
                </a:cubicBezTo>
                <a:cubicBezTo>
                  <a:pt x="114" y="16"/>
                  <a:pt x="114" y="16"/>
                  <a:pt x="114" y="16"/>
                </a:cubicBezTo>
                <a:cubicBezTo>
                  <a:pt x="114" y="15"/>
                  <a:pt x="114" y="15"/>
                  <a:pt x="114" y="15"/>
                </a:cubicBezTo>
                <a:cubicBezTo>
                  <a:pt x="114" y="15"/>
                  <a:pt x="114" y="15"/>
                  <a:pt x="114" y="14"/>
                </a:cubicBezTo>
                <a:cubicBezTo>
                  <a:pt x="114" y="14"/>
                  <a:pt x="115" y="13"/>
                  <a:pt x="115" y="13"/>
                </a:cubicBezTo>
                <a:cubicBezTo>
                  <a:pt x="116" y="13"/>
                  <a:pt x="116" y="13"/>
                  <a:pt x="116" y="13"/>
                </a:cubicBezTo>
                <a:cubicBezTo>
                  <a:pt x="116" y="13"/>
                  <a:pt x="116" y="13"/>
                  <a:pt x="116" y="13"/>
                </a:cubicBezTo>
                <a:cubicBezTo>
                  <a:pt x="116" y="13"/>
                  <a:pt x="117" y="13"/>
                  <a:pt x="117" y="13"/>
                </a:cubicBezTo>
                <a:cubicBezTo>
                  <a:pt x="117" y="12"/>
                  <a:pt x="118" y="12"/>
                  <a:pt x="119" y="12"/>
                </a:cubicBezTo>
                <a:cubicBezTo>
                  <a:pt x="119" y="12"/>
                  <a:pt x="119" y="12"/>
                  <a:pt x="119" y="12"/>
                </a:cubicBezTo>
                <a:cubicBezTo>
                  <a:pt x="119" y="12"/>
                  <a:pt x="119" y="12"/>
                  <a:pt x="119" y="12"/>
                </a:cubicBezTo>
                <a:cubicBezTo>
                  <a:pt x="120" y="11"/>
                  <a:pt x="120" y="11"/>
                  <a:pt x="120" y="11"/>
                </a:cubicBezTo>
                <a:cubicBezTo>
                  <a:pt x="120" y="11"/>
                  <a:pt x="119" y="10"/>
                  <a:pt x="119" y="10"/>
                </a:cubicBezTo>
                <a:cubicBezTo>
                  <a:pt x="119" y="10"/>
                  <a:pt x="119" y="10"/>
                  <a:pt x="119" y="10"/>
                </a:cubicBezTo>
                <a:cubicBezTo>
                  <a:pt x="119" y="10"/>
                  <a:pt x="119" y="10"/>
                  <a:pt x="118" y="10"/>
                </a:cubicBezTo>
                <a:cubicBezTo>
                  <a:pt x="119" y="10"/>
                  <a:pt x="119" y="10"/>
                  <a:pt x="119" y="10"/>
                </a:cubicBezTo>
                <a:cubicBezTo>
                  <a:pt x="119" y="10"/>
                  <a:pt x="118" y="10"/>
                  <a:pt x="118" y="10"/>
                </a:cubicBezTo>
                <a:cubicBezTo>
                  <a:pt x="118" y="11"/>
                  <a:pt x="118" y="11"/>
                  <a:pt x="118" y="11"/>
                </a:cubicBezTo>
                <a:cubicBezTo>
                  <a:pt x="118" y="11"/>
                  <a:pt x="118" y="11"/>
                  <a:pt x="118" y="11"/>
                </a:cubicBezTo>
                <a:cubicBezTo>
                  <a:pt x="118" y="11"/>
                  <a:pt x="118" y="11"/>
                  <a:pt x="117" y="11"/>
                </a:cubicBezTo>
                <a:cubicBezTo>
                  <a:pt x="117" y="11"/>
                  <a:pt x="117" y="11"/>
                  <a:pt x="117" y="11"/>
                </a:cubicBezTo>
                <a:cubicBezTo>
                  <a:pt x="117" y="11"/>
                  <a:pt x="117" y="11"/>
                  <a:pt x="117" y="11"/>
                </a:cubicBezTo>
                <a:cubicBezTo>
                  <a:pt x="117" y="11"/>
                  <a:pt x="116" y="11"/>
                  <a:pt x="116" y="11"/>
                </a:cubicBezTo>
                <a:cubicBezTo>
                  <a:pt x="116" y="11"/>
                  <a:pt x="116" y="11"/>
                  <a:pt x="116" y="11"/>
                </a:cubicBezTo>
                <a:cubicBezTo>
                  <a:pt x="116" y="11"/>
                  <a:pt x="116" y="11"/>
                  <a:pt x="116" y="11"/>
                </a:cubicBezTo>
                <a:cubicBezTo>
                  <a:pt x="116" y="11"/>
                  <a:pt x="116" y="11"/>
                  <a:pt x="116" y="11"/>
                </a:cubicBezTo>
                <a:cubicBezTo>
                  <a:pt x="114" y="11"/>
                  <a:pt x="114" y="11"/>
                  <a:pt x="114" y="11"/>
                </a:cubicBezTo>
                <a:cubicBezTo>
                  <a:pt x="114" y="11"/>
                  <a:pt x="114" y="11"/>
                  <a:pt x="113" y="11"/>
                </a:cubicBezTo>
                <a:cubicBezTo>
                  <a:pt x="113" y="11"/>
                  <a:pt x="113" y="11"/>
                  <a:pt x="113" y="11"/>
                </a:cubicBezTo>
                <a:cubicBezTo>
                  <a:pt x="113" y="11"/>
                  <a:pt x="113" y="11"/>
                  <a:pt x="113" y="11"/>
                </a:cubicBezTo>
                <a:cubicBezTo>
                  <a:pt x="112" y="11"/>
                  <a:pt x="112" y="11"/>
                  <a:pt x="112" y="11"/>
                </a:cubicBezTo>
                <a:cubicBezTo>
                  <a:pt x="112" y="11"/>
                  <a:pt x="112" y="11"/>
                  <a:pt x="112" y="11"/>
                </a:cubicBezTo>
                <a:cubicBezTo>
                  <a:pt x="112" y="11"/>
                  <a:pt x="112" y="11"/>
                  <a:pt x="112" y="11"/>
                </a:cubicBezTo>
                <a:cubicBezTo>
                  <a:pt x="112" y="11"/>
                  <a:pt x="112" y="11"/>
                  <a:pt x="111" y="11"/>
                </a:cubicBezTo>
                <a:cubicBezTo>
                  <a:pt x="111" y="11"/>
                  <a:pt x="111" y="11"/>
                  <a:pt x="111" y="11"/>
                </a:cubicBezTo>
                <a:cubicBezTo>
                  <a:pt x="110" y="11"/>
                  <a:pt x="110" y="11"/>
                  <a:pt x="109" y="11"/>
                </a:cubicBezTo>
                <a:cubicBezTo>
                  <a:pt x="109" y="11"/>
                  <a:pt x="109" y="11"/>
                  <a:pt x="109" y="11"/>
                </a:cubicBezTo>
                <a:cubicBezTo>
                  <a:pt x="108" y="11"/>
                  <a:pt x="108" y="11"/>
                  <a:pt x="108" y="11"/>
                </a:cubicBezTo>
                <a:cubicBezTo>
                  <a:pt x="107" y="11"/>
                  <a:pt x="106" y="11"/>
                  <a:pt x="106" y="10"/>
                </a:cubicBezTo>
                <a:cubicBezTo>
                  <a:pt x="106" y="10"/>
                  <a:pt x="106" y="10"/>
                  <a:pt x="106" y="10"/>
                </a:cubicBezTo>
                <a:cubicBezTo>
                  <a:pt x="105" y="10"/>
                  <a:pt x="104" y="10"/>
                  <a:pt x="103" y="10"/>
                </a:cubicBezTo>
                <a:close/>
                <a:moveTo>
                  <a:pt x="98" y="22"/>
                </a:moveTo>
                <a:cubicBezTo>
                  <a:pt x="98" y="22"/>
                  <a:pt x="98" y="22"/>
                  <a:pt x="98" y="22"/>
                </a:cubicBezTo>
                <a:cubicBezTo>
                  <a:pt x="98" y="22"/>
                  <a:pt x="98" y="23"/>
                  <a:pt x="99" y="23"/>
                </a:cubicBezTo>
                <a:cubicBezTo>
                  <a:pt x="99" y="23"/>
                  <a:pt x="99" y="23"/>
                  <a:pt x="99" y="23"/>
                </a:cubicBezTo>
                <a:cubicBezTo>
                  <a:pt x="99" y="23"/>
                  <a:pt x="99" y="23"/>
                  <a:pt x="99" y="24"/>
                </a:cubicBezTo>
                <a:cubicBezTo>
                  <a:pt x="99" y="23"/>
                  <a:pt x="99" y="23"/>
                  <a:pt x="99" y="23"/>
                </a:cubicBezTo>
                <a:cubicBezTo>
                  <a:pt x="99" y="23"/>
                  <a:pt x="99" y="23"/>
                  <a:pt x="99" y="23"/>
                </a:cubicBezTo>
                <a:cubicBezTo>
                  <a:pt x="100" y="23"/>
                  <a:pt x="100" y="23"/>
                  <a:pt x="100" y="23"/>
                </a:cubicBezTo>
                <a:cubicBezTo>
                  <a:pt x="99" y="23"/>
                  <a:pt x="99" y="22"/>
                  <a:pt x="99" y="22"/>
                </a:cubicBezTo>
                <a:cubicBezTo>
                  <a:pt x="99" y="22"/>
                  <a:pt x="98" y="22"/>
                  <a:pt x="98" y="22"/>
                </a:cubicBezTo>
                <a:cubicBezTo>
                  <a:pt x="98" y="22"/>
                  <a:pt x="98" y="22"/>
                  <a:pt x="98" y="22"/>
                </a:cubicBezTo>
                <a:close/>
                <a:moveTo>
                  <a:pt x="94" y="23"/>
                </a:moveTo>
                <a:cubicBezTo>
                  <a:pt x="94" y="23"/>
                  <a:pt x="94" y="23"/>
                  <a:pt x="94" y="23"/>
                </a:cubicBezTo>
                <a:cubicBezTo>
                  <a:pt x="95" y="22"/>
                  <a:pt x="95" y="22"/>
                  <a:pt x="96" y="22"/>
                </a:cubicBezTo>
                <a:cubicBezTo>
                  <a:pt x="96" y="22"/>
                  <a:pt x="96" y="22"/>
                  <a:pt x="96" y="22"/>
                </a:cubicBezTo>
                <a:cubicBezTo>
                  <a:pt x="96" y="22"/>
                  <a:pt x="96" y="22"/>
                  <a:pt x="96" y="22"/>
                </a:cubicBezTo>
                <a:cubicBezTo>
                  <a:pt x="96" y="22"/>
                  <a:pt x="96" y="22"/>
                  <a:pt x="96" y="22"/>
                </a:cubicBezTo>
                <a:cubicBezTo>
                  <a:pt x="96" y="22"/>
                  <a:pt x="96" y="22"/>
                  <a:pt x="97" y="22"/>
                </a:cubicBezTo>
                <a:cubicBezTo>
                  <a:pt x="97" y="22"/>
                  <a:pt x="97" y="22"/>
                  <a:pt x="96" y="22"/>
                </a:cubicBezTo>
                <a:cubicBezTo>
                  <a:pt x="96" y="22"/>
                  <a:pt x="96" y="22"/>
                  <a:pt x="96" y="22"/>
                </a:cubicBezTo>
                <a:cubicBezTo>
                  <a:pt x="95" y="22"/>
                  <a:pt x="95" y="22"/>
                  <a:pt x="95" y="22"/>
                </a:cubicBezTo>
                <a:cubicBezTo>
                  <a:pt x="95" y="22"/>
                  <a:pt x="95" y="22"/>
                  <a:pt x="95" y="22"/>
                </a:cubicBezTo>
                <a:cubicBezTo>
                  <a:pt x="95" y="22"/>
                  <a:pt x="95" y="22"/>
                  <a:pt x="94" y="22"/>
                </a:cubicBezTo>
                <a:cubicBezTo>
                  <a:pt x="94" y="22"/>
                  <a:pt x="94" y="23"/>
                  <a:pt x="94" y="23"/>
                </a:cubicBezTo>
                <a:close/>
                <a:moveTo>
                  <a:pt x="83" y="17"/>
                </a:moveTo>
                <a:cubicBezTo>
                  <a:pt x="83" y="17"/>
                  <a:pt x="83" y="17"/>
                  <a:pt x="83" y="17"/>
                </a:cubicBezTo>
                <a:cubicBezTo>
                  <a:pt x="83" y="17"/>
                  <a:pt x="83" y="17"/>
                  <a:pt x="83" y="17"/>
                </a:cubicBezTo>
                <a:cubicBezTo>
                  <a:pt x="83" y="17"/>
                  <a:pt x="83" y="17"/>
                  <a:pt x="83" y="16"/>
                </a:cubicBezTo>
                <a:cubicBezTo>
                  <a:pt x="83" y="16"/>
                  <a:pt x="84" y="16"/>
                  <a:pt x="84" y="16"/>
                </a:cubicBezTo>
                <a:cubicBezTo>
                  <a:pt x="85" y="16"/>
                  <a:pt x="85" y="16"/>
                  <a:pt x="85" y="16"/>
                </a:cubicBezTo>
                <a:cubicBezTo>
                  <a:pt x="85" y="16"/>
                  <a:pt x="85" y="17"/>
                  <a:pt x="85" y="17"/>
                </a:cubicBezTo>
                <a:cubicBezTo>
                  <a:pt x="85" y="17"/>
                  <a:pt x="85" y="17"/>
                  <a:pt x="85" y="17"/>
                </a:cubicBezTo>
                <a:cubicBezTo>
                  <a:pt x="85" y="17"/>
                  <a:pt x="85" y="17"/>
                  <a:pt x="85" y="17"/>
                </a:cubicBezTo>
                <a:cubicBezTo>
                  <a:pt x="85" y="17"/>
                  <a:pt x="85" y="17"/>
                  <a:pt x="85" y="17"/>
                </a:cubicBezTo>
                <a:cubicBezTo>
                  <a:pt x="86" y="17"/>
                  <a:pt x="86" y="17"/>
                  <a:pt x="86" y="17"/>
                </a:cubicBezTo>
                <a:cubicBezTo>
                  <a:pt x="87" y="17"/>
                  <a:pt x="87" y="17"/>
                  <a:pt x="87" y="17"/>
                </a:cubicBezTo>
                <a:cubicBezTo>
                  <a:pt x="87" y="17"/>
                  <a:pt x="87" y="17"/>
                  <a:pt x="87" y="17"/>
                </a:cubicBezTo>
                <a:cubicBezTo>
                  <a:pt x="87" y="17"/>
                  <a:pt x="87" y="17"/>
                  <a:pt x="88" y="17"/>
                </a:cubicBezTo>
                <a:cubicBezTo>
                  <a:pt x="88" y="17"/>
                  <a:pt x="89" y="18"/>
                  <a:pt x="89" y="18"/>
                </a:cubicBezTo>
                <a:cubicBezTo>
                  <a:pt x="89" y="18"/>
                  <a:pt x="90" y="18"/>
                  <a:pt x="90" y="18"/>
                </a:cubicBezTo>
                <a:cubicBezTo>
                  <a:pt x="90" y="19"/>
                  <a:pt x="90" y="19"/>
                  <a:pt x="90" y="19"/>
                </a:cubicBezTo>
                <a:cubicBezTo>
                  <a:pt x="90" y="19"/>
                  <a:pt x="90" y="19"/>
                  <a:pt x="90" y="19"/>
                </a:cubicBezTo>
                <a:cubicBezTo>
                  <a:pt x="91" y="19"/>
                  <a:pt x="91" y="19"/>
                  <a:pt x="91" y="19"/>
                </a:cubicBezTo>
                <a:cubicBezTo>
                  <a:pt x="92" y="19"/>
                  <a:pt x="92" y="19"/>
                  <a:pt x="92" y="19"/>
                </a:cubicBezTo>
                <a:cubicBezTo>
                  <a:pt x="92" y="20"/>
                  <a:pt x="92" y="20"/>
                  <a:pt x="92" y="20"/>
                </a:cubicBezTo>
                <a:cubicBezTo>
                  <a:pt x="92" y="20"/>
                  <a:pt x="92" y="20"/>
                  <a:pt x="92" y="20"/>
                </a:cubicBezTo>
                <a:cubicBezTo>
                  <a:pt x="92" y="20"/>
                  <a:pt x="92" y="20"/>
                  <a:pt x="93" y="20"/>
                </a:cubicBezTo>
                <a:cubicBezTo>
                  <a:pt x="92" y="19"/>
                  <a:pt x="93" y="18"/>
                  <a:pt x="93" y="18"/>
                </a:cubicBezTo>
                <a:cubicBezTo>
                  <a:pt x="93" y="18"/>
                  <a:pt x="93" y="18"/>
                  <a:pt x="93" y="18"/>
                </a:cubicBezTo>
                <a:cubicBezTo>
                  <a:pt x="93" y="17"/>
                  <a:pt x="93" y="17"/>
                  <a:pt x="94" y="17"/>
                </a:cubicBezTo>
                <a:cubicBezTo>
                  <a:pt x="94" y="17"/>
                  <a:pt x="94" y="17"/>
                  <a:pt x="94" y="17"/>
                </a:cubicBezTo>
                <a:cubicBezTo>
                  <a:pt x="94" y="16"/>
                  <a:pt x="94" y="16"/>
                  <a:pt x="94" y="16"/>
                </a:cubicBezTo>
                <a:cubicBezTo>
                  <a:pt x="94" y="16"/>
                  <a:pt x="94" y="16"/>
                  <a:pt x="94" y="16"/>
                </a:cubicBezTo>
                <a:cubicBezTo>
                  <a:pt x="94" y="16"/>
                  <a:pt x="94" y="16"/>
                  <a:pt x="94" y="16"/>
                </a:cubicBezTo>
                <a:cubicBezTo>
                  <a:pt x="94" y="16"/>
                  <a:pt x="94" y="16"/>
                  <a:pt x="94" y="16"/>
                </a:cubicBezTo>
                <a:cubicBezTo>
                  <a:pt x="94" y="16"/>
                  <a:pt x="94" y="16"/>
                  <a:pt x="94" y="16"/>
                </a:cubicBezTo>
                <a:cubicBezTo>
                  <a:pt x="93" y="16"/>
                  <a:pt x="93" y="16"/>
                  <a:pt x="92" y="16"/>
                </a:cubicBezTo>
                <a:cubicBezTo>
                  <a:pt x="92" y="16"/>
                  <a:pt x="92" y="16"/>
                  <a:pt x="92" y="16"/>
                </a:cubicBezTo>
                <a:cubicBezTo>
                  <a:pt x="92" y="16"/>
                  <a:pt x="92" y="16"/>
                  <a:pt x="92" y="16"/>
                </a:cubicBezTo>
                <a:cubicBezTo>
                  <a:pt x="91" y="16"/>
                  <a:pt x="90" y="16"/>
                  <a:pt x="90" y="16"/>
                </a:cubicBezTo>
                <a:cubicBezTo>
                  <a:pt x="89" y="16"/>
                  <a:pt x="89" y="16"/>
                  <a:pt x="89" y="16"/>
                </a:cubicBezTo>
                <a:cubicBezTo>
                  <a:pt x="89" y="16"/>
                  <a:pt x="89" y="16"/>
                  <a:pt x="89" y="16"/>
                </a:cubicBezTo>
                <a:cubicBezTo>
                  <a:pt x="89" y="15"/>
                  <a:pt x="90" y="15"/>
                  <a:pt x="90" y="15"/>
                </a:cubicBezTo>
                <a:cubicBezTo>
                  <a:pt x="90" y="15"/>
                  <a:pt x="90" y="15"/>
                  <a:pt x="90" y="15"/>
                </a:cubicBezTo>
                <a:cubicBezTo>
                  <a:pt x="90" y="15"/>
                  <a:pt x="90" y="14"/>
                  <a:pt x="90" y="14"/>
                </a:cubicBezTo>
                <a:cubicBezTo>
                  <a:pt x="90" y="14"/>
                  <a:pt x="90" y="14"/>
                  <a:pt x="90" y="14"/>
                </a:cubicBezTo>
                <a:cubicBezTo>
                  <a:pt x="90" y="14"/>
                  <a:pt x="90" y="14"/>
                  <a:pt x="90" y="14"/>
                </a:cubicBezTo>
                <a:cubicBezTo>
                  <a:pt x="90" y="13"/>
                  <a:pt x="90" y="13"/>
                  <a:pt x="91" y="13"/>
                </a:cubicBezTo>
                <a:cubicBezTo>
                  <a:pt x="91" y="13"/>
                  <a:pt x="91" y="13"/>
                  <a:pt x="91" y="13"/>
                </a:cubicBezTo>
                <a:cubicBezTo>
                  <a:pt x="91" y="13"/>
                  <a:pt x="91" y="12"/>
                  <a:pt x="91" y="12"/>
                </a:cubicBezTo>
                <a:cubicBezTo>
                  <a:pt x="92" y="12"/>
                  <a:pt x="92" y="12"/>
                  <a:pt x="92" y="12"/>
                </a:cubicBezTo>
                <a:cubicBezTo>
                  <a:pt x="85" y="14"/>
                  <a:pt x="79" y="16"/>
                  <a:pt x="72" y="19"/>
                </a:cubicBezTo>
                <a:cubicBezTo>
                  <a:pt x="72" y="19"/>
                  <a:pt x="72" y="19"/>
                  <a:pt x="72" y="19"/>
                </a:cubicBezTo>
                <a:cubicBezTo>
                  <a:pt x="72" y="19"/>
                  <a:pt x="72" y="19"/>
                  <a:pt x="72" y="19"/>
                </a:cubicBezTo>
                <a:cubicBezTo>
                  <a:pt x="73" y="19"/>
                  <a:pt x="72" y="19"/>
                  <a:pt x="72" y="19"/>
                </a:cubicBezTo>
                <a:cubicBezTo>
                  <a:pt x="72" y="19"/>
                  <a:pt x="72" y="19"/>
                  <a:pt x="72" y="19"/>
                </a:cubicBezTo>
                <a:cubicBezTo>
                  <a:pt x="73" y="19"/>
                  <a:pt x="73" y="19"/>
                  <a:pt x="73" y="19"/>
                </a:cubicBezTo>
                <a:cubicBezTo>
                  <a:pt x="73" y="19"/>
                  <a:pt x="73" y="19"/>
                  <a:pt x="74" y="19"/>
                </a:cubicBezTo>
                <a:cubicBezTo>
                  <a:pt x="74" y="19"/>
                  <a:pt x="74" y="19"/>
                  <a:pt x="74" y="18"/>
                </a:cubicBezTo>
                <a:cubicBezTo>
                  <a:pt x="75" y="18"/>
                  <a:pt x="76" y="18"/>
                  <a:pt x="76" y="18"/>
                </a:cubicBezTo>
                <a:cubicBezTo>
                  <a:pt x="77" y="18"/>
                  <a:pt x="77" y="18"/>
                  <a:pt x="77" y="18"/>
                </a:cubicBezTo>
                <a:cubicBezTo>
                  <a:pt x="77" y="18"/>
                  <a:pt x="77" y="18"/>
                  <a:pt x="77" y="18"/>
                </a:cubicBezTo>
                <a:cubicBezTo>
                  <a:pt x="77" y="18"/>
                  <a:pt x="77" y="18"/>
                  <a:pt x="77" y="18"/>
                </a:cubicBezTo>
                <a:cubicBezTo>
                  <a:pt x="78" y="18"/>
                  <a:pt x="78" y="18"/>
                  <a:pt x="78" y="17"/>
                </a:cubicBezTo>
                <a:cubicBezTo>
                  <a:pt x="79" y="17"/>
                  <a:pt x="80" y="17"/>
                  <a:pt x="81" y="17"/>
                </a:cubicBezTo>
                <a:cubicBezTo>
                  <a:pt x="81" y="16"/>
                  <a:pt x="82" y="16"/>
                  <a:pt x="82" y="16"/>
                </a:cubicBezTo>
                <a:cubicBezTo>
                  <a:pt x="82" y="17"/>
                  <a:pt x="82" y="17"/>
                  <a:pt x="83" y="17"/>
                </a:cubicBezTo>
                <a:close/>
                <a:moveTo>
                  <a:pt x="127" y="37"/>
                </a:moveTo>
                <a:cubicBezTo>
                  <a:pt x="127" y="37"/>
                  <a:pt x="126" y="37"/>
                  <a:pt x="126" y="37"/>
                </a:cubicBezTo>
                <a:cubicBezTo>
                  <a:pt x="126" y="37"/>
                  <a:pt x="126" y="37"/>
                  <a:pt x="126" y="37"/>
                </a:cubicBezTo>
                <a:cubicBezTo>
                  <a:pt x="125" y="37"/>
                  <a:pt x="125" y="37"/>
                  <a:pt x="124" y="37"/>
                </a:cubicBezTo>
                <a:cubicBezTo>
                  <a:pt x="124" y="37"/>
                  <a:pt x="124" y="37"/>
                  <a:pt x="124" y="37"/>
                </a:cubicBezTo>
                <a:cubicBezTo>
                  <a:pt x="124" y="37"/>
                  <a:pt x="124" y="38"/>
                  <a:pt x="124" y="38"/>
                </a:cubicBezTo>
                <a:cubicBezTo>
                  <a:pt x="124" y="38"/>
                  <a:pt x="123" y="38"/>
                  <a:pt x="123" y="38"/>
                </a:cubicBezTo>
                <a:cubicBezTo>
                  <a:pt x="123" y="38"/>
                  <a:pt x="123" y="38"/>
                  <a:pt x="123" y="38"/>
                </a:cubicBezTo>
                <a:cubicBezTo>
                  <a:pt x="123" y="39"/>
                  <a:pt x="123" y="39"/>
                  <a:pt x="123" y="39"/>
                </a:cubicBezTo>
                <a:cubicBezTo>
                  <a:pt x="123" y="39"/>
                  <a:pt x="123" y="39"/>
                  <a:pt x="123" y="39"/>
                </a:cubicBezTo>
                <a:cubicBezTo>
                  <a:pt x="123" y="40"/>
                  <a:pt x="123" y="40"/>
                  <a:pt x="124" y="40"/>
                </a:cubicBezTo>
                <a:cubicBezTo>
                  <a:pt x="124" y="40"/>
                  <a:pt x="124" y="40"/>
                  <a:pt x="124" y="40"/>
                </a:cubicBezTo>
                <a:cubicBezTo>
                  <a:pt x="124" y="40"/>
                  <a:pt x="124" y="40"/>
                  <a:pt x="124" y="40"/>
                </a:cubicBezTo>
                <a:cubicBezTo>
                  <a:pt x="125" y="40"/>
                  <a:pt x="125" y="40"/>
                  <a:pt x="125" y="40"/>
                </a:cubicBezTo>
                <a:cubicBezTo>
                  <a:pt x="125" y="40"/>
                  <a:pt x="125" y="40"/>
                  <a:pt x="125" y="40"/>
                </a:cubicBezTo>
                <a:cubicBezTo>
                  <a:pt x="126" y="40"/>
                  <a:pt x="126" y="40"/>
                  <a:pt x="126" y="40"/>
                </a:cubicBezTo>
                <a:cubicBezTo>
                  <a:pt x="127" y="39"/>
                  <a:pt x="127" y="39"/>
                  <a:pt x="127" y="38"/>
                </a:cubicBezTo>
                <a:cubicBezTo>
                  <a:pt x="127" y="38"/>
                  <a:pt x="127" y="37"/>
                  <a:pt x="127" y="37"/>
                </a:cubicBezTo>
                <a:close/>
                <a:moveTo>
                  <a:pt x="130" y="39"/>
                </a:moveTo>
                <a:cubicBezTo>
                  <a:pt x="129" y="39"/>
                  <a:pt x="129" y="39"/>
                  <a:pt x="129" y="39"/>
                </a:cubicBezTo>
                <a:cubicBezTo>
                  <a:pt x="129" y="39"/>
                  <a:pt x="129" y="39"/>
                  <a:pt x="129" y="39"/>
                </a:cubicBezTo>
                <a:cubicBezTo>
                  <a:pt x="128" y="39"/>
                  <a:pt x="128" y="39"/>
                  <a:pt x="128" y="39"/>
                </a:cubicBezTo>
                <a:cubicBezTo>
                  <a:pt x="128" y="39"/>
                  <a:pt x="128" y="39"/>
                  <a:pt x="128" y="39"/>
                </a:cubicBezTo>
                <a:cubicBezTo>
                  <a:pt x="128" y="39"/>
                  <a:pt x="128" y="39"/>
                  <a:pt x="128" y="39"/>
                </a:cubicBezTo>
                <a:cubicBezTo>
                  <a:pt x="128" y="39"/>
                  <a:pt x="128" y="39"/>
                  <a:pt x="128" y="39"/>
                </a:cubicBezTo>
                <a:cubicBezTo>
                  <a:pt x="128" y="39"/>
                  <a:pt x="128" y="40"/>
                  <a:pt x="128" y="40"/>
                </a:cubicBezTo>
                <a:cubicBezTo>
                  <a:pt x="127" y="40"/>
                  <a:pt x="127" y="40"/>
                  <a:pt x="127" y="40"/>
                </a:cubicBezTo>
                <a:cubicBezTo>
                  <a:pt x="127" y="41"/>
                  <a:pt x="127" y="41"/>
                  <a:pt x="128" y="41"/>
                </a:cubicBezTo>
                <a:cubicBezTo>
                  <a:pt x="128" y="42"/>
                  <a:pt x="128" y="42"/>
                  <a:pt x="128" y="42"/>
                </a:cubicBezTo>
                <a:cubicBezTo>
                  <a:pt x="128" y="42"/>
                  <a:pt x="128" y="42"/>
                  <a:pt x="128" y="42"/>
                </a:cubicBezTo>
                <a:cubicBezTo>
                  <a:pt x="128" y="42"/>
                  <a:pt x="128" y="42"/>
                  <a:pt x="129" y="42"/>
                </a:cubicBezTo>
                <a:cubicBezTo>
                  <a:pt x="129" y="42"/>
                  <a:pt x="129" y="41"/>
                  <a:pt x="129" y="41"/>
                </a:cubicBezTo>
                <a:cubicBezTo>
                  <a:pt x="129" y="41"/>
                  <a:pt x="129" y="41"/>
                  <a:pt x="129" y="41"/>
                </a:cubicBezTo>
                <a:cubicBezTo>
                  <a:pt x="130" y="41"/>
                  <a:pt x="130" y="41"/>
                  <a:pt x="130" y="41"/>
                </a:cubicBezTo>
                <a:cubicBezTo>
                  <a:pt x="130" y="40"/>
                  <a:pt x="130" y="40"/>
                  <a:pt x="130" y="40"/>
                </a:cubicBezTo>
                <a:cubicBezTo>
                  <a:pt x="130" y="40"/>
                  <a:pt x="130" y="40"/>
                  <a:pt x="130" y="40"/>
                </a:cubicBezTo>
                <a:cubicBezTo>
                  <a:pt x="130" y="39"/>
                  <a:pt x="130" y="39"/>
                  <a:pt x="130" y="39"/>
                </a:cubicBezTo>
                <a:close/>
                <a:moveTo>
                  <a:pt x="268" y="81"/>
                </a:moveTo>
                <a:cubicBezTo>
                  <a:pt x="268" y="81"/>
                  <a:pt x="258" y="107"/>
                  <a:pt x="230" y="114"/>
                </a:cubicBezTo>
                <a:cubicBezTo>
                  <a:pt x="228" y="114"/>
                  <a:pt x="226" y="115"/>
                  <a:pt x="223" y="115"/>
                </a:cubicBezTo>
                <a:cubicBezTo>
                  <a:pt x="225" y="111"/>
                  <a:pt x="226" y="108"/>
                  <a:pt x="226" y="108"/>
                </a:cubicBezTo>
                <a:cubicBezTo>
                  <a:pt x="226" y="108"/>
                  <a:pt x="223" y="111"/>
                  <a:pt x="194" y="118"/>
                </a:cubicBezTo>
                <a:cubicBezTo>
                  <a:pt x="165" y="125"/>
                  <a:pt x="155" y="133"/>
                  <a:pt x="155" y="134"/>
                </a:cubicBezTo>
                <a:cubicBezTo>
                  <a:pt x="155" y="129"/>
                  <a:pt x="157" y="126"/>
                  <a:pt x="157" y="126"/>
                </a:cubicBezTo>
                <a:cubicBezTo>
                  <a:pt x="157" y="126"/>
                  <a:pt x="143" y="132"/>
                  <a:pt x="128" y="150"/>
                </a:cubicBezTo>
                <a:cubicBezTo>
                  <a:pt x="107" y="176"/>
                  <a:pt x="111" y="213"/>
                  <a:pt x="111" y="213"/>
                </a:cubicBezTo>
                <a:cubicBezTo>
                  <a:pt x="126" y="195"/>
                  <a:pt x="152" y="185"/>
                  <a:pt x="181" y="176"/>
                </a:cubicBezTo>
                <a:cubicBezTo>
                  <a:pt x="230" y="161"/>
                  <a:pt x="250" y="127"/>
                  <a:pt x="250" y="127"/>
                </a:cubicBezTo>
                <a:cubicBezTo>
                  <a:pt x="250" y="127"/>
                  <a:pt x="230" y="172"/>
                  <a:pt x="168" y="192"/>
                </a:cubicBezTo>
                <a:cubicBezTo>
                  <a:pt x="150" y="198"/>
                  <a:pt x="137" y="205"/>
                  <a:pt x="127" y="213"/>
                </a:cubicBezTo>
                <a:cubicBezTo>
                  <a:pt x="107" y="230"/>
                  <a:pt x="104" y="247"/>
                  <a:pt x="104" y="248"/>
                </a:cubicBezTo>
                <a:cubicBezTo>
                  <a:pt x="120" y="248"/>
                  <a:pt x="120" y="248"/>
                  <a:pt x="120" y="248"/>
                </a:cubicBezTo>
                <a:cubicBezTo>
                  <a:pt x="120" y="247"/>
                  <a:pt x="122" y="238"/>
                  <a:pt x="131" y="229"/>
                </a:cubicBezTo>
                <a:cubicBezTo>
                  <a:pt x="131" y="229"/>
                  <a:pt x="146" y="242"/>
                  <a:pt x="183" y="239"/>
                </a:cubicBezTo>
                <a:cubicBezTo>
                  <a:pt x="213" y="237"/>
                  <a:pt x="230" y="219"/>
                  <a:pt x="230" y="219"/>
                </a:cubicBezTo>
                <a:cubicBezTo>
                  <a:pt x="230" y="219"/>
                  <a:pt x="227" y="221"/>
                  <a:pt x="221" y="217"/>
                </a:cubicBezTo>
                <a:cubicBezTo>
                  <a:pt x="227" y="214"/>
                  <a:pt x="241" y="205"/>
                  <a:pt x="255" y="189"/>
                </a:cubicBezTo>
                <a:cubicBezTo>
                  <a:pt x="268" y="174"/>
                  <a:pt x="268" y="162"/>
                  <a:pt x="268" y="162"/>
                </a:cubicBezTo>
                <a:cubicBezTo>
                  <a:pt x="268" y="162"/>
                  <a:pt x="265" y="165"/>
                  <a:pt x="261" y="167"/>
                </a:cubicBezTo>
                <a:cubicBezTo>
                  <a:pt x="276" y="128"/>
                  <a:pt x="268" y="81"/>
                  <a:pt x="268" y="8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67" name="Google Shape;7367;p149"/>
          <p:cNvSpPr/>
          <p:nvPr/>
        </p:nvSpPr>
        <p:spPr>
          <a:xfrm>
            <a:off x="10580265" y="3591168"/>
            <a:ext cx="544839" cy="462121"/>
          </a:xfrm>
          <a:custGeom>
            <a:avLst/>
            <a:gdLst/>
            <a:ahLst/>
            <a:cxnLst/>
            <a:rect l="l" t="t" r="r" b="b"/>
            <a:pathLst>
              <a:path w="209" h="177" extrusionOk="0">
                <a:moveTo>
                  <a:pt x="75" y="49"/>
                </a:moveTo>
                <a:cubicBezTo>
                  <a:pt x="76" y="48"/>
                  <a:pt x="77" y="47"/>
                  <a:pt x="77" y="47"/>
                </a:cubicBezTo>
                <a:cubicBezTo>
                  <a:pt x="79" y="44"/>
                  <a:pt x="69" y="33"/>
                  <a:pt x="74" y="23"/>
                </a:cubicBezTo>
                <a:cubicBezTo>
                  <a:pt x="80" y="13"/>
                  <a:pt x="96" y="12"/>
                  <a:pt x="96" y="12"/>
                </a:cubicBezTo>
                <a:cubicBezTo>
                  <a:pt x="95" y="7"/>
                  <a:pt x="95" y="7"/>
                  <a:pt x="95" y="7"/>
                </a:cubicBezTo>
                <a:cubicBezTo>
                  <a:pt x="95" y="7"/>
                  <a:pt x="63" y="0"/>
                  <a:pt x="47" y="15"/>
                </a:cubicBezTo>
                <a:cubicBezTo>
                  <a:pt x="38" y="24"/>
                  <a:pt x="15" y="47"/>
                  <a:pt x="15" y="47"/>
                </a:cubicBezTo>
                <a:cubicBezTo>
                  <a:pt x="15" y="47"/>
                  <a:pt x="16" y="51"/>
                  <a:pt x="14" y="53"/>
                </a:cubicBezTo>
                <a:cubicBezTo>
                  <a:pt x="12" y="55"/>
                  <a:pt x="8" y="55"/>
                  <a:pt x="8" y="55"/>
                </a:cubicBezTo>
                <a:cubicBezTo>
                  <a:pt x="0" y="63"/>
                  <a:pt x="0" y="63"/>
                  <a:pt x="0" y="63"/>
                </a:cubicBezTo>
                <a:cubicBezTo>
                  <a:pt x="0" y="63"/>
                  <a:pt x="5" y="72"/>
                  <a:pt x="13" y="80"/>
                </a:cubicBezTo>
                <a:cubicBezTo>
                  <a:pt x="21" y="88"/>
                  <a:pt x="30" y="93"/>
                  <a:pt x="30" y="93"/>
                </a:cubicBezTo>
                <a:cubicBezTo>
                  <a:pt x="38" y="85"/>
                  <a:pt x="38" y="85"/>
                  <a:pt x="38" y="85"/>
                </a:cubicBezTo>
                <a:cubicBezTo>
                  <a:pt x="38" y="85"/>
                  <a:pt x="38" y="81"/>
                  <a:pt x="40" y="79"/>
                </a:cubicBezTo>
                <a:cubicBezTo>
                  <a:pt x="42" y="77"/>
                  <a:pt x="46" y="78"/>
                  <a:pt x="46" y="78"/>
                </a:cubicBezTo>
                <a:cubicBezTo>
                  <a:pt x="46" y="78"/>
                  <a:pt x="47" y="77"/>
                  <a:pt x="49" y="75"/>
                </a:cubicBezTo>
                <a:cubicBezTo>
                  <a:pt x="143" y="172"/>
                  <a:pt x="143" y="172"/>
                  <a:pt x="143" y="172"/>
                </a:cubicBezTo>
                <a:cubicBezTo>
                  <a:pt x="145" y="176"/>
                  <a:pt x="149" y="177"/>
                  <a:pt x="154" y="177"/>
                </a:cubicBezTo>
                <a:cubicBezTo>
                  <a:pt x="158" y="177"/>
                  <a:pt x="162" y="176"/>
                  <a:pt x="165" y="173"/>
                </a:cubicBezTo>
                <a:cubicBezTo>
                  <a:pt x="172" y="165"/>
                  <a:pt x="172" y="165"/>
                  <a:pt x="172" y="165"/>
                </a:cubicBezTo>
                <a:cubicBezTo>
                  <a:pt x="175" y="162"/>
                  <a:pt x="177" y="158"/>
                  <a:pt x="177" y="154"/>
                </a:cubicBezTo>
                <a:cubicBezTo>
                  <a:pt x="177" y="150"/>
                  <a:pt x="175" y="146"/>
                  <a:pt x="172" y="143"/>
                </a:cubicBezTo>
                <a:lnTo>
                  <a:pt x="75" y="49"/>
                </a:lnTo>
                <a:close/>
                <a:moveTo>
                  <a:pt x="167" y="160"/>
                </a:moveTo>
                <a:cubicBezTo>
                  <a:pt x="159" y="167"/>
                  <a:pt x="159" y="167"/>
                  <a:pt x="159" y="167"/>
                </a:cubicBezTo>
                <a:cubicBezTo>
                  <a:pt x="158" y="169"/>
                  <a:pt x="156" y="169"/>
                  <a:pt x="154" y="169"/>
                </a:cubicBezTo>
                <a:cubicBezTo>
                  <a:pt x="152" y="169"/>
                  <a:pt x="150" y="168"/>
                  <a:pt x="148" y="167"/>
                </a:cubicBezTo>
                <a:cubicBezTo>
                  <a:pt x="54" y="69"/>
                  <a:pt x="54" y="69"/>
                  <a:pt x="54" y="69"/>
                </a:cubicBezTo>
                <a:cubicBezTo>
                  <a:pt x="59" y="65"/>
                  <a:pt x="65" y="59"/>
                  <a:pt x="69" y="54"/>
                </a:cubicBezTo>
                <a:cubicBezTo>
                  <a:pt x="167" y="148"/>
                  <a:pt x="167" y="148"/>
                  <a:pt x="167" y="148"/>
                </a:cubicBezTo>
                <a:cubicBezTo>
                  <a:pt x="168" y="150"/>
                  <a:pt x="169" y="152"/>
                  <a:pt x="169" y="154"/>
                </a:cubicBezTo>
                <a:cubicBezTo>
                  <a:pt x="169" y="156"/>
                  <a:pt x="168" y="158"/>
                  <a:pt x="167" y="160"/>
                </a:cubicBezTo>
                <a:close/>
                <a:moveTo>
                  <a:pt x="76" y="112"/>
                </a:moveTo>
                <a:cubicBezTo>
                  <a:pt x="104" y="142"/>
                  <a:pt x="104" y="142"/>
                  <a:pt x="104" y="142"/>
                </a:cubicBezTo>
                <a:cubicBezTo>
                  <a:pt x="76" y="171"/>
                  <a:pt x="76" y="171"/>
                  <a:pt x="76" y="171"/>
                </a:cubicBezTo>
                <a:cubicBezTo>
                  <a:pt x="73" y="174"/>
                  <a:pt x="69" y="176"/>
                  <a:pt x="65" y="176"/>
                </a:cubicBezTo>
                <a:cubicBezTo>
                  <a:pt x="60" y="176"/>
                  <a:pt x="56" y="175"/>
                  <a:pt x="53" y="172"/>
                </a:cubicBezTo>
                <a:cubicBezTo>
                  <a:pt x="46" y="164"/>
                  <a:pt x="46" y="164"/>
                  <a:pt x="46" y="164"/>
                </a:cubicBezTo>
                <a:cubicBezTo>
                  <a:pt x="43" y="161"/>
                  <a:pt x="41" y="157"/>
                  <a:pt x="41" y="153"/>
                </a:cubicBezTo>
                <a:cubicBezTo>
                  <a:pt x="41" y="149"/>
                  <a:pt x="43" y="145"/>
                  <a:pt x="46" y="142"/>
                </a:cubicBezTo>
                <a:lnTo>
                  <a:pt x="76" y="112"/>
                </a:lnTo>
                <a:close/>
                <a:moveTo>
                  <a:pt x="209" y="56"/>
                </a:moveTo>
                <a:cubicBezTo>
                  <a:pt x="207" y="61"/>
                  <a:pt x="204" y="66"/>
                  <a:pt x="200" y="70"/>
                </a:cubicBezTo>
                <a:cubicBezTo>
                  <a:pt x="191" y="79"/>
                  <a:pt x="177" y="83"/>
                  <a:pt x="165" y="79"/>
                </a:cubicBezTo>
                <a:cubicBezTo>
                  <a:pt x="141" y="104"/>
                  <a:pt x="141" y="104"/>
                  <a:pt x="141" y="104"/>
                </a:cubicBezTo>
                <a:cubicBezTo>
                  <a:pt x="113" y="77"/>
                  <a:pt x="113" y="77"/>
                  <a:pt x="113" y="77"/>
                </a:cubicBezTo>
                <a:cubicBezTo>
                  <a:pt x="138" y="53"/>
                  <a:pt x="138" y="53"/>
                  <a:pt x="138" y="53"/>
                </a:cubicBezTo>
                <a:cubicBezTo>
                  <a:pt x="135" y="40"/>
                  <a:pt x="138" y="27"/>
                  <a:pt x="148" y="17"/>
                </a:cubicBezTo>
                <a:cubicBezTo>
                  <a:pt x="162" y="2"/>
                  <a:pt x="186" y="2"/>
                  <a:pt x="200" y="17"/>
                </a:cubicBezTo>
                <a:cubicBezTo>
                  <a:pt x="171" y="25"/>
                  <a:pt x="171" y="25"/>
                  <a:pt x="171" y="25"/>
                </a:cubicBezTo>
                <a:cubicBezTo>
                  <a:pt x="165" y="48"/>
                  <a:pt x="165" y="48"/>
                  <a:pt x="165" y="48"/>
                </a:cubicBezTo>
                <a:cubicBezTo>
                  <a:pt x="181" y="64"/>
                  <a:pt x="181" y="64"/>
                  <a:pt x="181" y="64"/>
                </a:cubicBezTo>
                <a:lnTo>
                  <a:pt x="209" y="5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7368" name="Google Shape;7368;p149"/>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51</a:t>
            </a:fld>
            <a:endParaRPr/>
          </a:p>
        </p:txBody>
      </p:sp>
    </p:spTree>
  </p:cSld>
  <p:clrMapOvr>
    <a:masterClrMapping/>
  </p:clrMapOvr>
  <mc:AlternateContent xmlns:mc="http://schemas.openxmlformats.org/markup-compatibility/2006" xmlns:p14="http://schemas.microsoft.com/office/powerpoint/2010/main">
    <mc:Choice Requires="p14">
      <p:transition spd="slow">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347"/>
                                        </p:tgtEl>
                                        <p:attrNameLst>
                                          <p:attrName>style.visibility</p:attrName>
                                        </p:attrNameLst>
                                      </p:cBhvr>
                                      <p:to>
                                        <p:strVal val="visible"/>
                                      </p:to>
                                    </p:set>
                                    <p:anim calcmode="lin" valueType="num">
                                      <p:cBhvr additive="base">
                                        <p:cTn id="7" dur="500"/>
                                        <p:tgtEl>
                                          <p:spTgt spid="7347"/>
                                        </p:tgtEl>
                                        <p:attrNameLst>
                                          <p:attrName>ppt_w</p:attrName>
                                        </p:attrNameLst>
                                      </p:cBhvr>
                                      <p:tavLst>
                                        <p:tav tm="0">
                                          <p:val>
                                            <p:strVal val="0"/>
                                          </p:val>
                                        </p:tav>
                                        <p:tav tm="100000">
                                          <p:val>
                                            <p:strVal val="#ppt_w"/>
                                          </p:val>
                                        </p:tav>
                                      </p:tavLst>
                                    </p:anim>
                                    <p:anim calcmode="lin" valueType="num">
                                      <p:cBhvr additive="base">
                                        <p:cTn id="8" dur="500"/>
                                        <p:tgtEl>
                                          <p:spTgt spid="734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359"/>
                                        </p:tgtEl>
                                        <p:attrNameLst>
                                          <p:attrName>style.visibility</p:attrName>
                                        </p:attrNameLst>
                                      </p:cBhvr>
                                      <p:to>
                                        <p:strVal val="visible"/>
                                      </p:to>
                                    </p:set>
                                    <p:anim calcmode="lin" valueType="num">
                                      <p:cBhvr additive="base">
                                        <p:cTn id="12" dur="500"/>
                                        <p:tgtEl>
                                          <p:spTgt spid="7359"/>
                                        </p:tgtEl>
                                        <p:attrNameLst>
                                          <p:attrName>ppt_w</p:attrName>
                                        </p:attrNameLst>
                                      </p:cBhvr>
                                      <p:tavLst>
                                        <p:tav tm="0">
                                          <p:val>
                                            <p:strVal val="0"/>
                                          </p:val>
                                        </p:tav>
                                        <p:tav tm="100000">
                                          <p:val>
                                            <p:strVal val="#ppt_w"/>
                                          </p:val>
                                        </p:tav>
                                      </p:tavLst>
                                    </p:anim>
                                    <p:anim calcmode="lin" valueType="num">
                                      <p:cBhvr additive="base">
                                        <p:cTn id="13" dur="500"/>
                                        <p:tgtEl>
                                          <p:spTgt spid="7359"/>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352"/>
                                        </p:tgtEl>
                                        <p:attrNameLst>
                                          <p:attrName>style.visibility</p:attrName>
                                        </p:attrNameLst>
                                      </p:cBhvr>
                                      <p:to>
                                        <p:strVal val="visible"/>
                                      </p:to>
                                    </p:set>
                                    <p:animEffect transition="in" filter="fade">
                                      <p:cBhvr>
                                        <p:cTn id="17" dur="500"/>
                                        <p:tgtEl>
                                          <p:spTgt spid="735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320"/>
                                        </p:tgtEl>
                                        <p:attrNameLst>
                                          <p:attrName>style.visibility</p:attrName>
                                        </p:attrNameLst>
                                      </p:cBhvr>
                                      <p:to>
                                        <p:strVal val="visible"/>
                                      </p:to>
                                    </p:set>
                                    <p:animEffect transition="in" filter="fade">
                                      <p:cBhvr>
                                        <p:cTn id="21" dur="500"/>
                                        <p:tgtEl>
                                          <p:spTgt spid="7320"/>
                                        </p:tgtEl>
                                      </p:cBhvr>
                                    </p:animEffect>
                                  </p:childTnLst>
                                </p:cTn>
                              </p:par>
                              <p:par>
                                <p:cTn id="22" presetID="10" presetClass="entr" presetSubtype="0" fill="hold" nodeType="withEffect">
                                  <p:stCondLst>
                                    <p:cond delay="0"/>
                                  </p:stCondLst>
                                  <p:childTnLst>
                                    <p:set>
                                      <p:cBhvr>
                                        <p:cTn id="23" dur="1" fill="hold">
                                          <p:stCondLst>
                                            <p:cond delay="0"/>
                                          </p:stCondLst>
                                        </p:cTn>
                                        <p:tgtEl>
                                          <p:spTgt spid="7321"/>
                                        </p:tgtEl>
                                        <p:attrNameLst>
                                          <p:attrName>style.visibility</p:attrName>
                                        </p:attrNameLst>
                                      </p:cBhvr>
                                      <p:to>
                                        <p:strVal val="visible"/>
                                      </p:to>
                                    </p:set>
                                    <p:animEffect transition="in" filter="fade">
                                      <p:cBhvr>
                                        <p:cTn id="24" dur="500"/>
                                        <p:tgtEl>
                                          <p:spTgt spid="7321"/>
                                        </p:tgtEl>
                                      </p:cBhvr>
                                    </p:animEffect>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7335"/>
                                        </p:tgtEl>
                                        <p:attrNameLst>
                                          <p:attrName>style.visibility</p:attrName>
                                        </p:attrNameLst>
                                      </p:cBhvr>
                                      <p:to>
                                        <p:strVal val="visible"/>
                                      </p:to>
                                    </p:set>
                                    <p:anim calcmode="lin" valueType="num">
                                      <p:cBhvr additive="base">
                                        <p:cTn id="28" dur="500"/>
                                        <p:tgtEl>
                                          <p:spTgt spid="7335"/>
                                        </p:tgtEl>
                                        <p:attrNameLst>
                                          <p:attrName>ppt_w</p:attrName>
                                        </p:attrNameLst>
                                      </p:cBhvr>
                                      <p:tavLst>
                                        <p:tav tm="0">
                                          <p:val>
                                            <p:strVal val="0"/>
                                          </p:val>
                                        </p:tav>
                                        <p:tav tm="100000">
                                          <p:val>
                                            <p:strVal val="#ppt_w"/>
                                          </p:val>
                                        </p:tav>
                                      </p:tavLst>
                                    </p:anim>
                                    <p:anim calcmode="lin" valueType="num">
                                      <p:cBhvr additive="base">
                                        <p:cTn id="29" dur="500"/>
                                        <p:tgtEl>
                                          <p:spTgt spid="7335"/>
                                        </p:tgtEl>
                                        <p:attrNameLst>
                                          <p:attrName>ppt_h</p:attrName>
                                        </p:attrNameLst>
                                      </p:cBhvr>
                                      <p:tavLst>
                                        <p:tav tm="0">
                                          <p:val>
                                            <p:str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7344"/>
                                        </p:tgtEl>
                                        <p:attrNameLst>
                                          <p:attrName>style.visibility</p:attrName>
                                        </p:attrNameLst>
                                      </p:cBhvr>
                                      <p:to>
                                        <p:strVal val="visible"/>
                                      </p:to>
                                    </p:set>
                                    <p:anim calcmode="lin" valueType="num">
                                      <p:cBhvr additive="base">
                                        <p:cTn id="32" dur="500"/>
                                        <p:tgtEl>
                                          <p:spTgt spid="7344"/>
                                        </p:tgtEl>
                                        <p:attrNameLst>
                                          <p:attrName>ppt_w</p:attrName>
                                        </p:attrNameLst>
                                      </p:cBhvr>
                                      <p:tavLst>
                                        <p:tav tm="0">
                                          <p:val>
                                            <p:strVal val="0"/>
                                          </p:val>
                                        </p:tav>
                                        <p:tav tm="100000">
                                          <p:val>
                                            <p:strVal val="#ppt_w"/>
                                          </p:val>
                                        </p:tav>
                                      </p:tavLst>
                                    </p:anim>
                                    <p:anim calcmode="lin" valueType="num">
                                      <p:cBhvr additive="base">
                                        <p:cTn id="33" dur="500"/>
                                        <p:tgtEl>
                                          <p:spTgt spid="7344"/>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7341"/>
                                        </p:tgtEl>
                                        <p:attrNameLst>
                                          <p:attrName>style.visibility</p:attrName>
                                        </p:attrNameLst>
                                      </p:cBhvr>
                                      <p:to>
                                        <p:strVal val="visible"/>
                                      </p:to>
                                    </p:set>
                                    <p:anim calcmode="lin" valueType="num">
                                      <p:cBhvr additive="base">
                                        <p:cTn id="36" dur="500"/>
                                        <p:tgtEl>
                                          <p:spTgt spid="7341"/>
                                        </p:tgtEl>
                                        <p:attrNameLst>
                                          <p:attrName>ppt_w</p:attrName>
                                        </p:attrNameLst>
                                      </p:cBhvr>
                                      <p:tavLst>
                                        <p:tav tm="0">
                                          <p:val>
                                            <p:strVal val="0"/>
                                          </p:val>
                                        </p:tav>
                                        <p:tav tm="100000">
                                          <p:val>
                                            <p:strVal val="#ppt_w"/>
                                          </p:val>
                                        </p:tav>
                                      </p:tavLst>
                                    </p:anim>
                                    <p:anim calcmode="lin" valueType="num">
                                      <p:cBhvr additive="base">
                                        <p:cTn id="37" dur="500"/>
                                        <p:tgtEl>
                                          <p:spTgt spid="7341"/>
                                        </p:tgtEl>
                                        <p:attrNameLst>
                                          <p:attrName>ppt_h</p:attrName>
                                        </p:attrNameLst>
                                      </p:cBhvr>
                                      <p:tavLst>
                                        <p:tav tm="0">
                                          <p:val>
                                            <p:str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7323"/>
                                        </p:tgtEl>
                                        <p:attrNameLst>
                                          <p:attrName>style.visibility</p:attrName>
                                        </p:attrNameLst>
                                      </p:cBhvr>
                                      <p:to>
                                        <p:strVal val="visible"/>
                                      </p:to>
                                    </p:set>
                                    <p:anim calcmode="lin" valueType="num">
                                      <p:cBhvr additive="base">
                                        <p:cTn id="40" dur="500"/>
                                        <p:tgtEl>
                                          <p:spTgt spid="7323"/>
                                        </p:tgtEl>
                                        <p:attrNameLst>
                                          <p:attrName>ppt_w</p:attrName>
                                        </p:attrNameLst>
                                      </p:cBhvr>
                                      <p:tavLst>
                                        <p:tav tm="0">
                                          <p:val>
                                            <p:strVal val="0"/>
                                          </p:val>
                                        </p:tav>
                                        <p:tav tm="100000">
                                          <p:val>
                                            <p:strVal val="#ppt_w"/>
                                          </p:val>
                                        </p:tav>
                                      </p:tavLst>
                                    </p:anim>
                                    <p:anim calcmode="lin" valueType="num">
                                      <p:cBhvr additive="base">
                                        <p:cTn id="41" dur="500"/>
                                        <p:tgtEl>
                                          <p:spTgt spid="7323"/>
                                        </p:tgtEl>
                                        <p:attrNameLst>
                                          <p:attrName>ppt_h</p:attrName>
                                        </p:attrNameLst>
                                      </p:cBhvr>
                                      <p:tavLst>
                                        <p:tav tm="0">
                                          <p:val>
                                            <p:str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7332"/>
                                        </p:tgtEl>
                                        <p:attrNameLst>
                                          <p:attrName>style.visibility</p:attrName>
                                        </p:attrNameLst>
                                      </p:cBhvr>
                                      <p:to>
                                        <p:strVal val="visible"/>
                                      </p:to>
                                    </p:set>
                                    <p:anim calcmode="lin" valueType="num">
                                      <p:cBhvr additive="base">
                                        <p:cTn id="44" dur="500"/>
                                        <p:tgtEl>
                                          <p:spTgt spid="7332"/>
                                        </p:tgtEl>
                                        <p:attrNameLst>
                                          <p:attrName>ppt_w</p:attrName>
                                        </p:attrNameLst>
                                      </p:cBhvr>
                                      <p:tavLst>
                                        <p:tav tm="0">
                                          <p:val>
                                            <p:strVal val="0"/>
                                          </p:val>
                                        </p:tav>
                                        <p:tav tm="100000">
                                          <p:val>
                                            <p:strVal val="#ppt_w"/>
                                          </p:val>
                                        </p:tav>
                                      </p:tavLst>
                                    </p:anim>
                                    <p:anim calcmode="lin" valueType="num">
                                      <p:cBhvr additive="base">
                                        <p:cTn id="45" dur="500"/>
                                        <p:tgtEl>
                                          <p:spTgt spid="7332"/>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7329"/>
                                        </p:tgtEl>
                                        <p:attrNameLst>
                                          <p:attrName>style.visibility</p:attrName>
                                        </p:attrNameLst>
                                      </p:cBhvr>
                                      <p:to>
                                        <p:strVal val="visible"/>
                                      </p:to>
                                    </p:set>
                                    <p:anim calcmode="lin" valueType="num">
                                      <p:cBhvr additive="base">
                                        <p:cTn id="48" dur="500"/>
                                        <p:tgtEl>
                                          <p:spTgt spid="7329"/>
                                        </p:tgtEl>
                                        <p:attrNameLst>
                                          <p:attrName>ppt_w</p:attrName>
                                        </p:attrNameLst>
                                      </p:cBhvr>
                                      <p:tavLst>
                                        <p:tav tm="0">
                                          <p:val>
                                            <p:strVal val="0"/>
                                          </p:val>
                                        </p:tav>
                                        <p:tav tm="100000">
                                          <p:val>
                                            <p:strVal val="#ppt_w"/>
                                          </p:val>
                                        </p:tav>
                                      </p:tavLst>
                                    </p:anim>
                                    <p:anim calcmode="lin" valueType="num">
                                      <p:cBhvr additive="base">
                                        <p:cTn id="49" dur="500"/>
                                        <p:tgtEl>
                                          <p:spTgt spid="7329"/>
                                        </p:tgtEl>
                                        <p:attrNameLst>
                                          <p:attrName>ppt_h</p:attrName>
                                        </p:attrNameLst>
                                      </p:cBhvr>
                                      <p:tavLst>
                                        <p:tav tm="0">
                                          <p:val>
                                            <p:strVal val="0"/>
                                          </p:val>
                                        </p:tav>
                                        <p:tav tm="100000">
                                          <p:val>
                                            <p:strVal val="#ppt_h"/>
                                          </p:val>
                                        </p:tav>
                                      </p:tavLst>
                                    </p:anim>
                                  </p:childTnLst>
                                </p:cTn>
                              </p:par>
                            </p:childTnLst>
                          </p:cTn>
                        </p:par>
                        <p:par>
                          <p:cTn id="50" fill="hold">
                            <p:stCondLst>
                              <p:cond delay="2500"/>
                            </p:stCondLst>
                            <p:childTnLst>
                              <p:par>
                                <p:cTn id="51" presetID="23" presetClass="entr" presetSubtype="16" fill="hold" nodeType="afterEffect">
                                  <p:stCondLst>
                                    <p:cond delay="0"/>
                                  </p:stCondLst>
                                  <p:childTnLst>
                                    <p:set>
                                      <p:cBhvr>
                                        <p:cTn id="52" dur="1" fill="hold">
                                          <p:stCondLst>
                                            <p:cond delay="0"/>
                                          </p:stCondLst>
                                        </p:cTn>
                                        <p:tgtEl>
                                          <p:spTgt spid="7360"/>
                                        </p:tgtEl>
                                        <p:attrNameLst>
                                          <p:attrName>style.visibility</p:attrName>
                                        </p:attrNameLst>
                                      </p:cBhvr>
                                      <p:to>
                                        <p:strVal val="visible"/>
                                      </p:to>
                                    </p:set>
                                    <p:anim calcmode="lin" valueType="num">
                                      <p:cBhvr additive="base">
                                        <p:cTn id="53" dur="500"/>
                                        <p:tgtEl>
                                          <p:spTgt spid="7360"/>
                                        </p:tgtEl>
                                        <p:attrNameLst>
                                          <p:attrName>ppt_w</p:attrName>
                                        </p:attrNameLst>
                                      </p:cBhvr>
                                      <p:tavLst>
                                        <p:tav tm="0">
                                          <p:val>
                                            <p:strVal val="0"/>
                                          </p:val>
                                        </p:tav>
                                        <p:tav tm="100000">
                                          <p:val>
                                            <p:strVal val="#ppt_w"/>
                                          </p:val>
                                        </p:tav>
                                      </p:tavLst>
                                    </p:anim>
                                    <p:anim calcmode="lin" valueType="num">
                                      <p:cBhvr additive="base">
                                        <p:cTn id="54" dur="500"/>
                                        <p:tgtEl>
                                          <p:spTgt spid="7360"/>
                                        </p:tgtEl>
                                        <p:attrNameLst>
                                          <p:attrName>ppt_h</p:attrName>
                                        </p:attrNameLst>
                                      </p:cBhvr>
                                      <p:tavLst>
                                        <p:tav tm="0">
                                          <p:val>
                                            <p:str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7363"/>
                                        </p:tgtEl>
                                        <p:attrNameLst>
                                          <p:attrName>style.visibility</p:attrName>
                                        </p:attrNameLst>
                                      </p:cBhvr>
                                      <p:to>
                                        <p:strVal val="visible"/>
                                      </p:to>
                                    </p:set>
                                    <p:anim calcmode="lin" valueType="num">
                                      <p:cBhvr additive="base">
                                        <p:cTn id="57" dur="500"/>
                                        <p:tgtEl>
                                          <p:spTgt spid="7363"/>
                                        </p:tgtEl>
                                        <p:attrNameLst>
                                          <p:attrName>ppt_w</p:attrName>
                                        </p:attrNameLst>
                                      </p:cBhvr>
                                      <p:tavLst>
                                        <p:tav tm="0">
                                          <p:val>
                                            <p:strVal val="0"/>
                                          </p:val>
                                        </p:tav>
                                        <p:tav tm="100000">
                                          <p:val>
                                            <p:strVal val="#ppt_w"/>
                                          </p:val>
                                        </p:tav>
                                      </p:tavLst>
                                    </p:anim>
                                    <p:anim calcmode="lin" valueType="num">
                                      <p:cBhvr additive="base">
                                        <p:cTn id="58" dur="500"/>
                                        <p:tgtEl>
                                          <p:spTgt spid="7363"/>
                                        </p:tgtEl>
                                        <p:attrNameLst>
                                          <p:attrName>ppt_h</p:attrName>
                                        </p:attrNameLst>
                                      </p:cBhvr>
                                      <p:tavLst>
                                        <p:tav tm="0">
                                          <p:val>
                                            <p:str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7361"/>
                                        </p:tgtEl>
                                        <p:attrNameLst>
                                          <p:attrName>style.visibility</p:attrName>
                                        </p:attrNameLst>
                                      </p:cBhvr>
                                      <p:to>
                                        <p:strVal val="visible"/>
                                      </p:to>
                                    </p:set>
                                    <p:anim calcmode="lin" valueType="num">
                                      <p:cBhvr additive="base">
                                        <p:cTn id="61" dur="500"/>
                                        <p:tgtEl>
                                          <p:spTgt spid="7361"/>
                                        </p:tgtEl>
                                        <p:attrNameLst>
                                          <p:attrName>ppt_w</p:attrName>
                                        </p:attrNameLst>
                                      </p:cBhvr>
                                      <p:tavLst>
                                        <p:tav tm="0">
                                          <p:val>
                                            <p:strVal val="0"/>
                                          </p:val>
                                        </p:tav>
                                        <p:tav tm="100000">
                                          <p:val>
                                            <p:strVal val="#ppt_w"/>
                                          </p:val>
                                        </p:tav>
                                      </p:tavLst>
                                    </p:anim>
                                    <p:anim calcmode="lin" valueType="num">
                                      <p:cBhvr additive="base">
                                        <p:cTn id="62" dur="500"/>
                                        <p:tgtEl>
                                          <p:spTgt spid="7361"/>
                                        </p:tgtEl>
                                        <p:attrNameLst>
                                          <p:attrName>ppt_h</p:attrName>
                                        </p:attrNameLst>
                                      </p:cBhvr>
                                      <p:tavLst>
                                        <p:tav tm="0">
                                          <p:val>
                                            <p:str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7365"/>
                                        </p:tgtEl>
                                        <p:attrNameLst>
                                          <p:attrName>style.visibility</p:attrName>
                                        </p:attrNameLst>
                                      </p:cBhvr>
                                      <p:to>
                                        <p:strVal val="visible"/>
                                      </p:to>
                                    </p:set>
                                    <p:anim calcmode="lin" valueType="num">
                                      <p:cBhvr additive="base">
                                        <p:cTn id="65" dur="500"/>
                                        <p:tgtEl>
                                          <p:spTgt spid="7365"/>
                                        </p:tgtEl>
                                        <p:attrNameLst>
                                          <p:attrName>ppt_w</p:attrName>
                                        </p:attrNameLst>
                                      </p:cBhvr>
                                      <p:tavLst>
                                        <p:tav tm="0">
                                          <p:val>
                                            <p:strVal val="0"/>
                                          </p:val>
                                        </p:tav>
                                        <p:tav tm="100000">
                                          <p:val>
                                            <p:strVal val="#ppt_w"/>
                                          </p:val>
                                        </p:tav>
                                      </p:tavLst>
                                    </p:anim>
                                    <p:anim calcmode="lin" valueType="num">
                                      <p:cBhvr additive="base">
                                        <p:cTn id="66" dur="500"/>
                                        <p:tgtEl>
                                          <p:spTgt spid="7365"/>
                                        </p:tgtEl>
                                        <p:attrNameLst>
                                          <p:attrName>ppt_h</p:attrName>
                                        </p:attrNameLst>
                                      </p:cBhvr>
                                      <p:tavLst>
                                        <p:tav tm="0">
                                          <p:val>
                                            <p:str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7367"/>
                                        </p:tgtEl>
                                        <p:attrNameLst>
                                          <p:attrName>style.visibility</p:attrName>
                                        </p:attrNameLst>
                                      </p:cBhvr>
                                      <p:to>
                                        <p:strVal val="visible"/>
                                      </p:to>
                                    </p:set>
                                    <p:anim calcmode="lin" valueType="num">
                                      <p:cBhvr additive="base">
                                        <p:cTn id="69" dur="500"/>
                                        <p:tgtEl>
                                          <p:spTgt spid="7367"/>
                                        </p:tgtEl>
                                        <p:attrNameLst>
                                          <p:attrName>ppt_w</p:attrName>
                                        </p:attrNameLst>
                                      </p:cBhvr>
                                      <p:tavLst>
                                        <p:tav tm="0">
                                          <p:val>
                                            <p:strVal val="0"/>
                                          </p:val>
                                        </p:tav>
                                        <p:tav tm="100000">
                                          <p:val>
                                            <p:strVal val="#ppt_w"/>
                                          </p:val>
                                        </p:tav>
                                      </p:tavLst>
                                    </p:anim>
                                    <p:anim calcmode="lin" valueType="num">
                                      <p:cBhvr additive="base">
                                        <p:cTn id="70" dur="500"/>
                                        <p:tgtEl>
                                          <p:spTgt spid="7367"/>
                                        </p:tgtEl>
                                        <p:attrNameLst>
                                          <p:attrName>ppt_h</p:attrName>
                                        </p:attrNameLst>
                                      </p:cBhvr>
                                      <p:tavLst>
                                        <p:tav tm="0">
                                          <p:val>
                                            <p:str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7364"/>
                                        </p:tgtEl>
                                        <p:attrNameLst>
                                          <p:attrName>style.visibility</p:attrName>
                                        </p:attrNameLst>
                                      </p:cBhvr>
                                      <p:to>
                                        <p:strVal val="visible"/>
                                      </p:to>
                                    </p:set>
                                    <p:anim calcmode="lin" valueType="num">
                                      <p:cBhvr additive="base">
                                        <p:cTn id="73" dur="500"/>
                                        <p:tgtEl>
                                          <p:spTgt spid="7364"/>
                                        </p:tgtEl>
                                        <p:attrNameLst>
                                          <p:attrName>ppt_w</p:attrName>
                                        </p:attrNameLst>
                                      </p:cBhvr>
                                      <p:tavLst>
                                        <p:tav tm="0">
                                          <p:val>
                                            <p:strVal val="0"/>
                                          </p:val>
                                        </p:tav>
                                        <p:tav tm="100000">
                                          <p:val>
                                            <p:strVal val="#ppt_w"/>
                                          </p:val>
                                        </p:tav>
                                      </p:tavLst>
                                    </p:anim>
                                    <p:anim calcmode="lin" valueType="num">
                                      <p:cBhvr additive="base">
                                        <p:cTn id="74" dur="500"/>
                                        <p:tgtEl>
                                          <p:spTgt spid="7364"/>
                                        </p:tgtEl>
                                        <p:attrNameLst>
                                          <p:attrName>ppt_h</p:attrName>
                                        </p:attrNameLst>
                                      </p:cBhvr>
                                      <p:tavLst>
                                        <p:tav tm="0">
                                          <p:val>
                                            <p:strVal val="0"/>
                                          </p:val>
                                        </p:tav>
                                        <p:tav tm="100000">
                                          <p:val>
                                            <p:strVal val="#ppt_h"/>
                                          </p:val>
                                        </p:tav>
                                      </p:tavLst>
                                    </p:anim>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7353"/>
                                        </p:tgtEl>
                                        <p:attrNameLst>
                                          <p:attrName>style.visibility</p:attrName>
                                        </p:attrNameLst>
                                      </p:cBhvr>
                                      <p:to>
                                        <p:strVal val="visible"/>
                                      </p:to>
                                    </p:set>
                                    <p:animEffect transition="in" filter="fade">
                                      <p:cBhvr>
                                        <p:cTn id="78" dur="500"/>
                                        <p:tgtEl>
                                          <p:spTgt spid="7353"/>
                                        </p:tgtEl>
                                      </p:cBhvr>
                                    </p:animEffect>
                                  </p:childTnLst>
                                </p:cTn>
                              </p:par>
                              <p:par>
                                <p:cTn id="79" presetID="10" presetClass="entr" presetSubtype="0" fill="hold" nodeType="withEffect">
                                  <p:stCondLst>
                                    <p:cond delay="0"/>
                                  </p:stCondLst>
                                  <p:childTnLst>
                                    <p:set>
                                      <p:cBhvr>
                                        <p:cTn id="80" dur="1" fill="hold">
                                          <p:stCondLst>
                                            <p:cond delay="0"/>
                                          </p:stCondLst>
                                        </p:cTn>
                                        <p:tgtEl>
                                          <p:spTgt spid="7350"/>
                                        </p:tgtEl>
                                        <p:attrNameLst>
                                          <p:attrName>style.visibility</p:attrName>
                                        </p:attrNameLst>
                                      </p:cBhvr>
                                      <p:to>
                                        <p:strVal val="visible"/>
                                      </p:to>
                                    </p:set>
                                    <p:animEffect transition="in" filter="fade">
                                      <p:cBhvr>
                                        <p:cTn id="81" dur="500"/>
                                        <p:tgtEl>
                                          <p:spTgt spid="7350"/>
                                        </p:tgtEl>
                                      </p:cBhvr>
                                    </p:animEffect>
                                  </p:childTnLst>
                                </p:cTn>
                              </p:par>
                              <p:par>
                                <p:cTn id="82" presetID="10" presetClass="entr" presetSubtype="0" fill="hold" nodeType="withEffect">
                                  <p:stCondLst>
                                    <p:cond delay="0"/>
                                  </p:stCondLst>
                                  <p:childTnLst>
                                    <p:set>
                                      <p:cBhvr>
                                        <p:cTn id="83" dur="1" fill="hold">
                                          <p:stCondLst>
                                            <p:cond delay="0"/>
                                          </p:stCondLst>
                                        </p:cTn>
                                        <p:tgtEl>
                                          <p:spTgt spid="7355"/>
                                        </p:tgtEl>
                                        <p:attrNameLst>
                                          <p:attrName>style.visibility</p:attrName>
                                        </p:attrNameLst>
                                      </p:cBhvr>
                                      <p:to>
                                        <p:strVal val="visible"/>
                                      </p:to>
                                    </p:set>
                                    <p:animEffect transition="in" filter="fade">
                                      <p:cBhvr>
                                        <p:cTn id="84" dur="500"/>
                                        <p:tgtEl>
                                          <p:spTgt spid="7355"/>
                                        </p:tgtEl>
                                      </p:cBhvr>
                                    </p:animEffect>
                                  </p:childTnLst>
                                </p:cTn>
                              </p:par>
                              <p:par>
                                <p:cTn id="85" presetID="10" presetClass="entr" presetSubtype="0" fill="hold" nodeType="withEffect">
                                  <p:stCondLst>
                                    <p:cond delay="0"/>
                                  </p:stCondLst>
                                  <p:childTnLst>
                                    <p:set>
                                      <p:cBhvr>
                                        <p:cTn id="86" dur="1" fill="hold">
                                          <p:stCondLst>
                                            <p:cond delay="0"/>
                                          </p:stCondLst>
                                        </p:cTn>
                                        <p:tgtEl>
                                          <p:spTgt spid="7358"/>
                                        </p:tgtEl>
                                        <p:attrNameLst>
                                          <p:attrName>style.visibility</p:attrName>
                                        </p:attrNameLst>
                                      </p:cBhvr>
                                      <p:to>
                                        <p:strVal val="visible"/>
                                      </p:to>
                                    </p:set>
                                    <p:animEffect transition="in" filter="fade">
                                      <p:cBhvr>
                                        <p:cTn id="87" dur="500"/>
                                        <p:tgtEl>
                                          <p:spTgt spid="7358"/>
                                        </p:tgtEl>
                                      </p:cBhvr>
                                    </p:animEffect>
                                  </p:childTnLst>
                                </p:cTn>
                              </p:par>
                              <p:par>
                                <p:cTn id="88" presetID="10" presetClass="entr" presetSubtype="0" fill="hold" nodeType="withEffect">
                                  <p:stCondLst>
                                    <p:cond delay="0"/>
                                  </p:stCondLst>
                                  <p:childTnLst>
                                    <p:set>
                                      <p:cBhvr>
                                        <p:cTn id="89" dur="1" fill="hold">
                                          <p:stCondLst>
                                            <p:cond delay="0"/>
                                          </p:stCondLst>
                                        </p:cTn>
                                        <p:tgtEl>
                                          <p:spTgt spid="7351"/>
                                        </p:tgtEl>
                                        <p:attrNameLst>
                                          <p:attrName>style.visibility</p:attrName>
                                        </p:attrNameLst>
                                      </p:cBhvr>
                                      <p:to>
                                        <p:strVal val="visible"/>
                                      </p:to>
                                    </p:set>
                                    <p:animEffect transition="in" filter="fade">
                                      <p:cBhvr>
                                        <p:cTn id="90" dur="500"/>
                                        <p:tgtEl>
                                          <p:spTgt spid="7351"/>
                                        </p:tgtEl>
                                      </p:cBhvr>
                                    </p:animEffect>
                                  </p:childTnLst>
                                </p:cTn>
                              </p:par>
                              <p:par>
                                <p:cTn id="91" presetID="10" presetClass="entr" presetSubtype="0" fill="hold" nodeType="withEffect">
                                  <p:stCondLst>
                                    <p:cond delay="0"/>
                                  </p:stCondLst>
                                  <p:childTnLst>
                                    <p:set>
                                      <p:cBhvr>
                                        <p:cTn id="92" dur="1" fill="hold">
                                          <p:stCondLst>
                                            <p:cond delay="0"/>
                                          </p:stCondLst>
                                        </p:cTn>
                                        <p:tgtEl>
                                          <p:spTgt spid="7356"/>
                                        </p:tgtEl>
                                        <p:attrNameLst>
                                          <p:attrName>style.visibility</p:attrName>
                                        </p:attrNameLst>
                                      </p:cBhvr>
                                      <p:to>
                                        <p:strVal val="visible"/>
                                      </p:to>
                                    </p:set>
                                    <p:animEffect transition="in" filter="fade">
                                      <p:cBhvr>
                                        <p:cTn id="93" dur="500"/>
                                        <p:tgtEl>
                                          <p:spTgt spid="7356"/>
                                        </p:tgtEl>
                                      </p:cBhvr>
                                    </p:animEffect>
                                  </p:childTnLst>
                                </p:cTn>
                              </p:par>
                            </p:childTnLst>
                          </p:cTn>
                        </p:par>
                        <p:par>
                          <p:cTn id="94" fill="hold">
                            <p:stCondLst>
                              <p:cond delay="3500"/>
                            </p:stCondLst>
                            <p:childTnLst>
                              <p:par>
                                <p:cTn id="95" presetID="10" presetClass="entr" presetSubtype="0" fill="hold" nodeType="afterEffect">
                                  <p:stCondLst>
                                    <p:cond delay="0"/>
                                  </p:stCondLst>
                                  <p:childTnLst>
                                    <p:set>
                                      <p:cBhvr>
                                        <p:cTn id="96" dur="1" fill="hold">
                                          <p:stCondLst>
                                            <p:cond delay="0"/>
                                          </p:stCondLst>
                                        </p:cTn>
                                        <p:tgtEl>
                                          <p:spTgt spid="7319"/>
                                        </p:tgtEl>
                                        <p:attrNameLst>
                                          <p:attrName>style.visibility</p:attrName>
                                        </p:attrNameLst>
                                      </p:cBhvr>
                                      <p:to>
                                        <p:strVal val="visible"/>
                                      </p:to>
                                    </p:set>
                                    <p:animEffect transition="in" filter="fade">
                                      <p:cBhvr>
                                        <p:cTn id="97" dur="500"/>
                                        <p:tgtEl>
                                          <p:spTgt spid="7319"/>
                                        </p:tgtEl>
                                      </p:cBhvr>
                                    </p:animEffect>
                                  </p:childTnLst>
                                </p:cTn>
                              </p:par>
                              <p:par>
                                <p:cTn id="98" presetID="10" presetClass="entr" presetSubtype="0" fill="hold" nodeType="withEffect">
                                  <p:stCondLst>
                                    <p:cond delay="0"/>
                                  </p:stCondLst>
                                  <p:childTnLst>
                                    <p:set>
                                      <p:cBhvr>
                                        <p:cTn id="99" dur="1" fill="hold">
                                          <p:stCondLst>
                                            <p:cond delay="0"/>
                                          </p:stCondLst>
                                        </p:cTn>
                                        <p:tgtEl>
                                          <p:spTgt spid="7318"/>
                                        </p:tgtEl>
                                        <p:attrNameLst>
                                          <p:attrName>style.visibility</p:attrName>
                                        </p:attrNameLst>
                                      </p:cBhvr>
                                      <p:to>
                                        <p:strVal val="visible"/>
                                      </p:to>
                                    </p:set>
                                    <p:animEffect transition="in" filter="fade">
                                      <p:cBhvr>
                                        <p:cTn id="100" dur="500"/>
                                        <p:tgtEl>
                                          <p:spTgt spid="7318"/>
                                        </p:tgtEl>
                                      </p:cBhvr>
                                    </p:animEffect>
                                  </p:childTnLst>
                                </p:cTn>
                              </p:par>
                            </p:childTnLst>
                          </p:cTn>
                        </p:par>
                        <p:par>
                          <p:cTn id="101" fill="hold">
                            <p:stCondLst>
                              <p:cond delay="4000"/>
                            </p:stCondLst>
                            <p:childTnLst>
                              <p:par>
                                <p:cTn id="102" presetID="23" presetClass="entr" presetSubtype="16" fill="hold" nodeType="afterEffect">
                                  <p:stCondLst>
                                    <p:cond delay="0"/>
                                  </p:stCondLst>
                                  <p:childTnLst>
                                    <p:set>
                                      <p:cBhvr>
                                        <p:cTn id="103" dur="1" fill="hold">
                                          <p:stCondLst>
                                            <p:cond delay="0"/>
                                          </p:stCondLst>
                                        </p:cTn>
                                        <p:tgtEl>
                                          <p:spTgt spid="7338"/>
                                        </p:tgtEl>
                                        <p:attrNameLst>
                                          <p:attrName>style.visibility</p:attrName>
                                        </p:attrNameLst>
                                      </p:cBhvr>
                                      <p:to>
                                        <p:strVal val="visible"/>
                                      </p:to>
                                    </p:set>
                                    <p:anim calcmode="lin" valueType="num">
                                      <p:cBhvr additive="base">
                                        <p:cTn id="104" dur="500"/>
                                        <p:tgtEl>
                                          <p:spTgt spid="7338"/>
                                        </p:tgtEl>
                                        <p:attrNameLst>
                                          <p:attrName>ppt_w</p:attrName>
                                        </p:attrNameLst>
                                      </p:cBhvr>
                                      <p:tavLst>
                                        <p:tav tm="0">
                                          <p:val>
                                            <p:strVal val="0"/>
                                          </p:val>
                                        </p:tav>
                                        <p:tav tm="100000">
                                          <p:val>
                                            <p:strVal val="#ppt_w"/>
                                          </p:val>
                                        </p:tav>
                                      </p:tavLst>
                                    </p:anim>
                                    <p:anim calcmode="lin" valueType="num">
                                      <p:cBhvr additive="base">
                                        <p:cTn id="105" dur="500"/>
                                        <p:tgtEl>
                                          <p:spTgt spid="7338"/>
                                        </p:tgtEl>
                                        <p:attrNameLst>
                                          <p:attrName>ppt_h</p:attrName>
                                        </p:attrNameLst>
                                      </p:cBhvr>
                                      <p:tavLst>
                                        <p:tav tm="0">
                                          <p:val>
                                            <p:strVal val="0"/>
                                          </p:val>
                                        </p:tav>
                                        <p:tav tm="100000">
                                          <p:val>
                                            <p:strVal val="#ppt_h"/>
                                          </p:val>
                                        </p:tav>
                                      </p:tavLst>
                                    </p:anim>
                                  </p:childTnLst>
                                </p:cTn>
                              </p:par>
                              <p:par>
                                <p:cTn id="106" presetID="23" presetClass="entr" presetSubtype="16" fill="hold" nodeType="withEffect">
                                  <p:stCondLst>
                                    <p:cond delay="0"/>
                                  </p:stCondLst>
                                  <p:childTnLst>
                                    <p:set>
                                      <p:cBhvr>
                                        <p:cTn id="107" dur="1" fill="hold">
                                          <p:stCondLst>
                                            <p:cond delay="0"/>
                                          </p:stCondLst>
                                        </p:cTn>
                                        <p:tgtEl>
                                          <p:spTgt spid="7326"/>
                                        </p:tgtEl>
                                        <p:attrNameLst>
                                          <p:attrName>style.visibility</p:attrName>
                                        </p:attrNameLst>
                                      </p:cBhvr>
                                      <p:to>
                                        <p:strVal val="visible"/>
                                      </p:to>
                                    </p:set>
                                    <p:anim calcmode="lin" valueType="num">
                                      <p:cBhvr additive="base">
                                        <p:cTn id="108" dur="500"/>
                                        <p:tgtEl>
                                          <p:spTgt spid="7326"/>
                                        </p:tgtEl>
                                        <p:attrNameLst>
                                          <p:attrName>ppt_w</p:attrName>
                                        </p:attrNameLst>
                                      </p:cBhvr>
                                      <p:tavLst>
                                        <p:tav tm="0">
                                          <p:val>
                                            <p:strVal val="0"/>
                                          </p:val>
                                        </p:tav>
                                        <p:tav tm="100000">
                                          <p:val>
                                            <p:strVal val="#ppt_w"/>
                                          </p:val>
                                        </p:tav>
                                      </p:tavLst>
                                    </p:anim>
                                    <p:anim calcmode="lin" valueType="num">
                                      <p:cBhvr additive="base">
                                        <p:cTn id="109" dur="500"/>
                                        <p:tgtEl>
                                          <p:spTgt spid="7326"/>
                                        </p:tgtEl>
                                        <p:attrNameLst>
                                          <p:attrName>ppt_h</p:attrName>
                                        </p:attrNameLst>
                                      </p:cBhvr>
                                      <p:tavLst>
                                        <p:tav tm="0">
                                          <p:val>
                                            <p:strVal val="0"/>
                                          </p:val>
                                        </p:tav>
                                        <p:tav tm="100000">
                                          <p:val>
                                            <p:strVal val="#ppt_h"/>
                                          </p:val>
                                        </p:tav>
                                      </p:tavLst>
                                    </p:anim>
                                  </p:childTnLst>
                                </p:cTn>
                              </p:par>
                            </p:childTnLst>
                          </p:cTn>
                        </p:par>
                        <p:par>
                          <p:cTn id="110" fill="hold">
                            <p:stCondLst>
                              <p:cond delay="4500"/>
                            </p:stCondLst>
                            <p:childTnLst>
                              <p:par>
                                <p:cTn id="111" presetID="23" presetClass="entr" presetSubtype="16" fill="hold" nodeType="afterEffect">
                                  <p:stCondLst>
                                    <p:cond delay="0"/>
                                  </p:stCondLst>
                                  <p:childTnLst>
                                    <p:set>
                                      <p:cBhvr>
                                        <p:cTn id="112" dur="1" fill="hold">
                                          <p:stCondLst>
                                            <p:cond delay="0"/>
                                          </p:stCondLst>
                                        </p:cTn>
                                        <p:tgtEl>
                                          <p:spTgt spid="7362"/>
                                        </p:tgtEl>
                                        <p:attrNameLst>
                                          <p:attrName>style.visibility</p:attrName>
                                        </p:attrNameLst>
                                      </p:cBhvr>
                                      <p:to>
                                        <p:strVal val="visible"/>
                                      </p:to>
                                    </p:set>
                                    <p:anim calcmode="lin" valueType="num">
                                      <p:cBhvr additive="base">
                                        <p:cTn id="113" dur="500"/>
                                        <p:tgtEl>
                                          <p:spTgt spid="7362"/>
                                        </p:tgtEl>
                                        <p:attrNameLst>
                                          <p:attrName>ppt_w</p:attrName>
                                        </p:attrNameLst>
                                      </p:cBhvr>
                                      <p:tavLst>
                                        <p:tav tm="0">
                                          <p:val>
                                            <p:strVal val="0"/>
                                          </p:val>
                                        </p:tav>
                                        <p:tav tm="100000">
                                          <p:val>
                                            <p:strVal val="#ppt_w"/>
                                          </p:val>
                                        </p:tav>
                                      </p:tavLst>
                                    </p:anim>
                                    <p:anim calcmode="lin" valueType="num">
                                      <p:cBhvr additive="base">
                                        <p:cTn id="114" dur="500"/>
                                        <p:tgtEl>
                                          <p:spTgt spid="7362"/>
                                        </p:tgtEl>
                                        <p:attrNameLst>
                                          <p:attrName>ppt_h</p:attrName>
                                        </p:attrNameLst>
                                      </p:cBhvr>
                                      <p:tavLst>
                                        <p:tav tm="0">
                                          <p:val>
                                            <p:strVal val="0"/>
                                          </p:val>
                                        </p:tav>
                                        <p:tav tm="100000">
                                          <p:val>
                                            <p:strVal val="#ppt_h"/>
                                          </p:val>
                                        </p:tav>
                                      </p:tavLst>
                                    </p:anim>
                                  </p:childTnLst>
                                </p:cTn>
                              </p:par>
                              <p:par>
                                <p:cTn id="115" presetID="23" presetClass="entr" presetSubtype="16" fill="hold" nodeType="withEffect">
                                  <p:stCondLst>
                                    <p:cond delay="0"/>
                                  </p:stCondLst>
                                  <p:childTnLst>
                                    <p:set>
                                      <p:cBhvr>
                                        <p:cTn id="116" dur="1" fill="hold">
                                          <p:stCondLst>
                                            <p:cond delay="0"/>
                                          </p:stCondLst>
                                        </p:cTn>
                                        <p:tgtEl>
                                          <p:spTgt spid="7366"/>
                                        </p:tgtEl>
                                        <p:attrNameLst>
                                          <p:attrName>style.visibility</p:attrName>
                                        </p:attrNameLst>
                                      </p:cBhvr>
                                      <p:to>
                                        <p:strVal val="visible"/>
                                      </p:to>
                                    </p:set>
                                    <p:anim calcmode="lin" valueType="num">
                                      <p:cBhvr additive="base">
                                        <p:cTn id="117" dur="500"/>
                                        <p:tgtEl>
                                          <p:spTgt spid="7366"/>
                                        </p:tgtEl>
                                        <p:attrNameLst>
                                          <p:attrName>ppt_w</p:attrName>
                                        </p:attrNameLst>
                                      </p:cBhvr>
                                      <p:tavLst>
                                        <p:tav tm="0">
                                          <p:val>
                                            <p:strVal val="0"/>
                                          </p:val>
                                        </p:tav>
                                        <p:tav tm="100000">
                                          <p:val>
                                            <p:strVal val="#ppt_w"/>
                                          </p:val>
                                        </p:tav>
                                      </p:tavLst>
                                    </p:anim>
                                    <p:anim calcmode="lin" valueType="num">
                                      <p:cBhvr additive="base">
                                        <p:cTn id="118" dur="500"/>
                                        <p:tgtEl>
                                          <p:spTgt spid="7366"/>
                                        </p:tgtEl>
                                        <p:attrNameLst>
                                          <p:attrName>ppt_h</p:attrName>
                                        </p:attrNameLst>
                                      </p:cBhvr>
                                      <p:tavLst>
                                        <p:tav tm="0">
                                          <p:val>
                                            <p:strVal val="0"/>
                                          </p:val>
                                        </p:tav>
                                        <p:tav tm="100000">
                                          <p:val>
                                            <p:strVal val="#ppt_h"/>
                                          </p:val>
                                        </p:tav>
                                      </p:tavLst>
                                    </p:anim>
                                  </p:childTnLst>
                                </p:cTn>
                              </p:par>
                            </p:childTnLst>
                          </p:cTn>
                        </p:par>
                        <p:par>
                          <p:cTn id="119" fill="hold">
                            <p:stCondLst>
                              <p:cond delay="5000"/>
                            </p:stCondLst>
                            <p:childTnLst>
                              <p:par>
                                <p:cTn id="120" presetID="10" presetClass="entr" presetSubtype="0" fill="hold" nodeType="afterEffect">
                                  <p:stCondLst>
                                    <p:cond delay="0"/>
                                  </p:stCondLst>
                                  <p:childTnLst>
                                    <p:set>
                                      <p:cBhvr>
                                        <p:cTn id="121" dur="1" fill="hold">
                                          <p:stCondLst>
                                            <p:cond delay="0"/>
                                          </p:stCondLst>
                                        </p:cTn>
                                        <p:tgtEl>
                                          <p:spTgt spid="7354"/>
                                        </p:tgtEl>
                                        <p:attrNameLst>
                                          <p:attrName>style.visibility</p:attrName>
                                        </p:attrNameLst>
                                      </p:cBhvr>
                                      <p:to>
                                        <p:strVal val="visible"/>
                                      </p:to>
                                    </p:set>
                                    <p:animEffect transition="in" filter="fade">
                                      <p:cBhvr>
                                        <p:cTn id="122" dur="500"/>
                                        <p:tgtEl>
                                          <p:spTgt spid="7354"/>
                                        </p:tgtEl>
                                      </p:cBhvr>
                                    </p:animEffect>
                                  </p:childTnLst>
                                </p:cTn>
                              </p:par>
                              <p:par>
                                <p:cTn id="123" presetID="10" presetClass="entr" presetSubtype="0" fill="hold" nodeType="withEffect">
                                  <p:stCondLst>
                                    <p:cond delay="0"/>
                                  </p:stCondLst>
                                  <p:childTnLst>
                                    <p:set>
                                      <p:cBhvr>
                                        <p:cTn id="124" dur="1" fill="hold">
                                          <p:stCondLst>
                                            <p:cond delay="0"/>
                                          </p:stCondLst>
                                        </p:cTn>
                                        <p:tgtEl>
                                          <p:spTgt spid="7357"/>
                                        </p:tgtEl>
                                        <p:attrNameLst>
                                          <p:attrName>style.visibility</p:attrName>
                                        </p:attrNameLst>
                                      </p:cBhvr>
                                      <p:to>
                                        <p:strVal val="visible"/>
                                      </p:to>
                                    </p:set>
                                    <p:animEffect transition="in" filter="fade">
                                      <p:cBhvr>
                                        <p:cTn id="125" dur="500"/>
                                        <p:tgtEl>
                                          <p:spTgt spid="7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72"/>
        <p:cNvGrpSpPr/>
        <p:nvPr/>
      </p:nvGrpSpPr>
      <p:grpSpPr>
        <a:xfrm>
          <a:off x="0" y="0"/>
          <a:ext cx="0" cy="0"/>
          <a:chOff x="0" y="0"/>
          <a:chExt cx="0" cy="0"/>
        </a:xfrm>
      </p:grpSpPr>
      <p:sp>
        <p:nvSpPr>
          <p:cNvPr id="7373" name="Google Shape;7373;p150"/>
          <p:cNvSpPr/>
          <p:nvPr/>
        </p:nvSpPr>
        <p:spPr>
          <a:xfrm>
            <a:off x="3016384" y="5116855"/>
            <a:ext cx="7051982" cy="1104901"/>
          </a:xfrm>
          <a:custGeom>
            <a:avLst/>
            <a:gdLst/>
            <a:ahLst/>
            <a:cxnLst/>
            <a:rect l="l" t="t" r="r" b="b"/>
            <a:pathLst>
              <a:path w="21600" h="21600" extrusionOk="0">
                <a:moveTo>
                  <a:pt x="2082" y="0"/>
                </a:moveTo>
                <a:lnTo>
                  <a:pt x="21600" y="0"/>
                </a:lnTo>
                <a:lnTo>
                  <a:pt x="19498" y="21599"/>
                </a:lnTo>
                <a:lnTo>
                  <a:pt x="0" y="21600"/>
                </a:lnTo>
                <a:lnTo>
                  <a:pt x="2082" y="0"/>
                </a:lnTo>
                <a:close/>
              </a:path>
            </a:pathLst>
          </a:cu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74" name="Google Shape;7374;p150"/>
          <p:cNvSpPr/>
          <p:nvPr/>
        </p:nvSpPr>
        <p:spPr>
          <a:xfrm>
            <a:off x="2998849" y="1687805"/>
            <a:ext cx="2245272" cy="1104900"/>
          </a:xfrm>
          <a:custGeom>
            <a:avLst/>
            <a:gdLst/>
            <a:ahLst/>
            <a:cxnLst/>
            <a:rect l="l" t="t" r="r" b="b"/>
            <a:pathLst>
              <a:path w="21600" h="21600" extrusionOk="0">
                <a:moveTo>
                  <a:pt x="0" y="31"/>
                </a:moveTo>
                <a:lnTo>
                  <a:pt x="14822" y="0"/>
                </a:lnTo>
                <a:lnTo>
                  <a:pt x="21600" y="21600"/>
                </a:lnTo>
                <a:lnTo>
                  <a:pt x="6794" y="21600"/>
                </a:lnTo>
                <a:lnTo>
                  <a:pt x="0" y="31"/>
                </a:ln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75" name="Google Shape;7375;p150"/>
          <p:cNvSpPr/>
          <p:nvPr/>
        </p:nvSpPr>
        <p:spPr>
          <a:xfrm>
            <a:off x="4603615" y="1687805"/>
            <a:ext cx="2245272" cy="1104900"/>
          </a:xfrm>
          <a:custGeom>
            <a:avLst/>
            <a:gdLst/>
            <a:ahLst/>
            <a:cxnLst/>
            <a:rect l="l" t="t" r="r" b="b"/>
            <a:pathLst>
              <a:path w="21600" h="21600" extrusionOk="0">
                <a:moveTo>
                  <a:pt x="0" y="31"/>
                </a:moveTo>
                <a:lnTo>
                  <a:pt x="14822" y="0"/>
                </a:lnTo>
                <a:lnTo>
                  <a:pt x="21600" y="21600"/>
                </a:lnTo>
                <a:lnTo>
                  <a:pt x="6794" y="21600"/>
                </a:lnTo>
                <a:lnTo>
                  <a:pt x="0" y="31"/>
                </a:lnTo>
                <a:close/>
              </a:path>
            </a:pathLst>
          </a:cu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76" name="Google Shape;7376;p150"/>
          <p:cNvSpPr/>
          <p:nvPr/>
        </p:nvSpPr>
        <p:spPr>
          <a:xfrm>
            <a:off x="6211162" y="1687805"/>
            <a:ext cx="2245272" cy="1104900"/>
          </a:xfrm>
          <a:custGeom>
            <a:avLst/>
            <a:gdLst/>
            <a:ahLst/>
            <a:cxnLst/>
            <a:rect l="l" t="t" r="r" b="b"/>
            <a:pathLst>
              <a:path w="21600" h="21600" extrusionOk="0">
                <a:moveTo>
                  <a:pt x="0" y="31"/>
                </a:moveTo>
                <a:lnTo>
                  <a:pt x="14822" y="0"/>
                </a:lnTo>
                <a:lnTo>
                  <a:pt x="21600" y="21600"/>
                </a:lnTo>
                <a:lnTo>
                  <a:pt x="6794" y="21600"/>
                </a:lnTo>
                <a:lnTo>
                  <a:pt x="0" y="31"/>
                </a:lnTo>
                <a:close/>
              </a:path>
            </a:pathLst>
          </a:custGeom>
          <a:solidFill>
            <a:schemeClr val="accent5"/>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77" name="Google Shape;7377;p150"/>
          <p:cNvSpPr/>
          <p:nvPr/>
        </p:nvSpPr>
        <p:spPr>
          <a:xfrm>
            <a:off x="7818711" y="1687805"/>
            <a:ext cx="2245272" cy="1104900"/>
          </a:xfrm>
          <a:custGeom>
            <a:avLst/>
            <a:gdLst/>
            <a:ahLst/>
            <a:cxnLst/>
            <a:rect l="l" t="t" r="r" b="b"/>
            <a:pathLst>
              <a:path w="21600" h="21600" extrusionOk="0">
                <a:moveTo>
                  <a:pt x="0" y="31"/>
                </a:moveTo>
                <a:lnTo>
                  <a:pt x="14822" y="0"/>
                </a:lnTo>
                <a:lnTo>
                  <a:pt x="21600" y="21600"/>
                </a:lnTo>
                <a:lnTo>
                  <a:pt x="6794" y="21600"/>
                </a:lnTo>
                <a:lnTo>
                  <a:pt x="0" y="31"/>
                </a:lnTo>
                <a:close/>
              </a:path>
            </a:pathLst>
          </a:custGeom>
          <a:solidFill>
            <a:schemeClr val="accent6"/>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78" name="Google Shape;7378;p150"/>
          <p:cNvSpPr/>
          <p:nvPr/>
        </p:nvSpPr>
        <p:spPr>
          <a:xfrm>
            <a:off x="3724012" y="2830805"/>
            <a:ext cx="7080242" cy="2247900"/>
          </a:xfrm>
          <a:custGeom>
            <a:avLst/>
            <a:gdLst/>
            <a:ahLst/>
            <a:cxnLst/>
            <a:rect l="l" t="t" r="r" b="b"/>
            <a:pathLst>
              <a:path w="21600" h="21600" extrusionOk="0">
                <a:moveTo>
                  <a:pt x="0" y="0"/>
                </a:moveTo>
                <a:lnTo>
                  <a:pt x="19371" y="0"/>
                </a:lnTo>
                <a:lnTo>
                  <a:pt x="21600" y="10861"/>
                </a:lnTo>
                <a:lnTo>
                  <a:pt x="19420" y="21600"/>
                </a:lnTo>
                <a:lnTo>
                  <a:pt x="0" y="21600"/>
                </a:lnTo>
                <a:lnTo>
                  <a:pt x="2302" y="10874"/>
                </a:lnTo>
                <a:lnTo>
                  <a:pt x="0" y="0"/>
                </a:ln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79" name="Google Shape;7379;p150"/>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Business Model</a:t>
            </a:r>
            <a:endParaRPr/>
          </a:p>
        </p:txBody>
      </p:sp>
      <p:sp>
        <p:nvSpPr>
          <p:cNvPr id="7380" name="Google Shape;7380;p150"/>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52</a:t>
            </a:fld>
            <a:endParaRPr/>
          </a:p>
        </p:txBody>
      </p:sp>
      <p:sp>
        <p:nvSpPr>
          <p:cNvPr id="7381" name="Google Shape;7381;p150"/>
          <p:cNvSpPr/>
          <p:nvPr/>
        </p:nvSpPr>
        <p:spPr>
          <a:xfrm>
            <a:off x="1410607" y="1697429"/>
            <a:ext cx="2987614" cy="4508502"/>
          </a:xfrm>
          <a:custGeom>
            <a:avLst/>
            <a:gdLst/>
            <a:ahLst/>
            <a:cxnLst/>
            <a:rect l="l" t="t" r="r" b="b"/>
            <a:pathLst>
              <a:path w="21600" h="21600" extrusionOk="0">
                <a:moveTo>
                  <a:pt x="46" y="0"/>
                </a:moveTo>
                <a:lnTo>
                  <a:pt x="10970" y="0"/>
                </a:lnTo>
                <a:lnTo>
                  <a:pt x="21600" y="10759"/>
                </a:lnTo>
                <a:lnTo>
                  <a:pt x="11045" y="21600"/>
                </a:lnTo>
                <a:lnTo>
                  <a:pt x="0" y="21553"/>
                </a:lnTo>
                <a:lnTo>
                  <a:pt x="0" y="10717"/>
                </a:lnTo>
                <a:lnTo>
                  <a:pt x="46" y="0"/>
                </a:lnTo>
                <a:close/>
              </a:path>
            </a:pathLst>
          </a:custGeom>
          <a:solidFill>
            <a:srgbClr val="1E608A"/>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82" name="Google Shape;7382;p150"/>
          <p:cNvSpPr txBox="1"/>
          <p:nvPr/>
        </p:nvSpPr>
        <p:spPr>
          <a:xfrm>
            <a:off x="1524441" y="3641481"/>
            <a:ext cx="2376999"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lt2"/>
                </a:solidFill>
                <a:latin typeface="Lato Light"/>
                <a:ea typeface="Lato Light"/>
                <a:cs typeface="Lato Light"/>
                <a:sym typeface="Lato Light"/>
              </a:rPr>
              <a:t>For every 6 emails received, we get 3 Phone calls. Suitable for all categories business and personal presentation.</a:t>
            </a:r>
            <a:endParaRPr/>
          </a:p>
        </p:txBody>
      </p:sp>
      <p:sp>
        <p:nvSpPr>
          <p:cNvPr id="7383" name="Google Shape;7383;p150"/>
          <p:cNvSpPr txBox="1"/>
          <p:nvPr/>
        </p:nvSpPr>
        <p:spPr>
          <a:xfrm>
            <a:off x="1524441" y="3363330"/>
            <a:ext cx="13356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2"/>
                </a:solidFill>
                <a:latin typeface="Lato"/>
                <a:ea typeface="Lato"/>
                <a:cs typeface="Lato"/>
                <a:sym typeface="Lato"/>
              </a:rPr>
              <a:t>Description</a:t>
            </a:r>
            <a:endParaRPr/>
          </a:p>
        </p:txBody>
      </p:sp>
      <p:sp>
        <p:nvSpPr>
          <p:cNvPr id="7384" name="Google Shape;7384;p150"/>
          <p:cNvSpPr txBox="1"/>
          <p:nvPr/>
        </p:nvSpPr>
        <p:spPr>
          <a:xfrm>
            <a:off x="4699791" y="3607362"/>
            <a:ext cx="5150881"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lt2"/>
                </a:solidFill>
                <a:latin typeface="Lato Light"/>
                <a:ea typeface="Lato Light"/>
                <a:cs typeface="Lato Light"/>
                <a:sym typeface="Lato Light"/>
              </a:rPr>
              <a:t>For every 6 emails received, we get 3 Phone calls. Suitable for all categories business and personal presentation</a:t>
            </a:r>
            <a:r>
              <a:rPr lang="en-US" sz="1200" b="1">
                <a:solidFill>
                  <a:schemeClr val="lt2"/>
                </a:solidFill>
                <a:latin typeface="Lato Light"/>
                <a:ea typeface="Lato Light"/>
                <a:cs typeface="Lato Light"/>
                <a:sym typeface="Lato Light"/>
              </a:rPr>
              <a:t>, </a:t>
            </a:r>
            <a:r>
              <a:rPr lang="en-US" sz="1200">
                <a:solidFill>
                  <a:schemeClr val="lt2"/>
                </a:solidFill>
                <a:latin typeface="Lato Light"/>
                <a:ea typeface="Lato Light"/>
                <a:cs typeface="Lato Light"/>
                <a:sym typeface="Lato Light"/>
              </a:rPr>
              <a:t>Suitable for all categories business and personal use for your awesome presentation.</a:t>
            </a:r>
            <a:endParaRPr sz="1200">
              <a:solidFill>
                <a:schemeClr val="lt2"/>
              </a:solidFill>
              <a:latin typeface="Lato Light"/>
              <a:ea typeface="Lato Light"/>
              <a:cs typeface="Lato Light"/>
              <a:sym typeface="Lato Light"/>
            </a:endParaRPr>
          </a:p>
        </p:txBody>
      </p:sp>
      <p:sp>
        <p:nvSpPr>
          <p:cNvPr id="7385" name="Google Shape;7385;p150"/>
          <p:cNvSpPr txBox="1"/>
          <p:nvPr/>
        </p:nvSpPr>
        <p:spPr>
          <a:xfrm>
            <a:off x="4699791" y="3321591"/>
            <a:ext cx="13356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2"/>
                </a:solidFill>
                <a:latin typeface="Lato"/>
                <a:ea typeface="Lato"/>
                <a:cs typeface="Lato"/>
                <a:sym typeface="Lato"/>
              </a:rPr>
              <a:t>Description</a:t>
            </a:r>
            <a:endParaRPr/>
          </a:p>
        </p:txBody>
      </p:sp>
      <p:sp>
        <p:nvSpPr>
          <p:cNvPr id="7386" name="Google Shape;7386;p150"/>
          <p:cNvSpPr txBox="1"/>
          <p:nvPr/>
        </p:nvSpPr>
        <p:spPr>
          <a:xfrm>
            <a:off x="4460136" y="5427716"/>
            <a:ext cx="4777502"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lt2"/>
                </a:solidFill>
                <a:latin typeface="Lato Light"/>
                <a:ea typeface="Lato Light"/>
                <a:cs typeface="Lato Light"/>
                <a:sym typeface="Lato Light"/>
              </a:rPr>
              <a:t>For every 6 emails received, we get 3 Phone calls. Suitable for all categories business and personal presentation</a:t>
            </a:r>
            <a:r>
              <a:rPr lang="en-US" sz="1200" b="1">
                <a:solidFill>
                  <a:schemeClr val="lt2"/>
                </a:solidFill>
                <a:latin typeface="Lato Light"/>
                <a:ea typeface="Lato Light"/>
                <a:cs typeface="Lato Light"/>
                <a:sym typeface="Lato Light"/>
              </a:rPr>
              <a:t>.</a:t>
            </a:r>
            <a:endParaRPr sz="1200">
              <a:solidFill>
                <a:schemeClr val="lt2"/>
              </a:solidFill>
              <a:latin typeface="Lato Light"/>
              <a:ea typeface="Lato Light"/>
              <a:cs typeface="Lato Light"/>
              <a:sym typeface="Lato Light"/>
            </a:endParaRPr>
          </a:p>
        </p:txBody>
      </p:sp>
      <p:sp>
        <p:nvSpPr>
          <p:cNvPr id="7387" name="Google Shape;7387;p150"/>
          <p:cNvSpPr txBox="1"/>
          <p:nvPr/>
        </p:nvSpPr>
        <p:spPr>
          <a:xfrm>
            <a:off x="4460136" y="5235677"/>
            <a:ext cx="10791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2"/>
                </a:solidFill>
                <a:latin typeface="Lato"/>
                <a:ea typeface="Lato"/>
                <a:cs typeface="Lato"/>
                <a:sym typeface="Lato"/>
              </a:rPr>
              <a:t>Description</a:t>
            </a:r>
            <a:endParaRPr/>
          </a:p>
        </p:txBody>
      </p:sp>
      <p:sp>
        <p:nvSpPr>
          <p:cNvPr id="7388" name="Google Shape;7388;p150"/>
          <p:cNvSpPr txBox="1"/>
          <p:nvPr/>
        </p:nvSpPr>
        <p:spPr>
          <a:xfrm>
            <a:off x="3723550" y="2355872"/>
            <a:ext cx="10791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2"/>
                </a:solidFill>
                <a:latin typeface="Lato"/>
                <a:ea typeface="Lato"/>
                <a:cs typeface="Lato"/>
                <a:sym typeface="Lato"/>
              </a:rPr>
              <a:t>Description</a:t>
            </a:r>
            <a:endParaRPr/>
          </a:p>
        </p:txBody>
      </p:sp>
      <p:sp>
        <p:nvSpPr>
          <p:cNvPr id="7389" name="Google Shape;7389;p150"/>
          <p:cNvSpPr txBox="1"/>
          <p:nvPr/>
        </p:nvSpPr>
        <p:spPr>
          <a:xfrm>
            <a:off x="5365262" y="2355872"/>
            <a:ext cx="10791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2"/>
                </a:solidFill>
                <a:latin typeface="Lato"/>
                <a:ea typeface="Lato"/>
                <a:cs typeface="Lato"/>
                <a:sym typeface="Lato"/>
              </a:rPr>
              <a:t>Description</a:t>
            </a:r>
            <a:endParaRPr/>
          </a:p>
        </p:txBody>
      </p:sp>
      <p:sp>
        <p:nvSpPr>
          <p:cNvPr id="7390" name="Google Shape;7390;p150"/>
          <p:cNvSpPr txBox="1"/>
          <p:nvPr/>
        </p:nvSpPr>
        <p:spPr>
          <a:xfrm>
            <a:off x="6976686" y="2355872"/>
            <a:ext cx="10791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2"/>
                </a:solidFill>
                <a:latin typeface="Lato"/>
                <a:ea typeface="Lato"/>
                <a:cs typeface="Lato"/>
                <a:sym typeface="Lato"/>
              </a:rPr>
              <a:t>Description</a:t>
            </a:r>
            <a:endParaRPr/>
          </a:p>
        </p:txBody>
      </p:sp>
      <p:sp>
        <p:nvSpPr>
          <p:cNvPr id="7391" name="Google Shape;7391;p150"/>
          <p:cNvSpPr txBox="1"/>
          <p:nvPr/>
        </p:nvSpPr>
        <p:spPr>
          <a:xfrm>
            <a:off x="8618398" y="2355872"/>
            <a:ext cx="10791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2"/>
                </a:solidFill>
                <a:latin typeface="Lato"/>
                <a:ea typeface="Lato"/>
                <a:cs typeface="Lato"/>
                <a:sym typeface="Lato"/>
              </a:rPr>
              <a:t>Description</a:t>
            </a:r>
            <a:endParaRPr/>
          </a:p>
        </p:txBody>
      </p:sp>
      <p:grpSp>
        <p:nvGrpSpPr>
          <p:cNvPr id="7392" name="Google Shape;7392;p150"/>
          <p:cNvGrpSpPr/>
          <p:nvPr/>
        </p:nvGrpSpPr>
        <p:grpSpPr>
          <a:xfrm>
            <a:off x="3829812" y="5353750"/>
            <a:ext cx="473131" cy="541701"/>
            <a:chOff x="9953626" y="3624263"/>
            <a:chExt cx="328613" cy="376238"/>
          </a:xfrm>
        </p:grpSpPr>
        <p:sp>
          <p:nvSpPr>
            <p:cNvPr id="7393" name="Google Shape;7393;p150"/>
            <p:cNvSpPr/>
            <p:nvPr/>
          </p:nvSpPr>
          <p:spPr>
            <a:xfrm>
              <a:off x="10023476" y="3624263"/>
              <a:ext cx="188913" cy="93663"/>
            </a:xfrm>
            <a:custGeom>
              <a:avLst/>
              <a:gdLst/>
              <a:ahLst/>
              <a:cxnLst/>
              <a:rect l="l" t="t" r="r" b="b"/>
              <a:pathLst>
                <a:path w="32" h="16" extrusionOk="0">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94" name="Google Shape;7394;p150"/>
            <p:cNvSpPr/>
            <p:nvPr/>
          </p:nvSpPr>
          <p:spPr>
            <a:xfrm>
              <a:off x="9953626" y="3671888"/>
              <a:ext cx="328613" cy="328613"/>
            </a:xfrm>
            <a:custGeom>
              <a:avLst/>
              <a:gdLst/>
              <a:ahLst/>
              <a:cxnLst/>
              <a:rect l="l" t="t" r="r" b="b"/>
              <a:pathLst>
                <a:path w="207" h="207" extrusionOk="0">
                  <a:moveTo>
                    <a:pt x="178" y="0"/>
                  </a:moveTo>
                  <a:lnTo>
                    <a:pt x="178" y="44"/>
                  </a:lnTo>
                  <a:lnTo>
                    <a:pt x="29" y="44"/>
                  </a:lnTo>
                  <a:lnTo>
                    <a:pt x="29" y="0"/>
                  </a:lnTo>
                  <a:lnTo>
                    <a:pt x="0" y="0"/>
                  </a:lnTo>
                  <a:lnTo>
                    <a:pt x="0" y="207"/>
                  </a:lnTo>
                  <a:lnTo>
                    <a:pt x="207" y="207"/>
                  </a:lnTo>
                  <a:lnTo>
                    <a:pt x="207" y="0"/>
                  </a:lnTo>
                  <a:lnTo>
                    <a:pt x="178" y="0"/>
                  </a:lnTo>
                  <a:close/>
                  <a:moveTo>
                    <a:pt x="96" y="174"/>
                  </a:moveTo>
                  <a:lnTo>
                    <a:pt x="85" y="166"/>
                  </a:lnTo>
                  <a:lnTo>
                    <a:pt x="44" y="122"/>
                  </a:lnTo>
                  <a:lnTo>
                    <a:pt x="67" y="103"/>
                  </a:lnTo>
                  <a:lnTo>
                    <a:pt x="96" y="133"/>
                  </a:lnTo>
                  <a:lnTo>
                    <a:pt x="155" y="74"/>
                  </a:lnTo>
                  <a:lnTo>
                    <a:pt x="178" y="96"/>
                  </a:lnTo>
                  <a:lnTo>
                    <a:pt x="96" y="17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395" name="Google Shape;7395;p150"/>
          <p:cNvGrpSpPr/>
          <p:nvPr/>
        </p:nvGrpSpPr>
        <p:grpSpPr>
          <a:xfrm>
            <a:off x="7174190" y="1939706"/>
            <a:ext cx="376238" cy="330201"/>
            <a:chOff x="9153526" y="4422775"/>
            <a:chExt cx="376238" cy="330201"/>
          </a:xfrm>
        </p:grpSpPr>
        <p:sp>
          <p:nvSpPr>
            <p:cNvPr id="7396" name="Google Shape;7396;p150"/>
            <p:cNvSpPr/>
            <p:nvPr/>
          </p:nvSpPr>
          <p:spPr>
            <a:xfrm>
              <a:off x="9153526" y="4494213"/>
              <a:ext cx="46038" cy="258763"/>
            </a:xfrm>
            <a:custGeom>
              <a:avLst/>
              <a:gdLst/>
              <a:ahLst/>
              <a:cxnLst/>
              <a:rect l="l" t="t" r="r" b="b"/>
              <a:pathLst>
                <a:path w="8" h="44" extrusionOk="0">
                  <a:moveTo>
                    <a:pt x="0" y="8"/>
                  </a:moveTo>
                  <a:cubicBezTo>
                    <a:pt x="0" y="36"/>
                    <a:pt x="0" y="36"/>
                    <a:pt x="0" y="36"/>
                  </a:cubicBezTo>
                  <a:cubicBezTo>
                    <a:pt x="0" y="40"/>
                    <a:pt x="4" y="44"/>
                    <a:pt x="8" y="44"/>
                  </a:cubicBezTo>
                  <a:cubicBezTo>
                    <a:pt x="8" y="0"/>
                    <a:pt x="8" y="0"/>
                    <a:pt x="8" y="0"/>
                  </a:cubicBezTo>
                  <a:cubicBezTo>
                    <a:pt x="4" y="0"/>
                    <a:pt x="0" y="4"/>
                    <a:pt x="0" y="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97" name="Google Shape;7397;p150"/>
            <p:cNvSpPr/>
            <p:nvPr/>
          </p:nvSpPr>
          <p:spPr>
            <a:xfrm>
              <a:off x="9223376" y="4422775"/>
              <a:ext cx="236538" cy="330200"/>
            </a:xfrm>
            <a:custGeom>
              <a:avLst/>
              <a:gdLst/>
              <a:ahLst/>
              <a:cxnLst/>
              <a:rect l="l" t="t" r="r" b="b"/>
              <a:pathLst>
                <a:path w="40" h="56" extrusionOk="0">
                  <a:moveTo>
                    <a:pt x="32" y="4"/>
                  </a:moveTo>
                  <a:cubicBezTo>
                    <a:pt x="32" y="2"/>
                    <a:pt x="30" y="0"/>
                    <a:pt x="28" y="0"/>
                  </a:cubicBezTo>
                  <a:cubicBezTo>
                    <a:pt x="12" y="0"/>
                    <a:pt x="12" y="0"/>
                    <a:pt x="12" y="0"/>
                  </a:cubicBezTo>
                  <a:cubicBezTo>
                    <a:pt x="10" y="0"/>
                    <a:pt x="8" y="2"/>
                    <a:pt x="8" y="4"/>
                  </a:cubicBezTo>
                  <a:cubicBezTo>
                    <a:pt x="8" y="12"/>
                    <a:pt x="8" y="12"/>
                    <a:pt x="8" y="12"/>
                  </a:cubicBezTo>
                  <a:cubicBezTo>
                    <a:pt x="0" y="12"/>
                    <a:pt x="0" y="12"/>
                    <a:pt x="0" y="12"/>
                  </a:cubicBezTo>
                  <a:cubicBezTo>
                    <a:pt x="0" y="56"/>
                    <a:pt x="0" y="56"/>
                    <a:pt x="0" y="56"/>
                  </a:cubicBezTo>
                  <a:cubicBezTo>
                    <a:pt x="40" y="56"/>
                    <a:pt x="40" y="56"/>
                    <a:pt x="40" y="56"/>
                  </a:cubicBezTo>
                  <a:cubicBezTo>
                    <a:pt x="40" y="12"/>
                    <a:pt x="40" y="12"/>
                    <a:pt x="40" y="12"/>
                  </a:cubicBezTo>
                  <a:cubicBezTo>
                    <a:pt x="32" y="12"/>
                    <a:pt x="32" y="12"/>
                    <a:pt x="32" y="12"/>
                  </a:cubicBezTo>
                  <a:lnTo>
                    <a:pt x="32" y="4"/>
                  </a:lnTo>
                  <a:close/>
                  <a:moveTo>
                    <a:pt x="28" y="12"/>
                  </a:moveTo>
                  <a:cubicBezTo>
                    <a:pt x="12" y="12"/>
                    <a:pt x="12" y="12"/>
                    <a:pt x="12" y="12"/>
                  </a:cubicBezTo>
                  <a:cubicBezTo>
                    <a:pt x="12" y="4"/>
                    <a:pt x="12" y="4"/>
                    <a:pt x="12" y="4"/>
                  </a:cubicBezTo>
                  <a:cubicBezTo>
                    <a:pt x="28" y="4"/>
                    <a:pt x="28" y="4"/>
                    <a:pt x="28" y="4"/>
                  </a:cubicBezTo>
                  <a:lnTo>
                    <a:pt x="28" y="1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398" name="Google Shape;7398;p150"/>
            <p:cNvSpPr/>
            <p:nvPr/>
          </p:nvSpPr>
          <p:spPr>
            <a:xfrm>
              <a:off x="9482138" y="4494213"/>
              <a:ext cx="47625" cy="258763"/>
            </a:xfrm>
            <a:custGeom>
              <a:avLst/>
              <a:gdLst/>
              <a:ahLst/>
              <a:cxnLst/>
              <a:rect l="l" t="t" r="r" b="b"/>
              <a:pathLst>
                <a:path w="8" h="44" extrusionOk="0">
                  <a:moveTo>
                    <a:pt x="0" y="0"/>
                  </a:moveTo>
                  <a:cubicBezTo>
                    <a:pt x="0" y="44"/>
                    <a:pt x="0" y="44"/>
                    <a:pt x="0" y="44"/>
                  </a:cubicBezTo>
                  <a:cubicBezTo>
                    <a:pt x="4" y="44"/>
                    <a:pt x="8" y="40"/>
                    <a:pt x="8" y="36"/>
                  </a:cubicBezTo>
                  <a:cubicBezTo>
                    <a:pt x="8" y="8"/>
                    <a:pt x="8" y="8"/>
                    <a:pt x="8" y="8"/>
                  </a:cubicBezTo>
                  <a:cubicBezTo>
                    <a:pt x="8" y="4"/>
                    <a:pt x="4"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399" name="Google Shape;7399;p150"/>
          <p:cNvGrpSpPr/>
          <p:nvPr/>
        </p:nvGrpSpPr>
        <p:grpSpPr>
          <a:xfrm>
            <a:off x="5580698" y="1922244"/>
            <a:ext cx="365125" cy="365125"/>
            <a:chOff x="4752975" y="3660776"/>
            <a:chExt cx="365125" cy="365125"/>
          </a:xfrm>
        </p:grpSpPr>
        <p:sp>
          <p:nvSpPr>
            <p:cNvPr id="7400" name="Google Shape;7400;p150"/>
            <p:cNvSpPr/>
            <p:nvPr/>
          </p:nvSpPr>
          <p:spPr>
            <a:xfrm>
              <a:off x="4843463" y="3775076"/>
              <a:ext cx="274637" cy="250825"/>
            </a:xfrm>
            <a:custGeom>
              <a:avLst/>
              <a:gdLst/>
              <a:ahLst/>
              <a:cxnLst/>
              <a:rect l="l" t="t" r="r" b="b"/>
              <a:pathLst>
                <a:path w="48" h="44" extrusionOk="0">
                  <a:moveTo>
                    <a:pt x="40" y="0"/>
                  </a:moveTo>
                  <a:cubicBezTo>
                    <a:pt x="36" y="0"/>
                    <a:pt x="36" y="0"/>
                    <a:pt x="36" y="0"/>
                  </a:cubicBezTo>
                  <a:cubicBezTo>
                    <a:pt x="36" y="4"/>
                    <a:pt x="36" y="4"/>
                    <a:pt x="36" y="4"/>
                  </a:cubicBezTo>
                  <a:cubicBezTo>
                    <a:pt x="36" y="10"/>
                    <a:pt x="30" y="16"/>
                    <a:pt x="24" y="16"/>
                  </a:cubicBezTo>
                  <a:cubicBezTo>
                    <a:pt x="6" y="16"/>
                    <a:pt x="6" y="16"/>
                    <a:pt x="6" y="16"/>
                  </a:cubicBezTo>
                  <a:cubicBezTo>
                    <a:pt x="0" y="22"/>
                    <a:pt x="0" y="22"/>
                    <a:pt x="0" y="22"/>
                  </a:cubicBezTo>
                  <a:cubicBezTo>
                    <a:pt x="0" y="24"/>
                    <a:pt x="0" y="24"/>
                    <a:pt x="0" y="24"/>
                  </a:cubicBezTo>
                  <a:cubicBezTo>
                    <a:pt x="0" y="28"/>
                    <a:pt x="4" y="32"/>
                    <a:pt x="8" y="32"/>
                  </a:cubicBezTo>
                  <a:cubicBezTo>
                    <a:pt x="28" y="32"/>
                    <a:pt x="28" y="32"/>
                    <a:pt x="28" y="32"/>
                  </a:cubicBezTo>
                  <a:cubicBezTo>
                    <a:pt x="40" y="44"/>
                    <a:pt x="40" y="44"/>
                    <a:pt x="40" y="44"/>
                  </a:cubicBezTo>
                  <a:cubicBezTo>
                    <a:pt x="40" y="32"/>
                    <a:pt x="40" y="32"/>
                    <a:pt x="40" y="32"/>
                  </a:cubicBezTo>
                  <a:cubicBezTo>
                    <a:pt x="44" y="32"/>
                    <a:pt x="48" y="28"/>
                    <a:pt x="48" y="24"/>
                  </a:cubicBezTo>
                  <a:cubicBezTo>
                    <a:pt x="48" y="8"/>
                    <a:pt x="48" y="8"/>
                    <a:pt x="48" y="8"/>
                  </a:cubicBezTo>
                  <a:cubicBezTo>
                    <a:pt x="48" y="4"/>
                    <a:pt x="44" y="0"/>
                    <a:pt x="4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401" name="Google Shape;7401;p150"/>
            <p:cNvSpPr/>
            <p:nvPr/>
          </p:nvSpPr>
          <p:spPr>
            <a:xfrm>
              <a:off x="4752975" y="3660776"/>
              <a:ext cx="273050" cy="250825"/>
            </a:xfrm>
            <a:custGeom>
              <a:avLst/>
              <a:gdLst/>
              <a:ahLst/>
              <a:cxnLst/>
              <a:rect l="l" t="t" r="r" b="b"/>
              <a:pathLst>
                <a:path w="48" h="44" extrusionOk="0">
                  <a:moveTo>
                    <a:pt x="20" y="32"/>
                  </a:moveTo>
                  <a:cubicBezTo>
                    <a:pt x="40" y="32"/>
                    <a:pt x="40" y="32"/>
                    <a:pt x="40" y="32"/>
                  </a:cubicBezTo>
                  <a:cubicBezTo>
                    <a:pt x="44" y="32"/>
                    <a:pt x="48" y="28"/>
                    <a:pt x="48" y="24"/>
                  </a:cubicBezTo>
                  <a:cubicBezTo>
                    <a:pt x="48" y="8"/>
                    <a:pt x="48" y="8"/>
                    <a:pt x="48" y="8"/>
                  </a:cubicBezTo>
                  <a:cubicBezTo>
                    <a:pt x="48" y="4"/>
                    <a:pt x="44" y="0"/>
                    <a:pt x="40" y="0"/>
                  </a:cubicBezTo>
                  <a:cubicBezTo>
                    <a:pt x="8" y="0"/>
                    <a:pt x="8" y="0"/>
                    <a:pt x="8" y="0"/>
                  </a:cubicBezTo>
                  <a:cubicBezTo>
                    <a:pt x="4" y="0"/>
                    <a:pt x="0" y="4"/>
                    <a:pt x="0" y="8"/>
                  </a:cubicBezTo>
                  <a:cubicBezTo>
                    <a:pt x="0" y="24"/>
                    <a:pt x="0" y="24"/>
                    <a:pt x="0" y="24"/>
                  </a:cubicBezTo>
                  <a:cubicBezTo>
                    <a:pt x="0" y="28"/>
                    <a:pt x="4" y="32"/>
                    <a:pt x="8" y="32"/>
                  </a:cubicBezTo>
                  <a:cubicBezTo>
                    <a:pt x="8" y="44"/>
                    <a:pt x="8" y="44"/>
                    <a:pt x="8" y="44"/>
                  </a:cubicBezTo>
                  <a:lnTo>
                    <a:pt x="20" y="3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402" name="Google Shape;7402;p150"/>
          <p:cNvGrpSpPr/>
          <p:nvPr/>
        </p:nvGrpSpPr>
        <p:grpSpPr>
          <a:xfrm flipH="1">
            <a:off x="3998103" y="1945262"/>
            <a:ext cx="365125" cy="319088"/>
            <a:chOff x="8442325" y="5164138"/>
            <a:chExt cx="365125" cy="319088"/>
          </a:xfrm>
        </p:grpSpPr>
        <p:sp>
          <p:nvSpPr>
            <p:cNvPr id="7403" name="Google Shape;7403;p150"/>
            <p:cNvSpPr/>
            <p:nvPr/>
          </p:nvSpPr>
          <p:spPr>
            <a:xfrm>
              <a:off x="8488363" y="5391151"/>
              <a:ext cx="90487" cy="92075"/>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404" name="Google Shape;7404;p150"/>
            <p:cNvSpPr/>
            <p:nvPr/>
          </p:nvSpPr>
          <p:spPr>
            <a:xfrm>
              <a:off x="8693150" y="5391151"/>
              <a:ext cx="92075" cy="92075"/>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405" name="Google Shape;7405;p150"/>
            <p:cNvSpPr/>
            <p:nvPr/>
          </p:nvSpPr>
          <p:spPr>
            <a:xfrm>
              <a:off x="8442325" y="5164138"/>
              <a:ext cx="365125" cy="250825"/>
            </a:xfrm>
            <a:custGeom>
              <a:avLst/>
              <a:gdLst/>
              <a:ahLst/>
              <a:cxnLst/>
              <a:rect l="l" t="t" r="r" b="b"/>
              <a:pathLst>
                <a:path w="64" h="44" extrusionOk="0">
                  <a:moveTo>
                    <a:pt x="62" y="0"/>
                  </a:moveTo>
                  <a:cubicBezTo>
                    <a:pt x="22" y="0"/>
                    <a:pt x="22" y="0"/>
                    <a:pt x="22" y="0"/>
                  </a:cubicBezTo>
                  <a:cubicBezTo>
                    <a:pt x="21" y="0"/>
                    <a:pt x="20" y="1"/>
                    <a:pt x="20" y="2"/>
                  </a:cubicBezTo>
                  <a:cubicBezTo>
                    <a:pt x="20" y="8"/>
                    <a:pt x="20" y="8"/>
                    <a:pt x="20" y="8"/>
                  </a:cubicBezTo>
                  <a:cubicBezTo>
                    <a:pt x="10" y="8"/>
                    <a:pt x="10" y="8"/>
                    <a:pt x="10" y="8"/>
                  </a:cubicBezTo>
                  <a:cubicBezTo>
                    <a:pt x="9" y="8"/>
                    <a:pt x="8" y="9"/>
                    <a:pt x="7" y="10"/>
                  </a:cubicBezTo>
                  <a:cubicBezTo>
                    <a:pt x="1" y="22"/>
                    <a:pt x="1" y="22"/>
                    <a:pt x="1" y="22"/>
                  </a:cubicBezTo>
                  <a:cubicBezTo>
                    <a:pt x="0" y="23"/>
                    <a:pt x="0" y="25"/>
                    <a:pt x="0" y="26"/>
                  </a:cubicBezTo>
                  <a:cubicBezTo>
                    <a:pt x="0" y="38"/>
                    <a:pt x="0" y="38"/>
                    <a:pt x="0" y="38"/>
                  </a:cubicBezTo>
                  <a:cubicBezTo>
                    <a:pt x="0" y="39"/>
                    <a:pt x="1" y="41"/>
                    <a:pt x="1" y="41"/>
                  </a:cubicBezTo>
                  <a:cubicBezTo>
                    <a:pt x="3" y="43"/>
                    <a:pt x="3" y="43"/>
                    <a:pt x="3" y="43"/>
                  </a:cubicBezTo>
                  <a:cubicBezTo>
                    <a:pt x="3" y="43"/>
                    <a:pt x="4" y="44"/>
                    <a:pt x="5" y="44"/>
                  </a:cubicBezTo>
                  <a:cubicBezTo>
                    <a:pt x="7" y="39"/>
                    <a:pt x="11" y="36"/>
                    <a:pt x="16" y="36"/>
                  </a:cubicBezTo>
                  <a:cubicBezTo>
                    <a:pt x="21" y="36"/>
                    <a:pt x="26" y="39"/>
                    <a:pt x="27" y="44"/>
                  </a:cubicBezTo>
                  <a:cubicBezTo>
                    <a:pt x="41" y="44"/>
                    <a:pt x="41" y="44"/>
                    <a:pt x="41" y="44"/>
                  </a:cubicBezTo>
                  <a:cubicBezTo>
                    <a:pt x="42" y="39"/>
                    <a:pt x="47" y="36"/>
                    <a:pt x="52" y="36"/>
                  </a:cubicBezTo>
                  <a:cubicBezTo>
                    <a:pt x="57" y="36"/>
                    <a:pt x="61" y="39"/>
                    <a:pt x="63" y="44"/>
                  </a:cubicBezTo>
                  <a:cubicBezTo>
                    <a:pt x="64" y="43"/>
                    <a:pt x="64" y="43"/>
                    <a:pt x="64" y="42"/>
                  </a:cubicBezTo>
                  <a:cubicBezTo>
                    <a:pt x="64" y="2"/>
                    <a:pt x="64" y="2"/>
                    <a:pt x="64" y="2"/>
                  </a:cubicBezTo>
                  <a:cubicBezTo>
                    <a:pt x="64" y="1"/>
                    <a:pt x="63" y="0"/>
                    <a:pt x="62" y="0"/>
                  </a:cubicBezTo>
                  <a:close/>
                  <a:moveTo>
                    <a:pt x="20" y="24"/>
                  </a:moveTo>
                  <a:cubicBezTo>
                    <a:pt x="8" y="24"/>
                    <a:pt x="8" y="24"/>
                    <a:pt x="8" y="24"/>
                  </a:cubicBezTo>
                  <a:cubicBezTo>
                    <a:pt x="12" y="12"/>
                    <a:pt x="12" y="12"/>
                    <a:pt x="12" y="12"/>
                  </a:cubicBezTo>
                  <a:cubicBezTo>
                    <a:pt x="20" y="12"/>
                    <a:pt x="20" y="12"/>
                    <a:pt x="20" y="12"/>
                  </a:cubicBezTo>
                  <a:lnTo>
                    <a:pt x="20" y="2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406" name="Google Shape;7406;p150"/>
          <p:cNvGrpSpPr/>
          <p:nvPr/>
        </p:nvGrpSpPr>
        <p:grpSpPr>
          <a:xfrm>
            <a:off x="8822262" y="1939706"/>
            <a:ext cx="365125" cy="330200"/>
            <a:chOff x="9172575" y="5153026"/>
            <a:chExt cx="365125" cy="330200"/>
          </a:xfrm>
        </p:grpSpPr>
        <p:sp>
          <p:nvSpPr>
            <p:cNvPr id="7407" name="Google Shape;7407;p150"/>
            <p:cNvSpPr/>
            <p:nvPr/>
          </p:nvSpPr>
          <p:spPr>
            <a:xfrm>
              <a:off x="9194800" y="5414963"/>
              <a:ext cx="68262" cy="68263"/>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408" name="Google Shape;7408;p150"/>
            <p:cNvSpPr/>
            <p:nvPr/>
          </p:nvSpPr>
          <p:spPr>
            <a:xfrm>
              <a:off x="9286875" y="5368926"/>
              <a:ext cx="68262" cy="1143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409" name="Google Shape;7409;p150"/>
            <p:cNvSpPr/>
            <p:nvPr/>
          </p:nvSpPr>
          <p:spPr>
            <a:xfrm>
              <a:off x="9377363" y="5322888"/>
              <a:ext cx="68262" cy="160338"/>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410" name="Google Shape;7410;p150"/>
            <p:cNvSpPr/>
            <p:nvPr/>
          </p:nvSpPr>
          <p:spPr>
            <a:xfrm>
              <a:off x="9469438" y="5278438"/>
              <a:ext cx="68262" cy="204788"/>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411" name="Google Shape;7411;p150"/>
            <p:cNvSpPr/>
            <p:nvPr/>
          </p:nvSpPr>
          <p:spPr>
            <a:xfrm>
              <a:off x="9172575" y="5153026"/>
              <a:ext cx="365125" cy="215900"/>
            </a:xfrm>
            <a:custGeom>
              <a:avLst/>
              <a:gdLst/>
              <a:ahLst/>
              <a:cxnLst/>
              <a:rect l="l" t="t" r="r" b="b"/>
              <a:pathLst>
                <a:path w="230" h="136" extrusionOk="0">
                  <a:moveTo>
                    <a:pt x="198" y="32"/>
                  </a:moveTo>
                  <a:lnTo>
                    <a:pt x="154" y="32"/>
                  </a:lnTo>
                  <a:lnTo>
                    <a:pt x="101" y="71"/>
                  </a:lnTo>
                  <a:lnTo>
                    <a:pt x="72" y="57"/>
                  </a:lnTo>
                  <a:lnTo>
                    <a:pt x="0" y="118"/>
                  </a:lnTo>
                  <a:lnTo>
                    <a:pt x="0" y="136"/>
                  </a:lnTo>
                  <a:lnTo>
                    <a:pt x="72" y="75"/>
                  </a:lnTo>
                  <a:lnTo>
                    <a:pt x="101" y="89"/>
                  </a:lnTo>
                  <a:lnTo>
                    <a:pt x="162" y="46"/>
                  </a:lnTo>
                  <a:lnTo>
                    <a:pt x="205" y="46"/>
                  </a:lnTo>
                  <a:lnTo>
                    <a:pt x="230" y="21"/>
                  </a:lnTo>
                  <a:lnTo>
                    <a:pt x="230" y="0"/>
                  </a:lnTo>
                  <a:lnTo>
                    <a:pt x="198" y="3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mc:AlternateContent xmlns:mc="http://schemas.openxmlformats.org/markup-compatibility/2006" xmlns:p14="http://schemas.microsoft.com/office/powerpoint/2010/main">
    <mc:Choice Requires="p14">
      <p:transition spd="slow">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381"/>
                                        </p:tgtEl>
                                        <p:attrNameLst>
                                          <p:attrName>style.visibility</p:attrName>
                                        </p:attrNameLst>
                                      </p:cBhvr>
                                      <p:to>
                                        <p:strVal val="visible"/>
                                      </p:to>
                                    </p:set>
                                    <p:anim calcmode="lin" valueType="num">
                                      <p:cBhvr additive="base">
                                        <p:cTn id="7" dur="500"/>
                                        <p:tgtEl>
                                          <p:spTgt spid="738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383"/>
                                        </p:tgtEl>
                                        <p:attrNameLst>
                                          <p:attrName>style.visibility</p:attrName>
                                        </p:attrNameLst>
                                      </p:cBhvr>
                                      <p:to>
                                        <p:strVal val="visible"/>
                                      </p:to>
                                    </p:set>
                                    <p:animEffect transition="in" filter="fade">
                                      <p:cBhvr>
                                        <p:cTn id="11" dur="500"/>
                                        <p:tgtEl>
                                          <p:spTgt spid="73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82"/>
                                        </p:tgtEl>
                                        <p:attrNameLst>
                                          <p:attrName>style.visibility</p:attrName>
                                        </p:attrNameLst>
                                      </p:cBhvr>
                                      <p:to>
                                        <p:strVal val="visible"/>
                                      </p:to>
                                    </p:set>
                                    <p:animEffect transition="in" filter="fade">
                                      <p:cBhvr>
                                        <p:cTn id="15" dur="500"/>
                                        <p:tgtEl>
                                          <p:spTgt spid="738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78"/>
                                        </p:tgtEl>
                                        <p:attrNameLst>
                                          <p:attrName>style.visibility</p:attrName>
                                        </p:attrNameLst>
                                      </p:cBhvr>
                                      <p:to>
                                        <p:strVal val="visible"/>
                                      </p:to>
                                    </p:set>
                                    <p:animEffect transition="in" filter="fade">
                                      <p:cBhvr>
                                        <p:cTn id="19" dur="500"/>
                                        <p:tgtEl>
                                          <p:spTgt spid="737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385"/>
                                        </p:tgtEl>
                                        <p:attrNameLst>
                                          <p:attrName>style.visibility</p:attrName>
                                        </p:attrNameLst>
                                      </p:cBhvr>
                                      <p:to>
                                        <p:strVal val="visible"/>
                                      </p:to>
                                    </p:set>
                                    <p:animEffect transition="in" filter="fade">
                                      <p:cBhvr>
                                        <p:cTn id="23" dur="500"/>
                                        <p:tgtEl>
                                          <p:spTgt spid="738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384"/>
                                        </p:tgtEl>
                                        <p:attrNameLst>
                                          <p:attrName>style.visibility</p:attrName>
                                        </p:attrNameLst>
                                      </p:cBhvr>
                                      <p:to>
                                        <p:strVal val="visible"/>
                                      </p:to>
                                    </p:set>
                                    <p:animEffect transition="in" filter="fade">
                                      <p:cBhvr>
                                        <p:cTn id="27" dur="500"/>
                                        <p:tgtEl>
                                          <p:spTgt spid="738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377"/>
                                        </p:tgtEl>
                                        <p:attrNameLst>
                                          <p:attrName>style.visibility</p:attrName>
                                        </p:attrNameLst>
                                      </p:cBhvr>
                                      <p:to>
                                        <p:strVal val="visible"/>
                                      </p:to>
                                    </p:set>
                                    <p:animEffect transition="in" filter="fade">
                                      <p:cBhvr>
                                        <p:cTn id="31" dur="500"/>
                                        <p:tgtEl>
                                          <p:spTgt spid="737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376"/>
                                        </p:tgtEl>
                                        <p:attrNameLst>
                                          <p:attrName>style.visibility</p:attrName>
                                        </p:attrNameLst>
                                      </p:cBhvr>
                                      <p:to>
                                        <p:strVal val="visible"/>
                                      </p:to>
                                    </p:set>
                                    <p:animEffect transition="in" filter="fade">
                                      <p:cBhvr>
                                        <p:cTn id="35" dur="500"/>
                                        <p:tgtEl>
                                          <p:spTgt spid="737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375"/>
                                        </p:tgtEl>
                                        <p:attrNameLst>
                                          <p:attrName>style.visibility</p:attrName>
                                        </p:attrNameLst>
                                      </p:cBhvr>
                                      <p:to>
                                        <p:strVal val="visible"/>
                                      </p:to>
                                    </p:set>
                                    <p:animEffect transition="in" filter="fade">
                                      <p:cBhvr>
                                        <p:cTn id="39" dur="500"/>
                                        <p:tgtEl>
                                          <p:spTgt spid="737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374"/>
                                        </p:tgtEl>
                                        <p:attrNameLst>
                                          <p:attrName>style.visibility</p:attrName>
                                        </p:attrNameLst>
                                      </p:cBhvr>
                                      <p:to>
                                        <p:strVal val="visible"/>
                                      </p:to>
                                    </p:set>
                                    <p:animEffect transition="in" filter="fade">
                                      <p:cBhvr>
                                        <p:cTn id="43" dur="500"/>
                                        <p:tgtEl>
                                          <p:spTgt spid="7374"/>
                                        </p:tgtEl>
                                      </p:cBhvr>
                                    </p:animEffect>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7395"/>
                                        </p:tgtEl>
                                        <p:attrNameLst>
                                          <p:attrName>style.visibility</p:attrName>
                                        </p:attrNameLst>
                                      </p:cBhvr>
                                      <p:to>
                                        <p:strVal val="visible"/>
                                      </p:to>
                                    </p:set>
                                    <p:anim calcmode="lin" valueType="num">
                                      <p:cBhvr additive="base">
                                        <p:cTn id="47" dur="500"/>
                                        <p:tgtEl>
                                          <p:spTgt spid="7395"/>
                                        </p:tgtEl>
                                        <p:attrNameLst>
                                          <p:attrName>ppt_w</p:attrName>
                                        </p:attrNameLst>
                                      </p:cBhvr>
                                      <p:tavLst>
                                        <p:tav tm="0">
                                          <p:val>
                                            <p:strVal val="0"/>
                                          </p:val>
                                        </p:tav>
                                        <p:tav tm="100000">
                                          <p:val>
                                            <p:strVal val="#ppt_w"/>
                                          </p:val>
                                        </p:tav>
                                      </p:tavLst>
                                    </p:anim>
                                    <p:anim calcmode="lin" valueType="num">
                                      <p:cBhvr additive="base">
                                        <p:cTn id="48" dur="500"/>
                                        <p:tgtEl>
                                          <p:spTgt spid="7395"/>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7399"/>
                                        </p:tgtEl>
                                        <p:attrNameLst>
                                          <p:attrName>style.visibility</p:attrName>
                                        </p:attrNameLst>
                                      </p:cBhvr>
                                      <p:to>
                                        <p:strVal val="visible"/>
                                      </p:to>
                                    </p:set>
                                    <p:anim calcmode="lin" valueType="num">
                                      <p:cBhvr additive="base">
                                        <p:cTn id="51" dur="500"/>
                                        <p:tgtEl>
                                          <p:spTgt spid="7399"/>
                                        </p:tgtEl>
                                        <p:attrNameLst>
                                          <p:attrName>ppt_w</p:attrName>
                                        </p:attrNameLst>
                                      </p:cBhvr>
                                      <p:tavLst>
                                        <p:tav tm="0">
                                          <p:val>
                                            <p:strVal val="0"/>
                                          </p:val>
                                        </p:tav>
                                        <p:tav tm="100000">
                                          <p:val>
                                            <p:strVal val="#ppt_w"/>
                                          </p:val>
                                        </p:tav>
                                      </p:tavLst>
                                    </p:anim>
                                    <p:anim calcmode="lin" valueType="num">
                                      <p:cBhvr additive="base">
                                        <p:cTn id="52" dur="500"/>
                                        <p:tgtEl>
                                          <p:spTgt spid="7399"/>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7402"/>
                                        </p:tgtEl>
                                        <p:attrNameLst>
                                          <p:attrName>style.visibility</p:attrName>
                                        </p:attrNameLst>
                                      </p:cBhvr>
                                      <p:to>
                                        <p:strVal val="visible"/>
                                      </p:to>
                                    </p:set>
                                    <p:anim calcmode="lin" valueType="num">
                                      <p:cBhvr additive="base">
                                        <p:cTn id="55" dur="500"/>
                                        <p:tgtEl>
                                          <p:spTgt spid="7402"/>
                                        </p:tgtEl>
                                        <p:attrNameLst>
                                          <p:attrName>ppt_w</p:attrName>
                                        </p:attrNameLst>
                                      </p:cBhvr>
                                      <p:tavLst>
                                        <p:tav tm="0">
                                          <p:val>
                                            <p:strVal val="0"/>
                                          </p:val>
                                        </p:tav>
                                        <p:tav tm="100000">
                                          <p:val>
                                            <p:strVal val="#ppt_w"/>
                                          </p:val>
                                        </p:tav>
                                      </p:tavLst>
                                    </p:anim>
                                    <p:anim calcmode="lin" valueType="num">
                                      <p:cBhvr additive="base">
                                        <p:cTn id="56" dur="500"/>
                                        <p:tgtEl>
                                          <p:spTgt spid="7402"/>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7406"/>
                                        </p:tgtEl>
                                        <p:attrNameLst>
                                          <p:attrName>style.visibility</p:attrName>
                                        </p:attrNameLst>
                                      </p:cBhvr>
                                      <p:to>
                                        <p:strVal val="visible"/>
                                      </p:to>
                                    </p:set>
                                    <p:anim calcmode="lin" valueType="num">
                                      <p:cBhvr additive="base">
                                        <p:cTn id="59" dur="500"/>
                                        <p:tgtEl>
                                          <p:spTgt spid="7406"/>
                                        </p:tgtEl>
                                        <p:attrNameLst>
                                          <p:attrName>ppt_w</p:attrName>
                                        </p:attrNameLst>
                                      </p:cBhvr>
                                      <p:tavLst>
                                        <p:tav tm="0">
                                          <p:val>
                                            <p:strVal val="0"/>
                                          </p:val>
                                        </p:tav>
                                        <p:tav tm="100000">
                                          <p:val>
                                            <p:strVal val="#ppt_w"/>
                                          </p:val>
                                        </p:tav>
                                      </p:tavLst>
                                    </p:anim>
                                    <p:anim calcmode="lin" valueType="num">
                                      <p:cBhvr additive="base">
                                        <p:cTn id="60" dur="500"/>
                                        <p:tgtEl>
                                          <p:spTgt spid="7406"/>
                                        </p:tgtEl>
                                        <p:attrNameLst>
                                          <p:attrName>ppt_h</p:attrName>
                                        </p:attrNameLst>
                                      </p:cBhvr>
                                      <p:tavLst>
                                        <p:tav tm="0">
                                          <p:val>
                                            <p:strVal val="0"/>
                                          </p:val>
                                        </p:tav>
                                        <p:tav tm="100000">
                                          <p:val>
                                            <p:strVal val="#ppt_h"/>
                                          </p:val>
                                        </p:tav>
                                      </p:tavLst>
                                    </p:anim>
                                  </p:childTnLst>
                                </p:cTn>
                              </p:par>
                            </p:childTnLst>
                          </p:cTn>
                        </p:par>
                        <p:par>
                          <p:cTn id="61" fill="hold">
                            <p:stCondLst>
                              <p:cond delay="5500"/>
                            </p:stCondLst>
                            <p:childTnLst>
                              <p:par>
                                <p:cTn id="62" presetID="10" presetClass="entr" presetSubtype="0" fill="hold" nodeType="afterEffect">
                                  <p:stCondLst>
                                    <p:cond delay="0"/>
                                  </p:stCondLst>
                                  <p:childTnLst>
                                    <p:set>
                                      <p:cBhvr>
                                        <p:cTn id="63" dur="1" fill="hold">
                                          <p:stCondLst>
                                            <p:cond delay="0"/>
                                          </p:stCondLst>
                                        </p:cTn>
                                        <p:tgtEl>
                                          <p:spTgt spid="7388"/>
                                        </p:tgtEl>
                                        <p:attrNameLst>
                                          <p:attrName>style.visibility</p:attrName>
                                        </p:attrNameLst>
                                      </p:cBhvr>
                                      <p:to>
                                        <p:strVal val="visible"/>
                                      </p:to>
                                    </p:set>
                                    <p:animEffect transition="in" filter="fade">
                                      <p:cBhvr>
                                        <p:cTn id="64" dur="500"/>
                                        <p:tgtEl>
                                          <p:spTgt spid="7388"/>
                                        </p:tgtEl>
                                      </p:cBhvr>
                                    </p:animEffect>
                                  </p:childTnLst>
                                </p:cTn>
                              </p:par>
                              <p:par>
                                <p:cTn id="65" presetID="10" presetClass="entr" presetSubtype="0" fill="hold" nodeType="withEffect">
                                  <p:stCondLst>
                                    <p:cond delay="0"/>
                                  </p:stCondLst>
                                  <p:childTnLst>
                                    <p:set>
                                      <p:cBhvr>
                                        <p:cTn id="66" dur="1" fill="hold">
                                          <p:stCondLst>
                                            <p:cond delay="0"/>
                                          </p:stCondLst>
                                        </p:cTn>
                                        <p:tgtEl>
                                          <p:spTgt spid="7389"/>
                                        </p:tgtEl>
                                        <p:attrNameLst>
                                          <p:attrName>style.visibility</p:attrName>
                                        </p:attrNameLst>
                                      </p:cBhvr>
                                      <p:to>
                                        <p:strVal val="visible"/>
                                      </p:to>
                                    </p:set>
                                    <p:animEffect transition="in" filter="fade">
                                      <p:cBhvr>
                                        <p:cTn id="67" dur="500"/>
                                        <p:tgtEl>
                                          <p:spTgt spid="7389"/>
                                        </p:tgtEl>
                                      </p:cBhvr>
                                    </p:animEffect>
                                  </p:childTnLst>
                                </p:cTn>
                              </p:par>
                              <p:par>
                                <p:cTn id="68" presetID="10" presetClass="entr" presetSubtype="0" fill="hold" nodeType="withEffect">
                                  <p:stCondLst>
                                    <p:cond delay="0"/>
                                  </p:stCondLst>
                                  <p:childTnLst>
                                    <p:set>
                                      <p:cBhvr>
                                        <p:cTn id="69" dur="1" fill="hold">
                                          <p:stCondLst>
                                            <p:cond delay="0"/>
                                          </p:stCondLst>
                                        </p:cTn>
                                        <p:tgtEl>
                                          <p:spTgt spid="7390"/>
                                        </p:tgtEl>
                                        <p:attrNameLst>
                                          <p:attrName>style.visibility</p:attrName>
                                        </p:attrNameLst>
                                      </p:cBhvr>
                                      <p:to>
                                        <p:strVal val="visible"/>
                                      </p:to>
                                    </p:set>
                                    <p:animEffect transition="in" filter="fade">
                                      <p:cBhvr>
                                        <p:cTn id="70" dur="500"/>
                                        <p:tgtEl>
                                          <p:spTgt spid="7390"/>
                                        </p:tgtEl>
                                      </p:cBhvr>
                                    </p:animEffect>
                                  </p:childTnLst>
                                </p:cTn>
                              </p:par>
                              <p:par>
                                <p:cTn id="71" presetID="10" presetClass="entr" presetSubtype="0" fill="hold" nodeType="withEffect">
                                  <p:stCondLst>
                                    <p:cond delay="0"/>
                                  </p:stCondLst>
                                  <p:childTnLst>
                                    <p:set>
                                      <p:cBhvr>
                                        <p:cTn id="72" dur="1" fill="hold">
                                          <p:stCondLst>
                                            <p:cond delay="0"/>
                                          </p:stCondLst>
                                        </p:cTn>
                                        <p:tgtEl>
                                          <p:spTgt spid="7391"/>
                                        </p:tgtEl>
                                        <p:attrNameLst>
                                          <p:attrName>style.visibility</p:attrName>
                                        </p:attrNameLst>
                                      </p:cBhvr>
                                      <p:to>
                                        <p:strVal val="visible"/>
                                      </p:to>
                                    </p:set>
                                    <p:animEffect transition="in" filter="fade">
                                      <p:cBhvr>
                                        <p:cTn id="73" dur="500"/>
                                        <p:tgtEl>
                                          <p:spTgt spid="7391"/>
                                        </p:tgtEl>
                                      </p:cBhvr>
                                    </p:animEffect>
                                  </p:childTnLst>
                                </p:cTn>
                              </p:par>
                            </p:childTnLst>
                          </p:cTn>
                        </p:par>
                        <p:par>
                          <p:cTn id="74" fill="hold">
                            <p:stCondLst>
                              <p:cond delay="6000"/>
                            </p:stCondLst>
                            <p:childTnLst>
                              <p:par>
                                <p:cTn id="75" presetID="10" presetClass="entr" presetSubtype="0" fill="hold" nodeType="afterEffect">
                                  <p:stCondLst>
                                    <p:cond delay="0"/>
                                  </p:stCondLst>
                                  <p:childTnLst>
                                    <p:set>
                                      <p:cBhvr>
                                        <p:cTn id="76" dur="1" fill="hold">
                                          <p:stCondLst>
                                            <p:cond delay="0"/>
                                          </p:stCondLst>
                                        </p:cTn>
                                        <p:tgtEl>
                                          <p:spTgt spid="7373"/>
                                        </p:tgtEl>
                                        <p:attrNameLst>
                                          <p:attrName>style.visibility</p:attrName>
                                        </p:attrNameLst>
                                      </p:cBhvr>
                                      <p:to>
                                        <p:strVal val="visible"/>
                                      </p:to>
                                    </p:set>
                                    <p:animEffect transition="in" filter="fade">
                                      <p:cBhvr>
                                        <p:cTn id="77" dur="500"/>
                                        <p:tgtEl>
                                          <p:spTgt spid="7373"/>
                                        </p:tgtEl>
                                      </p:cBhvr>
                                    </p:animEffect>
                                  </p:childTnLst>
                                </p:cTn>
                              </p:par>
                            </p:childTnLst>
                          </p:cTn>
                        </p:par>
                        <p:par>
                          <p:cTn id="78" fill="hold">
                            <p:stCondLst>
                              <p:cond delay="6500"/>
                            </p:stCondLst>
                            <p:childTnLst>
                              <p:par>
                                <p:cTn id="79" presetID="23" presetClass="entr" presetSubtype="16" fill="hold" nodeType="afterEffect">
                                  <p:stCondLst>
                                    <p:cond delay="0"/>
                                  </p:stCondLst>
                                  <p:childTnLst>
                                    <p:set>
                                      <p:cBhvr>
                                        <p:cTn id="80" dur="1" fill="hold">
                                          <p:stCondLst>
                                            <p:cond delay="0"/>
                                          </p:stCondLst>
                                        </p:cTn>
                                        <p:tgtEl>
                                          <p:spTgt spid="7392"/>
                                        </p:tgtEl>
                                        <p:attrNameLst>
                                          <p:attrName>style.visibility</p:attrName>
                                        </p:attrNameLst>
                                      </p:cBhvr>
                                      <p:to>
                                        <p:strVal val="visible"/>
                                      </p:to>
                                    </p:set>
                                    <p:anim calcmode="lin" valueType="num">
                                      <p:cBhvr additive="base">
                                        <p:cTn id="81" dur="500"/>
                                        <p:tgtEl>
                                          <p:spTgt spid="7392"/>
                                        </p:tgtEl>
                                        <p:attrNameLst>
                                          <p:attrName>ppt_w</p:attrName>
                                        </p:attrNameLst>
                                      </p:cBhvr>
                                      <p:tavLst>
                                        <p:tav tm="0">
                                          <p:val>
                                            <p:strVal val="0"/>
                                          </p:val>
                                        </p:tav>
                                        <p:tav tm="100000">
                                          <p:val>
                                            <p:strVal val="#ppt_w"/>
                                          </p:val>
                                        </p:tav>
                                      </p:tavLst>
                                    </p:anim>
                                    <p:anim calcmode="lin" valueType="num">
                                      <p:cBhvr additive="base">
                                        <p:cTn id="82" dur="500"/>
                                        <p:tgtEl>
                                          <p:spTgt spid="7392"/>
                                        </p:tgtEl>
                                        <p:attrNameLst>
                                          <p:attrName>ppt_h</p:attrName>
                                        </p:attrNameLst>
                                      </p:cBhvr>
                                      <p:tavLst>
                                        <p:tav tm="0">
                                          <p:val>
                                            <p:strVal val="0"/>
                                          </p:val>
                                        </p:tav>
                                        <p:tav tm="100000">
                                          <p:val>
                                            <p:strVal val="#ppt_h"/>
                                          </p:val>
                                        </p:tav>
                                      </p:tavLst>
                                    </p:anim>
                                  </p:childTnLst>
                                </p:cTn>
                              </p:par>
                            </p:childTnLst>
                          </p:cTn>
                        </p:par>
                        <p:par>
                          <p:cTn id="83" fill="hold">
                            <p:stCondLst>
                              <p:cond delay="7000"/>
                            </p:stCondLst>
                            <p:childTnLst>
                              <p:par>
                                <p:cTn id="84" presetID="10" presetClass="entr" presetSubtype="0" fill="hold" nodeType="afterEffect">
                                  <p:stCondLst>
                                    <p:cond delay="0"/>
                                  </p:stCondLst>
                                  <p:childTnLst>
                                    <p:set>
                                      <p:cBhvr>
                                        <p:cTn id="85" dur="1" fill="hold">
                                          <p:stCondLst>
                                            <p:cond delay="0"/>
                                          </p:stCondLst>
                                        </p:cTn>
                                        <p:tgtEl>
                                          <p:spTgt spid="7387"/>
                                        </p:tgtEl>
                                        <p:attrNameLst>
                                          <p:attrName>style.visibility</p:attrName>
                                        </p:attrNameLst>
                                      </p:cBhvr>
                                      <p:to>
                                        <p:strVal val="visible"/>
                                      </p:to>
                                    </p:set>
                                    <p:animEffect transition="in" filter="fade">
                                      <p:cBhvr>
                                        <p:cTn id="86" dur="500"/>
                                        <p:tgtEl>
                                          <p:spTgt spid="7387"/>
                                        </p:tgtEl>
                                      </p:cBhvr>
                                    </p:animEffect>
                                  </p:childTnLst>
                                </p:cTn>
                              </p:par>
                            </p:childTnLst>
                          </p:cTn>
                        </p:par>
                        <p:par>
                          <p:cTn id="87" fill="hold">
                            <p:stCondLst>
                              <p:cond delay="7500"/>
                            </p:stCondLst>
                            <p:childTnLst>
                              <p:par>
                                <p:cTn id="88" presetID="10" presetClass="entr" presetSubtype="0" fill="hold" nodeType="afterEffect">
                                  <p:stCondLst>
                                    <p:cond delay="0"/>
                                  </p:stCondLst>
                                  <p:childTnLst>
                                    <p:set>
                                      <p:cBhvr>
                                        <p:cTn id="89" dur="1" fill="hold">
                                          <p:stCondLst>
                                            <p:cond delay="0"/>
                                          </p:stCondLst>
                                        </p:cTn>
                                        <p:tgtEl>
                                          <p:spTgt spid="7386"/>
                                        </p:tgtEl>
                                        <p:attrNameLst>
                                          <p:attrName>style.visibility</p:attrName>
                                        </p:attrNameLst>
                                      </p:cBhvr>
                                      <p:to>
                                        <p:strVal val="visible"/>
                                      </p:to>
                                    </p:set>
                                    <p:animEffect transition="in" filter="fade">
                                      <p:cBhvr>
                                        <p:cTn id="90" dur="500"/>
                                        <p:tgtEl>
                                          <p:spTgt spid="7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F2A20"/>
        </a:solidFill>
        <a:effectLst/>
      </p:bgPr>
    </p:bg>
    <p:spTree>
      <p:nvGrpSpPr>
        <p:cNvPr id="1" name="Shape 7711"/>
        <p:cNvGrpSpPr/>
        <p:nvPr/>
      </p:nvGrpSpPr>
      <p:grpSpPr>
        <a:xfrm>
          <a:off x="0" y="0"/>
          <a:ext cx="0" cy="0"/>
          <a:chOff x="0" y="0"/>
          <a:chExt cx="0" cy="0"/>
        </a:xfrm>
      </p:grpSpPr>
      <p:sp>
        <p:nvSpPr>
          <p:cNvPr id="7712" name="Google Shape;7712;p154"/>
          <p:cNvSpPr txBox="1">
            <a:spLocks noGrp="1"/>
          </p:cNvSpPr>
          <p:nvPr>
            <p:ph type="title" idx="4294967295"/>
          </p:nvPr>
        </p:nvSpPr>
        <p:spPr>
          <a:xfrm>
            <a:off x="3133725" y="3646487"/>
            <a:ext cx="5924550" cy="100171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8000"/>
              <a:buFont typeface="Lato Light"/>
              <a:buNone/>
            </a:pPr>
            <a:r>
              <a:rPr lang="en-US" sz="8000">
                <a:solidFill>
                  <a:schemeClr val="lt2"/>
                </a:solidFill>
                <a:latin typeface="Lato Light"/>
                <a:ea typeface="Lato Light"/>
                <a:cs typeface="Lato Light"/>
                <a:sym typeface="Lato Light"/>
              </a:rPr>
              <a:t>Timeline</a:t>
            </a:r>
            <a:endParaRPr/>
          </a:p>
        </p:txBody>
      </p:sp>
      <p:sp>
        <p:nvSpPr>
          <p:cNvPr id="7713" name="Google Shape;7713;p154"/>
          <p:cNvSpPr/>
          <p:nvPr/>
        </p:nvSpPr>
        <p:spPr>
          <a:xfrm>
            <a:off x="5589111" y="2335485"/>
            <a:ext cx="1013778" cy="1006520"/>
          </a:xfrm>
          <a:custGeom>
            <a:avLst/>
            <a:gdLst/>
            <a:ahLst/>
            <a:cxnLst/>
            <a:rect l="l" t="t" r="r" b="b"/>
            <a:pathLst>
              <a:path w="254" h="252" extrusionOk="0">
                <a:moveTo>
                  <a:pt x="65" y="143"/>
                </a:moveTo>
                <a:cubicBezTo>
                  <a:pt x="66" y="144"/>
                  <a:pt x="67" y="147"/>
                  <a:pt x="67" y="149"/>
                </a:cubicBezTo>
                <a:cubicBezTo>
                  <a:pt x="67" y="216"/>
                  <a:pt x="67" y="216"/>
                  <a:pt x="67" y="216"/>
                </a:cubicBezTo>
                <a:cubicBezTo>
                  <a:pt x="67" y="224"/>
                  <a:pt x="64" y="228"/>
                  <a:pt x="59" y="228"/>
                </a:cubicBezTo>
                <a:cubicBezTo>
                  <a:pt x="56" y="228"/>
                  <a:pt x="54" y="227"/>
                  <a:pt x="53" y="226"/>
                </a:cubicBezTo>
                <a:cubicBezTo>
                  <a:pt x="52" y="224"/>
                  <a:pt x="51" y="222"/>
                  <a:pt x="51" y="219"/>
                </a:cubicBezTo>
                <a:cubicBezTo>
                  <a:pt x="51" y="165"/>
                  <a:pt x="51" y="165"/>
                  <a:pt x="51" y="165"/>
                </a:cubicBezTo>
                <a:cubicBezTo>
                  <a:pt x="41" y="173"/>
                  <a:pt x="34" y="177"/>
                  <a:pt x="31" y="177"/>
                </a:cubicBezTo>
                <a:cubicBezTo>
                  <a:pt x="29" y="177"/>
                  <a:pt x="28" y="176"/>
                  <a:pt x="26" y="175"/>
                </a:cubicBezTo>
                <a:cubicBezTo>
                  <a:pt x="25" y="174"/>
                  <a:pt x="25" y="172"/>
                  <a:pt x="25" y="170"/>
                </a:cubicBezTo>
                <a:cubicBezTo>
                  <a:pt x="25" y="168"/>
                  <a:pt x="25" y="167"/>
                  <a:pt x="26" y="166"/>
                </a:cubicBezTo>
                <a:cubicBezTo>
                  <a:pt x="28" y="165"/>
                  <a:pt x="30" y="164"/>
                  <a:pt x="33" y="162"/>
                </a:cubicBezTo>
                <a:cubicBezTo>
                  <a:pt x="38" y="160"/>
                  <a:pt x="41" y="158"/>
                  <a:pt x="44" y="155"/>
                </a:cubicBezTo>
                <a:cubicBezTo>
                  <a:pt x="47" y="153"/>
                  <a:pt x="50" y="150"/>
                  <a:pt x="52" y="147"/>
                </a:cubicBezTo>
                <a:cubicBezTo>
                  <a:pt x="54" y="144"/>
                  <a:pt x="55" y="142"/>
                  <a:pt x="56" y="141"/>
                </a:cubicBezTo>
                <a:cubicBezTo>
                  <a:pt x="57" y="141"/>
                  <a:pt x="58" y="140"/>
                  <a:pt x="60" y="140"/>
                </a:cubicBezTo>
                <a:cubicBezTo>
                  <a:pt x="62" y="140"/>
                  <a:pt x="64" y="141"/>
                  <a:pt x="65" y="143"/>
                </a:cubicBezTo>
                <a:close/>
                <a:moveTo>
                  <a:pt x="99" y="143"/>
                </a:moveTo>
                <a:cubicBezTo>
                  <a:pt x="96" y="144"/>
                  <a:pt x="93" y="146"/>
                  <a:pt x="90" y="148"/>
                </a:cubicBezTo>
                <a:cubicBezTo>
                  <a:pt x="88" y="151"/>
                  <a:pt x="86" y="153"/>
                  <a:pt x="85" y="156"/>
                </a:cubicBezTo>
                <a:cubicBezTo>
                  <a:pt x="84" y="159"/>
                  <a:pt x="83" y="162"/>
                  <a:pt x="83" y="165"/>
                </a:cubicBezTo>
                <a:cubicBezTo>
                  <a:pt x="83" y="167"/>
                  <a:pt x="84" y="169"/>
                  <a:pt x="85" y="170"/>
                </a:cubicBezTo>
                <a:cubicBezTo>
                  <a:pt x="86" y="171"/>
                  <a:pt x="88" y="172"/>
                  <a:pt x="90" y="172"/>
                </a:cubicBezTo>
                <a:cubicBezTo>
                  <a:pt x="92" y="172"/>
                  <a:pt x="94" y="171"/>
                  <a:pt x="95" y="170"/>
                </a:cubicBezTo>
                <a:cubicBezTo>
                  <a:pt x="96" y="168"/>
                  <a:pt x="97" y="166"/>
                  <a:pt x="98" y="164"/>
                </a:cubicBezTo>
                <a:cubicBezTo>
                  <a:pt x="99" y="161"/>
                  <a:pt x="99" y="160"/>
                  <a:pt x="100" y="159"/>
                </a:cubicBezTo>
                <a:cubicBezTo>
                  <a:pt x="103" y="154"/>
                  <a:pt x="107" y="152"/>
                  <a:pt x="112" y="152"/>
                </a:cubicBezTo>
                <a:cubicBezTo>
                  <a:pt x="114" y="152"/>
                  <a:pt x="117" y="153"/>
                  <a:pt x="119" y="154"/>
                </a:cubicBezTo>
                <a:cubicBezTo>
                  <a:pt x="121" y="155"/>
                  <a:pt x="122" y="156"/>
                  <a:pt x="123" y="158"/>
                </a:cubicBezTo>
                <a:cubicBezTo>
                  <a:pt x="125" y="160"/>
                  <a:pt x="125" y="163"/>
                  <a:pt x="125" y="165"/>
                </a:cubicBezTo>
                <a:cubicBezTo>
                  <a:pt x="125" y="167"/>
                  <a:pt x="125" y="170"/>
                  <a:pt x="124" y="172"/>
                </a:cubicBezTo>
                <a:cubicBezTo>
                  <a:pt x="122" y="175"/>
                  <a:pt x="121" y="177"/>
                  <a:pt x="119" y="179"/>
                </a:cubicBezTo>
                <a:cubicBezTo>
                  <a:pt x="117" y="181"/>
                  <a:pt x="114" y="184"/>
                  <a:pt x="111" y="186"/>
                </a:cubicBezTo>
                <a:cubicBezTo>
                  <a:pt x="109" y="187"/>
                  <a:pt x="106" y="190"/>
                  <a:pt x="102" y="194"/>
                </a:cubicBezTo>
                <a:cubicBezTo>
                  <a:pt x="98" y="197"/>
                  <a:pt x="93" y="202"/>
                  <a:pt x="88" y="207"/>
                </a:cubicBezTo>
                <a:cubicBezTo>
                  <a:pt x="87" y="209"/>
                  <a:pt x="85" y="211"/>
                  <a:pt x="84" y="213"/>
                </a:cubicBezTo>
                <a:cubicBezTo>
                  <a:pt x="83" y="215"/>
                  <a:pt x="83" y="217"/>
                  <a:pt x="83" y="218"/>
                </a:cubicBezTo>
                <a:cubicBezTo>
                  <a:pt x="83" y="221"/>
                  <a:pt x="84" y="222"/>
                  <a:pt x="85" y="224"/>
                </a:cubicBezTo>
                <a:cubicBezTo>
                  <a:pt x="87" y="226"/>
                  <a:pt x="89" y="227"/>
                  <a:pt x="92" y="227"/>
                </a:cubicBezTo>
                <a:cubicBezTo>
                  <a:pt x="135" y="227"/>
                  <a:pt x="135" y="227"/>
                  <a:pt x="135" y="227"/>
                </a:cubicBezTo>
                <a:cubicBezTo>
                  <a:pt x="138" y="227"/>
                  <a:pt x="140" y="226"/>
                  <a:pt x="141" y="225"/>
                </a:cubicBezTo>
                <a:cubicBezTo>
                  <a:pt x="142" y="223"/>
                  <a:pt x="143" y="222"/>
                  <a:pt x="143" y="220"/>
                </a:cubicBezTo>
                <a:cubicBezTo>
                  <a:pt x="143" y="218"/>
                  <a:pt x="142" y="216"/>
                  <a:pt x="140" y="215"/>
                </a:cubicBezTo>
                <a:cubicBezTo>
                  <a:pt x="139" y="213"/>
                  <a:pt x="136" y="213"/>
                  <a:pt x="133" y="213"/>
                </a:cubicBezTo>
                <a:cubicBezTo>
                  <a:pt x="103" y="213"/>
                  <a:pt x="103" y="213"/>
                  <a:pt x="103" y="213"/>
                </a:cubicBezTo>
                <a:cubicBezTo>
                  <a:pt x="104" y="211"/>
                  <a:pt x="105" y="210"/>
                  <a:pt x="106" y="209"/>
                </a:cubicBezTo>
                <a:cubicBezTo>
                  <a:pt x="108" y="206"/>
                  <a:pt x="112" y="203"/>
                  <a:pt x="118" y="198"/>
                </a:cubicBezTo>
                <a:cubicBezTo>
                  <a:pt x="124" y="193"/>
                  <a:pt x="128" y="189"/>
                  <a:pt x="130" y="187"/>
                </a:cubicBezTo>
                <a:cubicBezTo>
                  <a:pt x="133" y="185"/>
                  <a:pt x="135" y="182"/>
                  <a:pt x="138" y="178"/>
                </a:cubicBezTo>
                <a:cubicBezTo>
                  <a:pt x="140" y="174"/>
                  <a:pt x="141" y="170"/>
                  <a:pt x="141" y="165"/>
                </a:cubicBezTo>
                <a:cubicBezTo>
                  <a:pt x="141" y="162"/>
                  <a:pt x="141" y="159"/>
                  <a:pt x="140" y="156"/>
                </a:cubicBezTo>
                <a:cubicBezTo>
                  <a:pt x="138" y="153"/>
                  <a:pt x="137" y="150"/>
                  <a:pt x="135" y="148"/>
                </a:cubicBezTo>
                <a:cubicBezTo>
                  <a:pt x="133" y="146"/>
                  <a:pt x="130" y="144"/>
                  <a:pt x="128" y="143"/>
                </a:cubicBezTo>
                <a:cubicBezTo>
                  <a:pt x="123" y="141"/>
                  <a:pt x="118" y="140"/>
                  <a:pt x="112" y="140"/>
                </a:cubicBezTo>
                <a:cubicBezTo>
                  <a:pt x="107" y="140"/>
                  <a:pt x="103" y="141"/>
                  <a:pt x="99" y="143"/>
                </a:cubicBezTo>
                <a:close/>
                <a:moveTo>
                  <a:pt x="254" y="78"/>
                </a:moveTo>
                <a:cubicBezTo>
                  <a:pt x="254" y="122"/>
                  <a:pt x="219" y="157"/>
                  <a:pt x="176" y="157"/>
                </a:cubicBezTo>
                <a:cubicBezTo>
                  <a:pt x="176" y="239"/>
                  <a:pt x="176" y="239"/>
                  <a:pt x="176" y="239"/>
                </a:cubicBezTo>
                <a:cubicBezTo>
                  <a:pt x="176" y="246"/>
                  <a:pt x="170" y="252"/>
                  <a:pt x="162" y="252"/>
                </a:cubicBezTo>
                <a:cubicBezTo>
                  <a:pt x="13" y="252"/>
                  <a:pt x="13" y="252"/>
                  <a:pt x="13" y="252"/>
                </a:cubicBezTo>
                <a:cubicBezTo>
                  <a:pt x="5" y="252"/>
                  <a:pt x="0" y="246"/>
                  <a:pt x="0" y="239"/>
                </a:cubicBezTo>
                <a:cubicBezTo>
                  <a:pt x="0" y="102"/>
                  <a:pt x="0" y="102"/>
                  <a:pt x="0" y="102"/>
                </a:cubicBezTo>
                <a:cubicBezTo>
                  <a:pt x="0" y="102"/>
                  <a:pt x="0" y="101"/>
                  <a:pt x="0" y="101"/>
                </a:cubicBezTo>
                <a:cubicBezTo>
                  <a:pt x="0" y="78"/>
                  <a:pt x="0" y="78"/>
                  <a:pt x="0" y="78"/>
                </a:cubicBezTo>
                <a:cubicBezTo>
                  <a:pt x="0" y="76"/>
                  <a:pt x="3" y="73"/>
                  <a:pt x="8" y="73"/>
                </a:cubicBezTo>
                <a:cubicBezTo>
                  <a:pt x="22" y="73"/>
                  <a:pt x="22" y="73"/>
                  <a:pt x="22" y="73"/>
                </a:cubicBezTo>
                <a:cubicBezTo>
                  <a:pt x="22" y="64"/>
                  <a:pt x="22" y="64"/>
                  <a:pt x="22" y="64"/>
                </a:cubicBezTo>
                <a:cubicBezTo>
                  <a:pt x="22" y="56"/>
                  <a:pt x="29" y="49"/>
                  <a:pt x="37" y="49"/>
                </a:cubicBezTo>
                <a:cubicBezTo>
                  <a:pt x="45" y="49"/>
                  <a:pt x="52" y="56"/>
                  <a:pt x="52" y="64"/>
                </a:cubicBezTo>
                <a:cubicBezTo>
                  <a:pt x="52" y="73"/>
                  <a:pt x="52" y="73"/>
                  <a:pt x="52" y="73"/>
                </a:cubicBezTo>
                <a:cubicBezTo>
                  <a:pt x="76" y="73"/>
                  <a:pt x="76" y="73"/>
                  <a:pt x="76" y="73"/>
                </a:cubicBezTo>
                <a:cubicBezTo>
                  <a:pt x="76" y="64"/>
                  <a:pt x="76" y="64"/>
                  <a:pt x="76" y="64"/>
                </a:cubicBezTo>
                <a:cubicBezTo>
                  <a:pt x="76" y="56"/>
                  <a:pt x="82" y="49"/>
                  <a:pt x="91" y="49"/>
                </a:cubicBezTo>
                <a:cubicBezTo>
                  <a:pt x="95" y="49"/>
                  <a:pt x="98" y="51"/>
                  <a:pt x="101" y="53"/>
                </a:cubicBezTo>
                <a:cubicBezTo>
                  <a:pt x="112" y="22"/>
                  <a:pt x="141" y="0"/>
                  <a:pt x="176" y="0"/>
                </a:cubicBezTo>
                <a:cubicBezTo>
                  <a:pt x="219" y="0"/>
                  <a:pt x="254" y="35"/>
                  <a:pt x="254" y="78"/>
                </a:cubicBezTo>
                <a:close/>
                <a:moveTo>
                  <a:pt x="83" y="73"/>
                </a:moveTo>
                <a:cubicBezTo>
                  <a:pt x="97" y="73"/>
                  <a:pt x="97" y="73"/>
                  <a:pt x="97" y="73"/>
                </a:cubicBezTo>
                <a:cubicBezTo>
                  <a:pt x="97" y="70"/>
                  <a:pt x="98" y="68"/>
                  <a:pt x="98" y="65"/>
                </a:cubicBezTo>
                <a:cubicBezTo>
                  <a:pt x="98" y="64"/>
                  <a:pt x="98" y="64"/>
                  <a:pt x="98" y="64"/>
                </a:cubicBezTo>
                <a:cubicBezTo>
                  <a:pt x="98" y="60"/>
                  <a:pt x="95" y="56"/>
                  <a:pt x="91" y="56"/>
                </a:cubicBezTo>
                <a:cubicBezTo>
                  <a:pt x="87" y="56"/>
                  <a:pt x="83" y="60"/>
                  <a:pt x="83" y="64"/>
                </a:cubicBezTo>
                <a:lnTo>
                  <a:pt x="83" y="73"/>
                </a:lnTo>
                <a:close/>
                <a:moveTo>
                  <a:pt x="29" y="73"/>
                </a:moveTo>
                <a:cubicBezTo>
                  <a:pt x="45" y="73"/>
                  <a:pt x="45" y="73"/>
                  <a:pt x="45" y="73"/>
                </a:cubicBezTo>
                <a:cubicBezTo>
                  <a:pt x="45" y="64"/>
                  <a:pt x="45" y="64"/>
                  <a:pt x="45" y="64"/>
                </a:cubicBezTo>
                <a:cubicBezTo>
                  <a:pt x="45" y="60"/>
                  <a:pt x="41" y="56"/>
                  <a:pt x="37" y="56"/>
                </a:cubicBezTo>
                <a:cubicBezTo>
                  <a:pt x="33" y="56"/>
                  <a:pt x="29" y="60"/>
                  <a:pt x="29" y="64"/>
                </a:cubicBezTo>
                <a:lnTo>
                  <a:pt x="29" y="73"/>
                </a:lnTo>
                <a:close/>
                <a:moveTo>
                  <a:pt x="164" y="156"/>
                </a:moveTo>
                <a:cubicBezTo>
                  <a:pt x="144" y="153"/>
                  <a:pt x="127" y="143"/>
                  <a:pt x="115" y="128"/>
                </a:cubicBezTo>
                <a:cubicBezTo>
                  <a:pt x="11" y="128"/>
                  <a:pt x="11" y="128"/>
                  <a:pt x="11" y="128"/>
                </a:cubicBezTo>
                <a:cubicBezTo>
                  <a:pt x="11" y="239"/>
                  <a:pt x="11" y="239"/>
                  <a:pt x="11" y="239"/>
                </a:cubicBezTo>
                <a:cubicBezTo>
                  <a:pt x="11" y="240"/>
                  <a:pt x="12" y="241"/>
                  <a:pt x="13" y="241"/>
                </a:cubicBezTo>
                <a:cubicBezTo>
                  <a:pt x="163" y="241"/>
                  <a:pt x="163" y="241"/>
                  <a:pt x="163" y="241"/>
                </a:cubicBezTo>
                <a:cubicBezTo>
                  <a:pt x="164" y="241"/>
                  <a:pt x="164" y="240"/>
                  <a:pt x="164" y="239"/>
                </a:cubicBezTo>
                <a:lnTo>
                  <a:pt x="164" y="156"/>
                </a:lnTo>
                <a:close/>
                <a:moveTo>
                  <a:pt x="241" y="78"/>
                </a:moveTo>
                <a:cubicBezTo>
                  <a:pt x="241" y="42"/>
                  <a:pt x="212" y="13"/>
                  <a:pt x="176" y="13"/>
                </a:cubicBezTo>
                <a:cubicBezTo>
                  <a:pt x="139" y="13"/>
                  <a:pt x="110" y="42"/>
                  <a:pt x="110" y="78"/>
                </a:cubicBezTo>
                <a:cubicBezTo>
                  <a:pt x="110" y="115"/>
                  <a:pt x="139" y="144"/>
                  <a:pt x="176" y="144"/>
                </a:cubicBezTo>
                <a:cubicBezTo>
                  <a:pt x="212" y="144"/>
                  <a:pt x="241" y="115"/>
                  <a:pt x="241" y="78"/>
                </a:cubicBezTo>
                <a:close/>
                <a:moveTo>
                  <a:pt x="221" y="47"/>
                </a:moveTo>
                <a:cubicBezTo>
                  <a:pt x="218" y="44"/>
                  <a:pt x="214" y="44"/>
                  <a:pt x="212" y="46"/>
                </a:cubicBezTo>
                <a:cubicBezTo>
                  <a:pt x="175" y="77"/>
                  <a:pt x="175" y="77"/>
                  <a:pt x="175" y="77"/>
                </a:cubicBezTo>
                <a:cubicBezTo>
                  <a:pt x="137" y="56"/>
                  <a:pt x="137" y="56"/>
                  <a:pt x="137" y="56"/>
                </a:cubicBezTo>
                <a:cubicBezTo>
                  <a:pt x="133" y="54"/>
                  <a:pt x="130" y="55"/>
                  <a:pt x="128" y="58"/>
                </a:cubicBezTo>
                <a:cubicBezTo>
                  <a:pt x="126" y="61"/>
                  <a:pt x="127" y="65"/>
                  <a:pt x="130" y="67"/>
                </a:cubicBezTo>
                <a:cubicBezTo>
                  <a:pt x="172" y="91"/>
                  <a:pt x="172" y="91"/>
                  <a:pt x="172" y="91"/>
                </a:cubicBezTo>
                <a:cubicBezTo>
                  <a:pt x="173" y="91"/>
                  <a:pt x="175" y="92"/>
                  <a:pt x="176" y="92"/>
                </a:cubicBezTo>
                <a:cubicBezTo>
                  <a:pt x="177" y="92"/>
                  <a:pt x="179" y="91"/>
                  <a:pt x="180" y="90"/>
                </a:cubicBezTo>
                <a:cubicBezTo>
                  <a:pt x="220" y="56"/>
                  <a:pt x="220" y="56"/>
                  <a:pt x="220" y="56"/>
                </a:cubicBezTo>
                <a:cubicBezTo>
                  <a:pt x="223" y="53"/>
                  <a:pt x="223" y="49"/>
                  <a:pt x="221" y="47"/>
                </a:cubicBezTo>
                <a:close/>
                <a:moveTo>
                  <a:pt x="221" y="47"/>
                </a:moveTo>
                <a:cubicBezTo>
                  <a:pt x="221" y="47"/>
                  <a:pt x="221" y="47"/>
                  <a:pt x="221" y="47"/>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717"/>
        <p:cNvGrpSpPr/>
        <p:nvPr/>
      </p:nvGrpSpPr>
      <p:grpSpPr>
        <a:xfrm>
          <a:off x="0" y="0"/>
          <a:ext cx="0" cy="0"/>
          <a:chOff x="0" y="0"/>
          <a:chExt cx="0" cy="0"/>
        </a:xfrm>
      </p:grpSpPr>
      <p:sp>
        <p:nvSpPr>
          <p:cNvPr id="7718" name="Google Shape;7718;p155"/>
          <p:cNvSpPr/>
          <p:nvPr/>
        </p:nvSpPr>
        <p:spPr>
          <a:xfrm>
            <a:off x="6062218" y="1380565"/>
            <a:ext cx="67917" cy="1044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7719" name="Google Shape;7719;p155"/>
          <p:cNvGrpSpPr/>
          <p:nvPr/>
        </p:nvGrpSpPr>
        <p:grpSpPr>
          <a:xfrm>
            <a:off x="6010488" y="2753482"/>
            <a:ext cx="171376" cy="1198573"/>
            <a:chOff x="6010488" y="2753482"/>
            <a:chExt cx="171376" cy="1198573"/>
          </a:xfrm>
        </p:grpSpPr>
        <p:sp>
          <p:nvSpPr>
            <p:cNvPr id="7720" name="Google Shape;7720;p155"/>
            <p:cNvSpPr/>
            <p:nvPr/>
          </p:nvSpPr>
          <p:spPr>
            <a:xfrm>
              <a:off x="6062218" y="2753482"/>
              <a:ext cx="67917" cy="104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21" name="Google Shape;7721;p155"/>
            <p:cNvSpPr/>
            <p:nvPr/>
          </p:nvSpPr>
          <p:spPr>
            <a:xfrm>
              <a:off x="6010488" y="3780328"/>
              <a:ext cx="171376" cy="171727"/>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7722" name="Google Shape;7722;p155"/>
          <p:cNvSpPr/>
          <p:nvPr/>
        </p:nvSpPr>
        <p:spPr>
          <a:xfrm>
            <a:off x="6062218" y="0"/>
            <a:ext cx="67917" cy="10440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7723" name="Google Shape;7723;p155"/>
          <p:cNvGrpSpPr/>
          <p:nvPr/>
        </p:nvGrpSpPr>
        <p:grpSpPr>
          <a:xfrm>
            <a:off x="5918994" y="1028926"/>
            <a:ext cx="354012" cy="352956"/>
            <a:chOff x="5918994" y="3280833"/>
            <a:chExt cx="354012" cy="352956"/>
          </a:xfrm>
        </p:grpSpPr>
        <p:sp>
          <p:nvSpPr>
            <p:cNvPr id="7724" name="Google Shape;7724;p155"/>
            <p:cNvSpPr/>
            <p:nvPr/>
          </p:nvSpPr>
          <p:spPr>
            <a:xfrm>
              <a:off x="6010488" y="3371623"/>
              <a:ext cx="171376" cy="171727"/>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25" name="Google Shape;7725;p155"/>
            <p:cNvSpPr/>
            <p:nvPr/>
          </p:nvSpPr>
          <p:spPr>
            <a:xfrm>
              <a:off x="5918994" y="3280833"/>
              <a:ext cx="354012" cy="352956"/>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726" name="Google Shape;7726;p155"/>
          <p:cNvGrpSpPr/>
          <p:nvPr/>
        </p:nvGrpSpPr>
        <p:grpSpPr>
          <a:xfrm>
            <a:off x="5918994" y="2409491"/>
            <a:ext cx="354012" cy="352956"/>
            <a:chOff x="5918994" y="3280833"/>
            <a:chExt cx="354012" cy="352956"/>
          </a:xfrm>
        </p:grpSpPr>
        <p:sp>
          <p:nvSpPr>
            <p:cNvPr id="7727" name="Google Shape;7727;p155"/>
            <p:cNvSpPr/>
            <p:nvPr/>
          </p:nvSpPr>
          <p:spPr>
            <a:xfrm>
              <a:off x="6010488" y="3371623"/>
              <a:ext cx="171376" cy="171727"/>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28" name="Google Shape;7728;p155"/>
            <p:cNvSpPr/>
            <p:nvPr/>
          </p:nvSpPr>
          <p:spPr>
            <a:xfrm>
              <a:off x="5918994" y="3280833"/>
              <a:ext cx="354012" cy="352956"/>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cxnSp>
        <p:nvCxnSpPr>
          <p:cNvPr id="7729" name="Google Shape;7729;p155"/>
          <p:cNvCxnSpPr/>
          <p:nvPr/>
        </p:nvCxnSpPr>
        <p:spPr>
          <a:xfrm>
            <a:off x="6402999" y="1201636"/>
            <a:ext cx="1704975" cy="0"/>
          </a:xfrm>
          <a:prstGeom prst="straightConnector1">
            <a:avLst/>
          </a:prstGeom>
          <a:noFill/>
          <a:ln w="19050" cap="flat" cmpd="sng">
            <a:solidFill>
              <a:srgbClr val="B2B2B2"/>
            </a:solidFill>
            <a:prstDash val="dash"/>
            <a:miter lim="800000"/>
            <a:headEnd type="oval" w="med" len="med"/>
            <a:tailEnd type="oval" w="med" len="med"/>
          </a:ln>
        </p:spPr>
      </p:cxnSp>
      <p:cxnSp>
        <p:nvCxnSpPr>
          <p:cNvPr id="7730" name="Google Shape;7730;p155"/>
          <p:cNvCxnSpPr/>
          <p:nvPr/>
        </p:nvCxnSpPr>
        <p:spPr>
          <a:xfrm>
            <a:off x="4059849" y="2554856"/>
            <a:ext cx="1704975" cy="0"/>
          </a:xfrm>
          <a:prstGeom prst="straightConnector1">
            <a:avLst/>
          </a:prstGeom>
          <a:noFill/>
          <a:ln w="19050" cap="flat" cmpd="sng">
            <a:solidFill>
              <a:srgbClr val="B2B2B2"/>
            </a:solidFill>
            <a:prstDash val="dash"/>
            <a:miter lim="800000"/>
            <a:headEnd type="oval" w="med" len="med"/>
            <a:tailEnd type="oval" w="med" len="med"/>
          </a:ln>
        </p:spPr>
      </p:cxnSp>
      <p:sp>
        <p:nvSpPr>
          <p:cNvPr id="7731" name="Google Shape;7731;p155"/>
          <p:cNvSpPr txBox="1"/>
          <p:nvPr/>
        </p:nvSpPr>
        <p:spPr>
          <a:xfrm>
            <a:off x="8367929" y="1424788"/>
            <a:ext cx="64953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Brief</a:t>
            </a:r>
            <a:endParaRPr sz="1600" b="1">
              <a:solidFill>
                <a:schemeClr val="dk1"/>
              </a:solidFill>
              <a:latin typeface="Lato"/>
              <a:ea typeface="Lato"/>
              <a:cs typeface="Lato"/>
              <a:sym typeface="Lato"/>
            </a:endParaRPr>
          </a:p>
        </p:txBody>
      </p:sp>
      <p:sp>
        <p:nvSpPr>
          <p:cNvPr id="7732" name="Google Shape;7732;p155"/>
          <p:cNvSpPr txBox="1"/>
          <p:nvPr/>
        </p:nvSpPr>
        <p:spPr>
          <a:xfrm>
            <a:off x="6324736" y="1686983"/>
            <a:ext cx="2692731" cy="92333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eaque ipsa quae ab illo inventore veritatis </a:t>
            </a:r>
            <a:endParaRPr sz="1200" b="1">
              <a:solidFill>
                <a:schemeClr val="dk1"/>
              </a:solidFill>
              <a:latin typeface="Lato Light"/>
              <a:ea typeface="Lato Light"/>
              <a:cs typeface="Lato Light"/>
              <a:sym typeface="Lato Light"/>
            </a:endParaRPr>
          </a:p>
        </p:txBody>
      </p:sp>
      <p:sp>
        <p:nvSpPr>
          <p:cNvPr id="7733" name="Google Shape;7733;p155"/>
          <p:cNvSpPr txBox="1"/>
          <p:nvPr/>
        </p:nvSpPr>
        <p:spPr>
          <a:xfrm>
            <a:off x="3152453" y="2839565"/>
            <a:ext cx="101341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Proposal</a:t>
            </a:r>
            <a:endParaRPr sz="1600" b="1">
              <a:solidFill>
                <a:schemeClr val="dk1"/>
              </a:solidFill>
              <a:latin typeface="Lato"/>
              <a:ea typeface="Lato"/>
              <a:cs typeface="Lato"/>
              <a:sym typeface="Lato"/>
            </a:endParaRPr>
          </a:p>
        </p:txBody>
      </p:sp>
      <p:sp>
        <p:nvSpPr>
          <p:cNvPr id="7734" name="Google Shape;7734;p155"/>
          <p:cNvSpPr txBox="1"/>
          <p:nvPr/>
        </p:nvSpPr>
        <p:spPr>
          <a:xfrm>
            <a:off x="3164177" y="3101760"/>
            <a:ext cx="2668376"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eaque ipsa quae ab illo inventore veritatis </a:t>
            </a:r>
            <a:endParaRPr sz="1200" b="1">
              <a:solidFill>
                <a:schemeClr val="dk1"/>
              </a:solidFill>
              <a:latin typeface="Lato Light"/>
              <a:ea typeface="Lato Light"/>
              <a:cs typeface="Lato Light"/>
              <a:sym typeface="Lato Light"/>
            </a:endParaRPr>
          </a:p>
        </p:txBody>
      </p:sp>
      <p:sp>
        <p:nvSpPr>
          <p:cNvPr id="7735" name="Google Shape;7735;p155"/>
          <p:cNvSpPr/>
          <p:nvPr/>
        </p:nvSpPr>
        <p:spPr>
          <a:xfrm>
            <a:off x="10164502" y="5621900"/>
            <a:ext cx="2027498" cy="1482489"/>
          </a:xfrm>
          <a:custGeom>
            <a:avLst/>
            <a:gdLst/>
            <a:ahLst/>
            <a:cxnLst/>
            <a:rect l="l" t="t" r="r" b="b"/>
            <a:pathLst>
              <a:path w="1276" h="933" extrusionOk="0">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36" name="Google Shape;7736;p155"/>
          <p:cNvSpPr/>
          <p:nvPr/>
        </p:nvSpPr>
        <p:spPr>
          <a:xfrm>
            <a:off x="8129058" y="4600206"/>
            <a:ext cx="2035444" cy="2504183"/>
          </a:xfrm>
          <a:custGeom>
            <a:avLst/>
            <a:gdLst/>
            <a:ahLst/>
            <a:cxnLst/>
            <a:rect l="l" t="t" r="r" b="b"/>
            <a:pathLst>
              <a:path w="1281" h="1576" extrusionOk="0">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37" name="Google Shape;7737;p155"/>
          <p:cNvSpPr/>
          <p:nvPr/>
        </p:nvSpPr>
        <p:spPr>
          <a:xfrm>
            <a:off x="6098382" y="5208774"/>
            <a:ext cx="2030676" cy="1895615"/>
          </a:xfrm>
          <a:custGeom>
            <a:avLst/>
            <a:gdLst/>
            <a:ahLst/>
            <a:cxnLst/>
            <a:rect l="l" t="t" r="r" b="b"/>
            <a:pathLst>
              <a:path w="1278" h="1193" extrusionOk="0">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38" name="Google Shape;7738;p155"/>
          <p:cNvSpPr/>
          <p:nvPr/>
        </p:nvSpPr>
        <p:spPr>
          <a:xfrm>
            <a:off x="4070883" y="4843315"/>
            <a:ext cx="2027498" cy="2261074"/>
          </a:xfrm>
          <a:custGeom>
            <a:avLst/>
            <a:gdLst/>
            <a:ahLst/>
            <a:cxnLst/>
            <a:rect l="l" t="t" r="r" b="b"/>
            <a:pathLst>
              <a:path w="1276" h="1423" extrusionOk="0">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39" name="Google Shape;7739;p155"/>
          <p:cNvSpPr/>
          <p:nvPr/>
        </p:nvSpPr>
        <p:spPr>
          <a:xfrm>
            <a:off x="2035441" y="4360275"/>
            <a:ext cx="2035444" cy="2744114"/>
          </a:xfrm>
          <a:custGeom>
            <a:avLst/>
            <a:gdLst/>
            <a:ahLst/>
            <a:cxnLst/>
            <a:rect l="l" t="t" r="r" b="b"/>
            <a:pathLst>
              <a:path w="1281" h="1727" extrusionOk="0">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40" name="Google Shape;7740;p155"/>
          <p:cNvSpPr/>
          <p:nvPr/>
        </p:nvSpPr>
        <p:spPr>
          <a:xfrm>
            <a:off x="3175" y="4449256"/>
            <a:ext cx="2032266" cy="2655133"/>
          </a:xfrm>
          <a:custGeom>
            <a:avLst/>
            <a:gdLst/>
            <a:ahLst/>
            <a:cxnLst/>
            <a:rect l="l" t="t" r="r" b="b"/>
            <a:pathLst>
              <a:path w="1279" h="1671" extrusionOk="0">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41" name="Google Shape;7741;p155"/>
          <p:cNvSpPr txBox="1"/>
          <p:nvPr/>
        </p:nvSpPr>
        <p:spPr>
          <a:xfrm>
            <a:off x="5465868" y="4482190"/>
            <a:ext cx="12602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Lato"/>
                <a:ea typeface="Lato"/>
                <a:cs typeface="Lato"/>
                <a:sym typeface="Lato"/>
              </a:rPr>
              <a:t>Start Here</a:t>
            </a:r>
            <a:endParaRPr/>
          </a:p>
        </p:txBody>
      </p:sp>
      <p:sp>
        <p:nvSpPr>
          <p:cNvPr id="7742" name="Google Shape;7742;p155"/>
          <p:cNvSpPr/>
          <p:nvPr/>
        </p:nvSpPr>
        <p:spPr>
          <a:xfrm>
            <a:off x="5884282" y="4016236"/>
            <a:ext cx="453339" cy="451993"/>
          </a:xfrm>
          <a:custGeom>
            <a:avLst/>
            <a:gdLst/>
            <a:ahLst/>
            <a:cxnLst/>
            <a:rect l="l" t="t" r="r" b="b"/>
            <a:pathLst>
              <a:path w="142" h="142" extrusionOk="0">
                <a:moveTo>
                  <a:pt x="135" y="7"/>
                </a:moveTo>
                <a:cubicBezTo>
                  <a:pt x="128" y="0"/>
                  <a:pt x="113" y="6"/>
                  <a:pt x="101" y="20"/>
                </a:cubicBezTo>
                <a:cubicBezTo>
                  <a:pt x="88" y="34"/>
                  <a:pt x="88" y="34"/>
                  <a:pt x="88" y="34"/>
                </a:cubicBezTo>
                <a:cubicBezTo>
                  <a:pt x="14" y="20"/>
                  <a:pt x="14" y="20"/>
                  <a:pt x="14" y="20"/>
                </a:cubicBezTo>
                <a:cubicBezTo>
                  <a:pt x="3" y="31"/>
                  <a:pt x="3" y="31"/>
                  <a:pt x="3" y="31"/>
                </a:cubicBezTo>
                <a:cubicBezTo>
                  <a:pt x="62" y="62"/>
                  <a:pt x="62" y="62"/>
                  <a:pt x="62" y="62"/>
                </a:cubicBezTo>
                <a:cubicBezTo>
                  <a:pt x="37" y="91"/>
                  <a:pt x="37" y="91"/>
                  <a:pt x="37" y="91"/>
                </a:cubicBezTo>
                <a:cubicBezTo>
                  <a:pt x="35" y="94"/>
                  <a:pt x="33" y="97"/>
                  <a:pt x="31" y="99"/>
                </a:cubicBezTo>
                <a:cubicBezTo>
                  <a:pt x="7" y="93"/>
                  <a:pt x="7" y="93"/>
                  <a:pt x="7" y="93"/>
                </a:cubicBezTo>
                <a:cubicBezTo>
                  <a:pt x="0" y="100"/>
                  <a:pt x="0" y="100"/>
                  <a:pt x="0" y="100"/>
                </a:cubicBezTo>
                <a:cubicBezTo>
                  <a:pt x="27" y="115"/>
                  <a:pt x="27" y="115"/>
                  <a:pt x="27" y="115"/>
                </a:cubicBezTo>
                <a:cubicBezTo>
                  <a:pt x="42" y="142"/>
                  <a:pt x="42" y="142"/>
                  <a:pt x="42" y="142"/>
                </a:cubicBezTo>
                <a:cubicBezTo>
                  <a:pt x="49" y="135"/>
                  <a:pt x="49" y="135"/>
                  <a:pt x="49" y="135"/>
                </a:cubicBezTo>
                <a:cubicBezTo>
                  <a:pt x="43" y="111"/>
                  <a:pt x="43" y="111"/>
                  <a:pt x="43" y="111"/>
                </a:cubicBezTo>
                <a:cubicBezTo>
                  <a:pt x="45" y="109"/>
                  <a:pt x="48" y="107"/>
                  <a:pt x="51" y="105"/>
                </a:cubicBezTo>
                <a:cubicBezTo>
                  <a:pt x="80" y="80"/>
                  <a:pt x="80" y="80"/>
                  <a:pt x="80" y="80"/>
                </a:cubicBezTo>
                <a:cubicBezTo>
                  <a:pt x="111" y="139"/>
                  <a:pt x="111" y="139"/>
                  <a:pt x="111" y="139"/>
                </a:cubicBezTo>
                <a:cubicBezTo>
                  <a:pt x="122" y="128"/>
                  <a:pt x="122" y="128"/>
                  <a:pt x="122" y="128"/>
                </a:cubicBezTo>
                <a:cubicBezTo>
                  <a:pt x="108" y="54"/>
                  <a:pt x="108" y="54"/>
                  <a:pt x="108" y="54"/>
                </a:cubicBezTo>
                <a:cubicBezTo>
                  <a:pt x="123" y="41"/>
                  <a:pt x="123" y="41"/>
                  <a:pt x="123" y="41"/>
                </a:cubicBezTo>
                <a:cubicBezTo>
                  <a:pt x="136" y="29"/>
                  <a:pt x="142" y="14"/>
                  <a:pt x="135" y="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43" name="Google Shape;7743;p155"/>
          <p:cNvSpPr/>
          <p:nvPr/>
        </p:nvSpPr>
        <p:spPr>
          <a:xfrm>
            <a:off x="3357563" y="2376021"/>
            <a:ext cx="474323" cy="377461"/>
          </a:xfrm>
          <a:custGeom>
            <a:avLst/>
            <a:gdLst/>
            <a:ahLst/>
            <a:cxnLst/>
            <a:rect l="l" t="t" r="r" b="b"/>
            <a:pathLst>
              <a:path w="2402" h="1914" extrusionOk="0">
                <a:moveTo>
                  <a:pt x="2178" y="192"/>
                </a:moveTo>
                <a:cubicBezTo>
                  <a:pt x="1040" y="192"/>
                  <a:pt x="1040" y="192"/>
                  <a:pt x="1040" y="192"/>
                </a:cubicBezTo>
                <a:cubicBezTo>
                  <a:pt x="1024" y="84"/>
                  <a:pt x="931" y="0"/>
                  <a:pt x="818" y="0"/>
                </a:cubicBezTo>
                <a:cubicBezTo>
                  <a:pt x="224" y="0"/>
                  <a:pt x="224" y="0"/>
                  <a:pt x="224" y="0"/>
                </a:cubicBezTo>
                <a:cubicBezTo>
                  <a:pt x="101" y="0"/>
                  <a:pt x="0" y="100"/>
                  <a:pt x="0" y="224"/>
                </a:cubicBezTo>
                <a:cubicBezTo>
                  <a:pt x="0" y="290"/>
                  <a:pt x="0" y="290"/>
                  <a:pt x="0" y="290"/>
                </a:cubicBezTo>
                <a:cubicBezTo>
                  <a:pt x="0" y="567"/>
                  <a:pt x="0" y="567"/>
                  <a:pt x="0" y="567"/>
                </a:cubicBezTo>
                <a:cubicBezTo>
                  <a:pt x="0" y="1663"/>
                  <a:pt x="0" y="1663"/>
                  <a:pt x="0" y="1663"/>
                </a:cubicBezTo>
                <a:cubicBezTo>
                  <a:pt x="0" y="1801"/>
                  <a:pt x="113" y="1914"/>
                  <a:pt x="251" y="1914"/>
                </a:cubicBezTo>
                <a:cubicBezTo>
                  <a:pt x="944" y="1914"/>
                  <a:pt x="944" y="1914"/>
                  <a:pt x="944" y="1914"/>
                </a:cubicBezTo>
                <a:cubicBezTo>
                  <a:pt x="2151" y="1914"/>
                  <a:pt x="2151" y="1914"/>
                  <a:pt x="2151" y="1914"/>
                </a:cubicBezTo>
                <a:cubicBezTo>
                  <a:pt x="2289" y="1914"/>
                  <a:pt x="2402" y="1801"/>
                  <a:pt x="2402" y="1663"/>
                </a:cubicBezTo>
                <a:cubicBezTo>
                  <a:pt x="2402" y="1445"/>
                  <a:pt x="2402" y="1445"/>
                  <a:pt x="2402" y="1445"/>
                </a:cubicBezTo>
                <a:cubicBezTo>
                  <a:pt x="2402" y="1045"/>
                  <a:pt x="2402" y="1045"/>
                  <a:pt x="2402" y="1045"/>
                </a:cubicBezTo>
                <a:cubicBezTo>
                  <a:pt x="2402" y="415"/>
                  <a:pt x="2402" y="415"/>
                  <a:pt x="2402" y="415"/>
                </a:cubicBezTo>
                <a:cubicBezTo>
                  <a:pt x="2402" y="292"/>
                  <a:pt x="2301" y="192"/>
                  <a:pt x="2178" y="192"/>
                </a:cubicBezTo>
                <a:close/>
                <a:moveTo>
                  <a:pt x="2151" y="1780"/>
                </a:moveTo>
                <a:cubicBezTo>
                  <a:pt x="251" y="1780"/>
                  <a:pt x="251" y="1780"/>
                  <a:pt x="251" y="1780"/>
                </a:cubicBezTo>
                <a:cubicBezTo>
                  <a:pt x="186" y="1780"/>
                  <a:pt x="134" y="1727"/>
                  <a:pt x="134" y="1663"/>
                </a:cubicBezTo>
                <a:cubicBezTo>
                  <a:pt x="134" y="602"/>
                  <a:pt x="134" y="602"/>
                  <a:pt x="134" y="602"/>
                </a:cubicBezTo>
                <a:cubicBezTo>
                  <a:pt x="1789" y="602"/>
                  <a:pt x="1789" y="602"/>
                  <a:pt x="1789" y="602"/>
                </a:cubicBezTo>
                <a:cubicBezTo>
                  <a:pt x="1789" y="1081"/>
                  <a:pt x="1789" y="1081"/>
                  <a:pt x="1789" y="1081"/>
                </a:cubicBezTo>
                <a:cubicBezTo>
                  <a:pt x="2268" y="1081"/>
                  <a:pt x="2268" y="1081"/>
                  <a:pt x="2268" y="1081"/>
                </a:cubicBezTo>
                <a:cubicBezTo>
                  <a:pt x="2268" y="1445"/>
                  <a:pt x="2268" y="1445"/>
                  <a:pt x="2268" y="1445"/>
                </a:cubicBezTo>
                <a:cubicBezTo>
                  <a:pt x="2268" y="1663"/>
                  <a:pt x="2268" y="1663"/>
                  <a:pt x="2268" y="1663"/>
                </a:cubicBezTo>
                <a:cubicBezTo>
                  <a:pt x="2268" y="1727"/>
                  <a:pt x="2216" y="1780"/>
                  <a:pt x="2151" y="1780"/>
                </a:cubicBezTo>
                <a:close/>
                <a:moveTo>
                  <a:pt x="224" y="134"/>
                </a:moveTo>
                <a:cubicBezTo>
                  <a:pt x="818" y="134"/>
                  <a:pt x="818" y="134"/>
                  <a:pt x="818" y="134"/>
                </a:cubicBezTo>
                <a:cubicBezTo>
                  <a:pt x="868" y="134"/>
                  <a:pt x="908" y="174"/>
                  <a:pt x="908" y="224"/>
                </a:cubicBezTo>
                <a:cubicBezTo>
                  <a:pt x="908" y="325"/>
                  <a:pt x="908" y="325"/>
                  <a:pt x="908" y="325"/>
                </a:cubicBezTo>
                <a:cubicBezTo>
                  <a:pt x="2178" y="325"/>
                  <a:pt x="2178" y="325"/>
                  <a:pt x="2178" y="325"/>
                </a:cubicBezTo>
                <a:cubicBezTo>
                  <a:pt x="2228" y="325"/>
                  <a:pt x="2268" y="366"/>
                  <a:pt x="2268" y="415"/>
                </a:cubicBezTo>
                <a:cubicBezTo>
                  <a:pt x="2268" y="965"/>
                  <a:pt x="2268" y="965"/>
                  <a:pt x="2268" y="965"/>
                </a:cubicBezTo>
                <a:cubicBezTo>
                  <a:pt x="2195" y="891"/>
                  <a:pt x="2195" y="891"/>
                  <a:pt x="2195" y="891"/>
                </a:cubicBezTo>
                <a:cubicBezTo>
                  <a:pt x="2195" y="402"/>
                  <a:pt x="2195" y="402"/>
                  <a:pt x="2195" y="402"/>
                </a:cubicBezTo>
                <a:cubicBezTo>
                  <a:pt x="207" y="402"/>
                  <a:pt x="207" y="402"/>
                  <a:pt x="207" y="402"/>
                </a:cubicBezTo>
                <a:cubicBezTo>
                  <a:pt x="207" y="531"/>
                  <a:pt x="207" y="531"/>
                  <a:pt x="207" y="531"/>
                </a:cubicBezTo>
                <a:cubicBezTo>
                  <a:pt x="134" y="531"/>
                  <a:pt x="134" y="531"/>
                  <a:pt x="134" y="531"/>
                </a:cubicBezTo>
                <a:cubicBezTo>
                  <a:pt x="134" y="224"/>
                  <a:pt x="134" y="224"/>
                  <a:pt x="134" y="224"/>
                </a:cubicBezTo>
                <a:cubicBezTo>
                  <a:pt x="134" y="174"/>
                  <a:pt x="174" y="134"/>
                  <a:pt x="224" y="134"/>
                </a:cubicBezTo>
                <a:close/>
                <a:moveTo>
                  <a:pt x="2125" y="820"/>
                </a:moveTo>
                <a:cubicBezTo>
                  <a:pt x="1839" y="531"/>
                  <a:pt x="1839" y="531"/>
                  <a:pt x="1839" y="531"/>
                </a:cubicBezTo>
                <a:cubicBezTo>
                  <a:pt x="277" y="531"/>
                  <a:pt x="277" y="531"/>
                  <a:pt x="277" y="531"/>
                </a:cubicBezTo>
                <a:cubicBezTo>
                  <a:pt x="277" y="472"/>
                  <a:pt x="277" y="472"/>
                  <a:pt x="277" y="472"/>
                </a:cubicBezTo>
                <a:cubicBezTo>
                  <a:pt x="2125" y="472"/>
                  <a:pt x="2125" y="472"/>
                  <a:pt x="2125" y="472"/>
                </a:cubicBezTo>
                <a:lnTo>
                  <a:pt x="2125" y="820"/>
                </a:lnTo>
                <a:close/>
                <a:moveTo>
                  <a:pt x="1860" y="652"/>
                </a:moveTo>
                <a:cubicBezTo>
                  <a:pt x="2214" y="1010"/>
                  <a:pt x="2214" y="1010"/>
                  <a:pt x="2214" y="1010"/>
                </a:cubicBezTo>
                <a:cubicBezTo>
                  <a:pt x="1860" y="1010"/>
                  <a:pt x="1860" y="1010"/>
                  <a:pt x="1860" y="1010"/>
                </a:cubicBezTo>
                <a:lnTo>
                  <a:pt x="1860" y="65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7744" name="Google Shape;7744;p155"/>
          <p:cNvGrpSpPr/>
          <p:nvPr/>
        </p:nvGrpSpPr>
        <p:grpSpPr>
          <a:xfrm>
            <a:off x="8500986" y="943047"/>
            <a:ext cx="332437" cy="437518"/>
            <a:chOff x="5081588" y="1744663"/>
            <a:chExt cx="552450" cy="727075"/>
          </a:xfrm>
        </p:grpSpPr>
        <p:sp>
          <p:nvSpPr>
            <p:cNvPr id="7745" name="Google Shape;7745;p155"/>
            <p:cNvSpPr/>
            <p:nvPr/>
          </p:nvSpPr>
          <p:spPr>
            <a:xfrm>
              <a:off x="5081588" y="1744663"/>
              <a:ext cx="552450" cy="727075"/>
            </a:xfrm>
            <a:custGeom>
              <a:avLst/>
              <a:gdLst/>
              <a:ahLst/>
              <a:cxnLst/>
              <a:rect l="l" t="t" r="r" b="b"/>
              <a:pathLst>
                <a:path w="971" h="1283" extrusionOk="0">
                  <a:moveTo>
                    <a:pt x="884" y="207"/>
                  </a:moveTo>
                  <a:cubicBezTo>
                    <a:pt x="715" y="207"/>
                    <a:pt x="715" y="207"/>
                    <a:pt x="715" y="207"/>
                  </a:cubicBezTo>
                  <a:cubicBezTo>
                    <a:pt x="715" y="192"/>
                    <a:pt x="715" y="192"/>
                    <a:pt x="715" y="192"/>
                  </a:cubicBezTo>
                  <a:cubicBezTo>
                    <a:pt x="715" y="169"/>
                    <a:pt x="696" y="150"/>
                    <a:pt x="673" y="150"/>
                  </a:cubicBezTo>
                  <a:cubicBezTo>
                    <a:pt x="578" y="150"/>
                    <a:pt x="578" y="150"/>
                    <a:pt x="578" y="150"/>
                  </a:cubicBezTo>
                  <a:cubicBezTo>
                    <a:pt x="585" y="136"/>
                    <a:pt x="589" y="120"/>
                    <a:pt x="589" y="103"/>
                  </a:cubicBezTo>
                  <a:cubicBezTo>
                    <a:pt x="589" y="46"/>
                    <a:pt x="542" y="0"/>
                    <a:pt x="485" y="0"/>
                  </a:cubicBezTo>
                  <a:cubicBezTo>
                    <a:pt x="428" y="0"/>
                    <a:pt x="382" y="46"/>
                    <a:pt x="382" y="103"/>
                  </a:cubicBezTo>
                  <a:cubicBezTo>
                    <a:pt x="382" y="120"/>
                    <a:pt x="386" y="136"/>
                    <a:pt x="393" y="150"/>
                  </a:cubicBezTo>
                  <a:cubicBezTo>
                    <a:pt x="297" y="150"/>
                    <a:pt x="297" y="150"/>
                    <a:pt x="297" y="150"/>
                  </a:cubicBezTo>
                  <a:cubicBezTo>
                    <a:pt x="274" y="150"/>
                    <a:pt x="255" y="169"/>
                    <a:pt x="255" y="192"/>
                  </a:cubicBezTo>
                  <a:cubicBezTo>
                    <a:pt x="255" y="207"/>
                    <a:pt x="255" y="207"/>
                    <a:pt x="255" y="207"/>
                  </a:cubicBezTo>
                  <a:cubicBezTo>
                    <a:pt x="87" y="207"/>
                    <a:pt x="87" y="207"/>
                    <a:pt x="87" y="207"/>
                  </a:cubicBezTo>
                  <a:cubicBezTo>
                    <a:pt x="39" y="207"/>
                    <a:pt x="0" y="246"/>
                    <a:pt x="0" y="294"/>
                  </a:cubicBezTo>
                  <a:cubicBezTo>
                    <a:pt x="0" y="1196"/>
                    <a:pt x="0" y="1196"/>
                    <a:pt x="0" y="1196"/>
                  </a:cubicBezTo>
                  <a:cubicBezTo>
                    <a:pt x="0" y="1244"/>
                    <a:pt x="39" y="1283"/>
                    <a:pt x="87" y="1283"/>
                  </a:cubicBezTo>
                  <a:cubicBezTo>
                    <a:pt x="884" y="1283"/>
                    <a:pt x="884" y="1283"/>
                    <a:pt x="884" y="1283"/>
                  </a:cubicBezTo>
                  <a:cubicBezTo>
                    <a:pt x="932" y="1283"/>
                    <a:pt x="971" y="1244"/>
                    <a:pt x="971" y="1196"/>
                  </a:cubicBezTo>
                  <a:cubicBezTo>
                    <a:pt x="971" y="294"/>
                    <a:pt x="971" y="294"/>
                    <a:pt x="971" y="294"/>
                  </a:cubicBezTo>
                  <a:cubicBezTo>
                    <a:pt x="971" y="246"/>
                    <a:pt x="932" y="207"/>
                    <a:pt x="884" y="207"/>
                  </a:cubicBezTo>
                  <a:close/>
                  <a:moveTo>
                    <a:pt x="485" y="59"/>
                  </a:moveTo>
                  <a:cubicBezTo>
                    <a:pt x="510" y="59"/>
                    <a:pt x="530" y="79"/>
                    <a:pt x="530" y="103"/>
                  </a:cubicBezTo>
                  <a:cubicBezTo>
                    <a:pt x="530" y="128"/>
                    <a:pt x="510" y="148"/>
                    <a:pt x="485" y="148"/>
                  </a:cubicBezTo>
                  <a:cubicBezTo>
                    <a:pt x="461" y="148"/>
                    <a:pt x="441" y="128"/>
                    <a:pt x="441" y="103"/>
                  </a:cubicBezTo>
                  <a:cubicBezTo>
                    <a:pt x="441" y="79"/>
                    <a:pt x="461" y="59"/>
                    <a:pt x="485" y="59"/>
                  </a:cubicBezTo>
                  <a:close/>
                  <a:moveTo>
                    <a:pt x="825" y="921"/>
                  </a:moveTo>
                  <a:cubicBezTo>
                    <a:pt x="659" y="921"/>
                    <a:pt x="659" y="921"/>
                    <a:pt x="659" y="921"/>
                  </a:cubicBezTo>
                  <a:cubicBezTo>
                    <a:pt x="659" y="1087"/>
                    <a:pt x="659" y="1087"/>
                    <a:pt x="659" y="1087"/>
                  </a:cubicBezTo>
                  <a:cubicBezTo>
                    <a:pt x="146" y="1087"/>
                    <a:pt x="146" y="1087"/>
                    <a:pt x="146" y="1087"/>
                  </a:cubicBezTo>
                  <a:cubicBezTo>
                    <a:pt x="146" y="275"/>
                    <a:pt x="146" y="275"/>
                    <a:pt x="146" y="275"/>
                  </a:cubicBezTo>
                  <a:cubicBezTo>
                    <a:pt x="255" y="275"/>
                    <a:pt x="255" y="275"/>
                    <a:pt x="255" y="275"/>
                  </a:cubicBezTo>
                  <a:cubicBezTo>
                    <a:pt x="255" y="290"/>
                    <a:pt x="255" y="290"/>
                    <a:pt x="255" y="290"/>
                  </a:cubicBezTo>
                  <a:cubicBezTo>
                    <a:pt x="255" y="313"/>
                    <a:pt x="274" y="332"/>
                    <a:pt x="297" y="332"/>
                  </a:cubicBezTo>
                  <a:cubicBezTo>
                    <a:pt x="673" y="332"/>
                    <a:pt x="673" y="332"/>
                    <a:pt x="673" y="332"/>
                  </a:cubicBezTo>
                  <a:cubicBezTo>
                    <a:pt x="696" y="332"/>
                    <a:pt x="715" y="313"/>
                    <a:pt x="715" y="290"/>
                  </a:cubicBezTo>
                  <a:cubicBezTo>
                    <a:pt x="715" y="275"/>
                    <a:pt x="715" y="275"/>
                    <a:pt x="715" y="275"/>
                  </a:cubicBezTo>
                  <a:cubicBezTo>
                    <a:pt x="825" y="275"/>
                    <a:pt x="825" y="275"/>
                    <a:pt x="825" y="275"/>
                  </a:cubicBezTo>
                  <a:lnTo>
                    <a:pt x="825" y="921"/>
                  </a:lnTo>
                  <a:close/>
                  <a:moveTo>
                    <a:pt x="802" y="953"/>
                  </a:moveTo>
                  <a:cubicBezTo>
                    <a:pt x="770" y="985"/>
                    <a:pt x="726" y="1029"/>
                    <a:pt x="691" y="1065"/>
                  </a:cubicBezTo>
                  <a:cubicBezTo>
                    <a:pt x="691" y="953"/>
                    <a:pt x="691" y="953"/>
                    <a:pt x="691" y="953"/>
                  </a:cubicBezTo>
                  <a:lnTo>
                    <a:pt x="802" y="953"/>
                  </a:lnTo>
                  <a:close/>
                  <a:moveTo>
                    <a:pt x="903" y="1196"/>
                  </a:moveTo>
                  <a:cubicBezTo>
                    <a:pt x="903" y="1207"/>
                    <a:pt x="894" y="1215"/>
                    <a:pt x="884" y="1215"/>
                  </a:cubicBezTo>
                  <a:cubicBezTo>
                    <a:pt x="87" y="1215"/>
                    <a:pt x="87" y="1215"/>
                    <a:pt x="87" y="1215"/>
                  </a:cubicBezTo>
                  <a:cubicBezTo>
                    <a:pt x="76" y="1215"/>
                    <a:pt x="68" y="1207"/>
                    <a:pt x="68" y="1196"/>
                  </a:cubicBezTo>
                  <a:cubicBezTo>
                    <a:pt x="68" y="294"/>
                    <a:pt x="68" y="294"/>
                    <a:pt x="68" y="294"/>
                  </a:cubicBezTo>
                  <a:cubicBezTo>
                    <a:pt x="68" y="284"/>
                    <a:pt x="76" y="275"/>
                    <a:pt x="87" y="275"/>
                  </a:cubicBezTo>
                  <a:cubicBezTo>
                    <a:pt x="114" y="275"/>
                    <a:pt x="114" y="275"/>
                    <a:pt x="114" y="275"/>
                  </a:cubicBezTo>
                  <a:cubicBezTo>
                    <a:pt x="114" y="1120"/>
                    <a:pt x="114" y="1120"/>
                    <a:pt x="114" y="1120"/>
                  </a:cubicBezTo>
                  <a:cubicBezTo>
                    <a:pt x="681" y="1120"/>
                    <a:pt x="681" y="1120"/>
                    <a:pt x="681" y="1120"/>
                  </a:cubicBezTo>
                  <a:cubicBezTo>
                    <a:pt x="686" y="1115"/>
                    <a:pt x="686" y="1115"/>
                    <a:pt x="686" y="1115"/>
                  </a:cubicBezTo>
                  <a:cubicBezTo>
                    <a:pt x="732" y="1069"/>
                    <a:pt x="818" y="983"/>
                    <a:pt x="852" y="948"/>
                  </a:cubicBezTo>
                  <a:cubicBezTo>
                    <a:pt x="857" y="943"/>
                    <a:pt x="857" y="943"/>
                    <a:pt x="857" y="943"/>
                  </a:cubicBezTo>
                  <a:cubicBezTo>
                    <a:pt x="857" y="275"/>
                    <a:pt x="857" y="275"/>
                    <a:pt x="857" y="275"/>
                  </a:cubicBezTo>
                  <a:cubicBezTo>
                    <a:pt x="884" y="275"/>
                    <a:pt x="884" y="275"/>
                    <a:pt x="884" y="275"/>
                  </a:cubicBezTo>
                  <a:cubicBezTo>
                    <a:pt x="894" y="275"/>
                    <a:pt x="903" y="284"/>
                    <a:pt x="903" y="294"/>
                  </a:cubicBezTo>
                  <a:lnTo>
                    <a:pt x="903" y="119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46" name="Google Shape;7746;p155"/>
            <p:cNvSpPr/>
            <p:nvPr/>
          </p:nvSpPr>
          <p:spPr>
            <a:xfrm>
              <a:off x="5208588" y="2003426"/>
              <a:ext cx="298450" cy="17463"/>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47" name="Google Shape;7747;p155"/>
            <p:cNvSpPr/>
            <p:nvPr/>
          </p:nvSpPr>
          <p:spPr>
            <a:xfrm>
              <a:off x="5208588" y="2081213"/>
              <a:ext cx="298450" cy="17463"/>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48" name="Google Shape;7748;p155"/>
            <p:cNvSpPr/>
            <p:nvPr/>
          </p:nvSpPr>
          <p:spPr>
            <a:xfrm>
              <a:off x="5208588" y="2154238"/>
              <a:ext cx="298450" cy="17463"/>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7749" name="Google Shape;7749;p155"/>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54</a:t>
            </a:fld>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740"/>
                                        </p:tgtEl>
                                        <p:attrNameLst>
                                          <p:attrName>style.visibility</p:attrName>
                                        </p:attrNameLst>
                                      </p:cBhvr>
                                      <p:to>
                                        <p:strVal val="visible"/>
                                      </p:to>
                                    </p:set>
                                    <p:anim calcmode="lin" valueType="num">
                                      <p:cBhvr additive="base">
                                        <p:cTn id="7" dur="500"/>
                                        <p:tgtEl>
                                          <p:spTgt spid="7740"/>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739"/>
                                        </p:tgtEl>
                                        <p:attrNameLst>
                                          <p:attrName>style.visibility</p:attrName>
                                        </p:attrNameLst>
                                      </p:cBhvr>
                                      <p:to>
                                        <p:strVal val="visible"/>
                                      </p:to>
                                    </p:set>
                                    <p:anim calcmode="lin" valueType="num">
                                      <p:cBhvr additive="base">
                                        <p:cTn id="11" dur="500"/>
                                        <p:tgtEl>
                                          <p:spTgt spid="7739"/>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7738"/>
                                        </p:tgtEl>
                                        <p:attrNameLst>
                                          <p:attrName>style.visibility</p:attrName>
                                        </p:attrNameLst>
                                      </p:cBhvr>
                                      <p:to>
                                        <p:strVal val="visible"/>
                                      </p:to>
                                    </p:set>
                                    <p:anim calcmode="lin" valueType="num">
                                      <p:cBhvr additive="base">
                                        <p:cTn id="15" dur="500"/>
                                        <p:tgtEl>
                                          <p:spTgt spid="773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7737"/>
                                        </p:tgtEl>
                                        <p:attrNameLst>
                                          <p:attrName>style.visibility</p:attrName>
                                        </p:attrNameLst>
                                      </p:cBhvr>
                                      <p:to>
                                        <p:strVal val="visible"/>
                                      </p:to>
                                    </p:set>
                                    <p:anim calcmode="lin" valueType="num">
                                      <p:cBhvr additive="base">
                                        <p:cTn id="19" dur="500"/>
                                        <p:tgtEl>
                                          <p:spTgt spid="773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7736"/>
                                        </p:tgtEl>
                                        <p:attrNameLst>
                                          <p:attrName>style.visibility</p:attrName>
                                        </p:attrNameLst>
                                      </p:cBhvr>
                                      <p:to>
                                        <p:strVal val="visible"/>
                                      </p:to>
                                    </p:set>
                                    <p:anim calcmode="lin" valueType="num">
                                      <p:cBhvr additive="base">
                                        <p:cTn id="23" dur="500"/>
                                        <p:tgtEl>
                                          <p:spTgt spid="773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7735"/>
                                        </p:tgtEl>
                                        <p:attrNameLst>
                                          <p:attrName>style.visibility</p:attrName>
                                        </p:attrNameLst>
                                      </p:cBhvr>
                                      <p:to>
                                        <p:strVal val="visible"/>
                                      </p:to>
                                    </p:set>
                                    <p:anim calcmode="lin" valueType="num">
                                      <p:cBhvr additive="base">
                                        <p:cTn id="27" dur="500"/>
                                        <p:tgtEl>
                                          <p:spTgt spid="7735"/>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7742"/>
                                        </p:tgtEl>
                                        <p:attrNameLst>
                                          <p:attrName>style.visibility</p:attrName>
                                        </p:attrNameLst>
                                      </p:cBhvr>
                                      <p:to>
                                        <p:strVal val="visible"/>
                                      </p:to>
                                    </p:set>
                                    <p:anim calcmode="lin" valueType="num">
                                      <p:cBhvr additive="base">
                                        <p:cTn id="31" dur="500"/>
                                        <p:tgtEl>
                                          <p:spTgt spid="7742"/>
                                        </p:tgtEl>
                                        <p:attrNameLst>
                                          <p:attrName>ppt_w</p:attrName>
                                        </p:attrNameLst>
                                      </p:cBhvr>
                                      <p:tavLst>
                                        <p:tav tm="0">
                                          <p:val>
                                            <p:strVal val="0"/>
                                          </p:val>
                                        </p:tav>
                                        <p:tav tm="100000">
                                          <p:val>
                                            <p:strVal val="#ppt_w"/>
                                          </p:val>
                                        </p:tav>
                                      </p:tavLst>
                                    </p:anim>
                                    <p:anim calcmode="lin" valueType="num">
                                      <p:cBhvr additive="base">
                                        <p:cTn id="32" dur="500"/>
                                        <p:tgtEl>
                                          <p:spTgt spid="7742"/>
                                        </p:tgtEl>
                                        <p:attrNameLst>
                                          <p:attrName>ppt_h</p:attrName>
                                        </p:attrNameLst>
                                      </p:cBhvr>
                                      <p:tavLst>
                                        <p:tav tm="0">
                                          <p:val>
                                            <p:strVal val="0"/>
                                          </p:val>
                                        </p:tav>
                                        <p:tav tm="100000">
                                          <p:val>
                                            <p:strVal val="#ppt_h"/>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7741"/>
                                        </p:tgtEl>
                                        <p:attrNameLst>
                                          <p:attrName>style.visibility</p:attrName>
                                        </p:attrNameLst>
                                      </p:cBhvr>
                                      <p:to>
                                        <p:strVal val="visible"/>
                                      </p:to>
                                    </p:set>
                                    <p:animEffect transition="in" filter="fade">
                                      <p:cBhvr>
                                        <p:cTn id="36" dur="500"/>
                                        <p:tgtEl>
                                          <p:spTgt spid="7741"/>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7719"/>
                                        </p:tgtEl>
                                        <p:attrNameLst>
                                          <p:attrName>style.visibility</p:attrName>
                                        </p:attrNameLst>
                                      </p:cBhvr>
                                      <p:to>
                                        <p:strVal val="visible"/>
                                      </p:to>
                                    </p:set>
                                    <p:animEffect transition="in" filter="fade">
                                      <p:cBhvr>
                                        <p:cTn id="40" dur="500"/>
                                        <p:tgtEl>
                                          <p:spTgt spid="7719"/>
                                        </p:tgtEl>
                                      </p:cBhvr>
                                    </p:animEffect>
                                  </p:childTnLst>
                                </p:cTn>
                              </p:par>
                            </p:childTnLst>
                          </p:cTn>
                        </p:par>
                        <p:par>
                          <p:cTn id="41" fill="hold">
                            <p:stCondLst>
                              <p:cond delay="4500"/>
                            </p:stCondLst>
                            <p:childTnLst>
                              <p:par>
                                <p:cTn id="42" presetID="23" presetClass="entr" presetSubtype="16" fill="hold" nodeType="afterEffect">
                                  <p:stCondLst>
                                    <p:cond delay="0"/>
                                  </p:stCondLst>
                                  <p:childTnLst>
                                    <p:set>
                                      <p:cBhvr>
                                        <p:cTn id="43" dur="1" fill="hold">
                                          <p:stCondLst>
                                            <p:cond delay="0"/>
                                          </p:stCondLst>
                                        </p:cTn>
                                        <p:tgtEl>
                                          <p:spTgt spid="7726"/>
                                        </p:tgtEl>
                                        <p:attrNameLst>
                                          <p:attrName>style.visibility</p:attrName>
                                        </p:attrNameLst>
                                      </p:cBhvr>
                                      <p:to>
                                        <p:strVal val="visible"/>
                                      </p:to>
                                    </p:set>
                                    <p:anim calcmode="lin" valueType="num">
                                      <p:cBhvr additive="base">
                                        <p:cTn id="44" dur="500"/>
                                        <p:tgtEl>
                                          <p:spTgt spid="7726"/>
                                        </p:tgtEl>
                                        <p:attrNameLst>
                                          <p:attrName>ppt_w</p:attrName>
                                        </p:attrNameLst>
                                      </p:cBhvr>
                                      <p:tavLst>
                                        <p:tav tm="0">
                                          <p:val>
                                            <p:strVal val="0"/>
                                          </p:val>
                                        </p:tav>
                                        <p:tav tm="100000">
                                          <p:val>
                                            <p:strVal val="#ppt_w"/>
                                          </p:val>
                                        </p:tav>
                                      </p:tavLst>
                                    </p:anim>
                                    <p:anim calcmode="lin" valueType="num">
                                      <p:cBhvr additive="base">
                                        <p:cTn id="45" dur="500"/>
                                        <p:tgtEl>
                                          <p:spTgt spid="7726"/>
                                        </p:tgtEl>
                                        <p:attrNameLst>
                                          <p:attrName>ppt_h</p:attrName>
                                        </p:attrNameLst>
                                      </p:cBhvr>
                                      <p:tavLst>
                                        <p:tav tm="0">
                                          <p:val>
                                            <p:strVal val="0"/>
                                          </p:val>
                                        </p:tav>
                                        <p:tav tm="100000">
                                          <p:val>
                                            <p:strVal val="#ppt_h"/>
                                          </p:val>
                                        </p:tav>
                                      </p:tavLst>
                                    </p:anim>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7730"/>
                                        </p:tgtEl>
                                        <p:attrNameLst>
                                          <p:attrName>style.visibility</p:attrName>
                                        </p:attrNameLst>
                                      </p:cBhvr>
                                      <p:to>
                                        <p:strVal val="visible"/>
                                      </p:to>
                                    </p:set>
                                    <p:animEffect transition="in" filter="fade">
                                      <p:cBhvr>
                                        <p:cTn id="49" dur="500"/>
                                        <p:tgtEl>
                                          <p:spTgt spid="7730"/>
                                        </p:tgtEl>
                                      </p:cBhvr>
                                    </p:animEffect>
                                  </p:childTnLst>
                                </p:cTn>
                              </p:par>
                            </p:childTnLst>
                          </p:cTn>
                        </p:par>
                        <p:par>
                          <p:cTn id="50" fill="hold">
                            <p:stCondLst>
                              <p:cond delay="5500"/>
                            </p:stCondLst>
                            <p:childTnLst>
                              <p:par>
                                <p:cTn id="51" presetID="23" presetClass="entr" presetSubtype="16" fill="hold" nodeType="afterEffect">
                                  <p:stCondLst>
                                    <p:cond delay="0"/>
                                  </p:stCondLst>
                                  <p:childTnLst>
                                    <p:set>
                                      <p:cBhvr>
                                        <p:cTn id="52" dur="1" fill="hold">
                                          <p:stCondLst>
                                            <p:cond delay="0"/>
                                          </p:stCondLst>
                                        </p:cTn>
                                        <p:tgtEl>
                                          <p:spTgt spid="7743"/>
                                        </p:tgtEl>
                                        <p:attrNameLst>
                                          <p:attrName>style.visibility</p:attrName>
                                        </p:attrNameLst>
                                      </p:cBhvr>
                                      <p:to>
                                        <p:strVal val="visible"/>
                                      </p:to>
                                    </p:set>
                                    <p:anim calcmode="lin" valueType="num">
                                      <p:cBhvr additive="base">
                                        <p:cTn id="53" dur="500"/>
                                        <p:tgtEl>
                                          <p:spTgt spid="7743"/>
                                        </p:tgtEl>
                                        <p:attrNameLst>
                                          <p:attrName>ppt_w</p:attrName>
                                        </p:attrNameLst>
                                      </p:cBhvr>
                                      <p:tavLst>
                                        <p:tav tm="0">
                                          <p:val>
                                            <p:strVal val="0"/>
                                          </p:val>
                                        </p:tav>
                                        <p:tav tm="100000">
                                          <p:val>
                                            <p:strVal val="#ppt_w"/>
                                          </p:val>
                                        </p:tav>
                                      </p:tavLst>
                                    </p:anim>
                                    <p:anim calcmode="lin" valueType="num">
                                      <p:cBhvr additive="base">
                                        <p:cTn id="54" dur="500"/>
                                        <p:tgtEl>
                                          <p:spTgt spid="7743"/>
                                        </p:tgtEl>
                                        <p:attrNameLst>
                                          <p:attrName>ppt_h</p:attrName>
                                        </p:attrNameLst>
                                      </p:cBhvr>
                                      <p:tavLst>
                                        <p:tav tm="0">
                                          <p:val>
                                            <p:strVal val="0"/>
                                          </p:val>
                                        </p:tav>
                                        <p:tav tm="100000">
                                          <p:val>
                                            <p:strVal val="#ppt_h"/>
                                          </p:val>
                                        </p:tav>
                                      </p:tavLst>
                                    </p:anim>
                                  </p:childTnLst>
                                </p:cTn>
                              </p:par>
                            </p:childTnLst>
                          </p:cTn>
                        </p:par>
                        <p:par>
                          <p:cTn id="55" fill="hold">
                            <p:stCondLst>
                              <p:cond delay="6000"/>
                            </p:stCondLst>
                            <p:childTnLst>
                              <p:par>
                                <p:cTn id="56" presetID="2" presetClass="entr" presetSubtype="8" fill="hold" nodeType="afterEffect">
                                  <p:stCondLst>
                                    <p:cond delay="0"/>
                                  </p:stCondLst>
                                  <p:childTnLst>
                                    <p:set>
                                      <p:cBhvr>
                                        <p:cTn id="57" dur="1" fill="hold">
                                          <p:stCondLst>
                                            <p:cond delay="0"/>
                                          </p:stCondLst>
                                        </p:cTn>
                                        <p:tgtEl>
                                          <p:spTgt spid="7733"/>
                                        </p:tgtEl>
                                        <p:attrNameLst>
                                          <p:attrName>style.visibility</p:attrName>
                                        </p:attrNameLst>
                                      </p:cBhvr>
                                      <p:to>
                                        <p:strVal val="visible"/>
                                      </p:to>
                                    </p:set>
                                    <p:anim calcmode="lin" valueType="num">
                                      <p:cBhvr additive="base">
                                        <p:cTn id="58" dur="500"/>
                                        <p:tgtEl>
                                          <p:spTgt spid="7733"/>
                                        </p:tgtEl>
                                        <p:attrNameLst>
                                          <p:attrName>ppt_x</p:attrName>
                                        </p:attrNameLst>
                                      </p:cBhvr>
                                      <p:tavLst>
                                        <p:tav tm="0">
                                          <p:val>
                                            <p:strVal val="#ppt_x-1"/>
                                          </p:val>
                                        </p:tav>
                                        <p:tav tm="100000">
                                          <p:val>
                                            <p:strVal val="#ppt_x"/>
                                          </p:val>
                                        </p:tav>
                                      </p:tavLst>
                                    </p:anim>
                                  </p:childTnLst>
                                </p:cTn>
                              </p:par>
                            </p:childTnLst>
                          </p:cTn>
                        </p:par>
                        <p:par>
                          <p:cTn id="59" fill="hold">
                            <p:stCondLst>
                              <p:cond delay="6500"/>
                            </p:stCondLst>
                            <p:childTnLst>
                              <p:par>
                                <p:cTn id="60" presetID="2" presetClass="entr" presetSubtype="8" fill="hold" nodeType="afterEffect">
                                  <p:stCondLst>
                                    <p:cond delay="0"/>
                                  </p:stCondLst>
                                  <p:childTnLst>
                                    <p:set>
                                      <p:cBhvr>
                                        <p:cTn id="61" dur="1" fill="hold">
                                          <p:stCondLst>
                                            <p:cond delay="0"/>
                                          </p:stCondLst>
                                        </p:cTn>
                                        <p:tgtEl>
                                          <p:spTgt spid="7734"/>
                                        </p:tgtEl>
                                        <p:attrNameLst>
                                          <p:attrName>style.visibility</p:attrName>
                                        </p:attrNameLst>
                                      </p:cBhvr>
                                      <p:to>
                                        <p:strVal val="visible"/>
                                      </p:to>
                                    </p:set>
                                    <p:anim calcmode="lin" valueType="num">
                                      <p:cBhvr additive="base">
                                        <p:cTn id="62" dur="500"/>
                                        <p:tgtEl>
                                          <p:spTgt spid="7734"/>
                                        </p:tgtEl>
                                        <p:attrNameLst>
                                          <p:attrName>ppt_x</p:attrName>
                                        </p:attrNameLst>
                                      </p:cBhvr>
                                      <p:tavLst>
                                        <p:tav tm="0">
                                          <p:val>
                                            <p:strVal val="#ppt_x-1"/>
                                          </p:val>
                                        </p:tav>
                                        <p:tav tm="100000">
                                          <p:val>
                                            <p:strVal val="#ppt_x"/>
                                          </p:val>
                                        </p:tav>
                                      </p:tavLst>
                                    </p:anim>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7718"/>
                                        </p:tgtEl>
                                        <p:attrNameLst>
                                          <p:attrName>style.visibility</p:attrName>
                                        </p:attrNameLst>
                                      </p:cBhvr>
                                      <p:to>
                                        <p:strVal val="visible"/>
                                      </p:to>
                                    </p:set>
                                    <p:animEffect transition="in" filter="fade">
                                      <p:cBhvr>
                                        <p:cTn id="66" dur="500"/>
                                        <p:tgtEl>
                                          <p:spTgt spid="7718"/>
                                        </p:tgtEl>
                                      </p:cBhvr>
                                    </p:animEffect>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7723"/>
                                        </p:tgtEl>
                                        <p:attrNameLst>
                                          <p:attrName>style.visibility</p:attrName>
                                        </p:attrNameLst>
                                      </p:cBhvr>
                                      <p:to>
                                        <p:strVal val="visible"/>
                                      </p:to>
                                    </p:set>
                                    <p:anim calcmode="lin" valueType="num">
                                      <p:cBhvr additive="base">
                                        <p:cTn id="70" dur="500"/>
                                        <p:tgtEl>
                                          <p:spTgt spid="7723"/>
                                        </p:tgtEl>
                                        <p:attrNameLst>
                                          <p:attrName>ppt_w</p:attrName>
                                        </p:attrNameLst>
                                      </p:cBhvr>
                                      <p:tavLst>
                                        <p:tav tm="0">
                                          <p:val>
                                            <p:strVal val="0"/>
                                          </p:val>
                                        </p:tav>
                                        <p:tav tm="100000">
                                          <p:val>
                                            <p:strVal val="#ppt_w"/>
                                          </p:val>
                                        </p:tav>
                                      </p:tavLst>
                                    </p:anim>
                                    <p:anim calcmode="lin" valueType="num">
                                      <p:cBhvr additive="base">
                                        <p:cTn id="71" dur="500"/>
                                        <p:tgtEl>
                                          <p:spTgt spid="7723"/>
                                        </p:tgtEl>
                                        <p:attrNameLst>
                                          <p:attrName>ppt_h</p:attrName>
                                        </p:attrNameLst>
                                      </p:cBhvr>
                                      <p:tavLst>
                                        <p:tav tm="0">
                                          <p:val>
                                            <p:strVal val="0"/>
                                          </p:val>
                                        </p:tav>
                                        <p:tav tm="100000">
                                          <p:val>
                                            <p:strVal val="#ppt_h"/>
                                          </p:val>
                                        </p:tav>
                                      </p:tavLst>
                                    </p:anim>
                                  </p:childTnLst>
                                </p:cTn>
                              </p:par>
                            </p:childTnLst>
                          </p:cTn>
                        </p:par>
                        <p:par>
                          <p:cTn id="72" fill="hold">
                            <p:stCondLst>
                              <p:cond delay="8000"/>
                            </p:stCondLst>
                            <p:childTnLst>
                              <p:par>
                                <p:cTn id="73" presetID="10" presetClass="entr" presetSubtype="0" fill="hold" nodeType="afterEffect">
                                  <p:stCondLst>
                                    <p:cond delay="0"/>
                                  </p:stCondLst>
                                  <p:childTnLst>
                                    <p:set>
                                      <p:cBhvr>
                                        <p:cTn id="74" dur="1" fill="hold">
                                          <p:stCondLst>
                                            <p:cond delay="0"/>
                                          </p:stCondLst>
                                        </p:cTn>
                                        <p:tgtEl>
                                          <p:spTgt spid="7729"/>
                                        </p:tgtEl>
                                        <p:attrNameLst>
                                          <p:attrName>style.visibility</p:attrName>
                                        </p:attrNameLst>
                                      </p:cBhvr>
                                      <p:to>
                                        <p:strVal val="visible"/>
                                      </p:to>
                                    </p:set>
                                    <p:animEffect transition="in" filter="fade">
                                      <p:cBhvr>
                                        <p:cTn id="75" dur="500"/>
                                        <p:tgtEl>
                                          <p:spTgt spid="7729"/>
                                        </p:tgtEl>
                                      </p:cBhvr>
                                    </p:animEffect>
                                  </p:childTnLst>
                                </p:cTn>
                              </p:par>
                            </p:childTnLst>
                          </p:cTn>
                        </p:par>
                        <p:par>
                          <p:cTn id="76" fill="hold">
                            <p:stCondLst>
                              <p:cond delay="8500"/>
                            </p:stCondLst>
                            <p:childTnLst>
                              <p:par>
                                <p:cTn id="77" presetID="23" presetClass="entr" presetSubtype="16" fill="hold" nodeType="afterEffect">
                                  <p:stCondLst>
                                    <p:cond delay="0"/>
                                  </p:stCondLst>
                                  <p:childTnLst>
                                    <p:set>
                                      <p:cBhvr>
                                        <p:cTn id="78" dur="1" fill="hold">
                                          <p:stCondLst>
                                            <p:cond delay="0"/>
                                          </p:stCondLst>
                                        </p:cTn>
                                        <p:tgtEl>
                                          <p:spTgt spid="7744"/>
                                        </p:tgtEl>
                                        <p:attrNameLst>
                                          <p:attrName>style.visibility</p:attrName>
                                        </p:attrNameLst>
                                      </p:cBhvr>
                                      <p:to>
                                        <p:strVal val="visible"/>
                                      </p:to>
                                    </p:set>
                                    <p:anim calcmode="lin" valueType="num">
                                      <p:cBhvr additive="base">
                                        <p:cTn id="79" dur="500"/>
                                        <p:tgtEl>
                                          <p:spTgt spid="7744"/>
                                        </p:tgtEl>
                                        <p:attrNameLst>
                                          <p:attrName>ppt_w</p:attrName>
                                        </p:attrNameLst>
                                      </p:cBhvr>
                                      <p:tavLst>
                                        <p:tav tm="0">
                                          <p:val>
                                            <p:strVal val="0"/>
                                          </p:val>
                                        </p:tav>
                                        <p:tav tm="100000">
                                          <p:val>
                                            <p:strVal val="#ppt_w"/>
                                          </p:val>
                                        </p:tav>
                                      </p:tavLst>
                                    </p:anim>
                                    <p:anim calcmode="lin" valueType="num">
                                      <p:cBhvr additive="base">
                                        <p:cTn id="80" dur="500"/>
                                        <p:tgtEl>
                                          <p:spTgt spid="7744"/>
                                        </p:tgtEl>
                                        <p:attrNameLst>
                                          <p:attrName>ppt_h</p:attrName>
                                        </p:attrNameLst>
                                      </p:cBhvr>
                                      <p:tavLst>
                                        <p:tav tm="0">
                                          <p:val>
                                            <p:strVal val="0"/>
                                          </p:val>
                                        </p:tav>
                                        <p:tav tm="100000">
                                          <p:val>
                                            <p:strVal val="#ppt_h"/>
                                          </p:val>
                                        </p:tav>
                                      </p:tavLst>
                                    </p:anim>
                                  </p:childTnLst>
                                </p:cTn>
                              </p:par>
                            </p:childTnLst>
                          </p:cTn>
                        </p:par>
                        <p:par>
                          <p:cTn id="81" fill="hold">
                            <p:stCondLst>
                              <p:cond delay="9000"/>
                            </p:stCondLst>
                            <p:childTnLst>
                              <p:par>
                                <p:cTn id="82" presetID="2" presetClass="entr" presetSubtype="2" fill="hold" nodeType="afterEffect">
                                  <p:stCondLst>
                                    <p:cond delay="0"/>
                                  </p:stCondLst>
                                  <p:childTnLst>
                                    <p:set>
                                      <p:cBhvr>
                                        <p:cTn id="83" dur="1" fill="hold">
                                          <p:stCondLst>
                                            <p:cond delay="0"/>
                                          </p:stCondLst>
                                        </p:cTn>
                                        <p:tgtEl>
                                          <p:spTgt spid="7731"/>
                                        </p:tgtEl>
                                        <p:attrNameLst>
                                          <p:attrName>style.visibility</p:attrName>
                                        </p:attrNameLst>
                                      </p:cBhvr>
                                      <p:to>
                                        <p:strVal val="visible"/>
                                      </p:to>
                                    </p:set>
                                    <p:anim calcmode="lin" valueType="num">
                                      <p:cBhvr additive="base">
                                        <p:cTn id="84" dur="500"/>
                                        <p:tgtEl>
                                          <p:spTgt spid="7731"/>
                                        </p:tgtEl>
                                        <p:attrNameLst>
                                          <p:attrName>ppt_x</p:attrName>
                                        </p:attrNameLst>
                                      </p:cBhvr>
                                      <p:tavLst>
                                        <p:tav tm="0">
                                          <p:val>
                                            <p:strVal val="#ppt_x+1"/>
                                          </p:val>
                                        </p:tav>
                                        <p:tav tm="100000">
                                          <p:val>
                                            <p:strVal val="#ppt_x"/>
                                          </p:val>
                                        </p:tav>
                                      </p:tavLst>
                                    </p:anim>
                                  </p:childTnLst>
                                </p:cTn>
                              </p:par>
                            </p:childTnLst>
                          </p:cTn>
                        </p:par>
                        <p:par>
                          <p:cTn id="85" fill="hold">
                            <p:stCondLst>
                              <p:cond delay="9500"/>
                            </p:stCondLst>
                            <p:childTnLst>
                              <p:par>
                                <p:cTn id="86" presetID="2" presetClass="entr" presetSubtype="2" fill="hold" nodeType="afterEffect">
                                  <p:stCondLst>
                                    <p:cond delay="0"/>
                                  </p:stCondLst>
                                  <p:childTnLst>
                                    <p:set>
                                      <p:cBhvr>
                                        <p:cTn id="87" dur="1" fill="hold">
                                          <p:stCondLst>
                                            <p:cond delay="0"/>
                                          </p:stCondLst>
                                        </p:cTn>
                                        <p:tgtEl>
                                          <p:spTgt spid="7732"/>
                                        </p:tgtEl>
                                        <p:attrNameLst>
                                          <p:attrName>style.visibility</p:attrName>
                                        </p:attrNameLst>
                                      </p:cBhvr>
                                      <p:to>
                                        <p:strVal val="visible"/>
                                      </p:to>
                                    </p:set>
                                    <p:anim calcmode="lin" valueType="num">
                                      <p:cBhvr additive="base">
                                        <p:cTn id="88" dur="500"/>
                                        <p:tgtEl>
                                          <p:spTgt spid="7732"/>
                                        </p:tgtEl>
                                        <p:attrNameLst>
                                          <p:attrName>ppt_x</p:attrName>
                                        </p:attrNameLst>
                                      </p:cBhvr>
                                      <p:tavLst>
                                        <p:tav tm="0">
                                          <p:val>
                                            <p:strVal val="#ppt_x+1"/>
                                          </p:val>
                                        </p:tav>
                                        <p:tav tm="100000">
                                          <p:val>
                                            <p:strVal val="#ppt_x"/>
                                          </p:val>
                                        </p:tav>
                                      </p:tavLst>
                                    </p:anim>
                                  </p:childTnLst>
                                </p:cTn>
                              </p:par>
                            </p:childTnLst>
                          </p:cTn>
                        </p:par>
                        <p:par>
                          <p:cTn id="89" fill="hold">
                            <p:stCondLst>
                              <p:cond delay="10000"/>
                            </p:stCondLst>
                            <p:childTnLst>
                              <p:par>
                                <p:cTn id="90" presetID="10" presetClass="entr" presetSubtype="0" fill="hold" nodeType="afterEffect">
                                  <p:stCondLst>
                                    <p:cond delay="0"/>
                                  </p:stCondLst>
                                  <p:childTnLst>
                                    <p:set>
                                      <p:cBhvr>
                                        <p:cTn id="91" dur="1" fill="hold">
                                          <p:stCondLst>
                                            <p:cond delay="0"/>
                                          </p:stCondLst>
                                        </p:cTn>
                                        <p:tgtEl>
                                          <p:spTgt spid="7722"/>
                                        </p:tgtEl>
                                        <p:attrNameLst>
                                          <p:attrName>style.visibility</p:attrName>
                                        </p:attrNameLst>
                                      </p:cBhvr>
                                      <p:to>
                                        <p:strVal val="visible"/>
                                      </p:to>
                                    </p:set>
                                    <p:animEffect transition="in" filter="fade">
                                      <p:cBhvr>
                                        <p:cTn id="92" dur="500"/>
                                        <p:tgtEl>
                                          <p:spTgt spid="7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753"/>
        <p:cNvGrpSpPr/>
        <p:nvPr/>
      </p:nvGrpSpPr>
      <p:grpSpPr>
        <a:xfrm>
          <a:off x="0" y="0"/>
          <a:ext cx="0" cy="0"/>
          <a:chOff x="0" y="0"/>
          <a:chExt cx="0" cy="0"/>
        </a:xfrm>
      </p:grpSpPr>
      <p:sp>
        <p:nvSpPr>
          <p:cNvPr id="7754" name="Google Shape;7754;p156"/>
          <p:cNvSpPr txBox="1">
            <a:spLocks noGrp="1"/>
          </p:cNvSpPr>
          <p:nvPr>
            <p:ph type="sldNum" idx="12"/>
          </p:nvPr>
        </p:nvSpPr>
        <p:spPr>
          <a:xfrm>
            <a:off x="11262360" y="633349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55</a:t>
            </a:fld>
            <a:endParaRPr/>
          </a:p>
        </p:txBody>
      </p:sp>
      <p:sp>
        <p:nvSpPr>
          <p:cNvPr id="7755" name="Google Shape;7755;p156"/>
          <p:cNvSpPr/>
          <p:nvPr/>
        </p:nvSpPr>
        <p:spPr>
          <a:xfrm>
            <a:off x="6062218" y="5467153"/>
            <a:ext cx="67917" cy="14400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56" name="Google Shape;7756;p156"/>
          <p:cNvSpPr/>
          <p:nvPr/>
        </p:nvSpPr>
        <p:spPr>
          <a:xfrm>
            <a:off x="6062218" y="4084110"/>
            <a:ext cx="67917" cy="1044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7757" name="Google Shape;7757;p156"/>
          <p:cNvGrpSpPr/>
          <p:nvPr/>
        </p:nvGrpSpPr>
        <p:grpSpPr>
          <a:xfrm>
            <a:off x="5918994" y="5113036"/>
            <a:ext cx="354012" cy="352956"/>
            <a:chOff x="5918994" y="3280833"/>
            <a:chExt cx="354012" cy="352956"/>
          </a:xfrm>
        </p:grpSpPr>
        <p:sp>
          <p:nvSpPr>
            <p:cNvPr id="7758" name="Google Shape;7758;p156"/>
            <p:cNvSpPr/>
            <p:nvPr/>
          </p:nvSpPr>
          <p:spPr>
            <a:xfrm>
              <a:off x="6010488" y="3371623"/>
              <a:ext cx="171376" cy="171727"/>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59" name="Google Shape;7759;p156"/>
            <p:cNvSpPr/>
            <p:nvPr/>
          </p:nvSpPr>
          <p:spPr>
            <a:xfrm>
              <a:off x="5918994" y="3280833"/>
              <a:ext cx="354012" cy="352956"/>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7760" name="Google Shape;7760;p156"/>
          <p:cNvSpPr/>
          <p:nvPr/>
        </p:nvSpPr>
        <p:spPr>
          <a:xfrm>
            <a:off x="6062218" y="2712510"/>
            <a:ext cx="67917" cy="10440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7761" name="Google Shape;7761;p156"/>
          <p:cNvGrpSpPr/>
          <p:nvPr/>
        </p:nvGrpSpPr>
        <p:grpSpPr>
          <a:xfrm>
            <a:off x="5918994" y="3741436"/>
            <a:ext cx="354012" cy="352956"/>
            <a:chOff x="5918994" y="3280833"/>
            <a:chExt cx="354012" cy="352956"/>
          </a:xfrm>
        </p:grpSpPr>
        <p:sp>
          <p:nvSpPr>
            <p:cNvPr id="7762" name="Google Shape;7762;p156"/>
            <p:cNvSpPr/>
            <p:nvPr/>
          </p:nvSpPr>
          <p:spPr>
            <a:xfrm>
              <a:off x="6010488" y="3371623"/>
              <a:ext cx="171376" cy="171727"/>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63" name="Google Shape;7763;p156"/>
            <p:cNvSpPr/>
            <p:nvPr/>
          </p:nvSpPr>
          <p:spPr>
            <a:xfrm>
              <a:off x="5918994" y="3280833"/>
              <a:ext cx="354012" cy="352956"/>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7764" name="Google Shape;7764;p156"/>
          <p:cNvSpPr/>
          <p:nvPr/>
        </p:nvSpPr>
        <p:spPr>
          <a:xfrm>
            <a:off x="6062218" y="1358840"/>
            <a:ext cx="67917" cy="10440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7765" name="Google Shape;7765;p156"/>
          <p:cNvGrpSpPr/>
          <p:nvPr/>
        </p:nvGrpSpPr>
        <p:grpSpPr>
          <a:xfrm>
            <a:off x="5918994" y="2387766"/>
            <a:ext cx="354012" cy="352956"/>
            <a:chOff x="5918994" y="3280833"/>
            <a:chExt cx="354012" cy="352956"/>
          </a:xfrm>
        </p:grpSpPr>
        <p:sp>
          <p:nvSpPr>
            <p:cNvPr id="7766" name="Google Shape;7766;p156"/>
            <p:cNvSpPr/>
            <p:nvPr/>
          </p:nvSpPr>
          <p:spPr>
            <a:xfrm>
              <a:off x="6010488" y="3371623"/>
              <a:ext cx="171376" cy="171727"/>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67" name="Google Shape;7767;p156"/>
            <p:cNvSpPr/>
            <p:nvPr/>
          </p:nvSpPr>
          <p:spPr>
            <a:xfrm>
              <a:off x="5918994" y="3280833"/>
              <a:ext cx="354012" cy="352956"/>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7768" name="Google Shape;7768;p156"/>
          <p:cNvSpPr/>
          <p:nvPr/>
        </p:nvSpPr>
        <p:spPr>
          <a:xfrm>
            <a:off x="6062218" y="0"/>
            <a:ext cx="67917" cy="104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7769" name="Google Shape;7769;p156"/>
          <p:cNvGrpSpPr/>
          <p:nvPr/>
        </p:nvGrpSpPr>
        <p:grpSpPr>
          <a:xfrm>
            <a:off x="5918994" y="1014849"/>
            <a:ext cx="354012" cy="352956"/>
            <a:chOff x="5918994" y="3280833"/>
            <a:chExt cx="354012" cy="352956"/>
          </a:xfrm>
        </p:grpSpPr>
        <p:sp>
          <p:nvSpPr>
            <p:cNvPr id="7770" name="Google Shape;7770;p156"/>
            <p:cNvSpPr/>
            <p:nvPr/>
          </p:nvSpPr>
          <p:spPr>
            <a:xfrm>
              <a:off x="6010488" y="3371623"/>
              <a:ext cx="171376" cy="171727"/>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71" name="Google Shape;7771;p156"/>
            <p:cNvSpPr/>
            <p:nvPr/>
          </p:nvSpPr>
          <p:spPr>
            <a:xfrm>
              <a:off x="5918994" y="3280833"/>
              <a:ext cx="354012" cy="352956"/>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cxnSp>
        <p:nvCxnSpPr>
          <p:cNvPr id="7772" name="Google Shape;7772;p156"/>
          <p:cNvCxnSpPr/>
          <p:nvPr/>
        </p:nvCxnSpPr>
        <p:spPr>
          <a:xfrm>
            <a:off x="6402999" y="1201636"/>
            <a:ext cx="1704975" cy="0"/>
          </a:xfrm>
          <a:prstGeom prst="straightConnector1">
            <a:avLst/>
          </a:prstGeom>
          <a:noFill/>
          <a:ln w="19050" cap="flat" cmpd="sng">
            <a:solidFill>
              <a:srgbClr val="B2B2B2"/>
            </a:solidFill>
            <a:prstDash val="dash"/>
            <a:miter lim="800000"/>
            <a:headEnd type="oval" w="med" len="med"/>
            <a:tailEnd type="oval" w="med" len="med"/>
          </a:ln>
        </p:spPr>
      </p:cxnSp>
      <p:cxnSp>
        <p:nvCxnSpPr>
          <p:cNvPr id="7773" name="Google Shape;7773;p156"/>
          <p:cNvCxnSpPr/>
          <p:nvPr/>
        </p:nvCxnSpPr>
        <p:spPr>
          <a:xfrm>
            <a:off x="4059849" y="2554856"/>
            <a:ext cx="1704975" cy="0"/>
          </a:xfrm>
          <a:prstGeom prst="straightConnector1">
            <a:avLst/>
          </a:prstGeom>
          <a:noFill/>
          <a:ln w="19050" cap="flat" cmpd="sng">
            <a:solidFill>
              <a:srgbClr val="B2B2B2"/>
            </a:solidFill>
            <a:prstDash val="dash"/>
            <a:miter lim="800000"/>
            <a:headEnd type="oval" w="med" len="med"/>
            <a:tailEnd type="oval" w="med" len="med"/>
          </a:ln>
        </p:spPr>
      </p:cxnSp>
      <p:sp>
        <p:nvSpPr>
          <p:cNvPr id="7774" name="Google Shape;7774;p156"/>
          <p:cNvSpPr txBox="1"/>
          <p:nvPr/>
        </p:nvSpPr>
        <p:spPr>
          <a:xfrm>
            <a:off x="7619326" y="1424788"/>
            <a:ext cx="139814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Presentation</a:t>
            </a:r>
            <a:endParaRPr sz="1600" b="1">
              <a:solidFill>
                <a:schemeClr val="dk1"/>
              </a:solidFill>
              <a:latin typeface="Lato"/>
              <a:ea typeface="Lato"/>
              <a:cs typeface="Lato"/>
              <a:sym typeface="Lato"/>
            </a:endParaRPr>
          </a:p>
        </p:txBody>
      </p:sp>
      <p:sp>
        <p:nvSpPr>
          <p:cNvPr id="7775" name="Google Shape;7775;p156"/>
          <p:cNvSpPr txBox="1"/>
          <p:nvPr/>
        </p:nvSpPr>
        <p:spPr>
          <a:xfrm>
            <a:off x="6308529" y="1656503"/>
            <a:ext cx="2708937" cy="92333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eaque ipsa quae ab illo inventore veritatis </a:t>
            </a:r>
            <a:endParaRPr sz="1200" b="1">
              <a:solidFill>
                <a:schemeClr val="dk1"/>
              </a:solidFill>
              <a:latin typeface="Lato Light"/>
              <a:ea typeface="Lato Light"/>
              <a:cs typeface="Lato Light"/>
              <a:sym typeface="Lato Light"/>
            </a:endParaRPr>
          </a:p>
        </p:txBody>
      </p:sp>
      <p:sp>
        <p:nvSpPr>
          <p:cNvPr id="7776" name="Google Shape;7776;p156"/>
          <p:cNvSpPr txBox="1"/>
          <p:nvPr/>
        </p:nvSpPr>
        <p:spPr>
          <a:xfrm>
            <a:off x="3152453" y="2839565"/>
            <a:ext cx="97815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Develop</a:t>
            </a:r>
            <a:endParaRPr sz="1600" b="1">
              <a:solidFill>
                <a:schemeClr val="dk1"/>
              </a:solidFill>
              <a:latin typeface="Lato"/>
              <a:ea typeface="Lato"/>
              <a:cs typeface="Lato"/>
              <a:sym typeface="Lato"/>
            </a:endParaRPr>
          </a:p>
        </p:txBody>
      </p:sp>
      <p:sp>
        <p:nvSpPr>
          <p:cNvPr id="7777" name="Google Shape;7777;p156"/>
          <p:cNvSpPr txBox="1"/>
          <p:nvPr/>
        </p:nvSpPr>
        <p:spPr>
          <a:xfrm>
            <a:off x="3164177" y="3071280"/>
            <a:ext cx="2703440"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eaque ipsa quae ab illo inventore veritatis </a:t>
            </a:r>
            <a:endParaRPr sz="1200" b="1">
              <a:solidFill>
                <a:schemeClr val="dk1"/>
              </a:solidFill>
              <a:latin typeface="Lato Light"/>
              <a:ea typeface="Lato Light"/>
              <a:cs typeface="Lato Light"/>
              <a:sym typeface="Lato Light"/>
            </a:endParaRPr>
          </a:p>
        </p:txBody>
      </p:sp>
      <p:cxnSp>
        <p:nvCxnSpPr>
          <p:cNvPr id="7778" name="Google Shape;7778;p156"/>
          <p:cNvCxnSpPr/>
          <p:nvPr/>
        </p:nvCxnSpPr>
        <p:spPr>
          <a:xfrm>
            <a:off x="6402999" y="3937690"/>
            <a:ext cx="1704975" cy="0"/>
          </a:xfrm>
          <a:prstGeom prst="straightConnector1">
            <a:avLst/>
          </a:prstGeom>
          <a:noFill/>
          <a:ln w="19050" cap="flat" cmpd="sng">
            <a:solidFill>
              <a:srgbClr val="B2B2B2"/>
            </a:solidFill>
            <a:prstDash val="dash"/>
            <a:miter lim="800000"/>
            <a:headEnd type="oval" w="med" len="med"/>
            <a:tailEnd type="oval" w="med" len="med"/>
          </a:ln>
        </p:spPr>
      </p:cxnSp>
      <p:cxnSp>
        <p:nvCxnSpPr>
          <p:cNvPr id="7779" name="Google Shape;7779;p156"/>
          <p:cNvCxnSpPr/>
          <p:nvPr/>
        </p:nvCxnSpPr>
        <p:spPr>
          <a:xfrm>
            <a:off x="4059849" y="5319485"/>
            <a:ext cx="1704975" cy="0"/>
          </a:xfrm>
          <a:prstGeom prst="straightConnector1">
            <a:avLst/>
          </a:prstGeom>
          <a:noFill/>
          <a:ln w="19050" cap="flat" cmpd="sng">
            <a:solidFill>
              <a:srgbClr val="B2B2B2"/>
            </a:solidFill>
            <a:prstDash val="dash"/>
            <a:miter lim="800000"/>
            <a:headEnd type="oval" w="med" len="med"/>
            <a:tailEnd type="oval" w="med" len="med"/>
          </a:ln>
        </p:spPr>
      </p:cxnSp>
      <p:sp>
        <p:nvSpPr>
          <p:cNvPr id="7780" name="Google Shape;7780;p156"/>
          <p:cNvSpPr txBox="1"/>
          <p:nvPr/>
        </p:nvSpPr>
        <p:spPr>
          <a:xfrm>
            <a:off x="8180377" y="4160842"/>
            <a:ext cx="83708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Design</a:t>
            </a:r>
            <a:endParaRPr sz="1600" b="1">
              <a:solidFill>
                <a:schemeClr val="dk1"/>
              </a:solidFill>
              <a:latin typeface="Lato"/>
              <a:ea typeface="Lato"/>
              <a:cs typeface="Lato"/>
              <a:sym typeface="Lato"/>
            </a:endParaRPr>
          </a:p>
        </p:txBody>
      </p:sp>
      <p:sp>
        <p:nvSpPr>
          <p:cNvPr id="7781" name="Google Shape;7781;p156"/>
          <p:cNvSpPr txBox="1"/>
          <p:nvPr/>
        </p:nvSpPr>
        <p:spPr>
          <a:xfrm>
            <a:off x="6325089" y="4392557"/>
            <a:ext cx="2692378" cy="92333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eaque ipsa quae ab illo inventore veritatis </a:t>
            </a:r>
            <a:endParaRPr sz="1200" b="1">
              <a:solidFill>
                <a:schemeClr val="dk1"/>
              </a:solidFill>
              <a:latin typeface="Lato Light"/>
              <a:ea typeface="Lato Light"/>
              <a:cs typeface="Lato Light"/>
              <a:sym typeface="Lato Light"/>
            </a:endParaRPr>
          </a:p>
        </p:txBody>
      </p:sp>
      <p:sp>
        <p:nvSpPr>
          <p:cNvPr id="7782" name="Google Shape;7782;p156"/>
          <p:cNvSpPr txBox="1"/>
          <p:nvPr/>
        </p:nvSpPr>
        <p:spPr>
          <a:xfrm>
            <a:off x="3152453" y="5575619"/>
            <a:ext cx="153279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Brainstroming</a:t>
            </a:r>
            <a:endParaRPr sz="1600" b="1">
              <a:solidFill>
                <a:schemeClr val="dk1"/>
              </a:solidFill>
              <a:latin typeface="Lato"/>
              <a:ea typeface="Lato"/>
              <a:cs typeface="Lato"/>
              <a:sym typeface="Lato"/>
            </a:endParaRPr>
          </a:p>
        </p:txBody>
      </p:sp>
      <p:sp>
        <p:nvSpPr>
          <p:cNvPr id="7783" name="Google Shape;7783;p156"/>
          <p:cNvSpPr txBox="1"/>
          <p:nvPr/>
        </p:nvSpPr>
        <p:spPr>
          <a:xfrm>
            <a:off x="3164177" y="5807334"/>
            <a:ext cx="2754817"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eaque ipsa quae ab illo inventore veritatis </a:t>
            </a:r>
            <a:endParaRPr sz="1200" b="1">
              <a:solidFill>
                <a:schemeClr val="dk1"/>
              </a:solidFill>
              <a:latin typeface="Lato Light"/>
              <a:ea typeface="Lato Light"/>
              <a:cs typeface="Lato Light"/>
              <a:sym typeface="Lato Light"/>
            </a:endParaRPr>
          </a:p>
        </p:txBody>
      </p:sp>
      <p:grpSp>
        <p:nvGrpSpPr>
          <p:cNvPr id="7784" name="Google Shape;7784;p156"/>
          <p:cNvGrpSpPr/>
          <p:nvPr/>
        </p:nvGrpSpPr>
        <p:grpSpPr>
          <a:xfrm>
            <a:off x="3322423" y="4963390"/>
            <a:ext cx="497148" cy="566493"/>
            <a:chOff x="4616451" y="1741488"/>
            <a:chExt cx="2959100" cy="3371850"/>
          </a:xfrm>
        </p:grpSpPr>
        <p:sp>
          <p:nvSpPr>
            <p:cNvPr id="7785" name="Google Shape;7785;p156"/>
            <p:cNvSpPr/>
            <p:nvPr/>
          </p:nvSpPr>
          <p:spPr>
            <a:xfrm>
              <a:off x="4616451" y="1741488"/>
              <a:ext cx="2959100" cy="3371850"/>
            </a:xfrm>
            <a:custGeom>
              <a:avLst/>
              <a:gdLst/>
              <a:ahLst/>
              <a:cxnLst/>
              <a:rect l="l" t="t" r="r" b="b"/>
              <a:pathLst>
                <a:path w="786" h="896" extrusionOk="0">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86" name="Google Shape;7786;p156"/>
            <p:cNvSpPr/>
            <p:nvPr/>
          </p:nvSpPr>
          <p:spPr>
            <a:xfrm>
              <a:off x="5184776" y="2062163"/>
              <a:ext cx="2085975" cy="1700213"/>
            </a:xfrm>
            <a:custGeom>
              <a:avLst/>
              <a:gdLst/>
              <a:ahLst/>
              <a:cxnLst/>
              <a:rect l="l" t="t" r="r" b="b"/>
              <a:pathLst>
                <a:path w="554" h="452" extrusionOk="0">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787" name="Google Shape;7787;p156"/>
          <p:cNvGrpSpPr/>
          <p:nvPr/>
        </p:nvGrpSpPr>
        <p:grpSpPr>
          <a:xfrm>
            <a:off x="3388333" y="2313879"/>
            <a:ext cx="454997" cy="482573"/>
            <a:chOff x="7404100" y="3633788"/>
            <a:chExt cx="628651" cy="666751"/>
          </a:xfrm>
        </p:grpSpPr>
        <p:sp>
          <p:nvSpPr>
            <p:cNvPr id="7788" name="Google Shape;7788;p156"/>
            <p:cNvSpPr/>
            <p:nvPr/>
          </p:nvSpPr>
          <p:spPr>
            <a:xfrm>
              <a:off x="7404100" y="3870326"/>
              <a:ext cx="427038" cy="430213"/>
            </a:xfrm>
            <a:custGeom>
              <a:avLst/>
              <a:gdLst/>
              <a:ahLst/>
              <a:cxnLst/>
              <a:rect l="l" t="t" r="r" b="b"/>
              <a:pathLst>
                <a:path w="136" h="137" extrusionOk="0">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89" name="Google Shape;7789;p156"/>
            <p:cNvSpPr/>
            <p:nvPr/>
          </p:nvSpPr>
          <p:spPr>
            <a:xfrm>
              <a:off x="7608888" y="3633788"/>
              <a:ext cx="282575" cy="282575"/>
            </a:xfrm>
            <a:custGeom>
              <a:avLst/>
              <a:gdLst/>
              <a:ahLst/>
              <a:cxnLst/>
              <a:rect l="l" t="t" r="r" b="b"/>
              <a:pathLst>
                <a:path w="90" h="90" extrusionOk="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90" name="Google Shape;7790;p156"/>
            <p:cNvSpPr/>
            <p:nvPr/>
          </p:nvSpPr>
          <p:spPr>
            <a:xfrm>
              <a:off x="7805738" y="3832226"/>
              <a:ext cx="227013" cy="228600"/>
            </a:xfrm>
            <a:custGeom>
              <a:avLst/>
              <a:gdLst/>
              <a:ahLst/>
              <a:cxnLst/>
              <a:rect l="l" t="t" r="r" b="b"/>
              <a:pathLst>
                <a:path w="72" h="73" extrusionOk="0">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7791" name="Google Shape;7791;p156"/>
          <p:cNvSpPr/>
          <p:nvPr/>
        </p:nvSpPr>
        <p:spPr>
          <a:xfrm rot="-54601">
            <a:off x="8376105" y="3714301"/>
            <a:ext cx="451524" cy="422119"/>
          </a:xfrm>
          <a:custGeom>
            <a:avLst/>
            <a:gdLst/>
            <a:ahLst/>
            <a:cxnLst/>
            <a:rect l="l" t="t" r="r" b="b"/>
            <a:pathLst>
              <a:path w="282" h="264" extrusionOk="0">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7792" name="Google Shape;7792;p156"/>
          <p:cNvGrpSpPr/>
          <p:nvPr/>
        </p:nvGrpSpPr>
        <p:grpSpPr>
          <a:xfrm>
            <a:off x="8381976" y="996435"/>
            <a:ext cx="458172" cy="464316"/>
            <a:chOff x="8535988" y="2424113"/>
            <a:chExt cx="828675" cy="839787"/>
          </a:xfrm>
        </p:grpSpPr>
        <p:sp>
          <p:nvSpPr>
            <p:cNvPr id="7793" name="Google Shape;7793;p156"/>
            <p:cNvSpPr/>
            <p:nvPr/>
          </p:nvSpPr>
          <p:spPr>
            <a:xfrm>
              <a:off x="8704263" y="2925763"/>
              <a:ext cx="493713" cy="381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94" name="Google Shape;7794;p156"/>
            <p:cNvSpPr/>
            <p:nvPr/>
          </p:nvSpPr>
          <p:spPr>
            <a:xfrm>
              <a:off x="8704263" y="2762250"/>
              <a:ext cx="95250" cy="147637"/>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95" name="Google Shape;7795;p156"/>
            <p:cNvSpPr/>
            <p:nvPr/>
          </p:nvSpPr>
          <p:spPr>
            <a:xfrm>
              <a:off x="8836026" y="2693988"/>
              <a:ext cx="95250" cy="2159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96" name="Google Shape;7796;p156"/>
            <p:cNvSpPr/>
            <p:nvPr/>
          </p:nvSpPr>
          <p:spPr>
            <a:xfrm>
              <a:off x="8969376" y="2613025"/>
              <a:ext cx="95250" cy="29686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97" name="Google Shape;7797;p156"/>
            <p:cNvSpPr/>
            <p:nvPr/>
          </p:nvSpPr>
          <p:spPr>
            <a:xfrm>
              <a:off x="9102726" y="2720975"/>
              <a:ext cx="98425" cy="188912"/>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98" name="Google Shape;7798;p156"/>
            <p:cNvSpPr/>
            <p:nvPr/>
          </p:nvSpPr>
          <p:spPr>
            <a:xfrm>
              <a:off x="8535988" y="2424113"/>
              <a:ext cx="828675" cy="669925"/>
            </a:xfrm>
            <a:custGeom>
              <a:avLst/>
              <a:gdLst/>
              <a:ahLst/>
              <a:cxnLst/>
              <a:rect l="l" t="t" r="r" b="b"/>
              <a:pathLst>
                <a:path w="218" h="176" extrusionOk="0">
                  <a:moveTo>
                    <a:pt x="188" y="13"/>
                  </a:moveTo>
                  <a:cubicBezTo>
                    <a:pt x="146" y="13"/>
                    <a:pt x="146" y="13"/>
                    <a:pt x="146" y="13"/>
                  </a:cubicBezTo>
                  <a:cubicBezTo>
                    <a:pt x="145" y="6"/>
                    <a:pt x="139" y="0"/>
                    <a:pt x="132" y="0"/>
                  </a:cubicBezTo>
                  <a:cubicBezTo>
                    <a:pt x="86" y="0"/>
                    <a:pt x="86" y="0"/>
                    <a:pt x="86" y="0"/>
                  </a:cubicBezTo>
                  <a:cubicBezTo>
                    <a:pt x="79" y="0"/>
                    <a:pt x="73" y="6"/>
                    <a:pt x="72" y="13"/>
                  </a:cubicBezTo>
                  <a:cubicBezTo>
                    <a:pt x="30" y="13"/>
                    <a:pt x="30" y="13"/>
                    <a:pt x="30" y="13"/>
                  </a:cubicBezTo>
                  <a:cubicBezTo>
                    <a:pt x="13" y="13"/>
                    <a:pt x="0" y="26"/>
                    <a:pt x="0" y="43"/>
                  </a:cubicBezTo>
                  <a:cubicBezTo>
                    <a:pt x="0" y="146"/>
                    <a:pt x="0" y="146"/>
                    <a:pt x="0" y="146"/>
                  </a:cubicBezTo>
                  <a:cubicBezTo>
                    <a:pt x="0" y="162"/>
                    <a:pt x="13" y="176"/>
                    <a:pt x="30" y="176"/>
                  </a:cubicBezTo>
                  <a:cubicBezTo>
                    <a:pt x="188" y="176"/>
                    <a:pt x="188" y="176"/>
                    <a:pt x="188" y="176"/>
                  </a:cubicBezTo>
                  <a:cubicBezTo>
                    <a:pt x="205" y="176"/>
                    <a:pt x="218" y="162"/>
                    <a:pt x="218" y="146"/>
                  </a:cubicBezTo>
                  <a:cubicBezTo>
                    <a:pt x="218" y="43"/>
                    <a:pt x="218" y="43"/>
                    <a:pt x="218" y="43"/>
                  </a:cubicBezTo>
                  <a:cubicBezTo>
                    <a:pt x="218" y="26"/>
                    <a:pt x="205" y="13"/>
                    <a:pt x="188" y="13"/>
                  </a:cubicBezTo>
                  <a:close/>
                  <a:moveTo>
                    <a:pt x="200" y="146"/>
                  </a:moveTo>
                  <a:cubicBezTo>
                    <a:pt x="200" y="152"/>
                    <a:pt x="195" y="158"/>
                    <a:pt x="188" y="158"/>
                  </a:cubicBezTo>
                  <a:cubicBezTo>
                    <a:pt x="30" y="158"/>
                    <a:pt x="30" y="158"/>
                    <a:pt x="30" y="158"/>
                  </a:cubicBezTo>
                  <a:cubicBezTo>
                    <a:pt x="24" y="158"/>
                    <a:pt x="18" y="152"/>
                    <a:pt x="18" y="146"/>
                  </a:cubicBezTo>
                  <a:cubicBezTo>
                    <a:pt x="18" y="43"/>
                    <a:pt x="18" y="43"/>
                    <a:pt x="18" y="43"/>
                  </a:cubicBezTo>
                  <a:cubicBezTo>
                    <a:pt x="18" y="36"/>
                    <a:pt x="24" y="31"/>
                    <a:pt x="30" y="31"/>
                  </a:cubicBezTo>
                  <a:cubicBezTo>
                    <a:pt x="188" y="31"/>
                    <a:pt x="188" y="31"/>
                    <a:pt x="188" y="31"/>
                  </a:cubicBezTo>
                  <a:cubicBezTo>
                    <a:pt x="195" y="31"/>
                    <a:pt x="200" y="36"/>
                    <a:pt x="200" y="43"/>
                  </a:cubicBezTo>
                  <a:lnTo>
                    <a:pt x="200" y="1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799" name="Google Shape;7799;p156"/>
            <p:cNvSpPr/>
            <p:nvPr/>
          </p:nvSpPr>
          <p:spPr>
            <a:xfrm>
              <a:off x="8650288" y="3127375"/>
              <a:ext cx="136525" cy="136525"/>
            </a:xfrm>
            <a:custGeom>
              <a:avLst/>
              <a:gdLst/>
              <a:ahLst/>
              <a:cxnLst/>
              <a:rect l="l" t="t" r="r" b="b"/>
              <a:pathLst>
                <a:path w="36" h="36" extrusionOk="0">
                  <a:moveTo>
                    <a:pt x="2" y="22"/>
                  </a:moveTo>
                  <a:cubicBezTo>
                    <a:pt x="0" y="26"/>
                    <a:pt x="1" y="32"/>
                    <a:pt x="6" y="35"/>
                  </a:cubicBezTo>
                  <a:cubicBezTo>
                    <a:pt x="7" y="35"/>
                    <a:pt x="9" y="36"/>
                    <a:pt x="10" y="36"/>
                  </a:cubicBezTo>
                  <a:cubicBezTo>
                    <a:pt x="14" y="36"/>
                    <a:pt x="17" y="34"/>
                    <a:pt x="18" y="31"/>
                  </a:cubicBezTo>
                  <a:cubicBezTo>
                    <a:pt x="36" y="0"/>
                    <a:pt x="36" y="0"/>
                    <a:pt x="36" y="0"/>
                  </a:cubicBezTo>
                  <a:cubicBezTo>
                    <a:pt x="15" y="0"/>
                    <a:pt x="15" y="0"/>
                    <a:pt x="15" y="0"/>
                  </a:cubicBezTo>
                  <a:lnTo>
                    <a:pt x="2" y="22"/>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00" name="Google Shape;7800;p156"/>
            <p:cNvSpPr/>
            <p:nvPr/>
          </p:nvSpPr>
          <p:spPr>
            <a:xfrm>
              <a:off x="9113838" y="3127375"/>
              <a:ext cx="136525" cy="136525"/>
            </a:xfrm>
            <a:custGeom>
              <a:avLst/>
              <a:gdLst/>
              <a:ahLst/>
              <a:cxnLst/>
              <a:rect l="l" t="t" r="r" b="b"/>
              <a:pathLst>
                <a:path w="36" h="36" extrusionOk="0">
                  <a:moveTo>
                    <a:pt x="21" y="0"/>
                  </a:moveTo>
                  <a:cubicBezTo>
                    <a:pt x="0" y="0"/>
                    <a:pt x="0" y="0"/>
                    <a:pt x="0" y="0"/>
                  </a:cubicBezTo>
                  <a:cubicBezTo>
                    <a:pt x="18" y="31"/>
                    <a:pt x="18" y="31"/>
                    <a:pt x="18" y="31"/>
                  </a:cubicBezTo>
                  <a:cubicBezTo>
                    <a:pt x="19" y="34"/>
                    <a:pt x="23" y="36"/>
                    <a:pt x="26" y="36"/>
                  </a:cubicBezTo>
                  <a:cubicBezTo>
                    <a:pt x="27" y="36"/>
                    <a:pt x="29" y="35"/>
                    <a:pt x="30" y="35"/>
                  </a:cubicBezTo>
                  <a:cubicBezTo>
                    <a:pt x="35" y="32"/>
                    <a:pt x="36" y="26"/>
                    <a:pt x="34" y="22"/>
                  </a:cubicBezTo>
                  <a:lnTo>
                    <a:pt x="21"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757"/>
                                        </p:tgtEl>
                                        <p:attrNameLst>
                                          <p:attrName>style.visibility</p:attrName>
                                        </p:attrNameLst>
                                      </p:cBhvr>
                                      <p:to>
                                        <p:strVal val="visible"/>
                                      </p:to>
                                    </p:set>
                                    <p:anim calcmode="lin" valueType="num">
                                      <p:cBhvr additive="base">
                                        <p:cTn id="7" dur="500"/>
                                        <p:tgtEl>
                                          <p:spTgt spid="7757"/>
                                        </p:tgtEl>
                                        <p:attrNameLst>
                                          <p:attrName>ppt_w</p:attrName>
                                        </p:attrNameLst>
                                      </p:cBhvr>
                                      <p:tavLst>
                                        <p:tav tm="0">
                                          <p:val>
                                            <p:strVal val="0"/>
                                          </p:val>
                                        </p:tav>
                                        <p:tav tm="100000">
                                          <p:val>
                                            <p:strVal val="#ppt_w"/>
                                          </p:val>
                                        </p:tav>
                                      </p:tavLst>
                                    </p:anim>
                                    <p:anim calcmode="lin" valueType="num">
                                      <p:cBhvr additive="base">
                                        <p:cTn id="8" dur="500"/>
                                        <p:tgtEl>
                                          <p:spTgt spid="775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779"/>
                                        </p:tgtEl>
                                        <p:attrNameLst>
                                          <p:attrName>style.visibility</p:attrName>
                                        </p:attrNameLst>
                                      </p:cBhvr>
                                      <p:to>
                                        <p:strVal val="visible"/>
                                      </p:to>
                                    </p:set>
                                    <p:animEffect transition="in" filter="fade">
                                      <p:cBhvr>
                                        <p:cTn id="12" dur="500"/>
                                        <p:tgtEl>
                                          <p:spTgt spid="7779"/>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784"/>
                                        </p:tgtEl>
                                        <p:attrNameLst>
                                          <p:attrName>style.visibility</p:attrName>
                                        </p:attrNameLst>
                                      </p:cBhvr>
                                      <p:to>
                                        <p:strVal val="visible"/>
                                      </p:to>
                                    </p:set>
                                    <p:anim calcmode="lin" valueType="num">
                                      <p:cBhvr additive="base">
                                        <p:cTn id="16" dur="500"/>
                                        <p:tgtEl>
                                          <p:spTgt spid="7784"/>
                                        </p:tgtEl>
                                        <p:attrNameLst>
                                          <p:attrName>ppt_w</p:attrName>
                                        </p:attrNameLst>
                                      </p:cBhvr>
                                      <p:tavLst>
                                        <p:tav tm="0">
                                          <p:val>
                                            <p:strVal val="0"/>
                                          </p:val>
                                        </p:tav>
                                        <p:tav tm="100000">
                                          <p:val>
                                            <p:strVal val="#ppt_w"/>
                                          </p:val>
                                        </p:tav>
                                      </p:tavLst>
                                    </p:anim>
                                    <p:anim calcmode="lin" valueType="num">
                                      <p:cBhvr additive="base">
                                        <p:cTn id="17" dur="500"/>
                                        <p:tgtEl>
                                          <p:spTgt spid="7784"/>
                                        </p:tgtEl>
                                        <p:attrNameLst>
                                          <p:attrName>ppt_h</p:attrName>
                                        </p:attrNameLst>
                                      </p:cBhvr>
                                      <p:tavLst>
                                        <p:tav tm="0">
                                          <p:val>
                                            <p:strVal val="0"/>
                                          </p:val>
                                        </p:tav>
                                        <p:tav tm="100000">
                                          <p:val>
                                            <p:strVal val="#ppt_h"/>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7782"/>
                                        </p:tgtEl>
                                        <p:attrNameLst>
                                          <p:attrName>style.visibility</p:attrName>
                                        </p:attrNameLst>
                                      </p:cBhvr>
                                      <p:to>
                                        <p:strVal val="visible"/>
                                      </p:to>
                                    </p:set>
                                    <p:anim calcmode="lin" valueType="num">
                                      <p:cBhvr additive="base">
                                        <p:cTn id="21" dur="500"/>
                                        <p:tgtEl>
                                          <p:spTgt spid="7782"/>
                                        </p:tgtEl>
                                        <p:attrNameLst>
                                          <p:attrName>ppt_x</p:attrName>
                                        </p:attrNameLst>
                                      </p:cBhvr>
                                      <p:tavLst>
                                        <p:tav tm="0">
                                          <p:val>
                                            <p:strVal val="#ppt_x-1"/>
                                          </p:val>
                                        </p:tav>
                                        <p:tav tm="100000">
                                          <p:val>
                                            <p:strVal val="#ppt_x"/>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7783"/>
                                        </p:tgtEl>
                                        <p:attrNameLst>
                                          <p:attrName>style.visibility</p:attrName>
                                        </p:attrNameLst>
                                      </p:cBhvr>
                                      <p:to>
                                        <p:strVal val="visible"/>
                                      </p:to>
                                    </p:set>
                                    <p:anim calcmode="lin" valueType="num">
                                      <p:cBhvr additive="base">
                                        <p:cTn id="25" dur="500"/>
                                        <p:tgtEl>
                                          <p:spTgt spid="7783"/>
                                        </p:tgtEl>
                                        <p:attrNameLst>
                                          <p:attrName>ppt_x</p:attrName>
                                        </p:attrNameLst>
                                      </p:cBhvr>
                                      <p:tavLst>
                                        <p:tav tm="0">
                                          <p:val>
                                            <p:strVal val="#ppt_x-1"/>
                                          </p:val>
                                        </p:tav>
                                        <p:tav tm="100000">
                                          <p:val>
                                            <p:strVal val="#ppt_x"/>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756"/>
                                        </p:tgtEl>
                                        <p:attrNameLst>
                                          <p:attrName>style.visibility</p:attrName>
                                        </p:attrNameLst>
                                      </p:cBhvr>
                                      <p:to>
                                        <p:strVal val="visible"/>
                                      </p:to>
                                    </p:set>
                                    <p:animEffect transition="in" filter="fade">
                                      <p:cBhvr>
                                        <p:cTn id="29" dur="500"/>
                                        <p:tgtEl>
                                          <p:spTgt spid="775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7761"/>
                                        </p:tgtEl>
                                        <p:attrNameLst>
                                          <p:attrName>style.visibility</p:attrName>
                                        </p:attrNameLst>
                                      </p:cBhvr>
                                      <p:to>
                                        <p:strVal val="visible"/>
                                      </p:to>
                                    </p:set>
                                    <p:anim calcmode="lin" valueType="num">
                                      <p:cBhvr additive="base">
                                        <p:cTn id="33" dur="500"/>
                                        <p:tgtEl>
                                          <p:spTgt spid="7761"/>
                                        </p:tgtEl>
                                        <p:attrNameLst>
                                          <p:attrName>ppt_w</p:attrName>
                                        </p:attrNameLst>
                                      </p:cBhvr>
                                      <p:tavLst>
                                        <p:tav tm="0">
                                          <p:val>
                                            <p:strVal val="0"/>
                                          </p:val>
                                        </p:tav>
                                        <p:tav tm="100000">
                                          <p:val>
                                            <p:strVal val="#ppt_w"/>
                                          </p:val>
                                        </p:tav>
                                      </p:tavLst>
                                    </p:anim>
                                    <p:anim calcmode="lin" valueType="num">
                                      <p:cBhvr additive="base">
                                        <p:cTn id="34" dur="500"/>
                                        <p:tgtEl>
                                          <p:spTgt spid="7761"/>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7778"/>
                                        </p:tgtEl>
                                        <p:attrNameLst>
                                          <p:attrName>style.visibility</p:attrName>
                                        </p:attrNameLst>
                                      </p:cBhvr>
                                      <p:to>
                                        <p:strVal val="visible"/>
                                      </p:to>
                                    </p:set>
                                    <p:animEffect transition="in" filter="fade">
                                      <p:cBhvr>
                                        <p:cTn id="38" dur="500"/>
                                        <p:tgtEl>
                                          <p:spTgt spid="7778"/>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7791"/>
                                        </p:tgtEl>
                                        <p:attrNameLst>
                                          <p:attrName>style.visibility</p:attrName>
                                        </p:attrNameLst>
                                      </p:cBhvr>
                                      <p:to>
                                        <p:strVal val="visible"/>
                                      </p:to>
                                    </p:set>
                                    <p:anim calcmode="lin" valueType="num">
                                      <p:cBhvr additive="base">
                                        <p:cTn id="42" dur="500"/>
                                        <p:tgtEl>
                                          <p:spTgt spid="7791"/>
                                        </p:tgtEl>
                                        <p:attrNameLst>
                                          <p:attrName>ppt_w</p:attrName>
                                        </p:attrNameLst>
                                      </p:cBhvr>
                                      <p:tavLst>
                                        <p:tav tm="0">
                                          <p:val>
                                            <p:strVal val="0"/>
                                          </p:val>
                                        </p:tav>
                                        <p:tav tm="100000">
                                          <p:val>
                                            <p:strVal val="#ppt_w"/>
                                          </p:val>
                                        </p:tav>
                                      </p:tavLst>
                                    </p:anim>
                                    <p:anim calcmode="lin" valueType="num">
                                      <p:cBhvr additive="base">
                                        <p:cTn id="43" dur="500"/>
                                        <p:tgtEl>
                                          <p:spTgt spid="7791"/>
                                        </p:tgtEl>
                                        <p:attrNameLst>
                                          <p:attrName>ppt_h</p:attrName>
                                        </p:attrNameLst>
                                      </p:cBhvr>
                                      <p:tavLst>
                                        <p:tav tm="0">
                                          <p:val>
                                            <p:strVal val="0"/>
                                          </p:val>
                                        </p:tav>
                                        <p:tav tm="100000">
                                          <p:val>
                                            <p:strVal val="#ppt_h"/>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7780"/>
                                        </p:tgtEl>
                                        <p:attrNameLst>
                                          <p:attrName>style.visibility</p:attrName>
                                        </p:attrNameLst>
                                      </p:cBhvr>
                                      <p:to>
                                        <p:strVal val="visible"/>
                                      </p:to>
                                    </p:set>
                                    <p:anim calcmode="lin" valueType="num">
                                      <p:cBhvr additive="base">
                                        <p:cTn id="47" dur="500"/>
                                        <p:tgtEl>
                                          <p:spTgt spid="7780"/>
                                        </p:tgtEl>
                                        <p:attrNameLst>
                                          <p:attrName>ppt_x</p:attrName>
                                        </p:attrNameLst>
                                      </p:cBhvr>
                                      <p:tavLst>
                                        <p:tav tm="0">
                                          <p:val>
                                            <p:strVal val="#ppt_x+1"/>
                                          </p:val>
                                        </p:tav>
                                        <p:tav tm="100000">
                                          <p:val>
                                            <p:strVal val="#ppt_x"/>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7781"/>
                                        </p:tgtEl>
                                        <p:attrNameLst>
                                          <p:attrName>style.visibility</p:attrName>
                                        </p:attrNameLst>
                                      </p:cBhvr>
                                      <p:to>
                                        <p:strVal val="visible"/>
                                      </p:to>
                                    </p:set>
                                    <p:anim calcmode="lin" valueType="num">
                                      <p:cBhvr additive="base">
                                        <p:cTn id="51" dur="500"/>
                                        <p:tgtEl>
                                          <p:spTgt spid="7781"/>
                                        </p:tgtEl>
                                        <p:attrNameLst>
                                          <p:attrName>ppt_x</p:attrName>
                                        </p:attrNameLst>
                                      </p:cBhvr>
                                      <p:tavLst>
                                        <p:tav tm="0">
                                          <p:val>
                                            <p:strVal val="#ppt_x+1"/>
                                          </p:val>
                                        </p:tav>
                                        <p:tav tm="100000">
                                          <p:val>
                                            <p:strVal val="#ppt_x"/>
                                          </p:val>
                                        </p:tav>
                                      </p:tavLst>
                                    </p:anim>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7760"/>
                                        </p:tgtEl>
                                        <p:attrNameLst>
                                          <p:attrName>style.visibility</p:attrName>
                                        </p:attrNameLst>
                                      </p:cBhvr>
                                      <p:to>
                                        <p:strVal val="visible"/>
                                      </p:to>
                                    </p:set>
                                    <p:animEffect transition="in" filter="fade">
                                      <p:cBhvr>
                                        <p:cTn id="55" dur="500"/>
                                        <p:tgtEl>
                                          <p:spTgt spid="7760"/>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7765"/>
                                        </p:tgtEl>
                                        <p:attrNameLst>
                                          <p:attrName>style.visibility</p:attrName>
                                        </p:attrNameLst>
                                      </p:cBhvr>
                                      <p:to>
                                        <p:strVal val="visible"/>
                                      </p:to>
                                    </p:set>
                                    <p:anim calcmode="lin" valueType="num">
                                      <p:cBhvr additive="base">
                                        <p:cTn id="59" dur="500"/>
                                        <p:tgtEl>
                                          <p:spTgt spid="7765"/>
                                        </p:tgtEl>
                                        <p:attrNameLst>
                                          <p:attrName>ppt_w</p:attrName>
                                        </p:attrNameLst>
                                      </p:cBhvr>
                                      <p:tavLst>
                                        <p:tav tm="0">
                                          <p:val>
                                            <p:strVal val="0"/>
                                          </p:val>
                                        </p:tav>
                                        <p:tav tm="100000">
                                          <p:val>
                                            <p:strVal val="#ppt_w"/>
                                          </p:val>
                                        </p:tav>
                                      </p:tavLst>
                                    </p:anim>
                                    <p:anim calcmode="lin" valueType="num">
                                      <p:cBhvr additive="base">
                                        <p:cTn id="60" dur="500"/>
                                        <p:tgtEl>
                                          <p:spTgt spid="7765"/>
                                        </p:tgtEl>
                                        <p:attrNameLst>
                                          <p:attrName>ppt_h</p:attrName>
                                        </p:attrNameLst>
                                      </p:cBhvr>
                                      <p:tavLst>
                                        <p:tav tm="0">
                                          <p:val>
                                            <p:strVal val="0"/>
                                          </p:val>
                                        </p:tav>
                                        <p:tav tm="100000">
                                          <p:val>
                                            <p:strVal val="#ppt_h"/>
                                          </p:val>
                                        </p:tav>
                                      </p:tavLst>
                                    </p:anim>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7773"/>
                                        </p:tgtEl>
                                        <p:attrNameLst>
                                          <p:attrName>style.visibility</p:attrName>
                                        </p:attrNameLst>
                                      </p:cBhvr>
                                      <p:to>
                                        <p:strVal val="visible"/>
                                      </p:to>
                                    </p:set>
                                    <p:animEffect transition="in" filter="fade">
                                      <p:cBhvr>
                                        <p:cTn id="64" dur="500"/>
                                        <p:tgtEl>
                                          <p:spTgt spid="7773"/>
                                        </p:tgtEl>
                                      </p:cBhvr>
                                    </p:animEffect>
                                  </p:childTnLst>
                                </p:cTn>
                              </p:par>
                            </p:childTnLst>
                          </p:cTn>
                        </p:par>
                        <p:par>
                          <p:cTn id="65" fill="hold">
                            <p:stCondLst>
                              <p:cond delay="7000"/>
                            </p:stCondLst>
                            <p:childTnLst>
                              <p:par>
                                <p:cTn id="66" presetID="23" presetClass="entr" presetSubtype="16" fill="hold" nodeType="afterEffect">
                                  <p:stCondLst>
                                    <p:cond delay="0"/>
                                  </p:stCondLst>
                                  <p:childTnLst>
                                    <p:set>
                                      <p:cBhvr>
                                        <p:cTn id="67" dur="1" fill="hold">
                                          <p:stCondLst>
                                            <p:cond delay="0"/>
                                          </p:stCondLst>
                                        </p:cTn>
                                        <p:tgtEl>
                                          <p:spTgt spid="7787"/>
                                        </p:tgtEl>
                                        <p:attrNameLst>
                                          <p:attrName>style.visibility</p:attrName>
                                        </p:attrNameLst>
                                      </p:cBhvr>
                                      <p:to>
                                        <p:strVal val="visible"/>
                                      </p:to>
                                    </p:set>
                                    <p:anim calcmode="lin" valueType="num">
                                      <p:cBhvr additive="base">
                                        <p:cTn id="68" dur="500"/>
                                        <p:tgtEl>
                                          <p:spTgt spid="7787"/>
                                        </p:tgtEl>
                                        <p:attrNameLst>
                                          <p:attrName>ppt_w</p:attrName>
                                        </p:attrNameLst>
                                      </p:cBhvr>
                                      <p:tavLst>
                                        <p:tav tm="0">
                                          <p:val>
                                            <p:strVal val="0"/>
                                          </p:val>
                                        </p:tav>
                                        <p:tav tm="100000">
                                          <p:val>
                                            <p:strVal val="#ppt_w"/>
                                          </p:val>
                                        </p:tav>
                                      </p:tavLst>
                                    </p:anim>
                                    <p:anim calcmode="lin" valueType="num">
                                      <p:cBhvr additive="base">
                                        <p:cTn id="69" dur="500"/>
                                        <p:tgtEl>
                                          <p:spTgt spid="7787"/>
                                        </p:tgtEl>
                                        <p:attrNameLst>
                                          <p:attrName>ppt_h</p:attrName>
                                        </p:attrNameLst>
                                      </p:cBhvr>
                                      <p:tavLst>
                                        <p:tav tm="0">
                                          <p:val>
                                            <p:strVal val="0"/>
                                          </p:val>
                                        </p:tav>
                                        <p:tav tm="100000">
                                          <p:val>
                                            <p:strVal val="#ppt_h"/>
                                          </p:val>
                                        </p:tav>
                                      </p:tavLst>
                                    </p:anim>
                                  </p:childTnLst>
                                </p:cTn>
                              </p:par>
                            </p:childTnLst>
                          </p:cTn>
                        </p:par>
                        <p:par>
                          <p:cTn id="70" fill="hold">
                            <p:stCondLst>
                              <p:cond delay="7500"/>
                            </p:stCondLst>
                            <p:childTnLst>
                              <p:par>
                                <p:cTn id="71" presetID="2" presetClass="entr" presetSubtype="8" fill="hold" nodeType="afterEffect">
                                  <p:stCondLst>
                                    <p:cond delay="0"/>
                                  </p:stCondLst>
                                  <p:childTnLst>
                                    <p:set>
                                      <p:cBhvr>
                                        <p:cTn id="72" dur="1" fill="hold">
                                          <p:stCondLst>
                                            <p:cond delay="0"/>
                                          </p:stCondLst>
                                        </p:cTn>
                                        <p:tgtEl>
                                          <p:spTgt spid="7776"/>
                                        </p:tgtEl>
                                        <p:attrNameLst>
                                          <p:attrName>style.visibility</p:attrName>
                                        </p:attrNameLst>
                                      </p:cBhvr>
                                      <p:to>
                                        <p:strVal val="visible"/>
                                      </p:to>
                                    </p:set>
                                    <p:anim calcmode="lin" valueType="num">
                                      <p:cBhvr additive="base">
                                        <p:cTn id="73" dur="500"/>
                                        <p:tgtEl>
                                          <p:spTgt spid="7776"/>
                                        </p:tgtEl>
                                        <p:attrNameLst>
                                          <p:attrName>ppt_x</p:attrName>
                                        </p:attrNameLst>
                                      </p:cBhvr>
                                      <p:tavLst>
                                        <p:tav tm="0">
                                          <p:val>
                                            <p:strVal val="#ppt_x-1"/>
                                          </p:val>
                                        </p:tav>
                                        <p:tav tm="100000">
                                          <p:val>
                                            <p:strVal val="#ppt_x"/>
                                          </p:val>
                                        </p:tav>
                                      </p:tavLst>
                                    </p:anim>
                                  </p:childTnLst>
                                </p:cTn>
                              </p:par>
                            </p:childTnLst>
                          </p:cTn>
                        </p:par>
                        <p:par>
                          <p:cTn id="74" fill="hold">
                            <p:stCondLst>
                              <p:cond delay="8000"/>
                            </p:stCondLst>
                            <p:childTnLst>
                              <p:par>
                                <p:cTn id="75" presetID="2" presetClass="entr" presetSubtype="8" fill="hold" nodeType="afterEffect">
                                  <p:stCondLst>
                                    <p:cond delay="0"/>
                                  </p:stCondLst>
                                  <p:childTnLst>
                                    <p:set>
                                      <p:cBhvr>
                                        <p:cTn id="76" dur="1" fill="hold">
                                          <p:stCondLst>
                                            <p:cond delay="0"/>
                                          </p:stCondLst>
                                        </p:cTn>
                                        <p:tgtEl>
                                          <p:spTgt spid="7777"/>
                                        </p:tgtEl>
                                        <p:attrNameLst>
                                          <p:attrName>style.visibility</p:attrName>
                                        </p:attrNameLst>
                                      </p:cBhvr>
                                      <p:to>
                                        <p:strVal val="visible"/>
                                      </p:to>
                                    </p:set>
                                    <p:anim calcmode="lin" valueType="num">
                                      <p:cBhvr additive="base">
                                        <p:cTn id="77" dur="500"/>
                                        <p:tgtEl>
                                          <p:spTgt spid="7777"/>
                                        </p:tgtEl>
                                        <p:attrNameLst>
                                          <p:attrName>ppt_x</p:attrName>
                                        </p:attrNameLst>
                                      </p:cBhvr>
                                      <p:tavLst>
                                        <p:tav tm="0">
                                          <p:val>
                                            <p:strVal val="#ppt_x-1"/>
                                          </p:val>
                                        </p:tav>
                                        <p:tav tm="100000">
                                          <p:val>
                                            <p:strVal val="#ppt_x"/>
                                          </p:val>
                                        </p:tav>
                                      </p:tavLst>
                                    </p:anim>
                                  </p:childTnLst>
                                </p:cTn>
                              </p:par>
                            </p:childTnLst>
                          </p:cTn>
                        </p:par>
                        <p:par>
                          <p:cTn id="78" fill="hold">
                            <p:stCondLst>
                              <p:cond delay="8500"/>
                            </p:stCondLst>
                            <p:childTnLst>
                              <p:par>
                                <p:cTn id="79" presetID="10" presetClass="entr" presetSubtype="0" fill="hold" nodeType="afterEffect">
                                  <p:stCondLst>
                                    <p:cond delay="0"/>
                                  </p:stCondLst>
                                  <p:childTnLst>
                                    <p:set>
                                      <p:cBhvr>
                                        <p:cTn id="80" dur="1" fill="hold">
                                          <p:stCondLst>
                                            <p:cond delay="0"/>
                                          </p:stCondLst>
                                        </p:cTn>
                                        <p:tgtEl>
                                          <p:spTgt spid="7764"/>
                                        </p:tgtEl>
                                        <p:attrNameLst>
                                          <p:attrName>style.visibility</p:attrName>
                                        </p:attrNameLst>
                                      </p:cBhvr>
                                      <p:to>
                                        <p:strVal val="visible"/>
                                      </p:to>
                                    </p:set>
                                    <p:animEffect transition="in" filter="fade">
                                      <p:cBhvr>
                                        <p:cTn id="81" dur="500"/>
                                        <p:tgtEl>
                                          <p:spTgt spid="7764"/>
                                        </p:tgtEl>
                                      </p:cBhvr>
                                    </p:animEffect>
                                  </p:childTnLst>
                                </p:cTn>
                              </p:par>
                            </p:childTnLst>
                          </p:cTn>
                        </p:par>
                        <p:par>
                          <p:cTn id="82" fill="hold">
                            <p:stCondLst>
                              <p:cond delay="9000"/>
                            </p:stCondLst>
                            <p:childTnLst>
                              <p:par>
                                <p:cTn id="83" presetID="23" presetClass="entr" presetSubtype="16" fill="hold" nodeType="afterEffect">
                                  <p:stCondLst>
                                    <p:cond delay="0"/>
                                  </p:stCondLst>
                                  <p:childTnLst>
                                    <p:set>
                                      <p:cBhvr>
                                        <p:cTn id="84" dur="1" fill="hold">
                                          <p:stCondLst>
                                            <p:cond delay="0"/>
                                          </p:stCondLst>
                                        </p:cTn>
                                        <p:tgtEl>
                                          <p:spTgt spid="7769"/>
                                        </p:tgtEl>
                                        <p:attrNameLst>
                                          <p:attrName>style.visibility</p:attrName>
                                        </p:attrNameLst>
                                      </p:cBhvr>
                                      <p:to>
                                        <p:strVal val="visible"/>
                                      </p:to>
                                    </p:set>
                                    <p:anim calcmode="lin" valueType="num">
                                      <p:cBhvr additive="base">
                                        <p:cTn id="85" dur="500"/>
                                        <p:tgtEl>
                                          <p:spTgt spid="7769"/>
                                        </p:tgtEl>
                                        <p:attrNameLst>
                                          <p:attrName>ppt_w</p:attrName>
                                        </p:attrNameLst>
                                      </p:cBhvr>
                                      <p:tavLst>
                                        <p:tav tm="0">
                                          <p:val>
                                            <p:strVal val="0"/>
                                          </p:val>
                                        </p:tav>
                                        <p:tav tm="100000">
                                          <p:val>
                                            <p:strVal val="#ppt_w"/>
                                          </p:val>
                                        </p:tav>
                                      </p:tavLst>
                                    </p:anim>
                                    <p:anim calcmode="lin" valueType="num">
                                      <p:cBhvr additive="base">
                                        <p:cTn id="86" dur="500"/>
                                        <p:tgtEl>
                                          <p:spTgt spid="7769"/>
                                        </p:tgtEl>
                                        <p:attrNameLst>
                                          <p:attrName>ppt_h</p:attrName>
                                        </p:attrNameLst>
                                      </p:cBhvr>
                                      <p:tavLst>
                                        <p:tav tm="0">
                                          <p:val>
                                            <p:strVal val="0"/>
                                          </p:val>
                                        </p:tav>
                                        <p:tav tm="100000">
                                          <p:val>
                                            <p:strVal val="#ppt_h"/>
                                          </p:val>
                                        </p:tav>
                                      </p:tavLst>
                                    </p:anim>
                                  </p:childTnLst>
                                </p:cTn>
                              </p:par>
                            </p:childTnLst>
                          </p:cTn>
                        </p:par>
                        <p:par>
                          <p:cTn id="87" fill="hold">
                            <p:stCondLst>
                              <p:cond delay="9500"/>
                            </p:stCondLst>
                            <p:childTnLst>
                              <p:par>
                                <p:cTn id="88" presetID="10" presetClass="entr" presetSubtype="0" fill="hold" nodeType="afterEffect">
                                  <p:stCondLst>
                                    <p:cond delay="0"/>
                                  </p:stCondLst>
                                  <p:childTnLst>
                                    <p:set>
                                      <p:cBhvr>
                                        <p:cTn id="89" dur="1" fill="hold">
                                          <p:stCondLst>
                                            <p:cond delay="0"/>
                                          </p:stCondLst>
                                        </p:cTn>
                                        <p:tgtEl>
                                          <p:spTgt spid="7772"/>
                                        </p:tgtEl>
                                        <p:attrNameLst>
                                          <p:attrName>style.visibility</p:attrName>
                                        </p:attrNameLst>
                                      </p:cBhvr>
                                      <p:to>
                                        <p:strVal val="visible"/>
                                      </p:to>
                                    </p:set>
                                    <p:animEffect transition="in" filter="fade">
                                      <p:cBhvr>
                                        <p:cTn id="90" dur="500"/>
                                        <p:tgtEl>
                                          <p:spTgt spid="7772"/>
                                        </p:tgtEl>
                                      </p:cBhvr>
                                    </p:animEffect>
                                  </p:childTnLst>
                                </p:cTn>
                              </p:par>
                            </p:childTnLst>
                          </p:cTn>
                        </p:par>
                        <p:par>
                          <p:cTn id="91" fill="hold">
                            <p:stCondLst>
                              <p:cond delay="10000"/>
                            </p:stCondLst>
                            <p:childTnLst>
                              <p:par>
                                <p:cTn id="92" presetID="23" presetClass="entr" presetSubtype="16" fill="hold" nodeType="afterEffect">
                                  <p:stCondLst>
                                    <p:cond delay="0"/>
                                  </p:stCondLst>
                                  <p:childTnLst>
                                    <p:set>
                                      <p:cBhvr>
                                        <p:cTn id="93" dur="1" fill="hold">
                                          <p:stCondLst>
                                            <p:cond delay="0"/>
                                          </p:stCondLst>
                                        </p:cTn>
                                        <p:tgtEl>
                                          <p:spTgt spid="7792"/>
                                        </p:tgtEl>
                                        <p:attrNameLst>
                                          <p:attrName>style.visibility</p:attrName>
                                        </p:attrNameLst>
                                      </p:cBhvr>
                                      <p:to>
                                        <p:strVal val="visible"/>
                                      </p:to>
                                    </p:set>
                                    <p:anim calcmode="lin" valueType="num">
                                      <p:cBhvr additive="base">
                                        <p:cTn id="94" dur="500"/>
                                        <p:tgtEl>
                                          <p:spTgt spid="7792"/>
                                        </p:tgtEl>
                                        <p:attrNameLst>
                                          <p:attrName>ppt_w</p:attrName>
                                        </p:attrNameLst>
                                      </p:cBhvr>
                                      <p:tavLst>
                                        <p:tav tm="0">
                                          <p:val>
                                            <p:strVal val="0"/>
                                          </p:val>
                                        </p:tav>
                                        <p:tav tm="100000">
                                          <p:val>
                                            <p:strVal val="#ppt_w"/>
                                          </p:val>
                                        </p:tav>
                                      </p:tavLst>
                                    </p:anim>
                                    <p:anim calcmode="lin" valueType="num">
                                      <p:cBhvr additive="base">
                                        <p:cTn id="95" dur="500"/>
                                        <p:tgtEl>
                                          <p:spTgt spid="7792"/>
                                        </p:tgtEl>
                                        <p:attrNameLst>
                                          <p:attrName>ppt_h</p:attrName>
                                        </p:attrNameLst>
                                      </p:cBhvr>
                                      <p:tavLst>
                                        <p:tav tm="0">
                                          <p:val>
                                            <p:strVal val="0"/>
                                          </p:val>
                                        </p:tav>
                                        <p:tav tm="100000">
                                          <p:val>
                                            <p:strVal val="#ppt_h"/>
                                          </p:val>
                                        </p:tav>
                                      </p:tavLst>
                                    </p:anim>
                                  </p:childTnLst>
                                </p:cTn>
                              </p:par>
                            </p:childTnLst>
                          </p:cTn>
                        </p:par>
                        <p:par>
                          <p:cTn id="96" fill="hold">
                            <p:stCondLst>
                              <p:cond delay="10500"/>
                            </p:stCondLst>
                            <p:childTnLst>
                              <p:par>
                                <p:cTn id="97" presetID="2" presetClass="entr" presetSubtype="2" fill="hold" nodeType="afterEffect">
                                  <p:stCondLst>
                                    <p:cond delay="0"/>
                                  </p:stCondLst>
                                  <p:childTnLst>
                                    <p:set>
                                      <p:cBhvr>
                                        <p:cTn id="98" dur="1" fill="hold">
                                          <p:stCondLst>
                                            <p:cond delay="0"/>
                                          </p:stCondLst>
                                        </p:cTn>
                                        <p:tgtEl>
                                          <p:spTgt spid="7774"/>
                                        </p:tgtEl>
                                        <p:attrNameLst>
                                          <p:attrName>style.visibility</p:attrName>
                                        </p:attrNameLst>
                                      </p:cBhvr>
                                      <p:to>
                                        <p:strVal val="visible"/>
                                      </p:to>
                                    </p:set>
                                    <p:anim calcmode="lin" valueType="num">
                                      <p:cBhvr additive="base">
                                        <p:cTn id="99" dur="500"/>
                                        <p:tgtEl>
                                          <p:spTgt spid="7774"/>
                                        </p:tgtEl>
                                        <p:attrNameLst>
                                          <p:attrName>ppt_x</p:attrName>
                                        </p:attrNameLst>
                                      </p:cBhvr>
                                      <p:tavLst>
                                        <p:tav tm="0">
                                          <p:val>
                                            <p:strVal val="#ppt_x+1"/>
                                          </p:val>
                                        </p:tav>
                                        <p:tav tm="100000">
                                          <p:val>
                                            <p:strVal val="#ppt_x"/>
                                          </p:val>
                                        </p:tav>
                                      </p:tavLst>
                                    </p:anim>
                                  </p:childTnLst>
                                </p:cTn>
                              </p:par>
                            </p:childTnLst>
                          </p:cTn>
                        </p:par>
                        <p:par>
                          <p:cTn id="100" fill="hold">
                            <p:stCondLst>
                              <p:cond delay="11000"/>
                            </p:stCondLst>
                            <p:childTnLst>
                              <p:par>
                                <p:cTn id="101" presetID="2" presetClass="entr" presetSubtype="2" fill="hold" nodeType="afterEffect">
                                  <p:stCondLst>
                                    <p:cond delay="0"/>
                                  </p:stCondLst>
                                  <p:childTnLst>
                                    <p:set>
                                      <p:cBhvr>
                                        <p:cTn id="102" dur="1" fill="hold">
                                          <p:stCondLst>
                                            <p:cond delay="0"/>
                                          </p:stCondLst>
                                        </p:cTn>
                                        <p:tgtEl>
                                          <p:spTgt spid="7775"/>
                                        </p:tgtEl>
                                        <p:attrNameLst>
                                          <p:attrName>style.visibility</p:attrName>
                                        </p:attrNameLst>
                                      </p:cBhvr>
                                      <p:to>
                                        <p:strVal val="visible"/>
                                      </p:to>
                                    </p:set>
                                    <p:anim calcmode="lin" valueType="num">
                                      <p:cBhvr additive="base">
                                        <p:cTn id="103" dur="500"/>
                                        <p:tgtEl>
                                          <p:spTgt spid="7775"/>
                                        </p:tgtEl>
                                        <p:attrNameLst>
                                          <p:attrName>ppt_x</p:attrName>
                                        </p:attrNameLst>
                                      </p:cBhvr>
                                      <p:tavLst>
                                        <p:tav tm="0">
                                          <p:val>
                                            <p:strVal val="#ppt_x+1"/>
                                          </p:val>
                                        </p:tav>
                                        <p:tav tm="100000">
                                          <p:val>
                                            <p:strVal val="#ppt_x"/>
                                          </p:val>
                                        </p:tav>
                                      </p:tavLst>
                                    </p:anim>
                                  </p:childTnLst>
                                </p:cTn>
                              </p:par>
                            </p:childTnLst>
                          </p:cTn>
                        </p:par>
                        <p:par>
                          <p:cTn id="104" fill="hold">
                            <p:stCondLst>
                              <p:cond delay="11500"/>
                            </p:stCondLst>
                            <p:childTnLst>
                              <p:par>
                                <p:cTn id="105" presetID="10" presetClass="entr" presetSubtype="0" fill="hold" nodeType="afterEffect">
                                  <p:stCondLst>
                                    <p:cond delay="0"/>
                                  </p:stCondLst>
                                  <p:childTnLst>
                                    <p:set>
                                      <p:cBhvr>
                                        <p:cTn id="106" dur="1" fill="hold">
                                          <p:stCondLst>
                                            <p:cond delay="0"/>
                                          </p:stCondLst>
                                        </p:cTn>
                                        <p:tgtEl>
                                          <p:spTgt spid="7768"/>
                                        </p:tgtEl>
                                        <p:attrNameLst>
                                          <p:attrName>style.visibility</p:attrName>
                                        </p:attrNameLst>
                                      </p:cBhvr>
                                      <p:to>
                                        <p:strVal val="visible"/>
                                      </p:to>
                                    </p:set>
                                    <p:animEffect transition="in" filter="fade">
                                      <p:cBhvr>
                                        <p:cTn id="107" dur="500"/>
                                        <p:tgtEl>
                                          <p:spTgt spid="7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804"/>
        <p:cNvGrpSpPr/>
        <p:nvPr/>
      </p:nvGrpSpPr>
      <p:grpSpPr>
        <a:xfrm>
          <a:off x="0" y="0"/>
          <a:ext cx="0" cy="0"/>
          <a:chOff x="0" y="0"/>
          <a:chExt cx="0" cy="0"/>
        </a:xfrm>
      </p:grpSpPr>
      <p:sp>
        <p:nvSpPr>
          <p:cNvPr id="7805" name="Google Shape;7805;p157"/>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Our Timeline</a:t>
            </a:r>
            <a:endParaRPr/>
          </a:p>
        </p:txBody>
      </p:sp>
      <p:sp>
        <p:nvSpPr>
          <p:cNvPr id="7806" name="Google Shape;7806;p157"/>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56</a:t>
            </a:fld>
            <a:endParaRPr/>
          </a:p>
        </p:txBody>
      </p:sp>
      <p:sp>
        <p:nvSpPr>
          <p:cNvPr id="7807" name="Google Shape;7807;p157"/>
          <p:cNvSpPr/>
          <p:nvPr/>
        </p:nvSpPr>
        <p:spPr>
          <a:xfrm>
            <a:off x="6062218" y="3710913"/>
            <a:ext cx="67917" cy="1044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08" name="Google Shape;7808;p157"/>
          <p:cNvSpPr/>
          <p:nvPr/>
        </p:nvSpPr>
        <p:spPr>
          <a:xfrm>
            <a:off x="6062218" y="5076404"/>
            <a:ext cx="67917" cy="1800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7809" name="Google Shape;7809;p157"/>
          <p:cNvGrpSpPr/>
          <p:nvPr/>
        </p:nvGrpSpPr>
        <p:grpSpPr>
          <a:xfrm>
            <a:off x="6010488" y="2172698"/>
            <a:ext cx="171376" cy="1201650"/>
            <a:chOff x="6010488" y="2172698"/>
            <a:chExt cx="171376" cy="1201650"/>
          </a:xfrm>
        </p:grpSpPr>
        <p:sp>
          <p:nvSpPr>
            <p:cNvPr id="7810" name="Google Shape;7810;p157"/>
            <p:cNvSpPr/>
            <p:nvPr/>
          </p:nvSpPr>
          <p:spPr>
            <a:xfrm>
              <a:off x="6010488" y="2172698"/>
              <a:ext cx="171376" cy="171727"/>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11" name="Google Shape;7811;p157"/>
            <p:cNvSpPr/>
            <p:nvPr/>
          </p:nvSpPr>
          <p:spPr>
            <a:xfrm>
              <a:off x="6062218" y="2330348"/>
              <a:ext cx="67917" cy="1044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812" name="Google Shape;7812;p157"/>
          <p:cNvGrpSpPr/>
          <p:nvPr/>
        </p:nvGrpSpPr>
        <p:grpSpPr>
          <a:xfrm>
            <a:off x="5918994" y="3359274"/>
            <a:ext cx="354012" cy="352956"/>
            <a:chOff x="5918994" y="3280833"/>
            <a:chExt cx="354012" cy="352956"/>
          </a:xfrm>
        </p:grpSpPr>
        <p:sp>
          <p:nvSpPr>
            <p:cNvPr id="7813" name="Google Shape;7813;p157"/>
            <p:cNvSpPr/>
            <p:nvPr/>
          </p:nvSpPr>
          <p:spPr>
            <a:xfrm>
              <a:off x="6010488" y="3371623"/>
              <a:ext cx="171376" cy="171727"/>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14" name="Google Shape;7814;p157"/>
            <p:cNvSpPr/>
            <p:nvPr/>
          </p:nvSpPr>
          <p:spPr>
            <a:xfrm>
              <a:off x="5918994" y="3280833"/>
              <a:ext cx="354012" cy="352956"/>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815" name="Google Shape;7815;p157"/>
          <p:cNvGrpSpPr/>
          <p:nvPr/>
        </p:nvGrpSpPr>
        <p:grpSpPr>
          <a:xfrm>
            <a:off x="5918994" y="4739839"/>
            <a:ext cx="354012" cy="352956"/>
            <a:chOff x="5918994" y="3280833"/>
            <a:chExt cx="354012" cy="352956"/>
          </a:xfrm>
        </p:grpSpPr>
        <p:sp>
          <p:nvSpPr>
            <p:cNvPr id="7816" name="Google Shape;7816;p157"/>
            <p:cNvSpPr/>
            <p:nvPr/>
          </p:nvSpPr>
          <p:spPr>
            <a:xfrm>
              <a:off x="6010488" y="3371623"/>
              <a:ext cx="171376" cy="171727"/>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17" name="Google Shape;7817;p157"/>
            <p:cNvSpPr/>
            <p:nvPr/>
          </p:nvSpPr>
          <p:spPr>
            <a:xfrm>
              <a:off x="5918994" y="3280833"/>
              <a:ext cx="354012" cy="352956"/>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cxnSp>
        <p:nvCxnSpPr>
          <p:cNvPr id="7818" name="Google Shape;7818;p157"/>
          <p:cNvCxnSpPr/>
          <p:nvPr/>
        </p:nvCxnSpPr>
        <p:spPr>
          <a:xfrm>
            <a:off x="6402999" y="3529938"/>
            <a:ext cx="1704975" cy="0"/>
          </a:xfrm>
          <a:prstGeom prst="straightConnector1">
            <a:avLst/>
          </a:prstGeom>
          <a:noFill/>
          <a:ln w="19050" cap="flat" cmpd="sng">
            <a:solidFill>
              <a:srgbClr val="B2B2B2"/>
            </a:solidFill>
            <a:prstDash val="dash"/>
            <a:miter lim="800000"/>
            <a:headEnd type="oval" w="med" len="med"/>
            <a:tailEnd type="oval" w="med" len="med"/>
          </a:ln>
        </p:spPr>
      </p:cxnSp>
      <p:cxnSp>
        <p:nvCxnSpPr>
          <p:cNvPr id="7819" name="Google Shape;7819;p157"/>
          <p:cNvCxnSpPr/>
          <p:nvPr/>
        </p:nvCxnSpPr>
        <p:spPr>
          <a:xfrm>
            <a:off x="4059849" y="4920588"/>
            <a:ext cx="1704975" cy="0"/>
          </a:xfrm>
          <a:prstGeom prst="straightConnector1">
            <a:avLst/>
          </a:prstGeom>
          <a:noFill/>
          <a:ln w="19050" cap="flat" cmpd="sng">
            <a:solidFill>
              <a:srgbClr val="B2B2B2"/>
            </a:solidFill>
            <a:prstDash val="dash"/>
            <a:miter lim="800000"/>
            <a:headEnd type="oval" w="med" len="med"/>
            <a:tailEnd type="oval" w="med" len="med"/>
          </a:ln>
        </p:spPr>
      </p:cxnSp>
      <p:sp>
        <p:nvSpPr>
          <p:cNvPr id="7820" name="Google Shape;7820;p157"/>
          <p:cNvSpPr txBox="1"/>
          <p:nvPr/>
        </p:nvSpPr>
        <p:spPr>
          <a:xfrm>
            <a:off x="7941530" y="3753090"/>
            <a:ext cx="1075936"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Feedback</a:t>
            </a:r>
            <a:endParaRPr sz="1600" b="1">
              <a:solidFill>
                <a:schemeClr val="dk1"/>
              </a:solidFill>
              <a:latin typeface="Lato"/>
              <a:ea typeface="Lato"/>
              <a:cs typeface="Lato"/>
              <a:sym typeface="Lato"/>
            </a:endParaRPr>
          </a:p>
        </p:txBody>
      </p:sp>
      <p:sp>
        <p:nvSpPr>
          <p:cNvPr id="7821" name="Google Shape;7821;p157"/>
          <p:cNvSpPr txBox="1"/>
          <p:nvPr/>
        </p:nvSpPr>
        <p:spPr>
          <a:xfrm>
            <a:off x="6325088" y="4025445"/>
            <a:ext cx="2692379" cy="923330"/>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eaque ipsa quae ab illo inventore veritatis </a:t>
            </a:r>
            <a:endParaRPr sz="1200" b="1">
              <a:solidFill>
                <a:schemeClr val="dk1"/>
              </a:solidFill>
              <a:latin typeface="Lato Light"/>
              <a:ea typeface="Lato Light"/>
              <a:cs typeface="Lato Light"/>
              <a:sym typeface="Lato Light"/>
            </a:endParaRPr>
          </a:p>
        </p:txBody>
      </p:sp>
      <p:sp>
        <p:nvSpPr>
          <p:cNvPr id="7822" name="Google Shape;7822;p157"/>
          <p:cNvSpPr txBox="1"/>
          <p:nvPr/>
        </p:nvSpPr>
        <p:spPr>
          <a:xfrm>
            <a:off x="3152453" y="5214822"/>
            <a:ext cx="10438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Approval</a:t>
            </a:r>
            <a:endParaRPr sz="1600" b="1">
              <a:solidFill>
                <a:schemeClr val="dk1"/>
              </a:solidFill>
              <a:latin typeface="Lato"/>
              <a:ea typeface="Lato"/>
              <a:cs typeface="Lato"/>
              <a:sym typeface="Lato"/>
            </a:endParaRPr>
          </a:p>
        </p:txBody>
      </p:sp>
      <p:sp>
        <p:nvSpPr>
          <p:cNvPr id="7823" name="Google Shape;7823;p157"/>
          <p:cNvSpPr txBox="1"/>
          <p:nvPr/>
        </p:nvSpPr>
        <p:spPr>
          <a:xfrm>
            <a:off x="3164177" y="5487177"/>
            <a:ext cx="2754817"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eaque ipsa quae ab illo inventore veritatis </a:t>
            </a:r>
            <a:endParaRPr sz="1200" b="1">
              <a:solidFill>
                <a:schemeClr val="dk1"/>
              </a:solidFill>
              <a:latin typeface="Lato Light"/>
              <a:ea typeface="Lato Light"/>
              <a:cs typeface="Lato Light"/>
              <a:sym typeface="Lato Light"/>
            </a:endParaRPr>
          </a:p>
        </p:txBody>
      </p:sp>
      <p:sp>
        <p:nvSpPr>
          <p:cNvPr id="7824" name="Google Shape;7824;p157"/>
          <p:cNvSpPr txBox="1"/>
          <p:nvPr/>
        </p:nvSpPr>
        <p:spPr>
          <a:xfrm>
            <a:off x="5406556" y="1774464"/>
            <a:ext cx="137890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Lato"/>
                <a:ea typeface="Lato"/>
                <a:cs typeface="Lato"/>
                <a:sym typeface="Lato"/>
              </a:rPr>
              <a:t>Finish Here</a:t>
            </a:r>
            <a:endParaRPr/>
          </a:p>
        </p:txBody>
      </p:sp>
      <p:grpSp>
        <p:nvGrpSpPr>
          <p:cNvPr id="7825" name="Google Shape;7825;p157"/>
          <p:cNvGrpSpPr/>
          <p:nvPr/>
        </p:nvGrpSpPr>
        <p:grpSpPr>
          <a:xfrm>
            <a:off x="8332566" y="3260986"/>
            <a:ext cx="406600" cy="378155"/>
            <a:chOff x="3338513" y="696913"/>
            <a:chExt cx="771525" cy="717550"/>
          </a:xfrm>
        </p:grpSpPr>
        <p:sp>
          <p:nvSpPr>
            <p:cNvPr id="7826" name="Google Shape;7826;p157"/>
            <p:cNvSpPr/>
            <p:nvPr/>
          </p:nvSpPr>
          <p:spPr>
            <a:xfrm>
              <a:off x="3586163" y="696913"/>
              <a:ext cx="523875" cy="717550"/>
            </a:xfrm>
            <a:custGeom>
              <a:avLst/>
              <a:gdLst/>
              <a:ahLst/>
              <a:cxnLst/>
              <a:rect l="l" t="t" r="r" b="b"/>
              <a:pathLst>
                <a:path w="125" h="171" extrusionOk="0">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27" name="Google Shape;7827;p157"/>
            <p:cNvSpPr/>
            <p:nvPr/>
          </p:nvSpPr>
          <p:spPr>
            <a:xfrm>
              <a:off x="3338513" y="960438"/>
              <a:ext cx="163513" cy="39052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7828" name="Google Shape;7828;p157"/>
          <p:cNvSpPr/>
          <p:nvPr/>
        </p:nvSpPr>
        <p:spPr>
          <a:xfrm>
            <a:off x="3290404" y="4765948"/>
            <a:ext cx="460375" cy="448874"/>
          </a:xfrm>
          <a:custGeom>
            <a:avLst/>
            <a:gdLst/>
            <a:ahLst/>
            <a:cxnLst/>
            <a:rect l="l" t="t" r="r" b="b"/>
            <a:pathLst>
              <a:path w="1149" h="1121" extrusionOk="0">
                <a:moveTo>
                  <a:pt x="1149" y="80"/>
                </a:moveTo>
                <a:cubicBezTo>
                  <a:pt x="1065" y="0"/>
                  <a:pt x="1065" y="0"/>
                  <a:pt x="1065" y="0"/>
                </a:cubicBezTo>
                <a:cubicBezTo>
                  <a:pt x="880" y="213"/>
                  <a:pt x="880" y="213"/>
                  <a:pt x="880" y="213"/>
                </a:cubicBezTo>
                <a:cubicBezTo>
                  <a:pt x="786" y="126"/>
                  <a:pt x="661" y="73"/>
                  <a:pt x="524" y="73"/>
                </a:cubicBezTo>
                <a:cubicBezTo>
                  <a:pt x="235" y="73"/>
                  <a:pt x="0" y="308"/>
                  <a:pt x="0" y="597"/>
                </a:cubicBezTo>
                <a:cubicBezTo>
                  <a:pt x="0" y="886"/>
                  <a:pt x="235" y="1121"/>
                  <a:pt x="524" y="1121"/>
                </a:cubicBezTo>
                <a:cubicBezTo>
                  <a:pt x="813" y="1121"/>
                  <a:pt x="1048" y="886"/>
                  <a:pt x="1048" y="597"/>
                </a:cubicBezTo>
                <a:cubicBezTo>
                  <a:pt x="1048" y="493"/>
                  <a:pt x="1018" y="397"/>
                  <a:pt x="966" y="316"/>
                </a:cubicBezTo>
                <a:lnTo>
                  <a:pt x="1149" y="80"/>
                </a:lnTo>
                <a:close/>
                <a:moveTo>
                  <a:pt x="973" y="597"/>
                </a:moveTo>
                <a:cubicBezTo>
                  <a:pt x="973" y="845"/>
                  <a:pt x="772" y="1046"/>
                  <a:pt x="524" y="1046"/>
                </a:cubicBezTo>
                <a:cubicBezTo>
                  <a:pt x="276" y="1046"/>
                  <a:pt x="74" y="845"/>
                  <a:pt x="74" y="597"/>
                </a:cubicBezTo>
                <a:cubicBezTo>
                  <a:pt x="74" y="349"/>
                  <a:pt x="276" y="147"/>
                  <a:pt x="524" y="147"/>
                </a:cubicBezTo>
                <a:cubicBezTo>
                  <a:pt x="643" y="147"/>
                  <a:pt x="750" y="194"/>
                  <a:pt x="831" y="269"/>
                </a:cubicBezTo>
                <a:cubicBezTo>
                  <a:pt x="507" y="642"/>
                  <a:pt x="507" y="642"/>
                  <a:pt x="507" y="642"/>
                </a:cubicBezTo>
                <a:cubicBezTo>
                  <a:pt x="266" y="401"/>
                  <a:pt x="266" y="401"/>
                  <a:pt x="266" y="401"/>
                </a:cubicBezTo>
                <a:cubicBezTo>
                  <a:pt x="186" y="562"/>
                  <a:pt x="186" y="562"/>
                  <a:pt x="186" y="562"/>
                </a:cubicBezTo>
                <a:cubicBezTo>
                  <a:pt x="435" y="841"/>
                  <a:pt x="435" y="841"/>
                  <a:pt x="435" y="841"/>
                </a:cubicBezTo>
                <a:cubicBezTo>
                  <a:pt x="494" y="914"/>
                  <a:pt x="494" y="914"/>
                  <a:pt x="494" y="914"/>
                </a:cubicBezTo>
                <a:cubicBezTo>
                  <a:pt x="554" y="844"/>
                  <a:pt x="554" y="844"/>
                  <a:pt x="554" y="844"/>
                </a:cubicBezTo>
                <a:cubicBezTo>
                  <a:pt x="916" y="379"/>
                  <a:pt x="916" y="379"/>
                  <a:pt x="916" y="379"/>
                </a:cubicBezTo>
                <a:cubicBezTo>
                  <a:pt x="952" y="443"/>
                  <a:pt x="973" y="518"/>
                  <a:pt x="973" y="59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815"/>
                                        </p:tgtEl>
                                        <p:attrNameLst>
                                          <p:attrName>style.visibility</p:attrName>
                                        </p:attrNameLst>
                                      </p:cBhvr>
                                      <p:to>
                                        <p:strVal val="visible"/>
                                      </p:to>
                                    </p:set>
                                    <p:anim calcmode="lin" valueType="num">
                                      <p:cBhvr additive="base">
                                        <p:cTn id="7" dur="500"/>
                                        <p:tgtEl>
                                          <p:spTgt spid="7815"/>
                                        </p:tgtEl>
                                        <p:attrNameLst>
                                          <p:attrName>ppt_w</p:attrName>
                                        </p:attrNameLst>
                                      </p:cBhvr>
                                      <p:tavLst>
                                        <p:tav tm="0">
                                          <p:val>
                                            <p:strVal val="0"/>
                                          </p:val>
                                        </p:tav>
                                        <p:tav tm="100000">
                                          <p:val>
                                            <p:strVal val="#ppt_w"/>
                                          </p:val>
                                        </p:tav>
                                      </p:tavLst>
                                    </p:anim>
                                    <p:anim calcmode="lin" valueType="num">
                                      <p:cBhvr additive="base">
                                        <p:cTn id="8" dur="500"/>
                                        <p:tgtEl>
                                          <p:spTgt spid="7815"/>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819"/>
                                        </p:tgtEl>
                                        <p:attrNameLst>
                                          <p:attrName>style.visibility</p:attrName>
                                        </p:attrNameLst>
                                      </p:cBhvr>
                                      <p:to>
                                        <p:strVal val="visible"/>
                                      </p:to>
                                    </p:set>
                                    <p:animEffect transition="in" filter="fade">
                                      <p:cBhvr>
                                        <p:cTn id="12" dur="500"/>
                                        <p:tgtEl>
                                          <p:spTgt spid="7819"/>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828"/>
                                        </p:tgtEl>
                                        <p:attrNameLst>
                                          <p:attrName>style.visibility</p:attrName>
                                        </p:attrNameLst>
                                      </p:cBhvr>
                                      <p:to>
                                        <p:strVal val="visible"/>
                                      </p:to>
                                    </p:set>
                                    <p:anim calcmode="lin" valueType="num">
                                      <p:cBhvr additive="base">
                                        <p:cTn id="16" dur="500"/>
                                        <p:tgtEl>
                                          <p:spTgt spid="7828"/>
                                        </p:tgtEl>
                                        <p:attrNameLst>
                                          <p:attrName>ppt_w</p:attrName>
                                        </p:attrNameLst>
                                      </p:cBhvr>
                                      <p:tavLst>
                                        <p:tav tm="0">
                                          <p:val>
                                            <p:strVal val="0"/>
                                          </p:val>
                                        </p:tav>
                                        <p:tav tm="100000">
                                          <p:val>
                                            <p:strVal val="#ppt_w"/>
                                          </p:val>
                                        </p:tav>
                                      </p:tavLst>
                                    </p:anim>
                                    <p:anim calcmode="lin" valueType="num">
                                      <p:cBhvr additive="base">
                                        <p:cTn id="17" dur="500"/>
                                        <p:tgtEl>
                                          <p:spTgt spid="7828"/>
                                        </p:tgtEl>
                                        <p:attrNameLst>
                                          <p:attrName>ppt_h</p:attrName>
                                        </p:attrNameLst>
                                      </p:cBhvr>
                                      <p:tavLst>
                                        <p:tav tm="0">
                                          <p:val>
                                            <p:strVal val="0"/>
                                          </p:val>
                                        </p:tav>
                                        <p:tav tm="100000">
                                          <p:val>
                                            <p:strVal val="#ppt_h"/>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7822"/>
                                        </p:tgtEl>
                                        <p:attrNameLst>
                                          <p:attrName>style.visibility</p:attrName>
                                        </p:attrNameLst>
                                      </p:cBhvr>
                                      <p:to>
                                        <p:strVal val="visible"/>
                                      </p:to>
                                    </p:set>
                                    <p:anim calcmode="lin" valueType="num">
                                      <p:cBhvr additive="base">
                                        <p:cTn id="21" dur="500"/>
                                        <p:tgtEl>
                                          <p:spTgt spid="7822"/>
                                        </p:tgtEl>
                                        <p:attrNameLst>
                                          <p:attrName>ppt_x</p:attrName>
                                        </p:attrNameLst>
                                      </p:cBhvr>
                                      <p:tavLst>
                                        <p:tav tm="0">
                                          <p:val>
                                            <p:strVal val="#ppt_x-1"/>
                                          </p:val>
                                        </p:tav>
                                        <p:tav tm="100000">
                                          <p:val>
                                            <p:strVal val="#ppt_x"/>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7823"/>
                                        </p:tgtEl>
                                        <p:attrNameLst>
                                          <p:attrName>style.visibility</p:attrName>
                                        </p:attrNameLst>
                                      </p:cBhvr>
                                      <p:to>
                                        <p:strVal val="visible"/>
                                      </p:to>
                                    </p:set>
                                    <p:anim calcmode="lin" valueType="num">
                                      <p:cBhvr additive="base">
                                        <p:cTn id="25" dur="500"/>
                                        <p:tgtEl>
                                          <p:spTgt spid="7823"/>
                                        </p:tgtEl>
                                        <p:attrNameLst>
                                          <p:attrName>ppt_x</p:attrName>
                                        </p:attrNameLst>
                                      </p:cBhvr>
                                      <p:tavLst>
                                        <p:tav tm="0">
                                          <p:val>
                                            <p:strVal val="#ppt_x-1"/>
                                          </p:val>
                                        </p:tav>
                                        <p:tav tm="100000">
                                          <p:val>
                                            <p:strVal val="#ppt_x"/>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807"/>
                                        </p:tgtEl>
                                        <p:attrNameLst>
                                          <p:attrName>style.visibility</p:attrName>
                                        </p:attrNameLst>
                                      </p:cBhvr>
                                      <p:to>
                                        <p:strVal val="visible"/>
                                      </p:to>
                                    </p:set>
                                    <p:animEffect transition="in" filter="fade">
                                      <p:cBhvr>
                                        <p:cTn id="29" dur="500"/>
                                        <p:tgtEl>
                                          <p:spTgt spid="7807"/>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7812"/>
                                        </p:tgtEl>
                                        <p:attrNameLst>
                                          <p:attrName>style.visibility</p:attrName>
                                        </p:attrNameLst>
                                      </p:cBhvr>
                                      <p:to>
                                        <p:strVal val="visible"/>
                                      </p:to>
                                    </p:set>
                                    <p:anim calcmode="lin" valueType="num">
                                      <p:cBhvr additive="base">
                                        <p:cTn id="33" dur="500"/>
                                        <p:tgtEl>
                                          <p:spTgt spid="7812"/>
                                        </p:tgtEl>
                                        <p:attrNameLst>
                                          <p:attrName>ppt_w</p:attrName>
                                        </p:attrNameLst>
                                      </p:cBhvr>
                                      <p:tavLst>
                                        <p:tav tm="0">
                                          <p:val>
                                            <p:strVal val="0"/>
                                          </p:val>
                                        </p:tav>
                                        <p:tav tm="100000">
                                          <p:val>
                                            <p:strVal val="#ppt_w"/>
                                          </p:val>
                                        </p:tav>
                                      </p:tavLst>
                                    </p:anim>
                                    <p:anim calcmode="lin" valueType="num">
                                      <p:cBhvr additive="base">
                                        <p:cTn id="34" dur="500"/>
                                        <p:tgtEl>
                                          <p:spTgt spid="7812"/>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7818"/>
                                        </p:tgtEl>
                                        <p:attrNameLst>
                                          <p:attrName>style.visibility</p:attrName>
                                        </p:attrNameLst>
                                      </p:cBhvr>
                                      <p:to>
                                        <p:strVal val="visible"/>
                                      </p:to>
                                    </p:set>
                                    <p:animEffect transition="in" filter="fade">
                                      <p:cBhvr>
                                        <p:cTn id="38" dur="500"/>
                                        <p:tgtEl>
                                          <p:spTgt spid="7818"/>
                                        </p:tgtEl>
                                      </p:cBhvr>
                                    </p:animEffect>
                                  </p:childTnLst>
                                </p:cTn>
                              </p:par>
                            </p:childTnLst>
                          </p:cTn>
                        </p:par>
                        <p:par>
                          <p:cTn id="39" fill="hold">
                            <p:stCondLst>
                              <p:cond delay="4000"/>
                            </p:stCondLst>
                            <p:childTnLst>
                              <p:par>
                                <p:cTn id="40" presetID="23" presetClass="entr" presetSubtype="16" fill="hold" nodeType="afterEffect">
                                  <p:stCondLst>
                                    <p:cond delay="0"/>
                                  </p:stCondLst>
                                  <p:childTnLst>
                                    <p:set>
                                      <p:cBhvr>
                                        <p:cTn id="41" dur="1" fill="hold">
                                          <p:stCondLst>
                                            <p:cond delay="0"/>
                                          </p:stCondLst>
                                        </p:cTn>
                                        <p:tgtEl>
                                          <p:spTgt spid="7825"/>
                                        </p:tgtEl>
                                        <p:attrNameLst>
                                          <p:attrName>style.visibility</p:attrName>
                                        </p:attrNameLst>
                                      </p:cBhvr>
                                      <p:to>
                                        <p:strVal val="visible"/>
                                      </p:to>
                                    </p:set>
                                    <p:anim calcmode="lin" valueType="num">
                                      <p:cBhvr additive="base">
                                        <p:cTn id="42" dur="500"/>
                                        <p:tgtEl>
                                          <p:spTgt spid="7825"/>
                                        </p:tgtEl>
                                        <p:attrNameLst>
                                          <p:attrName>ppt_w</p:attrName>
                                        </p:attrNameLst>
                                      </p:cBhvr>
                                      <p:tavLst>
                                        <p:tav tm="0">
                                          <p:val>
                                            <p:strVal val="0"/>
                                          </p:val>
                                        </p:tav>
                                        <p:tav tm="100000">
                                          <p:val>
                                            <p:strVal val="#ppt_w"/>
                                          </p:val>
                                        </p:tav>
                                      </p:tavLst>
                                    </p:anim>
                                    <p:anim calcmode="lin" valueType="num">
                                      <p:cBhvr additive="base">
                                        <p:cTn id="43" dur="500"/>
                                        <p:tgtEl>
                                          <p:spTgt spid="7825"/>
                                        </p:tgtEl>
                                        <p:attrNameLst>
                                          <p:attrName>ppt_h</p:attrName>
                                        </p:attrNameLst>
                                      </p:cBhvr>
                                      <p:tavLst>
                                        <p:tav tm="0">
                                          <p:val>
                                            <p:strVal val="0"/>
                                          </p:val>
                                        </p:tav>
                                        <p:tav tm="100000">
                                          <p:val>
                                            <p:strVal val="#ppt_h"/>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7820"/>
                                        </p:tgtEl>
                                        <p:attrNameLst>
                                          <p:attrName>style.visibility</p:attrName>
                                        </p:attrNameLst>
                                      </p:cBhvr>
                                      <p:to>
                                        <p:strVal val="visible"/>
                                      </p:to>
                                    </p:set>
                                    <p:anim calcmode="lin" valueType="num">
                                      <p:cBhvr additive="base">
                                        <p:cTn id="47" dur="500"/>
                                        <p:tgtEl>
                                          <p:spTgt spid="7820"/>
                                        </p:tgtEl>
                                        <p:attrNameLst>
                                          <p:attrName>ppt_x</p:attrName>
                                        </p:attrNameLst>
                                      </p:cBhvr>
                                      <p:tavLst>
                                        <p:tav tm="0">
                                          <p:val>
                                            <p:strVal val="#ppt_x+1"/>
                                          </p:val>
                                        </p:tav>
                                        <p:tav tm="100000">
                                          <p:val>
                                            <p:strVal val="#ppt_x"/>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7821"/>
                                        </p:tgtEl>
                                        <p:attrNameLst>
                                          <p:attrName>style.visibility</p:attrName>
                                        </p:attrNameLst>
                                      </p:cBhvr>
                                      <p:to>
                                        <p:strVal val="visible"/>
                                      </p:to>
                                    </p:set>
                                    <p:anim calcmode="lin" valueType="num">
                                      <p:cBhvr additive="base">
                                        <p:cTn id="51" dur="500"/>
                                        <p:tgtEl>
                                          <p:spTgt spid="7821"/>
                                        </p:tgtEl>
                                        <p:attrNameLst>
                                          <p:attrName>ppt_x</p:attrName>
                                        </p:attrNameLst>
                                      </p:cBhvr>
                                      <p:tavLst>
                                        <p:tav tm="0">
                                          <p:val>
                                            <p:strVal val="#ppt_x+1"/>
                                          </p:val>
                                        </p:tav>
                                        <p:tav tm="100000">
                                          <p:val>
                                            <p:strVal val="#ppt_x"/>
                                          </p:val>
                                        </p:tav>
                                      </p:tavLst>
                                    </p:anim>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7809"/>
                                        </p:tgtEl>
                                        <p:attrNameLst>
                                          <p:attrName>style.visibility</p:attrName>
                                        </p:attrNameLst>
                                      </p:cBhvr>
                                      <p:to>
                                        <p:strVal val="visible"/>
                                      </p:to>
                                    </p:set>
                                    <p:animEffect transition="in" filter="fade">
                                      <p:cBhvr>
                                        <p:cTn id="55" dur="500"/>
                                        <p:tgtEl>
                                          <p:spTgt spid="7809"/>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7824"/>
                                        </p:tgtEl>
                                        <p:attrNameLst>
                                          <p:attrName>style.visibility</p:attrName>
                                        </p:attrNameLst>
                                      </p:cBhvr>
                                      <p:to>
                                        <p:strVal val="visible"/>
                                      </p:to>
                                    </p:set>
                                    <p:anim calcmode="lin" valueType="num">
                                      <p:cBhvr additive="base">
                                        <p:cTn id="59" dur="500"/>
                                        <p:tgtEl>
                                          <p:spTgt spid="7824"/>
                                        </p:tgtEl>
                                        <p:attrNameLst>
                                          <p:attrName>ppt_w</p:attrName>
                                        </p:attrNameLst>
                                      </p:cBhvr>
                                      <p:tavLst>
                                        <p:tav tm="0">
                                          <p:val>
                                            <p:strVal val="0"/>
                                          </p:val>
                                        </p:tav>
                                        <p:tav tm="100000">
                                          <p:val>
                                            <p:strVal val="#ppt_w"/>
                                          </p:val>
                                        </p:tav>
                                      </p:tavLst>
                                    </p:anim>
                                    <p:anim calcmode="lin" valueType="num">
                                      <p:cBhvr additive="base">
                                        <p:cTn id="60" dur="500"/>
                                        <p:tgtEl>
                                          <p:spTgt spid="78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832"/>
        <p:cNvGrpSpPr/>
        <p:nvPr/>
      </p:nvGrpSpPr>
      <p:grpSpPr>
        <a:xfrm>
          <a:off x="0" y="0"/>
          <a:ext cx="0" cy="0"/>
          <a:chOff x="0" y="0"/>
          <a:chExt cx="0" cy="0"/>
        </a:xfrm>
      </p:grpSpPr>
      <p:sp>
        <p:nvSpPr>
          <p:cNvPr id="7833" name="Google Shape;7833;p158"/>
          <p:cNvSpPr>
            <a:spLocks noGrp="1"/>
          </p:cNvSpPr>
          <p:nvPr>
            <p:ph type="pic" idx="2"/>
          </p:nvPr>
        </p:nvSpPr>
        <p:spPr>
          <a:xfrm>
            <a:off x="0" y="0"/>
            <a:ext cx="12192000" cy="3784921"/>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834" name="Google Shape;7834;p158"/>
          <p:cNvSpPr/>
          <p:nvPr/>
        </p:nvSpPr>
        <p:spPr>
          <a:xfrm>
            <a:off x="0" y="0"/>
            <a:ext cx="12192000" cy="3786711"/>
          </a:xfrm>
          <a:prstGeom prst="rect">
            <a:avLst/>
          </a:prstGeom>
          <a:solidFill>
            <a:srgbClr val="181E20">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cxnSp>
        <p:nvCxnSpPr>
          <p:cNvPr id="7835" name="Google Shape;7835;p158"/>
          <p:cNvCxnSpPr/>
          <p:nvPr/>
        </p:nvCxnSpPr>
        <p:spPr>
          <a:xfrm>
            <a:off x="-3445" y="3791019"/>
            <a:ext cx="1980000" cy="0"/>
          </a:xfrm>
          <a:prstGeom prst="straightConnector1">
            <a:avLst/>
          </a:prstGeom>
          <a:noFill/>
          <a:ln w="25400" cap="flat" cmpd="sng">
            <a:solidFill>
              <a:schemeClr val="lt2"/>
            </a:solidFill>
            <a:prstDash val="solid"/>
            <a:miter lim="800000"/>
            <a:headEnd type="none" w="sm" len="sm"/>
            <a:tailEnd type="none" w="sm" len="sm"/>
          </a:ln>
        </p:spPr>
      </p:cxnSp>
      <p:cxnSp>
        <p:nvCxnSpPr>
          <p:cNvPr id="7836" name="Google Shape;7836;p158"/>
          <p:cNvCxnSpPr/>
          <p:nvPr/>
        </p:nvCxnSpPr>
        <p:spPr>
          <a:xfrm>
            <a:off x="2133543" y="3791019"/>
            <a:ext cx="3862004" cy="0"/>
          </a:xfrm>
          <a:prstGeom prst="straightConnector1">
            <a:avLst/>
          </a:prstGeom>
          <a:noFill/>
          <a:ln w="25400" cap="flat" cmpd="sng">
            <a:solidFill>
              <a:schemeClr val="lt2"/>
            </a:solidFill>
            <a:prstDash val="solid"/>
            <a:miter lim="800000"/>
            <a:headEnd type="none" w="sm" len="sm"/>
            <a:tailEnd type="none" w="sm" len="sm"/>
          </a:ln>
        </p:spPr>
      </p:cxnSp>
      <p:cxnSp>
        <p:nvCxnSpPr>
          <p:cNvPr id="7837" name="Google Shape;7837;p158"/>
          <p:cNvCxnSpPr/>
          <p:nvPr/>
        </p:nvCxnSpPr>
        <p:spPr>
          <a:xfrm>
            <a:off x="6205373" y="3791019"/>
            <a:ext cx="3846525" cy="0"/>
          </a:xfrm>
          <a:prstGeom prst="straightConnector1">
            <a:avLst/>
          </a:prstGeom>
          <a:noFill/>
          <a:ln w="25400" cap="flat" cmpd="sng">
            <a:solidFill>
              <a:schemeClr val="lt2"/>
            </a:solidFill>
            <a:prstDash val="solid"/>
            <a:miter lim="800000"/>
            <a:headEnd type="none" w="sm" len="sm"/>
            <a:tailEnd type="none" w="sm" len="sm"/>
          </a:ln>
        </p:spPr>
      </p:cxnSp>
      <p:sp>
        <p:nvSpPr>
          <p:cNvPr id="7838" name="Google Shape;7838;p158"/>
          <p:cNvSpPr/>
          <p:nvPr/>
        </p:nvSpPr>
        <p:spPr>
          <a:xfrm>
            <a:off x="1937280" y="3686106"/>
            <a:ext cx="209826" cy="209826"/>
          </a:xfrm>
          <a:prstGeom prst="flowChartOffpageConnector">
            <a:avLst/>
          </a:prstGeom>
          <a:solidFill>
            <a:schemeClr val="accent1"/>
          </a:solid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839" name="Google Shape;7839;p158"/>
          <p:cNvSpPr/>
          <p:nvPr/>
        </p:nvSpPr>
        <p:spPr>
          <a:xfrm>
            <a:off x="10051898" y="3686106"/>
            <a:ext cx="209826" cy="209826"/>
          </a:xfrm>
          <a:prstGeom prst="flowChartOffpageConnector">
            <a:avLst/>
          </a:prstGeom>
          <a:solidFill>
            <a:schemeClr val="accent3"/>
          </a:solid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840" name="Google Shape;7840;p158"/>
          <p:cNvSpPr txBox="1"/>
          <p:nvPr/>
        </p:nvSpPr>
        <p:spPr>
          <a:xfrm>
            <a:off x="1497012" y="3951535"/>
            <a:ext cx="109036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July - 2011</a:t>
            </a:r>
            <a:endParaRPr sz="1400" b="1">
              <a:solidFill>
                <a:schemeClr val="dk1"/>
              </a:solidFill>
              <a:latin typeface="Lato"/>
              <a:ea typeface="Lato"/>
              <a:cs typeface="Lato"/>
              <a:sym typeface="Lato"/>
            </a:endParaRPr>
          </a:p>
        </p:txBody>
      </p:sp>
      <p:sp>
        <p:nvSpPr>
          <p:cNvPr id="7841" name="Google Shape;7841;p158"/>
          <p:cNvSpPr/>
          <p:nvPr/>
        </p:nvSpPr>
        <p:spPr>
          <a:xfrm>
            <a:off x="5991087" y="3686106"/>
            <a:ext cx="209826" cy="209826"/>
          </a:xfrm>
          <a:prstGeom prst="flowChartOffpageConnector">
            <a:avLst/>
          </a:prstGeom>
          <a:solidFill>
            <a:schemeClr val="accent2"/>
          </a:solid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cxnSp>
        <p:nvCxnSpPr>
          <p:cNvPr id="7842" name="Google Shape;7842;p158"/>
          <p:cNvCxnSpPr/>
          <p:nvPr/>
        </p:nvCxnSpPr>
        <p:spPr>
          <a:xfrm>
            <a:off x="10261724" y="3791019"/>
            <a:ext cx="1930276" cy="0"/>
          </a:xfrm>
          <a:prstGeom prst="straightConnector1">
            <a:avLst/>
          </a:prstGeom>
          <a:noFill/>
          <a:ln w="25400" cap="flat" cmpd="sng">
            <a:solidFill>
              <a:schemeClr val="lt2"/>
            </a:solidFill>
            <a:prstDash val="solid"/>
            <a:miter lim="800000"/>
            <a:headEnd type="none" w="sm" len="sm"/>
            <a:tailEnd type="none" w="sm" len="sm"/>
          </a:ln>
        </p:spPr>
      </p:cxnSp>
      <p:sp>
        <p:nvSpPr>
          <p:cNvPr id="7843" name="Google Shape;7843;p158"/>
          <p:cNvSpPr txBox="1"/>
          <p:nvPr/>
        </p:nvSpPr>
        <p:spPr>
          <a:xfrm>
            <a:off x="5335215" y="3951535"/>
            <a:ext cx="152157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February - 2012</a:t>
            </a:r>
            <a:endParaRPr sz="1400" b="1">
              <a:solidFill>
                <a:schemeClr val="dk1"/>
              </a:solidFill>
              <a:latin typeface="Lato"/>
              <a:ea typeface="Lato"/>
              <a:cs typeface="Lato"/>
              <a:sym typeface="Lato"/>
            </a:endParaRPr>
          </a:p>
        </p:txBody>
      </p:sp>
      <p:sp>
        <p:nvSpPr>
          <p:cNvPr id="7844" name="Google Shape;7844;p158"/>
          <p:cNvSpPr txBox="1"/>
          <p:nvPr/>
        </p:nvSpPr>
        <p:spPr>
          <a:xfrm>
            <a:off x="9579570" y="3951535"/>
            <a:ext cx="115448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April - 2012</a:t>
            </a:r>
            <a:endParaRPr sz="1400" b="1">
              <a:solidFill>
                <a:schemeClr val="dk1"/>
              </a:solidFill>
              <a:latin typeface="Lato"/>
              <a:ea typeface="Lato"/>
              <a:cs typeface="Lato"/>
              <a:sym typeface="Lato"/>
            </a:endParaRPr>
          </a:p>
        </p:txBody>
      </p:sp>
      <p:sp>
        <p:nvSpPr>
          <p:cNvPr id="7845" name="Google Shape;7845;p158"/>
          <p:cNvSpPr txBox="1"/>
          <p:nvPr/>
        </p:nvSpPr>
        <p:spPr>
          <a:xfrm>
            <a:off x="194343" y="4218450"/>
            <a:ext cx="3695700" cy="1620029"/>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200"/>
              <a:buFont typeface="Arial"/>
              <a:buNone/>
            </a:pPr>
            <a:r>
              <a:rPr lang="en-US" sz="1200">
                <a:solidFill>
                  <a:schemeClr val="dk1"/>
                </a:solidFill>
                <a:latin typeface="Lato Light"/>
                <a:ea typeface="Lato Light"/>
                <a:cs typeface="Lato Light"/>
                <a:sym typeface="Lato Light"/>
              </a:rPr>
              <a:t>Suitable for all categories business and personal presentation, eaque ipsa quae ab illo inventore veritatis et quasi architecto beatae vitae dicta sunt explicabo. Suitable for all categories business and personal presentation, </a:t>
            </a:r>
            <a:endParaRPr/>
          </a:p>
        </p:txBody>
      </p:sp>
      <p:sp>
        <p:nvSpPr>
          <p:cNvPr id="7846" name="Google Shape;7846;p158"/>
          <p:cNvSpPr txBox="1"/>
          <p:nvPr/>
        </p:nvSpPr>
        <p:spPr>
          <a:xfrm>
            <a:off x="4248150" y="4218450"/>
            <a:ext cx="3695700" cy="1620029"/>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200"/>
              <a:buFont typeface="Arial"/>
              <a:buNone/>
            </a:pPr>
            <a:r>
              <a:rPr lang="en-US" sz="1200">
                <a:solidFill>
                  <a:schemeClr val="dk1"/>
                </a:solidFill>
                <a:latin typeface="Lato Light"/>
                <a:ea typeface="Lato Light"/>
                <a:cs typeface="Lato Light"/>
                <a:sym typeface="Lato Light"/>
              </a:rPr>
              <a:t>Suitable for all categories business and personal presentation, eaque ipsa quae ab illo inventore veritatis et quasi architecto beatae vitae dicta sunt explicabo. Suitable for all categories business and personal presentation, </a:t>
            </a:r>
            <a:endParaRPr/>
          </a:p>
        </p:txBody>
      </p:sp>
      <p:sp>
        <p:nvSpPr>
          <p:cNvPr id="7847" name="Google Shape;7847;p158"/>
          <p:cNvSpPr txBox="1"/>
          <p:nvPr/>
        </p:nvSpPr>
        <p:spPr>
          <a:xfrm>
            <a:off x="8308961" y="4218450"/>
            <a:ext cx="3695700" cy="1620029"/>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200"/>
              <a:buFont typeface="Arial"/>
              <a:buNone/>
            </a:pPr>
            <a:r>
              <a:rPr lang="en-US" sz="1200">
                <a:solidFill>
                  <a:schemeClr val="dk1"/>
                </a:solidFill>
                <a:latin typeface="Lato Light"/>
                <a:ea typeface="Lato Light"/>
                <a:cs typeface="Lato Light"/>
                <a:sym typeface="Lato Light"/>
              </a:rPr>
              <a:t>Suitable for all categories business and personal presentation, eaque ipsa quae ab illo inventore veritatis et quasi architecto beatae vitae dicta sunt explicabo. Suitable for all categories business and personal presentation, </a:t>
            </a:r>
            <a:endParaRPr/>
          </a:p>
        </p:txBody>
      </p:sp>
      <p:sp>
        <p:nvSpPr>
          <p:cNvPr id="7848" name="Google Shape;7848;p158"/>
          <p:cNvSpPr txBox="1"/>
          <p:nvPr/>
        </p:nvSpPr>
        <p:spPr>
          <a:xfrm>
            <a:off x="5222240" y="-7889"/>
            <a:ext cx="7455268"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800">
                <a:solidFill>
                  <a:schemeClr val="lt2"/>
                </a:solidFill>
                <a:latin typeface="Arial"/>
                <a:ea typeface="Arial"/>
                <a:cs typeface="Arial"/>
                <a:sym typeface="Arial"/>
              </a:rPr>
              <a:t>Timeline</a:t>
            </a:r>
            <a:endParaRPr sz="13800">
              <a:solidFill>
                <a:schemeClr val="lt2"/>
              </a:solidFill>
              <a:latin typeface="Arial"/>
              <a:ea typeface="Arial"/>
              <a:cs typeface="Arial"/>
              <a:sym typeface="Arial"/>
            </a:endParaRPr>
          </a:p>
        </p:txBody>
      </p:sp>
      <p:grpSp>
        <p:nvGrpSpPr>
          <p:cNvPr id="7849" name="Google Shape;7849;p158"/>
          <p:cNvGrpSpPr/>
          <p:nvPr/>
        </p:nvGrpSpPr>
        <p:grpSpPr>
          <a:xfrm>
            <a:off x="1345872" y="968477"/>
            <a:ext cx="1392642" cy="2001520"/>
            <a:chOff x="9132888" y="2062163"/>
            <a:chExt cx="341312" cy="490537"/>
          </a:xfrm>
        </p:grpSpPr>
        <p:sp>
          <p:nvSpPr>
            <p:cNvPr id="7850" name="Google Shape;7850;p158"/>
            <p:cNvSpPr/>
            <p:nvPr/>
          </p:nvSpPr>
          <p:spPr>
            <a:xfrm>
              <a:off x="9132888" y="2062163"/>
              <a:ext cx="341312" cy="490537"/>
            </a:xfrm>
            <a:custGeom>
              <a:avLst/>
              <a:gdLst/>
              <a:ahLst/>
              <a:cxnLst/>
              <a:rect l="l" t="t" r="r" b="b"/>
              <a:pathLst>
                <a:path w="88" h="128" extrusionOk="0">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51" name="Google Shape;7851;p158"/>
            <p:cNvSpPr/>
            <p:nvPr/>
          </p:nvSpPr>
          <p:spPr>
            <a:xfrm>
              <a:off x="9209088" y="2138363"/>
              <a:ext cx="101600" cy="100012"/>
            </a:xfrm>
            <a:custGeom>
              <a:avLst/>
              <a:gdLst/>
              <a:ahLst/>
              <a:cxnLst/>
              <a:rect l="l" t="t" r="r" b="b"/>
              <a:pathLst>
                <a:path w="26" h="26" extrusionOk="0">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7852" name="Google Shape;7852;p158"/>
          <p:cNvSpPr txBox="1"/>
          <p:nvPr/>
        </p:nvSpPr>
        <p:spPr>
          <a:xfrm>
            <a:off x="935961" y="3075018"/>
            <a:ext cx="221246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2"/>
                </a:solidFill>
                <a:latin typeface="Lato"/>
                <a:ea typeface="Lato"/>
                <a:cs typeface="Lato"/>
                <a:sym typeface="Lato"/>
              </a:rPr>
              <a:t>Business Idea</a:t>
            </a:r>
            <a:endParaRPr sz="2400" b="1">
              <a:solidFill>
                <a:schemeClr val="lt2"/>
              </a:solidFill>
              <a:latin typeface="Lato"/>
              <a:ea typeface="Lato"/>
              <a:cs typeface="Lato"/>
              <a:sym typeface="Lato"/>
            </a:endParaRPr>
          </a:p>
        </p:txBody>
      </p:sp>
      <p:cxnSp>
        <p:nvCxnSpPr>
          <p:cNvPr id="7853" name="Google Shape;7853;p158"/>
          <p:cNvCxnSpPr/>
          <p:nvPr/>
        </p:nvCxnSpPr>
        <p:spPr>
          <a:xfrm>
            <a:off x="4092641" y="827167"/>
            <a:ext cx="0" cy="2948400"/>
          </a:xfrm>
          <a:prstGeom prst="straightConnector1">
            <a:avLst/>
          </a:prstGeom>
          <a:noFill/>
          <a:ln w="12700" cap="flat" cmpd="sng">
            <a:solidFill>
              <a:schemeClr val="lt2"/>
            </a:solidFill>
            <a:prstDash val="solid"/>
            <a:miter lim="800000"/>
            <a:headEnd type="none" w="sm" len="sm"/>
            <a:tailEnd type="none" w="sm" len="sm"/>
          </a:ln>
        </p:spPr>
      </p:cxnSp>
      <p:cxnSp>
        <p:nvCxnSpPr>
          <p:cNvPr id="7854" name="Google Shape;7854;p158"/>
          <p:cNvCxnSpPr/>
          <p:nvPr/>
        </p:nvCxnSpPr>
        <p:spPr>
          <a:xfrm>
            <a:off x="8163494" y="827167"/>
            <a:ext cx="0" cy="2948400"/>
          </a:xfrm>
          <a:prstGeom prst="straightConnector1">
            <a:avLst/>
          </a:prstGeom>
          <a:noFill/>
          <a:ln w="12700" cap="flat" cmpd="sng">
            <a:solidFill>
              <a:schemeClr val="lt2"/>
            </a:solidFill>
            <a:prstDash val="solid"/>
            <a:miter lim="800000"/>
            <a:headEnd type="none" w="sm" len="sm"/>
            <a:tailEnd type="none" w="sm" len="sm"/>
          </a:ln>
        </p:spPr>
      </p:cxnSp>
      <p:cxnSp>
        <p:nvCxnSpPr>
          <p:cNvPr id="7855" name="Google Shape;7855;p158"/>
          <p:cNvCxnSpPr/>
          <p:nvPr/>
        </p:nvCxnSpPr>
        <p:spPr>
          <a:xfrm>
            <a:off x="4092641" y="3786267"/>
            <a:ext cx="0" cy="2556000"/>
          </a:xfrm>
          <a:prstGeom prst="straightConnector1">
            <a:avLst/>
          </a:prstGeom>
          <a:noFill/>
          <a:ln w="12700" cap="flat" cmpd="sng">
            <a:solidFill>
              <a:srgbClr val="9E9E9E"/>
            </a:solidFill>
            <a:prstDash val="solid"/>
            <a:miter lim="800000"/>
            <a:headEnd type="none" w="sm" len="sm"/>
            <a:tailEnd type="none" w="sm" len="sm"/>
          </a:ln>
        </p:spPr>
      </p:cxnSp>
      <p:cxnSp>
        <p:nvCxnSpPr>
          <p:cNvPr id="7856" name="Google Shape;7856;p158"/>
          <p:cNvCxnSpPr/>
          <p:nvPr/>
        </p:nvCxnSpPr>
        <p:spPr>
          <a:xfrm>
            <a:off x="8163494" y="3786267"/>
            <a:ext cx="0" cy="2556000"/>
          </a:xfrm>
          <a:prstGeom prst="straightConnector1">
            <a:avLst/>
          </a:prstGeom>
          <a:noFill/>
          <a:ln w="12700" cap="flat" cmpd="sng">
            <a:solidFill>
              <a:srgbClr val="9E9E9E"/>
            </a:solidFill>
            <a:prstDash val="solid"/>
            <a:miter lim="800000"/>
            <a:headEnd type="none" w="sm" len="sm"/>
            <a:tailEnd type="none" w="sm" len="sm"/>
          </a:ln>
        </p:spPr>
      </p:cxnSp>
      <p:sp>
        <p:nvSpPr>
          <p:cNvPr id="7857" name="Google Shape;7857;p158"/>
          <p:cNvSpPr txBox="1"/>
          <p:nvPr/>
        </p:nvSpPr>
        <p:spPr>
          <a:xfrm>
            <a:off x="4678785" y="3075018"/>
            <a:ext cx="283443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2"/>
                </a:solidFill>
                <a:latin typeface="Lato"/>
                <a:ea typeface="Lato"/>
                <a:cs typeface="Lato"/>
                <a:sym typeface="Lato"/>
              </a:rPr>
              <a:t>Creating Business</a:t>
            </a:r>
            <a:endParaRPr sz="2400" b="1">
              <a:solidFill>
                <a:schemeClr val="lt2"/>
              </a:solidFill>
              <a:latin typeface="Lato"/>
              <a:ea typeface="Lato"/>
              <a:cs typeface="Lato"/>
              <a:sym typeface="Lato"/>
            </a:endParaRPr>
          </a:p>
        </p:txBody>
      </p:sp>
      <p:sp>
        <p:nvSpPr>
          <p:cNvPr id="7858" name="Google Shape;7858;p158"/>
          <p:cNvSpPr txBox="1"/>
          <p:nvPr/>
        </p:nvSpPr>
        <p:spPr>
          <a:xfrm>
            <a:off x="8790892" y="3075018"/>
            <a:ext cx="27318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2"/>
                </a:solidFill>
                <a:latin typeface="Lato"/>
                <a:ea typeface="Lato"/>
                <a:cs typeface="Lato"/>
                <a:sym typeface="Lato"/>
              </a:rPr>
              <a:t>Building Website</a:t>
            </a:r>
            <a:endParaRPr sz="2400" b="1">
              <a:solidFill>
                <a:schemeClr val="lt2"/>
              </a:solidFill>
              <a:latin typeface="Lato"/>
              <a:ea typeface="Lato"/>
              <a:cs typeface="Lato"/>
              <a:sym typeface="Lato"/>
            </a:endParaRPr>
          </a:p>
        </p:txBody>
      </p:sp>
      <p:grpSp>
        <p:nvGrpSpPr>
          <p:cNvPr id="7859" name="Google Shape;7859;p158"/>
          <p:cNvGrpSpPr/>
          <p:nvPr/>
        </p:nvGrpSpPr>
        <p:grpSpPr>
          <a:xfrm>
            <a:off x="5158391" y="1034701"/>
            <a:ext cx="1875218" cy="1869071"/>
            <a:chOff x="3959225" y="5064125"/>
            <a:chExt cx="484188" cy="482601"/>
          </a:xfrm>
        </p:grpSpPr>
        <p:sp>
          <p:nvSpPr>
            <p:cNvPr id="7860" name="Google Shape;7860;p158"/>
            <p:cNvSpPr/>
            <p:nvPr/>
          </p:nvSpPr>
          <p:spPr>
            <a:xfrm>
              <a:off x="3959225" y="5110163"/>
              <a:ext cx="442913" cy="436563"/>
            </a:xfrm>
            <a:custGeom>
              <a:avLst/>
              <a:gdLst/>
              <a:ahLst/>
              <a:cxnLst/>
              <a:rect l="l" t="t" r="r" b="b"/>
              <a:pathLst>
                <a:path w="118" h="116" extrusionOk="0">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61" name="Google Shape;7861;p158"/>
            <p:cNvSpPr/>
            <p:nvPr/>
          </p:nvSpPr>
          <p:spPr>
            <a:xfrm>
              <a:off x="4173538" y="5305425"/>
              <a:ext cx="74613" cy="74613"/>
            </a:xfrm>
            <a:custGeom>
              <a:avLst/>
              <a:gdLst/>
              <a:ahLst/>
              <a:cxnLst/>
              <a:rect l="l" t="t" r="r" b="b"/>
              <a:pathLst>
                <a:path w="20" h="20" extrusionOk="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62" name="Google Shape;7862;p158"/>
            <p:cNvSpPr/>
            <p:nvPr/>
          </p:nvSpPr>
          <p:spPr>
            <a:xfrm>
              <a:off x="4368800" y="5064125"/>
              <a:ext cx="74613" cy="76200"/>
            </a:xfrm>
            <a:custGeom>
              <a:avLst/>
              <a:gdLst/>
              <a:ahLst/>
              <a:cxnLst/>
              <a:rect l="l" t="t" r="r" b="b"/>
              <a:pathLst>
                <a:path w="20" h="20" extrusionOk="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63" name="Google Shape;7863;p158"/>
            <p:cNvSpPr/>
            <p:nvPr/>
          </p:nvSpPr>
          <p:spPr>
            <a:xfrm>
              <a:off x="4083050" y="5289550"/>
              <a:ext cx="60325" cy="60325"/>
            </a:xfrm>
            <a:custGeom>
              <a:avLst/>
              <a:gdLst/>
              <a:ahLst/>
              <a:cxnLst/>
              <a:rect l="l" t="t" r="r" b="b"/>
              <a:pathLst>
                <a:path w="16" h="16" extrusionOk="0">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64" name="Google Shape;7864;p158"/>
            <p:cNvSpPr/>
            <p:nvPr/>
          </p:nvSpPr>
          <p:spPr>
            <a:xfrm>
              <a:off x="4143375" y="5395913"/>
              <a:ext cx="30163" cy="30163"/>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65" name="Google Shape;7865;p158"/>
            <p:cNvSpPr/>
            <p:nvPr/>
          </p:nvSpPr>
          <p:spPr>
            <a:xfrm>
              <a:off x="4384675" y="5170488"/>
              <a:ext cx="30163" cy="30163"/>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866" name="Google Shape;7866;p158"/>
          <p:cNvGrpSpPr/>
          <p:nvPr/>
        </p:nvGrpSpPr>
        <p:grpSpPr>
          <a:xfrm>
            <a:off x="9253369" y="1109508"/>
            <a:ext cx="1806886" cy="1719457"/>
            <a:chOff x="6719888" y="887413"/>
            <a:chExt cx="492125" cy="468312"/>
          </a:xfrm>
        </p:grpSpPr>
        <p:sp>
          <p:nvSpPr>
            <p:cNvPr id="7867" name="Google Shape;7867;p158"/>
            <p:cNvSpPr/>
            <p:nvPr/>
          </p:nvSpPr>
          <p:spPr>
            <a:xfrm>
              <a:off x="6719888" y="887413"/>
              <a:ext cx="492125" cy="468312"/>
            </a:xfrm>
            <a:custGeom>
              <a:avLst/>
              <a:gdLst/>
              <a:ahLst/>
              <a:cxnLst/>
              <a:rect l="l" t="t" r="r" b="b"/>
              <a:pathLst>
                <a:path w="128" h="122" extrusionOk="0">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68" name="Google Shape;7868;p158"/>
            <p:cNvSpPr/>
            <p:nvPr/>
          </p:nvSpPr>
          <p:spPr>
            <a:xfrm>
              <a:off x="6781801" y="947738"/>
              <a:ext cx="368300" cy="247650"/>
            </a:xfrm>
            <a:custGeom>
              <a:avLst/>
              <a:gdLst/>
              <a:ahLst/>
              <a:cxnLst/>
              <a:rect l="l" t="t" r="r" b="b"/>
              <a:pathLst>
                <a:path w="96" h="64" extrusionOk="0">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69" name="Google Shape;7869;p158"/>
            <p:cNvSpPr/>
            <p:nvPr/>
          </p:nvSpPr>
          <p:spPr>
            <a:xfrm>
              <a:off x="6943726" y="1201738"/>
              <a:ext cx="46038" cy="47625"/>
            </a:xfrm>
            <a:custGeom>
              <a:avLst/>
              <a:gdLst/>
              <a:ahLst/>
              <a:cxnLst/>
              <a:rect l="l" t="t" r="r" b="b"/>
              <a:pathLst>
                <a:path w="12" h="12" extrusionOk="0">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70" name="Google Shape;7870;p158"/>
            <p:cNvSpPr/>
            <p:nvPr/>
          </p:nvSpPr>
          <p:spPr>
            <a:xfrm>
              <a:off x="6881813" y="1044575"/>
              <a:ext cx="61913" cy="65087"/>
            </a:xfrm>
            <a:custGeom>
              <a:avLst/>
              <a:gdLst/>
              <a:ahLst/>
              <a:cxnLst/>
              <a:rect l="l" t="t" r="r" b="b"/>
              <a:pathLst>
                <a:path w="39" h="41" extrusionOk="0">
                  <a:moveTo>
                    <a:pt x="0" y="24"/>
                  </a:moveTo>
                  <a:lnTo>
                    <a:pt x="39" y="41"/>
                  </a:lnTo>
                  <a:lnTo>
                    <a:pt x="39" y="32"/>
                  </a:lnTo>
                  <a:lnTo>
                    <a:pt x="12" y="19"/>
                  </a:lnTo>
                  <a:lnTo>
                    <a:pt x="39" y="10"/>
                  </a:lnTo>
                  <a:lnTo>
                    <a:pt x="39" y="0"/>
                  </a:lnTo>
                  <a:lnTo>
                    <a:pt x="0" y="17"/>
                  </a:lnTo>
                  <a:lnTo>
                    <a:pt x="0" y="2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71" name="Google Shape;7871;p158"/>
            <p:cNvSpPr/>
            <p:nvPr/>
          </p:nvSpPr>
          <p:spPr>
            <a:xfrm>
              <a:off x="6950076" y="1033463"/>
              <a:ext cx="31750" cy="87312"/>
            </a:xfrm>
            <a:custGeom>
              <a:avLst/>
              <a:gdLst/>
              <a:ahLst/>
              <a:cxnLst/>
              <a:rect l="l" t="t" r="r" b="b"/>
              <a:pathLst>
                <a:path w="8" h="23" extrusionOk="0">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872" name="Google Shape;7872;p158"/>
            <p:cNvSpPr/>
            <p:nvPr/>
          </p:nvSpPr>
          <p:spPr>
            <a:xfrm>
              <a:off x="6989763" y="1044575"/>
              <a:ext cx="60325" cy="65087"/>
            </a:xfrm>
            <a:custGeom>
              <a:avLst/>
              <a:gdLst/>
              <a:ahLst/>
              <a:cxnLst/>
              <a:rect l="l" t="t" r="r" b="b"/>
              <a:pathLst>
                <a:path w="38" h="41" extrusionOk="0">
                  <a:moveTo>
                    <a:pt x="0" y="10"/>
                  </a:moveTo>
                  <a:lnTo>
                    <a:pt x="26" y="19"/>
                  </a:lnTo>
                  <a:lnTo>
                    <a:pt x="0" y="32"/>
                  </a:lnTo>
                  <a:lnTo>
                    <a:pt x="0" y="41"/>
                  </a:lnTo>
                  <a:lnTo>
                    <a:pt x="38" y="24"/>
                  </a:lnTo>
                  <a:lnTo>
                    <a:pt x="38" y="17"/>
                  </a:lnTo>
                  <a:lnTo>
                    <a:pt x="0" y="0"/>
                  </a:lnTo>
                  <a:lnTo>
                    <a:pt x="0" y="1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34"/>
                                        </p:tgtEl>
                                        <p:attrNameLst>
                                          <p:attrName>style.visibility</p:attrName>
                                        </p:attrNameLst>
                                      </p:cBhvr>
                                      <p:to>
                                        <p:strVal val="visible"/>
                                      </p:to>
                                    </p:set>
                                    <p:animEffect transition="in" filter="fade">
                                      <p:cBhvr>
                                        <p:cTn id="7" dur="500"/>
                                        <p:tgtEl>
                                          <p:spTgt spid="78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48"/>
                                        </p:tgtEl>
                                        <p:attrNameLst>
                                          <p:attrName>style.visibility</p:attrName>
                                        </p:attrNameLst>
                                      </p:cBhvr>
                                      <p:to>
                                        <p:strVal val="visible"/>
                                      </p:to>
                                    </p:set>
                                    <p:animEffect transition="in" filter="fade">
                                      <p:cBhvr>
                                        <p:cTn id="11" dur="500"/>
                                        <p:tgtEl>
                                          <p:spTgt spid="78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56"/>
                                        </p:tgtEl>
                                        <p:attrNameLst>
                                          <p:attrName>style.visibility</p:attrName>
                                        </p:attrNameLst>
                                      </p:cBhvr>
                                      <p:to>
                                        <p:strVal val="visible"/>
                                      </p:to>
                                    </p:set>
                                    <p:animEffect transition="in" filter="fade">
                                      <p:cBhvr>
                                        <p:cTn id="15" dur="500"/>
                                        <p:tgtEl>
                                          <p:spTgt spid="7856"/>
                                        </p:tgtEl>
                                      </p:cBhvr>
                                    </p:animEffect>
                                  </p:childTnLst>
                                </p:cTn>
                              </p:par>
                              <p:par>
                                <p:cTn id="16" presetID="10" presetClass="entr" presetSubtype="0" fill="hold" nodeType="withEffect">
                                  <p:stCondLst>
                                    <p:cond delay="0"/>
                                  </p:stCondLst>
                                  <p:childTnLst>
                                    <p:set>
                                      <p:cBhvr>
                                        <p:cTn id="17" dur="1" fill="hold">
                                          <p:stCondLst>
                                            <p:cond delay="0"/>
                                          </p:stCondLst>
                                        </p:cTn>
                                        <p:tgtEl>
                                          <p:spTgt spid="7855"/>
                                        </p:tgtEl>
                                        <p:attrNameLst>
                                          <p:attrName>style.visibility</p:attrName>
                                        </p:attrNameLst>
                                      </p:cBhvr>
                                      <p:to>
                                        <p:strVal val="visible"/>
                                      </p:to>
                                    </p:set>
                                    <p:animEffect transition="in" filter="fade">
                                      <p:cBhvr>
                                        <p:cTn id="18" dur="500"/>
                                        <p:tgtEl>
                                          <p:spTgt spid="785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854"/>
                                        </p:tgtEl>
                                        <p:attrNameLst>
                                          <p:attrName>style.visibility</p:attrName>
                                        </p:attrNameLst>
                                      </p:cBhvr>
                                      <p:to>
                                        <p:strVal val="visible"/>
                                      </p:to>
                                    </p:set>
                                    <p:animEffect transition="in" filter="fade">
                                      <p:cBhvr>
                                        <p:cTn id="22" dur="500"/>
                                        <p:tgtEl>
                                          <p:spTgt spid="7854"/>
                                        </p:tgtEl>
                                      </p:cBhvr>
                                    </p:animEffect>
                                  </p:childTnLst>
                                </p:cTn>
                              </p:par>
                              <p:par>
                                <p:cTn id="23" presetID="10" presetClass="entr" presetSubtype="0" fill="hold" nodeType="withEffect">
                                  <p:stCondLst>
                                    <p:cond delay="0"/>
                                  </p:stCondLst>
                                  <p:childTnLst>
                                    <p:set>
                                      <p:cBhvr>
                                        <p:cTn id="24" dur="1" fill="hold">
                                          <p:stCondLst>
                                            <p:cond delay="0"/>
                                          </p:stCondLst>
                                        </p:cTn>
                                        <p:tgtEl>
                                          <p:spTgt spid="7853"/>
                                        </p:tgtEl>
                                        <p:attrNameLst>
                                          <p:attrName>style.visibility</p:attrName>
                                        </p:attrNameLst>
                                      </p:cBhvr>
                                      <p:to>
                                        <p:strVal val="visible"/>
                                      </p:to>
                                    </p:set>
                                    <p:animEffect transition="in" filter="fade">
                                      <p:cBhvr>
                                        <p:cTn id="25" dur="500"/>
                                        <p:tgtEl>
                                          <p:spTgt spid="7853"/>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7835"/>
                                        </p:tgtEl>
                                        <p:attrNameLst>
                                          <p:attrName>style.visibility</p:attrName>
                                        </p:attrNameLst>
                                      </p:cBhvr>
                                      <p:to>
                                        <p:strVal val="visible"/>
                                      </p:to>
                                    </p:set>
                                    <p:animEffect transition="in" filter="fade">
                                      <p:cBhvr>
                                        <p:cTn id="29" dur="750"/>
                                        <p:tgtEl>
                                          <p:spTgt spid="7835"/>
                                        </p:tgtEl>
                                      </p:cBhvr>
                                    </p:animEffect>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7838"/>
                                        </p:tgtEl>
                                        <p:attrNameLst>
                                          <p:attrName>style.visibility</p:attrName>
                                        </p:attrNameLst>
                                      </p:cBhvr>
                                      <p:to>
                                        <p:strVal val="visible"/>
                                      </p:to>
                                    </p:set>
                                    <p:animEffect transition="in" filter="fade">
                                      <p:cBhvr>
                                        <p:cTn id="33" dur="750"/>
                                        <p:tgtEl>
                                          <p:spTgt spid="7838"/>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7849"/>
                                        </p:tgtEl>
                                        <p:attrNameLst>
                                          <p:attrName>style.visibility</p:attrName>
                                        </p:attrNameLst>
                                      </p:cBhvr>
                                      <p:to>
                                        <p:strVal val="visible"/>
                                      </p:to>
                                    </p:set>
                                    <p:anim calcmode="lin" valueType="num">
                                      <p:cBhvr additive="base">
                                        <p:cTn id="37" dur="500"/>
                                        <p:tgtEl>
                                          <p:spTgt spid="7849"/>
                                        </p:tgtEl>
                                        <p:attrNameLst>
                                          <p:attrName>ppt_w</p:attrName>
                                        </p:attrNameLst>
                                      </p:cBhvr>
                                      <p:tavLst>
                                        <p:tav tm="0">
                                          <p:val>
                                            <p:strVal val="0"/>
                                          </p:val>
                                        </p:tav>
                                        <p:tav tm="100000">
                                          <p:val>
                                            <p:strVal val="#ppt_w"/>
                                          </p:val>
                                        </p:tav>
                                      </p:tavLst>
                                    </p:anim>
                                    <p:anim calcmode="lin" valueType="num">
                                      <p:cBhvr additive="base">
                                        <p:cTn id="38" dur="500"/>
                                        <p:tgtEl>
                                          <p:spTgt spid="7849"/>
                                        </p:tgtEl>
                                        <p:attrNameLst>
                                          <p:attrName>ppt_h</p:attrName>
                                        </p:attrNameLst>
                                      </p:cBhvr>
                                      <p:tavLst>
                                        <p:tav tm="0">
                                          <p:val>
                                            <p:strVal val="0"/>
                                          </p:val>
                                        </p:tav>
                                        <p:tav tm="100000">
                                          <p:val>
                                            <p:strVal val="#ppt_h"/>
                                          </p:val>
                                        </p:tav>
                                      </p:tavLst>
                                    </p:anim>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7852"/>
                                        </p:tgtEl>
                                        <p:attrNameLst>
                                          <p:attrName>style.visibility</p:attrName>
                                        </p:attrNameLst>
                                      </p:cBhvr>
                                      <p:to>
                                        <p:strVal val="visible"/>
                                      </p:to>
                                    </p:set>
                                    <p:animEffect transition="in" filter="fade">
                                      <p:cBhvr>
                                        <p:cTn id="42" dur="500"/>
                                        <p:tgtEl>
                                          <p:spTgt spid="7852"/>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7840"/>
                                        </p:tgtEl>
                                        <p:attrNameLst>
                                          <p:attrName>style.visibility</p:attrName>
                                        </p:attrNameLst>
                                      </p:cBhvr>
                                      <p:to>
                                        <p:strVal val="visible"/>
                                      </p:to>
                                    </p:set>
                                    <p:animEffect transition="in" filter="fade">
                                      <p:cBhvr>
                                        <p:cTn id="46" dur="750"/>
                                        <p:tgtEl>
                                          <p:spTgt spid="7840"/>
                                        </p:tgtEl>
                                      </p:cBhvr>
                                    </p:animEffect>
                                  </p:childTnLst>
                                </p:cTn>
                              </p:par>
                            </p:childTnLst>
                          </p:cTn>
                        </p:par>
                        <p:par>
                          <p:cTn id="47" fill="hold">
                            <p:stCondLst>
                              <p:cond delay="5250"/>
                            </p:stCondLst>
                            <p:childTnLst>
                              <p:par>
                                <p:cTn id="48" presetID="10" presetClass="entr" presetSubtype="0" fill="hold" nodeType="afterEffect">
                                  <p:stCondLst>
                                    <p:cond delay="0"/>
                                  </p:stCondLst>
                                  <p:childTnLst>
                                    <p:set>
                                      <p:cBhvr>
                                        <p:cTn id="49" dur="1" fill="hold">
                                          <p:stCondLst>
                                            <p:cond delay="0"/>
                                          </p:stCondLst>
                                        </p:cTn>
                                        <p:tgtEl>
                                          <p:spTgt spid="7845"/>
                                        </p:tgtEl>
                                        <p:attrNameLst>
                                          <p:attrName>style.visibility</p:attrName>
                                        </p:attrNameLst>
                                      </p:cBhvr>
                                      <p:to>
                                        <p:strVal val="visible"/>
                                      </p:to>
                                    </p:set>
                                    <p:animEffect transition="in" filter="fade">
                                      <p:cBhvr>
                                        <p:cTn id="50" dur="750"/>
                                        <p:tgtEl>
                                          <p:spTgt spid="7845"/>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7836"/>
                                        </p:tgtEl>
                                        <p:attrNameLst>
                                          <p:attrName>style.visibility</p:attrName>
                                        </p:attrNameLst>
                                      </p:cBhvr>
                                      <p:to>
                                        <p:strVal val="visible"/>
                                      </p:to>
                                    </p:set>
                                    <p:animEffect transition="in" filter="fade">
                                      <p:cBhvr>
                                        <p:cTn id="54" dur="750"/>
                                        <p:tgtEl>
                                          <p:spTgt spid="7836"/>
                                        </p:tgtEl>
                                      </p:cBhvr>
                                    </p:animEffect>
                                  </p:childTnLst>
                                </p:cTn>
                              </p:par>
                            </p:childTnLst>
                          </p:cTn>
                        </p:par>
                        <p:par>
                          <p:cTn id="55" fill="hold">
                            <p:stCondLst>
                              <p:cond delay="6750"/>
                            </p:stCondLst>
                            <p:childTnLst>
                              <p:par>
                                <p:cTn id="56" presetID="10" presetClass="entr" presetSubtype="0" fill="hold" nodeType="afterEffect">
                                  <p:stCondLst>
                                    <p:cond delay="0"/>
                                  </p:stCondLst>
                                  <p:childTnLst>
                                    <p:set>
                                      <p:cBhvr>
                                        <p:cTn id="57" dur="1" fill="hold">
                                          <p:stCondLst>
                                            <p:cond delay="0"/>
                                          </p:stCondLst>
                                        </p:cTn>
                                        <p:tgtEl>
                                          <p:spTgt spid="7841"/>
                                        </p:tgtEl>
                                        <p:attrNameLst>
                                          <p:attrName>style.visibility</p:attrName>
                                        </p:attrNameLst>
                                      </p:cBhvr>
                                      <p:to>
                                        <p:strVal val="visible"/>
                                      </p:to>
                                    </p:set>
                                    <p:animEffect transition="in" filter="fade">
                                      <p:cBhvr>
                                        <p:cTn id="58" dur="750"/>
                                        <p:tgtEl>
                                          <p:spTgt spid="7841"/>
                                        </p:tgtEl>
                                      </p:cBhvr>
                                    </p:animEffect>
                                  </p:childTnLst>
                                </p:cTn>
                              </p:par>
                            </p:childTnLst>
                          </p:cTn>
                        </p:par>
                        <p:par>
                          <p:cTn id="59" fill="hold">
                            <p:stCondLst>
                              <p:cond delay="7500"/>
                            </p:stCondLst>
                            <p:childTnLst>
                              <p:par>
                                <p:cTn id="60" presetID="23" presetClass="entr" presetSubtype="16" fill="hold" nodeType="afterEffect">
                                  <p:stCondLst>
                                    <p:cond delay="0"/>
                                  </p:stCondLst>
                                  <p:childTnLst>
                                    <p:set>
                                      <p:cBhvr>
                                        <p:cTn id="61" dur="1" fill="hold">
                                          <p:stCondLst>
                                            <p:cond delay="0"/>
                                          </p:stCondLst>
                                        </p:cTn>
                                        <p:tgtEl>
                                          <p:spTgt spid="7859"/>
                                        </p:tgtEl>
                                        <p:attrNameLst>
                                          <p:attrName>style.visibility</p:attrName>
                                        </p:attrNameLst>
                                      </p:cBhvr>
                                      <p:to>
                                        <p:strVal val="visible"/>
                                      </p:to>
                                    </p:set>
                                    <p:anim calcmode="lin" valueType="num">
                                      <p:cBhvr additive="base">
                                        <p:cTn id="62" dur="500"/>
                                        <p:tgtEl>
                                          <p:spTgt spid="7859"/>
                                        </p:tgtEl>
                                        <p:attrNameLst>
                                          <p:attrName>ppt_w</p:attrName>
                                        </p:attrNameLst>
                                      </p:cBhvr>
                                      <p:tavLst>
                                        <p:tav tm="0">
                                          <p:val>
                                            <p:strVal val="0"/>
                                          </p:val>
                                        </p:tav>
                                        <p:tav tm="100000">
                                          <p:val>
                                            <p:strVal val="#ppt_w"/>
                                          </p:val>
                                        </p:tav>
                                      </p:tavLst>
                                    </p:anim>
                                    <p:anim calcmode="lin" valueType="num">
                                      <p:cBhvr additive="base">
                                        <p:cTn id="63" dur="500"/>
                                        <p:tgtEl>
                                          <p:spTgt spid="7859"/>
                                        </p:tgtEl>
                                        <p:attrNameLst>
                                          <p:attrName>ppt_h</p:attrName>
                                        </p:attrNameLst>
                                      </p:cBhvr>
                                      <p:tavLst>
                                        <p:tav tm="0">
                                          <p:val>
                                            <p:strVal val="0"/>
                                          </p:val>
                                        </p:tav>
                                        <p:tav tm="100000">
                                          <p:val>
                                            <p:strVal val="#ppt_h"/>
                                          </p:val>
                                        </p:tav>
                                      </p:tavLst>
                                    </p:anim>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7857"/>
                                        </p:tgtEl>
                                        <p:attrNameLst>
                                          <p:attrName>style.visibility</p:attrName>
                                        </p:attrNameLst>
                                      </p:cBhvr>
                                      <p:to>
                                        <p:strVal val="visible"/>
                                      </p:to>
                                    </p:set>
                                    <p:animEffect transition="in" filter="fade">
                                      <p:cBhvr>
                                        <p:cTn id="67" dur="500"/>
                                        <p:tgtEl>
                                          <p:spTgt spid="7857"/>
                                        </p:tgtEl>
                                      </p:cBhvr>
                                    </p:animEffect>
                                  </p:childTnLst>
                                </p:cTn>
                              </p:par>
                            </p:childTnLst>
                          </p:cTn>
                        </p:par>
                        <p:par>
                          <p:cTn id="68" fill="hold">
                            <p:stCondLst>
                              <p:cond delay="8500"/>
                            </p:stCondLst>
                            <p:childTnLst>
                              <p:par>
                                <p:cTn id="69" presetID="10" presetClass="entr" presetSubtype="0" fill="hold" nodeType="afterEffect">
                                  <p:stCondLst>
                                    <p:cond delay="0"/>
                                  </p:stCondLst>
                                  <p:childTnLst>
                                    <p:set>
                                      <p:cBhvr>
                                        <p:cTn id="70" dur="1" fill="hold">
                                          <p:stCondLst>
                                            <p:cond delay="0"/>
                                          </p:stCondLst>
                                        </p:cTn>
                                        <p:tgtEl>
                                          <p:spTgt spid="7843"/>
                                        </p:tgtEl>
                                        <p:attrNameLst>
                                          <p:attrName>style.visibility</p:attrName>
                                        </p:attrNameLst>
                                      </p:cBhvr>
                                      <p:to>
                                        <p:strVal val="visible"/>
                                      </p:to>
                                    </p:set>
                                    <p:animEffect transition="in" filter="fade">
                                      <p:cBhvr>
                                        <p:cTn id="71" dur="750"/>
                                        <p:tgtEl>
                                          <p:spTgt spid="7843"/>
                                        </p:tgtEl>
                                      </p:cBhvr>
                                    </p:animEffect>
                                  </p:childTnLst>
                                </p:cTn>
                              </p:par>
                            </p:childTnLst>
                          </p:cTn>
                        </p:par>
                        <p:par>
                          <p:cTn id="72" fill="hold">
                            <p:stCondLst>
                              <p:cond delay="9250"/>
                            </p:stCondLst>
                            <p:childTnLst>
                              <p:par>
                                <p:cTn id="73" presetID="10" presetClass="entr" presetSubtype="0" fill="hold" nodeType="afterEffect">
                                  <p:stCondLst>
                                    <p:cond delay="0"/>
                                  </p:stCondLst>
                                  <p:childTnLst>
                                    <p:set>
                                      <p:cBhvr>
                                        <p:cTn id="74" dur="1" fill="hold">
                                          <p:stCondLst>
                                            <p:cond delay="0"/>
                                          </p:stCondLst>
                                        </p:cTn>
                                        <p:tgtEl>
                                          <p:spTgt spid="7846"/>
                                        </p:tgtEl>
                                        <p:attrNameLst>
                                          <p:attrName>style.visibility</p:attrName>
                                        </p:attrNameLst>
                                      </p:cBhvr>
                                      <p:to>
                                        <p:strVal val="visible"/>
                                      </p:to>
                                    </p:set>
                                    <p:animEffect transition="in" filter="fade">
                                      <p:cBhvr>
                                        <p:cTn id="75" dur="750"/>
                                        <p:tgtEl>
                                          <p:spTgt spid="7846"/>
                                        </p:tgtEl>
                                      </p:cBhvr>
                                    </p:animEffect>
                                  </p:childTnLst>
                                </p:cTn>
                              </p:par>
                            </p:childTnLst>
                          </p:cTn>
                        </p:par>
                        <p:par>
                          <p:cTn id="76" fill="hold">
                            <p:stCondLst>
                              <p:cond delay="10000"/>
                            </p:stCondLst>
                            <p:childTnLst>
                              <p:par>
                                <p:cTn id="77" presetID="10" presetClass="entr" presetSubtype="0" fill="hold" nodeType="afterEffect">
                                  <p:stCondLst>
                                    <p:cond delay="0"/>
                                  </p:stCondLst>
                                  <p:childTnLst>
                                    <p:set>
                                      <p:cBhvr>
                                        <p:cTn id="78" dur="1" fill="hold">
                                          <p:stCondLst>
                                            <p:cond delay="0"/>
                                          </p:stCondLst>
                                        </p:cTn>
                                        <p:tgtEl>
                                          <p:spTgt spid="7837"/>
                                        </p:tgtEl>
                                        <p:attrNameLst>
                                          <p:attrName>style.visibility</p:attrName>
                                        </p:attrNameLst>
                                      </p:cBhvr>
                                      <p:to>
                                        <p:strVal val="visible"/>
                                      </p:to>
                                    </p:set>
                                    <p:animEffect transition="in" filter="fade">
                                      <p:cBhvr>
                                        <p:cTn id="79" dur="750"/>
                                        <p:tgtEl>
                                          <p:spTgt spid="7837"/>
                                        </p:tgtEl>
                                      </p:cBhvr>
                                    </p:animEffect>
                                  </p:childTnLst>
                                </p:cTn>
                              </p:par>
                            </p:childTnLst>
                          </p:cTn>
                        </p:par>
                        <p:par>
                          <p:cTn id="80" fill="hold">
                            <p:stCondLst>
                              <p:cond delay="10750"/>
                            </p:stCondLst>
                            <p:childTnLst>
                              <p:par>
                                <p:cTn id="81" presetID="10" presetClass="entr" presetSubtype="0" fill="hold" nodeType="afterEffect">
                                  <p:stCondLst>
                                    <p:cond delay="0"/>
                                  </p:stCondLst>
                                  <p:childTnLst>
                                    <p:set>
                                      <p:cBhvr>
                                        <p:cTn id="82" dur="1" fill="hold">
                                          <p:stCondLst>
                                            <p:cond delay="0"/>
                                          </p:stCondLst>
                                        </p:cTn>
                                        <p:tgtEl>
                                          <p:spTgt spid="7839"/>
                                        </p:tgtEl>
                                        <p:attrNameLst>
                                          <p:attrName>style.visibility</p:attrName>
                                        </p:attrNameLst>
                                      </p:cBhvr>
                                      <p:to>
                                        <p:strVal val="visible"/>
                                      </p:to>
                                    </p:set>
                                    <p:animEffect transition="in" filter="fade">
                                      <p:cBhvr>
                                        <p:cTn id="83" dur="750"/>
                                        <p:tgtEl>
                                          <p:spTgt spid="7839"/>
                                        </p:tgtEl>
                                      </p:cBhvr>
                                    </p:animEffect>
                                  </p:childTnLst>
                                </p:cTn>
                              </p:par>
                            </p:childTnLst>
                          </p:cTn>
                        </p:par>
                        <p:par>
                          <p:cTn id="84" fill="hold">
                            <p:stCondLst>
                              <p:cond delay="11500"/>
                            </p:stCondLst>
                            <p:childTnLst>
                              <p:par>
                                <p:cTn id="85" presetID="23" presetClass="entr" presetSubtype="16" fill="hold" nodeType="afterEffect">
                                  <p:stCondLst>
                                    <p:cond delay="0"/>
                                  </p:stCondLst>
                                  <p:childTnLst>
                                    <p:set>
                                      <p:cBhvr>
                                        <p:cTn id="86" dur="1" fill="hold">
                                          <p:stCondLst>
                                            <p:cond delay="0"/>
                                          </p:stCondLst>
                                        </p:cTn>
                                        <p:tgtEl>
                                          <p:spTgt spid="7866"/>
                                        </p:tgtEl>
                                        <p:attrNameLst>
                                          <p:attrName>style.visibility</p:attrName>
                                        </p:attrNameLst>
                                      </p:cBhvr>
                                      <p:to>
                                        <p:strVal val="visible"/>
                                      </p:to>
                                    </p:set>
                                    <p:anim calcmode="lin" valueType="num">
                                      <p:cBhvr additive="base">
                                        <p:cTn id="87" dur="500"/>
                                        <p:tgtEl>
                                          <p:spTgt spid="7866"/>
                                        </p:tgtEl>
                                        <p:attrNameLst>
                                          <p:attrName>ppt_w</p:attrName>
                                        </p:attrNameLst>
                                      </p:cBhvr>
                                      <p:tavLst>
                                        <p:tav tm="0">
                                          <p:val>
                                            <p:strVal val="0"/>
                                          </p:val>
                                        </p:tav>
                                        <p:tav tm="100000">
                                          <p:val>
                                            <p:strVal val="#ppt_w"/>
                                          </p:val>
                                        </p:tav>
                                      </p:tavLst>
                                    </p:anim>
                                    <p:anim calcmode="lin" valueType="num">
                                      <p:cBhvr additive="base">
                                        <p:cTn id="88" dur="500"/>
                                        <p:tgtEl>
                                          <p:spTgt spid="7866"/>
                                        </p:tgtEl>
                                        <p:attrNameLst>
                                          <p:attrName>ppt_h</p:attrName>
                                        </p:attrNameLst>
                                      </p:cBhvr>
                                      <p:tavLst>
                                        <p:tav tm="0">
                                          <p:val>
                                            <p:strVal val="0"/>
                                          </p:val>
                                        </p:tav>
                                        <p:tav tm="100000">
                                          <p:val>
                                            <p:strVal val="#ppt_h"/>
                                          </p:val>
                                        </p:tav>
                                      </p:tavLst>
                                    </p:anim>
                                  </p:childTnLst>
                                </p:cTn>
                              </p:par>
                            </p:childTnLst>
                          </p:cTn>
                        </p:par>
                        <p:par>
                          <p:cTn id="89" fill="hold">
                            <p:stCondLst>
                              <p:cond delay="12000"/>
                            </p:stCondLst>
                            <p:childTnLst>
                              <p:par>
                                <p:cTn id="90" presetID="10" presetClass="entr" presetSubtype="0" fill="hold" nodeType="afterEffect">
                                  <p:stCondLst>
                                    <p:cond delay="0"/>
                                  </p:stCondLst>
                                  <p:childTnLst>
                                    <p:set>
                                      <p:cBhvr>
                                        <p:cTn id="91" dur="1" fill="hold">
                                          <p:stCondLst>
                                            <p:cond delay="0"/>
                                          </p:stCondLst>
                                        </p:cTn>
                                        <p:tgtEl>
                                          <p:spTgt spid="7858"/>
                                        </p:tgtEl>
                                        <p:attrNameLst>
                                          <p:attrName>style.visibility</p:attrName>
                                        </p:attrNameLst>
                                      </p:cBhvr>
                                      <p:to>
                                        <p:strVal val="visible"/>
                                      </p:to>
                                    </p:set>
                                    <p:animEffect transition="in" filter="fade">
                                      <p:cBhvr>
                                        <p:cTn id="92" dur="500"/>
                                        <p:tgtEl>
                                          <p:spTgt spid="7858"/>
                                        </p:tgtEl>
                                      </p:cBhvr>
                                    </p:animEffect>
                                  </p:childTnLst>
                                </p:cTn>
                              </p:par>
                            </p:childTnLst>
                          </p:cTn>
                        </p:par>
                        <p:par>
                          <p:cTn id="93" fill="hold">
                            <p:stCondLst>
                              <p:cond delay="12500"/>
                            </p:stCondLst>
                            <p:childTnLst>
                              <p:par>
                                <p:cTn id="94" presetID="10" presetClass="entr" presetSubtype="0" fill="hold" nodeType="afterEffect">
                                  <p:stCondLst>
                                    <p:cond delay="0"/>
                                  </p:stCondLst>
                                  <p:childTnLst>
                                    <p:set>
                                      <p:cBhvr>
                                        <p:cTn id="95" dur="1" fill="hold">
                                          <p:stCondLst>
                                            <p:cond delay="0"/>
                                          </p:stCondLst>
                                        </p:cTn>
                                        <p:tgtEl>
                                          <p:spTgt spid="7844"/>
                                        </p:tgtEl>
                                        <p:attrNameLst>
                                          <p:attrName>style.visibility</p:attrName>
                                        </p:attrNameLst>
                                      </p:cBhvr>
                                      <p:to>
                                        <p:strVal val="visible"/>
                                      </p:to>
                                    </p:set>
                                    <p:animEffect transition="in" filter="fade">
                                      <p:cBhvr>
                                        <p:cTn id="96" dur="750"/>
                                        <p:tgtEl>
                                          <p:spTgt spid="7844"/>
                                        </p:tgtEl>
                                      </p:cBhvr>
                                    </p:animEffect>
                                  </p:childTnLst>
                                </p:cTn>
                              </p:par>
                            </p:childTnLst>
                          </p:cTn>
                        </p:par>
                        <p:par>
                          <p:cTn id="97" fill="hold">
                            <p:stCondLst>
                              <p:cond delay="13250"/>
                            </p:stCondLst>
                            <p:childTnLst>
                              <p:par>
                                <p:cTn id="98" presetID="10" presetClass="entr" presetSubtype="0" fill="hold" nodeType="afterEffect">
                                  <p:stCondLst>
                                    <p:cond delay="0"/>
                                  </p:stCondLst>
                                  <p:childTnLst>
                                    <p:set>
                                      <p:cBhvr>
                                        <p:cTn id="99" dur="1" fill="hold">
                                          <p:stCondLst>
                                            <p:cond delay="0"/>
                                          </p:stCondLst>
                                        </p:cTn>
                                        <p:tgtEl>
                                          <p:spTgt spid="7847"/>
                                        </p:tgtEl>
                                        <p:attrNameLst>
                                          <p:attrName>style.visibility</p:attrName>
                                        </p:attrNameLst>
                                      </p:cBhvr>
                                      <p:to>
                                        <p:strVal val="visible"/>
                                      </p:to>
                                    </p:set>
                                    <p:animEffect transition="in" filter="fade">
                                      <p:cBhvr>
                                        <p:cTn id="100" dur="750"/>
                                        <p:tgtEl>
                                          <p:spTgt spid="7847"/>
                                        </p:tgtEl>
                                      </p:cBhvr>
                                    </p:animEffect>
                                  </p:childTnLst>
                                </p:cTn>
                              </p:par>
                            </p:childTnLst>
                          </p:cTn>
                        </p:par>
                        <p:par>
                          <p:cTn id="101" fill="hold">
                            <p:stCondLst>
                              <p:cond delay="14000"/>
                            </p:stCondLst>
                            <p:childTnLst>
                              <p:par>
                                <p:cTn id="102" presetID="10" presetClass="entr" presetSubtype="0" fill="hold" nodeType="afterEffect">
                                  <p:stCondLst>
                                    <p:cond delay="0"/>
                                  </p:stCondLst>
                                  <p:childTnLst>
                                    <p:set>
                                      <p:cBhvr>
                                        <p:cTn id="103" dur="1" fill="hold">
                                          <p:stCondLst>
                                            <p:cond delay="0"/>
                                          </p:stCondLst>
                                        </p:cTn>
                                        <p:tgtEl>
                                          <p:spTgt spid="7842"/>
                                        </p:tgtEl>
                                        <p:attrNameLst>
                                          <p:attrName>style.visibility</p:attrName>
                                        </p:attrNameLst>
                                      </p:cBhvr>
                                      <p:to>
                                        <p:strVal val="visible"/>
                                      </p:to>
                                    </p:set>
                                    <p:animEffect transition="in" filter="fade">
                                      <p:cBhvr>
                                        <p:cTn id="104" dur="750"/>
                                        <p:tgtEl>
                                          <p:spTgt spid="7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76"/>
        <p:cNvGrpSpPr/>
        <p:nvPr/>
      </p:nvGrpSpPr>
      <p:grpSpPr>
        <a:xfrm>
          <a:off x="0" y="0"/>
          <a:ext cx="0" cy="0"/>
          <a:chOff x="0" y="0"/>
          <a:chExt cx="0" cy="0"/>
        </a:xfrm>
      </p:grpSpPr>
      <p:sp>
        <p:nvSpPr>
          <p:cNvPr id="7877" name="Google Shape;7877;p159"/>
          <p:cNvSpPr>
            <a:spLocks noGrp="1"/>
          </p:cNvSpPr>
          <p:nvPr>
            <p:ph type="pic" idx="2"/>
          </p:nvPr>
        </p:nvSpPr>
        <p:spPr>
          <a:xfrm>
            <a:off x="0" y="0"/>
            <a:ext cx="12192000" cy="3784921"/>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878" name="Google Shape;7878;p159"/>
          <p:cNvSpPr/>
          <p:nvPr/>
        </p:nvSpPr>
        <p:spPr>
          <a:xfrm>
            <a:off x="0" y="0"/>
            <a:ext cx="12192000" cy="3786711"/>
          </a:xfrm>
          <a:prstGeom prst="rect">
            <a:avLst/>
          </a:prstGeom>
          <a:solidFill>
            <a:srgbClr val="181E20">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879" name="Google Shape;7879;p159"/>
          <p:cNvSpPr txBox="1">
            <a:spLocks noGrp="1"/>
          </p:cNvSpPr>
          <p:nvPr>
            <p:ph type="sldNum" idx="12"/>
          </p:nvPr>
        </p:nvSpPr>
        <p:spPr>
          <a:xfrm>
            <a:off x="11262360" y="639445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58</a:t>
            </a:fld>
            <a:endParaRPr/>
          </a:p>
        </p:txBody>
      </p:sp>
      <p:cxnSp>
        <p:nvCxnSpPr>
          <p:cNvPr id="7880" name="Google Shape;7880;p159"/>
          <p:cNvCxnSpPr/>
          <p:nvPr/>
        </p:nvCxnSpPr>
        <p:spPr>
          <a:xfrm>
            <a:off x="3001" y="3791019"/>
            <a:ext cx="2016000" cy="0"/>
          </a:xfrm>
          <a:prstGeom prst="straightConnector1">
            <a:avLst/>
          </a:prstGeom>
          <a:noFill/>
          <a:ln w="25400" cap="flat" cmpd="sng">
            <a:solidFill>
              <a:schemeClr val="lt2"/>
            </a:solidFill>
            <a:prstDash val="solid"/>
            <a:miter lim="800000"/>
            <a:headEnd type="none" w="sm" len="sm"/>
            <a:tailEnd type="none" w="sm" len="sm"/>
          </a:ln>
        </p:spPr>
      </p:cxnSp>
      <p:cxnSp>
        <p:nvCxnSpPr>
          <p:cNvPr id="7881" name="Google Shape;7881;p159"/>
          <p:cNvCxnSpPr/>
          <p:nvPr/>
        </p:nvCxnSpPr>
        <p:spPr>
          <a:xfrm>
            <a:off x="2133543" y="3791019"/>
            <a:ext cx="3862004" cy="0"/>
          </a:xfrm>
          <a:prstGeom prst="straightConnector1">
            <a:avLst/>
          </a:prstGeom>
          <a:noFill/>
          <a:ln w="25400" cap="flat" cmpd="sng">
            <a:solidFill>
              <a:schemeClr val="lt2"/>
            </a:solidFill>
            <a:prstDash val="solid"/>
            <a:miter lim="800000"/>
            <a:headEnd type="none" w="sm" len="sm"/>
            <a:tailEnd type="none" w="sm" len="sm"/>
          </a:ln>
        </p:spPr>
      </p:cxnSp>
      <p:cxnSp>
        <p:nvCxnSpPr>
          <p:cNvPr id="7882" name="Google Shape;7882;p159"/>
          <p:cNvCxnSpPr/>
          <p:nvPr/>
        </p:nvCxnSpPr>
        <p:spPr>
          <a:xfrm>
            <a:off x="6212993" y="3791019"/>
            <a:ext cx="3846525" cy="0"/>
          </a:xfrm>
          <a:prstGeom prst="straightConnector1">
            <a:avLst/>
          </a:prstGeom>
          <a:noFill/>
          <a:ln w="25400" cap="flat" cmpd="sng">
            <a:solidFill>
              <a:schemeClr val="lt2"/>
            </a:solidFill>
            <a:prstDash val="solid"/>
            <a:miter lim="800000"/>
            <a:headEnd type="none" w="sm" len="sm"/>
            <a:tailEnd type="none" w="sm" len="sm"/>
          </a:ln>
        </p:spPr>
      </p:cxnSp>
      <p:sp>
        <p:nvSpPr>
          <p:cNvPr id="7883" name="Google Shape;7883;p159"/>
          <p:cNvSpPr/>
          <p:nvPr/>
        </p:nvSpPr>
        <p:spPr>
          <a:xfrm>
            <a:off x="1972002" y="3686106"/>
            <a:ext cx="209826" cy="209826"/>
          </a:xfrm>
          <a:prstGeom prst="flowChartOffpageConnector">
            <a:avLst/>
          </a:prstGeom>
          <a:solidFill>
            <a:schemeClr val="accent4"/>
          </a:solid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884" name="Google Shape;7884;p159"/>
          <p:cNvSpPr/>
          <p:nvPr/>
        </p:nvSpPr>
        <p:spPr>
          <a:xfrm>
            <a:off x="10064542" y="3686106"/>
            <a:ext cx="209826" cy="209826"/>
          </a:xfrm>
          <a:prstGeom prst="flowChartOffpageConnector">
            <a:avLst/>
          </a:prstGeom>
          <a:solidFill>
            <a:schemeClr val="accent6"/>
          </a:solid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7885" name="Google Shape;7885;p159"/>
          <p:cNvSpPr txBox="1"/>
          <p:nvPr/>
        </p:nvSpPr>
        <p:spPr>
          <a:xfrm>
            <a:off x="1363418" y="3951535"/>
            <a:ext cx="142699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January - 2013</a:t>
            </a:r>
            <a:endParaRPr sz="1400" b="1">
              <a:solidFill>
                <a:schemeClr val="dk1"/>
              </a:solidFill>
              <a:latin typeface="Lato"/>
              <a:ea typeface="Lato"/>
              <a:cs typeface="Lato"/>
              <a:sym typeface="Lato"/>
            </a:endParaRPr>
          </a:p>
        </p:txBody>
      </p:sp>
      <p:sp>
        <p:nvSpPr>
          <p:cNvPr id="7886" name="Google Shape;7886;p159"/>
          <p:cNvSpPr/>
          <p:nvPr/>
        </p:nvSpPr>
        <p:spPr>
          <a:xfrm>
            <a:off x="5991087" y="3686106"/>
            <a:ext cx="209826" cy="209826"/>
          </a:xfrm>
          <a:prstGeom prst="flowChartOffpageConnector">
            <a:avLst/>
          </a:prstGeom>
          <a:solidFill>
            <a:schemeClr val="accent5"/>
          </a:solidFill>
          <a:ln w="254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cxnSp>
        <p:nvCxnSpPr>
          <p:cNvPr id="7887" name="Google Shape;7887;p159"/>
          <p:cNvCxnSpPr/>
          <p:nvPr/>
        </p:nvCxnSpPr>
        <p:spPr>
          <a:xfrm>
            <a:off x="10266099" y="3791019"/>
            <a:ext cx="1930276" cy="0"/>
          </a:xfrm>
          <a:prstGeom prst="straightConnector1">
            <a:avLst/>
          </a:prstGeom>
          <a:noFill/>
          <a:ln w="25400" cap="flat" cmpd="sng">
            <a:solidFill>
              <a:schemeClr val="lt2"/>
            </a:solidFill>
            <a:prstDash val="solid"/>
            <a:miter lim="800000"/>
            <a:headEnd type="none" w="sm" len="sm"/>
            <a:tailEnd type="none" w="sm" len="sm"/>
          </a:ln>
        </p:spPr>
      </p:cxnSp>
      <p:sp>
        <p:nvSpPr>
          <p:cNvPr id="7888" name="Google Shape;7888;p159"/>
          <p:cNvSpPr txBox="1"/>
          <p:nvPr/>
        </p:nvSpPr>
        <p:spPr>
          <a:xfrm>
            <a:off x="5453036" y="3951535"/>
            <a:ext cx="128592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March - 2014</a:t>
            </a:r>
            <a:endParaRPr sz="1400" b="1">
              <a:solidFill>
                <a:schemeClr val="dk1"/>
              </a:solidFill>
              <a:latin typeface="Lato"/>
              <a:ea typeface="Lato"/>
              <a:cs typeface="Lato"/>
              <a:sym typeface="Lato"/>
            </a:endParaRPr>
          </a:p>
        </p:txBody>
      </p:sp>
      <p:sp>
        <p:nvSpPr>
          <p:cNvPr id="7889" name="Google Shape;7889;p159"/>
          <p:cNvSpPr txBox="1"/>
          <p:nvPr/>
        </p:nvSpPr>
        <p:spPr>
          <a:xfrm>
            <a:off x="9314093" y="3951535"/>
            <a:ext cx="171072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September - 2015</a:t>
            </a:r>
            <a:endParaRPr sz="1400" b="1">
              <a:solidFill>
                <a:schemeClr val="dk1"/>
              </a:solidFill>
              <a:latin typeface="Lato"/>
              <a:ea typeface="Lato"/>
              <a:cs typeface="Lato"/>
              <a:sym typeface="Lato"/>
            </a:endParaRPr>
          </a:p>
        </p:txBody>
      </p:sp>
      <p:sp>
        <p:nvSpPr>
          <p:cNvPr id="7890" name="Google Shape;7890;p159"/>
          <p:cNvSpPr txBox="1"/>
          <p:nvPr/>
        </p:nvSpPr>
        <p:spPr>
          <a:xfrm>
            <a:off x="229065" y="4218450"/>
            <a:ext cx="3695700" cy="1620029"/>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200"/>
              <a:buFont typeface="Arial"/>
              <a:buNone/>
            </a:pPr>
            <a:r>
              <a:rPr lang="en-US" sz="1200">
                <a:solidFill>
                  <a:schemeClr val="dk1"/>
                </a:solidFill>
                <a:latin typeface="Lato Light"/>
                <a:ea typeface="Lato Light"/>
                <a:cs typeface="Lato Light"/>
                <a:sym typeface="Lato Light"/>
              </a:rPr>
              <a:t>Suitable for all categories business and personal presentation, eaque ipsa quae ab illo inventore veritatis et quasi architecto beatae vitae dicta sunt explicabo. Suitable for all categories business and personal presentation, </a:t>
            </a:r>
            <a:endParaRPr/>
          </a:p>
        </p:txBody>
      </p:sp>
      <p:sp>
        <p:nvSpPr>
          <p:cNvPr id="7891" name="Google Shape;7891;p159"/>
          <p:cNvSpPr txBox="1"/>
          <p:nvPr/>
        </p:nvSpPr>
        <p:spPr>
          <a:xfrm>
            <a:off x="4248150" y="4218450"/>
            <a:ext cx="3695700" cy="1620029"/>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200"/>
              <a:buFont typeface="Arial"/>
              <a:buNone/>
            </a:pPr>
            <a:r>
              <a:rPr lang="en-US" sz="1200">
                <a:solidFill>
                  <a:schemeClr val="dk1"/>
                </a:solidFill>
                <a:latin typeface="Lato Light"/>
                <a:ea typeface="Lato Light"/>
                <a:cs typeface="Lato Light"/>
                <a:sym typeface="Lato Light"/>
              </a:rPr>
              <a:t>Suitable for all categories business and personal presentation, eaque ipsa quae ab illo inventore veritatis et quasi architecto beatae vitae dicta sunt explicabo. Suitable for all categories business and personal presentation, </a:t>
            </a:r>
            <a:endParaRPr/>
          </a:p>
        </p:txBody>
      </p:sp>
      <p:sp>
        <p:nvSpPr>
          <p:cNvPr id="7892" name="Google Shape;7892;p159"/>
          <p:cNvSpPr txBox="1"/>
          <p:nvPr/>
        </p:nvSpPr>
        <p:spPr>
          <a:xfrm>
            <a:off x="8321605" y="4218450"/>
            <a:ext cx="3695700" cy="1620029"/>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200"/>
              <a:buFont typeface="Arial"/>
              <a:buNone/>
            </a:pPr>
            <a:r>
              <a:rPr lang="en-US" sz="1200">
                <a:solidFill>
                  <a:schemeClr val="dk1"/>
                </a:solidFill>
                <a:latin typeface="Lato Light"/>
                <a:ea typeface="Lato Light"/>
                <a:cs typeface="Lato Light"/>
                <a:sym typeface="Lato Light"/>
              </a:rPr>
              <a:t>Suitable for all categories business and personal presentation, eaque ipsa quae ab illo inventore veritatis et quasi architecto beatae vitae dicta sunt explicabo. Suitable for all categories business and personal presentation, </a:t>
            </a:r>
            <a:endParaRPr/>
          </a:p>
        </p:txBody>
      </p:sp>
      <p:sp>
        <p:nvSpPr>
          <p:cNvPr id="7893" name="Google Shape;7893;p159"/>
          <p:cNvSpPr txBox="1"/>
          <p:nvPr/>
        </p:nvSpPr>
        <p:spPr>
          <a:xfrm>
            <a:off x="0" y="-7889"/>
            <a:ext cx="7455268"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800">
                <a:solidFill>
                  <a:schemeClr val="lt2"/>
                </a:solidFill>
                <a:latin typeface="Arial"/>
                <a:ea typeface="Arial"/>
                <a:cs typeface="Arial"/>
                <a:sym typeface="Arial"/>
              </a:rPr>
              <a:t>Timeline</a:t>
            </a:r>
            <a:endParaRPr sz="13800">
              <a:solidFill>
                <a:schemeClr val="lt2"/>
              </a:solidFill>
              <a:latin typeface="Arial"/>
              <a:ea typeface="Arial"/>
              <a:cs typeface="Arial"/>
              <a:sym typeface="Arial"/>
            </a:endParaRPr>
          </a:p>
        </p:txBody>
      </p:sp>
      <p:sp>
        <p:nvSpPr>
          <p:cNvPr id="7894" name="Google Shape;7894;p159"/>
          <p:cNvSpPr txBox="1"/>
          <p:nvPr/>
        </p:nvSpPr>
        <p:spPr>
          <a:xfrm>
            <a:off x="1215140" y="3075018"/>
            <a:ext cx="172355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2"/>
                </a:solidFill>
                <a:latin typeface="Lato"/>
                <a:ea typeface="Lato"/>
                <a:cs typeface="Lato"/>
                <a:sym typeface="Lato"/>
              </a:rPr>
              <a:t>Promotion</a:t>
            </a:r>
            <a:endParaRPr sz="2400" b="1">
              <a:solidFill>
                <a:schemeClr val="lt2"/>
              </a:solidFill>
              <a:latin typeface="Lato"/>
              <a:ea typeface="Lato"/>
              <a:cs typeface="Lato"/>
              <a:sym typeface="Lato"/>
            </a:endParaRPr>
          </a:p>
        </p:txBody>
      </p:sp>
      <p:cxnSp>
        <p:nvCxnSpPr>
          <p:cNvPr id="7895" name="Google Shape;7895;p159"/>
          <p:cNvCxnSpPr/>
          <p:nvPr/>
        </p:nvCxnSpPr>
        <p:spPr>
          <a:xfrm>
            <a:off x="4092641" y="827167"/>
            <a:ext cx="0" cy="2948400"/>
          </a:xfrm>
          <a:prstGeom prst="straightConnector1">
            <a:avLst/>
          </a:prstGeom>
          <a:noFill/>
          <a:ln w="12700" cap="flat" cmpd="sng">
            <a:solidFill>
              <a:schemeClr val="lt2"/>
            </a:solidFill>
            <a:prstDash val="solid"/>
            <a:miter lim="800000"/>
            <a:headEnd type="none" w="sm" len="sm"/>
            <a:tailEnd type="none" w="sm" len="sm"/>
          </a:ln>
        </p:spPr>
      </p:cxnSp>
      <p:cxnSp>
        <p:nvCxnSpPr>
          <p:cNvPr id="7896" name="Google Shape;7896;p159"/>
          <p:cNvCxnSpPr/>
          <p:nvPr/>
        </p:nvCxnSpPr>
        <p:spPr>
          <a:xfrm>
            <a:off x="8163494" y="827167"/>
            <a:ext cx="0" cy="2948400"/>
          </a:xfrm>
          <a:prstGeom prst="straightConnector1">
            <a:avLst/>
          </a:prstGeom>
          <a:noFill/>
          <a:ln w="12700" cap="flat" cmpd="sng">
            <a:solidFill>
              <a:schemeClr val="lt2"/>
            </a:solidFill>
            <a:prstDash val="solid"/>
            <a:miter lim="800000"/>
            <a:headEnd type="none" w="sm" len="sm"/>
            <a:tailEnd type="none" w="sm" len="sm"/>
          </a:ln>
        </p:spPr>
      </p:cxnSp>
      <p:cxnSp>
        <p:nvCxnSpPr>
          <p:cNvPr id="7897" name="Google Shape;7897;p159"/>
          <p:cNvCxnSpPr/>
          <p:nvPr/>
        </p:nvCxnSpPr>
        <p:spPr>
          <a:xfrm>
            <a:off x="4092641" y="3786267"/>
            <a:ext cx="0" cy="2556000"/>
          </a:xfrm>
          <a:prstGeom prst="straightConnector1">
            <a:avLst/>
          </a:prstGeom>
          <a:noFill/>
          <a:ln w="12700" cap="flat" cmpd="sng">
            <a:solidFill>
              <a:srgbClr val="9E9E9E"/>
            </a:solidFill>
            <a:prstDash val="solid"/>
            <a:miter lim="800000"/>
            <a:headEnd type="none" w="sm" len="sm"/>
            <a:tailEnd type="none" w="sm" len="sm"/>
          </a:ln>
        </p:spPr>
      </p:cxnSp>
      <p:cxnSp>
        <p:nvCxnSpPr>
          <p:cNvPr id="7898" name="Google Shape;7898;p159"/>
          <p:cNvCxnSpPr/>
          <p:nvPr/>
        </p:nvCxnSpPr>
        <p:spPr>
          <a:xfrm>
            <a:off x="8163494" y="3786267"/>
            <a:ext cx="0" cy="2556000"/>
          </a:xfrm>
          <a:prstGeom prst="straightConnector1">
            <a:avLst/>
          </a:prstGeom>
          <a:noFill/>
          <a:ln w="12700" cap="flat" cmpd="sng">
            <a:solidFill>
              <a:srgbClr val="9E9E9E"/>
            </a:solidFill>
            <a:prstDash val="solid"/>
            <a:miter lim="800000"/>
            <a:headEnd type="none" w="sm" len="sm"/>
            <a:tailEnd type="none" w="sm" len="sm"/>
          </a:ln>
        </p:spPr>
      </p:cxnSp>
      <p:sp>
        <p:nvSpPr>
          <p:cNvPr id="7899" name="Google Shape;7899;p159"/>
          <p:cNvSpPr txBox="1"/>
          <p:nvPr/>
        </p:nvSpPr>
        <p:spPr>
          <a:xfrm>
            <a:off x="4713250" y="3075018"/>
            <a:ext cx="276550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2"/>
                </a:solidFill>
                <a:latin typeface="Lato"/>
                <a:ea typeface="Lato"/>
                <a:cs typeface="Lato"/>
                <a:sym typeface="Lato"/>
              </a:rPr>
              <a:t>Building Network</a:t>
            </a:r>
            <a:endParaRPr sz="2400" b="1">
              <a:solidFill>
                <a:schemeClr val="lt2"/>
              </a:solidFill>
              <a:latin typeface="Lato"/>
              <a:ea typeface="Lato"/>
              <a:cs typeface="Lato"/>
              <a:sym typeface="Lato"/>
            </a:endParaRPr>
          </a:p>
        </p:txBody>
      </p:sp>
      <p:sp>
        <p:nvSpPr>
          <p:cNvPr id="7900" name="Google Shape;7900;p159"/>
          <p:cNvSpPr txBox="1"/>
          <p:nvPr/>
        </p:nvSpPr>
        <p:spPr>
          <a:xfrm>
            <a:off x="8847619" y="3075018"/>
            <a:ext cx="26436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2"/>
                </a:solidFill>
                <a:latin typeface="Lato"/>
                <a:ea typeface="Lato"/>
                <a:cs typeface="Lato"/>
                <a:sym typeface="Lato"/>
              </a:rPr>
              <a:t>Review Business</a:t>
            </a:r>
            <a:endParaRPr sz="2400" b="1">
              <a:solidFill>
                <a:schemeClr val="lt2"/>
              </a:solidFill>
              <a:latin typeface="Lato"/>
              <a:ea typeface="Lato"/>
              <a:cs typeface="Lato"/>
              <a:sym typeface="Lato"/>
            </a:endParaRPr>
          </a:p>
        </p:txBody>
      </p:sp>
      <p:sp>
        <p:nvSpPr>
          <p:cNvPr id="7901" name="Google Shape;7901;p159"/>
          <p:cNvSpPr/>
          <p:nvPr/>
        </p:nvSpPr>
        <p:spPr>
          <a:xfrm>
            <a:off x="1285450" y="1292110"/>
            <a:ext cx="1582931" cy="1582931"/>
          </a:xfrm>
          <a:custGeom>
            <a:avLst/>
            <a:gdLst/>
            <a:ahLst/>
            <a:cxnLst/>
            <a:rect l="l" t="t" r="r" b="b"/>
            <a:pathLst>
              <a:path w="128" h="128" extrusionOk="0">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7902" name="Google Shape;7902;p159"/>
          <p:cNvGrpSpPr/>
          <p:nvPr/>
        </p:nvGrpSpPr>
        <p:grpSpPr>
          <a:xfrm>
            <a:off x="5247910" y="1203144"/>
            <a:ext cx="1696181" cy="1760863"/>
            <a:chOff x="5719763" y="3041650"/>
            <a:chExt cx="749300" cy="777875"/>
          </a:xfrm>
        </p:grpSpPr>
        <p:sp>
          <p:nvSpPr>
            <p:cNvPr id="7903" name="Google Shape;7903;p159"/>
            <p:cNvSpPr/>
            <p:nvPr/>
          </p:nvSpPr>
          <p:spPr>
            <a:xfrm>
              <a:off x="6035675" y="3368675"/>
              <a:ext cx="120650" cy="12065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904" name="Google Shape;7904;p159"/>
            <p:cNvSpPr/>
            <p:nvPr/>
          </p:nvSpPr>
          <p:spPr>
            <a:xfrm>
              <a:off x="6281738" y="3186113"/>
              <a:ext cx="84138" cy="84138"/>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905" name="Google Shape;7905;p159"/>
            <p:cNvSpPr/>
            <p:nvPr/>
          </p:nvSpPr>
          <p:spPr>
            <a:xfrm>
              <a:off x="5730875" y="3319463"/>
              <a:ext cx="84138" cy="8255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906" name="Google Shape;7906;p159"/>
            <p:cNvSpPr/>
            <p:nvPr/>
          </p:nvSpPr>
          <p:spPr>
            <a:xfrm>
              <a:off x="5719763" y="3041650"/>
              <a:ext cx="749300" cy="777875"/>
            </a:xfrm>
            <a:custGeom>
              <a:avLst/>
              <a:gdLst/>
              <a:ahLst/>
              <a:cxnLst/>
              <a:rect l="l" t="t" r="r" b="b"/>
              <a:pathLst>
                <a:path w="197" h="205" extrusionOk="0">
                  <a:moveTo>
                    <a:pt x="175" y="102"/>
                  </a:moveTo>
                  <a:cubicBezTo>
                    <a:pt x="175" y="102"/>
                    <a:pt x="176" y="101"/>
                    <a:pt x="176" y="101"/>
                  </a:cubicBezTo>
                  <a:cubicBezTo>
                    <a:pt x="192" y="85"/>
                    <a:pt x="197" y="70"/>
                    <a:pt x="192" y="59"/>
                  </a:cubicBezTo>
                  <a:cubicBezTo>
                    <a:pt x="190" y="54"/>
                    <a:pt x="185" y="49"/>
                    <a:pt x="174" y="46"/>
                  </a:cubicBezTo>
                  <a:cubicBezTo>
                    <a:pt x="174" y="47"/>
                    <a:pt x="174" y="48"/>
                    <a:pt x="174" y="49"/>
                  </a:cubicBezTo>
                  <a:cubicBezTo>
                    <a:pt x="174" y="51"/>
                    <a:pt x="173" y="54"/>
                    <a:pt x="172" y="56"/>
                  </a:cubicBezTo>
                  <a:cubicBezTo>
                    <a:pt x="178" y="57"/>
                    <a:pt x="181" y="60"/>
                    <a:pt x="183" y="63"/>
                  </a:cubicBezTo>
                  <a:cubicBezTo>
                    <a:pt x="186" y="70"/>
                    <a:pt x="181" y="82"/>
                    <a:pt x="169" y="94"/>
                  </a:cubicBezTo>
                  <a:cubicBezTo>
                    <a:pt x="169" y="94"/>
                    <a:pt x="168" y="95"/>
                    <a:pt x="168" y="95"/>
                  </a:cubicBezTo>
                  <a:cubicBezTo>
                    <a:pt x="160" y="89"/>
                    <a:pt x="150" y="82"/>
                    <a:pt x="140" y="76"/>
                  </a:cubicBezTo>
                  <a:cubicBezTo>
                    <a:pt x="139" y="69"/>
                    <a:pt x="138" y="62"/>
                    <a:pt x="137" y="56"/>
                  </a:cubicBezTo>
                  <a:cubicBezTo>
                    <a:pt x="140" y="55"/>
                    <a:pt x="143" y="55"/>
                    <a:pt x="146" y="54"/>
                  </a:cubicBezTo>
                  <a:cubicBezTo>
                    <a:pt x="145" y="53"/>
                    <a:pt x="145" y="51"/>
                    <a:pt x="145" y="49"/>
                  </a:cubicBezTo>
                  <a:cubicBezTo>
                    <a:pt x="145" y="47"/>
                    <a:pt x="145" y="46"/>
                    <a:pt x="145" y="44"/>
                  </a:cubicBezTo>
                  <a:cubicBezTo>
                    <a:pt x="142" y="45"/>
                    <a:pt x="138" y="45"/>
                    <a:pt x="135" y="46"/>
                  </a:cubicBezTo>
                  <a:cubicBezTo>
                    <a:pt x="133" y="41"/>
                    <a:pt x="132" y="36"/>
                    <a:pt x="130" y="31"/>
                  </a:cubicBezTo>
                  <a:cubicBezTo>
                    <a:pt x="122" y="11"/>
                    <a:pt x="111" y="0"/>
                    <a:pt x="99" y="0"/>
                  </a:cubicBezTo>
                  <a:cubicBezTo>
                    <a:pt x="86" y="0"/>
                    <a:pt x="75" y="11"/>
                    <a:pt x="67" y="31"/>
                  </a:cubicBezTo>
                  <a:cubicBezTo>
                    <a:pt x="66" y="36"/>
                    <a:pt x="64" y="41"/>
                    <a:pt x="63" y="46"/>
                  </a:cubicBezTo>
                  <a:cubicBezTo>
                    <a:pt x="55" y="45"/>
                    <a:pt x="48" y="44"/>
                    <a:pt x="41" y="44"/>
                  </a:cubicBezTo>
                  <a:cubicBezTo>
                    <a:pt x="18" y="44"/>
                    <a:pt x="9" y="52"/>
                    <a:pt x="6" y="59"/>
                  </a:cubicBezTo>
                  <a:cubicBezTo>
                    <a:pt x="4" y="63"/>
                    <a:pt x="3" y="68"/>
                    <a:pt x="4" y="73"/>
                  </a:cubicBezTo>
                  <a:cubicBezTo>
                    <a:pt x="7" y="71"/>
                    <a:pt x="10" y="69"/>
                    <a:pt x="14" y="69"/>
                  </a:cubicBezTo>
                  <a:cubicBezTo>
                    <a:pt x="14" y="67"/>
                    <a:pt x="14" y="65"/>
                    <a:pt x="15" y="63"/>
                  </a:cubicBezTo>
                  <a:cubicBezTo>
                    <a:pt x="17" y="57"/>
                    <a:pt x="27" y="54"/>
                    <a:pt x="41" y="54"/>
                  </a:cubicBezTo>
                  <a:cubicBezTo>
                    <a:pt x="47" y="54"/>
                    <a:pt x="53" y="54"/>
                    <a:pt x="61" y="56"/>
                  </a:cubicBezTo>
                  <a:cubicBezTo>
                    <a:pt x="59" y="62"/>
                    <a:pt x="58" y="69"/>
                    <a:pt x="57" y="76"/>
                  </a:cubicBezTo>
                  <a:cubicBezTo>
                    <a:pt x="47" y="82"/>
                    <a:pt x="38" y="89"/>
                    <a:pt x="30" y="95"/>
                  </a:cubicBezTo>
                  <a:cubicBezTo>
                    <a:pt x="29" y="95"/>
                    <a:pt x="29" y="94"/>
                    <a:pt x="29" y="94"/>
                  </a:cubicBezTo>
                  <a:cubicBezTo>
                    <a:pt x="28" y="93"/>
                    <a:pt x="27" y="93"/>
                    <a:pt x="27" y="92"/>
                  </a:cubicBezTo>
                  <a:cubicBezTo>
                    <a:pt x="25" y="95"/>
                    <a:pt x="22" y="97"/>
                    <a:pt x="19" y="98"/>
                  </a:cubicBezTo>
                  <a:cubicBezTo>
                    <a:pt x="19" y="99"/>
                    <a:pt x="20" y="100"/>
                    <a:pt x="21" y="101"/>
                  </a:cubicBezTo>
                  <a:cubicBezTo>
                    <a:pt x="22" y="101"/>
                    <a:pt x="22" y="102"/>
                    <a:pt x="23" y="102"/>
                  </a:cubicBezTo>
                  <a:cubicBezTo>
                    <a:pt x="22" y="103"/>
                    <a:pt x="22" y="103"/>
                    <a:pt x="21" y="104"/>
                  </a:cubicBezTo>
                  <a:cubicBezTo>
                    <a:pt x="6" y="119"/>
                    <a:pt x="0" y="134"/>
                    <a:pt x="6" y="145"/>
                  </a:cubicBezTo>
                  <a:cubicBezTo>
                    <a:pt x="9" y="152"/>
                    <a:pt x="18" y="161"/>
                    <a:pt x="41" y="161"/>
                  </a:cubicBezTo>
                  <a:cubicBezTo>
                    <a:pt x="48" y="161"/>
                    <a:pt x="55" y="160"/>
                    <a:pt x="63" y="158"/>
                  </a:cubicBezTo>
                  <a:cubicBezTo>
                    <a:pt x="64" y="164"/>
                    <a:pt x="66" y="169"/>
                    <a:pt x="67" y="173"/>
                  </a:cubicBezTo>
                  <a:cubicBezTo>
                    <a:pt x="75" y="194"/>
                    <a:pt x="86" y="205"/>
                    <a:pt x="99" y="205"/>
                  </a:cubicBezTo>
                  <a:cubicBezTo>
                    <a:pt x="106" y="205"/>
                    <a:pt x="112" y="201"/>
                    <a:pt x="118" y="194"/>
                  </a:cubicBezTo>
                  <a:cubicBezTo>
                    <a:pt x="115" y="193"/>
                    <a:pt x="112" y="191"/>
                    <a:pt x="110" y="188"/>
                  </a:cubicBezTo>
                  <a:cubicBezTo>
                    <a:pt x="106" y="193"/>
                    <a:pt x="103" y="195"/>
                    <a:pt x="99" y="195"/>
                  </a:cubicBezTo>
                  <a:cubicBezTo>
                    <a:pt x="89" y="195"/>
                    <a:pt x="79" y="180"/>
                    <a:pt x="73" y="156"/>
                  </a:cubicBezTo>
                  <a:cubicBezTo>
                    <a:pt x="81" y="154"/>
                    <a:pt x="90" y="152"/>
                    <a:pt x="99" y="148"/>
                  </a:cubicBezTo>
                  <a:cubicBezTo>
                    <a:pt x="108" y="152"/>
                    <a:pt x="116" y="154"/>
                    <a:pt x="125" y="156"/>
                  </a:cubicBezTo>
                  <a:cubicBezTo>
                    <a:pt x="124" y="160"/>
                    <a:pt x="123" y="162"/>
                    <a:pt x="122" y="165"/>
                  </a:cubicBezTo>
                  <a:cubicBezTo>
                    <a:pt x="126" y="165"/>
                    <a:pt x="129" y="167"/>
                    <a:pt x="132" y="169"/>
                  </a:cubicBezTo>
                  <a:cubicBezTo>
                    <a:pt x="133" y="165"/>
                    <a:pt x="134" y="162"/>
                    <a:pt x="135" y="158"/>
                  </a:cubicBezTo>
                  <a:cubicBezTo>
                    <a:pt x="143" y="160"/>
                    <a:pt x="150" y="161"/>
                    <a:pt x="157" y="161"/>
                  </a:cubicBezTo>
                  <a:cubicBezTo>
                    <a:pt x="157" y="161"/>
                    <a:pt x="157" y="161"/>
                    <a:pt x="157" y="161"/>
                  </a:cubicBezTo>
                  <a:cubicBezTo>
                    <a:pt x="180" y="161"/>
                    <a:pt x="189" y="152"/>
                    <a:pt x="192" y="145"/>
                  </a:cubicBezTo>
                  <a:cubicBezTo>
                    <a:pt x="197" y="134"/>
                    <a:pt x="192" y="119"/>
                    <a:pt x="176" y="104"/>
                  </a:cubicBezTo>
                  <a:cubicBezTo>
                    <a:pt x="176" y="103"/>
                    <a:pt x="175" y="103"/>
                    <a:pt x="175" y="102"/>
                  </a:cubicBezTo>
                  <a:close/>
                  <a:moveTo>
                    <a:pt x="56" y="88"/>
                  </a:moveTo>
                  <a:cubicBezTo>
                    <a:pt x="56" y="93"/>
                    <a:pt x="56" y="97"/>
                    <a:pt x="56" y="102"/>
                  </a:cubicBezTo>
                  <a:cubicBezTo>
                    <a:pt x="56" y="107"/>
                    <a:pt x="56" y="112"/>
                    <a:pt x="56" y="116"/>
                  </a:cubicBezTo>
                  <a:cubicBezTo>
                    <a:pt x="49" y="112"/>
                    <a:pt x="43" y="107"/>
                    <a:pt x="37" y="102"/>
                  </a:cubicBezTo>
                  <a:cubicBezTo>
                    <a:pt x="43" y="98"/>
                    <a:pt x="49" y="93"/>
                    <a:pt x="56" y="88"/>
                  </a:cubicBezTo>
                  <a:close/>
                  <a:moveTo>
                    <a:pt x="41" y="151"/>
                  </a:moveTo>
                  <a:cubicBezTo>
                    <a:pt x="27" y="151"/>
                    <a:pt x="17" y="147"/>
                    <a:pt x="15" y="141"/>
                  </a:cubicBezTo>
                  <a:cubicBezTo>
                    <a:pt x="11" y="134"/>
                    <a:pt x="17" y="122"/>
                    <a:pt x="30" y="109"/>
                  </a:cubicBezTo>
                  <a:cubicBezTo>
                    <a:pt x="38" y="116"/>
                    <a:pt x="47" y="122"/>
                    <a:pt x="57" y="129"/>
                  </a:cubicBezTo>
                  <a:cubicBezTo>
                    <a:pt x="58" y="136"/>
                    <a:pt x="59" y="142"/>
                    <a:pt x="61" y="149"/>
                  </a:cubicBezTo>
                  <a:cubicBezTo>
                    <a:pt x="53" y="150"/>
                    <a:pt x="47" y="151"/>
                    <a:pt x="41" y="151"/>
                  </a:cubicBezTo>
                  <a:close/>
                  <a:moveTo>
                    <a:pt x="129" y="70"/>
                  </a:moveTo>
                  <a:cubicBezTo>
                    <a:pt x="125" y="68"/>
                    <a:pt x="121" y="65"/>
                    <a:pt x="117" y="63"/>
                  </a:cubicBezTo>
                  <a:cubicBezTo>
                    <a:pt x="115" y="63"/>
                    <a:pt x="114" y="62"/>
                    <a:pt x="113" y="62"/>
                  </a:cubicBezTo>
                  <a:cubicBezTo>
                    <a:pt x="118" y="60"/>
                    <a:pt x="123" y="59"/>
                    <a:pt x="127" y="58"/>
                  </a:cubicBezTo>
                  <a:cubicBezTo>
                    <a:pt x="128" y="62"/>
                    <a:pt x="129" y="66"/>
                    <a:pt x="129" y="70"/>
                  </a:cubicBezTo>
                  <a:close/>
                  <a:moveTo>
                    <a:pt x="99" y="10"/>
                  </a:moveTo>
                  <a:cubicBezTo>
                    <a:pt x="108" y="10"/>
                    <a:pt x="119" y="24"/>
                    <a:pt x="125" y="48"/>
                  </a:cubicBezTo>
                  <a:cubicBezTo>
                    <a:pt x="116" y="50"/>
                    <a:pt x="108" y="53"/>
                    <a:pt x="99" y="56"/>
                  </a:cubicBezTo>
                  <a:cubicBezTo>
                    <a:pt x="90" y="53"/>
                    <a:pt x="81" y="50"/>
                    <a:pt x="73" y="48"/>
                  </a:cubicBezTo>
                  <a:cubicBezTo>
                    <a:pt x="79" y="24"/>
                    <a:pt x="89" y="10"/>
                    <a:pt x="99" y="10"/>
                  </a:cubicBezTo>
                  <a:close/>
                  <a:moveTo>
                    <a:pt x="70" y="58"/>
                  </a:moveTo>
                  <a:cubicBezTo>
                    <a:pt x="75" y="59"/>
                    <a:pt x="80" y="60"/>
                    <a:pt x="85" y="62"/>
                  </a:cubicBezTo>
                  <a:cubicBezTo>
                    <a:pt x="83" y="62"/>
                    <a:pt x="82" y="63"/>
                    <a:pt x="81" y="63"/>
                  </a:cubicBezTo>
                  <a:cubicBezTo>
                    <a:pt x="77" y="65"/>
                    <a:pt x="72" y="68"/>
                    <a:pt x="68" y="70"/>
                  </a:cubicBezTo>
                  <a:cubicBezTo>
                    <a:pt x="69" y="66"/>
                    <a:pt x="70" y="62"/>
                    <a:pt x="70" y="58"/>
                  </a:cubicBezTo>
                  <a:close/>
                  <a:moveTo>
                    <a:pt x="70" y="147"/>
                  </a:moveTo>
                  <a:cubicBezTo>
                    <a:pt x="70" y="143"/>
                    <a:pt x="69" y="139"/>
                    <a:pt x="68" y="135"/>
                  </a:cubicBezTo>
                  <a:cubicBezTo>
                    <a:pt x="72" y="137"/>
                    <a:pt x="77" y="139"/>
                    <a:pt x="81" y="141"/>
                  </a:cubicBezTo>
                  <a:cubicBezTo>
                    <a:pt x="82" y="142"/>
                    <a:pt x="83" y="142"/>
                    <a:pt x="85" y="143"/>
                  </a:cubicBezTo>
                  <a:cubicBezTo>
                    <a:pt x="80" y="144"/>
                    <a:pt x="75" y="146"/>
                    <a:pt x="70" y="147"/>
                  </a:cubicBezTo>
                  <a:close/>
                  <a:moveTo>
                    <a:pt x="127" y="147"/>
                  </a:moveTo>
                  <a:cubicBezTo>
                    <a:pt x="123" y="146"/>
                    <a:pt x="118" y="144"/>
                    <a:pt x="113" y="143"/>
                  </a:cubicBezTo>
                  <a:cubicBezTo>
                    <a:pt x="114" y="142"/>
                    <a:pt x="115" y="142"/>
                    <a:pt x="117" y="141"/>
                  </a:cubicBezTo>
                  <a:cubicBezTo>
                    <a:pt x="121" y="139"/>
                    <a:pt x="125" y="137"/>
                    <a:pt x="129" y="135"/>
                  </a:cubicBezTo>
                  <a:cubicBezTo>
                    <a:pt x="129" y="139"/>
                    <a:pt x="128" y="143"/>
                    <a:pt x="127" y="147"/>
                  </a:cubicBezTo>
                  <a:close/>
                  <a:moveTo>
                    <a:pt x="131" y="123"/>
                  </a:moveTo>
                  <a:cubicBezTo>
                    <a:pt x="125" y="126"/>
                    <a:pt x="119" y="129"/>
                    <a:pt x="113" y="132"/>
                  </a:cubicBezTo>
                  <a:cubicBezTo>
                    <a:pt x="108" y="134"/>
                    <a:pt x="103" y="136"/>
                    <a:pt x="99" y="138"/>
                  </a:cubicBezTo>
                  <a:cubicBezTo>
                    <a:pt x="94" y="136"/>
                    <a:pt x="90" y="134"/>
                    <a:pt x="85" y="132"/>
                  </a:cubicBezTo>
                  <a:cubicBezTo>
                    <a:pt x="79" y="129"/>
                    <a:pt x="73" y="126"/>
                    <a:pt x="67" y="123"/>
                  </a:cubicBezTo>
                  <a:cubicBezTo>
                    <a:pt x="66" y="116"/>
                    <a:pt x="66" y="109"/>
                    <a:pt x="66" y="102"/>
                  </a:cubicBezTo>
                  <a:cubicBezTo>
                    <a:pt x="66" y="95"/>
                    <a:pt x="66" y="88"/>
                    <a:pt x="67" y="82"/>
                  </a:cubicBezTo>
                  <a:cubicBezTo>
                    <a:pt x="73" y="79"/>
                    <a:pt x="79" y="76"/>
                    <a:pt x="85" y="73"/>
                  </a:cubicBezTo>
                  <a:cubicBezTo>
                    <a:pt x="90" y="70"/>
                    <a:pt x="94" y="68"/>
                    <a:pt x="99" y="67"/>
                  </a:cubicBezTo>
                  <a:cubicBezTo>
                    <a:pt x="103" y="68"/>
                    <a:pt x="108" y="70"/>
                    <a:pt x="113" y="73"/>
                  </a:cubicBezTo>
                  <a:cubicBezTo>
                    <a:pt x="119" y="76"/>
                    <a:pt x="125" y="79"/>
                    <a:pt x="131" y="82"/>
                  </a:cubicBezTo>
                  <a:cubicBezTo>
                    <a:pt x="131" y="88"/>
                    <a:pt x="131" y="95"/>
                    <a:pt x="131" y="102"/>
                  </a:cubicBezTo>
                  <a:cubicBezTo>
                    <a:pt x="131" y="109"/>
                    <a:pt x="131" y="116"/>
                    <a:pt x="131" y="123"/>
                  </a:cubicBezTo>
                  <a:close/>
                  <a:moveTo>
                    <a:pt x="141" y="88"/>
                  </a:moveTo>
                  <a:cubicBezTo>
                    <a:pt x="148" y="93"/>
                    <a:pt x="155" y="98"/>
                    <a:pt x="160" y="102"/>
                  </a:cubicBezTo>
                  <a:cubicBezTo>
                    <a:pt x="154" y="107"/>
                    <a:pt x="148" y="112"/>
                    <a:pt x="141" y="116"/>
                  </a:cubicBezTo>
                  <a:cubicBezTo>
                    <a:pt x="141" y="112"/>
                    <a:pt x="141" y="107"/>
                    <a:pt x="141" y="102"/>
                  </a:cubicBezTo>
                  <a:cubicBezTo>
                    <a:pt x="141" y="97"/>
                    <a:pt x="141" y="93"/>
                    <a:pt x="141" y="88"/>
                  </a:cubicBezTo>
                  <a:close/>
                  <a:moveTo>
                    <a:pt x="183" y="141"/>
                  </a:moveTo>
                  <a:cubicBezTo>
                    <a:pt x="180" y="147"/>
                    <a:pt x="171" y="151"/>
                    <a:pt x="157" y="151"/>
                  </a:cubicBezTo>
                  <a:cubicBezTo>
                    <a:pt x="157" y="151"/>
                    <a:pt x="157" y="151"/>
                    <a:pt x="157" y="151"/>
                  </a:cubicBezTo>
                  <a:cubicBezTo>
                    <a:pt x="151" y="151"/>
                    <a:pt x="144" y="150"/>
                    <a:pt x="137" y="149"/>
                  </a:cubicBezTo>
                  <a:cubicBezTo>
                    <a:pt x="138" y="142"/>
                    <a:pt x="139" y="136"/>
                    <a:pt x="140" y="129"/>
                  </a:cubicBezTo>
                  <a:cubicBezTo>
                    <a:pt x="150" y="122"/>
                    <a:pt x="160" y="116"/>
                    <a:pt x="168" y="109"/>
                  </a:cubicBezTo>
                  <a:cubicBezTo>
                    <a:pt x="181" y="122"/>
                    <a:pt x="186" y="134"/>
                    <a:pt x="183" y="14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907" name="Google Shape;7907;p159"/>
            <p:cNvSpPr/>
            <p:nvPr/>
          </p:nvSpPr>
          <p:spPr>
            <a:xfrm>
              <a:off x="6142038" y="3683000"/>
              <a:ext cx="84138" cy="84138"/>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7908" name="Google Shape;7908;p159"/>
          <p:cNvGrpSpPr/>
          <p:nvPr/>
        </p:nvGrpSpPr>
        <p:grpSpPr>
          <a:xfrm>
            <a:off x="9426011" y="1342586"/>
            <a:ext cx="1486888" cy="1481978"/>
            <a:chOff x="3237347" y="1144829"/>
            <a:chExt cx="400024" cy="398703"/>
          </a:xfrm>
        </p:grpSpPr>
        <p:sp>
          <p:nvSpPr>
            <p:cNvPr id="7909" name="Google Shape;7909;p159"/>
            <p:cNvSpPr/>
            <p:nvPr/>
          </p:nvSpPr>
          <p:spPr>
            <a:xfrm>
              <a:off x="3237347" y="1144829"/>
              <a:ext cx="400024" cy="398703"/>
            </a:xfrm>
            <a:custGeom>
              <a:avLst/>
              <a:gdLst/>
              <a:ahLst/>
              <a:cxnLst/>
              <a:rect l="l" t="t" r="r" b="b"/>
              <a:pathLst>
                <a:path w="128" h="128" extrusionOk="0">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7910" name="Google Shape;7910;p159"/>
            <p:cNvSpPr/>
            <p:nvPr/>
          </p:nvSpPr>
          <p:spPr>
            <a:xfrm>
              <a:off x="3399733" y="1206880"/>
              <a:ext cx="93735" cy="93735"/>
            </a:xfrm>
            <a:custGeom>
              <a:avLst/>
              <a:gdLst/>
              <a:ahLst/>
              <a:cxnLst/>
              <a:rect l="l" t="t" r="r" b="b"/>
              <a:pathLst>
                <a:path w="30" h="30" extrusionOk="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78"/>
                                        </p:tgtEl>
                                        <p:attrNameLst>
                                          <p:attrName>style.visibility</p:attrName>
                                        </p:attrNameLst>
                                      </p:cBhvr>
                                      <p:to>
                                        <p:strVal val="visible"/>
                                      </p:to>
                                    </p:set>
                                    <p:animEffect transition="in" filter="fade">
                                      <p:cBhvr>
                                        <p:cTn id="7" dur="500"/>
                                        <p:tgtEl>
                                          <p:spTgt spid="78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93"/>
                                        </p:tgtEl>
                                        <p:attrNameLst>
                                          <p:attrName>style.visibility</p:attrName>
                                        </p:attrNameLst>
                                      </p:cBhvr>
                                      <p:to>
                                        <p:strVal val="visible"/>
                                      </p:to>
                                    </p:set>
                                    <p:animEffect transition="in" filter="fade">
                                      <p:cBhvr>
                                        <p:cTn id="11" dur="500"/>
                                        <p:tgtEl>
                                          <p:spTgt spid="789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95"/>
                                        </p:tgtEl>
                                        <p:attrNameLst>
                                          <p:attrName>style.visibility</p:attrName>
                                        </p:attrNameLst>
                                      </p:cBhvr>
                                      <p:to>
                                        <p:strVal val="visible"/>
                                      </p:to>
                                    </p:set>
                                    <p:animEffect transition="in" filter="fade">
                                      <p:cBhvr>
                                        <p:cTn id="15" dur="500"/>
                                        <p:tgtEl>
                                          <p:spTgt spid="7895"/>
                                        </p:tgtEl>
                                      </p:cBhvr>
                                    </p:animEffect>
                                  </p:childTnLst>
                                </p:cTn>
                              </p:par>
                              <p:par>
                                <p:cTn id="16" presetID="10" presetClass="entr" presetSubtype="0" fill="hold" nodeType="withEffect">
                                  <p:stCondLst>
                                    <p:cond delay="0"/>
                                  </p:stCondLst>
                                  <p:childTnLst>
                                    <p:set>
                                      <p:cBhvr>
                                        <p:cTn id="17" dur="1" fill="hold">
                                          <p:stCondLst>
                                            <p:cond delay="0"/>
                                          </p:stCondLst>
                                        </p:cTn>
                                        <p:tgtEl>
                                          <p:spTgt spid="7896"/>
                                        </p:tgtEl>
                                        <p:attrNameLst>
                                          <p:attrName>style.visibility</p:attrName>
                                        </p:attrNameLst>
                                      </p:cBhvr>
                                      <p:to>
                                        <p:strVal val="visible"/>
                                      </p:to>
                                    </p:set>
                                    <p:animEffect transition="in" filter="fade">
                                      <p:cBhvr>
                                        <p:cTn id="18" dur="500"/>
                                        <p:tgtEl>
                                          <p:spTgt spid="789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897"/>
                                        </p:tgtEl>
                                        <p:attrNameLst>
                                          <p:attrName>style.visibility</p:attrName>
                                        </p:attrNameLst>
                                      </p:cBhvr>
                                      <p:to>
                                        <p:strVal val="visible"/>
                                      </p:to>
                                    </p:set>
                                    <p:animEffect transition="in" filter="fade">
                                      <p:cBhvr>
                                        <p:cTn id="22" dur="500"/>
                                        <p:tgtEl>
                                          <p:spTgt spid="7897"/>
                                        </p:tgtEl>
                                      </p:cBhvr>
                                    </p:animEffect>
                                  </p:childTnLst>
                                </p:cTn>
                              </p:par>
                              <p:par>
                                <p:cTn id="23" presetID="10" presetClass="entr" presetSubtype="0" fill="hold" nodeType="withEffect">
                                  <p:stCondLst>
                                    <p:cond delay="0"/>
                                  </p:stCondLst>
                                  <p:childTnLst>
                                    <p:set>
                                      <p:cBhvr>
                                        <p:cTn id="24" dur="1" fill="hold">
                                          <p:stCondLst>
                                            <p:cond delay="0"/>
                                          </p:stCondLst>
                                        </p:cTn>
                                        <p:tgtEl>
                                          <p:spTgt spid="7898"/>
                                        </p:tgtEl>
                                        <p:attrNameLst>
                                          <p:attrName>style.visibility</p:attrName>
                                        </p:attrNameLst>
                                      </p:cBhvr>
                                      <p:to>
                                        <p:strVal val="visible"/>
                                      </p:to>
                                    </p:set>
                                    <p:animEffect transition="in" filter="fade">
                                      <p:cBhvr>
                                        <p:cTn id="25" dur="500"/>
                                        <p:tgtEl>
                                          <p:spTgt spid="7898"/>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7880"/>
                                        </p:tgtEl>
                                        <p:attrNameLst>
                                          <p:attrName>style.visibility</p:attrName>
                                        </p:attrNameLst>
                                      </p:cBhvr>
                                      <p:to>
                                        <p:strVal val="visible"/>
                                      </p:to>
                                    </p:set>
                                    <p:animEffect transition="in" filter="fade">
                                      <p:cBhvr>
                                        <p:cTn id="29" dur="750"/>
                                        <p:tgtEl>
                                          <p:spTgt spid="7880"/>
                                        </p:tgtEl>
                                      </p:cBhvr>
                                    </p:animEffect>
                                  </p:childTnLst>
                                </p:cTn>
                              </p:par>
                            </p:childTnLst>
                          </p:cTn>
                        </p:par>
                        <p:par>
                          <p:cTn id="30" fill="hold">
                            <p:stCondLst>
                              <p:cond delay="2750"/>
                            </p:stCondLst>
                            <p:childTnLst>
                              <p:par>
                                <p:cTn id="31" presetID="10" presetClass="entr" presetSubtype="0" fill="hold" nodeType="afterEffect">
                                  <p:stCondLst>
                                    <p:cond delay="0"/>
                                  </p:stCondLst>
                                  <p:childTnLst>
                                    <p:set>
                                      <p:cBhvr>
                                        <p:cTn id="32" dur="1" fill="hold">
                                          <p:stCondLst>
                                            <p:cond delay="0"/>
                                          </p:stCondLst>
                                        </p:cTn>
                                        <p:tgtEl>
                                          <p:spTgt spid="7883"/>
                                        </p:tgtEl>
                                        <p:attrNameLst>
                                          <p:attrName>style.visibility</p:attrName>
                                        </p:attrNameLst>
                                      </p:cBhvr>
                                      <p:to>
                                        <p:strVal val="visible"/>
                                      </p:to>
                                    </p:set>
                                    <p:animEffect transition="in" filter="fade">
                                      <p:cBhvr>
                                        <p:cTn id="33" dur="750"/>
                                        <p:tgtEl>
                                          <p:spTgt spid="7883"/>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7901"/>
                                        </p:tgtEl>
                                        <p:attrNameLst>
                                          <p:attrName>style.visibility</p:attrName>
                                        </p:attrNameLst>
                                      </p:cBhvr>
                                      <p:to>
                                        <p:strVal val="visible"/>
                                      </p:to>
                                    </p:set>
                                    <p:anim calcmode="lin" valueType="num">
                                      <p:cBhvr additive="base">
                                        <p:cTn id="37" dur="500"/>
                                        <p:tgtEl>
                                          <p:spTgt spid="7901"/>
                                        </p:tgtEl>
                                        <p:attrNameLst>
                                          <p:attrName>ppt_w</p:attrName>
                                        </p:attrNameLst>
                                      </p:cBhvr>
                                      <p:tavLst>
                                        <p:tav tm="0">
                                          <p:val>
                                            <p:strVal val="0"/>
                                          </p:val>
                                        </p:tav>
                                        <p:tav tm="100000">
                                          <p:val>
                                            <p:strVal val="#ppt_w"/>
                                          </p:val>
                                        </p:tav>
                                      </p:tavLst>
                                    </p:anim>
                                    <p:anim calcmode="lin" valueType="num">
                                      <p:cBhvr additive="base">
                                        <p:cTn id="38" dur="500"/>
                                        <p:tgtEl>
                                          <p:spTgt spid="7901"/>
                                        </p:tgtEl>
                                        <p:attrNameLst>
                                          <p:attrName>ppt_h</p:attrName>
                                        </p:attrNameLst>
                                      </p:cBhvr>
                                      <p:tavLst>
                                        <p:tav tm="0">
                                          <p:val>
                                            <p:strVal val="0"/>
                                          </p:val>
                                        </p:tav>
                                        <p:tav tm="100000">
                                          <p:val>
                                            <p:strVal val="#ppt_h"/>
                                          </p:val>
                                        </p:tav>
                                      </p:tavLst>
                                    </p:anim>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7894"/>
                                        </p:tgtEl>
                                        <p:attrNameLst>
                                          <p:attrName>style.visibility</p:attrName>
                                        </p:attrNameLst>
                                      </p:cBhvr>
                                      <p:to>
                                        <p:strVal val="visible"/>
                                      </p:to>
                                    </p:set>
                                    <p:animEffect transition="in" filter="fade">
                                      <p:cBhvr>
                                        <p:cTn id="42" dur="500"/>
                                        <p:tgtEl>
                                          <p:spTgt spid="7894"/>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7885"/>
                                        </p:tgtEl>
                                        <p:attrNameLst>
                                          <p:attrName>style.visibility</p:attrName>
                                        </p:attrNameLst>
                                      </p:cBhvr>
                                      <p:to>
                                        <p:strVal val="visible"/>
                                      </p:to>
                                    </p:set>
                                    <p:animEffect transition="in" filter="fade">
                                      <p:cBhvr>
                                        <p:cTn id="46" dur="750"/>
                                        <p:tgtEl>
                                          <p:spTgt spid="7885"/>
                                        </p:tgtEl>
                                      </p:cBhvr>
                                    </p:animEffect>
                                  </p:childTnLst>
                                </p:cTn>
                              </p:par>
                            </p:childTnLst>
                          </p:cTn>
                        </p:par>
                        <p:par>
                          <p:cTn id="47" fill="hold">
                            <p:stCondLst>
                              <p:cond delay="5250"/>
                            </p:stCondLst>
                            <p:childTnLst>
                              <p:par>
                                <p:cTn id="48" presetID="10" presetClass="entr" presetSubtype="0" fill="hold" nodeType="afterEffect">
                                  <p:stCondLst>
                                    <p:cond delay="0"/>
                                  </p:stCondLst>
                                  <p:childTnLst>
                                    <p:set>
                                      <p:cBhvr>
                                        <p:cTn id="49" dur="1" fill="hold">
                                          <p:stCondLst>
                                            <p:cond delay="0"/>
                                          </p:stCondLst>
                                        </p:cTn>
                                        <p:tgtEl>
                                          <p:spTgt spid="7890"/>
                                        </p:tgtEl>
                                        <p:attrNameLst>
                                          <p:attrName>style.visibility</p:attrName>
                                        </p:attrNameLst>
                                      </p:cBhvr>
                                      <p:to>
                                        <p:strVal val="visible"/>
                                      </p:to>
                                    </p:set>
                                    <p:animEffect transition="in" filter="fade">
                                      <p:cBhvr>
                                        <p:cTn id="50" dur="750"/>
                                        <p:tgtEl>
                                          <p:spTgt spid="7890"/>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7881"/>
                                        </p:tgtEl>
                                        <p:attrNameLst>
                                          <p:attrName>style.visibility</p:attrName>
                                        </p:attrNameLst>
                                      </p:cBhvr>
                                      <p:to>
                                        <p:strVal val="visible"/>
                                      </p:to>
                                    </p:set>
                                    <p:animEffect transition="in" filter="fade">
                                      <p:cBhvr>
                                        <p:cTn id="54" dur="750"/>
                                        <p:tgtEl>
                                          <p:spTgt spid="7881"/>
                                        </p:tgtEl>
                                      </p:cBhvr>
                                    </p:animEffect>
                                  </p:childTnLst>
                                </p:cTn>
                              </p:par>
                            </p:childTnLst>
                          </p:cTn>
                        </p:par>
                        <p:par>
                          <p:cTn id="55" fill="hold">
                            <p:stCondLst>
                              <p:cond delay="6750"/>
                            </p:stCondLst>
                            <p:childTnLst>
                              <p:par>
                                <p:cTn id="56" presetID="10" presetClass="entr" presetSubtype="0" fill="hold" nodeType="afterEffect">
                                  <p:stCondLst>
                                    <p:cond delay="0"/>
                                  </p:stCondLst>
                                  <p:childTnLst>
                                    <p:set>
                                      <p:cBhvr>
                                        <p:cTn id="57" dur="1" fill="hold">
                                          <p:stCondLst>
                                            <p:cond delay="0"/>
                                          </p:stCondLst>
                                        </p:cTn>
                                        <p:tgtEl>
                                          <p:spTgt spid="7886"/>
                                        </p:tgtEl>
                                        <p:attrNameLst>
                                          <p:attrName>style.visibility</p:attrName>
                                        </p:attrNameLst>
                                      </p:cBhvr>
                                      <p:to>
                                        <p:strVal val="visible"/>
                                      </p:to>
                                    </p:set>
                                    <p:animEffect transition="in" filter="fade">
                                      <p:cBhvr>
                                        <p:cTn id="58" dur="750"/>
                                        <p:tgtEl>
                                          <p:spTgt spid="7886"/>
                                        </p:tgtEl>
                                      </p:cBhvr>
                                    </p:animEffect>
                                  </p:childTnLst>
                                </p:cTn>
                              </p:par>
                            </p:childTnLst>
                          </p:cTn>
                        </p:par>
                        <p:par>
                          <p:cTn id="59" fill="hold">
                            <p:stCondLst>
                              <p:cond delay="7500"/>
                            </p:stCondLst>
                            <p:childTnLst>
                              <p:par>
                                <p:cTn id="60" presetID="23" presetClass="entr" presetSubtype="16" fill="hold" nodeType="afterEffect">
                                  <p:stCondLst>
                                    <p:cond delay="0"/>
                                  </p:stCondLst>
                                  <p:childTnLst>
                                    <p:set>
                                      <p:cBhvr>
                                        <p:cTn id="61" dur="1" fill="hold">
                                          <p:stCondLst>
                                            <p:cond delay="0"/>
                                          </p:stCondLst>
                                        </p:cTn>
                                        <p:tgtEl>
                                          <p:spTgt spid="7902"/>
                                        </p:tgtEl>
                                        <p:attrNameLst>
                                          <p:attrName>style.visibility</p:attrName>
                                        </p:attrNameLst>
                                      </p:cBhvr>
                                      <p:to>
                                        <p:strVal val="visible"/>
                                      </p:to>
                                    </p:set>
                                    <p:anim calcmode="lin" valueType="num">
                                      <p:cBhvr additive="base">
                                        <p:cTn id="62" dur="500"/>
                                        <p:tgtEl>
                                          <p:spTgt spid="7902"/>
                                        </p:tgtEl>
                                        <p:attrNameLst>
                                          <p:attrName>ppt_w</p:attrName>
                                        </p:attrNameLst>
                                      </p:cBhvr>
                                      <p:tavLst>
                                        <p:tav tm="0">
                                          <p:val>
                                            <p:strVal val="0"/>
                                          </p:val>
                                        </p:tav>
                                        <p:tav tm="100000">
                                          <p:val>
                                            <p:strVal val="#ppt_w"/>
                                          </p:val>
                                        </p:tav>
                                      </p:tavLst>
                                    </p:anim>
                                    <p:anim calcmode="lin" valueType="num">
                                      <p:cBhvr additive="base">
                                        <p:cTn id="63" dur="500"/>
                                        <p:tgtEl>
                                          <p:spTgt spid="7902"/>
                                        </p:tgtEl>
                                        <p:attrNameLst>
                                          <p:attrName>ppt_h</p:attrName>
                                        </p:attrNameLst>
                                      </p:cBhvr>
                                      <p:tavLst>
                                        <p:tav tm="0">
                                          <p:val>
                                            <p:strVal val="0"/>
                                          </p:val>
                                        </p:tav>
                                        <p:tav tm="100000">
                                          <p:val>
                                            <p:strVal val="#ppt_h"/>
                                          </p:val>
                                        </p:tav>
                                      </p:tavLst>
                                    </p:anim>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7899"/>
                                        </p:tgtEl>
                                        <p:attrNameLst>
                                          <p:attrName>style.visibility</p:attrName>
                                        </p:attrNameLst>
                                      </p:cBhvr>
                                      <p:to>
                                        <p:strVal val="visible"/>
                                      </p:to>
                                    </p:set>
                                    <p:animEffect transition="in" filter="fade">
                                      <p:cBhvr>
                                        <p:cTn id="67" dur="500"/>
                                        <p:tgtEl>
                                          <p:spTgt spid="7899"/>
                                        </p:tgtEl>
                                      </p:cBhvr>
                                    </p:animEffect>
                                  </p:childTnLst>
                                </p:cTn>
                              </p:par>
                            </p:childTnLst>
                          </p:cTn>
                        </p:par>
                        <p:par>
                          <p:cTn id="68" fill="hold">
                            <p:stCondLst>
                              <p:cond delay="8500"/>
                            </p:stCondLst>
                            <p:childTnLst>
                              <p:par>
                                <p:cTn id="69" presetID="10" presetClass="entr" presetSubtype="0" fill="hold" nodeType="afterEffect">
                                  <p:stCondLst>
                                    <p:cond delay="0"/>
                                  </p:stCondLst>
                                  <p:childTnLst>
                                    <p:set>
                                      <p:cBhvr>
                                        <p:cTn id="70" dur="1" fill="hold">
                                          <p:stCondLst>
                                            <p:cond delay="0"/>
                                          </p:stCondLst>
                                        </p:cTn>
                                        <p:tgtEl>
                                          <p:spTgt spid="7888"/>
                                        </p:tgtEl>
                                        <p:attrNameLst>
                                          <p:attrName>style.visibility</p:attrName>
                                        </p:attrNameLst>
                                      </p:cBhvr>
                                      <p:to>
                                        <p:strVal val="visible"/>
                                      </p:to>
                                    </p:set>
                                    <p:animEffect transition="in" filter="fade">
                                      <p:cBhvr>
                                        <p:cTn id="71" dur="750"/>
                                        <p:tgtEl>
                                          <p:spTgt spid="7888"/>
                                        </p:tgtEl>
                                      </p:cBhvr>
                                    </p:animEffect>
                                  </p:childTnLst>
                                </p:cTn>
                              </p:par>
                            </p:childTnLst>
                          </p:cTn>
                        </p:par>
                        <p:par>
                          <p:cTn id="72" fill="hold">
                            <p:stCondLst>
                              <p:cond delay="9250"/>
                            </p:stCondLst>
                            <p:childTnLst>
                              <p:par>
                                <p:cTn id="73" presetID="10" presetClass="entr" presetSubtype="0" fill="hold" nodeType="afterEffect">
                                  <p:stCondLst>
                                    <p:cond delay="0"/>
                                  </p:stCondLst>
                                  <p:childTnLst>
                                    <p:set>
                                      <p:cBhvr>
                                        <p:cTn id="74" dur="1" fill="hold">
                                          <p:stCondLst>
                                            <p:cond delay="0"/>
                                          </p:stCondLst>
                                        </p:cTn>
                                        <p:tgtEl>
                                          <p:spTgt spid="7891"/>
                                        </p:tgtEl>
                                        <p:attrNameLst>
                                          <p:attrName>style.visibility</p:attrName>
                                        </p:attrNameLst>
                                      </p:cBhvr>
                                      <p:to>
                                        <p:strVal val="visible"/>
                                      </p:to>
                                    </p:set>
                                    <p:animEffect transition="in" filter="fade">
                                      <p:cBhvr>
                                        <p:cTn id="75" dur="750"/>
                                        <p:tgtEl>
                                          <p:spTgt spid="7891"/>
                                        </p:tgtEl>
                                      </p:cBhvr>
                                    </p:animEffect>
                                  </p:childTnLst>
                                </p:cTn>
                              </p:par>
                            </p:childTnLst>
                          </p:cTn>
                        </p:par>
                        <p:par>
                          <p:cTn id="76" fill="hold">
                            <p:stCondLst>
                              <p:cond delay="10000"/>
                            </p:stCondLst>
                            <p:childTnLst>
                              <p:par>
                                <p:cTn id="77" presetID="10" presetClass="entr" presetSubtype="0" fill="hold" nodeType="afterEffect">
                                  <p:stCondLst>
                                    <p:cond delay="0"/>
                                  </p:stCondLst>
                                  <p:childTnLst>
                                    <p:set>
                                      <p:cBhvr>
                                        <p:cTn id="78" dur="1" fill="hold">
                                          <p:stCondLst>
                                            <p:cond delay="0"/>
                                          </p:stCondLst>
                                        </p:cTn>
                                        <p:tgtEl>
                                          <p:spTgt spid="7882"/>
                                        </p:tgtEl>
                                        <p:attrNameLst>
                                          <p:attrName>style.visibility</p:attrName>
                                        </p:attrNameLst>
                                      </p:cBhvr>
                                      <p:to>
                                        <p:strVal val="visible"/>
                                      </p:to>
                                    </p:set>
                                    <p:animEffect transition="in" filter="fade">
                                      <p:cBhvr>
                                        <p:cTn id="79" dur="750"/>
                                        <p:tgtEl>
                                          <p:spTgt spid="7882"/>
                                        </p:tgtEl>
                                      </p:cBhvr>
                                    </p:animEffect>
                                  </p:childTnLst>
                                </p:cTn>
                              </p:par>
                            </p:childTnLst>
                          </p:cTn>
                        </p:par>
                        <p:par>
                          <p:cTn id="80" fill="hold">
                            <p:stCondLst>
                              <p:cond delay="10750"/>
                            </p:stCondLst>
                            <p:childTnLst>
                              <p:par>
                                <p:cTn id="81" presetID="10" presetClass="entr" presetSubtype="0" fill="hold" nodeType="afterEffect">
                                  <p:stCondLst>
                                    <p:cond delay="0"/>
                                  </p:stCondLst>
                                  <p:childTnLst>
                                    <p:set>
                                      <p:cBhvr>
                                        <p:cTn id="82" dur="1" fill="hold">
                                          <p:stCondLst>
                                            <p:cond delay="0"/>
                                          </p:stCondLst>
                                        </p:cTn>
                                        <p:tgtEl>
                                          <p:spTgt spid="7884"/>
                                        </p:tgtEl>
                                        <p:attrNameLst>
                                          <p:attrName>style.visibility</p:attrName>
                                        </p:attrNameLst>
                                      </p:cBhvr>
                                      <p:to>
                                        <p:strVal val="visible"/>
                                      </p:to>
                                    </p:set>
                                    <p:animEffect transition="in" filter="fade">
                                      <p:cBhvr>
                                        <p:cTn id="83" dur="750"/>
                                        <p:tgtEl>
                                          <p:spTgt spid="7884"/>
                                        </p:tgtEl>
                                      </p:cBhvr>
                                    </p:animEffect>
                                  </p:childTnLst>
                                </p:cTn>
                              </p:par>
                            </p:childTnLst>
                          </p:cTn>
                        </p:par>
                        <p:par>
                          <p:cTn id="84" fill="hold">
                            <p:stCondLst>
                              <p:cond delay="11500"/>
                            </p:stCondLst>
                            <p:childTnLst>
                              <p:par>
                                <p:cTn id="85" presetID="23" presetClass="entr" presetSubtype="16" fill="hold" nodeType="afterEffect">
                                  <p:stCondLst>
                                    <p:cond delay="0"/>
                                  </p:stCondLst>
                                  <p:childTnLst>
                                    <p:set>
                                      <p:cBhvr>
                                        <p:cTn id="86" dur="1" fill="hold">
                                          <p:stCondLst>
                                            <p:cond delay="0"/>
                                          </p:stCondLst>
                                        </p:cTn>
                                        <p:tgtEl>
                                          <p:spTgt spid="7908"/>
                                        </p:tgtEl>
                                        <p:attrNameLst>
                                          <p:attrName>style.visibility</p:attrName>
                                        </p:attrNameLst>
                                      </p:cBhvr>
                                      <p:to>
                                        <p:strVal val="visible"/>
                                      </p:to>
                                    </p:set>
                                    <p:anim calcmode="lin" valueType="num">
                                      <p:cBhvr additive="base">
                                        <p:cTn id="87" dur="500"/>
                                        <p:tgtEl>
                                          <p:spTgt spid="7908"/>
                                        </p:tgtEl>
                                        <p:attrNameLst>
                                          <p:attrName>ppt_w</p:attrName>
                                        </p:attrNameLst>
                                      </p:cBhvr>
                                      <p:tavLst>
                                        <p:tav tm="0">
                                          <p:val>
                                            <p:strVal val="0"/>
                                          </p:val>
                                        </p:tav>
                                        <p:tav tm="100000">
                                          <p:val>
                                            <p:strVal val="#ppt_w"/>
                                          </p:val>
                                        </p:tav>
                                      </p:tavLst>
                                    </p:anim>
                                    <p:anim calcmode="lin" valueType="num">
                                      <p:cBhvr additive="base">
                                        <p:cTn id="88" dur="500"/>
                                        <p:tgtEl>
                                          <p:spTgt spid="7908"/>
                                        </p:tgtEl>
                                        <p:attrNameLst>
                                          <p:attrName>ppt_h</p:attrName>
                                        </p:attrNameLst>
                                      </p:cBhvr>
                                      <p:tavLst>
                                        <p:tav tm="0">
                                          <p:val>
                                            <p:strVal val="0"/>
                                          </p:val>
                                        </p:tav>
                                        <p:tav tm="100000">
                                          <p:val>
                                            <p:strVal val="#ppt_h"/>
                                          </p:val>
                                        </p:tav>
                                      </p:tavLst>
                                    </p:anim>
                                  </p:childTnLst>
                                </p:cTn>
                              </p:par>
                            </p:childTnLst>
                          </p:cTn>
                        </p:par>
                        <p:par>
                          <p:cTn id="89" fill="hold">
                            <p:stCondLst>
                              <p:cond delay="12000"/>
                            </p:stCondLst>
                            <p:childTnLst>
                              <p:par>
                                <p:cTn id="90" presetID="10" presetClass="entr" presetSubtype="0" fill="hold" nodeType="afterEffect">
                                  <p:stCondLst>
                                    <p:cond delay="0"/>
                                  </p:stCondLst>
                                  <p:childTnLst>
                                    <p:set>
                                      <p:cBhvr>
                                        <p:cTn id="91" dur="1" fill="hold">
                                          <p:stCondLst>
                                            <p:cond delay="0"/>
                                          </p:stCondLst>
                                        </p:cTn>
                                        <p:tgtEl>
                                          <p:spTgt spid="7900"/>
                                        </p:tgtEl>
                                        <p:attrNameLst>
                                          <p:attrName>style.visibility</p:attrName>
                                        </p:attrNameLst>
                                      </p:cBhvr>
                                      <p:to>
                                        <p:strVal val="visible"/>
                                      </p:to>
                                    </p:set>
                                    <p:animEffect transition="in" filter="fade">
                                      <p:cBhvr>
                                        <p:cTn id="92" dur="500"/>
                                        <p:tgtEl>
                                          <p:spTgt spid="7900"/>
                                        </p:tgtEl>
                                      </p:cBhvr>
                                    </p:animEffect>
                                  </p:childTnLst>
                                </p:cTn>
                              </p:par>
                            </p:childTnLst>
                          </p:cTn>
                        </p:par>
                        <p:par>
                          <p:cTn id="93" fill="hold">
                            <p:stCondLst>
                              <p:cond delay="12500"/>
                            </p:stCondLst>
                            <p:childTnLst>
                              <p:par>
                                <p:cTn id="94" presetID="10" presetClass="entr" presetSubtype="0" fill="hold" nodeType="afterEffect">
                                  <p:stCondLst>
                                    <p:cond delay="0"/>
                                  </p:stCondLst>
                                  <p:childTnLst>
                                    <p:set>
                                      <p:cBhvr>
                                        <p:cTn id="95" dur="1" fill="hold">
                                          <p:stCondLst>
                                            <p:cond delay="0"/>
                                          </p:stCondLst>
                                        </p:cTn>
                                        <p:tgtEl>
                                          <p:spTgt spid="7889"/>
                                        </p:tgtEl>
                                        <p:attrNameLst>
                                          <p:attrName>style.visibility</p:attrName>
                                        </p:attrNameLst>
                                      </p:cBhvr>
                                      <p:to>
                                        <p:strVal val="visible"/>
                                      </p:to>
                                    </p:set>
                                    <p:animEffect transition="in" filter="fade">
                                      <p:cBhvr>
                                        <p:cTn id="96" dur="750"/>
                                        <p:tgtEl>
                                          <p:spTgt spid="7889"/>
                                        </p:tgtEl>
                                      </p:cBhvr>
                                    </p:animEffect>
                                  </p:childTnLst>
                                </p:cTn>
                              </p:par>
                            </p:childTnLst>
                          </p:cTn>
                        </p:par>
                        <p:par>
                          <p:cTn id="97" fill="hold">
                            <p:stCondLst>
                              <p:cond delay="13250"/>
                            </p:stCondLst>
                            <p:childTnLst>
                              <p:par>
                                <p:cTn id="98" presetID="10" presetClass="entr" presetSubtype="0" fill="hold" nodeType="afterEffect">
                                  <p:stCondLst>
                                    <p:cond delay="0"/>
                                  </p:stCondLst>
                                  <p:childTnLst>
                                    <p:set>
                                      <p:cBhvr>
                                        <p:cTn id="99" dur="1" fill="hold">
                                          <p:stCondLst>
                                            <p:cond delay="0"/>
                                          </p:stCondLst>
                                        </p:cTn>
                                        <p:tgtEl>
                                          <p:spTgt spid="7892"/>
                                        </p:tgtEl>
                                        <p:attrNameLst>
                                          <p:attrName>style.visibility</p:attrName>
                                        </p:attrNameLst>
                                      </p:cBhvr>
                                      <p:to>
                                        <p:strVal val="visible"/>
                                      </p:to>
                                    </p:set>
                                    <p:animEffect transition="in" filter="fade">
                                      <p:cBhvr>
                                        <p:cTn id="100" dur="750"/>
                                        <p:tgtEl>
                                          <p:spTgt spid="7892"/>
                                        </p:tgtEl>
                                      </p:cBhvr>
                                    </p:animEffect>
                                  </p:childTnLst>
                                </p:cTn>
                              </p:par>
                            </p:childTnLst>
                          </p:cTn>
                        </p:par>
                        <p:par>
                          <p:cTn id="101" fill="hold">
                            <p:stCondLst>
                              <p:cond delay="14000"/>
                            </p:stCondLst>
                            <p:childTnLst>
                              <p:par>
                                <p:cTn id="102" presetID="10" presetClass="entr" presetSubtype="0" fill="hold" nodeType="afterEffect">
                                  <p:stCondLst>
                                    <p:cond delay="0"/>
                                  </p:stCondLst>
                                  <p:childTnLst>
                                    <p:set>
                                      <p:cBhvr>
                                        <p:cTn id="103" dur="1" fill="hold">
                                          <p:stCondLst>
                                            <p:cond delay="0"/>
                                          </p:stCondLst>
                                        </p:cTn>
                                        <p:tgtEl>
                                          <p:spTgt spid="7887"/>
                                        </p:tgtEl>
                                        <p:attrNameLst>
                                          <p:attrName>style.visibility</p:attrName>
                                        </p:attrNameLst>
                                      </p:cBhvr>
                                      <p:to>
                                        <p:strVal val="visible"/>
                                      </p:to>
                                    </p:set>
                                    <p:animEffect transition="in" filter="fade">
                                      <p:cBhvr>
                                        <p:cTn id="104" dur="750"/>
                                        <p:tgtEl>
                                          <p:spTgt spid="7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049"/>
        <p:cNvGrpSpPr/>
        <p:nvPr/>
      </p:nvGrpSpPr>
      <p:grpSpPr>
        <a:xfrm>
          <a:off x="0" y="0"/>
          <a:ext cx="0" cy="0"/>
          <a:chOff x="0" y="0"/>
          <a:chExt cx="0" cy="0"/>
        </a:xfrm>
      </p:grpSpPr>
      <p:sp>
        <p:nvSpPr>
          <p:cNvPr id="8050" name="Google Shape;8050;p165"/>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Simple Circle Timeline</a:t>
            </a:r>
            <a:endParaRPr/>
          </a:p>
        </p:txBody>
      </p:sp>
      <p:sp>
        <p:nvSpPr>
          <p:cNvPr id="8051" name="Google Shape;8051;p165"/>
          <p:cNvSpPr txBox="1">
            <a:spLocks noGrp="1"/>
          </p:cNvSpPr>
          <p:nvPr>
            <p:ph type="sldNum" idx="12"/>
          </p:nvPr>
        </p:nvSpPr>
        <p:spPr>
          <a:xfrm>
            <a:off x="11262360" y="40386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59</a:t>
            </a:fld>
            <a:endParaRPr/>
          </a:p>
        </p:txBody>
      </p:sp>
      <p:cxnSp>
        <p:nvCxnSpPr>
          <p:cNvPr id="8052" name="Google Shape;8052;p165"/>
          <p:cNvCxnSpPr/>
          <p:nvPr/>
        </p:nvCxnSpPr>
        <p:spPr>
          <a:xfrm>
            <a:off x="3714750" y="3683000"/>
            <a:ext cx="8477250" cy="0"/>
          </a:xfrm>
          <a:prstGeom prst="straightConnector1">
            <a:avLst/>
          </a:prstGeom>
          <a:noFill/>
          <a:ln w="25400" cap="rnd" cmpd="sng">
            <a:solidFill>
              <a:srgbClr val="B2B2B2"/>
            </a:solidFill>
            <a:prstDash val="dot"/>
            <a:round/>
            <a:headEnd type="none" w="sm" len="sm"/>
            <a:tailEnd type="none" w="sm" len="sm"/>
          </a:ln>
        </p:spPr>
      </p:cxnSp>
      <p:sp>
        <p:nvSpPr>
          <p:cNvPr id="8053" name="Google Shape;8053;p165"/>
          <p:cNvSpPr/>
          <p:nvPr/>
        </p:nvSpPr>
        <p:spPr>
          <a:xfrm>
            <a:off x="6096507" y="3640964"/>
            <a:ext cx="100584" cy="100584"/>
          </a:xfrm>
          <a:prstGeom prst="ellipse">
            <a:avLst/>
          </a:prstGeom>
          <a:solidFill>
            <a:srgbClr val="8B8B8B"/>
          </a:solidFill>
          <a:ln w="38100" cap="flat" cmpd="sng">
            <a:solidFill>
              <a:srgbClr val="B2B2B2">
                <a:alpha val="49803"/>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054" name="Google Shape;8054;p165"/>
          <p:cNvSpPr/>
          <p:nvPr/>
        </p:nvSpPr>
        <p:spPr>
          <a:xfrm>
            <a:off x="8653451" y="3640964"/>
            <a:ext cx="100584" cy="100584"/>
          </a:xfrm>
          <a:prstGeom prst="ellipse">
            <a:avLst/>
          </a:prstGeom>
          <a:solidFill>
            <a:srgbClr val="8B8B8B"/>
          </a:solidFill>
          <a:ln w="38100" cap="flat" cmpd="sng">
            <a:solidFill>
              <a:srgbClr val="B2B2B2">
                <a:alpha val="49803"/>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8055" name="Google Shape;8055;p165"/>
          <p:cNvGrpSpPr/>
          <p:nvPr/>
        </p:nvGrpSpPr>
        <p:grpSpPr>
          <a:xfrm>
            <a:off x="9690036" y="4155813"/>
            <a:ext cx="1572324" cy="811367"/>
            <a:chOff x="9690036" y="4155813"/>
            <a:chExt cx="1572324" cy="811367"/>
          </a:xfrm>
        </p:grpSpPr>
        <p:sp>
          <p:nvSpPr>
            <p:cNvPr id="8056" name="Google Shape;8056;p165"/>
            <p:cNvSpPr txBox="1"/>
            <p:nvPr/>
          </p:nvSpPr>
          <p:spPr>
            <a:xfrm>
              <a:off x="9690036" y="4155813"/>
              <a:ext cx="60144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3"/>
                  </a:solidFill>
                  <a:latin typeface="Lato Light"/>
                  <a:ea typeface="Lato Light"/>
                  <a:cs typeface="Lato Light"/>
                  <a:sym typeface="Lato Light"/>
                </a:rPr>
                <a:t>2008</a:t>
              </a:r>
              <a:endParaRPr/>
            </a:p>
          </p:txBody>
        </p:sp>
        <p:sp>
          <p:nvSpPr>
            <p:cNvPr id="8057" name="Google Shape;8057;p165"/>
            <p:cNvSpPr txBox="1"/>
            <p:nvPr/>
          </p:nvSpPr>
          <p:spPr>
            <a:xfrm>
              <a:off x="9690036" y="4525145"/>
              <a:ext cx="1572324"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Some Improvements has been reached</a:t>
              </a:r>
              <a:endParaRPr/>
            </a:p>
          </p:txBody>
        </p:sp>
        <p:cxnSp>
          <p:nvCxnSpPr>
            <p:cNvPr id="8058" name="Google Shape;8058;p165"/>
            <p:cNvCxnSpPr/>
            <p:nvPr/>
          </p:nvCxnSpPr>
          <p:spPr>
            <a:xfrm>
              <a:off x="9718964" y="4499745"/>
              <a:ext cx="1445643" cy="0"/>
            </a:xfrm>
            <a:prstGeom prst="straightConnector1">
              <a:avLst/>
            </a:prstGeom>
            <a:noFill/>
            <a:ln w="19050" cap="flat" cmpd="sng">
              <a:solidFill>
                <a:schemeClr val="accent3"/>
              </a:solidFill>
              <a:prstDash val="solid"/>
              <a:miter lim="800000"/>
              <a:headEnd type="none" w="sm" len="sm"/>
              <a:tailEnd type="none" w="sm" len="sm"/>
            </a:ln>
          </p:spPr>
        </p:cxnSp>
      </p:grpSp>
      <p:sp>
        <p:nvSpPr>
          <p:cNvPr id="8059" name="Google Shape;8059;p165"/>
          <p:cNvSpPr/>
          <p:nvPr/>
        </p:nvSpPr>
        <p:spPr>
          <a:xfrm rot="-5400000">
            <a:off x="9230815" y="4324465"/>
            <a:ext cx="411709" cy="245898"/>
          </a:xfrm>
          <a:custGeom>
            <a:avLst/>
            <a:gdLst/>
            <a:ahLst/>
            <a:cxnLst/>
            <a:rect l="l" t="t" r="r" b="b"/>
            <a:pathLst>
              <a:path w="663" h="573" extrusionOk="0">
                <a:moveTo>
                  <a:pt x="0" y="0"/>
                </a:moveTo>
                <a:lnTo>
                  <a:pt x="331" y="573"/>
                </a:lnTo>
                <a:lnTo>
                  <a:pt x="663" y="0"/>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060" name="Google Shape;8060;p165"/>
          <p:cNvSpPr/>
          <p:nvPr/>
        </p:nvSpPr>
        <p:spPr>
          <a:xfrm rot="-5400000" flipH="1">
            <a:off x="6678986" y="2809859"/>
            <a:ext cx="411709" cy="245898"/>
          </a:xfrm>
          <a:custGeom>
            <a:avLst/>
            <a:gdLst/>
            <a:ahLst/>
            <a:cxnLst/>
            <a:rect l="l" t="t" r="r" b="b"/>
            <a:pathLst>
              <a:path w="663" h="573" extrusionOk="0">
                <a:moveTo>
                  <a:pt x="0" y="0"/>
                </a:moveTo>
                <a:lnTo>
                  <a:pt x="331" y="573"/>
                </a:lnTo>
                <a:lnTo>
                  <a:pt x="663" y="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061" name="Google Shape;8061;p165"/>
          <p:cNvSpPr/>
          <p:nvPr/>
        </p:nvSpPr>
        <p:spPr>
          <a:xfrm rot="5400000">
            <a:off x="3482309" y="3559974"/>
            <a:ext cx="285198" cy="246053"/>
          </a:xfrm>
          <a:custGeom>
            <a:avLst/>
            <a:gdLst/>
            <a:ahLst/>
            <a:cxnLst/>
            <a:rect l="l" t="t" r="r" b="b"/>
            <a:pathLst>
              <a:path w="663" h="572" extrusionOk="0">
                <a:moveTo>
                  <a:pt x="0" y="572"/>
                </a:moveTo>
                <a:lnTo>
                  <a:pt x="331" y="0"/>
                </a:lnTo>
                <a:lnTo>
                  <a:pt x="663" y="572"/>
                </a:lnTo>
                <a:lnTo>
                  <a:pt x="0" y="572"/>
                </a:ln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8062" name="Google Shape;8062;p165"/>
          <p:cNvGrpSpPr/>
          <p:nvPr/>
        </p:nvGrpSpPr>
        <p:grpSpPr>
          <a:xfrm>
            <a:off x="1498391" y="4967180"/>
            <a:ext cx="1445643" cy="718672"/>
            <a:chOff x="1498391" y="4967180"/>
            <a:chExt cx="1445643" cy="718672"/>
          </a:xfrm>
        </p:grpSpPr>
        <p:sp>
          <p:nvSpPr>
            <p:cNvPr id="8063" name="Google Shape;8063;p165"/>
            <p:cNvSpPr txBox="1"/>
            <p:nvPr/>
          </p:nvSpPr>
          <p:spPr>
            <a:xfrm>
              <a:off x="1920489" y="4967180"/>
              <a:ext cx="60144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accent1"/>
                  </a:solidFill>
                  <a:latin typeface="Lato Light"/>
                  <a:ea typeface="Lato Light"/>
                  <a:cs typeface="Lato Light"/>
                  <a:sym typeface="Lato Light"/>
                </a:rPr>
                <a:t>2003</a:t>
              </a:r>
              <a:endParaRPr/>
            </a:p>
          </p:txBody>
        </p:sp>
        <p:sp>
          <p:nvSpPr>
            <p:cNvPr id="8064" name="Google Shape;8064;p165"/>
            <p:cNvSpPr txBox="1"/>
            <p:nvPr/>
          </p:nvSpPr>
          <p:spPr>
            <a:xfrm>
              <a:off x="1498391" y="5243817"/>
              <a:ext cx="1445643" cy="442035"/>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We Built Our First </a:t>
              </a:r>
              <a:endParaRPr/>
            </a:p>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Company</a:t>
              </a:r>
              <a:endParaRPr/>
            </a:p>
          </p:txBody>
        </p:sp>
      </p:grpSp>
      <p:grpSp>
        <p:nvGrpSpPr>
          <p:cNvPr id="8065" name="Google Shape;8065;p165"/>
          <p:cNvGrpSpPr/>
          <p:nvPr/>
        </p:nvGrpSpPr>
        <p:grpSpPr>
          <a:xfrm>
            <a:off x="7138206" y="2527200"/>
            <a:ext cx="1474605" cy="812835"/>
            <a:chOff x="7138206" y="2527200"/>
            <a:chExt cx="1474605" cy="812835"/>
          </a:xfrm>
        </p:grpSpPr>
        <p:sp>
          <p:nvSpPr>
            <p:cNvPr id="8066" name="Google Shape;8066;p165"/>
            <p:cNvSpPr txBox="1"/>
            <p:nvPr/>
          </p:nvSpPr>
          <p:spPr>
            <a:xfrm>
              <a:off x="7138206" y="2527200"/>
              <a:ext cx="60144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2"/>
                  </a:solidFill>
                  <a:latin typeface="Lato Light"/>
                  <a:ea typeface="Lato Light"/>
                  <a:cs typeface="Lato Light"/>
                  <a:sym typeface="Lato Light"/>
                </a:rPr>
                <a:t>2005</a:t>
              </a:r>
              <a:endParaRPr/>
            </a:p>
          </p:txBody>
        </p:sp>
        <p:sp>
          <p:nvSpPr>
            <p:cNvPr id="8067" name="Google Shape;8067;p165"/>
            <p:cNvSpPr txBox="1"/>
            <p:nvPr/>
          </p:nvSpPr>
          <p:spPr>
            <a:xfrm>
              <a:off x="7138206" y="2898000"/>
              <a:ext cx="1445643"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We Start with  a good Team Work</a:t>
              </a:r>
              <a:endParaRPr/>
            </a:p>
          </p:txBody>
        </p:sp>
        <p:cxnSp>
          <p:nvCxnSpPr>
            <p:cNvPr id="8068" name="Google Shape;8068;p165"/>
            <p:cNvCxnSpPr/>
            <p:nvPr/>
          </p:nvCxnSpPr>
          <p:spPr>
            <a:xfrm>
              <a:off x="7167168" y="2865754"/>
              <a:ext cx="1445643" cy="0"/>
            </a:xfrm>
            <a:prstGeom prst="straightConnector1">
              <a:avLst/>
            </a:prstGeom>
            <a:noFill/>
            <a:ln w="19050" cap="flat" cmpd="sng">
              <a:solidFill>
                <a:schemeClr val="accent2"/>
              </a:solidFill>
              <a:prstDash val="solid"/>
              <a:miter lim="800000"/>
              <a:headEnd type="none" w="sm" len="sm"/>
              <a:tailEnd type="none" w="sm" len="sm"/>
            </a:ln>
          </p:spPr>
        </p:cxnSp>
      </p:grpSp>
      <p:sp>
        <p:nvSpPr>
          <p:cNvPr id="8069" name="Google Shape;8069;p165"/>
          <p:cNvSpPr>
            <a:spLocks noGrp="1"/>
          </p:cNvSpPr>
          <p:nvPr>
            <p:ph type="pic" idx="2"/>
          </p:nvPr>
        </p:nvSpPr>
        <p:spPr>
          <a:xfrm>
            <a:off x="1184400" y="2613104"/>
            <a:ext cx="2077200" cy="2077200"/>
          </a:xfrm>
          <a:prstGeom prst="ellipse">
            <a:avLst/>
          </a:prstGeom>
          <a:solidFill>
            <a:schemeClr val="lt1"/>
          </a:solidFill>
          <a:ln w="317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
        <p:nvSpPr>
          <p:cNvPr id="8070" name="Google Shape;8070;p165"/>
          <p:cNvSpPr>
            <a:spLocks noGrp="1"/>
          </p:cNvSpPr>
          <p:nvPr>
            <p:ph type="pic" idx="3"/>
          </p:nvPr>
        </p:nvSpPr>
        <p:spPr>
          <a:xfrm>
            <a:off x="5574391" y="2391367"/>
            <a:ext cx="1080000" cy="1080000"/>
          </a:xfrm>
          <a:prstGeom prst="ellipse">
            <a:avLst/>
          </a:prstGeom>
          <a:noFill/>
          <a:ln w="317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
        <p:nvSpPr>
          <p:cNvPr id="8071" name="Google Shape;8071;p165"/>
          <p:cNvSpPr>
            <a:spLocks noGrp="1"/>
          </p:cNvSpPr>
          <p:nvPr>
            <p:ph type="pic" idx="4"/>
          </p:nvPr>
        </p:nvSpPr>
        <p:spPr>
          <a:xfrm>
            <a:off x="8141493" y="3905974"/>
            <a:ext cx="1080000" cy="1080000"/>
          </a:xfrm>
          <a:prstGeom prst="ellipse">
            <a:avLst/>
          </a:prstGeom>
          <a:noFill/>
          <a:ln w="317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62"/>
                                        </p:tgtEl>
                                        <p:attrNameLst>
                                          <p:attrName>style.visibility</p:attrName>
                                        </p:attrNameLst>
                                      </p:cBhvr>
                                      <p:to>
                                        <p:strVal val="visible"/>
                                      </p:to>
                                    </p:set>
                                    <p:animEffect transition="in" filter="fade">
                                      <p:cBhvr>
                                        <p:cTn id="7" dur="500"/>
                                        <p:tgtEl>
                                          <p:spTgt spid="80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61"/>
                                        </p:tgtEl>
                                        <p:attrNameLst>
                                          <p:attrName>style.visibility</p:attrName>
                                        </p:attrNameLst>
                                      </p:cBhvr>
                                      <p:to>
                                        <p:strVal val="visible"/>
                                      </p:to>
                                    </p:set>
                                    <p:animEffect transition="in" filter="fade">
                                      <p:cBhvr>
                                        <p:cTn id="11" dur="500"/>
                                        <p:tgtEl>
                                          <p:spTgt spid="806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052"/>
                                        </p:tgtEl>
                                        <p:attrNameLst>
                                          <p:attrName>style.visibility</p:attrName>
                                        </p:attrNameLst>
                                      </p:cBhvr>
                                      <p:to>
                                        <p:strVal val="visible"/>
                                      </p:to>
                                    </p:set>
                                    <p:animEffect transition="in" filter="fade">
                                      <p:cBhvr>
                                        <p:cTn id="15" dur="500"/>
                                        <p:tgtEl>
                                          <p:spTgt spid="8052"/>
                                        </p:tgtEl>
                                      </p:cBhvr>
                                    </p:animEffect>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8053"/>
                                        </p:tgtEl>
                                        <p:attrNameLst>
                                          <p:attrName>style.visibility</p:attrName>
                                        </p:attrNameLst>
                                      </p:cBhvr>
                                      <p:to>
                                        <p:strVal val="visible"/>
                                      </p:to>
                                    </p:set>
                                    <p:anim calcmode="lin" valueType="num">
                                      <p:cBhvr additive="base">
                                        <p:cTn id="19" dur="500"/>
                                        <p:tgtEl>
                                          <p:spTgt spid="8053"/>
                                        </p:tgtEl>
                                        <p:attrNameLst>
                                          <p:attrName>ppt_w</p:attrName>
                                        </p:attrNameLst>
                                      </p:cBhvr>
                                      <p:tavLst>
                                        <p:tav tm="0">
                                          <p:val>
                                            <p:strVal val="0"/>
                                          </p:val>
                                        </p:tav>
                                        <p:tav tm="100000">
                                          <p:val>
                                            <p:strVal val="#ppt_w"/>
                                          </p:val>
                                        </p:tav>
                                      </p:tavLst>
                                    </p:anim>
                                    <p:anim calcmode="lin" valueType="num">
                                      <p:cBhvr additive="base">
                                        <p:cTn id="20" dur="500"/>
                                        <p:tgtEl>
                                          <p:spTgt spid="8053"/>
                                        </p:tgtEl>
                                        <p:attrNameLst>
                                          <p:attrName>ppt_h</p:attrName>
                                        </p:attrNameLst>
                                      </p:cBhvr>
                                      <p:tavLst>
                                        <p:tav tm="0">
                                          <p:val>
                                            <p:strVal val="0"/>
                                          </p:val>
                                        </p:tav>
                                        <p:tav tm="100000">
                                          <p:val>
                                            <p:strVal val="#ppt_h"/>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8060"/>
                                        </p:tgtEl>
                                        <p:attrNameLst>
                                          <p:attrName>style.visibility</p:attrName>
                                        </p:attrNameLst>
                                      </p:cBhvr>
                                      <p:to>
                                        <p:strVal val="visible"/>
                                      </p:to>
                                    </p:set>
                                    <p:animEffect transition="in" filter="fade">
                                      <p:cBhvr>
                                        <p:cTn id="24" dur="500"/>
                                        <p:tgtEl>
                                          <p:spTgt spid="806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8065"/>
                                        </p:tgtEl>
                                        <p:attrNameLst>
                                          <p:attrName>style.visibility</p:attrName>
                                        </p:attrNameLst>
                                      </p:cBhvr>
                                      <p:to>
                                        <p:strVal val="visible"/>
                                      </p:to>
                                    </p:set>
                                    <p:animEffect transition="in" filter="fade">
                                      <p:cBhvr>
                                        <p:cTn id="28" dur="500"/>
                                        <p:tgtEl>
                                          <p:spTgt spid="8065"/>
                                        </p:tgtEl>
                                      </p:cBhvr>
                                    </p:animEffect>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8054"/>
                                        </p:tgtEl>
                                        <p:attrNameLst>
                                          <p:attrName>style.visibility</p:attrName>
                                        </p:attrNameLst>
                                      </p:cBhvr>
                                      <p:to>
                                        <p:strVal val="visible"/>
                                      </p:to>
                                    </p:set>
                                    <p:anim calcmode="lin" valueType="num">
                                      <p:cBhvr additive="base">
                                        <p:cTn id="32" dur="500"/>
                                        <p:tgtEl>
                                          <p:spTgt spid="8054"/>
                                        </p:tgtEl>
                                        <p:attrNameLst>
                                          <p:attrName>ppt_w</p:attrName>
                                        </p:attrNameLst>
                                      </p:cBhvr>
                                      <p:tavLst>
                                        <p:tav tm="0">
                                          <p:val>
                                            <p:strVal val="0"/>
                                          </p:val>
                                        </p:tav>
                                        <p:tav tm="100000">
                                          <p:val>
                                            <p:strVal val="#ppt_w"/>
                                          </p:val>
                                        </p:tav>
                                      </p:tavLst>
                                    </p:anim>
                                    <p:anim calcmode="lin" valueType="num">
                                      <p:cBhvr additive="base">
                                        <p:cTn id="33" dur="500"/>
                                        <p:tgtEl>
                                          <p:spTgt spid="8054"/>
                                        </p:tgtEl>
                                        <p:attrNameLst>
                                          <p:attrName>ppt_h</p:attrName>
                                        </p:attrNameLst>
                                      </p:cBhvr>
                                      <p:tavLst>
                                        <p:tav tm="0">
                                          <p:val>
                                            <p:strVal val="0"/>
                                          </p:val>
                                        </p:tav>
                                        <p:tav tm="100000">
                                          <p:val>
                                            <p:strVal val="#ppt_h"/>
                                          </p:val>
                                        </p:tav>
                                      </p:tavLst>
                                    </p:anim>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8059"/>
                                        </p:tgtEl>
                                        <p:attrNameLst>
                                          <p:attrName>style.visibility</p:attrName>
                                        </p:attrNameLst>
                                      </p:cBhvr>
                                      <p:to>
                                        <p:strVal val="visible"/>
                                      </p:to>
                                    </p:set>
                                    <p:animEffect transition="in" filter="fade">
                                      <p:cBhvr>
                                        <p:cTn id="37" dur="500"/>
                                        <p:tgtEl>
                                          <p:spTgt spid="8059"/>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8055"/>
                                        </p:tgtEl>
                                        <p:attrNameLst>
                                          <p:attrName>style.visibility</p:attrName>
                                        </p:attrNameLst>
                                      </p:cBhvr>
                                      <p:to>
                                        <p:strVal val="visible"/>
                                      </p:to>
                                    </p:set>
                                    <p:animEffect transition="in" filter="fade">
                                      <p:cBhvr>
                                        <p:cTn id="41" dur="500"/>
                                        <p:tgtEl>
                                          <p:spTgt spid="8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24"/>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Brain Puzzle</a:t>
            </a:r>
            <a:endParaRPr/>
          </a:p>
        </p:txBody>
      </p:sp>
      <p:sp>
        <p:nvSpPr>
          <p:cNvPr id="1797" name="Google Shape;1797;p24"/>
          <p:cNvSpPr/>
          <p:nvPr/>
        </p:nvSpPr>
        <p:spPr>
          <a:xfrm>
            <a:off x="3877778" y="2141678"/>
            <a:ext cx="4328926" cy="4957810"/>
          </a:xfrm>
          <a:custGeom>
            <a:avLst/>
            <a:gdLst/>
            <a:ahLst/>
            <a:cxnLst/>
            <a:rect l="l" t="t" r="r" b="b"/>
            <a:pathLst>
              <a:path w="1463" h="1676" extrusionOk="0">
                <a:moveTo>
                  <a:pt x="1015" y="1383"/>
                </a:moveTo>
                <a:cubicBezTo>
                  <a:pt x="996" y="1383"/>
                  <a:pt x="981" y="1399"/>
                  <a:pt x="980" y="1408"/>
                </a:cubicBezTo>
                <a:cubicBezTo>
                  <a:pt x="980" y="1409"/>
                  <a:pt x="980" y="1409"/>
                  <a:pt x="980" y="1409"/>
                </a:cubicBezTo>
                <a:cubicBezTo>
                  <a:pt x="976" y="1448"/>
                  <a:pt x="970" y="1512"/>
                  <a:pt x="964" y="1621"/>
                </a:cubicBezTo>
                <a:cubicBezTo>
                  <a:pt x="963" y="1651"/>
                  <a:pt x="937" y="1676"/>
                  <a:pt x="906" y="1676"/>
                </a:cubicBezTo>
                <a:cubicBezTo>
                  <a:pt x="279" y="1676"/>
                  <a:pt x="279" y="1676"/>
                  <a:pt x="279" y="1676"/>
                </a:cubicBezTo>
                <a:cubicBezTo>
                  <a:pt x="260" y="1676"/>
                  <a:pt x="245" y="1668"/>
                  <a:pt x="234" y="1655"/>
                </a:cubicBezTo>
                <a:cubicBezTo>
                  <a:pt x="222" y="1641"/>
                  <a:pt x="218" y="1624"/>
                  <a:pt x="220" y="1607"/>
                </a:cubicBezTo>
                <a:cubicBezTo>
                  <a:pt x="277" y="1285"/>
                  <a:pt x="277" y="1285"/>
                  <a:pt x="277" y="1285"/>
                </a:cubicBezTo>
                <a:cubicBezTo>
                  <a:pt x="285" y="1245"/>
                  <a:pt x="274" y="1204"/>
                  <a:pt x="247" y="1173"/>
                </a:cubicBezTo>
                <a:cubicBezTo>
                  <a:pt x="159" y="1067"/>
                  <a:pt x="62" y="940"/>
                  <a:pt x="34" y="762"/>
                </a:cubicBezTo>
                <a:cubicBezTo>
                  <a:pt x="0" y="538"/>
                  <a:pt x="44" y="350"/>
                  <a:pt x="160" y="214"/>
                </a:cubicBezTo>
                <a:cubicBezTo>
                  <a:pt x="277" y="78"/>
                  <a:pt x="465" y="0"/>
                  <a:pt x="676" y="0"/>
                </a:cubicBezTo>
                <a:cubicBezTo>
                  <a:pt x="940" y="0"/>
                  <a:pt x="1258" y="133"/>
                  <a:pt x="1331" y="422"/>
                </a:cubicBezTo>
                <a:cubicBezTo>
                  <a:pt x="1344" y="476"/>
                  <a:pt x="1345" y="538"/>
                  <a:pt x="1334" y="588"/>
                </a:cubicBezTo>
                <a:cubicBezTo>
                  <a:pt x="1329" y="610"/>
                  <a:pt x="1329" y="610"/>
                  <a:pt x="1329" y="610"/>
                </a:cubicBezTo>
                <a:cubicBezTo>
                  <a:pt x="1328" y="614"/>
                  <a:pt x="1327" y="618"/>
                  <a:pt x="1326" y="623"/>
                </a:cubicBezTo>
                <a:cubicBezTo>
                  <a:pt x="1321" y="639"/>
                  <a:pt x="1316" y="658"/>
                  <a:pt x="1321" y="668"/>
                </a:cubicBezTo>
                <a:cubicBezTo>
                  <a:pt x="1334" y="695"/>
                  <a:pt x="1334" y="695"/>
                  <a:pt x="1334" y="695"/>
                </a:cubicBezTo>
                <a:cubicBezTo>
                  <a:pt x="1352" y="732"/>
                  <a:pt x="1378" y="767"/>
                  <a:pt x="1402" y="800"/>
                </a:cubicBezTo>
                <a:cubicBezTo>
                  <a:pt x="1418" y="822"/>
                  <a:pt x="1435" y="845"/>
                  <a:pt x="1449" y="868"/>
                </a:cubicBezTo>
                <a:cubicBezTo>
                  <a:pt x="1450" y="870"/>
                  <a:pt x="1450" y="870"/>
                  <a:pt x="1450" y="870"/>
                </a:cubicBezTo>
                <a:cubicBezTo>
                  <a:pt x="1460" y="886"/>
                  <a:pt x="1463" y="904"/>
                  <a:pt x="1458" y="922"/>
                </a:cubicBezTo>
                <a:cubicBezTo>
                  <a:pt x="1452" y="940"/>
                  <a:pt x="1440" y="955"/>
                  <a:pt x="1423" y="962"/>
                </a:cubicBezTo>
                <a:cubicBezTo>
                  <a:pt x="1373" y="984"/>
                  <a:pt x="1373" y="984"/>
                  <a:pt x="1373" y="984"/>
                </a:cubicBezTo>
                <a:cubicBezTo>
                  <a:pt x="1389" y="1021"/>
                  <a:pt x="1389" y="1021"/>
                  <a:pt x="1389" y="1021"/>
                </a:cubicBezTo>
                <a:cubicBezTo>
                  <a:pt x="1394" y="1036"/>
                  <a:pt x="1394" y="1052"/>
                  <a:pt x="1386" y="1065"/>
                </a:cubicBezTo>
                <a:cubicBezTo>
                  <a:pt x="1380" y="1080"/>
                  <a:pt x="1368" y="1089"/>
                  <a:pt x="1354" y="1093"/>
                </a:cubicBezTo>
                <a:cubicBezTo>
                  <a:pt x="1348" y="1094"/>
                  <a:pt x="1348" y="1094"/>
                  <a:pt x="1348" y="1094"/>
                </a:cubicBezTo>
                <a:cubicBezTo>
                  <a:pt x="1356" y="1107"/>
                  <a:pt x="1356" y="1107"/>
                  <a:pt x="1356" y="1107"/>
                </a:cubicBezTo>
                <a:cubicBezTo>
                  <a:pt x="1368" y="1126"/>
                  <a:pt x="1368" y="1150"/>
                  <a:pt x="1355" y="1168"/>
                </a:cubicBezTo>
                <a:cubicBezTo>
                  <a:pt x="1316" y="1219"/>
                  <a:pt x="1316" y="1219"/>
                  <a:pt x="1316" y="1219"/>
                </a:cubicBezTo>
                <a:cubicBezTo>
                  <a:pt x="1311" y="1227"/>
                  <a:pt x="1312" y="1251"/>
                  <a:pt x="1314" y="1273"/>
                </a:cubicBezTo>
                <a:cubicBezTo>
                  <a:pt x="1316" y="1312"/>
                  <a:pt x="1318" y="1362"/>
                  <a:pt x="1289" y="1393"/>
                </a:cubicBezTo>
                <a:cubicBezTo>
                  <a:pt x="1270" y="1414"/>
                  <a:pt x="1241" y="1423"/>
                  <a:pt x="1202" y="1423"/>
                </a:cubicBezTo>
                <a:cubicBezTo>
                  <a:pt x="1157" y="1423"/>
                  <a:pt x="1098" y="1411"/>
                  <a:pt x="1023" y="1386"/>
                </a:cubicBezTo>
                <a:cubicBezTo>
                  <a:pt x="1021" y="1385"/>
                  <a:pt x="1018" y="1383"/>
                  <a:pt x="1015" y="1383"/>
                </a:cubicBezTo>
                <a:close/>
              </a:path>
            </a:pathLst>
          </a:custGeom>
          <a:noFill/>
          <a:ln w="53975" cap="flat" cmpd="sng">
            <a:solidFill>
              <a:srgbClr val="768F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8" name="Google Shape;1798;p24"/>
          <p:cNvSpPr/>
          <p:nvPr/>
        </p:nvSpPr>
        <p:spPr>
          <a:xfrm>
            <a:off x="5765809" y="2324399"/>
            <a:ext cx="1950228" cy="1491351"/>
          </a:xfrm>
          <a:custGeom>
            <a:avLst/>
            <a:gdLst/>
            <a:ahLst/>
            <a:cxnLst/>
            <a:rect l="l" t="t" r="r" b="b"/>
            <a:pathLst>
              <a:path w="659" h="504" extrusionOk="0">
                <a:moveTo>
                  <a:pt x="653" y="504"/>
                </a:moveTo>
                <a:cubicBezTo>
                  <a:pt x="475" y="481"/>
                  <a:pt x="475" y="481"/>
                  <a:pt x="475" y="481"/>
                </a:cubicBezTo>
                <a:cubicBezTo>
                  <a:pt x="475" y="456"/>
                  <a:pt x="466" y="430"/>
                  <a:pt x="449" y="411"/>
                </a:cubicBezTo>
                <a:cubicBezTo>
                  <a:pt x="429" y="388"/>
                  <a:pt x="404" y="373"/>
                  <a:pt x="375" y="370"/>
                </a:cubicBezTo>
                <a:cubicBezTo>
                  <a:pt x="346" y="366"/>
                  <a:pt x="316" y="373"/>
                  <a:pt x="292" y="390"/>
                </a:cubicBezTo>
                <a:cubicBezTo>
                  <a:pt x="270" y="405"/>
                  <a:pt x="255" y="427"/>
                  <a:pt x="247" y="451"/>
                </a:cubicBezTo>
                <a:cubicBezTo>
                  <a:pt x="63" y="427"/>
                  <a:pt x="63" y="427"/>
                  <a:pt x="63" y="427"/>
                </a:cubicBezTo>
                <a:cubicBezTo>
                  <a:pt x="90" y="228"/>
                  <a:pt x="90" y="228"/>
                  <a:pt x="90" y="228"/>
                </a:cubicBezTo>
                <a:cubicBezTo>
                  <a:pt x="80" y="225"/>
                  <a:pt x="80" y="225"/>
                  <a:pt x="80" y="225"/>
                </a:cubicBezTo>
                <a:cubicBezTo>
                  <a:pt x="31" y="214"/>
                  <a:pt x="0" y="169"/>
                  <a:pt x="6" y="120"/>
                </a:cubicBezTo>
                <a:cubicBezTo>
                  <a:pt x="12" y="69"/>
                  <a:pt x="56" y="34"/>
                  <a:pt x="105" y="35"/>
                </a:cubicBezTo>
                <a:cubicBezTo>
                  <a:pt x="115" y="36"/>
                  <a:pt x="115" y="36"/>
                  <a:pt x="115" y="36"/>
                </a:cubicBezTo>
                <a:cubicBezTo>
                  <a:pt x="119" y="3"/>
                  <a:pt x="119" y="3"/>
                  <a:pt x="119" y="3"/>
                </a:cubicBezTo>
                <a:cubicBezTo>
                  <a:pt x="132" y="1"/>
                  <a:pt x="145" y="0"/>
                  <a:pt x="160" y="0"/>
                </a:cubicBezTo>
                <a:cubicBezTo>
                  <a:pt x="206" y="0"/>
                  <a:pt x="248" y="15"/>
                  <a:pt x="282" y="42"/>
                </a:cubicBezTo>
                <a:cubicBezTo>
                  <a:pt x="287" y="42"/>
                  <a:pt x="291" y="42"/>
                  <a:pt x="295" y="42"/>
                </a:cubicBezTo>
                <a:cubicBezTo>
                  <a:pt x="354" y="42"/>
                  <a:pt x="409" y="69"/>
                  <a:pt x="444" y="110"/>
                </a:cubicBezTo>
                <a:cubicBezTo>
                  <a:pt x="518" y="123"/>
                  <a:pt x="572" y="186"/>
                  <a:pt x="575" y="263"/>
                </a:cubicBezTo>
                <a:cubicBezTo>
                  <a:pt x="604" y="275"/>
                  <a:pt x="626" y="303"/>
                  <a:pt x="626" y="337"/>
                </a:cubicBezTo>
                <a:cubicBezTo>
                  <a:pt x="626" y="340"/>
                  <a:pt x="625" y="344"/>
                  <a:pt x="625" y="348"/>
                </a:cubicBezTo>
                <a:cubicBezTo>
                  <a:pt x="646" y="379"/>
                  <a:pt x="659" y="417"/>
                  <a:pt x="659" y="457"/>
                </a:cubicBezTo>
                <a:cubicBezTo>
                  <a:pt x="659" y="473"/>
                  <a:pt x="656" y="488"/>
                  <a:pt x="653" y="50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9" name="Google Shape;1799;p24"/>
          <p:cNvSpPr/>
          <p:nvPr/>
        </p:nvSpPr>
        <p:spPr>
          <a:xfrm>
            <a:off x="5786542" y="3455007"/>
            <a:ext cx="1892177" cy="1491351"/>
          </a:xfrm>
          <a:custGeom>
            <a:avLst/>
            <a:gdLst/>
            <a:ahLst/>
            <a:cxnLst/>
            <a:rect l="l" t="t" r="r" b="b"/>
            <a:pathLst>
              <a:path w="639" h="504" extrusionOk="0">
                <a:moveTo>
                  <a:pt x="4" y="468"/>
                </a:moveTo>
                <a:cubicBezTo>
                  <a:pt x="29" y="467"/>
                  <a:pt x="53" y="457"/>
                  <a:pt x="74" y="440"/>
                </a:cubicBezTo>
                <a:cubicBezTo>
                  <a:pt x="96" y="422"/>
                  <a:pt x="110" y="395"/>
                  <a:pt x="114" y="366"/>
                </a:cubicBezTo>
                <a:cubicBezTo>
                  <a:pt x="118" y="337"/>
                  <a:pt x="110" y="308"/>
                  <a:pt x="93" y="283"/>
                </a:cubicBezTo>
                <a:cubicBezTo>
                  <a:pt x="79" y="263"/>
                  <a:pt x="58" y="247"/>
                  <a:pt x="33" y="240"/>
                </a:cubicBezTo>
                <a:cubicBezTo>
                  <a:pt x="56" y="64"/>
                  <a:pt x="56" y="64"/>
                  <a:pt x="56" y="64"/>
                </a:cubicBezTo>
                <a:cubicBezTo>
                  <a:pt x="256" y="91"/>
                  <a:pt x="256" y="91"/>
                  <a:pt x="256" y="91"/>
                </a:cubicBezTo>
                <a:cubicBezTo>
                  <a:pt x="258" y="81"/>
                  <a:pt x="258" y="81"/>
                  <a:pt x="258" y="81"/>
                </a:cubicBezTo>
                <a:cubicBezTo>
                  <a:pt x="269" y="32"/>
                  <a:pt x="314" y="0"/>
                  <a:pt x="365" y="7"/>
                </a:cubicBezTo>
                <a:cubicBezTo>
                  <a:pt x="415" y="13"/>
                  <a:pt x="450" y="56"/>
                  <a:pt x="449" y="106"/>
                </a:cubicBezTo>
                <a:cubicBezTo>
                  <a:pt x="448" y="115"/>
                  <a:pt x="448" y="115"/>
                  <a:pt x="448" y="115"/>
                </a:cubicBezTo>
                <a:cubicBezTo>
                  <a:pt x="639" y="140"/>
                  <a:pt x="639" y="140"/>
                  <a:pt x="639" y="140"/>
                </a:cubicBezTo>
                <a:cubicBezTo>
                  <a:pt x="625" y="179"/>
                  <a:pt x="598" y="212"/>
                  <a:pt x="564" y="234"/>
                </a:cubicBezTo>
                <a:cubicBezTo>
                  <a:pt x="544" y="293"/>
                  <a:pt x="488" y="337"/>
                  <a:pt x="421" y="337"/>
                </a:cubicBezTo>
                <a:cubicBezTo>
                  <a:pt x="394" y="337"/>
                  <a:pt x="370" y="330"/>
                  <a:pt x="349" y="319"/>
                </a:cubicBezTo>
                <a:cubicBezTo>
                  <a:pt x="326" y="347"/>
                  <a:pt x="295" y="367"/>
                  <a:pt x="257" y="374"/>
                </a:cubicBezTo>
                <a:cubicBezTo>
                  <a:pt x="229" y="451"/>
                  <a:pt x="157" y="504"/>
                  <a:pt x="70" y="504"/>
                </a:cubicBezTo>
                <a:cubicBezTo>
                  <a:pt x="46" y="504"/>
                  <a:pt x="22" y="499"/>
                  <a:pt x="0" y="491"/>
                </a:cubicBezTo>
                <a:cubicBezTo>
                  <a:pt x="4" y="468"/>
                  <a:pt x="4" y="468"/>
                  <a:pt x="4" y="468"/>
                </a:cubicBezTo>
                <a:cubicBezTo>
                  <a:pt x="4" y="468"/>
                  <a:pt x="4" y="468"/>
                  <a:pt x="4" y="46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00" name="Google Shape;1800;p24"/>
          <p:cNvSpPr/>
          <p:nvPr/>
        </p:nvSpPr>
        <p:spPr>
          <a:xfrm>
            <a:off x="4056077" y="3395574"/>
            <a:ext cx="2030393" cy="1875592"/>
          </a:xfrm>
          <a:custGeom>
            <a:avLst/>
            <a:gdLst/>
            <a:ahLst/>
            <a:cxnLst/>
            <a:rect l="l" t="t" r="r" b="b"/>
            <a:pathLst>
              <a:path w="686" h="634" extrusionOk="0">
                <a:moveTo>
                  <a:pt x="0" y="150"/>
                </a:moveTo>
                <a:cubicBezTo>
                  <a:pt x="0" y="108"/>
                  <a:pt x="15" y="70"/>
                  <a:pt x="41" y="41"/>
                </a:cubicBezTo>
                <a:cubicBezTo>
                  <a:pt x="40" y="33"/>
                  <a:pt x="40" y="24"/>
                  <a:pt x="40" y="16"/>
                </a:cubicBezTo>
                <a:cubicBezTo>
                  <a:pt x="40" y="10"/>
                  <a:pt x="40" y="5"/>
                  <a:pt x="40" y="0"/>
                </a:cubicBezTo>
                <a:cubicBezTo>
                  <a:pt x="210" y="23"/>
                  <a:pt x="210" y="23"/>
                  <a:pt x="210" y="23"/>
                </a:cubicBezTo>
                <a:cubicBezTo>
                  <a:pt x="211" y="49"/>
                  <a:pt x="221" y="73"/>
                  <a:pt x="238" y="93"/>
                </a:cubicBezTo>
                <a:cubicBezTo>
                  <a:pt x="256" y="115"/>
                  <a:pt x="283" y="130"/>
                  <a:pt x="312" y="133"/>
                </a:cubicBezTo>
                <a:cubicBezTo>
                  <a:pt x="317" y="134"/>
                  <a:pt x="321" y="134"/>
                  <a:pt x="326" y="134"/>
                </a:cubicBezTo>
                <a:cubicBezTo>
                  <a:pt x="350" y="134"/>
                  <a:pt x="373" y="127"/>
                  <a:pt x="394" y="114"/>
                </a:cubicBezTo>
                <a:cubicBezTo>
                  <a:pt x="415" y="98"/>
                  <a:pt x="430" y="78"/>
                  <a:pt x="438" y="52"/>
                </a:cubicBezTo>
                <a:cubicBezTo>
                  <a:pt x="621" y="76"/>
                  <a:pt x="621" y="76"/>
                  <a:pt x="621" y="76"/>
                </a:cubicBezTo>
                <a:cubicBezTo>
                  <a:pt x="596" y="275"/>
                  <a:pt x="596" y="275"/>
                  <a:pt x="596" y="275"/>
                </a:cubicBezTo>
                <a:cubicBezTo>
                  <a:pt x="604" y="277"/>
                  <a:pt x="604" y="277"/>
                  <a:pt x="604" y="277"/>
                </a:cubicBezTo>
                <a:cubicBezTo>
                  <a:pt x="654" y="288"/>
                  <a:pt x="686" y="334"/>
                  <a:pt x="679" y="384"/>
                </a:cubicBezTo>
                <a:cubicBezTo>
                  <a:pt x="672" y="433"/>
                  <a:pt x="630" y="470"/>
                  <a:pt x="580" y="467"/>
                </a:cubicBezTo>
                <a:cubicBezTo>
                  <a:pt x="571" y="467"/>
                  <a:pt x="571" y="467"/>
                  <a:pt x="571" y="467"/>
                </a:cubicBezTo>
                <a:cubicBezTo>
                  <a:pt x="562" y="530"/>
                  <a:pt x="562" y="530"/>
                  <a:pt x="562" y="530"/>
                </a:cubicBezTo>
                <a:cubicBezTo>
                  <a:pt x="519" y="593"/>
                  <a:pt x="446" y="634"/>
                  <a:pt x="364" y="634"/>
                </a:cubicBezTo>
                <a:cubicBezTo>
                  <a:pt x="261" y="634"/>
                  <a:pt x="174" y="569"/>
                  <a:pt x="139" y="479"/>
                </a:cubicBezTo>
                <a:cubicBezTo>
                  <a:pt x="64" y="438"/>
                  <a:pt x="13" y="358"/>
                  <a:pt x="13" y="266"/>
                </a:cubicBezTo>
                <a:cubicBezTo>
                  <a:pt x="13" y="252"/>
                  <a:pt x="14" y="237"/>
                  <a:pt x="17" y="223"/>
                </a:cubicBezTo>
                <a:cubicBezTo>
                  <a:pt x="6" y="201"/>
                  <a:pt x="0" y="177"/>
                  <a:pt x="0" y="15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01" name="Google Shape;1801;p24"/>
          <p:cNvSpPr/>
          <p:nvPr/>
        </p:nvSpPr>
        <p:spPr>
          <a:xfrm>
            <a:off x="4186000" y="2295374"/>
            <a:ext cx="1875591" cy="1455415"/>
          </a:xfrm>
          <a:custGeom>
            <a:avLst/>
            <a:gdLst/>
            <a:ahLst/>
            <a:cxnLst/>
            <a:rect l="l" t="t" r="r" b="b"/>
            <a:pathLst>
              <a:path w="634" h="492" extrusionOk="0">
                <a:moveTo>
                  <a:pt x="632" y="25"/>
                </a:moveTo>
                <a:cubicBezTo>
                  <a:pt x="606" y="25"/>
                  <a:pt x="581" y="35"/>
                  <a:pt x="562" y="52"/>
                </a:cubicBezTo>
                <a:cubicBezTo>
                  <a:pt x="540" y="71"/>
                  <a:pt x="525" y="97"/>
                  <a:pt x="520" y="126"/>
                </a:cubicBezTo>
                <a:cubicBezTo>
                  <a:pt x="517" y="155"/>
                  <a:pt x="524" y="184"/>
                  <a:pt x="541" y="208"/>
                </a:cubicBezTo>
                <a:cubicBezTo>
                  <a:pt x="555" y="230"/>
                  <a:pt x="577" y="246"/>
                  <a:pt x="601" y="253"/>
                </a:cubicBezTo>
                <a:cubicBezTo>
                  <a:pt x="578" y="428"/>
                  <a:pt x="578" y="428"/>
                  <a:pt x="578" y="428"/>
                </a:cubicBezTo>
                <a:cubicBezTo>
                  <a:pt x="380" y="402"/>
                  <a:pt x="380" y="402"/>
                  <a:pt x="380" y="402"/>
                </a:cubicBezTo>
                <a:cubicBezTo>
                  <a:pt x="378" y="411"/>
                  <a:pt x="378" y="411"/>
                  <a:pt x="378" y="411"/>
                </a:cubicBezTo>
                <a:cubicBezTo>
                  <a:pt x="367" y="461"/>
                  <a:pt x="321" y="492"/>
                  <a:pt x="271" y="486"/>
                </a:cubicBezTo>
                <a:cubicBezTo>
                  <a:pt x="221" y="479"/>
                  <a:pt x="185" y="436"/>
                  <a:pt x="187" y="387"/>
                </a:cubicBezTo>
                <a:cubicBezTo>
                  <a:pt x="187" y="377"/>
                  <a:pt x="187" y="377"/>
                  <a:pt x="187" y="377"/>
                </a:cubicBezTo>
                <a:cubicBezTo>
                  <a:pt x="0" y="353"/>
                  <a:pt x="0" y="353"/>
                  <a:pt x="0" y="353"/>
                </a:cubicBezTo>
                <a:cubicBezTo>
                  <a:pt x="11" y="299"/>
                  <a:pt x="47" y="257"/>
                  <a:pt x="94" y="235"/>
                </a:cubicBezTo>
                <a:cubicBezTo>
                  <a:pt x="141" y="125"/>
                  <a:pt x="248" y="47"/>
                  <a:pt x="375" y="45"/>
                </a:cubicBezTo>
                <a:cubicBezTo>
                  <a:pt x="399" y="23"/>
                  <a:pt x="432" y="10"/>
                  <a:pt x="468" y="10"/>
                </a:cubicBezTo>
                <a:cubicBezTo>
                  <a:pt x="490" y="10"/>
                  <a:pt x="511" y="14"/>
                  <a:pt x="529" y="23"/>
                </a:cubicBezTo>
                <a:cubicBezTo>
                  <a:pt x="548" y="8"/>
                  <a:pt x="571" y="0"/>
                  <a:pt x="597" y="0"/>
                </a:cubicBezTo>
                <a:cubicBezTo>
                  <a:pt x="610" y="0"/>
                  <a:pt x="622" y="2"/>
                  <a:pt x="634" y="6"/>
                </a:cubicBezTo>
                <a:cubicBezTo>
                  <a:pt x="632" y="25"/>
                  <a:pt x="632" y="25"/>
                  <a:pt x="632" y="25"/>
                </a:cubicBezTo>
                <a:cubicBezTo>
                  <a:pt x="632" y="25"/>
                  <a:pt x="632" y="25"/>
                  <a:pt x="632" y="2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02" name="Google Shape;1802;p24"/>
          <p:cNvSpPr/>
          <p:nvPr/>
        </p:nvSpPr>
        <p:spPr>
          <a:xfrm>
            <a:off x="6369814" y="3844775"/>
            <a:ext cx="377033" cy="313900"/>
          </a:xfrm>
          <a:custGeom>
            <a:avLst/>
            <a:gdLst/>
            <a:ahLst/>
            <a:cxnLst/>
            <a:rect l="l" t="t" r="r" b="b"/>
            <a:pathLst>
              <a:path w="88" h="73" extrusionOk="0">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03" name="Google Shape;1803;p24"/>
          <p:cNvSpPr/>
          <p:nvPr/>
        </p:nvSpPr>
        <p:spPr>
          <a:xfrm>
            <a:off x="4879452" y="4044929"/>
            <a:ext cx="416519" cy="416520"/>
          </a:xfrm>
          <a:custGeom>
            <a:avLst/>
            <a:gdLst/>
            <a:ahLst/>
            <a:cxnLst/>
            <a:rect l="l" t="t" r="r" b="b"/>
            <a:pathLst>
              <a:path w="128" h="128" extrusionOk="0">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804" name="Google Shape;1804;p24"/>
          <p:cNvGrpSpPr/>
          <p:nvPr/>
        </p:nvGrpSpPr>
        <p:grpSpPr>
          <a:xfrm>
            <a:off x="4955719" y="2821299"/>
            <a:ext cx="493251" cy="497578"/>
            <a:chOff x="7789863" y="165100"/>
            <a:chExt cx="723900" cy="730250"/>
          </a:xfrm>
        </p:grpSpPr>
        <p:sp>
          <p:nvSpPr>
            <p:cNvPr id="1805" name="Google Shape;1805;p24"/>
            <p:cNvSpPr/>
            <p:nvPr/>
          </p:nvSpPr>
          <p:spPr>
            <a:xfrm>
              <a:off x="8042275" y="420688"/>
              <a:ext cx="219075" cy="220663"/>
            </a:xfrm>
            <a:custGeom>
              <a:avLst/>
              <a:gdLst/>
              <a:ahLst/>
              <a:cxnLst/>
              <a:rect l="l" t="t" r="r" b="b"/>
              <a:pathLst>
                <a:path w="58" h="58" extrusionOk="0">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06" name="Google Shape;1806;p24"/>
            <p:cNvSpPr/>
            <p:nvPr/>
          </p:nvSpPr>
          <p:spPr>
            <a:xfrm>
              <a:off x="7789863" y="165100"/>
              <a:ext cx="723900" cy="730250"/>
            </a:xfrm>
            <a:custGeom>
              <a:avLst/>
              <a:gdLst/>
              <a:ahLst/>
              <a:cxnLst/>
              <a:rect l="l" t="t" r="r" b="b"/>
              <a:pathLst>
                <a:path w="192" h="192" extrusionOk="0">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807" name="Google Shape;1807;p24"/>
          <p:cNvGrpSpPr/>
          <p:nvPr/>
        </p:nvGrpSpPr>
        <p:grpSpPr>
          <a:xfrm>
            <a:off x="6359851" y="2939595"/>
            <a:ext cx="510463" cy="305215"/>
            <a:chOff x="7037388" y="3643313"/>
            <a:chExt cx="762000" cy="455613"/>
          </a:xfrm>
        </p:grpSpPr>
        <p:sp>
          <p:nvSpPr>
            <p:cNvPr id="1808" name="Google Shape;1808;p24"/>
            <p:cNvSpPr/>
            <p:nvPr/>
          </p:nvSpPr>
          <p:spPr>
            <a:xfrm>
              <a:off x="7037388" y="3643313"/>
              <a:ext cx="601663" cy="455613"/>
            </a:xfrm>
            <a:custGeom>
              <a:avLst/>
              <a:gdLst/>
              <a:ahLst/>
              <a:cxnLst/>
              <a:rect l="l" t="t" r="r" b="b"/>
              <a:pathLst>
                <a:path w="158" h="118" extrusionOk="0">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09" name="Google Shape;1809;p24"/>
            <p:cNvSpPr/>
            <p:nvPr/>
          </p:nvSpPr>
          <p:spPr>
            <a:xfrm>
              <a:off x="7532688" y="3686176"/>
              <a:ext cx="266700" cy="331788"/>
            </a:xfrm>
            <a:custGeom>
              <a:avLst/>
              <a:gdLst/>
              <a:ahLst/>
              <a:cxnLst/>
              <a:rect l="l" t="t" r="r" b="b"/>
              <a:pathLst>
                <a:path w="70" h="86" extrusionOk="0">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810" name="Google Shape;1810;p24"/>
          <p:cNvGrpSpPr/>
          <p:nvPr/>
        </p:nvGrpSpPr>
        <p:grpSpPr>
          <a:xfrm flipH="1">
            <a:off x="6837293" y="2295373"/>
            <a:ext cx="996065" cy="323125"/>
            <a:chOff x="2914606" y="1994827"/>
            <a:chExt cx="1337699" cy="433952"/>
          </a:xfrm>
        </p:grpSpPr>
        <p:cxnSp>
          <p:nvCxnSpPr>
            <p:cNvPr id="1811" name="Google Shape;1811;p24"/>
            <p:cNvCxnSpPr/>
            <p:nvPr/>
          </p:nvCxnSpPr>
          <p:spPr>
            <a:xfrm rot="10800000">
              <a:off x="3818354" y="1994827"/>
              <a:ext cx="433951" cy="433952"/>
            </a:xfrm>
            <a:prstGeom prst="straightConnector1">
              <a:avLst/>
            </a:prstGeom>
            <a:noFill/>
            <a:ln w="19050" cap="flat" cmpd="sng">
              <a:solidFill>
                <a:schemeClr val="accent1"/>
              </a:solidFill>
              <a:prstDash val="solid"/>
              <a:miter lim="800000"/>
              <a:headEnd type="none" w="sm" len="sm"/>
              <a:tailEnd type="none" w="sm" len="sm"/>
            </a:ln>
          </p:spPr>
        </p:cxnSp>
        <p:cxnSp>
          <p:nvCxnSpPr>
            <p:cNvPr id="1812" name="Google Shape;1812;p24"/>
            <p:cNvCxnSpPr/>
            <p:nvPr/>
          </p:nvCxnSpPr>
          <p:spPr>
            <a:xfrm rot="10800000">
              <a:off x="2914606" y="2006252"/>
              <a:ext cx="913983" cy="0"/>
            </a:xfrm>
            <a:prstGeom prst="straightConnector1">
              <a:avLst/>
            </a:prstGeom>
            <a:noFill/>
            <a:ln w="19050" cap="flat" cmpd="sng">
              <a:solidFill>
                <a:schemeClr val="accent1"/>
              </a:solidFill>
              <a:prstDash val="solid"/>
              <a:miter lim="800000"/>
              <a:headEnd type="none" w="sm" len="sm"/>
              <a:tailEnd type="oval" w="med" len="med"/>
            </a:ln>
          </p:spPr>
        </p:cxnSp>
      </p:grpSp>
      <p:grpSp>
        <p:nvGrpSpPr>
          <p:cNvPr id="1813" name="Google Shape;1813;p24"/>
          <p:cNvGrpSpPr/>
          <p:nvPr/>
        </p:nvGrpSpPr>
        <p:grpSpPr>
          <a:xfrm>
            <a:off x="3769189" y="2445079"/>
            <a:ext cx="995369" cy="255411"/>
            <a:chOff x="2925773" y="2095999"/>
            <a:chExt cx="1336765" cy="343013"/>
          </a:xfrm>
        </p:grpSpPr>
        <p:cxnSp>
          <p:nvCxnSpPr>
            <p:cNvPr id="1814" name="Google Shape;1814;p24"/>
            <p:cNvCxnSpPr/>
            <p:nvPr/>
          </p:nvCxnSpPr>
          <p:spPr>
            <a:xfrm rot="10800000">
              <a:off x="3919525" y="2095999"/>
              <a:ext cx="343013" cy="343013"/>
            </a:xfrm>
            <a:prstGeom prst="straightConnector1">
              <a:avLst/>
            </a:prstGeom>
            <a:noFill/>
            <a:ln w="19050" cap="flat" cmpd="sng">
              <a:solidFill>
                <a:schemeClr val="accent2"/>
              </a:solidFill>
              <a:prstDash val="solid"/>
              <a:miter lim="800000"/>
              <a:headEnd type="none" w="sm" len="sm"/>
              <a:tailEnd type="none" w="sm" len="sm"/>
            </a:ln>
          </p:spPr>
        </p:cxnSp>
        <p:cxnSp>
          <p:nvCxnSpPr>
            <p:cNvPr id="1815" name="Google Shape;1815;p24"/>
            <p:cNvCxnSpPr/>
            <p:nvPr/>
          </p:nvCxnSpPr>
          <p:spPr>
            <a:xfrm rot="10800000">
              <a:off x="2925773" y="2095999"/>
              <a:ext cx="994615" cy="0"/>
            </a:xfrm>
            <a:prstGeom prst="straightConnector1">
              <a:avLst/>
            </a:prstGeom>
            <a:noFill/>
            <a:ln w="19050" cap="flat" cmpd="sng">
              <a:solidFill>
                <a:schemeClr val="accent2"/>
              </a:solidFill>
              <a:prstDash val="solid"/>
              <a:miter lim="800000"/>
              <a:headEnd type="none" w="sm" len="sm"/>
              <a:tailEnd type="oval" w="med" len="med"/>
            </a:ln>
          </p:spPr>
        </p:cxnSp>
      </p:grpSp>
      <p:grpSp>
        <p:nvGrpSpPr>
          <p:cNvPr id="1816" name="Google Shape;1816;p24"/>
          <p:cNvGrpSpPr/>
          <p:nvPr/>
        </p:nvGrpSpPr>
        <p:grpSpPr>
          <a:xfrm rot="10800000" flipH="1">
            <a:off x="3607981" y="4779107"/>
            <a:ext cx="929292" cy="255411"/>
            <a:chOff x="3014515" y="2095999"/>
            <a:chExt cx="1248023" cy="343013"/>
          </a:xfrm>
        </p:grpSpPr>
        <p:cxnSp>
          <p:nvCxnSpPr>
            <p:cNvPr id="1817" name="Google Shape;1817;p24"/>
            <p:cNvCxnSpPr/>
            <p:nvPr/>
          </p:nvCxnSpPr>
          <p:spPr>
            <a:xfrm rot="10800000">
              <a:off x="3919525" y="2095999"/>
              <a:ext cx="343013" cy="343013"/>
            </a:xfrm>
            <a:prstGeom prst="straightConnector1">
              <a:avLst/>
            </a:prstGeom>
            <a:noFill/>
            <a:ln w="19050" cap="flat" cmpd="sng">
              <a:solidFill>
                <a:schemeClr val="accent3"/>
              </a:solidFill>
              <a:prstDash val="solid"/>
              <a:miter lim="800000"/>
              <a:headEnd type="none" w="sm" len="sm"/>
              <a:tailEnd type="none" w="sm" len="sm"/>
            </a:ln>
          </p:spPr>
        </p:cxnSp>
        <p:cxnSp>
          <p:nvCxnSpPr>
            <p:cNvPr id="1818" name="Google Shape;1818;p24"/>
            <p:cNvCxnSpPr/>
            <p:nvPr/>
          </p:nvCxnSpPr>
          <p:spPr>
            <a:xfrm rot="10800000">
              <a:off x="3014515" y="2095999"/>
              <a:ext cx="914783" cy="0"/>
            </a:xfrm>
            <a:prstGeom prst="straightConnector1">
              <a:avLst/>
            </a:prstGeom>
            <a:noFill/>
            <a:ln w="19050" cap="flat" cmpd="sng">
              <a:solidFill>
                <a:schemeClr val="accent3"/>
              </a:solidFill>
              <a:prstDash val="solid"/>
              <a:miter lim="800000"/>
              <a:headEnd type="none" w="sm" len="sm"/>
              <a:tailEnd type="oval" w="med" len="med"/>
            </a:ln>
          </p:spPr>
        </p:cxnSp>
      </p:grpSp>
      <p:grpSp>
        <p:nvGrpSpPr>
          <p:cNvPr id="1819" name="Google Shape;1819;p24"/>
          <p:cNvGrpSpPr/>
          <p:nvPr/>
        </p:nvGrpSpPr>
        <p:grpSpPr>
          <a:xfrm rot="10800000">
            <a:off x="6700333" y="4399939"/>
            <a:ext cx="2064499" cy="384040"/>
            <a:chOff x="1489946" y="1923252"/>
            <a:chExt cx="2772592" cy="515760"/>
          </a:xfrm>
        </p:grpSpPr>
        <p:cxnSp>
          <p:nvCxnSpPr>
            <p:cNvPr id="1820" name="Google Shape;1820;p24"/>
            <p:cNvCxnSpPr/>
            <p:nvPr/>
          </p:nvCxnSpPr>
          <p:spPr>
            <a:xfrm rot="10800000">
              <a:off x="3746778" y="1923252"/>
              <a:ext cx="515760" cy="515760"/>
            </a:xfrm>
            <a:prstGeom prst="straightConnector1">
              <a:avLst/>
            </a:prstGeom>
            <a:noFill/>
            <a:ln w="19050" cap="flat" cmpd="sng">
              <a:solidFill>
                <a:schemeClr val="accent4"/>
              </a:solidFill>
              <a:prstDash val="solid"/>
              <a:miter lim="800000"/>
              <a:headEnd type="none" w="sm" len="sm"/>
              <a:tailEnd type="none" w="sm" len="sm"/>
            </a:ln>
          </p:spPr>
        </p:cxnSp>
        <p:cxnSp>
          <p:nvCxnSpPr>
            <p:cNvPr id="1821" name="Google Shape;1821;p24"/>
            <p:cNvCxnSpPr/>
            <p:nvPr/>
          </p:nvCxnSpPr>
          <p:spPr>
            <a:xfrm rot="10800000">
              <a:off x="1489946" y="1930426"/>
              <a:ext cx="2266903" cy="0"/>
            </a:xfrm>
            <a:prstGeom prst="straightConnector1">
              <a:avLst/>
            </a:prstGeom>
            <a:noFill/>
            <a:ln w="19050" cap="flat" cmpd="sng">
              <a:solidFill>
                <a:schemeClr val="accent4"/>
              </a:solidFill>
              <a:prstDash val="solid"/>
              <a:miter lim="800000"/>
              <a:headEnd type="none" w="sm" len="sm"/>
              <a:tailEnd type="oval" w="med" len="med"/>
            </a:ln>
          </p:spPr>
        </p:cxnSp>
      </p:grpSp>
      <p:sp>
        <p:nvSpPr>
          <p:cNvPr id="1822" name="Google Shape;1822;p24"/>
          <p:cNvSpPr txBox="1"/>
          <p:nvPr/>
        </p:nvSpPr>
        <p:spPr>
          <a:xfrm>
            <a:off x="2331427" y="2259661"/>
            <a:ext cx="1372492"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Content One</a:t>
            </a:r>
            <a:endParaRPr sz="1600" b="1">
              <a:solidFill>
                <a:schemeClr val="dk1"/>
              </a:solidFill>
              <a:latin typeface="Lato"/>
              <a:ea typeface="Lato"/>
              <a:cs typeface="Lato"/>
              <a:sym typeface="Lato"/>
            </a:endParaRPr>
          </a:p>
        </p:txBody>
      </p:sp>
      <p:sp>
        <p:nvSpPr>
          <p:cNvPr id="1823" name="Google Shape;1823;p24"/>
          <p:cNvSpPr txBox="1"/>
          <p:nvPr/>
        </p:nvSpPr>
        <p:spPr>
          <a:xfrm>
            <a:off x="608141" y="2505044"/>
            <a:ext cx="2271737" cy="886846"/>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824" name="Google Shape;1824;p24"/>
          <p:cNvSpPr txBox="1"/>
          <p:nvPr/>
        </p:nvSpPr>
        <p:spPr>
          <a:xfrm>
            <a:off x="2801108" y="2521234"/>
            <a:ext cx="902811"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a:solidFill>
                  <a:schemeClr val="accent2"/>
                </a:solidFill>
                <a:latin typeface="Arial"/>
                <a:ea typeface="Arial"/>
                <a:cs typeface="Arial"/>
                <a:sym typeface="Arial"/>
              </a:rPr>
              <a:t>25%</a:t>
            </a:r>
            <a:endParaRPr sz="3200">
              <a:solidFill>
                <a:schemeClr val="accent2"/>
              </a:solidFill>
              <a:latin typeface="Arial"/>
              <a:ea typeface="Arial"/>
              <a:cs typeface="Arial"/>
              <a:sym typeface="Arial"/>
            </a:endParaRPr>
          </a:p>
        </p:txBody>
      </p:sp>
      <p:sp>
        <p:nvSpPr>
          <p:cNvPr id="1825" name="Google Shape;1825;p24"/>
          <p:cNvSpPr txBox="1"/>
          <p:nvPr/>
        </p:nvSpPr>
        <p:spPr>
          <a:xfrm>
            <a:off x="2140395" y="4831998"/>
            <a:ext cx="1388522"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Content Two</a:t>
            </a:r>
            <a:endParaRPr sz="1600" b="1">
              <a:solidFill>
                <a:schemeClr val="dk1"/>
              </a:solidFill>
              <a:latin typeface="Lato"/>
              <a:ea typeface="Lato"/>
              <a:cs typeface="Lato"/>
              <a:sym typeface="Lato"/>
            </a:endParaRPr>
          </a:p>
        </p:txBody>
      </p:sp>
      <p:sp>
        <p:nvSpPr>
          <p:cNvPr id="1826" name="Google Shape;1826;p24"/>
          <p:cNvSpPr txBox="1"/>
          <p:nvPr/>
        </p:nvSpPr>
        <p:spPr>
          <a:xfrm>
            <a:off x="433139" y="5077381"/>
            <a:ext cx="2271737" cy="886846"/>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827" name="Google Shape;1827;p24"/>
          <p:cNvSpPr txBox="1"/>
          <p:nvPr/>
        </p:nvSpPr>
        <p:spPr>
          <a:xfrm>
            <a:off x="2626106" y="5093571"/>
            <a:ext cx="902811"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a:solidFill>
                  <a:schemeClr val="accent3"/>
                </a:solidFill>
                <a:latin typeface="Arial"/>
                <a:ea typeface="Arial"/>
                <a:cs typeface="Arial"/>
                <a:sym typeface="Arial"/>
              </a:rPr>
              <a:t>25%</a:t>
            </a:r>
            <a:endParaRPr sz="3200">
              <a:solidFill>
                <a:schemeClr val="accent3"/>
              </a:solidFill>
              <a:latin typeface="Arial"/>
              <a:ea typeface="Arial"/>
              <a:cs typeface="Arial"/>
              <a:sym typeface="Arial"/>
            </a:endParaRPr>
          </a:p>
        </p:txBody>
      </p:sp>
      <p:sp>
        <p:nvSpPr>
          <p:cNvPr id="1828" name="Google Shape;1828;p24"/>
          <p:cNvSpPr txBox="1"/>
          <p:nvPr/>
        </p:nvSpPr>
        <p:spPr>
          <a:xfrm>
            <a:off x="7905690" y="2145889"/>
            <a:ext cx="137249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One</a:t>
            </a:r>
            <a:endParaRPr sz="1600" b="1">
              <a:solidFill>
                <a:schemeClr val="dk1"/>
              </a:solidFill>
              <a:latin typeface="Lato"/>
              <a:ea typeface="Lato"/>
              <a:cs typeface="Lato"/>
              <a:sym typeface="Lato"/>
            </a:endParaRPr>
          </a:p>
        </p:txBody>
      </p:sp>
      <p:sp>
        <p:nvSpPr>
          <p:cNvPr id="1829" name="Google Shape;1829;p24"/>
          <p:cNvSpPr txBox="1"/>
          <p:nvPr/>
        </p:nvSpPr>
        <p:spPr>
          <a:xfrm>
            <a:off x="8734352" y="2340472"/>
            <a:ext cx="2271737" cy="8868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830" name="Google Shape;1830;p24"/>
          <p:cNvSpPr txBox="1"/>
          <p:nvPr/>
        </p:nvSpPr>
        <p:spPr>
          <a:xfrm>
            <a:off x="7905690" y="2407462"/>
            <a:ext cx="9028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accent1"/>
                </a:solidFill>
                <a:latin typeface="Arial"/>
                <a:ea typeface="Arial"/>
                <a:cs typeface="Arial"/>
                <a:sym typeface="Arial"/>
              </a:rPr>
              <a:t>25%</a:t>
            </a:r>
            <a:endParaRPr sz="3200">
              <a:solidFill>
                <a:schemeClr val="accent1"/>
              </a:solidFill>
              <a:latin typeface="Arial"/>
              <a:ea typeface="Arial"/>
              <a:cs typeface="Arial"/>
              <a:sym typeface="Arial"/>
            </a:endParaRPr>
          </a:p>
        </p:txBody>
      </p:sp>
      <p:sp>
        <p:nvSpPr>
          <p:cNvPr id="1831" name="Google Shape;1831;p24"/>
          <p:cNvSpPr txBox="1"/>
          <p:nvPr/>
        </p:nvSpPr>
        <p:spPr>
          <a:xfrm>
            <a:off x="8874853" y="4596775"/>
            <a:ext cx="138852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Two</a:t>
            </a:r>
            <a:endParaRPr sz="1600" b="1">
              <a:solidFill>
                <a:schemeClr val="dk1"/>
              </a:solidFill>
              <a:latin typeface="Lato"/>
              <a:ea typeface="Lato"/>
              <a:cs typeface="Lato"/>
              <a:sym typeface="Lato"/>
            </a:endParaRPr>
          </a:p>
        </p:txBody>
      </p:sp>
      <p:sp>
        <p:nvSpPr>
          <p:cNvPr id="1832" name="Google Shape;1832;p24"/>
          <p:cNvSpPr txBox="1"/>
          <p:nvPr/>
        </p:nvSpPr>
        <p:spPr>
          <a:xfrm>
            <a:off x="9703515" y="4791358"/>
            <a:ext cx="2271737" cy="8868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833" name="Google Shape;1833;p24"/>
          <p:cNvSpPr txBox="1"/>
          <p:nvPr/>
        </p:nvSpPr>
        <p:spPr>
          <a:xfrm>
            <a:off x="8874853" y="4858348"/>
            <a:ext cx="9028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accent4"/>
                </a:solidFill>
                <a:latin typeface="Arial"/>
                <a:ea typeface="Arial"/>
                <a:cs typeface="Arial"/>
                <a:sym typeface="Arial"/>
              </a:rPr>
              <a:t>25%</a:t>
            </a:r>
            <a:endParaRPr sz="3200">
              <a:solidFill>
                <a:schemeClr val="accent4"/>
              </a:solidFill>
              <a:latin typeface="Arial"/>
              <a:ea typeface="Arial"/>
              <a:cs typeface="Arial"/>
              <a:sym typeface="Arial"/>
            </a:endParaRPr>
          </a:p>
        </p:txBody>
      </p:sp>
      <p:sp>
        <p:nvSpPr>
          <p:cNvPr id="1834" name="Google Shape;1834;p24"/>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97"/>
                                        </p:tgtEl>
                                        <p:attrNameLst>
                                          <p:attrName>style.visibility</p:attrName>
                                        </p:attrNameLst>
                                      </p:cBhvr>
                                      <p:to>
                                        <p:strVal val="visible"/>
                                      </p:to>
                                    </p:set>
                                    <p:animEffect transition="in" filter="fade">
                                      <p:cBhvr>
                                        <p:cTn id="7" dur="500"/>
                                        <p:tgtEl>
                                          <p:spTgt spid="17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801"/>
                                        </p:tgtEl>
                                        <p:attrNameLst>
                                          <p:attrName>style.visibility</p:attrName>
                                        </p:attrNameLst>
                                      </p:cBhvr>
                                      <p:to>
                                        <p:strVal val="visible"/>
                                      </p:to>
                                    </p:set>
                                    <p:anim calcmode="lin" valueType="num">
                                      <p:cBhvr additive="base">
                                        <p:cTn id="11" dur="500"/>
                                        <p:tgtEl>
                                          <p:spTgt spid="1801"/>
                                        </p:tgtEl>
                                        <p:attrNameLst>
                                          <p:attrName>ppt_w</p:attrName>
                                        </p:attrNameLst>
                                      </p:cBhvr>
                                      <p:tavLst>
                                        <p:tav tm="0">
                                          <p:val>
                                            <p:strVal val="0"/>
                                          </p:val>
                                        </p:tav>
                                        <p:tav tm="100000">
                                          <p:val>
                                            <p:strVal val="#ppt_w"/>
                                          </p:val>
                                        </p:tav>
                                      </p:tavLst>
                                    </p:anim>
                                    <p:anim calcmode="lin" valueType="num">
                                      <p:cBhvr additive="base">
                                        <p:cTn id="12" dur="500"/>
                                        <p:tgtEl>
                                          <p:spTgt spid="180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798"/>
                                        </p:tgtEl>
                                        <p:attrNameLst>
                                          <p:attrName>style.visibility</p:attrName>
                                        </p:attrNameLst>
                                      </p:cBhvr>
                                      <p:to>
                                        <p:strVal val="visible"/>
                                      </p:to>
                                    </p:set>
                                    <p:anim calcmode="lin" valueType="num">
                                      <p:cBhvr additive="base">
                                        <p:cTn id="15" dur="500"/>
                                        <p:tgtEl>
                                          <p:spTgt spid="1798"/>
                                        </p:tgtEl>
                                        <p:attrNameLst>
                                          <p:attrName>ppt_w</p:attrName>
                                        </p:attrNameLst>
                                      </p:cBhvr>
                                      <p:tavLst>
                                        <p:tav tm="0">
                                          <p:val>
                                            <p:strVal val="0"/>
                                          </p:val>
                                        </p:tav>
                                        <p:tav tm="100000">
                                          <p:val>
                                            <p:strVal val="#ppt_w"/>
                                          </p:val>
                                        </p:tav>
                                      </p:tavLst>
                                    </p:anim>
                                    <p:anim calcmode="lin" valueType="num">
                                      <p:cBhvr additive="base">
                                        <p:cTn id="16" dur="500"/>
                                        <p:tgtEl>
                                          <p:spTgt spid="179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799"/>
                                        </p:tgtEl>
                                        <p:attrNameLst>
                                          <p:attrName>style.visibility</p:attrName>
                                        </p:attrNameLst>
                                      </p:cBhvr>
                                      <p:to>
                                        <p:strVal val="visible"/>
                                      </p:to>
                                    </p:set>
                                    <p:anim calcmode="lin" valueType="num">
                                      <p:cBhvr additive="base">
                                        <p:cTn id="19" dur="500"/>
                                        <p:tgtEl>
                                          <p:spTgt spid="1799"/>
                                        </p:tgtEl>
                                        <p:attrNameLst>
                                          <p:attrName>ppt_w</p:attrName>
                                        </p:attrNameLst>
                                      </p:cBhvr>
                                      <p:tavLst>
                                        <p:tav tm="0">
                                          <p:val>
                                            <p:strVal val="0"/>
                                          </p:val>
                                        </p:tav>
                                        <p:tav tm="100000">
                                          <p:val>
                                            <p:strVal val="#ppt_w"/>
                                          </p:val>
                                        </p:tav>
                                      </p:tavLst>
                                    </p:anim>
                                    <p:anim calcmode="lin" valueType="num">
                                      <p:cBhvr additive="base">
                                        <p:cTn id="20" dur="500"/>
                                        <p:tgtEl>
                                          <p:spTgt spid="1799"/>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800"/>
                                        </p:tgtEl>
                                        <p:attrNameLst>
                                          <p:attrName>style.visibility</p:attrName>
                                        </p:attrNameLst>
                                      </p:cBhvr>
                                      <p:to>
                                        <p:strVal val="visible"/>
                                      </p:to>
                                    </p:set>
                                    <p:anim calcmode="lin" valueType="num">
                                      <p:cBhvr additive="base">
                                        <p:cTn id="23" dur="500"/>
                                        <p:tgtEl>
                                          <p:spTgt spid="1800"/>
                                        </p:tgtEl>
                                        <p:attrNameLst>
                                          <p:attrName>ppt_w</p:attrName>
                                        </p:attrNameLst>
                                      </p:cBhvr>
                                      <p:tavLst>
                                        <p:tav tm="0">
                                          <p:val>
                                            <p:strVal val="0"/>
                                          </p:val>
                                        </p:tav>
                                        <p:tav tm="100000">
                                          <p:val>
                                            <p:strVal val="#ppt_w"/>
                                          </p:val>
                                        </p:tav>
                                      </p:tavLst>
                                    </p:anim>
                                    <p:anim calcmode="lin" valueType="num">
                                      <p:cBhvr additive="base">
                                        <p:cTn id="24" dur="500"/>
                                        <p:tgtEl>
                                          <p:spTgt spid="1800"/>
                                        </p:tgtEl>
                                        <p:attrNameLst>
                                          <p:attrName>ppt_h</p:attrName>
                                        </p:attrNameLst>
                                      </p:cBhvr>
                                      <p:tavLst>
                                        <p:tav tm="0">
                                          <p:val>
                                            <p:strVal val="0"/>
                                          </p:val>
                                        </p:tav>
                                        <p:tav tm="100000">
                                          <p:val>
                                            <p:strVal val="#ppt_h"/>
                                          </p:val>
                                        </p:tav>
                                      </p:tavLst>
                                    </p:anim>
                                  </p:childTnLst>
                                </p:cTn>
                              </p:par>
                            </p:childTnLst>
                          </p:cTn>
                        </p:par>
                        <p:par>
                          <p:cTn id="25" fill="hold">
                            <p:stCondLst>
                              <p:cond delay="1000"/>
                            </p:stCondLst>
                            <p:childTnLst>
                              <p:par>
                                <p:cTn id="26" presetID="23" presetClass="entr" presetSubtype="16" fill="hold" nodeType="afterEffect">
                                  <p:stCondLst>
                                    <p:cond delay="0"/>
                                  </p:stCondLst>
                                  <p:childTnLst>
                                    <p:set>
                                      <p:cBhvr>
                                        <p:cTn id="27" dur="1" fill="hold">
                                          <p:stCondLst>
                                            <p:cond delay="0"/>
                                          </p:stCondLst>
                                        </p:cTn>
                                        <p:tgtEl>
                                          <p:spTgt spid="1804"/>
                                        </p:tgtEl>
                                        <p:attrNameLst>
                                          <p:attrName>style.visibility</p:attrName>
                                        </p:attrNameLst>
                                      </p:cBhvr>
                                      <p:to>
                                        <p:strVal val="visible"/>
                                      </p:to>
                                    </p:set>
                                    <p:anim calcmode="lin" valueType="num">
                                      <p:cBhvr additive="base">
                                        <p:cTn id="28" dur="500"/>
                                        <p:tgtEl>
                                          <p:spTgt spid="1804"/>
                                        </p:tgtEl>
                                        <p:attrNameLst>
                                          <p:attrName>ppt_w</p:attrName>
                                        </p:attrNameLst>
                                      </p:cBhvr>
                                      <p:tavLst>
                                        <p:tav tm="0">
                                          <p:val>
                                            <p:strVal val="0"/>
                                          </p:val>
                                        </p:tav>
                                        <p:tav tm="100000">
                                          <p:val>
                                            <p:strVal val="#ppt_w"/>
                                          </p:val>
                                        </p:tav>
                                      </p:tavLst>
                                    </p:anim>
                                    <p:anim calcmode="lin" valueType="num">
                                      <p:cBhvr additive="base">
                                        <p:cTn id="29" dur="500"/>
                                        <p:tgtEl>
                                          <p:spTgt spid="1804"/>
                                        </p:tgtEl>
                                        <p:attrNameLst>
                                          <p:attrName>ppt_h</p:attrName>
                                        </p:attrNameLst>
                                      </p:cBhvr>
                                      <p:tavLst>
                                        <p:tav tm="0">
                                          <p:val>
                                            <p:str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803"/>
                                        </p:tgtEl>
                                        <p:attrNameLst>
                                          <p:attrName>style.visibility</p:attrName>
                                        </p:attrNameLst>
                                      </p:cBhvr>
                                      <p:to>
                                        <p:strVal val="visible"/>
                                      </p:to>
                                    </p:set>
                                    <p:anim calcmode="lin" valueType="num">
                                      <p:cBhvr additive="base">
                                        <p:cTn id="32" dur="500"/>
                                        <p:tgtEl>
                                          <p:spTgt spid="1803"/>
                                        </p:tgtEl>
                                        <p:attrNameLst>
                                          <p:attrName>ppt_w</p:attrName>
                                        </p:attrNameLst>
                                      </p:cBhvr>
                                      <p:tavLst>
                                        <p:tav tm="0">
                                          <p:val>
                                            <p:strVal val="0"/>
                                          </p:val>
                                        </p:tav>
                                        <p:tav tm="100000">
                                          <p:val>
                                            <p:strVal val="#ppt_w"/>
                                          </p:val>
                                        </p:tav>
                                      </p:tavLst>
                                    </p:anim>
                                    <p:anim calcmode="lin" valueType="num">
                                      <p:cBhvr additive="base">
                                        <p:cTn id="33" dur="500"/>
                                        <p:tgtEl>
                                          <p:spTgt spid="1803"/>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802"/>
                                        </p:tgtEl>
                                        <p:attrNameLst>
                                          <p:attrName>style.visibility</p:attrName>
                                        </p:attrNameLst>
                                      </p:cBhvr>
                                      <p:to>
                                        <p:strVal val="visible"/>
                                      </p:to>
                                    </p:set>
                                    <p:anim calcmode="lin" valueType="num">
                                      <p:cBhvr additive="base">
                                        <p:cTn id="36" dur="500"/>
                                        <p:tgtEl>
                                          <p:spTgt spid="1802"/>
                                        </p:tgtEl>
                                        <p:attrNameLst>
                                          <p:attrName>ppt_w</p:attrName>
                                        </p:attrNameLst>
                                      </p:cBhvr>
                                      <p:tavLst>
                                        <p:tav tm="0">
                                          <p:val>
                                            <p:strVal val="0"/>
                                          </p:val>
                                        </p:tav>
                                        <p:tav tm="100000">
                                          <p:val>
                                            <p:strVal val="#ppt_w"/>
                                          </p:val>
                                        </p:tav>
                                      </p:tavLst>
                                    </p:anim>
                                    <p:anim calcmode="lin" valueType="num">
                                      <p:cBhvr additive="base">
                                        <p:cTn id="37" dur="500"/>
                                        <p:tgtEl>
                                          <p:spTgt spid="1802"/>
                                        </p:tgtEl>
                                        <p:attrNameLst>
                                          <p:attrName>ppt_h</p:attrName>
                                        </p:attrNameLst>
                                      </p:cBhvr>
                                      <p:tavLst>
                                        <p:tav tm="0">
                                          <p:val>
                                            <p:str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1807"/>
                                        </p:tgtEl>
                                        <p:attrNameLst>
                                          <p:attrName>style.visibility</p:attrName>
                                        </p:attrNameLst>
                                      </p:cBhvr>
                                      <p:to>
                                        <p:strVal val="visible"/>
                                      </p:to>
                                    </p:set>
                                    <p:anim calcmode="lin" valueType="num">
                                      <p:cBhvr additive="base">
                                        <p:cTn id="40" dur="500"/>
                                        <p:tgtEl>
                                          <p:spTgt spid="1807"/>
                                        </p:tgtEl>
                                        <p:attrNameLst>
                                          <p:attrName>ppt_w</p:attrName>
                                        </p:attrNameLst>
                                      </p:cBhvr>
                                      <p:tavLst>
                                        <p:tav tm="0">
                                          <p:val>
                                            <p:strVal val="0"/>
                                          </p:val>
                                        </p:tav>
                                        <p:tav tm="100000">
                                          <p:val>
                                            <p:strVal val="#ppt_w"/>
                                          </p:val>
                                        </p:tav>
                                      </p:tavLst>
                                    </p:anim>
                                    <p:anim calcmode="lin" valueType="num">
                                      <p:cBhvr additive="base">
                                        <p:cTn id="41" dur="500"/>
                                        <p:tgtEl>
                                          <p:spTgt spid="1807"/>
                                        </p:tgtEl>
                                        <p:attrNameLst>
                                          <p:attrName>ppt_h</p:attrName>
                                        </p:attrNameLst>
                                      </p:cBhvr>
                                      <p:tavLst>
                                        <p:tav tm="0">
                                          <p:val>
                                            <p:strVal val="0"/>
                                          </p:val>
                                        </p:tav>
                                        <p:tav tm="100000">
                                          <p:val>
                                            <p:strVal val="#ppt_h"/>
                                          </p:val>
                                        </p:tav>
                                      </p:tavLst>
                                    </p:anim>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810"/>
                                        </p:tgtEl>
                                        <p:attrNameLst>
                                          <p:attrName>style.visibility</p:attrName>
                                        </p:attrNameLst>
                                      </p:cBhvr>
                                      <p:to>
                                        <p:strVal val="visible"/>
                                      </p:to>
                                    </p:set>
                                    <p:animEffect transition="in" filter="fade">
                                      <p:cBhvr>
                                        <p:cTn id="45" dur="500"/>
                                        <p:tgtEl>
                                          <p:spTgt spid="1810"/>
                                        </p:tgtEl>
                                      </p:cBhvr>
                                    </p:animEffect>
                                  </p:childTnLst>
                                </p:cTn>
                              </p:par>
                              <p:par>
                                <p:cTn id="46" presetID="10" presetClass="entr" presetSubtype="0" fill="hold" nodeType="withEffect">
                                  <p:stCondLst>
                                    <p:cond delay="0"/>
                                  </p:stCondLst>
                                  <p:childTnLst>
                                    <p:set>
                                      <p:cBhvr>
                                        <p:cTn id="47" dur="1" fill="hold">
                                          <p:stCondLst>
                                            <p:cond delay="0"/>
                                          </p:stCondLst>
                                        </p:cTn>
                                        <p:tgtEl>
                                          <p:spTgt spid="1819"/>
                                        </p:tgtEl>
                                        <p:attrNameLst>
                                          <p:attrName>style.visibility</p:attrName>
                                        </p:attrNameLst>
                                      </p:cBhvr>
                                      <p:to>
                                        <p:strVal val="visible"/>
                                      </p:to>
                                    </p:set>
                                    <p:animEffect transition="in" filter="fade">
                                      <p:cBhvr>
                                        <p:cTn id="48" dur="500"/>
                                        <p:tgtEl>
                                          <p:spTgt spid="1819"/>
                                        </p:tgtEl>
                                      </p:cBhvr>
                                    </p:animEffect>
                                  </p:childTnLst>
                                </p:cTn>
                              </p:par>
                              <p:par>
                                <p:cTn id="49" presetID="10" presetClass="entr" presetSubtype="0" fill="hold" nodeType="withEffect">
                                  <p:stCondLst>
                                    <p:cond delay="0"/>
                                  </p:stCondLst>
                                  <p:childTnLst>
                                    <p:set>
                                      <p:cBhvr>
                                        <p:cTn id="50" dur="1" fill="hold">
                                          <p:stCondLst>
                                            <p:cond delay="0"/>
                                          </p:stCondLst>
                                        </p:cTn>
                                        <p:tgtEl>
                                          <p:spTgt spid="1816"/>
                                        </p:tgtEl>
                                        <p:attrNameLst>
                                          <p:attrName>style.visibility</p:attrName>
                                        </p:attrNameLst>
                                      </p:cBhvr>
                                      <p:to>
                                        <p:strVal val="visible"/>
                                      </p:to>
                                    </p:set>
                                    <p:animEffect transition="in" filter="fade">
                                      <p:cBhvr>
                                        <p:cTn id="51" dur="500"/>
                                        <p:tgtEl>
                                          <p:spTgt spid="1816"/>
                                        </p:tgtEl>
                                      </p:cBhvr>
                                    </p:animEffect>
                                  </p:childTnLst>
                                </p:cTn>
                              </p:par>
                              <p:par>
                                <p:cTn id="52" presetID="10" presetClass="entr" presetSubtype="0" fill="hold" nodeType="withEffect">
                                  <p:stCondLst>
                                    <p:cond delay="0"/>
                                  </p:stCondLst>
                                  <p:childTnLst>
                                    <p:set>
                                      <p:cBhvr>
                                        <p:cTn id="53" dur="1" fill="hold">
                                          <p:stCondLst>
                                            <p:cond delay="0"/>
                                          </p:stCondLst>
                                        </p:cTn>
                                        <p:tgtEl>
                                          <p:spTgt spid="1813"/>
                                        </p:tgtEl>
                                        <p:attrNameLst>
                                          <p:attrName>style.visibility</p:attrName>
                                        </p:attrNameLst>
                                      </p:cBhvr>
                                      <p:to>
                                        <p:strVal val="visible"/>
                                      </p:to>
                                    </p:set>
                                    <p:animEffect transition="in" filter="fade">
                                      <p:cBhvr>
                                        <p:cTn id="54" dur="500"/>
                                        <p:tgtEl>
                                          <p:spTgt spid="1813"/>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1822"/>
                                        </p:tgtEl>
                                        <p:attrNameLst>
                                          <p:attrName>style.visibility</p:attrName>
                                        </p:attrNameLst>
                                      </p:cBhvr>
                                      <p:to>
                                        <p:strVal val="visible"/>
                                      </p:to>
                                    </p:set>
                                    <p:animEffect transition="in" filter="fade">
                                      <p:cBhvr>
                                        <p:cTn id="58" dur="500"/>
                                        <p:tgtEl>
                                          <p:spTgt spid="1822"/>
                                        </p:tgtEl>
                                      </p:cBhvr>
                                    </p:animEffect>
                                  </p:childTnLst>
                                </p:cTn>
                              </p:par>
                              <p:par>
                                <p:cTn id="59" presetID="10" presetClass="entr" presetSubtype="0" fill="hold" nodeType="withEffect">
                                  <p:stCondLst>
                                    <p:cond delay="0"/>
                                  </p:stCondLst>
                                  <p:childTnLst>
                                    <p:set>
                                      <p:cBhvr>
                                        <p:cTn id="60" dur="1" fill="hold">
                                          <p:stCondLst>
                                            <p:cond delay="0"/>
                                          </p:stCondLst>
                                        </p:cTn>
                                        <p:tgtEl>
                                          <p:spTgt spid="1825"/>
                                        </p:tgtEl>
                                        <p:attrNameLst>
                                          <p:attrName>style.visibility</p:attrName>
                                        </p:attrNameLst>
                                      </p:cBhvr>
                                      <p:to>
                                        <p:strVal val="visible"/>
                                      </p:to>
                                    </p:set>
                                    <p:animEffect transition="in" filter="fade">
                                      <p:cBhvr>
                                        <p:cTn id="61" dur="500"/>
                                        <p:tgtEl>
                                          <p:spTgt spid="1825"/>
                                        </p:tgtEl>
                                      </p:cBhvr>
                                    </p:animEffect>
                                  </p:childTnLst>
                                </p:cTn>
                              </p:par>
                              <p:par>
                                <p:cTn id="62" presetID="10" presetClass="entr" presetSubtype="0" fill="hold" nodeType="withEffect">
                                  <p:stCondLst>
                                    <p:cond delay="0"/>
                                  </p:stCondLst>
                                  <p:childTnLst>
                                    <p:set>
                                      <p:cBhvr>
                                        <p:cTn id="63" dur="1" fill="hold">
                                          <p:stCondLst>
                                            <p:cond delay="0"/>
                                          </p:stCondLst>
                                        </p:cTn>
                                        <p:tgtEl>
                                          <p:spTgt spid="1828"/>
                                        </p:tgtEl>
                                        <p:attrNameLst>
                                          <p:attrName>style.visibility</p:attrName>
                                        </p:attrNameLst>
                                      </p:cBhvr>
                                      <p:to>
                                        <p:strVal val="visible"/>
                                      </p:to>
                                    </p:set>
                                    <p:animEffect transition="in" filter="fade">
                                      <p:cBhvr>
                                        <p:cTn id="64" dur="500"/>
                                        <p:tgtEl>
                                          <p:spTgt spid="1828"/>
                                        </p:tgtEl>
                                      </p:cBhvr>
                                    </p:animEffect>
                                  </p:childTnLst>
                                </p:cTn>
                              </p:par>
                              <p:par>
                                <p:cTn id="65" presetID="10" presetClass="entr" presetSubtype="0" fill="hold" nodeType="withEffect">
                                  <p:stCondLst>
                                    <p:cond delay="0"/>
                                  </p:stCondLst>
                                  <p:childTnLst>
                                    <p:set>
                                      <p:cBhvr>
                                        <p:cTn id="66" dur="1" fill="hold">
                                          <p:stCondLst>
                                            <p:cond delay="0"/>
                                          </p:stCondLst>
                                        </p:cTn>
                                        <p:tgtEl>
                                          <p:spTgt spid="1831"/>
                                        </p:tgtEl>
                                        <p:attrNameLst>
                                          <p:attrName>style.visibility</p:attrName>
                                        </p:attrNameLst>
                                      </p:cBhvr>
                                      <p:to>
                                        <p:strVal val="visible"/>
                                      </p:to>
                                    </p:set>
                                    <p:animEffect transition="in" filter="fade">
                                      <p:cBhvr>
                                        <p:cTn id="67" dur="500"/>
                                        <p:tgtEl>
                                          <p:spTgt spid="1831"/>
                                        </p:tgtEl>
                                      </p:cBhvr>
                                    </p:animEffect>
                                  </p:childTnLst>
                                </p:cTn>
                              </p:par>
                            </p:childTnLst>
                          </p:cTn>
                        </p:par>
                        <p:par>
                          <p:cTn id="68" fill="hold">
                            <p:stCondLst>
                              <p:cond delay="2500"/>
                            </p:stCondLst>
                            <p:childTnLst>
                              <p:par>
                                <p:cTn id="69" presetID="23" presetClass="entr" presetSubtype="16" fill="hold" nodeType="afterEffect">
                                  <p:stCondLst>
                                    <p:cond delay="0"/>
                                  </p:stCondLst>
                                  <p:childTnLst>
                                    <p:set>
                                      <p:cBhvr>
                                        <p:cTn id="70" dur="1" fill="hold">
                                          <p:stCondLst>
                                            <p:cond delay="0"/>
                                          </p:stCondLst>
                                        </p:cTn>
                                        <p:tgtEl>
                                          <p:spTgt spid="1824"/>
                                        </p:tgtEl>
                                        <p:attrNameLst>
                                          <p:attrName>style.visibility</p:attrName>
                                        </p:attrNameLst>
                                      </p:cBhvr>
                                      <p:to>
                                        <p:strVal val="visible"/>
                                      </p:to>
                                    </p:set>
                                    <p:anim calcmode="lin" valueType="num">
                                      <p:cBhvr additive="base">
                                        <p:cTn id="71" dur="500"/>
                                        <p:tgtEl>
                                          <p:spTgt spid="1824"/>
                                        </p:tgtEl>
                                        <p:attrNameLst>
                                          <p:attrName>ppt_w</p:attrName>
                                        </p:attrNameLst>
                                      </p:cBhvr>
                                      <p:tavLst>
                                        <p:tav tm="0">
                                          <p:val>
                                            <p:strVal val="0"/>
                                          </p:val>
                                        </p:tav>
                                        <p:tav tm="100000">
                                          <p:val>
                                            <p:strVal val="#ppt_w"/>
                                          </p:val>
                                        </p:tav>
                                      </p:tavLst>
                                    </p:anim>
                                    <p:anim calcmode="lin" valueType="num">
                                      <p:cBhvr additive="base">
                                        <p:cTn id="72" dur="500"/>
                                        <p:tgtEl>
                                          <p:spTgt spid="1824"/>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827"/>
                                        </p:tgtEl>
                                        <p:attrNameLst>
                                          <p:attrName>style.visibility</p:attrName>
                                        </p:attrNameLst>
                                      </p:cBhvr>
                                      <p:to>
                                        <p:strVal val="visible"/>
                                      </p:to>
                                    </p:set>
                                    <p:anim calcmode="lin" valueType="num">
                                      <p:cBhvr additive="base">
                                        <p:cTn id="75" dur="500"/>
                                        <p:tgtEl>
                                          <p:spTgt spid="1827"/>
                                        </p:tgtEl>
                                        <p:attrNameLst>
                                          <p:attrName>ppt_w</p:attrName>
                                        </p:attrNameLst>
                                      </p:cBhvr>
                                      <p:tavLst>
                                        <p:tav tm="0">
                                          <p:val>
                                            <p:strVal val="0"/>
                                          </p:val>
                                        </p:tav>
                                        <p:tav tm="100000">
                                          <p:val>
                                            <p:strVal val="#ppt_w"/>
                                          </p:val>
                                        </p:tav>
                                      </p:tavLst>
                                    </p:anim>
                                    <p:anim calcmode="lin" valueType="num">
                                      <p:cBhvr additive="base">
                                        <p:cTn id="76" dur="500"/>
                                        <p:tgtEl>
                                          <p:spTgt spid="1827"/>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1830"/>
                                        </p:tgtEl>
                                        <p:attrNameLst>
                                          <p:attrName>style.visibility</p:attrName>
                                        </p:attrNameLst>
                                      </p:cBhvr>
                                      <p:to>
                                        <p:strVal val="visible"/>
                                      </p:to>
                                    </p:set>
                                    <p:anim calcmode="lin" valueType="num">
                                      <p:cBhvr additive="base">
                                        <p:cTn id="79" dur="500"/>
                                        <p:tgtEl>
                                          <p:spTgt spid="1830"/>
                                        </p:tgtEl>
                                        <p:attrNameLst>
                                          <p:attrName>ppt_w</p:attrName>
                                        </p:attrNameLst>
                                      </p:cBhvr>
                                      <p:tavLst>
                                        <p:tav tm="0">
                                          <p:val>
                                            <p:strVal val="0"/>
                                          </p:val>
                                        </p:tav>
                                        <p:tav tm="100000">
                                          <p:val>
                                            <p:strVal val="#ppt_w"/>
                                          </p:val>
                                        </p:tav>
                                      </p:tavLst>
                                    </p:anim>
                                    <p:anim calcmode="lin" valueType="num">
                                      <p:cBhvr additive="base">
                                        <p:cTn id="80" dur="500"/>
                                        <p:tgtEl>
                                          <p:spTgt spid="1830"/>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1833"/>
                                        </p:tgtEl>
                                        <p:attrNameLst>
                                          <p:attrName>style.visibility</p:attrName>
                                        </p:attrNameLst>
                                      </p:cBhvr>
                                      <p:to>
                                        <p:strVal val="visible"/>
                                      </p:to>
                                    </p:set>
                                    <p:anim calcmode="lin" valueType="num">
                                      <p:cBhvr additive="base">
                                        <p:cTn id="83" dur="500"/>
                                        <p:tgtEl>
                                          <p:spTgt spid="1833"/>
                                        </p:tgtEl>
                                        <p:attrNameLst>
                                          <p:attrName>ppt_w</p:attrName>
                                        </p:attrNameLst>
                                      </p:cBhvr>
                                      <p:tavLst>
                                        <p:tav tm="0">
                                          <p:val>
                                            <p:strVal val="0"/>
                                          </p:val>
                                        </p:tav>
                                        <p:tav tm="100000">
                                          <p:val>
                                            <p:strVal val="#ppt_w"/>
                                          </p:val>
                                        </p:tav>
                                      </p:tavLst>
                                    </p:anim>
                                    <p:anim calcmode="lin" valueType="num">
                                      <p:cBhvr additive="base">
                                        <p:cTn id="84" dur="500"/>
                                        <p:tgtEl>
                                          <p:spTgt spid="1833"/>
                                        </p:tgtEl>
                                        <p:attrNameLst>
                                          <p:attrName>ppt_h</p:attrName>
                                        </p:attrNameLst>
                                      </p:cBhvr>
                                      <p:tavLst>
                                        <p:tav tm="0">
                                          <p:val>
                                            <p:strVal val="0"/>
                                          </p:val>
                                        </p:tav>
                                        <p:tav tm="100000">
                                          <p:val>
                                            <p:strVal val="#ppt_h"/>
                                          </p:val>
                                        </p:tav>
                                      </p:tavLst>
                                    </p:anim>
                                  </p:childTnLst>
                                </p:cTn>
                              </p:par>
                            </p:childTnLst>
                          </p:cTn>
                        </p:par>
                        <p:par>
                          <p:cTn id="85" fill="hold">
                            <p:stCondLst>
                              <p:cond delay="3000"/>
                            </p:stCondLst>
                            <p:childTnLst>
                              <p:par>
                                <p:cTn id="86" presetID="10" presetClass="entr" presetSubtype="0" fill="hold" nodeType="afterEffect">
                                  <p:stCondLst>
                                    <p:cond delay="0"/>
                                  </p:stCondLst>
                                  <p:childTnLst>
                                    <p:set>
                                      <p:cBhvr>
                                        <p:cTn id="87" dur="1" fill="hold">
                                          <p:stCondLst>
                                            <p:cond delay="0"/>
                                          </p:stCondLst>
                                        </p:cTn>
                                        <p:tgtEl>
                                          <p:spTgt spid="1823"/>
                                        </p:tgtEl>
                                        <p:attrNameLst>
                                          <p:attrName>style.visibility</p:attrName>
                                        </p:attrNameLst>
                                      </p:cBhvr>
                                      <p:to>
                                        <p:strVal val="visible"/>
                                      </p:to>
                                    </p:set>
                                    <p:animEffect transition="in" filter="fade">
                                      <p:cBhvr>
                                        <p:cTn id="88" dur="500"/>
                                        <p:tgtEl>
                                          <p:spTgt spid="1823"/>
                                        </p:tgtEl>
                                      </p:cBhvr>
                                    </p:animEffect>
                                  </p:childTnLst>
                                </p:cTn>
                              </p:par>
                              <p:par>
                                <p:cTn id="89" presetID="10" presetClass="entr" presetSubtype="0" fill="hold" nodeType="withEffect">
                                  <p:stCondLst>
                                    <p:cond delay="0"/>
                                  </p:stCondLst>
                                  <p:childTnLst>
                                    <p:set>
                                      <p:cBhvr>
                                        <p:cTn id="90" dur="1" fill="hold">
                                          <p:stCondLst>
                                            <p:cond delay="0"/>
                                          </p:stCondLst>
                                        </p:cTn>
                                        <p:tgtEl>
                                          <p:spTgt spid="1826"/>
                                        </p:tgtEl>
                                        <p:attrNameLst>
                                          <p:attrName>style.visibility</p:attrName>
                                        </p:attrNameLst>
                                      </p:cBhvr>
                                      <p:to>
                                        <p:strVal val="visible"/>
                                      </p:to>
                                    </p:set>
                                    <p:animEffect transition="in" filter="fade">
                                      <p:cBhvr>
                                        <p:cTn id="91" dur="500"/>
                                        <p:tgtEl>
                                          <p:spTgt spid="1826"/>
                                        </p:tgtEl>
                                      </p:cBhvr>
                                    </p:animEffect>
                                  </p:childTnLst>
                                </p:cTn>
                              </p:par>
                              <p:par>
                                <p:cTn id="92" presetID="10" presetClass="entr" presetSubtype="0" fill="hold" nodeType="withEffect">
                                  <p:stCondLst>
                                    <p:cond delay="0"/>
                                  </p:stCondLst>
                                  <p:childTnLst>
                                    <p:set>
                                      <p:cBhvr>
                                        <p:cTn id="93" dur="1" fill="hold">
                                          <p:stCondLst>
                                            <p:cond delay="0"/>
                                          </p:stCondLst>
                                        </p:cTn>
                                        <p:tgtEl>
                                          <p:spTgt spid="1829"/>
                                        </p:tgtEl>
                                        <p:attrNameLst>
                                          <p:attrName>style.visibility</p:attrName>
                                        </p:attrNameLst>
                                      </p:cBhvr>
                                      <p:to>
                                        <p:strVal val="visible"/>
                                      </p:to>
                                    </p:set>
                                    <p:animEffect transition="in" filter="fade">
                                      <p:cBhvr>
                                        <p:cTn id="94" dur="500"/>
                                        <p:tgtEl>
                                          <p:spTgt spid="1829"/>
                                        </p:tgtEl>
                                      </p:cBhvr>
                                    </p:animEffect>
                                  </p:childTnLst>
                                </p:cTn>
                              </p:par>
                              <p:par>
                                <p:cTn id="95" presetID="10" presetClass="entr" presetSubtype="0" fill="hold" nodeType="withEffect">
                                  <p:stCondLst>
                                    <p:cond delay="0"/>
                                  </p:stCondLst>
                                  <p:childTnLst>
                                    <p:set>
                                      <p:cBhvr>
                                        <p:cTn id="96" dur="1" fill="hold">
                                          <p:stCondLst>
                                            <p:cond delay="0"/>
                                          </p:stCondLst>
                                        </p:cTn>
                                        <p:tgtEl>
                                          <p:spTgt spid="1832"/>
                                        </p:tgtEl>
                                        <p:attrNameLst>
                                          <p:attrName>style.visibility</p:attrName>
                                        </p:attrNameLst>
                                      </p:cBhvr>
                                      <p:to>
                                        <p:strVal val="visible"/>
                                      </p:to>
                                    </p:set>
                                    <p:animEffect transition="in" filter="fade">
                                      <p:cBhvr>
                                        <p:cTn id="97" dur="500"/>
                                        <p:tgtEl>
                                          <p:spTgt spid="1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075"/>
        <p:cNvGrpSpPr/>
        <p:nvPr/>
      </p:nvGrpSpPr>
      <p:grpSpPr>
        <a:xfrm>
          <a:off x="0" y="0"/>
          <a:ext cx="0" cy="0"/>
          <a:chOff x="0" y="0"/>
          <a:chExt cx="0" cy="0"/>
        </a:xfrm>
      </p:grpSpPr>
      <p:sp>
        <p:nvSpPr>
          <p:cNvPr id="8076" name="Google Shape;8076;p166"/>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Simple Circle Timeline</a:t>
            </a:r>
            <a:endParaRPr/>
          </a:p>
        </p:txBody>
      </p:sp>
      <p:sp>
        <p:nvSpPr>
          <p:cNvPr id="8077" name="Google Shape;8077;p166"/>
          <p:cNvSpPr txBox="1">
            <a:spLocks noGrp="1"/>
          </p:cNvSpPr>
          <p:nvPr>
            <p:ph type="sldNum" idx="12"/>
          </p:nvPr>
        </p:nvSpPr>
        <p:spPr>
          <a:xfrm>
            <a:off x="11262360" y="40386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60</a:t>
            </a:fld>
            <a:endParaRPr/>
          </a:p>
        </p:txBody>
      </p:sp>
      <p:cxnSp>
        <p:nvCxnSpPr>
          <p:cNvPr id="8078" name="Google Shape;8078;p166"/>
          <p:cNvCxnSpPr/>
          <p:nvPr/>
        </p:nvCxnSpPr>
        <p:spPr>
          <a:xfrm>
            <a:off x="0" y="3683000"/>
            <a:ext cx="12192000" cy="0"/>
          </a:xfrm>
          <a:prstGeom prst="straightConnector1">
            <a:avLst/>
          </a:prstGeom>
          <a:noFill/>
          <a:ln w="25400" cap="rnd" cmpd="sng">
            <a:solidFill>
              <a:srgbClr val="B2B2B2"/>
            </a:solidFill>
            <a:prstDash val="dot"/>
            <a:round/>
            <a:headEnd type="none" w="sm" len="sm"/>
            <a:tailEnd type="none" w="sm" len="sm"/>
          </a:ln>
        </p:spPr>
      </p:cxnSp>
      <p:grpSp>
        <p:nvGrpSpPr>
          <p:cNvPr id="8079" name="Google Shape;8079;p166"/>
          <p:cNvGrpSpPr/>
          <p:nvPr/>
        </p:nvGrpSpPr>
        <p:grpSpPr>
          <a:xfrm>
            <a:off x="10051032" y="4155813"/>
            <a:ext cx="1572008" cy="996033"/>
            <a:chOff x="10051032" y="4155813"/>
            <a:chExt cx="1572008" cy="996033"/>
          </a:xfrm>
        </p:grpSpPr>
        <p:sp>
          <p:nvSpPr>
            <p:cNvPr id="8080" name="Google Shape;8080;p166"/>
            <p:cNvSpPr txBox="1"/>
            <p:nvPr/>
          </p:nvSpPr>
          <p:spPr>
            <a:xfrm>
              <a:off x="10051032" y="4155813"/>
              <a:ext cx="70564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1"/>
                  </a:solidFill>
                  <a:latin typeface="Lato Light"/>
                  <a:ea typeface="Lato Light"/>
                  <a:cs typeface="Lato Light"/>
                  <a:sym typeface="Lato Light"/>
                </a:rPr>
                <a:t>20014</a:t>
              </a:r>
              <a:endParaRPr/>
            </a:p>
          </p:txBody>
        </p:sp>
        <p:sp>
          <p:nvSpPr>
            <p:cNvPr id="8081" name="Google Shape;8081;p166"/>
            <p:cNvSpPr txBox="1"/>
            <p:nvPr/>
          </p:nvSpPr>
          <p:spPr>
            <a:xfrm>
              <a:off x="10051032" y="4525145"/>
              <a:ext cx="1572008" cy="626701"/>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Giving a good service as a priority to our Clients and Customer</a:t>
              </a:r>
              <a:endParaRPr/>
            </a:p>
          </p:txBody>
        </p:sp>
        <p:cxnSp>
          <p:nvCxnSpPr>
            <p:cNvPr id="8082" name="Google Shape;8082;p166"/>
            <p:cNvCxnSpPr/>
            <p:nvPr/>
          </p:nvCxnSpPr>
          <p:spPr>
            <a:xfrm>
              <a:off x="10079960" y="4499745"/>
              <a:ext cx="1445643" cy="0"/>
            </a:xfrm>
            <a:prstGeom prst="straightConnector1">
              <a:avLst/>
            </a:prstGeom>
            <a:noFill/>
            <a:ln w="19050" cap="flat" cmpd="sng">
              <a:solidFill>
                <a:schemeClr val="accent1"/>
              </a:solidFill>
              <a:prstDash val="solid"/>
              <a:miter lim="800000"/>
              <a:headEnd type="none" w="sm" len="sm"/>
              <a:tailEnd type="none" w="sm" len="sm"/>
            </a:ln>
          </p:spPr>
        </p:cxnSp>
      </p:grpSp>
      <p:sp>
        <p:nvSpPr>
          <p:cNvPr id="8083" name="Google Shape;8083;p166"/>
          <p:cNvSpPr/>
          <p:nvPr/>
        </p:nvSpPr>
        <p:spPr>
          <a:xfrm rot="-5400000">
            <a:off x="9591811" y="4324465"/>
            <a:ext cx="411709" cy="245898"/>
          </a:xfrm>
          <a:custGeom>
            <a:avLst/>
            <a:gdLst/>
            <a:ahLst/>
            <a:cxnLst/>
            <a:rect l="l" t="t" r="r" b="b"/>
            <a:pathLst>
              <a:path w="663" h="573" extrusionOk="0">
                <a:moveTo>
                  <a:pt x="0" y="0"/>
                </a:moveTo>
                <a:lnTo>
                  <a:pt x="331" y="573"/>
                </a:lnTo>
                <a:lnTo>
                  <a:pt x="663"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084" name="Google Shape;8084;p166"/>
          <p:cNvSpPr/>
          <p:nvPr/>
        </p:nvSpPr>
        <p:spPr>
          <a:xfrm rot="-5400000" flipH="1">
            <a:off x="1799239" y="2809859"/>
            <a:ext cx="411709" cy="245898"/>
          </a:xfrm>
          <a:custGeom>
            <a:avLst/>
            <a:gdLst/>
            <a:ahLst/>
            <a:cxnLst/>
            <a:rect l="l" t="t" r="r" b="b"/>
            <a:pathLst>
              <a:path w="663" h="573" extrusionOk="0">
                <a:moveTo>
                  <a:pt x="0" y="0"/>
                </a:moveTo>
                <a:lnTo>
                  <a:pt x="331" y="573"/>
                </a:lnTo>
                <a:lnTo>
                  <a:pt x="663" y="0"/>
                </a:lnTo>
                <a:lnTo>
                  <a:pt x="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085" name="Google Shape;8085;p166"/>
          <p:cNvSpPr/>
          <p:nvPr/>
        </p:nvSpPr>
        <p:spPr>
          <a:xfrm>
            <a:off x="1156120" y="3632708"/>
            <a:ext cx="100584" cy="100584"/>
          </a:xfrm>
          <a:prstGeom prst="ellipse">
            <a:avLst/>
          </a:prstGeom>
          <a:solidFill>
            <a:srgbClr val="8B8B8B"/>
          </a:solidFill>
          <a:ln w="38100" cap="flat" cmpd="sng">
            <a:solidFill>
              <a:srgbClr val="B2B2B2">
                <a:alpha val="49803"/>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086" name="Google Shape;8086;p166"/>
          <p:cNvSpPr/>
          <p:nvPr/>
        </p:nvSpPr>
        <p:spPr>
          <a:xfrm>
            <a:off x="3762016" y="3632708"/>
            <a:ext cx="100584" cy="100584"/>
          </a:xfrm>
          <a:prstGeom prst="ellipse">
            <a:avLst/>
          </a:prstGeom>
          <a:solidFill>
            <a:srgbClr val="8B8B8B"/>
          </a:solidFill>
          <a:ln w="38100" cap="flat" cmpd="sng">
            <a:solidFill>
              <a:srgbClr val="B2B2B2">
                <a:alpha val="49803"/>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087" name="Google Shape;8087;p166"/>
          <p:cNvSpPr/>
          <p:nvPr/>
        </p:nvSpPr>
        <p:spPr>
          <a:xfrm>
            <a:off x="6367912" y="3632708"/>
            <a:ext cx="100584" cy="100584"/>
          </a:xfrm>
          <a:prstGeom prst="ellipse">
            <a:avLst/>
          </a:prstGeom>
          <a:solidFill>
            <a:srgbClr val="8B8B8B"/>
          </a:solidFill>
          <a:ln w="38100" cap="flat" cmpd="sng">
            <a:solidFill>
              <a:srgbClr val="B2B2B2">
                <a:alpha val="49803"/>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088" name="Google Shape;8088;p166"/>
          <p:cNvSpPr/>
          <p:nvPr/>
        </p:nvSpPr>
        <p:spPr>
          <a:xfrm>
            <a:off x="8973808" y="3632708"/>
            <a:ext cx="100584" cy="100584"/>
          </a:xfrm>
          <a:prstGeom prst="ellipse">
            <a:avLst/>
          </a:prstGeom>
          <a:solidFill>
            <a:srgbClr val="8B8B8B"/>
          </a:solidFill>
          <a:ln w="38100" cap="flat" cmpd="sng">
            <a:solidFill>
              <a:srgbClr val="B2B2B2">
                <a:alpha val="49803"/>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8089" name="Google Shape;8089;p166"/>
          <p:cNvGrpSpPr/>
          <p:nvPr/>
        </p:nvGrpSpPr>
        <p:grpSpPr>
          <a:xfrm>
            <a:off x="4855984" y="4155813"/>
            <a:ext cx="1477152" cy="811367"/>
            <a:chOff x="4855984" y="4155813"/>
            <a:chExt cx="1477152" cy="811367"/>
          </a:xfrm>
        </p:grpSpPr>
        <p:sp>
          <p:nvSpPr>
            <p:cNvPr id="8090" name="Google Shape;8090;p166"/>
            <p:cNvSpPr txBox="1"/>
            <p:nvPr/>
          </p:nvSpPr>
          <p:spPr>
            <a:xfrm>
              <a:off x="4855984" y="4155813"/>
              <a:ext cx="60144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5"/>
                  </a:solidFill>
                  <a:latin typeface="Lato Light"/>
                  <a:ea typeface="Lato Light"/>
                  <a:cs typeface="Lato Light"/>
                  <a:sym typeface="Lato Light"/>
                </a:rPr>
                <a:t>2011</a:t>
              </a:r>
              <a:endParaRPr/>
            </a:p>
          </p:txBody>
        </p:sp>
        <p:sp>
          <p:nvSpPr>
            <p:cNvPr id="8091" name="Google Shape;8091;p166"/>
            <p:cNvSpPr txBox="1"/>
            <p:nvPr/>
          </p:nvSpPr>
          <p:spPr>
            <a:xfrm>
              <a:off x="4855984" y="4525145"/>
              <a:ext cx="1445643"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Lots of Customer and New Clients</a:t>
              </a:r>
              <a:endParaRPr/>
            </a:p>
          </p:txBody>
        </p:sp>
        <p:cxnSp>
          <p:nvCxnSpPr>
            <p:cNvPr id="8092" name="Google Shape;8092;p166"/>
            <p:cNvCxnSpPr/>
            <p:nvPr/>
          </p:nvCxnSpPr>
          <p:spPr>
            <a:xfrm>
              <a:off x="4887493" y="4499745"/>
              <a:ext cx="1445643" cy="0"/>
            </a:xfrm>
            <a:prstGeom prst="straightConnector1">
              <a:avLst/>
            </a:prstGeom>
            <a:noFill/>
            <a:ln w="19050" cap="flat" cmpd="sng">
              <a:solidFill>
                <a:schemeClr val="accent5"/>
              </a:solidFill>
              <a:prstDash val="solid"/>
              <a:miter lim="800000"/>
              <a:headEnd type="none" w="sm" len="sm"/>
              <a:tailEnd type="none" w="sm" len="sm"/>
            </a:ln>
          </p:spPr>
        </p:cxnSp>
      </p:grpSp>
      <p:sp>
        <p:nvSpPr>
          <p:cNvPr id="8093" name="Google Shape;8093;p166"/>
          <p:cNvSpPr/>
          <p:nvPr/>
        </p:nvSpPr>
        <p:spPr>
          <a:xfrm rot="-5400000">
            <a:off x="4391672" y="4324465"/>
            <a:ext cx="411709" cy="245898"/>
          </a:xfrm>
          <a:custGeom>
            <a:avLst/>
            <a:gdLst/>
            <a:ahLst/>
            <a:cxnLst/>
            <a:rect l="l" t="t" r="r" b="b"/>
            <a:pathLst>
              <a:path w="663" h="573" extrusionOk="0">
                <a:moveTo>
                  <a:pt x="0" y="0"/>
                </a:moveTo>
                <a:lnTo>
                  <a:pt x="331" y="573"/>
                </a:lnTo>
                <a:lnTo>
                  <a:pt x="663" y="0"/>
                </a:lnTo>
                <a:lnTo>
                  <a:pt x="0"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094" name="Google Shape;8094;p166"/>
          <p:cNvSpPr/>
          <p:nvPr/>
        </p:nvSpPr>
        <p:spPr>
          <a:xfrm rot="-5400000" flipH="1">
            <a:off x="6999379" y="2809859"/>
            <a:ext cx="411709" cy="245898"/>
          </a:xfrm>
          <a:custGeom>
            <a:avLst/>
            <a:gdLst/>
            <a:ahLst/>
            <a:cxnLst/>
            <a:rect l="l" t="t" r="r" b="b"/>
            <a:pathLst>
              <a:path w="663" h="573" extrusionOk="0">
                <a:moveTo>
                  <a:pt x="0" y="0"/>
                </a:moveTo>
                <a:lnTo>
                  <a:pt x="331" y="573"/>
                </a:lnTo>
                <a:lnTo>
                  <a:pt x="663" y="0"/>
                </a:ln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8095" name="Google Shape;8095;p166"/>
          <p:cNvGrpSpPr/>
          <p:nvPr/>
        </p:nvGrpSpPr>
        <p:grpSpPr>
          <a:xfrm>
            <a:off x="7453508" y="2527200"/>
            <a:ext cx="1620884" cy="812835"/>
            <a:chOff x="7453508" y="2527200"/>
            <a:chExt cx="1620884" cy="812835"/>
          </a:xfrm>
        </p:grpSpPr>
        <p:sp>
          <p:nvSpPr>
            <p:cNvPr id="8096" name="Google Shape;8096;p166"/>
            <p:cNvSpPr txBox="1"/>
            <p:nvPr/>
          </p:nvSpPr>
          <p:spPr>
            <a:xfrm>
              <a:off x="7453508" y="2527200"/>
              <a:ext cx="60144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6"/>
                  </a:solidFill>
                  <a:latin typeface="Lato Light"/>
                  <a:ea typeface="Lato Light"/>
                  <a:cs typeface="Lato Light"/>
                  <a:sym typeface="Lato Light"/>
                </a:rPr>
                <a:t>2012</a:t>
              </a:r>
              <a:endParaRPr/>
            </a:p>
          </p:txBody>
        </p:sp>
        <p:sp>
          <p:nvSpPr>
            <p:cNvPr id="8097" name="Google Shape;8097;p166"/>
            <p:cNvSpPr txBox="1"/>
            <p:nvPr/>
          </p:nvSpPr>
          <p:spPr>
            <a:xfrm>
              <a:off x="7453508" y="2898000"/>
              <a:ext cx="1620884"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We’re doing some more bigger projects</a:t>
              </a:r>
              <a:endParaRPr/>
            </a:p>
          </p:txBody>
        </p:sp>
        <p:cxnSp>
          <p:nvCxnSpPr>
            <p:cNvPr id="8098" name="Google Shape;8098;p166"/>
            <p:cNvCxnSpPr/>
            <p:nvPr/>
          </p:nvCxnSpPr>
          <p:spPr>
            <a:xfrm>
              <a:off x="7483726" y="2865754"/>
              <a:ext cx="1445643" cy="0"/>
            </a:xfrm>
            <a:prstGeom prst="straightConnector1">
              <a:avLst/>
            </a:prstGeom>
            <a:noFill/>
            <a:ln w="19050" cap="flat" cmpd="sng">
              <a:solidFill>
                <a:schemeClr val="accent6"/>
              </a:solidFill>
              <a:prstDash val="solid"/>
              <a:miter lim="800000"/>
              <a:headEnd type="none" w="sm" len="sm"/>
              <a:tailEnd type="none" w="sm" len="sm"/>
            </a:ln>
          </p:spPr>
        </p:cxnSp>
      </p:grpSp>
      <p:grpSp>
        <p:nvGrpSpPr>
          <p:cNvPr id="8099" name="Google Shape;8099;p166"/>
          <p:cNvGrpSpPr/>
          <p:nvPr/>
        </p:nvGrpSpPr>
        <p:grpSpPr>
          <a:xfrm>
            <a:off x="2258460" y="2527200"/>
            <a:ext cx="1734420" cy="812835"/>
            <a:chOff x="2258460" y="2527200"/>
            <a:chExt cx="1734420" cy="812835"/>
          </a:xfrm>
        </p:grpSpPr>
        <p:sp>
          <p:nvSpPr>
            <p:cNvPr id="8100" name="Google Shape;8100;p166"/>
            <p:cNvSpPr txBox="1"/>
            <p:nvPr/>
          </p:nvSpPr>
          <p:spPr>
            <a:xfrm>
              <a:off x="2258460" y="2527200"/>
              <a:ext cx="60144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4"/>
                  </a:solidFill>
                  <a:latin typeface="Lato Light"/>
                  <a:ea typeface="Lato Light"/>
                  <a:cs typeface="Lato Light"/>
                  <a:sym typeface="Lato Light"/>
                </a:rPr>
                <a:t>2009</a:t>
              </a:r>
              <a:endParaRPr/>
            </a:p>
          </p:txBody>
        </p:sp>
        <p:sp>
          <p:nvSpPr>
            <p:cNvPr id="8101" name="Google Shape;8101;p166"/>
            <p:cNvSpPr txBox="1"/>
            <p:nvPr/>
          </p:nvSpPr>
          <p:spPr>
            <a:xfrm>
              <a:off x="2258460" y="2898000"/>
              <a:ext cx="1734420" cy="442035"/>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We bring this business to a Global Market</a:t>
              </a:r>
              <a:endParaRPr/>
            </a:p>
          </p:txBody>
        </p:sp>
        <p:cxnSp>
          <p:nvCxnSpPr>
            <p:cNvPr id="8102" name="Google Shape;8102;p166"/>
            <p:cNvCxnSpPr/>
            <p:nvPr/>
          </p:nvCxnSpPr>
          <p:spPr>
            <a:xfrm>
              <a:off x="2291260" y="2865754"/>
              <a:ext cx="1445643" cy="0"/>
            </a:xfrm>
            <a:prstGeom prst="straightConnector1">
              <a:avLst/>
            </a:prstGeom>
            <a:noFill/>
            <a:ln w="19050" cap="flat" cmpd="sng">
              <a:solidFill>
                <a:schemeClr val="accent4"/>
              </a:solidFill>
              <a:prstDash val="solid"/>
              <a:miter lim="800000"/>
              <a:headEnd type="none" w="sm" len="sm"/>
              <a:tailEnd type="none" w="sm" len="sm"/>
            </a:ln>
          </p:spPr>
        </p:cxnSp>
      </p:grpSp>
      <p:sp>
        <p:nvSpPr>
          <p:cNvPr id="8103" name="Google Shape;8103;p166"/>
          <p:cNvSpPr>
            <a:spLocks noGrp="1"/>
          </p:cNvSpPr>
          <p:nvPr>
            <p:ph type="pic" idx="5"/>
          </p:nvPr>
        </p:nvSpPr>
        <p:spPr>
          <a:xfrm>
            <a:off x="8472499" y="3875494"/>
            <a:ext cx="1080000" cy="1080000"/>
          </a:xfrm>
          <a:prstGeom prst="ellipse">
            <a:avLst/>
          </a:prstGeom>
          <a:noFill/>
          <a:ln w="317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
        <p:nvSpPr>
          <p:cNvPr id="8104" name="Google Shape;8104;p166"/>
          <p:cNvSpPr>
            <a:spLocks noGrp="1"/>
          </p:cNvSpPr>
          <p:nvPr>
            <p:ph type="pic" idx="4"/>
          </p:nvPr>
        </p:nvSpPr>
        <p:spPr>
          <a:xfrm>
            <a:off x="5869883" y="2360888"/>
            <a:ext cx="1080000" cy="1080000"/>
          </a:xfrm>
          <a:prstGeom prst="ellipse">
            <a:avLst/>
          </a:prstGeom>
          <a:noFill/>
          <a:ln w="317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
        <p:nvSpPr>
          <p:cNvPr id="8105" name="Google Shape;8105;p166"/>
          <p:cNvSpPr>
            <a:spLocks noGrp="1"/>
          </p:cNvSpPr>
          <p:nvPr>
            <p:ph type="pic" idx="3"/>
          </p:nvPr>
        </p:nvSpPr>
        <p:spPr>
          <a:xfrm>
            <a:off x="3267268" y="3875494"/>
            <a:ext cx="1080000" cy="1080000"/>
          </a:xfrm>
          <a:prstGeom prst="ellipse">
            <a:avLst/>
          </a:prstGeom>
          <a:noFill/>
          <a:ln w="317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
        <p:nvSpPr>
          <p:cNvPr id="8106" name="Google Shape;8106;p166"/>
          <p:cNvSpPr>
            <a:spLocks noGrp="1"/>
          </p:cNvSpPr>
          <p:nvPr>
            <p:ph type="pic" idx="2"/>
          </p:nvPr>
        </p:nvSpPr>
        <p:spPr>
          <a:xfrm>
            <a:off x="664653" y="2360888"/>
            <a:ext cx="1080000" cy="1080000"/>
          </a:xfrm>
          <a:prstGeom prst="ellipse">
            <a:avLst/>
          </a:prstGeom>
          <a:noFill/>
          <a:ln w="317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78"/>
                                        </p:tgtEl>
                                        <p:attrNameLst>
                                          <p:attrName>style.visibility</p:attrName>
                                        </p:attrNameLst>
                                      </p:cBhvr>
                                      <p:to>
                                        <p:strVal val="visible"/>
                                      </p:to>
                                    </p:set>
                                    <p:animEffect transition="in" filter="fade">
                                      <p:cBhvr>
                                        <p:cTn id="7" dur="500"/>
                                        <p:tgtEl>
                                          <p:spTgt spid="807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8085"/>
                                        </p:tgtEl>
                                        <p:attrNameLst>
                                          <p:attrName>style.visibility</p:attrName>
                                        </p:attrNameLst>
                                      </p:cBhvr>
                                      <p:to>
                                        <p:strVal val="visible"/>
                                      </p:to>
                                    </p:set>
                                    <p:anim calcmode="lin" valueType="num">
                                      <p:cBhvr additive="base">
                                        <p:cTn id="11" dur="500"/>
                                        <p:tgtEl>
                                          <p:spTgt spid="8085"/>
                                        </p:tgtEl>
                                        <p:attrNameLst>
                                          <p:attrName>ppt_w</p:attrName>
                                        </p:attrNameLst>
                                      </p:cBhvr>
                                      <p:tavLst>
                                        <p:tav tm="0">
                                          <p:val>
                                            <p:strVal val="0"/>
                                          </p:val>
                                        </p:tav>
                                        <p:tav tm="100000">
                                          <p:val>
                                            <p:strVal val="#ppt_w"/>
                                          </p:val>
                                        </p:tav>
                                      </p:tavLst>
                                    </p:anim>
                                    <p:anim calcmode="lin" valueType="num">
                                      <p:cBhvr additive="base">
                                        <p:cTn id="12" dur="500"/>
                                        <p:tgtEl>
                                          <p:spTgt spid="8085"/>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084"/>
                                        </p:tgtEl>
                                        <p:attrNameLst>
                                          <p:attrName>style.visibility</p:attrName>
                                        </p:attrNameLst>
                                      </p:cBhvr>
                                      <p:to>
                                        <p:strVal val="visible"/>
                                      </p:to>
                                    </p:set>
                                    <p:animEffect transition="in" filter="fade">
                                      <p:cBhvr>
                                        <p:cTn id="16" dur="500"/>
                                        <p:tgtEl>
                                          <p:spTgt spid="808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8099"/>
                                        </p:tgtEl>
                                        <p:attrNameLst>
                                          <p:attrName>style.visibility</p:attrName>
                                        </p:attrNameLst>
                                      </p:cBhvr>
                                      <p:to>
                                        <p:strVal val="visible"/>
                                      </p:to>
                                    </p:set>
                                    <p:animEffect transition="in" filter="fade">
                                      <p:cBhvr>
                                        <p:cTn id="20" dur="500"/>
                                        <p:tgtEl>
                                          <p:spTgt spid="8099"/>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8086"/>
                                        </p:tgtEl>
                                        <p:attrNameLst>
                                          <p:attrName>style.visibility</p:attrName>
                                        </p:attrNameLst>
                                      </p:cBhvr>
                                      <p:to>
                                        <p:strVal val="visible"/>
                                      </p:to>
                                    </p:set>
                                    <p:anim calcmode="lin" valueType="num">
                                      <p:cBhvr additive="base">
                                        <p:cTn id="24" dur="500"/>
                                        <p:tgtEl>
                                          <p:spTgt spid="8086"/>
                                        </p:tgtEl>
                                        <p:attrNameLst>
                                          <p:attrName>ppt_w</p:attrName>
                                        </p:attrNameLst>
                                      </p:cBhvr>
                                      <p:tavLst>
                                        <p:tav tm="0">
                                          <p:val>
                                            <p:strVal val="0"/>
                                          </p:val>
                                        </p:tav>
                                        <p:tav tm="100000">
                                          <p:val>
                                            <p:strVal val="#ppt_w"/>
                                          </p:val>
                                        </p:tav>
                                      </p:tavLst>
                                    </p:anim>
                                    <p:anim calcmode="lin" valueType="num">
                                      <p:cBhvr additive="base">
                                        <p:cTn id="25" dur="500"/>
                                        <p:tgtEl>
                                          <p:spTgt spid="8086"/>
                                        </p:tgtEl>
                                        <p:attrNameLst>
                                          <p:attrName>ppt_h</p:attrName>
                                        </p:attrNameLst>
                                      </p:cBhvr>
                                      <p:tavLst>
                                        <p:tav tm="0">
                                          <p:val>
                                            <p:strVal val="0"/>
                                          </p:val>
                                        </p:tav>
                                        <p:tav tm="100000">
                                          <p:val>
                                            <p:strVal val="#ppt_h"/>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8093"/>
                                        </p:tgtEl>
                                        <p:attrNameLst>
                                          <p:attrName>style.visibility</p:attrName>
                                        </p:attrNameLst>
                                      </p:cBhvr>
                                      <p:to>
                                        <p:strVal val="visible"/>
                                      </p:to>
                                    </p:set>
                                    <p:animEffect transition="in" filter="fade">
                                      <p:cBhvr>
                                        <p:cTn id="29" dur="500"/>
                                        <p:tgtEl>
                                          <p:spTgt spid="8093"/>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8089"/>
                                        </p:tgtEl>
                                        <p:attrNameLst>
                                          <p:attrName>style.visibility</p:attrName>
                                        </p:attrNameLst>
                                      </p:cBhvr>
                                      <p:to>
                                        <p:strVal val="visible"/>
                                      </p:to>
                                    </p:set>
                                    <p:animEffect transition="in" filter="fade">
                                      <p:cBhvr>
                                        <p:cTn id="33" dur="500"/>
                                        <p:tgtEl>
                                          <p:spTgt spid="8089"/>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8087"/>
                                        </p:tgtEl>
                                        <p:attrNameLst>
                                          <p:attrName>style.visibility</p:attrName>
                                        </p:attrNameLst>
                                      </p:cBhvr>
                                      <p:to>
                                        <p:strVal val="visible"/>
                                      </p:to>
                                    </p:set>
                                    <p:anim calcmode="lin" valueType="num">
                                      <p:cBhvr additive="base">
                                        <p:cTn id="37" dur="500"/>
                                        <p:tgtEl>
                                          <p:spTgt spid="8087"/>
                                        </p:tgtEl>
                                        <p:attrNameLst>
                                          <p:attrName>ppt_w</p:attrName>
                                        </p:attrNameLst>
                                      </p:cBhvr>
                                      <p:tavLst>
                                        <p:tav tm="0">
                                          <p:val>
                                            <p:strVal val="0"/>
                                          </p:val>
                                        </p:tav>
                                        <p:tav tm="100000">
                                          <p:val>
                                            <p:strVal val="#ppt_w"/>
                                          </p:val>
                                        </p:tav>
                                      </p:tavLst>
                                    </p:anim>
                                    <p:anim calcmode="lin" valueType="num">
                                      <p:cBhvr additive="base">
                                        <p:cTn id="38" dur="500"/>
                                        <p:tgtEl>
                                          <p:spTgt spid="8087"/>
                                        </p:tgtEl>
                                        <p:attrNameLst>
                                          <p:attrName>ppt_h</p:attrName>
                                        </p:attrNameLst>
                                      </p:cBhvr>
                                      <p:tavLst>
                                        <p:tav tm="0">
                                          <p:val>
                                            <p:strVal val="0"/>
                                          </p:val>
                                        </p:tav>
                                        <p:tav tm="100000">
                                          <p:val>
                                            <p:strVal val="#ppt_h"/>
                                          </p:val>
                                        </p:tav>
                                      </p:tavLst>
                                    </p:anim>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8094"/>
                                        </p:tgtEl>
                                        <p:attrNameLst>
                                          <p:attrName>style.visibility</p:attrName>
                                        </p:attrNameLst>
                                      </p:cBhvr>
                                      <p:to>
                                        <p:strVal val="visible"/>
                                      </p:to>
                                    </p:set>
                                    <p:animEffect transition="in" filter="fade">
                                      <p:cBhvr>
                                        <p:cTn id="42" dur="500"/>
                                        <p:tgtEl>
                                          <p:spTgt spid="8094"/>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8095"/>
                                        </p:tgtEl>
                                        <p:attrNameLst>
                                          <p:attrName>style.visibility</p:attrName>
                                        </p:attrNameLst>
                                      </p:cBhvr>
                                      <p:to>
                                        <p:strVal val="visible"/>
                                      </p:to>
                                    </p:set>
                                    <p:animEffect transition="in" filter="fade">
                                      <p:cBhvr>
                                        <p:cTn id="46" dur="500"/>
                                        <p:tgtEl>
                                          <p:spTgt spid="8095"/>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088"/>
                                        </p:tgtEl>
                                        <p:attrNameLst>
                                          <p:attrName>style.visibility</p:attrName>
                                        </p:attrNameLst>
                                      </p:cBhvr>
                                      <p:to>
                                        <p:strVal val="visible"/>
                                      </p:to>
                                    </p:set>
                                    <p:anim calcmode="lin" valueType="num">
                                      <p:cBhvr additive="base">
                                        <p:cTn id="50" dur="500"/>
                                        <p:tgtEl>
                                          <p:spTgt spid="8088"/>
                                        </p:tgtEl>
                                        <p:attrNameLst>
                                          <p:attrName>ppt_w</p:attrName>
                                        </p:attrNameLst>
                                      </p:cBhvr>
                                      <p:tavLst>
                                        <p:tav tm="0">
                                          <p:val>
                                            <p:strVal val="0"/>
                                          </p:val>
                                        </p:tav>
                                        <p:tav tm="100000">
                                          <p:val>
                                            <p:strVal val="#ppt_w"/>
                                          </p:val>
                                        </p:tav>
                                      </p:tavLst>
                                    </p:anim>
                                    <p:anim calcmode="lin" valueType="num">
                                      <p:cBhvr additive="base">
                                        <p:cTn id="51" dur="500"/>
                                        <p:tgtEl>
                                          <p:spTgt spid="8088"/>
                                        </p:tgtEl>
                                        <p:attrNameLst>
                                          <p:attrName>ppt_h</p:attrName>
                                        </p:attrNameLst>
                                      </p:cBhvr>
                                      <p:tavLst>
                                        <p:tav tm="0">
                                          <p:val>
                                            <p:strVal val="0"/>
                                          </p:val>
                                        </p:tav>
                                        <p:tav tm="100000">
                                          <p:val>
                                            <p:strVal val="#ppt_h"/>
                                          </p:val>
                                        </p:tav>
                                      </p:tavLst>
                                    </p:anim>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8083"/>
                                        </p:tgtEl>
                                        <p:attrNameLst>
                                          <p:attrName>style.visibility</p:attrName>
                                        </p:attrNameLst>
                                      </p:cBhvr>
                                      <p:to>
                                        <p:strVal val="visible"/>
                                      </p:to>
                                    </p:set>
                                    <p:animEffect transition="in" filter="fade">
                                      <p:cBhvr>
                                        <p:cTn id="55" dur="500"/>
                                        <p:tgtEl>
                                          <p:spTgt spid="8083"/>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8079"/>
                                        </p:tgtEl>
                                        <p:attrNameLst>
                                          <p:attrName>style.visibility</p:attrName>
                                        </p:attrNameLst>
                                      </p:cBhvr>
                                      <p:to>
                                        <p:strVal val="visible"/>
                                      </p:to>
                                    </p:set>
                                    <p:animEffect transition="in" filter="fade">
                                      <p:cBhvr>
                                        <p:cTn id="59" dur="500"/>
                                        <p:tgtEl>
                                          <p:spTgt spid="8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24"/>
        <p:cNvGrpSpPr/>
        <p:nvPr/>
      </p:nvGrpSpPr>
      <p:grpSpPr>
        <a:xfrm>
          <a:off x="0" y="0"/>
          <a:ext cx="0" cy="0"/>
          <a:chOff x="0" y="0"/>
          <a:chExt cx="0" cy="0"/>
        </a:xfrm>
      </p:grpSpPr>
      <p:sp>
        <p:nvSpPr>
          <p:cNvPr id="8225" name="Google Shape;8225;p171"/>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61</a:t>
            </a:fld>
            <a:endParaRPr/>
          </a:p>
        </p:txBody>
      </p:sp>
      <p:cxnSp>
        <p:nvCxnSpPr>
          <p:cNvPr id="8226" name="Google Shape;8226;p171"/>
          <p:cNvCxnSpPr/>
          <p:nvPr/>
        </p:nvCxnSpPr>
        <p:spPr>
          <a:xfrm>
            <a:off x="6096000" y="-186572"/>
            <a:ext cx="0" cy="2952000"/>
          </a:xfrm>
          <a:prstGeom prst="straightConnector1">
            <a:avLst/>
          </a:prstGeom>
          <a:noFill/>
          <a:ln w="19050" cap="flat" cmpd="sng">
            <a:solidFill>
              <a:srgbClr val="8B8B8B"/>
            </a:solidFill>
            <a:prstDash val="dash"/>
            <a:miter lim="800000"/>
            <a:headEnd type="none" w="sm" len="sm"/>
            <a:tailEnd type="none" w="sm" len="sm"/>
          </a:ln>
        </p:spPr>
      </p:cxnSp>
      <p:sp>
        <p:nvSpPr>
          <p:cNvPr id="8227" name="Google Shape;8227;p171"/>
          <p:cNvSpPr/>
          <p:nvPr/>
        </p:nvSpPr>
        <p:spPr>
          <a:xfrm>
            <a:off x="5474421" y="2787827"/>
            <a:ext cx="1258890" cy="1258890"/>
          </a:xfrm>
          <a:prstGeom prst="ellipse">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cxnSp>
        <p:nvCxnSpPr>
          <p:cNvPr id="8228" name="Google Shape;8228;p171"/>
          <p:cNvCxnSpPr/>
          <p:nvPr/>
        </p:nvCxnSpPr>
        <p:spPr>
          <a:xfrm>
            <a:off x="4509963" y="2539699"/>
            <a:ext cx="1105746" cy="508130"/>
          </a:xfrm>
          <a:prstGeom prst="straightConnector1">
            <a:avLst/>
          </a:prstGeom>
          <a:noFill/>
          <a:ln w="19050" cap="flat" cmpd="sng">
            <a:solidFill>
              <a:srgbClr val="8B8B8B"/>
            </a:solidFill>
            <a:prstDash val="dash"/>
            <a:miter lim="800000"/>
            <a:headEnd type="none" w="sm" len="sm"/>
            <a:tailEnd type="none" w="sm" len="sm"/>
          </a:ln>
        </p:spPr>
      </p:cxnSp>
      <p:sp>
        <p:nvSpPr>
          <p:cNvPr id="8229" name="Google Shape;8229;p171"/>
          <p:cNvSpPr txBox="1"/>
          <p:nvPr/>
        </p:nvSpPr>
        <p:spPr>
          <a:xfrm>
            <a:off x="2612329" y="2003512"/>
            <a:ext cx="107273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Prototype</a:t>
            </a:r>
            <a:endParaRPr/>
          </a:p>
        </p:txBody>
      </p:sp>
      <p:sp>
        <p:nvSpPr>
          <p:cNvPr id="8230" name="Google Shape;8230;p171"/>
          <p:cNvSpPr/>
          <p:nvPr/>
        </p:nvSpPr>
        <p:spPr>
          <a:xfrm>
            <a:off x="995426" y="2264607"/>
            <a:ext cx="2689633"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8231" name="Google Shape;8231;p171"/>
          <p:cNvSpPr txBox="1"/>
          <p:nvPr/>
        </p:nvSpPr>
        <p:spPr>
          <a:xfrm>
            <a:off x="6503862" y="5058595"/>
            <a:ext cx="85151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Choose</a:t>
            </a:r>
            <a:endParaRPr/>
          </a:p>
        </p:txBody>
      </p:sp>
      <p:sp>
        <p:nvSpPr>
          <p:cNvPr id="8232" name="Google Shape;8232;p171"/>
          <p:cNvSpPr/>
          <p:nvPr/>
        </p:nvSpPr>
        <p:spPr>
          <a:xfrm>
            <a:off x="6503861" y="5307815"/>
            <a:ext cx="268963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8233" name="Google Shape;8233;p171"/>
          <p:cNvSpPr/>
          <p:nvPr/>
        </p:nvSpPr>
        <p:spPr>
          <a:xfrm>
            <a:off x="5744096" y="5023319"/>
            <a:ext cx="759765" cy="759765"/>
          </a:xfrm>
          <a:prstGeom prst="ellipse">
            <a:avLst/>
          </a:prstGeom>
          <a:noFill/>
          <a:ln w="254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34" name="Google Shape;8234;p171"/>
          <p:cNvSpPr/>
          <p:nvPr/>
        </p:nvSpPr>
        <p:spPr>
          <a:xfrm>
            <a:off x="3715717" y="1988573"/>
            <a:ext cx="772495" cy="772495"/>
          </a:xfrm>
          <a:prstGeom prst="ellipse">
            <a:avLst/>
          </a:prstGeom>
          <a:noFill/>
          <a:ln w="254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cxnSp>
        <p:nvCxnSpPr>
          <p:cNvPr id="8235" name="Google Shape;8235;p171"/>
          <p:cNvCxnSpPr/>
          <p:nvPr/>
        </p:nvCxnSpPr>
        <p:spPr>
          <a:xfrm>
            <a:off x="6103866" y="4056242"/>
            <a:ext cx="20113" cy="936000"/>
          </a:xfrm>
          <a:prstGeom prst="straightConnector1">
            <a:avLst/>
          </a:prstGeom>
          <a:noFill/>
          <a:ln w="19050" cap="flat" cmpd="sng">
            <a:solidFill>
              <a:srgbClr val="8B8B8B"/>
            </a:solidFill>
            <a:prstDash val="dash"/>
            <a:miter lim="800000"/>
            <a:headEnd type="none" w="sm" len="sm"/>
            <a:tailEnd type="none" w="sm" len="sm"/>
          </a:ln>
        </p:spPr>
      </p:cxnSp>
      <p:sp>
        <p:nvSpPr>
          <p:cNvPr id="8236" name="Google Shape;8236;p171"/>
          <p:cNvSpPr txBox="1"/>
          <p:nvPr/>
        </p:nvSpPr>
        <p:spPr>
          <a:xfrm>
            <a:off x="2986608" y="4278179"/>
            <a:ext cx="761747"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Revise</a:t>
            </a:r>
            <a:endParaRPr/>
          </a:p>
        </p:txBody>
      </p:sp>
      <p:sp>
        <p:nvSpPr>
          <p:cNvPr id="8237" name="Google Shape;8237;p171"/>
          <p:cNvSpPr/>
          <p:nvPr/>
        </p:nvSpPr>
        <p:spPr>
          <a:xfrm>
            <a:off x="1058722" y="4539274"/>
            <a:ext cx="2689633"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8238" name="Google Shape;8238;p171"/>
          <p:cNvSpPr/>
          <p:nvPr/>
        </p:nvSpPr>
        <p:spPr>
          <a:xfrm>
            <a:off x="3763663" y="4093514"/>
            <a:ext cx="942222" cy="942222"/>
          </a:xfrm>
          <a:prstGeom prst="ellipse">
            <a:avLst/>
          </a:prstGeom>
          <a:noFill/>
          <a:ln w="254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cxnSp>
        <p:nvCxnSpPr>
          <p:cNvPr id="8239" name="Google Shape;8239;p171"/>
          <p:cNvCxnSpPr/>
          <p:nvPr/>
        </p:nvCxnSpPr>
        <p:spPr>
          <a:xfrm flipH="1">
            <a:off x="4690770" y="3766432"/>
            <a:ext cx="837608" cy="528413"/>
          </a:xfrm>
          <a:prstGeom prst="straightConnector1">
            <a:avLst/>
          </a:prstGeom>
          <a:noFill/>
          <a:ln w="19050" cap="flat" cmpd="sng">
            <a:solidFill>
              <a:srgbClr val="8B8B8B"/>
            </a:solidFill>
            <a:prstDash val="dash"/>
            <a:miter lim="800000"/>
            <a:headEnd type="none" w="sm" len="sm"/>
            <a:tailEnd type="none" w="sm" len="sm"/>
          </a:ln>
        </p:spPr>
      </p:cxnSp>
      <p:grpSp>
        <p:nvGrpSpPr>
          <p:cNvPr id="8240" name="Google Shape;8240;p171"/>
          <p:cNvGrpSpPr/>
          <p:nvPr/>
        </p:nvGrpSpPr>
        <p:grpSpPr>
          <a:xfrm>
            <a:off x="3896831" y="2130894"/>
            <a:ext cx="410266" cy="487852"/>
            <a:chOff x="4922838" y="1303338"/>
            <a:chExt cx="554037" cy="658812"/>
          </a:xfrm>
        </p:grpSpPr>
        <p:sp>
          <p:nvSpPr>
            <p:cNvPr id="8241" name="Google Shape;8241;p171"/>
            <p:cNvSpPr/>
            <p:nvPr/>
          </p:nvSpPr>
          <p:spPr>
            <a:xfrm>
              <a:off x="4922838" y="1751013"/>
              <a:ext cx="554037" cy="211137"/>
            </a:xfrm>
            <a:custGeom>
              <a:avLst/>
              <a:gdLst/>
              <a:ahLst/>
              <a:cxnLst/>
              <a:rect l="l" t="t" r="r" b="b"/>
              <a:pathLst>
                <a:path w="183" h="70" extrusionOk="0">
                  <a:moveTo>
                    <a:pt x="164" y="0"/>
                  </a:moveTo>
                  <a:cubicBezTo>
                    <a:pt x="19" y="0"/>
                    <a:pt x="19" y="0"/>
                    <a:pt x="19" y="0"/>
                  </a:cubicBezTo>
                  <a:cubicBezTo>
                    <a:pt x="8" y="0"/>
                    <a:pt x="0" y="9"/>
                    <a:pt x="0" y="19"/>
                  </a:cubicBezTo>
                  <a:cubicBezTo>
                    <a:pt x="0" y="50"/>
                    <a:pt x="0" y="50"/>
                    <a:pt x="0" y="50"/>
                  </a:cubicBezTo>
                  <a:cubicBezTo>
                    <a:pt x="0" y="61"/>
                    <a:pt x="8" y="70"/>
                    <a:pt x="19" y="70"/>
                  </a:cubicBezTo>
                  <a:cubicBezTo>
                    <a:pt x="164" y="70"/>
                    <a:pt x="164" y="70"/>
                    <a:pt x="164" y="70"/>
                  </a:cubicBezTo>
                  <a:cubicBezTo>
                    <a:pt x="175" y="70"/>
                    <a:pt x="183" y="61"/>
                    <a:pt x="183" y="50"/>
                  </a:cubicBezTo>
                  <a:cubicBezTo>
                    <a:pt x="183" y="19"/>
                    <a:pt x="183" y="19"/>
                    <a:pt x="183" y="19"/>
                  </a:cubicBezTo>
                  <a:cubicBezTo>
                    <a:pt x="183" y="9"/>
                    <a:pt x="175" y="0"/>
                    <a:pt x="164"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42" name="Google Shape;8242;p171"/>
            <p:cNvSpPr/>
            <p:nvPr/>
          </p:nvSpPr>
          <p:spPr>
            <a:xfrm>
              <a:off x="5103813" y="1303338"/>
              <a:ext cx="190500" cy="190500"/>
            </a:xfrm>
            <a:custGeom>
              <a:avLst/>
              <a:gdLst/>
              <a:ahLst/>
              <a:cxnLst/>
              <a:rect l="l" t="t" r="r" b="b"/>
              <a:pathLst>
                <a:path w="63" h="63" extrusionOk="0">
                  <a:moveTo>
                    <a:pt x="32" y="63"/>
                  </a:moveTo>
                  <a:cubicBezTo>
                    <a:pt x="49" y="63"/>
                    <a:pt x="63" y="49"/>
                    <a:pt x="63" y="32"/>
                  </a:cubicBezTo>
                  <a:cubicBezTo>
                    <a:pt x="63" y="14"/>
                    <a:pt x="49" y="0"/>
                    <a:pt x="32" y="0"/>
                  </a:cubicBezTo>
                  <a:cubicBezTo>
                    <a:pt x="14" y="0"/>
                    <a:pt x="0" y="14"/>
                    <a:pt x="0" y="32"/>
                  </a:cubicBezTo>
                  <a:cubicBezTo>
                    <a:pt x="0" y="49"/>
                    <a:pt x="14" y="63"/>
                    <a:pt x="32" y="63"/>
                  </a:cubicBezTo>
                  <a:close/>
                  <a:moveTo>
                    <a:pt x="29" y="9"/>
                  </a:moveTo>
                  <a:cubicBezTo>
                    <a:pt x="31" y="9"/>
                    <a:pt x="34" y="11"/>
                    <a:pt x="34" y="13"/>
                  </a:cubicBezTo>
                  <a:cubicBezTo>
                    <a:pt x="34" y="16"/>
                    <a:pt x="31" y="18"/>
                    <a:pt x="29" y="18"/>
                  </a:cubicBezTo>
                  <a:cubicBezTo>
                    <a:pt x="23" y="18"/>
                    <a:pt x="18" y="23"/>
                    <a:pt x="18" y="29"/>
                  </a:cubicBezTo>
                  <a:cubicBezTo>
                    <a:pt x="18" y="32"/>
                    <a:pt x="16" y="34"/>
                    <a:pt x="13" y="34"/>
                  </a:cubicBezTo>
                  <a:cubicBezTo>
                    <a:pt x="10" y="34"/>
                    <a:pt x="8" y="32"/>
                    <a:pt x="8" y="29"/>
                  </a:cubicBezTo>
                  <a:cubicBezTo>
                    <a:pt x="8" y="18"/>
                    <a:pt x="18" y="9"/>
                    <a:pt x="29" y="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43" name="Google Shape;8243;p171"/>
            <p:cNvSpPr/>
            <p:nvPr/>
          </p:nvSpPr>
          <p:spPr>
            <a:xfrm>
              <a:off x="5073650" y="1514475"/>
              <a:ext cx="252412" cy="209550"/>
            </a:xfrm>
            <a:custGeom>
              <a:avLst/>
              <a:gdLst/>
              <a:ahLst/>
              <a:cxnLst/>
              <a:rect l="l" t="t" r="r" b="b"/>
              <a:pathLst>
                <a:path w="83" h="69" extrusionOk="0">
                  <a:moveTo>
                    <a:pt x="11" y="69"/>
                  </a:moveTo>
                  <a:cubicBezTo>
                    <a:pt x="72" y="69"/>
                    <a:pt x="72" y="69"/>
                    <a:pt x="72" y="69"/>
                  </a:cubicBezTo>
                  <a:cubicBezTo>
                    <a:pt x="78" y="69"/>
                    <a:pt x="83" y="64"/>
                    <a:pt x="83" y="58"/>
                  </a:cubicBezTo>
                  <a:cubicBezTo>
                    <a:pt x="83" y="52"/>
                    <a:pt x="78" y="47"/>
                    <a:pt x="72" y="47"/>
                  </a:cubicBezTo>
                  <a:cubicBezTo>
                    <a:pt x="71" y="47"/>
                    <a:pt x="71" y="47"/>
                    <a:pt x="71" y="47"/>
                  </a:cubicBezTo>
                  <a:cubicBezTo>
                    <a:pt x="72" y="46"/>
                    <a:pt x="72" y="44"/>
                    <a:pt x="72" y="42"/>
                  </a:cubicBezTo>
                  <a:cubicBezTo>
                    <a:pt x="72" y="37"/>
                    <a:pt x="68" y="32"/>
                    <a:pt x="62" y="32"/>
                  </a:cubicBezTo>
                  <a:cubicBezTo>
                    <a:pt x="53" y="32"/>
                    <a:pt x="53" y="32"/>
                    <a:pt x="53" y="32"/>
                  </a:cubicBezTo>
                  <a:cubicBezTo>
                    <a:pt x="53" y="0"/>
                    <a:pt x="53" y="0"/>
                    <a:pt x="53" y="0"/>
                  </a:cubicBezTo>
                  <a:cubicBezTo>
                    <a:pt x="30" y="0"/>
                    <a:pt x="30" y="0"/>
                    <a:pt x="30" y="0"/>
                  </a:cubicBezTo>
                  <a:cubicBezTo>
                    <a:pt x="30" y="32"/>
                    <a:pt x="30" y="32"/>
                    <a:pt x="30" y="32"/>
                  </a:cubicBezTo>
                  <a:cubicBezTo>
                    <a:pt x="21" y="32"/>
                    <a:pt x="21" y="32"/>
                    <a:pt x="21" y="32"/>
                  </a:cubicBezTo>
                  <a:cubicBezTo>
                    <a:pt x="15" y="32"/>
                    <a:pt x="11" y="37"/>
                    <a:pt x="11" y="42"/>
                  </a:cubicBezTo>
                  <a:cubicBezTo>
                    <a:pt x="11" y="44"/>
                    <a:pt x="12" y="46"/>
                    <a:pt x="12" y="47"/>
                  </a:cubicBezTo>
                  <a:cubicBezTo>
                    <a:pt x="11" y="47"/>
                    <a:pt x="11" y="47"/>
                    <a:pt x="11" y="47"/>
                  </a:cubicBezTo>
                  <a:cubicBezTo>
                    <a:pt x="5" y="47"/>
                    <a:pt x="0" y="52"/>
                    <a:pt x="0" y="58"/>
                  </a:cubicBezTo>
                  <a:cubicBezTo>
                    <a:pt x="0" y="64"/>
                    <a:pt x="5" y="69"/>
                    <a:pt x="11" y="69"/>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8244" name="Google Shape;8244;p171"/>
          <p:cNvGrpSpPr/>
          <p:nvPr/>
        </p:nvGrpSpPr>
        <p:grpSpPr>
          <a:xfrm>
            <a:off x="5724788" y="3041062"/>
            <a:ext cx="756295" cy="756296"/>
            <a:chOff x="7259637" y="1795462"/>
            <a:chExt cx="941388" cy="941389"/>
          </a:xfrm>
        </p:grpSpPr>
        <p:sp>
          <p:nvSpPr>
            <p:cNvPr id="8245" name="Google Shape;8245;p171"/>
            <p:cNvSpPr/>
            <p:nvPr/>
          </p:nvSpPr>
          <p:spPr>
            <a:xfrm>
              <a:off x="7756525" y="1795462"/>
              <a:ext cx="444500" cy="444500"/>
            </a:xfrm>
            <a:custGeom>
              <a:avLst/>
              <a:gdLst/>
              <a:ahLst/>
              <a:cxnLst/>
              <a:rect l="l" t="t" r="r" b="b"/>
              <a:pathLst>
                <a:path w="117" h="117" extrusionOk="0">
                  <a:moveTo>
                    <a:pt x="12" y="98"/>
                  </a:moveTo>
                  <a:cubicBezTo>
                    <a:pt x="16" y="94"/>
                    <a:pt x="16" y="94"/>
                    <a:pt x="16" y="94"/>
                  </a:cubicBezTo>
                  <a:cubicBezTo>
                    <a:pt x="18" y="92"/>
                    <a:pt x="21" y="92"/>
                    <a:pt x="23" y="94"/>
                  </a:cubicBezTo>
                  <a:cubicBezTo>
                    <a:pt x="25" y="96"/>
                    <a:pt x="25" y="99"/>
                    <a:pt x="23" y="101"/>
                  </a:cubicBezTo>
                  <a:cubicBezTo>
                    <a:pt x="19" y="105"/>
                    <a:pt x="19" y="105"/>
                    <a:pt x="19" y="105"/>
                  </a:cubicBezTo>
                  <a:cubicBezTo>
                    <a:pt x="31" y="117"/>
                    <a:pt x="31" y="117"/>
                    <a:pt x="31" y="117"/>
                  </a:cubicBezTo>
                  <a:cubicBezTo>
                    <a:pt x="53" y="95"/>
                    <a:pt x="53" y="95"/>
                    <a:pt x="53" y="95"/>
                  </a:cubicBezTo>
                  <a:cubicBezTo>
                    <a:pt x="69" y="100"/>
                    <a:pt x="88" y="96"/>
                    <a:pt x="101" y="83"/>
                  </a:cubicBezTo>
                  <a:cubicBezTo>
                    <a:pt x="113" y="71"/>
                    <a:pt x="117" y="54"/>
                    <a:pt x="113" y="39"/>
                  </a:cubicBezTo>
                  <a:cubicBezTo>
                    <a:pt x="87" y="65"/>
                    <a:pt x="87" y="65"/>
                    <a:pt x="87" y="65"/>
                  </a:cubicBezTo>
                  <a:cubicBezTo>
                    <a:pt x="82" y="70"/>
                    <a:pt x="74" y="70"/>
                    <a:pt x="68" y="65"/>
                  </a:cubicBezTo>
                  <a:cubicBezTo>
                    <a:pt x="52" y="49"/>
                    <a:pt x="52" y="49"/>
                    <a:pt x="52" y="49"/>
                  </a:cubicBezTo>
                  <a:cubicBezTo>
                    <a:pt x="47" y="44"/>
                    <a:pt x="47" y="35"/>
                    <a:pt x="52" y="30"/>
                  </a:cubicBezTo>
                  <a:cubicBezTo>
                    <a:pt x="78" y="4"/>
                    <a:pt x="78" y="4"/>
                    <a:pt x="78" y="4"/>
                  </a:cubicBezTo>
                  <a:cubicBezTo>
                    <a:pt x="63" y="0"/>
                    <a:pt x="46" y="5"/>
                    <a:pt x="34" y="17"/>
                  </a:cubicBezTo>
                  <a:cubicBezTo>
                    <a:pt x="21" y="29"/>
                    <a:pt x="17" y="48"/>
                    <a:pt x="22" y="64"/>
                  </a:cubicBezTo>
                  <a:cubicBezTo>
                    <a:pt x="0" y="86"/>
                    <a:pt x="0" y="86"/>
                    <a:pt x="0" y="86"/>
                  </a:cubicBezTo>
                  <a:lnTo>
                    <a:pt x="12" y="9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46" name="Google Shape;8246;p171"/>
            <p:cNvSpPr/>
            <p:nvPr/>
          </p:nvSpPr>
          <p:spPr>
            <a:xfrm>
              <a:off x="7259637" y="2297113"/>
              <a:ext cx="439738" cy="439738"/>
            </a:xfrm>
            <a:custGeom>
              <a:avLst/>
              <a:gdLst/>
              <a:ahLst/>
              <a:cxnLst/>
              <a:rect l="l" t="t" r="r" b="b"/>
              <a:pathLst>
                <a:path w="116" h="116" extrusionOk="0">
                  <a:moveTo>
                    <a:pt x="105" y="19"/>
                  </a:moveTo>
                  <a:cubicBezTo>
                    <a:pt x="101" y="23"/>
                    <a:pt x="101" y="23"/>
                    <a:pt x="101" y="23"/>
                  </a:cubicBezTo>
                  <a:cubicBezTo>
                    <a:pt x="99" y="25"/>
                    <a:pt x="95" y="25"/>
                    <a:pt x="93" y="23"/>
                  </a:cubicBezTo>
                  <a:cubicBezTo>
                    <a:pt x="91" y="21"/>
                    <a:pt x="91" y="17"/>
                    <a:pt x="93" y="15"/>
                  </a:cubicBezTo>
                  <a:cubicBezTo>
                    <a:pt x="97" y="11"/>
                    <a:pt x="97" y="11"/>
                    <a:pt x="97" y="11"/>
                  </a:cubicBezTo>
                  <a:cubicBezTo>
                    <a:pt x="86" y="0"/>
                    <a:pt x="86" y="0"/>
                    <a:pt x="86" y="0"/>
                  </a:cubicBezTo>
                  <a:cubicBezTo>
                    <a:pt x="64" y="22"/>
                    <a:pt x="64" y="22"/>
                    <a:pt x="64" y="22"/>
                  </a:cubicBezTo>
                  <a:cubicBezTo>
                    <a:pt x="47" y="17"/>
                    <a:pt x="29" y="21"/>
                    <a:pt x="16" y="34"/>
                  </a:cubicBezTo>
                  <a:cubicBezTo>
                    <a:pt x="4" y="46"/>
                    <a:pt x="0" y="63"/>
                    <a:pt x="4" y="78"/>
                  </a:cubicBezTo>
                  <a:cubicBezTo>
                    <a:pt x="30" y="52"/>
                    <a:pt x="30" y="52"/>
                    <a:pt x="30" y="52"/>
                  </a:cubicBezTo>
                  <a:cubicBezTo>
                    <a:pt x="35" y="47"/>
                    <a:pt x="43" y="47"/>
                    <a:pt x="48" y="52"/>
                  </a:cubicBezTo>
                  <a:cubicBezTo>
                    <a:pt x="64" y="68"/>
                    <a:pt x="64" y="68"/>
                    <a:pt x="64" y="68"/>
                  </a:cubicBezTo>
                  <a:cubicBezTo>
                    <a:pt x="69" y="73"/>
                    <a:pt x="69" y="81"/>
                    <a:pt x="64" y="86"/>
                  </a:cubicBezTo>
                  <a:cubicBezTo>
                    <a:pt x="38" y="113"/>
                    <a:pt x="38" y="113"/>
                    <a:pt x="38" y="113"/>
                  </a:cubicBezTo>
                  <a:cubicBezTo>
                    <a:pt x="53" y="116"/>
                    <a:pt x="71" y="112"/>
                    <a:pt x="83" y="100"/>
                  </a:cubicBezTo>
                  <a:cubicBezTo>
                    <a:pt x="95" y="87"/>
                    <a:pt x="99" y="69"/>
                    <a:pt x="94" y="52"/>
                  </a:cubicBezTo>
                  <a:cubicBezTo>
                    <a:pt x="116" y="30"/>
                    <a:pt x="116" y="30"/>
                    <a:pt x="116" y="30"/>
                  </a:cubicBezTo>
                  <a:lnTo>
                    <a:pt x="105" y="1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47" name="Google Shape;8247;p171"/>
            <p:cNvSpPr/>
            <p:nvPr/>
          </p:nvSpPr>
          <p:spPr>
            <a:xfrm>
              <a:off x="7259637" y="1795462"/>
              <a:ext cx="941388" cy="941388"/>
            </a:xfrm>
            <a:custGeom>
              <a:avLst/>
              <a:gdLst/>
              <a:ahLst/>
              <a:cxnLst/>
              <a:rect l="l" t="t" r="r" b="b"/>
              <a:pathLst>
                <a:path w="248" h="248" extrusionOk="0">
                  <a:moveTo>
                    <a:pt x="232" y="166"/>
                  </a:moveTo>
                  <a:cubicBezTo>
                    <a:pt x="219" y="153"/>
                    <a:pt x="200" y="149"/>
                    <a:pt x="184" y="154"/>
                  </a:cubicBezTo>
                  <a:cubicBezTo>
                    <a:pt x="94" y="64"/>
                    <a:pt x="94" y="64"/>
                    <a:pt x="94" y="64"/>
                  </a:cubicBezTo>
                  <a:cubicBezTo>
                    <a:pt x="99" y="48"/>
                    <a:pt x="95" y="29"/>
                    <a:pt x="83" y="17"/>
                  </a:cubicBezTo>
                  <a:cubicBezTo>
                    <a:pt x="71" y="5"/>
                    <a:pt x="53" y="0"/>
                    <a:pt x="38" y="4"/>
                  </a:cubicBezTo>
                  <a:cubicBezTo>
                    <a:pt x="64" y="30"/>
                    <a:pt x="64" y="30"/>
                    <a:pt x="64" y="30"/>
                  </a:cubicBezTo>
                  <a:cubicBezTo>
                    <a:pt x="69" y="35"/>
                    <a:pt x="69" y="44"/>
                    <a:pt x="64" y="49"/>
                  </a:cubicBezTo>
                  <a:cubicBezTo>
                    <a:pt x="48" y="65"/>
                    <a:pt x="48" y="65"/>
                    <a:pt x="48" y="65"/>
                  </a:cubicBezTo>
                  <a:cubicBezTo>
                    <a:pt x="43" y="70"/>
                    <a:pt x="35" y="70"/>
                    <a:pt x="30" y="65"/>
                  </a:cubicBezTo>
                  <a:cubicBezTo>
                    <a:pt x="4" y="39"/>
                    <a:pt x="4" y="39"/>
                    <a:pt x="4" y="39"/>
                  </a:cubicBezTo>
                  <a:cubicBezTo>
                    <a:pt x="0" y="54"/>
                    <a:pt x="4" y="71"/>
                    <a:pt x="16" y="83"/>
                  </a:cubicBezTo>
                  <a:cubicBezTo>
                    <a:pt x="29" y="96"/>
                    <a:pt x="47" y="100"/>
                    <a:pt x="64" y="95"/>
                  </a:cubicBezTo>
                  <a:cubicBezTo>
                    <a:pt x="153" y="184"/>
                    <a:pt x="153" y="184"/>
                    <a:pt x="153" y="184"/>
                  </a:cubicBezTo>
                  <a:cubicBezTo>
                    <a:pt x="148" y="201"/>
                    <a:pt x="152" y="219"/>
                    <a:pt x="165" y="232"/>
                  </a:cubicBezTo>
                  <a:cubicBezTo>
                    <a:pt x="177" y="244"/>
                    <a:pt x="194" y="248"/>
                    <a:pt x="209" y="245"/>
                  </a:cubicBezTo>
                  <a:cubicBezTo>
                    <a:pt x="183" y="218"/>
                    <a:pt x="183" y="218"/>
                    <a:pt x="183" y="218"/>
                  </a:cubicBezTo>
                  <a:cubicBezTo>
                    <a:pt x="178" y="213"/>
                    <a:pt x="178" y="205"/>
                    <a:pt x="183" y="200"/>
                  </a:cubicBezTo>
                  <a:cubicBezTo>
                    <a:pt x="199" y="184"/>
                    <a:pt x="199" y="184"/>
                    <a:pt x="199" y="184"/>
                  </a:cubicBezTo>
                  <a:cubicBezTo>
                    <a:pt x="205" y="179"/>
                    <a:pt x="213" y="179"/>
                    <a:pt x="218" y="184"/>
                  </a:cubicBezTo>
                  <a:cubicBezTo>
                    <a:pt x="244" y="210"/>
                    <a:pt x="244" y="210"/>
                    <a:pt x="244" y="210"/>
                  </a:cubicBezTo>
                  <a:cubicBezTo>
                    <a:pt x="248" y="195"/>
                    <a:pt x="244" y="178"/>
                    <a:pt x="232" y="166"/>
                  </a:cubicBezTo>
                  <a:close/>
                  <a:moveTo>
                    <a:pt x="154" y="155"/>
                  </a:moveTo>
                  <a:cubicBezTo>
                    <a:pt x="152" y="157"/>
                    <a:pt x="149" y="157"/>
                    <a:pt x="147" y="155"/>
                  </a:cubicBezTo>
                  <a:cubicBezTo>
                    <a:pt x="93" y="101"/>
                    <a:pt x="93" y="101"/>
                    <a:pt x="93" y="101"/>
                  </a:cubicBezTo>
                  <a:cubicBezTo>
                    <a:pt x="91" y="99"/>
                    <a:pt x="91" y="96"/>
                    <a:pt x="93" y="94"/>
                  </a:cubicBezTo>
                  <a:cubicBezTo>
                    <a:pt x="95" y="92"/>
                    <a:pt x="99" y="92"/>
                    <a:pt x="101" y="94"/>
                  </a:cubicBezTo>
                  <a:cubicBezTo>
                    <a:pt x="154" y="147"/>
                    <a:pt x="154" y="147"/>
                    <a:pt x="154" y="147"/>
                  </a:cubicBezTo>
                  <a:cubicBezTo>
                    <a:pt x="156" y="149"/>
                    <a:pt x="156" y="153"/>
                    <a:pt x="154" y="15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8248" name="Google Shape;8248;p171"/>
          <p:cNvGrpSpPr/>
          <p:nvPr/>
        </p:nvGrpSpPr>
        <p:grpSpPr>
          <a:xfrm>
            <a:off x="3988390" y="4229445"/>
            <a:ext cx="492769" cy="670360"/>
            <a:chOff x="7523163" y="1893888"/>
            <a:chExt cx="801688" cy="1090612"/>
          </a:xfrm>
        </p:grpSpPr>
        <p:sp>
          <p:nvSpPr>
            <p:cNvPr id="8249" name="Google Shape;8249;p171"/>
            <p:cNvSpPr/>
            <p:nvPr/>
          </p:nvSpPr>
          <p:spPr>
            <a:xfrm>
              <a:off x="7823201" y="2260600"/>
              <a:ext cx="247650" cy="60325"/>
            </a:xfrm>
            <a:custGeom>
              <a:avLst/>
              <a:gdLst/>
              <a:ahLst/>
              <a:cxnLst/>
              <a:rect l="l" t="t" r="r" b="b"/>
              <a:pathLst>
                <a:path w="65" h="16" extrusionOk="0">
                  <a:moveTo>
                    <a:pt x="58" y="0"/>
                  </a:moveTo>
                  <a:cubicBezTo>
                    <a:pt x="7" y="0"/>
                    <a:pt x="7" y="0"/>
                    <a:pt x="7" y="0"/>
                  </a:cubicBezTo>
                  <a:cubicBezTo>
                    <a:pt x="3" y="0"/>
                    <a:pt x="0" y="4"/>
                    <a:pt x="0" y="8"/>
                  </a:cubicBezTo>
                  <a:cubicBezTo>
                    <a:pt x="0" y="12"/>
                    <a:pt x="3" y="16"/>
                    <a:pt x="7" y="16"/>
                  </a:cubicBezTo>
                  <a:cubicBezTo>
                    <a:pt x="58" y="16"/>
                    <a:pt x="58" y="16"/>
                    <a:pt x="58" y="16"/>
                  </a:cubicBezTo>
                  <a:cubicBezTo>
                    <a:pt x="62" y="16"/>
                    <a:pt x="65" y="12"/>
                    <a:pt x="65" y="8"/>
                  </a:cubicBezTo>
                  <a:cubicBezTo>
                    <a:pt x="65" y="4"/>
                    <a:pt x="62" y="0"/>
                    <a:pt x="58"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50" name="Google Shape;8250;p171"/>
            <p:cNvSpPr/>
            <p:nvPr/>
          </p:nvSpPr>
          <p:spPr>
            <a:xfrm>
              <a:off x="7823201" y="2427288"/>
              <a:ext cx="247650" cy="60325"/>
            </a:xfrm>
            <a:custGeom>
              <a:avLst/>
              <a:gdLst/>
              <a:ahLst/>
              <a:cxnLst/>
              <a:rect l="l" t="t" r="r" b="b"/>
              <a:pathLst>
                <a:path w="65" h="16" extrusionOk="0">
                  <a:moveTo>
                    <a:pt x="65" y="8"/>
                  </a:moveTo>
                  <a:cubicBezTo>
                    <a:pt x="65" y="4"/>
                    <a:pt x="62" y="0"/>
                    <a:pt x="58" y="0"/>
                  </a:cubicBezTo>
                  <a:cubicBezTo>
                    <a:pt x="7" y="0"/>
                    <a:pt x="7" y="0"/>
                    <a:pt x="7" y="0"/>
                  </a:cubicBezTo>
                  <a:cubicBezTo>
                    <a:pt x="3" y="0"/>
                    <a:pt x="0" y="4"/>
                    <a:pt x="0" y="8"/>
                  </a:cubicBezTo>
                  <a:cubicBezTo>
                    <a:pt x="0" y="12"/>
                    <a:pt x="3" y="16"/>
                    <a:pt x="7" y="16"/>
                  </a:cubicBezTo>
                  <a:cubicBezTo>
                    <a:pt x="58" y="16"/>
                    <a:pt x="58" y="16"/>
                    <a:pt x="58" y="16"/>
                  </a:cubicBezTo>
                  <a:cubicBezTo>
                    <a:pt x="62" y="16"/>
                    <a:pt x="65" y="12"/>
                    <a:pt x="65" y="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51" name="Google Shape;8251;p171"/>
            <p:cNvSpPr/>
            <p:nvPr/>
          </p:nvSpPr>
          <p:spPr>
            <a:xfrm>
              <a:off x="7694613" y="2238375"/>
              <a:ext cx="103188" cy="104775"/>
            </a:xfrm>
            <a:custGeom>
              <a:avLst/>
              <a:gdLst/>
              <a:ahLst/>
              <a:cxnLst/>
              <a:rect l="l" t="t" r="r" b="b"/>
              <a:pathLst>
                <a:path w="65" h="66" extrusionOk="0">
                  <a:moveTo>
                    <a:pt x="65" y="0"/>
                  </a:moveTo>
                  <a:lnTo>
                    <a:pt x="0" y="0"/>
                  </a:lnTo>
                  <a:lnTo>
                    <a:pt x="0" y="66"/>
                  </a:lnTo>
                  <a:lnTo>
                    <a:pt x="65" y="66"/>
                  </a:lnTo>
                  <a:lnTo>
                    <a:pt x="65" y="0"/>
                  </a:lnTo>
                  <a:close/>
                  <a:moveTo>
                    <a:pt x="48" y="50"/>
                  </a:moveTo>
                  <a:lnTo>
                    <a:pt x="17" y="50"/>
                  </a:lnTo>
                  <a:lnTo>
                    <a:pt x="17" y="19"/>
                  </a:lnTo>
                  <a:lnTo>
                    <a:pt x="48" y="19"/>
                  </a:lnTo>
                  <a:lnTo>
                    <a:pt x="48" y="5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52" name="Google Shape;8252;p171"/>
            <p:cNvSpPr/>
            <p:nvPr/>
          </p:nvSpPr>
          <p:spPr>
            <a:xfrm>
              <a:off x="7694613" y="2405063"/>
              <a:ext cx="103188" cy="104775"/>
            </a:xfrm>
            <a:custGeom>
              <a:avLst/>
              <a:gdLst/>
              <a:ahLst/>
              <a:cxnLst/>
              <a:rect l="l" t="t" r="r" b="b"/>
              <a:pathLst>
                <a:path w="65" h="66" extrusionOk="0">
                  <a:moveTo>
                    <a:pt x="65" y="0"/>
                  </a:moveTo>
                  <a:lnTo>
                    <a:pt x="0" y="0"/>
                  </a:lnTo>
                  <a:lnTo>
                    <a:pt x="0" y="66"/>
                  </a:lnTo>
                  <a:lnTo>
                    <a:pt x="65" y="66"/>
                  </a:lnTo>
                  <a:lnTo>
                    <a:pt x="65" y="0"/>
                  </a:lnTo>
                  <a:close/>
                  <a:moveTo>
                    <a:pt x="48" y="47"/>
                  </a:moveTo>
                  <a:lnTo>
                    <a:pt x="17" y="47"/>
                  </a:lnTo>
                  <a:lnTo>
                    <a:pt x="17" y="16"/>
                  </a:lnTo>
                  <a:lnTo>
                    <a:pt x="48" y="16"/>
                  </a:lnTo>
                  <a:lnTo>
                    <a:pt x="48" y="47"/>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53" name="Google Shape;8253;p171"/>
            <p:cNvSpPr/>
            <p:nvPr/>
          </p:nvSpPr>
          <p:spPr>
            <a:xfrm>
              <a:off x="7694613" y="2571750"/>
              <a:ext cx="103188" cy="104775"/>
            </a:xfrm>
            <a:custGeom>
              <a:avLst/>
              <a:gdLst/>
              <a:ahLst/>
              <a:cxnLst/>
              <a:rect l="l" t="t" r="r" b="b"/>
              <a:pathLst>
                <a:path w="65" h="66" extrusionOk="0">
                  <a:moveTo>
                    <a:pt x="0" y="66"/>
                  </a:moveTo>
                  <a:lnTo>
                    <a:pt x="65" y="66"/>
                  </a:lnTo>
                  <a:lnTo>
                    <a:pt x="65" y="0"/>
                  </a:lnTo>
                  <a:lnTo>
                    <a:pt x="0" y="0"/>
                  </a:lnTo>
                  <a:lnTo>
                    <a:pt x="0" y="66"/>
                  </a:lnTo>
                  <a:close/>
                  <a:moveTo>
                    <a:pt x="17" y="16"/>
                  </a:moveTo>
                  <a:lnTo>
                    <a:pt x="48" y="16"/>
                  </a:lnTo>
                  <a:lnTo>
                    <a:pt x="48" y="47"/>
                  </a:lnTo>
                  <a:lnTo>
                    <a:pt x="17" y="47"/>
                  </a:lnTo>
                  <a:lnTo>
                    <a:pt x="17" y="16"/>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54" name="Google Shape;8254;p171"/>
            <p:cNvSpPr/>
            <p:nvPr/>
          </p:nvSpPr>
          <p:spPr>
            <a:xfrm>
              <a:off x="7823201" y="2593975"/>
              <a:ext cx="201613" cy="57150"/>
            </a:xfrm>
            <a:custGeom>
              <a:avLst/>
              <a:gdLst/>
              <a:ahLst/>
              <a:cxnLst/>
              <a:rect l="l" t="t" r="r" b="b"/>
              <a:pathLst>
                <a:path w="53" h="15" extrusionOk="0">
                  <a:moveTo>
                    <a:pt x="0" y="8"/>
                  </a:moveTo>
                  <a:cubicBezTo>
                    <a:pt x="0" y="12"/>
                    <a:pt x="3" y="15"/>
                    <a:pt x="7" y="15"/>
                  </a:cubicBezTo>
                  <a:cubicBezTo>
                    <a:pt x="35" y="15"/>
                    <a:pt x="35" y="15"/>
                    <a:pt x="35" y="15"/>
                  </a:cubicBezTo>
                  <a:cubicBezTo>
                    <a:pt x="40" y="9"/>
                    <a:pt x="46" y="4"/>
                    <a:pt x="53" y="0"/>
                  </a:cubicBezTo>
                  <a:cubicBezTo>
                    <a:pt x="7" y="0"/>
                    <a:pt x="7" y="0"/>
                    <a:pt x="7" y="0"/>
                  </a:cubicBezTo>
                  <a:cubicBezTo>
                    <a:pt x="3" y="0"/>
                    <a:pt x="0" y="3"/>
                    <a:pt x="0" y="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55" name="Google Shape;8255;p171"/>
            <p:cNvSpPr/>
            <p:nvPr/>
          </p:nvSpPr>
          <p:spPr>
            <a:xfrm>
              <a:off x="7523163" y="1893888"/>
              <a:ext cx="719138" cy="1006475"/>
            </a:xfrm>
            <a:custGeom>
              <a:avLst/>
              <a:gdLst/>
              <a:ahLst/>
              <a:cxnLst/>
              <a:rect l="l" t="t" r="r" b="b"/>
              <a:pathLst>
                <a:path w="189" h="266" extrusionOk="0">
                  <a:moveTo>
                    <a:pt x="48" y="244"/>
                  </a:moveTo>
                  <a:cubicBezTo>
                    <a:pt x="34" y="244"/>
                    <a:pt x="22" y="232"/>
                    <a:pt x="22" y="218"/>
                  </a:cubicBezTo>
                  <a:cubicBezTo>
                    <a:pt x="22" y="80"/>
                    <a:pt x="22" y="80"/>
                    <a:pt x="22" y="80"/>
                  </a:cubicBezTo>
                  <a:cubicBezTo>
                    <a:pt x="22" y="65"/>
                    <a:pt x="34" y="54"/>
                    <a:pt x="48" y="54"/>
                  </a:cubicBezTo>
                  <a:cubicBezTo>
                    <a:pt x="57" y="54"/>
                    <a:pt x="57" y="54"/>
                    <a:pt x="57" y="54"/>
                  </a:cubicBezTo>
                  <a:cubicBezTo>
                    <a:pt x="58" y="59"/>
                    <a:pt x="63" y="63"/>
                    <a:pt x="69" y="63"/>
                  </a:cubicBezTo>
                  <a:cubicBezTo>
                    <a:pt x="121" y="63"/>
                    <a:pt x="121" y="63"/>
                    <a:pt x="121" y="63"/>
                  </a:cubicBezTo>
                  <a:cubicBezTo>
                    <a:pt x="126" y="63"/>
                    <a:pt x="131" y="59"/>
                    <a:pt x="133" y="54"/>
                  </a:cubicBezTo>
                  <a:cubicBezTo>
                    <a:pt x="141" y="54"/>
                    <a:pt x="141" y="54"/>
                    <a:pt x="141" y="54"/>
                  </a:cubicBezTo>
                  <a:cubicBezTo>
                    <a:pt x="155" y="54"/>
                    <a:pt x="167" y="65"/>
                    <a:pt x="167" y="80"/>
                  </a:cubicBezTo>
                  <a:cubicBezTo>
                    <a:pt x="167" y="178"/>
                    <a:pt x="167" y="178"/>
                    <a:pt x="167" y="178"/>
                  </a:cubicBezTo>
                  <a:cubicBezTo>
                    <a:pt x="175" y="179"/>
                    <a:pt x="182" y="181"/>
                    <a:pt x="189" y="184"/>
                  </a:cubicBezTo>
                  <a:cubicBezTo>
                    <a:pt x="189" y="80"/>
                    <a:pt x="189" y="80"/>
                    <a:pt x="189" y="80"/>
                  </a:cubicBezTo>
                  <a:cubicBezTo>
                    <a:pt x="189" y="53"/>
                    <a:pt x="167" y="32"/>
                    <a:pt x="141" y="32"/>
                  </a:cubicBezTo>
                  <a:cubicBezTo>
                    <a:pt x="133" y="32"/>
                    <a:pt x="133" y="32"/>
                    <a:pt x="133" y="32"/>
                  </a:cubicBezTo>
                  <a:cubicBezTo>
                    <a:pt x="131" y="26"/>
                    <a:pt x="126" y="22"/>
                    <a:pt x="121" y="22"/>
                  </a:cubicBezTo>
                  <a:cubicBezTo>
                    <a:pt x="117" y="22"/>
                    <a:pt x="117" y="22"/>
                    <a:pt x="117" y="22"/>
                  </a:cubicBezTo>
                  <a:cubicBezTo>
                    <a:pt x="117" y="10"/>
                    <a:pt x="107" y="0"/>
                    <a:pt x="95" y="0"/>
                  </a:cubicBezTo>
                  <a:cubicBezTo>
                    <a:pt x="82" y="0"/>
                    <a:pt x="72" y="10"/>
                    <a:pt x="72" y="22"/>
                  </a:cubicBezTo>
                  <a:cubicBezTo>
                    <a:pt x="69" y="22"/>
                    <a:pt x="69" y="22"/>
                    <a:pt x="69" y="22"/>
                  </a:cubicBezTo>
                  <a:cubicBezTo>
                    <a:pt x="63" y="22"/>
                    <a:pt x="58" y="26"/>
                    <a:pt x="56" y="32"/>
                  </a:cubicBezTo>
                  <a:cubicBezTo>
                    <a:pt x="48" y="32"/>
                    <a:pt x="48" y="32"/>
                    <a:pt x="48" y="32"/>
                  </a:cubicBezTo>
                  <a:cubicBezTo>
                    <a:pt x="22" y="32"/>
                    <a:pt x="0" y="53"/>
                    <a:pt x="0" y="80"/>
                  </a:cubicBezTo>
                  <a:cubicBezTo>
                    <a:pt x="0" y="218"/>
                    <a:pt x="0" y="218"/>
                    <a:pt x="0" y="218"/>
                  </a:cubicBezTo>
                  <a:cubicBezTo>
                    <a:pt x="0" y="244"/>
                    <a:pt x="22" y="266"/>
                    <a:pt x="48" y="266"/>
                  </a:cubicBezTo>
                  <a:cubicBezTo>
                    <a:pt x="107" y="266"/>
                    <a:pt x="107" y="266"/>
                    <a:pt x="107" y="266"/>
                  </a:cubicBezTo>
                  <a:cubicBezTo>
                    <a:pt x="104" y="259"/>
                    <a:pt x="102" y="252"/>
                    <a:pt x="101" y="244"/>
                  </a:cubicBezTo>
                  <a:lnTo>
                    <a:pt x="48" y="244"/>
                  </a:lnTo>
                  <a:close/>
                  <a:moveTo>
                    <a:pt x="95" y="14"/>
                  </a:moveTo>
                  <a:cubicBezTo>
                    <a:pt x="99" y="14"/>
                    <a:pt x="103" y="17"/>
                    <a:pt x="103" y="22"/>
                  </a:cubicBezTo>
                  <a:cubicBezTo>
                    <a:pt x="86" y="22"/>
                    <a:pt x="86" y="22"/>
                    <a:pt x="86" y="22"/>
                  </a:cubicBezTo>
                  <a:cubicBezTo>
                    <a:pt x="86" y="17"/>
                    <a:pt x="90" y="14"/>
                    <a:pt x="95" y="1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56" name="Google Shape;8256;p171"/>
            <p:cNvSpPr/>
            <p:nvPr/>
          </p:nvSpPr>
          <p:spPr>
            <a:xfrm>
              <a:off x="7948613" y="2605088"/>
              <a:ext cx="376238" cy="379412"/>
            </a:xfrm>
            <a:custGeom>
              <a:avLst/>
              <a:gdLst/>
              <a:ahLst/>
              <a:cxnLst/>
              <a:rect l="l" t="t" r="r" b="b"/>
              <a:pathLst>
                <a:path w="99" h="100" extrusionOk="0">
                  <a:moveTo>
                    <a:pt x="49" y="0"/>
                  </a:moveTo>
                  <a:cubicBezTo>
                    <a:pt x="22" y="0"/>
                    <a:pt x="0" y="23"/>
                    <a:pt x="0" y="50"/>
                  </a:cubicBezTo>
                  <a:cubicBezTo>
                    <a:pt x="0" y="77"/>
                    <a:pt x="22" y="100"/>
                    <a:pt x="49" y="100"/>
                  </a:cubicBezTo>
                  <a:cubicBezTo>
                    <a:pt x="76" y="100"/>
                    <a:pt x="99" y="77"/>
                    <a:pt x="99" y="50"/>
                  </a:cubicBezTo>
                  <a:cubicBezTo>
                    <a:pt x="99" y="23"/>
                    <a:pt x="76" y="0"/>
                    <a:pt x="49" y="0"/>
                  </a:cubicBezTo>
                  <a:close/>
                  <a:moveTo>
                    <a:pt x="45" y="77"/>
                  </a:moveTo>
                  <a:cubicBezTo>
                    <a:pt x="37" y="77"/>
                    <a:pt x="37" y="77"/>
                    <a:pt x="37" y="77"/>
                  </a:cubicBezTo>
                  <a:cubicBezTo>
                    <a:pt x="23" y="49"/>
                    <a:pt x="23" y="49"/>
                    <a:pt x="23" y="49"/>
                  </a:cubicBezTo>
                  <a:cubicBezTo>
                    <a:pt x="31" y="44"/>
                    <a:pt x="31" y="44"/>
                    <a:pt x="31" y="44"/>
                  </a:cubicBezTo>
                  <a:cubicBezTo>
                    <a:pt x="39" y="62"/>
                    <a:pt x="39" y="62"/>
                    <a:pt x="39" y="62"/>
                  </a:cubicBezTo>
                  <a:cubicBezTo>
                    <a:pt x="60" y="23"/>
                    <a:pt x="60" y="23"/>
                    <a:pt x="60" y="23"/>
                  </a:cubicBezTo>
                  <a:cubicBezTo>
                    <a:pt x="75" y="23"/>
                    <a:pt x="75" y="23"/>
                    <a:pt x="75" y="23"/>
                  </a:cubicBezTo>
                  <a:lnTo>
                    <a:pt x="45" y="77"/>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8257" name="Google Shape;8257;p171"/>
          <p:cNvSpPr/>
          <p:nvPr/>
        </p:nvSpPr>
        <p:spPr>
          <a:xfrm>
            <a:off x="5954053" y="5193041"/>
            <a:ext cx="329521" cy="410551"/>
          </a:xfrm>
          <a:custGeom>
            <a:avLst/>
            <a:gdLst/>
            <a:ahLst/>
            <a:cxnLst/>
            <a:rect l="l" t="t" r="r" b="b"/>
            <a:pathLst>
              <a:path w="44" h="56" extrusionOk="0">
                <a:moveTo>
                  <a:pt x="40" y="24"/>
                </a:moveTo>
                <a:cubicBezTo>
                  <a:pt x="38" y="24"/>
                  <a:pt x="36" y="26"/>
                  <a:pt x="36" y="28"/>
                </a:cubicBezTo>
                <a:cubicBezTo>
                  <a:pt x="36" y="28"/>
                  <a:pt x="36" y="28"/>
                  <a:pt x="36" y="28"/>
                </a:cubicBezTo>
                <a:cubicBezTo>
                  <a:pt x="36" y="24"/>
                  <a:pt x="36" y="24"/>
                  <a:pt x="36" y="24"/>
                </a:cubicBezTo>
                <a:cubicBezTo>
                  <a:pt x="36" y="22"/>
                  <a:pt x="34" y="20"/>
                  <a:pt x="32" y="20"/>
                </a:cubicBezTo>
                <a:cubicBezTo>
                  <a:pt x="30" y="20"/>
                  <a:pt x="28" y="22"/>
                  <a:pt x="28" y="24"/>
                </a:cubicBezTo>
                <a:cubicBezTo>
                  <a:pt x="28" y="20"/>
                  <a:pt x="28" y="20"/>
                  <a:pt x="28" y="20"/>
                </a:cubicBezTo>
                <a:cubicBezTo>
                  <a:pt x="28" y="18"/>
                  <a:pt x="26" y="16"/>
                  <a:pt x="24" y="16"/>
                </a:cubicBezTo>
                <a:cubicBezTo>
                  <a:pt x="22" y="16"/>
                  <a:pt x="20" y="18"/>
                  <a:pt x="20" y="20"/>
                </a:cubicBezTo>
                <a:cubicBezTo>
                  <a:pt x="20" y="4"/>
                  <a:pt x="20" y="4"/>
                  <a:pt x="20" y="4"/>
                </a:cubicBezTo>
                <a:cubicBezTo>
                  <a:pt x="20" y="2"/>
                  <a:pt x="18" y="0"/>
                  <a:pt x="16" y="0"/>
                </a:cubicBezTo>
                <a:cubicBezTo>
                  <a:pt x="14" y="0"/>
                  <a:pt x="12" y="2"/>
                  <a:pt x="12" y="4"/>
                </a:cubicBezTo>
                <a:cubicBezTo>
                  <a:pt x="12" y="7"/>
                  <a:pt x="12" y="7"/>
                  <a:pt x="12" y="7"/>
                </a:cubicBezTo>
                <a:cubicBezTo>
                  <a:pt x="12" y="28"/>
                  <a:pt x="12" y="28"/>
                  <a:pt x="12" y="28"/>
                </a:cubicBezTo>
                <a:cubicBezTo>
                  <a:pt x="12" y="31"/>
                  <a:pt x="12" y="31"/>
                  <a:pt x="12" y="31"/>
                </a:cubicBezTo>
                <a:cubicBezTo>
                  <a:pt x="12" y="31"/>
                  <a:pt x="12" y="32"/>
                  <a:pt x="11" y="32"/>
                </a:cubicBezTo>
                <a:cubicBezTo>
                  <a:pt x="11" y="32"/>
                  <a:pt x="10" y="32"/>
                  <a:pt x="10" y="32"/>
                </a:cubicBezTo>
                <a:cubicBezTo>
                  <a:pt x="7" y="28"/>
                  <a:pt x="7" y="24"/>
                  <a:pt x="3" y="24"/>
                </a:cubicBezTo>
                <a:cubicBezTo>
                  <a:pt x="2" y="24"/>
                  <a:pt x="1" y="24"/>
                  <a:pt x="0" y="25"/>
                </a:cubicBezTo>
                <a:cubicBezTo>
                  <a:pt x="0" y="26"/>
                  <a:pt x="0" y="27"/>
                  <a:pt x="0" y="28"/>
                </a:cubicBezTo>
                <a:cubicBezTo>
                  <a:pt x="13" y="55"/>
                  <a:pt x="13" y="55"/>
                  <a:pt x="13" y="55"/>
                </a:cubicBezTo>
                <a:cubicBezTo>
                  <a:pt x="13" y="56"/>
                  <a:pt x="14" y="56"/>
                  <a:pt x="15" y="56"/>
                </a:cubicBezTo>
                <a:cubicBezTo>
                  <a:pt x="18" y="56"/>
                  <a:pt x="30" y="56"/>
                  <a:pt x="38" y="56"/>
                </a:cubicBezTo>
                <a:cubicBezTo>
                  <a:pt x="41" y="56"/>
                  <a:pt x="44" y="53"/>
                  <a:pt x="44" y="50"/>
                </a:cubicBezTo>
                <a:cubicBezTo>
                  <a:pt x="44" y="39"/>
                  <a:pt x="44" y="28"/>
                  <a:pt x="44" y="28"/>
                </a:cubicBezTo>
                <a:cubicBezTo>
                  <a:pt x="44" y="26"/>
                  <a:pt x="42" y="24"/>
                  <a:pt x="40" y="2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cxnSp>
        <p:nvCxnSpPr>
          <p:cNvPr id="8258" name="Google Shape;8258;p171"/>
          <p:cNvCxnSpPr/>
          <p:nvPr/>
        </p:nvCxnSpPr>
        <p:spPr>
          <a:xfrm>
            <a:off x="6769100" y="3429000"/>
            <a:ext cx="5422900" cy="0"/>
          </a:xfrm>
          <a:prstGeom prst="straightConnector1">
            <a:avLst/>
          </a:prstGeom>
          <a:noFill/>
          <a:ln w="19050" cap="flat" cmpd="sng">
            <a:solidFill>
              <a:srgbClr val="8B8B8B"/>
            </a:solidFill>
            <a:prstDash val="dash"/>
            <a:miter lim="800000"/>
            <a:headEnd type="none" w="sm" len="sm"/>
            <a:tailEnd type="none" w="sm" len="sm"/>
          </a:ln>
        </p:spPr>
      </p:cxn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227"/>
                                        </p:tgtEl>
                                        <p:attrNameLst>
                                          <p:attrName>style.visibility</p:attrName>
                                        </p:attrNameLst>
                                      </p:cBhvr>
                                      <p:to>
                                        <p:strVal val="visible"/>
                                      </p:to>
                                    </p:set>
                                    <p:anim calcmode="lin" valueType="num">
                                      <p:cBhvr additive="base">
                                        <p:cTn id="7" dur="500"/>
                                        <p:tgtEl>
                                          <p:spTgt spid="8227"/>
                                        </p:tgtEl>
                                        <p:attrNameLst>
                                          <p:attrName>ppt_w</p:attrName>
                                        </p:attrNameLst>
                                      </p:cBhvr>
                                      <p:tavLst>
                                        <p:tav tm="0">
                                          <p:val>
                                            <p:strVal val="0"/>
                                          </p:val>
                                        </p:tav>
                                        <p:tav tm="100000">
                                          <p:val>
                                            <p:strVal val="#ppt_w"/>
                                          </p:val>
                                        </p:tav>
                                      </p:tavLst>
                                    </p:anim>
                                    <p:anim calcmode="lin" valueType="num">
                                      <p:cBhvr additive="base">
                                        <p:cTn id="8" dur="500"/>
                                        <p:tgtEl>
                                          <p:spTgt spid="822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244"/>
                                        </p:tgtEl>
                                        <p:attrNameLst>
                                          <p:attrName>style.visibility</p:attrName>
                                        </p:attrNameLst>
                                      </p:cBhvr>
                                      <p:to>
                                        <p:strVal val="visible"/>
                                      </p:to>
                                    </p:set>
                                    <p:anim calcmode="lin" valueType="num">
                                      <p:cBhvr additive="base">
                                        <p:cTn id="11" dur="500"/>
                                        <p:tgtEl>
                                          <p:spTgt spid="8244"/>
                                        </p:tgtEl>
                                        <p:attrNameLst>
                                          <p:attrName>ppt_w</p:attrName>
                                        </p:attrNameLst>
                                      </p:cBhvr>
                                      <p:tavLst>
                                        <p:tav tm="0">
                                          <p:val>
                                            <p:strVal val="0"/>
                                          </p:val>
                                        </p:tav>
                                        <p:tav tm="100000">
                                          <p:val>
                                            <p:strVal val="#ppt_w"/>
                                          </p:val>
                                        </p:tav>
                                      </p:tavLst>
                                    </p:anim>
                                    <p:anim calcmode="lin" valueType="num">
                                      <p:cBhvr additive="base">
                                        <p:cTn id="12" dur="500"/>
                                        <p:tgtEl>
                                          <p:spTgt spid="8244"/>
                                        </p:tgtEl>
                                        <p:attrNameLst>
                                          <p:attrName>ppt_h</p:attrName>
                                        </p:attrNameLst>
                                      </p:cBhvr>
                                      <p:tavLst>
                                        <p:tav tm="0">
                                          <p:val>
                                            <p:strVal val="0"/>
                                          </p:val>
                                        </p:tav>
                                        <p:tav tm="100000">
                                          <p:val>
                                            <p:strVal val="#ppt_h"/>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228"/>
                                        </p:tgtEl>
                                        <p:attrNameLst>
                                          <p:attrName>style.visibility</p:attrName>
                                        </p:attrNameLst>
                                      </p:cBhvr>
                                      <p:to>
                                        <p:strVal val="visible"/>
                                      </p:to>
                                    </p:set>
                                    <p:animEffect transition="in" filter="fade">
                                      <p:cBhvr>
                                        <p:cTn id="16" dur="500"/>
                                        <p:tgtEl>
                                          <p:spTgt spid="8228"/>
                                        </p:tgtEl>
                                      </p:cBhvr>
                                    </p:animEffect>
                                  </p:childTnLst>
                                </p:cTn>
                              </p:par>
                              <p:par>
                                <p:cTn id="17" presetID="10" presetClass="entr" presetSubtype="0" fill="hold" nodeType="withEffect">
                                  <p:stCondLst>
                                    <p:cond delay="0"/>
                                  </p:stCondLst>
                                  <p:childTnLst>
                                    <p:set>
                                      <p:cBhvr>
                                        <p:cTn id="18" dur="1" fill="hold">
                                          <p:stCondLst>
                                            <p:cond delay="0"/>
                                          </p:stCondLst>
                                        </p:cTn>
                                        <p:tgtEl>
                                          <p:spTgt spid="8235"/>
                                        </p:tgtEl>
                                        <p:attrNameLst>
                                          <p:attrName>style.visibility</p:attrName>
                                        </p:attrNameLst>
                                      </p:cBhvr>
                                      <p:to>
                                        <p:strVal val="visible"/>
                                      </p:to>
                                    </p:set>
                                    <p:animEffect transition="in" filter="fade">
                                      <p:cBhvr>
                                        <p:cTn id="19" dur="500"/>
                                        <p:tgtEl>
                                          <p:spTgt spid="8235"/>
                                        </p:tgtEl>
                                      </p:cBhvr>
                                    </p:animEffect>
                                  </p:childTnLst>
                                </p:cTn>
                              </p:par>
                              <p:par>
                                <p:cTn id="20" presetID="10" presetClass="entr" presetSubtype="0" fill="hold" nodeType="withEffect">
                                  <p:stCondLst>
                                    <p:cond delay="0"/>
                                  </p:stCondLst>
                                  <p:childTnLst>
                                    <p:set>
                                      <p:cBhvr>
                                        <p:cTn id="21" dur="1" fill="hold">
                                          <p:stCondLst>
                                            <p:cond delay="0"/>
                                          </p:stCondLst>
                                        </p:cTn>
                                        <p:tgtEl>
                                          <p:spTgt spid="8239"/>
                                        </p:tgtEl>
                                        <p:attrNameLst>
                                          <p:attrName>style.visibility</p:attrName>
                                        </p:attrNameLst>
                                      </p:cBhvr>
                                      <p:to>
                                        <p:strVal val="visible"/>
                                      </p:to>
                                    </p:set>
                                    <p:animEffect transition="in" filter="fade">
                                      <p:cBhvr>
                                        <p:cTn id="22" dur="500"/>
                                        <p:tgtEl>
                                          <p:spTgt spid="8239"/>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8240"/>
                                        </p:tgtEl>
                                        <p:attrNameLst>
                                          <p:attrName>style.visibility</p:attrName>
                                        </p:attrNameLst>
                                      </p:cBhvr>
                                      <p:to>
                                        <p:strVal val="visible"/>
                                      </p:to>
                                    </p:set>
                                    <p:anim calcmode="lin" valueType="num">
                                      <p:cBhvr additive="base">
                                        <p:cTn id="26" dur="500"/>
                                        <p:tgtEl>
                                          <p:spTgt spid="8240"/>
                                        </p:tgtEl>
                                        <p:attrNameLst>
                                          <p:attrName>ppt_w</p:attrName>
                                        </p:attrNameLst>
                                      </p:cBhvr>
                                      <p:tavLst>
                                        <p:tav tm="0">
                                          <p:val>
                                            <p:strVal val="0"/>
                                          </p:val>
                                        </p:tav>
                                        <p:tav tm="100000">
                                          <p:val>
                                            <p:strVal val="#ppt_w"/>
                                          </p:val>
                                        </p:tav>
                                      </p:tavLst>
                                    </p:anim>
                                    <p:anim calcmode="lin" valueType="num">
                                      <p:cBhvr additive="base">
                                        <p:cTn id="27" dur="500"/>
                                        <p:tgtEl>
                                          <p:spTgt spid="8240"/>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8234"/>
                                        </p:tgtEl>
                                        <p:attrNameLst>
                                          <p:attrName>style.visibility</p:attrName>
                                        </p:attrNameLst>
                                      </p:cBhvr>
                                      <p:to>
                                        <p:strVal val="visible"/>
                                      </p:to>
                                    </p:set>
                                    <p:anim calcmode="lin" valueType="num">
                                      <p:cBhvr additive="base">
                                        <p:cTn id="30" dur="500"/>
                                        <p:tgtEl>
                                          <p:spTgt spid="8234"/>
                                        </p:tgtEl>
                                        <p:attrNameLst>
                                          <p:attrName>ppt_w</p:attrName>
                                        </p:attrNameLst>
                                      </p:cBhvr>
                                      <p:tavLst>
                                        <p:tav tm="0">
                                          <p:val>
                                            <p:strVal val="0"/>
                                          </p:val>
                                        </p:tav>
                                        <p:tav tm="100000">
                                          <p:val>
                                            <p:strVal val="#ppt_w"/>
                                          </p:val>
                                        </p:tav>
                                      </p:tavLst>
                                    </p:anim>
                                    <p:anim calcmode="lin" valueType="num">
                                      <p:cBhvr additive="base">
                                        <p:cTn id="31" dur="500"/>
                                        <p:tgtEl>
                                          <p:spTgt spid="8234"/>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8257"/>
                                        </p:tgtEl>
                                        <p:attrNameLst>
                                          <p:attrName>style.visibility</p:attrName>
                                        </p:attrNameLst>
                                      </p:cBhvr>
                                      <p:to>
                                        <p:strVal val="visible"/>
                                      </p:to>
                                    </p:set>
                                    <p:anim calcmode="lin" valueType="num">
                                      <p:cBhvr additive="base">
                                        <p:cTn id="34" dur="500"/>
                                        <p:tgtEl>
                                          <p:spTgt spid="8257"/>
                                        </p:tgtEl>
                                        <p:attrNameLst>
                                          <p:attrName>ppt_w</p:attrName>
                                        </p:attrNameLst>
                                      </p:cBhvr>
                                      <p:tavLst>
                                        <p:tav tm="0">
                                          <p:val>
                                            <p:strVal val="0"/>
                                          </p:val>
                                        </p:tav>
                                        <p:tav tm="100000">
                                          <p:val>
                                            <p:strVal val="#ppt_w"/>
                                          </p:val>
                                        </p:tav>
                                      </p:tavLst>
                                    </p:anim>
                                    <p:anim calcmode="lin" valueType="num">
                                      <p:cBhvr additive="base">
                                        <p:cTn id="35" dur="500"/>
                                        <p:tgtEl>
                                          <p:spTgt spid="8257"/>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8233"/>
                                        </p:tgtEl>
                                        <p:attrNameLst>
                                          <p:attrName>style.visibility</p:attrName>
                                        </p:attrNameLst>
                                      </p:cBhvr>
                                      <p:to>
                                        <p:strVal val="visible"/>
                                      </p:to>
                                    </p:set>
                                    <p:anim calcmode="lin" valueType="num">
                                      <p:cBhvr additive="base">
                                        <p:cTn id="38" dur="500"/>
                                        <p:tgtEl>
                                          <p:spTgt spid="8233"/>
                                        </p:tgtEl>
                                        <p:attrNameLst>
                                          <p:attrName>ppt_w</p:attrName>
                                        </p:attrNameLst>
                                      </p:cBhvr>
                                      <p:tavLst>
                                        <p:tav tm="0">
                                          <p:val>
                                            <p:strVal val="0"/>
                                          </p:val>
                                        </p:tav>
                                        <p:tav tm="100000">
                                          <p:val>
                                            <p:strVal val="#ppt_w"/>
                                          </p:val>
                                        </p:tav>
                                      </p:tavLst>
                                    </p:anim>
                                    <p:anim calcmode="lin" valueType="num">
                                      <p:cBhvr additive="base">
                                        <p:cTn id="39" dur="500"/>
                                        <p:tgtEl>
                                          <p:spTgt spid="8233"/>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8248"/>
                                        </p:tgtEl>
                                        <p:attrNameLst>
                                          <p:attrName>style.visibility</p:attrName>
                                        </p:attrNameLst>
                                      </p:cBhvr>
                                      <p:to>
                                        <p:strVal val="visible"/>
                                      </p:to>
                                    </p:set>
                                    <p:anim calcmode="lin" valueType="num">
                                      <p:cBhvr additive="base">
                                        <p:cTn id="42" dur="500"/>
                                        <p:tgtEl>
                                          <p:spTgt spid="8248"/>
                                        </p:tgtEl>
                                        <p:attrNameLst>
                                          <p:attrName>ppt_w</p:attrName>
                                        </p:attrNameLst>
                                      </p:cBhvr>
                                      <p:tavLst>
                                        <p:tav tm="0">
                                          <p:val>
                                            <p:strVal val="0"/>
                                          </p:val>
                                        </p:tav>
                                        <p:tav tm="100000">
                                          <p:val>
                                            <p:strVal val="#ppt_w"/>
                                          </p:val>
                                        </p:tav>
                                      </p:tavLst>
                                    </p:anim>
                                    <p:anim calcmode="lin" valueType="num">
                                      <p:cBhvr additive="base">
                                        <p:cTn id="43" dur="500"/>
                                        <p:tgtEl>
                                          <p:spTgt spid="8248"/>
                                        </p:tgtEl>
                                        <p:attrNameLst>
                                          <p:attrName>ppt_h</p:attrName>
                                        </p:attrNameLst>
                                      </p:cBhvr>
                                      <p:tavLst>
                                        <p:tav tm="0">
                                          <p:val>
                                            <p:str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8238"/>
                                        </p:tgtEl>
                                        <p:attrNameLst>
                                          <p:attrName>style.visibility</p:attrName>
                                        </p:attrNameLst>
                                      </p:cBhvr>
                                      <p:to>
                                        <p:strVal val="visible"/>
                                      </p:to>
                                    </p:set>
                                    <p:anim calcmode="lin" valueType="num">
                                      <p:cBhvr additive="base">
                                        <p:cTn id="46" dur="500"/>
                                        <p:tgtEl>
                                          <p:spTgt spid="8238"/>
                                        </p:tgtEl>
                                        <p:attrNameLst>
                                          <p:attrName>ppt_w</p:attrName>
                                        </p:attrNameLst>
                                      </p:cBhvr>
                                      <p:tavLst>
                                        <p:tav tm="0">
                                          <p:val>
                                            <p:strVal val="0"/>
                                          </p:val>
                                        </p:tav>
                                        <p:tav tm="100000">
                                          <p:val>
                                            <p:strVal val="#ppt_w"/>
                                          </p:val>
                                        </p:tav>
                                      </p:tavLst>
                                    </p:anim>
                                    <p:anim calcmode="lin" valueType="num">
                                      <p:cBhvr additive="base">
                                        <p:cTn id="47" dur="500"/>
                                        <p:tgtEl>
                                          <p:spTgt spid="8238"/>
                                        </p:tgtEl>
                                        <p:attrNameLst>
                                          <p:attrName>ppt_h</p:attrName>
                                        </p:attrNameLst>
                                      </p:cBhvr>
                                      <p:tavLst>
                                        <p:tav tm="0">
                                          <p:val>
                                            <p:strVal val="0"/>
                                          </p:val>
                                        </p:tav>
                                        <p:tav tm="100000">
                                          <p:val>
                                            <p:strVal val="#ppt_h"/>
                                          </p:val>
                                        </p:tav>
                                      </p:tavLst>
                                    </p:anim>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8231"/>
                                        </p:tgtEl>
                                        <p:attrNameLst>
                                          <p:attrName>style.visibility</p:attrName>
                                        </p:attrNameLst>
                                      </p:cBhvr>
                                      <p:to>
                                        <p:strVal val="visible"/>
                                      </p:to>
                                    </p:set>
                                    <p:animEffect transition="in" filter="fade">
                                      <p:cBhvr>
                                        <p:cTn id="51" dur="500"/>
                                        <p:tgtEl>
                                          <p:spTgt spid="8231"/>
                                        </p:tgtEl>
                                      </p:cBhvr>
                                    </p:animEffect>
                                  </p:childTnLst>
                                </p:cTn>
                              </p:par>
                              <p:par>
                                <p:cTn id="52" presetID="10" presetClass="entr" presetSubtype="0" fill="hold" nodeType="withEffect">
                                  <p:stCondLst>
                                    <p:cond delay="0"/>
                                  </p:stCondLst>
                                  <p:childTnLst>
                                    <p:set>
                                      <p:cBhvr>
                                        <p:cTn id="53" dur="1" fill="hold">
                                          <p:stCondLst>
                                            <p:cond delay="0"/>
                                          </p:stCondLst>
                                        </p:cTn>
                                        <p:tgtEl>
                                          <p:spTgt spid="8232"/>
                                        </p:tgtEl>
                                        <p:attrNameLst>
                                          <p:attrName>style.visibility</p:attrName>
                                        </p:attrNameLst>
                                      </p:cBhvr>
                                      <p:to>
                                        <p:strVal val="visible"/>
                                      </p:to>
                                    </p:set>
                                    <p:animEffect transition="in" filter="fade">
                                      <p:cBhvr>
                                        <p:cTn id="54" dur="500"/>
                                        <p:tgtEl>
                                          <p:spTgt spid="8232"/>
                                        </p:tgtEl>
                                      </p:cBhvr>
                                    </p:animEffect>
                                  </p:childTnLst>
                                </p:cTn>
                              </p:par>
                              <p:par>
                                <p:cTn id="55" presetID="10" presetClass="entr" presetSubtype="0" fill="hold" nodeType="withEffect">
                                  <p:stCondLst>
                                    <p:cond delay="0"/>
                                  </p:stCondLst>
                                  <p:childTnLst>
                                    <p:set>
                                      <p:cBhvr>
                                        <p:cTn id="56" dur="1" fill="hold">
                                          <p:stCondLst>
                                            <p:cond delay="0"/>
                                          </p:stCondLst>
                                        </p:cTn>
                                        <p:tgtEl>
                                          <p:spTgt spid="8229"/>
                                        </p:tgtEl>
                                        <p:attrNameLst>
                                          <p:attrName>style.visibility</p:attrName>
                                        </p:attrNameLst>
                                      </p:cBhvr>
                                      <p:to>
                                        <p:strVal val="visible"/>
                                      </p:to>
                                    </p:set>
                                    <p:animEffect transition="in" filter="fade">
                                      <p:cBhvr>
                                        <p:cTn id="57" dur="500"/>
                                        <p:tgtEl>
                                          <p:spTgt spid="8229"/>
                                        </p:tgtEl>
                                      </p:cBhvr>
                                    </p:animEffect>
                                  </p:childTnLst>
                                </p:cTn>
                              </p:par>
                              <p:par>
                                <p:cTn id="58" presetID="10" presetClass="entr" presetSubtype="0" fill="hold" nodeType="withEffect">
                                  <p:stCondLst>
                                    <p:cond delay="0"/>
                                  </p:stCondLst>
                                  <p:childTnLst>
                                    <p:set>
                                      <p:cBhvr>
                                        <p:cTn id="59" dur="1" fill="hold">
                                          <p:stCondLst>
                                            <p:cond delay="0"/>
                                          </p:stCondLst>
                                        </p:cTn>
                                        <p:tgtEl>
                                          <p:spTgt spid="8230"/>
                                        </p:tgtEl>
                                        <p:attrNameLst>
                                          <p:attrName>style.visibility</p:attrName>
                                        </p:attrNameLst>
                                      </p:cBhvr>
                                      <p:to>
                                        <p:strVal val="visible"/>
                                      </p:to>
                                    </p:set>
                                    <p:animEffect transition="in" filter="fade">
                                      <p:cBhvr>
                                        <p:cTn id="60" dur="500"/>
                                        <p:tgtEl>
                                          <p:spTgt spid="8230"/>
                                        </p:tgtEl>
                                      </p:cBhvr>
                                    </p:animEffect>
                                  </p:childTnLst>
                                </p:cTn>
                              </p:par>
                              <p:par>
                                <p:cTn id="61" presetID="10" presetClass="entr" presetSubtype="0" fill="hold" nodeType="withEffect">
                                  <p:stCondLst>
                                    <p:cond delay="0"/>
                                  </p:stCondLst>
                                  <p:childTnLst>
                                    <p:set>
                                      <p:cBhvr>
                                        <p:cTn id="62" dur="1" fill="hold">
                                          <p:stCondLst>
                                            <p:cond delay="0"/>
                                          </p:stCondLst>
                                        </p:cTn>
                                        <p:tgtEl>
                                          <p:spTgt spid="8236"/>
                                        </p:tgtEl>
                                        <p:attrNameLst>
                                          <p:attrName>style.visibility</p:attrName>
                                        </p:attrNameLst>
                                      </p:cBhvr>
                                      <p:to>
                                        <p:strVal val="visible"/>
                                      </p:to>
                                    </p:set>
                                    <p:animEffect transition="in" filter="fade">
                                      <p:cBhvr>
                                        <p:cTn id="63" dur="500"/>
                                        <p:tgtEl>
                                          <p:spTgt spid="8236"/>
                                        </p:tgtEl>
                                      </p:cBhvr>
                                    </p:animEffect>
                                  </p:childTnLst>
                                </p:cTn>
                              </p:par>
                              <p:par>
                                <p:cTn id="64" presetID="10" presetClass="entr" presetSubtype="0" fill="hold" nodeType="withEffect">
                                  <p:stCondLst>
                                    <p:cond delay="0"/>
                                  </p:stCondLst>
                                  <p:childTnLst>
                                    <p:set>
                                      <p:cBhvr>
                                        <p:cTn id="65" dur="1" fill="hold">
                                          <p:stCondLst>
                                            <p:cond delay="0"/>
                                          </p:stCondLst>
                                        </p:cTn>
                                        <p:tgtEl>
                                          <p:spTgt spid="8237"/>
                                        </p:tgtEl>
                                        <p:attrNameLst>
                                          <p:attrName>style.visibility</p:attrName>
                                        </p:attrNameLst>
                                      </p:cBhvr>
                                      <p:to>
                                        <p:strVal val="visible"/>
                                      </p:to>
                                    </p:set>
                                    <p:animEffect transition="in" filter="fade">
                                      <p:cBhvr>
                                        <p:cTn id="66" dur="500"/>
                                        <p:tgtEl>
                                          <p:spTgt spid="8237"/>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8258"/>
                                        </p:tgtEl>
                                        <p:attrNameLst>
                                          <p:attrName>style.visibility</p:attrName>
                                        </p:attrNameLst>
                                      </p:cBhvr>
                                      <p:to>
                                        <p:strVal val="visible"/>
                                      </p:to>
                                    </p:set>
                                    <p:animEffect transition="in" filter="fade">
                                      <p:cBhvr>
                                        <p:cTn id="70" dur="500"/>
                                        <p:tgtEl>
                                          <p:spTgt spid="8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262"/>
        <p:cNvGrpSpPr/>
        <p:nvPr/>
      </p:nvGrpSpPr>
      <p:grpSpPr>
        <a:xfrm>
          <a:off x="0" y="0"/>
          <a:ext cx="0" cy="0"/>
          <a:chOff x="0" y="0"/>
          <a:chExt cx="0" cy="0"/>
        </a:xfrm>
      </p:grpSpPr>
      <p:sp>
        <p:nvSpPr>
          <p:cNvPr id="8263" name="Google Shape;8263;p172"/>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62</a:t>
            </a:fld>
            <a:endParaRPr/>
          </a:p>
        </p:txBody>
      </p:sp>
      <p:cxnSp>
        <p:nvCxnSpPr>
          <p:cNvPr id="8264" name="Google Shape;8264;p172"/>
          <p:cNvCxnSpPr/>
          <p:nvPr/>
        </p:nvCxnSpPr>
        <p:spPr>
          <a:xfrm>
            <a:off x="13421" y="3429000"/>
            <a:ext cx="5436000" cy="0"/>
          </a:xfrm>
          <a:prstGeom prst="straightConnector1">
            <a:avLst/>
          </a:prstGeom>
          <a:noFill/>
          <a:ln w="19050" cap="flat" cmpd="sng">
            <a:solidFill>
              <a:srgbClr val="8B8B8B"/>
            </a:solidFill>
            <a:prstDash val="dash"/>
            <a:miter lim="800000"/>
            <a:headEnd type="none" w="sm" len="sm"/>
            <a:tailEnd type="none" w="sm" len="sm"/>
          </a:ln>
        </p:spPr>
      </p:cxnSp>
      <p:sp>
        <p:nvSpPr>
          <p:cNvPr id="8265" name="Google Shape;8265;p172"/>
          <p:cNvSpPr/>
          <p:nvPr/>
        </p:nvSpPr>
        <p:spPr>
          <a:xfrm>
            <a:off x="5474421" y="2787827"/>
            <a:ext cx="1258890" cy="1258890"/>
          </a:xfrm>
          <a:prstGeom prst="ellipse">
            <a:avLst/>
          </a:prstGeom>
          <a:noFill/>
          <a:ln w="254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cxnSp>
        <p:nvCxnSpPr>
          <p:cNvPr id="8266" name="Google Shape;8266;p172"/>
          <p:cNvCxnSpPr/>
          <p:nvPr/>
        </p:nvCxnSpPr>
        <p:spPr>
          <a:xfrm rot="10800000" flipH="1">
            <a:off x="6673936" y="2519656"/>
            <a:ext cx="831948" cy="592235"/>
          </a:xfrm>
          <a:prstGeom prst="straightConnector1">
            <a:avLst/>
          </a:prstGeom>
          <a:noFill/>
          <a:ln w="19050" cap="flat" cmpd="sng">
            <a:solidFill>
              <a:srgbClr val="8B8B8B"/>
            </a:solidFill>
            <a:prstDash val="dash"/>
            <a:miter lim="800000"/>
            <a:headEnd type="none" w="sm" len="sm"/>
            <a:tailEnd type="none" w="sm" len="sm"/>
          </a:ln>
        </p:spPr>
      </p:cxnSp>
      <p:grpSp>
        <p:nvGrpSpPr>
          <p:cNvPr id="8267" name="Google Shape;8267;p172"/>
          <p:cNvGrpSpPr/>
          <p:nvPr/>
        </p:nvGrpSpPr>
        <p:grpSpPr>
          <a:xfrm>
            <a:off x="5739224" y="3058618"/>
            <a:ext cx="732826" cy="739036"/>
            <a:chOff x="3459163" y="2605088"/>
            <a:chExt cx="561975" cy="566737"/>
          </a:xfrm>
        </p:grpSpPr>
        <p:sp>
          <p:nvSpPr>
            <p:cNvPr id="8268" name="Google Shape;8268;p172"/>
            <p:cNvSpPr/>
            <p:nvPr/>
          </p:nvSpPr>
          <p:spPr>
            <a:xfrm>
              <a:off x="3459163" y="2605088"/>
              <a:ext cx="561975" cy="566737"/>
            </a:xfrm>
            <a:custGeom>
              <a:avLst/>
              <a:gdLst/>
              <a:ahLst/>
              <a:cxnLst/>
              <a:rect l="l" t="t" r="r" b="b"/>
              <a:pathLst>
                <a:path w="354" h="357" extrusionOk="0">
                  <a:moveTo>
                    <a:pt x="0" y="0"/>
                  </a:moveTo>
                  <a:lnTo>
                    <a:pt x="0" y="357"/>
                  </a:lnTo>
                  <a:lnTo>
                    <a:pt x="354" y="357"/>
                  </a:lnTo>
                  <a:lnTo>
                    <a:pt x="354" y="0"/>
                  </a:lnTo>
                  <a:lnTo>
                    <a:pt x="0" y="0"/>
                  </a:lnTo>
                  <a:close/>
                  <a:moveTo>
                    <a:pt x="133" y="45"/>
                  </a:moveTo>
                  <a:lnTo>
                    <a:pt x="155" y="45"/>
                  </a:lnTo>
                  <a:lnTo>
                    <a:pt x="155" y="67"/>
                  </a:lnTo>
                  <a:lnTo>
                    <a:pt x="133" y="67"/>
                  </a:lnTo>
                  <a:lnTo>
                    <a:pt x="133" y="45"/>
                  </a:lnTo>
                  <a:close/>
                  <a:moveTo>
                    <a:pt x="88" y="45"/>
                  </a:moveTo>
                  <a:lnTo>
                    <a:pt x="111" y="45"/>
                  </a:lnTo>
                  <a:lnTo>
                    <a:pt x="111" y="67"/>
                  </a:lnTo>
                  <a:lnTo>
                    <a:pt x="88" y="67"/>
                  </a:lnTo>
                  <a:lnTo>
                    <a:pt x="88" y="45"/>
                  </a:lnTo>
                  <a:close/>
                  <a:moveTo>
                    <a:pt x="44" y="45"/>
                  </a:moveTo>
                  <a:lnTo>
                    <a:pt x="66" y="45"/>
                  </a:lnTo>
                  <a:lnTo>
                    <a:pt x="66" y="67"/>
                  </a:lnTo>
                  <a:lnTo>
                    <a:pt x="44" y="67"/>
                  </a:lnTo>
                  <a:lnTo>
                    <a:pt x="44" y="45"/>
                  </a:lnTo>
                  <a:close/>
                  <a:moveTo>
                    <a:pt x="310" y="312"/>
                  </a:moveTo>
                  <a:lnTo>
                    <a:pt x="44" y="312"/>
                  </a:lnTo>
                  <a:lnTo>
                    <a:pt x="44" y="89"/>
                  </a:lnTo>
                  <a:lnTo>
                    <a:pt x="310" y="89"/>
                  </a:lnTo>
                  <a:lnTo>
                    <a:pt x="310" y="312"/>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69" name="Google Shape;8269;p172"/>
            <p:cNvSpPr/>
            <p:nvPr/>
          </p:nvSpPr>
          <p:spPr>
            <a:xfrm>
              <a:off x="3598863" y="2817813"/>
              <a:ext cx="282575" cy="247650"/>
            </a:xfrm>
            <a:custGeom>
              <a:avLst/>
              <a:gdLst/>
              <a:ahLst/>
              <a:cxnLst/>
              <a:rect l="l" t="t" r="r" b="b"/>
              <a:pathLst>
                <a:path w="178" h="156" extrusionOk="0">
                  <a:moveTo>
                    <a:pt x="45" y="156"/>
                  </a:moveTo>
                  <a:lnTo>
                    <a:pt x="133" y="156"/>
                  </a:lnTo>
                  <a:lnTo>
                    <a:pt x="133" y="89"/>
                  </a:lnTo>
                  <a:lnTo>
                    <a:pt x="178" y="89"/>
                  </a:lnTo>
                  <a:lnTo>
                    <a:pt x="89" y="0"/>
                  </a:lnTo>
                  <a:lnTo>
                    <a:pt x="0" y="89"/>
                  </a:lnTo>
                  <a:lnTo>
                    <a:pt x="45" y="89"/>
                  </a:lnTo>
                  <a:lnTo>
                    <a:pt x="45" y="156"/>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8270" name="Google Shape;8270;p172"/>
          <p:cNvSpPr txBox="1"/>
          <p:nvPr/>
        </p:nvSpPr>
        <p:spPr>
          <a:xfrm>
            <a:off x="4617068" y="1056755"/>
            <a:ext cx="1047146"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Evaluate</a:t>
            </a:r>
            <a:endParaRPr/>
          </a:p>
        </p:txBody>
      </p:sp>
      <p:sp>
        <p:nvSpPr>
          <p:cNvPr id="8271" name="Google Shape;8271;p172"/>
          <p:cNvSpPr/>
          <p:nvPr/>
        </p:nvSpPr>
        <p:spPr>
          <a:xfrm>
            <a:off x="2974581" y="1317850"/>
            <a:ext cx="2689633"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8272" name="Google Shape;8272;p172"/>
          <p:cNvSpPr txBox="1"/>
          <p:nvPr/>
        </p:nvSpPr>
        <p:spPr>
          <a:xfrm>
            <a:off x="8213760" y="1847057"/>
            <a:ext cx="112723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Implement</a:t>
            </a:r>
            <a:endParaRPr/>
          </a:p>
        </p:txBody>
      </p:sp>
      <p:sp>
        <p:nvSpPr>
          <p:cNvPr id="8273" name="Google Shape;8273;p172"/>
          <p:cNvSpPr/>
          <p:nvPr/>
        </p:nvSpPr>
        <p:spPr>
          <a:xfrm>
            <a:off x="8213759" y="2096277"/>
            <a:ext cx="26896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2"/>
                </a:solidFill>
                <a:latin typeface="Lato Light"/>
                <a:ea typeface="Lato Light"/>
                <a:cs typeface="Lato Light"/>
                <a:sym typeface="Lato Light"/>
              </a:rPr>
              <a:t>Suitable for all categories business and personal presentation</a:t>
            </a:r>
            <a:endParaRPr/>
          </a:p>
        </p:txBody>
      </p:sp>
      <p:sp>
        <p:nvSpPr>
          <p:cNvPr id="8274" name="Google Shape;8274;p172"/>
          <p:cNvSpPr/>
          <p:nvPr/>
        </p:nvSpPr>
        <p:spPr>
          <a:xfrm>
            <a:off x="7453994" y="1883031"/>
            <a:ext cx="759765" cy="759765"/>
          </a:xfrm>
          <a:prstGeom prst="ellipse">
            <a:avLst/>
          </a:prstGeom>
          <a:noFill/>
          <a:ln w="254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75" name="Google Shape;8275;p172"/>
          <p:cNvSpPr/>
          <p:nvPr/>
        </p:nvSpPr>
        <p:spPr>
          <a:xfrm>
            <a:off x="5694872" y="1041816"/>
            <a:ext cx="772495" cy="772495"/>
          </a:xfrm>
          <a:prstGeom prst="ellipse">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cxnSp>
        <p:nvCxnSpPr>
          <p:cNvPr id="8276" name="Google Shape;8276;p172"/>
          <p:cNvCxnSpPr/>
          <p:nvPr/>
        </p:nvCxnSpPr>
        <p:spPr>
          <a:xfrm>
            <a:off x="6099721" y="1847057"/>
            <a:ext cx="0" cy="902037"/>
          </a:xfrm>
          <a:prstGeom prst="straightConnector1">
            <a:avLst/>
          </a:prstGeom>
          <a:noFill/>
          <a:ln w="19050" cap="flat" cmpd="sng">
            <a:solidFill>
              <a:srgbClr val="8B8B8B"/>
            </a:solidFill>
            <a:prstDash val="dash"/>
            <a:miter lim="800000"/>
            <a:headEnd type="none" w="sm" len="sm"/>
            <a:tailEnd type="none" w="sm" len="sm"/>
          </a:ln>
        </p:spPr>
      </p:cxnSp>
      <p:cxnSp>
        <p:nvCxnSpPr>
          <p:cNvPr id="8277" name="Google Shape;8277;p172"/>
          <p:cNvCxnSpPr/>
          <p:nvPr/>
        </p:nvCxnSpPr>
        <p:spPr>
          <a:xfrm>
            <a:off x="6582140" y="3873285"/>
            <a:ext cx="641978" cy="568086"/>
          </a:xfrm>
          <a:prstGeom prst="straightConnector1">
            <a:avLst/>
          </a:prstGeom>
          <a:noFill/>
          <a:ln w="19050" cap="flat" cmpd="sng">
            <a:solidFill>
              <a:srgbClr val="8B8B8B"/>
            </a:solidFill>
            <a:prstDash val="dash"/>
            <a:miter lim="800000"/>
            <a:headEnd type="none" w="sm" len="sm"/>
            <a:tailEnd type="none" w="sm" len="sm"/>
          </a:ln>
        </p:spPr>
      </p:cxnSp>
      <p:sp>
        <p:nvSpPr>
          <p:cNvPr id="8278" name="Google Shape;8278;p172"/>
          <p:cNvSpPr txBox="1"/>
          <p:nvPr/>
        </p:nvSpPr>
        <p:spPr>
          <a:xfrm>
            <a:off x="7833877" y="4370649"/>
            <a:ext cx="111761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Maintance</a:t>
            </a:r>
            <a:endParaRPr/>
          </a:p>
        </p:txBody>
      </p:sp>
      <p:sp>
        <p:nvSpPr>
          <p:cNvPr id="8279" name="Google Shape;8279;p172"/>
          <p:cNvSpPr/>
          <p:nvPr/>
        </p:nvSpPr>
        <p:spPr>
          <a:xfrm>
            <a:off x="7833876" y="4619869"/>
            <a:ext cx="268963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8280" name="Google Shape;8280;p172"/>
          <p:cNvSpPr/>
          <p:nvPr/>
        </p:nvSpPr>
        <p:spPr>
          <a:xfrm>
            <a:off x="7083636" y="4344898"/>
            <a:ext cx="759765" cy="759765"/>
          </a:xfrm>
          <a:prstGeom prst="ellipse">
            <a:avLst/>
          </a:prstGeom>
          <a:noFill/>
          <a:ln w="254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8281" name="Google Shape;8281;p172"/>
          <p:cNvGrpSpPr/>
          <p:nvPr/>
        </p:nvGrpSpPr>
        <p:grpSpPr>
          <a:xfrm>
            <a:off x="7623270" y="2059681"/>
            <a:ext cx="431800" cy="430213"/>
            <a:chOff x="6875463" y="1476375"/>
            <a:chExt cx="431800" cy="430213"/>
          </a:xfrm>
        </p:grpSpPr>
        <p:sp>
          <p:nvSpPr>
            <p:cNvPr id="8282" name="Google Shape;8282;p172"/>
            <p:cNvSpPr/>
            <p:nvPr/>
          </p:nvSpPr>
          <p:spPr>
            <a:xfrm>
              <a:off x="6875463" y="1476375"/>
              <a:ext cx="431800" cy="430213"/>
            </a:xfrm>
            <a:custGeom>
              <a:avLst/>
              <a:gdLst/>
              <a:ahLst/>
              <a:cxnLst/>
              <a:rect l="l" t="t" r="r" b="b"/>
              <a:pathLst>
                <a:path w="112" h="112" extrusionOk="0">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83" name="Google Shape;8283;p172"/>
            <p:cNvSpPr/>
            <p:nvPr/>
          </p:nvSpPr>
          <p:spPr>
            <a:xfrm>
              <a:off x="6991351" y="1592263"/>
              <a:ext cx="201613" cy="200025"/>
            </a:xfrm>
            <a:custGeom>
              <a:avLst/>
              <a:gdLst/>
              <a:ahLst/>
              <a:cxnLst/>
              <a:rect l="l" t="t" r="r" b="b"/>
              <a:pathLst>
                <a:path w="52" h="52" extrusionOk="0">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84" name="Google Shape;8284;p172"/>
            <p:cNvSpPr/>
            <p:nvPr/>
          </p:nvSpPr>
          <p:spPr>
            <a:xfrm>
              <a:off x="7037388" y="1638300"/>
              <a:ext cx="107950" cy="107950"/>
            </a:xfrm>
            <a:custGeom>
              <a:avLst/>
              <a:gdLst/>
              <a:ahLst/>
              <a:cxnLst/>
              <a:rect l="l" t="t" r="r" b="b"/>
              <a:pathLst>
                <a:path w="28" h="28" extrusionOk="0">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8285" name="Google Shape;8285;p172"/>
          <p:cNvGrpSpPr/>
          <p:nvPr/>
        </p:nvGrpSpPr>
        <p:grpSpPr>
          <a:xfrm>
            <a:off x="5854717" y="1214239"/>
            <a:ext cx="452805" cy="427649"/>
            <a:chOff x="10261600" y="2471738"/>
            <a:chExt cx="514350" cy="485775"/>
          </a:xfrm>
        </p:grpSpPr>
        <p:sp>
          <p:nvSpPr>
            <p:cNvPr id="8286" name="Google Shape;8286;p172"/>
            <p:cNvSpPr/>
            <p:nvPr/>
          </p:nvSpPr>
          <p:spPr>
            <a:xfrm>
              <a:off x="10261600" y="2722563"/>
              <a:ext cx="476250" cy="234950"/>
            </a:xfrm>
            <a:custGeom>
              <a:avLst/>
              <a:gdLst/>
              <a:ahLst/>
              <a:cxnLst/>
              <a:rect l="l" t="t" r="r" b="b"/>
              <a:pathLst>
                <a:path w="124" h="61" extrusionOk="0">
                  <a:moveTo>
                    <a:pt x="121" y="19"/>
                  </a:moveTo>
                  <a:cubicBezTo>
                    <a:pt x="119" y="18"/>
                    <a:pt x="117" y="19"/>
                    <a:pt x="116" y="21"/>
                  </a:cubicBezTo>
                  <a:cubicBezTo>
                    <a:pt x="108" y="41"/>
                    <a:pt x="88" y="53"/>
                    <a:pt x="66" y="53"/>
                  </a:cubicBezTo>
                  <a:cubicBezTo>
                    <a:pt x="46" y="53"/>
                    <a:pt x="28" y="42"/>
                    <a:pt x="19" y="25"/>
                  </a:cubicBezTo>
                  <a:cubicBezTo>
                    <a:pt x="24" y="22"/>
                    <a:pt x="29" y="20"/>
                    <a:pt x="29" y="19"/>
                  </a:cubicBezTo>
                  <a:cubicBezTo>
                    <a:pt x="31" y="18"/>
                    <a:pt x="31" y="17"/>
                    <a:pt x="29" y="16"/>
                  </a:cubicBezTo>
                  <a:cubicBezTo>
                    <a:pt x="28" y="15"/>
                    <a:pt x="4" y="1"/>
                    <a:pt x="3" y="1"/>
                  </a:cubicBezTo>
                  <a:cubicBezTo>
                    <a:pt x="2" y="0"/>
                    <a:pt x="0" y="1"/>
                    <a:pt x="0" y="2"/>
                  </a:cubicBezTo>
                  <a:cubicBezTo>
                    <a:pt x="0" y="4"/>
                    <a:pt x="0" y="30"/>
                    <a:pt x="0" y="32"/>
                  </a:cubicBezTo>
                  <a:cubicBezTo>
                    <a:pt x="0" y="34"/>
                    <a:pt x="1" y="35"/>
                    <a:pt x="3" y="34"/>
                  </a:cubicBezTo>
                  <a:cubicBezTo>
                    <a:pt x="3" y="34"/>
                    <a:pt x="7" y="32"/>
                    <a:pt x="12" y="29"/>
                  </a:cubicBezTo>
                  <a:cubicBezTo>
                    <a:pt x="23" y="49"/>
                    <a:pt x="43" y="61"/>
                    <a:pt x="66" y="61"/>
                  </a:cubicBezTo>
                  <a:cubicBezTo>
                    <a:pt x="91" y="61"/>
                    <a:pt x="114" y="47"/>
                    <a:pt x="123" y="24"/>
                  </a:cubicBezTo>
                  <a:cubicBezTo>
                    <a:pt x="124" y="22"/>
                    <a:pt x="123" y="20"/>
                    <a:pt x="121" y="1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87" name="Google Shape;8287;p172"/>
            <p:cNvSpPr/>
            <p:nvPr/>
          </p:nvSpPr>
          <p:spPr>
            <a:xfrm>
              <a:off x="10296525" y="2471738"/>
              <a:ext cx="479425" cy="239712"/>
            </a:xfrm>
            <a:custGeom>
              <a:avLst/>
              <a:gdLst/>
              <a:ahLst/>
              <a:cxnLst/>
              <a:rect l="l" t="t" r="r" b="b"/>
              <a:pathLst>
                <a:path w="125" h="62" extrusionOk="0">
                  <a:moveTo>
                    <a:pt x="125" y="29"/>
                  </a:moveTo>
                  <a:cubicBezTo>
                    <a:pt x="125" y="28"/>
                    <a:pt x="124" y="27"/>
                    <a:pt x="122" y="28"/>
                  </a:cubicBezTo>
                  <a:cubicBezTo>
                    <a:pt x="122" y="28"/>
                    <a:pt x="118" y="30"/>
                    <a:pt x="112" y="33"/>
                  </a:cubicBezTo>
                  <a:cubicBezTo>
                    <a:pt x="103" y="13"/>
                    <a:pt x="82" y="0"/>
                    <a:pt x="57" y="0"/>
                  </a:cubicBezTo>
                  <a:cubicBezTo>
                    <a:pt x="32" y="0"/>
                    <a:pt x="10" y="15"/>
                    <a:pt x="0" y="38"/>
                  </a:cubicBezTo>
                  <a:cubicBezTo>
                    <a:pt x="0" y="40"/>
                    <a:pt x="0" y="42"/>
                    <a:pt x="2" y="43"/>
                  </a:cubicBezTo>
                  <a:cubicBezTo>
                    <a:pt x="5" y="44"/>
                    <a:pt x="7" y="43"/>
                    <a:pt x="8" y="41"/>
                  </a:cubicBezTo>
                  <a:cubicBezTo>
                    <a:pt x="16" y="21"/>
                    <a:pt x="36" y="8"/>
                    <a:pt x="57" y="8"/>
                  </a:cubicBezTo>
                  <a:cubicBezTo>
                    <a:pt x="79" y="8"/>
                    <a:pt x="97" y="19"/>
                    <a:pt x="106" y="37"/>
                  </a:cubicBezTo>
                  <a:cubicBezTo>
                    <a:pt x="101" y="40"/>
                    <a:pt x="96" y="43"/>
                    <a:pt x="96" y="43"/>
                  </a:cubicBezTo>
                  <a:cubicBezTo>
                    <a:pt x="94" y="44"/>
                    <a:pt x="94" y="46"/>
                    <a:pt x="96" y="46"/>
                  </a:cubicBezTo>
                  <a:cubicBezTo>
                    <a:pt x="97" y="47"/>
                    <a:pt x="121" y="60"/>
                    <a:pt x="122" y="61"/>
                  </a:cubicBezTo>
                  <a:cubicBezTo>
                    <a:pt x="124" y="62"/>
                    <a:pt x="125" y="61"/>
                    <a:pt x="125" y="60"/>
                  </a:cubicBezTo>
                  <a:cubicBezTo>
                    <a:pt x="125" y="57"/>
                    <a:pt x="125" y="31"/>
                    <a:pt x="125" y="2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8288" name="Google Shape;8288;p172"/>
          <p:cNvGrpSpPr/>
          <p:nvPr/>
        </p:nvGrpSpPr>
        <p:grpSpPr>
          <a:xfrm>
            <a:off x="7272370" y="4520637"/>
            <a:ext cx="393399" cy="393398"/>
            <a:chOff x="3667126" y="4897438"/>
            <a:chExt cx="490538" cy="490537"/>
          </a:xfrm>
        </p:grpSpPr>
        <p:sp>
          <p:nvSpPr>
            <p:cNvPr id="8289" name="Google Shape;8289;p172"/>
            <p:cNvSpPr/>
            <p:nvPr/>
          </p:nvSpPr>
          <p:spPr>
            <a:xfrm>
              <a:off x="3667126" y="4897438"/>
              <a:ext cx="152400" cy="490537"/>
            </a:xfrm>
            <a:custGeom>
              <a:avLst/>
              <a:gdLst/>
              <a:ahLst/>
              <a:cxnLst/>
              <a:rect l="l" t="t" r="r" b="b"/>
              <a:pathLst>
                <a:path w="40" h="128" extrusionOk="0">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90" name="Google Shape;8290;p172"/>
            <p:cNvSpPr/>
            <p:nvPr/>
          </p:nvSpPr>
          <p:spPr>
            <a:xfrm>
              <a:off x="4003676" y="4897438"/>
              <a:ext cx="153988" cy="490537"/>
            </a:xfrm>
            <a:custGeom>
              <a:avLst/>
              <a:gdLst/>
              <a:ahLst/>
              <a:cxnLst/>
              <a:rect l="l" t="t" r="r" b="b"/>
              <a:pathLst>
                <a:path w="40" h="128" extrusionOk="0">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291" name="Google Shape;8291;p172"/>
            <p:cNvSpPr/>
            <p:nvPr/>
          </p:nvSpPr>
          <p:spPr>
            <a:xfrm>
              <a:off x="3835401" y="4897438"/>
              <a:ext cx="153988" cy="490537"/>
            </a:xfrm>
            <a:custGeom>
              <a:avLst/>
              <a:gdLst/>
              <a:ahLst/>
              <a:cxnLst/>
              <a:rect l="l" t="t" r="r" b="b"/>
              <a:pathLst>
                <a:path w="40" h="128" extrusionOk="0">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267"/>
                                        </p:tgtEl>
                                        <p:attrNameLst>
                                          <p:attrName>style.visibility</p:attrName>
                                        </p:attrNameLst>
                                      </p:cBhvr>
                                      <p:to>
                                        <p:strVal val="visible"/>
                                      </p:to>
                                    </p:set>
                                    <p:anim calcmode="lin" valueType="num">
                                      <p:cBhvr additive="base">
                                        <p:cTn id="7" dur="500"/>
                                        <p:tgtEl>
                                          <p:spTgt spid="8267"/>
                                        </p:tgtEl>
                                        <p:attrNameLst>
                                          <p:attrName>ppt_w</p:attrName>
                                        </p:attrNameLst>
                                      </p:cBhvr>
                                      <p:tavLst>
                                        <p:tav tm="0">
                                          <p:val>
                                            <p:strVal val="0"/>
                                          </p:val>
                                        </p:tav>
                                        <p:tav tm="100000">
                                          <p:val>
                                            <p:strVal val="#ppt_w"/>
                                          </p:val>
                                        </p:tav>
                                      </p:tavLst>
                                    </p:anim>
                                    <p:anim calcmode="lin" valueType="num">
                                      <p:cBhvr additive="base">
                                        <p:cTn id="8" dur="500"/>
                                        <p:tgtEl>
                                          <p:spTgt spid="826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265"/>
                                        </p:tgtEl>
                                        <p:attrNameLst>
                                          <p:attrName>style.visibility</p:attrName>
                                        </p:attrNameLst>
                                      </p:cBhvr>
                                      <p:to>
                                        <p:strVal val="visible"/>
                                      </p:to>
                                    </p:set>
                                    <p:anim calcmode="lin" valueType="num">
                                      <p:cBhvr additive="base">
                                        <p:cTn id="11" dur="500"/>
                                        <p:tgtEl>
                                          <p:spTgt spid="8265"/>
                                        </p:tgtEl>
                                        <p:attrNameLst>
                                          <p:attrName>ppt_w</p:attrName>
                                        </p:attrNameLst>
                                      </p:cBhvr>
                                      <p:tavLst>
                                        <p:tav tm="0">
                                          <p:val>
                                            <p:strVal val="0"/>
                                          </p:val>
                                        </p:tav>
                                        <p:tav tm="100000">
                                          <p:val>
                                            <p:strVal val="#ppt_w"/>
                                          </p:val>
                                        </p:tav>
                                      </p:tavLst>
                                    </p:anim>
                                    <p:anim calcmode="lin" valueType="num">
                                      <p:cBhvr additive="base">
                                        <p:cTn id="12" dur="500"/>
                                        <p:tgtEl>
                                          <p:spTgt spid="8265"/>
                                        </p:tgtEl>
                                        <p:attrNameLst>
                                          <p:attrName>ppt_h</p:attrName>
                                        </p:attrNameLst>
                                      </p:cBhvr>
                                      <p:tavLst>
                                        <p:tav tm="0">
                                          <p:val>
                                            <p:strVal val="0"/>
                                          </p:val>
                                        </p:tav>
                                        <p:tav tm="100000">
                                          <p:val>
                                            <p:strVal val="#ppt_h"/>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266"/>
                                        </p:tgtEl>
                                        <p:attrNameLst>
                                          <p:attrName>style.visibility</p:attrName>
                                        </p:attrNameLst>
                                      </p:cBhvr>
                                      <p:to>
                                        <p:strVal val="visible"/>
                                      </p:to>
                                    </p:set>
                                    <p:animEffect transition="in" filter="fade">
                                      <p:cBhvr>
                                        <p:cTn id="16" dur="500"/>
                                        <p:tgtEl>
                                          <p:spTgt spid="8266"/>
                                        </p:tgtEl>
                                      </p:cBhvr>
                                    </p:animEffect>
                                  </p:childTnLst>
                                </p:cTn>
                              </p:par>
                              <p:par>
                                <p:cTn id="17" presetID="10" presetClass="entr" presetSubtype="0" fill="hold" nodeType="withEffect">
                                  <p:stCondLst>
                                    <p:cond delay="0"/>
                                  </p:stCondLst>
                                  <p:childTnLst>
                                    <p:set>
                                      <p:cBhvr>
                                        <p:cTn id="18" dur="1" fill="hold">
                                          <p:stCondLst>
                                            <p:cond delay="0"/>
                                          </p:stCondLst>
                                        </p:cTn>
                                        <p:tgtEl>
                                          <p:spTgt spid="8276"/>
                                        </p:tgtEl>
                                        <p:attrNameLst>
                                          <p:attrName>style.visibility</p:attrName>
                                        </p:attrNameLst>
                                      </p:cBhvr>
                                      <p:to>
                                        <p:strVal val="visible"/>
                                      </p:to>
                                    </p:set>
                                    <p:animEffect transition="in" filter="fade">
                                      <p:cBhvr>
                                        <p:cTn id="19" dur="500"/>
                                        <p:tgtEl>
                                          <p:spTgt spid="8276"/>
                                        </p:tgtEl>
                                      </p:cBhvr>
                                    </p:animEffect>
                                  </p:childTnLst>
                                </p:cTn>
                              </p:par>
                              <p:par>
                                <p:cTn id="20" presetID="10" presetClass="entr" presetSubtype="0" fill="hold" nodeType="withEffect">
                                  <p:stCondLst>
                                    <p:cond delay="0"/>
                                  </p:stCondLst>
                                  <p:childTnLst>
                                    <p:set>
                                      <p:cBhvr>
                                        <p:cTn id="21" dur="1" fill="hold">
                                          <p:stCondLst>
                                            <p:cond delay="0"/>
                                          </p:stCondLst>
                                        </p:cTn>
                                        <p:tgtEl>
                                          <p:spTgt spid="8277"/>
                                        </p:tgtEl>
                                        <p:attrNameLst>
                                          <p:attrName>style.visibility</p:attrName>
                                        </p:attrNameLst>
                                      </p:cBhvr>
                                      <p:to>
                                        <p:strVal val="visible"/>
                                      </p:to>
                                    </p:set>
                                    <p:animEffect transition="in" filter="fade">
                                      <p:cBhvr>
                                        <p:cTn id="22" dur="500"/>
                                        <p:tgtEl>
                                          <p:spTgt spid="8277"/>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8285"/>
                                        </p:tgtEl>
                                        <p:attrNameLst>
                                          <p:attrName>style.visibility</p:attrName>
                                        </p:attrNameLst>
                                      </p:cBhvr>
                                      <p:to>
                                        <p:strVal val="visible"/>
                                      </p:to>
                                    </p:set>
                                    <p:anim calcmode="lin" valueType="num">
                                      <p:cBhvr additive="base">
                                        <p:cTn id="26" dur="500"/>
                                        <p:tgtEl>
                                          <p:spTgt spid="8285"/>
                                        </p:tgtEl>
                                        <p:attrNameLst>
                                          <p:attrName>ppt_w</p:attrName>
                                        </p:attrNameLst>
                                      </p:cBhvr>
                                      <p:tavLst>
                                        <p:tav tm="0">
                                          <p:val>
                                            <p:strVal val="0"/>
                                          </p:val>
                                        </p:tav>
                                        <p:tav tm="100000">
                                          <p:val>
                                            <p:strVal val="#ppt_w"/>
                                          </p:val>
                                        </p:tav>
                                      </p:tavLst>
                                    </p:anim>
                                    <p:anim calcmode="lin" valueType="num">
                                      <p:cBhvr additive="base">
                                        <p:cTn id="27" dur="500"/>
                                        <p:tgtEl>
                                          <p:spTgt spid="8285"/>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8275"/>
                                        </p:tgtEl>
                                        <p:attrNameLst>
                                          <p:attrName>style.visibility</p:attrName>
                                        </p:attrNameLst>
                                      </p:cBhvr>
                                      <p:to>
                                        <p:strVal val="visible"/>
                                      </p:to>
                                    </p:set>
                                    <p:anim calcmode="lin" valueType="num">
                                      <p:cBhvr additive="base">
                                        <p:cTn id="30" dur="500"/>
                                        <p:tgtEl>
                                          <p:spTgt spid="8275"/>
                                        </p:tgtEl>
                                        <p:attrNameLst>
                                          <p:attrName>ppt_w</p:attrName>
                                        </p:attrNameLst>
                                      </p:cBhvr>
                                      <p:tavLst>
                                        <p:tav tm="0">
                                          <p:val>
                                            <p:strVal val="0"/>
                                          </p:val>
                                        </p:tav>
                                        <p:tav tm="100000">
                                          <p:val>
                                            <p:strVal val="#ppt_w"/>
                                          </p:val>
                                        </p:tav>
                                      </p:tavLst>
                                    </p:anim>
                                    <p:anim calcmode="lin" valueType="num">
                                      <p:cBhvr additive="base">
                                        <p:cTn id="31" dur="500"/>
                                        <p:tgtEl>
                                          <p:spTgt spid="8275"/>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8281"/>
                                        </p:tgtEl>
                                        <p:attrNameLst>
                                          <p:attrName>style.visibility</p:attrName>
                                        </p:attrNameLst>
                                      </p:cBhvr>
                                      <p:to>
                                        <p:strVal val="visible"/>
                                      </p:to>
                                    </p:set>
                                    <p:anim calcmode="lin" valueType="num">
                                      <p:cBhvr additive="base">
                                        <p:cTn id="34" dur="500"/>
                                        <p:tgtEl>
                                          <p:spTgt spid="8281"/>
                                        </p:tgtEl>
                                        <p:attrNameLst>
                                          <p:attrName>ppt_w</p:attrName>
                                        </p:attrNameLst>
                                      </p:cBhvr>
                                      <p:tavLst>
                                        <p:tav tm="0">
                                          <p:val>
                                            <p:strVal val="0"/>
                                          </p:val>
                                        </p:tav>
                                        <p:tav tm="100000">
                                          <p:val>
                                            <p:strVal val="#ppt_w"/>
                                          </p:val>
                                        </p:tav>
                                      </p:tavLst>
                                    </p:anim>
                                    <p:anim calcmode="lin" valueType="num">
                                      <p:cBhvr additive="base">
                                        <p:cTn id="35" dur="500"/>
                                        <p:tgtEl>
                                          <p:spTgt spid="8281"/>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8274"/>
                                        </p:tgtEl>
                                        <p:attrNameLst>
                                          <p:attrName>style.visibility</p:attrName>
                                        </p:attrNameLst>
                                      </p:cBhvr>
                                      <p:to>
                                        <p:strVal val="visible"/>
                                      </p:to>
                                    </p:set>
                                    <p:anim calcmode="lin" valueType="num">
                                      <p:cBhvr additive="base">
                                        <p:cTn id="38" dur="500"/>
                                        <p:tgtEl>
                                          <p:spTgt spid="8274"/>
                                        </p:tgtEl>
                                        <p:attrNameLst>
                                          <p:attrName>ppt_w</p:attrName>
                                        </p:attrNameLst>
                                      </p:cBhvr>
                                      <p:tavLst>
                                        <p:tav tm="0">
                                          <p:val>
                                            <p:strVal val="0"/>
                                          </p:val>
                                        </p:tav>
                                        <p:tav tm="100000">
                                          <p:val>
                                            <p:strVal val="#ppt_w"/>
                                          </p:val>
                                        </p:tav>
                                      </p:tavLst>
                                    </p:anim>
                                    <p:anim calcmode="lin" valueType="num">
                                      <p:cBhvr additive="base">
                                        <p:cTn id="39" dur="500"/>
                                        <p:tgtEl>
                                          <p:spTgt spid="8274"/>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8288"/>
                                        </p:tgtEl>
                                        <p:attrNameLst>
                                          <p:attrName>style.visibility</p:attrName>
                                        </p:attrNameLst>
                                      </p:cBhvr>
                                      <p:to>
                                        <p:strVal val="visible"/>
                                      </p:to>
                                    </p:set>
                                    <p:anim calcmode="lin" valueType="num">
                                      <p:cBhvr additive="base">
                                        <p:cTn id="42" dur="500"/>
                                        <p:tgtEl>
                                          <p:spTgt spid="8288"/>
                                        </p:tgtEl>
                                        <p:attrNameLst>
                                          <p:attrName>ppt_w</p:attrName>
                                        </p:attrNameLst>
                                      </p:cBhvr>
                                      <p:tavLst>
                                        <p:tav tm="0">
                                          <p:val>
                                            <p:strVal val="0"/>
                                          </p:val>
                                        </p:tav>
                                        <p:tav tm="100000">
                                          <p:val>
                                            <p:strVal val="#ppt_w"/>
                                          </p:val>
                                        </p:tav>
                                      </p:tavLst>
                                    </p:anim>
                                    <p:anim calcmode="lin" valueType="num">
                                      <p:cBhvr additive="base">
                                        <p:cTn id="43" dur="500"/>
                                        <p:tgtEl>
                                          <p:spTgt spid="8288"/>
                                        </p:tgtEl>
                                        <p:attrNameLst>
                                          <p:attrName>ppt_h</p:attrName>
                                        </p:attrNameLst>
                                      </p:cBhvr>
                                      <p:tavLst>
                                        <p:tav tm="0">
                                          <p:val>
                                            <p:str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8280"/>
                                        </p:tgtEl>
                                        <p:attrNameLst>
                                          <p:attrName>style.visibility</p:attrName>
                                        </p:attrNameLst>
                                      </p:cBhvr>
                                      <p:to>
                                        <p:strVal val="visible"/>
                                      </p:to>
                                    </p:set>
                                    <p:anim calcmode="lin" valueType="num">
                                      <p:cBhvr additive="base">
                                        <p:cTn id="46" dur="500"/>
                                        <p:tgtEl>
                                          <p:spTgt spid="8280"/>
                                        </p:tgtEl>
                                        <p:attrNameLst>
                                          <p:attrName>ppt_w</p:attrName>
                                        </p:attrNameLst>
                                      </p:cBhvr>
                                      <p:tavLst>
                                        <p:tav tm="0">
                                          <p:val>
                                            <p:strVal val="0"/>
                                          </p:val>
                                        </p:tav>
                                        <p:tav tm="100000">
                                          <p:val>
                                            <p:strVal val="#ppt_w"/>
                                          </p:val>
                                        </p:tav>
                                      </p:tavLst>
                                    </p:anim>
                                    <p:anim calcmode="lin" valueType="num">
                                      <p:cBhvr additive="base">
                                        <p:cTn id="47" dur="500"/>
                                        <p:tgtEl>
                                          <p:spTgt spid="8280"/>
                                        </p:tgtEl>
                                        <p:attrNameLst>
                                          <p:attrName>ppt_h</p:attrName>
                                        </p:attrNameLst>
                                      </p:cBhvr>
                                      <p:tavLst>
                                        <p:tav tm="0">
                                          <p:val>
                                            <p:strVal val="0"/>
                                          </p:val>
                                        </p:tav>
                                        <p:tav tm="100000">
                                          <p:val>
                                            <p:strVal val="#ppt_h"/>
                                          </p:val>
                                        </p:tav>
                                      </p:tavLst>
                                    </p:anim>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8272"/>
                                        </p:tgtEl>
                                        <p:attrNameLst>
                                          <p:attrName>style.visibility</p:attrName>
                                        </p:attrNameLst>
                                      </p:cBhvr>
                                      <p:to>
                                        <p:strVal val="visible"/>
                                      </p:to>
                                    </p:set>
                                    <p:animEffect transition="in" filter="fade">
                                      <p:cBhvr>
                                        <p:cTn id="51" dur="500"/>
                                        <p:tgtEl>
                                          <p:spTgt spid="8272"/>
                                        </p:tgtEl>
                                      </p:cBhvr>
                                    </p:animEffect>
                                  </p:childTnLst>
                                </p:cTn>
                              </p:par>
                              <p:par>
                                <p:cTn id="52" presetID="10" presetClass="entr" presetSubtype="0" fill="hold" nodeType="withEffect">
                                  <p:stCondLst>
                                    <p:cond delay="0"/>
                                  </p:stCondLst>
                                  <p:childTnLst>
                                    <p:set>
                                      <p:cBhvr>
                                        <p:cTn id="53" dur="1" fill="hold">
                                          <p:stCondLst>
                                            <p:cond delay="0"/>
                                          </p:stCondLst>
                                        </p:cTn>
                                        <p:tgtEl>
                                          <p:spTgt spid="8273"/>
                                        </p:tgtEl>
                                        <p:attrNameLst>
                                          <p:attrName>style.visibility</p:attrName>
                                        </p:attrNameLst>
                                      </p:cBhvr>
                                      <p:to>
                                        <p:strVal val="visible"/>
                                      </p:to>
                                    </p:set>
                                    <p:animEffect transition="in" filter="fade">
                                      <p:cBhvr>
                                        <p:cTn id="54" dur="500"/>
                                        <p:tgtEl>
                                          <p:spTgt spid="8273"/>
                                        </p:tgtEl>
                                      </p:cBhvr>
                                    </p:animEffect>
                                  </p:childTnLst>
                                </p:cTn>
                              </p:par>
                              <p:par>
                                <p:cTn id="55" presetID="10" presetClass="entr" presetSubtype="0" fill="hold" nodeType="withEffect">
                                  <p:stCondLst>
                                    <p:cond delay="0"/>
                                  </p:stCondLst>
                                  <p:childTnLst>
                                    <p:set>
                                      <p:cBhvr>
                                        <p:cTn id="56" dur="1" fill="hold">
                                          <p:stCondLst>
                                            <p:cond delay="0"/>
                                          </p:stCondLst>
                                        </p:cTn>
                                        <p:tgtEl>
                                          <p:spTgt spid="8278"/>
                                        </p:tgtEl>
                                        <p:attrNameLst>
                                          <p:attrName>style.visibility</p:attrName>
                                        </p:attrNameLst>
                                      </p:cBhvr>
                                      <p:to>
                                        <p:strVal val="visible"/>
                                      </p:to>
                                    </p:set>
                                    <p:animEffect transition="in" filter="fade">
                                      <p:cBhvr>
                                        <p:cTn id="57" dur="500"/>
                                        <p:tgtEl>
                                          <p:spTgt spid="8278"/>
                                        </p:tgtEl>
                                      </p:cBhvr>
                                    </p:animEffect>
                                  </p:childTnLst>
                                </p:cTn>
                              </p:par>
                              <p:par>
                                <p:cTn id="58" presetID="10" presetClass="entr" presetSubtype="0" fill="hold" nodeType="withEffect">
                                  <p:stCondLst>
                                    <p:cond delay="0"/>
                                  </p:stCondLst>
                                  <p:childTnLst>
                                    <p:set>
                                      <p:cBhvr>
                                        <p:cTn id="59" dur="1" fill="hold">
                                          <p:stCondLst>
                                            <p:cond delay="0"/>
                                          </p:stCondLst>
                                        </p:cTn>
                                        <p:tgtEl>
                                          <p:spTgt spid="8279"/>
                                        </p:tgtEl>
                                        <p:attrNameLst>
                                          <p:attrName>style.visibility</p:attrName>
                                        </p:attrNameLst>
                                      </p:cBhvr>
                                      <p:to>
                                        <p:strVal val="visible"/>
                                      </p:to>
                                    </p:set>
                                    <p:animEffect transition="in" filter="fade">
                                      <p:cBhvr>
                                        <p:cTn id="60" dur="500"/>
                                        <p:tgtEl>
                                          <p:spTgt spid="8279"/>
                                        </p:tgtEl>
                                      </p:cBhvr>
                                    </p:animEffect>
                                  </p:childTnLst>
                                </p:cTn>
                              </p:par>
                              <p:par>
                                <p:cTn id="61" presetID="10" presetClass="entr" presetSubtype="0" fill="hold" nodeType="withEffect">
                                  <p:stCondLst>
                                    <p:cond delay="0"/>
                                  </p:stCondLst>
                                  <p:childTnLst>
                                    <p:set>
                                      <p:cBhvr>
                                        <p:cTn id="62" dur="1" fill="hold">
                                          <p:stCondLst>
                                            <p:cond delay="0"/>
                                          </p:stCondLst>
                                        </p:cTn>
                                        <p:tgtEl>
                                          <p:spTgt spid="8270"/>
                                        </p:tgtEl>
                                        <p:attrNameLst>
                                          <p:attrName>style.visibility</p:attrName>
                                        </p:attrNameLst>
                                      </p:cBhvr>
                                      <p:to>
                                        <p:strVal val="visible"/>
                                      </p:to>
                                    </p:set>
                                    <p:animEffect transition="in" filter="fade">
                                      <p:cBhvr>
                                        <p:cTn id="63" dur="500"/>
                                        <p:tgtEl>
                                          <p:spTgt spid="8270"/>
                                        </p:tgtEl>
                                      </p:cBhvr>
                                    </p:animEffect>
                                  </p:childTnLst>
                                </p:cTn>
                              </p:par>
                              <p:par>
                                <p:cTn id="64" presetID="10" presetClass="entr" presetSubtype="0" fill="hold" nodeType="withEffect">
                                  <p:stCondLst>
                                    <p:cond delay="0"/>
                                  </p:stCondLst>
                                  <p:childTnLst>
                                    <p:set>
                                      <p:cBhvr>
                                        <p:cTn id="65" dur="1" fill="hold">
                                          <p:stCondLst>
                                            <p:cond delay="0"/>
                                          </p:stCondLst>
                                        </p:cTn>
                                        <p:tgtEl>
                                          <p:spTgt spid="8271"/>
                                        </p:tgtEl>
                                        <p:attrNameLst>
                                          <p:attrName>style.visibility</p:attrName>
                                        </p:attrNameLst>
                                      </p:cBhvr>
                                      <p:to>
                                        <p:strVal val="visible"/>
                                      </p:to>
                                    </p:set>
                                    <p:animEffect transition="in" filter="fade">
                                      <p:cBhvr>
                                        <p:cTn id="66" dur="500"/>
                                        <p:tgtEl>
                                          <p:spTgt spid="8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E18176"/>
        </a:solidFill>
        <a:effectLst/>
      </p:bgPr>
    </p:bg>
    <p:spTree>
      <p:nvGrpSpPr>
        <p:cNvPr id="1" name="Shape 8583"/>
        <p:cNvGrpSpPr/>
        <p:nvPr/>
      </p:nvGrpSpPr>
      <p:grpSpPr>
        <a:xfrm>
          <a:off x="0" y="0"/>
          <a:ext cx="0" cy="0"/>
          <a:chOff x="0" y="0"/>
          <a:chExt cx="0" cy="0"/>
        </a:xfrm>
      </p:grpSpPr>
      <p:sp>
        <p:nvSpPr>
          <p:cNvPr id="8584" name="Google Shape;8584;p181"/>
          <p:cNvSpPr txBox="1">
            <a:spLocks noGrp="1"/>
          </p:cNvSpPr>
          <p:nvPr>
            <p:ph type="title" idx="4294967295"/>
          </p:nvPr>
        </p:nvSpPr>
        <p:spPr>
          <a:xfrm>
            <a:off x="3133725" y="3642399"/>
            <a:ext cx="5924550" cy="100171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8000"/>
              <a:buFont typeface="Lato"/>
              <a:buNone/>
            </a:pPr>
            <a:r>
              <a:rPr lang="en-US" sz="8000">
                <a:solidFill>
                  <a:schemeClr val="lt2"/>
                </a:solidFill>
              </a:rPr>
              <a:t>Flowchart</a:t>
            </a:r>
            <a:endParaRPr/>
          </a:p>
        </p:txBody>
      </p:sp>
      <p:grpSp>
        <p:nvGrpSpPr>
          <p:cNvPr id="8585" name="Google Shape;8585;p181"/>
          <p:cNvGrpSpPr/>
          <p:nvPr/>
        </p:nvGrpSpPr>
        <p:grpSpPr>
          <a:xfrm>
            <a:off x="5610490" y="2324100"/>
            <a:ext cx="971020" cy="967856"/>
            <a:chOff x="5229225" y="3127375"/>
            <a:chExt cx="487363" cy="485775"/>
          </a:xfrm>
        </p:grpSpPr>
        <p:sp>
          <p:nvSpPr>
            <p:cNvPr id="8586" name="Google Shape;8586;p181"/>
            <p:cNvSpPr/>
            <p:nvPr/>
          </p:nvSpPr>
          <p:spPr>
            <a:xfrm>
              <a:off x="5229225" y="3521075"/>
              <a:ext cx="122238" cy="92075"/>
            </a:xfrm>
            <a:custGeom>
              <a:avLst/>
              <a:gdLst/>
              <a:ahLst/>
              <a:cxnLst/>
              <a:rect l="l" t="t" r="r" b="b"/>
              <a:pathLst>
                <a:path w="96" h="72" extrusionOk="0">
                  <a:moveTo>
                    <a:pt x="96" y="48"/>
                  </a:moveTo>
                  <a:cubicBezTo>
                    <a:pt x="96" y="61"/>
                    <a:pt x="85" y="72"/>
                    <a:pt x="72" y="72"/>
                  </a:cubicBezTo>
                  <a:cubicBezTo>
                    <a:pt x="24" y="72"/>
                    <a:pt x="24" y="72"/>
                    <a:pt x="24" y="72"/>
                  </a:cubicBezTo>
                  <a:cubicBezTo>
                    <a:pt x="11" y="72"/>
                    <a:pt x="0" y="61"/>
                    <a:pt x="0" y="48"/>
                  </a:cubicBezTo>
                  <a:cubicBezTo>
                    <a:pt x="0" y="24"/>
                    <a:pt x="0" y="24"/>
                    <a:pt x="0" y="24"/>
                  </a:cubicBezTo>
                  <a:cubicBezTo>
                    <a:pt x="0" y="11"/>
                    <a:pt x="11" y="0"/>
                    <a:pt x="24" y="0"/>
                  </a:cubicBezTo>
                  <a:cubicBezTo>
                    <a:pt x="72" y="0"/>
                    <a:pt x="72" y="0"/>
                    <a:pt x="72" y="0"/>
                  </a:cubicBezTo>
                  <a:cubicBezTo>
                    <a:pt x="85" y="0"/>
                    <a:pt x="96" y="11"/>
                    <a:pt x="96" y="24"/>
                  </a:cubicBezTo>
                  <a:lnTo>
                    <a:pt x="96" y="4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587" name="Google Shape;8587;p181"/>
            <p:cNvSpPr/>
            <p:nvPr/>
          </p:nvSpPr>
          <p:spPr>
            <a:xfrm>
              <a:off x="5411788" y="3521075"/>
              <a:ext cx="122238" cy="92075"/>
            </a:xfrm>
            <a:custGeom>
              <a:avLst/>
              <a:gdLst/>
              <a:ahLst/>
              <a:cxnLst/>
              <a:rect l="l" t="t" r="r" b="b"/>
              <a:pathLst>
                <a:path w="96" h="72" extrusionOk="0">
                  <a:moveTo>
                    <a:pt x="96" y="48"/>
                  </a:moveTo>
                  <a:cubicBezTo>
                    <a:pt x="96" y="61"/>
                    <a:pt x="85" y="72"/>
                    <a:pt x="72" y="72"/>
                  </a:cubicBezTo>
                  <a:cubicBezTo>
                    <a:pt x="24" y="72"/>
                    <a:pt x="24" y="72"/>
                    <a:pt x="24" y="72"/>
                  </a:cubicBezTo>
                  <a:cubicBezTo>
                    <a:pt x="11" y="72"/>
                    <a:pt x="0" y="61"/>
                    <a:pt x="0" y="48"/>
                  </a:cubicBezTo>
                  <a:cubicBezTo>
                    <a:pt x="0" y="24"/>
                    <a:pt x="0" y="24"/>
                    <a:pt x="0" y="24"/>
                  </a:cubicBezTo>
                  <a:cubicBezTo>
                    <a:pt x="0" y="11"/>
                    <a:pt x="11" y="0"/>
                    <a:pt x="24" y="0"/>
                  </a:cubicBezTo>
                  <a:cubicBezTo>
                    <a:pt x="72" y="0"/>
                    <a:pt x="72" y="0"/>
                    <a:pt x="72" y="0"/>
                  </a:cubicBezTo>
                  <a:cubicBezTo>
                    <a:pt x="85" y="0"/>
                    <a:pt x="96" y="11"/>
                    <a:pt x="96" y="24"/>
                  </a:cubicBezTo>
                  <a:lnTo>
                    <a:pt x="96" y="4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588" name="Google Shape;8588;p181"/>
            <p:cNvSpPr/>
            <p:nvPr/>
          </p:nvSpPr>
          <p:spPr>
            <a:xfrm>
              <a:off x="5594350" y="3521075"/>
              <a:ext cx="122238" cy="92075"/>
            </a:xfrm>
            <a:custGeom>
              <a:avLst/>
              <a:gdLst/>
              <a:ahLst/>
              <a:cxnLst/>
              <a:rect l="l" t="t" r="r" b="b"/>
              <a:pathLst>
                <a:path w="96" h="72" extrusionOk="0">
                  <a:moveTo>
                    <a:pt x="96" y="48"/>
                  </a:moveTo>
                  <a:cubicBezTo>
                    <a:pt x="96" y="61"/>
                    <a:pt x="85" y="72"/>
                    <a:pt x="72" y="72"/>
                  </a:cubicBezTo>
                  <a:cubicBezTo>
                    <a:pt x="24" y="72"/>
                    <a:pt x="24" y="72"/>
                    <a:pt x="24" y="72"/>
                  </a:cubicBezTo>
                  <a:cubicBezTo>
                    <a:pt x="11" y="72"/>
                    <a:pt x="0" y="61"/>
                    <a:pt x="0" y="48"/>
                  </a:cubicBezTo>
                  <a:cubicBezTo>
                    <a:pt x="0" y="24"/>
                    <a:pt x="0" y="24"/>
                    <a:pt x="0" y="24"/>
                  </a:cubicBezTo>
                  <a:cubicBezTo>
                    <a:pt x="0" y="11"/>
                    <a:pt x="11" y="0"/>
                    <a:pt x="24" y="0"/>
                  </a:cubicBezTo>
                  <a:cubicBezTo>
                    <a:pt x="72" y="0"/>
                    <a:pt x="72" y="0"/>
                    <a:pt x="72" y="0"/>
                  </a:cubicBezTo>
                  <a:cubicBezTo>
                    <a:pt x="85" y="0"/>
                    <a:pt x="96" y="11"/>
                    <a:pt x="96" y="24"/>
                  </a:cubicBezTo>
                  <a:lnTo>
                    <a:pt x="96" y="4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589" name="Google Shape;8589;p181"/>
            <p:cNvSpPr/>
            <p:nvPr/>
          </p:nvSpPr>
          <p:spPr>
            <a:xfrm>
              <a:off x="5381625" y="3127375"/>
              <a:ext cx="182563" cy="122237"/>
            </a:xfrm>
            <a:custGeom>
              <a:avLst/>
              <a:gdLst/>
              <a:ahLst/>
              <a:cxnLst/>
              <a:rect l="l" t="t" r="r" b="b"/>
              <a:pathLst>
                <a:path w="144" h="96" extrusionOk="0">
                  <a:moveTo>
                    <a:pt x="144" y="72"/>
                  </a:moveTo>
                  <a:cubicBezTo>
                    <a:pt x="144" y="85"/>
                    <a:pt x="133" y="96"/>
                    <a:pt x="120" y="96"/>
                  </a:cubicBezTo>
                  <a:cubicBezTo>
                    <a:pt x="24" y="96"/>
                    <a:pt x="24" y="96"/>
                    <a:pt x="24" y="96"/>
                  </a:cubicBezTo>
                  <a:cubicBezTo>
                    <a:pt x="11" y="96"/>
                    <a:pt x="0" y="85"/>
                    <a:pt x="0" y="72"/>
                  </a:cubicBezTo>
                  <a:cubicBezTo>
                    <a:pt x="0" y="24"/>
                    <a:pt x="0" y="24"/>
                    <a:pt x="0" y="24"/>
                  </a:cubicBezTo>
                  <a:cubicBezTo>
                    <a:pt x="0" y="11"/>
                    <a:pt x="11" y="0"/>
                    <a:pt x="24" y="0"/>
                  </a:cubicBezTo>
                  <a:cubicBezTo>
                    <a:pt x="120" y="0"/>
                    <a:pt x="120" y="0"/>
                    <a:pt x="120" y="0"/>
                  </a:cubicBezTo>
                  <a:cubicBezTo>
                    <a:pt x="133" y="0"/>
                    <a:pt x="144" y="11"/>
                    <a:pt x="144" y="24"/>
                  </a:cubicBezTo>
                  <a:lnTo>
                    <a:pt x="144" y="7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590" name="Google Shape;8590;p181"/>
            <p:cNvSpPr/>
            <p:nvPr/>
          </p:nvSpPr>
          <p:spPr>
            <a:xfrm>
              <a:off x="5259388" y="3279775"/>
              <a:ext cx="428625" cy="211137"/>
            </a:xfrm>
            <a:custGeom>
              <a:avLst/>
              <a:gdLst/>
              <a:ahLst/>
              <a:cxnLst/>
              <a:rect l="l" t="t" r="r" b="b"/>
              <a:pathLst>
                <a:path w="337" h="167" extrusionOk="0">
                  <a:moveTo>
                    <a:pt x="337" y="114"/>
                  </a:moveTo>
                  <a:cubicBezTo>
                    <a:pt x="337" y="110"/>
                    <a:pt x="335" y="106"/>
                    <a:pt x="332" y="104"/>
                  </a:cubicBezTo>
                  <a:cubicBezTo>
                    <a:pt x="227" y="39"/>
                    <a:pt x="227" y="39"/>
                    <a:pt x="227" y="39"/>
                  </a:cubicBezTo>
                  <a:cubicBezTo>
                    <a:pt x="225" y="38"/>
                    <a:pt x="224" y="38"/>
                    <a:pt x="223" y="38"/>
                  </a:cubicBezTo>
                  <a:cubicBezTo>
                    <a:pt x="221" y="37"/>
                    <a:pt x="219" y="36"/>
                    <a:pt x="217" y="36"/>
                  </a:cubicBezTo>
                  <a:cubicBezTo>
                    <a:pt x="179" y="36"/>
                    <a:pt x="179" y="36"/>
                    <a:pt x="179" y="36"/>
                  </a:cubicBezTo>
                  <a:cubicBezTo>
                    <a:pt x="179" y="10"/>
                    <a:pt x="179" y="10"/>
                    <a:pt x="179" y="10"/>
                  </a:cubicBezTo>
                  <a:cubicBezTo>
                    <a:pt x="179" y="4"/>
                    <a:pt x="175" y="0"/>
                    <a:pt x="169" y="0"/>
                  </a:cubicBezTo>
                  <a:cubicBezTo>
                    <a:pt x="163" y="0"/>
                    <a:pt x="158" y="4"/>
                    <a:pt x="158" y="10"/>
                  </a:cubicBezTo>
                  <a:cubicBezTo>
                    <a:pt x="158" y="36"/>
                    <a:pt x="158" y="36"/>
                    <a:pt x="158" y="36"/>
                  </a:cubicBezTo>
                  <a:cubicBezTo>
                    <a:pt x="120" y="36"/>
                    <a:pt x="120" y="36"/>
                    <a:pt x="120" y="36"/>
                  </a:cubicBezTo>
                  <a:cubicBezTo>
                    <a:pt x="118" y="36"/>
                    <a:pt x="117" y="37"/>
                    <a:pt x="115" y="38"/>
                  </a:cubicBezTo>
                  <a:cubicBezTo>
                    <a:pt x="114" y="38"/>
                    <a:pt x="112" y="38"/>
                    <a:pt x="111" y="39"/>
                  </a:cubicBezTo>
                  <a:cubicBezTo>
                    <a:pt x="5" y="104"/>
                    <a:pt x="5" y="104"/>
                    <a:pt x="5" y="104"/>
                  </a:cubicBezTo>
                  <a:cubicBezTo>
                    <a:pt x="2" y="106"/>
                    <a:pt x="0" y="110"/>
                    <a:pt x="0" y="114"/>
                  </a:cubicBezTo>
                  <a:cubicBezTo>
                    <a:pt x="0" y="114"/>
                    <a:pt x="0" y="114"/>
                    <a:pt x="0" y="114"/>
                  </a:cubicBezTo>
                  <a:cubicBezTo>
                    <a:pt x="0" y="157"/>
                    <a:pt x="0" y="157"/>
                    <a:pt x="0" y="157"/>
                  </a:cubicBezTo>
                  <a:cubicBezTo>
                    <a:pt x="0" y="163"/>
                    <a:pt x="5" y="167"/>
                    <a:pt x="11" y="167"/>
                  </a:cubicBezTo>
                  <a:cubicBezTo>
                    <a:pt x="17" y="167"/>
                    <a:pt x="22" y="163"/>
                    <a:pt x="22" y="157"/>
                  </a:cubicBezTo>
                  <a:cubicBezTo>
                    <a:pt x="22" y="119"/>
                    <a:pt x="22" y="119"/>
                    <a:pt x="22" y="119"/>
                  </a:cubicBezTo>
                  <a:cubicBezTo>
                    <a:pt x="121" y="58"/>
                    <a:pt x="121" y="58"/>
                    <a:pt x="121" y="58"/>
                  </a:cubicBezTo>
                  <a:cubicBezTo>
                    <a:pt x="158" y="58"/>
                    <a:pt x="158" y="58"/>
                    <a:pt x="158" y="58"/>
                  </a:cubicBezTo>
                  <a:cubicBezTo>
                    <a:pt x="158" y="157"/>
                    <a:pt x="158" y="157"/>
                    <a:pt x="158" y="157"/>
                  </a:cubicBezTo>
                  <a:cubicBezTo>
                    <a:pt x="158" y="163"/>
                    <a:pt x="163" y="167"/>
                    <a:pt x="169" y="167"/>
                  </a:cubicBezTo>
                  <a:cubicBezTo>
                    <a:pt x="175" y="167"/>
                    <a:pt x="179" y="162"/>
                    <a:pt x="179" y="157"/>
                  </a:cubicBezTo>
                  <a:cubicBezTo>
                    <a:pt x="179" y="58"/>
                    <a:pt x="179" y="58"/>
                    <a:pt x="179" y="58"/>
                  </a:cubicBezTo>
                  <a:cubicBezTo>
                    <a:pt x="216" y="58"/>
                    <a:pt x="216" y="58"/>
                    <a:pt x="216" y="58"/>
                  </a:cubicBezTo>
                  <a:cubicBezTo>
                    <a:pt x="316" y="119"/>
                    <a:pt x="316" y="119"/>
                    <a:pt x="316" y="119"/>
                  </a:cubicBezTo>
                  <a:cubicBezTo>
                    <a:pt x="316" y="157"/>
                    <a:pt x="316" y="157"/>
                    <a:pt x="316" y="157"/>
                  </a:cubicBezTo>
                  <a:cubicBezTo>
                    <a:pt x="316" y="163"/>
                    <a:pt x="320" y="167"/>
                    <a:pt x="326" y="167"/>
                  </a:cubicBezTo>
                  <a:cubicBezTo>
                    <a:pt x="332" y="167"/>
                    <a:pt x="337" y="163"/>
                    <a:pt x="337" y="157"/>
                  </a:cubicBezTo>
                  <a:cubicBezTo>
                    <a:pt x="337" y="114"/>
                    <a:pt x="337" y="114"/>
                    <a:pt x="337" y="114"/>
                  </a:cubicBezTo>
                  <a:cubicBezTo>
                    <a:pt x="337" y="114"/>
                    <a:pt x="337" y="114"/>
                    <a:pt x="337" y="11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585"/>
                                        </p:tgtEl>
                                        <p:attrNameLst>
                                          <p:attrName>style.visibility</p:attrName>
                                        </p:attrNameLst>
                                      </p:cBhvr>
                                      <p:to>
                                        <p:strVal val="visible"/>
                                      </p:to>
                                    </p:set>
                                    <p:anim calcmode="lin" valueType="num">
                                      <p:cBhvr additive="base">
                                        <p:cTn id="7" dur="500"/>
                                        <p:tgtEl>
                                          <p:spTgt spid="8585"/>
                                        </p:tgtEl>
                                        <p:attrNameLst>
                                          <p:attrName>ppt_w</p:attrName>
                                        </p:attrNameLst>
                                      </p:cBhvr>
                                      <p:tavLst>
                                        <p:tav tm="0">
                                          <p:val>
                                            <p:strVal val="0"/>
                                          </p:val>
                                        </p:tav>
                                        <p:tav tm="100000">
                                          <p:val>
                                            <p:strVal val="#ppt_w"/>
                                          </p:val>
                                        </p:tav>
                                      </p:tavLst>
                                    </p:anim>
                                    <p:anim calcmode="lin" valueType="num">
                                      <p:cBhvr additive="base">
                                        <p:cTn id="8" dur="500"/>
                                        <p:tgtEl>
                                          <p:spTgt spid="85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668"/>
        <p:cNvGrpSpPr/>
        <p:nvPr/>
      </p:nvGrpSpPr>
      <p:grpSpPr>
        <a:xfrm>
          <a:off x="0" y="0"/>
          <a:ext cx="0" cy="0"/>
          <a:chOff x="0" y="0"/>
          <a:chExt cx="0" cy="0"/>
        </a:xfrm>
      </p:grpSpPr>
      <p:sp>
        <p:nvSpPr>
          <p:cNvPr id="8669" name="Google Shape;8669;p183"/>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Stages Ribbon Process</a:t>
            </a:r>
            <a:endParaRPr/>
          </a:p>
        </p:txBody>
      </p:sp>
      <p:grpSp>
        <p:nvGrpSpPr>
          <p:cNvPr id="8670" name="Google Shape;8670;p183"/>
          <p:cNvGrpSpPr/>
          <p:nvPr/>
        </p:nvGrpSpPr>
        <p:grpSpPr>
          <a:xfrm>
            <a:off x="0" y="5823934"/>
            <a:ext cx="2127278" cy="244888"/>
            <a:chOff x="0" y="5393632"/>
            <a:chExt cx="2127278" cy="244888"/>
          </a:xfrm>
        </p:grpSpPr>
        <p:sp>
          <p:nvSpPr>
            <p:cNvPr id="8671" name="Google Shape;8671;p183"/>
            <p:cNvSpPr/>
            <p:nvPr/>
          </p:nvSpPr>
          <p:spPr>
            <a:xfrm>
              <a:off x="0" y="5393632"/>
              <a:ext cx="2022537" cy="244888"/>
            </a:xfrm>
            <a:custGeom>
              <a:avLst/>
              <a:gdLst/>
              <a:ahLst/>
              <a:cxnLst/>
              <a:rect l="l" t="t" r="r" b="b"/>
              <a:pathLst>
                <a:path w="1371" h="166" extrusionOk="0">
                  <a:moveTo>
                    <a:pt x="1288" y="0"/>
                  </a:moveTo>
                  <a:lnTo>
                    <a:pt x="0" y="0"/>
                  </a:lnTo>
                  <a:lnTo>
                    <a:pt x="0" y="166"/>
                  </a:lnTo>
                  <a:lnTo>
                    <a:pt x="1288" y="166"/>
                  </a:lnTo>
                  <a:lnTo>
                    <a:pt x="1371" y="83"/>
                  </a:lnTo>
                  <a:lnTo>
                    <a:pt x="128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72" name="Google Shape;8672;p183"/>
            <p:cNvSpPr/>
            <p:nvPr/>
          </p:nvSpPr>
          <p:spPr>
            <a:xfrm>
              <a:off x="1956152" y="5393632"/>
              <a:ext cx="171126" cy="244888"/>
            </a:xfrm>
            <a:custGeom>
              <a:avLst/>
              <a:gdLst/>
              <a:ahLst/>
              <a:cxnLst/>
              <a:rect l="l" t="t" r="r" b="b"/>
              <a:pathLst>
                <a:path w="116" h="166" extrusionOk="0">
                  <a:moveTo>
                    <a:pt x="0" y="166"/>
                  </a:moveTo>
                  <a:lnTo>
                    <a:pt x="80" y="83"/>
                  </a:lnTo>
                  <a:lnTo>
                    <a:pt x="0" y="0"/>
                  </a:lnTo>
                  <a:lnTo>
                    <a:pt x="116" y="0"/>
                  </a:lnTo>
                  <a:lnTo>
                    <a:pt x="116" y="166"/>
                  </a:lnTo>
                  <a:lnTo>
                    <a:pt x="0" y="166"/>
                  </a:lnTo>
                  <a:lnTo>
                    <a:pt x="0" y="166"/>
                  </a:lnTo>
                  <a:lnTo>
                    <a:pt x="0" y="166"/>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8673" name="Google Shape;8673;p183"/>
          <p:cNvSpPr/>
          <p:nvPr/>
        </p:nvSpPr>
        <p:spPr>
          <a:xfrm>
            <a:off x="2127278" y="5049439"/>
            <a:ext cx="243413" cy="1022333"/>
          </a:xfrm>
          <a:custGeom>
            <a:avLst/>
            <a:gdLst/>
            <a:ahLst/>
            <a:cxnLst/>
            <a:rect l="l" t="t" r="r" b="b"/>
            <a:pathLst>
              <a:path w="165" h="693" extrusionOk="0">
                <a:moveTo>
                  <a:pt x="165" y="530"/>
                </a:moveTo>
                <a:lnTo>
                  <a:pt x="0" y="693"/>
                </a:lnTo>
                <a:lnTo>
                  <a:pt x="0" y="163"/>
                </a:lnTo>
                <a:lnTo>
                  <a:pt x="165" y="0"/>
                </a:lnTo>
                <a:lnTo>
                  <a:pt x="165" y="530"/>
                </a:lnTo>
                <a:lnTo>
                  <a:pt x="165" y="530"/>
                </a:lnTo>
                <a:lnTo>
                  <a:pt x="165" y="530"/>
                </a:lnTo>
                <a:close/>
              </a:path>
            </a:pathLst>
          </a:custGeom>
          <a:solidFill>
            <a:srgbClr val="3084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8674" name="Google Shape;8674;p183"/>
          <p:cNvGrpSpPr/>
          <p:nvPr/>
        </p:nvGrpSpPr>
        <p:grpSpPr>
          <a:xfrm>
            <a:off x="2127278" y="5049439"/>
            <a:ext cx="2015162" cy="240462"/>
            <a:chOff x="2127278" y="4619137"/>
            <a:chExt cx="2015162" cy="240462"/>
          </a:xfrm>
        </p:grpSpPr>
        <p:sp>
          <p:nvSpPr>
            <p:cNvPr id="8675" name="Google Shape;8675;p183"/>
            <p:cNvSpPr/>
            <p:nvPr/>
          </p:nvSpPr>
          <p:spPr>
            <a:xfrm>
              <a:off x="2127278" y="4619137"/>
              <a:ext cx="1907469" cy="240462"/>
            </a:xfrm>
            <a:custGeom>
              <a:avLst/>
              <a:gdLst/>
              <a:ahLst/>
              <a:cxnLst/>
              <a:rect l="l" t="t" r="r" b="b"/>
              <a:pathLst>
                <a:path w="1293" h="163" extrusionOk="0">
                  <a:moveTo>
                    <a:pt x="1210" y="0"/>
                  </a:moveTo>
                  <a:lnTo>
                    <a:pt x="165" y="0"/>
                  </a:lnTo>
                  <a:lnTo>
                    <a:pt x="0" y="163"/>
                  </a:lnTo>
                  <a:lnTo>
                    <a:pt x="1210" y="163"/>
                  </a:lnTo>
                  <a:lnTo>
                    <a:pt x="1293" y="80"/>
                  </a:lnTo>
                  <a:lnTo>
                    <a:pt x="1210" y="0"/>
                  </a:lnTo>
                  <a:lnTo>
                    <a:pt x="121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76" name="Google Shape;8676;p183"/>
            <p:cNvSpPr/>
            <p:nvPr/>
          </p:nvSpPr>
          <p:spPr>
            <a:xfrm>
              <a:off x="3968363" y="4619137"/>
              <a:ext cx="174077" cy="240462"/>
            </a:xfrm>
            <a:custGeom>
              <a:avLst/>
              <a:gdLst/>
              <a:ahLst/>
              <a:cxnLst/>
              <a:rect l="l" t="t" r="r" b="b"/>
              <a:pathLst>
                <a:path w="118" h="163" extrusionOk="0">
                  <a:moveTo>
                    <a:pt x="0" y="163"/>
                  </a:moveTo>
                  <a:lnTo>
                    <a:pt x="83" y="80"/>
                  </a:lnTo>
                  <a:lnTo>
                    <a:pt x="0" y="0"/>
                  </a:lnTo>
                  <a:lnTo>
                    <a:pt x="118" y="0"/>
                  </a:lnTo>
                  <a:lnTo>
                    <a:pt x="118" y="163"/>
                  </a:lnTo>
                  <a:lnTo>
                    <a:pt x="0" y="163"/>
                  </a:lnTo>
                  <a:lnTo>
                    <a:pt x="0" y="163"/>
                  </a:lnTo>
                  <a:lnTo>
                    <a:pt x="0" y="16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8677" name="Google Shape;8677;p183"/>
          <p:cNvSpPr/>
          <p:nvPr/>
        </p:nvSpPr>
        <p:spPr>
          <a:xfrm>
            <a:off x="4142439" y="4266093"/>
            <a:ext cx="237512" cy="1026759"/>
          </a:xfrm>
          <a:custGeom>
            <a:avLst/>
            <a:gdLst/>
            <a:ahLst/>
            <a:cxnLst/>
            <a:rect l="l" t="t" r="r" b="b"/>
            <a:pathLst>
              <a:path w="161" h="696" extrusionOk="0">
                <a:moveTo>
                  <a:pt x="161" y="533"/>
                </a:moveTo>
                <a:lnTo>
                  <a:pt x="0" y="696"/>
                </a:lnTo>
                <a:lnTo>
                  <a:pt x="0" y="166"/>
                </a:lnTo>
                <a:lnTo>
                  <a:pt x="161" y="0"/>
                </a:lnTo>
                <a:lnTo>
                  <a:pt x="161" y="533"/>
                </a:lnTo>
                <a:lnTo>
                  <a:pt x="161" y="533"/>
                </a:lnTo>
                <a:lnTo>
                  <a:pt x="161" y="533"/>
                </a:lnTo>
                <a:close/>
              </a:path>
            </a:pathLst>
          </a:custGeom>
          <a:solidFill>
            <a:srgbClr val="7692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8678" name="Google Shape;8678;p183"/>
          <p:cNvGrpSpPr/>
          <p:nvPr/>
        </p:nvGrpSpPr>
        <p:grpSpPr>
          <a:xfrm>
            <a:off x="4139489" y="4266093"/>
            <a:ext cx="2012211" cy="244888"/>
            <a:chOff x="4139489" y="3835791"/>
            <a:chExt cx="2012211" cy="244888"/>
          </a:xfrm>
        </p:grpSpPr>
        <p:sp>
          <p:nvSpPr>
            <p:cNvPr id="8679" name="Google Shape;8679;p183"/>
            <p:cNvSpPr/>
            <p:nvPr/>
          </p:nvSpPr>
          <p:spPr>
            <a:xfrm>
              <a:off x="4139489" y="3835791"/>
              <a:ext cx="1904519" cy="244888"/>
            </a:xfrm>
            <a:custGeom>
              <a:avLst/>
              <a:gdLst/>
              <a:ahLst/>
              <a:cxnLst/>
              <a:rect l="l" t="t" r="r" b="b"/>
              <a:pathLst>
                <a:path w="1291" h="166" extrusionOk="0">
                  <a:moveTo>
                    <a:pt x="1208" y="0"/>
                  </a:moveTo>
                  <a:lnTo>
                    <a:pt x="163" y="0"/>
                  </a:lnTo>
                  <a:lnTo>
                    <a:pt x="0" y="166"/>
                  </a:lnTo>
                  <a:lnTo>
                    <a:pt x="1208" y="166"/>
                  </a:lnTo>
                  <a:lnTo>
                    <a:pt x="1291" y="83"/>
                  </a:lnTo>
                  <a:lnTo>
                    <a:pt x="1208" y="0"/>
                  </a:lnTo>
                  <a:lnTo>
                    <a:pt x="1208"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80" name="Google Shape;8680;p183"/>
            <p:cNvSpPr/>
            <p:nvPr/>
          </p:nvSpPr>
          <p:spPr>
            <a:xfrm>
              <a:off x="5977623" y="3835791"/>
              <a:ext cx="174077" cy="244888"/>
            </a:xfrm>
            <a:custGeom>
              <a:avLst/>
              <a:gdLst/>
              <a:ahLst/>
              <a:cxnLst/>
              <a:rect l="l" t="t" r="r" b="b"/>
              <a:pathLst>
                <a:path w="118" h="166" extrusionOk="0">
                  <a:moveTo>
                    <a:pt x="0" y="166"/>
                  </a:moveTo>
                  <a:lnTo>
                    <a:pt x="83" y="83"/>
                  </a:lnTo>
                  <a:lnTo>
                    <a:pt x="0" y="0"/>
                  </a:lnTo>
                  <a:lnTo>
                    <a:pt x="118" y="0"/>
                  </a:lnTo>
                  <a:lnTo>
                    <a:pt x="118" y="166"/>
                  </a:lnTo>
                  <a:lnTo>
                    <a:pt x="0" y="166"/>
                  </a:lnTo>
                  <a:lnTo>
                    <a:pt x="0" y="166"/>
                  </a:lnTo>
                  <a:lnTo>
                    <a:pt x="0" y="166"/>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8681" name="Google Shape;8681;p183"/>
          <p:cNvSpPr/>
          <p:nvPr/>
        </p:nvSpPr>
        <p:spPr>
          <a:xfrm>
            <a:off x="6151700" y="3487173"/>
            <a:ext cx="240462" cy="1026759"/>
          </a:xfrm>
          <a:custGeom>
            <a:avLst/>
            <a:gdLst/>
            <a:ahLst/>
            <a:cxnLst/>
            <a:rect l="l" t="t" r="r" b="b"/>
            <a:pathLst>
              <a:path w="163" h="696" extrusionOk="0">
                <a:moveTo>
                  <a:pt x="163" y="533"/>
                </a:moveTo>
                <a:lnTo>
                  <a:pt x="0" y="696"/>
                </a:lnTo>
                <a:lnTo>
                  <a:pt x="0" y="166"/>
                </a:lnTo>
                <a:lnTo>
                  <a:pt x="163" y="0"/>
                </a:lnTo>
                <a:lnTo>
                  <a:pt x="163" y="533"/>
                </a:lnTo>
                <a:lnTo>
                  <a:pt x="163" y="533"/>
                </a:lnTo>
                <a:lnTo>
                  <a:pt x="163" y="533"/>
                </a:lnTo>
                <a:close/>
              </a:path>
            </a:pathLst>
          </a:custGeom>
          <a:solidFill>
            <a:srgbClr val="BA75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8682" name="Google Shape;8682;p183"/>
          <p:cNvGrpSpPr/>
          <p:nvPr/>
        </p:nvGrpSpPr>
        <p:grpSpPr>
          <a:xfrm>
            <a:off x="6151700" y="3487173"/>
            <a:ext cx="2012210" cy="241937"/>
            <a:chOff x="6151700" y="3056871"/>
            <a:chExt cx="2012210" cy="241937"/>
          </a:xfrm>
        </p:grpSpPr>
        <p:sp>
          <p:nvSpPr>
            <p:cNvPr id="8683" name="Google Shape;8683;p183"/>
            <p:cNvSpPr/>
            <p:nvPr/>
          </p:nvSpPr>
          <p:spPr>
            <a:xfrm>
              <a:off x="6151700" y="3056871"/>
              <a:ext cx="1904519" cy="241937"/>
            </a:xfrm>
            <a:custGeom>
              <a:avLst/>
              <a:gdLst/>
              <a:ahLst/>
              <a:cxnLst/>
              <a:rect l="l" t="t" r="r" b="b"/>
              <a:pathLst>
                <a:path w="1291" h="164" extrusionOk="0">
                  <a:moveTo>
                    <a:pt x="1208" y="0"/>
                  </a:moveTo>
                  <a:lnTo>
                    <a:pt x="163" y="0"/>
                  </a:lnTo>
                  <a:lnTo>
                    <a:pt x="0" y="164"/>
                  </a:lnTo>
                  <a:lnTo>
                    <a:pt x="1208" y="164"/>
                  </a:lnTo>
                  <a:lnTo>
                    <a:pt x="1291" y="83"/>
                  </a:lnTo>
                  <a:lnTo>
                    <a:pt x="1208" y="0"/>
                  </a:lnTo>
                  <a:lnTo>
                    <a:pt x="1208"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84" name="Google Shape;8684;p183"/>
            <p:cNvSpPr/>
            <p:nvPr/>
          </p:nvSpPr>
          <p:spPr>
            <a:xfrm>
              <a:off x="7989833" y="3056871"/>
              <a:ext cx="174077" cy="241937"/>
            </a:xfrm>
            <a:custGeom>
              <a:avLst/>
              <a:gdLst/>
              <a:ahLst/>
              <a:cxnLst/>
              <a:rect l="l" t="t" r="r" b="b"/>
              <a:pathLst>
                <a:path w="118" h="164" extrusionOk="0">
                  <a:moveTo>
                    <a:pt x="0" y="164"/>
                  </a:moveTo>
                  <a:lnTo>
                    <a:pt x="83" y="83"/>
                  </a:lnTo>
                  <a:lnTo>
                    <a:pt x="0" y="0"/>
                  </a:lnTo>
                  <a:lnTo>
                    <a:pt x="118" y="0"/>
                  </a:lnTo>
                  <a:lnTo>
                    <a:pt x="118" y="164"/>
                  </a:lnTo>
                  <a:lnTo>
                    <a:pt x="0" y="164"/>
                  </a:lnTo>
                  <a:lnTo>
                    <a:pt x="0" y="164"/>
                  </a:lnTo>
                  <a:lnTo>
                    <a:pt x="0" y="164"/>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8685" name="Google Shape;8685;p183"/>
          <p:cNvSpPr/>
          <p:nvPr/>
        </p:nvSpPr>
        <p:spPr>
          <a:xfrm>
            <a:off x="8163910" y="2708252"/>
            <a:ext cx="240462" cy="1026759"/>
          </a:xfrm>
          <a:custGeom>
            <a:avLst/>
            <a:gdLst/>
            <a:ahLst/>
            <a:cxnLst/>
            <a:rect l="l" t="t" r="r" b="b"/>
            <a:pathLst>
              <a:path w="163" h="696" extrusionOk="0">
                <a:moveTo>
                  <a:pt x="163" y="533"/>
                </a:moveTo>
                <a:lnTo>
                  <a:pt x="0" y="696"/>
                </a:lnTo>
                <a:lnTo>
                  <a:pt x="0" y="164"/>
                </a:lnTo>
                <a:lnTo>
                  <a:pt x="163" y="0"/>
                </a:lnTo>
                <a:lnTo>
                  <a:pt x="163" y="533"/>
                </a:lnTo>
                <a:lnTo>
                  <a:pt x="163" y="533"/>
                </a:lnTo>
                <a:lnTo>
                  <a:pt x="163" y="533"/>
                </a:lnTo>
                <a:close/>
              </a:path>
            </a:pathLst>
          </a:custGeom>
          <a:solidFill>
            <a:srgbClr val="8F2A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8686" name="Google Shape;8686;p183"/>
          <p:cNvGrpSpPr/>
          <p:nvPr/>
        </p:nvGrpSpPr>
        <p:grpSpPr>
          <a:xfrm>
            <a:off x="8163910" y="2708252"/>
            <a:ext cx="2012211" cy="241937"/>
            <a:chOff x="8163910" y="2277950"/>
            <a:chExt cx="2012211" cy="241937"/>
          </a:xfrm>
        </p:grpSpPr>
        <p:sp>
          <p:nvSpPr>
            <p:cNvPr id="8687" name="Google Shape;8687;p183"/>
            <p:cNvSpPr/>
            <p:nvPr/>
          </p:nvSpPr>
          <p:spPr>
            <a:xfrm>
              <a:off x="8163910" y="2277950"/>
              <a:ext cx="1904519" cy="241937"/>
            </a:xfrm>
            <a:custGeom>
              <a:avLst/>
              <a:gdLst/>
              <a:ahLst/>
              <a:cxnLst/>
              <a:rect l="l" t="t" r="r" b="b"/>
              <a:pathLst>
                <a:path w="1291" h="164" extrusionOk="0">
                  <a:moveTo>
                    <a:pt x="1208" y="0"/>
                  </a:moveTo>
                  <a:lnTo>
                    <a:pt x="163" y="0"/>
                  </a:lnTo>
                  <a:lnTo>
                    <a:pt x="0" y="164"/>
                  </a:lnTo>
                  <a:lnTo>
                    <a:pt x="1208" y="164"/>
                  </a:lnTo>
                  <a:lnTo>
                    <a:pt x="1291" y="83"/>
                  </a:lnTo>
                  <a:lnTo>
                    <a:pt x="1208" y="0"/>
                  </a:lnTo>
                  <a:lnTo>
                    <a:pt x="1208"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88" name="Google Shape;8688;p183"/>
            <p:cNvSpPr/>
            <p:nvPr/>
          </p:nvSpPr>
          <p:spPr>
            <a:xfrm>
              <a:off x="10002044" y="2277950"/>
              <a:ext cx="174077" cy="241937"/>
            </a:xfrm>
            <a:custGeom>
              <a:avLst/>
              <a:gdLst/>
              <a:ahLst/>
              <a:cxnLst/>
              <a:rect l="l" t="t" r="r" b="b"/>
              <a:pathLst>
                <a:path w="118" h="164" extrusionOk="0">
                  <a:moveTo>
                    <a:pt x="0" y="164"/>
                  </a:moveTo>
                  <a:lnTo>
                    <a:pt x="83" y="83"/>
                  </a:lnTo>
                  <a:lnTo>
                    <a:pt x="0" y="0"/>
                  </a:lnTo>
                  <a:lnTo>
                    <a:pt x="118" y="0"/>
                  </a:lnTo>
                  <a:lnTo>
                    <a:pt x="118" y="164"/>
                  </a:lnTo>
                  <a:lnTo>
                    <a:pt x="0" y="164"/>
                  </a:lnTo>
                  <a:lnTo>
                    <a:pt x="0" y="164"/>
                  </a:lnTo>
                  <a:lnTo>
                    <a:pt x="0" y="164"/>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8689" name="Google Shape;8689;p183"/>
          <p:cNvSpPr/>
          <p:nvPr/>
        </p:nvSpPr>
        <p:spPr>
          <a:xfrm>
            <a:off x="10176121" y="1921956"/>
            <a:ext cx="241937" cy="1028234"/>
          </a:xfrm>
          <a:custGeom>
            <a:avLst/>
            <a:gdLst/>
            <a:ahLst/>
            <a:cxnLst/>
            <a:rect l="l" t="t" r="r" b="b"/>
            <a:pathLst>
              <a:path w="164" h="697" extrusionOk="0">
                <a:moveTo>
                  <a:pt x="164" y="533"/>
                </a:moveTo>
                <a:lnTo>
                  <a:pt x="0" y="697"/>
                </a:lnTo>
                <a:lnTo>
                  <a:pt x="0" y="166"/>
                </a:lnTo>
                <a:lnTo>
                  <a:pt x="164" y="0"/>
                </a:lnTo>
                <a:lnTo>
                  <a:pt x="164" y="533"/>
                </a:lnTo>
                <a:lnTo>
                  <a:pt x="164" y="533"/>
                </a:lnTo>
                <a:lnTo>
                  <a:pt x="164" y="533"/>
                </a:lnTo>
                <a:close/>
              </a:path>
            </a:pathLst>
          </a:custGeom>
          <a:solidFill>
            <a:srgbClr val="6F3B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90" name="Google Shape;8690;p183"/>
          <p:cNvSpPr/>
          <p:nvPr/>
        </p:nvSpPr>
        <p:spPr>
          <a:xfrm>
            <a:off x="10176121" y="1921956"/>
            <a:ext cx="2016636" cy="244888"/>
          </a:xfrm>
          <a:custGeom>
            <a:avLst/>
            <a:gdLst/>
            <a:ahLst/>
            <a:cxnLst/>
            <a:rect l="l" t="t" r="r" b="b"/>
            <a:pathLst>
              <a:path w="1367" h="166" extrusionOk="0">
                <a:moveTo>
                  <a:pt x="1367" y="0"/>
                </a:moveTo>
                <a:lnTo>
                  <a:pt x="164" y="0"/>
                </a:lnTo>
                <a:lnTo>
                  <a:pt x="0" y="166"/>
                </a:lnTo>
                <a:lnTo>
                  <a:pt x="1367" y="166"/>
                </a:lnTo>
                <a:lnTo>
                  <a:pt x="136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8691" name="Google Shape;8691;p183"/>
          <p:cNvGrpSpPr/>
          <p:nvPr/>
        </p:nvGrpSpPr>
        <p:grpSpPr>
          <a:xfrm>
            <a:off x="10725483" y="836240"/>
            <a:ext cx="1096979" cy="983951"/>
            <a:chOff x="6696448" y="4034579"/>
            <a:chExt cx="2472050" cy="2217340"/>
          </a:xfrm>
        </p:grpSpPr>
        <p:sp>
          <p:nvSpPr>
            <p:cNvPr id="8692" name="Google Shape;8692;p183"/>
            <p:cNvSpPr/>
            <p:nvPr/>
          </p:nvSpPr>
          <p:spPr>
            <a:xfrm>
              <a:off x="7935985" y="6207557"/>
              <a:ext cx="543799" cy="44362"/>
            </a:xfrm>
            <a:custGeom>
              <a:avLst/>
              <a:gdLst/>
              <a:ahLst/>
              <a:cxnLst/>
              <a:rect l="l" t="t" r="r" b="b"/>
              <a:pathLst>
                <a:path w="622" h="51" extrusionOk="0">
                  <a:moveTo>
                    <a:pt x="622" y="31"/>
                  </a:moveTo>
                  <a:cubicBezTo>
                    <a:pt x="622" y="20"/>
                    <a:pt x="622" y="20"/>
                    <a:pt x="622" y="20"/>
                  </a:cubicBezTo>
                  <a:cubicBezTo>
                    <a:pt x="622" y="9"/>
                    <a:pt x="613" y="0"/>
                    <a:pt x="602" y="0"/>
                  </a:cubicBezTo>
                  <a:cubicBezTo>
                    <a:pt x="0" y="0"/>
                    <a:pt x="0" y="0"/>
                    <a:pt x="0" y="0"/>
                  </a:cubicBezTo>
                  <a:cubicBezTo>
                    <a:pt x="0" y="51"/>
                    <a:pt x="0" y="51"/>
                    <a:pt x="0" y="51"/>
                  </a:cubicBezTo>
                  <a:cubicBezTo>
                    <a:pt x="602" y="51"/>
                    <a:pt x="602" y="51"/>
                    <a:pt x="602" y="51"/>
                  </a:cubicBezTo>
                  <a:cubicBezTo>
                    <a:pt x="613" y="51"/>
                    <a:pt x="622" y="42"/>
                    <a:pt x="622" y="31"/>
                  </a:cubicBezTo>
                  <a:close/>
                </a:path>
              </a:pathLst>
            </a:custGeom>
            <a:solidFill>
              <a:srgbClr val="F29B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93" name="Google Shape;8693;p183"/>
            <p:cNvSpPr/>
            <p:nvPr/>
          </p:nvSpPr>
          <p:spPr>
            <a:xfrm>
              <a:off x="7385162" y="6207557"/>
              <a:ext cx="550823" cy="44362"/>
            </a:xfrm>
            <a:custGeom>
              <a:avLst/>
              <a:gdLst/>
              <a:ahLst/>
              <a:cxnLst/>
              <a:rect l="l" t="t" r="r" b="b"/>
              <a:pathLst>
                <a:path w="630" h="51" extrusionOk="0">
                  <a:moveTo>
                    <a:pt x="20" y="0"/>
                  </a:moveTo>
                  <a:cubicBezTo>
                    <a:pt x="9" y="0"/>
                    <a:pt x="0" y="9"/>
                    <a:pt x="0" y="20"/>
                  </a:cubicBezTo>
                  <a:cubicBezTo>
                    <a:pt x="0" y="31"/>
                    <a:pt x="0" y="31"/>
                    <a:pt x="0" y="31"/>
                  </a:cubicBezTo>
                  <a:cubicBezTo>
                    <a:pt x="0" y="42"/>
                    <a:pt x="9" y="51"/>
                    <a:pt x="20" y="51"/>
                  </a:cubicBezTo>
                  <a:cubicBezTo>
                    <a:pt x="630" y="51"/>
                    <a:pt x="630" y="51"/>
                    <a:pt x="630" y="51"/>
                  </a:cubicBezTo>
                  <a:cubicBezTo>
                    <a:pt x="630" y="0"/>
                    <a:pt x="630" y="0"/>
                    <a:pt x="630" y="0"/>
                  </a:cubicBezTo>
                  <a:lnTo>
                    <a:pt x="20" y="0"/>
                  </a:lnTo>
                  <a:close/>
                </a:path>
              </a:pathLst>
            </a:custGeom>
            <a:solidFill>
              <a:srgbClr val="E7CC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94" name="Google Shape;8694;p183"/>
            <p:cNvSpPr/>
            <p:nvPr/>
          </p:nvSpPr>
          <p:spPr>
            <a:xfrm>
              <a:off x="7935985" y="5731040"/>
              <a:ext cx="486129" cy="473930"/>
            </a:xfrm>
            <a:custGeom>
              <a:avLst/>
              <a:gdLst/>
              <a:ahLst/>
              <a:cxnLst/>
              <a:rect l="l" t="t" r="r" b="b"/>
              <a:pathLst>
                <a:path w="556" h="542" extrusionOk="0">
                  <a:moveTo>
                    <a:pt x="556" y="530"/>
                  </a:moveTo>
                  <a:cubicBezTo>
                    <a:pt x="556" y="506"/>
                    <a:pt x="552" y="504"/>
                    <a:pt x="524" y="504"/>
                  </a:cubicBezTo>
                  <a:cubicBezTo>
                    <a:pt x="496" y="504"/>
                    <a:pt x="428" y="504"/>
                    <a:pt x="372" y="504"/>
                  </a:cubicBezTo>
                  <a:cubicBezTo>
                    <a:pt x="251" y="504"/>
                    <a:pt x="94" y="382"/>
                    <a:pt x="94" y="200"/>
                  </a:cubicBezTo>
                  <a:cubicBezTo>
                    <a:pt x="94" y="158"/>
                    <a:pt x="94" y="77"/>
                    <a:pt x="94" y="0"/>
                  </a:cubicBezTo>
                  <a:cubicBezTo>
                    <a:pt x="0" y="0"/>
                    <a:pt x="0" y="0"/>
                    <a:pt x="0" y="0"/>
                  </a:cubicBezTo>
                  <a:cubicBezTo>
                    <a:pt x="0" y="542"/>
                    <a:pt x="0" y="542"/>
                    <a:pt x="0" y="542"/>
                  </a:cubicBezTo>
                  <a:cubicBezTo>
                    <a:pt x="556" y="542"/>
                    <a:pt x="556" y="542"/>
                    <a:pt x="556" y="542"/>
                  </a:cubicBezTo>
                  <a:cubicBezTo>
                    <a:pt x="556" y="540"/>
                    <a:pt x="556" y="536"/>
                    <a:pt x="556" y="530"/>
                  </a:cubicBezTo>
                  <a:close/>
                </a:path>
              </a:pathLst>
            </a:custGeom>
            <a:solidFill>
              <a:srgbClr val="CE9D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95" name="Google Shape;8695;p183"/>
            <p:cNvSpPr/>
            <p:nvPr/>
          </p:nvSpPr>
          <p:spPr>
            <a:xfrm>
              <a:off x="7442832" y="5731040"/>
              <a:ext cx="493153" cy="473930"/>
            </a:xfrm>
            <a:custGeom>
              <a:avLst/>
              <a:gdLst/>
              <a:ahLst/>
              <a:cxnLst/>
              <a:rect l="l" t="t" r="r" b="b"/>
              <a:pathLst>
                <a:path w="564" h="542" extrusionOk="0">
                  <a:moveTo>
                    <a:pt x="462" y="0"/>
                  </a:moveTo>
                  <a:cubicBezTo>
                    <a:pt x="462" y="77"/>
                    <a:pt x="462" y="158"/>
                    <a:pt x="462" y="200"/>
                  </a:cubicBezTo>
                  <a:cubicBezTo>
                    <a:pt x="462" y="382"/>
                    <a:pt x="305" y="504"/>
                    <a:pt x="184" y="504"/>
                  </a:cubicBezTo>
                  <a:cubicBezTo>
                    <a:pt x="128" y="504"/>
                    <a:pt x="60" y="504"/>
                    <a:pt x="32" y="504"/>
                  </a:cubicBezTo>
                  <a:cubicBezTo>
                    <a:pt x="4" y="504"/>
                    <a:pt x="0" y="506"/>
                    <a:pt x="0" y="530"/>
                  </a:cubicBezTo>
                  <a:cubicBezTo>
                    <a:pt x="0" y="536"/>
                    <a:pt x="0" y="540"/>
                    <a:pt x="0" y="542"/>
                  </a:cubicBezTo>
                  <a:cubicBezTo>
                    <a:pt x="564" y="542"/>
                    <a:pt x="564" y="542"/>
                    <a:pt x="564" y="542"/>
                  </a:cubicBezTo>
                  <a:cubicBezTo>
                    <a:pt x="564" y="0"/>
                    <a:pt x="564" y="0"/>
                    <a:pt x="564" y="0"/>
                  </a:cubicBezTo>
                  <a:lnTo>
                    <a:pt x="462" y="0"/>
                  </a:lnTo>
                  <a:close/>
                </a:path>
              </a:pathLst>
            </a:custGeom>
            <a:solidFill>
              <a:srgbClr val="E9B5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96" name="Google Shape;8696;p183"/>
            <p:cNvSpPr/>
            <p:nvPr/>
          </p:nvSpPr>
          <p:spPr>
            <a:xfrm>
              <a:off x="7935985" y="5561357"/>
              <a:ext cx="125691" cy="169683"/>
            </a:xfrm>
            <a:custGeom>
              <a:avLst/>
              <a:gdLst/>
              <a:ahLst/>
              <a:cxnLst/>
              <a:rect l="l" t="t" r="r" b="b"/>
              <a:pathLst>
                <a:path w="144" h="194" extrusionOk="0">
                  <a:moveTo>
                    <a:pt x="144" y="154"/>
                  </a:moveTo>
                  <a:cubicBezTo>
                    <a:pt x="144" y="40"/>
                    <a:pt x="144" y="40"/>
                    <a:pt x="144" y="40"/>
                  </a:cubicBezTo>
                  <a:cubicBezTo>
                    <a:pt x="144" y="18"/>
                    <a:pt x="126" y="0"/>
                    <a:pt x="104" y="0"/>
                  </a:cubicBezTo>
                  <a:cubicBezTo>
                    <a:pt x="0" y="0"/>
                    <a:pt x="0" y="0"/>
                    <a:pt x="0" y="0"/>
                  </a:cubicBezTo>
                  <a:cubicBezTo>
                    <a:pt x="0" y="194"/>
                    <a:pt x="0" y="194"/>
                    <a:pt x="0" y="194"/>
                  </a:cubicBezTo>
                  <a:cubicBezTo>
                    <a:pt x="104" y="194"/>
                    <a:pt x="104" y="194"/>
                    <a:pt x="104" y="194"/>
                  </a:cubicBezTo>
                  <a:cubicBezTo>
                    <a:pt x="126" y="194"/>
                    <a:pt x="144" y="176"/>
                    <a:pt x="144" y="154"/>
                  </a:cubicBezTo>
                  <a:close/>
                </a:path>
              </a:pathLst>
            </a:custGeom>
            <a:solidFill>
              <a:srgbClr val="F29B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97" name="Google Shape;8697;p183"/>
            <p:cNvSpPr/>
            <p:nvPr/>
          </p:nvSpPr>
          <p:spPr>
            <a:xfrm>
              <a:off x="7802900" y="5561357"/>
              <a:ext cx="133085" cy="169683"/>
            </a:xfrm>
            <a:custGeom>
              <a:avLst/>
              <a:gdLst/>
              <a:ahLst/>
              <a:cxnLst/>
              <a:rect l="l" t="t" r="r" b="b"/>
              <a:pathLst>
                <a:path w="152" h="194" extrusionOk="0">
                  <a:moveTo>
                    <a:pt x="40" y="0"/>
                  </a:moveTo>
                  <a:cubicBezTo>
                    <a:pt x="18" y="0"/>
                    <a:pt x="0" y="18"/>
                    <a:pt x="0" y="40"/>
                  </a:cubicBezTo>
                  <a:cubicBezTo>
                    <a:pt x="0" y="154"/>
                    <a:pt x="0" y="154"/>
                    <a:pt x="0" y="154"/>
                  </a:cubicBezTo>
                  <a:cubicBezTo>
                    <a:pt x="0" y="176"/>
                    <a:pt x="18" y="194"/>
                    <a:pt x="40" y="194"/>
                  </a:cubicBezTo>
                  <a:cubicBezTo>
                    <a:pt x="152" y="194"/>
                    <a:pt x="152" y="194"/>
                    <a:pt x="152" y="194"/>
                  </a:cubicBezTo>
                  <a:cubicBezTo>
                    <a:pt x="152" y="0"/>
                    <a:pt x="152" y="0"/>
                    <a:pt x="152" y="0"/>
                  </a:cubicBezTo>
                  <a:lnTo>
                    <a:pt x="40" y="0"/>
                  </a:lnTo>
                  <a:close/>
                </a:path>
              </a:pathLst>
            </a:custGeom>
            <a:solidFill>
              <a:srgbClr val="E7CC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98" name="Google Shape;8698;p183"/>
            <p:cNvSpPr/>
            <p:nvPr/>
          </p:nvSpPr>
          <p:spPr>
            <a:xfrm>
              <a:off x="7935985" y="4225334"/>
              <a:ext cx="706458" cy="1336023"/>
            </a:xfrm>
            <a:custGeom>
              <a:avLst/>
              <a:gdLst/>
              <a:ahLst/>
              <a:cxnLst/>
              <a:rect l="l" t="t" r="r" b="b"/>
              <a:pathLst>
                <a:path w="808" h="1528" extrusionOk="0">
                  <a:moveTo>
                    <a:pt x="808" y="630"/>
                  </a:moveTo>
                  <a:cubicBezTo>
                    <a:pt x="808" y="422"/>
                    <a:pt x="808" y="100"/>
                    <a:pt x="808" y="0"/>
                  </a:cubicBezTo>
                  <a:cubicBezTo>
                    <a:pt x="0" y="0"/>
                    <a:pt x="0" y="0"/>
                    <a:pt x="0" y="0"/>
                  </a:cubicBezTo>
                  <a:cubicBezTo>
                    <a:pt x="0" y="1528"/>
                    <a:pt x="0" y="1528"/>
                    <a:pt x="0" y="1528"/>
                  </a:cubicBezTo>
                  <a:cubicBezTo>
                    <a:pt x="99" y="1528"/>
                    <a:pt x="99" y="1528"/>
                    <a:pt x="99" y="1528"/>
                  </a:cubicBezTo>
                  <a:cubicBezTo>
                    <a:pt x="164" y="1402"/>
                    <a:pt x="808" y="1128"/>
                    <a:pt x="808" y="630"/>
                  </a:cubicBezTo>
                  <a:close/>
                </a:path>
              </a:pathLst>
            </a:custGeom>
            <a:solidFill>
              <a:srgbClr val="CE9D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699" name="Google Shape;8699;p183"/>
            <p:cNvSpPr/>
            <p:nvPr/>
          </p:nvSpPr>
          <p:spPr>
            <a:xfrm>
              <a:off x="7221763" y="4225334"/>
              <a:ext cx="714222" cy="1336023"/>
            </a:xfrm>
            <a:custGeom>
              <a:avLst/>
              <a:gdLst/>
              <a:ahLst/>
              <a:cxnLst/>
              <a:rect l="l" t="t" r="r" b="b"/>
              <a:pathLst>
                <a:path w="817" h="1528" extrusionOk="0">
                  <a:moveTo>
                    <a:pt x="0" y="0"/>
                  </a:moveTo>
                  <a:cubicBezTo>
                    <a:pt x="0" y="100"/>
                    <a:pt x="0" y="422"/>
                    <a:pt x="0" y="630"/>
                  </a:cubicBezTo>
                  <a:cubicBezTo>
                    <a:pt x="0" y="1128"/>
                    <a:pt x="645" y="1402"/>
                    <a:pt x="710" y="1528"/>
                  </a:cubicBezTo>
                  <a:cubicBezTo>
                    <a:pt x="817" y="1528"/>
                    <a:pt x="817" y="1528"/>
                    <a:pt x="817" y="1528"/>
                  </a:cubicBezTo>
                  <a:cubicBezTo>
                    <a:pt x="817" y="0"/>
                    <a:pt x="817" y="0"/>
                    <a:pt x="817" y="0"/>
                  </a:cubicBezTo>
                  <a:lnTo>
                    <a:pt x="0" y="0"/>
                  </a:lnTo>
                  <a:close/>
                </a:path>
              </a:pathLst>
            </a:custGeom>
            <a:solidFill>
              <a:srgbClr val="E9B5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700" name="Google Shape;8700;p183"/>
            <p:cNvSpPr/>
            <p:nvPr/>
          </p:nvSpPr>
          <p:spPr>
            <a:xfrm>
              <a:off x="8316386" y="4183190"/>
              <a:ext cx="852112" cy="1138614"/>
            </a:xfrm>
            <a:custGeom>
              <a:avLst/>
              <a:gdLst/>
              <a:ahLst/>
              <a:cxnLst/>
              <a:rect l="l" t="t" r="r" b="b"/>
              <a:pathLst>
                <a:path w="975" h="1302" extrusionOk="0">
                  <a:moveTo>
                    <a:pt x="395" y="0"/>
                  </a:moveTo>
                  <a:cubicBezTo>
                    <a:pt x="395" y="48"/>
                    <a:pt x="395" y="48"/>
                    <a:pt x="395" y="48"/>
                  </a:cubicBezTo>
                  <a:cubicBezTo>
                    <a:pt x="373" y="48"/>
                    <a:pt x="373" y="48"/>
                    <a:pt x="373" y="48"/>
                  </a:cubicBezTo>
                  <a:cubicBezTo>
                    <a:pt x="373" y="73"/>
                    <a:pt x="373" y="112"/>
                    <a:pt x="373" y="160"/>
                  </a:cubicBezTo>
                  <a:cubicBezTo>
                    <a:pt x="815" y="160"/>
                    <a:pt x="815" y="160"/>
                    <a:pt x="815" y="160"/>
                  </a:cubicBezTo>
                  <a:cubicBezTo>
                    <a:pt x="815" y="616"/>
                    <a:pt x="815" y="616"/>
                    <a:pt x="815" y="616"/>
                  </a:cubicBezTo>
                  <a:cubicBezTo>
                    <a:pt x="815" y="699"/>
                    <a:pt x="755" y="796"/>
                    <a:pt x="644" y="889"/>
                  </a:cubicBezTo>
                  <a:cubicBezTo>
                    <a:pt x="538" y="978"/>
                    <a:pt x="393" y="1056"/>
                    <a:pt x="265" y="1091"/>
                  </a:cubicBezTo>
                  <a:cubicBezTo>
                    <a:pt x="244" y="1096"/>
                    <a:pt x="223" y="1102"/>
                    <a:pt x="202" y="1106"/>
                  </a:cubicBezTo>
                  <a:cubicBezTo>
                    <a:pt x="141" y="1180"/>
                    <a:pt x="70" y="1245"/>
                    <a:pt x="0" y="1302"/>
                  </a:cubicBezTo>
                  <a:cubicBezTo>
                    <a:pt x="92" y="1292"/>
                    <a:pt x="200" y="1274"/>
                    <a:pt x="308" y="1245"/>
                  </a:cubicBezTo>
                  <a:cubicBezTo>
                    <a:pt x="589" y="1168"/>
                    <a:pt x="975" y="909"/>
                    <a:pt x="975" y="616"/>
                  </a:cubicBezTo>
                  <a:cubicBezTo>
                    <a:pt x="975" y="466"/>
                    <a:pt x="975" y="0"/>
                    <a:pt x="975" y="0"/>
                  </a:cubicBezTo>
                  <a:lnTo>
                    <a:pt x="395" y="0"/>
                  </a:lnTo>
                  <a:close/>
                </a:path>
              </a:pathLst>
            </a:custGeom>
            <a:solidFill>
              <a:srgbClr val="CE9D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701" name="Google Shape;8701;p183"/>
            <p:cNvSpPr/>
            <p:nvPr/>
          </p:nvSpPr>
          <p:spPr>
            <a:xfrm>
              <a:off x="6696448" y="4183190"/>
              <a:ext cx="852112" cy="1138614"/>
            </a:xfrm>
            <a:custGeom>
              <a:avLst/>
              <a:gdLst/>
              <a:ahLst/>
              <a:cxnLst/>
              <a:rect l="l" t="t" r="r" b="b"/>
              <a:pathLst>
                <a:path w="975" h="1302" extrusionOk="0">
                  <a:moveTo>
                    <a:pt x="773" y="1106"/>
                  </a:moveTo>
                  <a:cubicBezTo>
                    <a:pt x="752" y="1102"/>
                    <a:pt x="731" y="1096"/>
                    <a:pt x="710" y="1091"/>
                  </a:cubicBezTo>
                  <a:cubicBezTo>
                    <a:pt x="582" y="1056"/>
                    <a:pt x="437" y="978"/>
                    <a:pt x="331" y="889"/>
                  </a:cubicBezTo>
                  <a:cubicBezTo>
                    <a:pt x="220" y="796"/>
                    <a:pt x="160" y="699"/>
                    <a:pt x="160" y="616"/>
                  </a:cubicBezTo>
                  <a:cubicBezTo>
                    <a:pt x="160" y="160"/>
                    <a:pt x="160" y="160"/>
                    <a:pt x="160" y="160"/>
                  </a:cubicBezTo>
                  <a:cubicBezTo>
                    <a:pt x="601" y="160"/>
                    <a:pt x="601" y="160"/>
                    <a:pt x="601" y="160"/>
                  </a:cubicBezTo>
                  <a:cubicBezTo>
                    <a:pt x="601" y="112"/>
                    <a:pt x="601" y="73"/>
                    <a:pt x="601" y="48"/>
                  </a:cubicBezTo>
                  <a:cubicBezTo>
                    <a:pt x="580" y="48"/>
                    <a:pt x="580" y="48"/>
                    <a:pt x="580" y="48"/>
                  </a:cubicBezTo>
                  <a:cubicBezTo>
                    <a:pt x="580" y="0"/>
                    <a:pt x="580" y="0"/>
                    <a:pt x="580" y="0"/>
                  </a:cubicBezTo>
                  <a:cubicBezTo>
                    <a:pt x="0" y="0"/>
                    <a:pt x="0" y="0"/>
                    <a:pt x="0" y="0"/>
                  </a:cubicBezTo>
                  <a:cubicBezTo>
                    <a:pt x="0" y="0"/>
                    <a:pt x="0" y="466"/>
                    <a:pt x="0" y="616"/>
                  </a:cubicBezTo>
                  <a:cubicBezTo>
                    <a:pt x="0" y="909"/>
                    <a:pt x="386" y="1168"/>
                    <a:pt x="667" y="1245"/>
                  </a:cubicBezTo>
                  <a:cubicBezTo>
                    <a:pt x="775" y="1274"/>
                    <a:pt x="883" y="1292"/>
                    <a:pt x="975" y="1302"/>
                  </a:cubicBezTo>
                  <a:cubicBezTo>
                    <a:pt x="905" y="1245"/>
                    <a:pt x="834" y="1180"/>
                    <a:pt x="773" y="1106"/>
                  </a:cubicBezTo>
                  <a:close/>
                </a:path>
              </a:pathLst>
            </a:custGeom>
            <a:solidFill>
              <a:srgbClr val="E7CC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702" name="Google Shape;8702;p183"/>
            <p:cNvSpPr/>
            <p:nvPr/>
          </p:nvSpPr>
          <p:spPr>
            <a:xfrm>
              <a:off x="7935985" y="4115169"/>
              <a:ext cx="725682" cy="110165"/>
            </a:xfrm>
            <a:custGeom>
              <a:avLst/>
              <a:gdLst/>
              <a:ahLst/>
              <a:cxnLst/>
              <a:rect l="l" t="t" r="r" b="b"/>
              <a:pathLst>
                <a:path w="1963" h="298" extrusionOk="0">
                  <a:moveTo>
                    <a:pt x="0" y="298"/>
                  </a:moveTo>
                  <a:lnTo>
                    <a:pt x="1911" y="298"/>
                  </a:lnTo>
                  <a:lnTo>
                    <a:pt x="1963" y="298"/>
                  </a:lnTo>
                  <a:lnTo>
                    <a:pt x="1963" y="0"/>
                  </a:lnTo>
                  <a:lnTo>
                    <a:pt x="1911" y="0"/>
                  </a:lnTo>
                  <a:lnTo>
                    <a:pt x="0" y="0"/>
                  </a:lnTo>
                  <a:lnTo>
                    <a:pt x="0" y="298"/>
                  </a:lnTo>
                  <a:close/>
                </a:path>
              </a:pathLst>
            </a:custGeom>
            <a:solidFill>
              <a:srgbClr val="E9B5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703" name="Google Shape;8703;p183"/>
            <p:cNvSpPr/>
            <p:nvPr/>
          </p:nvSpPr>
          <p:spPr>
            <a:xfrm>
              <a:off x="7203279" y="4115169"/>
              <a:ext cx="732706" cy="110165"/>
            </a:xfrm>
            <a:custGeom>
              <a:avLst/>
              <a:gdLst/>
              <a:ahLst/>
              <a:cxnLst/>
              <a:rect l="l" t="t" r="r" b="b"/>
              <a:pathLst>
                <a:path w="1982" h="298" extrusionOk="0">
                  <a:moveTo>
                    <a:pt x="1982" y="0"/>
                  </a:moveTo>
                  <a:lnTo>
                    <a:pt x="50" y="0"/>
                  </a:lnTo>
                  <a:lnTo>
                    <a:pt x="0" y="0"/>
                  </a:lnTo>
                  <a:lnTo>
                    <a:pt x="0" y="298"/>
                  </a:lnTo>
                  <a:lnTo>
                    <a:pt x="50" y="298"/>
                  </a:lnTo>
                  <a:lnTo>
                    <a:pt x="1982" y="298"/>
                  </a:lnTo>
                  <a:lnTo>
                    <a:pt x="1982" y="0"/>
                  </a:lnTo>
                  <a:close/>
                </a:path>
              </a:pathLst>
            </a:custGeom>
            <a:solidFill>
              <a:srgbClr val="E7CC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704" name="Google Shape;8704;p183"/>
            <p:cNvSpPr/>
            <p:nvPr/>
          </p:nvSpPr>
          <p:spPr>
            <a:xfrm>
              <a:off x="7935985" y="4034579"/>
              <a:ext cx="706458" cy="80590"/>
            </a:xfrm>
            <a:custGeom>
              <a:avLst/>
              <a:gdLst/>
              <a:ahLst/>
              <a:cxnLst/>
              <a:rect l="l" t="t" r="r" b="b"/>
              <a:pathLst>
                <a:path w="808" h="92" extrusionOk="0">
                  <a:moveTo>
                    <a:pt x="768" y="0"/>
                  </a:moveTo>
                  <a:cubicBezTo>
                    <a:pt x="752" y="0"/>
                    <a:pt x="752" y="0"/>
                    <a:pt x="752" y="0"/>
                  </a:cubicBezTo>
                  <a:cubicBezTo>
                    <a:pt x="0" y="0"/>
                    <a:pt x="0" y="0"/>
                    <a:pt x="0" y="0"/>
                  </a:cubicBezTo>
                  <a:cubicBezTo>
                    <a:pt x="0" y="92"/>
                    <a:pt x="0" y="92"/>
                    <a:pt x="0" y="92"/>
                  </a:cubicBezTo>
                  <a:cubicBezTo>
                    <a:pt x="808" y="92"/>
                    <a:pt x="808" y="92"/>
                    <a:pt x="808" y="92"/>
                  </a:cubicBezTo>
                  <a:cubicBezTo>
                    <a:pt x="808" y="40"/>
                    <a:pt x="808" y="40"/>
                    <a:pt x="808" y="40"/>
                  </a:cubicBezTo>
                  <a:cubicBezTo>
                    <a:pt x="808" y="18"/>
                    <a:pt x="790" y="0"/>
                    <a:pt x="768" y="0"/>
                  </a:cubicBezTo>
                  <a:close/>
                </a:path>
              </a:pathLst>
            </a:custGeom>
            <a:solidFill>
              <a:srgbClr val="CE9D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705" name="Google Shape;8705;p183"/>
            <p:cNvSpPr/>
            <p:nvPr/>
          </p:nvSpPr>
          <p:spPr>
            <a:xfrm>
              <a:off x="7221763" y="4034579"/>
              <a:ext cx="714222" cy="80590"/>
            </a:xfrm>
            <a:custGeom>
              <a:avLst/>
              <a:gdLst/>
              <a:ahLst/>
              <a:cxnLst/>
              <a:rect l="l" t="t" r="r" b="b"/>
              <a:pathLst>
                <a:path w="817" h="92" extrusionOk="0">
                  <a:moveTo>
                    <a:pt x="57" y="0"/>
                  </a:moveTo>
                  <a:cubicBezTo>
                    <a:pt x="40" y="0"/>
                    <a:pt x="40" y="0"/>
                    <a:pt x="40" y="0"/>
                  </a:cubicBezTo>
                  <a:cubicBezTo>
                    <a:pt x="18" y="0"/>
                    <a:pt x="0" y="18"/>
                    <a:pt x="0" y="40"/>
                  </a:cubicBezTo>
                  <a:cubicBezTo>
                    <a:pt x="0" y="92"/>
                    <a:pt x="0" y="92"/>
                    <a:pt x="0" y="92"/>
                  </a:cubicBezTo>
                  <a:cubicBezTo>
                    <a:pt x="817" y="92"/>
                    <a:pt x="817" y="92"/>
                    <a:pt x="817" y="92"/>
                  </a:cubicBezTo>
                  <a:cubicBezTo>
                    <a:pt x="817" y="0"/>
                    <a:pt x="817" y="0"/>
                    <a:pt x="817" y="0"/>
                  </a:cubicBezTo>
                  <a:lnTo>
                    <a:pt x="57" y="0"/>
                  </a:lnTo>
                  <a:close/>
                </a:path>
              </a:pathLst>
            </a:custGeom>
            <a:solidFill>
              <a:srgbClr val="E9B5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8706" name="Google Shape;8706;p183"/>
          <p:cNvGrpSpPr/>
          <p:nvPr/>
        </p:nvGrpSpPr>
        <p:grpSpPr>
          <a:xfrm>
            <a:off x="2485012" y="5510911"/>
            <a:ext cx="1596684" cy="886953"/>
            <a:chOff x="2510412" y="5080609"/>
            <a:chExt cx="1596684" cy="886953"/>
          </a:xfrm>
        </p:grpSpPr>
        <p:sp>
          <p:nvSpPr>
            <p:cNvPr id="8707" name="Google Shape;8707;p183"/>
            <p:cNvSpPr txBox="1"/>
            <p:nvPr/>
          </p:nvSpPr>
          <p:spPr>
            <a:xfrm>
              <a:off x="2712671" y="5080609"/>
              <a:ext cx="1192168" cy="318924"/>
            </a:xfrm>
            <a:prstGeom prst="rect">
              <a:avLst/>
            </a:prstGeom>
            <a:noFill/>
            <a:ln>
              <a:noFill/>
            </a:ln>
          </p:spPr>
          <p:txBody>
            <a:bodyPr spcFirstLastPara="1" wrap="square" lIns="72000" tIns="36000" rIns="72000" bIns="36000" anchor="b"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Leaderships</a:t>
              </a:r>
              <a:endParaRPr sz="1600" b="1">
                <a:solidFill>
                  <a:schemeClr val="dk1"/>
                </a:solidFill>
                <a:latin typeface="Lato"/>
                <a:ea typeface="Lato"/>
                <a:cs typeface="Lato"/>
                <a:sym typeface="Lato"/>
              </a:endParaRPr>
            </a:p>
          </p:txBody>
        </p:sp>
        <p:sp>
          <p:nvSpPr>
            <p:cNvPr id="8708" name="Google Shape;8708;p183"/>
            <p:cNvSpPr txBox="1"/>
            <p:nvPr/>
          </p:nvSpPr>
          <p:spPr>
            <a:xfrm>
              <a:off x="2510412" y="5340861"/>
              <a:ext cx="1596684" cy="626701"/>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It would be better to put some details for this stuff.</a:t>
              </a:r>
              <a:endParaRPr/>
            </a:p>
          </p:txBody>
        </p:sp>
      </p:grpSp>
      <p:grpSp>
        <p:nvGrpSpPr>
          <p:cNvPr id="8709" name="Google Shape;8709;p183"/>
          <p:cNvGrpSpPr/>
          <p:nvPr/>
        </p:nvGrpSpPr>
        <p:grpSpPr>
          <a:xfrm>
            <a:off x="4492826" y="4726436"/>
            <a:ext cx="1596684" cy="886953"/>
            <a:chOff x="4564055" y="4240766"/>
            <a:chExt cx="1596684" cy="886953"/>
          </a:xfrm>
        </p:grpSpPr>
        <p:sp>
          <p:nvSpPr>
            <p:cNvPr id="8710" name="Google Shape;8710;p183"/>
            <p:cNvSpPr txBox="1"/>
            <p:nvPr/>
          </p:nvSpPr>
          <p:spPr>
            <a:xfrm>
              <a:off x="4764361" y="4240766"/>
              <a:ext cx="1196078" cy="318924"/>
            </a:xfrm>
            <a:prstGeom prst="rect">
              <a:avLst/>
            </a:prstGeom>
            <a:noFill/>
            <a:ln>
              <a:noFill/>
            </a:ln>
          </p:spPr>
          <p:txBody>
            <a:bodyPr spcFirstLastPara="1" wrap="square" lIns="72000" tIns="36000" rIns="72000" bIns="36000" anchor="b"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Connection</a:t>
              </a:r>
              <a:endParaRPr sz="1600" b="1">
                <a:solidFill>
                  <a:schemeClr val="dk1"/>
                </a:solidFill>
                <a:latin typeface="Lato"/>
                <a:ea typeface="Lato"/>
                <a:cs typeface="Lato"/>
                <a:sym typeface="Lato"/>
              </a:endParaRPr>
            </a:p>
          </p:txBody>
        </p:sp>
        <p:sp>
          <p:nvSpPr>
            <p:cNvPr id="8711" name="Google Shape;8711;p183"/>
            <p:cNvSpPr txBox="1"/>
            <p:nvPr/>
          </p:nvSpPr>
          <p:spPr>
            <a:xfrm>
              <a:off x="4564055" y="4501018"/>
              <a:ext cx="1596684" cy="626701"/>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It would be better to put some details for this stuff.</a:t>
              </a:r>
              <a:endParaRPr/>
            </a:p>
          </p:txBody>
        </p:sp>
      </p:grpSp>
      <p:grpSp>
        <p:nvGrpSpPr>
          <p:cNvPr id="8712" name="Google Shape;8712;p183"/>
          <p:cNvGrpSpPr/>
          <p:nvPr/>
        </p:nvGrpSpPr>
        <p:grpSpPr>
          <a:xfrm>
            <a:off x="6500640" y="3941960"/>
            <a:ext cx="1596684" cy="886953"/>
            <a:chOff x="6624239" y="3604027"/>
            <a:chExt cx="1596684" cy="886953"/>
          </a:xfrm>
        </p:grpSpPr>
        <p:sp>
          <p:nvSpPr>
            <p:cNvPr id="8713" name="Google Shape;8713;p183"/>
            <p:cNvSpPr txBox="1"/>
            <p:nvPr/>
          </p:nvSpPr>
          <p:spPr>
            <a:xfrm>
              <a:off x="6729388" y="3604027"/>
              <a:ext cx="1386388" cy="318924"/>
            </a:xfrm>
            <a:prstGeom prst="rect">
              <a:avLst/>
            </a:prstGeom>
            <a:noFill/>
            <a:ln>
              <a:noFill/>
            </a:ln>
          </p:spPr>
          <p:txBody>
            <a:bodyPr spcFirstLastPara="1" wrap="square" lIns="72000" tIns="36000" rIns="72000" bIns="36000" anchor="b"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Collaboration</a:t>
              </a:r>
              <a:endParaRPr sz="1600" b="1">
                <a:solidFill>
                  <a:schemeClr val="dk1"/>
                </a:solidFill>
                <a:latin typeface="Lato"/>
                <a:ea typeface="Lato"/>
                <a:cs typeface="Lato"/>
                <a:sym typeface="Lato"/>
              </a:endParaRPr>
            </a:p>
          </p:txBody>
        </p:sp>
        <p:sp>
          <p:nvSpPr>
            <p:cNvPr id="8714" name="Google Shape;8714;p183"/>
            <p:cNvSpPr txBox="1"/>
            <p:nvPr/>
          </p:nvSpPr>
          <p:spPr>
            <a:xfrm>
              <a:off x="6624239" y="3864279"/>
              <a:ext cx="1596684" cy="626701"/>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It would be better to put some details for this stuff.</a:t>
              </a:r>
              <a:endParaRPr/>
            </a:p>
          </p:txBody>
        </p:sp>
      </p:grpSp>
      <p:grpSp>
        <p:nvGrpSpPr>
          <p:cNvPr id="8715" name="Google Shape;8715;p183"/>
          <p:cNvGrpSpPr/>
          <p:nvPr/>
        </p:nvGrpSpPr>
        <p:grpSpPr>
          <a:xfrm>
            <a:off x="8508454" y="3157484"/>
            <a:ext cx="1596684" cy="886953"/>
            <a:chOff x="8486925" y="2844808"/>
            <a:chExt cx="1596684" cy="886953"/>
          </a:xfrm>
        </p:grpSpPr>
        <p:sp>
          <p:nvSpPr>
            <p:cNvPr id="8716" name="Google Shape;8716;p183"/>
            <p:cNvSpPr txBox="1"/>
            <p:nvPr/>
          </p:nvSpPr>
          <p:spPr>
            <a:xfrm>
              <a:off x="8490861" y="2844808"/>
              <a:ext cx="1588815" cy="318924"/>
            </a:xfrm>
            <a:prstGeom prst="rect">
              <a:avLst/>
            </a:prstGeom>
            <a:noFill/>
            <a:ln>
              <a:noFill/>
            </a:ln>
          </p:spPr>
          <p:txBody>
            <a:bodyPr spcFirstLastPara="1" wrap="square" lIns="72000" tIns="36000" rIns="72000" bIns="36000" anchor="b"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Communication</a:t>
              </a:r>
              <a:endParaRPr sz="1600" b="1">
                <a:solidFill>
                  <a:schemeClr val="dk1"/>
                </a:solidFill>
                <a:latin typeface="Lato"/>
                <a:ea typeface="Lato"/>
                <a:cs typeface="Lato"/>
                <a:sym typeface="Lato"/>
              </a:endParaRPr>
            </a:p>
          </p:txBody>
        </p:sp>
        <p:sp>
          <p:nvSpPr>
            <p:cNvPr id="8717" name="Google Shape;8717;p183"/>
            <p:cNvSpPr txBox="1"/>
            <p:nvPr/>
          </p:nvSpPr>
          <p:spPr>
            <a:xfrm>
              <a:off x="8486925" y="3105060"/>
              <a:ext cx="1596684" cy="626701"/>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It would be better to put some details for this stuff.</a:t>
              </a:r>
              <a:endParaRPr/>
            </a:p>
          </p:txBody>
        </p:sp>
      </p:grpSp>
      <p:grpSp>
        <p:nvGrpSpPr>
          <p:cNvPr id="8718" name="Google Shape;8718;p183"/>
          <p:cNvGrpSpPr/>
          <p:nvPr/>
        </p:nvGrpSpPr>
        <p:grpSpPr>
          <a:xfrm>
            <a:off x="10516268" y="2373008"/>
            <a:ext cx="1596684" cy="886953"/>
            <a:chOff x="10516268" y="2095106"/>
            <a:chExt cx="1596684" cy="886953"/>
          </a:xfrm>
        </p:grpSpPr>
        <p:sp>
          <p:nvSpPr>
            <p:cNvPr id="8719" name="Google Shape;8719;p183"/>
            <p:cNvSpPr txBox="1"/>
            <p:nvPr/>
          </p:nvSpPr>
          <p:spPr>
            <a:xfrm>
              <a:off x="10880528" y="2095106"/>
              <a:ext cx="868168" cy="318924"/>
            </a:xfrm>
            <a:prstGeom prst="rect">
              <a:avLst/>
            </a:prstGeom>
            <a:noFill/>
            <a:ln>
              <a:noFill/>
            </a:ln>
          </p:spPr>
          <p:txBody>
            <a:bodyPr spcFirstLastPara="1" wrap="square" lIns="72000" tIns="36000" rIns="72000" bIns="36000" anchor="b"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Achieve</a:t>
              </a:r>
              <a:endParaRPr sz="1600" b="1">
                <a:solidFill>
                  <a:schemeClr val="dk1"/>
                </a:solidFill>
                <a:latin typeface="Lato"/>
                <a:ea typeface="Lato"/>
                <a:cs typeface="Lato"/>
                <a:sym typeface="Lato"/>
              </a:endParaRPr>
            </a:p>
          </p:txBody>
        </p:sp>
        <p:sp>
          <p:nvSpPr>
            <p:cNvPr id="8720" name="Google Shape;8720;p183"/>
            <p:cNvSpPr txBox="1"/>
            <p:nvPr/>
          </p:nvSpPr>
          <p:spPr>
            <a:xfrm>
              <a:off x="10516268" y="2355358"/>
              <a:ext cx="1596684" cy="626701"/>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It would be better to put some details for this stuff.</a:t>
              </a:r>
              <a:endParaRPr/>
            </a:p>
          </p:txBody>
        </p:sp>
      </p:grpSp>
      <p:sp>
        <p:nvSpPr>
          <p:cNvPr id="8721" name="Google Shape;8721;p183"/>
          <p:cNvSpPr/>
          <p:nvPr/>
        </p:nvSpPr>
        <p:spPr>
          <a:xfrm>
            <a:off x="2900977" y="4218171"/>
            <a:ext cx="681318" cy="68131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8722" name="Google Shape;8722;p183"/>
          <p:cNvSpPr/>
          <p:nvPr/>
        </p:nvSpPr>
        <p:spPr>
          <a:xfrm>
            <a:off x="4893114" y="3448290"/>
            <a:ext cx="681318" cy="681318"/>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8723" name="Google Shape;8723;p183"/>
          <p:cNvSpPr/>
          <p:nvPr/>
        </p:nvSpPr>
        <p:spPr>
          <a:xfrm>
            <a:off x="6885251" y="2678409"/>
            <a:ext cx="681318" cy="68131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8724" name="Google Shape;8724;p183"/>
          <p:cNvSpPr/>
          <p:nvPr/>
        </p:nvSpPr>
        <p:spPr>
          <a:xfrm>
            <a:off x="8877388" y="1908528"/>
            <a:ext cx="681318" cy="6813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8725" name="Google Shape;8725;p183"/>
          <p:cNvSpPr/>
          <p:nvPr/>
        </p:nvSpPr>
        <p:spPr>
          <a:xfrm>
            <a:off x="3072076" y="4344720"/>
            <a:ext cx="339121" cy="428220"/>
          </a:xfrm>
          <a:custGeom>
            <a:avLst/>
            <a:gdLst/>
            <a:ahLst/>
            <a:cxnLst/>
            <a:rect l="l" t="t" r="r" b="b"/>
            <a:pathLst>
              <a:path w="158" h="199" extrusionOk="0">
                <a:moveTo>
                  <a:pt x="110" y="184"/>
                </a:moveTo>
                <a:cubicBezTo>
                  <a:pt x="115" y="199"/>
                  <a:pt x="115" y="199"/>
                  <a:pt x="115" y="199"/>
                </a:cubicBezTo>
                <a:cubicBezTo>
                  <a:pt x="37" y="199"/>
                  <a:pt x="37" y="199"/>
                  <a:pt x="37" y="199"/>
                </a:cubicBezTo>
                <a:cubicBezTo>
                  <a:pt x="32" y="184"/>
                  <a:pt x="32" y="184"/>
                  <a:pt x="32" y="184"/>
                </a:cubicBezTo>
                <a:cubicBezTo>
                  <a:pt x="41" y="184"/>
                  <a:pt x="41" y="184"/>
                  <a:pt x="41" y="184"/>
                </a:cubicBezTo>
                <a:cubicBezTo>
                  <a:pt x="36" y="173"/>
                  <a:pt x="36" y="173"/>
                  <a:pt x="36" y="173"/>
                </a:cubicBezTo>
                <a:cubicBezTo>
                  <a:pt x="62" y="173"/>
                  <a:pt x="62" y="173"/>
                  <a:pt x="62" y="173"/>
                </a:cubicBezTo>
                <a:cubicBezTo>
                  <a:pt x="7" y="18"/>
                  <a:pt x="7" y="18"/>
                  <a:pt x="7" y="18"/>
                </a:cubicBezTo>
                <a:cubicBezTo>
                  <a:pt x="3" y="17"/>
                  <a:pt x="0" y="13"/>
                  <a:pt x="0" y="9"/>
                </a:cubicBezTo>
                <a:cubicBezTo>
                  <a:pt x="0" y="4"/>
                  <a:pt x="4" y="0"/>
                  <a:pt x="9" y="0"/>
                </a:cubicBezTo>
                <a:cubicBezTo>
                  <a:pt x="14" y="0"/>
                  <a:pt x="18" y="4"/>
                  <a:pt x="18" y="9"/>
                </a:cubicBezTo>
                <a:cubicBezTo>
                  <a:pt x="18" y="11"/>
                  <a:pt x="17" y="14"/>
                  <a:pt x="15" y="15"/>
                </a:cubicBezTo>
                <a:cubicBezTo>
                  <a:pt x="71" y="173"/>
                  <a:pt x="71" y="173"/>
                  <a:pt x="71" y="173"/>
                </a:cubicBezTo>
                <a:cubicBezTo>
                  <a:pt x="97" y="173"/>
                  <a:pt x="97" y="173"/>
                  <a:pt x="97" y="173"/>
                </a:cubicBezTo>
                <a:cubicBezTo>
                  <a:pt x="101" y="184"/>
                  <a:pt x="101" y="184"/>
                  <a:pt x="101" y="184"/>
                </a:cubicBezTo>
                <a:lnTo>
                  <a:pt x="110" y="184"/>
                </a:lnTo>
                <a:close/>
                <a:moveTo>
                  <a:pt x="75" y="73"/>
                </a:moveTo>
                <a:cubicBezTo>
                  <a:pt x="58" y="27"/>
                  <a:pt x="58" y="27"/>
                  <a:pt x="58" y="27"/>
                </a:cubicBezTo>
                <a:cubicBezTo>
                  <a:pt x="72" y="19"/>
                  <a:pt x="72" y="19"/>
                  <a:pt x="72" y="19"/>
                </a:cubicBezTo>
                <a:cubicBezTo>
                  <a:pt x="20" y="19"/>
                  <a:pt x="20" y="19"/>
                  <a:pt x="20" y="19"/>
                </a:cubicBezTo>
                <a:cubicBezTo>
                  <a:pt x="39" y="73"/>
                  <a:pt x="39" y="73"/>
                  <a:pt x="39" y="73"/>
                </a:cubicBezTo>
                <a:lnTo>
                  <a:pt x="75" y="73"/>
                </a:lnTo>
                <a:close/>
                <a:moveTo>
                  <a:pt x="66" y="33"/>
                </a:moveTo>
                <a:cubicBezTo>
                  <a:pt x="85" y="87"/>
                  <a:pt x="85" y="87"/>
                  <a:pt x="85" y="87"/>
                </a:cubicBezTo>
                <a:cubicBezTo>
                  <a:pt x="158" y="87"/>
                  <a:pt x="158" y="87"/>
                  <a:pt x="158" y="87"/>
                </a:cubicBezTo>
                <a:cubicBezTo>
                  <a:pt x="124" y="60"/>
                  <a:pt x="124" y="60"/>
                  <a:pt x="124" y="60"/>
                </a:cubicBezTo>
                <a:cubicBezTo>
                  <a:pt x="139" y="33"/>
                  <a:pt x="139" y="33"/>
                  <a:pt x="139" y="33"/>
                </a:cubicBezTo>
                <a:lnTo>
                  <a:pt x="66" y="33"/>
                </a:lnTo>
                <a:close/>
                <a:moveTo>
                  <a:pt x="84" y="28"/>
                </a:moveTo>
                <a:cubicBezTo>
                  <a:pt x="81" y="19"/>
                  <a:pt x="81" y="19"/>
                  <a:pt x="81" y="19"/>
                </a:cubicBezTo>
                <a:cubicBezTo>
                  <a:pt x="66" y="28"/>
                  <a:pt x="66" y="28"/>
                  <a:pt x="66" y="28"/>
                </a:cubicBezTo>
                <a:lnTo>
                  <a:pt x="84"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726" name="Google Shape;8726;p183"/>
          <p:cNvSpPr/>
          <p:nvPr/>
        </p:nvSpPr>
        <p:spPr>
          <a:xfrm>
            <a:off x="5039561" y="3619813"/>
            <a:ext cx="361536" cy="327285"/>
          </a:xfrm>
          <a:custGeom>
            <a:avLst/>
            <a:gdLst/>
            <a:ahLst/>
            <a:cxnLst/>
            <a:rect l="l" t="t" r="r" b="b"/>
            <a:pathLst>
              <a:path w="161" h="145" extrusionOk="0">
                <a:moveTo>
                  <a:pt x="161" y="27"/>
                </a:moveTo>
                <a:cubicBezTo>
                  <a:pt x="161" y="39"/>
                  <a:pt x="151" y="49"/>
                  <a:pt x="139" y="49"/>
                </a:cubicBezTo>
                <a:cubicBezTo>
                  <a:pt x="133" y="49"/>
                  <a:pt x="127" y="46"/>
                  <a:pt x="123" y="42"/>
                </a:cubicBezTo>
                <a:cubicBezTo>
                  <a:pt x="123" y="42"/>
                  <a:pt x="123" y="42"/>
                  <a:pt x="93" y="62"/>
                </a:cubicBezTo>
                <a:cubicBezTo>
                  <a:pt x="93" y="64"/>
                  <a:pt x="94" y="66"/>
                  <a:pt x="94" y="68"/>
                </a:cubicBezTo>
                <a:cubicBezTo>
                  <a:pt x="94" y="71"/>
                  <a:pt x="93" y="73"/>
                  <a:pt x="92" y="75"/>
                </a:cubicBezTo>
                <a:cubicBezTo>
                  <a:pt x="92" y="75"/>
                  <a:pt x="92" y="75"/>
                  <a:pt x="123" y="106"/>
                </a:cubicBezTo>
                <a:cubicBezTo>
                  <a:pt x="125" y="104"/>
                  <a:pt x="129" y="103"/>
                  <a:pt x="132" y="103"/>
                </a:cubicBezTo>
                <a:cubicBezTo>
                  <a:pt x="141" y="103"/>
                  <a:pt x="149" y="110"/>
                  <a:pt x="149" y="120"/>
                </a:cubicBezTo>
                <a:cubicBezTo>
                  <a:pt x="149" y="129"/>
                  <a:pt x="141" y="136"/>
                  <a:pt x="132" y="136"/>
                </a:cubicBezTo>
                <a:cubicBezTo>
                  <a:pt x="123" y="136"/>
                  <a:pt x="116" y="129"/>
                  <a:pt x="116" y="120"/>
                </a:cubicBezTo>
                <a:cubicBezTo>
                  <a:pt x="116" y="116"/>
                  <a:pt x="117" y="113"/>
                  <a:pt x="119" y="110"/>
                </a:cubicBezTo>
                <a:cubicBezTo>
                  <a:pt x="119" y="110"/>
                  <a:pt x="119" y="110"/>
                  <a:pt x="88" y="79"/>
                </a:cubicBezTo>
                <a:cubicBezTo>
                  <a:pt x="86" y="81"/>
                  <a:pt x="83" y="81"/>
                  <a:pt x="80" y="81"/>
                </a:cubicBezTo>
                <a:cubicBezTo>
                  <a:pt x="79" y="81"/>
                  <a:pt x="77" y="81"/>
                  <a:pt x="75" y="81"/>
                </a:cubicBezTo>
                <a:cubicBezTo>
                  <a:pt x="75" y="81"/>
                  <a:pt x="75" y="81"/>
                  <a:pt x="52" y="115"/>
                </a:cubicBezTo>
                <a:cubicBezTo>
                  <a:pt x="56" y="118"/>
                  <a:pt x="58" y="123"/>
                  <a:pt x="58" y="127"/>
                </a:cubicBezTo>
                <a:cubicBezTo>
                  <a:pt x="58" y="137"/>
                  <a:pt x="50" y="145"/>
                  <a:pt x="41" y="145"/>
                </a:cubicBezTo>
                <a:cubicBezTo>
                  <a:pt x="31" y="145"/>
                  <a:pt x="24" y="137"/>
                  <a:pt x="24" y="127"/>
                </a:cubicBezTo>
                <a:cubicBezTo>
                  <a:pt x="24" y="118"/>
                  <a:pt x="31" y="110"/>
                  <a:pt x="41" y="110"/>
                </a:cubicBezTo>
                <a:cubicBezTo>
                  <a:pt x="43" y="110"/>
                  <a:pt x="46" y="111"/>
                  <a:pt x="48" y="112"/>
                </a:cubicBezTo>
                <a:cubicBezTo>
                  <a:pt x="48" y="112"/>
                  <a:pt x="48" y="112"/>
                  <a:pt x="71" y="78"/>
                </a:cubicBezTo>
                <a:cubicBezTo>
                  <a:pt x="69" y="76"/>
                  <a:pt x="68" y="74"/>
                  <a:pt x="67" y="72"/>
                </a:cubicBezTo>
                <a:cubicBezTo>
                  <a:pt x="67" y="72"/>
                  <a:pt x="67" y="72"/>
                  <a:pt x="30" y="76"/>
                </a:cubicBezTo>
                <a:cubicBezTo>
                  <a:pt x="30" y="84"/>
                  <a:pt x="23" y="90"/>
                  <a:pt x="16" y="90"/>
                </a:cubicBezTo>
                <a:cubicBezTo>
                  <a:pt x="7" y="90"/>
                  <a:pt x="0" y="83"/>
                  <a:pt x="0" y="75"/>
                </a:cubicBezTo>
                <a:cubicBezTo>
                  <a:pt x="0" y="66"/>
                  <a:pt x="7" y="60"/>
                  <a:pt x="16" y="60"/>
                </a:cubicBezTo>
                <a:cubicBezTo>
                  <a:pt x="22" y="60"/>
                  <a:pt x="28" y="64"/>
                  <a:pt x="30" y="71"/>
                </a:cubicBezTo>
                <a:cubicBezTo>
                  <a:pt x="30" y="71"/>
                  <a:pt x="30" y="71"/>
                  <a:pt x="67" y="66"/>
                </a:cubicBezTo>
                <a:cubicBezTo>
                  <a:pt x="67" y="63"/>
                  <a:pt x="69" y="60"/>
                  <a:pt x="72" y="58"/>
                </a:cubicBezTo>
                <a:cubicBezTo>
                  <a:pt x="72" y="58"/>
                  <a:pt x="72" y="58"/>
                  <a:pt x="54" y="26"/>
                </a:cubicBezTo>
                <a:cubicBezTo>
                  <a:pt x="52" y="26"/>
                  <a:pt x="51" y="27"/>
                  <a:pt x="49" y="27"/>
                </a:cubicBezTo>
                <a:cubicBezTo>
                  <a:pt x="42" y="27"/>
                  <a:pt x="36" y="20"/>
                  <a:pt x="36" y="13"/>
                </a:cubicBezTo>
                <a:cubicBezTo>
                  <a:pt x="36" y="5"/>
                  <a:pt x="42" y="0"/>
                  <a:pt x="49" y="0"/>
                </a:cubicBezTo>
                <a:cubicBezTo>
                  <a:pt x="57" y="0"/>
                  <a:pt x="63" y="5"/>
                  <a:pt x="63" y="13"/>
                </a:cubicBezTo>
                <a:cubicBezTo>
                  <a:pt x="63" y="17"/>
                  <a:pt x="61" y="21"/>
                  <a:pt x="58" y="23"/>
                </a:cubicBezTo>
                <a:cubicBezTo>
                  <a:pt x="58" y="23"/>
                  <a:pt x="58" y="23"/>
                  <a:pt x="76" y="55"/>
                </a:cubicBezTo>
                <a:cubicBezTo>
                  <a:pt x="77" y="55"/>
                  <a:pt x="79" y="55"/>
                  <a:pt x="80" y="55"/>
                </a:cubicBezTo>
                <a:cubicBezTo>
                  <a:pt x="84" y="55"/>
                  <a:pt x="87" y="56"/>
                  <a:pt x="90" y="58"/>
                </a:cubicBezTo>
                <a:cubicBezTo>
                  <a:pt x="90" y="58"/>
                  <a:pt x="90" y="58"/>
                  <a:pt x="120" y="37"/>
                </a:cubicBezTo>
                <a:cubicBezTo>
                  <a:pt x="118" y="34"/>
                  <a:pt x="117" y="30"/>
                  <a:pt x="117" y="27"/>
                </a:cubicBezTo>
                <a:cubicBezTo>
                  <a:pt x="117" y="14"/>
                  <a:pt x="127" y="4"/>
                  <a:pt x="139" y="4"/>
                </a:cubicBezTo>
                <a:cubicBezTo>
                  <a:pt x="151" y="4"/>
                  <a:pt x="161" y="14"/>
                  <a:pt x="161" y="2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727" name="Google Shape;8727;p183"/>
          <p:cNvSpPr/>
          <p:nvPr/>
        </p:nvSpPr>
        <p:spPr>
          <a:xfrm>
            <a:off x="7011801" y="2819051"/>
            <a:ext cx="428219" cy="400035"/>
          </a:xfrm>
          <a:custGeom>
            <a:avLst/>
            <a:gdLst/>
            <a:ahLst/>
            <a:cxnLst/>
            <a:rect l="l" t="t" r="r" b="b"/>
            <a:pathLst>
              <a:path w="199" h="186" extrusionOk="0">
                <a:moveTo>
                  <a:pt x="27" y="88"/>
                </a:moveTo>
                <a:cubicBezTo>
                  <a:pt x="25" y="87"/>
                  <a:pt x="23" y="86"/>
                  <a:pt x="22" y="84"/>
                </a:cubicBezTo>
                <a:cubicBezTo>
                  <a:pt x="20" y="82"/>
                  <a:pt x="18" y="80"/>
                  <a:pt x="17" y="78"/>
                </a:cubicBezTo>
                <a:cubicBezTo>
                  <a:pt x="15" y="75"/>
                  <a:pt x="13" y="72"/>
                  <a:pt x="10" y="69"/>
                </a:cubicBezTo>
                <a:cubicBezTo>
                  <a:pt x="0" y="60"/>
                  <a:pt x="0" y="60"/>
                  <a:pt x="0" y="60"/>
                </a:cubicBezTo>
                <a:cubicBezTo>
                  <a:pt x="60" y="0"/>
                  <a:pt x="60" y="0"/>
                  <a:pt x="60" y="0"/>
                </a:cubicBezTo>
                <a:cubicBezTo>
                  <a:pt x="88" y="27"/>
                  <a:pt x="88" y="27"/>
                  <a:pt x="88" y="27"/>
                </a:cubicBezTo>
                <a:cubicBezTo>
                  <a:pt x="84" y="29"/>
                  <a:pt x="77" y="33"/>
                  <a:pt x="71" y="37"/>
                </a:cubicBezTo>
                <a:cubicBezTo>
                  <a:pt x="54" y="48"/>
                  <a:pt x="53" y="50"/>
                  <a:pt x="53" y="53"/>
                </a:cubicBezTo>
                <a:cubicBezTo>
                  <a:pt x="52" y="56"/>
                  <a:pt x="45" y="74"/>
                  <a:pt x="38" y="82"/>
                </a:cubicBezTo>
                <a:cubicBezTo>
                  <a:pt x="36" y="86"/>
                  <a:pt x="35" y="90"/>
                  <a:pt x="37" y="93"/>
                </a:cubicBezTo>
                <a:cubicBezTo>
                  <a:pt x="39" y="97"/>
                  <a:pt x="44" y="100"/>
                  <a:pt x="49" y="101"/>
                </a:cubicBezTo>
                <a:cubicBezTo>
                  <a:pt x="49" y="101"/>
                  <a:pt x="48" y="102"/>
                  <a:pt x="47" y="103"/>
                </a:cubicBezTo>
                <a:cubicBezTo>
                  <a:pt x="39" y="111"/>
                  <a:pt x="39" y="111"/>
                  <a:pt x="39" y="111"/>
                </a:cubicBezTo>
                <a:cubicBezTo>
                  <a:pt x="37" y="108"/>
                  <a:pt x="36" y="104"/>
                  <a:pt x="35" y="100"/>
                </a:cubicBezTo>
                <a:cubicBezTo>
                  <a:pt x="34" y="97"/>
                  <a:pt x="33" y="93"/>
                  <a:pt x="32" y="92"/>
                </a:cubicBezTo>
                <a:cubicBezTo>
                  <a:pt x="31" y="90"/>
                  <a:pt x="29" y="89"/>
                  <a:pt x="27" y="88"/>
                </a:cubicBezTo>
                <a:moveTo>
                  <a:pt x="128" y="82"/>
                </a:moveTo>
                <a:cubicBezTo>
                  <a:pt x="106" y="90"/>
                  <a:pt x="88" y="86"/>
                  <a:pt x="83" y="83"/>
                </a:cubicBezTo>
                <a:cubicBezTo>
                  <a:pt x="80" y="87"/>
                  <a:pt x="75" y="92"/>
                  <a:pt x="68" y="97"/>
                </a:cubicBezTo>
                <a:cubicBezTo>
                  <a:pt x="67" y="97"/>
                  <a:pt x="67" y="98"/>
                  <a:pt x="66" y="98"/>
                </a:cubicBezTo>
                <a:cubicBezTo>
                  <a:pt x="68" y="99"/>
                  <a:pt x="69" y="100"/>
                  <a:pt x="71" y="101"/>
                </a:cubicBezTo>
                <a:cubicBezTo>
                  <a:pt x="75" y="105"/>
                  <a:pt x="75" y="111"/>
                  <a:pt x="74" y="116"/>
                </a:cubicBezTo>
                <a:cubicBezTo>
                  <a:pt x="76" y="117"/>
                  <a:pt x="79" y="118"/>
                  <a:pt x="81" y="120"/>
                </a:cubicBezTo>
                <a:cubicBezTo>
                  <a:pt x="82" y="122"/>
                  <a:pt x="84" y="124"/>
                  <a:pt x="84" y="127"/>
                </a:cubicBezTo>
                <a:cubicBezTo>
                  <a:pt x="90" y="125"/>
                  <a:pt x="96" y="126"/>
                  <a:pt x="100" y="130"/>
                </a:cubicBezTo>
                <a:cubicBezTo>
                  <a:pt x="102" y="132"/>
                  <a:pt x="103" y="134"/>
                  <a:pt x="103" y="137"/>
                </a:cubicBezTo>
                <a:cubicBezTo>
                  <a:pt x="109" y="135"/>
                  <a:pt x="115" y="136"/>
                  <a:pt x="119" y="140"/>
                </a:cubicBezTo>
                <a:cubicBezTo>
                  <a:pt x="125" y="146"/>
                  <a:pt x="124" y="156"/>
                  <a:pt x="117" y="163"/>
                </a:cubicBezTo>
                <a:cubicBezTo>
                  <a:pt x="103" y="178"/>
                  <a:pt x="103" y="178"/>
                  <a:pt x="103" y="178"/>
                </a:cubicBezTo>
                <a:cubicBezTo>
                  <a:pt x="108" y="183"/>
                  <a:pt x="116" y="184"/>
                  <a:pt x="121" y="179"/>
                </a:cubicBezTo>
                <a:cubicBezTo>
                  <a:pt x="123" y="177"/>
                  <a:pt x="124" y="173"/>
                  <a:pt x="124" y="170"/>
                </a:cubicBezTo>
                <a:cubicBezTo>
                  <a:pt x="129" y="173"/>
                  <a:pt x="136" y="173"/>
                  <a:pt x="140" y="169"/>
                </a:cubicBezTo>
                <a:cubicBezTo>
                  <a:pt x="143" y="167"/>
                  <a:pt x="143" y="163"/>
                  <a:pt x="143" y="160"/>
                </a:cubicBezTo>
                <a:cubicBezTo>
                  <a:pt x="148" y="163"/>
                  <a:pt x="155" y="163"/>
                  <a:pt x="159" y="159"/>
                </a:cubicBezTo>
                <a:cubicBezTo>
                  <a:pt x="163" y="155"/>
                  <a:pt x="163" y="149"/>
                  <a:pt x="159" y="143"/>
                </a:cubicBezTo>
                <a:cubicBezTo>
                  <a:pt x="163" y="144"/>
                  <a:pt x="167" y="143"/>
                  <a:pt x="169" y="140"/>
                </a:cubicBezTo>
                <a:cubicBezTo>
                  <a:pt x="174" y="136"/>
                  <a:pt x="174" y="128"/>
                  <a:pt x="168" y="122"/>
                </a:cubicBezTo>
                <a:lnTo>
                  <a:pt x="128" y="82"/>
                </a:lnTo>
                <a:close/>
                <a:moveTo>
                  <a:pt x="116" y="143"/>
                </a:moveTo>
                <a:cubicBezTo>
                  <a:pt x="112" y="139"/>
                  <a:pt x="104" y="140"/>
                  <a:pt x="99" y="145"/>
                </a:cubicBezTo>
                <a:cubicBezTo>
                  <a:pt x="94" y="150"/>
                  <a:pt x="94" y="150"/>
                  <a:pt x="94" y="150"/>
                </a:cubicBezTo>
                <a:cubicBezTo>
                  <a:pt x="99" y="145"/>
                  <a:pt x="100" y="137"/>
                  <a:pt x="96" y="133"/>
                </a:cubicBezTo>
                <a:cubicBezTo>
                  <a:pt x="92" y="129"/>
                  <a:pt x="85" y="130"/>
                  <a:pt x="80" y="135"/>
                </a:cubicBezTo>
                <a:cubicBezTo>
                  <a:pt x="75" y="140"/>
                  <a:pt x="75" y="140"/>
                  <a:pt x="75" y="140"/>
                </a:cubicBezTo>
                <a:cubicBezTo>
                  <a:pt x="80" y="135"/>
                  <a:pt x="81" y="127"/>
                  <a:pt x="77" y="123"/>
                </a:cubicBezTo>
                <a:cubicBezTo>
                  <a:pt x="73" y="119"/>
                  <a:pt x="66" y="120"/>
                  <a:pt x="61" y="125"/>
                </a:cubicBezTo>
                <a:cubicBezTo>
                  <a:pt x="65" y="121"/>
                  <a:pt x="65" y="121"/>
                  <a:pt x="65" y="121"/>
                </a:cubicBezTo>
                <a:cubicBezTo>
                  <a:pt x="70" y="116"/>
                  <a:pt x="71" y="108"/>
                  <a:pt x="67" y="104"/>
                </a:cubicBezTo>
                <a:cubicBezTo>
                  <a:pt x="63" y="100"/>
                  <a:pt x="56" y="101"/>
                  <a:pt x="51" y="106"/>
                </a:cubicBezTo>
                <a:cubicBezTo>
                  <a:pt x="31" y="126"/>
                  <a:pt x="31" y="126"/>
                  <a:pt x="31" y="126"/>
                </a:cubicBezTo>
                <a:cubicBezTo>
                  <a:pt x="26" y="131"/>
                  <a:pt x="25" y="139"/>
                  <a:pt x="29" y="143"/>
                </a:cubicBezTo>
                <a:cubicBezTo>
                  <a:pt x="32" y="146"/>
                  <a:pt x="38" y="146"/>
                  <a:pt x="43" y="143"/>
                </a:cubicBezTo>
                <a:cubicBezTo>
                  <a:pt x="41" y="145"/>
                  <a:pt x="41" y="145"/>
                  <a:pt x="41" y="145"/>
                </a:cubicBezTo>
                <a:cubicBezTo>
                  <a:pt x="36" y="150"/>
                  <a:pt x="35" y="158"/>
                  <a:pt x="39" y="162"/>
                </a:cubicBezTo>
                <a:cubicBezTo>
                  <a:pt x="43" y="166"/>
                  <a:pt x="50" y="165"/>
                  <a:pt x="55" y="160"/>
                </a:cubicBezTo>
                <a:cubicBezTo>
                  <a:pt x="60" y="155"/>
                  <a:pt x="60" y="155"/>
                  <a:pt x="60" y="155"/>
                </a:cubicBezTo>
                <a:cubicBezTo>
                  <a:pt x="55" y="160"/>
                  <a:pt x="54" y="168"/>
                  <a:pt x="58" y="172"/>
                </a:cubicBezTo>
                <a:cubicBezTo>
                  <a:pt x="62" y="176"/>
                  <a:pt x="70" y="175"/>
                  <a:pt x="75" y="170"/>
                </a:cubicBezTo>
                <a:cubicBezTo>
                  <a:pt x="79" y="165"/>
                  <a:pt x="79" y="165"/>
                  <a:pt x="79" y="165"/>
                </a:cubicBezTo>
                <a:cubicBezTo>
                  <a:pt x="74" y="170"/>
                  <a:pt x="73" y="178"/>
                  <a:pt x="77" y="182"/>
                </a:cubicBezTo>
                <a:cubicBezTo>
                  <a:pt x="81" y="186"/>
                  <a:pt x="89" y="185"/>
                  <a:pt x="94" y="180"/>
                </a:cubicBezTo>
                <a:cubicBezTo>
                  <a:pt x="114" y="160"/>
                  <a:pt x="114" y="160"/>
                  <a:pt x="114" y="160"/>
                </a:cubicBezTo>
                <a:cubicBezTo>
                  <a:pt x="119" y="155"/>
                  <a:pt x="120" y="147"/>
                  <a:pt x="116" y="143"/>
                </a:cubicBezTo>
                <a:moveTo>
                  <a:pt x="142" y="1"/>
                </a:moveTo>
                <a:cubicBezTo>
                  <a:pt x="119" y="23"/>
                  <a:pt x="119" y="23"/>
                  <a:pt x="119" y="23"/>
                </a:cubicBezTo>
                <a:cubicBezTo>
                  <a:pt x="113" y="29"/>
                  <a:pt x="94" y="32"/>
                  <a:pt x="92" y="33"/>
                </a:cubicBezTo>
                <a:cubicBezTo>
                  <a:pt x="89" y="33"/>
                  <a:pt x="59" y="52"/>
                  <a:pt x="59" y="54"/>
                </a:cubicBezTo>
                <a:cubicBezTo>
                  <a:pt x="59" y="56"/>
                  <a:pt x="51" y="76"/>
                  <a:pt x="44" y="86"/>
                </a:cubicBezTo>
                <a:cubicBezTo>
                  <a:pt x="39" y="93"/>
                  <a:pt x="54" y="98"/>
                  <a:pt x="64" y="92"/>
                </a:cubicBezTo>
                <a:cubicBezTo>
                  <a:pt x="76" y="83"/>
                  <a:pt x="82" y="74"/>
                  <a:pt x="82" y="74"/>
                </a:cubicBezTo>
                <a:cubicBezTo>
                  <a:pt x="82" y="74"/>
                  <a:pt x="88" y="79"/>
                  <a:pt x="103" y="80"/>
                </a:cubicBezTo>
                <a:cubicBezTo>
                  <a:pt x="120" y="81"/>
                  <a:pt x="130" y="77"/>
                  <a:pt x="130" y="77"/>
                </a:cubicBezTo>
                <a:cubicBezTo>
                  <a:pt x="160" y="110"/>
                  <a:pt x="160" y="110"/>
                  <a:pt x="160" y="110"/>
                </a:cubicBezTo>
                <a:cubicBezTo>
                  <a:pt x="163" y="103"/>
                  <a:pt x="165" y="94"/>
                  <a:pt x="167" y="91"/>
                </a:cubicBezTo>
                <a:cubicBezTo>
                  <a:pt x="170" y="87"/>
                  <a:pt x="174" y="87"/>
                  <a:pt x="178" y="83"/>
                </a:cubicBezTo>
                <a:cubicBezTo>
                  <a:pt x="181" y="79"/>
                  <a:pt x="194" y="63"/>
                  <a:pt x="199" y="58"/>
                </a:cubicBezTo>
                <a:lnTo>
                  <a:pt x="142" y="1"/>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728" name="Google Shape;8728;p183"/>
          <p:cNvSpPr/>
          <p:nvPr/>
        </p:nvSpPr>
        <p:spPr>
          <a:xfrm>
            <a:off x="8994392" y="2034168"/>
            <a:ext cx="447311" cy="430038"/>
          </a:xfrm>
          <a:custGeom>
            <a:avLst/>
            <a:gdLst/>
            <a:ahLst/>
            <a:cxnLst/>
            <a:rect l="l" t="t" r="r" b="b"/>
            <a:pathLst>
              <a:path w="208" h="200" extrusionOk="0">
                <a:moveTo>
                  <a:pt x="194" y="101"/>
                </a:moveTo>
                <a:cubicBezTo>
                  <a:pt x="193" y="100"/>
                  <a:pt x="192" y="100"/>
                  <a:pt x="190" y="100"/>
                </a:cubicBezTo>
                <a:cubicBezTo>
                  <a:pt x="190" y="100"/>
                  <a:pt x="190" y="100"/>
                  <a:pt x="190" y="100"/>
                </a:cubicBezTo>
                <a:cubicBezTo>
                  <a:pt x="188" y="100"/>
                  <a:pt x="188" y="100"/>
                  <a:pt x="188" y="100"/>
                </a:cubicBezTo>
                <a:cubicBezTo>
                  <a:pt x="188" y="85"/>
                  <a:pt x="188" y="85"/>
                  <a:pt x="188" y="85"/>
                </a:cubicBezTo>
                <a:cubicBezTo>
                  <a:pt x="188" y="61"/>
                  <a:pt x="177" y="39"/>
                  <a:pt x="161" y="24"/>
                </a:cubicBezTo>
                <a:cubicBezTo>
                  <a:pt x="161" y="22"/>
                  <a:pt x="160" y="20"/>
                  <a:pt x="158" y="19"/>
                </a:cubicBezTo>
                <a:cubicBezTo>
                  <a:pt x="143" y="6"/>
                  <a:pt x="124" y="0"/>
                  <a:pt x="104" y="0"/>
                </a:cubicBezTo>
                <a:cubicBezTo>
                  <a:pt x="84" y="0"/>
                  <a:pt x="65" y="6"/>
                  <a:pt x="50" y="19"/>
                </a:cubicBezTo>
                <a:cubicBezTo>
                  <a:pt x="48" y="20"/>
                  <a:pt x="47" y="22"/>
                  <a:pt x="47" y="24"/>
                </a:cubicBezTo>
                <a:cubicBezTo>
                  <a:pt x="30" y="39"/>
                  <a:pt x="20" y="61"/>
                  <a:pt x="20" y="85"/>
                </a:cubicBezTo>
                <a:cubicBezTo>
                  <a:pt x="20" y="100"/>
                  <a:pt x="20" y="100"/>
                  <a:pt x="20" y="100"/>
                </a:cubicBezTo>
                <a:cubicBezTo>
                  <a:pt x="18" y="100"/>
                  <a:pt x="18" y="100"/>
                  <a:pt x="18" y="100"/>
                </a:cubicBezTo>
                <a:cubicBezTo>
                  <a:pt x="18" y="100"/>
                  <a:pt x="18" y="100"/>
                  <a:pt x="18" y="100"/>
                </a:cubicBezTo>
                <a:cubicBezTo>
                  <a:pt x="18" y="100"/>
                  <a:pt x="18" y="100"/>
                  <a:pt x="18" y="100"/>
                </a:cubicBezTo>
                <a:cubicBezTo>
                  <a:pt x="16" y="100"/>
                  <a:pt x="15" y="100"/>
                  <a:pt x="14" y="101"/>
                </a:cubicBezTo>
                <a:cubicBezTo>
                  <a:pt x="12" y="102"/>
                  <a:pt x="0" y="114"/>
                  <a:pt x="0" y="135"/>
                </a:cubicBezTo>
                <a:cubicBezTo>
                  <a:pt x="0" y="157"/>
                  <a:pt x="12" y="168"/>
                  <a:pt x="14" y="170"/>
                </a:cubicBezTo>
                <a:cubicBezTo>
                  <a:pt x="15" y="170"/>
                  <a:pt x="16" y="171"/>
                  <a:pt x="18" y="171"/>
                </a:cubicBezTo>
                <a:cubicBezTo>
                  <a:pt x="18" y="171"/>
                  <a:pt x="18" y="171"/>
                  <a:pt x="18" y="171"/>
                </a:cubicBezTo>
                <a:cubicBezTo>
                  <a:pt x="18" y="171"/>
                  <a:pt x="18" y="171"/>
                  <a:pt x="18" y="171"/>
                </a:cubicBezTo>
                <a:cubicBezTo>
                  <a:pt x="42" y="171"/>
                  <a:pt x="42" y="171"/>
                  <a:pt x="42" y="171"/>
                </a:cubicBezTo>
                <a:cubicBezTo>
                  <a:pt x="45" y="171"/>
                  <a:pt x="48" y="168"/>
                  <a:pt x="48" y="165"/>
                </a:cubicBezTo>
                <a:cubicBezTo>
                  <a:pt x="48" y="106"/>
                  <a:pt x="48" y="106"/>
                  <a:pt x="48" y="106"/>
                </a:cubicBezTo>
                <a:cubicBezTo>
                  <a:pt x="48" y="102"/>
                  <a:pt x="45" y="100"/>
                  <a:pt x="42" y="100"/>
                </a:cubicBezTo>
                <a:cubicBezTo>
                  <a:pt x="32" y="100"/>
                  <a:pt x="32" y="100"/>
                  <a:pt x="32" y="100"/>
                </a:cubicBezTo>
                <a:cubicBezTo>
                  <a:pt x="32" y="85"/>
                  <a:pt x="32" y="85"/>
                  <a:pt x="32" y="85"/>
                </a:cubicBezTo>
                <a:cubicBezTo>
                  <a:pt x="32" y="65"/>
                  <a:pt x="41" y="46"/>
                  <a:pt x="55" y="33"/>
                </a:cubicBezTo>
                <a:cubicBezTo>
                  <a:pt x="57" y="33"/>
                  <a:pt x="58" y="32"/>
                  <a:pt x="60" y="31"/>
                </a:cubicBezTo>
                <a:cubicBezTo>
                  <a:pt x="72" y="21"/>
                  <a:pt x="88" y="16"/>
                  <a:pt x="104" y="16"/>
                </a:cubicBezTo>
                <a:cubicBezTo>
                  <a:pt x="120" y="16"/>
                  <a:pt x="135" y="21"/>
                  <a:pt x="148" y="31"/>
                </a:cubicBezTo>
                <a:cubicBezTo>
                  <a:pt x="149" y="32"/>
                  <a:pt x="151" y="33"/>
                  <a:pt x="153" y="33"/>
                </a:cubicBezTo>
                <a:cubicBezTo>
                  <a:pt x="167" y="46"/>
                  <a:pt x="176" y="65"/>
                  <a:pt x="176" y="85"/>
                </a:cubicBezTo>
                <a:cubicBezTo>
                  <a:pt x="176" y="100"/>
                  <a:pt x="176" y="100"/>
                  <a:pt x="176" y="100"/>
                </a:cubicBezTo>
                <a:cubicBezTo>
                  <a:pt x="166" y="100"/>
                  <a:pt x="166" y="100"/>
                  <a:pt x="166" y="100"/>
                </a:cubicBezTo>
                <a:cubicBezTo>
                  <a:pt x="163" y="100"/>
                  <a:pt x="160" y="102"/>
                  <a:pt x="160" y="106"/>
                </a:cubicBezTo>
                <a:cubicBezTo>
                  <a:pt x="160" y="165"/>
                  <a:pt x="160" y="165"/>
                  <a:pt x="160" y="165"/>
                </a:cubicBezTo>
                <a:cubicBezTo>
                  <a:pt x="160" y="168"/>
                  <a:pt x="162" y="170"/>
                  <a:pt x="164" y="171"/>
                </a:cubicBezTo>
                <a:cubicBezTo>
                  <a:pt x="154" y="178"/>
                  <a:pt x="138" y="188"/>
                  <a:pt x="122" y="188"/>
                </a:cubicBezTo>
                <a:cubicBezTo>
                  <a:pt x="121" y="188"/>
                  <a:pt x="121" y="188"/>
                  <a:pt x="121" y="188"/>
                </a:cubicBezTo>
                <a:cubicBezTo>
                  <a:pt x="120" y="186"/>
                  <a:pt x="117" y="184"/>
                  <a:pt x="114" y="184"/>
                </a:cubicBezTo>
                <a:cubicBezTo>
                  <a:pt x="92" y="184"/>
                  <a:pt x="92" y="184"/>
                  <a:pt x="92" y="184"/>
                </a:cubicBezTo>
                <a:cubicBezTo>
                  <a:pt x="87" y="184"/>
                  <a:pt x="84" y="188"/>
                  <a:pt x="84" y="192"/>
                </a:cubicBezTo>
                <a:cubicBezTo>
                  <a:pt x="84" y="197"/>
                  <a:pt x="87" y="200"/>
                  <a:pt x="92" y="200"/>
                </a:cubicBezTo>
                <a:cubicBezTo>
                  <a:pt x="114" y="200"/>
                  <a:pt x="114" y="200"/>
                  <a:pt x="114" y="200"/>
                </a:cubicBezTo>
                <a:cubicBezTo>
                  <a:pt x="117" y="200"/>
                  <a:pt x="120" y="199"/>
                  <a:pt x="121" y="196"/>
                </a:cubicBezTo>
                <a:cubicBezTo>
                  <a:pt x="122" y="196"/>
                  <a:pt x="122" y="196"/>
                  <a:pt x="122" y="196"/>
                </a:cubicBezTo>
                <a:cubicBezTo>
                  <a:pt x="145" y="196"/>
                  <a:pt x="168" y="178"/>
                  <a:pt x="176" y="171"/>
                </a:cubicBezTo>
                <a:cubicBezTo>
                  <a:pt x="190" y="171"/>
                  <a:pt x="190" y="171"/>
                  <a:pt x="190" y="171"/>
                </a:cubicBezTo>
                <a:cubicBezTo>
                  <a:pt x="190" y="171"/>
                  <a:pt x="190" y="171"/>
                  <a:pt x="190" y="171"/>
                </a:cubicBezTo>
                <a:cubicBezTo>
                  <a:pt x="190" y="171"/>
                  <a:pt x="190" y="171"/>
                  <a:pt x="190" y="171"/>
                </a:cubicBezTo>
                <a:cubicBezTo>
                  <a:pt x="190" y="171"/>
                  <a:pt x="190" y="171"/>
                  <a:pt x="190" y="171"/>
                </a:cubicBezTo>
                <a:cubicBezTo>
                  <a:pt x="192" y="171"/>
                  <a:pt x="193" y="170"/>
                  <a:pt x="194" y="170"/>
                </a:cubicBezTo>
                <a:cubicBezTo>
                  <a:pt x="195" y="168"/>
                  <a:pt x="208" y="157"/>
                  <a:pt x="208" y="135"/>
                </a:cubicBezTo>
                <a:cubicBezTo>
                  <a:pt x="208" y="114"/>
                  <a:pt x="195" y="102"/>
                  <a:pt x="194" y="101"/>
                </a:cubicBezTo>
                <a:moveTo>
                  <a:pt x="36" y="159"/>
                </a:moveTo>
                <a:cubicBezTo>
                  <a:pt x="24" y="159"/>
                  <a:pt x="24" y="159"/>
                  <a:pt x="24" y="159"/>
                </a:cubicBezTo>
                <a:cubicBezTo>
                  <a:pt x="24" y="112"/>
                  <a:pt x="24" y="112"/>
                  <a:pt x="24" y="112"/>
                </a:cubicBezTo>
                <a:cubicBezTo>
                  <a:pt x="36" y="112"/>
                  <a:pt x="36" y="112"/>
                  <a:pt x="36" y="112"/>
                </a:cubicBezTo>
                <a:lnTo>
                  <a:pt x="36" y="159"/>
                </a:lnTo>
                <a:close/>
                <a:moveTo>
                  <a:pt x="184" y="159"/>
                </a:moveTo>
                <a:cubicBezTo>
                  <a:pt x="172" y="159"/>
                  <a:pt x="172" y="159"/>
                  <a:pt x="172" y="159"/>
                </a:cubicBezTo>
                <a:cubicBezTo>
                  <a:pt x="172" y="112"/>
                  <a:pt x="172" y="112"/>
                  <a:pt x="172" y="112"/>
                </a:cubicBezTo>
                <a:cubicBezTo>
                  <a:pt x="184" y="112"/>
                  <a:pt x="184" y="112"/>
                  <a:pt x="184" y="112"/>
                </a:cubicBezTo>
                <a:lnTo>
                  <a:pt x="184" y="159"/>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729" name="Google Shape;8729;p183"/>
          <p:cNvSpPr/>
          <p:nvPr/>
        </p:nvSpPr>
        <p:spPr>
          <a:xfrm rot="-577145">
            <a:off x="750209" y="2960299"/>
            <a:ext cx="1812567" cy="2896155"/>
          </a:xfrm>
          <a:custGeom>
            <a:avLst/>
            <a:gdLst/>
            <a:ahLst/>
            <a:cxnLst/>
            <a:rect l="l" t="t" r="r" b="b"/>
            <a:pathLst>
              <a:path w="696" h="1114" extrusionOk="0">
                <a:moveTo>
                  <a:pt x="515" y="811"/>
                </a:moveTo>
                <a:cubicBezTo>
                  <a:pt x="497" y="816"/>
                  <a:pt x="478" y="818"/>
                  <a:pt x="478" y="818"/>
                </a:cubicBezTo>
                <a:cubicBezTo>
                  <a:pt x="478" y="818"/>
                  <a:pt x="413" y="693"/>
                  <a:pt x="405" y="679"/>
                </a:cubicBezTo>
                <a:cubicBezTo>
                  <a:pt x="398" y="665"/>
                  <a:pt x="397" y="661"/>
                  <a:pt x="365" y="651"/>
                </a:cubicBezTo>
                <a:cubicBezTo>
                  <a:pt x="338" y="642"/>
                  <a:pt x="202" y="597"/>
                  <a:pt x="202" y="597"/>
                </a:cubicBezTo>
                <a:cubicBezTo>
                  <a:pt x="276" y="632"/>
                  <a:pt x="276" y="632"/>
                  <a:pt x="276" y="632"/>
                </a:cubicBezTo>
                <a:cubicBezTo>
                  <a:pt x="276" y="632"/>
                  <a:pt x="265" y="799"/>
                  <a:pt x="261" y="813"/>
                </a:cubicBezTo>
                <a:cubicBezTo>
                  <a:pt x="257" y="827"/>
                  <a:pt x="168" y="986"/>
                  <a:pt x="168" y="986"/>
                </a:cubicBezTo>
                <a:cubicBezTo>
                  <a:pt x="168" y="986"/>
                  <a:pt x="141" y="979"/>
                  <a:pt x="125" y="968"/>
                </a:cubicBezTo>
                <a:cubicBezTo>
                  <a:pt x="109" y="957"/>
                  <a:pt x="93" y="936"/>
                  <a:pt x="93" y="936"/>
                </a:cubicBezTo>
                <a:cubicBezTo>
                  <a:pt x="93" y="936"/>
                  <a:pt x="162" y="799"/>
                  <a:pt x="163" y="789"/>
                </a:cubicBezTo>
                <a:cubicBezTo>
                  <a:pt x="164" y="779"/>
                  <a:pt x="153" y="625"/>
                  <a:pt x="149" y="609"/>
                </a:cubicBezTo>
                <a:cubicBezTo>
                  <a:pt x="145" y="593"/>
                  <a:pt x="122" y="546"/>
                  <a:pt x="126" y="516"/>
                </a:cubicBezTo>
                <a:cubicBezTo>
                  <a:pt x="130" y="486"/>
                  <a:pt x="146" y="366"/>
                  <a:pt x="146" y="366"/>
                </a:cubicBezTo>
                <a:cubicBezTo>
                  <a:pt x="198" y="303"/>
                  <a:pt x="198" y="303"/>
                  <a:pt x="198" y="303"/>
                </a:cubicBezTo>
                <a:cubicBezTo>
                  <a:pt x="94" y="396"/>
                  <a:pt x="94" y="396"/>
                  <a:pt x="94" y="396"/>
                </a:cubicBezTo>
                <a:cubicBezTo>
                  <a:pt x="75" y="536"/>
                  <a:pt x="75" y="536"/>
                  <a:pt x="75" y="536"/>
                </a:cubicBezTo>
                <a:cubicBezTo>
                  <a:pt x="75" y="536"/>
                  <a:pt x="67" y="548"/>
                  <a:pt x="37" y="548"/>
                </a:cubicBezTo>
                <a:cubicBezTo>
                  <a:pt x="12" y="548"/>
                  <a:pt x="3" y="541"/>
                  <a:pt x="3" y="541"/>
                </a:cubicBezTo>
                <a:cubicBezTo>
                  <a:pt x="3" y="541"/>
                  <a:pt x="16" y="366"/>
                  <a:pt x="22" y="355"/>
                </a:cubicBezTo>
                <a:cubicBezTo>
                  <a:pt x="28" y="344"/>
                  <a:pt x="103" y="267"/>
                  <a:pt x="132" y="236"/>
                </a:cubicBezTo>
                <a:cubicBezTo>
                  <a:pt x="161" y="205"/>
                  <a:pt x="176" y="202"/>
                  <a:pt x="176" y="202"/>
                </a:cubicBezTo>
                <a:cubicBezTo>
                  <a:pt x="195" y="177"/>
                  <a:pt x="195" y="177"/>
                  <a:pt x="195" y="177"/>
                </a:cubicBezTo>
                <a:cubicBezTo>
                  <a:pt x="211" y="177"/>
                  <a:pt x="211" y="177"/>
                  <a:pt x="211" y="177"/>
                </a:cubicBezTo>
                <a:cubicBezTo>
                  <a:pt x="211" y="177"/>
                  <a:pt x="212" y="174"/>
                  <a:pt x="218" y="156"/>
                </a:cubicBezTo>
                <a:cubicBezTo>
                  <a:pt x="225" y="135"/>
                  <a:pt x="215" y="117"/>
                  <a:pt x="220" y="76"/>
                </a:cubicBezTo>
                <a:cubicBezTo>
                  <a:pt x="227" y="17"/>
                  <a:pt x="272" y="0"/>
                  <a:pt x="302" y="4"/>
                </a:cubicBezTo>
                <a:cubicBezTo>
                  <a:pt x="357" y="12"/>
                  <a:pt x="374" y="48"/>
                  <a:pt x="364" y="109"/>
                </a:cubicBezTo>
                <a:cubicBezTo>
                  <a:pt x="354" y="170"/>
                  <a:pt x="329" y="199"/>
                  <a:pt x="317" y="201"/>
                </a:cubicBezTo>
                <a:cubicBezTo>
                  <a:pt x="305" y="203"/>
                  <a:pt x="295" y="196"/>
                  <a:pt x="295" y="196"/>
                </a:cubicBezTo>
                <a:cubicBezTo>
                  <a:pt x="288" y="211"/>
                  <a:pt x="288" y="211"/>
                  <a:pt x="288" y="211"/>
                </a:cubicBezTo>
                <a:cubicBezTo>
                  <a:pt x="288" y="211"/>
                  <a:pt x="302" y="227"/>
                  <a:pt x="308" y="232"/>
                </a:cubicBezTo>
                <a:cubicBezTo>
                  <a:pt x="314" y="237"/>
                  <a:pt x="319" y="259"/>
                  <a:pt x="319" y="259"/>
                </a:cubicBezTo>
                <a:cubicBezTo>
                  <a:pt x="319" y="259"/>
                  <a:pt x="373" y="343"/>
                  <a:pt x="388" y="367"/>
                </a:cubicBezTo>
                <a:cubicBezTo>
                  <a:pt x="403" y="391"/>
                  <a:pt x="410" y="388"/>
                  <a:pt x="417" y="389"/>
                </a:cubicBezTo>
                <a:cubicBezTo>
                  <a:pt x="424" y="390"/>
                  <a:pt x="525" y="406"/>
                  <a:pt x="525" y="406"/>
                </a:cubicBezTo>
                <a:cubicBezTo>
                  <a:pt x="521" y="473"/>
                  <a:pt x="521" y="473"/>
                  <a:pt x="521" y="473"/>
                </a:cubicBezTo>
                <a:cubicBezTo>
                  <a:pt x="521" y="473"/>
                  <a:pt x="383" y="469"/>
                  <a:pt x="373" y="460"/>
                </a:cubicBezTo>
                <a:cubicBezTo>
                  <a:pt x="363" y="451"/>
                  <a:pt x="309" y="393"/>
                  <a:pt x="309" y="393"/>
                </a:cubicBezTo>
                <a:cubicBezTo>
                  <a:pt x="311" y="357"/>
                  <a:pt x="311" y="357"/>
                  <a:pt x="311" y="357"/>
                </a:cubicBezTo>
                <a:cubicBezTo>
                  <a:pt x="311" y="357"/>
                  <a:pt x="298" y="414"/>
                  <a:pt x="296" y="436"/>
                </a:cubicBezTo>
                <a:cubicBezTo>
                  <a:pt x="294" y="458"/>
                  <a:pt x="291" y="494"/>
                  <a:pt x="291" y="494"/>
                </a:cubicBezTo>
                <a:cubicBezTo>
                  <a:pt x="291" y="494"/>
                  <a:pt x="434" y="570"/>
                  <a:pt x="457" y="581"/>
                </a:cubicBezTo>
                <a:cubicBezTo>
                  <a:pt x="460" y="583"/>
                  <a:pt x="471" y="603"/>
                  <a:pt x="477" y="614"/>
                </a:cubicBezTo>
                <a:cubicBezTo>
                  <a:pt x="487" y="636"/>
                  <a:pt x="557" y="786"/>
                  <a:pt x="557" y="786"/>
                </a:cubicBezTo>
                <a:cubicBezTo>
                  <a:pt x="557" y="786"/>
                  <a:pt x="537" y="804"/>
                  <a:pt x="515" y="811"/>
                </a:cubicBezTo>
                <a:close/>
                <a:moveTo>
                  <a:pt x="674" y="881"/>
                </a:moveTo>
                <a:cubicBezTo>
                  <a:pt x="669" y="880"/>
                  <a:pt x="625" y="863"/>
                  <a:pt x="614" y="857"/>
                </a:cubicBezTo>
                <a:cubicBezTo>
                  <a:pt x="602" y="851"/>
                  <a:pt x="587" y="839"/>
                  <a:pt x="585" y="837"/>
                </a:cubicBezTo>
                <a:cubicBezTo>
                  <a:pt x="584" y="834"/>
                  <a:pt x="579" y="821"/>
                  <a:pt x="579" y="818"/>
                </a:cubicBezTo>
                <a:cubicBezTo>
                  <a:pt x="578" y="814"/>
                  <a:pt x="566" y="814"/>
                  <a:pt x="566" y="814"/>
                </a:cubicBezTo>
                <a:cubicBezTo>
                  <a:pt x="560" y="801"/>
                  <a:pt x="560" y="801"/>
                  <a:pt x="560" y="801"/>
                </a:cubicBezTo>
                <a:cubicBezTo>
                  <a:pt x="552" y="808"/>
                  <a:pt x="536" y="819"/>
                  <a:pt x="518" y="824"/>
                </a:cubicBezTo>
                <a:cubicBezTo>
                  <a:pt x="511" y="826"/>
                  <a:pt x="504" y="828"/>
                  <a:pt x="498" y="829"/>
                </a:cubicBezTo>
                <a:cubicBezTo>
                  <a:pt x="505" y="846"/>
                  <a:pt x="505" y="846"/>
                  <a:pt x="505" y="846"/>
                </a:cubicBezTo>
                <a:cubicBezTo>
                  <a:pt x="501" y="853"/>
                  <a:pt x="501" y="853"/>
                  <a:pt x="501" y="853"/>
                </a:cubicBezTo>
                <a:cubicBezTo>
                  <a:pt x="501" y="853"/>
                  <a:pt x="508" y="884"/>
                  <a:pt x="509" y="894"/>
                </a:cubicBezTo>
                <a:cubicBezTo>
                  <a:pt x="509" y="910"/>
                  <a:pt x="522" y="919"/>
                  <a:pt x="522" y="919"/>
                </a:cubicBezTo>
                <a:cubicBezTo>
                  <a:pt x="574" y="919"/>
                  <a:pt x="574" y="919"/>
                  <a:pt x="574" y="919"/>
                </a:cubicBezTo>
                <a:cubicBezTo>
                  <a:pt x="577" y="908"/>
                  <a:pt x="577" y="908"/>
                  <a:pt x="577" y="908"/>
                </a:cubicBezTo>
                <a:cubicBezTo>
                  <a:pt x="577" y="908"/>
                  <a:pt x="604" y="915"/>
                  <a:pt x="618" y="915"/>
                </a:cubicBezTo>
                <a:cubicBezTo>
                  <a:pt x="633" y="915"/>
                  <a:pt x="674" y="913"/>
                  <a:pt x="685" y="901"/>
                </a:cubicBezTo>
                <a:cubicBezTo>
                  <a:pt x="696" y="888"/>
                  <a:pt x="680" y="883"/>
                  <a:pt x="674" y="881"/>
                </a:cubicBezTo>
                <a:close/>
                <a:moveTo>
                  <a:pt x="164" y="1078"/>
                </a:moveTo>
                <a:cubicBezTo>
                  <a:pt x="160" y="1072"/>
                  <a:pt x="152" y="1061"/>
                  <a:pt x="149" y="1052"/>
                </a:cubicBezTo>
                <a:cubicBezTo>
                  <a:pt x="147" y="1042"/>
                  <a:pt x="147" y="1033"/>
                  <a:pt x="147" y="1027"/>
                </a:cubicBezTo>
                <a:cubicBezTo>
                  <a:pt x="146" y="1021"/>
                  <a:pt x="141" y="1022"/>
                  <a:pt x="141" y="1022"/>
                </a:cubicBezTo>
                <a:cubicBezTo>
                  <a:pt x="141" y="1022"/>
                  <a:pt x="140" y="1017"/>
                  <a:pt x="141" y="1014"/>
                </a:cubicBezTo>
                <a:cubicBezTo>
                  <a:pt x="142" y="1012"/>
                  <a:pt x="146" y="1001"/>
                  <a:pt x="148" y="994"/>
                </a:cubicBezTo>
                <a:cubicBezTo>
                  <a:pt x="139" y="991"/>
                  <a:pt x="126" y="986"/>
                  <a:pt x="117" y="979"/>
                </a:cubicBezTo>
                <a:cubicBezTo>
                  <a:pt x="106" y="972"/>
                  <a:pt x="96" y="961"/>
                  <a:pt x="89" y="953"/>
                </a:cubicBezTo>
                <a:cubicBezTo>
                  <a:pt x="89" y="953"/>
                  <a:pt x="89" y="954"/>
                  <a:pt x="89" y="954"/>
                </a:cubicBezTo>
                <a:cubicBezTo>
                  <a:pt x="89" y="954"/>
                  <a:pt x="58" y="978"/>
                  <a:pt x="51" y="990"/>
                </a:cubicBezTo>
                <a:cubicBezTo>
                  <a:pt x="44" y="1003"/>
                  <a:pt x="36" y="1030"/>
                  <a:pt x="36" y="1030"/>
                </a:cubicBezTo>
                <a:cubicBezTo>
                  <a:pt x="75" y="1062"/>
                  <a:pt x="75" y="1062"/>
                  <a:pt x="75" y="1062"/>
                </a:cubicBezTo>
                <a:cubicBezTo>
                  <a:pt x="85" y="1058"/>
                  <a:pt x="85" y="1058"/>
                  <a:pt x="85" y="1058"/>
                </a:cubicBezTo>
                <a:cubicBezTo>
                  <a:pt x="85" y="1058"/>
                  <a:pt x="96" y="1069"/>
                  <a:pt x="102" y="1083"/>
                </a:cubicBezTo>
                <a:cubicBezTo>
                  <a:pt x="105" y="1093"/>
                  <a:pt x="123" y="1107"/>
                  <a:pt x="144" y="1110"/>
                </a:cubicBezTo>
                <a:cubicBezTo>
                  <a:pt x="169" y="1114"/>
                  <a:pt x="195" y="1110"/>
                  <a:pt x="194" y="1102"/>
                </a:cubicBezTo>
                <a:cubicBezTo>
                  <a:pt x="193" y="1095"/>
                  <a:pt x="169" y="1084"/>
                  <a:pt x="164" y="1078"/>
                </a:cubicBezTo>
                <a:close/>
                <a:moveTo>
                  <a:pt x="555" y="462"/>
                </a:moveTo>
                <a:cubicBezTo>
                  <a:pt x="567" y="461"/>
                  <a:pt x="587" y="467"/>
                  <a:pt x="592" y="464"/>
                </a:cubicBezTo>
                <a:cubicBezTo>
                  <a:pt x="598" y="462"/>
                  <a:pt x="616" y="451"/>
                  <a:pt x="619" y="445"/>
                </a:cubicBezTo>
                <a:cubicBezTo>
                  <a:pt x="621" y="439"/>
                  <a:pt x="617" y="434"/>
                  <a:pt x="621" y="426"/>
                </a:cubicBezTo>
                <a:cubicBezTo>
                  <a:pt x="624" y="417"/>
                  <a:pt x="623" y="407"/>
                  <a:pt x="622" y="404"/>
                </a:cubicBezTo>
                <a:cubicBezTo>
                  <a:pt x="621" y="400"/>
                  <a:pt x="625" y="391"/>
                  <a:pt x="622" y="387"/>
                </a:cubicBezTo>
                <a:cubicBezTo>
                  <a:pt x="618" y="383"/>
                  <a:pt x="597" y="385"/>
                  <a:pt x="597" y="385"/>
                </a:cubicBezTo>
                <a:cubicBezTo>
                  <a:pt x="597" y="407"/>
                  <a:pt x="597" y="407"/>
                  <a:pt x="597" y="407"/>
                </a:cubicBezTo>
                <a:cubicBezTo>
                  <a:pt x="597" y="407"/>
                  <a:pt x="591" y="381"/>
                  <a:pt x="586" y="379"/>
                </a:cubicBezTo>
                <a:cubicBezTo>
                  <a:pt x="582" y="377"/>
                  <a:pt x="566" y="384"/>
                  <a:pt x="561" y="389"/>
                </a:cubicBezTo>
                <a:cubicBezTo>
                  <a:pt x="557" y="394"/>
                  <a:pt x="542" y="406"/>
                  <a:pt x="538" y="407"/>
                </a:cubicBezTo>
                <a:cubicBezTo>
                  <a:pt x="538" y="407"/>
                  <a:pt x="537" y="407"/>
                  <a:pt x="537" y="407"/>
                </a:cubicBezTo>
                <a:cubicBezTo>
                  <a:pt x="533" y="460"/>
                  <a:pt x="533" y="460"/>
                  <a:pt x="533" y="460"/>
                </a:cubicBezTo>
                <a:cubicBezTo>
                  <a:pt x="538" y="461"/>
                  <a:pt x="544" y="462"/>
                  <a:pt x="555" y="462"/>
                </a:cubicBezTo>
                <a:close/>
                <a:moveTo>
                  <a:pt x="48" y="643"/>
                </a:moveTo>
                <a:cubicBezTo>
                  <a:pt x="54" y="639"/>
                  <a:pt x="63" y="638"/>
                  <a:pt x="66" y="635"/>
                </a:cubicBezTo>
                <a:cubicBezTo>
                  <a:pt x="70" y="632"/>
                  <a:pt x="73" y="632"/>
                  <a:pt x="75" y="626"/>
                </a:cubicBezTo>
                <a:cubicBezTo>
                  <a:pt x="78" y="621"/>
                  <a:pt x="79" y="612"/>
                  <a:pt x="79" y="612"/>
                </a:cubicBezTo>
                <a:cubicBezTo>
                  <a:pt x="85" y="604"/>
                  <a:pt x="85" y="604"/>
                  <a:pt x="85" y="604"/>
                </a:cubicBezTo>
                <a:cubicBezTo>
                  <a:pt x="85" y="604"/>
                  <a:pt x="86" y="593"/>
                  <a:pt x="80" y="582"/>
                </a:cubicBezTo>
                <a:cubicBezTo>
                  <a:pt x="76" y="573"/>
                  <a:pt x="71" y="562"/>
                  <a:pt x="69" y="554"/>
                </a:cubicBezTo>
                <a:cubicBezTo>
                  <a:pt x="62" y="557"/>
                  <a:pt x="52" y="560"/>
                  <a:pt x="38" y="560"/>
                </a:cubicBezTo>
                <a:cubicBezTo>
                  <a:pt x="36" y="560"/>
                  <a:pt x="36" y="560"/>
                  <a:pt x="36" y="560"/>
                </a:cubicBezTo>
                <a:cubicBezTo>
                  <a:pt x="24" y="560"/>
                  <a:pt x="15" y="558"/>
                  <a:pt x="8" y="556"/>
                </a:cubicBezTo>
                <a:cubicBezTo>
                  <a:pt x="8" y="558"/>
                  <a:pt x="8" y="558"/>
                  <a:pt x="8" y="558"/>
                </a:cubicBezTo>
                <a:cubicBezTo>
                  <a:pt x="8" y="558"/>
                  <a:pt x="5" y="563"/>
                  <a:pt x="4" y="571"/>
                </a:cubicBezTo>
                <a:cubicBezTo>
                  <a:pt x="3" y="580"/>
                  <a:pt x="0" y="593"/>
                  <a:pt x="0" y="605"/>
                </a:cubicBezTo>
                <a:cubicBezTo>
                  <a:pt x="1" y="616"/>
                  <a:pt x="7" y="639"/>
                  <a:pt x="12" y="642"/>
                </a:cubicBezTo>
                <a:cubicBezTo>
                  <a:pt x="17" y="645"/>
                  <a:pt x="26" y="642"/>
                  <a:pt x="30" y="643"/>
                </a:cubicBezTo>
                <a:cubicBezTo>
                  <a:pt x="34" y="644"/>
                  <a:pt x="42" y="646"/>
                  <a:pt x="48" y="643"/>
                </a:cubicBezTo>
                <a:close/>
              </a:path>
            </a:pathLst>
          </a:custGeom>
          <a:solidFill>
            <a:srgbClr val="181E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8730" name="Google Shape;8730;p183"/>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70"/>
                                        </p:tgtEl>
                                        <p:attrNameLst>
                                          <p:attrName>style.visibility</p:attrName>
                                        </p:attrNameLst>
                                      </p:cBhvr>
                                      <p:to>
                                        <p:strVal val="visible"/>
                                      </p:to>
                                    </p:set>
                                    <p:animEffect transition="in" filter="fade">
                                      <p:cBhvr>
                                        <p:cTn id="7" dur="500"/>
                                        <p:tgtEl>
                                          <p:spTgt spid="8670"/>
                                        </p:tgtEl>
                                      </p:cBhvr>
                                    </p:animEffect>
                                  </p:childTnLst>
                                </p:cTn>
                              </p:par>
                              <p:par>
                                <p:cTn id="8" presetID="10" presetClass="entr" presetSubtype="0" fill="hold" nodeType="withEffect">
                                  <p:stCondLst>
                                    <p:cond delay="400"/>
                                  </p:stCondLst>
                                  <p:childTnLst>
                                    <p:set>
                                      <p:cBhvr>
                                        <p:cTn id="9" dur="1" fill="hold">
                                          <p:stCondLst>
                                            <p:cond delay="0"/>
                                          </p:stCondLst>
                                        </p:cTn>
                                        <p:tgtEl>
                                          <p:spTgt spid="8673"/>
                                        </p:tgtEl>
                                        <p:attrNameLst>
                                          <p:attrName>style.visibility</p:attrName>
                                        </p:attrNameLst>
                                      </p:cBhvr>
                                      <p:to>
                                        <p:strVal val="visible"/>
                                      </p:to>
                                    </p:set>
                                    <p:animEffect transition="in" filter="fade">
                                      <p:cBhvr>
                                        <p:cTn id="10" dur="500"/>
                                        <p:tgtEl>
                                          <p:spTgt spid="8673"/>
                                        </p:tgtEl>
                                      </p:cBhvr>
                                    </p:animEffect>
                                  </p:childTnLst>
                                </p:cTn>
                              </p:par>
                              <p:par>
                                <p:cTn id="11" presetID="10" presetClass="entr" presetSubtype="0" fill="hold" nodeType="withEffect">
                                  <p:stCondLst>
                                    <p:cond delay="800"/>
                                  </p:stCondLst>
                                  <p:childTnLst>
                                    <p:set>
                                      <p:cBhvr>
                                        <p:cTn id="12" dur="1" fill="hold">
                                          <p:stCondLst>
                                            <p:cond delay="0"/>
                                          </p:stCondLst>
                                        </p:cTn>
                                        <p:tgtEl>
                                          <p:spTgt spid="8674"/>
                                        </p:tgtEl>
                                        <p:attrNameLst>
                                          <p:attrName>style.visibility</p:attrName>
                                        </p:attrNameLst>
                                      </p:cBhvr>
                                      <p:to>
                                        <p:strVal val="visible"/>
                                      </p:to>
                                    </p:set>
                                    <p:animEffect transition="in" filter="fade">
                                      <p:cBhvr>
                                        <p:cTn id="13" dur="500"/>
                                        <p:tgtEl>
                                          <p:spTgt spid="8674"/>
                                        </p:tgtEl>
                                      </p:cBhvr>
                                    </p:animEffect>
                                  </p:childTnLst>
                                </p:cTn>
                              </p:par>
                              <p:par>
                                <p:cTn id="14" presetID="10" presetClass="entr" presetSubtype="0" fill="hold" nodeType="withEffect">
                                  <p:stCondLst>
                                    <p:cond delay="1200"/>
                                  </p:stCondLst>
                                  <p:childTnLst>
                                    <p:set>
                                      <p:cBhvr>
                                        <p:cTn id="15" dur="1" fill="hold">
                                          <p:stCondLst>
                                            <p:cond delay="0"/>
                                          </p:stCondLst>
                                        </p:cTn>
                                        <p:tgtEl>
                                          <p:spTgt spid="8677"/>
                                        </p:tgtEl>
                                        <p:attrNameLst>
                                          <p:attrName>style.visibility</p:attrName>
                                        </p:attrNameLst>
                                      </p:cBhvr>
                                      <p:to>
                                        <p:strVal val="visible"/>
                                      </p:to>
                                    </p:set>
                                    <p:animEffect transition="in" filter="fade">
                                      <p:cBhvr>
                                        <p:cTn id="16" dur="500"/>
                                        <p:tgtEl>
                                          <p:spTgt spid="8677"/>
                                        </p:tgtEl>
                                      </p:cBhvr>
                                    </p:animEffect>
                                  </p:childTnLst>
                                </p:cTn>
                              </p:par>
                              <p:par>
                                <p:cTn id="17" presetID="10" presetClass="entr" presetSubtype="0" fill="hold" nodeType="withEffect">
                                  <p:stCondLst>
                                    <p:cond delay="1600"/>
                                  </p:stCondLst>
                                  <p:childTnLst>
                                    <p:set>
                                      <p:cBhvr>
                                        <p:cTn id="18" dur="1" fill="hold">
                                          <p:stCondLst>
                                            <p:cond delay="0"/>
                                          </p:stCondLst>
                                        </p:cTn>
                                        <p:tgtEl>
                                          <p:spTgt spid="8678"/>
                                        </p:tgtEl>
                                        <p:attrNameLst>
                                          <p:attrName>style.visibility</p:attrName>
                                        </p:attrNameLst>
                                      </p:cBhvr>
                                      <p:to>
                                        <p:strVal val="visible"/>
                                      </p:to>
                                    </p:set>
                                    <p:animEffect transition="in" filter="fade">
                                      <p:cBhvr>
                                        <p:cTn id="19" dur="500"/>
                                        <p:tgtEl>
                                          <p:spTgt spid="8678"/>
                                        </p:tgtEl>
                                      </p:cBhvr>
                                    </p:animEffect>
                                  </p:childTnLst>
                                </p:cTn>
                              </p:par>
                              <p:par>
                                <p:cTn id="20" presetID="10" presetClass="entr" presetSubtype="0" fill="hold" nodeType="withEffect">
                                  <p:stCondLst>
                                    <p:cond delay="2000"/>
                                  </p:stCondLst>
                                  <p:childTnLst>
                                    <p:set>
                                      <p:cBhvr>
                                        <p:cTn id="21" dur="1" fill="hold">
                                          <p:stCondLst>
                                            <p:cond delay="0"/>
                                          </p:stCondLst>
                                        </p:cTn>
                                        <p:tgtEl>
                                          <p:spTgt spid="8681"/>
                                        </p:tgtEl>
                                        <p:attrNameLst>
                                          <p:attrName>style.visibility</p:attrName>
                                        </p:attrNameLst>
                                      </p:cBhvr>
                                      <p:to>
                                        <p:strVal val="visible"/>
                                      </p:to>
                                    </p:set>
                                    <p:animEffect transition="in" filter="fade">
                                      <p:cBhvr>
                                        <p:cTn id="22" dur="500"/>
                                        <p:tgtEl>
                                          <p:spTgt spid="8681"/>
                                        </p:tgtEl>
                                      </p:cBhvr>
                                    </p:animEffect>
                                  </p:childTnLst>
                                </p:cTn>
                              </p:par>
                              <p:par>
                                <p:cTn id="23" presetID="10" presetClass="entr" presetSubtype="0" fill="hold" nodeType="withEffect">
                                  <p:stCondLst>
                                    <p:cond delay="2400"/>
                                  </p:stCondLst>
                                  <p:childTnLst>
                                    <p:set>
                                      <p:cBhvr>
                                        <p:cTn id="24" dur="1" fill="hold">
                                          <p:stCondLst>
                                            <p:cond delay="0"/>
                                          </p:stCondLst>
                                        </p:cTn>
                                        <p:tgtEl>
                                          <p:spTgt spid="8682"/>
                                        </p:tgtEl>
                                        <p:attrNameLst>
                                          <p:attrName>style.visibility</p:attrName>
                                        </p:attrNameLst>
                                      </p:cBhvr>
                                      <p:to>
                                        <p:strVal val="visible"/>
                                      </p:to>
                                    </p:set>
                                    <p:animEffect transition="in" filter="fade">
                                      <p:cBhvr>
                                        <p:cTn id="25" dur="500"/>
                                        <p:tgtEl>
                                          <p:spTgt spid="8682"/>
                                        </p:tgtEl>
                                      </p:cBhvr>
                                    </p:animEffect>
                                  </p:childTnLst>
                                </p:cTn>
                              </p:par>
                              <p:par>
                                <p:cTn id="26" presetID="10" presetClass="entr" presetSubtype="0" fill="hold" nodeType="withEffect">
                                  <p:stCondLst>
                                    <p:cond delay="2800"/>
                                  </p:stCondLst>
                                  <p:childTnLst>
                                    <p:set>
                                      <p:cBhvr>
                                        <p:cTn id="27" dur="1" fill="hold">
                                          <p:stCondLst>
                                            <p:cond delay="0"/>
                                          </p:stCondLst>
                                        </p:cTn>
                                        <p:tgtEl>
                                          <p:spTgt spid="8685"/>
                                        </p:tgtEl>
                                        <p:attrNameLst>
                                          <p:attrName>style.visibility</p:attrName>
                                        </p:attrNameLst>
                                      </p:cBhvr>
                                      <p:to>
                                        <p:strVal val="visible"/>
                                      </p:to>
                                    </p:set>
                                    <p:animEffect transition="in" filter="fade">
                                      <p:cBhvr>
                                        <p:cTn id="28" dur="500"/>
                                        <p:tgtEl>
                                          <p:spTgt spid="8685"/>
                                        </p:tgtEl>
                                      </p:cBhvr>
                                    </p:animEffect>
                                  </p:childTnLst>
                                </p:cTn>
                              </p:par>
                              <p:par>
                                <p:cTn id="29" presetID="10" presetClass="entr" presetSubtype="0" fill="hold" nodeType="withEffect">
                                  <p:stCondLst>
                                    <p:cond delay="3200"/>
                                  </p:stCondLst>
                                  <p:childTnLst>
                                    <p:set>
                                      <p:cBhvr>
                                        <p:cTn id="30" dur="1" fill="hold">
                                          <p:stCondLst>
                                            <p:cond delay="0"/>
                                          </p:stCondLst>
                                        </p:cTn>
                                        <p:tgtEl>
                                          <p:spTgt spid="8686"/>
                                        </p:tgtEl>
                                        <p:attrNameLst>
                                          <p:attrName>style.visibility</p:attrName>
                                        </p:attrNameLst>
                                      </p:cBhvr>
                                      <p:to>
                                        <p:strVal val="visible"/>
                                      </p:to>
                                    </p:set>
                                    <p:animEffect transition="in" filter="fade">
                                      <p:cBhvr>
                                        <p:cTn id="31" dur="500"/>
                                        <p:tgtEl>
                                          <p:spTgt spid="8686"/>
                                        </p:tgtEl>
                                      </p:cBhvr>
                                    </p:animEffect>
                                  </p:childTnLst>
                                </p:cTn>
                              </p:par>
                              <p:par>
                                <p:cTn id="32" presetID="10" presetClass="entr" presetSubtype="0" fill="hold" nodeType="withEffect">
                                  <p:stCondLst>
                                    <p:cond delay="3600"/>
                                  </p:stCondLst>
                                  <p:childTnLst>
                                    <p:set>
                                      <p:cBhvr>
                                        <p:cTn id="33" dur="1" fill="hold">
                                          <p:stCondLst>
                                            <p:cond delay="0"/>
                                          </p:stCondLst>
                                        </p:cTn>
                                        <p:tgtEl>
                                          <p:spTgt spid="8689"/>
                                        </p:tgtEl>
                                        <p:attrNameLst>
                                          <p:attrName>style.visibility</p:attrName>
                                        </p:attrNameLst>
                                      </p:cBhvr>
                                      <p:to>
                                        <p:strVal val="visible"/>
                                      </p:to>
                                    </p:set>
                                    <p:animEffect transition="in" filter="fade">
                                      <p:cBhvr>
                                        <p:cTn id="34" dur="500"/>
                                        <p:tgtEl>
                                          <p:spTgt spid="8689"/>
                                        </p:tgtEl>
                                      </p:cBhvr>
                                    </p:animEffect>
                                  </p:childTnLst>
                                </p:cTn>
                              </p:par>
                              <p:par>
                                <p:cTn id="35" presetID="10" presetClass="entr" presetSubtype="0" fill="hold" nodeType="withEffect">
                                  <p:stCondLst>
                                    <p:cond delay="4000"/>
                                  </p:stCondLst>
                                  <p:childTnLst>
                                    <p:set>
                                      <p:cBhvr>
                                        <p:cTn id="36" dur="1" fill="hold">
                                          <p:stCondLst>
                                            <p:cond delay="0"/>
                                          </p:stCondLst>
                                        </p:cTn>
                                        <p:tgtEl>
                                          <p:spTgt spid="8690"/>
                                        </p:tgtEl>
                                        <p:attrNameLst>
                                          <p:attrName>style.visibility</p:attrName>
                                        </p:attrNameLst>
                                      </p:cBhvr>
                                      <p:to>
                                        <p:strVal val="visible"/>
                                      </p:to>
                                    </p:set>
                                    <p:animEffect transition="in" filter="fade">
                                      <p:cBhvr>
                                        <p:cTn id="37" dur="500"/>
                                        <p:tgtEl>
                                          <p:spTgt spid="8690"/>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8691"/>
                                        </p:tgtEl>
                                        <p:attrNameLst>
                                          <p:attrName>style.visibility</p:attrName>
                                        </p:attrNameLst>
                                      </p:cBhvr>
                                      <p:to>
                                        <p:strVal val="visible"/>
                                      </p:to>
                                    </p:set>
                                    <p:animEffect transition="in" filter="fade">
                                      <p:cBhvr>
                                        <p:cTn id="41" dur="500"/>
                                        <p:tgtEl>
                                          <p:spTgt spid="8691"/>
                                        </p:tgtEl>
                                      </p:cBhvr>
                                    </p:animEffect>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8721"/>
                                        </p:tgtEl>
                                        <p:attrNameLst>
                                          <p:attrName>style.visibility</p:attrName>
                                        </p:attrNameLst>
                                      </p:cBhvr>
                                      <p:to>
                                        <p:strVal val="visible"/>
                                      </p:to>
                                    </p:set>
                                    <p:anim calcmode="lin" valueType="num">
                                      <p:cBhvr additive="base">
                                        <p:cTn id="45" dur="500"/>
                                        <p:tgtEl>
                                          <p:spTgt spid="8721"/>
                                        </p:tgtEl>
                                        <p:attrNameLst>
                                          <p:attrName>ppt_w</p:attrName>
                                        </p:attrNameLst>
                                      </p:cBhvr>
                                      <p:tavLst>
                                        <p:tav tm="0">
                                          <p:val>
                                            <p:strVal val="0"/>
                                          </p:val>
                                        </p:tav>
                                        <p:tav tm="100000">
                                          <p:val>
                                            <p:strVal val="#ppt_w"/>
                                          </p:val>
                                        </p:tav>
                                      </p:tavLst>
                                    </p:anim>
                                    <p:anim calcmode="lin" valueType="num">
                                      <p:cBhvr additive="base">
                                        <p:cTn id="46" dur="500"/>
                                        <p:tgtEl>
                                          <p:spTgt spid="8721"/>
                                        </p:tgtEl>
                                        <p:attrNameLst>
                                          <p:attrName>ppt_h</p:attrName>
                                        </p:attrNameLst>
                                      </p:cBhvr>
                                      <p:tavLst>
                                        <p:tav tm="0">
                                          <p:val>
                                            <p:strVal val="0"/>
                                          </p:val>
                                        </p:tav>
                                        <p:tav tm="100000">
                                          <p:val>
                                            <p:strVal val="#ppt_h"/>
                                          </p:val>
                                        </p:tav>
                                      </p:tavLst>
                                    </p:anim>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8725"/>
                                        </p:tgtEl>
                                        <p:attrNameLst>
                                          <p:attrName>style.visibility</p:attrName>
                                        </p:attrNameLst>
                                      </p:cBhvr>
                                      <p:to>
                                        <p:strVal val="visible"/>
                                      </p:to>
                                    </p:set>
                                    <p:animEffect transition="in" filter="fade">
                                      <p:cBhvr>
                                        <p:cTn id="50" dur="500"/>
                                        <p:tgtEl>
                                          <p:spTgt spid="8725"/>
                                        </p:tgtEl>
                                      </p:cBhvr>
                                    </p:animEffect>
                                  </p:childTnLst>
                                </p:cTn>
                              </p:par>
                              <p:par>
                                <p:cTn id="51" presetID="10" presetClass="entr" presetSubtype="0" fill="hold" nodeType="withEffect">
                                  <p:stCondLst>
                                    <p:cond delay="0"/>
                                  </p:stCondLst>
                                  <p:childTnLst>
                                    <p:set>
                                      <p:cBhvr>
                                        <p:cTn id="52" dur="1" fill="hold">
                                          <p:stCondLst>
                                            <p:cond delay="0"/>
                                          </p:stCondLst>
                                        </p:cTn>
                                        <p:tgtEl>
                                          <p:spTgt spid="8706"/>
                                        </p:tgtEl>
                                        <p:attrNameLst>
                                          <p:attrName>style.visibility</p:attrName>
                                        </p:attrNameLst>
                                      </p:cBhvr>
                                      <p:to>
                                        <p:strVal val="visible"/>
                                      </p:to>
                                    </p:set>
                                    <p:animEffect transition="in" filter="fade">
                                      <p:cBhvr>
                                        <p:cTn id="53" dur="750"/>
                                        <p:tgtEl>
                                          <p:spTgt spid="8706"/>
                                        </p:tgtEl>
                                      </p:cBhvr>
                                    </p:animEffect>
                                  </p:childTnLst>
                                </p:cTn>
                              </p:par>
                            </p:childTnLst>
                          </p:cTn>
                        </p:par>
                        <p:par>
                          <p:cTn id="54" fill="hold">
                            <p:stCondLst>
                              <p:cond delay="2250"/>
                            </p:stCondLst>
                            <p:childTnLst>
                              <p:par>
                                <p:cTn id="55" presetID="23" presetClass="entr" presetSubtype="16" fill="hold" nodeType="afterEffect">
                                  <p:stCondLst>
                                    <p:cond delay="0"/>
                                  </p:stCondLst>
                                  <p:childTnLst>
                                    <p:set>
                                      <p:cBhvr>
                                        <p:cTn id="56" dur="1" fill="hold">
                                          <p:stCondLst>
                                            <p:cond delay="0"/>
                                          </p:stCondLst>
                                        </p:cTn>
                                        <p:tgtEl>
                                          <p:spTgt spid="8722"/>
                                        </p:tgtEl>
                                        <p:attrNameLst>
                                          <p:attrName>style.visibility</p:attrName>
                                        </p:attrNameLst>
                                      </p:cBhvr>
                                      <p:to>
                                        <p:strVal val="visible"/>
                                      </p:to>
                                    </p:set>
                                    <p:anim calcmode="lin" valueType="num">
                                      <p:cBhvr additive="base">
                                        <p:cTn id="57" dur="500"/>
                                        <p:tgtEl>
                                          <p:spTgt spid="8722"/>
                                        </p:tgtEl>
                                        <p:attrNameLst>
                                          <p:attrName>ppt_w</p:attrName>
                                        </p:attrNameLst>
                                      </p:cBhvr>
                                      <p:tavLst>
                                        <p:tav tm="0">
                                          <p:val>
                                            <p:strVal val="0"/>
                                          </p:val>
                                        </p:tav>
                                        <p:tav tm="100000">
                                          <p:val>
                                            <p:strVal val="#ppt_w"/>
                                          </p:val>
                                        </p:tav>
                                      </p:tavLst>
                                    </p:anim>
                                    <p:anim calcmode="lin" valueType="num">
                                      <p:cBhvr additive="base">
                                        <p:cTn id="58" dur="500"/>
                                        <p:tgtEl>
                                          <p:spTgt spid="8722"/>
                                        </p:tgtEl>
                                        <p:attrNameLst>
                                          <p:attrName>ppt_h</p:attrName>
                                        </p:attrNameLst>
                                      </p:cBhvr>
                                      <p:tavLst>
                                        <p:tav tm="0">
                                          <p:val>
                                            <p:strVal val="0"/>
                                          </p:val>
                                        </p:tav>
                                        <p:tav tm="100000">
                                          <p:val>
                                            <p:strVal val="#ppt_h"/>
                                          </p:val>
                                        </p:tav>
                                      </p:tavLst>
                                    </p:anim>
                                  </p:childTnLst>
                                </p:cTn>
                              </p:par>
                            </p:childTnLst>
                          </p:cTn>
                        </p:par>
                        <p:par>
                          <p:cTn id="59" fill="hold">
                            <p:stCondLst>
                              <p:cond delay="2750"/>
                            </p:stCondLst>
                            <p:childTnLst>
                              <p:par>
                                <p:cTn id="60" presetID="10" presetClass="entr" presetSubtype="0" fill="hold" nodeType="afterEffect">
                                  <p:stCondLst>
                                    <p:cond delay="0"/>
                                  </p:stCondLst>
                                  <p:childTnLst>
                                    <p:set>
                                      <p:cBhvr>
                                        <p:cTn id="61" dur="1" fill="hold">
                                          <p:stCondLst>
                                            <p:cond delay="0"/>
                                          </p:stCondLst>
                                        </p:cTn>
                                        <p:tgtEl>
                                          <p:spTgt spid="8726"/>
                                        </p:tgtEl>
                                        <p:attrNameLst>
                                          <p:attrName>style.visibility</p:attrName>
                                        </p:attrNameLst>
                                      </p:cBhvr>
                                      <p:to>
                                        <p:strVal val="visible"/>
                                      </p:to>
                                    </p:set>
                                    <p:animEffect transition="in" filter="fade">
                                      <p:cBhvr>
                                        <p:cTn id="62" dur="500"/>
                                        <p:tgtEl>
                                          <p:spTgt spid="8726"/>
                                        </p:tgtEl>
                                      </p:cBhvr>
                                    </p:animEffect>
                                  </p:childTnLst>
                                </p:cTn>
                              </p:par>
                              <p:par>
                                <p:cTn id="63" presetID="10" presetClass="entr" presetSubtype="0" fill="hold" nodeType="withEffect">
                                  <p:stCondLst>
                                    <p:cond delay="0"/>
                                  </p:stCondLst>
                                  <p:childTnLst>
                                    <p:set>
                                      <p:cBhvr>
                                        <p:cTn id="64" dur="1" fill="hold">
                                          <p:stCondLst>
                                            <p:cond delay="0"/>
                                          </p:stCondLst>
                                        </p:cTn>
                                        <p:tgtEl>
                                          <p:spTgt spid="8709"/>
                                        </p:tgtEl>
                                        <p:attrNameLst>
                                          <p:attrName>style.visibility</p:attrName>
                                        </p:attrNameLst>
                                      </p:cBhvr>
                                      <p:to>
                                        <p:strVal val="visible"/>
                                      </p:to>
                                    </p:set>
                                    <p:animEffect transition="in" filter="fade">
                                      <p:cBhvr>
                                        <p:cTn id="65" dur="750"/>
                                        <p:tgtEl>
                                          <p:spTgt spid="8709"/>
                                        </p:tgtEl>
                                      </p:cBhvr>
                                    </p:animEffect>
                                  </p:childTnLst>
                                </p:cTn>
                              </p:par>
                            </p:childTnLst>
                          </p:cTn>
                        </p:par>
                        <p:par>
                          <p:cTn id="66" fill="hold">
                            <p:stCondLst>
                              <p:cond delay="3500"/>
                            </p:stCondLst>
                            <p:childTnLst>
                              <p:par>
                                <p:cTn id="67" presetID="23" presetClass="entr" presetSubtype="16" fill="hold" nodeType="afterEffect">
                                  <p:stCondLst>
                                    <p:cond delay="0"/>
                                  </p:stCondLst>
                                  <p:childTnLst>
                                    <p:set>
                                      <p:cBhvr>
                                        <p:cTn id="68" dur="1" fill="hold">
                                          <p:stCondLst>
                                            <p:cond delay="0"/>
                                          </p:stCondLst>
                                        </p:cTn>
                                        <p:tgtEl>
                                          <p:spTgt spid="8723"/>
                                        </p:tgtEl>
                                        <p:attrNameLst>
                                          <p:attrName>style.visibility</p:attrName>
                                        </p:attrNameLst>
                                      </p:cBhvr>
                                      <p:to>
                                        <p:strVal val="visible"/>
                                      </p:to>
                                    </p:set>
                                    <p:anim calcmode="lin" valueType="num">
                                      <p:cBhvr additive="base">
                                        <p:cTn id="69" dur="500"/>
                                        <p:tgtEl>
                                          <p:spTgt spid="8723"/>
                                        </p:tgtEl>
                                        <p:attrNameLst>
                                          <p:attrName>ppt_w</p:attrName>
                                        </p:attrNameLst>
                                      </p:cBhvr>
                                      <p:tavLst>
                                        <p:tav tm="0">
                                          <p:val>
                                            <p:strVal val="0"/>
                                          </p:val>
                                        </p:tav>
                                        <p:tav tm="100000">
                                          <p:val>
                                            <p:strVal val="#ppt_w"/>
                                          </p:val>
                                        </p:tav>
                                      </p:tavLst>
                                    </p:anim>
                                    <p:anim calcmode="lin" valueType="num">
                                      <p:cBhvr additive="base">
                                        <p:cTn id="70" dur="500"/>
                                        <p:tgtEl>
                                          <p:spTgt spid="8723"/>
                                        </p:tgtEl>
                                        <p:attrNameLst>
                                          <p:attrName>ppt_h</p:attrName>
                                        </p:attrNameLst>
                                      </p:cBhvr>
                                      <p:tavLst>
                                        <p:tav tm="0">
                                          <p:val>
                                            <p:strVal val="0"/>
                                          </p:val>
                                        </p:tav>
                                        <p:tav tm="100000">
                                          <p:val>
                                            <p:strVal val="#ppt_h"/>
                                          </p:val>
                                        </p:tav>
                                      </p:tavLst>
                                    </p:anim>
                                  </p:childTnLst>
                                </p:cTn>
                              </p:par>
                            </p:childTnLst>
                          </p:cTn>
                        </p:par>
                        <p:par>
                          <p:cTn id="71" fill="hold">
                            <p:stCondLst>
                              <p:cond delay="4000"/>
                            </p:stCondLst>
                            <p:childTnLst>
                              <p:par>
                                <p:cTn id="72" presetID="10" presetClass="entr" presetSubtype="0" fill="hold" nodeType="afterEffect">
                                  <p:stCondLst>
                                    <p:cond delay="0"/>
                                  </p:stCondLst>
                                  <p:childTnLst>
                                    <p:set>
                                      <p:cBhvr>
                                        <p:cTn id="73" dur="1" fill="hold">
                                          <p:stCondLst>
                                            <p:cond delay="0"/>
                                          </p:stCondLst>
                                        </p:cTn>
                                        <p:tgtEl>
                                          <p:spTgt spid="8727"/>
                                        </p:tgtEl>
                                        <p:attrNameLst>
                                          <p:attrName>style.visibility</p:attrName>
                                        </p:attrNameLst>
                                      </p:cBhvr>
                                      <p:to>
                                        <p:strVal val="visible"/>
                                      </p:to>
                                    </p:set>
                                    <p:animEffect transition="in" filter="fade">
                                      <p:cBhvr>
                                        <p:cTn id="74" dur="500"/>
                                        <p:tgtEl>
                                          <p:spTgt spid="8727"/>
                                        </p:tgtEl>
                                      </p:cBhvr>
                                    </p:animEffect>
                                  </p:childTnLst>
                                </p:cTn>
                              </p:par>
                              <p:par>
                                <p:cTn id="75" presetID="10" presetClass="entr" presetSubtype="0" fill="hold" nodeType="withEffect">
                                  <p:stCondLst>
                                    <p:cond delay="0"/>
                                  </p:stCondLst>
                                  <p:childTnLst>
                                    <p:set>
                                      <p:cBhvr>
                                        <p:cTn id="76" dur="1" fill="hold">
                                          <p:stCondLst>
                                            <p:cond delay="0"/>
                                          </p:stCondLst>
                                        </p:cTn>
                                        <p:tgtEl>
                                          <p:spTgt spid="8712"/>
                                        </p:tgtEl>
                                        <p:attrNameLst>
                                          <p:attrName>style.visibility</p:attrName>
                                        </p:attrNameLst>
                                      </p:cBhvr>
                                      <p:to>
                                        <p:strVal val="visible"/>
                                      </p:to>
                                    </p:set>
                                    <p:animEffect transition="in" filter="fade">
                                      <p:cBhvr>
                                        <p:cTn id="77" dur="750"/>
                                        <p:tgtEl>
                                          <p:spTgt spid="8712"/>
                                        </p:tgtEl>
                                      </p:cBhvr>
                                    </p:animEffect>
                                  </p:childTnLst>
                                </p:cTn>
                              </p:par>
                            </p:childTnLst>
                          </p:cTn>
                        </p:par>
                        <p:par>
                          <p:cTn id="78" fill="hold">
                            <p:stCondLst>
                              <p:cond delay="4750"/>
                            </p:stCondLst>
                            <p:childTnLst>
                              <p:par>
                                <p:cTn id="79" presetID="23" presetClass="entr" presetSubtype="16" fill="hold" nodeType="afterEffect">
                                  <p:stCondLst>
                                    <p:cond delay="0"/>
                                  </p:stCondLst>
                                  <p:childTnLst>
                                    <p:set>
                                      <p:cBhvr>
                                        <p:cTn id="80" dur="1" fill="hold">
                                          <p:stCondLst>
                                            <p:cond delay="0"/>
                                          </p:stCondLst>
                                        </p:cTn>
                                        <p:tgtEl>
                                          <p:spTgt spid="8724"/>
                                        </p:tgtEl>
                                        <p:attrNameLst>
                                          <p:attrName>style.visibility</p:attrName>
                                        </p:attrNameLst>
                                      </p:cBhvr>
                                      <p:to>
                                        <p:strVal val="visible"/>
                                      </p:to>
                                    </p:set>
                                    <p:anim calcmode="lin" valueType="num">
                                      <p:cBhvr additive="base">
                                        <p:cTn id="81" dur="500"/>
                                        <p:tgtEl>
                                          <p:spTgt spid="8724"/>
                                        </p:tgtEl>
                                        <p:attrNameLst>
                                          <p:attrName>ppt_w</p:attrName>
                                        </p:attrNameLst>
                                      </p:cBhvr>
                                      <p:tavLst>
                                        <p:tav tm="0">
                                          <p:val>
                                            <p:strVal val="0"/>
                                          </p:val>
                                        </p:tav>
                                        <p:tav tm="100000">
                                          <p:val>
                                            <p:strVal val="#ppt_w"/>
                                          </p:val>
                                        </p:tav>
                                      </p:tavLst>
                                    </p:anim>
                                    <p:anim calcmode="lin" valueType="num">
                                      <p:cBhvr additive="base">
                                        <p:cTn id="82" dur="500"/>
                                        <p:tgtEl>
                                          <p:spTgt spid="8724"/>
                                        </p:tgtEl>
                                        <p:attrNameLst>
                                          <p:attrName>ppt_h</p:attrName>
                                        </p:attrNameLst>
                                      </p:cBhvr>
                                      <p:tavLst>
                                        <p:tav tm="0">
                                          <p:val>
                                            <p:strVal val="0"/>
                                          </p:val>
                                        </p:tav>
                                        <p:tav tm="100000">
                                          <p:val>
                                            <p:strVal val="#ppt_h"/>
                                          </p:val>
                                        </p:tav>
                                      </p:tavLst>
                                    </p:anim>
                                  </p:childTnLst>
                                </p:cTn>
                              </p:par>
                            </p:childTnLst>
                          </p:cTn>
                        </p:par>
                        <p:par>
                          <p:cTn id="83" fill="hold">
                            <p:stCondLst>
                              <p:cond delay="5250"/>
                            </p:stCondLst>
                            <p:childTnLst>
                              <p:par>
                                <p:cTn id="84" presetID="10" presetClass="entr" presetSubtype="0" fill="hold" nodeType="afterEffect">
                                  <p:stCondLst>
                                    <p:cond delay="0"/>
                                  </p:stCondLst>
                                  <p:childTnLst>
                                    <p:set>
                                      <p:cBhvr>
                                        <p:cTn id="85" dur="1" fill="hold">
                                          <p:stCondLst>
                                            <p:cond delay="0"/>
                                          </p:stCondLst>
                                        </p:cTn>
                                        <p:tgtEl>
                                          <p:spTgt spid="8728"/>
                                        </p:tgtEl>
                                        <p:attrNameLst>
                                          <p:attrName>style.visibility</p:attrName>
                                        </p:attrNameLst>
                                      </p:cBhvr>
                                      <p:to>
                                        <p:strVal val="visible"/>
                                      </p:to>
                                    </p:set>
                                    <p:animEffect transition="in" filter="fade">
                                      <p:cBhvr>
                                        <p:cTn id="86" dur="500"/>
                                        <p:tgtEl>
                                          <p:spTgt spid="8728"/>
                                        </p:tgtEl>
                                      </p:cBhvr>
                                    </p:animEffect>
                                  </p:childTnLst>
                                </p:cTn>
                              </p:par>
                              <p:par>
                                <p:cTn id="87" presetID="10" presetClass="entr" presetSubtype="0" fill="hold" nodeType="withEffect">
                                  <p:stCondLst>
                                    <p:cond delay="0"/>
                                  </p:stCondLst>
                                  <p:childTnLst>
                                    <p:set>
                                      <p:cBhvr>
                                        <p:cTn id="88" dur="1" fill="hold">
                                          <p:stCondLst>
                                            <p:cond delay="0"/>
                                          </p:stCondLst>
                                        </p:cTn>
                                        <p:tgtEl>
                                          <p:spTgt spid="8715"/>
                                        </p:tgtEl>
                                        <p:attrNameLst>
                                          <p:attrName>style.visibility</p:attrName>
                                        </p:attrNameLst>
                                      </p:cBhvr>
                                      <p:to>
                                        <p:strVal val="visible"/>
                                      </p:to>
                                    </p:set>
                                    <p:animEffect transition="in" filter="fade">
                                      <p:cBhvr>
                                        <p:cTn id="89" dur="750"/>
                                        <p:tgtEl>
                                          <p:spTgt spid="8715"/>
                                        </p:tgtEl>
                                      </p:cBhvr>
                                    </p:animEffect>
                                  </p:childTnLst>
                                </p:cTn>
                              </p:par>
                            </p:childTnLst>
                          </p:cTn>
                        </p:par>
                        <p:par>
                          <p:cTn id="90" fill="hold">
                            <p:stCondLst>
                              <p:cond delay="6000"/>
                            </p:stCondLst>
                            <p:childTnLst>
                              <p:par>
                                <p:cTn id="91" presetID="10" presetClass="entr" presetSubtype="0" fill="hold" nodeType="afterEffect">
                                  <p:stCondLst>
                                    <p:cond delay="0"/>
                                  </p:stCondLst>
                                  <p:childTnLst>
                                    <p:set>
                                      <p:cBhvr>
                                        <p:cTn id="92" dur="1" fill="hold">
                                          <p:stCondLst>
                                            <p:cond delay="0"/>
                                          </p:stCondLst>
                                        </p:cTn>
                                        <p:tgtEl>
                                          <p:spTgt spid="8718"/>
                                        </p:tgtEl>
                                        <p:attrNameLst>
                                          <p:attrName>style.visibility</p:attrName>
                                        </p:attrNameLst>
                                      </p:cBhvr>
                                      <p:to>
                                        <p:strVal val="visible"/>
                                      </p:to>
                                    </p:set>
                                    <p:animEffect transition="in" filter="fade">
                                      <p:cBhvr>
                                        <p:cTn id="93" dur="750"/>
                                        <p:tgtEl>
                                          <p:spTgt spid="8718"/>
                                        </p:tgtEl>
                                      </p:cBhvr>
                                    </p:animEffect>
                                  </p:childTnLst>
                                </p:cTn>
                              </p:par>
                            </p:childTnLst>
                          </p:cTn>
                        </p:par>
                        <p:par>
                          <p:cTn id="94" fill="hold">
                            <p:stCondLst>
                              <p:cond delay="6750"/>
                            </p:stCondLst>
                            <p:childTnLst>
                              <p:par>
                                <p:cTn id="95" presetID="10" presetClass="entr" presetSubtype="0" fill="hold" nodeType="afterEffect">
                                  <p:stCondLst>
                                    <p:cond delay="0"/>
                                  </p:stCondLst>
                                  <p:childTnLst>
                                    <p:set>
                                      <p:cBhvr>
                                        <p:cTn id="96" dur="1" fill="hold">
                                          <p:stCondLst>
                                            <p:cond delay="0"/>
                                          </p:stCondLst>
                                        </p:cTn>
                                        <p:tgtEl>
                                          <p:spTgt spid="8729"/>
                                        </p:tgtEl>
                                        <p:attrNameLst>
                                          <p:attrName>style.visibility</p:attrName>
                                        </p:attrNameLst>
                                      </p:cBhvr>
                                      <p:to>
                                        <p:strVal val="visible"/>
                                      </p:to>
                                    </p:set>
                                    <p:animEffect transition="in" filter="fade">
                                      <p:cBhvr>
                                        <p:cTn id="97" dur="750"/>
                                        <p:tgtEl>
                                          <p:spTgt spid="8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597"/>
        <p:cNvGrpSpPr/>
        <p:nvPr/>
      </p:nvGrpSpPr>
      <p:grpSpPr>
        <a:xfrm>
          <a:off x="0" y="0"/>
          <a:ext cx="0" cy="0"/>
          <a:chOff x="0" y="0"/>
          <a:chExt cx="0" cy="0"/>
        </a:xfrm>
      </p:grpSpPr>
      <p:sp>
        <p:nvSpPr>
          <p:cNvPr id="9598" name="Google Shape;9598;p199"/>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Step Up Process</a:t>
            </a:r>
            <a:endParaRPr/>
          </a:p>
        </p:txBody>
      </p:sp>
      <p:sp>
        <p:nvSpPr>
          <p:cNvPr id="9599" name="Google Shape;9599;p199"/>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65</a:t>
            </a:fld>
            <a:endParaRPr/>
          </a:p>
        </p:txBody>
      </p:sp>
      <p:sp>
        <p:nvSpPr>
          <p:cNvPr id="9600" name="Google Shape;9600;p199"/>
          <p:cNvSpPr/>
          <p:nvPr/>
        </p:nvSpPr>
        <p:spPr>
          <a:xfrm>
            <a:off x="-341313" y="5941306"/>
            <a:ext cx="2486025" cy="252413"/>
          </a:xfrm>
          <a:custGeom>
            <a:avLst/>
            <a:gdLst/>
            <a:ahLst/>
            <a:cxnLst/>
            <a:rect l="l" t="t" r="r" b="b"/>
            <a:pathLst>
              <a:path w="1566" h="159" extrusionOk="0">
                <a:moveTo>
                  <a:pt x="0" y="0"/>
                </a:moveTo>
                <a:lnTo>
                  <a:pt x="0" y="159"/>
                </a:lnTo>
                <a:lnTo>
                  <a:pt x="1407" y="159"/>
                </a:lnTo>
                <a:lnTo>
                  <a:pt x="1566" y="0"/>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01" name="Google Shape;9601;p199"/>
          <p:cNvSpPr/>
          <p:nvPr/>
        </p:nvSpPr>
        <p:spPr>
          <a:xfrm>
            <a:off x="1893887" y="5287256"/>
            <a:ext cx="250825" cy="654050"/>
          </a:xfrm>
          <a:prstGeom prst="rect">
            <a:avLst/>
          </a:prstGeom>
          <a:solidFill>
            <a:srgbClr val="1E60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02" name="Google Shape;9602;p199"/>
          <p:cNvSpPr/>
          <p:nvPr/>
        </p:nvSpPr>
        <p:spPr>
          <a:xfrm>
            <a:off x="1893887" y="5036431"/>
            <a:ext cx="1798638" cy="250825"/>
          </a:xfrm>
          <a:custGeom>
            <a:avLst/>
            <a:gdLst/>
            <a:ahLst/>
            <a:cxnLst/>
            <a:rect l="l" t="t" r="r" b="b"/>
            <a:pathLst>
              <a:path w="1133" h="158" extrusionOk="0">
                <a:moveTo>
                  <a:pt x="158" y="0"/>
                </a:moveTo>
                <a:lnTo>
                  <a:pt x="0" y="158"/>
                </a:lnTo>
                <a:lnTo>
                  <a:pt x="974" y="158"/>
                </a:lnTo>
                <a:lnTo>
                  <a:pt x="1133" y="0"/>
                </a:lnTo>
                <a:lnTo>
                  <a:pt x="15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03" name="Google Shape;9603;p199"/>
          <p:cNvSpPr/>
          <p:nvPr/>
        </p:nvSpPr>
        <p:spPr>
          <a:xfrm>
            <a:off x="3440112" y="4382381"/>
            <a:ext cx="250825" cy="904875"/>
          </a:xfrm>
          <a:custGeom>
            <a:avLst/>
            <a:gdLst/>
            <a:ahLst/>
            <a:cxnLst/>
            <a:rect l="l" t="t" r="r" b="b"/>
            <a:pathLst>
              <a:path w="158" h="570" extrusionOk="0">
                <a:moveTo>
                  <a:pt x="0" y="0"/>
                </a:moveTo>
                <a:lnTo>
                  <a:pt x="0" y="570"/>
                </a:lnTo>
                <a:lnTo>
                  <a:pt x="158" y="412"/>
                </a:lnTo>
                <a:lnTo>
                  <a:pt x="158" y="0"/>
                </a:lnTo>
                <a:lnTo>
                  <a:pt x="0" y="0"/>
                </a:lnTo>
                <a:close/>
              </a:path>
            </a:pathLst>
          </a:custGeom>
          <a:solidFill>
            <a:srgbClr val="3084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04" name="Google Shape;9604;p199"/>
          <p:cNvSpPr/>
          <p:nvPr/>
        </p:nvSpPr>
        <p:spPr>
          <a:xfrm>
            <a:off x="3440112" y="4131556"/>
            <a:ext cx="1795463" cy="250825"/>
          </a:xfrm>
          <a:custGeom>
            <a:avLst/>
            <a:gdLst/>
            <a:ahLst/>
            <a:cxnLst/>
            <a:rect l="l" t="t" r="r" b="b"/>
            <a:pathLst>
              <a:path w="1131" h="158" extrusionOk="0">
                <a:moveTo>
                  <a:pt x="158" y="0"/>
                </a:moveTo>
                <a:lnTo>
                  <a:pt x="0" y="158"/>
                </a:lnTo>
                <a:lnTo>
                  <a:pt x="972" y="158"/>
                </a:lnTo>
                <a:lnTo>
                  <a:pt x="1131" y="0"/>
                </a:lnTo>
                <a:lnTo>
                  <a:pt x="158"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05" name="Google Shape;9605;p199"/>
          <p:cNvSpPr/>
          <p:nvPr/>
        </p:nvSpPr>
        <p:spPr>
          <a:xfrm>
            <a:off x="4983162" y="3477506"/>
            <a:ext cx="250825" cy="904875"/>
          </a:xfrm>
          <a:custGeom>
            <a:avLst/>
            <a:gdLst/>
            <a:ahLst/>
            <a:cxnLst/>
            <a:rect l="l" t="t" r="r" b="b"/>
            <a:pathLst>
              <a:path w="158" h="570" extrusionOk="0">
                <a:moveTo>
                  <a:pt x="0" y="0"/>
                </a:moveTo>
                <a:lnTo>
                  <a:pt x="0" y="570"/>
                </a:lnTo>
                <a:lnTo>
                  <a:pt x="158" y="412"/>
                </a:lnTo>
                <a:lnTo>
                  <a:pt x="158" y="0"/>
                </a:lnTo>
                <a:lnTo>
                  <a:pt x="0" y="0"/>
                </a:lnTo>
                <a:close/>
              </a:path>
            </a:pathLst>
          </a:custGeom>
          <a:solidFill>
            <a:srgbClr val="7692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06" name="Google Shape;9606;p199"/>
          <p:cNvSpPr/>
          <p:nvPr/>
        </p:nvSpPr>
        <p:spPr>
          <a:xfrm>
            <a:off x="4983162" y="3226681"/>
            <a:ext cx="1798638" cy="250825"/>
          </a:xfrm>
          <a:custGeom>
            <a:avLst/>
            <a:gdLst/>
            <a:ahLst/>
            <a:cxnLst/>
            <a:rect l="l" t="t" r="r" b="b"/>
            <a:pathLst>
              <a:path w="1133" h="158" extrusionOk="0">
                <a:moveTo>
                  <a:pt x="158" y="0"/>
                </a:moveTo>
                <a:lnTo>
                  <a:pt x="0" y="158"/>
                </a:lnTo>
                <a:lnTo>
                  <a:pt x="973" y="158"/>
                </a:lnTo>
                <a:lnTo>
                  <a:pt x="1133" y="0"/>
                </a:lnTo>
                <a:lnTo>
                  <a:pt x="158"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07" name="Google Shape;9607;p199"/>
          <p:cNvSpPr/>
          <p:nvPr/>
        </p:nvSpPr>
        <p:spPr>
          <a:xfrm>
            <a:off x="6526212" y="2572631"/>
            <a:ext cx="250825" cy="904875"/>
          </a:xfrm>
          <a:custGeom>
            <a:avLst/>
            <a:gdLst/>
            <a:ahLst/>
            <a:cxnLst/>
            <a:rect l="l" t="t" r="r" b="b"/>
            <a:pathLst>
              <a:path w="158" h="570" extrusionOk="0">
                <a:moveTo>
                  <a:pt x="0" y="0"/>
                </a:moveTo>
                <a:lnTo>
                  <a:pt x="0" y="570"/>
                </a:lnTo>
                <a:lnTo>
                  <a:pt x="158" y="412"/>
                </a:lnTo>
                <a:lnTo>
                  <a:pt x="158" y="0"/>
                </a:lnTo>
                <a:lnTo>
                  <a:pt x="0" y="0"/>
                </a:lnTo>
                <a:close/>
              </a:path>
            </a:pathLst>
          </a:custGeom>
          <a:solidFill>
            <a:srgbClr val="BA75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08" name="Google Shape;9608;p199"/>
          <p:cNvSpPr/>
          <p:nvPr/>
        </p:nvSpPr>
        <p:spPr>
          <a:xfrm>
            <a:off x="6526212" y="2321806"/>
            <a:ext cx="1798638" cy="250825"/>
          </a:xfrm>
          <a:custGeom>
            <a:avLst/>
            <a:gdLst/>
            <a:ahLst/>
            <a:cxnLst/>
            <a:rect l="l" t="t" r="r" b="b"/>
            <a:pathLst>
              <a:path w="1133" h="158" extrusionOk="0">
                <a:moveTo>
                  <a:pt x="158" y="0"/>
                </a:moveTo>
                <a:lnTo>
                  <a:pt x="0" y="158"/>
                </a:lnTo>
                <a:lnTo>
                  <a:pt x="973" y="158"/>
                </a:lnTo>
                <a:lnTo>
                  <a:pt x="1133" y="0"/>
                </a:lnTo>
                <a:lnTo>
                  <a:pt x="158"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09" name="Google Shape;9609;p199"/>
          <p:cNvSpPr txBox="1"/>
          <p:nvPr/>
        </p:nvSpPr>
        <p:spPr>
          <a:xfrm>
            <a:off x="2142714" y="4667980"/>
            <a:ext cx="127707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Lato"/>
                <a:ea typeface="Lato"/>
                <a:cs typeface="Lato"/>
                <a:sym typeface="Lato"/>
              </a:rPr>
              <a:t>Step </a:t>
            </a:r>
            <a:r>
              <a:rPr lang="en-US" sz="1800" b="1">
                <a:solidFill>
                  <a:schemeClr val="accent1"/>
                </a:solidFill>
                <a:latin typeface="Lato"/>
                <a:ea typeface="Lato"/>
                <a:cs typeface="Lato"/>
                <a:sym typeface="Lato"/>
              </a:rPr>
              <a:t>01</a:t>
            </a:r>
            <a:endParaRPr sz="1800" b="1">
              <a:solidFill>
                <a:schemeClr val="accent1"/>
              </a:solidFill>
              <a:latin typeface="Lato"/>
              <a:ea typeface="Lato"/>
              <a:cs typeface="Lato"/>
              <a:sym typeface="Lato"/>
            </a:endParaRPr>
          </a:p>
        </p:txBody>
      </p:sp>
      <p:sp>
        <p:nvSpPr>
          <p:cNvPr id="9610" name="Google Shape;9610;p199"/>
          <p:cNvSpPr txBox="1"/>
          <p:nvPr/>
        </p:nvSpPr>
        <p:spPr>
          <a:xfrm>
            <a:off x="3692436" y="3767877"/>
            <a:ext cx="127707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Lato"/>
                <a:ea typeface="Lato"/>
                <a:cs typeface="Lato"/>
                <a:sym typeface="Lato"/>
              </a:rPr>
              <a:t>Step </a:t>
            </a:r>
            <a:r>
              <a:rPr lang="en-US" sz="1800" b="1">
                <a:solidFill>
                  <a:schemeClr val="accent2"/>
                </a:solidFill>
                <a:latin typeface="Lato"/>
                <a:ea typeface="Lato"/>
                <a:cs typeface="Lato"/>
                <a:sym typeface="Lato"/>
              </a:rPr>
              <a:t>02</a:t>
            </a:r>
            <a:endParaRPr sz="1800" b="1">
              <a:solidFill>
                <a:schemeClr val="accent2"/>
              </a:solidFill>
              <a:latin typeface="Lato"/>
              <a:ea typeface="Lato"/>
              <a:cs typeface="Lato"/>
              <a:sym typeface="Lato"/>
            </a:endParaRPr>
          </a:p>
        </p:txBody>
      </p:sp>
      <p:sp>
        <p:nvSpPr>
          <p:cNvPr id="9611" name="Google Shape;9611;p199"/>
          <p:cNvSpPr txBox="1"/>
          <p:nvPr/>
        </p:nvSpPr>
        <p:spPr>
          <a:xfrm>
            <a:off x="5249134" y="2848647"/>
            <a:ext cx="127707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Lato"/>
                <a:ea typeface="Lato"/>
                <a:cs typeface="Lato"/>
                <a:sym typeface="Lato"/>
              </a:rPr>
              <a:t>Step </a:t>
            </a:r>
            <a:r>
              <a:rPr lang="en-US" sz="1800" b="1">
                <a:solidFill>
                  <a:schemeClr val="accent3"/>
                </a:solidFill>
                <a:latin typeface="Lato"/>
                <a:ea typeface="Lato"/>
                <a:cs typeface="Lato"/>
                <a:sym typeface="Lato"/>
              </a:rPr>
              <a:t>03</a:t>
            </a:r>
            <a:endParaRPr sz="1800" b="1">
              <a:solidFill>
                <a:schemeClr val="accent3"/>
              </a:solidFill>
              <a:latin typeface="Lato"/>
              <a:ea typeface="Lato"/>
              <a:cs typeface="Lato"/>
              <a:sym typeface="Lato"/>
            </a:endParaRPr>
          </a:p>
        </p:txBody>
      </p:sp>
      <p:sp>
        <p:nvSpPr>
          <p:cNvPr id="9612" name="Google Shape;9612;p199"/>
          <p:cNvSpPr txBox="1"/>
          <p:nvPr/>
        </p:nvSpPr>
        <p:spPr>
          <a:xfrm>
            <a:off x="6786705" y="1958704"/>
            <a:ext cx="127707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Lato"/>
                <a:ea typeface="Lato"/>
                <a:cs typeface="Lato"/>
                <a:sym typeface="Lato"/>
              </a:rPr>
              <a:t>Step </a:t>
            </a:r>
            <a:r>
              <a:rPr lang="en-US" sz="1800" b="1">
                <a:solidFill>
                  <a:schemeClr val="accent4"/>
                </a:solidFill>
                <a:latin typeface="Lato"/>
                <a:ea typeface="Lato"/>
                <a:cs typeface="Lato"/>
                <a:sym typeface="Lato"/>
              </a:rPr>
              <a:t>04</a:t>
            </a:r>
            <a:endParaRPr sz="1800" b="1">
              <a:solidFill>
                <a:schemeClr val="accent4"/>
              </a:solidFill>
              <a:latin typeface="Lato"/>
              <a:ea typeface="Lato"/>
              <a:cs typeface="Lato"/>
              <a:sym typeface="Lato"/>
            </a:endParaRPr>
          </a:p>
        </p:txBody>
      </p:sp>
      <p:sp>
        <p:nvSpPr>
          <p:cNvPr id="9613" name="Google Shape;9613;p199"/>
          <p:cNvSpPr txBox="1"/>
          <p:nvPr/>
        </p:nvSpPr>
        <p:spPr>
          <a:xfrm>
            <a:off x="471112" y="5279418"/>
            <a:ext cx="127707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Lato"/>
                <a:ea typeface="Lato"/>
                <a:cs typeface="Lato"/>
                <a:sym typeface="Lato"/>
              </a:rPr>
              <a:t>Creative Process</a:t>
            </a:r>
            <a:endParaRPr sz="1800" b="1">
              <a:solidFill>
                <a:schemeClr val="dk1"/>
              </a:solidFill>
              <a:latin typeface="Lato"/>
              <a:ea typeface="Lato"/>
              <a:cs typeface="Lato"/>
              <a:sym typeface="Lato"/>
            </a:endParaRPr>
          </a:p>
        </p:txBody>
      </p:sp>
      <p:grpSp>
        <p:nvGrpSpPr>
          <p:cNvPr id="9614" name="Google Shape;9614;p199"/>
          <p:cNvGrpSpPr/>
          <p:nvPr/>
        </p:nvGrpSpPr>
        <p:grpSpPr>
          <a:xfrm>
            <a:off x="2547143" y="4088798"/>
            <a:ext cx="490538" cy="492125"/>
            <a:chOff x="3206750" y="1381125"/>
            <a:chExt cx="490538" cy="492125"/>
          </a:xfrm>
        </p:grpSpPr>
        <p:sp>
          <p:nvSpPr>
            <p:cNvPr id="9615" name="Google Shape;9615;p199"/>
            <p:cNvSpPr/>
            <p:nvPr/>
          </p:nvSpPr>
          <p:spPr>
            <a:xfrm>
              <a:off x="3206750" y="1381125"/>
              <a:ext cx="490538" cy="492125"/>
            </a:xfrm>
            <a:custGeom>
              <a:avLst/>
              <a:gdLst/>
              <a:ahLst/>
              <a:cxnLst/>
              <a:rect l="l" t="t" r="r" b="b"/>
              <a:pathLst>
                <a:path w="128" h="128" extrusionOk="0">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16" name="Google Shape;9616;p199"/>
            <p:cNvSpPr/>
            <p:nvPr/>
          </p:nvSpPr>
          <p:spPr>
            <a:xfrm>
              <a:off x="3406775" y="1458913"/>
              <a:ext cx="114300" cy="114300"/>
            </a:xfrm>
            <a:custGeom>
              <a:avLst/>
              <a:gdLst/>
              <a:ahLst/>
              <a:cxnLst/>
              <a:rect l="l" t="t" r="r" b="b"/>
              <a:pathLst>
                <a:path w="30" h="30" extrusionOk="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9617" name="Google Shape;9617;p199"/>
          <p:cNvGrpSpPr/>
          <p:nvPr/>
        </p:nvGrpSpPr>
        <p:grpSpPr>
          <a:xfrm>
            <a:off x="3983132" y="3334987"/>
            <a:ext cx="668388" cy="423751"/>
            <a:chOff x="7726363" y="1603045"/>
            <a:chExt cx="876914" cy="555955"/>
          </a:xfrm>
        </p:grpSpPr>
        <p:grpSp>
          <p:nvGrpSpPr>
            <p:cNvPr id="9618" name="Google Shape;9618;p199"/>
            <p:cNvGrpSpPr/>
            <p:nvPr/>
          </p:nvGrpSpPr>
          <p:grpSpPr>
            <a:xfrm>
              <a:off x="7726363" y="1666875"/>
              <a:ext cx="492125" cy="492125"/>
              <a:chOff x="7726363" y="1666875"/>
              <a:chExt cx="492125" cy="492125"/>
            </a:xfrm>
          </p:grpSpPr>
          <p:sp>
            <p:nvSpPr>
              <p:cNvPr id="9619" name="Google Shape;9619;p199"/>
              <p:cNvSpPr/>
              <p:nvPr/>
            </p:nvSpPr>
            <p:spPr>
              <a:xfrm>
                <a:off x="7726363" y="1666875"/>
                <a:ext cx="492125" cy="492125"/>
              </a:xfrm>
              <a:custGeom>
                <a:avLst/>
                <a:gdLst/>
                <a:ahLst/>
                <a:cxnLst/>
                <a:rect l="l" t="t" r="r" b="b"/>
                <a:pathLst>
                  <a:path w="128" h="128" extrusionOk="0">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20" name="Google Shape;9620;p199"/>
              <p:cNvSpPr/>
              <p:nvPr/>
            </p:nvSpPr>
            <p:spPr>
              <a:xfrm>
                <a:off x="7866063" y="1806575"/>
                <a:ext cx="214313" cy="214313"/>
              </a:xfrm>
              <a:custGeom>
                <a:avLst/>
                <a:gdLst/>
                <a:ahLst/>
                <a:cxnLst/>
                <a:rect l="l" t="t" r="r" b="b"/>
                <a:pathLst>
                  <a:path w="56" h="56" extrusionOk="0">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21" name="Google Shape;9621;p199"/>
              <p:cNvSpPr/>
              <p:nvPr/>
            </p:nvSpPr>
            <p:spPr>
              <a:xfrm>
                <a:off x="7912101" y="1852613"/>
                <a:ext cx="122238" cy="122238"/>
              </a:xfrm>
              <a:custGeom>
                <a:avLst/>
                <a:gdLst/>
                <a:ahLst/>
                <a:cxnLst/>
                <a:rect l="l" t="t" r="r" b="b"/>
                <a:pathLst>
                  <a:path w="32" h="32" extrusionOk="0">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9622" name="Google Shape;9622;p199"/>
            <p:cNvGrpSpPr/>
            <p:nvPr/>
          </p:nvGrpSpPr>
          <p:grpSpPr>
            <a:xfrm>
              <a:off x="8191089" y="1603045"/>
              <a:ext cx="412188" cy="412188"/>
              <a:chOff x="7726363" y="1666875"/>
              <a:chExt cx="492125" cy="492125"/>
            </a:xfrm>
          </p:grpSpPr>
          <p:sp>
            <p:nvSpPr>
              <p:cNvPr id="9623" name="Google Shape;9623;p199"/>
              <p:cNvSpPr/>
              <p:nvPr/>
            </p:nvSpPr>
            <p:spPr>
              <a:xfrm>
                <a:off x="7726363" y="1666875"/>
                <a:ext cx="492125" cy="492125"/>
              </a:xfrm>
              <a:custGeom>
                <a:avLst/>
                <a:gdLst/>
                <a:ahLst/>
                <a:cxnLst/>
                <a:rect l="l" t="t" r="r" b="b"/>
                <a:pathLst>
                  <a:path w="128" h="128" extrusionOk="0">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24" name="Google Shape;9624;p199"/>
              <p:cNvSpPr/>
              <p:nvPr/>
            </p:nvSpPr>
            <p:spPr>
              <a:xfrm>
                <a:off x="7866063" y="1806575"/>
                <a:ext cx="214313" cy="214313"/>
              </a:xfrm>
              <a:custGeom>
                <a:avLst/>
                <a:gdLst/>
                <a:ahLst/>
                <a:cxnLst/>
                <a:rect l="l" t="t" r="r" b="b"/>
                <a:pathLst>
                  <a:path w="56" h="56" extrusionOk="0">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25" name="Google Shape;9625;p199"/>
              <p:cNvSpPr/>
              <p:nvPr/>
            </p:nvSpPr>
            <p:spPr>
              <a:xfrm>
                <a:off x="7912101" y="1852613"/>
                <a:ext cx="122238" cy="122238"/>
              </a:xfrm>
              <a:custGeom>
                <a:avLst/>
                <a:gdLst/>
                <a:ahLst/>
                <a:cxnLst/>
                <a:rect l="l" t="t" r="r" b="b"/>
                <a:pathLst>
                  <a:path w="32" h="32" extrusionOk="0">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9626" name="Google Shape;9626;p199"/>
          <p:cNvGrpSpPr/>
          <p:nvPr/>
        </p:nvGrpSpPr>
        <p:grpSpPr>
          <a:xfrm>
            <a:off x="7243083" y="1397877"/>
            <a:ext cx="399054" cy="525721"/>
            <a:chOff x="4157663" y="1930400"/>
            <a:chExt cx="565150" cy="744538"/>
          </a:xfrm>
        </p:grpSpPr>
        <p:sp>
          <p:nvSpPr>
            <p:cNvPr id="9627" name="Google Shape;9627;p199"/>
            <p:cNvSpPr/>
            <p:nvPr/>
          </p:nvSpPr>
          <p:spPr>
            <a:xfrm>
              <a:off x="4157663" y="1930400"/>
              <a:ext cx="565150" cy="744538"/>
            </a:xfrm>
            <a:custGeom>
              <a:avLst/>
              <a:gdLst/>
              <a:ahLst/>
              <a:cxnLst/>
              <a:rect l="l" t="t" r="r" b="b"/>
              <a:pathLst>
                <a:path w="210" h="278" extrusionOk="0">
                  <a:moveTo>
                    <a:pt x="192" y="45"/>
                  </a:moveTo>
                  <a:cubicBezTo>
                    <a:pt x="155" y="45"/>
                    <a:pt x="155" y="45"/>
                    <a:pt x="155" y="45"/>
                  </a:cubicBezTo>
                  <a:cubicBezTo>
                    <a:pt x="155" y="41"/>
                    <a:pt x="155" y="41"/>
                    <a:pt x="155" y="41"/>
                  </a:cubicBezTo>
                  <a:cubicBezTo>
                    <a:pt x="155" y="36"/>
                    <a:pt x="151" y="32"/>
                    <a:pt x="146" y="32"/>
                  </a:cubicBezTo>
                  <a:cubicBezTo>
                    <a:pt x="125" y="32"/>
                    <a:pt x="125" y="32"/>
                    <a:pt x="125" y="32"/>
                  </a:cubicBezTo>
                  <a:cubicBezTo>
                    <a:pt x="127" y="29"/>
                    <a:pt x="128" y="26"/>
                    <a:pt x="128" y="22"/>
                  </a:cubicBezTo>
                  <a:cubicBezTo>
                    <a:pt x="128" y="10"/>
                    <a:pt x="118" y="0"/>
                    <a:pt x="105" y="0"/>
                  </a:cubicBezTo>
                  <a:cubicBezTo>
                    <a:pt x="93" y="0"/>
                    <a:pt x="83" y="10"/>
                    <a:pt x="83" y="22"/>
                  </a:cubicBezTo>
                  <a:cubicBezTo>
                    <a:pt x="83" y="26"/>
                    <a:pt x="84" y="29"/>
                    <a:pt x="85" y="32"/>
                  </a:cubicBezTo>
                  <a:cubicBezTo>
                    <a:pt x="65" y="32"/>
                    <a:pt x="65" y="32"/>
                    <a:pt x="65" y="32"/>
                  </a:cubicBezTo>
                  <a:cubicBezTo>
                    <a:pt x="59" y="32"/>
                    <a:pt x="55" y="36"/>
                    <a:pt x="55" y="41"/>
                  </a:cubicBezTo>
                  <a:cubicBezTo>
                    <a:pt x="55" y="45"/>
                    <a:pt x="55" y="45"/>
                    <a:pt x="55" y="45"/>
                  </a:cubicBezTo>
                  <a:cubicBezTo>
                    <a:pt x="19" y="45"/>
                    <a:pt x="19" y="45"/>
                    <a:pt x="19" y="45"/>
                  </a:cubicBezTo>
                  <a:cubicBezTo>
                    <a:pt x="8" y="45"/>
                    <a:pt x="0" y="53"/>
                    <a:pt x="0" y="64"/>
                  </a:cubicBezTo>
                  <a:cubicBezTo>
                    <a:pt x="0" y="259"/>
                    <a:pt x="0" y="259"/>
                    <a:pt x="0" y="259"/>
                  </a:cubicBezTo>
                  <a:cubicBezTo>
                    <a:pt x="0" y="270"/>
                    <a:pt x="8" y="278"/>
                    <a:pt x="19" y="278"/>
                  </a:cubicBezTo>
                  <a:cubicBezTo>
                    <a:pt x="192" y="278"/>
                    <a:pt x="192" y="278"/>
                    <a:pt x="192" y="278"/>
                  </a:cubicBezTo>
                  <a:cubicBezTo>
                    <a:pt x="202" y="278"/>
                    <a:pt x="210" y="270"/>
                    <a:pt x="210" y="259"/>
                  </a:cubicBezTo>
                  <a:cubicBezTo>
                    <a:pt x="210" y="64"/>
                    <a:pt x="210" y="64"/>
                    <a:pt x="210" y="64"/>
                  </a:cubicBezTo>
                  <a:cubicBezTo>
                    <a:pt x="210" y="53"/>
                    <a:pt x="202" y="45"/>
                    <a:pt x="192" y="45"/>
                  </a:cubicBezTo>
                  <a:close/>
                  <a:moveTo>
                    <a:pt x="105" y="13"/>
                  </a:moveTo>
                  <a:cubicBezTo>
                    <a:pt x="111" y="13"/>
                    <a:pt x="115" y="17"/>
                    <a:pt x="115" y="22"/>
                  </a:cubicBezTo>
                  <a:cubicBezTo>
                    <a:pt x="115" y="28"/>
                    <a:pt x="111" y="32"/>
                    <a:pt x="105" y="32"/>
                  </a:cubicBezTo>
                  <a:cubicBezTo>
                    <a:pt x="100" y="32"/>
                    <a:pt x="96" y="28"/>
                    <a:pt x="96" y="22"/>
                  </a:cubicBezTo>
                  <a:cubicBezTo>
                    <a:pt x="96" y="17"/>
                    <a:pt x="100" y="13"/>
                    <a:pt x="105" y="13"/>
                  </a:cubicBezTo>
                  <a:close/>
                  <a:moveTo>
                    <a:pt x="196" y="259"/>
                  </a:moveTo>
                  <a:cubicBezTo>
                    <a:pt x="196" y="261"/>
                    <a:pt x="194" y="263"/>
                    <a:pt x="192" y="263"/>
                  </a:cubicBezTo>
                  <a:cubicBezTo>
                    <a:pt x="19" y="263"/>
                    <a:pt x="19" y="263"/>
                    <a:pt x="19" y="263"/>
                  </a:cubicBezTo>
                  <a:cubicBezTo>
                    <a:pt x="17" y="263"/>
                    <a:pt x="15" y="261"/>
                    <a:pt x="15" y="259"/>
                  </a:cubicBezTo>
                  <a:cubicBezTo>
                    <a:pt x="15" y="64"/>
                    <a:pt x="15" y="64"/>
                    <a:pt x="15" y="64"/>
                  </a:cubicBezTo>
                  <a:cubicBezTo>
                    <a:pt x="15" y="61"/>
                    <a:pt x="17" y="59"/>
                    <a:pt x="19" y="59"/>
                  </a:cubicBezTo>
                  <a:cubicBezTo>
                    <a:pt x="25" y="59"/>
                    <a:pt x="25" y="59"/>
                    <a:pt x="25" y="59"/>
                  </a:cubicBezTo>
                  <a:cubicBezTo>
                    <a:pt x="32" y="59"/>
                    <a:pt x="32" y="59"/>
                    <a:pt x="32" y="59"/>
                  </a:cubicBezTo>
                  <a:cubicBezTo>
                    <a:pt x="55" y="59"/>
                    <a:pt x="55" y="59"/>
                    <a:pt x="55" y="59"/>
                  </a:cubicBezTo>
                  <a:cubicBezTo>
                    <a:pt x="55" y="63"/>
                    <a:pt x="55" y="63"/>
                    <a:pt x="55" y="63"/>
                  </a:cubicBezTo>
                  <a:cubicBezTo>
                    <a:pt x="55" y="68"/>
                    <a:pt x="59" y="72"/>
                    <a:pt x="65" y="72"/>
                  </a:cubicBezTo>
                  <a:cubicBezTo>
                    <a:pt x="146" y="72"/>
                    <a:pt x="146" y="72"/>
                    <a:pt x="146" y="72"/>
                  </a:cubicBezTo>
                  <a:cubicBezTo>
                    <a:pt x="151" y="72"/>
                    <a:pt x="155" y="68"/>
                    <a:pt x="155" y="63"/>
                  </a:cubicBezTo>
                  <a:cubicBezTo>
                    <a:pt x="155" y="59"/>
                    <a:pt x="155" y="59"/>
                    <a:pt x="155" y="59"/>
                  </a:cubicBezTo>
                  <a:cubicBezTo>
                    <a:pt x="179" y="59"/>
                    <a:pt x="179" y="59"/>
                    <a:pt x="179" y="59"/>
                  </a:cubicBezTo>
                  <a:cubicBezTo>
                    <a:pt x="186" y="59"/>
                    <a:pt x="186" y="59"/>
                    <a:pt x="186" y="59"/>
                  </a:cubicBezTo>
                  <a:cubicBezTo>
                    <a:pt x="192" y="59"/>
                    <a:pt x="192" y="59"/>
                    <a:pt x="192" y="59"/>
                  </a:cubicBezTo>
                  <a:cubicBezTo>
                    <a:pt x="194" y="59"/>
                    <a:pt x="196" y="61"/>
                    <a:pt x="196" y="64"/>
                  </a:cubicBezTo>
                  <a:lnTo>
                    <a:pt x="196" y="25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28" name="Google Shape;9628;p199"/>
            <p:cNvSpPr/>
            <p:nvPr/>
          </p:nvSpPr>
          <p:spPr>
            <a:xfrm>
              <a:off x="4268788" y="2192338"/>
              <a:ext cx="342900" cy="311150"/>
            </a:xfrm>
            <a:custGeom>
              <a:avLst/>
              <a:gdLst/>
              <a:ahLst/>
              <a:cxnLst/>
              <a:rect l="l" t="t" r="r" b="b"/>
              <a:pathLst>
                <a:path w="128" h="116" extrusionOk="0">
                  <a:moveTo>
                    <a:pt x="122" y="4"/>
                  </a:moveTo>
                  <a:cubicBezTo>
                    <a:pt x="116" y="0"/>
                    <a:pt x="109" y="1"/>
                    <a:pt x="105" y="6"/>
                  </a:cubicBezTo>
                  <a:cubicBezTo>
                    <a:pt x="44" y="81"/>
                    <a:pt x="44" y="81"/>
                    <a:pt x="44" y="81"/>
                  </a:cubicBezTo>
                  <a:cubicBezTo>
                    <a:pt x="24" y="58"/>
                    <a:pt x="24" y="58"/>
                    <a:pt x="24" y="58"/>
                  </a:cubicBezTo>
                  <a:cubicBezTo>
                    <a:pt x="19" y="53"/>
                    <a:pt x="12" y="52"/>
                    <a:pt x="7" y="56"/>
                  </a:cubicBezTo>
                  <a:cubicBezTo>
                    <a:pt x="1" y="60"/>
                    <a:pt x="0" y="66"/>
                    <a:pt x="5" y="71"/>
                  </a:cubicBezTo>
                  <a:cubicBezTo>
                    <a:pt x="45" y="116"/>
                    <a:pt x="45" y="116"/>
                    <a:pt x="45" y="116"/>
                  </a:cubicBezTo>
                  <a:cubicBezTo>
                    <a:pt x="124" y="19"/>
                    <a:pt x="124" y="19"/>
                    <a:pt x="124" y="19"/>
                  </a:cubicBezTo>
                  <a:cubicBezTo>
                    <a:pt x="128" y="14"/>
                    <a:pt x="127" y="7"/>
                    <a:pt x="122" y="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9629" name="Google Shape;9629;p199"/>
          <p:cNvGrpSpPr/>
          <p:nvPr/>
        </p:nvGrpSpPr>
        <p:grpSpPr>
          <a:xfrm>
            <a:off x="5638823" y="2291265"/>
            <a:ext cx="504932" cy="496687"/>
            <a:chOff x="2347912" y="1022351"/>
            <a:chExt cx="777876" cy="765174"/>
          </a:xfrm>
        </p:grpSpPr>
        <p:sp>
          <p:nvSpPr>
            <p:cNvPr id="9630" name="Google Shape;9630;p199"/>
            <p:cNvSpPr/>
            <p:nvPr/>
          </p:nvSpPr>
          <p:spPr>
            <a:xfrm>
              <a:off x="2347912" y="1033463"/>
              <a:ext cx="777876" cy="754062"/>
            </a:xfrm>
            <a:custGeom>
              <a:avLst/>
              <a:gdLst/>
              <a:ahLst/>
              <a:cxnLst/>
              <a:rect l="l" t="t" r="r" b="b"/>
              <a:pathLst>
                <a:path w="204" h="198" extrusionOk="0">
                  <a:moveTo>
                    <a:pt x="41" y="198"/>
                  </a:moveTo>
                  <a:cubicBezTo>
                    <a:pt x="41" y="198"/>
                    <a:pt x="41" y="198"/>
                    <a:pt x="41" y="198"/>
                  </a:cubicBezTo>
                  <a:cubicBezTo>
                    <a:pt x="36" y="198"/>
                    <a:pt x="31" y="197"/>
                    <a:pt x="26" y="195"/>
                  </a:cubicBezTo>
                  <a:cubicBezTo>
                    <a:pt x="25" y="195"/>
                    <a:pt x="24" y="194"/>
                    <a:pt x="24" y="192"/>
                  </a:cubicBezTo>
                  <a:cubicBezTo>
                    <a:pt x="24" y="191"/>
                    <a:pt x="24" y="189"/>
                    <a:pt x="25" y="189"/>
                  </a:cubicBezTo>
                  <a:cubicBezTo>
                    <a:pt x="42" y="174"/>
                    <a:pt x="42" y="174"/>
                    <a:pt x="42" y="174"/>
                  </a:cubicBezTo>
                  <a:cubicBezTo>
                    <a:pt x="42" y="160"/>
                    <a:pt x="42" y="160"/>
                    <a:pt x="42" y="160"/>
                  </a:cubicBezTo>
                  <a:cubicBezTo>
                    <a:pt x="27" y="160"/>
                    <a:pt x="27" y="160"/>
                    <a:pt x="27" y="160"/>
                  </a:cubicBezTo>
                  <a:cubicBezTo>
                    <a:pt x="12" y="177"/>
                    <a:pt x="12" y="177"/>
                    <a:pt x="12" y="177"/>
                  </a:cubicBezTo>
                  <a:cubicBezTo>
                    <a:pt x="11" y="178"/>
                    <a:pt x="10" y="178"/>
                    <a:pt x="9" y="178"/>
                  </a:cubicBezTo>
                  <a:cubicBezTo>
                    <a:pt x="7" y="178"/>
                    <a:pt x="6" y="177"/>
                    <a:pt x="6" y="175"/>
                  </a:cubicBezTo>
                  <a:cubicBezTo>
                    <a:pt x="0" y="161"/>
                    <a:pt x="3" y="145"/>
                    <a:pt x="14" y="135"/>
                  </a:cubicBezTo>
                  <a:cubicBezTo>
                    <a:pt x="21" y="127"/>
                    <a:pt x="30" y="124"/>
                    <a:pt x="40" y="124"/>
                  </a:cubicBezTo>
                  <a:cubicBezTo>
                    <a:pt x="44" y="124"/>
                    <a:pt x="48" y="124"/>
                    <a:pt x="52" y="126"/>
                  </a:cubicBezTo>
                  <a:cubicBezTo>
                    <a:pt x="129" y="49"/>
                    <a:pt x="129" y="49"/>
                    <a:pt x="129" y="49"/>
                  </a:cubicBezTo>
                  <a:cubicBezTo>
                    <a:pt x="124" y="36"/>
                    <a:pt x="127" y="21"/>
                    <a:pt x="138" y="11"/>
                  </a:cubicBezTo>
                  <a:cubicBezTo>
                    <a:pt x="145" y="4"/>
                    <a:pt x="154" y="0"/>
                    <a:pt x="164" y="0"/>
                  </a:cubicBezTo>
                  <a:cubicBezTo>
                    <a:pt x="169" y="0"/>
                    <a:pt x="174" y="1"/>
                    <a:pt x="178" y="3"/>
                  </a:cubicBezTo>
                  <a:cubicBezTo>
                    <a:pt x="180" y="3"/>
                    <a:pt x="181" y="4"/>
                    <a:pt x="181" y="6"/>
                  </a:cubicBezTo>
                  <a:cubicBezTo>
                    <a:pt x="181" y="7"/>
                    <a:pt x="181" y="8"/>
                    <a:pt x="180" y="9"/>
                  </a:cubicBezTo>
                  <a:cubicBezTo>
                    <a:pt x="163" y="24"/>
                    <a:pt x="163" y="24"/>
                    <a:pt x="163" y="24"/>
                  </a:cubicBezTo>
                  <a:cubicBezTo>
                    <a:pt x="163" y="39"/>
                    <a:pt x="163" y="39"/>
                    <a:pt x="163" y="39"/>
                  </a:cubicBezTo>
                  <a:cubicBezTo>
                    <a:pt x="177" y="39"/>
                    <a:pt x="177" y="39"/>
                    <a:pt x="177" y="39"/>
                  </a:cubicBezTo>
                  <a:cubicBezTo>
                    <a:pt x="192" y="22"/>
                    <a:pt x="192" y="22"/>
                    <a:pt x="192" y="22"/>
                  </a:cubicBezTo>
                  <a:cubicBezTo>
                    <a:pt x="192" y="21"/>
                    <a:pt x="194" y="21"/>
                    <a:pt x="195" y="21"/>
                  </a:cubicBezTo>
                  <a:cubicBezTo>
                    <a:pt x="197" y="21"/>
                    <a:pt x="198" y="22"/>
                    <a:pt x="198" y="23"/>
                  </a:cubicBezTo>
                  <a:cubicBezTo>
                    <a:pt x="204" y="37"/>
                    <a:pt x="201" y="53"/>
                    <a:pt x="190" y="63"/>
                  </a:cubicBezTo>
                  <a:cubicBezTo>
                    <a:pt x="183" y="71"/>
                    <a:pt x="174" y="74"/>
                    <a:pt x="164" y="74"/>
                  </a:cubicBezTo>
                  <a:cubicBezTo>
                    <a:pt x="160" y="74"/>
                    <a:pt x="156" y="74"/>
                    <a:pt x="152" y="72"/>
                  </a:cubicBezTo>
                  <a:cubicBezTo>
                    <a:pt x="75" y="149"/>
                    <a:pt x="75" y="149"/>
                    <a:pt x="75" y="149"/>
                  </a:cubicBezTo>
                  <a:cubicBezTo>
                    <a:pt x="80" y="162"/>
                    <a:pt x="77" y="177"/>
                    <a:pt x="67" y="187"/>
                  </a:cubicBezTo>
                  <a:cubicBezTo>
                    <a:pt x="60" y="194"/>
                    <a:pt x="50" y="198"/>
                    <a:pt x="41" y="198"/>
                  </a:cubicBezTo>
                  <a:close/>
                  <a:moveTo>
                    <a:pt x="36" y="190"/>
                  </a:moveTo>
                  <a:cubicBezTo>
                    <a:pt x="45" y="191"/>
                    <a:pt x="54" y="188"/>
                    <a:pt x="61" y="182"/>
                  </a:cubicBezTo>
                  <a:cubicBezTo>
                    <a:pt x="69" y="173"/>
                    <a:pt x="72" y="161"/>
                    <a:pt x="67" y="149"/>
                  </a:cubicBezTo>
                  <a:cubicBezTo>
                    <a:pt x="66" y="148"/>
                    <a:pt x="67" y="146"/>
                    <a:pt x="68" y="145"/>
                  </a:cubicBezTo>
                  <a:cubicBezTo>
                    <a:pt x="148" y="65"/>
                    <a:pt x="148" y="65"/>
                    <a:pt x="148" y="65"/>
                  </a:cubicBezTo>
                  <a:cubicBezTo>
                    <a:pt x="149" y="64"/>
                    <a:pt x="151" y="63"/>
                    <a:pt x="152" y="64"/>
                  </a:cubicBezTo>
                  <a:cubicBezTo>
                    <a:pt x="156" y="66"/>
                    <a:pt x="160" y="66"/>
                    <a:pt x="164" y="66"/>
                  </a:cubicBezTo>
                  <a:cubicBezTo>
                    <a:pt x="172" y="66"/>
                    <a:pt x="179" y="63"/>
                    <a:pt x="185" y="58"/>
                  </a:cubicBezTo>
                  <a:cubicBezTo>
                    <a:pt x="191" y="51"/>
                    <a:pt x="194" y="42"/>
                    <a:pt x="193" y="33"/>
                  </a:cubicBezTo>
                  <a:cubicBezTo>
                    <a:pt x="182" y="46"/>
                    <a:pt x="182" y="46"/>
                    <a:pt x="182" y="46"/>
                  </a:cubicBezTo>
                  <a:cubicBezTo>
                    <a:pt x="181" y="47"/>
                    <a:pt x="180" y="47"/>
                    <a:pt x="179" y="47"/>
                  </a:cubicBezTo>
                  <a:cubicBezTo>
                    <a:pt x="159" y="47"/>
                    <a:pt x="159" y="47"/>
                    <a:pt x="159" y="47"/>
                  </a:cubicBezTo>
                  <a:cubicBezTo>
                    <a:pt x="157" y="47"/>
                    <a:pt x="155" y="46"/>
                    <a:pt x="155" y="43"/>
                  </a:cubicBezTo>
                  <a:cubicBezTo>
                    <a:pt x="155" y="22"/>
                    <a:pt x="155" y="22"/>
                    <a:pt x="155" y="22"/>
                  </a:cubicBezTo>
                  <a:cubicBezTo>
                    <a:pt x="155" y="21"/>
                    <a:pt x="155" y="20"/>
                    <a:pt x="156" y="19"/>
                  </a:cubicBezTo>
                  <a:cubicBezTo>
                    <a:pt x="169" y="8"/>
                    <a:pt x="169" y="8"/>
                    <a:pt x="169" y="8"/>
                  </a:cubicBezTo>
                  <a:cubicBezTo>
                    <a:pt x="167" y="8"/>
                    <a:pt x="166" y="8"/>
                    <a:pt x="164" y="8"/>
                  </a:cubicBezTo>
                  <a:cubicBezTo>
                    <a:pt x="156" y="8"/>
                    <a:pt x="149" y="11"/>
                    <a:pt x="143" y="16"/>
                  </a:cubicBezTo>
                  <a:cubicBezTo>
                    <a:pt x="135" y="25"/>
                    <a:pt x="132" y="37"/>
                    <a:pt x="137" y="49"/>
                  </a:cubicBezTo>
                  <a:cubicBezTo>
                    <a:pt x="138" y="50"/>
                    <a:pt x="137" y="52"/>
                    <a:pt x="136" y="53"/>
                  </a:cubicBezTo>
                  <a:cubicBezTo>
                    <a:pt x="56" y="133"/>
                    <a:pt x="56" y="133"/>
                    <a:pt x="56" y="133"/>
                  </a:cubicBezTo>
                  <a:cubicBezTo>
                    <a:pt x="55" y="134"/>
                    <a:pt x="53" y="135"/>
                    <a:pt x="52" y="134"/>
                  </a:cubicBezTo>
                  <a:cubicBezTo>
                    <a:pt x="48" y="132"/>
                    <a:pt x="44" y="132"/>
                    <a:pt x="40" y="132"/>
                  </a:cubicBezTo>
                  <a:cubicBezTo>
                    <a:pt x="32" y="132"/>
                    <a:pt x="25" y="135"/>
                    <a:pt x="19" y="140"/>
                  </a:cubicBezTo>
                  <a:cubicBezTo>
                    <a:pt x="12" y="147"/>
                    <a:pt x="10" y="157"/>
                    <a:pt x="11" y="166"/>
                  </a:cubicBezTo>
                  <a:cubicBezTo>
                    <a:pt x="22" y="153"/>
                    <a:pt x="22" y="153"/>
                    <a:pt x="22" y="153"/>
                  </a:cubicBezTo>
                  <a:cubicBezTo>
                    <a:pt x="23" y="152"/>
                    <a:pt x="24" y="152"/>
                    <a:pt x="25" y="152"/>
                  </a:cubicBezTo>
                  <a:cubicBezTo>
                    <a:pt x="46" y="152"/>
                    <a:pt x="46" y="152"/>
                    <a:pt x="46" y="152"/>
                  </a:cubicBezTo>
                  <a:cubicBezTo>
                    <a:pt x="49" y="152"/>
                    <a:pt x="50" y="154"/>
                    <a:pt x="50" y="156"/>
                  </a:cubicBezTo>
                  <a:cubicBezTo>
                    <a:pt x="50" y="176"/>
                    <a:pt x="50" y="176"/>
                    <a:pt x="50" y="176"/>
                  </a:cubicBezTo>
                  <a:cubicBezTo>
                    <a:pt x="50" y="177"/>
                    <a:pt x="50" y="178"/>
                    <a:pt x="49" y="179"/>
                  </a:cubicBezTo>
                  <a:lnTo>
                    <a:pt x="36" y="19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31" name="Google Shape;9631;p199"/>
            <p:cNvSpPr/>
            <p:nvPr/>
          </p:nvSpPr>
          <p:spPr>
            <a:xfrm>
              <a:off x="2347912" y="1022351"/>
              <a:ext cx="400050" cy="400050"/>
            </a:xfrm>
            <a:custGeom>
              <a:avLst/>
              <a:gdLst/>
              <a:ahLst/>
              <a:cxnLst/>
              <a:rect l="l" t="t" r="r" b="b"/>
              <a:pathLst>
                <a:path w="105" h="105" extrusionOk="0">
                  <a:moveTo>
                    <a:pt x="81" y="105"/>
                  </a:moveTo>
                  <a:cubicBezTo>
                    <a:pt x="52" y="76"/>
                    <a:pt x="52" y="76"/>
                    <a:pt x="52" y="76"/>
                  </a:cubicBezTo>
                  <a:cubicBezTo>
                    <a:pt x="39" y="80"/>
                    <a:pt x="24" y="77"/>
                    <a:pt x="14" y="67"/>
                  </a:cubicBezTo>
                  <a:cubicBezTo>
                    <a:pt x="3" y="56"/>
                    <a:pt x="0" y="40"/>
                    <a:pt x="6" y="26"/>
                  </a:cubicBezTo>
                  <a:cubicBezTo>
                    <a:pt x="6" y="25"/>
                    <a:pt x="7" y="24"/>
                    <a:pt x="9" y="24"/>
                  </a:cubicBezTo>
                  <a:cubicBezTo>
                    <a:pt x="10" y="24"/>
                    <a:pt x="12" y="24"/>
                    <a:pt x="12" y="25"/>
                  </a:cubicBezTo>
                  <a:cubicBezTo>
                    <a:pt x="27" y="42"/>
                    <a:pt x="27" y="42"/>
                    <a:pt x="27" y="42"/>
                  </a:cubicBezTo>
                  <a:cubicBezTo>
                    <a:pt x="42" y="42"/>
                    <a:pt x="42" y="42"/>
                    <a:pt x="42" y="42"/>
                  </a:cubicBezTo>
                  <a:cubicBezTo>
                    <a:pt x="42" y="27"/>
                    <a:pt x="42" y="27"/>
                    <a:pt x="42" y="27"/>
                  </a:cubicBezTo>
                  <a:cubicBezTo>
                    <a:pt x="25" y="12"/>
                    <a:pt x="25" y="12"/>
                    <a:pt x="25" y="12"/>
                  </a:cubicBezTo>
                  <a:cubicBezTo>
                    <a:pt x="24" y="12"/>
                    <a:pt x="24" y="10"/>
                    <a:pt x="24" y="9"/>
                  </a:cubicBezTo>
                  <a:cubicBezTo>
                    <a:pt x="24" y="7"/>
                    <a:pt x="25" y="6"/>
                    <a:pt x="26" y="6"/>
                  </a:cubicBezTo>
                  <a:cubicBezTo>
                    <a:pt x="40" y="0"/>
                    <a:pt x="56" y="3"/>
                    <a:pt x="66" y="14"/>
                  </a:cubicBezTo>
                  <a:cubicBezTo>
                    <a:pt x="77" y="24"/>
                    <a:pt x="80" y="39"/>
                    <a:pt x="75" y="52"/>
                  </a:cubicBezTo>
                  <a:cubicBezTo>
                    <a:pt x="105" y="81"/>
                    <a:pt x="105" y="81"/>
                    <a:pt x="105" y="81"/>
                  </a:cubicBezTo>
                  <a:cubicBezTo>
                    <a:pt x="99" y="87"/>
                    <a:pt x="99" y="87"/>
                    <a:pt x="99" y="87"/>
                  </a:cubicBezTo>
                  <a:cubicBezTo>
                    <a:pt x="68" y="56"/>
                    <a:pt x="68" y="56"/>
                    <a:pt x="68" y="56"/>
                  </a:cubicBezTo>
                  <a:cubicBezTo>
                    <a:pt x="67" y="55"/>
                    <a:pt x="66" y="53"/>
                    <a:pt x="67" y="52"/>
                  </a:cubicBezTo>
                  <a:cubicBezTo>
                    <a:pt x="72" y="40"/>
                    <a:pt x="69" y="28"/>
                    <a:pt x="61" y="19"/>
                  </a:cubicBezTo>
                  <a:cubicBezTo>
                    <a:pt x="54" y="13"/>
                    <a:pt x="45" y="10"/>
                    <a:pt x="36" y="11"/>
                  </a:cubicBezTo>
                  <a:cubicBezTo>
                    <a:pt x="49" y="22"/>
                    <a:pt x="49" y="22"/>
                    <a:pt x="49" y="22"/>
                  </a:cubicBezTo>
                  <a:cubicBezTo>
                    <a:pt x="50" y="23"/>
                    <a:pt x="50" y="24"/>
                    <a:pt x="50" y="25"/>
                  </a:cubicBezTo>
                  <a:cubicBezTo>
                    <a:pt x="50" y="46"/>
                    <a:pt x="50" y="46"/>
                    <a:pt x="50" y="46"/>
                  </a:cubicBezTo>
                  <a:cubicBezTo>
                    <a:pt x="50" y="49"/>
                    <a:pt x="49" y="50"/>
                    <a:pt x="46" y="50"/>
                  </a:cubicBezTo>
                  <a:cubicBezTo>
                    <a:pt x="25" y="50"/>
                    <a:pt x="25" y="50"/>
                    <a:pt x="25" y="50"/>
                  </a:cubicBezTo>
                  <a:cubicBezTo>
                    <a:pt x="24" y="50"/>
                    <a:pt x="23" y="50"/>
                    <a:pt x="22" y="49"/>
                  </a:cubicBezTo>
                  <a:cubicBezTo>
                    <a:pt x="11" y="36"/>
                    <a:pt x="11" y="36"/>
                    <a:pt x="11" y="36"/>
                  </a:cubicBezTo>
                  <a:cubicBezTo>
                    <a:pt x="10" y="45"/>
                    <a:pt x="13" y="54"/>
                    <a:pt x="19" y="61"/>
                  </a:cubicBezTo>
                  <a:cubicBezTo>
                    <a:pt x="28" y="70"/>
                    <a:pt x="40" y="72"/>
                    <a:pt x="52" y="67"/>
                  </a:cubicBezTo>
                  <a:cubicBezTo>
                    <a:pt x="53" y="67"/>
                    <a:pt x="55" y="67"/>
                    <a:pt x="56" y="68"/>
                  </a:cubicBezTo>
                  <a:cubicBezTo>
                    <a:pt x="87" y="99"/>
                    <a:pt x="87" y="99"/>
                    <a:pt x="87" y="99"/>
                  </a:cubicBezTo>
                  <a:lnTo>
                    <a:pt x="81" y="105"/>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632" name="Google Shape;9632;p199"/>
            <p:cNvSpPr/>
            <p:nvPr/>
          </p:nvSpPr>
          <p:spPr>
            <a:xfrm>
              <a:off x="2725738" y="1400175"/>
              <a:ext cx="400050" cy="387350"/>
            </a:xfrm>
            <a:custGeom>
              <a:avLst/>
              <a:gdLst/>
              <a:ahLst/>
              <a:cxnLst/>
              <a:rect l="l" t="t" r="r" b="b"/>
              <a:pathLst>
                <a:path w="105" h="102" extrusionOk="0">
                  <a:moveTo>
                    <a:pt x="65" y="102"/>
                  </a:moveTo>
                  <a:cubicBezTo>
                    <a:pt x="55" y="102"/>
                    <a:pt x="46" y="98"/>
                    <a:pt x="39" y="91"/>
                  </a:cubicBezTo>
                  <a:cubicBezTo>
                    <a:pt x="28" y="81"/>
                    <a:pt x="25" y="66"/>
                    <a:pt x="30" y="53"/>
                  </a:cubicBezTo>
                  <a:cubicBezTo>
                    <a:pt x="0" y="24"/>
                    <a:pt x="0" y="24"/>
                    <a:pt x="0" y="24"/>
                  </a:cubicBezTo>
                  <a:cubicBezTo>
                    <a:pt x="6" y="18"/>
                    <a:pt x="6" y="18"/>
                    <a:pt x="6" y="18"/>
                  </a:cubicBezTo>
                  <a:cubicBezTo>
                    <a:pt x="37" y="49"/>
                    <a:pt x="37" y="49"/>
                    <a:pt x="37" y="49"/>
                  </a:cubicBezTo>
                  <a:cubicBezTo>
                    <a:pt x="38" y="50"/>
                    <a:pt x="39" y="52"/>
                    <a:pt x="38" y="53"/>
                  </a:cubicBezTo>
                  <a:cubicBezTo>
                    <a:pt x="33" y="65"/>
                    <a:pt x="36" y="77"/>
                    <a:pt x="44" y="86"/>
                  </a:cubicBezTo>
                  <a:cubicBezTo>
                    <a:pt x="51" y="93"/>
                    <a:pt x="61" y="95"/>
                    <a:pt x="70" y="94"/>
                  </a:cubicBezTo>
                  <a:cubicBezTo>
                    <a:pt x="57" y="83"/>
                    <a:pt x="57" y="83"/>
                    <a:pt x="57" y="83"/>
                  </a:cubicBezTo>
                  <a:cubicBezTo>
                    <a:pt x="56" y="82"/>
                    <a:pt x="56" y="81"/>
                    <a:pt x="56" y="80"/>
                  </a:cubicBezTo>
                  <a:cubicBezTo>
                    <a:pt x="56" y="60"/>
                    <a:pt x="56" y="60"/>
                    <a:pt x="56" y="60"/>
                  </a:cubicBezTo>
                  <a:cubicBezTo>
                    <a:pt x="56" y="58"/>
                    <a:pt x="58" y="56"/>
                    <a:pt x="60" y="56"/>
                  </a:cubicBezTo>
                  <a:cubicBezTo>
                    <a:pt x="80" y="56"/>
                    <a:pt x="80" y="56"/>
                    <a:pt x="80" y="56"/>
                  </a:cubicBezTo>
                  <a:cubicBezTo>
                    <a:pt x="81" y="56"/>
                    <a:pt x="82" y="56"/>
                    <a:pt x="83" y="57"/>
                  </a:cubicBezTo>
                  <a:cubicBezTo>
                    <a:pt x="94" y="70"/>
                    <a:pt x="94" y="70"/>
                    <a:pt x="94" y="70"/>
                  </a:cubicBezTo>
                  <a:cubicBezTo>
                    <a:pt x="95" y="61"/>
                    <a:pt x="93" y="51"/>
                    <a:pt x="86" y="44"/>
                  </a:cubicBezTo>
                  <a:cubicBezTo>
                    <a:pt x="77" y="36"/>
                    <a:pt x="65" y="33"/>
                    <a:pt x="53" y="38"/>
                  </a:cubicBezTo>
                  <a:cubicBezTo>
                    <a:pt x="52" y="39"/>
                    <a:pt x="50" y="38"/>
                    <a:pt x="49" y="37"/>
                  </a:cubicBezTo>
                  <a:cubicBezTo>
                    <a:pt x="18" y="6"/>
                    <a:pt x="18" y="6"/>
                    <a:pt x="18" y="6"/>
                  </a:cubicBezTo>
                  <a:cubicBezTo>
                    <a:pt x="24" y="0"/>
                    <a:pt x="24" y="0"/>
                    <a:pt x="24" y="0"/>
                  </a:cubicBezTo>
                  <a:cubicBezTo>
                    <a:pt x="53" y="30"/>
                    <a:pt x="53" y="30"/>
                    <a:pt x="53" y="30"/>
                  </a:cubicBezTo>
                  <a:cubicBezTo>
                    <a:pt x="66" y="25"/>
                    <a:pt x="81" y="28"/>
                    <a:pt x="91" y="39"/>
                  </a:cubicBezTo>
                  <a:cubicBezTo>
                    <a:pt x="102" y="49"/>
                    <a:pt x="105" y="65"/>
                    <a:pt x="99" y="79"/>
                  </a:cubicBezTo>
                  <a:cubicBezTo>
                    <a:pt x="99" y="81"/>
                    <a:pt x="98" y="82"/>
                    <a:pt x="96" y="82"/>
                  </a:cubicBezTo>
                  <a:cubicBezTo>
                    <a:pt x="95" y="82"/>
                    <a:pt x="94" y="82"/>
                    <a:pt x="93" y="81"/>
                  </a:cubicBezTo>
                  <a:cubicBezTo>
                    <a:pt x="78" y="64"/>
                    <a:pt x="78" y="64"/>
                    <a:pt x="78" y="64"/>
                  </a:cubicBezTo>
                  <a:cubicBezTo>
                    <a:pt x="64" y="64"/>
                    <a:pt x="64" y="64"/>
                    <a:pt x="64" y="64"/>
                  </a:cubicBezTo>
                  <a:cubicBezTo>
                    <a:pt x="64" y="78"/>
                    <a:pt x="64" y="78"/>
                    <a:pt x="64" y="78"/>
                  </a:cubicBezTo>
                  <a:cubicBezTo>
                    <a:pt x="81" y="93"/>
                    <a:pt x="81" y="93"/>
                    <a:pt x="81" y="93"/>
                  </a:cubicBezTo>
                  <a:cubicBezTo>
                    <a:pt x="82" y="94"/>
                    <a:pt x="82" y="95"/>
                    <a:pt x="82" y="96"/>
                  </a:cubicBezTo>
                  <a:cubicBezTo>
                    <a:pt x="82" y="98"/>
                    <a:pt x="81" y="99"/>
                    <a:pt x="80" y="99"/>
                  </a:cubicBezTo>
                  <a:cubicBezTo>
                    <a:pt x="75" y="101"/>
                    <a:pt x="70" y="102"/>
                    <a:pt x="65" y="10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9633" name="Google Shape;9633;p199"/>
          <p:cNvSpPr/>
          <p:nvPr/>
        </p:nvSpPr>
        <p:spPr>
          <a:xfrm>
            <a:off x="2165408" y="5440708"/>
            <a:ext cx="456559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kind business and personal presentation, feel free to edit it this is your presentation</a:t>
            </a:r>
            <a:endParaRPr sz="1400">
              <a:solidFill>
                <a:schemeClr val="dk1"/>
              </a:solidFill>
              <a:latin typeface="Lato Light"/>
              <a:ea typeface="Lato Light"/>
              <a:cs typeface="Lato Light"/>
              <a:sym typeface="Lato Light"/>
            </a:endParaRPr>
          </a:p>
        </p:txBody>
      </p:sp>
      <p:sp>
        <p:nvSpPr>
          <p:cNvPr id="9634" name="Google Shape;9634;p199"/>
          <p:cNvSpPr/>
          <p:nvPr/>
        </p:nvSpPr>
        <p:spPr>
          <a:xfrm>
            <a:off x="3709728" y="4520285"/>
            <a:ext cx="456559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kind business and personal presentation, feel free to edit it this is your presentation</a:t>
            </a:r>
            <a:endParaRPr sz="1400">
              <a:solidFill>
                <a:schemeClr val="dk1"/>
              </a:solidFill>
              <a:latin typeface="Lato Light"/>
              <a:ea typeface="Lato Light"/>
              <a:cs typeface="Lato Light"/>
              <a:sym typeface="Lato Light"/>
            </a:endParaRPr>
          </a:p>
        </p:txBody>
      </p:sp>
      <p:sp>
        <p:nvSpPr>
          <p:cNvPr id="9635" name="Google Shape;9635;p199"/>
          <p:cNvSpPr/>
          <p:nvPr/>
        </p:nvSpPr>
        <p:spPr>
          <a:xfrm>
            <a:off x="5233728" y="3550255"/>
            <a:ext cx="456559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kind business and personal presentation, feel free to edit it this is your presentation</a:t>
            </a:r>
            <a:endParaRPr sz="1400">
              <a:solidFill>
                <a:schemeClr val="dk1"/>
              </a:solidFill>
              <a:latin typeface="Lato Light"/>
              <a:ea typeface="Lato Light"/>
              <a:cs typeface="Lato Light"/>
              <a:sym typeface="Lato Light"/>
            </a:endParaRPr>
          </a:p>
        </p:txBody>
      </p:sp>
      <p:sp>
        <p:nvSpPr>
          <p:cNvPr id="9636" name="Google Shape;9636;p199"/>
          <p:cNvSpPr/>
          <p:nvPr/>
        </p:nvSpPr>
        <p:spPr>
          <a:xfrm>
            <a:off x="6788208" y="2670472"/>
            <a:ext cx="456559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kind business and personal presentation, feel free to edit it this is your presentation</a:t>
            </a:r>
            <a:endParaRPr sz="1400">
              <a:solidFill>
                <a:schemeClr val="dk1"/>
              </a:solidFill>
              <a:latin typeface="Lato Light"/>
              <a:ea typeface="Lato Light"/>
              <a:cs typeface="Lato Light"/>
              <a:sym typeface="La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00"/>
                                        </p:tgtEl>
                                        <p:attrNameLst>
                                          <p:attrName>style.visibility</p:attrName>
                                        </p:attrNameLst>
                                      </p:cBhvr>
                                      <p:to>
                                        <p:strVal val="visible"/>
                                      </p:to>
                                    </p:set>
                                    <p:animEffect transition="in" filter="fade">
                                      <p:cBhvr>
                                        <p:cTn id="7" dur="500"/>
                                        <p:tgtEl>
                                          <p:spTgt spid="96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601"/>
                                        </p:tgtEl>
                                        <p:attrNameLst>
                                          <p:attrName>style.visibility</p:attrName>
                                        </p:attrNameLst>
                                      </p:cBhvr>
                                      <p:to>
                                        <p:strVal val="visible"/>
                                      </p:to>
                                    </p:set>
                                    <p:animEffect transition="in" filter="fade">
                                      <p:cBhvr>
                                        <p:cTn id="11" dur="500"/>
                                        <p:tgtEl>
                                          <p:spTgt spid="9601"/>
                                        </p:tgtEl>
                                      </p:cBhvr>
                                    </p:animEffect>
                                  </p:childTnLst>
                                </p:cTn>
                              </p:par>
                              <p:par>
                                <p:cTn id="12" presetID="10" presetClass="entr" presetSubtype="0" fill="hold" nodeType="withEffect">
                                  <p:stCondLst>
                                    <p:cond delay="0"/>
                                  </p:stCondLst>
                                  <p:childTnLst>
                                    <p:set>
                                      <p:cBhvr>
                                        <p:cTn id="13" dur="1" fill="hold">
                                          <p:stCondLst>
                                            <p:cond delay="0"/>
                                          </p:stCondLst>
                                        </p:cTn>
                                        <p:tgtEl>
                                          <p:spTgt spid="9613"/>
                                        </p:tgtEl>
                                        <p:attrNameLst>
                                          <p:attrName>style.visibility</p:attrName>
                                        </p:attrNameLst>
                                      </p:cBhvr>
                                      <p:to>
                                        <p:strVal val="visible"/>
                                      </p:to>
                                    </p:set>
                                    <p:animEffect transition="in" filter="fade">
                                      <p:cBhvr>
                                        <p:cTn id="14" dur="500"/>
                                        <p:tgtEl>
                                          <p:spTgt spid="96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602"/>
                                        </p:tgtEl>
                                        <p:attrNameLst>
                                          <p:attrName>style.visibility</p:attrName>
                                        </p:attrNameLst>
                                      </p:cBhvr>
                                      <p:to>
                                        <p:strVal val="visible"/>
                                      </p:to>
                                    </p:set>
                                    <p:animEffect transition="in" filter="fade">
                                      <p:cBhvr>
                                        <p:cTn id="18" dur="500"/>
                                        <p:tgtEl>
                                          <p:spTgt spid="9602"/>
                                        </p:tgtEl>
                                      </p:cBhvr>
                                    </p:animEffect>
                                  </p:childTnLst>
                                </p:cTn>
                              </p:par>
                              <p:par>
                                <p:cTn id="19" presetID="10" presetClass="entr" presetSubtype="0" fill="hold" nodeType="withEffect">
                                  <p:stCondLst>
                                    <p:cond delay="0"/>
                                  </p:stCondLst>
                                  <p:childTnLst>
                                    <p:set>
                                      <p:cBhvr>
                                        <p:cTn id="20" dur="1" fill="hold">
                                          <p:stCondLst>
                                            <p:cond delay="0"/>
                                          </p:stCondLst>
                                        </p:cTn>
                                        <p:tgtEl>
                                          <p:spTgt spid="9609"/>
                                        </p:tgtEl>
                                        <p:attrNameLst>
                                          <p:attrName>style.visibility</p:attrName>
                                        </p:attrNameLst>
                                      </p:cBhvr>
                                      <p:to>
                                        <p:strVal val="visible"/>
                                      </p:to>
                                    </p:set>
                                    <p:animEffect transition="in" filter="fade">
                                      <p:cBhvr>
                                        <p:cTn id="21" dur="500"/>
                                        <p:tgtEl>
                                          <p:spTgt spid="9609"/>
                                        </p:tgtEl>
                                      </p:cBhvr>
                                    </p:animEffect>
                                  </p:childTnLst>
                                </p:cTn>
                              </p:par>
                              <p:par>
                                <p:cTn id="22" presetID="10" presetClass="entr" presetSubtype="0" fill="hold" nodeType="withEffect">
                                  <p:stCondLst>
                                    <p:cond delay="0"/>
                                  </p:stCondLst>
                                  <p:childTnLst>
                                    <p:set>
                                      <p:cBhvr>
                                        <p:cTn id="23" dur="1" fill="hold">
                                          <p:stCondLst>
                                            <p:cond delay="0"/>
                                          </p:stCondLst>
                                        </p:cTn>
                                        <p:tgtEl>
                                          <p:spTgt spid="9614"/>
                                        </p:tgtEl>
                                        <p:attrNameLst>
                                          <p:attrName>style.visibility</p:attrName>
                                        </p:attrNameLst>
                                      </p:cBhvr>
                                      <p:to>
                                        <p:strVal val="visible"/>
                                      </p:to>
                                    </p:set>
                                    <p:animEffect transition="in" filter="fade">
                                      <p:cBhvr>
                                        <p:cTn id="24" dur="500"/>
                                        <p:tgtEl>
                                          <p:spTgt spid="961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603"/>
                                        </p:tgtEl>
                                        <p:attrNameLst>
                                          <p:attrName>style.visibility</p:attrName>
                                        </p:attrNameLst>
                                      </p:cBhvr>
                                      <p:to>
                                        <p:strVal val="visible"/>
                                      </p:to>
                                    </p:set>
                                    <p:animEffect transition="in" filter="fade">
                                      <p:cBhvr>
                                        <p:cTn id="28" dur="500"/>
                                        <p:tgtEl>
                                          <p:spTgt spid="9603"/>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9604"/>
                                        </p:tgtEl>
                                        <p:attrNameLst>
                                          <p:attrName>style.visibility</p:attrName>
                                        </p:attrNameLst>
                                      </p:cBhvr>
                                      <p:to>
                                        <p:strVal val="visible"/>
                                      </p:to>
                                    </p:set>
                                    <p:animEffect transition="in" filter="fade">
                                      <p:cBhvr>
                                        <p:cTn id="32" dur="500"/>
                                        <p:tgtEl>
                                          <p:spTgt spid="9604"/>
                                        </p:tgtEl>
                                      </p:cBhvr>
                                    </p:animEffect>
                                  </p:childTnLst>
                                </p:cTn>
                              </p:par>
                              <p:par>
                                <p:cTn id="33" presetID="10" presetClass="entr" presetSubtype="0" fill="hold" nodeType="withEffect">
                                  <p:stCondLst>
                                    <p:cond delay="0"/>
                                  </p:stCondLst>
                                  <p:childTnLst>
                                    <p:set>
                                      <p:cBhvr>
                                        <p:cTn id="34" dur="1" fill="hold">
                                          <p:stCondLst>
                                            <p:cond delay="0"/>
                                          </p:stCondLst>
                                        </p:cTn>
                                        <p:tgtEl>
                                          <p:spTgt spid="9610"/>
                                        </p:tgtEl>
                                        <p:attrNameLst>
                                          <p:attrName>style.visibility</p:attrName>
                                        </p:attrNameLst>
                                      </p:cBhvr>
                                      <p:to>
                                        <p:strVal val="visible"/>
                                      </p:to>
                                    </p:set>
                                    <p:animEffect transition="in" filter="fade">
                                      <p:cBhvr>
                                        <p:cTn id="35" dur="500"/>
                                        <p:tgtEl>
                                          <p:spTgt spid="9610"/>
                                        </p:tgtEl>
                                      </p:cBhvr>
                                    </p:animEffect>
                                  </p:childTnLst>
                                </p:cTn>
                              </p:par>
                              <p:par>
                                <p:cTn id="36" presetID="10" presetClass="entr" presetSubtype="0" fill="hold" nodeType="withEffect">
                                  <p:stCondLst>
                                    <p:cond delay="0"/>
                                  </p:stCondLst>
                                  <p:childTnLst>
                                    <p:set>
                                      <p:cBhvr>
                                        <p:cTn id="37" dur="1" fill="hold">
                                          <p:stCondLst>
                                            <p:cond delay="0"/>
                                          </p:stCondLst>
                                        </p:cTn>
                                        <p:tgtEl>
                                          <p:spTgt spid="9617"/>
                                        </p:tgtEl>
                                        <p:attrNameLst>
                                          <p:attrName>style.visibility</p:attrName>
                                        </p:attrNameLst>
                                      </p:cBhvr>
                                      <p:to>
                                        <p:strVal val="visible"/>
                                      </p:to>
                                    </p:set>
                                    <p:animEffect transition="in" filter="fade">
                                      <p:cBhvr>
                                        <p:cTn id="38" dur="500"/>
                                        <p:tgtEl>
                                          <p:spTgt spid="9617"/>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9605"/>
                                        </p:tgtEl>
                                        <p:attrNameLst>
                                          <p:attrName>style.visibility</p:attrName>
                                        </p:attrNameLst>
                                      </p:cBhvr>
                                      <p:to>
                                        <p:strVal val="visible"/>
                                      </p:to>
                                    </p:set>
                                    <p:animEffect transition="in" filter="fade">
                                      <p:cBhvr>
                                        <p:cTn id="42" dur="500"/>
                                        <p:tgtEl>
                                          <p:spTgt spid="9605"/>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9606"/>
                                        </p:tgtEl>
                                        <p:attrNameLst>
                                          <p:attrName>style.visibility</p:attrName>
                                        </p:attrNameLst>
                                      </p:cBhvr>
                                      <p:to>
                                        <p:strVal val="visible"/>
                                      </p:to>
                                    </p:set>
                                    <p:animEffect transition="in" filter="fade">
                                      <p:cBhvr>
                                        <p:cTn id="46" dur="500"/>
                                        <p:tgtEl>
                                          <p:spTgt spid="9606"/>
                                        </p:tgtEl>
                                      </p:cBhvr>
                                    </p:animEffect>
                                  </p:childTnLst>
                                </p:cTn>
                              </p:par>
                              <p:par>
                                <p:cTn id="47" presetID="10" presetClass="entr" presetSubtype="0" fill="hold" nodeType="withEffect">
                                  <p:stCondLst>
                                    <p:cond delay="0"/>
                                  </p:stCondLst>
                                  <p:childTnLst>
                                    <p:set>
                                      <p:cBhvr>
                                        <p:cTn id="48" dur="1" fill="hold">
                                          <p:stCondLst>
                                            <p:cond delay="0"/>
                                          </p:stCondLst>
                                        </p:cTn>
                                        <p:tgtEl>
                                          <p:spTgt spid="9611"/>
                                        </p:tgtEl>
                                        <p:attrNameLst>
                                          <p:attrName>style.visibility</p:attrName>
                                        </p:attrNameLst>
                                      </p:cBhvr>
                                      <p:to>
                                        <p:strVal val="visible"/>
                                      </p:to>
                                    </p:set>
                                    <p:animEffect transition="in" filter="fade">
                                      <p:cBhvr>
                                        <p:cTn id="49" dur="500"/>
                                        <p:tgtEl>
                                          <p:spTgt spid="9611"/>
                                        </p:tgtEl>
                                      </p:cBhvr>
                                    </p:animEffect>
                                  </p:childTnLst>
                                </p:cTn>
                              </p:par>
                              <p:par>
                                <p:cTn id="50" presetID="10" presetClass="entr" presetSubtype="0" fill="hold" nodeType="withEffect">
                                  <p:stCondLst>
                                    <p:cond delay="0"/>
                                  </p:stCondLst>
                                  <p:childTnLst>
                                    <p:set>
                                      <p:cBhvr>
                                        <p:cTn id="51" dur="1" fill="hold">
                                          <p:stCondLst>
                                            <p:cond delay="0"/>
                                          </p:stCondLst>
                                        </p:cTn>
                                        <p:tgtEl>
                                          <p:spTgt spid="9629"/>
                                        </p:tgtEl>
                                        <p:attrNameLst>
                                          <p:attrName>style.visibility</p:attrName>
                                        </p:attrNameLst>
                                      </p:cBhvr>
                                      <p:to>
                                        <p:strVal val="visible"/>
                                      </p:to>
                                    </p:set>
                                    <p:animEffect transition="in" filter="fade">
                                      <p:cBhvr>
                                        <p:cTn id="52" dur="500"/>
                                        <p:tgtEl>
                                          <p:spTgt spid="9629"/>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9607"/>
                                        </p:tgtEl>
                                        <p:attrNameLst>
                                          <p:attrName>style.visibility</p:attrName>
                                        </p:attrNameLst>
                                      </p:cBhvr>
                                      <p:to>
                                        <p:strVal val="visible"/>
                                      </p:to>
                                    </p:set>
                                    <p:animEffect transition="in" filter="fade">
                                      <p:cBhvr>
                                        <p:cTn id="56" dur="500"/>
                                        <p:tgtEl>
                                          <p:spTgt spid="9607"/>
                                        </p:tgtEl>
                                      </p:cBhvr>
                                    </p:animEffect>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9608"/>
                                        </p:tgtEl>
                                        <p:attrNameLst>
                                          <p:attrName>style.visibility</p:attrName>
                                        </p:attrNameLst>
                                      </p:cBhvr>
                                      <p:to>
                                        <p:strVal val="visible"/>
                                      </p:to>
                                    </p:set>
                                    <p:animEffect transition="in" filter="fade">
                                      <p:cBhvr>
                                        <p:cTn id="60" dur="500"/>
                                        <p:tgtEl>
                                          <p:spTgt spid="9608"/>
                                        </p:tgtEl>
                                      </p:cBhvr>
                                    </p:animEffect>
                                  </p:childTnLst>
                                </p:cTn>
                              </p:par>
                              <p:par>
                                <p:cTn id="61" presetID="10" presetClass="entr" presetSubtype="0" fill="hold" nodeType="withEffect">
                                  <p:stCondLst>
                                    <p:cond delay="0"/>
                                  </p:stCondLst>
                                  <p:childTnLst>
                                    <p:set>
                                      <p:cBhvr>
                                        <p:cTn id="62" dur="1" fill="hold">
                                          <p:stCondLst>
                                            <p:cond delay="0"/>
                                          </p:stCondLst>
                                        </p:cTn>
                                        <p:tgtEl>
                                          <p:spTgt spid="9612"/>
                                        </p:tgtEl>
                                        <p:attrNameLst>
                                          <p:attrName>style.visibility</p:attrName>
                                        </p:attrNameLst>
                                      </p:cBhvr>
                                      <p:to>
                                        <p:strVal val="visible"/>
                                      </p:to>
                                    </p:set>
                                    <p:animEffect transition="in" filter="fade">
                                      <p:cBhvr>
                                        <p:cTn id="63" dur="500"/>
                                        <p:tgtEl>
                                          <p:spTgt spid="9612"/>
                                        </p:tgtEl>
                                      </p:cBhvr>
                                    </p:animEffect>
                                  </p:childTnLst>
                                </p:cTn>
                              </p:par>
                              <p:par>
                                <p:cTn id="64" presetID="10" presetClass="entr" presetSubtype="0" fill="hold" nodeType="withEffect">
                                  <p:stCondLst>
                                    <p:cond delay="0"/>
                                  </p:stCondLst>
                                  <p:childTnLst>
                                    <p:set>
                                      <p:cBhvr>
                                        <p:cTn id="65" dur="1" fill="hold">
                                          <p:stCondLst>
                                            <p:cond delay="0"/>
                                          </p:stCondLst>
                                        </p:cTn>
                                        <p:tgtEl>
                                          <p:spTgt spid="9626"/>
                                        </p:tgtEl>
                                        <p:attrNameLst>
                                          <p:attrName>style.visibility</p:attrName>
                                        </p:attrNameLst>
                                      </p:cBhvr>
                                      <p:to>
                                        <p:strVal val="visible"/>
                                      </p:to>
                                    </p:set>
                                    <p:animEffect transition="in" filter="fade">
                                      <p:cBhvr>
                                        <p:cTn id="66" dur="500"/>
                                        <p:tgtEl>
                                          <p:spTgt spid="9626"/>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9633"/>
                                        </p:tgtEl>
                                        <p:attrNameLst>
                                          <p:attrName>style.visibility</p:attrName>
                                        </p:attrNameLst>
                                      </p:cBhvr>
                                      <p:to>
                                        <p:strVal val="visible"/>
                                      </p:to>
                                    </p:set>
                                    <p:anim calcmode="lin" valueType="num">
                                      <p:cBhvr additive="base">
                                        <p:cTn id="70" dur="500"/>
                                        <p:tgtEl>
                                          <p:spTgt spid="9633"/>
                                        </p:tgtEl>
                                        <p:attrNameLst>
                                          <p:attrName>ppt_x</p:attrName>
                                        </p:attrNameLst>
                                      </p:cBhvr>
                                      <p:tavLst>
                                        <p:tav tm="0">
                                          <p:val>
                                            <p:strVal val="#ppt_x+1"/>
                                          </p:val>
                                        </p:tav>
                                        <p:tav tm="100000">
                                          <p:val>
                                            <p:strVal val="#ppt_x"/>
                                          </p:val>
                                        </p:tav>
                                      </p:tavLst>
                                    </p:anim>
                                  </p:childTnLst>
                                </p:cTn>
                              </p:par>
                              <p:par>
                                <p:cTn id="71" presetID="2" presetClass="entr" presetSubtype="2" fill="hold" nodeType="withEffect">
                                  <p:stCondLst>
                                    <p:cond delay="0"/>
                                  </p:stCondLst>
                                  <p:childTnLst>
                                    <p:set>
                                      <p:cBhvr>
                                        <p:cTn id="72" dur="1" fill="hold">
                                          <p:stCondLst>
                                            <p:cond delay="0"/>
                                          </p:stCondLst>
                                        </p:cTn>
                                        <p:tgtEl>
                                          <p:spTgt spid="9634"/>
                                        </p:tgtEl>
                                        <p:attrNameLst>
                                          <p:attrName>style.visibility</p:attrName>
                                        </p:attrNameLst>
                                      </p:cBhvr>
                                      <p:to>
                                        <p:strVal val="visible"/>
                                      </p:to>
                                    </p:set>
                                    <p:anim calcmode="lin" valueType="num">
                                      <p:cBhvr additive="base">
                                        <p:cTn id="73" dur="500"/>
                                        <p:tgtEl>
                                          <p:spTgt spid="9634"/>
                                        </p:tgtEl>
                                        <p:attrNameLst>
                                          <p:attrName>ppt_x</p:attrName>
                                        </p:attrNameLst>
                                      </p:cBhvr>
                                      <p:tavLst>
                                        <p:tav tm="0">
                                          <p:val>
                                            <p:strVal val="#ppt_x+1"/>
                                          </p:val>
                                        </p:tav>
                                        <p:tav tm="100000">
                                          <p:val>
                                            <p:strVal val="#ppt_x"/>
                                          </p:val>
                                        </p:tav>
                                      </p:tavLst>
                                    </p:anim>
                                  </p:childTnLst>
                                </p:cTn>
                              </p:par>
                              <p:par>
                                <p:cTn id="74" presetID="2" presetClass="entr" presetSubtype="2" fill="hold" nodeType="withEffect">
                                  <p:stCondLst>
                                    <p:cond delay="0"/>
                                  </p:stCondLst>
                                  <p:childTnLst>
                                    <p:set>
                                      <p:cBhvr>
                                        <p:cTn id="75" dur="1" fill="hold">
                                          <p:stCondLst>
                                            <p:cond delay="0"/>
                                          </p:stCondLst>
                                        </p:cTn>
                                        <p:tgtEl>
                                          <p:spTgt spid="9635"/>
                                        </p:tgtEl>
                                        <p:attrNameLst>
                                          <p:attrName>style.visibility</p:attrName>
                                        </p:attrNameLst>
                                      </p:cBhvr>
                                      <p:to>
                                        <p:strVal val="visible"/>
                                      </p:to>
                                    </p:set>
                                    <p:anim calcmode="lin" valueType="num">
                                      <p:cBhvr additive="base">
                                        <p:cTn id="76" dur="500"/>
                                        <p:tgtEl>
                                          <p:spTgt spid="9635"/>
                                        </p:tgtEl>
                                        <p:attrNameLst>
                                          <p:attrName>ppt_x</p:attrName>
                                        </p:attrNameLst>
                                      </p:cBhvr>
                                      <p:tavLst>
                                        <p:tav tm="0">
                                          <p:val>
                                            <p:strVal val="#ppt_x+1"/>
                                          </p:val>
                                        </p:tav>
                                        <p:tav tm="100000">
                                          <p:val>
                                            <p:strVal val="#ppt_x"/>
                                          </p:val>
                                        </p:tav>
                                      </p:tavLst>
                                    </p:anim>
                                  </p:childTnLst>
                                </p:cTn>
                              </p:par>
                              <p:par>
                                <p:cTn id="77" presetID="2" presetClass="entr" presetSubtype="2" fill="hold" nodeType="withEffect">
                                  <p:stCondLst>
                                    <p:cond delay="0"/>
                                  </p:stCondLst>
                                  <p:childTnLst>
                                    <p:set>
                                      <p:cBhvr>
                                        <p:cTn id="78" dur="1" fill="hold">
                                          <p:stCondLst>
                                            <p:cond delay="0"/>
                                          </p:stCondLst>
                                        </p:cTn>
                                        <p:tgtEl>
                                          <p:spTgt spid="9636"/>
                                        </p:tgtEl>
                                        <p:attrNameLst>
                                          <p:attrName>style.visibility</p:attrName>
                                        </p:attrNameLst>
                                      </p:cBhvr>
                                      <p:to>
                                        <p:strVal val="visible"/>
                                      </p:to>
                                    </p:set>
                                    <p:anim calcmode="lin" valueType="num">
                                      <p:cBhvr additive="base">
                                        <p:cTn id="79" dur="500"/>
                                        <p:tgtEl>
                                          <p:spTgt spid="963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875"/>
        <p:cNvGrpSpPr/>
        <p:nvPr/>
      </p:nvGrpSpPr>
      <p:grpSpPr>
        <a:xfrm>
          <a:off x="0" y="0"/>
          <a:ext cx="0" cy="0"/>
          <a:chOff x="0" y="0"/>
          <a:chExt cx="0" cy="0"/>
        </a:xfrm>
      </p:grpSpPr>
      <p:sp>
        <p:nvSpPr>
          <p:cNvPr id="9876" name="Google Shape;9876;p205"/>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Arrows Flowchart</a:t>
            </a:r>
            <a:endParaRPr/>
          </a:p>
        </p:txBody>
      </p:sp>
      <p:sp>
        <p:nvSpPr>
          <p:cNvPr id="9877" name="Google Shape;9877;p205"/>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66</a:t>
            </a:fld>
            <a:endParaRPr/>
          </a:p>
        </p:txBody>
      </p:sp>
      <p:sp>
        <p:nvSpPr>
          <p:cNvPr id="9878" name="Google Shape;9878;p205"/>
          <p:cNvSpPr/>
          <p:nvPr/>
        </p:nvSpPr>
        <p:spPr>
          <a:xfrm>
            <a:off x="1056905" y="1703205"/>
            <a:ext cx="10082113" cy="1298620"/>
          </a:xfrm>
          <a:custGeom>
            <a:avLst/>
            <a:gdLst/>
            <a:ahLst/>
            <a:cxnLst/>
            <a:rect l="l" t="t" r="r" b="b"/>
            <a:pathLst>
              <a:path w="9430508" h="999986" extrusionOk="0">
                <a:moveTo>
                  <a:pt x="8947704" y="0"/>
                </a:moveTo>
                <a:lnTo>
                  <a:pt x="9430508" y="499994"/>
                </a:lnTo>
                <a:lnTo>
                  <a:pt x="8947704" y="999986"/>
                </a:lnTo>
                <a:lnTo>
                  <a:pt x="8947704" y="734943"/>
                </a:lnTo>
                <a:lnTo>
                  <a:pt x="0" y="734943"/>
                </a:lnTo>
                <a:lnTo>
                  <a:pt x="0" y="265043"/>
                </a:lnTo>
                <a:lnTo>
                  <a:pt x="8947704" y="265043"/>
                </a:lnTo>
                <a:close/>
              </a:path>
            </a:pathLst>
          </a:custGeom>
          <a:solidFill>
            <a:schemeClr val="accent1"/>
          </a:solidFill>
          <a:ln>
            <a:noFill/>
          </a:ln>
          <a:effectLst>
            <a:outerShdw blurRad="50800" dist="38100" dir="16200000"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9879" name="Google Shape;9879;p205"/>
          <p:cNvSpPr/>
          <p:nvPr/>
        </p:nvSpPr>
        <p:spPr>
          <a:xfrm rot="5400000">
            <a:off x="6663840" y="-798132"/>
            <a:ext cx="1298619" cy="7651739"/>
          </a:xfrm>
          <a:custGeom>
            <a:avLst/>
            <a:gdLst/>
            <a:ahLst/>
            <a:cxnLst/>
            <a:rect l="l" t="t" r="r" b="b"/>
            <a:pathLst>
              <a:path w="999985" h="7157209" extrusionOk="0">
                <a:moveTo>
                  <a:pt x="0" y="482805"/>
                </a:moveTo>
                <a:lnTo>
                  <a:pt x="499993" y="0"/>
                </a:lnTo>
                <a:lnTo>
                  <a:pt x="999985" y="482805"/>
                </a:lnTo>
                <a:lnTo>
                  <a:pt x="734943" y="482805"/>
                </a:lnTo>
                <a:lnTo>
                  <a:pt x="734943" y="7157209"/>
                </a:lnTo>
                <a:lnTo>
                  <a:pt x="265043" y="7157209"/>
                </a:lnTo>
                <a:lnTo>
                  <a:pt x="265043" y="482805"/>
                </a:lnTo>
                <a:close/>
              </a:path>
            </a:pathLst>
          </a:custGeom>
          <a:solidFill>
            <a:schemeClr val="accent2"/>
          </a:solidFill>
          <a:ln>
            <a:noFill/>
          </a:ln>
          <a:effectLst>
            <a:outerShdw blurRad="50800" dist="38100" dir="16200000"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9880" name="Google Shape;9880;p205"/>
          <p:cNvSpPr/>
          <p:nvPr/>
        </p:nvSpPr>
        <p:spPr>
          <a:xfrm>
            <a:off x="5781879" y="3071942"/>
            <a:ext cx="5357139" cy="1298620"/>
          </a:xfrm>
          <a:custGeom>
            <a:avLst/>
            <a:gdLst/>
            <a:ahLst/>
            <a:cxnLst/>
            <a:rect l="l" t="t" r="r" b="b"/>
            <a:pathLst>
              <a:path w="5010908" h="999986" extrusionOk="0">
                <a:moveTo>
                  <a:pt x="4528104" y="0"/>
                </a:moveTo>
                <a:lnTo>
                  <a:pt x="5010908" y="499994"/>
                </a:lnTo>
                <a:lnTo>
                  <a:pt x="4528104" y="999986"/>
                </a:lnTo>
                <a:lnTo>
                  <a:pt x="4528104" y="734943"/>
                </a:lnTo>
                <a:lnTo>
                  <a:pt x="0" y="734943"/>
                </a:lnTo>
                <a:lnTo>
                  <a:pt x="0" y="265043"/>
                </a:lnTo>
                <a:lnTo>
                  <a:pt x="4528104" y="265043"/>
                </a:lnTo>
                <a:close/>
              </a:path>
            </a:pathLst>
          </a:custGeom>
          <a:solidFill>
            <a:schemeClr val="accent3"/>
          </a:solidFill>
          <a:ln>
            <a:noFill/>
          </a:ln>
          <a:effectLst>
            <a:outerShdw blurRad="50800" dist="38100" dir="16200000"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9881" name="Google Shape;9881;p205"/>
          <p:cNvSpPr/>
          <p:nvPr/>
        </p:nvSpPr>
        <p:spPr>
          <a:xfrm>
            <a:off x="8040168" y="3751648"/>
            <a:ext cx="3098850" cy="1298620"/>
          </a:xfrm>
          <a:custGeom>
            <a:avLst/>
            <a:gdLst/>
            <a:ahLst/>
            <a:cxnLst/>
            <a:rect l="l" t="t" r="r" b="b"/>
            <a:pathLst>
              <a:path w="2898572" h="999986" extrusionOk="0">
                <a:moveTo>
                  <a:pt x="2415768" y="0"/>
                </a:moveTo>
                <a:lnTo>
                  <a:pt x="2898572" y="499994"/>
                </a:lnTo>
                <a:lnTo>
                  <a:pt x="2415768" y="999986"/>
                </a:lnTo>
                <a:lnTo>
                  <a:pt x="2415768" y="734943"/>
                </a:lnTo>
                <a:lnTo>
                  <a:pt x="0" y="734943"/>
                </a:lnTo>
                <a:lnTo>
                  <a:pt x="0" y="265043"/>
                </a:lnTo>
                <a:lnTo>
                  <a:pt x="2415768" y="265043"/>
                </a:lnTo>
                <a:close/>
              </a:path>
            </a:pathLst>
          </a:custGeom>
          <a:solidFill>
            <a:schemeClr val="accent4"/>
          </a:solidFill>
          <a:ln>
            <a:noFill/>
          </a:ln>
          <a:effectLst>
            <a:outerShdw blurRad="50800" dist="38100" dir="16200000"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nvGrpSpPr>
          <p:cNvPr id="9882" name="Google Shape;9882;p205"/>
          <p:cNvGrpSpPr/>
          <p:nvPr/>
        </p:nvGrpSpPr>
        <p:grpSpPr>
          <a:xfrm>
            <a:off x="5905875" y="3485202"/>
            <a:ext cx="475240" cy="452244"/>
            <a:chOff x="6719888" y="887413"/>
            <a:chExt cx="492125" cy="468312"/>
          </a:xfrm>
        </p:grpSpPr>
        <p:sp>
          <p:nvSpPr>
            <p:cNvPr id="9883" name="Google Shape;9883;p205"/>
            <p:cNvSpPr/>
            <p:nvPr/>
          </p:nvSpPr>
          <p:spPr>
            <a:xfrm>
              <a:off x="6719888" y="887413"/>
              <a:ext cx="492125" cy="468312"/>
            </a:xfrm>
            <a:custGeom>
              <a:avLst/>
              <a:gdLst/>
              <a:ahLst/>
              <a:cxnLst/>
              <a:rect l="l" t="t" r="r" b="b"/>
              <a:pathLst>
                <a:path w="128" h="122" extrusionOk="0">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9884" name="Google Shape;9884;p205"/>
            <p:cNvSpPr/>
            <p:nvPr/>
          </p:nvSpPr>
          <p:spPr>
            <a:xfrm>
              <a:off x="6781801" y="947738"/>
              <a:ext cx="368300" cy="247650"/>
            </a:xfrm>
            <a:custGeom>
              <a:avLst/>
              <a:gdLst/>
              <a:ahLst/>
              <a:cxnLst/>
              <a:rect l="l" t="t" r="r" b="b"/>
              <a:pathLst>
                <a:path w="96" h="64" extrusionOk="0">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9885" name="Google Shape;9885;p205"/>
            <p:cNvSpPr/>
            <p:nvPr/>
          </p:nvSpPr>
          <p:spPr>
            <a:xfrm>
              <a:off x="6943726" y="1201738"/>
              <a:ext cx="46038" cy="47625"/>
            </a:xfrm>
            <a:custGeom>
              <a:avLst/>
              <a:gdLst/>
              <a:ahLst/>
              <a:cxnLst/>
              <a:rect l="l" t="t" r="r" b="b"/>
              <a:pathLst>
                <a:path w="12" h="12" extrusionOk="0">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9886" name="Google Shape;9886;p205"/>
            <p:cNvSpPr/>
            <p:nvPr/>
          </p:nvSpPr>
          <p:spPr>
            <a:xfrm>
              <a:off x="6881813" y="1044575"/>
              <a:ext cx="61913" cy="65087"/>
            </a:xfrm>
            <a:custGeom>
              <a:avLst/>
              <a:gdLst/>
              <a:ahLst/>
              <a:cxnLst/>
              <a:rect l="l" t="t" r="r" b="b"/>
              <a:pathLst>
                <a:path w="39" h="41" extrusionOk="0">
                  <a:moveTo>
                    <a:pt x="0" y="24"/>
                  </a:moveTo>
                  <a:lnTo>
                    <a:pt x="39" y="41"/>
                  </a:lnTo>
                  <a:lnTo>
                    <a:pt x="39" y="32"/>
                  </a:lnTo>
                  <a:lnTo>
                    <a:pt x="12" y="19"/>
                  </a:lnTo>
                  <a:lnTo>
                    <a:pt x="39" y="10"/>
                  </a:lnTo>
                  <a:lnTo>
                    <a:pt x="39" y="0"/>
                  </a:lnTo>
                  <a:lnTo>
                    <a:pt x="0" y="17"/>
                  </a:lnTo>
                  <a:lnTo>
                    <a:pt x="0" y="2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9887" name="Google Shape;9887;p205"/>
            <p:cNvSpPr/>
            <p:nvPr/>
          </p:nvSpPr>
          <p:spPr>
            <a:xfrm>
              <a:off x="6950076" y="1033463"/>
              <a:ext cx="31750" cy="87312"/>
            </a:xfrm>
            <a:custGeom>
              <a:avLst/>
              <a:gdLst/>
              <a:ahLst/>
              <a:cxnLst/>
              <a:rect l="l" t="t" r="r" b="b"/>
              <a:pathLst>
                <a:path w="8" h="23" extrusionOk="0">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9888" name="Google Shape;9888;p205"/>
            <p:cNvSpPr/>
            <p:nvPr/>
          </p:nvSpPr>
          <p:spPr>
            <a:xfrm>
              <a:off x="6989763" y="1044575"/>
              <a:ext cx="60325" cy="65087"/>
            </a:xfrm>
            <a:custGeom>
              <a:avLst/>
              <a:gdLst/>
              <a:ahLst/>
              <a:cxnLst/>
              <a:rect l="l" t="t" r="r" b="b"/>
              <a:pathLst>
                <a:path w="38" h="41" extrusionOk="0">
                  <a:moveTo>
                    <a:pt x="0" y="10"/>
                  </a:moveTo>
                  <a:lnTo>
                    <a:pt x="26" y="19"/>
                  </a:lnTo>
                  <a:lnTo>
                    <a:pt x="0" y="32"/>
                  </a:lnTo>
                  <a:lnTo>
                    <a:pt x="0" y="41"/>
                  </a:lnTo>
                  <a:lnTo>
                    <a:pt x="38" y="24"/>
                  </a:lnTo>
                  <a:lnTo>
                    <a:pt x="38" y="17"/>
                  </a:lnTo>
                  <a:lnTo>
                    <a:pt x="0" y="0"/>
                  </a:lnTo>
                  <a:lnTo>
                    <a:pt x="0" y="1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grpSp>
      <p:sp>
        <p:nvSpPr>
          <p:cNvPr id="9889" name="Google Shape;9889;p205"/>
          <p:cNvSpPr/>
          <p:nvPr/>
        </p:nvSpPr>
        <p:spPr>
          <a:xfrm>
            <a:off x="3638239" y="2817403"/>
            <a:ext cx="387402" cy="389778"/>
          </a:xfrm>
          <a:custGeom>
            <a:avLst/>
            <a:gdLst/>
            <a:ahLst/>
            <a:cxnLst/>
            <a:rect l="l" t="t" r="r" b="b"/>
            <a:pathLst>
              <a:path w="326" h="328" extrusionOk="0">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9890" name="Google Shape;9890;p205"/>
          <p:cNvSpPr/>
          <p:nvPr/>
        </p:nvSpPr>
        <p:spPr>
          <a:xfrm rot="2700000">
            <a:off x="1273240" y="2138467"/>
            <a:ext cx="249506" cy="459506"/>
          </a:xfrm>
          <a:custGeom>
            <a:avLst/>
            <a:gdLst/>
            <a:ahLst/>
            <a:cxnLst/>
            <a:rect l="l" t="t" r="r" b="b"/>
            <a:pathLst>
              <a:path w="579" h="1073" extrusionOk="0">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grpSp>
        <p:nvGrpSpPr>
          <p:cNvPr id="9891" name="Google Shape;9891;p205"/>
          <p:cNvGrpSpPr/>
          <p:nvPr/>
        </p:nvGrpSpPr>
        <p:grpSpPr>
          <a:xfrm rot="2700000">
            <a:off x="8261171" y="4104052"/>
            <a:ext cx="316524" cy="551595"/>
            <a:chOff x="4732338" y="4783138"/>
            <a:chExt cx="703263" cy="1225550"/>
          </a:xfrm>
        </p:grpSpPr>
        <p:sp>
          <p:nvSpPr>
            <p:cNvPr id="9892" name="Google Shape;9892;p205"/>
            <p:cNvSpPr/>
            <p:nvPr/>
          </p:nvSpPr>
          <p:spPr>
            <a:xfrm>
              <a:off x="4732338" y="4783138"/>
              <a:ext cx="703263" cy="1173163"/>
            </a:xfrm>
            <a:custGeom>
              <a:avLst/>
              <a:gdLst/>
              <a:ahLst/>
              <a:cxnLst/>
              <a:rect l="l" t="t" r="r" b="b"/>
              <a:pathLst>
                <a:path w="184" h="310" extrusionOk="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9893" name="Google Shape;9893;p205"/>
            <p:cNvSpPr/>
            <p:nvPr/>
          </p:nvSpPr>
          <p:spPr>
            <a:xfrm>
              <a:off x="4960938" y="5127626"/>
              <a:ext cx="244475" cy="241300"/>
            </a:xfrm>
            <a:custGeom>
              <a:avLst/>
              <a:gdLst/>
              <a:ahLst/>
              <a:cxnLst/>
              <a:rect l="l" t="t" r="r" b="b"/>
              <a:pathLst>
                <a:path w="64" h="64" extrusionOk="0">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sp>
          <p:nvSpPr>
            <p:cNvPr id="9894" name="Google Shape;9894;p205"/>
            <p:cNvSpPr/>
            <p:nvPr/>
          </p:nvSpPr>
          <p:spPr>
            <a:xfrm>
              <a:off x="4973638" y="5649913"/>
              <a:ext cx="225425" cy="358775"/>
            </a:xfrm>
            <a:custGeom>
              <a:avLst/>
              <a:gdLst/>
              <a:ahLst/>
              <a:cxnLst/>
              <a:rect l="l" t="t" r="r" b="b"/>
              <a:pathLst>
                <a:path w="59" h="95" extrusionOk="0">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2"/>
                </a:solidFill>
                <a:latin typeface="Lato Light"/>
                <a:ea typeface="Lato Light"/>
                <a:cs typeface="Lato Light"/>
                <a:sym typeface="Lato Light"/>
              </a:endParaRPr>
            </a:p>
          </p:txBody>
        </p:sp>
      </p:grpSp>
      <p:sp>
        <p:nvSpPr>
          <p:cNvPr id="9895" name="Google Shape;9895;p205"/>
          <p:cNvSpPr txBox="1"/>
          <p:nvPr/>
        </p:nvSpPr>
        <p:spPr>
          <a:xfrm>
            <a:off x="1057291" y="2795761"/>
            <a:ext cx="2183802"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US" sz="1400">
                <a:solidFill>
                  <a:schemeClr val="dk1"/>
                </a:solidFill>
                <a:latin typeface="Lato Light"/>
                <a:ea typeface="Lato Light"/>
                <a:cs typeface="Lato Light"/>
                <a:sym typeface="Lato Light"/>
              </a:rPr>
              <a:t>Contrary to popular belief, Lorem Ipsum is not simply random text. It has roots in a piece of classical Latin literature from 45 BC. </a:t>
            </a:r>
            <a:endParaRPr sz="1400">
              <a:solidFill>
                <a:schemeClr val="dk1"/>
              </a:solidFill>
              <a:latin typeface="Lato Light"/>
              <a:ea typeface="Lato Light"/>
              <a:cs typeface="Lato Light"/>
              <a:sym typeface="Lato Light"/>
            </a:endParaRPr>
          </a:p>
        </p:txBody>
      </p:sp>
      <p:sp>
        <p:nvSpPr>
          <p:cNvPr id="9896" name="Google Shape;9896;p205"/>
          <p:cNvSpPr txBox="1"/>
          <p:nvPr/>
        </p:nvSpPr>
        <p:spPr>
          <a:xfrm>
            <a:off x="3489620" y="3442457"/>
            <a:ext cx="2183802"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US" sz="1400">
                <a:solidFill>
                  <a:schemeClr val="dk1"/>
                </a:solidFill>
                <a:latin typeface="Lato Light"/>
                <a:ea typeface="Lato Light"/>
                <a:cs typeface="Lato Light"/>
                <a:sym typeface="Lato Light"/>
              </a:rPr>
              <a:t>Contrary to popular belief, Lorem Ipsum is not simply random text. It has roots in a piece of classical Latin literature from 45 BC. </a:t>
            </a:r>
            <a:endParaRPr sz="1400">
              <a:solidFill>
                <a:schemeClr val="dk1"/>
              </a:solidFill>
              <a:latin typeface="Lato Light"/>
              <a:ea typeface="Lato Light"/>
              <a:cs typeface="Lato Light"/>
              <a:sym typeface="Lato Light"/>
            </a:endParaRPr>
          </a:p>
        </p:txBody>
      </p:sp>
      <p:sp>
        <p:nvSpPr>
          <p:cNvPr id="9897" name="Google Shape;9897;p205"/>
          <p:cNvSpPr txBox="1"/>
          <p:nvPr/>
        </p:nvSpPr>
        <p:spPr>
          <a:xfrm>
            <a:off x="5794786" y="4162419"/>
            <a:ext cx="2183802"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US" sz="1400">
                <a:solidFill>
                  <a:schemeClr val="dk1"/>
                </a:solidFill>
                <a:latin typeface="Lato Light"/>
                <a:ea typeface="Lato Light"/>
                <a:cs typeface="Lato Light"/>
                <a:sym typeface="Lato Light"/>
              </a:rPr>
              <a:t>Contrary to popular belief, Lorem Ipsum is not simply random text. It has roots in a piece of classical Latin literature from 45 BC. </a:t>
            </a:r>
            <a:endParaRPr sz="1400">
              <a:solidFill>
                <a:schemeClr val="dk1"/>
              </a:solidFill>
              <a:latin typeface="Lato Light"/>
              <a:ea typeface="Lato Light"/>
              <a:cs typeface="Lato Light"/>
              <a:sym typeface="Lato Light"/>
            </a:endParaRPr>
          </a:p>
        </p:txBody>
      </p:sp>
      <p:sp>
        <p:nvSpPr>
          <p:cNvPr id="9898" name="Google Shape;9898;p205"/>
          <p:cNvSpPr txBox="1"/>
          <p:nvPr/>
        </p:nvSpPr>
        <p:spPr>
          <a:xfrm>
            <a:off x="8049383" y="4820872"/>
            <a:ext cx="2183802"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US" sz="1400">
                <a:solidFill>
                  <a:schemeClr val="dk1"/>
                </a:solidFill>
                <a:latin typeface="Lato Light"/>
                <a:ea typeface="Lato Light"/>
                <a:cs typeface="Lato Light"/>
                <a:sym typeface="Lato Light"/>
              </a:rPr>
              <a:t>Contrary to popular belief, Lorem Ipsum is not simply random text. It has roots in a piece of classical Latin literature from 45 BC. </a:t>
            </a:r>
            <a:endParaRPr sz="1400">
              <a:solidFill>
                <a:schemeClr val="dk1"/>
              </a:solidFill>
              <a:latin typeface="Lato Light"/>
              <a:ea typeface="Lato Light"/>
              <a:cs typeface="Lato Light"/>
              <a:sym typeface="Lato Light"/>
            </a:endParaRPr>
          </a:p>
        </p:txBody>
      </p:sp>
      <p:sp>
        <p:nvSpPr>
          <p:cNvPr id="9899" name="Google Shape;9899;p205"/>
          <p:cNvSpPr txBox="1"/>
          <p:nvPr/>
        </p:nvSpPr>
        <p:spPr>
          <a:xfrm>
            <a:off x="1749486" y="2148377"/>
            <a:ext cx="20875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2"/>
                </a:solidFill>
                <a:latin typeface="Lato"/>
                <a:ea typeface="Lato"/>
                <a:cs typeface="Lato"/>
                <a:sym typeface="Lato"/>
              </a:rPr>
              <a:t>PLANNING</a:t>
            </a:r>
            <a:endParaRPr/>
          </a:p>
        </p:txBody>
      </p:sp>
      <p:sp>
        <p:nvSpPr>
          <p:cNvPr id="9900" name="Google Shape;9900;p205"/>
          <p:cNvSpPr txBox="1"/>
          <p:nvPr/>
        </p:nvSpPr>
        <p:spPr>
          <a:xfrm>
            <a:off x="4073257" y="2845773"/>
            <a:ext cx="20875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2"/>
                </a:solidFill>
                <a:latin typeface="Lato"/>
                <a:ea typeface="Lato"/>
                <a:cs typeface="Lato"/>
                <a:sym typeface="Lato"/>
              </a:rPr>
              <a:t>SKETCHES</a:t>
            </a:r>
            <a:endParaRPr/>
          </a:p>
        </p:txBody>
      </p:sp>
      <p:sp>
        <p:nvSpPr>
          <p:cNvPr id="9901" name="Google Shape;9901;p205"/>
          <p:cNvSpPr txBox="1"/>
          <p:nvPr/>
        </p:nvSpPr>
        <p:spPr>
          <a:xfrm>
            <a:off x="6405279" y="3494262"/>
            <a:ext cx="20875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2"/>
                </a:solidFill>
                <a:latin typeface="Lato"/>
                <a:ea typeface="Lato"/>
                <a:cs typeface="Lato"/>
                <a:sym typeface="Lato"/>
              </a:rPr>
              <a:t>CODING</a:t>
            </a:r>
            <a:endParaRPr/>
          </a:p>
        </p:txBody>
      </p:sp>
      <p:sp>
        <p:nvSpPr>
          <p:cNvPr id="9902" name="Google Shape;9902;p205"/>
          <p:cNvSpPr txBox="1"/>
          <p:nvPr/>
        </p:nvSpPr>
        <p:spPr>
          <a:xfrm>
            <a:off x="8717175" y="4203533"/>
            <a:ext cx="20875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2"/>
                </a:solidFill>
                <a:latin typeface="Lato"/>
                <a:ea typeface="Lato"/>
                <a:cs typeface="Lato"/>
                <a:sym typeface="Lato"/>
              </a:rPr>
              <a:t>LAUNCH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78"/>
                                        </p:tgtEl>
                                        <p:attrNameLst>
                                          <p:attrName>style.visibility</p:attrName>
                                        </p:attrNameLst>
                                      </p:cBhvr>
                                      <p:to>
                                        <p:strVal val="visible"/>
                                      </p:to>
                                    </p:set>
                                    <p:animEffect transition="in" filter="fade">
                                      <p:cBhvr>
                                        <p:cTn id="7" dur="750"/>
                                        <p:tgtEl>
                                          <p:spTgt spid="9878"/>
                                        </p:tgtEl>
                                      </p:cBhvr>
                                    </p:animEffect>
                                  </p:childTnLst>
                                </p:cTn>
                              </p:par>
                              <p:par>
                                <p:cTn id="8" presetID="10" presetClass="entr" presetSubtype="0" fill="hold" nodeType="withEffect">
                                  <p:stCondLst>
                                    <p:cond delay="250"/>
                                  </p:stCondLst>
                                  <p:childTnLst>
                                    <p:set>
                                      <p:cBhvr>
                                        <p:cTn id="9" dur="1" fill="hold">
                                          <p:stCondLst>
                                            <p:cond delay="0"/>
                                          </p:stCondLst>
                                        </p:cTn>
                                        <p:tgtEl>
                                          <p:spTgt spid="9879"/>
                                        </p:tgtEl>
                                        <p:attrNameLst>
                                          <p:attrName>style.visibility</p:attrName>
                                        </p:attrNameLst>
                                      </p:cBhvr>
                                      <p:to>
                                        <p:strVal val="visible"/>
                                      </p:to>
                                    </p:set>
                                    <p:animEffect transition="in" filter="fade">
                                      <p:cBhvr>
                                        <p:cTn id="10" dur="750"/>
                                        <p:tgtEl>
                                          <p:spTgt spid="9879"/>
                                        </p:tgtEl>
                                      </p:cBhvr>
                                    </p:animEffect>
                                  </p:childTnLst>
                                </p:cTn>
                              </p:par>
                              <p:par>
                                <p:cTn id="11" presetID="10" presetClass="entr" presetSubtype="0" fill="hold" nodeType="withEffect">
                                  <p:stCondLst>
                                    <p:cond delay="500"/>
                                  </p:stCondLst>
                                  <p:childTnLst>
                                    <p:set>
                                      <p:cBhvr>
                                        <p:cTn id="12" dur="1" fill="hold">
                                          <p:stCondLst>
                                            <p:cond delay="0"/>
                                          </p:stCondLst>
                                        </p:cTn>
                                        <p:tgtEl>
                                          <p:spTgt spid="9880"/>
                                        </p:tgtEl>
                                        <p:attrNameLst>
                                          <p:attrName>style.visibility</p:attrName>
                                        </p:attrNameLst>
                                      </p:cBhvr>
                                      <p:to>
                                        <p:strVal val="visible"/>
                                      </p:to>
                                    </p:set>
                                    <p:animEffect transition="in" filter="fade">
                                      <p:cBhvr>
                                        <p:cTn id="13" dur="750"/>
                                        <p:tgtEl>
                                          <p:spTgt spid="9880"/>
                                        </p:tgtEl>
                                      </p:cBhvr>
                                    </p:animEffect>
                                  </p:childTnLst>
                                </p:cTn>
                              </p:par>
                              <p:par>
                                <p:cTn id="14" presetID="10" presetClass="entr" presetSubtype="0" fill="hold" nodeType="withEffect">
                                  <p:stCondLst>
                                    <p:cond delay="750"/>
                                  </p:stCondLst>
                                  <p:childTnLst>
                                    <p:set>
                                      <p:cBhvr>
                                        <p:cTn id="15" dur="1" fill="hold">
                                          <p:stCondLst>
                                            <p:cond delay="0"/>
                                          </p:stCondLst>
                                        </p:cTn>
                                        <p:tgtEl>
                                          <p:spTgt spid="9881"/>
                                        </p:tgtEl>
                                        <p:attrNameLst>
                                          <p:attrName>style.visibility</p:attrName>
                                        </p:attrNameLst>
                                      </p:cBhvr>
                                      <p:to>
                                        <p:strVal val="visible"/>
                                      </p:to>
                                    </p:set>
                                    <p:animEffect transition="in" filter="fade">
                                      <p:cBhvr>
                                        <p:cTn id="16" dur="750"/>
                                        <p:tgtEl>
                                          <p:spTgt spid="9881"/>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9890"/>
                                        </p:tgtEl>
                                        <p:attrNameLst>
                                          <p:attrName>style.visibility</p:attrName>
                                        </p:attrNameLst>
                                      </p:cBhvr>
                                      <p:to>
                                        <p:strVal val="visible"/>
                                      </p:to>
                                    </p:set>
                                    <p:animEffect transition="in" filter="fade">
                                      <p:cBhvr>
                                        <p:cTn id="20" dur="500"/>
                                        <p:tgtEl>
                                          <p:spTgt spid="9890"/>
                                        </p:tgtEl>
                                      </p:cBhvr>
                                    </p:animEffect>
                                  </p:childTnLst>
                                </p:cTn>
                              </p:par>
                              <p:par>
                                <p:cTn id="21" presetID="10" presetClass="entr" presetSubtype="0" fill="hold" nodeType="withEffect">
                                  <p:stCondLst>
                                    <p:cond delay="0"/>
                                  </p:stCondLst>
                                  <p:childTnLst>
                                    <p:set>
                                      <p:cBhvr>
                                        <p:cTn id="22" dur="1" fill="hold">
                                          <p:stCondLst>
                                            <p:cond delay="0"/>
                                          </p:stCondLst>
                                        </p:cTn>
                                        <p:tgtEl>
                                          <p:spTgt spid="9889"/>
                                        </p:tgtEl>
                                        <p:attrNameLst>
                                          <p:attrName>style.visibility</p:attrName>
                                        </p:attrNameLst>
                                      </p:cBhvr>
                                      <p:to>
                                        <p:strVal val="visible"/>
                                      </p:to>
                                    </p:set>
                                    <p:animEffect transition="in" filter="fade">
                                      <p:cBhvr>
                                        <p:cTn id="23" dur="500"/>
                                        <p:tgtEl>
                                          <p:spTgt spid="9889"/>
                                        </p:tgtEl>
                                      </p:cBhvr>
                                    </p:animEffect>
                                  </p:childTnLst>
                                </p:cTn>
                              </p:par>
                              <p:par>
                                <p:cTn id="24" presetID="10" presetClass="entr" presetSubtype="0" fill="hold" nodeType="withEffect">
                                  <p:stCondLst>
                                    <p:cond delay="0"/>
                                  </p:stCondLst>
                                  <p:childTnLst>
                                    <p:set>
                                      <p:cBhvr>
                                        <p:cTn id="25" dur="1" fill="hold">
                                          <p:stCondLst>
                                            <p:cond delay="0"/>
                                          </p:stCondLst>
                                        </p:cTn>
                                        <p:tgtEl>
                                          <p:spTgt spid="9882"/>
                                        </p:tgtEl>
                                        <p:attrNameLst>
                                          <p:attrName>style.visibility</p:attrName>
                                        </p:attrNameLst>
                                      </p:cBhvr>
                                      <p:to>
                                        <p:strVal val="visible"/>
                                      </p:to>
                                    </p:set>
                                    <p:animEffect transition="in" filter="fade">
                                      <p:cBhvr>
                                        <p:cTn id="26" dur="500"/>
                                        <p:tgtEl>
                                          <p:spTgt spid="9882"/>
                                        </p:tgtEl>
                                      </p:cBhvr>
                                    </p:animEffect>
                                  </p:childTnLst>
                                </p:cTn>
                              </p:par>
                              <p:par>
                                <p:cTn id="27" presetID="10" presetClass="entr" presetSubtype="0" fill="hold" nodeType="withEffect">
                                  <p:stCondLst>
                                    <p:cond delay="0"/>
                                  </p:stCondLst>
                                  <p:childTnLst>
                                    <p:set>
                                      <p:cBhvr>
                                        <p:cTn id="28" dur="1" fill="hold">
                                          <p:stCondLst>
                                            <p:cond delay="0"/>
                                          </p:stCondLst>
                                        </p:cTn>
                                        <p:tgtEl>
                                          <p:spTgt spid="9891"/>
                                        </p:tgtEl>
                                        <p:attrNameLst>
                                          <p:attrName>style.visibility</p:attrName>
                                        </p:attrNameLst>
                                      </p:cBhvr>
                                      <p:to>
                                        <p:strVal val="visible"/>
                                      </p:to>
                                    </p:set>
                                    <p:animEffect transition="in" filter="fade">
                                      <p:cBhvr>
                                        <p:cTn id="29" dur="500"/>
                                        <p:tgtEl>
                                          <p:spTgt spid="9891"/>
                                        </p:tgtEl>
                                      </p:cBhvr>
                                    </p:animEffect>
                                  </p:childTnLst>
                                </p:cTn>
                              </p:par>
                              <p:par>
                                <p:cTn id="30" presetID="10" presetClass="entr" presetSubtype="0" fill="hold" nodeType="withEffect">
                                  <p:stCondLst>
                                    <p:cond delay="0"/>
                                  </p:stCondLst>
                                  <p:childTnLst>
                                    <p:set>
                                      <p:cBhvr>
                                        <p:cTn id="31" dur="1" fill="hold">
                                          <p:stCondLst>
                                            <p:cond delay="0"/>
                                          </p:stCondLst>
                                        </p:cTn>
                                        <p:tgtEl>
                                          <p:spTgt spid="9899"/>
                                        </p:tgtEl>
                                        <p:attrNameLst>
                                          <p:attrName>style.visibility</p:attrName>
                                        </p:attrNameLst>
                                      </p:cBhvr>
                                      <p:to>
                                        <p:strVal val="visible"/>
                                      </p:to>
                                    </p:set>
                                    <p:animEffect transition="in" filter="fade">
                                      <p:cBhvr>
                                        <p:cTn id="32" dur="500"/>
                                        <p:tgtEl>
                                          <p:spTgt spid="9899"/>
                                        </p:tgtEl>
                                      </p:cBhvr>
                                    </p:animEffect>
                                  </p:childTnLst>
                                </p:cTn>
                              </p:par>
                              <p:par>
                                <p:cTn id="33" presetID="10" presetClass="entr" presetSubtype="0" fill="hold" nodeType="withEffect">
                                  <p:stCondLst>
                                    <p:cond delay="0"/>
                                  </p:stCondLst>
                                  <p:childTnLst>
                                    <p:set>
                                      <p:cBhvr>
                                        <p:cTn id="34" dur="1" fill="hold">
                                          <p:stCondLst>
                                            <p:cond delay="0"/>
                                          </p:stCondLst>
                                        </p:cTn>
                                        <p:tgtEl>
                                          <p:spTgt spid="9900"/>
                                        </p:tgtEl>
                                        <p:attrNameLst>
                                          <p:attrName>style.visibility</p:attrName>
                                        </p:attrNameLst>
                                      </p:cBhvr>
                                      <p:to>
                                        <p:strVal val="visible"/>
                                      </p:to>
                                    </p:set>
                                    <p:animEffect transition="in" filter="fade">
                                      <p:cBhvr>
                                        <p:cTn id="35" dur="500"/>
                                        <p:tgtEl>
                                          <p:spTgt spid="9900"/>
                                        </p:tgtEl>
                                      </p:cBhvr>
                                    </p:animEffect>
                                  </p:childTnLst>
                                </p:cTn>
                              </p:par>
                              <p:par>
                                <p:cTn id="36" presetID="10" presetClass="entr" presetSubtype="0" fill="hold" nodeType="withEffect">
                                  <p:stCondLst>
                                    <p:cond delay="0"/>
                                  </p:stCondLst>
                                  <p:childTnLst>
                                    <p:set>
                                      <p:cBhvr>
                                        <p:cTn id="37" dur="1" fill="hold">
                                          <p:stCondLst>
                                            <p:cond delay="0"/>
                                          </p:stCondLst>
                                        </p:cTn>
                                        <p:tgtEl>
                                          <p:spTgt spid="9901"/>
                                        </p:tgtEl>
                                        <p:attrNameLst>
                                          <p:attrName>style.visibility</p:attrName>
                                        </p:attrNameLst>
                                      </p:cBhvr>
                                      <p:to>
                                        <p:strVal val="visible"/>
                                      </p:to>
                                    </p:set>
                                    <p:animEffect transition="in" filter="fade">
                                      <p:cBhvr>
                                        <p:cTn id="38" dur="500"/>
                                        <p:tgtEl>
                                          <p:spTgt spid="9901"/>
                                        </p:tgtEl>
                                      </p:cBhvr>
                                    </p:animEffect>
                                  </p:childTnLst>
                                </p:cTn>
                              </p:par>
                              <p:par>
                                <p:cTn id="39" presetID="10" presetClass="entr" presetSubtype="0" fill="hold" nodeType="withEffect">
                                  <p:stCondLst>
                                    <p:cond delay="0"/>
                                  </p:stCondLst>
                                  <p:childTnLst>
                                    <p:set>
                                      <p:cBhvr>
                                        <p:cTn id="40" dur="1" fill="hold">
                                          <p:stCondLst>
                                            <p:cond delay="0"/>
                                          </p:stCondLst>
                                        </p:cTn>
                                        <p:tgtEl>
                                          <p:spTgt spid="9902"/>
                                        </p:tgtEl>
                                        <p:attrNameLst>
                                          <p:attrName>style.visibility</p:attrName>
                                        </p:attrNameLst>
                                      </p:cBhvr>
                                      <p:to>
                                        <p:strVal val="visible"/>
                                      </p:to>
                                    </p:set>
                                    <p:animEffect transition="in" filter="fade">
                                      <p:cBhvr>
                                        <p:cTn id="41" dur="500"/>
                                        <p:tgtEl>
                                          <p:spTgt spid="9902"/>
                                        </p:tgtEl>
                                      </p:cBhvr>
                                    </p:animEffect>
                                  </p:childTnLst>
                                </p:cTn>
                              </p:par>
                            </p:childTnLst>
                          </p:cTn>
                        </p:par>
                        <p:par>
                          <p:cTn id="42" fill="hold">
                            <p:stCondLst>
                              <p:cond delay="1250"/>
                            </p:stCondLst>
                            <p:childTnLst>
                              <p:par>
                                <p:cTn id="43" presetID="10" presetClass="entr" presetSubtype="0" fill="hold" nodeType="afterEffect">
                                  <p:stCondLst>
                                    <p:cond delay="0"/>
                                  </p:stCondLst>
                                  <p:childTnLst>
                                    <p:set>
                                      <p:cBhvr>
                                        <p:cTn id="44" dur="1" fill="hold">
                                          <p:stCondLst>
                                            <p:cond delay="0"/>
                                          </p:stCondLst>
                                        </p:cTn>
                                        <p:tgtEl>
                                          <p:spTgt spid="9895"/>
                                        </p:tgtEl>
                                        <p:attrNameLst>
                                          <p:attrName>style.visibility</p:attrName>
                                        </p:attrNameLst>
                                      </p:cBhvr>
                                      <p:to>
                                        <p:strVal val="visible"/>
                                      </p:to>
                                    </p:set>
                                    <p:animEffect transition="in" filter="fade">
                                      <p:cBhvr>
                                        <p:cTn id="45" dur="500"/>
                                        <p:tgtEl>
                                          <p:spTgt spid="9895"/>
                                        </p:tgtEl>
                                      </p:cBhvr>
                                    </p:animEffect>
                                  </p:childTnLst>
                                </p:cTn>
                              </p:par>
                            </p:childTnLst>
                          </p:cTn>
                        </p:par>
                        <p:par>
                          <p:cTn id="46" fill="hold">
                            <p:stCondLst>
                              <p:cond delay="1750"/>
                            </p:stCondLst>
                            <p:childTnLst>
                              <p:par>
                                <p:cTn id="47" presetID="10" presetClass="entr" presetSubtype="0" fill="hold" nodeType="afterEffect">
                                  <p:stCondLst>
                                    <p:cond delay="0"/>
                                  </p:stCondLst>
                                  <p:childTnLst>
                                    <p:set>
                                      <p:cBhvr>
                                        <p:cTn id="48" dur="1" fill="hold">
                                          <p:stCondLst>
                                            <p:cond delay="0"/>
                                          </p:stCondLst>
                                        </p:cTn>
                                        <p:tgtEl>
                                          <p:spTgt spid="9896"/>
                                        </p:tgtEl>
                                        <p:attrNameLst>
                                          <p:attrName>style.visibility</p:attrName>
                                        </p:attrNameLst>
                                      </p:cBhvr>
                                      <p:to>
                                        <p:strVal val="visible"/>
                                      </p:to>
                                    </p:set>
                                    <p:animEffect transition="in" filter="fade">
                                      <p:cBhvr>
                                        <p:cTn id="49" dur="500"/>
                                        <p:tgtEl>
                                          <p:spTgt spid="9896"/>
                                        </p:tgtEl>
                                      </p:cBhvr>
                                    </p:animEffect>
                                  </p:childTnLst>
                                </p:cTn>
                              </p:par>
                            </p:childTnLst>
                          </p:cTn>
                        </p:par>
                        <p:par>
                          <p:cTn id="50" fill="hold">
                            <p:stCondLst>
                              <p:cond delay="2250"/>
                            </p:stCondLst>
                            <p:childTnLst>
                              <p:par>
                                <p:cTn id="51" presetID="10" presetClass="entr" presetSubtype="0" fill="hold" nodeType="afterEffect">
                                  <p:stCondLst>
                                    <p:cond delay="0"/>
                                  </p:stCondLst>
                                  <p:childTnLst>
                                    <p:set>
                                      <p:cBhvr>
                                        <p:cTn id="52" dur="1" fill="hold">
                                          <p:stCondLst>
                                            <p:cond delay="0"/>
                                          </p:stCondLst>
                                        </p:cTn>
                                        <p:tgtEl>
                                          <p:spTgt spid="9897"/>
                                        </p:tgtEl>
                                        <p:attrNameLst>
                                          <p:attrName>style.visibility</p:attrName>
                                        </p:attrNameLst>
                                      </p:cBhvr>
                                      <p:to>
                                        <p:strVal val="visible"/>
                                      </p:to>
                                    </p:set>
                                    <p:animEffect transition="in" filter="fade">
                                      <p:cBhvr>
                                        <p:cTn id="53" dur="500"/>
                                        <p:tgtEl>
                                          <p:spTgt spid="9897"/>
                                        </p:tgtEl>
                                      </p:cBhvr>
                                    </p:animEffect>
                                  </p:childTnLst>
                                </p:cTn>
                              </p:par>
                            </p:childTnLst>
                          </p:cTn>
                        </p:par>
                        <p:par>
                          <p:cTn id="54" fill="hold">
                            <p:stCondLst>
                              <p:cond delay="2750"/>
                            </p:stCondLst>
                            <p:childTnLst>
                              <p:par>
                                <p:cTn id="55" presetID="10" presetClass="entr" presetSubtype="0" fill="hold" nodeType="afterEffect">
                                  <p:stCondLst>
                                    <p:cond delay="0"/>
                                  </p:stCondLst>
                                  <p:childTnLst>
                                    <p:set>
                                      <p:cBhvr>
                                        <p:cTn id="56" dur="1" fill="hold">
                                          <p:stCondLst>
                                            <p:cond delay="0"/>
                                          </p:stCondLst>
                                        </p:cTn>
                                        <p:tgtEl>
                                          <p:spTgt spid="9898"/>
                                        </p:tgtEl>
                                        <p:attrNameLst>
                                          <p:attrName>style.visibility</p:attrName>
                                        </p:attrNameLst>
                                      </p:cBhvr>
                                      <p:to>
                                        <p:strVal val="visible"/>
                                      </p:to>
                                    </p:set>
                                    <p:animEffect transition="in" filter="fade">
                                      <p:cBhvr>
                                        <p:cTn id="57" dur="500"/>
                                        <p:tgtEl>
                                          <p:spTgt spid="9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48FAA"/>
        </a:solidFill>
        <a:effectLst/>
      </p:bgPr>
    </p:bg>
    <p:spTree>
      <p:nvGrpSpPr>
        <p:cNvPr id="1" name="Shape 9906"/>
        <p:cNvGrpSpPr/>
        <p:nvPr/>
      </p:nvGrpSpPr>
      <p:grpSpPr>
        <a:xfrm>
          <a:off x="0" y="0"/>
          <a:ext cx="0" cy="0"/>
          <a:chOff x="0" y="0"/>
          <a:chExt cx="0" cy="0"/>
        </a:xfrm>
      </p:grpSpPr>
      <p:sp>
        <p:nvSpPr>
          <p:cNvPr id="9907" name="Google Shape;9907;p206"/>
          <p:cNvSpPr txBox="1">
            <a:spLocks noGrp="1"/>
          </p:cNvSpPr>
          <p:nvPr>
            <p:ph type="title" idx="4294967295"/>
          </p:nvPr>
        </p:nvSpPr>
        <p:spPr>
          <a:xfrm>
            <a:off x="3133725" y="3630001"/>
            <a:ext cx="5924550" cy="100171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8000"/>
              <a:buFont typeface="Lato"/>
              <a:buNone/>
            </a:pPr>
            <a:r>
              <a:rPr lang="en-US" sz="8000">
                <a:solidFill>
                  <a:schemeClr val="lt2"/>
                </a:solidFill>
              </a:rPr>
              <a:t>List Process</a:t>
            </a:r>
            <a:endParaRPr/>
          </a:p>
        </p:txBody>
      </p:sp>
      <p:grpSp>
        <p:nvGrpSpPr>
          <p:cNvPr id="9908" name="Google Shape;9908;p206"/>
          <p:cNvGrpSpPr/>
          <p:nvPr/>
        </p:nvGrpSpPr>
        <p:grpSpPr>
          <a:xfrm>
            <a:off x="5694856" y="2324100"/>
            <a:ext cx="802288" cy="1091428"/>
            <a:chOff x="7523163" y="1893888"/>
            <a:chExt cx="801688" cy="1090612"/>
          </a:xfrm>
        </p:grpSpPr>
        <p:sp>
          <p:nvSpPr>
            <p:cNvPr id="9909" name="Google Shape;9909;p206"/>
            <p:cNvSpPr/>
            <p:nvPr/>
          </p:nvSpPr>
          <p:spPr>
            <a:xfrm>
              <a:off x="7823201" y="2260600"/>
              <a:ext cx="247650" cy="60325"/>
            </a:xfrm>
            <a:custGeom>
              <a:avLst/>
              <a:gdLst/>
              <a:ahLst/>
              <a:cxnLst/>
              <a:rect l="l" t="t" r="r" b="b"/>
              <a:pathLst>
                <a:path w="65" h="16" extrusionOk="0">
                  <a:moveTo>
                    <a:pt x="58" y="0"/>
                  </a:moveTo>
                  <a:cubicBezTo>
                    <a:pt x="7" y="0"/>
                    <a:pt x="7" y="0"/>
                    <a:pt x="7" y="0"/>
                  </a:cubicBezTo>
                  <a:cubicBezTo>
                    <a:pt x="3" y="0"/>
                    <a:pt x="0" y="4"/>
                    <a:pt x="0" y="8"/>
                  </a:cubicBezTo>
                  <a:cubicBezTo>
                    <a:pt x="0" y="12"/>
                    <a:pt x="3" y="16"/>
                    <a:pt x="7" y="16"/>
                  </a:cubicBezTo>
                  <a:cubicBezTo>
                    <a:pt x="58" y="16"/>
                    <a:pt x="58" y="16"/>
                    <a:pt x="58" y="16"/>
                  </a:cubicBezTo>
                  <a:cubicBezTo>
                    <a:pt x="62" y="16"/>
                    <a:pt x="65" y="12"/>
                    <a:pt x="65" y="8"/>
                  </a:cubicBezTo>
                  <a:cubicBezTo>
                    <a:pt x="65" y="4"/>
                    <a:pt x="62" y="0"/>
                    <a:pt x="58"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10" name="Google Shape;9910;p206"/>
            <p:cNvSpPr/>
            <p:nvPr/>
          </p:nvSpPr>
          <p:spPr>
            <a:xfrm>
              <a:off x="7823201" y="2427288"/>
              <a:ext cx="247650" cy="60325"/>
            </a:xfrm>
            <a:custGeom>
              <a:avLst/>
              <a:gdLst/>
              <a:ahLst/>
              <a:cxnLst/>
              <a:rect l="l" t="t" r="r" b="b"/>
              <a:pathLst>
                <a:path w="65" h="16" extrusionOk="0">
                  <a:moveTo>
                    <a:pt x="65" y="8"/>
                  </a:moveTo>
                  <a:cubicBezTo>
                    <a:pt x="65" y="4"/>
                    <a:pt x="62" y="0"/>
                    <a:pt x="58" y="0"/>
                  </a:cubicBezTo>
                  <a:cubicBezTo>
                    <a:pt x="7" y="0"/>
                    <a:pt x="7" y="0"/>
                    <a:pt x="7" y="0"/>
                  </a:cubicBezTo>
                  <a:cubicBezTo>
                    <a:pt x="3" y="0"/>
                    <a:pt x="0" y="4"/>
                    <a:pt x="0" y="8"/>
                  </a:cubicBezTo>
                  <a:cubicBezTo>
                    <a:pt x="0" y="12"/>
                    <a:pt x="3" y="16"/>
                    <a:pt x="7" y="16"/>
                  </a:cubicBezTo>
                  <a:cubicBezTo>
                    <a:pt x="58" y="16"/>
                    <a:pt x="58" y="16"/>
                    <a:pt x="58" y="16"/>
                  </a:cubicBezTo>
                  <a:cubicBezTo>
                    <a:pt x="62" y="16"/>
                    <a:pt x="65" y="12"/>
                    <a:pt x="65" y="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11" name="Google Shape;9911;p206"/>
            <p:cNvSpPr/>
            <p:nvPr/>
          </p:nvSpPr>
          <p:spPr>
            <a:xfrm>
              <a:off x="7694613" y="2238375"/>
              <a:ext cx="103188" cy="104775"/>
            </a:xfrm>
            <a:custGeom>
              <a:avLst/>
              <a:gdLst/>
              <a:ahLst/>
              <a:cxnLst/>
              <a:rect l="l" t="t" r="r" b="b"/>
              <a:pathLst>
                <a:path w="65" h="66" extrusionOk="0">
                  <a:moveTo>
                    <a:pt x="65" y="0"/>
                  </a:moveTo>
                  <a:lnTo>
                    <a:pt x="0" y="0"/>
                  </a:lnTo>
                  <a:lnTo>
                    <a:pt x="0" y="66"/>
                  </a:lnTo>
                  <a:lnTo>
                    <a:pt x="65" y="66"/>
                  </a:lnTo>
                  <a:lnTo>
                    <a:pt x="65" y="0"/>
                  </a:lnTo>
                  <a:close/>
                  <a:moveTo>
                    <a:pt x="48" y="50"/>
                  </a:moveTo>
                  <a:lnTo>
                    <a:pt x="17" y="50"/>
                  </a:lnTo>
                  <a:lnTo>
                    <a:pt x="17" y="19"/>
                  </a:lnTo>
                  <a:lnTo>
                    <a:pt x="48" y="19"/>
                  </a:lnTo>
                  <a:lnTo>
                    <a:pt x="48" y="5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12" name="Google Shape;9912;p206"/>
            <p:cNvSpPr/>
            <p:nvPr/>
          </p:nvSpPr>
          <p:spPr>
            <a:xfrm>
              <a:off x="7694613" y="2405063"/>
              <a:ext cx="103188" cy="104775"/>
            </a:xfrm>
            <a:custGeom>
              <a:avLst/>
              <a:gdLst/>
              <a:ahLst/>
              <a:cxnLst/>
              <a:rect l="l" t="t" r="r" b="b"/>
              <a:pathLst>
                <a:path w="65" h="66" extrusionOk="0">
                  <a:moveTo>
                    <a:pt x="65" y="0"/>
                  </a:moveTo>
                  <a:lnTo>
                    <a:pt x="0" y="0"/>
                  </a:lnTo>
                  <a:lnTo>
                    <a:pt x="0" y="66"/>
                  </a:lnTo>
                  <a:lnTo>
                    <a:pt x="65" y="66"/>
                  </a:lnTo>
                  <a:lnTo>
                    <a:pt x="65" y="0"/>
                  </a:lnTo>
                  <a:close/>
                  <a:moveTo>
                    <a:pt x="48" y="47"/>
                  </a:moveTo>
                  <a:lnTo>
                    <a:pt x="17" y="47"/>
                  </a:lnTo>
                  <a:lnTo>
                    <a:pt x="17" y="16"/>
                  </a:lnTo>
                  <a:lnTo>
                    <a:pt x="48" y="16"/>
                  </a:lnTo>
                  <a:lnTo>
                    <a:pt x="48" y="4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13" name="Google Shape;9913;p206"/>
            <p:cNvSpPr/>
            <p:nvPr/>
          </p:nvSpPr>
          <p:spPr>
            <a:xfrm>
              <a:off x="7694613" y="2571750"/>
              <a:ext cx="103188" cy="104775"/>
            </a:xfrm>
            <a:custGeom>
              <a:avLst/>
              <a:gdLst/>
              <a:ahLst/>
              <a:cxnLst/>
              <a:rect l="l" t="t" r="r" b="b"/>
              <a:pathLst>
                <a:path w="65" h="66" extrusionOk="0">
                  <a:moveTo>
                    <a:pt x="0" y="66"/>
                  </a:moveTo>
                  <a:lnTo>
                    <a:pt x="65" y="66"/>
                  </a:lnTo>
                  <a:lnTo>
                    <a:pt x="65" y="0"/>
                  </a:lnTo>
                  <a:lnTo>
                    <a:pt x="0" y="0"/>
                  </a:lnTo>
                  <a:lnTo>
                    <a:pt x="0" y="66"/>
                  </a:lnTo>
                  <a:close/>
                  <a:moveTo>
                    <a:pt x="17" y="16"/>
                  </a:moveTo>
                  <a:lnTo>
                    <a:pt x="48" y="16"/>
                  </a:lnTo>
                  <a:lnTo>
                    <a:pt x="48" y="47"/>
                  </a:lnTo>
                  <a:lnTo>
                    <a:pt x="17" y="47"/>
                  </a:lnTo>
                  <a:lnTo>
                    <a:pt x="17" y="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14" name="Google Shape;9914;p206"/>
            <p:cNvSpPr/>
            <p:nvPr/>
          </p:nvSpPr>
          <p:spPr>
            <a:xfrm>
              <a:off x="7823201" y="2593975"/>
              <a:ext cx="201613" cy="57150"/>
            </a:xfrm>
            <a:custGeom>
              <a:avLst/>
              <a:gdLst/>
              <a:ahLst/>
              <a:cxnLst/>
              <a:rect l="l" t="t" r="r" b="b"/>
              <a:pathLst>
                <a:path w="53" h="15" extrusionOk="0">
                  <a:moveTo>
                    <a:pt x="0" y="8"/>
                  </a:moveTo>
                  <a:cubicBezTo>
                    <a:pt x="0" y="12"/>
                    <a:pt x="3" y="15"/>
                    <a:pt x="7" y="15"/>
                  </a:cubicBezTo>
                  <a:cubicBezTo>
                    <a:pt x="35" y="15"/>
                    <a:pt x="35" y="15"/>
                    <a:pt x="35" y="15"/>
                  </a:cubicBezTo>
                  <a:cubicBezTo>
                    <a:pt x="40" y="9"/>
                    <a:pt x="46" y="4"/>
                    <a:pt x="53" y="0"/>
                  </a:cubicBezTo>
                  <a:cubicBezTo>
                    <a:pt x="7" y="0"/>
                    <a:pt x="7" y="0"/>
                    <a:pt x="7" y="0"/>
                  </a:cubicBezTo>
                  <a:cubicBezTo>
                    <a:pt x="3" y="0"/>
                    <a:pt x="0" y="3"/>
                    <a:pt x="0" y="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15" name="Google Shape;9915;p206"/>
            <p:cNvSpPr/>
            <p:nvPr/>
          </p:nvSpPr>
          <p:spPr>
            <a:xfrm>
              <a:off x="7523163" y="1893888"/>
              <a:ext cx="719138" cy="1006475"/>
            </a:xfrm>
            <a:custGeom>
              <a:avLst/>
              <a:gdLst/>
              <a:ahLst/>
              <a:cxnLst/>
              <a:rect l="l" t="t" r="r" b="b"/>
              <a:pathLst>
                <a:path w="189" h="266" extrusionOk="0">
                  <a:moveTo>
                    <a:pt x="48" y="244"/>
                  </a:moveTo>
                  <a:cubicBezTo>
                    <a:pt x="34" y="244"/>
                    <a:pt x="22" y="232"/>
                    <a:pt x="22" y="218"/>
                  </a:cubicBezTo>
                  <a:cubicBezTo>
                    <a:pt x="22" y="80"/>
                    <a:pt x="22" y="80"/>
                    <a:pt x="22" y="80"/>
                  </a:cubicBezTo>
                  <a:cubicBezTo>
                    <a:pt x="22" y="65"/>
                    <a:pt x="34" y="54"/>
                    <a:pt x="48" y="54"/>
                  </a:cubicBezTo>
                  <a:cubicBezTo>
                    <a:pt x="57" y="54"/>
                    <a:pt x="57" y="54"/>
                    <a:pt x="57" y="54"/>
                  </a:cubicBezTo>
                  <a:cubicBezTo>
                    <a:pt x="58" y="59"/>
                    <a:pt x="63" y="63"/>
                    <a:pt x="69" y="63"/>
                  </a:cubicBezTo>
                  <a:cubicBezTo>
                    <a:pt x="121" y="63"/>
                    <a:pt x="121" y="63"/>
                    <a:pt x="121" y="63"/>
                  </a:cubicBezTo>
                  <a:cubicBezTo>
                    <a:pt x="126" y="63"/>
                    <a:pt x="131" y="59"/>
                    <a:pt x="133" y="54"/>
                  </a:cubicBezTo>
                  <a:cubicBezTo>
                    <a:pt x="141" y="54"/>
                    <a:pt x="141" y="54"/>
                    <a:pt x="141" y="54"/>
                  </a:cubicBezTo>
                  <a:cubicBezTo>
                    <a:pt x="155" y="54"/>
                    <a:pt x="167" y="65"/>
                    <a:pt x="167" y="80"/>
                  </a:cubicBezTo>
                  <a:cubicBezTo>
                    <a:pt x="167" y="178"/>
                    <a:pt x="167" y="178"/>
                    <a:pt x="167" y="178"/>
                  </a:cubicBezTo>
                  <a:cubicBezTo>
                    <a:pt x="175" y="179"/>
                    <a:pt x="182" y="181"/>
                    <a:pt x="189" y="184"/>
                  </a:cubicBezTo>
                  <a:cubicBezTo>
                    <a:pt x="189" y="80"/>
                    <a:pt x="189" y="80"/>
                    <a:pt x="189" y="80"/>
                  </a:cubicBezTo>
                  <a:cubicBezTo>
                    <a:pt x="189" y="53"/>
                    <a:pt x="167" y="32"/>
                    <a:pt x="141" y="32"/>
                  </a:cubicBezTo>
                  <a:cubicBezTo>
                    <a:pt x="133" y="32"/>
                    <a:pt x="133" y="32"/>
                    <a:pt x="133" y="32"/>
                  </a:cubicBezTo>
                  <a:cubicBezTo>
                    <a:pt x="131" y="26"/>
                    <a:pt x="126" y="22"/>
                    <a:pt x="121" y="22"/>
                  </a:cubicBezTo>
                  <a:cubicBezTo>
                    <a:pt x="117" y="22"/>
                    <a:pt x="117" y="22"/>
                    <a:pt x="117" y="22"/>
                  </a:cubicBezTo>
                  <a:cubicBezTo>
                    <a:pt x="117" y="10"/>
                    <a:pt x="107" y="0"/>
                    <a:pt x="95" y="0"/>
                  </a:cubicBezTo>
                  <a:cubicBezTo>
                    <a:pt x="82" y="0"/>
                    <a:pt x="72" y="10"/>
                    <a:pt x="72" y="22"/>
                  </a:cubicBezTo>
                  <a:cubicBezTo>
                    <a:pt x="69" y="22"/>
                    <a:pt x="69" y="22"/>
                    <a:pt x="69" y="22"/>
                  </a:cubicBezTo>
                  <a:cubicBezTo>
                    <a:pt x="63" y="22"/>
                    <a:pt x="58" y="26"/>
                    <a:pt x="56" y="32"/>
                  </a:cubicBezTo>
                  <a:cubicBezTo>
                    <a:pt x="48" y="32"/>
                    <a:pt x="48" y="32"/>
                    <a:pt x="48" y="32"/>
                  </a:cubicBezTo>
                  <a:cubicBezTo>
                    <a:pt x="22" y="32"/>
                    <a:pt x="0" y="53"/>
                    <a:pt x="0" y="80"/>
                  </a:cubicBezTo>
                  <a:cubicBezTo>
                    <a:pt x="0" y="218"/>
                    <a:pt x="0" y="218"/>
                    <a:pt x="0" y="218"/>
                  </a:cubicBezTo>
                  <a:cubicBezTo>
                    <a:pt x="0" y="244"/>
                    <a:pt x="22" y="266"/>
                    <a:pt x="48" y="266"/>
                  </a:cubicBezTo>
                  <a:cubicBezTo>
                    <a:pt x="107" y="266"/>
                    <a:pt x="107" y="266"/>
                    <a:pt x="107" y="266"/>
                  </a:cubicBezTo>
                  <a:cubicBezTo>
                    <a:pt x="104" y="259"/>
                    <a:pt x="102" y="252"/>
                    <a:pt x="101" y="244"/>
                  </a:cubicBezTo>
                  <a:lnTo>
                    <a:pt x="48" y="244"/>
                  </a:lnTo>
                  <a:close/>
                  <a:moveTo>
                    <a:pt x="95" y="14"/>
                  </a:moveTo>
                  <a:cubicBezTo>
                    <a:pt x="99" y="14"/>
                    <a:pt x="103" y="17"/>
                    <a:pt x="103" y="22"/>
                  </a:cubicBezTo>
                  <a:cubicBezTo>
                    <a:pt x="86" y="22"/>
                    <a:pt x="86" y="22"/>
                    <a:pt x="86" y="22"/>
                  </a:cubicBezTo>
                  <a:cubicBezTo>
                    <a:pt x="86" y="17"/>
                    <a:pt x="90" y="14"/>
                    <a:pt x="95" y="1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16" name="Google Shape;9916;p206"/>
            <p:cNvSpPr/>
            <p:nvPr/>
          </p:nvSpPr>
          <p:spPr>
            <a:xfrm>
              <a:off x="7948613" y="2605088"/>
              <a:ext cx="376238" cy="379412"/>
            </a:xfrm>
            <a:custGeom>
              <a:avLst/>
              <a:gdLst/>
              <a:ahLst/>
              <a:cxnLst/>
              <a:rect l="l" t="t" r="r" b="b"/>
              <a:pathLst>
                <a:path w="99" h="100" extrusionOk="0">
                  <a:moveTo>
                    <a:pt x="49" y="0"/>
                  </a:moveTo>
                  <a:cubicBezTo>
                    <a:pt x="22" y="0"/>
                    <a:pt x="0" y="23"/>
                    <a:pt x="0" y="50"/>
                  </a:cubicBezTo>
                  <a:cubicBezTo>
                    <a:pt x="0" y="77"/>
                    <a:pt x="22" y="100"/>
                    <a:pt x="49" y="100"/>
                  </a:cubicBezTo>
                  <a:cubicBezTo>
                    <a:pt x="76" y="100"/>
                    <a:pt x="99" y="77"/>
                    <a:pt x="99" y="50"/>
                  </a:cubicBezTo>
                  <a:cubicBezTo>
                    <a:pt x="99" y="23"/>
                    <a:pt x="76" y="0"/>
                    <a:pt x="49" y="0"/>
                  </a:cubicBezTo>
                  <a:close/>
                  <a:moveTo>
                    <a:pt x="45" y="77"/>
                  </a:moveTo>
                  <a:cubicBezTo>
                    <a:pt x="37" y="77"/>
                    <a:pt x="37" y="77"/>
                    <a:pt x="37" y="77"/>
                  </a:cubicBezTo>
                  <a:cubicBezTo>
                    <a:pt x="23" y="49"/>
                    <a:pt x="23" y="49"/>
                    <a:pt x="23" y="49"/>
                  </a:cubicBezTo>
                  <a:cubicBezTo>
                    <a:pt x="31" y="44"/>
                    <a:pt x="31" y="44"/>
                    <a:pt x="31" y="44"/>
                  </a:cubicBezTo>
                  <a:cubicBezTo>
                    <a:pt x="39" y="62"/>
                    <a:pt x="39" y="62"/>
                    <a:pt x="39" y="62"/>
                  </a:cubicBezTo>
                  <a:cubicBezTo>
                    <a:pt x="60" y="23"/>
                    <a:pt x="60" y="23"/>
                    <a:pt x="60" y="23"/>
                  </a:cubicBezTo>
                  <a:cubicBezTo>
                    <a:pt x="75" y="23"/>
                    <a:pt x="75" y="23"/>
                    <a:pt x="75" y="23"/>
                  </a:cubicBezTo>
                  <a:lnTo>
                    <a:pt x="45" y="7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908"/>
                                        </p:tgtEl>
                                        <p:attrNameLst>
                                          <p:attrName>style.visibility</p:attrName>
                                        </p:attrNameLst>
                                      </p:cBhvr>
                                      <p:to>
                                        <p:strVal val="visible"/>
                                      </p:to>
                                    </p:set>
                                    <p:anim calcmode="lin" valueType="num">
                                      <p:cBhvr additive="base">
                                        <p:cTn id="7" dur="500"/>
                                        <p:tgtEl>
                                          <p:spTgt spid="9908"/>
                                        </p:tgtEl>
                                        <p:attrNameLst>
                                          <p:attrName>ppt_w</p:attrName>
                                        </p:attrNameLst>
                                      </p:cBhvr>
                                      <p:tavLst>
                                        <p:tav tm="0">
                                          <p:val>
                                            <p:strVal val="0"/>
                                          </p:val>
                                        </p:tav>
                                        <p:tav tm="100000">
                                          <p:val>
                                            <p:strVal val="#ppt_w"/>
                                          </p:val>
                                        </p:tav>
                                      </p:tavLst>
                                    </p:anim>
                                    <p:anim calcmode="lin" valueType="num">
                                      <p:cBhvr additive="base">
                                        <p:cTn id="8" dur="500"/>
                                        <p:tgtEl>
                                          <p:spTgt spid="99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921"/>
        <p:cNvGrpSpPr/>
        <p:nvPr/>
      </p:nvGrpSpPr>
      <p:grpSpPr>
        <a:xfrm>
          <a:off x="0" y="0"/>
          <a:ext cx="0" cy="0"/>
          <a:chOff x="0" y="0"/>
          <a:chExt cx="0" cy="0"/>
        </a:xfrm>
      </p:grpSpPr>
      <p:sp>
        <p:nvSpPr>
          <p:cNvPr id="9922" name="Google Shape;9922;p207"/>
          <p:cNvSpPr/>
          <p:nvPr/>
        </p:nvSpPr>
        <p:spPr>
          <a:xfrm>
            <a:off x="8917411" y="1624013"/>
            <a:ext cx="2581275" cy="4389437"/>
          </a:xfrm>
          <a:custGeom>
            <a:avLst/>
            <a:gdLst/>
            <a:ahLst/>
            <a:cxnLst/>
            <a:rect l="l" t="t" r="r" b="b"/>
            <a:pathLst>
              <a:path w="1137" h="1932" extrusionOk="0">
                <a:moveTo>
                  <a:pt x="0" y="0"/>
                </a:moveTo>
                <a:cubicBezTo>
                  <a:pt x="884" y="0"/>
                  <a:pt x="884" y="0"/>
                  <a:pt x="884" y="0"/>
                </a:cubicBezTo>
                <a:cubicBezTo>
                  <a:pt x="1023" y="0"/>
                  <a:pt x="1137" y="114"/>
                  <a:pt x="1137" y="253"/>
                </a:cubicBezTo>
                <a:cubicBezTo>
                  <a:pt x="1137" y="1679"/>
                  <a:pt x="1137" y="1679"/>
                  <a:pt x="1137" y="1679"/>
                </a:cubicBezTo>
                <a:cubicBezTo>
                  <a:pt x="1137" y="1818"/>
                  <a:pt x="1023" y="1932"/>
                  <a:pt x="884" y="1932"/>
                </a:cubicBezTo>
                <a:cubicBezTo>
                  <a:pt x="0" y="1932"/>
                  <a:pt x="0" y="1932"/>
                  <a:pt x="0" y="1932"/>
                </a:cubicBezTo>
                <a:lnTo>
                  <a:pt x="0"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23" name="Google Shape;9923;p207"/>
          <p:cNvSpPr/>
          <p:nvPr/>
        </p:nvSpPr>
        <p:spPr>
          <a:xfrm>
            <a:off x="6885312" y="1624013"/>
            <a:ext cx="2582862" cy="4389437"/>
          </a:xfrm>
          <a:custGeom>
            <a:avLst/>
            <a:gdLst/>
            <a:ahLst/>
            <a:cxnLst/>
            <a:rect l="l" t="t" r="r" b="b"/>
            <a:pathLst>
              <a:path w="1137" h="1932" extrusionOk="0">
                <a:moveTo>
                  <a:pt x="0" y="0"/>
                </a:moveTo>
                <a:cubicBezTo>
                  <a:pt x="884" y="0"/>
                  <a:pt x="884" y="0"/>
                  <a:pt x="884" y="0"/>
                </a:cubicBezTo>
                <a:cubicBezTo>
                  <a:pt x="1023" y="0"/>
                  <a:pt x="1137" y="114"/>
                  <a:pt x="1137" y="253"/>
                </a:cubicBezTo>
                <a:cubicBezTo>
                  <a:pt x="1137" y="1679"/>
                  <a:pt x="1137" y="1679"/>
                  <a:pt x="1137" y="1679"/>
                </a:cubicBezTo>
                <a:cubicBezTo>
                  <a:pt x="1137" y="1818"/>
                  <a:pt x="1023" y="1932"/>
                  <a:pt x="884" y="1932"/>
                </a:cubicBezTo>
                <a:cubicBezTo>
                  <a:pt x="0" y="1932"/>
                  <a:pt x="0" y="1932"/>
                  <a:pt x="0" y="1932"/>
                </a:cubicBezTo>
                <a:lnTo>
                  <a:pt x="0" y="0"/>
                </a:lnTo>
                <a:close/>
              </a:path>
            </a:pathLst>
          </a:custGeom>
          <a:solidFill>
            <a:schemeClr val="accent4"/>
          </a:solidFill>
          <a:ln>
            <a:noFill/>
          </a:ln>
          <a:effectLst>
            <a:outerShdw blurRad="50800" dist="50800" algn="l" rotWithShape="0">
              <a:srgbClr val="000000">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24" name="Google Shape;9924;p207"/>
          <p:cNvSpPr/>
          <p:nvPr/>
        </p:nvSpPr>
        <p:spPr>
          <a:xfrm>
            <a:off x="8217224" y="4673600"/>
            <a:ext cx="1250950" cy="1339850"/>
          </a:xfrm>
          <a:custGeom>
            <a:avLst/>
            <a:gdLst/>
            <a:ahLst/>
            <a:cxnLst/>
            <a:rect l="l" t="t" r="r" b="b"/>
            <a:pathLst>
              <a:path w="551" h="590" extrusionOk="0">
                <a:moveTo>
                  <a:pt x="551" y="3"/>
                </a:moveTo>
                <a:cubicBezTo>
                  <a:pt x="551" y="337"/>
                  <a:pt x="551" y="337"/>
                  <a:pt x="551" y="337"/>
                </a:cubicBezTo>
                <a:cubicBezTo>
                  <a:pt x="551" y="476"/>
                  <a:pt x="437" y="590"/>
                  <a:pt x="298" y="590"/>
                </a:cubicBezTo>
                <a:cubicBezTo>
                  <a:pt x="9" y="590"/>
                  <a:pt x="9" y="590"/>
                  <a:pt x="9" y="590"/>
                </a:cubicBezTo>
                <a:cubicBezTo>
                  <a:pt x="3" y="559"/>
                  <a:pt x="0" y="527"/>
                  <a:pt x="0" y="495"/>
                </a:cubicBezTo>
                <a:cubicBezTo>
                  <a:pt x="0" y="222"/>
                  <a:pt x="222" y="0"/>
                  <a:pt x="495" y="0"/>
                </a:cubicBezTo>
                <a:cubicBezTo>
                  <a:pt x="514" y="0"/>
                  <a:pt x="533" y="1"/>
                  <a:pt x="551" y="3"/>
                </a:cubicBezTo>
                <a:close/>
              </a:path>
            </a:pathLst>
          </a:custGeom>
          <a:solidFill>
            <a:srgbClr val="BA7509"/>
          </a:solidFill>
          <a:ln>
            <a:noFill/>
          </a:ln>
          <a:effectLst>
            <a:outerShdw blurRad="50800" dist="38100" dir="13500000" algn="b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25" name="Google Shape;9925;p207"/>
          <p:cNvSpPr/>
          <p:nvPr/>
        </p:nvSpPr>
        <p:spPr>
          <a:xfrm>
            <a:off x="10247736" y="4673600"/>
            <a:ext cx="1250950" cy="1339850"/>
          </a:xfrm>
          <a:custGeom>
            <a:avLst/>
            <a:gdLst/>
            <a:ahLst/>
            <a:cxnLst/>
            <a:rect l="l" t="t" r="r" b="b"/>
            <a:pathLst>
              <a:path w="551" h="590" extrusionOk="0">
                <a:moveTo>
                  <a:pt x="551" y="3"/>
                </a:moveTo>
                <a:cubicBezTo>
                  <a:pt x="551" y="337"/>
                  <a:pt x="551" y="337"/>
                  <a:pt x="551" y="337"/>
                </a:cubicBezTo>
                <a:cubicBezTo>
                  <a:pt x="551" y="476"/>
                  <a:pt x="437" y="590"/>
                  <a:pt x="298" y="590"/>
                </a:cubicBezTo>
                <a:cubicBezTo>
                  <a:pt x="9" y="590"/>
                  <a:pt x="9" y="590"/>
                  <a:pt x="9" y="590"/>
                </a:cubicBezTo>
                <a:cubicBezTo>
                  <a:pt x="3" y="559"/>
                  <a:pt x="0" y="527"/>
                  <a:pt x="0" y="495"/>
                </a:cubicBezTo>
                <a:cubicBezTo>
                  <a:pt x="0" y="221"/>
                  <a:pt x="222" y="0"/>
                  <a:pt x="495" y="0"/>
                </a:cubicBezTo>
                <a:cubicBezTo>
                  <a:pt x="514" y="0"/>
                  <a:pt x="533" y="1"/>
                  <a:pt x="551" y="3"/>
                </a:cubicBezTo>
                <a:close/>
              </a:path>
            </a:pathLst>
          </a:custGeom>
          <a:solidFill>
            <a:srgbClr val="6F3B55"/>
          </a:solidFill>
          <a:ln>
            <a:noFill/>
          </a:ln>
          <a:effectLst>
            <a:outerShdw blurRad="50800" dist="38100" dir="13500000" algn="b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26" name="Google Shape;9926;p207"/>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Process Description</a:t>
            </a:r>
            <a:endParaRPr/>
          </a:p>
        </p:txBody>
      </p:sp>
      <p:sp>
        <p:nvSpPr>
          <p:cNvPr id="9927" name="Google Shape;9927;p207"/>
          <p:cNvSpPr/>
          <p:nvPr/>
        </p:nvSpPr>
        <p:spPr>
          <a:xfrm>
            <a:off x="4815112" y="1624013"/>
            <a:ext cx="2581275" cy="4389437"/>
          </a:xfrm>
          <a:custGeom>
            <a:avLst/>
            <a:gdLst/>
            <a:ahLst/>
            <a:cxnLst/>
            <a:rect l="l" t="t" r="r" b="b"/>
            <a:pathLst>
              <a:path w="1137" h="1932" extrusionOk="0">
                <a:moveTo>
                  <a:pt x="0" y="0"/>
                </a:moveTo>
                <a:cubicBezTo>
                  <a:pt x="884" y="0"/>
                  <a:pt x="884" y="0"/>
                  <a:pt x="884" y="0"/>
                </a:cubicBezTo>
                <a:cubicBezTo>
                  <a:pt x="1023" y="0"/>
                  <a:pt x="1137" y="114"/>
                  <a:pt x="1137" y="253"/>
                </a:cubicBezTo>
                <a:cubicBezTo>
                  <a:pt x="1137" y="1679"/>
                  <a:pt x="1137" y="1679"/>
                  <a:pt x="1137" y="1679"/>
                </a:cubicBezTo>
                <a:cubicBezTo>
                  <a:pt x="1137" y="1818"/>
                  <a:pt x="1023" y="1932"/>
                  <a:pt x="884" y="1932"/>
                </a:cubicBezTo>
                <a:cubicBezTo>
                  <a:pt x="0" y="1932"/>
                  <a:pt x="0" y="1932"/>
                  <a:pt x="0" y="1932"/>
                </a:cubicBezTo>
                <a:lnTo>
                  <a:pt x="0" y="0"/>
                </a:lnTo>
                <a:close/>
              </a:path>
            </a:pathLst>
          </a:custGeom>
          <a:solidFill>
            <a:schemeClr val="accent3"/>
          </a:solidFill>
          <a:ln>
            <a:noFill/>
          </a:ln>
          <a:effectLst>
            <a:outerShdw blurRad="50800" dist="50800" algn="l" rotWithShape="0">
              <a:srgbClr val="000000">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28" name="Google Shape;9928;p207"/>
          <p:cNvSpPr/>
          <p:nvPr/>
        </p:nvSpPr>
        <p:spPr>
          <a:xfrm>
            <a:off x="2729320" y="1624013"/>
            <a:ext cx="2582862" cy="4389437"/>
          </a:xfrm>
          <a:custGeom>
            <a:avLst/>
            <a:gdLst/>
            <a:ahLst/>
            <a:cxnLst/>
            <a:rect l="l" t="t" r="r" b="b"/>
            <a:pathLst>
              <a:path w="1137" h="1932" extrusionOk="0">
                <a:moveTo>
                  <a:pt x="0" y="0"/>
                </a:moveTo>
                <a:cubicBezTo>
                  <a:pt x="884" y="0"/>
                  <a:pt x="884" y="0"/>
                  <a:pt x="884" y="0"/>
                </a:cubicBezTo>
                <a:cubicBezTo>
                  <a:pt x="1023" y="0"/>
                  <a:pt x="1137" y="114"/>
                  <a:pt x="1137" y="253"/>
                </a:cubicBezTo>
                <a:cubicBezTo>
                  <a:pt x="1137" y="1679"/>
                  <a:pt x="1137" y="1679"/>
                  <a:pt x="1137" y="1679"/>
                </a:cubicBezTo>
                <a:cubicBezTo>
                  <a:pt x="1137" y="1818"/>
                  <a:pt x="1023" y="1932"/>
                  <a:pt x="884" y="1932"/>
                </a:cubicBezTo>
                <a:cubicBezTo>
                  <a:pt x="0" y="1932"/>
                  <a:pt x="0" y="1932"/>
                  <a:pt x="0" y="1932"/>
                </a:cubicBezTo>
                <a:lnTo>
                  <a:pt x="0" y="0"/>
                </a:lnTo>
                <a:close/>
              </a:path>
            </a:pathLst>
          </a:custGeom>
          <a:solidFill>
            <a:schemeClr val="accent2"/>
          </a:solidFill>
          <a:ln>
            <a:noFill/>
          </a:ln>
          <a:effectLst>
            <a:outerShdw blurRad="50800" dist="50800" algn="l" rotWithShape="0">
              <a:srgbClr val="000000">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29" name="Google Shape;9929;p207"/>
          <p:cNvSpPr/>
          <p:nvPr/>
        </p:nvSpPr>
        <p:spPr>
          <a:xfrm>
            <a:off x="671789" y="1624013"/>
            <a:ext cx="2584450" cy="4389437"/>
          </a:xfrm>
          <a:custGeom>
            <a:avLst/>
            <a:gdLst/>
            <a:ahLst/>
            <a:cxnLst/>
            <a:rect l="l" t="t" r="r" b="b"/>
            <a:pathLst>
              <a:path w="1138" h="1932" extrusionOk="0">
                <a:moveTo>
                  <a:pt x="0" y="0"/>
                </a:moveTo>
                <a:cubicBezTo>
                  <a:pt x="885" y="0"/>
                  <a:pt x="885" y="0"/>
                  <a:pt x="885" y="0"/>
                </a:cubicBezTo>
                <a:cubicBezTo>
                  <a:pt x="1024" y="0"/>
                  <a:pt x="1138" y="114"/>
                  <a:pt x="1138" y="253"/>
                </a:cubicBezTo>
                <a:cubicBezTo>
                  <a:pt x="1138" y="1679"/>
                  <a:pt x="1138" y="1679"/>
                  <a:pt x="1138" y="1679"/>
                </a:cubicBezTo>
                <a:cubicBezTo>
                  <a:pt x="1138" y="1818"/>
                  <a:pt x="1024" y="1932"/>
                  <a:pt x="885" y="1932"/>
                </a:cubicBezTo>
                <a:cubicBezTo>
                  <a:pt x="0" y="1932"/>
                  <a:pt x="0" y="1932"/>
                  <a:pt x="0" y="1932"/>
                </a:cubicBezTo>
                <a:lnTo>
                  <a:pt x="0" y="0"/>
                </a:lnTo>
                <a:close/>
              </a:path>
            </a:pathLst>
          </a:custGeom>
          <a:solidFill>
            <a:schemeClr val="accent1"/>
          </a:solidFill>
          <a:ln>
            <a:noFill/>
          </a:ln>
          <a:effectLst>
            <a:outerShdw blurRad="50800" dist="50800" algn="l" rotWithShape="0">
              <a:srgbClr val="000000">
                <a:alpha val="2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30" name="Google Shape;9930;p207"/>
          <p:cNvSpPr/>
          <p:nvPr/>
        </p:nvSpPr>
        <p:spPr>
          <a:xfrm>
            <a:off x="2005288" y="4673600"/>
            <a:ext cx="1250950" cy="1339850"/>
          </a:xfrm>
          <a:custGeom>
            <a:avLst/>
            <a:gdLst/>
            <a:ahLst/>
            <a:cxnLst/>
            <a:rect l="l" t="t" r="r" b="b"/>
            <a:pathLst>
              <a:path w="551" h="590" extrusionOk="0">
                <a:moveTo>
                  <a:pt x="551" y="3"/>
                </a:moveTo>
                <a:cubicBezTo>
                  <a:pt x="551" y="337"/>
                  <a:pt x="551" y="337"/>
                  <a:pt x="551" y="337"/>
                </a:cubicBezTo>
                <a:cubicBezTo>
                  <a:pt x="551" y="476"/>
                  <a:pt x="437" y="590"/>
                  <a:pt x="298" y="590"/>
                </a:cubicBezTo>
                <a:cubicBezTo>
                  <a:pt x="9" y="590"/>
                  <a:pt x="9" y="590"/>
                  <a:pt x="9" y="590"/>
                </a:cubicBezTo>
                <a:cubicBezTo>
                  <a:pt x="3" y="559"/>
                  <a:pt x="0" y="527"/>
                  <a:pt x="0" y="495"/>
                </a:cubicBezTo>
                <a:cubicBezTo>
                  <a:pt x="0" y="221"/>
                  <a:pt x="222" y="0"/>
                  <a:pt x="495" y="0"/>
                </a:cubicBezTo>
                <a:cubicBezTo>
                  <a:pt x="514" y="0"/>
                  <a:pt x="533" y="1"/>
                  <a:pt x="551" y="3"/>
                </a:cubicBezTo>
                <a:close/>
              </a:path>
            </a:pathLst>
          </a:custGeom>
          <a:solidFill>
            <a:srgbClr val="1E608A"/>
          </a:solidFill>
          <a:ln>
            <a:noFill/>
          </a:ln>
          <a:effectLst>
            <a:outerShdw blurRad="50800" dist="38100" dir="13500000" algn="b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31" name="Google Shape;9931;p207"/>
          <p:cNvSpPr/>
          <p:nvPr/>
        </p:nvSpPr>
        <p:spPr>
          <a:xfrm>
            <a:off x="4061232" y="4673600"/>
            <a:ext cx="1250950" cy="1339850"/>
          </a:xfrm>
          <a:custGeom>
            <a:avLst/>
            <a:gdLst/>
            <a:ahLst/>
            <a:cxnLst/>
            <a:rect l="l" t="t" r="r" b="b"/>
            <a:pathLst>
              <a:path w="551" h="590" extrusionOk="0">
                <a:moveTo>
                  <a:pt x="551" y="3"/>
                </a:moveTo>
                <a:cubicBezTo>
                  <a:pt x="551" y="337"/>
                  <a:pt x="551" y="337"/>
                  <a:pt x="551" y="337"/>
                </a:cubicBezTo>
                <a:cubicBezTo>
                  <a:pt x="551" y="476"/>
                  <a:pt x="437" y="590"/>
                  <a:pt x="298" y="590"/>
                </a:cubicBezTo>
                <a:cubicBezTo>
                  <a:pt x="9" y="590"/>
                  <a:pt x="9" y="590"/>
                  <a:pt x="9" y="590"/>
                </a:cubicBezTo>
                <a:cubicBezTo>
                  <a:pt x="3" y="559"/>
                  <a:pt x="0" y="527"/>
                  <a:pt x="0" y="495"/>
                </a:cubicBezTo>
                <a:cubicBezTo>
                  <a:pt x="0" y="222"/>
                  <a:pt x="222" y="0"/>
                  <a:pt x="495" y="0"/>
                </a:cubicBezTo>
                <a:cubicBezTo>
                  <a:pt x="514" y="0"/>
                  <a:pt x="533" y="1"/>
                  <a:pt x="551" y="3"/>
                </a:cubicBezTo>
                <a:close/>
              </a:path>
            </a:pathLst>
          </a:custGeom>
          <a:solidFill>
            <a:srgbClr val="308458"/>
          </a:solidFill>
          <a:ln>
            <a:noFill/>
          </a:ln>
          <a:effectLst>
            <a:outerShdw blurRad="50800" dist="38100" dir="13500000" algn="b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32" name="Google Shape;9932;p207"/>
          <p:cNvSpPr/>
          <p:nvPr/>
        </p:nvSpPr>
        <p:spPr>
          <a:xfrm>
            <a:off x="6145437" y="4673600"/>
            <a:ext cx="1250950" cy="1339850"/>
          </a:xfrm>
          <a:custGeom>
            <a:avLst/>
            <a:gdLst/>
            <a:ahLst/>
            <a:cxnLst/>
            <a:rect l="l" t="t" r="r" b="b"/>
            <a:pathLst>
              <a:path w="551" h="590" extrusionOk="0">
                <a:moveTo>
                  <a:pt x="551" y="3"/>
                </a:moveTo>
                <a:cubicBezTo>
                  <a:pt x="551" y="337"/>
                  <a:pt x="551" y="337"/>
                  <a:pt x="551" y="337"/>
                </a:cubicBezTo>
                <a:cubicBezTo>
                  <a:pt x="551" y="476"/>
                  <a:pt x="437" y="590"/>
                  <a:pt x="298" y="590"/>
                </a:cubicBezTo>
                <a:cubicBezTo>
                  <a:pt x="9" y="590"/>
                  <a:pt x="9" y="590"/>
                  <a:pt x="9" y="590"/>
                </a:cubicBezTo>
                <a:cubicBezTo>
                  <a:pt x="3" y="559"/>
                  <a:pt x="0" y="527"/>
                  <a:pt x="0" y="495"/>
                </a:cubicBezTo>
                <a:cubicBezTo>
                  <a:pt x="0" y="221"/>
                  <a:pt x="222" y="0"/>
                  <a:pt x="495" y="0"/>
                </a:cubicBezTo>
                <a:cubicBezTo>
                  <a:pt x="514" y="0"/>
                  <a:pt x="533" y="1"/>
                  <a:pt x="551" y="3"/>
                </a:cubicBezTo>
                <a:close/>
              </a:path>
            </a:pathLst>
          </a:custGeom>
          <a:solidFill>
            <a:srgbClr val="76923C"/>
          </a:solidFill>
          <a:ln>
            <a:noFill/>
          </a:ln>
          <a:effectLst>
            <a:outerShdw blurRad="50800" dist="38100" dir="13500000" algn="b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33" name="Google Shape;9933;p207"/>
          <p:cNvSpPr/>
          <p:nvPr/>
        </p:nvSpPr>
        <p:spPr>
          <a:xfrm>
            <a:off x="757893" y="1825505"/>
            <a:ext cx="14285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2"/>
                </a:solidFill>
                <a:latin typeface="Lato"/>
                <a:ea typeface="Lato"/>
                <a:cs typeface="Lato"/>
                <a:sym typeface="Lato"/>
              </a:rPr>
              <a:t>Our 1</a:t>
            </a:r>
            <a:r>
              <a:rPr lang="en-US" sz="1800" b="1" baseline="30000">
                <a:solidFill>
                  <a:schemeClr val="lt2"/>
                </a:solidFill>
                <a:latin typeface="Lato"/>
                <a:ea typeface="Lato"/>
                <a:cs typeface="Lato"/>
                <a:sym typeface="Lato"/>
              </a:rPr>
              <a:t>st</a:t>
            </a:r>
            <a:r>
              <a:rPr lang="en-US" sz="1800" b="1">
                <a:solidFill>
                  <a:schemeClr val="lt2"/>
                </a:solidFill>
                <a:latin typeface="Lato"/>
                <a:ea typeface="Lato"/>
                <a:cs typeface="Lato"/>
                <a:sym typeface="Lato"/>
              </a:rPr>
              <a:t> Step</a:t>
            </a:r>
            <a:endParaRPr sz="1800" b="1">
              <a:solidFill>
                <a:schemeClr val="lt2"/>
              </a:solidFill>
              <a:latin typeface="Lato"/>
              <a:ea typeface="Lato"/>
              <a:cs typeface="Lato"/>
              <a:sym typeface="Lato"/>
            </a:endParaRPr>
          </a:p>
        </p:txBody>
      </p:sp>
      <p:sp>
        <p:nvSpPr>
          <p:cNvPr id="9934" name="Google Shape;9934;p207"/>
          <p:cNvSpPr txBox="1"/>
          <p:nvPr/>
        </p:nvSpPr>
        <p:spPr>
          <a:xfrm>
            <a:off x="757893" y="2097719"/>
            <a:ext cx="2310259"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lt2"/>
                </a:solidFill>
                <a:latin typeface="Lato Light"/>
                <a:ea typeface="Lato Light"/>
                <a:cs typeface="Lato Light"/>
                <a:sym typeface="Lato Light"/>
              </a:rPr>
              <a:t>Lorem ipsum dolor sit amet, consectetur adipiscing elit. Nulla venenatis metus metus, ut congue mi iaculis vel. Vestibulum in enim urna. Cras quis venenatis turpis, non sodales velit. Donec condimentum mi mi, nec lobortis metus porta vulputate. </a:t>
            </a:r>
            <a:endParaRPr/>
          </a:p>
        </p:txBody>
      </p:sp>
      <p:sp>
        <p:nvSpPr>
          <p:cNvPr id="9935" name="Google Shape;9935;p207"/>
          <p:cNvSpPr/>
          <p:nvPr/>
        </p:nvSpPr>
        <p:spPr>
          <a:xfrm>
            <a:off x="3303169" y="1825505"/>
            <a:ext cx="11849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2"/>
                </a:solidFill>
                <a:latin typeface="Lato"/>
                <a:ea typeface="Lato"/>
                <a:cs typeface="Lato"/>
                <a:sym typeface="Lato"/>
              </a:rPr>
              <a:t>Blueprint</a:t>
            </a:r>
            <a:endParaRPr sz="1800" b="1">
              <a:solidFill>
                <a:schemeClr val="lt2"/>
              </a:solidFill>
              <a:latin typeface="Lato"/>
              <a:ea typeface="Lato"/>
              <a:cs typeface="Lato"/>
              <a:sym typeface="Lato"/>
            </a:endParaRPr>
          </a:p>
        </p:txBody>
      </p:sp>
      <p:sp>
        <p:nvSpPr>
          <p:cNvPr id="9936" name="Google Shape;9936;p207"/>
          <p:cNvSpPr txBox="1"/>
          <p:nvPr/>
        </p:nvSpPr>
        <p:spPr>
          <a:xfrm>
            <a:off x="3303169" y="2097719"/>
            <a:ext cx="1970411"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lt2"/>
                </a:solidFill>
                <a:latin typeface="Lato Light"/>
                <a:ea typeface="Lato Light"/>
                <a:cs typeface="Lato Light"/>
                <a:sym typeface="Lato Light"/>
              </a:rPr>
              <a:t>Lorem ipsum dolor sit amet, consectetur adipiscing elit. Nulla venenatis metus metus, ut congue mi iaculis vel. Vestibulum in enim urna. </a:t>
            </a:r>
            <a:endParaRPr sz="1200">
              <a:solidFill>
                <a:schemeClr val="lt2"/>
              </a:solidFill>
              <a:latin typeface="Lato Light"/>
              <a:ea typeface="Lato Light"/>
              <a:cs typeface="Lato Light"/>
              <a:sym typeface="Lato Light"/>
            </a:endParaRPr>
          </a:p>
        </p:txBody>
      </p:sp>
      <p:sp>
        <p:nvSpPr>
          <p:cNvPr id="9937" name="Google Shape;9937;p207"/>
          <p:cNvSpPr/>
          <p:nvPr/>
        </p:nvSpPr>
        <p:spPr>
          <a:xfrm>
            <a:off x="5372460" y="1825505"/>
            <a:ext cx="13083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2"/>
                </a:solidFill>
                <a:latin typeface="Lato"/>
                <a:ea typeface="Lato"/>
                <a:cs typeface="Lato"/>
                <a:sym typeface="Lato"/>
              </a:rPr>
              <a:t>Let’s Work</a:t>
            </a:r>
            <a:endParaRPr sz="1800" b="1">
              <a:solidFill>
                <a:schemeClr val="lt2"/>
              </a:solidFill>
              <a:latin typeface="Lato"/>
              <a:ea typeface="Lato"/>
              <a:cs typeface="Lato"/>
              <a:sym typeface="Lato"/>
            </a:endParaRPr>
          </a:p>
        </p:txBody>
      </p:sp>
      <p:sp>
        <p:nvSpPr>
          <p:cNvPr id="9938" name="Google Shape;9938;p207"/>
          <p:cNvSpPr txBox="1"/>
          <p:nvPr/>
        </p:nvSpPr>
        <p:spPr>
          <a:xfrm>
            <a:off x="5372460" y="2097719"/>
            <a:ext cx="1970411"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lt2"/>
                </a:solidFill>
                <a:latin typeface="Lato Light"/>
                <a:ea typeface="Lato Light"/>
                <a:cs typeface="Lato Light"/>
                <a:sym typeface="Lato Light"/>
              </a:rPr>
              <a:t>Lorem ipsum dolor sit amet, consectetur adipiscing elit. Nulla venenatis metus metus, ut congue mi iaculis vel. Vestibulum in enim urna. Suitable for all categories business and personal presentation</a:t>
            </a:r>
            <a:r>
              <a:rPr lang="en-US" sz="1200" b="1">
                <a:solidFill>
                  <a:schemeClr val="lt2"/>
                </a:solidFill>
                <a:latin typeface="Lato Light"/>
                <a:ea typeface="Lato Light"/>
                <a:cs typeface="Lato Light"/>
                <a:sym typeface="Lato Light"/>
              </a:rPr>
              <a:t>.</a:t>
            </a:r>
            <a:r>
              <a:rPr lang="en-US" sz="1200">
                <a:solidFill>
                  <a:schemeClr val="lt2"/>
                </a:solidFill>
                <a:latin typeface="Lato Light"/>
                <a:ea typeface="Lato Light"/>
                <a:cs typeface="Lato Light"/>
                <a:sym typeface="Lato Light"/>
              </a:rPr>
              <a:t> </a:t>
            </a:r>
            <a:endParaRPr sz="1200">
              <a:solidFill>
                <a:schemeClr val="lt2"/>
              </a:solidFill>
              <a:latin typeface="Lato Light"/>
              <a:ea typeface="Lato Light"/>
              <a:cs typeface="Lato Light"/>
              <a:sym typeface="Lato Light"/>
            </a:endParaRPr>
          </a:p>
        </p:txBody>
      </p:sp>
      <p:sp>
        <p:nvSpPr>
          <p:cNvPr id="9939" name="Google Shape;9939;p207"/>
          <p:cNvSpPr/>
          <p:nvPr/>
        </p:nvSpPr>
        <p:spPr>
          <a:xfrm>
            <a:off x="7441225" y="1825505"/>
            <a:ext cx="17972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2"/>
                </a:solidFill>
                <a:latin typeface="Lato"/>
                <a:ea typeface="Lato"/>
                <a:cs typeface="Lato"/>
                <a:sym typeface="Lato"/>
              </a:rPr>
              <a:t>Your Opininion</a:t>
            </a:r>
            <a:endParaRPr sz="1800" b="1">
              <a:solidFill>
                <a:schemeClr val="lt2"/>
              </a:solidFill>
              <a:latin typeface="Lato"/>
              <a:ea typeface="Lato"/>
              <a:cs typeface="Lato"/>
              <a:sym typeface="Lato"/>
            </a:endParaRPr>
          </a:p>
        </p:txBody>
      </p:sp>
      <p:sp>
        <p:nvSpPr>
          <p:cNvPr id="9940" name="Google Shape;9940;p207"/>
          <p:cNvSpPr txBox="1"/>
          <p:nvPr/>
        </p:nvSpPr>
        <p:spPr>
          <a:xfrm>
            <a:off x="7441225" y="2097719"/>
            <a:ext cx="1970411"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lt2"/>
                </a:solidFill>
                <a:latin typeface="Lato Light"/>
                <a:ea typeface="Lato Light"/>
                <a:cs typeface="Lato Light"/>
                <a:sym typeface="Lato Light"/>
              </a:rPr>
              <a:t>Lorem ipsum dolor sit amet, consectetur adipiscing elit. Nulla venenatis metus metus, ut congue mi iaculis vel. Vestibulum in enim urna. </a:t>
            </a:r>
            <a:endParaRPr sz="1200">
              <a:solidFill>
                <a:schemeClr val="lt2"/>
              </a:solidFill>
              <a:latin typeface="Lato Light"/>
              <a:ea typeface="Lato Light"/>
              <a:cs typeface="Lato Light"/>
              <a:sym typeface="Lato Light"/>
            </a:endParaRPr>
          </a:p>
        </p:txBody>
      </p:sp>
      <p:sp>
        <p:nvSpPr>
          <p:cNvPr id="9941" name="Google Shape;9941;p207"/>
          <p:cNvSpPr/>
          <p:nvPr/>
        </p:nvSpPr>
        <p:spPr>
          <a:xfrm>
            <a:off x="9510516" y="1825505"/>
            <a:ext cx="10903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2"/>
                </a:solidFill>
                <a:latin typeface="Lato"/>
                <a:ea typeface="Lato"/>
                <a:cs typeface="Lato"/>
                <a:sym typeface="Lato"/>
              </a:rPr>
              <a:t>Wrap Up</a:t>
            </a:r>
            <a:endParaRPr sz="1800" b="1">
              <a:solidFill>
                <a:schemeClr val="lt2"/>
              </a:solidFill>
              <a:latin typeface="Lato"/>
              <a:ea typeface="Lato"/>
              <a:cs typeface="Lato"/>
              <a:sym typeface="Lato"/>
            </a:endParaRPr>
          </a:p>
        </p:txBody>
      </p:sp>
      <p:sp>
        <p:nvSpPr>
          <p:cNvPr id="9942" name="Google Shape;9942;p207"/>
          <p:cNvSpPr txBox="1"/>
          <p:nvPr/>
        </p:nvSpPr>
        <p:spPr>
          <a:xfrm>
            <a:off x="9510516" y="2097719"/>
            <a:ext cx="1970411" cy="200215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lt2"/>
                </a:solidFill>
                <a:latin typeface="Lato Light"/>
                <a:ea typeface="Lato Light"/>
                <a:cs typeface="Lato Light"/>
                <a:sym typeface="Lato Light"/>
              </a:rPr>
              <a:t>Lorem ipsum dolor sit amet, consectetur adipiscing elit. Nulla metus, ut congue mi iaculis vel. Vestibulum in enim urna. Suitable for all categories business and personal presentation</a:t>
            </a:r>
            <a:r>
              <a:rPr lang="en-US" sz="1200" b="1">
                <a:solidFill>
                  <a:schemeClr val="lt2"/>
                </a:solidFill>
                <a:latin typeface="Lato Light"/>
                <a:ea typeface="Lato Light"/>
                <a:cs typeface="Lato Light"/>
                <a:sym typeface="Lato Light"/>
              </a:rPr>
              <a:t>.</a:t>
            </a:r>
            <a:r>
              <a:rPr lang="en-US" sz="1200">
                <a:solidFill>
                  <a:schemeClr val="lt2"/>
                </a:solidFill>
                <a:latin typeface="Lato Light"/>
                <a:ea typeface="Lato Light"/>
                <a:cs typeface="Lato Light"/>
                <a:sym typeface="Lato Light"/>
              </a:rPr>
              <a:t> </a:t>
            </a:r>
            <a:endParaRPr sz="1200">
              <a:solidFill>
                <a:schemeClr val="lt2"/>
              </a:solidFill>
              <a:latin typeface="Lato Light"/>
              <a:ea typeface="Lato Light"/>
              <a:cs typeface="Lato Light"/>
              <a:sym typeface="Lato Light"/>
            </a:endParaRPr>
          </a:p>
        </p:txBody>
      </p:sp>
      <p:sp>
        <p:nvSpPr>
          <p:cNvPr id="9943" name="Google Shape;9943;p207"/>
          <p:cNvSpPr/>
          <p:nvPr/>
        </p:nvSpPr>
        <p:spPr>
          <a:xfrm>
            <a:off x="2291645" y="4934565"/>
            <a:ext cx="79066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2"/>
                </a:solidFill>
                <a:latin typeface="Arial"/>
                <a:ea typeface="Arial"/>
                <a:cs typeface="Arial"/>
                <a:sym typeface="Arial"/>
              </a:rPr>
              <a:t>01</a:t>
            </a:r>
            <a:endParaRPr sz="5400">
              <a:solidFill>
                <a:schemeClr val="lt2"/>
              </a:solidFill>
              <a:latin typeface="Arial"/>
              <a:ea typeface="Arial"/>
              <a:cs typeface="Arial"/>
              <a:sym typeface="Arial"/>
            </a:endParaRPr>
          </a:p>
        </p:txBody>
      </p:sp>
      <p:sp>
        <p:nvSpPr>
          <p:cNvPr id="9944" name="Google Shape;9944;p207"/>
          <p:cNvSpPr/>
          <p:nvPr/>
        </p:nvSpPr>
        <p:spPr>
          <a:xfrm>
            <a:off x="4349176" y="4934565"/>
            <a:ext cx="92063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2"/>
                </a:solidFill>
                <a:latin typeface="Arial"/>
                <a:ea typeface="Arial"/>
                <a:cs typeface="Arial"/>
                <a:sym typeface="Arial"/>
              </a:rPr>
              <a:t>02</a:t>
            </a:r>
            <a:endParaRPr sz="5400">
              <a:solidFill>
                <a:schemeClr val="lt2"/>
              </a:solidFill>
              <a:latin typeface="Arial"/>
              <a:ea typeface="Arial"/>
              <a:cs typeface="Arial"/>
              <a:sym typeface="Arial"/>
            </a:endParaRPr>
          </a:p>
        </p:txBody>
      </p:sp>
      <p:sp>
        <p:nvSpPr>
          <p:cNvPr id="9945" name="Google Shape;9945;p207"/>
          <p:cNvSpPr/>
          <p:nvPr/>
        </p:nvSpPr>
        <p:spPr>
          <a:xfrm>
            <a:off x="6459984" y="4934565"/>
            <a:ext cx="90922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2"/>
                </a:solidFill>
                <a:latin typeface="Arial"/>
                <a:ea typeface="Arial"/>
                <a:cs typeface="Arial"/>
                <a:sym typeface="Arial"/>
              </a:rPr>
              <a:t>03</a:t>
            </a:r>
            <a:endParaRPr sz="5400">
              <a:solidFill>
                <a:schemeClr val="lt2"/>
              </a:solidFill>
              <a:latin typeface="Arial"/>
              <a:ea typeface="Arial"/>
              <a:cs typeface="Arial"/>
              <a:sym typeface="Arial"/>
            </a:endParaRPr>
          </a:p>
        </p:txBody>
      </p:sp>
      <p:sp>
        <p:nvSpPr>
          <p:cNvPr id="9946" name="Google Shape;9946;p207"/>
          <p:cNvSpPr/>
          <p:nvPr/>
        </p:nvSpPr>
        <p:spPr>
          <a:xfrm>
            <a:off x="8517515" y="4934565"/>
            <a:ext cx="92365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2"/>
                </a:solidFill>
                <a:latin typeface="Arial"/>
                <a:ea typeface="Arial"/>
                <a:cs typeface="Arial"/>
                <a:sym typeface="Arial"/>
              </a:rPr>
              <a:t>04</a:t>
            </a:r>
            <a:endParaRPr sz="5400">
              <a:solidFill>
                <a:schemeClr val="lt2"/>
              </a:solidFill>
              <a:latin typeface="Arial"/>
              <a:ea typeface="Arial"/>
              <a:cs typeface="Arial"/>
              <a:sym typeface="Arial"/>
            </a:endParaRPr>
          </a:p>
        </p:txBody>
      </p:sp>
      <p:sp>
        <p:nvSpPr>
          <p:cNvPr id="9947" name="Google Shape;9947;p207"/>
          <p:cNvSpPr/>
          <p:nvPr/>
        </p:nvSpPr>
        <p:spPr>
          <a:xfrm>
            <a:off x="10549027" y="4934565"/>
            <a:ext cx="90806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2"/>
                </a:solidFill>
                <a:latin typeface="Arial"/>
                <a:ea typeface="Arial"/>
                <a:cs typeface="Arial"/>
                <a:sym typeface="Arial"/>
              </a:rPr>
              <a:t>05</a:t>
            </a:r>
            <a:endParaRPr sz="5400">
              <a:solidFill>
                <a:schemeClr val="lt2"/>
              </a:solidFill>
              <a:latin typeface="Arial"/>
              <a:ea typeface="Arial"/>
              <a:cs typeface="Arial"/>
              <a:sym typeface="Arial"/>
            </a:endParaRPr>
          </a:p>
        </p:txBody>
      </p:sp>
      <p:sp>
        <p:nvSpPr>
          <p:cNvPr id="9948" name="Google Shape;9948;p207"/>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922"/>
                                        </p:tgtEl>
                                        <p:attrNameLst>
                                          <p:attrName>style.visibility</p:attrName>
                                        </p:attrNameLst>
                                      </p:cBhvr>
                                      <p:to>
                                        <p:strVal val="visible"/>
                                      </p:to>
                                    </p:set>
                                    <p:anim calcmode="lin" valueType="num">
                                      <p:cBhvr additive="base">
                                        <p:cTn id="7" dur="500"/>
                                        <p:tgtEl>
                                          <p:spTgt spid="992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923"/>
                                        </p:tgtEl>
                                        <p:attrNameLst>
                                          <p:attrName>style.visibility</p:attrName>
                                        </p:attrNameLst>
                                      </p:cBhvr>
                                      <p:to>
                                        <p:strVal val="visible"/>
                                      </p:to>
                                    </p:set>
                                    <p:anim calcmode="lin" valueType="num">
                                      <p:cBhvr additive="base">
                                        <p:cTn id="11" dur="500"/>
                                        <p:tgtEl>
                                          <p:spTgt spid="992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9927"/>
                                        </p:tgtEl>
                                        <p:attrNameLst>
                                          <p:attrName>style.visibility</p:attrName>
                                        </p:attrNameLst>
                                      </p:cBhvr>
                                      <p:to>
                                        <p:strVal val="visible"/>
                                      </p:to>
                                    </p:set>
                                    <p:anim calcmode="lin" valueType="num">
                                      <p:cBhvr additive="base">
                                        <p:cTn id="15" dur="500"/>
                                        <p:tgtEl>
                                          <p:spTgt spid="992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9928"/>
                                        </p:tgtEl>
                                        <p:attrNameLst>
                                          <p:attrName>style.visibility</p:attrName>
                                        </p:attrNameLst>
                                      </p:cBhvr>
                                      <p:to>
                                        <p:strVal val="visible"/>
                                      </p:to>
                                    </p:set>
                                    <p:anim calcmode="lin" valueType="num">
                                      <p:cBhvr additive="base">
                                        <p:cTn id="19" dur="500"/>
                                        <p:tgtEl>
                                          <p:spTgt spid="9928"/>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9929"/>
                                        </p:tgtEl>
                                        <p:attrNameLst>
                                          <p:attrName>style.visibility</p:attrName>
                                        </p:attrNameLst>
                                      </p:cBhvr>
                                      <p:to>
                                        <p:strVal val="visible"/>
                                      </p:to>
                                    </p:set>
                                    <p:anim calcmode="lin" valueType="num">
                                      <p:cBhvr additive="base">
                                        <p:cTn id="23" dur="500"/>
                                        <p:tgtEl>
                                          <p:spTgt spid="9929"/>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3" presetClass="entr" presetSubtype="16" fill="hold" nodeType="afterEffect">
                                  <p:stCondLst>
                                    <p:cond delay="0"/>
                                  </p:stCondLst>
                                  <p:childTnLst>
                                    <p:set>
                                      <p:cBhvr>
                                        <p:cTn id="26" dur="1" fill="hold">
                                          <p:stCondLst>
                                            <p:cond delay="0"/>
                                          </p:stCondLst>
                                        </p:cTn>
                                        <p:tgtEl>
                                          <p:spTgt spid="9930"/>
                                        </p:tgtEl>
                                        <p:attrNameLst>
                                          <p:attrName>style.visibility</p:attrName>
                                        </p:attrNameLst>
                                      </p:cBhvr>
                                      <p:to>
                                        <p:strVal val="visible"/>
                                      </p:to>
                                    </p:set>
                                    <p:anim calcmode="lin" valueType="num">
                                      <p:cBhvr additive="base">
                                        <p:cTn id="27" dur="500"/>
                                        <p:tgtEl>
                                          <p:spTgt spid="9930"/>
                                        </p:tgtEl>
                                        <p:attrNameLst>
                                          <p:attrName>ppt_w</p:attrName>
                                        </p:attrNameLst>
                                      </p:cBhvr>
                                      <p:tavLst>
                                        <p:tav tm="0">
                                          <p:val>
                                            <p:strVal val="0"/>
                                          </p:val>
                                        </p:tav>
                                        <p:tav tm="100000">
                                          <p:val>
                                            <p:strVal val="#ppt_w"/>
                                          </p:val>
                                        </p:tav>
                                      </p:tavLst>
                                    </p:anim>
                                    <p:anim calcmode="lin" valueType="num">
                                      <p:cBhvr additive="base">
                                        <p:cTn id="28" dur="500"/>
                                        <p:tgtEl>
                                          <p:spTgt spid="9930"/>
                                        </p:tgtEl>
                                        <p:attrNameLst>
                                          <p:attrName>ppt_h</p:attrName>
                                        </p:attrNameLst>
                                      </p:cBhvr>
                                      <p:tavLst>
                                        <p:tav tm="0">
                                          <p:val>
                                            <p:strVal val="0"/>
                                          </p:val>
                                        </p:tav>
                                        <p:tav tm="100000">
                                          <p:val>
                                            <p:strVal val="#ppt_h"/>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9943"/>
                                        </p:tgtEl>
                                        <p:attrNameLst>
                                          <p:attrName>style.visibility</p:attrName>
                                        </p:attrNameLst>
                                      </p:cBhvr>
                                      <p:to>
                                        <p:strVal val="visible"/>
                                      </p:to>
                                    </p:set>
                                    <p:anim calcmode="lin" valueType="num">
                                      <p:cBhvr additive="base">
                                        <p:cTn id="32" dur="500"/>
                                        <p:tgtEl>
                                          <p:spTgt spid="9943"/>
                                        </p:tgtEl>
                                        <p:attrNameLst>
                                          <p:attrName>ppt_w</p:attrName>
                                        </p:attrNameLst>
                                      </p:cBhvr>
                                      <p:tavLst>
                                        <p:tav tm="0">
                                          <p:val>
                                            <p:strVal val="0"/>
                                          </p:val>
                                        </p:tav>
                                        <p:tav tm="100000">
                                          <p:val>
                                            <p:strVal val="#ppt_w"/>
                                          </p:val>
                                        </p:tav>
                                      </p:tavLst>
                                    </p:anim>
                                    <p:anim calcmode="lin" valueType="num">
                                      <p:cBhvr additive="base">
                                        <p:cTn id="33" dur="500"/>
                                        <p:tgtEl>
                                          <p:spTgt spid="9943"/>
                                        </p:tgtEl>
                                        <p:attrNameLst>
                                          <p:attrName>ppt_h</p:attrName>
                                        </p:attrNameLst>
                                      </p:cBhvr>
                                      <p:tavLst>
                                        <p:tav tm="0">
                                          <p:val>
                                            <p:strVal val="0"/>
                                          </p:val>
                                        </p:tav>
                                        <p:tav tm="100000">
                                          <p:val>
                                            <p:strVal val="#ppt_h"/>
                                          </p:val>
                                        </p:tav>
                                      </p:tavLst>
                                    </p:anim>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9933"/>
                                        </p:tgtEl>
                                        <p:attrNameLst>
                                          <p:attrName>style.visibility</p:attrName>
                                        </p:attrNameLst>
                                      </p:cBhvr>
                                      <p:to>
                                        <p:strVal val="visible"/>
                                      </p:to>
                                    </p:set>
                                    <p:animEffect transition="in" filter="fade">
                                      <p:cBhvr>
                                        <p:cTn id="37" dur="500"/>
                                        <p:tgtEl>
                                          <p:spTgt spid="9933"/>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9934"/>
                                        </p:tgtEl>
                                        <p:attrNameLst>
                                          <p:attrName>style.visibility</p:attrName>
                                        </p:attrNameLst>
                                      </p:cBhvr>
                                      <p:to>
                                        <p:strVal val="visible"/>
                                      </p:to>
                                    </p:set>
                                    <p:animEffect transition="in" filter="fade">
                                      <p:cBhvr>
                                        <p:cTn id="41" dur="500"/>
                                        <p:tgtEl>
                                          <p:spTgt spid="9934"/>
                                        </p:tgtEl>
                                      </p:cBhvr>
                                    </p:animEffect>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9931"/>
                                        </p:tgtEl>
                                        <p:attrNameLst>
                                          <p:attrName>style.visibility</p:attrName>
                                        </p:attrNameLst>
                                      </p:cBhvr>
                                      <p:to>
                                        <p:strVal val="visible"/>
                                      </p:to>
                                    </p:set>
                                    <p:anim calcmode="lin" valueType="num">
                                      <p:cBhvr additive="base">
                                        <p:cTn id="45" dur="500"/>
                                        <p:tgtEl>
                                          <p:spTgt spid="9931"/>
                                        </p:tgtEl>
                                        <p:attrNameLst>
                                          <p:attrName>ppt_w</p:attrName>
                                        </p:attrNameLst>
                                      </p:cBhvr>
                                      <p:tavLst>
                                        <p:tav tm="0">
                                          <p:val>
                                            <p:strVal val="0"/>
                                          </p:val>
                                        </p:tav>
                                        <p:tav tm="100000">
                                          <p:val>
                                            <p:strVal val="#ppt_w"/>
                                          </p:val>
                                        </p:tav>
                                      </p:tavLst>
                                    </p:anim>
                                    <p:anim calcmode="lin" valueType="num">
                                      <p:cBhvr additive="base">
                                        <p:cTn id="46" dur="500"/>
                                        <p:tgtEl>
                                          <p:spTgt spid="9931"/>
                                        </p:tgtEl>
                                        <p:attrNameLst>
                                          <p:attrName>ppt_h</p:attrName>
                                        </p:attrNameLst>
                                      </p:cBhvr>
                                      <p:tavLst>
                                        <p:tav tm="0">
                                          <p:val>
                                            <p:str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9944"/>
                                        </p:tgtEl>
                                        <p:attrNameLst>
                                          <p:attrName>style.visibility</p:attrName>
                                        </p:attrNameLst>
                                      </p:cBhvr>
                                      <p:to>
                                        <p:strVal val="visible"/>
                                      </p:to>
                                    </p:set>
                                    <p:anim calcmode="lin" valueType="num">
                                      <p:cBhvr additive="base">
                                        <p:cTn id="50" dur="500"/>
                                        <p:tgtEl>
                                          <p:spTgt spid="9944"/>
                                        </p:tgtEl>
                                        <p:attrNameLst>
                                          <p:attrName>ppt_w</p:attrName>
                                        </p:attrNameLst>
                                      </p:cBhvr>
                                      <p:tavLst>
                                        <p:tav tm="0">
                                          <p:val>
                                            <p:strVal val="0"/>
                                          </p:val>
                                        </p:tav>
                                        <p:tav tm="100000">
                                          <p:val>
                                            <p:strVal val="#ppt_w"/>
                                          </p:val>
                                        </p:tav>
                                      </p:tavLst>
                                    </p:anim>
                                    <p:anim calcmode="lin" valueType="num">
                                      <p:cBhvr additive="base">
                                        <p:cTn id="51" dur="500"/>
                                        <p:tgtEl>
                                          <p:spTgt spid="9944"/>
                                        </p:tgtEl>
                                        <p:attrNameLst>
                                          <p:attrName>ppt_h</p:attrName>
                                        </p:attrNameLst>
                                      </p:cBhvr>
                                      <p:tavLst>
                                        <p:tav tm="0">
                                          <p:val>
                                            <p:strVal val="0"/>
                                          </p:val>
                                        </p:tav>
                                        <p:tav tm="100000">
                                          <p:val>
                                            <p:strVal val="#ppt_h"/>
                                          </p:val>
                                        </p:tav>
                                      </p:tavLst>
                                    </p:anim>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9935"/>
                                        </p:tgtEl>
                                        <p:attrNameLst>
                                          <p:attrName>style.visibility</p:attrName>
                                        </p:attrNameLst>
                                      </p:cBhvr>
                                      <p:to>
                                        <p:strVal val="visible"/>
                                      </p:to>
                                    </p:set>
                                    <p:animEffect transition="in" filter="fade">
                                      <p:cBhvr>
                                        <p:cTn id="55" dur="500"/>
                                        <p:tgtEl>
                                          <p:spTgt spid="9935"/>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9936"/>
                                        </p:tgtEl>
                                        <p:attrNameLst>
                                          <p:attrName>style.visibility</p:attrName>
                                        </p:attrNameLst>
                                      </p:cBhvr>
                                      <p:to>
                                        <p:strVal val="visible"/>
                                      </p:to>
                                    </p:set>
                                    <p:animEffect transition="in" filter="fade">
                                      <p:cBhvr>
                                        <p:cTn id="59" dur="500"/>
                                        <p:tgtEl>
                                          <p:spTgt spid="9936"/>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9932"/>
                                        </p:tgtEl>
                                        <p:attrNameLst>
                                          <p:attrName>style.visibility</p:attrName>
                                        </p:attrNameLst>
                                      </p:cBhvr>
                                      <p:to>
                                        <p:strVal val="visible"/>
                                      </p:to>
                                    </p:set>
                                    <p:anim calcmode="lin" valueType="num">
                                      <p:cBhvr additive="base">
                                        <p:cTn id="63" dur="500"/>
                                        <p:tgtEl>
                                          <p:spTgt spid="9932"/>
                                        </p:tgtEl>
                                        <p:attrNameLst>
                                          <p:attrName>ppt_w</p:attrName>
                                        </p:attrNameLst>
                                      </p:cBhvr>
                                      <p:tavLst>
                                        <p:tav tm="0">
                                          <p:val>
                                            <p:strVal val="0"/>
                                          </p:val>
                                        </p:tav>
                                        <p:tav tm="100000">
                                          <p:val>
                                            <p:strVal val="#ppt_w"/>
                                          </p:val>
                                        </p:tav>
                                      </p:tavLst>
                                    </p:anim>
                                    <p:anim calcmode="lin" valueType="num">
                                      <p:cBhvr additive="base">
                                        <p:cTn id="64" dur="500"/>
                                        <p:tgtEl>
                                          <p:spTgt spid="9932"/>
                                        </p:tgtEl>
                                        <p:attrNameLst>
                                          <p:attrName>ppt_h</p:attrName>
                                        </p:attrNameLst>
                                      </p:cBhvr>
                                      <p:tavLst>
                                        <p:tav tm="0">
                                          <p:val>
                                            <p:strVal val="0"/>
                                          </p:val>
                                        </p:tav>
                                        <p:tav tm="100000">
                                          <p:val>
                                            <p:strVal val="#ppt_h"/>
                                          </p:val>
                                        </p:tav>
                                      </p:tavLst>
                                    </p:anim>
                                  </p:childTnLst>
                                </p:cTn>
                              </p:par>
                            </p:childTnLst>
                          </p:cTn>
                        </p:par>
                        <p:par>
                          <p:cTn id="65" fill="hold">
                            <p:stCondLst>
                              <p:cond delay="7000"/>
                            </p:stCondLst>
                            <p:childTnLst>
                              <p:par>
                                <p:cTn id="66" presetID="23" presetClass="entr" presetSubtype="16" fill="hold" nodeType="afterEffect">
                                  <p:stCondLst>
                                    <p:cond delay="0"/>
                                  </p:stCondLst>
                                  <p:childTnLst>
                                    <p:set>
                                      <p:cBhvr>
                                        <p:cTn id="67" dur="1" fill="hold">
                                          <p:stCondLst>
                                            <p:cond delay="0"/>
                                          </p:stCondLst>
                                        </p:cTn>
                                        <p:tgtEl>
                                          <p:spTgt spid="9945"/>
                                        </p:tgtEl>
                                        <p:attrNameLst>
                                          <p:attrName>style.visibility</p:attrName>
                                        </p:attrNameLst>
                                      </p:cBhvr>
                                      <p:to>
                                        <p:strVal val="visible"/>
                                      </p:to>
                                    </p:set>
                                    <p:anim calcmode="lin" valueType="num">
                                      <p:cBhvr additive="base">
                                        <p:cTn id="68" dur="500"/>
                                        <p:tgtEl>
                                          <p:spTgt spid="9945"/>
                                        </p:tgtEl>
                                        <p:attrNameLst>
                                          <p:attrName>ppt_w</p:attrName>
                                        </p:attrNameLst>
                                      </p:cBhvr>
                                      <p:tavLst>
                                        <p:tav tm="0">
                                          <p:val>
                                            <p:strVal val="0"/>
                                          </p:val>
                                        </p:tav>
                                        <p:tav tm="100000">
                                          <p:val>
                                            <p:strVal val="#ppt_w"/>
                                          </p:val>
                                        </p:tav>
                                      </p:tavLst>
                                    </p:anim>
                                    <p:anim calcmode="lin" valueType="num">
                                      <p:cBhvr additive="base">
                                        <p:cTn id="69" dur="500"/>
                                        <p:tgtEl>
                                          <p:spTgt spid="9945"/>
                                        </p:tgtEl>
                                        <p:attrNameLst>
                                          <p:attrName>ppt_h</p:attrName>
                                        </p:attrNameLst>
                                      </p:cBhvr>
                                      <p:tavLst>
                                        <p:tav tm="0">
                                          <p:val>
                                            <p:strVal val="0"/>
                                          </p:val>
                                        </p:tav>
                                        <p:tav tm="100000">
                                          <p:val>
                                            <p:strVal val="#ppt_h"/>
                                          </p:val>
                                        </p:tav>
                                      </p:tavLst>
                                    </p:anim>
                                  </p:childTnLst>
                                </p:cTn>
                              </p:par>
                            </p:childTnLst>
                          </p:cTn>
                        </p:par>
                        <p:par>
                          <p:cTn id="70" fill="hold">
                            <p:stCondLst>
                              <p:cond delay="7500"/>
                            </p:stCondLst>
                            <p:childTnLst>
                              <p:par>
                                <p:cTn id="71" presetID="10" presetClass="entr" presetSubtype="0" fill="hold" nodeType="afterEffect">
                                  <p:stCondLst>
                                    <p:cond delay="0"/>
                                  </p:stCondLst>
                                  <p:childTnLst>
                                    <p:set>
                                      <p:cBhvr>
                                        <p:cTn id="72" dur="1" fill="hold">
                                          <p:stCondLst>
                                            <p:cond delay="0"/>
                                          </p:stCondLst>
                                        </p:cTn>
                                        <p:tgtEl>
                                          <p:spTgt spid="9937"/>
                                        </p:tgtEl>
                                        <p:attrNameLst>
                                          <p:attrName>style.visibility</p:attrName>
                                        </p:attrNameLst>
                                      </p:cBhvr>
                                      <p:to>
                                        <p:strVal val="visible"/>
                                      </p:to>
                                    </p:set>
                                    <p:animEffect transition="in" filter="fade">
                                      <p:cBhvr>
                                        <p:cTn id="73" dur="500"/>
                                        <p:tgtEl>
                                          <p:spTgt spid="9937"/>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9938"/>
                                        </p:tgtEl>
                                        <p:attrNameLst>
                                          <p:attrName>style.visibility</p:attrName>
                                        </p:attrNameLst>
                                      </p:cBhvr>
                                      <p:to>
                                        <p:strVal val="visible"/>
                                      </p:to>
                                    </p:set>
                                    <p:animEffect transition="in" filter="fade">
                                      <p:cBhvr>
                                        <p:cTn id="77" dur="500"/>
                                        <p:tgtEl>
                                          <p:spTgt spid="9938"/>
                                        </p:tgtEl>
                                      </p:cBhvr>
                                    </p:animEffect>
                                  </p:childTnLst>
                                </p:cTn>
                              </p:par>
                            </p:childTnLst>
                          </p:cTn>
                        </p:par>
                        <p:par>
                          <p:cTn id="78" fill="hold">
                            <p:stCondLst>
                              <p:cond delay="8500"/>
                            </p:stCondLst>
                            <p:childTnLst>
                              <p:par>
                                <p:cTn id="79" presetID="23" presetClass="entr" presetSubtype="16" fill="hold" nodeType="afterEffect">
                                  <p:stCondLst>
                                    <p:cond delay="0"/>
                                  </p:stCondLst>
                                  <p:childTnLst>
                                    <p:set>
                                      <p:cBhvr>
                                        <p:cTn id="80" dur="1" fill="hold">
                                          <p:stCondLst>
                                            <p:cond delay="0"/>
                                          </p:stCondLst>
                                        </p:cTn>
                                        <p:tgtEl>
                                          <p:spTgt spid="9924"/>
                                        </p:tgtEl>
                                        <p:attrNameLst>
                                          <p:attrName>style.visibility</p:attrName>
                                        </p:attrNameLst>
                                      </p:cBhvr>
                                      <p:to>
                                        <p:strVal val="visible"/>
                                      </p:to>
                                    </p:set>
                                    <p:anim calcmode="lin" valueType="num">
                                      <p:cBhvr additive="base">
                                        <p:cTn id="81" dur="500"/>
                                        <p:tgtEl>
                                          <p:spTgt spid="9924"/>
                                        </p:tgtEl>
                                        <p:attrNameLst>
                                          <p:attrName>ppt_w</p:attrName>
                                        </p:attrNameLst>
                                      </p:cBhvr>
                                      <p:tavLst>
                                        <p:tav tm="0">
                                          <p:val>
                                            <p:strVal val="0"/>
                                          </p:val>
                                        </p:tav>
                                        <p:tav tm="100000">
                                          <p:val>
                                            <p:strVal val="#ppt_w"/>
                                          </p:val>
                                        </p:tav>
                                      </p:tavLst>
                                    </p:anim>
                                    <p:anim calcmode="lin" valueType="num">
                                      <p:cBhvr additive="base">
                                        <p:cTn id="82" dur="500"/>
                                        <p:tgtEl>
                                          <p:spTgt spid="9924"/>
                                        </p:tgtEl>
                                        <p:attrNameLst>
                                          <p:attrName>ppt_h</p:attrName>
                                        </p:attrNameLst>
                                      </p:cBhvr>
                                      <p:tavLst>
                                        <p:tav tm="0">
                                          <p:val>
                                            <p:strVal val="0"/>
                                          </p:val>
                                        </p:tav>
                                        <p:tav tm="100000">
                                          <p:val>
                                            <p:strVal val="#ppt_h"/>
                                          </p:val>
                                        </p:tav>
                                      </p:tavLst>
                                    </p:anim>
                                  </p:childTnLst>
                                </p:cTn>
                              </p:par>
                            </p:childTnLst>
                          </p:cTn>
                        </p:par>
                        <p:par>
                          <p:cTn id="83" fill="hold">
                            <p:stCondLst>
                              <p:cond delay="9000"/>
                            </p:stCondLst>
                            <p:childTnLst>
                              <p:par>
                                <p:cTn id="84" presetID="23" presetClass="entr" presetSubtype="16" fill="hold" nodeType="afterEffect">
                                  <p:stCondLst>
                                    <p:cond delay="0"/>
                                  </p:stCondLst>
                                  <p:childTnLst>
                                    <p:set>
                                      <p:cBhvr>
                                        <p:cTn id="85" dur="1" fill="hold">
                                          <p:stCondLst>
                                            <p:cond delay="0"/>
                                          </p:stCondLst>
                                        </p:cTn>
                                        <p:tgtEl>
                                          <p:spTgt spid="9946"/>
                                        </p:tgtEl>
                                        <p:attrNameLst>
                                          <p:attrName>style.visibility</p:attrName>
                                        </p:attrNameLst>
                                      </p:cBhvr>
                                      <p:to>
                                        <p:strVal val="visible"/>
                                      </p:to>
                                    </p:set>
                                    <p:anim calcmode="lin" valueType="num">
                                      <p:cBhvr additive="base">
                                        <p:cTn id="86" dur="500"/>
                                        <p:tgtEl>
                                          <p:spTgt spid="9946"/>
                                        </p:tgtEl>
                                        <p:attrNameLst>
                                          <p:attrName>ppt_w</p:attrName>
                                        </p:attrNameLst>
                                      </p:cBhvr>
                                      <p:tavLst>
                                        <p:tav tm="0">
                                          <p:val>
                                            <p:strVal val="0"/>
                                          </p:val>
                                        </p:tav>
                                        <p:tav tm="100000">
                                          <p:val>
                                            <p:strVal val="#ppt_w"/>
                                          </p:val>
                                        </p:tav>
                                      </p:tavLst>
                                    </p:anim>
                                    <p:anim calcmode="lin" valueType="num">
                                      <p:cBhvr additive="base">
                                        <p:cTn id="87" dur="500"/>
                                        <p:tgtEl>
                                          <p:spTgt spid="9946"/>
                                        </p:tgtEl>
                                        <p:attrNameLst>
                                          <p:attrName>ppt_h</p:attrName>
                                        </p:attrNameLst>
                                      </p:cBhvr>
                                      <p:tavLst>
                                        <p:tav tm="0">
                                          <p:val>
                                            <p:strVal val="0"/>
                                          </p:val>
                                        </p:tav>
                                        <p:tav tm="100000">
                                          <p:val>
                                            <p:strVal val="#ppt_h"/>
                                          </p:val>
                                        </p:tav>
                                      </p:tavLst>
                                    </p:anim>
                                  </p:childTnLst>
                                </p:cTn>
                              </p:par>
                            </p:childTnLst>
                          </p:cTn>
                        </p:par>
                        <p:par>
                          <p:cTn id="88" fill="hold">
                            <p:stCondLst>
                              <p:cond delay="9500"/>
                            </p:stCondLst>
                            <p:childTnLst>
                              <p:par>
                                <p:cTn id="89" presetID="10" presetClass="entr" presetSubtype="0" fill="hold" nodeType="afterEffect">
                                  <p:stCondLst>
                                    <p:cond delay="0"/>
                                  </p:stCondLst>
                                  <p:childTnLst>
                                    <p:set>
                                      <p:cBhvr>
                                        <p:cTn id="90" dur="1" fill="hold">
                                          <p:stCondLst>
                                            <p:cond delay="0"/>
                                          </p:stCondLst>
                                        </p:cTn>
                                        <p:tgtEl>
                                          <p:spTgt spid="9939"/>
                                        </p:tgtEl>
                                        <p:attrNameLst>
                                          <p:attrName>style.visibility</p:attrName>
                                        </p:attrNameLst>
                                      </p:cBhvr>
                                      <p:to>
                                        <p:strVal val="visible"/>
                                      </p:to>
                                    </p:set>
                                    <p:animEffect transition="in" filter="fade">
                                      <p:cBhvr>
                                        <p:cTn id="91" dur="500"/>
                                        <p:tgtEl>
                                          <p:spTgt spid="9939"/>
                                        </p:tgtEl>
                                      </p:cBhvr>
                                    </p:animEffect>
                                  </p:childTnLst>
                                </p:cTn>
                              </p:par>
                            </p:childTnLst>
                          </p:cTn>
                        </p:par>
                        <p:par>
                          <p:cTn id="92" fill="hold">
                            <p:stCondLst>
                              <p:cond delay="10000"/>
                            </p:stCondLst>
                            <p:childTnLst>
                              <p:par>
                                <p:cTn id="93" presetID="10" presetClass="entr" presetSubtype="0" fill="hold" nodeType="afterEffect">
                                  <p:stCondLst>
                                    <p:cond delay="0"/>
                                  </p:stCondLst>
                                  <p:childTnLst>
                                    <p:set>
                                      <p:cBhvr>
                                        <p:cTn id="94" dur="1" fill="hold">
                                          <p:stCondLst>
                                            <p:cond delay="0"/>
                                          </p:stCondLst>
                                        </p:cTn>
                                        <p:tgtEl>
                                          <p:spTgt spid="9940"/>
                                        </p:tgtEl>
                                        <p:attrNameLst>
                                          <p:attrName>style.visibility</p:attrName>
                                        </p:attrNameLst>
                                      </p:cBhvr>
                                      <p:to>
                                        <p:strVal val="visible"/>
                                      </p:to>
                                    </p:set>
                                    <p:animEffect transition="in" filter="fade">
                                      <p:cBhvr>
                                        <p:cTn id="95" dur="500"/>
                                        <p:tgtEl>
                                          <p:spTgt spid="9940"/>
                                        </p:tgtEl>
                                      </p:cBhvr>
                                    </p:animEffect>
                                  </p:childTnLst>
                                </p:cTn>
                              </p:par>
                            </p:childTnLst>
                          </p:cTn>
                        </p:par>
                        <p:par>
                          <p:cTn id="96" fill="hold">
                            <p:stCondLst>
                              <p:cond delay="10500"/>
                            </p:stCondLst>
                            <p:childTnLst>
                              <p:par>
                                <p:cTn id="97" presetID="23" presetClass="entr" presetSubtype="16" fill="hold" nodeType="afterEffect">
                                  <p:stCondLst>
                                    <p:cond delay="0"/>
                                  </p:stCondLst>
                                  <p:childTnLst>
                                    <p:set>
                                      <p:cBhvr>
                                        <p:cTn id="98" dur="1" fill="hold">
                                          <p:stCondLst>
                                            <p:cond delay="0"/>
                                          </p:stCondLst>
                                        </p:cTn>
                                        <p:tgtEl>
                                          <p:spTgt spid="9925"/>
                                        </p:tgtEl>
                                        <p:attrNameLst>
                                          <p:attrName>style.visibility</p:attrName>
                                        </p:attrNameLst>
                                      </p:cBhvr>
                                      <p:to>
                                        <p:strVal val="visible"/>
                                      </p:to>
                                    </p:set>
                                    <p:anim calcmode="lin" valueType="num">
                                      <p:cBhvr additive="base">
                                        <p:cTn id="99" dur="500"/>
                                        <p:tgtEl>
                                          <p:spTgt spid="9925"/>
                                        </p:tgtEl>
                                        <p:attrNameLst>
                                          <p:attrName>ppt_w</p:attrName>
                                        </p:attrNameLst>
                                      </p:cBhvr>
                                      <p:tavLst>
                                        <p:tav tm="0">
                                          <p:val>
                                            <p:strVal val="0"/>
                                          </p:val>
                                        </p:tav>
                                        <p:tav tm="100000">
                                          <p:val>
                                            <p:strVal val="#ppt_w"/>
                                          </p:val>
                                        </p:tav>
                                      </p:tavLst>
                                    </p:anim>
                                    <p:anim calcmode="lin" valueType="num">
                                      <p:cBhvr additive="base">
                                        <p:cTn id="100" dur="500"/>
                                        <p:tgtEl>
                                          <p:spTgt spid="9925"/>
                                        </p:tgtEl>
                                        <p:attrNameLst>
                                          <p:attrName>ppt_h</p:attrName>
                                        </p:attrNameLst>
                                      </p:cBhvr>
                                      <p:tavLst>
                                        <p:tav tm="0">
                                          <p:val>
                                            <p:strVal val="0"/>
                                          </p:val>
                                        </p:tav>
                                        <p:tav tm="100000">
                                          <p:val>
                                            <p:strVal val="#ppt_h"/>
                                          </p:val>
                                        </p:tav>
                                      </p:tavLst>
                                    </p:anim>
                                  </p:childTnLst>
                                </p:cTn>
                              </p:par>
                            </p:childTnLst>
                          </p:cTn>
                        </p:par>
                        <p:par>
                          <p:cTn id="101" fill="hold">
                            <p:stCondLst>
                              <p:cond delay="11000"/>
                            </p:stCondLst>
                            <p:childTnLst>
                              <p:par>
                                <p:cTn id="102" presetID="23" presetClass="entr" presetSubtype="16" fill="hold" nodeType="afterEffect">
                                  <p:stCondLst>
                                    <p:cond delay="0"/>
                                  </p:stCondLst>
                                  <p:childTnLst>
                                    <p:set>
                                      <p:cBhvr>
                                        <p:cTn id="103" dur="1" fill="hold">
                                          <p:stCondLst>
                                            <p:cond delay="0"/>
                                          </p:stCondLst>
                                        </p:cTn>
                                        <p:tgtEl>
                                          <p:spTgt spid="9947"/>
                                        </p:tgtEl>
                                        <p:attrNameLst>
                                          <p:attrName>style.visibility</p:attrName>
                                        </p:attrNameLst>
                                      </p:cBhvr>
                                      <p:to>
                                        <p:strVal val="visible"/>
                                      </p:to>
                                    </p:set>
                                    <p:anim calcmode="lin" valueType="num">
                                      <p:cBhvr additive="base">
                                        <p:cTn id="104" dur="500"/>
                                        <p:tgtEl>
                                          <p:spTgt spid="9947"/>
                                        </p:tgtEl>
                                        <p:attrNameLst>
                                          <p:attrName>ppt_w</p:attrName>
                                        </p:attrNameLst>
                                      </p:cBhvr>
                                      <p:tavLst>
                                        <p:tav tm="0">
                                          <p:val>
                                            <p:strVal val="0"/>
                                          </p:val>
                                        </p:tav>
                                        <p:tav tm="100000">
                                          <p:val>
                                            <p:strVal val="#ppt_w"/>
                                          </p:val>
                                        </p:tav>
                                      </p:tavLst>
                                    </p:anim>
                                    <p:anim calcmode="lin" valueType="num">
                                      <p:cBhvr additive="base">
                                        <p:cTn id="105" dur="500"/>
                                        <p:tgtEl>
                                          <p:spTgt spid="9947"/>
                                        </p:tgtEl>
                                        <p:attrNameLst>
                                          <p:attrName>ppt_h</p:attrName>
                                        </p:attrNameLst>
                                      </p:cBhvr>
                                      <p:tavLst>
                                        <p:tav tm="0">
                                          <p:val>
                                            <p:strVal val="0"/>
                                          </p:val>
                                        </p:tav>
                                        <p:tav tm="100000">
                                          <p:val>
                                            <p:strVal val="#ppt_h"/>
                                          </p:val>
                                        </p:tav>
                                      </p:tavLst>
                                    </p:anim>
                                  </p:childTnLst>
                                </p:cTn>
                              </p:par>
                            </p:childTnLst>
                          </p:cTn>
                        </p:par>
                        <p:par>
                          <p:cTn id="106" fill="hold">
                            <p:stCondLst>
                              <p:cond delay="11500"/>
                            </p:stCondLst>
                            <p:childTnLst>
                              <p:par>
                                <p:cTn id="107" presetID="10" presetClass="entr" presetSubtype="0" fill="hold" nodeType="afterEffect">
                                  <p:stCondLst>
                                    <p:cond delay="0"/>
                                  </p:stCondLst>
                                  <p:childTnLst>
                                    <p:set>
                                      <p:cBhvr>
                                        <p:cTn id="108" dur="1" fill="hold">
                                          <p:stCondLst>
                                            <p:cond delay="0"/>
                                          </p:stCondLst>
                                        </p:cTn>
                                        <p:tgtEl>
                                          <p:spTgt spid="9941"/>
                                        </p:tgtEl>
                                        <p:attrNameLst>
                                          <p:attrName>style.visibility</p:attrName>
                                        </p:attrNameLst>
                                      </p:cBhvr>
                                      <p:to>
                                        <p:strVal val="visible"/>
                                      </p:to>
                                    </p:set>
                                    <p:animEffect transition="in" filter="fade">
                                      <p:cBhvr>
                                        <p:cTn id="109" dur="500"/>
                                        <p:tgtEl>
                                          <p:spTgt spid="9941"/>
                                        </p:tgtEl>
                                      </p:cBhvr>
                                    </p:animEffect>
                                  </p:childTnLst>
                                </p:cTn>
                              </p:par>
                            </p:childTnLst>
                          </p:cTn>
                        </p:par>
                        <p:par>
                          <p:cTn id="110" fill="hold">
                            <p:stCondLst>
                              <p:cond delay="12000"/>
                            </p:stCondLst>
                            <p:childTnLst>
                              <p:par>
                                <p:cTn id="111" presetID="10" presetClass="entr" presetSubtype="0" fill="hold" nodeType="afterEffect">
                                  <p:stCondLst>
                                    <p:cond delay="0"/>
                                  </p:stCondLst>
                                  <p:childTnLst>
                                    <p:set>
                                      <p:cBhvr>
                                        <p:cTn id="112" dur="1" fill="hold">
                                          <p:stCondLst>
                                            <p:cond delay="0"/>
                                          </p:stCondLst>
                                        </p:cTn>
                                        <p:tgtEl>
                                          <p:spTgt spid="9942"/>
                                        </p:tgtEl>
                                        <p:attrNameLst>
                                          <p:attrName>style.visibility</p:attrName>
                                        </p:attrNameLst>
                                      </p:cBhvr>
                                      <p:to>
                                        <p:strVal val="visible"/>
                                      </p:to>
                                    </p:set>
                                    <p:animEffect transition="in" filter="fade">
                                      <p:cBhvr>
                                        <p:cTn id="113" dur="500"/>
                                        <p:tgtEl>
                                          <p:spTgt spid="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952"/>
        <p:cNvGrpSpPr/>
        <p:nvPr/>
      </p:nvGrpSpPr>
      <p:grpSpPr>
        <a:xfrm>
          <a:off x="0" y="0"/>
          <a:ext cx="0" cy="0"/>
          <a:chOff x="0" y="0"/>
          <a:chExt cx="0" cy="0"/>
        </a:xfrm>
      </p:grpSpPr>
      <p:sp>
        <p:nvSpPr>
          <p:cNvPr id="9953" name="Google Shape;9953;p208"/>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Option Process</a:t>
            </a:r>
            <a:endParaRPr/>
          </a:p>
        </p:txBody>
      </p:sp>
      <p:sp>
        <p:nvSpPr>
          <p:cNvPr id="9954" name="Google Shape;9954;p208"/>
          <p:cNvSpPr/>
          <p:nvPr/>
        </p:nvSpPr>
        <p:spPr>
          <a:xfrm>
            <a:off x="363538" y="1758950"/>
            <a:ext cx="7420218" cy="13225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55" name="Google Shape;9955;p208"/>
          <p:cNvSpPr/>
          <p:nvPr/>
        </p:nvSpPr>
        <p:spPr>
          <a:xfrm>
            <a:off x="409385" y="1795981"/>
            <a:ext cx="6692455" cy="1310204"/>
          </a:xfrm>
          <a:custGeom>
            <a:avLst/>
            <a:gdLst/>
            <a:ahLst/>
            <a:cxnLst/>
            <a:rect l="l" t="t" r="r" b="b"/>
            <a:pathLst>
              <a:path w="2542" h="419" extrusionOk="0">
                <a:moveTo>
                  <a:pt x="2542" y="387"/>
                </a:moveTo>
                <a:cubicBezTo>
                  <a:pt x="2542" y="405"/>
                  <a:pt x="2527" y="419"/>
                  <a:pt x="2510" y="419"/>
                </a:cubicBezTo>
                <a:cubicBezTo>
                  <a:pt x="32" y="419"/>
                  <a:pt x="32" y="419"/>
                  <a:pt x="32" y="419"/>
                </a:cubicBezTo>
                <a:cubicBezTo>
                  <a:pt x="14" y="419"/>
                  <a:pt x="0" y="405"/>
                  <a:pt x="0" y="387"/>
                </a:cubicBezTo>
                <a:cubicBezTo>
                  <a:pt x="0" y="32"/>
                  <a:pt x="0" y="32"/>
                  <a:pt x="0" y="32"/>
                </a:cubicBezTo>
                <a:cubicBezTo>
                  <a:pt x="0" y="14"/>
                  <a:pt x="14" y="0"/>
                  <a:pt x="32" y="0"/>
                </a:cubicBezTo>
                <a:cubicBezTo>
                  <a:pt x="2510" y="0"/>
                  <a:pt x="2510" y="0"/>
                  <a:pt x="2510" y="0"/>
                </a:cubicBezTo>
                <a:cubicBezTo>
                  <a:pt x="2527" y="0"/>
                  <a:pt x="2542" y="14"/>
                  <a:pt x="2542" y="32"/>
                </a:cubicBezTo>
                <a:lnTo>
                  <a:pt x="2542" y="387"/>
                </a:lnTo>
                <a:close/>
              </a:path>
            </a:pathLst>
          </a:custGeom>
          <a:solidFill>
            <a:srgbClr val="D8D8D8">
              <a:alpha val="6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56" name="Google Shape;9956;p208"/>
          <p:cNvSpPr/>
          <p:nvPr/>
        </p:nvSpPr>
        <p:spPr>
          <a:xfrm>
            <a:off x="409385" y="1795981"/>
            <a:ext cx="1710861" cy="1310204"/>
          </a:xfrm>
          <a:custGeom>
            <a:avLst/>
            <a:gdLst/>
            <a:ahLst/>
            <a:cxnLst/>
            <a:rect l="l" t="t" r="r" b="b"/>
            <a:pathLst>
              <a:path w="901" h="690" extrusionOk="0">
                <a:moveTo>
                  <a:pt x="742" y="690"/>
                </a:moveTo>
                <a:lnTo>
                  <a:pt x="0" y="690"/>
                </a:lnTo>
                <a:lnTo>
                  <a:pt x="0" y="0"/>
                </a:lnTo>
                <a:lnTo>
                  <a:pt x="742" y="0"/>
                </a:lnTo>
                <a:lnTo>
                  <a:pt x="901" y="346"/>
                </a:lnTo>
                <a:lnTo>
                  <a:pt x="742" y="69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57" name="Google Shape;9957;p208"/>
          <p:cNvSpPr/>
          <p:nvPr/>
        </p:nvSpPr>
        <p:spPr>
          <a:xfrm>
            <a:off x="2057584" y="1795981"/>
            <a:ext cx="423444" cy="1310204"/>
          </a:xfrm>
          <a:custGeom>
            <a:avLst/>
            <a:gdLst/>
            <a:ahLst/>
            <a:cxnLst/>
            <a:rect l="l" t="t" r="r" b="b"/>
            <a:pathLst>
              <a:path w="223" h="690" extrusionOk="0">
                <a:moveTo>
                  <a:pt x="64" y="690"/>
                </a:moveTo>
                <a:lnTo>
                  <a:pt x="0" y="690"/>
                </a:lnTo>
                <a:lnTo>
                  <a:pt x="157" y="346"/>
                </a:lnTo>
                <a:lnTo>
                  <a:pt x="0" y="0"/>
                </a:lnTo>
                <a:lnTo>
                  <a:pt x="64" y="0"/>
                </a:lnTo>
                <a:lnTo>
                  <a:pt x="223" y="346"/>
                </a:lnTo>
                <a:lnTo>
                  <a:pt x="64" y="69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58" name="Google Shape;9958;p208"/>
          <p:cNvSpPr txBox="1"/>
          <p:nvPr/>
        </p:nvSpPr>
        <p:spPr>
          <a:xfrm>
            <a:off x="2540828" y="1836621"/>
            <a:ext cx="4320318"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Lorem ipsum dolor sit amet, consectetur adipiscing elit. Nulla venenatis metus metus, ut congue mi iaculis vel. Vestibulum in enim urna. Cras quis venenatis turpis, non sodales velit. Donec condimentum mi mi, .</a:t>
            </a:r>
            <a:endParaRPr sz="1200">
              <a:solidFill>
                <a:schemeClr val="dk1"/>
              </a:solidFill>
              <a:latin typeface="Lato Light"/>
              <a:ea typeface="Lato Light"/>
              <a:cs typeface="Lato Light"/>
              <a:sym typeface="Lato Light"/>
            </a:endParaRPr>
          </a:p>
        </p:txBody>
      </p:sp>
      <p:sp>
        <p:nvSpPr>
          <p:cNvPr id="9959" name="Google Shape;9959;p208"/>
          <p:cNvSpPr/>
          <p:nvPr/>
        </p:nvSpPr>
        <p:spPr>
          <a:xfrm>
            <a:off x="855451" y="2142714"/>
            <a:ext cx="72372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lt2"/>
                </a:solidFill>
                <a:latin typeface="Arial"/>
                <a:ea typeface="Arial"/>
                <a:cs typeface="Arial"/>
                <a:sym typeface="Arial"/>
              </a:rPr>
              <a:t>01</a:t>
            </a:r>
            <a:endParaRPr sz="4800">
              <a:solidFill>
                <a:schemeClr val="lt2"/>
              </a:solidFill>
              <a:latin typeface="Arial"/>
              <a:ea typeface="Arial"/>
              <a:cs typeface="Arial"/>
              <a:sym typeface="Arial"/>
            </a:endParaRPr>
          </a:p>
        </p:txBody>
      </p:sp>
      <p:sp>
        <p:nvSpPr>
          <p:cNvPr id="9960" name="Google Shape;9960;p208"/>
          <p:cNvSpPr/>
          <p:nvPr/>
        </p:nvSpPr>
        <p:spPr>
          <a:xfrm>
            <a:off x="757893" y="1889005"/>
            <a:ext cx="91884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a:ea typeface="Lato"/>
                <a:cs typeface="Lato"/>
                <a:sym typeface="Lato"/>
              </a:rPr>
              <a:t>Option</a:t>
            </a:r>
            <a:endParaRPr sz="1800" b="1">
              <a:solidFill>
                <a:schemeClr val="lt2"/>
              </a:solidFill>
              <a:latin typeface="Lato"/>
              <a:ea typeface="Lato"/>
              <a:cs typeface="Lato"/>
              <a:sym typeface="Lato"/>
            </a:endParaRPr>
          </a:p>
        </p:txBody>
      </p:sp>
      <p:sp>
        <p:nvSpPr>
          <p:cNvPr id="9961" name="Google Shape;9961;p208"/>
          <p:cNvSpPr/>
          <p:nvPr/>
        </p:nvSpPr>
        <p:spPr>
          <a:xfrm>
            <a:off x="363538" y="3225294"/>
            <a:ext cx="7420218" cy="13225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62" name="Google Shape;9962;p208"/>
          <p:cNvSpPr/>
          <p:nvPr/>
        </p:nvSpPr>
        <p:spPr>
          <a:xfrm>
            <a:off x="409385" y="3262325"/>
            <a:ext cx="6692455" cy="1310204"/>
          </a:xfrm>
          <a:custGeom>
            <a:avLst/>
            <a:gdLst/>
            <a:ahLst/>
            <a:cxnLst/>
            <a:rect l="l" t="t" r="r" b="b"/>
            <a:pathLst>
              <a:path w="2542" h="419" extrusionOk="0">
                <a:moveTo>
                  <a:pt x="2542" y="387"/>
                </a:moveTo>
                <a:cubicBezTo>
                  <a:pt x="2542" y="405"/>
                  <a:pt x="2527" y="419"/>
                  <a:pt x="2510" y="419"/>
                </a:cubicBezTo>
                <a:cubicBezTo>
                  <a:pt x="32" y="419"/>
                  <a:pt x="32" y="419"/>
                  <a:pt x="32" y="419"/>
                </a:cubicBezTo>
                <a:cubicBezTo>
                  <a:pt x="14" y="419"/>
                  <a:pt x="0" y="405"/>
                  <a:pt x="0" y="387"/>
                </a:cubicBezTo>
                <a:cubicBezTo>
                  <a:pt x="0" y="32"/>
                  <a:pt x="0" y="32"/>
                  <a:pt x="0" y="32"/>
                </a:cubicBezTo>
                <a:cubicBezTo>
                  <a:pt x="0" y="14"/>
                  <a:pt x="14" y="0"/>
                  <a:pt x="32" y="0"/>
                </a:cubicBezTo>
                <a:cubicBezTo>
                  <a:pt x="2510" y="0"/>
                  <a:pt x="2510" y="0"/>
                  <a:pt x="2510" y="0"/>
                </a:cubicBezTo>
                <a:cubicBezTo>
                  <a:pt x="2527" y="0"/>
                  <a:pt x="2542" y="14"/>
                  <a:pt x="2542" y="32"/>
                </a:cubicBezTo>
                <a:lnTo>
                  <a:pt x="2542" y="387"/>
                </a:lnTo>
                <a:close/>
              </a:path>
            </a:pathLst>
          </a:custGeom>
          <a:solidFill>
            <a:srgbClr val="D8D8D8">
              <a:alpha val="6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63" name="Google Shape;9963;p208"/>
          <p:cNvSpPr/>
          <p:nvPr/>
        </p:nvSpPr>
        <p:spPr>
          <a:xfrm>
            <a:off x="409385" y="3262325"/>
            <a:ext cx="1710861" cy="1310204"/>
          </a:xfrm>
          <a:custGeom>
            <a:avLst/>
            <a:gdLst/>
            <a:ahLst/>
            <a:cxnLst/>
            <a:rect l="l" t="t" r="r" b="b"/>
            <a:pathLst>
              <a:path w="901" h="690" extrusionOk="0">
                <a:moveTo>
                  <a:pt x="742" y="690"/>
                </a:moveTo>
                <a:lnTo>
                  <a:pt x="0" y="690"/>
                </a:lnTo>
                <a:lnTo>
                  <a:pt x="0" y="0"/>
                </a:lnTo>
                <a:lnTo>
                  <a:pt x="742" y="0"/>
                </a:lnTo>
                <a:lnTo>
                  <a:pt x="901" y="346"/>
                </a:lnTo>
                <a:lnTo>
                  <a:pt x="742" y="69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64" name="Google Shape;9964;p208"/>
          <p:cNvSpPr/>
          <p:nvPr/>
        </p:nvSpPr>
        <p:spPr>
          <a:xfrm>
            <a:off x="2057584" y="3262325"/>
            <a:ext cx="423444" cy="1310204"/>
          </a:xfrm>
          <a:custGeom>
            <a:avLst/>
            <a:gdLst/>
            <a:ahLst/>
            <a:cxnLst/>
            <a:rect l="l" t="t" r="r" b="b"/>
            <a:pathLst>
              <a:path w="223" h="690" extrusionOk="0">
                <a:moveTo>
                  <a:pt x="64" y="690"/>
                </a:moveTo>
                <a:lnTo>
                  <a:pt x="0" y="690"/>
                </a:lnTo>
                <a:lnTo>
                  <a:pt x="157" y="346"/>
                </a:lnTo>
                <a:lnTo>
                  <a:pt x="0" y="0"/>
                </a:lnTo>
                <a:lnTo>
                  <a:pt x="64" y="0"/>
                </a:lnTo>
                <a:lnTo>
                  <a:pt x="223" y="346"/>
                </a:lnTo>
                <a:lnTo>
                  <a:pt x="64" y="69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65" name="Google Shape;9965;p208"/>
          <p:cNvSpPr txBox="1"/>
          <p:nvPr/>
        </p:nvSpPr>
        <p:spPr>
          <a:xfrm>
            <a:off x="2540828" y="3302965"/>
            <a:ext cx="4320318"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Lorem ipsum dolor sit amet, consectetur adipiscing elit. Nulla venenatis metus metus, ut congue mi iaculis vel. Vestibulum in enim urna. Cras quis venenatis turpis, non sodales velit. Donec condimentum mi mi, .</a:t>
            </a:r>
            <a:endParaRPr sz="1200">
              <a:solidFill>
                <a:schemeClr val="dk1"/>
              </a:solidFill>
              <a:latin typeface="Lato Light"/>
              <a:ea typeface="Lato Light"/>
              <a:cs typeface="Lato Light"/>
              <a:sym typeface="Lato Light"/>
            </a:endParaRPr>
          </a:p>
        </p:txBody>
      </p:sp>
      <p:sp>
        <p:nvSpPr>
          <p:cNvPr id="9966" name="Google Shape;9966;p208"/>
          <p:cNvSpPr/>
          <p:nvPr/>
        </p:nvSpPr>
        <p:spPr>
          <a:xfrm>
            <a:off x="747617" y="3609058"/>
            <a:ext cx="83779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lt2"/>
                </a:solidFill>
                <a:latin typeface="Arial"/>
                <a:ea typeface="Arial"/>
                <a:cs typeface="Arial"/>
                <a:sym typeface="Arial"/>
              </a:rPr>
              <a:t>02</a:t>
            </a:r>
            <a:endParaRPr sz="4800">
              <a:solidFill>
                <a:schemeClr val="lt2"/>
              </a:solidFill>
              <a:latin typeface="Arial"/>
              <a:ea typeface="Arial"/>
              <a:cs typeface="Arial"/>
              <a:sym typeface="Arial"/>
            </a:endParaRPr>
          </a:p>
        </p:txBody>
      </p:sp>
      <p:sp>
        <p:nvSpPr>
          <p:cNvPr id="9967" name="Google Shape;9967;p208"/>
          <p:cNvSpPr/>
          <p:nvPr/>
        </p:nvSpPr>
        <p:spPr>
          <a:xfrm>
            <a:off x="707093" y="3355349"/>
            <a:ext cx="91884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a:ea typeface="Lato"/>
                <a:cs typeface="Lato"/>
                <a:sym typeface="Lato"/>
              </a:rPr>
              <a:t>Option</a:t>
            </a:r>
            <a:endParaRPr sz="1800" b="1">
              <a:solidFill>
                <a:schemeClr val="lt2"/>
              </a:solidFill>
              <a:latin typeface="Lato"/>
              <a:ea typeface="Lato"/>
              <a:cs typeface="Lato"/>
              <a:sym typeface="Lato"/>
            </a:endParaRPr>
          </a:p>
        </p:txBody>
      </p:sp>
      <p:sp>
        <p:nvSpPr>
          <p:cNvPr id="9968" name="Google Shape;9968;p208"/>
          <p:cNvSpPr/>
          <p:nvPr/>
        </p:nvSpPr>
        <p:spPr>
          <a:xfrm>
            <a:off x="363538" y="4712487"/>
            <a:ext cx="6738302" cy="13225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69" name="Google Shape;9969;p208"/>
          <p:cNvSpPr/>
          <p:nvPr/>
        </p:nvSpPr>
        <p:spPr>
          <a:xfrm>
            <a:off x="409385" y="4749518"/>
            <a:ext cx="6692455" cy="1310204"/>
          </a:xfrm>
          <a:custGeom>
            <a:avLst/>
            <a:gdLst/>
            <a:ahLst/>
            <a:cxnLst/>
            <a:rect l="l" t="t" r="r" b="b"/>
            <a:pathLst>
              <a:path w="2542" h="419" extrusionOk="0">
                <a:moveTo>
                  <a:pt x="2542" y="387"/>
                </a:moveTo>
                <a:cubicBezTo>
                  <a:pt x="2542" y="405"/>
                  <a:pt x="2527" y="419"/>
                  <a:pt x="2510" y="419"/>
                </a:cubicBezTo>
                <a:cubicBezTo>
                  <a:pt x="32" y="419"/>
                  <a:pt x="32" y="419"/>
                  <a:pt x="32" y="419"/>
                </a:cubicBezTo>
                <a:cubicBezTo>
                  <a:pt x="14" y="419"/>
                  <a:pt x="0" y="405"/>
                  <a:pt x="0" y="387"/>
                </a:cubicBezTo>
                <a:cubicBezTo>
                  <a:pt x="0" y="32"/>
                  <a:pt x="0" y="32"/>
                  <a:pt x="0" y="32"/>
                </a:cubicBezTo>
                <a:cubicBezTo>
                  <a:pt x="0" y="14"/>
                  <a:pt x="14" y="0"/>
                  <a:pt x="32" y="0"/>
                </a:cubicBezTo>
                <a:cubicBezTo>
                  <a:pt x="2510" y="0"/>
                  <a:pt x="2510" y="0"/>
                  <a:pt x="2510" y="0"/>
                </a:cubicBezTo>
                <a:cubicBezTo>
                  <a:pt x="2527" y="0"/>
                  <a:pt x="2542" y="14"/>
                  <a:pt x="2542" y="32"/>
                </a:cubicBezTo>
                <a:lnTo>
                  <a:pt x="2542" y="387"/>
                </a:lnTo>
                <a:close/>
              </a:path>
            </a:pathLst>
          </a:custGeom>
          <a:solidFill>
            <a:srgbClr val="D8D8D8">
              <a:alpha val="6470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70" name="Google Shape;9970;p208"/>
          <p:cNvSpPr/>
          <p:nvPr/>
        </p:nvSpPr>
        <p:spPr>
          <a:xfrm>
            <a:off x="409385" y="4749518"/>
            <a:ext cx="1710861" cy="1310204"/>
          </a:xfrm>
          <a:custGeom>
            <a:avLst/>
            <a:gdLst/>
            <a:ahLst/>
            <a:cxnLst/>
            <a:rect l="l" t="t" r="r" b="b"/>
            <a:pathLst>
              <a:path w="901" h="690" extrusionOk="0">
                <a:moveTo>
                  <a:pt x="742" y="690"/>
                </a:moveTo>
                <a:lnTo>
                  <a:pt x="0" y="690"/>
                </a:lnTo>
                <a:lnTo>
                  <a:pt x="0" y="0"/>
                </a:lnTo>
                <a:lnTo>
                  <a:pt x="742" y="0"/>
                </a:lnTo>
                <a:lnTo>
                  <a:pt x="901" y="346"/>
                </a:lnTo>
                <a:lnTo>
                  <a:pt x="742" y="69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71" name="Google Shape;9971;p208"/>
          <p:cNvSpPr/>
          <p:nvPr/>
        </p:nvSpPr>
        <p:spPr>
          <a:xfrm>
            <a:off x="2057584" y="4749518"/>
            <a:ext cx="423444" cy="1310204"/>
          </a:xfrm>
          <a:custGeom>
            <a:avLst/>
            <a:gdLst/>
            <a:ahLst/>
            <a:cxnLst/>
            <a:rect l="l" t="t" r="r" b="b"/>
            <a:pathLst>
              <a:path w="223" h="690" extrusionOk="0">
                <a:moveTo>
                  <a:pt x="64" y="690"/>
                </a:moveTo>
                <a:lnTo>
                  <a:pt x="0" y="690"/>
                </a:lnTo>
                <a:lnTo>
                  <a:pt x="157" y="346"/>
                </a:lnTo>
                <a:lnTo>
                  <a:pt x="0" y="0"/>
                </a:lnTo>
                <a:lnTo>
                  <a:pt x="64" y="0"/>
                </a:lnTo>
                <a:lnTo>
                  <a:pt x="223" y="346"/>
                </a:lnTo>
                <a:lnTo>
                  <a:pt x="64" y="69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9972" name="Google Shape;9972;p208"/>
          <p:cNvSpPr txBox="1"/>
          <p:nvPr/>
        </p:nvSpPr>
        <p:spPr>
          <a:xfrm>
            <a:off x="2540828" y="4790158"/>
            <a:ext cx="4320318"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Lorem ipsum dolor sit amet, consectetur adipiscing elit. Nulla venenatis metus metus, ut congue mi iaculis vel. Vestibulum in enim urna. Cras quis venenatis turpis, non sodales velit. Donec condimentum mi mi, .</a:t>
            </a:r>
            <a:endParaRPr sz="1200">
              <a:solidFill>
                <a:schemeClr val="dk1"/>
              </a:solidFill>
              <a:latin typeface="Lato Light"/>
              <a:ea typeface="Lato Light"/>
              <a:cs typeface="Lato Light"/>
              <a:sym typeface="Lato Light"/>
            </a:endParaRPr>
          </a:p>
        </p:txBody>
      </p:sp>
      <p:sp>
        <p:nvSpPr>
          <p:cNvPr id="9973" name="Google Shape;9973;p208"/>
          <p:cNvSpPr/>
          <p:nvPr/>
        </p:nvSpPr>
        <p:spPr>
          <a:xfrm>
            <a:off x="751977" y="5096251"/>
            <a:ext cx="82907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lt2"/>
                </a:solidFill>
                <a:latin typeface="Arial"/>
                <a:ea typeface="Arial"/>
                <a:cs typeface="Arial"/>
                <a:sym typeface="Arial"/>
              </a:rPr>
              <a:t>03</a:t>
            </a:r>
            <a:endParaRPr sz="4800">
              <a:solidFill>
                <a:schemeClr val="lt2"/>
              </a:solidFill>
              <a:latin typeface="Arial"/>
              <a:ea typeface="Arial"/>
              <a:cs typeface="Arial"/>
              <a:sym typeface="Arial"/>
            </a:endParaRPr>
          </a:p>
        </p:txBody>
      </p:sp>
      <p:sp>
        <p:nvSpPr>
          <p:cNvPr id="9974" name="Google Shape;9974;p208"/>
          <p:cNvSpPr/>
          <p:nvPr/>
        </p:nvSpPr>
        <p:spPr>
          <a:xfrm>
            <a:off x="707093" y="4842542"/>
            <a:ext cx="91884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a:ea typeface="Lato"/>
                <a:cs typeface="Lato"/>
                <a:sym typeface="Lato"/>
              </a:rPr>
              <a:t>Option</a:t>
            </a:r>
            <a:endParaRPr sz="1800" b="1">
              <a:solidFill>
                <a:schemeClr val="lt2"/>
              </a:solidFill>
              <a:latin typeface="Lato"/>
              <a:ea typeface="Lato"/>
              <a:cs typeface="Lato"/>
              <a:sym typeface="Lato"/>
            </a:endParaRPr>
          </a:p>
        </p:txBody>
      </p:sp>
      <p:cxnSp>
        <p:nvCxnSpPr>
          <p:cNvPr id="9975" name="Google Shape;9975;p208"/>
          <p:cNvCxnSpPr/>
          <p:nvPr/>
        </p:nvCxnSpPr>
        <p:spPr>
          <a:xfrm>
            <a:off x="7152640" y="2485161"/>
            <a:ext cx="396240" cy="0"/>
          </a:xfrm>
          <a:prstGeom prst="straightConnector1">
            <a:avLst/>
          </a:prstGeom>
          <a:noFill/>
          <a:ln w="15875" cap="flat" cmpd="sng">
            <a:solidFill>
              <a:srgbClr val="8B8B8B"/>
            </a:solidFill>
            <a:prstDash val="dash"/>
            <a:miter lim="800000"/>
            <a:headEnd type="none" w="sm" len="sm"/>
            <a:tailEnd type="none" w="sm" len="sm"/>
          </a:ln>
        </p:spPr>
      </p:cxnSp>
      <p:cxnSp>
        <p:nvCxnSpPr>
          <p:cNvPr id="9976" name="Google Shape;9976;p208"/>
          <p:cNvCxnSpPr/>
          <p:nvPr/>
        </p:nvCxnSpPr>
        <p:spPr>
          <a:xfrm>
            <a:off x="7152640" y="3978681"/>
            <a:ext cx="396240" cy="0"/>
          </a:xfrm>
          <a:prstGeom prst="straightConnector1">
            <a:avLst/>
          </a:prstGeom>
          <a:noFill/>
          <a:ln w="15875" cap="flat" cmpd="sng">
            <a:solidFill>
              <a:srgbClr val="8B8B8B"/>
            </a:solidFill>
            <a:prstDash val="dash"/>
            <a:miter lim="800000"/>
            <a:headEnd type="none" w="sm" len="sm"/>
            <a:tailEnd type="none" w="sm" len="sm"/>
          </a:ln>
        </p:spPr>
      </p:cxnSp>
      <p:cxnSp>
        <p:nvCxnSpPr>
          <p:cNvPr id="9977" name="Google Shape;9977;p208"/>
          <p:cNvCxnSpPr/>
          <p:nvPr/>
        </p:nvCxnSpPr>
        <p:spPr>
          <a:xfrm>
            <a:off x="7152640" y="5390921"/>
            <a:ext cx="396240" cy="0"/>
          </a:xfrm>
          <a:prstGeom prst="straightConnector1">
            <a:avLst/>
          </a:prstGeom>
          <a:noFill/>
          <a:ln w="15875" cap="flat" cmpd="sng">
            <a:solidFill>
              <a:srgbClr val="8B8B8B"/>
            </a:solidFill>
            <a:prstDash val="dash"/>
            <a:miter lim="800000"/>
            <a:headEnd type="none" w="sm" len="sm"/>
            <a:tailEnd type="none" w="sm" len="sm"/>
          </a:ln>
        </p:spPr>
      </p:cxnSp>
      <p:cxnSp>
        <p:nvCxnSpPr>
          <p:cNvPr id="9978" name="Google Shape;9978;p208"/>
          <p:cNvCxnSpPr/>
          <p:nvPr/>
        </p:nvCxnSpPr>
        <p:spPr>
          <a:xfrm>
            <a:off x="7548880" y="2485161"/>
            <a:ext cx="0" cy="2905760"/>
          </a:xfrm>
          <a:prstGeom prst="straightConnector1">
            <a:avLst/>
          </a:prstGeom>
          <a:noFill/>
          <a:ln w="15875" cap="flat" cmpd="sng">
            <a:solidFill>
              <a:srgbClr val="8B8B8B"/>
            </a:solidFill>
            <a:prstDash val="dash"/>
            <a:miter lim="800000"/>
            <a:headEnd type="none" w="sm" len="sm"/>
            <a:tailEnd type="none" w="sm" len="sm"/>
          </a:ln>
        </p:spPr>
      </p:cxnSp>
      <p:cxnSp>
        <p:nvCxnSpPr>
          <p:cNvPr id="9979" name="Google Shape;9979;p208"/>
          <p:cNvCxnSpPr/>
          <p:nvPr/>
        </p:nvCxnSpPr>
        <p:spPr>
          <a:xfrm>
            <a:off x="7548880" y="3978681"/>
            <a:ext cx="396240" cy="0"/>
          </a:xfrm>
          <a:prstGeom prst="straightConnector1">
            <a:avLst/>
          </a:prstGeom>
          <a:noFill/>
          <a:ln w="15875" cap="flat" cmpd="sng">
            <a:solidFill>
              <a:srgbClr val="8B8B8B"/>
            </a:solidFill>
            <a:prstDash val="dash"/>
            <a:miter lim="800000"/>
            <a:headEnd type="none" w="sm" len="sm"/>
            <a:tailEnd type="oval" w="med" len="med"/>
          </a:ln>
        </p:spPr>
      </p:cxnSp>
      <p:grpSp>
        <p:nvGrpSpPr>
          <p:cNvPr id="9980" name="Google Shape;9980;p208"/>
          <p:cNvGrpSpPr/>
          <p:nvPr/>
        </p:nvGrpSpPr>
        <p:grpSpPr>
          <a:xfrm>
            <a:off x="8121989" y="2954546"/>
            <a:ext cx="2947664" cy="2375778"/>
            <a:chOff x="8401056" y="2954546"/>
            <a:chExt cx="2627315" cy="2375778"/>
          </a:xfrm>
        </p:grpSpPr>
        <p:sp>
          <p:nvSpPr>
            <p:cNvPr id="9981" name="Google Shape;9981;p208"/>
            <p:cNvSpPr txBox="1"/>
            <p:nvPr/>
          </p:nvSpPr>
          <p:spPr>
            <a:xfrm>
              <a:off x="8401056" y="2954546"/>
              <a:ext cx="2627315" cy="3385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Lato"/>
                  <a:ea typeface="Lato"/>
                  <a:cs typeface="Lato"/>
                  <a:sym typeface="Lato"/>
                </a:rPr>
                <a:t>Some Details Goes Here</a:t>
              </a:r>
              <a:endParaRPr/>
            </a:p>
          </p:txBody>
        </p:sp>
        <p:sp>
          <p:nvSpPr>
            <p:cNvPr id="9982" name="Google Shape;9982;p208"/>
            <p:cNvSpPr txBox="1"/>
            <p:nvPr/>
          </p:nvSpPr>
          <p:spPr>
            <a:xfrm>
              <a:off x="8410251" y="3288739"/>
              <a:ext cx="2618112" cy="2041585"/>
            </a:xfrm>
            <a:prstGeom prst="rect">
              <a:avLst/>
            </a:prstGeom>
            <a:noFill/>
            <a:ln>
              <a:noFill/>
            </a:ln>
          </p:spPr>
          <p:txBody>
            <a:bodyPr spcFirstLastPara="1" wrap="square" lIns="91425" tIns="45700" rIns="91425" bIns="45700" anchor="t" anchorCtr="0">
              <a:spAutoFit/>
            </a:bodyPr>
            <a:lstStyle/>
            <a:p>
              <a:pPr marL="0" marR="0" lvl="0" indent="0" algn="just" rtl="0">
                <a:lnSpc>
                  <a:spcPct val="166666"/>
                </a:lnSpc>
                <a:spcBef>
                  <a:spcPts val="0"/>
                </a:spcBef>
                <a:spcAft>
                  <a:spcPts val="0"/>
                </a:spcAft>
                <a:buNone/>
              </a:pPr>
              <a:r>
                <a:rPr lang="en-US" sz="1200">
                  <a:solidFill>
                    <a:schemeClr val="dk1"/>
                  </a:solidFill>
                  <a:latin typeface="Lato Light"/>
                  <a:ea typeface="Lato Light"/>
                  <a:cs typeface="Lato Light"/>
                  <a:sym typeface="Lato Light"/>
                </a:rPr>
                <a:t>Duis aute irure dolor in reprehenderit in voluptate velit esse cillum dolore eu fugiat nulla pariatur. Excepteur sint occaecat cupidatat non provident.</a:t>
              </a:r>
              <a:endParaRPr/>
            </a:p>
            <a:p>
              <a:pPr marL="0" marR="0" lvl="0" indent="0" algn="just" rtl="0">
                <a:lnSpc>
                  <a:spcPct val="166666"/>
                </a:lnSpc>
                <a:spcBef>
                  <a:spcPts val="1202"/>
                </a:spcBef>
                <a:spcAft>
                  <a:spcPts val="0"/>
                </a:spcAft>
                <a:buNone/>
              </a:pPr>
              <a:r>
                <a:rPr lang="en-US" sz="1200">
                  <a:solidFill>
                    <a:schemeClr val="dk1"/>
                  </a:solidFill>
                  <a:latin typeface="Lato Light"/>
                  <a:ea typeface="Lato Light"/>
                  <a:cs typeface="Lato Light"/>
                  <a:sym typeface="Lato Light"/>
                </a:rPr>
                <a:t>Excepteur sint occaecat cupidatat non proident, sunt in culpa qui officia deserunt mollit anim id est laborum.</a:t>
              </a:r>
              <a:endParaRPr sz="1200">
                <a:solidFill>
                  <a:schemeClr val="dk1"/>
                </a:solidFill>
                <a:latin typeface="Lato Light"/>
                <a:ea typeface="Lato Light"/>
                <a:cs typeface="Lato Light"/>
                <a:sym typeface="Lato Light"/>
              </a:endParaRPr>
            </a:p>
          </p:txBody>
        </p:sp>
      </p:grpSp>
      <p:sp>
        <p:nvSpPr>
          <p:cNvPr id="9983" name="Google Shape;9983;p208"/>
          <p:cNvSpPr txBox="1"/>
          <p:nvPr/>
        </p:nvSpPr>
        <p:spPr>
          <a:xfrm>
            <a:off x="8134385" y="2308648"/>
            <a:ext cx="116570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accent1"/>
                </a:solidFill>
                <a:latin typeface="Lato"/>
                <a:ea typeface="Lato"/>
                <a:cs typeface="Lato"/>
                <a:sym typeface="Lato"/>
              </a:rPr>
              <a:t>85%</a:t>
            </a:r>
            <a:endParaRPr/>
          </a:p>
        </p:txBody>
      </p:sp>
      <p:sp>
        <p:nvSpPr>
          <p:cNvPr id="9984" name="Google Shape;9984;p208"/>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956"/>
                                        </p:tgtEl>
                                        <p:attrNameLst>
                                          <p:attrName>style.visibility</p:attrName>
                                        </p:attrNameLst>
                                      </p:cBhvr>
                                      <p:to>
                                        <p:strVal val="visible"/>
                                      </p:to>
                                    </p:set>
                                    <p:anim calcmode="lin" valueType="num">
                                      <p:cBhvr additive="base">
                                        <p:cTn id="7" dur="500"/>
                                        <p:tgtEl>
                                          <p:spTgt spid="995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963"/>
                                        </p:tgtEl>
                                        <p:attrNameLst>
                                          <p:attrName>style.visibility</p:attrName>
                                        </p:attrNameLst>
                                      </p:cBhvr>
                                      <p:to>
                                        <p:strVal val="visible"/>
                                      </p:to>
                                    </p:set>
                                    <p:anim calcmode="lin" valueType="num">
                                      <p:cBhvr additive="base">
                                        <p:cTn id="11" dur="500"/>
                                        <p:tgtEl>
                                          <p:spTgt spid="996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9970"/>
                                        </p:tgtEl>
                                        <p:attrNameLst>
                                          <p:attrName>style.visibility</p:attrName>
                                        </p:attrNameLst>
                                      </p:cBhvr>
                                      <p:to>
                                        <p:strVal val="visible"/>
                                      </p:to>
                                    </p:set>
                                    <p:anim calcmode="lin" valueType="num">
                                      <p:cBhvr additive="base">
                                        <p:cTn id="15" dur="500"/>
                                        <p:tgtEl>
                                          <p:spTgt spid="9970"/>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955"/>
                                        </p:tgtEl>
                                        <p:attrNameLst>
                                          <p:attrName>style.visibility</p:attrName>
                                        </p:attrNameLst>
                                      </p:cBhvr>
                                      <p:to>
                                        <p:strVal val="visible"/>
                                      </p:to>
                                    </p:set>
                                    <p:animEffect transition="in" filter="fade">
                                      <p:cBhvr>
                                        <p:cTn id="19" dur="500"/>
                                        <p:tgtEl>
                                          <p:spTgt spid="9955"/>
                                        </p:tgtEl>
                                      </p:cBhvr>
                                    </p:animEffect>
                                  </p:childTnLst>
                                </p:cTn>
                              </p:par>
                              <p:par>
                                <p:cTn id="20" presetID="10" presetClass="entr" presetSubtype="0" fill="hold" nodeType="withEffect">
                                  <p:stCondLst>
                                    <p:cond delay="0"/>
                                  </p:stCondLst>
                                  <p:childTnLst>
                                    <p:set>
                                      <p:cBhvr>
                                        <p:cTn id="21" dur="1" fill="hold">
                                          <p:stCondLst>
                                            <p:cond delay="0"/>
                                          </p:stCondLst>
                                        </p:cTn>
                                        <p:tgtEl>
                                          <p:spTgt spid="9962"/>
                                        </p:tgtEl>
                                        <p:attrNameLst>
                                          <p:attrName>style.visibility</p:attrName>
                                        </p:attrNameLst>
                                      </p:cBhvr>
                                      <p:to>
                                        <p:strVal val="visible"/>
                                      </p:to>
                                    </p:set>
                                    <p:animEffect transition="in" filter="fade">
                                      <p:cBhvr>
                                        <p:cTn id="22" dur="500"/>
                                        <p:tgtEl>
                                          <p:spTgt spid="9962"/>
                                        </p:tgtEl>
                                      </p:cBhvr>
                                    </p:animEffect>
                                  </p:childTnLst>
                                </p:cTn>
                              </p:par>
                              <p:par>
                                <p:cTn id="23" presetID="10" presetClass="entr" presetSubtype="0" fill="hold" nodeType="withEffect">
                                  <p:stCondLst>
                                    <p:cond delay="0"/>
                                  </p:stCondLst>
                                  <p:childTnLst>
                                    <p:set>
                                      <p:cBhvr>
                                        <p:cTn id="24" dur="1" fill="hold">
                                          <p:stCondLst>
                                            <p:cond delay="0"/>
                                          </p:stCondLst>
                                        </p:cTn>
                                        <p:tgtEl>
                                          <p:spTgt spid="9969"/>
                                        </p:tgtEl>
                                        <p:attrNameLst>
                                          <p:attrName>style.visibility</p:attrName>
                                        </p:attrNameLst>
                                      </p:cBhvr>
                                      <p:to>
                                        <p:strVal val="visible"/>
                                      </p:to>
                                    </p:set>
                                    <p:animEffect transition="in" filter="fade">
                                      <p:cBhvr>
                                        <p:cTn id="25" dur="500"/>
                                        <p:tgtEl>
                                          <p:spTgt spid="9969"/>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9960"/>
                                        </p:tgtEl>
                                        <p:attrNameLst>
                                          <p:attrName>style.visibility</p:attrName>
                                        </p:attrNameLst>
                                      </p:cBhvr>
                                      <p:to>
                                        <p:strVal val="visible"/>
                                      </p:to>
                                    </p:set>
                                    <p:animEffect transition="in" filter="fade">
                                      <p:cBhvr>
                                        <p:cTn id="29" dur="500"/>
                                        <p:tgtEl>
                                          <p:spTgt spid="9960"/>
                                        </p:tgtEl>
                                      </p:cBhvr>
                                    </p:animEffect>
                                  </p:childTnLst>
                                </p:cTn>
                              </p:par>
                              <p:par>
                                <p:cTn id="30" presetID="10" presetClass="entr" presetSubtype="0" fill="hold" nodeType="withEffect">
                                  <p:stCondLst>
                                    <p:cond delay="0"/>
                                  </p:stCondLst>
                                  <p:childTnLst>
                                    <p:set>
                                      <p:cBhvr>
                                        <p:cTn id="31" dur="1" fill="hold">
                                          <p:stCondLst>
                                            <p:cond delay="0"/>
                                          </p:stCondLst>
                                        </p:cTn>
                                        <p:tgtEl>
                                          <p:spTgt spid="9967"/>
                                        </p:tgtEl>
                                        <p:attrNameLst>
                                          <p:attrName>style.visibility</p:attrName>
                                        </p:attrNameLst>
                                      </p:cBhvr>
                                      <p:to>
                                        <p:strVal val="visible"/>
                                      </p:to>
                                    </p:set>
                                    <p:animEffect transition="in" filter="fade">
                                      <p:cBhvr>
                                        <p:cTn id="32" dur="500"/>
                                        <p:tgtEl>
                                          <p:spTgt spid="9967"/>
                                        </p:tgtEl>
                                      </p:cBhvr>
                                    </p:animEffect>
                                  </p:childTnLst>
                                </p:cTn>
                              </p:par>
                              <p:par>
                                <p:cTn id="33" presetID="10" presetClass="entr" presetSubtype="0" fill="hold" nodeType="withEffect">
                                  <p:stCondLst>
                                    <p:cond delay="0"/>
                                  </p:stCondLst>
                                  <p:childTnLst>
                                    <p:set>
                                      <p:cBhvr>
                                        <p:cTn id="34" dur="1" fill="hold">
                                          <p:stCondLst>
                                            <p:cond delay="0"/>
                                          </p:stCondLst>
                                        </p:cTn>
                                        <p:tgtEl>
                                          <p:spTgt spid="9974"/>
                                        </p:tgtEl>
                                        <p:attrNameLst>
                                          <p:attrName>style.visibility</p:attrName>
                                        </p:attrNameLst>
                                      </p:cBhvr>
                                      <p:to>
                                        <p:strVal val="visible"/>
                                      </p:to>
                                    </p:set>
                                    <p:animEffect transition="in" filter="fade">
                                      <p:cBhvr>
                                        <p:cTn id="35" dur="500"/>
                                        <p:tgtEl>
                                          <p:spTgt spid="9974"/>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9959"/>
                                        </p:tgtEl>
                                        <p:attrNameLst>
                                          <p:attrName>style.visibility</p:attrName>
                                        </p:attrNameLst>
                                      </p:cBhvr>
                                      <p:to>
                                        <p:strVal val="visible"/>
                                      </p:to>
                                    </p:set>
                                    <p:animEffect transition="in" filter="fade">
                                      <p:cBhvr>
                                        <p:cTn id="39" dur="500"/>
                                        <p:tgtEl>
                                          <p:spTgt spid="9959"/>
                                        </p:tgtEl>
                                      </p:cBhvr>
                                    </p:animEffect>
                                  </p:childTnLst>
                                </p:cTn>
                              </p:par>
                              <p:par>
                                <p:cTn id="40" presetID="10" presetClass="entr" presetSubtype="0" fill="hold" nodeType="withEffect">
                                  <p:stCondLst>
                                    <p:cond delay="0"/>
                                  </p:stCondLst>
                                  <p:childTnLst>
                                    <p:set>
                                      <p:cBhvr>
                                        <p:cTn id="41" dur="1" fill="hold">
                                          <p:stCondLst>
                                            <p:cond delay="0"/>
                                          </p:stCondLst>
                                        </p:cTn>
                                        <p:tgtEl>
                                          <p:spTgt spid="9966"/>
                                        </p:tgtEl>
                                        <p:attrNameLst>
                                          <p:attrName>style.visibility</p:attrName>
                                        </p:attrNameLst>
                                      </p:cBhvr>
                                      <p:to>
                                        <p:strVal val="visible"/>
                                      </p:to>
                                    </p:set>
                                    <p:animEffect transition="in" filter="fade">
                                      <p:cBhvr>
                                        <p:cTn id="42" dur="500"/>
                                        <p:tgtEl>
                                          <p:spTgt spid="9966"/>
                                        </p:tgtEl>
                                      </p:cBhvr>
                                    </p:animEffect>
                                  </p:childTnLst>
                                </p:cTn>
                              </p:par>
                              <p:par>
                                <p:cTn id="43" presetID="10" presetClass="entr" presetSubtype="0" fill="hold" nodeType="withEffect">
                                  <p:stCondLst>
                                    <p:cond delay="0"/>
                                  </p:stCondLst>
                                  <p:childTnLst>
                                    <p:set>
                                      <p:cBhvr>
                                        <p:cTn id="44" dur="1" fill="hold">
                                          <p:stCondLst>
                                            <p:cond delay="0"/>
                                          </p:stCondLst>
                                        </p:cTn>
                                        <p:tgtEl>
                                          <p:spTgt spid="9973"/>
                                        </p:tgtEl>
                                        <p:attrNameLst>
                                          <p:attrName>style.visibility</p:attrName>
                                        </p:attrNameLst>
                                      </p:cBhvr>
                                      <p:to>
                                        <p:strVal val="visible"/>
                                      </p:to>
                                    </p:set>
                                    <p:animEffect transition="in" filter="fade">
                                      <p:cBhvr>
                                        <p:cTn id="45" dur="500"/>
                                        <p:tgtEl>
                                          <p:spTgt spid="9973"/>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9957"/>
                                        </p:tgtEl>
                                        <p:attrNameLst>
                                          <p:attrName>style.visibility</p:attrName>
                                        </p:attrNameLst>
                                      </p:cBhvr>
                                      <p:to>
                                        <p:strVal val="visible"/>
                                      </p:to>
                                    </p:set>
                                    <p:animEffect transition="in" filter="fade">
                                      <p:cBhvr>
                                        <p:cTn id="49" dur="500"/>
                                        <p:tgtEl>
                                          <p:spTgt spid="9957"/>
                                        </p:tgtEl>
                                      </p:cBhvr>
                                    </p:animEffect>
                                  </p:childTnLst>
                                </p:cTn>
                              </p:par>
                              <p:par>
                                <p:cTn id="50" presetID="10" presetClass="entr" presetSubtype="0" fill="hold" nodeType="withEffect">
                                  <p:stCondLst>
                                    <p:cond delay="0"/>
                                  </p:stCondLst>
                                  <p:childTnLst>
                                    <p:set>
                                      <p:cBhvr>
                                        <p:cTn id="51" dur="1" fill="hold">
                                          <p:stCondLst>
                                            <p:cond delay="0"/>
                                          </p:stCondLst>
                                        </p:cTn>
                                        <p:tgtEl>
                                          <p:spTgt spid="9964"/>
                                        </p:tgtEl>
                                        <p:attrNameLst>
                                          <p:attrName>style.visibility</p:attrName>
                                        </p:attrNameLst>
                                      </p:cBhvr>
                                      <p:to>
                                        <p:strVal val="visible"/>
                                      </p:to>
                                    </p:set>
                                    <p:animEffect transition="in" filter="fade">
                                      <p:cBhvr>
                                        <p:cTn id="52" dur="500"/>
                                        <p:tgtEl>
                                          <p:spTgt spid="9964"/>
                                        </p:tgtEl>
                                      </p:cBhvr>
                                    </p:animEffect>
                                  </p:childTnLst>
                                </p:cTn>
                              </p:par>
                              <p:par>
                                <p:cTn id="53" presetID="10" presetClass="entr" presetSubtype="0" fill="hold" nodeType="withEffect">
                                  <p:stCondLst>
                                    <p:cond delay="0"/>
                                  </p:stCondLst>
                                  <p:childTnLst>
                                    <p:set>
                                      <p:cBhvr>
                                        <p:cTn id="54" dur="1" fill="hold">
                                          <p:stCondLst>
                                            <p:cond delay="0"/>
                                          </p:stCondLst>
                                        </p:cTn>
                                        <p:tgtEl>
                                          <p:spTgt spid="9971"/>
                                        </p:tgtEl>
                                        <p:attrNameLst>
                                          <p:attrName>style.visibility</p:attrName>
                                        </p:attrNameLst>
                                      </p:cBhvr>
                                      <p:to>
                                        <p:strVal val="visible"/>
                                      </p:to>
                                    </p:set>
                                    <p:animEffect transition="in" filter="fade">
                                      <p:cBhvr>
                                        <p:cTn id="55" dur="500"/>
                                        <p:tgtEl>
                                          <p:spTgt spid="9971"/>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9958"/>
                                        </p:tgtEl>
                                        <p:attrNameLst>
                                          <p:attrName>style.visibility</p:attrName>
                                        </p:attrNameLst>
                                      </p:cBhvr>
                                      <p:to>
                                        <p:strVal val="visible"/>
                                      </p:to>
                                    </p:set>
                                    <p:animEffect transition="in" filter="fade">
                                      <p:cBhvr>
                                        <p:cTn id="59" dur="500"/>
                                        <p:tgtEl>
                                          <p:spTgt spid="9958"/>
                                        </p:tgtEl>
                                      </p:cBhvr>
                                    </p:animEffect>
                                  </p:childTnLst>
                                </p:cTn>
                              </p:par>
                              <p:par>
                                <p:cTn id="60" presetID="10" presetClass="entr" presetSubtype="0" fill="hold" nodeType="withEffect">
                                  <p:stCondLst>
                                    <p:cond delay="0"/>
                                  </p:stCondLst>
                                  <p:childTnLst>
                                    <p:set>
                                      <p:cBhvr>
                                        <p:cTn id="61" dur="1" fill="hold">
                                          <p:stCondLst>
                                            <p:cond delay="0"/>
                                          </p:stCondLst>
                                        </p:cTn>
                                        <p:tgtEl>
                                          <p:spTgt spid="9965"/>
                                        </p:tgtEl>
                                        <p:attrNameLst>
                                          <p:attrName>style.visibility</p:attrName>
                                        </p:attrNameLst>
                                      </p:cBhvr>
                                      <p:to>
                                        <p:strVal val="visible"/>
                                      </p:to>
                                    </p:set>
                                    <p:animEffect transition="in" filter="fade">
                                      <p:cBhvr>
                                        <p:cTn id="62" dur="500"/>
                                        <p:tgtEl>
                                          <p:spTgt spid="9965"/>
                                        </p:tgtEl>
                                      </p:cBhvr>
                                    </p:animEffect>
                                  </p:childTnLst>
                                </p:cTn>
                              </p:par>
                              <p:par>
                                <p:cTn id="63" presetID="10" presetClass="entr" presetSubtype="0" fill="hold" nodeType="withEffect">
                                  <p:stCondLst>
                                    <p:cond delay="0"/>
                                  </p:stCondLst>
                                  <p:childTnLst>
                                    <p:set>
                                      <p:cBhvr>
                                        <p:cTn id="64" dur="1" fill="hold">
                                          <p:stCondLst>
                                            <p:cond delay="0"/>
                                          </p:stCondLst>
                                        </p:cTn>
                                        <p:tgtEl>
                                          <p:spTgt spid="9972"/>
                                        </p:tgtEl>
                                        <p:attrNameLst>
                                          <p:attrName>style.visibility</p:attrName>
                                        </p:attrNameLst>
                                      </p:cBhvr>
                                      <p:to>
                                        <p:strVal val="visible"/>
                                      </p:to>
                                    </p:set>
                                    <p:animEffect transition="in" filter="fade">
                                      <p:cBhvr>
                                        <p:cTn id="65" dur="500"/>
                                        <p:tgtEl>
                                          <p:spTgt spid="9972"/>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9975"/>
                                        </p:tgtEl>
                                        <p:attrNameLst>
                                          <p:attrName>style.visibility</p:attrName>
                                        </p:attrNameLst>
                                      </p:cBhvr>
                                      <p:to>
                                        <p:strVal val="visible"/>
                                      </p:to>
                                    </p:set>
                                    <p:animEffect transition="in" filter="fade">
                                      <p:cBhvr>
                                        <p:cTn id="69" dur="500"/>
                                        <p:tgtEl>
                                          <p:spTgt spid="9975"/>
                                        </p:tgtEl>
                                      </p:cBhvr>
                                    </p:animEffect>
                                  </p:childTnLst>
                                </p:cTn>
                              </p:par>
                              <p:par>
                                <p:cTn id="70" presetID="10" presetClass="entr" presetSubtype="0" fill="hold" nodeType="withEffect">
                                  <p:stCondLst>
                                    <p:cond delay="0"/>
                                  </p:stCondLst>
                                  <p:childTnLst>
                                    <p:set>
                                      <p:cBhvr>
                                        <p:cTn id="71" dur="1" fill="hold">
                                          <p:stCondLst>
                                            <p:cond delay="0"/>
                                          </p:stCondLst>
                                        </p:cTn>
                                        <p:tgtEl>
                                          <p:spTgt spid="9976"/>
                                        </p:tgtEl>
                                        <p:attrNameLst>
                                          <p:attrName>style.visibility</p:attrName>
                                        </p:attrNameLst>
                                      </p:cBhvr>
                                      <p:to>
                                        <p:strVal val="visible"/>
                                      </p:to>
                                    </p:set>
                                    <p:animEffect transition="in" filter="fade">
                                      <p:cBhvr>
                                        <p:cTn id="72" dur="500"/>
                                        <p:tgtEl>
                                          <p:spTgt spid="9976"/>
                                        </p:tgtEl>
                                      </p:cBhvr>
                                    </p:animEffect>
                                  </p:childTnLst>
                                </p:cTn>
                              </p:par>
                              <p:par>
                                <p:cTn id="73" presetID="10" presetClass="entr" presetSubtype="0" fill="hold" nodeType="withEffect">
                                  <p:stCondLst>
                                    <p:cond delay="0"/>
                                  </p:stCondLst>
                                  <p:childTnLst>
                                    <p:set>
                                      <p:cBhvr>
                                        <p:cTn id="74" dur="1" fill="hold">
                                          <p:stCondLst>
                                            <p:cond delay="0"/>
                                          </p:stCondLst>
                                        </p:cTn>
                                        <p:tgtEl>
                                          <p:spTgt spid="9977"/>
                                        </p:tgtEl>
                                        <p:attrNameLst>
                                          <p:attrName>style.visibility</p:attrName>
                                        </p:attrNameLst>
                                      </p:cBhvr>
                                      <p:to>
                                        <p:strVal val="visible"/>
                                      </p:to>
                                    </p:set>
                                    <p:animEffect transition="in" filter="fade">
                                      <p:cBhvr>
                                        <p:cTn id="75" dur="500"/>
                                        <p:tgtEl>
                                          <p:spTgt spid="9977"/>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9978"/>
                                        </p:tgtEl>
                                        <p:attrNameLst>
                                          <p:attrName>style.visibility</p:attrName>
                                        </p:attrNameLst>
                                      </p:cBhvr>
                                      <p:to>
                                        <p:strVal val="visible"/>
                                      </p:to>
                                    </p:set>
                                    <p:animEffect transition="in" filter="fade">
                                      <p:cBhvr>
                                        <p:cTn id="79" dur="500"/>
                                        <p:tgtEl>
                                          <p:spTgt spid="9978"/>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9979"/>
                                        </p:tgtEl>
                                        <p:attrNameLst>
                                          <p:attrName>style.visibility</p:attrName>
                                        </p:attrNameLst>
                                      </p:cBhvr>
                                      <p:to>
                                        <p:strVal val="visible"/>
                                      </p:to>
                                    </p:set>
                                    <p:animEffect transition="in" filter="fade">
                                      <p:cBhvr>
                                        <p:cTn id="83" dur="500"/>
                                        <p:tgtEl>
                                          <p:spTgt spid="9979"/>
                                        </p:tgtEl>
                                      </p:cBhvr>
                                    </p:animEffect>
                                  </p:childTnLst>
                                </p:cTn>
                              </p:par>
                            </p:childTnLst>
                          </p:cTn>
                        </p:par>
                        <p:par>
                          <p:cTn id="84" fill="hold">
                            <p:stCondLst>
                              <p:cond delay="5500"/>
                            </p:stCondLst>
                            <p:childTnLst>
                              <p:par>
                                <p:cTn id="85" presetID="2" presetClass="entr" presetSubtype="2" fill="hold" nodeType="afterEffect">
                                  <p:stCondLst>
                                    <p:cond delay="0"/>
                                  </p:stCondLst>
                                  <p:childTnLst>
                                    <p:set>
                                      <p:cBhvr>
                                        <p:cTn id="86" dur="1" fill="hold">
                                          <p:stCondLst>
                                            <p:cond delay="0"/>
                                          </p:stCondLst>
                                        </p:cTn>
                                        <p:tgtEl>
                                          <p:spTgt spid="9983"/>
                                        </p:tgtEl>
                                        <p:attrNameLst>
                                          <p:attrName>style.visibility</p:attrName>
                                        </p:attrNameLst>
                                      </p:cBhvr>
                                      <p:to>
                                        <p:strVal val="visible"/>
                                      </p:to>
                                    </p:set>
                                    <p:anim calcmode="lin" valueType="num">
                                      <p:cBhvr additive="base">
                                        <p:cTn id="87" dur="500"/>
                                        <p:tgtEl>
                                          <p:spTgt spid="9983"/>
                                        </p:tgtEl>
                                        <p:attrNameLst>
                                          <p:attrName>ppt_x</p:attrName>
                                        </p:attrNameLst>
                                      </p:cBhvr>
                                      <p:tavLst>
                                        <p:tav tm="0">
                                          <p:val>
                                            <p:strVal val="#ppt_x+1"/>
                                          </p:val>
                                        </p:tav>
                                        <p:tav tm="100000">
                                          <p:val>
                                            <p:strVal val="#ppt_x"/>
                                          </p:val>
                                        </p:tav>
                                      </p:tavLst>
                                    </p:anim>
                                  </p:childTnLst>
                                </p:cTn>
                              </p:par>
                            </p:childTnLst>
                          </p:cTn>
                        </p:par>
                        <p:par>
                          <p:cTn id="88" fill="hold">
                            <p:stCondLst>
                              <p:cond delay="6000"/>
                            </p:stCondLst>
                            <p:childTnLst>
                              <p:par>
                                <p:cTn id="89" presetID="2" presetClass="entr" presetSubtype="2" fill="hold" nodeType="afterEffect">
                                  <p:stCondLst>
                                    <p:cond delay="0"/>
                                  </p:stCondLst>
                                  <p:childTnLst>
                                    <p:set>
                                      <p:cBhvr>
                                        <p:cTn id="90" dur="1" fill="hold">
                                          <p:stCondLst>
                                            <p:cond delay="0"/>
                                          </p:stCondLst>
                                        </p:cTn>
                                        <p:tgtEl>
                                          <p:spTgt spid="9980"/>
                                        </p:tgtEl>
                                        <p:attrNameLst>
                                          <p:attrName>style.visibility</p:attrName>
                                        </p:attrNameLst>
                                      </p:cBhvr>
                                      <p:to>
                                        <p:strVal val="visible"/>
                                      </p:to>
                                    </p:set>
                                    <p:anim calcmode="lin" valueType="num">
                                      <p:cBhvr additive="base">
                                        <p:cTn id="91" dur="500"/>
                                        <p:tgtEl>
                                          <p:spTgt spid="998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26"/>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Puzzle Diagram</a:t>
            </a:r>
            <a:endParaRPr/>
          </a:p>
        </p:txBody>
      </p:sp>
      <p:sp>
        <p:nvSpPr>
          <p:cNvPr id="1883" name="Google Shape;1883;p26"/>
          <p:cNvSpPr/>
          <p:nvPr/>
        </p:nvSpPr>
        <p:spPr>
          <a:xfrm>
            <a:off x="7510641" y="3950895"/>
            <a:ext cx="2993" cy="0"/>
          </a:xfrm>
          <a:custGeom>
            <a:avLst/>
            <a:gdLst/>
            <a:ahLst/>
            <a:cxnLst/>
            <a:rect l="l" t="t" r="r" b="b"/>
            <a:pathLst>
              <a:path w="1" h="120000" extrusionOk="0">
                <a:moveTo>
                  <a:pt x="0" y="0"/>
                </a:moveTo>
                <a:cubicBezTo>
                  <a:pt x="0" y="0"/>
                  <a:pt x="1" y="0"/>
                  <a:pt x="1" y="0"/>
                </a:cubicBezTo>
                <a:cubicBezTo>
                  <a:pt x="1" y="0"/>
                  <a:pt x="0" y="0"/>
                  <a:pt x="0" y="0"/>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84" name="Google Shape;1884;p26"/>
          <p:cNvSpPr/>
          <p:nvPr/>
        </p:nvSpPr>
        <p:spPr>
          <a:xfrm>
            <a:off x="7714173" y="3950895"/>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85" name="Google Shape;1885;p26"/>
          <p:cNvSpPr/>
          <p:nvPr/>
        </p:nvSpPr>
        <p:spPr>
          <a:xfrm>
            <a:off x="7518123" y="3962867"/>
            <a:ext cx="1497" cy="1497"/>
          </a:xfrm>
          <a:prstGeom prst="rect">
            <a:avLst/>
          </a:pr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86" name="Google Shape;1886;p26"/>
          <p:cNvSpPr/>
          <p:nvPr/>
        </p:nvSpPr>
        <p:spPr>
          <a:xfrm>
            <a:off x="7525607" y="4015247"/>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349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87" name="Google Shape;1887;p26"/>
          <p:cNvSpPr/>
          <p:nvPr/>
        </p:nvSpPr>
        <p:spPr>
          <a:xfrm>
            <a:off x="7714173" y="4093069"/>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349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88" name="Google Shape;1888;p26"/>
          <p:cNvSpPr/>
          <p:nvPr/>
        </p:nvSpPr>
        <p:spPr>
          <a:xfrm>
            <a:off x="7518123" y="396286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349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89" name="Google Shape;1889;p26"/>
          <p:cNvSpPr/>
          <p:nvPr/>
        </p:nvSpPr>
        <p:spPr>
          <a:xfrm>
            <a:off x="7518123" y="4072117"/>
            <a:ext cx="4490" cy="0"/>
          </a:xfrm>
          <a:custGeom>
            <a:avLst/>
            <a:gdLst/>
            <a:ahLst/>
            <a:cxnLst/>
            <a:rect l="l" t="t" r="r" b="b"/>
            <a:pathLst>
              <a:path w="1" h="120000" extrusionOk="0">
                <a:moveTo>
                  <a:pt x="0" y="0"/>
                </a:moveTo>
                <a:cubicBezTo>
                  <a:pt x="1" y="0"/>
                  <a:pt x="1" y="0"/>
                  <a:pt x="1" y="0"/>
                </a:cubicBezTo>
                <a:cubicBezTo>
                  <a:pt x="1" y="0"/>
                  <a:pt x="1" y="0"/>
                  <a:pt x="0" y="0"/>
                </a:cubicBezTo>
                <a:close/>
              </a:path>
            </a:pathLst>
          </a:custGeom>
          <a:solidFill>
            <a:srgbClr val="349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90" name="Google Shape;1890;p26"/>
          <p:cNvSpPr/>
          <p:nvPr/>
        </p:nvSpPr>
        <p:spPr>
          <a:xfrm>
            <a:off x="7513634" y="4088578"/>
            <a:ext cx="0" cy="4490"/>
          </a:xfrm>
          <a:custGeom>
            <a:avLst/>
            <a:gdLst/>
            <a:ahLst/>
            <a:cxnLst/>
            <a:rect l="l" t="t" r="r" b="b"/>
            <a:pathLst>
              <a:path w="120000" h="1" extrusionOk="0">
                <a:moveTo>
                  <a:pt x="0" y="1"/>
                </a:moveTo>
                <a:cubicBezTo>
                  <a:pt x="0" y="1"/>
                  <a:pt x="0" y="1"/>
                  <a:pt x="0" y="0"/>
                </a:cubicBezTo>
                <a:cubicBezTo>
                  <a:pt x="0" y="1"/>
                  <a:pt x="0" y="1"/>
                  <a:pt x="0" y="1"/>
                </a:cubicBezTo>
                <a:close/>
              </a:path>
            </a:pathLst>
          </a:custGeom>
          <a:solidFill>
            <a:srgbClr val="349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91" name="Google Shape;1891;p26"/>
          <p:cNvSpPr/>
          <p:nvPr/>
        </p:nvSpPr>
        <p:spPr>
          <a:xfrm>
            <a:off x="7705194" y="4072117"/>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349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92" name="Google Shape;1892;p26"/>
          <p:cNvSpPr/>
          <p:nvPr/>
        </p:nvSpPr>
        <p:spPr>
          <a:xfrm>
            <a:off x="7525607" y="4036199"/>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3497D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93" name="Google Shape;1893;p26"/>
          <p:cNvSpPr/>
          <p:nvPr/>
        </p:nvSpPr>
        <p:spPr>
          <a:xfrm>
            <a:off x="5624974" y="3962867"/>
            <a:ext cx="2472319" cy="1909612"/>
          </a:xfrm>
          <a:custGeom>
            <a:avLst/>
            <a:gdLst/>
            <a:ahLst/>
            <a:cxnLst/>
            <a:rect l="l" t="t" r="r" b="b"/>
            <a:pathLst>
              <a:path w="606" h="468" extrusionOk="0">
                <a:moveTo>
                  <a:pt x="552" y="0"/>
                </a:moveTo>
                <a:cubicBezTo>
                  <a:pt x="547" y="1"/>
                  <a:pt x="541" y="3"/>
                  <a:pt x="538" y="8"/>
                </a:cubicBezTo>
                <a:cubicBezTo>
                  <a:pt x="535" y="13"/>
                  <a:pt x="536" y="20"/>
                  <a:pt x="539" y="24"/>
                </a:cubicBezTo>
                <a:cubicBezTo>
                  <a:pt x="540" y="27"/>
                  <a:pt x="555" y="56"/>
                  <a:pt x="555" y="72"/>
                </a:cubicBezTo>
                <a:cubicBezTo>
                  <a:pt x="555" y="105"/>
                  <a:pt x="524" y="131"/>
                  <a:pt x="487" y="131"/>
                </a:cubicBezTo>
                <a:cubicBezTo>
                  <a:pt x="450" y="131"/>
                  <a:pt x="420" y="105"/>
                  <a:pt x="420" y="72"/>
                </a:cubicBezTo>
                <a:cubicBezTo>
                  <a:pt x="420" y="56"/>
                  <a:pt x="435" y="27"/>
                  <a:pt x="436" y="24"/>
                </a:cubicBezTo>
                <a:cubicBezTo>
                  <a:pt x="438" y="20"/>
                  <a:pt x="440" y="13"/>
                  <a:pt x="437" y="8"/>
                </a:cubicBezTo>
                <a:cubicBezTo>
                  <a:pt x="434" y="3"/>
                  <a:pt x="427" y="1"/>
                  <a:pt x="422" y="0"/>
                </a:cubicBezTo>
                <a:cubicBezTo>
                  <a:pt x="374" y="0"/>
                  <a:pt x="374" y="0"/>
                  <a:pt x="374" y="0"/>
                </a:cubicBezTo>
                <a:cubicBezTo>
                  <a:pt x="367" y="127"/>
                  <a:pt x="265" y="229"/>
                  <a:pt x="138" y="236"/>
                </a:cubicBezTo>
                <a:cubicBezTo>
                  <a:pt x="138" y="287"/>
                  <a:pt x="138" y="287"/>
                  <a:pt x="138" y="287"/>
                </a:cubicBezTo>
                <a:cubicBezTo>
                  <a:pt x="136" y="299"/>
                  <a:pt x="132" y="310"/>
                  <a:pt x="124" y="317"/>
                </a:cubicBezTo>
                <a:cubicBezTo>
                  <a:pt x="122" y="320"/>
                  <a:pt x="119" y="322"/>
                  <a:pt x="116" y="324"/>
                </a:cubicBezTo>
                <a:cubicBezTo>
                  <a:pt x="114" y="325"/>
                  <a:pt x="112" y="326"/>
                  <a:pt x="110" y="327"/>
                </a:cubicBezTo>
                <a:cubicBezTo>
                  <a:pt x="99" y="331"/>
                  <a:pt x="85" y="331"/>
                  <a:pt x="72" y="324"/>
                </a:cubicBezTo>
                <a:cubicBezTo>
                  <a:pt x="59" y="317"/>
                  <a:pt x="40" y="310"/>
                  <a:pt x="34" y="310"/>
                </a:cubicBezTo>
                <a:cubicBezTo>
                  <a:pt x="15" y="310"/>
                  <a:pt x="0" y="329"/>
                  <a:pt x="0" y="352"/>
                </a:cubicBezTo>
                <a:cubicBezTo>
                  <a:pt x="0" y="376"/>
                  <a:pt x="15" y="395"/>
                  <a:pt x="34" y="395"/>
                </a:cubicBezTo>
                <a:cubicBezTo>
                  <a:pt x="40" y="395"/>
                  <a:pt x="59" y="388"/>
                  <a:pt x="72" y="381"/>
                </a:cubicBezTo>
                <a:cubicBezTo>
                  <a:pt x="85" y="374"/>
                  <a:pt x="99" y="374"/>
                  <a:pt x="110" y="378"/>
                </a:cubicBezTo>
                <a:cubicBezTo>
                  <a:pt x="112" y="379"/>
                  <a:pt x="114" y="380"/>
                  <a:pt x="116" y="381"/>
                </a:cubicBezTo>
                <a:cubicBezTo>
                  <a:pt x="119" y="383"/>
                  <a:pt x="122" y="385"/>
                  <a:pt x="124" y="388"/>
                </a:cubicBezTo>
                <a:cubicBezTo>
                  <a:pt x="131" y="395"/>
                  <a:pt x="136" y="405"/>
                  <a:pt x="138" y="417"/>
                </a:cubicBezTo>
                <a:cubicBezTo>
                  <a:pt x="138" y="418"/>
                  <a:pt x="138" y="418"/>
                  <a:pt x="138" y="418"/>
                </a:cubicBezTo>
                <a:cubicBezTo>
                  <a:pt x="138" y="424"/>
                  <a:pt x="138" y="424"/>
                  <a:pt x="138" y="424"/>
                </a:cubicBezTo>
                <a:cubicBezTo>
                  <a:pt x="138" y="425"/>
                  <a:pt x="138" y="425"/>
                  <a:pt x="138" y="425"/>
                </a:cubicBezTo>
                <a:cubicBezTo>
                  <a:pt x="138" y="428"/>
                  <a:pt x="138" y="428"/>
                  <a:pt x="138" y="428"/>
                </a:cubicBezTo>
                <a:cubicBezTo>
                  <a:pt x="138" y="468"/>
                  <a:pt x="138" y="468"/>
                  <a:pt x="138" y="468"/>
                </a:cubicBezTo>
                <a:cubicBezTo>
                  <a:pt x="393" y="461"/>
                  <a:pt x="599" y="255"/>
                  <a:pt x="606" y="0"/>
                </a:cubicBezTo>
                <a:lnTo>
                  <a:pt x="552"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94" name="Google Shape;1894;p26"/>
          <p:cNvSpPr/>
          <p:nvPr/>
        </p:nvSpPr>
        <p:spPr>
          <a:xfrm>
            <a:off x="7506151" y="3937426"/>
            <a:ext cx="4490" cy="13470"/>
          </a:xfrm>
          <a:custGeom>
            <a:avLst/>
            <a:gdLst/>
            <a:ahLst/>
            <a:cxnLst/>
            <a:rect l="l" t="t" r="r" b="b"/>
            <a:pathLst>
              <a:path w="1" h="3" extrusionOk="0">
                <a:moveTo>
                  <a:pt x="0" y="0"/>
                </a:moveTo>
                <a:cubicBezTo>
                  <a:pt x="0" y="1"/>
                  <a:pt x="1" y="2"/>
                  <a:pt x="1" y="3"/>
                </a:cubicBezTo>
                <a:cubicBezTo>
                  <a:pt x="1" y="2"/>
                  <a:pt x="0" y="1"/>
                  <a:pt x="0" y="0"/>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95" name="Google Shape;1895;p26"/>
          <p:cNvSpPr/>
          <p:nvPr/>
        </p:nvSpPr>
        <p:spPr>
          <a:xfrm>
            <a:off x="7709683" y="3950895"/>
            <a:ext cx="4490" cy="11972"/>
          </a:xfrm>
          <a:custGeom>
            <a:avLst/>
            <a:gdLst/>
            <a:ahLst/>
            <a:cxnLst/>
            <a:rect l="l" t="t" r="r" b="b"/>
            <a:pathLst>
              <a:path w="1" h="3" extrusionOk="0">
                <a:moveTo>
                  <a:pt x="1" y="0"/>
                </a:moveTo>
                <a:cubicBezTo>
                  <a:pt x="1" y="1"/>
                  <a:pt x="0" y="2"/>
                  <a:pt x="0" y="3"/>
                </a:cubicBezTo>
                <a:cubicBezTo>
                  <a:pt x="0" y="3"/>
                  <a:pt x="0" y="3"/>
                  <a:pt x="0" y="3"/>
                </a:cubicBezTo>
                <a:cubicBezTo>
                  <a:pt x="0" y="2"/>
                  <a:pt x="1" y="1"/>
                  <a:pt x="1" y="0"/>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96" name="Google Shape;1896;p26"/>
          <p:cNvSpPr/>
          <p:nvPr/>
        </p:nvSpPr>
        <p:spPr>
          <a:xfrm>
            <a:off x="7714173" y="3937426"/>
            <a:ext cx="7483" cy="13470"/>
          </a:xfrm>
          <a:custGeom>
            <a:avLst/>
            <a:gdLst/>
            <a:ahLst/>
            <a:cxnLst/>
            <a:rect l="l" t="t" r="r" b="b"/>
            <a:pathLst>
              <a:path w="2" h="3" extrusionOk="0">
                <a:moveTo>
                  <a:pt x="0" y="3"/>
                </a:moveTo>
                <a:cubicBezTo>
                  <a:pt x="1" y="2"/>
                  <a:pt x="1" y="1"/>
                  <a:pt x="2" y="0"/>
                </a:cubicBezTo>
                <a:cubicBezTo>
                  <a:pt x="1" y="1"/>
                  <a:pt x="1" y="2"/>
                  <a:pt x="0" y="3"/>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97" name="Google Shape;1897;p26"/>
          <p:cNvSpPr/>
          <p:nvPr/>
        </p:nvSpPr>
        <p:spPr>
          <a:xfrm>
            <a:off x="7513634" y="3950895"/>
            <a:ext cx="4490" cy="11972"/>
          </a:xfrm>
          <a:custGeom>
            <a:avLst/>
            <a:gdLst/>
            <a:ahLst/>
            <a:cxnLst/>
            <a:rect l="l" t="t" r="r" b="b"/>
            <a:pathLst>
              <a:path w="1" h="3" extrusionOk="0">
                <a:moveTo>
                  <a:pt x="0" y="0"/>
                </a:moveTo>
                <a:cubicBezTo>
                  <a:pt x="0" y="1"/>
                  <a:pt x="0" y="2"/>
                  <a:pt x="1" y="3"/>
                </a:cubicBezTo>
                <a:cubicBezTo>
                  <a:pt x="0" y="2"/>
                  <a:pt x="0" y="1"/>
                  <a:pt x="0" y="0"/>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98" name="Google Shape;1898;p26"/>
          <p:cNvSpPr/>
          <p:nvPr/>
        </p:nvSpPr>
        <p:spPr>
          <a:xfrm>
            <a:off x="7525607" y="4015247"/>
            <a:ext cx="0" cy="20952"/>
          </a:xfrm>
          <a:custGeom>
            <a:avLst/>
            <a:gdLst/>
            <a:ahLst/>
            <a:cxnLst/>
            <a:rect l="l" t="t" r="r" b="b"/>
            <a:pathLst>
              <a:path w="120000" h="5" extrusionOk="0">
                <a:moveTo>
                  <a:pt x="0" y="0"/>
                </a:moveTo>
                <a:cubicBezTo>
                  <a:pt x="0" y="2"/>
                  <a:pt x="0" y="3"/>
                  <a:pt x="0" y="5"/>
                </a:cubicBezTo>
                <a:cubicBezTo>
                  <a:pt x="0" y="3"/>
                  <a:pt x="0" y="2"/>
                  <a:pt x="0" y="0"/>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99" name="Google Shape;1899;p26"/>
          <p:cNvSpPr/>
          <p:nvPr/>
        </p:nvSpPr>
        <p:spPr>
          <a:xfrm>
            <a:off x="7518123" y="3962867"/>
            <a:ext cx="7483" cy="52380"/>
          </a:xfrm>
          <a:custGeom>
            <a:avLst/>
            <a:gdLst/>
            <a:ahLst/>
            <a:cxnLst/>
            <a:rect l="l" t="t" r="r" b="b"/>
            <a:pathLst>
              <a:path w="2" h="13" extrusionOk="0">
                <a:moveTo>
                  <a:pt x="2" y="13"/>
                </a:moveTo>
                <a:cubicBezTo>
                  <a:pt x="2" y="9"/>
                  <a:pt x="1" y="4"/>
                  <a:pt x="0" y="0"/>
                </a:cubicBezTo>
                <a:cubicBezTo>
                  <a:pt x="1" y="4"/>
                  <a:pt x="2" y="9"/>
                  <a:pt x="2" y="13"/>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900" name="Google Shape;1900;p26"/>
          <p:cNvSpPr/>
          <p:nvPr/>
        </p:nvSpPr>
        <p:spPr>
          <a:xfrm>
            <a:off x="6187681" y="1938021"/>
            <a:ext cx="1909612" cy="2448374"/>
          </a:xfrm>
          <a:custGeom>
            <a:avLst/>
            <a:gdLst/>
            <a:ahLst/>
            <a:cxnLst/>
            <a:rect l="l" t="t" r="r" b="b"/>
            <a:pathLst>
              <a:path w="468" h="600" extrusionOk="0">
                <a:moveTo>
                  <a:pt x="0" y="0"/>
                </a:moveTo>
                <a:cubicBezTo>
                  <a:pt x="0" y="55"/>
                  <a:pt x="0" y="55"/>
                  <a:pt x="0" y="55"/>
                </a:cubicBezTo>
                <a:cubicBezTo>
                  <a:pt x="1" y="60"/>
                  <a:pt x="3" y="67"/>
                  <a:pt x="9" y="70"/>
                </a:cubicBezTo>
                <a:cubicBezTo>
                  <a:pt x="13" y="73"/>
                  <a:pt x="19" y="72"/>
                  <a:pt x="26" y="69"/>
                </a:cubicBezTo>
                <a:cubicBezTo>
                  <a:pt x="29" y="67"/>
                  <a:pt x="60" y="52"/>
                  <a:pt x="77" y="52"/>
                </a:cubicBezTo>
                <a:cubicBezTo>
                  <a:pt x="111" y="52"/>
                  <a:pt x="138" y="84"/>
                  <a:pt x="138" y="122"/>
                </a:cubicBezTo>
                <a:cubicBezTo>
                  <a:pt x="138" y="161"/>
                  <a:pt x="111" y="192"/>
                  <a:pt x="77" y="192"/>
                </a:cubicBezTo>
                <a:cubicBezTo>
                  <a:pt x="60" y="192"/>
                  <a:pt x="29" y="177"/>
                  <a:pt x="26" y="176"/>
                </a:cubicBezTo>
                <a:cubicBezTo>
                  <a:pt x="19" y="172"/>
                  <a:pt x="13" y="172"/>
                  <a:pt x="9" y="175"/>
                </a:cubicBezTo>
                <a:cubicBezTo>
                  <a:pt x="3" y="178"/>
                  <a:pt x="1" y="186"/>
                  <a:pt x="0" y="191"/>
                </a:cubicBezTo>
                <a:cubicBezTo>
                  <a:pt x="0" y="233"/>
                  <a:pt x="0" y="233"/>
                  <a:pt x="0" y="233"/>
                </a:cubicBezTo>
                <a:cubicBezTo>
                  <a:pt x="127" y="240"/>
                  <a:pt x="229" y="342"/>
                  <a:pt x="236" y="469"/>
                </a:cubicBezTo>
                <a:cubicBezTo>
                  <a:pt x="287" y="469"/>
                  <a:pt x="287" y="469"/>
                  <a:pt x="287" y="469"/>
                </a:cubicBezTo>
                <a:cubicBezTo>
                  <a:pt x="299" y="470"/>
                  <a:pt x="310" y="475"/>
                  <a:pt x="317" y="482"/>
                </a:cubicBezTo>
                <a:cubicBezTo>
                  <a:pt x="319" y="485"/>
                  <a:pt x="321" y="487"/>
                  <a:pt x="323" y="490"/>
                </a:cubicBezTo>
                <a:cubicBezTo>
                  <a:pt x="323" y="491"/>
                  <a:pt x="324" y="492"/>
                  <a:pt x="324" y="493"/>
                </a:cubicBezTo>
                <a:cubicBezTo>
                  <a:pt x="324" y="493"/>
                  <a:pt x="325" y="493"/>
                  <a:pt x="325" y="493"/>
                </a:cubicBezTo>
                <a:cubicBezTo>
                  <a:pt x="325" y="494"/>
                  <a:pt x="325" y="495"/>
                  <a:pt x="326" y="496"/>
                </a:cubicBezTo>
                <a:cubicBezTo>
                  <a:pt x="326" y="496"/>
                  <a:pt x="326" y="496"/>
                  <a:pt x="326" y="496"/>
                </a:cubicBezTo>
                <a:cubicBezTo>
                  <a:pt x="326" y="496"/>
                  <a:pt x="326" y="496"/>
                  <a:pt x="326" y="496"/>
                </a:cubicBezTo>
                <a:cubicBezTo>
                  <a:pt x="327" y="500"/>
                  <a:pt x="328" y="505"/>
                  <a:pt x="328" y="509"/>
                </a:cubicBezTo>
                <a:cubicBezTo>
                  <a:pt x="328" y="509"/>
                  <a:pt x="328" y="509"/>
                  <a:pt x="328" y="509"/>
                </a:cubicBezTo>
                <a:cubicBezTo>
                  <a:pt x="328" y="511"/>
                  <a:pt x="328" y="512"/>
                  <a:pt x="328" y="514"/>
                </a:cubicBezTo>
                <a:cubicBezTo>
                  <a:pt x="328" y="514"/>
                  <a:pt x="328" y="514"/>
                  <a:pt x="328" y="514"/>
                </a:cubicBezTo>
                <a:cubicBezTo>
                  <a:pt x="328" y="517"/>
                  <a:pt x="327" y="520"/>
                  <a:pt x="327" y="523"/>
                </a:cubicBezTo>
                <a:cubicBezTo>
                  <a:pt x="327" y="523"/>
                  <a:pt x="327" y="523"/>
                  <a:pt x="326" y="523"/>
                </a:cubicBezTo>
                <a:cubicBezTo>
                  <a:pt x="326" y="525"/>
                  <a:pt x="326" y="526"/>
                  <a:pt x="325" y="527"/>
                </a:cubicBezTo>
                <a:cubicBezTo>
                  <a:pt x="325" y="528"/>
                  <a:pt x="325" y="528"/>
                  <a:pt x="325" y="528"/>
                </a:cubicBezTo>
                <a:cubicBezTo>
                  <a:pt x="324" y="530"/>
                  <a:pt x="324" y="531"/>
                  <a:pt x="323" y="532"/>
                </a:cubicBezTo>
                <a:cubicBezTo>
                  <a:pt x="317" y="545"/>
                  <a:pt x="310" y="562"/>
                  <a:pt x="310" y="568"/>
                </a:cubicBezTo>
                <a:cubicBezTo>
                  <a:pt x="310" y="586"/>
                  <a:pt x="328" y="600"/>
                  <a:pt x="349" y="600"/>
                </a:cubicBezTo>
                <a:cubicBezTo>
                  <a:pt x="371" y="600"/>
                  <a:pt x="389" y="586"/>
                  <a:pt x="389" y="568"/>
                </a:cubicBezTo>
                <a:cubicBezTo>
                  <a:pt x="389" y="562"/>
                  <a:pt x="382" y="545"/>
                  <a:pt x="376" y="532"/>
                </a:cubicBezTo>
                <a:cubicBezTo>
                  <a:pt x="375" y="531"/>
                  <a:pt x="375" y="530"/>
                  <a:pt x="374" y="528"/>
                </a:cubicBezTo>
                <a:cubicBezTo>
                  <a:pt x="374" y="528"/>
                  <a:pt x="374" y="528"/>
                  <a:pt x="374" y="528"/>
                </a:cubicBezTo>
                <a:cubicBezTo>
                  <a:pt x="373" y="526"/>
                  <a:pt x="373" y="525"/>
                  <a:pt x="372" y="523"/>
                </a:cubicBezTo>
                <a:cubicBezTo>
                  <a:pt x="372" y="523"/>
                  <a:pt x="372" y="523"/>
                  <a:pt x="372" y="523"/>
                </a:cubicBezTo>
                <a:cubicBezTo>
                  <a:pt x="371" y="520"/>
                  <a:pt x="371" y="517"/>
                  <a:pt x="371" y="514"/>
                </a:cubicBezTo>
                <a:cubicBezTo>
                  <a:pt x="371" y="514"/>
                  <a:pt x="371" y="514"/>
                  <a:pt x="371" y="514"/>
                </a:cubicBezTo>
                <a:cubicBezTo>
                  <a:pt x="370" y="512"/>
                  <a:pt x="370" y="511"/>
                  <a:pt x="370" y="509"/>
                </a:cubicBezTo>
                <a:cubicBezTo>
                  <a:pt x="370" y="509"/>
                  <a:pt x="370" y="509"/>
                  <a:pt x="370" y="509"/>
                </a:cubicBezTo>
                <a:cubicBezTo>
                  <a:pt x="371" y="505"/>
                  <a:pt x="371" y="500"/>
                  <a:pt x="373" y="496"/>
                </a:cubicBezTo>
                <a:cubicBezTo>
                  <a:pt x="373" y="495"/>
                  <a:pt x="374" y="494"/>
                  <a:pt x="374" y="493"/>
                </a:cubicBezTo>
                <a:cubicBezTo>
                  <a:pt x="374" y="493"/>
                  <a:pt x="374" y="493"/>
                  <a:pt x="374" y="493"/>
                </a:cubicBezTo>
                <a:cubicBezTo>
                  <a:pt x="375" y="492"/>
                  <a:pt x="375" y="491"/>
                  <a:pt x="376" y="490"/>
                </a:cubicBezTo>
                <a:cubicBezTo>
                  <a:pt x="378" y="487"/>
                  <a:pt x="380" y="485"/>
                  <a:pt x="382" y="482"/>
                </a:cubicBezTo>
                <a:cubicBezTo>
                  <a:pt x="389" y="475"/>
                  <a:pt x="399" y="470"/>
                  <a:pt x="410" y="469"/>
                </a:cubicBezTo>
                <a:cubicBezTo>
                  <a:pt x="411" y="469"/>
                  <a:pt x="411" y="469"/>
                  <a:pt x="411" y="469"/>
                </a:cubicBezTo>
                <a:cubicBezTo>
                  <a:pt x="417" y="469"/>
                  <a:pt x="417" y="469"/>
                  <a:pt x="417" y="469"/>
                </a:cubicBezTo>
                <a:cubicBezTo>
                  <a:pt x="418" y="469"/>
                  <a:pt x="418" y="469"/>
                  <a:pt x="418" y="469"/>
                </a:cubicBezTo>
                <a:cubicBezTo>
                  <a:pt x="421" y="469"/>
                  <a:pt x="421" y="469"/>
                  <a:pt x="421" y="469"/>
                </a:cubicBezTo>
                <a:cubicBezTo>
                  <a:pt x="468" y="469"/>
                  <a:pt x="468" y="469"/>
                  <a:pt x="468" y="469"/>
                </a:cubicBezTo>
                <a:cubicBezTo>
                  <a:pt x="461" y="214"/>
                  <a:pt x="255" y="8"/>
                  <a:pt x="0"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901" name="Google Shape;1901;p26"/>
          <p:cNvSpPr/>
          <p:nvPr/>
        </p:nvSpPr>
        <p:spPr>
          <a:xfrm>
            <a:off x="7513634" y="4072117"/>
            <a:ext cx="4490" cy="16463"/>
          </a:xfrm>
          <a:custGeom>
            <a:avLst/>
            <a:gdLst/>
            <a:ahLst/>
            <a:cxnLst/>
            <a:rect l="l" t="t" r="r" b="b"/>
            <a:pathLst>
              <a:path w="1" h="4" extrusionOk="0">
                <a:moveTo>
                  <a:pt x="0" y="4"/>
                </a:moveTo>
                <a:cubicBezTo>
                  <a:pt x="1" y="3"/>
                  <a:pt x="1" y="2"/>
                  <a:pt x="1" y="0"/>
                </a:cubicBezTo>
                <a:cubicBezTo>
                  <a:pt x="1" y="2"/>
                  <a:pt x="1" y="3"/>
                  <a:pt x="0" y="4"/>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902" name="Google Shape;1902;p26"/>
          <p:cNvSpPr/>
          <p:nvPr/>
        </p:nvSpPr>
        <p:spPr>
          <a:xfrm>
            <a:off x="7522614" y="4036199"/>
            <a:ext cx="2993" cy="35917"/>
          </a:xfrm>
          <a:custGeom>
            <a:avLst/>
            <a:gdLst/>
            <a:ahLst/>
            <a:cxnLst/>
            <a:rect l="l" t="t" r="r" b="b"/>
            <a:pathLst>
              <a:path w="1" h="9" extrusionOk="0">
                <a:moveTo>
                  <a:pt x="0" y="9"/>
                </a:moveTo>
                <a:cubicBezTo>
                  <a:pt x="0" y="6"/>
                  <a:pt x="1" y="3"/>
                  <a:pt x="1" y="0"/>
                </a:cubicBezTo>
                <a:cubicBezTo>
                  <a:pt x="1" y="3"/>
                  <a:pt x="0" y="6"/>
                  <a:pt x="0" y="9"/>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903" name="Google Shape;1903;p26"/>
          <p:cNvSpPr/>
          <p:nvPr/>
        </p:nvSpPr>
        <p:spPr>
          <a:xfrm>
            <a:off x="7705194" y="4072117"/>
            <a:ext cx="8979" cy="20952"/>
          </a:xfrm>
          <a:custGeom>
            <a:avLst/>
            <a:gdLst/>
            <a:ahLst/>
            <a:cxnLst/>
            <a:rect l="l" t="t" r="r" b="b"/>
            <a:pathLst>
              <a:path w="2" h="5" extrusionOk="0">
                <a:moveTo>
                  <a:pt x="0" y="0"/>
                </a:moveTo>
                <a:cubicBezTo>
                  <a:pt x="1" y="2"/>
                  <a:pt x="1" y="3"/>
                  <a:pt x="2" y="5"/>
                </a:cubicBezTo>
                <a:cubicBezTo>
                  <a:pt x="1" y="3"/>
                  <a:pt x="1" y="2"/>
                  <a:pt x="0" y="0"/>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904" name="Google Shape;1904;p26"/>
          <p:cNvSpPr/>
          <p:nvPr/>
        </p:nvSpPr>
        <p:spPr>
          <a:xfrm>
            <a:off x="7506151" y="4093069"/>
            <a:ext cx="7483" cy="16463"/>
          </a:xfrm>
          <a:custGeom>
            <a:avLst/>
            <a:gdLst/>
            <a:ahLst/>
            <a:cxnLst/>
            <a:rect l="l" t="t" r="r" b="b"/>
            <a:pathLst>
              <a:path w="2" h="4" extrusionOk="0">
                <a:moveTo>
                  <a:pt x="0" y="4"/>
                </a:moveTo>
                <a:cubicBezTo>
                  <a:pt x="1" y="3"/>
                  <a:pt x="1" y="2"/>
                  <a:pt x="2" y="0"/>
                </a:cubicBezTo>
                <a:cubicBezTo>
                  <a:pt x="1" y="2"/>
                  <a:pt x="1" y="3"/>
                  <a:pt x="0" y="4"/>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905" name="Google Shape;1905;p26"/>
          <p:cNvSpPr/>
          <p:nvPr/>
        </p:nvSpPr>
        <p:spPr>
          <a:xfrm>
            <a:off x="7714173" y="4093069"/>
            <a:ext cx="7483" cy="16463"/>
          </a:xfrm>
          <a:custGeom>
            <a:avLst/>
            <a:gdLst/>
            <a:ahLst/>
            <a:cxnLst/>
            <a:rect l="l" t="t" r="r" b="b"/>
            <a:pathLst>
              <a:path w="2" h="4" extrusionOk="0">
                <a:moveTo>
                  <a:pt x="0" y="0"/>
                </a:moveTo>
                <a:cubicBezTo>
                  <a:pt x="1" y="2"/>
                  <a:pt x="1" y="3"/>
                  <a:pt x="2" y="4"/>
                </a:cubicBezTo>
                <a:cubicBezTo>
                  <a:pt x="1" y="3"/>
                  <a:pt x="1" y="2"/>
                  <a:pt x="0" y="0"/>
                </a:cubicBezTo>
                <a:close/>
              </a:path>
            </a:pathLst>
          </a:custGeom>
          <a:solidFill>
            <a:srgbClr val="EC1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906" name="Google Shape;1906;p26"/>
          <p:cNvSpPr/>
          <p:nvPr/>
        </p:nvSpPr>
        <p:spPr>
          <a:xfrm>
            <a:off x="4164331" y="1938021"/>
            <a:ext cx="2472319" cy="1914102"/>
          </a:xfrm>
          <a:custGeom>
            <a:avLst/>
            <a:gdLst/>
            <a:ahLst/>
            <a:cxnLst/>
            <a:rect l="l" t="t" r="r" b="b"/>
            <a:pathLst>
              <a:path w="606" h="469" extrusionOk="0">
                <a:moveTo>
                  <a:pt x="573" y="80"/>
                </a:moveTo>
                <a:cubicBezTo>
                  <a:pt x="566" y="80"/>
                  <a:pt x="547" y="87"/>
                  <a:pt x="535" y="94"/>
                </a:cubicBezTo>
                <a:cubicBezTo>
                  <a:pt x="521" y="100"/>
                  <a:pt x="508" y="101"/>
                  <a:pt x="496" y="96"/>
                </a:cubicBezTo>
                <a:cubicBezTo>
                  <a:pt x="494" y="96"/>
                  <a:pt x="492" y="95"/>
                  <a:pt x="491" y="94"/>
                </a:cubicBezTo>
                <a:cubicBezTo>
                  <a:pt x="487" y="92"/>
                  <a:pt x="485" y="90"/>
                  <a:pt x="482" y="87"/>
                </a:cubicBezTo>
                <a:cubicBezTo>
                  <a:pt x="475" y="80"/>
                  <a:pt x="470" y="70"/>
                  <a:pt x="469" y="58"/>
                </a:cubicBezTo>
                <a:cubicBezTo>
                  <a:pt x="468" y="57"/>
                  <a:pt x="468" y="57"/>
                  <a:pt x="468" y="57"/>
                </a:cubicBezTo>
                <a:cubicBezTo>
                  <a:pt x="468" y="51"/>
                  <a:pt x="468" y="51"/>
                  <a:pt x="468" y="51"/>
                </a:cubicBezTo>
                <a:cubicBezTo>
                  <a:pt x="468" y="50"/>
                  <a:pt x="468" y="50"/>
                  <a:pt x="468" y="50"/>
                </a:cubicBezTo>
                <a:cubicBezTo>
                  <a:pt x="468" y="47"/>
                  <a:pt x="468" y="47"/>
                  <a:pt x="468" y="47"/>
                </a:cubicBezTo>
                <a:cubicBezTo>
                  <a:pt x="468" y="0"/>
                  <a:pt x="468" y="0"/>
                  <a:pt x="468" y="0"/>
                </a:cubicBezTo>
                <a:cubicBezTo>
                  <a:pt x="213" y="8"/>
                  <a:pt x="7" y="214"/>
                  <a:pt x="0" y="469"/>
                </a:cubicBezTo>
                <a:cubicBezTo>
                  <a:pt x="47" y="468"/>
                  <a:pt x="47" y="468"/>
                  <a:pt x="47" y="468"/>
                </a:cubicBezTo>
                <a:cubicBezTo>
                  <a:pt x="52" y="468"/>
                  <a:pt x="59" y="465"/>
                  <a:pt x="62" y="460"/>
                </a:cubicBezTo>
                <a:cubicBezTo>
                  <a:pt x="66" y="454"/>
                  <a:pt x="64" y="447"/>
                  <a:pt x="61" y="443"/>
                </a:cubicBezTo>
                <a:cubicBezTo>
                  <a:pt x="59" y="439"/>
                  <a:pt x="44" y="409"/>
                  <a:pt x="44" y="392"/>
                </a:cubicBezTo>
                <a:cubicBezTo>
                  <a:pt x="44" y="358"/>
                  <a:pt x="76" y="330"/>
                  <a:pt x="114" y="330"/>
                </a:cubicBezTo>
                <a:cubicBezTo>
                  <a:pt x="153" y="330"/>
                  <a:pt x="185" y="358"/>
                  <a:pt x="185" y="392"/>
                </a:cubicBezTo>
                <a:cubicBezTo>
                  <a:pt x="185" y="409"/>
                  <a:pt x="169" y="439"/>
                  <a:pt x="168" y="442"/>
                </a:cubicBezTo>
                <a:cubicBezTo>
                  <a:pt x="165" y="447"/>
                  <a:pt x="163" y="454"/>
                  <a:pt x="167" y="460"/>
                </a:cubicBezTo>
                <a:cubicBezTo>
                  <a:pt x="170" y="466"/>
                  <a:pt x="178" y="468"/>
                  <a:pt x="183" y="469"/>
                </a:cubicBezTo>
                <a:cubicBezTo>
                  <a:pt x="232" y="469"/>
                  <a:pt x="232" y="469"/>
                  <a:pt x="232" y="469"/>
                </a:cubicBezTo>
                <a:cubicBezTo>
                  <a:pt x="239" y="342"/>
                  <a:pt x="341" y="240"/>
                  <a:pt x="468" y="233"/>
                </a:cubicBezTo>
                <a:cubicBezTo>
                  <a:pt x="468" y="188"/>
                  <a:pt x="468" y="188"/>
                  <a:pt x="468" y="188"/>
                </a:cubicBezTo>
                <a:cubicBezTo>
                  <a:pt x="470" y="176"/>
                  <a:pt x="475" y="165"/>
                  <a:pt x="482" y="158"/>
                </a:cubicBezTo>
                <a:cubicBezTo>
                  <a:pt x="485" y="155"/>
                  <a:pt x="487" y="153"/>
                  <a:pt x="491" y="151"/>
                </a:cubicBezTo>
                <a:cubicBezTo>
                  <a:pt x="492" y="150"/>
                  <a:pt x="494" y="149"/>
                  <a:pt x="496" y="148"/>
                </a:cubicBezTo>
                <a:cubicBezTo>
                  <a:pt x="508" y="143"/>
                  <a:pt x="521" y="144"/>
                  <a:pt x="535" y="151"/>
                </a:cubicBezTo>
                <a:cubicBezTo>
                  <a:pt x="547" y="158"/>
                  <a:pt x="566" y="165"/>
                  <a:pt x="573" y="165"/>
                </a:cubicBezTo>
                <a:cubicBezTo>
                  <a:pt x="591" y="165"/>
                  <a:pt x="606" y="146"/>
                  <a:pt x="606" y="122"/>
                </a:cubicBezTo>
                <a:cubicBezTo>
                  <a:pt x="606" y="99"/>
                  <a:pt x="591" y="80"/>
                  <a:pt x="573" y="8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907" name="Google Shape;1907;p26"/>
          <p:cNvSpPr/>
          <p:nvPr/>
        </p:nvSpPr>
        <p:spPr>
          <a:xfrm>
            <a:off x="4164331" y="3398664"/>
            <a:ext cx="1909612" cy="2473816"/>
          </a:xfrm>
          <a:custGeom>
            <a:avLst/>
            <a:gdLst/>
            <a:ahLst/>
            <a:cxnLst/>
            <a:rect l="l" t="t" r="r" b="b"/>
            <a:pathLst>
              <a:path w="468" h="606" extrusionOk="0">
                <a:moveTo>
                  <a:pt x="392" y="420"/>
                </a:moveTo>
                <a:cubicBezTo>
                  <a:pt x="409" y="420"/>
                  <a:pt x="439" y="435"/>
                  <a:pt x="442" y="437"/>
                </a:cubicBezTo>
                <a:cubicBezTo>
                  <a:pt x="449" y="441"/>
                  <a:pt x="455" y="441"/>
                  <a:pt x="460" y="438"/>
                </a:cubicBezTo>
                <a:cubicBezTo>
                  <a:pt x="466" y="435"/>
                  <a:pt x="468" y="427"/>
                  <a:pt x="468" y="422"/>
                </a:cubicBezTo>
                <a:cubicBezTo>
                  <a:pt x="468" y="374"/>
                  <a:pt x="468" y="374"/>
                  <a:pt x="468" y="374"/>
                </a:cubicBezTo>
                <a:cubicBezTo>
                  <a:pt x="341" y="367"/>
                  <a:pt x="239" y="265"/>
                  <a:pt x="232" y="138"/>
                </a:cubicBezTo>
                <a:cubicBezTo>
                  <a:pt x="180" y="138"/>
                  <a:pt x="180" y="138"/>
                  <a:pt x="180" y="138"/>
                </a:cubicBezTo>
                <a:cubicBezTo>
                  <a:pt x="164" y="136"/>
                  <a:pt x="150" y="128"/>
                  <a:pt x="143" y="116"/>
                </a:cubicBezTo>
                <a:cubicBezTo>
                  <a:pt x="142" y="114"/>
                  <a:pt x="141" y="112"/>
                  <a:pt x="140" y="111"/>
                </a:cubicBezTo>
                <a:cubicBezTo>
                  <a:pt x="136" y="99"/>
                  <a:pt x="136" y="85"/>
                  <a:pt x="143" y="72"/>
                </a:cubicBezTo>
                <a:cubicBezTo>
                  <a:pt x="150" y="59"/>
                  <a:pt x="157" y="40"/>
                  <a:pt x="157" y="34"/>
                </a:cubicBezTo>
                <a:cubicBezTo>
                  <a:pt x="157" y="15"/>
                  <a:pt x="138" y="0"/>
                  <a:pt x="114" y="0"/>
                </a:cubicBezTo>
                <a:cubicBezTo>
                  <a:pt x="91" y="0"/>
                  <a:pt x="72" y="15"/>
                  <a:pt x="72" y="34"/>
                </a:cubicBezTo>
                <a:cubicBezTo>
                  <a:pt x="72" y="40"/>
                  <a:pt x="79" y="59"/>
                  <a:pt x="86" y="72"/>
                </a:cubicBezTo>
                <a:cubicBezTo>
                  <a:pt x="92" y="85"/>
                  <a:pt x="93" y="99"/>
                  <a:pt x="89" y="111"/>
                </a:cubicBezTo>
                <a:cubicBezTo>
                  <a:pt x="88" y="112"/>
                  <a:pt x="87" y="114"/>
                  <a:pt x="86" y="116"/>
                </a:cubicBezTo>
                <a:cubicBezTo>
                  <a:pt x="79" y="128"/>
                  <a:pt x="66" y="136"/>
                  <a:pt x="50" y="138"/>
                </a:cubicBezTo>
                <a:cubicBezTo>
                  <a:pt x="49" y="138"/>
                  <a:pt x="49" y="138"/>
                  <a:pt x="49" y="138"/>
                </a:cubicBezTo>
                <a:cubicBezTo>
                  <a:pt x="43" y="138"/>
                  <a:pt x="43" y="138"/>
                  <a:pt x="43" y="138"/>
                </a:cubicBezTo>
                <a:cubicBezTo>
                  <a:pt x="42" y="138"/>
                  <a:pt x="42" y="138"/>
                  <a:pt x="42" y="138"/>
                </a:cubicBezTo>
                <a:cubicBezTo>
                  <a:pt x="39" y="138"/>
                  <a:pt x="39" y="138"/>
                  <a:pt x="39" y="138"/>
                </a:cubicBezTo>
                <a:cubicBezTo>
                  <a:pt x="0" y="138"/>
                  <a:pt x="0" y="138"/>
                  <a:pt x="0" y="138"/>
                </a:cubicBezTo>
                <a:cubicBezTo>
                  <a:pt x="7" y="393"/>
                  <a:pt x="213" y="599"/>
                  <a:pt x="468" y="606"/>
                </a:cubicBezTo>
                <a:cubicBezTo>
                  <a:pt x="468" y="558"/>
                  <a:pt x="468" y="558"/>
                  <a:pt x="468" y="558"/>
                </a:cubicBezTo>
                <a:cubicBezTo>
                  <a:pt x="467" y="553"/>
                  <a:pt x="465" y="546"/>
                  <a:pt x="460" y="543"/>
                </a:cubicBezTo>
                <a:cubicBezTo>
                  <a:pt x="455" y="540"/>
                  <a:pt x="449" y="540"/>
                  <a:pt x="442" y="544"/>
                </a:cubicBezTo>
                <a:cubicBezTo>
                  <a:pt x="439" y="545"/>
                  <a:pt x="409" y="561"/>
                  <a:pt x="392" y="561"/>
                </a:cubicBezTo>
                <a:cubicBezTo>
                  <a:pt x="358" y="561"/>
                  <a:pt x="330" y="529"/>
                  <a:pt x="330" y="490"/>
                </a:cubicBezTo>
                <a:cubicBezTo>
                  <a:pt x="330" y="452"/>
                  <a:pt x="358" y="420"/>
                  <a:pt x="392" y="4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908" name="Google Shape;1908;p26"/>
          <p:cNvSpPr/>
          <p:nvPr/>
        </p:nvSpPr>
        <p:spPr>
          <a:xfrm rot="-2245940">
            <a:off x="4880246" y="2649474"/>
            <a:ext cx="1188015" cy="425546"/>
          </a:xfrm>
          <a:prstGeom prst="rect">
            <a:avLst/>
          </a:prstGeom>
        </p:spPr>
        <p:txBody>
          <a:bodyPr>
            <a:prstTxWarp prst="textPlain">
              <a:avLst/>
            </a:prstTxWarp>
          </a:bodyPr>
          <a:lstStyle/>
          <a:p>
            <a:pPr lvl="0" algn="ctr"/>
            <a:r>
              <a:rPr b="1" i="0">
                <a:ln>
                  <a:noFill/>
                </a:ln>
                <a:solidFill>
                  <a:schemeClr val="lt2"/>
                </a:solidFill>
                <a:latin typeface="Lato"/>
              </a:rPr>
              <a:t>Step 01</a:t>
            </a:r>
          </a:p>
        </p:txBody>
      </p:sp>
      <p:sp>
        <p:nvSpPr>
          <p:cNvPr id="1909" name="Google Shape;1909;p26"/>
          <p:cNvSpPr/>
          <p:nvPr/>
        </p:nvSpPr>
        <p:spPr>
          <a:xfrm rot="3060043">
            <a:off x="6566901" y="2982526"/>
            <a:ext cx="1188015" cy="425546"/>
          </a:xfrm>
          <a:prstGeom prst="rect">
            <a:avLst/>
          </a:prstGeom>
        </p:spPr>
        <p:txBody>
          <a:bodyPr>
            <a:prstTxWarp prst="textPlain">
              <a:avLst/>
            </a:prstTxWarp>
          </a:bodyPr>
          <a:lstStyle/>
          <a:p>
            <a:pPr lvl="0" algn="ctr"/>
            <a:r>
              <a:rPr b="1" i="0">
                <a:ln>
                  <a:noFill/>
                </a:ln>
                <a:solidFill>
                  <a:schemeClr val="lt2"/>
                </a:solidFill>
                <a:latin typeface="Lato"/>
              </a:rPr>
              <a:t>Step 02</a:t>
            </a:r>
          </a:p>
        </p:txBody>
      </p:sp>
      <p:sp>
        <p:nvSpPr>
          <p:cNvPr id="1910" name="Google Shape;1910;p26"/>
          <p:cNvSpPr/>
          <p:nvPr/>
        </p:nvSpPr>
        <p:spPr>
          <a:xfrm rot="-2172824">
            <a:off x="6313168" y="4752920"/>
            <a:ext cx="1188015" cy="425546"/>
          </a:xfrm>
          <a:prstGeom prst="rect">
            <a:avLst/>
          </a:prstGeom>
        </p:spPr>
        <p:txBody>
          <a:bodyPr>
            <a:prstTxWarp prst="textPlain">
              <a:avLst/>
            </a:prstTxWarp>
          </a:bodyPr>
          <a:lstStyle/>
          <a:p>
            <a:pPr lvl="0" algn="ctr"/>
            <a:r>
              <a:rPr b="1" i="0">
                <a:ln>
                  <a:noFill/>
                </a:ln>
                <a:solidFill>
                  <a:schemeClr val="lt2"/>
                </a:solidFill>
                <a:latin typeface="Lato"/>
              </a:rPr>
              <a:t>Step 03</a:t>
            </a:r>
          </a:p>
        </p:txBody>
      </p:sp>
      <p:sp>
        <p:nvSpPr>
          <p:cNvPr id="1911" name="Google Shape;1911;p26"/>
          <p:cNvSpPr/>
          <p:nvPr/>
        </p:nvSpPr>
        <p:spPr>
          <a:xfrm rot="3219207">
            <a:off x="4354358" y="4474986"/>
            <a:ext cx="1188015" cy="425546"/>
          </a:xfrm>
          <a:prstGeom prst="rect">
            <a:avLst/>
          </a:prstGeom>
        </p:spPr>
        <p:txBody>
          <a:bodyPr>
            <a:prstTxWarp prst="textPlain">
              <a:avLst/>
            </a:prstTxWarp>
          </a:bodyPr>
          <a:lstStyle/>
          <a:p>
            <a:pPr lvl="0" algn="ctr"/>
            <a:r>
              <a:rPr b="1" i="0">
                <a:ln>
                  <a:noFill/>
                </a:ln>
                <a:solidFill>
                  <a:schemeClr val="lt2"/>
                </a:solidFill>
                <a:latin typeface="Lato"/>
              </a:rPr>
              <a:t>Step 04</a:t>
            </a:r>
          </a:p>
        </p:txBody>
      </p:sp>
      <p:grpSp>
        <p:nvGrpSpPr>
          <p:cNvPr id="1912" name="Google Shape;1912;p26"/>
          <p:cNvGrpSpPr/>
          <p:nvPr/>
        </p:nvGrpSpPr>
        <p:grpSpPr>
          <a:xfrm>
            <a:off x="3666646" y="2197210"/>
            <a:ext cx="995369" cy="255411"/>
            <a:chOff x="2925773" y="2095999"/>
            <a:chExt cx="1336765" cy="343013"/>
          </a:xfrm>
        </p:grpSpPr>
        <p:cxnSp>
          <p:nvCxnSpPr>
            <p:cNvPr id="1913" name="Google Shape;1913;p26"/>
            <p:cNvCxnSpPr/>
            <p:nvPr/>
          </p:nvCxnSpPr>
          <p:spPr>
            <a:xfrm rot="10800000">
              <a:off x="3919525" y="2095999"/>
              <a:ext cx="343013" cy="343013"/>
            </a:xfrm>
            <a:prstGeom prst="straightConnector1">
              <a:avLst/>
            </a:prstGeom>
            <a:noFill/>
            <a:ln w="19050" cap="flat" cmpd="sng">
              <a:solidFill>
                <a:schemeClr val="accent1"/>
              </a:solidFill>
              <a:prstDash val="solid"/>
              <a:miter lim="800000"/>
              <a:headEnd type="none" w="sm" len="sm"/>
              <a:tailEnd type="none" w="sm" len="sm"/>
            </a:ln>
          </p:spPr>
        </p:cxnSp>
        <p:cxnSp>
          <p:nvCxnSpPr>
            <p:cNvPr id="1914" name="Google Shape;1914;p26"/>
            <p:cNvCxnSpPr/>
            <p:nvPr/>
          </p:nvCxnSpPr>
          <p:spPr>
            <a:xfrm rot="10800000">
              <a:off x="2925773" y="2095999"/>
              <a:ext cx="994615" cy="0"/>
            </a:xfrm>
            <a:prstGeom prst="straightConnector1">
              <a:avLst/>
            </a:prstGeom>
            <a:noFill/>
            <a:ln w="19050" cap="flat" cmpd="sng">
              <a:solidFill>
                <a:schemeClr val="accent1"/>
              </a:solidFill>
              <a:prstDash val="solid"/>
              <a:miter lim="800000"/>
              <a:headEnd type="none" w="sm" len="sm"/>
              <a:tailEnd type="oval" w="med" len="med"/>
            </a:ln>
          </p:spPr>
        </p:cxnSp>
      </p:grpSp>
      <p:grpSp>
        <p:nvGrpSpPr>
          <p:cNvPr id="1915" name="Google Shape;1915;p26"/>
          <p:cNvGrpSpPr/>
          <p:nvPr/>
        </p:nvGrpSpPr>
        <p:grpSpPr>
          <a:xfrm flipH="1">
            <a:off x="7600933" y="2197210"/>
            <a:ext cx="995369" cy="255411"/>
            <a:chOff x="2925773" y="2095999"/>
            <a:chExt cx="1336765" cy="343013"/>
          </a:xfrm>
        </p:grpSpPr>
        <p:cxnSp>
          <p:nvCxnSpPr>
            <p:cNvPr id="1916" name="Google Shape;1916;p26"/>
            <p:cNvCxnSpPr/>
            <p:nvPr/>
          </p:nvCxnSpPr>
          <p:spPr>
            <a:xfrm rot="10800000">
              <a:off x="3919525" y="2095999"/>
              <a:ext cx="343013" cy="343013"/>
            </a:xfrm>
            <a:prstGeom prst="straightConnector1">
              <a:avLst/>
            </a:prstGeom>
            <a:noFill/>
            <a:ln w="19050" cap="flat" cmpd="sng">
              <a:solidFill>
                <a:schemeClr val="accent2"/>
              </a:solidFill>
              <a:prstDash val="solid"/>
              <a:miter lim="800000"/>
              <a:headEnd type="none" w="sm" len="sm"/>
              <a:tailEnd type="none" w="sm" len="sm"/>
            </a:ln>
          </p:spPr>
        </p:cxnSp>
        <p:cxnSp>
          <p:nvCxnSpPr>
            <p:cNvPr id="1917" name="Google Shape;1917;p26"/>
            <p:cNvCxnSpPr/>
            <p:nvPr/>
          </p:nvCxnSpPr>
          <p:spPr>
            <a:xfrm rot="10800000">
              <a:off x="2925773" y="2095999"/>
              <a:ext cx="994615" cy="0"/>
            </a:xfrm>
            <a:prstGeom prst="straightConnector1">
              <a:avLst/>
            </a:prstGeom>
            <a:noFill/>
            <a:ln w="19050" cap="flat" cmpd="sng">
              <a:solidFill>
                <a:schemeClr val="accent2"/>
              </a:solidFill>
              <a:prstDash val="solid"/>
              <a:miter lim="800000"/>
              <a:headEnd type="none" w="sm" len="sm"/>
              <a:tailEnd type="oval" w="med" len="med"/>
            </a:ln>
          </p:spPr>
        </p:cxnSp>
      </p:grpSp>
      <p:grpSp>
        <p:nvGrpSpPr>
          <p:cNvPr id="1918" name="Google Shape;1918;p26"/>
          <p:cNvGrpSpPr/>
          <p:nvPr/>
        </p:nvGrpSpPr>
        <p:grpSpPr>
          <a:xfrm rot="10800000">
            <a:off x="7600933" y="5367003"/>
            <a:ext cx="995369" cy="255411"/>
            <a:chOff x="2925773" y="2095999"/>
            <a:chExt cx="1336765" cy="343013"/>
          </a:xfrm>
        </p:grpSpPr>
        <p:cxnSp>
          <p:nvCxnSpPr>
            <p:cNvPr id="1919" name="Google Shape;1919;p26"/>
            <p:cNvCxnSpPr/>
            <p:nvPr/>
          </p:nvCxnSpPr>
          <p:spPr>
            <a:xfrm rot="10800000">
              <a:off x="3919525" y="2095999"/>
              <a:ext cx="343013" cy="343013"/>
            </a:xfrm>
            <a:prstGeom prst="straightConnector1">
              <a:avLst/>
            </a:prstGeom>
            <a:noFill/>
            <a:ln w="19050" cap="flat" cmpd="sng">
              <a:solidFill>
                <a:schemeClr val="accent3"/>
              </a:solidFill>
              <a:prstDash val="solid"/>
              <a:miter lim="800000"/>
              <a:headEnd type="none" w="sm" len="sm"/>
              <a:tailEnd type="none" w="sm" len="sm"/>
            </a:ln>
          </p:spPr>
        </p:cxnSp>
        <p:cxnSp>
          <p:nvCxnSpPr>
            <p:cNvPr id="1920" name="Google Shape;1920;p26"/>
            <p:cNvCxnSpPr/>
            <p:nvPr/>
          </p:nvCxnSpPr>
          <p:spPr>
            <a:xfrm rot="10800000">
              <a:off x="2925773" y="2095999"/>
              <a:ext cx="994615" cy="0"/>
            </a:xfrm>
            <a:prstGeom prst="straightConnector1">
              <a:avLst/>
            </a:prstGeom>
            <a:noFill/>
            <a:ln w="19050" cap="flat" cmpd="sng">
              <a:solidFill>
                <a:schemeClr val="accent3"/>
              </a:solidFill>
              <a:prstDash val="solid"/>
              <a:miter lim="800000"/>
              <a:headEnd type="none" w="sm" len="sm"/>
              <a:tailEnd type="oval" w="med" len="med"/>
            </a:ln>
          </p:spPr>
        </p:cxnSp>
      </p:grpSp>
      <p:grpSp>
        <p:nvGrpSpPr>
          <p:cNvPr id="1921" name="Google Shape;1921;p26"/>
          <p:cNvGrpSpPr/>
          <p:nvPr/>
        </p:nvGrpSpPr>
        <p:grpSpPr>
          <a:xfrm rot="10800000" flipH="1">
            <a:off x="3666646" y="5367003"/>
            <a:ext cx="995369" cy="255411"/>
            <a:chOff x="2925773" y="2095999"/>
            <a:chExt cx="1336765" cy="343013"/>
          </a:xfrm>
        </p:grpSpPr>
        <p:cxnSp>
          <p:nvCxnSpPr>
            <p:cNvPr id="1922" name="Google Shape;1922;p26"/>
            <p:cNvCxnSpPr/>
            <p:nvPr/>
          </p:nvCxnSpPr>
          <p:spPr>
            <a:xfrm rot="10800000">
              <a:off x="3919525" y="2095999"/>
              <a:ext cx="343013" cy="343013"/>
            </a:xfrm>
            <a:prstGeom prst="straightConnector1">
              <a:avLst/>
            </a:prstGeom>
            <a:noFill/>
            <a:ln w="19050" cap="flat" cmpd="sng">
              <a:solidFill>
                <a:schemeClr val="accent4"/>
              </a:solidFill>
              <a:prstDash val="solid"/>
              <a:miter lim="800000"/>
              <a:headEnd type="none" w="sm" len="sm"/>
              <a:tailEnd type="none" w="sm" len="sm"/>
            </a:ln>
          </p:spPr>
        </p:cxnSp>
        <p:cxnSp>
          <p:nvCxnSpPr>
            <p:cNvPr id="1923" name="Google Shape;1923;p26"/>
            <p:cNvCxnSpPr/>
            <p:nvPr/>
          </p:nvCxnSpPr>
          <p:spPr>
            <a:xfrm rot="10800000">
              <a:off x="2925773" y="2095999"/>
              <a:ext cx="994615" cy="0"/>
            </a:xfrm>
            <a:prstGeom prst="straightConnector1">
              <a:avLst/>
            </a:prstGeom>
            <a:noFill/>
            <a:ln w="19050" cap="flat" cmpd="sng">
              <a:solidFill>
                <a:schemeClr val="accent4"/>
              </a:solidFill>
              <a:prstDash val="solid"/>
              <a:miter lim="800000"/>
              <a:headEnd type="none" w="sm" len="sm"/>
              <a:tailEnd type="oval" w="med" len="med"/>
            </a:ln>
          </p:spPr>
        </p:cxnSp>
      </p:grpSp>
      <p:sp>
        <p:nvSpPr>
          <p:cNvPr id="1924" name="Google Shape;1924;p26"/>
          <p:cNvSpPr txBox="1"/>
          <p:nvPr/>
        </p:nvSpPr>
        <p:spPr>
          <a:xfrm>
            <a:off x="2221150" y="1853501"/>
            <a:ext cx="1372492"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Content One</a:t>
            </a:r>
            <a:endParaRPr sz="1600" b="1">
              <a:solidFill>
                <a:schemeClr val="dk1"/>
              </a:solidFill>
              <a:latin typeface="Lato"/>
              <a:ea typeface="Lato"/>
              <a:cs typeface="Lato"/>
              <a:sym typeface="Lato"/>
            </a:endParaRPr>
          </a:p>
        </p:txBody>
      </p:sp>
      <p:sp>
        <p:nvSpPr>
          <p:cNvPr id="1925" name="Google Shape;1925;p26"/>
          <p:cNvSpPr txBox="1"/>
          <p:nvPr/>
        </p:nvSpPr>
        <p:spPr>
          <a:xfrm>
            <a:off x="497864" y="2098884"/>
            <a:ext cx="2271737" cy="886846"/>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926" name="Google Shape;1926;p26"/>
          <p:cNvSpPr txBox="1"/>
          <p:nvPr/>
        </p:nvSpPr>
        <p:spPr>
          <a:xfrm>
            <a:off x="2230519" y="5176116"/>
            <a:ext cx="1388522"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Content Two</a:t>
            </a:r>
            <a:endParaRPr sz="1600" b="1">
              <a:solidFill>
                <a:schemeClr val="dk1"/>
              </a:solidFill>
              <a:latin typeface="Lato"/>
              <a:ea typeface="Lato"/>
              <a:cs typeface="Lato"/>
              <a:sym typeface="Lato"/>
            </a:endParaRPr>
          </a:p>
        </p:txBody>
      </p:sp>
      <p:sp>
        <p:nvSpPr>
          <p:cNvPr id="1927" name="Google Shape;1927;p26"/>
          <p:cNvSpPr txBox="1"/>
          <p:nvPr/>
        </p:nvSpPr>
        <p:spPr>
          <a:xfrm>
            <a:off x="523263" y="5421499"/>
            <a:ext cx="2271737" cy="886846"/>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928" name="Google Shape;1928;p26"/>
          <p:cNvSpPr txBox="1"/>
          <p:nvPr/>
        </p:nvSpPr>
        <p:spPr>
          <a:xfrm>
            <a:off x="8660000" y="1817843"/>
            <a:ext cx="137249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One</a:t>
            </a:r>
            <a:endParaRPr sz="1600" b="1">
              <a:solidFill>
                <a:schemeClr val="dk1"/>
              </a:solidFill>
              <a:latin typeface="Lato"/>
              <a:ea typeface="Lato"/>
              <a:cs typeface="Lato"/>
              <a:sym typeface="Lato"/>
            </a:endParaRPr>
          </a:p>
        </p:txBody>
      </p:sp>
      <p:sp>
        <p:nvSpPr>
          <p:cNvPr id="1929" name="Google Shape;1929;p26"/>
          <p:cNvSpPr txBox="1"/>
          <p:nvPr/>
        </p:nvSpPr>
        <p:spPr>
          <a:xfrm>
            <a:off x="9488662" y="2012426"/>
            <a:ext cx="2271737" cy="8868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930" name="Google Shape;1930;p26"/>
          <p:cNvSpPr txBox="1"/>
          <p:nvPr/>
        </p:nvSpPr>
        <p:spPr>
          <a:xfrm>
            <a:off x="8655125" y="5226729"/>
            <a:ext cx="138852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Two</a:t>
            </a:r>
            <a:endParaRPr sz="1600" b="1">
              <a:solidFill>
                <a:schemeClr val="dk1"/>
              </a:solidFill>
              <a:latin typeface="Lato"/>
              <a:ea typeface="Lato"/>
              <a:cs typeface="Lato"/>
              <a:sym typeface="Lato"/>
            </a:endParaRPr>
          </a:p>
        </p:txBody>
      </p:sp>
      <p:sp>
        <p:nvSpPr>
          <p:cNvPr id="1931" name="Google Shape;1931;p26"/>
          <p:cNvSpPr txBox="1"/>
          <p:nvPr/>
        </p:nvSpPr>
        <p:spPr>
          <a:xfrm>
            <a:off x="9483787" y="5421312"/>
            <a:ext cx="2271737" cy="8868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932" name="Google Shape;1932;p26"/>
          <p:cNvSpPr/>
          <p:nvPr/>
        </p:nvSpPr>
        <p:spPr>
          <a:xfrm>
            <a:off x="2917131" y="5539457"/>
            <a:ext cx="435701" cy="381239"/>
          </a:xfrm>
          <a:custGeom>
            <a:avLst/>
            <a:gdLst/>
            <a:ahLst/>
            <a:cxnLst/>
            <a:rect l="l" t="t" r="r" b="b"/>
            <a:pathLst>
              <a:path w="64" h="56" extrusionOk="0">
                <a:moveTo>
                  <a:pt x="52" y="4"/>
                </a:moveTo>
                <a:cubicBezTo>
                  <a:pt x="52" y="8"/>
                  <a:pt x="52" y="8"/>
                  <a:pt x="52" y="8"/>
                </a:cubicBezTo>
                <a:cubicBezTo>
                  <a:pt x="8" y="20"/>
                  <a:pt x="8" y="20"/>
                  <a:pt x="8" y="20"/>
                </a:cubicBezTo>
                <a:cubicBezTo>
                  <a:pt x="0" y="16"/>
                  <a:pt x="0" y="16"/>
                  <a:pt x="0" y="16"/>
                </a:cubicBezTo>
                <a:cubicBezTo>
                  <a:pt x="0" y="40"/>
                  <a:pt x="0" y="40"/>
                  <a:pt x="0" y="40"/>
                </a:cubicBezTo>
                <a:cubicBezTo>
                  <a:pt x="8" y="36"/>
                  <a:pt x="8" y="36"/>
                  <a:pt x="8" y="36"/>
                </a:cubicBezTo>
                <a:cubicBezTo>
                  <a:pt x="13" y="37"/>
                  <a:pt x="13" y="37"/>
                  <a:pt x="13" y="37"/>
                </a:cubicBezTo>
                <a:cubicBezTo>
                  <a:pt x="11" y="42"/>
                  <a:pt x="11" y="42"/>
                  <a:pt x="11" y="42"/>
                </a:cubicBezTo>
                <a:cubicBezTo>
                  <a:pt x="11" y="46"/>
                  <a:pt x="13" y="49"/>
                  <a:pt x="16" y="50"/>
                </a:cubicBezTo>
                <a:cubicBezTo>
                  <a:pt x="28" y="53"/>
                  <a:pt x="28" y="53"/>
                  <a:pt x="28" y="53"/>
                </a:cubicBezTo>
                <a:cubicBezTo>
                  <a:pt x="28" y="53"/>
                  <a:pt x="29" y="53"/>
                  <a:pt x="29" y="53"/>
                </a:cubicBezTo>
                <a:cubicBezTo>
                  <a:pt x="32" y="53"/>
                  <a:pt x="34" y="51"/>
                  <a:pt x="35" y="48"/>
                </a:cubicBezTo>
                <a:cubicBezTo>
                  <a:pt x="36" y="44"/>
                  <a:pt x="36" y="44"/>
                  <a:pt x="36" y="44"/>
                </a:cubicBezTo>
                <a:cubicBezTo>
                  <a:pt x="52" y="48"/>
                  <a:pt x="52" y="48"/>
                  <a:pt x="52" y="48"/>
                </a:cubicBezTo>
                <a:cubicBezTo>
                  <a:pt x="52" y="52"/>
                  <a:pt x="52" y="52"/>
                  <a:pt x="52" y="52"/>
                </a:cubicBezTo>
                <a:cubicBezTo>
                  <a:pt x="64" y="56"/>
                  <a:pt x="64" y="56"/>
                  <a:pt x="64" y="56"/>
                </a:cubicBezTo>
                <a:cubicBezTo>
                  <a:pt x="64" y="0"/>
                  <a:pt x="64" y="0"/>
                  <a:pt x="64" y="0"/>
                </a:cubicBezTo>
                <a:lnTo>
                  <a:pt x="52" y="4"/>
                </a:lnTo>
                <a:close/>
                <a:moveTo>
                  <a:pt x="31" y="47"/>
                </a:moveTo>
                <a:cubicBezTo>
                  <a:pt x="31" y="48"/>
                  <a:pt x="30" y="49"/>
                  <a:pt x="29" y="49"/>
                </a:cubicBezTo>
                <a:cubicBezTo>
                  <a:pt x="17" y="46"/>
                  <a:pt x="17" y="46"/>
                  <a:pt x="17" y="46"/>
                </a:cubicBezTo>
                <a:cubicBezTo>
                  <a:pt x="16" y="45"/>
                  <a:pt x="15" y="44"/>
                  <a:pt x="15" y="43"/>
                </a:cubicBezTo>
                <a:cubicBezTo>
                  <a:pt x="17" y="38"/>
                  <a:pt x="17" y="38"/>
                  <a:pt x="17" y="38"/>
                </a:cubicBezTo>
                <a:cubicBezTo>
                  <a:pt x="32" y="43"/>
                  <a:pt x="32" y="43"/>
                  <a:pt x="32" y="43"/>
                </a:cubicBezTo>
                <a:lnTo>
                  <a:pt x="31" y="47"/>
                </a:lnTo>
                <a:close/>
                <a:moveTo>
                  <a:pt x="52" y="28"/>
                </a:moveTo>
                <a:cubicBezTo>
                  <a:pt x="8" y="28"/>
                  <a:pt x="8" y="28"/>
                  <a:pt x="8" y="28"/>
                </a:cubicBezTo>
                <a:cubicBezTo>
                  <a:pt x="8" y="24"/>
                  <a:pt x="8" y="24"/>
                  <a:pt x="8" y="24"/>
                </a:cubicBezTo>
                <a:cubicBezTo>
                  <a:pt x="52" y="12"/>
                  <a:pt x="52" y="12"/>
                  <a:pt x="52" y="12"/>
                </a:cubicBezTo>
                <a:lnTo>
                  <a:pt x="52" y="28"/>
                </a:lnTo>
                <a:close/>
                <a:moveTo>
                  <a:pt x="60" y="28"/>
                </a:moveTo>
                <a:cubicBezTo>
                  <a:pt x="56" y="28"/>
                  <a:pt x="56" y="28"/>
                  <a:pt x="56" y="28"/>
                </a:cubicBezTo>
                <a:cubicBezTo>
                  <a:pt x="56" y="8"/>
                  <a:pt x="56" y="8"/>
                  <a:pt x="56" y="8"/>
                </a:cubicBezTo>
                <a:cubicBezTo>
                  <a:pt x="60" y="8"/>
                  <a:pt x="60" y="8"/>
                  <a:pt x="60" y="8"/>
                </a:cubicBezTo>
                <a:lnTo>
                  <a:pt x="60" y="28"/>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Lato Light"/>
              <a:ea typeface="Lato Light"/>
              <a:cs typeface="Lato Light"/>
              <a:sym typeface="Lato Light"/>
            </a:endParaRPr>
          </a:p>
        </p:txBody>
      </p:sp>
      <p:grpSp>
        <p:nvGrpSpPr>
          <p:cNvPr id="1933" name="Google Shape;1933;p26"/>
          <p:cNvGrpSpPr/>
          <p:nvPr/>
        </p:nvGrpSpPr>
        <p:grpSpPr>
          <a:xfrm>
            <a:off x="2884481" y="2230043"/>
            <a:ext cx="432836" cy="395571"/>
            <a:chOff x="4054476" y="2609851"/>
            <a:chExt cx="239713" cy="219075"/>
          </a:xfrm>
        </p:grpSpPr>
        <p:sp>
          <p:nvSpPr>
            <p:cNvPr id="1934" name="Google Shape;1934;p26"/>
            <p:cNvSpPr/>
            <p:nvPr/>
          </p:nvSpPr>
          <p:spPr>
            <a:xfrm>
              <a:off x="4070351" y="2782888"/>
              <a:ext cx="44450" cy="46038"/>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Lato Light"/>
                <a:ea typeface="Lato Light"/>
                <a:cs typeface="Lato Light"/>
                <a:sym typeface="Lato Light"/>
              </a:endParaRPr>
            </a:p>
          </p:txBody>
        </p:sp>
        <p:sp>
          <p:nvSpPr>
            <p:cNvPr id="1935" name="Google Shape;1935;p26"/>
            <p:cNvSpPr/>
            <p:nvPr/>
          </p:nvSpPr>
          <p:spPr>
            <a:xfrm>
              <a:off x="4129088" y="2752726"/>
              <a:ext cx="46038" cy="762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Lato Light"/>
                <a:ea typeface="Lato Light"/>
                <a:cs typeface="Lato Light"/>
                <a:sym typeface="Lato Light"/>
              </a:endParaRPr>
            </a:p>
          </p:txBody>
        </p:sp>
        <p:sp>
          <p:nvSpPr>
            <p:cNvPr id="1936" name="Google Shape;1936;p26"/>
            <p:cNvSpPr/>
            <p:nvPr/>
          </p:nvSpPr>
          <p:spPr>
            <a:xfrm>
              <a:off x="4189413" y="2722563"/>
              <a:ext cx="46038" cy="10636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Lato Light"/>
                <a:ea typeface="Lato Light"/>
                <a:cs typeface="Lato Light"/>
                <a:sym typeface="Lato Light"/>
              </a:endParaRPr>
            </a:p>
          </p:txBody>
        </p:sp>
        <p:sp>
          <p:nvSpPr>
            <p:cNvPr id="1937" name="Google Shape;1937;p26"/>
            <p:cNvSpPr/>
            <p:nvPr/>
          </p:nvSpPr>
          <p:spPr>
            <a:xfrm>
              <a:off x="4249738" y="2692401"/>
              <a:ext cx="44450" cy="13652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Lato Light"/>
                <a:ea typeface="Lato Light"/>
                <a:cs typeface="Lato Light"/>
                <a:sym typeface="Lato Light"/>
              </a:endParaRPr>
            </a:p>
          </p:txBody>
        </p:sp>
        <p:sp>
          <p:nvSpPr>
            <p:cNvPr id="1938" name="Google Shape;1938;p26"/>
            <p:cNvSpPr/>
            <p:nvPr/>
          </p:nvSpPr>
          <p:spPr>
            <a:xfrm>
              <a:off x="4054476" y="2609851"/>
              <a:ext cx="239713" cy="142875"/>
            </a:xfrm>
            <a:custGeom>
              <a:avLst/>
              <a:gdLst/>
              <a:ahLst/>
              <a:cxnLst/>
              <a:rect l="l" t="t" r="r" b="b"/>
              <a:pathLst>
                <a:path w="151" h="90" extrusionOk="0">
                  <a:moveTo>
                    <a:pt x="130" y="22"/>
                  </a:moveTo>
                  <a:lnTo>
                    <a:pt x="102" y="22"/>
                  </a:lnTo>
                  <a:lnTo>
                    <a:pt x="66" y="48"/>
                  </a:lnTo>
                  <a:lnTo>
                    <a:pt x="47" y="38"/>
                  </a:lnTo>
                  <a:lnTo>
                    <a:pt x="0" y="78"/>
                  </a:lnTo>
                  <a:lnTo>
                    <a:pt x="0" y="90"/>
                  </a:lnTo>
                  <a:lnTo>
                    <a:pt x="47" y="50"/>
                  </a:lnTo>
                  <a:lnTo>
                    <a:pt x="66" y="59"/>
                  </a:lnTo>
                  <a:lnTo>
                    <a:pt x="107" y="31"/>
                  </a:lnTo>
                  <a:lnTo>
                    <a:pt x="135" y="31"/>
                  </a:lnTo>
                  <a:lnTo>
                    <a:pt x="151" y="15"/>
                  </a:lnTo>
                  <a:lnTo>
                    <a:pt x="151" y="0"/>
                  </a:lnTo>
                  <a:lnTo>
                    <a:pt x="130" y="2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Lato Light"/>
                <a:ea typeface="Lato Light"/>
                <a:cs typeface="Lato Light"/>
                <a:sym typeface="Lato Light"/>
              </a:endParaRPr>
            </a:p>
          </p:txBody>
        </p:sp>
      </p:grpSp>
      <p:sp>
        <p:nvSpPr>
          <p:cNvPr id="1939" name="Google Shape;1939;p26"/>
          <p:cNvSpPr/>
          <p:nvPr/>
        </p:nvSpPr>
        <p:spPr>
          <a:xfrm>
            <a:off x="9004442" y="5555122"/>
            <a:ext cx="394433" cy="397045"/>
          </a:xfrm>
          <a:custGeom>
            <a:avLst/>
            <a:gdLst/>
            <a:ahLst/>
            <a:cxnLst/>
            <a:rect l="l" t="t" r="r" b="b"/>
            <a:pathLst>
              <a:path w="151" h="152" extrusionOk="0">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Lato Light"/>
              <a:ea typeface="Lato Light"/>
              <a:cs typeface="Lato Light"/>
              <a:sym typeface="Lato Light"/>
            </a:endParaRPr>
          </a:p>
        </p:txBody>
      </p:sp>
      <p:grpSp>
        <p:nvGrpSpPr>
          <p:cNvPr id="1940" name="Google Shape;1940;p26"/>
          <p:cNvGrpSpPr/>
          <p:nvPr/>
        </p:nvGrpSpPr>
        <p:grpSpPr>
          <a:xfrm>
            <a:off x="9020988" y="2118423"/>
            <a:ext cx="377888" cy="441835"/>
            <a:chOff x="4535488" y="1625601"/>
            <a:chExt cx="206376" cy="241300"/>
          </a:xfrm>
        </p:grpSpPr>
        <p:sp>
          <p:nvSpPr>
            <p:cNvPr id="1941" name="Google Shape;1941;p26"/>
            <p:cNvSpPr/>
            <p:nvPr/>
          </p:nvSpPr>
          <p:spPr>
            <a:xfrm>
              <a:off x="4543426" y="1625601"/>
              <a:ext cx="198438" cy="188913"/>
            </a:xfrm>
            <a:custGeom>
              <a:avLst/>
              <a:gdLst/>
              <a:ahLst/>
              <a:cxnLst/>
              <a:rect l="l" t="t" r="r" b="b"/>
              <a:pathLst>
                <a:path w="53" h="50" extrusionOk="0">
                  <a:moveTo>
                    <a:pt x="49" y="8"/>
                  </a:moveTo>
                  <a:cubicBezTo>
                    <a:pt x="51" y="8"/>
                    <a:pt x="53" y="6"/>
                    <a:pt x="53" y="4"/>
                  </a:cubicBezTo>
                  <a:cubicBezTo>
                    <a:pt x="53" y="2"/>
                    <a:pt x="51" y="0"/>
                    <a:pt x="49" y="0"/>
                  </a:cubicBezTo>
                  <a:cubicBezTo>
                    <a:pt x="46" y="0"/>
                    <a:pt x="45" y="2"/>
                    <a:pt x="45" y="4"/>
                  </a:cubicBezTo>
                  <a:cubicBezTo>
                    <a:pt x="45" y="5"/>
                    <a:pt x="45" y="6"/>
                    <a:pt x="45" y="6"/>
                  </a:cubicBezTo>
                  <a:cubicBezTo>
                    <a:pt x="25" y="20"/>
                    <a:pt x="25" y="20"/>
                    <a:pt x="25" y="20"/>
                  </a:cubicBezTo>
                  <a:cubicBezTo>
                    <a:pt x="7" y="2"/>
                    <a:pt x="7" y="2"/>
                    <a:pt x="7" y="2"/>
                  </a:cubicBezTo>
                  <a:cubicBezTo>
                    <a:pt x="6" y="0"/>
                    <a:pt x="4" y="0"/>
                    <a:pt x="3" y="1"/>
                  </a:cubicBezTo>
                  <a:cubicBezTo>
                    <a:pt x="1" y="1"/>
                    <a:pt x="0" y="3"/>
                    <a:pt x="0" y="4"/>
                  </a:cubicBezTo>
                  <a:cubicBezTo>
                    <a:pt x="0" y="16"/>
                    <a:pt x="5" y="28"/>
                    <a:pt x="14" y="37"/>
                  </a:cubicBezTo>
                  <a:cubicBezTo>
                    <a:pt x="22" y="46"/>
                    <a:pt x="34" y="50"/>
                    <a:pt x="46" y="50"/>
                  </a:cubicBezTo>
                  <a:cubicBezTo>
                    <a:pt x="48" y="50"/>
                    <a:pt x="49" y="49"/>
                    <a:pt x="50" y="48"/>
                  </a:cubicBezTo>
                  <a:cubicBezTo>
                    <a:pt x="51" y="46"/>
                    <a:pt x="50" y="44"/>
                    <a:pt x="49" y="43"/>
                  </a:cubicBezTo>
                  <a:cubicBezTo>
                    <a:pt x="33" y="27"/>
                    <a:pt x="33" y="27"/>
                    <a:pt x="33" y="27"/>
                  </a:cubicBezTo>
                  <a:cubicBezTo>
                    <a:pt x="46" y="7"/>
                    <a:pt x="46" y="7"/>
                    <a:pt x="46" y="7"/>
                  </a:cubicBezTo>
                  <a:cubicBezTo>
                    <a:pt x="47" y="8"/>
                    <a:pt x="48" y="8"/>
                    <a:pt x="49" y="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Lato Light"/>
                <a:ea typeface="Lato Light"/>
                <a:cs typeface="Lato Light"/>
                <a:sym typeface="Lato Light"/>
              </a:endParaRPr>
            </a:p>
          </p:txBody>
        </p:sp>
        <p:sp>
          <p:nvSpPr>
            <p:cNvPr id="1942" name="Google Shape;1942;p26"/>
            <p:cNvSpPr/>
            <p:nvPr/>
          </p:nvSpPr>
          <p:spPr>
            <a:xfrm>
              <a:off x="4535488" y="1779588"/>
              <a:ext cx="96838" cy="87313"/>
            </a:xfrm>
            <a:custGeom>
              <a:avLst/>
              <a:gdLst/>
              <a:ahLst/>
              <a:cxnLst/>
              <a:rect l="l" t="t" r="r" b="b"/>
              <a:pathLst>
                <a:path w="26" h="23" extrusionOk="0">
                  <a:moveTo>
                    <a:pt x="23" y="9"/>
                  </a:moveTo>
                  <a:cubicBezTo>
                    <a:pt x="22" y="8"/>
                    <a:pt x="22" y="8"/>
                    <a:pt x="22" y="8"/>
                  </a:cubicBezTo>
                  <a:cubicBezTo>
                    <a:pt x="18" y="6"/>
                    <a:pt x="15" y="3"/>
                    <a:pt x="12" y="0"/>
                  </a:cubicBezTo>
                  <a:cubicBezTo>
                    <a:pt x="11" y="0"/>
                    <a:pt x="11" y="0"/>
                    <a:pt x="11" y="0"/>
                  </a:cubicBezTo>
                  <a:cubicBezTo>
                    <a:pt x="11" y="0"/>
                    <a:pt x="11" y="0"/>
                    <a:pt x="11" y="0"/>
                  </a:cubicBezTo>
                  <a:cubicBezTo>
                    <a:pt x="0" y="20"/>
                    <a:pt x="0" y="20"/>
                    <a:pt x="0" y="20"/>
                  </a:cubicBezTo>
                  <a:cubicBezTo>
                    <a:pt x="0" y="21"/>
                    <a:pt x="0" y="21"/>
                    <a:pt x="0" y="22"/>
                  </a:cubicBezTo>
                  <a:cubicBezTo>
                    <a:pt x="1" y="23"/>
                    <a:pt x="1" y="23"/>
                    <a:pt x="2" y="23"/>
                  </a:cubicBezTo>
                  <a:cubicBezTo>
                    <a:pt x="24" y="23"/>
                    <a:pt x="24" y="23"/>
                    <a:pt x="24" y="23"/>
                  </a:cubicBezTo>
                  <a:cubicBezTo>
                    <a:pt x="25" y="23"/>
                    <a:pt x="25" y="23"/>
                    <a:pt x="26" y="22"/>
                  </a:cubicBezTo>
                  <a:cubicBezTo>
                    <a:pt x="26" y="22"/>
                    <a:pt x="26" y="21"/>
                    <a:pt x="26" y="20"/>
                  </a:cubicBezTo>
                  <a:lnTo>
                    <a:pt x="23" y="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Lato Light"/>
                <a:ea typeface="Lato Light"/>
                <a:cs typeface="Lato Light"/>
                <a:sym typeface="Lato Light"/>
              </a:endParaRPr>
            </a:p>
          </p:txBody>
        </p:sp>
      </p:grpSp>
      <p:sp>
        <p:nvSpPr>
          <p:cNvPr id="1943" name="Google Shape;1943;p26"/>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06"/>
                                        </p:tgtEl>
                                        <p:attrNameLst>
                                          <p:attrName>style.visibility</p:attrName>
                                        </p:attrNameLst>
                                      </p:cBhvr>
                                      <p:to>
                                        <p:strVal val="visible"/>
                                      </p:to>
                                    </p:set>
                                    <p:anim calcmode="lin" valueType="num">
                                      <p:cBhvr additive="base">
                                        <p:cTn id="7" dur="500"/>
                                        <p:tgtEl>
                                          <p:spTgt spid="1906"/>
                                        </p:tgtEl>
                                        <p:attrNameLst>
                                          <p:attrName>ppt_x</p:attrName>
                                        </p:attrNameLst>
                                      </p:cBhvr>
                                      <p:tavLst>
                                        <p:tav tm="0">
                                          <p:val>
                                            <p:strVal val="#ppt_x-1"/>
                                          </p:val>
                                        </p:tav>
                                        <p:tav tm="100000">
                                          <p:val>
                                            <p:strVal val="#ppt_x"/>
                                          </p:val>
                                        </p:tav>
                                      </p:tavLst>
                                    </p:anim>
                                  </p:childTnLst>
                                </p:cTn>
                              </p:par>
                              <p:par>
                                <p:cTn id="8" presetID="2" presetClass="entr" presetSubtype="1" fill="hold" nodeType="withEffect">
                                  <p:stCondLst>
                                    <p:cond delay="0"/>
                                  </p:stCondLst>
                                  <p:childTnLst>
                                    <p:set>
                                      <p:cBhvr>
                                        <p:cTn id="9" dur="1" fill="hold">
                                          <p:stCondLst>
                                            <p:cond delay="0"/>
                                          </p:stCondLst>
                                        </p:cTn>
                                        <p:tgtEl>
                                          <p:spTgt spid="1900"/>
                                        </p:tgtEl>
                                        <p:attrNameLst>
                                          <p:attrName>style.visibility</p:attrName>
                                        </p:attrNameLst>
                                      </p:cBhvr>
                                      <p:to>
                                        <p:strVal val="visible"/>
                                      </p:to>
                                    </p:set>
                                    <p:anim calcmode="lin" valueType="num">
                                      <p:cBhvr additive="base">
                                        <p:cTn id="10" dur="500"/>
                                        <p:tgtEl>
                                          <p:spTgt spid="1900"/>
                                        </p:tgtEl>
                                        <p:attrNameLst>
                                          <p:attrName>ppt_y</p:attrName>
                                        </p:attrNameLst>
                                      </p:cBhvr>
                                      <p:tavLst>
                                        <p:tav tm="0">
                                          <p:val>
                                            <p:strVal val="#ppt_y-1"/>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1893"/>
                                        </p:tgtEl>
                                        <p:attrNameLst>
                                          <p:attrName>style.visibility</p:attrName>
                                        </p:attrNameLst>
                                      </p:cBhvr>
                                      <p:to>
                                        <p:strVal val="visible"/>
                                      </p:to>
                                    </p:set>
                                    <p:anim calcmode="lin" valueType="num">
                                      <p:cBhvr additive="base">
                                        <p:cTn id="13" dur="500"/>
                                        <p:tgtEl>
                                          <p:spTgt spid="1893"/>
                                        </p:tgtEl>
                                        <p:attrNameLst>
                                          <p:attrName>ppt_x</p:attrName>
                                        </p:attrNameLst>
                                      </p:cBhvr>
                                      <p:tavLst>
                                        <p:tav tm="0">
                                          <p:val>
                                            <p:strVal val="#ppt_x+1"/>
                                          </p:val>
                                        </p:tav>
                                        <p:tav tm="100000">
                                          <p:val>
                                            <p:strVal val="#ppt_x"/>
                                          </p:val>
                                        </p:tav>
                                      </p:tavLst>
                                    </p:anim>
                                  </p:childTnLst>
                                </p:cTn>
                              </p:par>
                              <p:par>
                                <p:cTn id="14" presetID="2" presetClass="entr" presetSubtype="4" fill="hold" nodeType="withEffect">
                                  <p:stCondLst>
                                    <p:cond delay="0"/>
                                  </p:stCondLst>
                                  <p:childTnLst>
                                    <p:set>
                                      <p:cBhvr>
                                        <p:cTn id="15" dur="1" fill="hold">
                                          <p:stCondLst>
                                            <p:cond delay="0"/>
                                          </p:stCondLst>
                                        </p:cTn>
                                        <p:tgtEl>
                                          <p:spTgt spid="1907"/>
                                        </p:tgtEl>
                                        <p:attrNameLst>
                                          <p:attrName>style.visibility</p:attrName>
                                        </p:attrNameLst>
                                      </p:cBhvr>
                                      <p:to>
                                        <p:strVal val="visible"/>
                                      </p:to>
                                    </p:set>
                                    <p:anim calcmode="lin" valueType="num">
                                      <p:cBhvr additive="base">
                                        <p:cTn id="16" dur="500"/>
                                        <p:tgtEl>
                                          <p:spTgt spid="1907"/>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1908"/>
                                        </p:tgtEl>
                                        <p:attrNameLst>
                                          <p:attrName>style.visibility</p:attrName>
                                        </p:attrNameLst>
                                      </p:cBhvr>
                                      <p:to>
                                        <p:strVal val="visible"/>
                                      </p:to>
                                    </p:set>
                                    <p:anim calcmode="lin" valueType="num">
                                      <p:cBhvr additive="base">
                                        <p:cTn id="20" dur="500"/>
                                        <p:tgtEl>
                                          <p:spTgt spid="1908"/>
                                        </p:tgtEl>
                                        <p:attrNameLst>
                                          <p:attrName>ppt_w</p:attrName>
                                        </p:attrNameLst>
                                      </p:cBhvr>
                                      <p:tavLst>
                                        <p:tav tm="0">
                                          <p:val>
                                            <p:strVal val="0"/>
                                          </p:val>
                                        </p:tav>
                                        <p:tav tm="100000">
                                          <p:val>
                                            <p:strVal val="#ppt_w"/>
                                          </p:val>
                                        </p:tav>
                                      </p:tavLst>
                                    </p:anim>
                                    <p:anim calcmode="lin" valueType="num">
                                      <p:cBhvr additive="base">
                                        <p:cTn id="21" dur="500"/>
                                        <p:tgtEl>
                                          <p:spTgt spid="1908"/>
                                        </p:tgtEl>
                                        <p:attrNameLst>
                                          <p:attrName>ppt_h</p:attrName>
                                        </p:attrNameLst>
                                      </p:cBhvr>
                                      <p:tavLst>
                                        <p:tav tm="0">
                                          <p:val>
                                            <p:str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1909"/>
                                        </p:tgtEl>
                                        <p:attrNameLst>
                                          <p:attrName>style.visibility</p:attrName>
                                        </p:attrNameLst>
                                      </p:cBhvr>
                                      <p:to>
                                        <p:strVal val="visible"/>
                                      </p:to>
                                    </p:set>
                                    <p:anim calcmode="lin" valueType="num">
                                      <p:cBhvr additive="base">
                                        <p:cTn id="24" dur="500"/>
                                        <p:tgtEl>
                                          <p:spTgt spid="1909"/>
                                        </p:tgtEl>
                                        <p:attrNameLst>
                                          <p:attrName>ppt_w</p:attrName>
                                        </p:attrNameLst>
                                      </p:cBhvr>
                                      <p:tavLst>
                                        <p:tav tm="0">
                                          <p:val>
                                            <p:strVal val="0"/>
                                          </p:val>
                                        </p:tav>
                                        <p:tav tm="100000">
                                          <p:val>
                                            <p:strVal val="#ppt_w"/>
                                          </p:val>
                                        </p:tav>
                                      </p:tavLst>
                                    </p:anim>
                                    <p:anim calcmode="lin" valueType="num">
                                      <p:cBhvr additive="base">
                                        <p:cTn id="25" dur="500"/>
                                        <p:tgtEl>
                                          <p:spTgt spid="1909"/>
                                        </p:tgtEl>
                                        <p:attrNameLst>
                                          <p:attrName>ppt_h</p:attrName>
                                        </p:attrNameLst>
                                      </p:cBhvr>
                                      <p:tavLst>
                                        <p:tav tm="0">
                                          <p:val>
                                            <p:str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910"/>
                                        </p:tgtEl>
                                        <p:attrNameLst>
                                          <p:attrName>style.visibility</p:attrName>
                                        </p:attrNameLst>
                                      </p:cBhvr>
                                      <p:to>
                                        <p:strVal val="visible"/>
                                      </p:to>
                                    </p:set>
                                    <p:anim calcmode="lin" valueType="num">
                                      <p:cBhvr additive="base">
                                        <p:cTn id="28" dur="500"/>
                                        <p:tgtEl>
                                          <p:spTgt spid="1910"/>
                                        </p:tgtEl>
                                        <p:attrNameLst>
                                          <p:attrName>ppt_w</p:attrName>
                                        </p:attrNameLst>
                                      </p:cBhvr>
                                      <p:tavLst>
                                        <p:tav tm="0">
                                          <p:val>
                                            <p:strVal val="0"/>
                                          </p:val>
                                        </p:tav>
                                        <p:tav tm="100000">
                                          <p:val>
                                            <p:strVal val="#ppt_w"/>
                                          </p:val>
                                        </p:tav>
                                      </p:tavLst>
                                    </p:anim>
                                    <p:anim calcmode="lin" valueType="num">
                                      <p:cBhvr additive="base">
                                        <p:cTn id="29" dur="500"/>
                                        <p:tgtEl>
                                          <p:spTgt spid="1910"/>
                                        </p:tgtEl>
                                        <p:attrNameLst>
                                          <p:attrName>ppt_h</p:attrName>
                                        </p:attrNameLst>
                                      </p:cBhvr>
                                      <p:tavLst>
                                        <p:tav tm="0">
                                          <p:val>
                                            <p:str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911"/>
                                        </p:tgtEl>
                                        <p:attrNameLst>
                                          <p:attrName>style.visibility</p:attrName>
                                        </p:attrNameLst>
                                      </p:cBhvr>
                                      <p:to>
                                        <p:strVal val="visible"/>
                                      </p:to>
                                    </p:set>
                                    <p:anim calcmode="lin" valueType="num">
                                      <p:cBhvr additive="base">
                                        <p:cTn id="32" dur="500"/>
                                        <p:tgtEl>
                                          <p:spTgt spid="1911"/>
                                        </p:tgtEl>
                                        <p:attrNameLst>
                                          <p:attrName>ppt_w</p:attrName>
                                        </p:attrNameLst>
                                      </p:cBhvr>
                                      <p:tavLst>
                                        <p:tav tm="0">
                                          <p:val>
                                            <p:strVal val="0"/>
                                          </p:val>
                                        </p:tav>
                                        <p:tav tm="100000">
                                          <p:val>
                                            <p:strVal val="#ppt_w"/>
                                          </p:val>
                                        </p:tav>
                                      </p:tavLst>
                                    </p:anim>
                                    <p:anim calcmode="lin" valueType="num">
                                      <p:cBhvr additive="base">
                                        <p:cTn id="33" dur="500"/>
                                        <p:tgtEl>
                                          <p:spTgt spid="1911"/>
                                        </p:tgtEl>
                                        <p:attrNameLst>
                                          <p:attrName>ppt_h</p:attrName>
                                        </p:attrNameLst>
                                      </p:cBhvr>
                                      <p:tavLst>
                                        <p:tav tm="0">
                                          <p:val>
                                            <p:strVal val="0"/>
                                          </p:val>
                                        </p:tav>
                                        <p:tav tm="100000">
                                          <p:val>
                                            <p:strVal val="#ppt_h"/>
                                          </p:val>
                                        </p:tav>
                                      </p:tavLst>
                                    </p:anim>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912"/>
                                        </p:tgtEl>
                                        <p:attrNameLst>
                                          <p:attrName>style.visibility</p:attrName>
                                        </p:attrNameLst>
                                      </p:cBhvr>
                                      <p:to>
                                        <p:strVal val="visible"/>
                                      </p:to>
                                    </p:set>
                                    <p:animEffect transition="in" filter="fade">
                                      <p:cBhvr>
                                        <p:cTn id="37" dur="500"/>
                                        <p:tgtEl>
                                          <p:spTgt spid="1912"/>
                                        </p:tgtEl>
                                      </p:cBhvr>
                                    </p:animEffect>
                                  </p:childTnLst>
                                </p:cTn>
                              </p:par>
                              <p:par>
                                <p:cTn id="38" presetID="10" presetClass="entr" presetSubtype="0" fill="hold" nodeType="withEffect">
                                  <p:stCondLst>
                                    <p:cond delay="0"/>
                                  </p:stCondLst>
                                  <p:childTnLst>
                                    <p:set>
                                      <p:cBhvr>
                                        <p:cTn id="39" dur="1" fill="hold">
                                          <p:stCondLst>
                                            <p:cond delay="0"/>
                                          </p:stCondLst>
                                        </p:cTn>
                                        <p:tgtEl>
                                          <p:spTgt spid="1921"/>
                                        </p:tgtEl>
                                        <p:attrNameLst>
                                          <p:attrName>style.visibility</p:attrName>
                                        </p:attrNameLst>
                                      </p:cBhvr>
                                      <p:to>
                                        <p:strVal val="visible"/>
                                      </p:to>
                                    </p:set>
                                    <p:animEffect transition="in" filter="fade">
                                      <p:cBhvr>
                                        <p:cTn id="40" dur="500"/>
                                        <p:tgtEl>
                                          <p:spTgt spid="1921"/>
                                        </p:tgtEl>
                                      </p:cBhvr>
                                    </p:animEffect>
                                  </p:childTnLst>
                                </p:cTn>
                              </p:par>
                              <p:par>
                                <p:cTn id="41" presetID="10" presetClass="entr" presetSubtype="0" fill="hold" nodeType="withEffect">
                                  <p:stCondLst>
                                    <p:cond delay="0"/>
                                  </p:stCondLst>
                                  <p:childTnLst>
                                    <p:set>
                                      <p:cBhvr>
                                        <p:cTn id="42" dur="1" fill="hold">
                                          <p:stCondLst>
                                            <p:cond delay="0"/>
                                          </p:stCondLst>
                                        </p:cTn>
                                        <p:tgtEl>
                                          <p:spTgt spid="1918"/>
                                        </p:tgtEl>
                                        <p:attrNameLst>
                                          <p:attrName>style.visibility</p:attrName>
                                        </p:attrNameLst>
                                      </p:cBhvr>
                                      <p:to>
                                        <p:strVal val="visible"/>
                                      </p:to>
                                    </p:set>
                                    <p:animEffect transition="in" filter="fade">
                                      <p:cBhvr>
                                        <p:cTn id="43" dur="500"/>
                                        <p:tgtEl>
                                          <p:spTgt spid="1918"/>
                                        </p:tgtEl>
                                      </p:cBhvr>
                                    </p:animEffect>
                                  </p:childTnLst>
                                </p:cTn>
                              </p:par>
                              <p:par>
                                <p:cTn id="44" presetID="10" presetClass="entr" presetSubtype="0" fill="hold" nodeType="withEffect">
                                  <p:stCondLst>
                                    <p:cond delay="0"/>
                                  </p:stCondLst>
                                  <p:childTnLst>
                                    <p:set>
                                      <p:cBhvr>
                                        <p:cTn id="45" dur="1" fill="hold">
                                          <p:stCondLst>
                                            <p:cond delay="0"/>
                                          </p:stCondLst>
                                        </p:cTn>
                                        <p:tgtEl>
                                          <p:spTgt spid="1915"/>
                                        </p:tgtEl>
                                        <p:attrNameLst>
                                          <p:attrName>style.visibility</p:attrName>
                                        </p:attrNameLst>
                                      </p:cBhvr>
                                      <p:to>
                                        <p:strVal val="visible"/>
                                      </p:to>
                                    </p:set>
                                    <p:animEffect transition="in" filter="fade">
                                      <p:cBhvr>
                                        <p:cTn id="46" dur="500"/>
                                        <p:tgtEl>
                                          <p:spTgt spid="1915"/>
                                        </p:tgtEl>
                                      </p:cBhvr>
                                    </p:animEffect>
                                  </p:childTnLst>
                                </p:cTn>
                              </p:par>
                            </p:childTnLst>
                          </p:cTn>
                        </p:par>
                        <p:par>
                          <p:cTn id="47" fill="hold">
                            <p:stCondLst>
                              <p:cond delay="1500"/>
                            </p:stCondLst>
                            <p:childTnLst>
                              <p:par>
                                <p:cTn id="48" presetID="23" presetClass="entr" presetSubtype="16" fill="hold" nodeType="afterEffect">
                                  <p:stCondLst>
                                    <p:cond delay="0"/>
                                  </p:stCondLst>
                                  <p:childTnLst>
                                    <p:set>
                                      <p:cBhvr>
                                        <p:cTn id="49" dur="1" fill="hold">
                                          <p:stCondLst>
                                            <p:cond delay="0"/>
                                          </p:stCondLst>
                                        </p:cTn>
                                        <p:tgtEl>
                                          <p:spTgt spid="1933"/>
                                        </p:tgtEl>
                                        <p:attrNameLst>
                                          <p:attrName>style.visibility</p:attrName>
                                        </p:attrNameLst>
                                      </p:cBhvr>
                                      <p:to>
                                        <p:strVal val="visible"/>
                                      </p:to>
                                    </p:set>
                                    <p:anim calcmode="lin" valueType="num">
                                      <p:cBhvr additive="base">
                                        <p:cTn id="50" dur="500"/>
                                        <p:tgtEl>
                                          <p:spTgt spid="1933"/>
                                        </p:tgtEl>
                                        <p:attrNameLst>
                                          <p:attrName>ppt_w</p:attrName>
                                        </p:attrNameLst>
                                      </p:cBhvr>
                                      <p:tavLst>
                                        <p:tav tm="0">
                                          <p:val>
                                            <p:strVal val="0"/>
                                          </p:val>
                                        </p:tav>
                                        <p:tav tm="100000">
                                          <p:val>
                                            <p:strVal val="#ppt_w"/>
                                          </p:val>
                                        </p:tav>
                                      </p:tavLst>
                                    </p:anim>
                                    <p:anim calcmode="lin" valueType="num">
                                      <p:cBhvr additive="base">
                                        <p:cTn id="51" dur="500"/>
                                        <p:tgtEl>
                                          <p:spTgt spid="1933"/>
                                        </p:tgtEl>
                                        <p:attrNameLst>
                                          <p:attrName>ppt_h</p:attrName>
                                        </p:attrNameLst>
                                      </p:cBhvr>
                                      <p:tavLst>
                                        <p:tav tm="0">
                                          <p:val>
                                            <p:str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1932"/>
                                        </p:tgtEl>
                                        <p:attrNameLst>
                                          <p:attrName>style.visibility</p:attrName>
                                        </p:attrNameLst>
                                      </p:cBhvr>
                                      <p:to>
                                        <p:strVal val="visible"/>
                                      </p:to>
                                    </p:set>
                                    <p:anim calcmode="lin" valueType="num">
                                      <p:cBhvr additive="base">
                                        <p:cTn id="54" dur="500"/>
                                        <p:tgtEl>
                                          <p:spTgt spid="1932"/>
                                        </p:tgtEl>
                                        <p:attrNameLst>
                                          <p:attrName>ppt_w</p:attrName>
                                        </p:attrNameLst>
                                      </p:cBhvr>
                                      <p:tavLst>
                                        <p:tav tm="0">
                                          <p:val>
                                            <p:strVal val="0"/>
                                          </p:val>
                                        </p:tav>
                                        <p:tav tm="100000">
                                          <p:val>
                                            <p:strVal val="#ppt_w"/>
                                          </p:val>
                                        </p:tav>
                                      </p:tavLst>
                                    </p:anim>
                                    <p:anim calcmode="lin" valueType="num">
                                      <p:cBhvr additive="base">
                                        <p:cTn id="55" dur="500"/>
                                        <p:tgtEl>
                                          <p:spTgt spid="1932"/>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1939"/>
                                        </p:tgtEl>
                                        <p:attrNameLst>
                                          <p:attrName>style.visibility</p:attrName>
                                        </p:attrNameLst>
                                      </p:cBhvr>
                                      <p:to>
                                        <p:strVal val="visible"/>
                                      </p:to>
                                    </p:set>
                                    <p:anim calcmode="lin" valueType="num">
                                      <p:cBhvr additive="base">
                                        <p:cTn id="58" dur="500"/>
                                        <p:tgtEl>
                                          <p:spTgt spid="1939"/>
                                        </p:tgtEl>
                                        <p:attrNameLst>
                                          <p:attrName>ppt_w</p:attrName>
                                        </p:attrNameLst>
                                      </p:cBhvr>
                                      <p:tavLst>
                                        <p:tav tm="0">
                                          <p:val>
                                            <p:strVal val="0"/>
                                          </p:val>
                                        </p:tav>
                                        <p:tav tm="100000">
                                          <p:val>
                                            <p:strVal val="#ppt_w"/>
                                          </p:val>
                                        </p:tav>
                                      </p:tavLst>
                                    </p:anim>
                                    <p:anim calcmode="lin" valueType="num">
                                      <p:cBhvr additive="base">
                                        <p:cTn id="59" dur="500"/>
                                        <p:tgtEl>
                                          <p:spTgt spid="1939"/>
                                        </p:tgtEl>
                                        <p:attrNameLst>
                                          <p:attrName>ppt_h</p:attrName>
                                        </p:attrNameLst>
                                      </p:cBhvr>
                                      <p:tavLst>
                                        <p:tav tm="0">
                                          <p:val>
                                            <p:str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1940"/>
                                        </p:tgtEl>
                                        <p:attrNameLst>
                                          <p:attrName>style.visibility</p:attrName>
                                        </p:attrNameLst>
                                      </p:cBhvr>
                                      <p:to>
                                        <p:strVal val="visible"/>
                                      </p:to>
                                    </p:set>
                                    <p:anim calcmode="lin" valueType="num">
                                      <p:cBhvr additive="base">
                                        <p:cTn id="62" dur="500"/>
                                        <p:tgtEl>
                                          <p:spTgt spid="1940"/>
                                        </p:tgtEl>
                                        <p:attrNameLst>
                                          <p:attrName>ppt_w</p:attrName>
                                        </p:attrNameLst>
                                      </p:cBhvr>
                                      <p:tavLst>
                                        <p:tav tm="0">
                                          <p:val>
                                            <p:strVal val="0"/>
                                          </p:val>
                                        </p:tav>
                                        <p:tav tm="100000">
                                          <p:val>
                                            <p:strVal val="#ppt_w"/>
                                          </p:val>
                                        </p:tav>
                                      </p:tavLst>
                                    </p:anim>
                                    <p:anim calcmode="lin" valueType="num">
                                      <p:cBhvr additive="base">
                                        <p:cTn id="63" dur="500"/>
                                        <p:tgtEl>
                                          <p:spTgt spid="1940"/>
                                        </p:tgtEl>
                                        <p:attrNameLst>
                                          <p:attrName>ppt_h</p:attrName>
                                        </p:attrNameLst>
                                      </p:cBhvr>
                                      <p:tavLst>
                                        <p:tav tm="0">
                                          <p:val>
                                            <p:strVal val="0"/>
                                          </p:val>
                                        </p:tav>
                                        <p:tav tm="100000">
                                          <p:val>
                                            <p:strVal val="#ppt_h"/>
                                          </p:val>
                                        </p:tav>
                                      </p:tavLst>
                                    </p:anim>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1924"/>
                                        </p:tgtEl>
                                        <p:attrNameLst>
                                          <p:attrName>style.visibility</p:attrName>
                                        </p:attrNameLst>
                                      </p:cBhvr>
                                      <p:to>
                                        <p:strVal val="visible"/>
                                      </p:to>
                                    </p:set>
                                    <p:animEffect transition="in" filter="fade">
                                      <p:cBhvr>
                                        <p:cTn id="67" dur="500"/>
                                        <p:tgtEl>
                                          <p:spTgt spid="1924"/>
                                        </p:tgtEl>
                                      </p:cBhvr>
                                    </p:animEffect>
                                  </p:childTnLst>
                                </p:cTn>
                              </p:par>
                              <p:par>
                                <p:cTn id="68" presetID="10" presetClass="entr" presetSubtype="0" fill="hold" nodeType="withEffect">
                                  <p:stCondLst>
                                    <p:cond delay="0"/>
                                  </p:stCondLst>
                                  <p:childTnLst>
                                    <p:set>
                                      <p:cBhvr>
                                        <p:cTn id="69" dur="1" fill="hold">
                                          <p:stCondLst>
                                            <p:cond delay="0"/>
                                          </p:stCondLst>
                                        </p:cTn>
                                        <p:tgtEl>
                                          <p:spTgt spid="1925"/>
                                        </p:tgtEl>
                                        <p:attrNameLst>
                                          <p:attrName>style.visibility</p:attrName>
                                        </p:attrNameLst>
                                      </p:cBhvr>
                                      <p:to>
                                        <p:strVal val="visible"/>
                                      </p:to>
                                    </p:set>
                                    <p:animEffect transition="in" filter="fade">
                                      <p:cBhvr>
                                        <p:cTn id="70" dur="500"/>
                                        <p:tgtEl>
                                          <p:spTgt spid="1925"/>
                                        </p:tgtEl>
                                      </p:cBhvr>
                                    </p:animEffect>
                                  </p:childTnLst>
                                </p:cTn>
                              </p:par>
                              <p:par>
                                <p:cTn id="71" presetID="10" presetClass="entr" presetSubtype="0" fill="hold" nodeType="withEffect">
                                  <p:stCondLst>
                                    <p:cond delay="0"/>
                                  </p:stCondLst>
                                  <p:childTnLst>
                                    <p:set>
                                      <p:cBhvr>
                                        <p:cTn id="72" dur="1" fill="hold">
                                          <p:stCondLst>
                                            <p:cond delay="0"/>
                                          </p:stCondLst>
                                        </p:cTn>
                                        <p:tgtEl>
                                          <p:spTgt spid="1926"/>
                                        </p:tgtEl>
                                        <p:attrNameLst>
                                          <p:attrName>style.visibility</p:attrName>
                                        </p:attrNameLst>
                                      </p:cBhvr>
                                      <p:to>
                                        <p:strVal val="visible"/>
                                      </p:to>
                                    </p:set>
                                    <p:animEffect transition="in" filter="fade">
                                      <p:cBhvr>
                                        <p:cTn id="73" dur="500"/>
                                        <p:tgtEl>
                                          <p:spTgt spid="1926"/>
                                        </p:tgtEl>
                                      </p:cBhvr>
                                    </p:animEffect>
                                  </p:childTnLst>
                                </p:cTn>
                              </p:par>
                              <p:par>
                                <p:cTn id="74" presetID="10" presetClass="entr" presetSubtype="0" fill="hold" nodeType="withEffect">
                                  <p:stCondLst>
                                    <p:cond delay="0"/>
                                  </p:stCondLst>
                                  <p:childTnLst>
                                    <p:set>
                                      <p:cBhvr>
                                        <p:cTn id="75" dur="1" fill="hold">
                                          <p:stCondLst>
                                            <p:cond delay="0"/>
                                          </p:stCondLst>
                                        </p:cTn>
                                        <p:tgtEl>
                                          <p:spTgt spid="1927"/>
                                        </p:tgtEl>
                                        <p:attrNameLst>
                                          <p:attrName>style.visibility</p:attrName>
                                        </p:attrNameLst>
                                      </p:cBhvr>
                                      <p:to>
                                        <p:strVal val="visible"/>
                                      </p:to>
                                    </p:set>
                                    <p:animEffect transition="in" filter="fade">
                                      <p:cBhvr>
                                        <p:cTn id="76" dur="500"/>
                                        <p:tgtEl>
                                          <p:spTgt spid="1927"/>
                                        </p:tgtEl>
                                      </p:cBhvr>
                                    </p:animEffect>
                                  </p:childTnLst>
                                </p:cTn>
                              </p:par>
                              <p:par>
                                <p:cTn id="77" presetID="10" presetClass="entr" presetSubtype="0" fill="hold" nodeType="withEffect">
                                  <p:stCondLst>
                                    <p:cond delay="0"/>
                                  </p:stCondLst>
                                  <p:childTnLst>
                                    <p:set>
                                      <p:cBhvr>
                                        <p:cTn id="78" dur="1" fill="hold">
                                          <p:stCondLst>
                                            <p:cond delay="0"/>
                                          </p:stCondLst>
                                        </p:cTn>
                                        <p:tgtEl>
                                          <p:spTgt spid="1928"/>
                                        </p:tgtEl>
                                        <p:attrNameLst>
                                          <p:attrName>style.visibility</p:attrName>
                                        </p:attrNameLst>
                                      </p:cBhvr>
                                      <p:to>
                                        <p:strVal val="visible"/>
                                      </p:to>
                                    </p:set>
                                    <p:animEffect transition="in" filter="fade">
                                      <p:cBhvr>
                                        <p:cTn id="79" dur="500"/>
                                        <p:tgtEl>
                                          <p:spTgt spid="1928"/>
                                        </p:tgtEl>
                                      </p:cBhvr>
                                    </p:animEffect>
                                  </p:childTnLst>
                                </p:cTn>
                              </p:par>
                              <p:par>
                                <p:cTn id="80" presetID="10" presetClass="entr" presetSubtype="0" fill="hold" nodeType="withEffect">
                                  <p:stCondLst>
                                    <p:cond delay="0"/>
                                  </p:stCondLst>
                                  <p:childTnLst>
                                    <p:set>
                                      <p:cBhvr>
                                        <p:cTn id="81" dur="1" fill="hold">
                                          <p:stCondLst>
                                            <p:cond delay="0"/>
                                          </p:stCondLst>
                                        </p:cTn>
                                        <p:tgtEl>
                                          <p:spTgt spid="1929"/>
                                        </p:tgtEl>
                                        <p:attrNameLst>
                                          <p:attrName>style.visibility</p:attrName>
                                        </p:attrNameLst>
                                      </p:cBhvr>
                                      <p:to>
                                        <p:strVal val="visible"/>
                                      </p:to>
                                    </p:set>
                                    <p:animEffect transition="in" filter="fade">
                                      <p:cBhvr>
                                        <p:cTn id="82" dur="500"/>
                                        <p:tgtEl>
                                          <p:spTgt spid="1929"/>
                                        </p:tgtEl>
                                      </p:cBhvr>
                                    </p:animEffect>
                                  </p:childTnLst>
                                </p:cTn>
                              </p:par>
                              <p:par>
                                <p:cTn id="83" presetID="10" presetClass="entr" presetSubtype="0" fill="hold" nodeType="withEffect">
                                  <p:stCondLst>
                                    <p:cond delay="0"/>
                                  </p:stCondLst>
                                  <p:childTnLst>
                                    <p:set>
                                      <p:cBhvr>
                                        <p:cTn id="84" dur="1" fill="hold">
                                          <p:stCondLst>
                                            <p:cond delay="0"/>
                                          </p:stCondLst>
                                        </p:cTn>
                                        <p:tgtEl>
                                          <p:spTgt spid="1930"/>
                                        </p:tgtEl>
                                        <p:attrNameLst>
                                          <p:attrName>style.visibility</p:attrName>
                                        </p:attrNameLst>
                                      </p:cBhvr>
                                      <p:to>
                                        <p:strVal val="visible"/>
                                      </p:to>
                                    </p:set>
                                    <p:animEffect transition="in" filter="fade">
                                      <p:cBhvr>
                                        <p:cTn id="85" dur="500"/>
                                        <p:tgtEl>
                                          <p:spTgt spid="1930"/>
                                        </p:tgtEl>
                                      </p:cBhvr>
                                    </p:animEffect>
                                  </p:childTnLst>
                                </p:cTn>
                              </p:par>
                              <p:par>
                                <p:cTn id="86" presetID="10" presetClass="entr" presetSubtype="0" fill="hold" nodeType="withEffect">
                                  <p:stCondLst>
                                    <p:cond delay="0"/>
                                  </p:stCondLst>
                                  <p:childTnLst>
                                    <p:set>
                                      <p:cBhvr>
                                        <p:cTn id="87" dur="1" fill="hold">
                                          <p:stCondLst>
                                            <p:cond delay="0"/>
                                          </p:stCondLst>
                                        </p:cTn>
                                        <p:tgtEl>
                                          <p:spTgt spid="1931"/>
                                        </p:tgtEl>
                                        <p:attrNameLst>
                                          <p:attrName>style.visibility</p:attrName>
                                        </p:attrNameLst>
                                      </p:cBhvr>
                                      <p:to>
                                        <p:strVal val="visible"/>
                                      </p:to>
                                    </p:set>
                                    <p:animEffect transition="in" filter="fade">
                                      <p:cBhvr>
                                        <p:cTn id="88" dur="500"/>
                                        <p:tgtEl>
                                          <p:spTgt spid="1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118"/>
        <p:cNvGrpSpPr/>
        <p:nvPr/>
      </p:nvGrpSpPr>
      <p:grpSpPr>
        <a:xfrm>
          <a:off x="0" y="0"/>
          <a:ext cx="0" cy="0"/>
          <a:chOff x="0" y="0"/>
          <a:chExt cx="0" cy="0"/>
        </a:xfrm>
      </p:grpSpPr>
      <p:sp>
        <p:nvSpPr>
          <p:cNvPr id="10119" name="Google Shape;10119;p212"/>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5 Optional Process</a:t>
            </a:r>
            <a:endParaRPr/>
          </a:p>
        </p:txBody>
      </p:sp>
      <p:sp>
        <p:nvSpPr>
          <p:cNvPr id="10120" name="Google Shape;10120;p212"/>
          <p:cNvSpPr/>
          <p:nvPr/>
        </p:nvSpPr>
        <p:spPr>
          <a:xfrm rot="-5400000">
            <a:off x="2020166" y="4123571"/>
            <a:ext cx="1281063" cy="2821850"/>
          </a:xfrm>
          <a:prstGeom prst="rect">
            <a:avLst/>
          </a:prstGeom>
          <a:solidFill>
            <a:srgbClr val="F2F2F2"/>
          </a:solidFill>
          <a:ln w="9525" cap="flat" cmpd="sng">
            <a:solidFill>
              <a:srgbClr val="F2F2F2"/>
            </a:solidFill>
            <a:prstDash val="solid"/>
            <a:round/>
            <a:headEnd type="none" w="sm" len="sm"/>
            <a:tailEnd type="none" w="sm" len="sm"/>
          </a:ln>
          <a:effectLst>
            <a:outerShdw blurRad="50800" dist="381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21" name="Google Shape;10121;p212"/>
          <p:cNvSpPr/>
          <p:nvPr/>
        </p:nvSpPr>
        <p:spPr>
          <a:xfrm rot="-5400000">
            <a:off x="513948" y="4686677"/>
            <a:ext cx="1391093" cy="1691711"/>
          </a:xfrm>
          <a:custGeom>
            <a:avLst/>
            <a:gdLst/>
            <a:ahLst/>
            <a:cxnLst/>
            <a:rect l="l" t="t" r="r" b="b"/>
            <a:pathLst>
              <a:path w="433" h="527" extrusionOk="0">
                <a:moveTo>
                  <a:pt x="433" y="216"/>
                </a:moveTo>
                <a:cubicBezTo>
                  <a:pt x="433" y="97"/>
                  <a:pt x="336" y="0"/>
                  <a:pt x="216" y="0"/>
                </a:cubicBezTo>
                <a:cubicBezTo>
                  <a:pt x="97" y="0"/>
                  <a:pt x="0" y="97"/>
                  <a:pt x="0" y="216"/>
                </a:cubicBezTo>
                <a:cubicBezTo>
                  <a:pt x="0" y="316"/>
                  <a:pt x="66" y="399"/>
                  <a:pt x="157" y="425"/>
                </a:cubicBezTo>
                <a:cubicBezTo>
                  <a:pt x="216" y="527"/>
                  <a:pt x="216" y="527"/>
                  <a:pt x="216" y="527"/>
                </a:cubicBezTo>
                <a:cubicBezTo>
                  <a:pt x="275" y="425"/>
                  <a:pt x="275" y="425"/>
                  <a:pt x="275" y="425"/>
                </a:cubicBezTo>
                <a:cubicBezTo>
                  <a:pt x="366" y="399"/>
                  <a:pt x="433" y="316"/>
                  <a:pt x="433" y="21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22" name="Google Shape;10122;p212"/>
          <p:cNvSpPr/>
          <p:nvPr/>
        </p:nvSpPr>
        <p:spPr>
          <a:xfrm rot="-5400000">
            <a:off x="469739" y="4943087"/>
            <a:ext cx="1178892" cy="1178892"/>
          </a:xfrm>
          <a:custGeom>
            <a:avLst/>
            <a:gdLst/>
            <a:ahLst/>
            <a:cxnLst/>
            <a:rect l="l" t="t" r="r" b="b"/>
            <a:pathLst>
              <a:path w="367" h="367" extrusionOk="0">
                <a:moveTo>
                  <a:pt x="183" y="17"/>
                </a:moveTo>
                <a:cubicBezTo>
                  <a:pt x="275" y="17"/>
                  <a:pt x="350" y="91"/>
                  <a:pt x="350" y="183"/>
                </a:cubicBezTo>
                <a:cubicBezTo>
                  <a:pt x="350" y="275"/>
                  <a:pt x="275" y="350"/>
                  <a:pt x="183" y="350"/>
                </a:cubicBezTo>
                <a:cubicBezTo>
                  <a:pt x="91" y="350"/>
                  <a:pt x="16" y="275"/>
                  <a:pt x="16" y="183"/>
                </a:cubicBezTo>
                <a:cubicBezTo>
                  <a:pt x="16" y="91"/>
                  <a:pt x="91" y="17"/>
                  <a:pt x="183" y="17"/>
                </a:cubicBezTo>
                <a:moveTo>
                  <a:pt x="183" y="0"/>
                </a:moveTo>
                <a:cubicBezTo>
                  <a:pt x="82" y="0"/>
                  <a:pt x="0" y="82"/>
                  <a:pt x="0" y="183"/>
                </a:cubicBezTo>
                <a:cubicBezTo>
                  <a:pt x="0" y="285"/>
                  <a:pt x="82" y="367"/>
                  <a:pt x="183" y="367"/>
                </a:cubicBezTo>
                <a:cubicBezTo>
                  <a:pt x="284" y="367"/>
                  <a:pt x="367" y="285"/>
                  <a:pt x="367" y="183"/>
                </a:cubicBezTo>
                <a:cubicBezTo>
                  <a:pt x="367" y="82"/>
                  <a:pt x="284" y="0"/>
                  <a:pt x="183"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23" name="Google Shape;10123;p212"/>
          <p:cNvSpPr/>
          <p:nvPr/>
        </p:nvSpPr>
        <p:spPr>
          <a:xfrm rot="-5400000">
            <a:off x="2023113" y="2546802"/>
            <a:ext cx="1275169" cy="2821850"/>
          </a:xfrm>
          <a:prstGeom prst="rect">
            <a:avLst/>
          </a:prstGeom>
          <a:solidFill>
            <a:srgbClr val="F2F2F2"/>
          </a:solidFill>
          <a:ln w="9525" cap="flat" cmpd="sng">
            <a:solidFill>
              <a:srgbClr val="F2F2F2"/>
            </a:solidFill>
            <a:prstDash val="solid"/>
            <a:round/>
            <a:headEnd type="none" w="sm" len="sm"/>
            <a:tailEnd type="none" w="sm" len="sm"/>
          </a:ln>
          <a:effectLst>
            <a:outerShdw blurRad="50800" dist="381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24" name="Google Shape;10124;p212"/>
          <p:cNvSpPr/>
          <p:nvPr/>
        </p:nvSpPr>
        <p:spPr>
          <a:xfrm rot="-5400000">
            <a:off x="512965" y="3111872"/>
            <a:ext cx="1393059" cy="1691711"/>
          </a:xfrm>
          <a:custGeom>
            <a:avLst/>
            <a:gdLst/>
            <a:ahLst/>
            <a:cxnLst/>
            <a:rect l="l" t="t" r="r" b="b"/>
            <a:pathLst>
              <a:path w="433" h="527" extrusionOk="0">
                <a:moveTo>
                  <a:pt x="433" y="216"/>
                </a:moveTo>
                <a:cubicBezTo>
                  <a:pt x="433" y="97"/>
                  <a:pt x="336" y="0"/>
                  <a:pt x="216" y="0"/>
                </a:cubicBezTo>
                <a:cubicBezTo>
                  <a:pt x="97" y="0"/>
                  <a:pt x="0" y="97"/>
                  <a:pt x="0" y="216"/>
                </a:cubicBezTo>
                <a:cubicBezTo>
                  <a:pt x="0" y="316"/>
                  <a:pt x="66" y="399"/>
                  <a:pt x="157" y="425"/>
                </a:cubicBezTo>
                <a:cubicBezTo>
                  <a:pt x="216" y="527"/>
                  <a:pt x="216" y="527"/>
                  <a:pt x="216" y="527"/>
                </a:cubicBezTo>
                <a:cubicBezTo>
                  <a:pt x="275" y="425"/>
                  <a:pt x="275" y="425"/>
                  <a:pt x="275" y="425"/>
                </a:cubicBezTo>
                <a:cubicBezTo>
                  <a:pt x="366" y="399"/>
                  <a:pt x="433" y="316"/>
                  <a:pt x="433" y="21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25" name="Google Shape;10125;p212"/>
          <p:cNvSpPr/>
          <p:nvPr/>
        </p:nvSpPr>
        <p:spPr>
          <a:xfrm rot="-5400000">
            <a:off x="468756" y="3368282"/>
            <a:ext cx="1180858" cy="1178892"/>
          </a:xfrm>
          <a:custGeom>
            <a:avLst/>
            <a:gdLst/>
            <a:ahLst/>
            <a:cxnLst/>
            <a:rect l="l" t="t" r="r" b="b"/>
            <a:pathLst>
              <a:path w="367" h="367" extrusionOk="0">
                <a:moveTo>
                  <a:pt x="183" y="17"/>
                </a:moveTo>
                <a:cubicBezTo>
                  <a:pt x="275" y="17"/>
                  <a:pt x="350" y="91"/>
                  <a:pt x="350" y="183"/>
                </a:cubicBezTo>
                <a:cubicBezTo>
                  <a:pt x="350" y="275"/>
                  <a:pt x="275" y="350"/>
                  <a:pt x="183" y="350"/>
                </a:cubicBezTo>
                <a:cubicBezTo>
                  <a:pt x="91" y="350"/>
                  <a:pt x="16" y="275"/>
                  <a:pt x="16" y="183"/>
                </a:cubicBezTo>
                <a:cubicBezTo>
                  <a:pt x="16" y="91"/>
                  <a:pt x="91" y="17"/>
                  <a:pt x="183" y="17"/>
                </a:cubicBezTo>
                <a:moveTo>
                  <a:pt x="183" y="0"/>
                </a:moveTo>
                <a:cubicBezTo>
                  <a:pt x="82" y="0"/>
                  <a:pt x="0" y="82"/>
                  <a:pt x="0" y="183"/>
                </a:cubicBezTo>
                <a:cubicBezTo>
                  <a:pt x="0" y="285"/>
                  <a:pt x="82" y="367"/>
                  <a:pt x="183" y="367"/>
                </a:cubicBezTo>
                <a:cubicBezTo>
                  <a:pt x="285" y="367"/>
                  <a:pt x="367" y="285"/>
                  <a:pt x="367" y="183"/>
                </a:cubicBezTo>
                <a:cubicBezTo>
                  <a:pt x="367" y="82"/>
                  <a:pt x="285" y="0"/>
                  <a:pt x="183"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26" name="Google Shape;10126;p212"/>
          <p:cNvSpPr/>
          <p:nvPr/>
        </p:nvSpPr>
        <p:spPr>
          <a:xfrm rot="-5400000">
            <a:off x="2023113" y="971015"/>
            <a:ext cx="1275169" cy="2821850"/>
          </a:xfrm>
          <a:prstGeom prst="rect">
            <a:avLst/>
          </a:prstGeom>
          <a:solidFill>
            <a:srgbClr val="F2F2F2"/>
          </a:solidFill>
          <a:ln w="9525" cap="flat" cmpd="sng">
            <a:solidFill>
              <a:srgbClr val="F2F2F2"/>
            </a:solidFill>
            <a:prstDash val="solid"/>
            <a:round/>
            <a:headEnd type="none" w="sm" len="sm"/>
            <a:tailEnd type="none" w="sm" len="sm"/>
          </a:ln>
          <a:effectLst>
            <a:outerShdw blurRad="50800" dist="381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27" name="Google Shape;10127;p212"/>
          <p:cNvSpPr/>
          <p:nvPr/>
        </p:nvSpPr>
        <p:spPr>
          <a:xfrm rot="-5400000">
            <a:off x="512965" y="1536086"/>
            <a:ext cx="1393059" cy="1691711"/>
          </a:xfrm>
          <a:custGeom>
            <a:avLst/>
            <a:gdLst/>
            <a:ahLst/>
            <a:cxnLst/>
            <a:rect l="l" t="t" r="r" b="b"/>
            <a:pathLst>
              <a:path w="433" h="527" extrusionOk="0">
                <a:moveTo>
                  <a:pt x="433" y="216"/>
                </a:moveTo>
                <a:cubicBezTo>
                  <a:pt x="433" y="97"/>
                  <a:pt x="336" y="0"/>
                  <a:pt x="217" y="0"/>
                </a:cubicBezTo>
                <a:cubicBezTo>
                  <a:pt x="97" y="0"/>
                  <a:pt x="0" y="97"/>
                  <a:pt x="0" y="216"/>
                </a:cubicBezTo>
                <a:cubicBezTo>
                  <a:pt x="0" y="316"/>
                  <a:pt x="67" y="399"/>
                  <a:pt x="157" y="425"/>
                </a:cubicBezTo>
                <a:cubicBezTo>
                  <a:pt x="217" y="527"/>
                  <a:pt x="217" y="527"/>
                  <a:pt x="217" y="527"/>
                </a:cubicBezTo>
                <a:cubicBezTo>
                  <a:pt x="276" y="425"/>
                  <a:pt x="276" y="425"/>
                  <a:pt x="276" y="425"/>
                </a:cubicBezTo>
                <a:cubicBezTo>
                  <a:pt x="366" y="399"/>
                  <a:pt x="433" y="316"/>
                  <a:pt x="433" y="21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28" name="Google Shape;10128;p212"/>
          <p:cNvSpPr/>
          <p:nvPr/>
        </p:nvSpPr>
        <p:spPr>
          <a:xfrm rot="-5400000">
            <a:off x="468756" y="1792496"/>
            <a:ext cx="1180858" cy="1178892"/>
          </a:xfrm>
          <a:custGeom>
            <a:avLst/>
            <a:gdLst/>
            <a:ahLst/>
            <a:cxnLst/>
            <a:rect l="l" t="t" r="r" b="b"/>
            <a:pathLst>
              <a:path w="367" h="367" extrusionOk="0">
                <a:moveTo>
                  <a:pt x="184" y="17"/>
                </a:moveTo>
                <a:cubicBezTo>
                  <a:pt x="276" y="17"/>
                  <a:pt x="350" y="91"/>
                  <a:pt x="350" y="183"/>
                </a:cubicBezTo>
                <a:cubicBezTo>
                  <a:pt x="350" y="275"/>
                  <a:pt x="276" y="350"/>
                  <a:pt x="184" y="350"/>
                </a:cubicBezTo>
                <a:cubicBezTo>
                  <a:pt x="91" y="350"/>
                  <a:pt x="17" y="275"/>
                  <a:pt x="17" y="183"/>
                </a:cubicBezTo>
                <a:cubicBezTo>
                  <a:pt x="17" y="91"/>
                  <a:pt x="91" y="17"/>
                  <a:pt x="184" y="17"/>
                </a:cubicBezTo>
                <a:moveTo>
                  <a:pt x="184" y="0"/>
                </a:moveTo>
                <a:cubicBezTo>
                  <a:pt x="82" y="0"/>
                  <a:pt x="0" y="82"/>
                  <a:pt x="0" y="183"/>
                </a:cubicBezTo>
                <a:cubicBezTo>
                  <a:pt x="0" y="285"/>
                  <a:pt x="82" y="367"/>
                  <a:pt x="184" y="367"/>
                </a:cubicBezTo>
                <a:cubicBezTo>
                  <a:pt x="285" y="367"/>
                  <a:pt x="367" y="285"/>
                  <a:pt x="367" y="183"/>
                </a:cubicBezTo>
                <a:cubicBezTo>
                  <a:pt x="367" y="82"/>
                  <a:pt x="285" y="0"/>
                  <a:pt x="184"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29" name="Google Shape;10129;p212"/>
          <p:cNvSpPr/>
          <p:nvPr/>
        </p:nvSpPr>
        <p:spPr>
          <a:xfrm rot="-5400000">
            <a:off x="5841279" y="3359635"/>
            <a:ext cx="1279099" cy="2826986"/>
          </a:xfrm>
          <a:prstGeom prst="rect">
            <a:avLst/>
          </a:prstGeom>
          <a:solidFill>
            <a:srgbClr val="F2F2F2"/>
          </a:solidFill>
          <a:ln w="9525" cap="flat" cmpd="sng">
            <a:solidFill>
              <a:srgbClr val="F2F2F2"/>
            </a:solidFill>
            <a:prstDash val="solid"/>
            <a:round/>
            <a:headEnd type="none" w="sm" len="sm"/>
            <a:tailEnd type="none" w="sm" len="sm"/>
          </a:ln>
          <a:effectLst>
            <a:outerShdw blurRad="50800" dist="381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30" name="Google Shape;10130;p212"/>
          <p:cNvSpPr/>
          <p:nvPr/>
        </p:nvSpPr>
        <p:spPr>
          <a:xfrm rot="-5400000">
            <a:off x="4331512" y="3924327"/>
            <a:ext cx="1395023" cy="1695641"/>
          </a:xfrm>
          <a:custGeom>
            <a:avLst/>
            <a:gdLst/>
            <a:ahLst/>
            <a:cxnLst/>
            <a:rect l="l" t="t" r="r" b="b"/>
            <a:pathLst>
              <a:path w="434" h="528" extrusionOk="0">
                <a:moveTo>
                  <a:pt x="434" y="217"/>
                </a:moveTo>
                <a:cubicBezTo>
                  <a:pt x="434" y="97"/>
                  <a:pt x="337" y="0"/>
                  <a:pt x="217" y="0"/>
                </a:cubicBezTo>
                <a:cubicBezTo>
                  <a:pt x="97" y="0"/>
                  <a:pt x="0" y="97"/>
                  <a:pt x="0" y="217"/>
                </a:cubicBezTo>
                <a:cubicBezTo>
                  <a:pt x="0" y="316"/>
                  <a:pt x="67" y="400"/>
                  <a:pt x="158" y="425"/>
                </a:cubicBezTo>
                <a:cubicBezTo>
                  <a:pt x="217" y="528"/>
                  <a:pt x="217" y="528"/>
                  <a:pt x="217" y="528"/>
                </a:cubicBezTo>
                <a:cubicBezTo>
                  <a:pt x="276" y="425"/>
                  <a:pt x="276" y="425"/>
                  <a:pt x="276" y="425"/>
                </a:cubicBezTo>
                <a:cubicBezTo>
                  <a:pt x="367" y="400"/>
                  <a:pt x="434" y="316"/>
                  <a:pt x="434" y="217"/>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31" name="Google Shape;10131;p212"/>
          <p:cNvSpPr/>
          <p:nvPr/>
        </p:nvSpPr>
        <p:spPr>
          <a:xfrm rot="-5400000">
            <a:off x="4290250" y="4181718"/>
            <a:ext cx="1180858" cy="1178892"/>
          </a:xfrm>
          <a:custGeom>
            <a:avLst/>
            <a:gdLst/>
            <a:ahLst/>
            <a:cxnLst/>
            <a:rect l="l" t="t" r="r" b="b"/>
            <a:pathLst>
              <a:path w="367" h="367" extrusionOk="0">
                <a:moveTo>
                  <a:pt x="183" y="16"/>
                </a:moveTo>
                <a:cubicBezTo>
                  <a:pt x="275" y="16"/>
                  <a:pt x="350" y="91"/>
                  <a:pt x="350" y="183"/>
                </a:cubicBezTo>
                <a:cubicBezTo>
                  <a:pt x="350" y="275"/>
                  <a:pt x="275" y="350"/>
                  <a:pt x="183" y="350"/>
                </a:cubicBezTo>
                <a:cubicBezTo>
                  <a:pt x="91" y="350"/>
                  <a:pt x="16" y="275"/>
                  <a:pt x="16" y="183"/>
                </a:cubicBezTo>
                <a:cubicBezTo>
                  <a:pt x="16" y="91"/>
                  <a:pt x="91" y="16"/>
                  <a:pt x="183" y="16"/>
                </a:cubicBezTo>
                <a:moveTo>
                  <a:pt x="183" y="0"/>
                </a:moveTo>
                <a:cubicBezTo>
                  <a:pt x="82" y="0"/>
                  <a:pt x="0" y="82"/>
                  <a:pt x="0" y="183"/>
                </a:cubicBezTo>
                <a:cubicBezTo>
                  <a:pt x="0" y="284"/>
                  <a:pt x="82" y="367"/>
                  <a:pt x="183" y="367"/>
                </a:cubicBezTo>
                <a:cubicBezTo>
                  <a:pt x="284" y="367"/>
                  <a:pt x="367" y="284"/>
                  <a:pt x="367" y="183"/>
                </a:cubicBezTo>
                <a:cubicBezTo>
                  <a:pt x="367" y="82"/>
                  <a:pt x="284" y="0"/>
                  <a:pt x="183"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32" name="Google Shape;10132;p212"/>
          <p:cNvSpPr/>
          <p:nvPr/>
        </p:nvSpPr>
        <p:spPr>
          <a:xfrm rot="-5400000">
            <a:off x="5841280" y="1783849"/>
            <a:ext cx="1279099" cy="2826986"/>
          </a:xfrm>
          <a:prstGeom prst="rect">
            <a:avLst/>
          </a:prstGeom>
          <a:solidFill>
            <a:srgbClr val="F2F2F2"/>
          </a:solidFill>
          <a:ln w="9525" cap="flat" cmpd="sng">
            <a:solidFill>
              <a:srgbClr val="F2F2F2"/>
            </a:solidFill>
            <a:prstDash val="solid"/>
            <a:round/>
            <a:headEnd type="none" w="sm" len="sm"/>
            <a:tailEnd type="none" w="sm" len="sm"/>
          </a:ln>
          <a:effectLst>
            <a:outerShdw blurRad="50800" dist="381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33" name="Google Shape;10133;p212"/>
          <p:cNvSpPr/>
          <p:nvPr/>
        </p:nvSpPr>
        <p:spPr>
          <a:xfrm rot="-5400000">
            <a:off x="4332494" y="2347557"/>
            <a:ext cx="1393059" cy="1695641"/>
          </a:xfrm>
          <a:custGeom>
            <a:avLst/>
            <a:gdLst/>
            <a:ahLst/>
            <a:cxnLst/>
            <a:rect l="l" t="t" r="r" b="b"/>
            <a:pathLst>
              <a:path w="433" h="528" extrusionOk="0">
                <a:moveTo>
                  <a:pt x="433" y="217"/>
                </a:moveTo>
                <a:cubicBezTo>
                  <a:pt x="433" y="97"/>
                  <a:pt x="336" y="0"/>
                  <a:pt x="216" y="0"/>
                </a:cubicBezTo>
                <a:cubicBezTo>
                  <a:pt x="97" y="0"/>
                  <a:pt x="0" y="97"/>
                  <a:pt x="0" y="217"/>
                </a:cubicBezTo>
                <a:cubicBezTo>
                  <a:pt x="0" y="316"/>
                  <a:pt x="66" y="400"/>
                  <a:pt x="157" y="425"/>
                </a:cubicBezTo>
                <a:cubicBezTo>
                  <a:pt x="216" y="528"/>
                  <a:pt x="216" y="528"/>
                  <a:pt x="216" y="528"/>
                </a:cubicBezTo>
                <a:cubicBezTo>
                  <a:pt x="275" y="425"/>
                  <a:pt x="275" y="425"/>
                  <a:pt x="275" y="425"/>
                </a:cubicBezTo>
                <a:cubicBezTo>
                  <a:pt x="366" y="400"/>
                  <a:pt x="433" y="316"/>
                  <a:pt x="433" y="21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34" name="Google Shape;10134;p212"/>
          <p:cNvSpPr/>
          <p:nvPr/>
        </p:nvSpPr>
        <p:spPr>
          <a:xfrm rot="-5400000">
            <a:off x="4290250" y="2605931"/>
            <a:ext cx="1180858" cy="1178892"/>
          </a:xfrm>
          <a:custGeom>
            <a:avLst/>
            <a:gdLst/>
            <a:ahLst/>
            <a:cxnLst/>
            <a:rect l="l" t="t" r="r" b="b"/>
            <a:pathLst>
              <a:path w="367" h="367" extrusionOk="0">
                <a:moveTo>
                  <a:pt x="183" y="16"/>
                </a:moveTo>
                <a:cubicBezTo>
                  <a:pt x="275" y="16"/>
                  <a:pt x="350" y="91"/>
                  <a:pt x="350" y="183"/>
                </a:cubicBezTo>
                <a:cubicBezTo>
                  <a:pt x="350" y="275"/>
                  <a:pt x="275" y="350"/>
                  <a:pt x="183" y="350"/>
                </a:cubicBezTo>
                <a:cubicBezTo>
                  <a:pt x="91" y="350"/>
                  <a:pt x="16" y="275"/>
                  <a:pt x="16" y="183"/>
                </a:cubicBezTo>
                <a:cubicBezTo>
                  <a:pt x="16" y="91"/>
                  <a:pt x="91" y="16"/>
                  <a:pt x="183" y="16"/>
                </a:cubicBezTo>
                <a:moveTo>
                  <a:pt x="183" y="0"/>
                </a:moveTo>
                <a:cubicBezTo>
                  <a:pt x="82" y="0"/>
                  <a:pt x="0" y="82"/>
                  <a:pt x="0" y="183"/>
                </a:cubicBezTo>
                <a:cubicBezTo>
                  <a:pt x="0" y="284"/>
                  <a:pt x="82" y="367"/>
                  <a:pt x="183" y="367"/>
                </a:cubicBezTo>
                <a:cubicBezTo>
                  <a:pt x="284" y="367"/>
                  <a:pt x="367" y="284"/>
                  <a:pt x="367" y="183"/>
                </a:cubicBezTo>
                <a:cubicBezTo>
                  <a:pt x="367" y="82"/>
                  <a:pt x="284" y="0"/>
                  <a:pt x="183"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135" name="Google Shape;10135;p212"/>
          <p:cNvSpPr txBox="1"/>
          <p:nvPr/>
        </p:nvSpPr>
        <p:spPr>
          <a:xfrm>
            <a:off x="9539528" y="2799972"/>
            <a:ext cx="2047649"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100">
                <a:solidFill>
                  <a:schemeClr val="dk1"/>
                </a:solidFill>
                <a:latin typeface="Lato Light"/>
                <a:ea typeface="Lato Light"/>
                <a:cs typeface="Lato Light"/>
                <a:sym typeface="Lato Light"/>
              </a:rPr>
              <a:t>This is a </a:t>
            </a:r>
            <a:r>
              <a:rPr lang="en-US" sz="1100" b="1" i="1">
                <a:solidFill>
                  <a:schemeClr val="dk1"/>
                </a:solidFill>
                <a:latin typeface="Lato Light"/>
                <a:ea typeface="Lato Light"/>
                <a:cs typeface="Lato Light"/>
                <a:sym typeface="Lato Light"/>
              </a:rPr>
              <a:t>Body Sample Text </a:t>
            </a:r>
            <a:r>
              <a:rPr lang="en-US" sz="1100">
                <a:solidFill>
                  <a:schemeClr val="dk1"/>
                </a:solidFill>
                <a:latin typeface="Lato Light"/>
                <a:ea typeface="Lato Light"/>
                <a:cs typeface="Lato Light"/>
                <a:sym typeface="Lato Light"/>
              </a:rPr>
              <a:t>with Paragraph styles of Lorem ipsum dolor sit amet.</a:t>
            </a:r>
            <a:endParaRPr sz="1100">
              <a:solidFill>
                <a:schemeClr val="dk1"/>
              </a:solidFill>
              <a:latin typeface="Lato Light"/>
              <a:ea typeface="Lato Light"/>
              <a:cs typeface="Lato Light"/>
              <a:sym typeface="Lato Light"/>
            </a:endParaRPr>
          </a:p>
        </p:txBody>
      </p:sp>
      <p:sp>
        <p:nvSpPr>
          <p:cNvPr id="10136" name="Google Shape;10136;p212"/>
          <p:cNvSpPr txBox="1"/>
          <p:nvPr/>
        </p:nvSpPr>
        <p:spPr>
          <a:xfrm>
            <a:off x="8202622" y="2427856"/>
            <a:ext cx="338455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Lato"/>
                <a:ea typeface="Lato"/>
                <a:cs typeface="Lato"/>
                <a:sym typeface="Lato"/>
              </a:rPr>
              <a:t>Some Details Goes Here</a:t>
            </a:r>
            <a:endParaRPr/>
          </a:p>
        </p:txBody>
      </p:sp>
      <p:sp>
        <p:nvSpPr>
          <p:cNvPr id="10137" name="Google Shape;10137;p212"/>
          <p:cNvSpPr txBox="1"/>
          <p:nvPr/>
        </p:nvSpPr>
        <p:spPr>
          <a:xfrm>
            <a:off x="8213510" y="3675816"/>
            <a:ext cx="3373667" cy="176971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100">
                <a:solidFill>
                  <a:schemeClr val="dk1"/>
                </a:solidFill>
                <a:latin typeface="Lato Light"/>
                <a:ea typeface="Lato Light"/>
                <a:cs typeface="Lato Light"/>
                <a:sym typeface="Lato Light"/>
              </a:rPr>
              <a:t>Duis aute irure dolor in reprehenderit in voluptate velit esse cillum dolore eu fugiat nulla pariatur. Excepteur sint occaecat cupidatat non provident.</a:t>
            </a:r>
            <a:endParaRPr/>
          </a:p>
          <a:p>
            <a:pPr marL="0" marR="0" lvl="0" indent="0" algn="l" rtl="0">
              <a:lnSpc>
                <a:spcPct val="150000"/>
              </a:lnSpc>
              <a:spcBef>
                <a:spcPts val="1202"/>
              </a:spcBef>
              <a:spcAft>
                <a:spcPts val="0"/>
              </a:spcAft>
              <a:buNone/>
            </a:pPr>
            <a:r>
              <a:rPr lang="en-US" sz="1100">
                <a:solidFill>
                  <a:schemeClr val="dk1"/>
                </a:solidFill>
                <a:latin typeface="Lato Light"/>
                <a:ea typeface="Lato Light"/>
                <a:cs typeface="Lato Light"/>
                <a:sym typeface="Lato Light"/>
              </a:rPr>
              <a:t>Excepteur sint occaecat cupidatat non proident, sunt in culpa qui officia deserunt mollit anim id est laborum.</a:t>
            </a:r>
            <a:endParaRPr sz="1100">
              <a:solidFill>
                <a:schemeClr val="dk1"/>
              </a:solidFill>
              <a:latin typeface="Lato Light"/>
              <a:ea typeface="Lato Light"/>
              <a:cs typeface="Lato Light"/>
              <a:sym typeface="Lato Light"/>
            </a:endParaRPr>
          </a:p>
        </p:txBody>
      </p:sp>
      <p:sp>
        <p:nvSpPr>
          <p:cNvPr id="10138" name="Google Shape;10138;p212"/>
          <p:cNvSpPr txBox="1"/>
          <p:nvPr/>
        </p:nvSpPr>
        <p:spPr>
          <a:xfrm>
            <a:off x="8139070" y="2810858"/>
            <a:ext cx="1362874"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800" b="1">
                <a:solidFill>
                  <a:schemeClr val="accent1"/>
                </a:solidFill>
                <a:latin typeface="Lato Light"/>
                <a:ea typeface="Lato Light"/>
                <a:cs typeface="Lato Light"/>
                <a:sym typeface="Lato Light"/>
              </a:rPr>
              <a:t>93%</a:t>
            </a:r>
            <a:endParaRPr/>
          </a:p>
        </p:txBody>
      </p:sp>
      <p:sp>
        <p:nvSpPr>
          <p:cNvPr id="10139" name="Google Shape;10139;p212"/>
          <p:cNvSpPr/>
          <p:nvPr/>
        </p:nvSpPr>
        <p:spPr>
          <a:xfrm>
            <a:off x="620860" y="5130528"/>
            <a:ext cx="82907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lt2"/>
                </a:solidFill>
                <a:latin typeface="Arial"/>
                <a:ea typeface="Arial"/>
                <a:cs typeface="Arial"/>
                <a:sym typeface="Arial"/>
              </a:rPr>
              <a:t>03</a:t>
            </a:r>
            <a:endParaRPr sz="4800">
              <a:solidFill>
                <a:schemeClr val="lt2"/>
              </a:solidFill>
              <a:latin typeface="Arial"/>
              <a:ea typeface="Arial"/>
              <a:cs typeface="Arial"/>
              <a:sym typeface="Arial"/>
            </a:endParaRPr>
          </a:p>
        </p:txBody>
      </p:sp>
      <p:sp>
        <p:nvSpPr>
          <p:cNvPr id="10140" name="Google Shape;10140;p212"/>
          <p:cNvSpPr/>
          <p:nvPr/>
        </p:nvSpPr>
        <p:spPr>
          <a:xfrm>
            <a:off x="616500" y="3514271"/>
            <a:ext cx="83779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lt2"/>
                </a:solidFill>
                <a:latin typeface="Arial"/>
                <a:ea typeface="Arial"/>
                <a:cs typeface="Arial"/>
                <a:sym typeface="Arial"/>
              </a:rPr>
              <a:t>02</a:t>
            </a:r>
            <a:endParaRPr sz="4800">
              <a:solidFill>
                <a:schemeClr val="lt2"/>
              </a:solidFill>
              <a:latin typeface="Arial"/>
              <a:ea typeface="Arial"/>
              <a:cs typeface="Arial"/>
              <a:sym typeface="Arial"/>
            </a:endParaRPr>
          </a:p>
        </p:txBody>
      </p:sp>
      <p:sp>
        <p:nvSpPr>
          <p:cNvPr id="10141" name="Google Shape;10141;p212"/>
          <p:cNvSpPr/>
          <p:nvPr/>
        </p:nvSpPr>
        <p:spPr>
          <a:xfrm>
            <a:off x="673534" y="1924703"/>
            <a:ext cx="72372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lt2"/>
                </a:solidFill>
                <a:latin typeface="Arial"/>
                <a:ea typeface="Arial"/>
                <a:cs typeface="Arial"/>
                <a:sym typeface="Arial"/>
              </a:rPr>
              <a:t>01</a:t>
            </a:r>
            <a:endParaRPr sz="4800">
              <a:solidFill>
                <a:schemeClr val="lt2"/>
              </a:solidFill>
              <a:latin typeface="Arial"/>
              <a:ea typeface="Arial"/>
              <a:cs typeface="Arial"/>
              <a:sym typeface="Arial"/>
            </a:endParaRPr>
          </a:p>
        </p:txBody>
      </p:sp>
      <p:sp>
        <p:nvSpPr>
          <p:cNvPr id="10142" name="Google Shape;10142;p212"/>
          <p:cNvSpPr/>
          <p:nvPr/>
        </p:nvSpPr>
        <p:spPr>
          <a:xfrm>
            <a:off x="4443078" y="4335658"/>
            <a:ext cx="82804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lt2"/>
                </a:solidFill>
                <a:latin typeface="Arial"/>
                <a:ea typeface="Arial"/>
                <a:cs typeface="Arial"/>
                <a:sym typeface="Arial"/>
              </a:rPr>
              <a:t>05</a:t>
            </a:r>
            <a:endParaRPr sz="4800">
              <a:solidFill>
                <a:schemeClr val="lt2"/>
              </a:solidFill>
              <a:latin typeface="Arial"/>
              <a:ea typeface="Arial"/>
              <a:cs typeface="Arial"/>
              <a:sym typeface="Arial"/>
            </a:endParaRPr>
          </a:p>
        </p:txBody>
      </p:sp>
      <p:sp>
        <p:nvSpPr>
          <p:cNvPr id="10143" name="Google Shape;10143;p212"/>
          <p:cNvSpPr/>
          <p:nvPr/>
        </p:nvSpPr>
        <p:spPr>
          <a:xfrm>
            <a:off x="4436153" y="2766410"/>
            <a:ext cx="84189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lt2"/>
                </a:solidFill>
                <a:latin typeface="Arial"/>
                <a:ea typeface="Arial"/>
                <a:cs typeface="Arial"/>
                <a:sym typeface="Arial"/>
              </a:rPr>
              <a:t>04</a:t>
            </a:r>
            <a:endParaRPr sz="4800">
              <a:solidFill>
                <a:schemeClr val="lt2"/>
              </a:solidFill>
              <a:latin typeface="Arial"/>
              <a:ea typeface="Arial"/>
              <a:cs typeface="Arial"/>
              <a:sym typeface="Arial"/>
            </a:endParaRPr>
          </a:p>
        </p:txBody>
      </p:sp>
      <p:sp>
        <p:nvSpPr>
          <p:cNvPr id="10144" name="Google Shape;10144;p212"/>
          <p:cNvSpPr/>
          <p:nvPr/>
        </p:nvSpPr>
        <p:spPr>
          <a:xfrm>
            <a:off x="2015628" y="2142263"/>
            <a:ext cx="1997782"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endParaRPr sz="1200">
              <a:solidFill>
                <a:schemeClr val="dk1"/>
              </a:solidFill>
              <a:latin typeface="Lato Light"/>
              <a:ea typeface="Lato Light"/>
              <a:cs typeface="Lato Light"/>
              <a:sym typeface="Lato Light"/>
            </a:endParaRPr>
          </a:p>
        </p:txBody>
      </p:sp>
      <p:sp>
        <p:nvSpPr>
          <p:cNvPr id="10145" name="Google Shape;10145;p212"/>
          <p:cNvSpPr/>
          <p:nvPr/>
        </p:nvSpPr>
        <p:spPr>
          <a:xfrm>
            <a:off x="2015628" y="1910417"/>
            <a:ext cx="90762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accent1"/>
                </a:solidFill>
                <a:latin typeface="Lato"/>
                <a:ea typeface="Lato"/>
                <a:cs typeface="Lato"/>
                <a:sym typeface="Lato"/>
              </a:rPr>
              <a:t>Option A</a:t>
            </a:r>
            <a:endParaRPr sz="1400" b="1">
              <a:solidFill>
                <a:schemeClr val="accent1"/>
              </a:solidFill>
              <a:latin typeface="Lato"/>
              <a:ea typeface="Lato"/>
              <a:cs typeface="Lato"/>
              <a:sym typeface="Lato"/>
            </a:endParaRPr>
          </a:p>
        </p:txBody>
      </p:sp>
      <p:sp>
        <p:nvSpPr>
          <p:cNvPr id="10146" name="Google Shape;10146;p212"/>
          <p:cNvSpPr/>
          <p:nvPr/>
        </p:nvSpPr>
        <p:spPr>
          <a:xfrm>
            <a:off x="2015628" y="3761447"/>
            <a:ext cx="1997782"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endParaRPr sz="1200">
              <a:solidFill>
                <a:schemeClr val="dk1"/>
              </a:solidFill>
              <a:latin typeface="Lato Light"/>
              <a:ea typeface="Lato Light"/>
              <a:cs typeface="Lato Light"/>
              <a:sym typeface="Lato Light"/>
            </a:endParaRPr>
          </a:p>
        </p:txBody>
      </p:sp>
      <p:sp>
        <p:nvSpPr>
          <p:cNvPr id="10147" name="Google Shape;10147;p212"/>
          <p:cNvSpPr/>
          <p:nvPr/>
        </p:nvSpPr>
        <p:spPr>
          <a:xfrm>
            <a:off x="2015628" y="3529601"/>
            <a:ext cx="90762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accent2"/>
                </a:solidFill>
                <a:latin typeface="Lato"/>
                <a:ea typeface="Lato"/>
                <a:cs typeface="Lato"/>
                <a:sym typeface="Lato"/>
              </a:rPr>
              <a:t>Option A</a:t>
            </a:r>
            <a:endParaRPr sz="1400" b="1">
              <a:solidFill>
                <a:schemeClr val="accent2"/>
              </a:solidFill>
              <a:latin typeface="Lato"/>
              <a:ea typeface="Lato"/>
              <a:cs typeface="Lato"/>
              <a:sym typeface="Lato"/>
            </a:endParaRPr>
          </a:p>
        </p:txBody>
      </p:sp>
      <p:sp>
        <p:nvSpPr>
          <p:cNvPr id="10148" name="Google Shape;10148;p212"/>
          <p:cNvSpPr/>
          <p:nvPr/>
        </p:nvSpPr>
        <p:spPr>
          <a:xfrm>
            <a:off x="5886692" y="2985364"/>
            <a:ext cx="1997782"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endParaRPr sz="1200">
              <a:solidFill>
                <a:schemeClr val="dk1"/>
              </a:solidFill>
              <a:latin typeface="Lato Light"/>
              <a:ea typeface="Lato Light"/>
              <a:cs typeface="Lato Light"/>
              <a:sym typeface="Lato Light"/>
            </a:endParaRPr>
          </a:p>
        </p:txBody>
      </p:sp>
      <p:sp>
        <p:nvSpPr>
          <p:cNvPr id="10149" name="Google Shape;10149;p212"/>
          <p:cNvSpPr/>
          <p:nvPr/>
        </p:nvSpPr>
        <p:spPr>
          <a:xfrm>
            <a:off x="5886692" y="2753518"/>
            <a:ext cx="90762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accent4"/>
                </a:solidFill>
                <a:latin typeface="Lato"/>
                <a:ea typeface="Lato"/>
                <a:cs typeface="Lato"/>
                <a:sym typeface="Lato"/>
              </a:rPr>
              <a:t>Option A</a:t>
            </a:r>
            <a:endParaRPr sz="1400" b="1">
              <a:solidFill>
                <a:schemeClr val="accent4"/>
              </a:solidFill>
              <a:latin typeface="Lato"/>
              <a:ea typeface="Lato"/>
              <a:cs typeface="Lato"/>
              <a:sym typeface="Lato"/>
            </a:endParaRPr>
          </a:p>
        </p:txBody>
      </p:sp>
      <p:sp>
        <p:nvSpPr>
          <p:cNvPr id="10150" name="Google Shape;10150;p212"/>
          <p:cNvSpPr/>
          <p:nvPr/>
        </p:nvSpPr>
        <p:spPr>
          <a:xfrm>
            <a:off x="5886692" y="4604548"/>
            <a:ext cx="1997782"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endParaRPr sz="1200">
              <a:solidFill>
                <a:schemeClr val="dk1"/>
              </a:solidFill>
              <a:latin typeface="Lato Light"/>
              <a:ea typeface="Lato Light"/>
              <a:cs typeface="Lato Light"/>
              <a:sym typeface="Lato Light"/>
            </a:endParaRPr>
          </a:p>
        </p:txBody>
      </p:sp>
      <p:sp>
        <p:nvSpPr>
          <p:cNvPr id="10151" name="Google Shape;10151;p212"/>
          <p:cNvSpPr/>
          <p:nvPr/>
        </p:nvSpPr>
        <p:spPr>
          <a:xfrm>
            <a:off x="5886692" y="4372702"/>
            <a:ext cx="90762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accent5"/>
                </a:solidFill>
                <a:latin typeface="Lato"/>
                <a:ea typeface="Lato"/>
                <a:cs typeface="Lato"/>
                <a:sym typeface="Lato"/>
              </a:rPr>
              <a:t>Option A</a:t>
            </a:r>
            <a:endParaRPr sz="1400" b="1">
              <a:solidFill>
                <a:schemeClr val="accent5"/>
              </a:solidFill>
              <a:latin typeface="Lato"/>
              <a:ea typeface="Lato"/>
              <a:cs typeface="Lato"/>
              <a:sym typeface="Lato"/>
            </a:endParaRPr>
          </a:p>
        </p:txBody>
      </p:sp>
      <p:sp>
        <p:nvSpPr>
          <p:cNvPr id="10152" name="Google Shape;10152;p212"/>
          <p:cNvSpPr/>
          <p:nvPr/>
        </p:nvSpPr>
        <p:spPr>
          <a:xfrm>
            <a:off x="2023827" y="5302019"/>
            <a:ext cx="1997782"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endParaRPr sz="1200">
              <a:solidFill>
                <a:schemeClr val="dk1"/>
              </a:solidFill>
              <a:latin typeface="Lato Light"/>
              <a:ea typeface="Lato Light"/>
              <a:cs typeface="Lato Light"/>
              <a:sym typeface="Lato Light"/>
            </a:endParaRPr>
          </a:p>
        </p:txBody>
      </p:sp>
      <p:sp>
        <p:nvSpPr>
          <p:cNvPr id="10153" name="Google Shape;10153;p212"/>
          <p:cNvSpPr/>
          <p:nvPr/>
        </p:nvSpPr>
        <p:spPr>
          <a:xfrm>
            <a:off x="2023827" y="5070173"/>
            <a:ext cx="90762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accent3"/>
                </a:solidFill>
                <a:latin typeface="Lato"/>
                <a:ea typeface="Lato"/>
                <a:cs typeface="Lato"/>
                <a:sym typeface="Lato"/>
              </a:rPr>
              <a:t>Option A</a:t>
            </a:r>
            <a:endParaRPr sz="1400" b="1">
              <a:solidFill>
                <a:schemeClr val="accent3"/>
              </a:solidFill>
              <a:latin typeface="Lato"/>
              <a:ea typeface="Lato"/>
              <a:cs typeface="Lato"/>
              <a:sym typeface="Lato"/>
            </a:endParaRPr>
          </a:p>
        </p:txBody>
      </p:sp>
      <p:sp>
        <p:nvSpPr>
          <p:cNvPr id="10154" name="Google Shape;10154;p212"/>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126"/>
                                        </p:tgtEl>
                                        <p:attrNameLst>
                                          <p:attrName>style.visibility</p:attrName>
                                        </p:attrNameLst>
                                      </p:cBhvr>
                                      <p:to>
                                        <p:strVal val="visible"/>
                                      </p:to>
                                    </p:set>
                                    <p:anim calcmode="lin" valueType="num">
                                      <p:cBhvr additive="base">
                                        <p:cTn id="7" dur="500"/>
                                        <p:tgtEl>
                                          <p:spTgt spid="1012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0123"/>
                                        </p:tgtEl>
                                        <p:attrNameLst>
                                          <p:attrName>style.visibility</p:attrName>
                                        </p:attrNameLst>
                                      </p:cBhvr>
                                      <p:to>
                                        <p:strVal val="visible"/>
                                      </p:to>
                                    </p:set>
                                    <p:anim calcmode="lin" valueType="num">
                                      <p:cBhvr additive="base">
                                        <p:cTn id="10" dur="500"/>
                                        <p:tgtEl>
                                          <p:spTgt spid="10123"/>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0120"/>
                                        </p:tgtEl>
                                        <p:attrNameLst>
                                          <p:attrName>style.visibility</p:attrName>
                                        </p:attrNameLst>
                                      </p:cBhvr>
                                      <p:to>
                                        <p:strVal val="visible"/>
                                      </p:to>
                                    </p:set>
                                    <p:anim calcmode="lin" valueType="num">
                                      <p:cBhvr additive="base">
                                        <p:cTn id="13" dur="500"/>
                                        <p:tgtEl>
                                          <p:spTgt spid="10120"/>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0132"/>
                                        </p:tgtEl>
                                        <p:attrNameLst>
                                          <p:attrName>style.visibility</p:attrName>
                                        </p:attrNameLst>
                                      </p:cBhvr>
                                      <p:to>
                                        <p:strVal val="visible"/>
                                      </p:to>
                                    </p:set>
                                    <p:anim calcmode="lin" valueType="num">
                                      <p:cBhvr additive="base">
                                        <p:cTn id="16" dur="500"/>
                                        <p:tgtEl>
                                          <p:spTgt spid="10132"/>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0129"/>
                                        </p:tgtEl>
                                        <p:attrNameLst>
                                          <p:attrName>style.visibility</p:attrName>
                                        </p:attrNameLst>
                                      </p:cBhvr>
                                      <p:to>
                                        <p:strVal val="visible"/>
                                      </p:to>
                                    </p:set>
                                    <p:anim calcmode="lin" valueType="num">
                                      <p:cBhvr additive="base">
                                        <p:cTn id="19" dur="500"/>
                                        <p:tgtEl>
                                          <p:spTgt spid="10129"/>
                                        </p:tgtEl>
                                        <p:attrNameLst>
                                          <p:attrName>ppt_x</p:attrName>
                                        </p:attrNameLst>
                                      </p:cBhvr>
                                      <p:tavLst>
                                        <p:tav tm="0">
                                          <p:val>
                                            <p:strVal val="#ppt_x-1"/>
                                          </p:val>
                                        </p:tav>
                                        <p:tav tm="100000">
                                          <p:val>
                                            <p:strVal val="#ppt_x"/>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0127"/>
                                        </p:tgtEl>
                                        <p:attrNameLst>
                                          <p:attrName>style.visibility</p:attrName>
                                        </p:attrNameLst>
                                      </p:cBhvr>
                                      <p:to>
                                        <p:strVal val="visible"/>
                                      </p:to>
                                    </p:set>
                                    <p:anim calcmode="lin" valueType="num">
                                      <p:cBhvr additive="base">
                                        <p:cTn id="23" dur="500"/>
                                        <p:tgtEl>
                                          <p:spTgt spid="10127"/>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10124"/>
                                        </p:tgtEl>
                                        <p:attrNameLst>
                                          <p:attrName>style.visibility</p:attrName>
                                        </p:attrNameLst>
                                      </p:cBhvr>
                                      <p:to>
                                        <p:strVal val="visible"/>
                                      </p:to>
                                    </p:set>
                                    <p:anim calcmode="lin" valueType="num">
                                      <p:cBhvr additive="base">
                                        <p:cTn id="26" dur="500"/>
                                        <p:tgtEl>
                                          <p:spTgt spid="10124"/>
                                        </p:tgtEl>
                                        <p:attrNameLst>
                                          <p:attrName>ppt_x</p:attrName>
                                        </p:attrNameLst>
                                      </p:cBhvr>
                                      <p:tavLst>
                                        <p:tav tm="0">
                                          <p:val>
                                            <p:strVal val="#ppt_x-1"/>
                                          </p:val>
                                        </p:tav>
                                        <p:tav tm="100000">
                                          <p:val>
                                            <p:strVal val="#ppt_x"/>
                                          </p:val>
                                        </p:tav>
                                      </p:tavLst>
                                    </p:anim>
                                  </p:childTnLst>
                                </p:cTn>
                              </p:par>
                              <p:par>
                                <p:cTn id="27" presetID="2" presetClass="entr" presetSubtype="8" fill="hold" nodeType="withEffect">
                                  <p:stCondLst>
                                    <p:cond delay="0"/>
                                  </p:stCondLst>
                                  <p:childTnLst>
                                    <p:set>
                                      <p:cBhvr>
                                        <p:cTn id="28" dur="1" fill="hold">
                                          <p:stCondLst>
                                            <p:cond delay="0"/>
                                          </p:stCondLst>
                                        </p:cTn>
                                        <p:tgtEl>
                                          <p:spTgt spid="10121"/>
                                        </p:tgtEl>
                                        <p:attrNameLst>
                                          <p:attrName>style.visibility</p:attrName>
                                        </p:attrNameLst>
                                      </p:cBhvr>
                                      <p:to>
                                        <p:strVal val="visible"/>
                                      </p:to>
                                    </p:set>
                                    <p:anim calcmode="lin" valueType="num">
                                      <p:cBhvr additive="base">
                                        <p:cTn id="29" dur="500"/>
                                        <p:tgtEl>
                                          <p:spTgt spid="10121"/>
                                        </p:tgtEl>
                                        <p:attrNameLst>
                                          <p:attrName>ppt_x</p:attrName>
                                        </p:attrNameLst>
                                      </p:cBhvr>
                                      <p:tavLst>
                                        <p:tav tm="0">
                                          <p:val>
                                            <p:strVal val="#ppt_x-1"/>
                                          </p:val>
                                        </p:tav>
                                        <p:tav tm="100000">
                                          <p:val>
                                            <p:strVal val="#ppt_x"/>
                                          </p:val>
                                        </p:tav>
                                      </p:tavLst>
                                    </p:anim>
                                  </p:childTnLst>
                                </p:cTn>
                              </p:par>
                              <p:par>
                                <p:cTn id="30" presetID="2" presetClass="entr" presetSubtype="8" fill="hold" nodeType="withEffect">
                                  <p:stCondLst>
                                    <p:cond delay="0"/>
                                  </p:stCondLst>
                                  <p:childTnLst>
                                    <p:set>
                                      <p:cBhvr>
                                        <p:cTn id="31" dur="1" fill="hold">
                                          <p:stCondLst>
                                            <p:cond delay="0"/>
                                          </p:stCondLst>
                                        </p:cTn>
                                        <p:tgtEl>
                                          <p:spTgt spid="10133"/>
                                        </p:tgtEl>
                                        <p:attrNameLst>
                                          <p:attrName>style.visibility</p:attrName>
                                        </p:attrNameLst>
                                      </p:cBhvr>
                                      <p:to>
                                        <p:strVal val="visible"/>
                                      </p:to>
                                    </p:set>
                                    <p:anim calcmode="lin" valueType="num">
                                      <p:cBhvr additive="base">
                                        <p:cTn id="32" dur="500"/>
                                        <p:tgtEl>
                                          <p:spTgt spid="10133"/>
                                        </p:tgtEl>
                                        <p:attrNameLst>
                                          <p:attrName>ppt_x</p:attrName>
                                        </p:attrNameLst>
                                      </p:cBhvr>
                                      <p:tavLst>
                                        <p:tav tm="0">
                                          <p:val>
                                            <p:strVal val="#ppt_x-1"/>
                                          </p:val>
                                        </p:tav>
                                        <p:tav tm="100000">
                                          <p:val>
                                            <p:strVal val="#ppt_x"/>
                                          </p:val>
                                        </p:tav>
                                      </p:tavLst>
                                    </p:anim>
                                  </p:childTnLst>
                                </p:cTn>
                              </p:par>
                              <p:par>
                                <p:cTn id="33" presetID="2" presetClass="entr" presetSubtype="8" fill="hold" nodeType="withEffect">
                                  <p:stCondLst>
                                    <p:cond delay="0"/>
                                  </p:stCondLst>
                                  <p:childTnLst>
                                    <p:set>
                                      <p:cBhvr>
                                        <p:cTn id="34" dur="1" fill="hold">
                                          <p:stCondLst>
                                            <p:cond delay="0"/>
                                          </p:stCondLst>
                                        </p:cTn>
                                        <p:tgtEl>
                                          <p:spTgt spid="10130"/>
                                        </p:tgtEl>
                                        <p:attrNameLst>
                                          <p:attrName>style.visibility</p:attrName>
                                        </p:attrNameLst>
                                      </p:cBhvr>
                                      <p:to>
                                        <p:strVal val="visible"/>
                                      </p:to>
                                    </p:set>
                                    <p:anim calcmode="lin" valueType="num">
                                      <p:cBhvr additive="base">
                                        <p:cTn id="35" dur="500"/>
                                        <p:tgtEl>
                                          <p:spTgt spid="10130"/>
                                        </p:tgtEl>
                                        <p:attrNameLst>
                                          <p:attrName>ppt_x</p:attrName>
                                        </p:attrNameLst>
                                      </p:cBhvr>
                                      <p:tavLst>
                                        <p:tav tm="0">
                                          <p:val>
                                            <p:strVal val="#ppt_x-1"/>
                                          </p:val>
                                        </p:tav>
                                        <p:tav tm="100000">
                                          <p:val>
                                            <p:strVal val="#ppt_x"/>
                                          </p:val>
                                        </p:tav>
                                      </p:tavLst>
                                    </p:anim>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0128"/>
                                        </p:tgtEl>
                                        <p:attrNameLst>
                                          <p:attrName>style.visibility</p:attrName>
                                        </p:attrNameLst>
                                      </p:cBhvr>
                                      <p:to>
                                        <p:strVal val="visible"/>
                                      </p:to>
                                    </p:set>
                                    <p:animEffect transition="in" filter="fade">
                                      <p:cBhvr>
                                        <p:cTn id="39" dur="500"/>
                                        <p:tgtEl>
                                          <p:spTgt spid="10128"/>
                                        </p:tgtEl>
                                      </p:cBhvr>
                                    </p:animEffect>
                                  </p:childTnLst>
                                </p:cTn>
                              </p:par>
                              <p:par>
                                <p:cTn id="40" presetID="10" presetClass="entr" presetSubtype="0" fill="hold" nodeType="withEffect">
                                  <p:stCondLst>
                                    <p:cond delay="0"/>
                                  </p:stCondLst>
                                  <p:childTnLst>
                                    <p:set>
                                      <p:cBhvr>
                                        <p:cTn id="41" dur="1" fill="hold">
                                          <p:stCondLst>
                                            <p:cond delay="0"/>
                                          </p:stCondLst>
                                        </p:cTn>
                                        <p:tgtEl>
                                          <p:spTgt spid="10125"/>
                                        </p:tgtEl>
                                        <p:attrNameLst>
                                          <p:attrName>style.visibility</p:attrName>
                                        </p:attrNameLst>
                                      </p:cBhvr>
                                      <p:to>
                                        <p:strVal val="visible"/>
                                      </p:to>
                                    </p:set>
                                    <p:animEffect transition="in" filter="fade">
                                      <p:cBhvr>
                                        <p:cTn id="42" dur="500"/>
                                        <p:tgtEl>
                                          <p:spTgt spid="10125"/>
                                        </p:tgtEl>
                                      </p:cBhvr>
                                    </p:animEffect>
                                  </p:childTnLst>
                                </p:cTn>
                              </p:par>
                              <p:par>
                                <p:cTn id="43" presetID="10" presetClass="entr" presetSubtype="0" fill="hold" nodeType="withEffect">
                                  <p:stCondLst>
                                    <p:cond delay="0"/>
                                  </p:stCondLst>
                                  <p:childTnLst>
                                    <p:set>
                                      <p:cBhvr>
                                        <p:cTn id="44" dur="1" fill="hold">
                                          <p:stCondLst>
                                            <p:cond delay="0"/>
                                          </p:stCondLst>
                                        </p:cTn>
                                        <p:tgtEl>
                                          <p:spTgt spid="10122"/>
                                        </p:tgtEl>
                                        <p:attrNameLst>
                                          <p:attrName>style.visibility</p:attrName>
                                        </p:attrNameLst>
                                      </p:cBhvr>
                                      <p:to>
                                        <p:strVal val="visible"/>
                                      </p:to>
                                    </p:set>
                                    <p:animEffect transition="in" filter="fade">
                                      <p:cBhvr>
                                        <p:cTn id="45" dur="500"/>
                                        <p:tgtEl>
                                          <p:spTgt spid="10122"/>
                                        </p:tgtEl>
                                      </p:cBhvr>
                                    </p:animEffect>
                                  </p:childTnLst>
                                </p:cTn>
                              </p:par>
                              <p:par>
                                <p:cTn id="46" presetID="10" presetClass="entr" presetSubtype="0" fill="hold" nodeType="withEffect">
                                  <p:stCondLst>
                                    <p:cond delay="0"/>
                                  </p:stCondLst>
                                  <p:childTnLst>
                                    <p:set>
                                      <p:cBhvr>
                                        <p:cTn id="47" dur="1" fill="hold">
                                          <p:stCondLst>
                                            <p:cond delay="0"/>
                                          </p:stCondLst>
                                        </p:cTn>
                                        <p:tgtEl>
                                          <p:spTgt spid="10134"/>
                                        </p:tgtEl>
                                        <p:attrNameLst>
                                          <p:attrName>style.visibility</p:attrName>
                                        </p:attrNameLst>
                                      </p:cBhvr>
                                      <p:to>
                                        <p:strVal val="visible"/>
                                      </p:to>
                                    </p:set>
                                    <p:animEffect transition="in" filter="fade">
                                      <p:cBhvr>
                                        <p:cTn id="48" dur="500"/>
                                        <p:tgtEl>
                                          <p:spTgt spid="10134"/>
                                        </p:tgtEl>
                                      </p:cBhvr>
                                    </p:animEffect>
                                  </p:childTnLst>
                                </p:cTn>
                              </p:par>
                              <p:par>
                                <p:cTn id="49" presetID="10" presetClass="entr" presetSubtype="0" fill="hold" nodeType="withEffect">
                                  <p:stCondLst>
                                    <p:cond delay="0"/>
                                  </p:stCondLst>
                                  <p:childTnLst>
                                    <p:set>
                                      <p:cBhvr>
                                        <p:cTn id="50" dur="1" fill="hold">
                                          <p:stCondLst>
                                            <p:cond delay="0"/>
                                          </p:stCondLst>
                                        </p:cTn>
                                        <p:tgtEl>
                                          <p:spTgt spid="10131"/>
                                        </p:tgtEl>
                                        <p:attrNameLst>
                                          <p:attrName>style.visibility</p:attrName>
                                        </p:attrNameLst>
                                      </p:cBhvr>
                                      <p:to>
                                        <p:strVal val="visible"/>
                                      </p:to>
                                    </p:set>
                                    <p:animEffect transition="in" filter="fade">
                                      <p:cBhvr>
                                        <p:cTn id="51" dur="500"/>
                                        <p:tgtEl>
                                          <p:spTgt spid="10131"/>
                                        </p:tgtEl>
                                      </p:cBhvr>
                                    </p:animEffect>
                                  </p:childTnLst>
                                </p:cTn>
                              </p:par>
                            </p:childTnLst>
                          </p:cTn>
                        </p:par>
                        <p:par>
                          <p:cTn id="52" fill="hold">
                            <p:stCondLst>
                              <p:cond delay="1500"/>
                            </p:stCondLst>
                            <p:childTnLst>
                              <p:par>
                                <p:cTn id="53" presetID="23" presetClass="entr" presetSubtype="16" fill="hold" nodeType="afterEffect">
                                  <p:stCondLst>
                                    <p:cond delay="0"/>
                                  </p:stCondLst>
                                  <p:childTnLst>
                                    <p:set>
                                      <p:cBhvr>
                                        <p:cTn id="54" dur="1" fill="hold">
                                          <p:stCondLst>
                                            <p:cond delay="0"/>
                                          </p:stCondLst>
                                        </p:cTn>
                                        <p:tgtEl>
                                          <p:spTgt spid="10141"/>
                                        </p:tgtEl>
                                        <p:attrNameLst>
                                          <p:attrName>style.visibility</p:attrName>
                                        </p:attrNameLst>
                                      </p:cBhvr>
                                      <p:to>
                                        <p:strVal val="visible"/>
                                      </p:to>
                                    </p:set>
                                    <p:anim calcmode="lin" valueType="num">
                                      <p:cBhvr additive="base">
                                        <p:cTn id="55" dur="500"/>
                                        <p:tgtEl>
                                          <p:spTgt spid="10141"/>
                                        </p:tgtEl>
                                        <p:attrNameLst>
                                          <p:attrName>ppt_w</p:attrName>
                                        </p:attrNameLst>
                                      </p:cBhvr>
                                      <p:tavLst>
                                        <p:tav tm="0">
                                          <p:val>
                                            <p:strVal val="0"/>
                                          </p:val>
                                        </p:tav>
                                        <p:tav tm="100000">
                                          <p:val>
                                            <p:strVal val="#ppt_w"/>
                                          </p:val>
                                        </p:tav>
                                      </p:tavLst>
                                    </p:anim>
                                    <p:anim calcmode="lin" valueType="num">
                                      <p:cBhvr additive="base">
                                        <p:cTn id="56" dur="500"/>
                                        <p:tgtEl>
                                          <p:spTgt spid="10141"/>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0140"/>
                                        </p:tgtEl>
                                        <p:attrNameLst>
                                          <p:attrName>style.visibility</p:attrName>
                                        </p:attrNameLst>
                                      </p:cBhvr>
                                      <p:to>
                                        <p:strVal val="visible"/>
                                      </p:to>
                                    </p:set>
                                    <p:anim calcmode="lin" valueType="num">
                                      <p:cBhvr additive="base">
                                        <p:cTn id="59" dur="500"/>
                                        <p:tgtEl>
                                          <p:spTgt spid="10140"/>
                                        </p:tgtEl>
                                        <p:attrNameLst>
                                          <p:attrName>ppt_w</p:attrName>
                                        </p:attrNameLst>
                                      </p:cBhvr>
                                      <p:tavLst>
                                        <p:tav tm="0">
                                          <p:val>
                                            <p:strVal val="0"/>
                                          </p:val>
                                        </p:tav>
                                        <p:tav tm="100000">
                                          <p:val>
                                            <p:strVal val="#ppt_w"/>
                                          </p:val>
                                        </p:tav>
                                      </p:tavLst>
                                    </p:anim>
                                    <p:anim calcmode="lin" valueType="num">
                                      <p:cBhvr additive="base">
                                        <p:cTn id="60" dur="500"/>
                                        <p:tgtEl>
                                          <p:spTgt spid="10140"/>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0139"/>
                                        </p:tgtEl>
                                        <p:attrNameLst>
                                          <p:attrName>style.visibility</p:attrName>
                                        </p:attrNameLst>
                                      </p:cBhvr>
                                      <p:to>
                                        <p:strVal val="visible"/>
                                      </p:to>
                                    </p:set>
                                    <p:anim calcmode="lin" valueType="num">
                                      <p:cBhvr additive="base">
                                        <p:cTn id="63" dur="500"/>
                                        <p:tgtEl>
                                          <p:spTgt spid="10139"/>
                                        </p:tgtEl>
                                        <p:attrNameLst>
                                          <p:attrName>ppt_w</p:attrName>
                                        </p:attrNameLst>
                                      </p:cBhvr>
                                      <p:tavLst>
                                        <p:tav tm="0">
                                          <p:val>
                                            <p:strVal val="0"/>
                                          </p:val>
                                        </p:tav>
                                        <p:tav tm="100000">
                                          <p:val>
                                            <p:strVal val="#ppt_w"/>
                                          </p:val>
                                        </p:tav>
                                      </p:tavLst>
                                    </p:anim>
                                    <p:anim calcmode="lin" valueType="num">
                                      <p:cBhvr additive="base">
                                        <p:cTn id="64" dur="500"/>
                                        <p:tgtEl>
                                          <p:spTgt spid="10139"/>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0143"/>
                                        </p:tgtEl>
                                        <p:attrNameLst>
                                          <p:attrName>style.visibility</p:attrName>
                                        </p:attrNameLst>
                                      </p:cBhvr>
                                      <p:to>
                                        <p:strVal val="visible"/>
                                      </p:to>
                                    </p:set>
                                    <p:anim calcmode="lin" valueType="num">
                                      <p:cBhvr additive="base">
                                        <p:cTn id="67" dur="500"/>
                                        <p:tgtEl>
                                          <p:spTgt spid="10143"/>
                                        </p:tgtEl>
                                        <p:attrNameLst>
                                          <p:attrName>ppt_w</p:attrName>
                                        </p:attrNameLst>
                                      </p:cBhvr>
                                      <p:tavLst>
                                        <p:tav tm="0">
                                          <p:val>
                                            <p:strVal val="0"/>
                                          </p:val>
                                        </p:tav>
                                        <p:tav tm="100000">
                                          <p:val>
                                            <p:strVal val="#ppt_w"/>
                                          </p:val>
                                        </p:tav>
                                      </p:tavLst>
                                    </p:anim>
                                    <p:anim calcmode="lin" valueType="num">
                                      <p:cBhvr additive="base">
                                        <p:cTn id="68" dur="500"/>
                                        <p:tgtEl>
                                          <p:spTgt spid="10143"/>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10142"/>
                                        </p:tgtEl>
                                        <p:attrNameLst>
                                          <p:attrName>style.visibility</p:attrName>
                                        </p:attrNameLst>
                                      </p:cBhvr>
                                      <p:to>
                                        <p:strVal val="visible"/>
                                      </p:to>
                                    </p:set>
                                    <p:anim calcmode="lin" valueType="num">
                                      <p:cBhvr additive="base">
                                        <p:cTn id="71" dur="500"/>
                                        <p:tgtEl>
                                          <p:spTgt spid="10142"/>
                                        </p:tgtEl>
                                        <p:attrNameLst>
                                          <p:attrName>ppt_w</p:attrName>
                                        </p:attrNameLst>
                                      </p:cBhvr>
                                      <p:tavLst>
                                        <p:tav tm="0">
                                          <p:val>
                                            <p:strVal val="0"/>
                                          </p:val>
                                        </p:tav>
                                        <p:tav tm="100000">
                                          <p:val>
                                            <p:strVal val="#ppt_w"/>
                                          </p:val>
                                        </p:tav>
                                      </p:tavLst>
                                    </p:anim>
                                    <p:anim calcmode="lin" valueType="num">
                                      <p:cBhvr additive="base">
                                        <p:cTn id="72" dur="500"/>
                                        <p:tgtEl>
                                          <p:spTgt spid="10142"/>
                                        </p:tgtEl>
                                        <p:attrNameLst>
                                          <p:attrName>ppt_h</p:attrName>
                                        </p:attrNameLst>
                                      </p:cBhvr>
                                      <p:tavLst>
                                        <p:tav tm="0">
                                          <p:val>
                                            <p:strVal val="0"/>
                                          </p:val>
                                        </p:tav>
                                        <p:tav tm="100000">
                                          <p:val>
                                            <p:strVal val="#ppt_h"/>
                                          </p:val>
                                        </p:tav>
                                      </p:tavLst>
                                    </p:anim>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10145"/>
                                        </p:tgtEl>
                                        <p:attrNameLst>
                                          <p:attrName>style.visibility</p:attrName>
                                        </p:attrNameLst>
                                      </p:cBhvr>
                                      <p:to>
                                        <p:strVal val="visible"/>
                                      </p:to>
                                    </p:set>
                                    <p:animEffect transition="in" filter="fade">
                                      <p:cBhvr>
                                        <p:cTn id="76" dur="500"/>
                                        <p:tgtEl>
                                          <p:spTgt spid="10145"/>
                                        </p:tgtEl>
                                      </p:cBhvr>
                                    </p:animEffect>
                                  </p:childTnLst>
                                </p:cTn>
                              </p:par>
                              <p:par>
                                <p:cTn id="77" presetID="10" presetClass="entr" presetSubtype="0" fill="hold" nodeType="withEffect">
                                  <p:stCondLst>
                                    <p:cond delay="0"/>
                                  </p:stCondLst>
                                  <p:childTnLst>
                                    <p:set>
                                      <p:cBhvr>
                                        <p:cTn id="78" dur="1" fill="hold">
                                          <p:stCondLst>
                                            <p:cond delay="0"/>
                                          </p:stCondLst>
                                        </p:cTn>
                                        <p:tgtEl>
                                          <p:spTgt spid="10147"/>
                                        </p:tgtEl>
                                        <p:attrNameLst>
                                          <p:attrName>style.visibility</p:attrName>
                                        </p:attrNameLst>
                                      </p:cBhvr>
                                      <p:to>
                                        <p:strVal val="visible"/>
                                      </p:to>
                                    </p:set>
                                    <p:animEffect transition="in" filter="fade">
                                      <p:cBhvr>
                                        <p:cTn id="79" dur="500"/>
                                        <p:tgtEl>
                                          <p:spTgt spid="10147"/>
                                        </p:tgtEl>
                                      </p:cBhvr>
                                    </p:animEffect>
                                  </p:childTnLst>
                                </p:cTn>
                              </p:par>
                              <p:par>
                                <p:cTn id="80" presetID="10" presetClass="entr" presetSubtype="0" fill="hold" nodeType="withEffect">
                                  <p:stCondLst>
                                    <p:cond delay="0"/>
                                  </p:stCondLst>
                                  <p:childTnLst>
                                    <p:set>
                                      <p:cBhvr>
                                        <p:cTn id="81" dur="1" fill="hold">
                                          <p:stCondLst>
                                            <p:cond delay="0"/>
                                          </p:stCondLst>
                                        </p:cTn>
                                        <p:tgtEl>
                                          <p:spTgt spid="10153"/>
                                        </p:tgtEl>
                                        <p:attrNameLst>
                                          <p:attrName>style.visibility</p:attrName>
                                        </p:attrNameLst>
                                      </p:cBhvr>
                                      <p:to>
                                        <p:strVal val="visible"/>
                                      </p:to>
                                    </p:set>
                                    <p:animEffect transition="in" filter="fade">
                                      <p:cBhvr>
                                        <p:cTn id="82" dur="500"/>
                                        <p:tgtEl>
                                          <p:spTgt spid="10153"/>
                                        </p:tgtEl>
                                      </p:cBhvr>
                                    </p:animEffect>
                                  </p:childTnLst>
                                </p:cTn>
                              </p:par>
                              <p:par>
                                <p:cTn id="83" presetID="10" presetClass="entr" presetSubtype="0" fill="hold" nodeType="withEffect">
                                  <p:stCondLst>
                                    <p:cond delay="0"/>
                                  </p:stCondLst>
                                  <p:childTnLst>
                                    <p:set>
                                      <p:cBhvr>
                                        <p:cTn id="84" dur="1" fill="hold">
                                          <p:stCondLst>
                                            <p:cond delay="0"/>
                                          </p:stCondLst>
                                        </p:cTn>
                                        <p:tgtEl>
                                          <p:spTgt spid="10149"/>
                                        </p:tgtEl>
                                        <p:attrNameLst>
                                          <p:attrName>style.visibility</p:attrName>
                                        </p:attrNameLst>
                                      </p:cBhvr>
                                      <p:to>
                                        <p:strVal val="visible"/>
                                      </p:to>
                                    </p:set>
                                    <p:animEffect transition="in" filter="fade">
                                      <p:cBhvr>
                                        <p:cTn id="85" dur="500"/>
                                        <p:tgtEl>
                                          <p:spTgt spid="10149"/>
                                        </p:tgtEl>
                                      </p:cBhvr>
                                    </p:animEffect>
                                  </p:childTnLst>
                                </p:cTn>
                              </p:par>
                              <p:par>
                                <p:cTn id="86" presetID="10" presetClass="entr" presetSubtype="0" fill="hold" nodeType="withEffect">
                                  <p:stCondLst>
                                    <p:cond delay="0"/>
                                  </p:stCondLst>
                                  <p:childTnLst>
                                    <p:set>
                                      <p:cBhvr>
                                        <p:cTn id="87" dur="1" fill="hold">
                                          <p:stCondLst>
                                            <p:cond delay="0"/>
                                          </p:stCondLst>
                                        </p:cTn>
                                        <p:tgtEl>
                                          <p:spTgt spid="10151"/>
                                        </p:tgtEl>
                                        <p:attrNameLst>
                                          <p:attrName>style.visibility</p:attrName>
                                        </p:attrNameLst>
                                      </p:cBhvr>
                                      <p:to>
                                        <p:strVal val="visible"/>
                                      </p:to>
                                    </p:set>
                                    <p:animEffect transition="in" filter="fade">
                                      <p:cBhvr>
                                        <p:cTn id="88" dur="500"/>
                                        <p:tgtEl>
                                          <p:spTgt spid="10151"/>
                                        </p:tgtEl>
                                      </p:cBhvr>
                                    </p:animEffect>
                                  </p:childTnLst>
                                </p:cTn>
                              </p:par>
                            </p:childTnLst>
                          </p:cTn>
                        </p:par>
                        <p:par>
                          <p:cTn id="89" fill="hold">
                            <p:stCondLst>
                              <p:cond delay="2500"/>
                            </p:stCondLst>
                            <p:childTnLst>
                              <p:par>
                                <p:cTn id="90" presetID="10" presetClass="entr" presetSubtype="0" fill="hold" nodeType="afterEffect">
                                  <p:stCondLst>
                                    <p:cond delay="0"/>
                                  </p:stCondLst>
                                  <p:childTnLst>
                                    <p:set>
                                      <p:cBhvr>
                                        <p:cTn id="91" dur="1" fill="hold">
                                          <p:stCondLst>
                                            <p:cond delay="0"/>
                                          </p:stCondLst>
                                        </p:cTn>
                                        <p:tgtEl>
                                          <p:spTgt spid="10144"/>
                                        </p:tgtEl>
                                        <p:attrNameLst>
                                          <p:attrName>style.visibility</p:attrName>
                                        </p:attrNameLst>
                                      </p:cBhvr>
                                      <p:to>
                                        <p:strVal val="visible"/>
                                      </p:to>
                                    </p:set>
                                    <p:animEffect transition="in" filter="fade">
                                      <p:cBhvr>
                                        <p:cTn id="92" dur="500"/>
                                        <p:tgtEl>
                                          <p:spTgt spid="10144"/>
                                        </p:tgtEl>
                                      </p:cBhvr>
                                    </p:animEffect>
                                  </p:childTnLst>
                                </p:cTn>
                              </p:par>
                              <p:par>
                                <p:cTn id="93" presetID="10" presetClass="entr" presetSubtype="0" fill="hold" nodeType="withEffect">
                                  <p:stCondLst>
                                    <p:cond delay="0"/>
                                  </p:stCondLst>
                                  <p:childTnLst>
                                    <p:set>
                                      <p:cBhvr>
                                        <p:cTn id="94" dur="1" fill="hold">
                                          <p:stCondLst>
                                            <p:cond delay="0"/>
                                          </p:stCondLst>
                                        </p:cTn>
                                        <p:tgtEl>
                                          <p:spTgt spid="10146"/>
                                        </p:tgtEl>
                                        <p:attrNameLst>
                                          <p:attrName>style.visibility</p:attrName>
                                        </p:attrNameLst>
                                      </p:cBhvr>
                                      <p:to>
                                        <p:strVal val="visible"/>
                                      </p:to>
                                    </p:set>
                                    <p:animEffect transition="in" filter="fade">
                                      <p:cBhvr>
                                        <p:cTn id="95" dur="500"/>
                                        <p:tgtEl>
                                          <p:spTgt spid="10146"/>
                                        </p:tgtEl>
                                      </p:cBhvr>
                                    </p:animEffect>
                                  </p:childTnLst>
                                </p:cTn>
                              </p:par>
                              <p:par>
                                <p:cTn id="96" presetID="10" presetClass="entr" presetSubtype="0" fill="hold" nodeType="withEffect">
                                  <p:stCondLst>
                                    <p:cond delay="0"/>
                                  </p:stCondLst>
                                  <p:childTnLst>
                                    <p:set>
                                      <p:cBhvr>
                                        <p:cTn id="97" dur="1" fill="hold">
                                          <p:stCondLst>
                                            <p:cond delay="0"/>
                                          </p:stCondLst>
                                        </p:cTn>
                                        <p:tgtEl>
                                          <p:spTgt spid="10152"/>
                                        </p:tgtEl>
                                        <p:attrNameLst>
                                          <p:attrName>style.visibility</p:attrName>
                                        </p:attrNameLst>
                                      </p:cBhvr>
                                      <p:to>
                                        <p:strVal val="visible"/>
                                      </p:to>
                                    </p:set>
                                    <p:animEffect transition="in" filter="fade">
                                      <p:cBhvr>
                                        <p:cTn id="98" dur="500"/>
                                        <p:tgtEl>
                                          <p:spTgt spid="10152"/>
                                        </p:tgtEl>
                                      </p:cBhvr>
                                    </p:animEffect>
                                  </p:childTnLst>
                                </p:cTn>
                              </p:par>
                              <p:par>
                                <p:cTn id="99" presetID="10" presetClass="entr" presetSubtype="0" fill="hold" nodeType="withEffect">
                                  <p:stCondLst>
                                    <p:cond delay="0"/>
                                  </p:stCondLst>
                                  <p:childTnLst>
                                    <p:set>
                                      <p:cBhvr>
                                        <p:cTn id="100" dur="1" fill="hold">
                                          <p:stCondLst>
                                            <p:cond delay="0"/>
                                          </p:stCondLst>
                                        </p:cTn>
                                        <p:tgtEl>
                                          <p:spTgt spid="10148"/>
                                        </p:tgtEl>
                                        <p:attrNameLst>
                                          <p:attrName>style.visibility</p:attrName>
                                        </p:attrNameLst>
                                      </p:cBhvr>
                                      <p:to>
                                        <p:strVal val="visible"/>
                                      </p:to>
                                    </p:set>
                                    <p:animEffect transition="in" filter="fade">
                                      <p:cBhvr>
                                        <p:cTn id="101" dur="500"/>
                                        <p:tgtEl>
                                          <p:spTgt spid="10148"/>
                                        </p:tgtEl>
                                      </p:cBhvr>
                                    </p:animEffect>
                                  </p:childTnLst>
                                </p:cTn>
                              </p:par>
                              <p:par>
                                <p:cTn id="102" presetID="10" presetClass="entr" presetSubtype="0" fill="hold" nodeType="withEffect">
                                  <p:stCondLst>
                                    <p:cond delay="0"/>
                                  </p:stCondLst>
                                  <p:childTnLst>
                                    <p:set>
                                      <p:cBhvr>
                                        <p:cTn id="103" dur="1" fill="hold">
                                          <p:stCondLst>
                                            <p:cond delay="0"/>
                                          </p:stCondLst>
                                        </p:cTn>
                                        <p:tgtEl>
                                          <p:spTgt spid="10150"/>
                                        </p:tgtEl>
                                        <p:attrNameLst>
                                          <p:attrName>style.visibility</p:attrName>
                                        </p:attrNameLst>
                                      </p:cBhvr>
                                      <p:to>
                                        <p:strVal val="visible"/>
                                      </p:to>
                                    </p:set>
                                    <p:animEffect transition="in" filter="fade">
                                      <p:cBhvr>
                                        <p:cTn id="104" dur="500"/>
                                        <p:tgtEl>
                                          <p:spTgt spid="10150"/>
                                        </p:tgtEl>
                                      </p:cBhvr>
                                    </p:animEffect>
                                  </p:childTnLst>
                                </p:cTn>
                              </p:par>
                            </p:childTnLst>
                          </p:cTn>
                        </p:par>
                        <p:par>
                          <p:cTn id="105" fill="hold">
                            <p:stCondLst>
                              <p:cond delay="3000"/>
                            </p:stCondLst>
                            <p:childTnLst>
                              <p:par>
                                <p:cTn id="106" presetID="2" presetClass="entr" presetSubtype="2" fill="hold" nodeType="afterEffect">
                                  <p:stCondLst>
                                    <p:cond delay="0"/>
                                  </p:stCondLst>
                                  <p:childTnLst>
                                    <p:set>
                                      <p:cBhvr>
                                        <p:cTn id="107" dur="1" fill="hold">
                                          <p:stCondLst>
                                            <p:cond delay="0"/>
                                          </p:stCondLst>
                                        </p:cTn>
                                        <p:tgtEl>
                                          <p:spTgt spid="10136"/>
                                        </p:tgtEl>
                                        <p:attrNameLst>
                                          <p:attrName>style.visibility</p:attrName>
                                        </p:attrNameLst>
                                      </p:cBhvr>
                                      <p:to>
                                        <p:strVal val="visible"/>
                                      </p:to>
                                    </p:set>
                                    <p:anim calcmode="lin" valueType="num">
                                      <p:cBhvr additive="base">
                                        <p:cTn id="108" dur="500"/>
                                        <p:tgtEl>
                                          <p:spTgt spid="10136"/>
                                        </p:tgtEl>
                                        <p:attrNameLst>
                                          <p:attrName>ppt_x</p:attrName>
                                        </p:attrNameLst>
                                      </p:cBhvr>
                                      <p:tavLst>
                                        <p:tav tm="0">
                                          <p:val>
                                            <p:strVal val="#ppt_x+1"/>
                                          </p:val>
                                        </p:tav>
                                        <p:tav tm="100000">
                                          <p:val>
                                            <p:strVal val="#ppt_x"/>
                                          </p:val>
                                        </p:tav>
                                      </p:tavLst>
                                    </p:anim>
                                  </p:childTnLst>
                                </p:cTn>
                              </p:par>
                            </p:childTnLst>
                          </p:cTn>
                        </p:par>
                        <p:par>
                          <p:cTn id="109" fill="hold">
                            <p:stCondLst>
                              <p:cond delay="3500"/>
                            </p:stCondLst>
                            <p:childTnLst>
                              <p:par>
                                <p:cTn id="110" presetID="2" presetClass="entr" presetSubtype="2" fill="hold" nodeType="afterEffect">
                                  <p:stCondLst>
                                    <p:cond delay="0"/>
                                  </p:stCondLst>
                                  <p:childTnLst>
                                    <p:set>
                                      <p:cBhvr>
                                        <p:cTn id="111" dur="1" fill="hold">
                                          <p:stCondLst>
                                            <p:cond delay="0"/>
                                          </p:stCondLst>
                                        </p:cTn>
                                        <p:tgtEl>
                                          <p:spTgt spid="10138"/>
                                        </p:tgtEl>
                                        <p:attrNameLst>
                                          <p:attrName>style.visibility</p:attrName>
                                        </p:attrNameLst>
                                      </p:cBhvr>
                                      <p:to>
                                        <p:strVal val="visible"/>
                                      </p:to>
                                    </p:set>
                                    <p:anim calcmode="lin" valueType="num">
                                      <p:cBhvr additive="base">
                                        <p:cTn id="112" dur="500"/>
                                        <p:tgtEl>
                                          <p:spTgt spid="10138"/>
                                        </p:tgtEl>
                                        <p:attrNameLst>
                                          <p:attrName>ppt_x</p:attrName>
                                        </p:attrNameLst>
                                      </p:cBhvr>
                                      <p:tavLst>
                                        <p:tav tm="0">
                                          <p:val>
                                            <p:strVal val="#ppt_x+1"/>
                                          </p:val>
                                        </p:tav>
                                        <p:tav tm="100000">
                                          <p:val>
                                            <p:strVal val="#ppt_x"/>
                                          </p:val>
                                        </p:tav>
                                      </p:tavLst>
                                    </p:anim>
                                  </p:childTnLst>
                                </p:cTn>
                              </p:par>
                            </p:childTnLst>
                          </p:cTn>
                        </p:par>
                        <p:par>
                          <p:cTn id="113" fill="hold">
                            <p:stCondLst>
                              <p:cond delay="4000"/>
                            </p:stCondLst>
                            <p:childTnLst>
                              <p:par>
                                <p:cTn id="114" presetID="2" presetClass="entr" presetSubtype="2" fill="hold" nodeType="afterEffect">
                                  <p:stCondLst>
                                    <p:cond delay="0"/>
                                  </p:stCondLst>
                                  <p:childTnLst>
                                    <p:set>
                                      <p:cBhvr>
                                        <p:cTn id="115" dur="1" fill="hold">
                                          <p:stCondLst>
                                            <p:cond delay="0"/>
                                          </p:stCondLst>
                                        </p:cTn>
                                        <p:tgtEl>
                                          <p:spTgt spid="10135"/>
                                        </p:tgtEl>
                                        <p:attrNameLst>
                                          <p:attrName>style.visibility</p:attrName>
                                        </p:attrNameLst>
                                      </p:cBhvr>
                                      <p:to>
                                        <p:strVal val="visible"/>
                                      </p:to>
                                    </p:set>
                                    <p:anim calcmode="lin" valueType="num">
                                      <p:cBhvr additive="base">
                                        <p:cTn id="116" dur="500"/>
                                        <p:tgtEl>
                                          <p:spTgt spid="10135"/>
                                        </p:tgtEl>
                                        <p:attrNameLst>
                                          <p:attrName>ppt_x</p:attrName>
                                        </p:attrNameLst>
                                      </p:cBhvr>
                                      <p:tavLst>
                                        <p:tav tm="0">
                                          <p:val>
                                            <p:strVal val="#ppt_x+1"/>
                                          </p:val>
                                        </p:tav>
                                        <p:tav tm="100000">
                                          <p:val>
                                            <p:strVal val="#ppt_x"/>
                                          </p:val>
                                        </p:tav>
                                      </p:tavLst>
                                    </p:anim>
                                  </p:childTnLst>
                                </p:cTn>
                              </p:par>
                            </p:childTnLst>
                          </p:cTn>
                        </p:par>
                        <p:par>
                          <p:cTn id="117" fill="hold">
                            <p:stCondLst>
                              <p:cond delay="4500"/>
                            </p:stCondLst>
                            <p:childTnLst>
                              <p:par>
                                <p:cTn id="118" presetID="2" presetClass="entr" presetSubtype="2" fill="hold" nodeType="afterEffect">
                                  <p:stCondLst>
                                    <p:cond delay="0"/>
                                  </p:stCondLst>
                                  <p:childTnLst>
                                    <p:set>
                                      <p:cBhvr>
                                        <p:cTn id="119" dur="1" fill="hold">
                                          <p:stCondLst>
                                            <p:cond delay="0"/>
                                          </p:stCondLst>
                                        </p:cTn>
                                        <p:tgtEl>
                                          <p:spTgt spid="10137"/>
                                        </p:tgtEl>
                                        <p:attrNameLst>
                                          <p:attrName>style.visibility</p:attrName>
                                        </p:attrNameLst>
                                      </p:cBhvr>
                                      <p:to>
                                        <p:strVal val="visible"/>
                                      </p:to>
                                    </p:set>
                                    <p:anim calcmode="lin" valueType="num">
                                      <p:cBhvr additive="base">
                                        <p:cTn id="120" dur="500"/>
                                        <p:tgtEl>
                                          <p:spTgt spid="101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72B4E0"/>
        </a:solidFill>
        <a:effectLst/>
      </p:bgPr>
    </p:bg>
    <p:spTree>
      <p:nvGrpSpPr>
        <p:cNvPr id="1" name="Shape 10404"/>
        <p:cNvGrpSpPr/>
        <p:nvPr/>
      </p:nvGrpSpPr>
      <p:grpSpPr>
        <a:xfrm>
          <a:off x="0" y="0"/>
          <a:ext cx="0" cy="0"/>
          <a:chOff x="0" y="0"/>
          <a:chExt cx="0" cy="0"/>
        </a:xfrm>
      </p:grpSpPr>
      <p:sp>
        <p:nvSpPr>
          <p:cNvPr id="10405" name="Google Shape;10405;p219"/>
          <p:cNvSpPr txBox="1">
            <a:spLocks noGrp="1"/>
          </p:cNvSpPr>
          <p:nvPr>
            <p:ph type="title" idx="4294967295"/>
          </p:nvPr>
        </p:nvSpPr>
        <p:spPr>
          <a:xfrm>
            <a:off x="2993242" y="3614333"/>
            <a:ext cx="6205517" cy="100171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8000"/>
              <a:buFont typeface="Lato"/>
              <a:buNone/>
            </a:pPr>
            <a:r>
              <a:rPr lang="en-US" sz="8000">
                <a:solidFill>
                  <a:schemeClr val="lt2"/>
                </a:solidFill>
              </a:rPr>
              <a:t>Relationship</a:t>
            </a:r>
            <a:endParaRPr/>
          </a:p>
        </p:txBody>
      </p:sp>
      <p:grpSp>
        <p:nvGrpSpPr>
          <p:cNvPr id="10406" name="Google Shape;10406;p219"/>
          <p:cNvGrpSpPr/>
          <p:nvPr/>
        </p:nvGrpSpPr>
        <p:grpSpPr>
          <a:xfrm>
            <a:off x="5513466" y="2324100"/>
            <a:ext cx="1165069" cy="1167898"/>
            <a:chOff x="5395913" y="1703388"/>
            <a:chExt cx="654051" cy="655637"/>
          </a:xfrm>
        </p:grpSpPr>
        <p:sp>
          <p:nvSpPr>
            <p:cNvPr id="10407" name="Google Shape;10407;p219"/>
            <p:cNvSpPr/>
            <p:nvPr/>
          </p:nvSpPr>
          <p:spPr>
            <a:xfrm>
              <a:off x="5526088" y="1835150"/>
              <a:ext cx="395288" cy="392112"/>
            </a:xfrm>
            <a:custGeom>
              <a:avLst/>
              <a:gdLst/>
              <a:ahLst/>
              <a:cxnLst/>
              <a:rect l="l" t="t" r="r" b="b"/>
              <a:pathLst>
                <a:path w="153" h="152" extrusionOk="0">
                  <a:moveTo>
                    <a:pt x="77" y="0"/>
                  </a:moveTo>
                  <a:cubicBezTo>
                    <a:pt x="34" y="0"/>
                    <a:pt x="0" y="34"/>
                    <a:pt x="0" y="76"/>
                  </a:cubicBezTo>
                  <a:cubicBezTo>
                    <a:pt x="0" y="118"/>
                    <a:pt x="34" y="152"/>
                    <a:pt x="77" y="152"/>
                  </a:cubicBezTo>
                  <a:cubicBezTo>
                    <a:pt x="119" y="152"/>
                    <a:pt x="153" y="118"/>
                    <a:pt x="153" y="76"/>
                  </a:cubicBezTo>
                  <a:cubicBezTo>
                    <a:pt x="153" y="34"/>
                    <a:pt x="119" y="0"/>
                    <a:pt x="77" y="0"/>
                  </a:cubicBezTo>
                  <a:close/>
                  <a:moveTo>
                    <a:pt x="77" y="139"/>
                  </a:moveTo>
                  <a:cubicBezTo>
                    <a:pt x="42" y="139"/>
                    <a:pt x="14" y="111"/>
                    <a:pt x="14" y="76"/>
                  </a:cubicBezTo>
                  <a:cubicBezTo>
                    <a:pt x="14" y="42"/>
                    <a:pt x="42" y="14"/>
                    <a:pt x="77" y="14"/>
                  </a:cubicBezTo>
                  <a:cubicBezTo>
                    <a:pt x="111" y="14"/>
                    <a:pt x="139" y="42"/>
                    <a:pt x="139" y="76"/>
                  </a:cubicBezTo>
                  <a:cubicBezTo>
                    <a:pt x="139" y="111"/>
                    <a:pt x="111" y="139"/>
                    <a:pt x="77" y="13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08" name="Google Shape;10408;p219"/>
            <p:cNvSpPr/>
            <p:nvPr/>
          </p:nvSpPr>
          <p:spPr>
            <a:xfrm>
              <a:off x="5921376" y="1973263"/>
              <a:ext cx="128588" cy="114300"/>
            </a:xfrm>
            <a:custGeom>
              <a:avLst/>
              <a:gdLst/>
              <a:ahLst/>
              <a:cxnLst/>
              <a:rect l="l" t="t" r="r" b="b"/>
              <a:pathLst>
                <a:path w="50" h="44" extrusionOk="0">
                  <a:moveTo>
                    <a:pt x="29" y="0"/>
                  </a:moveTo>
                  <a:cubicBezTo>
                    <a:pt x="18" y="0"/>
                    <a:pt x="10" y="7"/>
                    <a:pt x="7" y="17"/>
                  </a:cubicBezTo>
                  <a:cubicBezTo>
                    <a:pt x="0" y="17"/>
                    <a:pt x="0" y="17"/>
                    <a:pt x="0" y="17"/>
                  </a:cubicBezTo>
                  <a:cubicBezTo>
                    <a:pt x="0" y="19"/>
                    <a:pt x="0" y="20"/>
                    <a:pt x="0" y="22"/>
                  </a:cubicBezTo>
                  <a:cubicBezTo>
                    <a:pt x="0" y="24"/>
                    <a:pt x="0" y="26"/>
                    <a:pt x="0" y="27"/>
                  </a:cubicBezTo>
                  <a:cubicBezTo>
                    <a:pt x="7" y="27"/>
                    <a:pt x="7" y="27"/>
                    <a:pt x="7" y="27"/>
                  </a:cubicBezTo>
                  <a:cubicBezTo>
                    <a:pt x="10" y="37"/>
                    <a:pt x="18" y="44"/>
                    <a:pt x="29" y="44"/>
                  </a:cubicBezTo>
                  <a:cubicBezTo>
                    <a:pt x="41" y="44"/>
                    <a:pt x="50" y="34"/>
                    <a:pt x="50" y="22"/>
                  </a:cubicBezTo>
                  <a:cubicBezTo>
                    <a:pt x="50" y="10"/>
                    <a:pt x="41" y="0"/>
                    <a:pt x="29" y="0"/>
                  </a:cubicBezTo>
                  <a:close/>
                  <a:moveTo>
                    <a:pt x="29" y="33"/>
                  </a:moveTo>
                  <a:cubicBezTo>
                    <a:pt x="22" y="33"/>
                    <a:pt x="17" y="28"/>
                    <a:pt x="17" y="22"/>
                  </a:cubicBezTo>
                  <a:cubicBezTo>
                    <a:pt x="17" y="16"/>
                    <a:pt x="22" y="11"/>
                    <a:pt x="29" y="11"/>
                  </a:cubicBezTo>
                  <a:cubicBezTo>
                    <a:pt x="35" y="11"/>
                    <a:pt x="40" y="16"/>
                    <a:pt x="40" y="22"/>
                  </a:cubicBezTo>
                  <a:cubicBezTo>
                    <a:pt x="40" y="28"/>
                    <a:pt x="35" y="33"/>
                    <a:pt x="29" y="3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09" name="Google Shape;10409;p219"/>
            <p:cNvSpPr/>
            <p:nvPr/>
          </p:nvSpPr>
          <p:spPr>
            <a:xfrm>
              <a:off x="5853113" y="2160588"/>
              <a:ext cx="123825" cy="123825"/>
            </a:xfrm>
            <a:custGeom>
              <a:avLst/>
              <a:gdLst/>
              <a:ahLst/>
              <a:cxnLst/>
              <a:rect l="l" t="t" r="r" b="b"/>
              <a:pathLst>
                <a:path w="48" h="48" extrusionOk="0">
                  <a:moveTo>
                    <a:pt x="0" y="8"/>
                  </a:moveTo>
                  <a:cubicBezTo>
                    <a:pt x="5" y="13"/>
                    <a:pt x="5" y="13"/>
                    <a:pt x="5" y="13"/>
                  </a:cubicBezTo>
                  <a:cubicBezTo>
                    <a:pt x="0" y="21"/>
                    <a:pt x="1" y="32"/>
                    <a:pt x="8" y="40"/>
                  </a:cubicBezTo>
                  <a:cubicBezTo>
                    <a:pt x="17" y="48"/>
                    <a:pt x="31" y="48"/>
                    <a:pt x="39" y="40"/>
                  </a:cubicBezTo>
                  <a:cubicBezTo>
                    <a:pt x="48" y="31"/>
                    <a:pt x="48" y="17"/>
                    <a:pt x="39" y="9"/>
                  </a:cubicBezTo>
                  <a:cubicBezTo>
                    <a:pt x="32" y="1"/>
                    <a:pt x="21" y="0"/>
                    <a:pt x="12" y="6"/>
                  </a:cubicBezTo>
                  <a:cubicBezTo>
                    <a:pt x="7" y="0"/>
                    <a:pt x="7" y="0"/>
                    <a:pt x="7" y="0"/>
                  </a:cubicBezTo>
                  <a:cubicBezTo>
                    <a:pt x="5" y="3"/>
                    <a:pt x="2" y="5"/>
                    <a:pt x="0" y="8"/>
                  </a:cubicBezTo>
                  <a:close/>
                  <a:moveTo>
                    <a:pt x="16" y="16"/>
                  </a:moveTo>
                  <a:cubicBezTo>
                    <a:pt x="20" y="12"/>
                    <a:pt x="27" y="12"/>
                    <a:pt x="32" y="16"/>
                  </a:cubicBezTo>
                  <a:cubicBezTo>
                    <a:pt x="36" y="21"/>
                    <a:pt x="36" y="28"/>
                    <a:pt x="32" y="32"/>
                  </a:cubicBezTo>
                  <a:cubicBezTo>
                    <a:pt x="27" y="37"/>
                    <a:pt x="20" y="37"/>
                    <a:pt x="16" y="32"/>
                  </a:cubicBezTo>
                  <a:cubicBezTo>
                    <a:pt x="11" y="28"/>
                    <a:pt x="11" y="21"/>
                    <a:pt x="16" y="1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10" name="Google Shape;10410;p219"/>
            <p:cNvSpPr/>
            <p:nvPr/>
          </p:nvSpPr>
          <p:spPr>
            <a:xfrm>
              <a:off x="5395913" y="1973263"/>
              <a:ext cx="130175" cy="114300"/>
            </a:xfrm>
            <a:custGeom>
              <a:avLst/>
              <a:gdLst/>
              <a:ahLst/>
              <a:cxnLst/>
              <a:rect l="l" t="t" r="r" b="b"/>
              <a:pathLst>
                <a:path w="50" h="44" extrusionOk="0">
                  <a:moveTo>
                    <a:pt x="50" y="17"/>
                  </a:moveTo>
                  <a:cubicBezTo>
                    <a:pt x="43" y="17"/>
                    <a:pt x="43" y="17"/>
                    <a:pt x="43" y="17"/>
                  </a:cubicBezTo>
                  <a:cubicBezTo>
                    <a:pt x="41" y="7"/>
                    <a:pt x="32" y="0"/>
                    <a:pt x="22" y="0"/>
                  </a:cubicBezTo>
                  <a:cubicBezTo>
                    <a:pt x="10" y="0"/>
                    <a:pt x="0" y="10"/>
                    <a:pt x="0" y="22"/>
                  </a:cubicBezTo>
                  <a:cubicBezTo>
                    <a:pt x="0" y="34"/>
                    <a:pt x="10" y="44"/>
                    <a:pt x="22" y="44"/>
                  </a:cubicBezTo>
                  <a:cubicBezTo>
                    <a:pt x="32" y="44"/>
                    <a:pt x="41" y="37"/>
                    <a:pt x="43" y="27"/>
                  </a:cubicBezTo>
                  <a:cubicBezTo>
                    <a:pt x="50" y="27"/>
                    <a:pt x="50" y="27"/>
                    <a:pt x="50" y="27"/>
                  </a:cubicBezTo>
                  <a:cubicBezTo>
                    <a:pt x="50" y="26"/>
                    <a:pt x="50" y="24"/>
                    <a:pt x="50" y="22"/>
                  </a:cubicBezTo>
                  <a:cubicBezTo>
                    <a:pt x="50" y="20"/>
                    <a:pt x="50" y="19"/>
                    <a:pt x="50" y="17"/>
                  </a:cubicBezTo>
                  <a:close/>
                  <a:moveTo>
                    <a:pt x="22" y="33"/>
                  </a:moveTo>
                  <a:cubicBezTo>
                    <a:pt x="16" y="33"/>
                    <a:pt x="10" y="28"/>
                    <a:pt x="10" y="22"/>
                  </a:cubicBezTo>
                  <a:cubicBezTo>
                    <a:pt x="10" y="16"/>
                    <a:pt x="16" y="11"/>
                    <a:pt x="22" y="11"/>
                  </a:cubicBezTo>
                  <a:cubicBezTo>
                    <a:pt x="28" y="11"/>
                    <a:pt x="33" y="16"/>
                    <a:pt x="33" y="22"/>
                  </a:cubicBezTo>
                  <a:cubicBezTo>
                    <a:pt x="33" y="28"/>
                    <a:pt x="28" y="33"/>
                    <a:pt x="22" y="3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11" name="Google Shape;10411;p219"/>
            <p:cNvSpPr/>
            <p:nvPr/>
          </p:nvSpPr>
          <p:spPr>
            <a:xfrm>
              <a:off x="5853113" y="1778000"/>
              <a:ext cx="123825" cy="123825"/>
            </a:xfrm>
            <a:custGeom>
              <a:avLst/>
              <a:gdLst/>
              <a:ahLst/>
              <a:cxnLst/>
              <a:rect l="l" t="t" r="r" b="b"/>
              <a:pathLst>
                <a:path w="48" h="48" extrusionOk="0">
                  <a:moveTo>
                    <a:pt x="7" y="48"/>
                  </a:moveTo>
                  <a:cubicBezTo>
                    <a:pt x="12" y="43"/>
                    <a:pt x="12" y="43"/>
                    <a:pt x="12" y="43"/>
                  </a:cubicBezTo>
                  <a:cubicBezTo>
                    <a:pt x="21" y="48"/>
                    <a:pt x="32" y="47"/>
                    <a:pt x="39" y="39"/>
                  </a:cubicBezTo>
                  <a:cubicBezTo>
                    <a:pt x="48" y="31"/>
                    <a:pt x="48" y="17"/>
                    <a:pt x="39" y="8"/>
                  </a:cubicBezTo>
                  <a:cubicBezTo>
                    <a:pt x="31" y="0"/>
                    <a:pt x="17" y="0"/>
                    <a:pt x="8" y="8"/>
                  </a:cubicBezTo>
                  <a:cubicBezTo>
                    <a:pt x="1" y="16"/>
                    <a:pt x="0" y="27"/>
                    <a:pt x="5" y="35"/>
                  </a:cubicBezTo>
                  <a:cubicBezTo>
                    <a:pt x="0" y="41"/>
                    <a:pt x="0" y="41"/>
                    <a:pt x="0" y="41"/>
                  </a:cubicBezTo>
                  <a:cubicBezTo>
                    <a:pt x="2" y="43"/>
                    <a:pt x="5" y="45"/>
                    <a:pt x="7" y="48"/>
                  </a:cubicBezTo>
                  <a:close/>
                  <a:moveTo>
                    <a:pt x="16" y="16"/>
                  </a:moveTo>
                  <a:cubicBezTo>
                    <a:pt x="20" y="12"/>
                    <a:pt x="27" y="12"/>
                    <a:pt x="32" y="16"/>
                  </a:cubicBezTo>
                  <a:cubicBezTo>
                    <a:pt x="36" y="20"/>
                    <a:pt x="36" y="28"/>
                    <a:pt x="32" y="32"/>
                  </a:cubicBezTo>
                  <a:cubicBezTo>
                    <a:pt x="27" y="36"/>
                    <a:pt x="20" y="36"/>
                    <a:pt x="16" y="32"/>
                  </a:cubicBezTo>
                  <a:cubicBezTo>
                    <a:pt x="11" y="28"/>
                    <a:pt x="11" y="20"/>
                    <a:pt x="16" y="1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12" name="Google Shape;10412;p219"/>
            <p:cNvSpPr/>
            <p:nvPr/>
          </p:nvSpPr>
          <p:spPr>
            <a:xfrm>
              <a:off x="5468938" y="2160588"/>
              <a:ext cx="123825" cy="123825"/>
            </a:xfrm>
            <a:custGeom>
              <a:avLst/>
              <a:gdLst/>
              <a:ahLst/>
              <a:cxnLst/>
              <a:rect l="l" t="t" r="r" b="b"/>
              <a:pathLst>
                <a:path w="48" h="48" extrusionOk="0">
                  <a:moveTo>
                    <a:pt x="41" y="0"/>
                  </a:moveTo>
                  <a:cubicBezTo>
                    <a:pt x="36" y="6"/>
                    <a:pt x="36" y="6"/>
                    <a:pt x="36" y="6"/>
                  </a:cubicBezTo>
                  <a:cubicBezTo>
                    <a:pt x="27" y="0"/>
                    <a:pt x="16" y="1"/>
                    <a:pt x="9" y="9"/>
                  </a:cubicBezTo>
                  <a:cubicBezTo>
                    <a:pt x="0" y="17"/>
                    <a:pt x="0" y="31"/>
                    <a:pt x="9" y="40"/>
                  </a:cubicBezTo>
                  <a:cubicBezTo>
                    <a:pt x="18" y="48"/>
                    <a:pt x="31" y="48"/>
                    <a:pt x="40" y="40"/>
                  </a:cubicBezTo>
                  <a:cubicBezTo>
                    <a:pt x="47" y="32"/>
                    <a:pt x="48" y="21"/>
                    <a:pt x="43" y="13"/>
                  </a:cubicBezTo>
                  <a:cubicBezTo>
                    <a:pt x="48" y="8"/>
                    <a:pt x="48" y="8"/>
                    <a:pt x="48" y="8"/>
                  </a:cubicBezTo>
                  <a:cubicBezTo>
                    <a:pt x="46" y="5"/>
                    <a:pt x="43" y="3"/>
                    <a:pt x="41" y="0"/>
                  </a:cubicBezTo>
                  <a:close/>
                  <a:moveTo>
                    <a:pt x="32" y="32"/>
                  </a:moveTo>
                  <a:cubicBezTo>
                    <a:pt x="28" y="37"/>
                    <a:pt x="21" y="37"/>
                    <a:pt x="17" y="32"/>
                  </a:cubicBezTo>
                  <a:cubicBezTo>
                    <a:pt x="12" y="28"/>
                    <a:pt x="12" y="21"/>
                    <a:pt x="17" y="16"/>
                  </a:cubicBezTo>
                  <a:cubicBezTo>
                    <a:pt x="21" y="12"/>
                    <a:pt x="28" y="12"/>
                    <a:pt x="32" y="16"/>
                  </a:cubicBezTo>
                  <a:cubicBezTo>
                    <a:pt x="37" y="21"/>
                    <a:pt x="37" y="28"/>
                    <a:pt x="32" y="3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13" name="Google Shape;10413;p219"/>
            <p:cNvSpPr/>
            <p:nvPr/>
          </p:nvSpPr>
          <p:spPr>
            <a:xfrm>
              <a:off x="5468938" y="1778000"/>
              <a:ext cx="123825" cy="123825"/>
            </a:xfrm>
            <a:custGeom>
              <a:avLst/>
              <a:gdLst/>
              <a:ahLst/>
              <a:cxnLst/>
              <a:rect l="l" t="t" r="r" b="b"/>
              <a:pathLst>
                <a:path w="48" h="48" extrusionOk="0">
                  <a:moveTo>
                    <a:pt x="48" y="41"/>
                  </a:moveTo>
                  <a:cubicBezTo>
                    <a:pt x="43" y="35"/>
                    <a:pt x="43" y="35"/>
                    <a:pt x="43" y="35"/>
                  </a:cubicBezTo>
                  <a:cubicBezTo>
                    <a:pt x="48" y="27"/>
                    <a:pt x="47" y="16"/>
                    <a:pt x="40" y="8"/>
                  </a:cubicBezTo>
                  <a:cubicBezTo>
                    <a:pt x="31" y="0"/>
                    <a:pt x="18" y="0"/>
                    <a:pt x="9" y="8"/>
                  </a:cubicBezTo>
                  <a:cubicBezTo>
                    <a:pt x="0" y="17"/>
                    <a:pt x="0" y="31"/>
                    <a:pt x="9" y="39"/>
                  </a:cubicBezTo>
                  <a:cubicBezTo>
                    <a:pt x="16" y="47"/>
                    <a:pt x="27" y="48"/>
                    <a:pt x="36" y="43"/>
                  </a:cubicBezTo>
                  <a:cubicBezTo>
                    <a:pt x="41" y="48"/>
                    <a:pt x="41" y="48"/>
                    <a:pt x="41" y="48"/>
                  </a:cubicBezTo>
                  <a:cubicBezTo>
                    <a:pt x="43" y="45"/>
                    <a:pt x="46" y="43"/>
                    <a:pt x="48" y="41"/>
                  </a:cubicBezTo>
                  <a:close/>
                  <a:moveTo>
                    <a:pt x="32" y="32"/>
                  </a:moveTo>
                  <a:cubicBezTo>
                    <a:pt x="28" y="36"/>
                    <a:pt x="21" y="36"/>
                    <a:pt x="17" y="32"/>
                  </a:cubicBezTo>
                  <a:cubicBezTo>
                    <a:pt x="12" y="28"/>
                    <a:pt x="12" y="20"/>
                    <a:pt x="17" y="16"/>
                  </a:cubicBezTo>
                  <a:cubicBezTo>
                    <a:pt x="21" y="12"/>
                    <a:pt x="28" y="12"/>
                    <a:pt x="32" y="16"/>
                  </a:cubicBezTo>
                  <a:cubicBezTo>
                    <a:pt x="37" y="20"/>
                    <a:pt x="37" y="28"/>
                    <a:pt x="32" y="3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14" name="Google Shape;10414;p219"/>
            <p:cNvSpPr/>
            <p:nvPr/>
          </p:nvSpPr>
          <p:spPr>
            <a:xfrm>
              <a:off x="5667376" y="2227263"/>
              <a:ext cx="114300" cy="131762"/>
            </a:xfrm>
            <a:custGeom>
              <a:avLst/>
              <a:gdLst/>
              <a:ahLst/>
              <a:cxnLst/>
              <a:rect l="l" t="t" r="r" b="b"/>
              <a:pathLst>
                <a:path w="44" h="51" extrusionOk="0">
                  <a:moveTo>
                    <a:pt x="16" y="0"/>
                  </a:moveTo>
                  <a:cubicBezTo>
                    <a:pt x="16" y="8"/>
                    <a:pt x="16" y="8"/>
                    <a:pt x="16" y="8"/>
                  </a:cubicBezTo>
                  <a:cubicBezTo>
                    <a:pt x="7" y="10"/>
                    <a:pt x="0" y="19"/>
                    <a:pt x="0" y="29"/>
                  </a:cubicBezTo>
                  <a:cubicBezTo>
                    <a:pt x="0" y="41"/>
                    <a:pt x="10" y="51"/>
                    <a:pt x="22" y="51"/>
                  </a:cubicBezTo>
                  <a:cubicBezTo>
                    <a:pt x="34" y="51"/>
                    <a:pt x="44" y="41"/>
                    <a:pt x="44" y="29"/>
                  </a:cubicBezTo>
                  <a:cubicBezTo>
                    <a:pt x="44" y="19"/>
                    <a:pt x="36" y="10"/>
                    <a:pt x="27" y="8"/>
                  </a:cubicBezTo>
                  <a:cubicBezTo>
                    <a:pt x="27" y="0"/>
                    <a:pt x="27" y="0"/>
                    <a:pt x="27" y="0"/>
                  </a:cubicBezTo>
                  <a:cubicBezTo>
                    <a:pt x="25" y="0"/>
                    <a:pt x="23" y="0"/>
                    <a:pt x="22" y="0"/>
                  </a:cubicBezTo>
                  <a:cubicBezTo>
                    <a:pt x="20" y="0"/>
                    <a:pt x="18" y="0"/>
                    <a:pt x="16" y="0"/>
                  </a:cubicBezTo>
                  <a:close/>
                  <a:moveTo>
                    <a:pt x="33" y="29"/>
                  </a:moveTo>
                  <a:cubicBezTo>
                    <a:pt x="33" y="35"/>
                    <a:pt x="28" y="40"/>
                    <a:pt x="22" y="40"/>
                  </a:cubicBezTo>
                  <a:cubicBezTo>
                    <a:pt x="15" y="40"/>
                    <a:pt x="10" y="35"/>
                    <a:pt x="10" y="29"/>
                  </a:cubicBezTo>
                  <a:cubicBezTo>
                    <a:pt x="10" y="23"/>
                    <a:pt x="15" y="18"/>
                    <a:pt x="22" y="18"/>
                  </a:cubicBezTo>
                  <a:cubicBezTo>
                    <a:pt x="28" y="18"/>
                    <a:pt x="33" y="23"/>
                    <a:pt x="33" y="2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15" name="Google Shape;10415;p219"/>
            <p:cNvSpPr/>
            <p:nvPr/>
          </p:nvSpPr>
          <p:spPr>
            <a:xfrm>
              <a:off x="5667376" y="1703388"/>
              <a:ext cx="114300" cy="131762"/>
            </a:xfrm>
            <a:custGeom>
              <a:avLst/>
              <a:gdLst/>
              <a:ahLst/>
              <a:cxnLst/>
              <a:rect l="l" t="t" r="r" b="b"/>
              <a:pathLst>
                <a:path w="44" h="51" extrusionOk="0">
                  <a:moveTo>
                    <a:pt x="27" y="51"/>
                  </a:moveTo>
                  <a:cubicBezTo>
                    <a:pt x="27" y="43"/>
                    <a:pt x="27" y="43"/>
                    <a:pt x="27" y="43"/>
                  </a:cubicBezTo>
                  <a:cubicBezTo>
                    <a:pt x="36" y="41"/>
                    <a:pt x="44" y="33"/>
                    <a:pt x="44" y="22"/>
                  </a:cubicBezTo>
                  <a:cubicBezTo>
                    <a:pt x="44" y="10"/>
                    <a:pt x="34" y="0"/>
                    <a:pt x="22" y="0"/>
                  </a:cubicBezTo>
                  <a:cubicBezTo>
                    <a:pt x="10" y="0"/>
                    <a:pt x="0" y="10"/>
                    <a:pt x="0" y="22"/>
                  </a:cubicBezTo>
                  <a:cubicBezTo>
                    <a:pt x="0" y="33"/>
                    <a:pt x="7" y="41"/>
                    <a:pt x="16" y="43"/>
                  </a:cubicBezTo>
                  <a:cubicBezTo>
                    <a:pt x="16" y="51"/>
                    <a:pt x="16" y="51"/>
                    <a:pt x="16" y="51"/>
                  </a:cubicBezTo>
                  <a:cubicBezTo>
                    <a:pt x="18" y="51"/>
                    <a:pt x="20" y="51"/>
                    <a:pt x="22" y="51"/>
                  </a:cubicBezTo>
                  <a:cubicBezTo>
                    <a:pt x="23" y="51"/>
                    <a:pt x="25" y="51"/>
                    <a:pt x="27" y="51"/>
                  </a:cubicBezTo>
                  <a:close/>
                  <a:moveTo>
                    <a:pt x="10" y="22"/>
                  </a:moveTo>
                  <a:cubicBezTo>
                    <a:pt x="10" y="16"/>
                    <a:pt x="15" y="11"/>
                    <a:pt x="22" y="11"/>
                  </a:cubicBezTo>
                  <a:cubicBezTo>
                    <a:pt x="28" y="11"/>
                    <a:pt x="33" y="16"/>
                    <a:pt x="33" y="22"/>
                  </a:cubicBezTo>
                  <a:cubicBezTo>
                    <a:pt x="33" y="28"/>
                    <a:pt x="28" y="34"/>
                    <a:pt x="22" y="34"/>
                  </a:cubicBezTo>
                  <a:cubicBezTo>
                    <a:pt x="15" y="34"/>
                    <a:pt x="10" y="28"/>
                    <a:pt x="10" y="2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16" name="Google Shape;10416;p219"/>
            <p:cNvSpPr/>
            <p:nvPr/>
          </p:nvSpPr>
          <p:spPr>
            <a:xfrm>
              <a:off x="5624513" y="2028825"/>
              <a:ext cx="198438" cy="136525"/>
            </a:xfrm>
            <a:custGeom>
              <a:avLst/>
              <a:gdLst/>
              <a:ahLst/>
              <a:cxnLst/>
              <a:rect l="l" t="t" r="r" b="b"/>
              <a:pathLst>
                <a:path w="77" h="53" extrusionOk="0">
                  <a:moveTo>
                    <a:pt x="73" y="39"/>
                  </a:moveTo>
                  <a:cubicBezTo>
                    <a:pt x="76" y="17"/>
                    <a:pt x="76" y="17"/>
                    <a:pt x="76" y="17"/>
                  </a:cubicBezTo>
                  <a:cubicBezTo>
                    <a:pt x="77" y="8"/>
                    <a:pt x="67" y="0"/>
                    <a:pt x="56" y="0"/>
                  </a:cubicBezTo>
                  <a:cubicBezTo>
                    <a:pt x="46" y="0"/>
                    <a:pt x="46" y="0"/>
                    <a:pt x="46" y="0"/>
                  </a:cubicBezTo>
                  <a:cubicBezTo>
                    <a:pt x="46" y="1"/>
                    <a:pt x="46" y="5"/>
                    <a:pt x="43" y="7"/>
                  </a:cubicBezTo>
                  <a:cubicBezTo>
                    <a:pt x="43" y="7"/>
                    <a:pt x="48" y="29"/>
                    <a:pt x="46" y="36"/>
                  </a:cubicBezTo>
                  <a:cubicBezTo>
                    <a:pt x="45" y="39"/>
                    <a:pt x="42" y="47"/>
                    <a:pt x="38" y="47"/>
                  </a:cubicBezTo>
                  <a:cubicBezTo>
                    <a:pt x="35" y="47"/>
                    <a:pt x="32" y="39"/>
                    <a:pt x="32" y="36"/>
                  </a:cubicBezTo>
                  <a:cubicBezTo>
                    <a:pt x="30" y="29"/>
                    <a:pt x="36" y="7"/>
                    <a:pt x="36" y="7"/>
                  </a:cubicBezTo>
                  <a:cubicBezTo>
                    <a:pt x="35" y="7"/>
                    <a:pt x="33" y="6"/>
                    <a:pt x="33" y="0"/>
                  </a:cubicBezTo>
                  <a:cubicBezTo>
                    <a:pt x="21" y="0"/>
                    <a:pt x="21" y="0"/>
                    <a:pt x="21" y="0"/>
                  </a:cubicBezTo>
                  <a:cubicBezTo>
                    <a:pt x="21" y="0"/>
                    <a:pt x="21" y="0"/>
                    <a:pt x="21" y="0"/>
                  </a:cubicBezTo>
                  <a:cubicBezTo>
                    <a:pt x="10" y="0"/>
                    <a:pt x="0" y="8"/>
                    <a:pt x="2" y="18"/>
                  </a:cubicBezTo>
                  <a:cubicBezTo>
                    <a:pt x="4" y="39"/>
                    <a:pt x="4" y="39"/>
                    <a:pt x="4" y="39"/>
                  </a:cubicBezTo>
                  <a:cubicBezTo>
                    <a:pt x="12" y="48"/>
                    <a:pt x="26" y="53"/>
                    <a:pt x="39" y="53"/>
                  </a:cubicBezTo>
                  <a:cubicBezTo>
                    <a:pt x="51" y="53"/>
                    <a:pt x="66" y="47"/>
                    <a:pt x="73" y="3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17" name="Google Shape;10417;p219"/>
            <p:cNvSpPr/>
            <p:nvPr/>
          </p:nvSpPr>
          <p:spPr>
            <a:xfrm>
              <a:off x="5672138" y="1909763"/>
              <a:ext cx="101600" cy="103187"/>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06"/>
                                        </p:tgtEl>
                                        <p:attrNameLst>
                                          <p:attrName>style.visibility</p:attrName>
                                        </p:attrNameLst>
                                      </p:cBhvr>
                                      <p:to>
                                        <p:strVal val="visible"/>
                                      </p:to>
                                    </p:set>
                                    <p:anim calcmode="lin" valueType="num">
                                      <p:cBhvr additive="base">
                                        <p:cTn id="7" dur="500"/>
                                        <p:tgtEl>
                                          <p:spTgt spid="10406"/>
                                        </p:tgtEl>
                                        <p:attrNameLst>
                                          <p:attrName>ppt_w</p:attrName>
                                        </p:attrNameLst>
                                      </p:cBhvr>
                                      <p:tavLst>
                                        <p:tav tm="0">
                                          <p:val>
                                            <p:strVal val="0"/>
                                          </p:val>
                                        </p:tav>
                                        <p:tav tm="100000">
                                          <p:val>
                                            <p:strVal val="#ppt_w"/>
                                          </p:val>
                                        </p:tav>
                                      </p:tavLst>
                                    </p:anim>
                                    <p:anim calcmode="lin" valueType="num">
                                      <p:cBhvr additive="base">
                                        <p:cTn id="8" dur="500"/>
                                        <p:tgtEl>
                                          <p:spTgt spid="104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464"/>
        <p:cNvGrpSpPr/>
        <p:nvPr/>
      </p:nvGrpSpPr>
      <p:grpSpPr>
        <a:xfrm>
          <a:off x="0" y="0"/>
          <a:ext cx="0" cy="0"/>
          <a:chOff x="0" y="0"/>
          <a:chExt cx="0" cy="0"/>
        </a:xfrm>
      </p:grpSpPr>
      <p:sp>
        <p:nvSpPr>
          <p:cNvPr id="10465" name="Google Shape;10465;p221"/>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Converging</a:t>
            </a:r>
            <a:endParaRPr/>
          </a:p>
        </p:txBody>
      </p:sp>
      <p:sp>
        <p:nvSpPr>
          <p:cNvPr id="10466" name="Google Shape;10466;p221"/>
          <p:cNvSpPr/>
          <p:nvPr/>
        </p:nvSpPr>
        <p:spPr>
          <a:xfrm>
            <a:off x="5681423" y="4229016"/>
            <a:ext cx="829152" cy="1597277"/>
          </a:xfrm>
          <a:custGeom>
            <a:avLst/>
            <a:gdLst/>
            <a:ahLst/>
            <a:cxnLst/>
            <a:rect l="l" t="t" r="r" b="b"/>
            <a:pathLst>
              <a:path w="394" h="759" extrusionOk="0">
                <a:moveTo>
                  <a:pt x="197" y="0"/>
                </a:moveTo>
                <a:lnTo>
                  <a:pt x="0" y="109"/>
                </a:lnTo>
                <a:lnTo>
                  <a:pt x="83" y="109"/>
                </a:lnTo>
                <a:lnTo>
                  <a:pt x="83" y="759"/>
                </a:lnTo>
                <a:lnTo>
                  <a:pt x="311" y="759"/>
                </a:lnTo>
                <a:lnTo>
                  <a:pt x="311" y="109"/>
                </a:lnTo>
                <a:lnTo>
                  <a:pt x="394" y="109"/>
                </a:lnTo>
                <a:lnTo>
                  <a:pt x="197"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67" name="Google Shape;10467;p221"/>
          <p:cNvSpPr/>
          <p:nvPr/>
        </p:nvSpPr>
        <p:spPr>
          <a:xfrm>
            <a:off x="6420084" y="3665024"/>
            <a:ext cx="1597277" cy="1048015"/>
          </a:xfrm>
          <a:custGeom>
            <a:avLst/>
            <a:gdLst/>
            <a:ahLst/>
            <a:cxnLst/>
            <a:rect l="l" t="t" r="r" b="b"/>
            <a:pathLst>
              <a:path w="759" h="498" extrusionOk="0">
                <a:moveTo>
                  <a:pt x="0" y="154"/>
                </a:moveTo>
                <a:lnTo>
                  <a:pt x="43" y="377"/>
                </a:lnTo>
                <a:lnTo>
                  <a:pt x="69" y="297"/>
                </a:lnTo>
                <a:lnTo>
                  <a:pt x="688" y="498"/>
                </a:lnTo>
                <a:lnTo>
                  <a:pt x="759" y="282"/>
                </a:lnTo>
                <a:lnTo>
                  <a:pt x="140" y="81"/>
                </a:lnTo>
                <a:lnTo>
                  <a:pt x="166" y="0"/>
                </a:lnTo>
                <a:lnTo>
                  <a:pt x="0" y="15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68" name="Google Shape;10468;p221"/>
          <p:cNvSpPr/>
          <p:nvPr/>
        </p:nvSpPr>
        <p:spPr>
          <a:xfrm>
            <a:off x="6095999" y="2172970"/>
            <a:ext cx="1332116" cy="1492054"/>
          </a:xfrm>
          <a:custGeom>
            <a:avLst/>
            <a:gdLst/>
            <a:ahLst/>
            <a:cxnLst/>
            <a:rect l="l" t="t" r="r" b="b"/>
            <a:pathLst>
              <a:path w="633" h="709" extrusionOk="0">
                <a:moveTo>
                  <a:pt x="95" y="681"/>
                </a:moveTo>
                <a:lnTo>
                  <a:pt x="320" y="709"/>
                </a:lnTo>
                <a:lnTo>
                  <a:pt x="251" y="659"/>
                </a:lnTo>
                <a:lnTo>
                  <a:pt x="633" y="133"/>
                </a:lnTo>
                <a:lnTo>
                  <a:pt x="451" y="0"/>
                </a:lnTo>
                <a:lnTo>
                  <a:pt x="69" y="527"/>
                </a:lnTo>
                <a:lnTo>
                  <a:pt x="0" y="477"/>
                </a:lnTo>
                <a:lnTo>
                  <a:pt x="95" y="681"/>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69" name="Google Shape;10469;p221"/>
          <p:cNvSpPr/>
          <p:nvPr/>
        </p:nvSpPr>
        <p:spPr>
          <a:xfrm>
            <a:off x="4763883" y="2172970"/>
            <a:ext cx="1332116" cy="1492054"/>
          </a:xfrm>
          <a:custGeom>
            <a:avLst/>
            <a:gdLst/>
            <a:ahLst/>
            <a:cxnLst/>
            <a:rect l="l" t="t" r="r" b="b"/>
            <a:pathLst>
              <a:path w="633" h="709" extrusionOk="0">
                <a:moveTo>
                  <a:pt x="538" y="681"/>
                </a:moveTo>
                <a:lnTo>
                  <a:pt x="633" y="477"/>
                </a:lnTo>
                <a:lnTo>
                  <a:pt x="564" y="527"/>
                </a:lnTo>
                <a:lnTo>
                  <a:pt x="183" y="0"/>
                </a:lnTo>
                <a:lnTo>
                  <a:pt x="0" y="133"/>
                </a:lnTo>
                <a:lnTo>
                  <a:pt x="382" y="659"/>
                </a:lnTo>
                <a:lnTo>
                  <a:pt x="313" y="709"/>
                </a:lnTo>
                <a:lnTo>
                  <a:pt x="538" y="681"/>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70" name="Google Shape;10470;p221"/>
          <p:cNvSpPr/>
          <p:nvPr/>
        </p:nvSpPr>
        <p:spPr>
          <a:xfrm>
            <a:off x="4174638" y="3665024"/>
            <a:ext cx="1597277" cy="1048015"/>
          </a:xfrm>
          <a:custGeom>
            <a:avLst/>
            <a:gdLst/>
            <a:ahLst/>
            <a:cxnLst/>
            <a:rect l="l" t="t" r="r" b="b"/>
            <a:pathLst>
              <a:path w="759" h="498" extrusionOk="0">
                <a:moveTo>
                  <a:pt x="759" y="154"/>
                </a:moveTo>
                <a:lnTo>
                  <a:pt x="593" y="0"/>
                </a:lnTo>
                <a:lnTo>
                  <a:pt x="619" y="81"/>
                </a:lnTo>
                <a:lnTo>
                  <a:pt x="0" y="282"/>
                </a:lnTo>
                <a:lnTo>
                  <a:pt x="71" y="498"/>
                </a:lnTo>
                <a:lnTo>
                  <a:pt x="690" y="297"/>
                </a:lnTo>
                <a:lnTo>
                  <a:pt x="716" y="377"/>
                </a:lnTo>
                <a:lnTo>
                  <a:pt x="759" y="154"/>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71" name="Google Shape;10471;p221"/>
          <p:cNvSpPr txBox="1"/>
          <p:nvPr/>
        </p:nvSpPr>
        <p:spPr>
          <a:xfrm>
            <a:off x="5750672" y="3610274"/>
            <a:ext cx="66236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Our</a:t>
            </a:r>
            <a:endParaRPr/>
          </a:p>
          <a:p>
            <a:pPr marL="0" marR="0" lvl="0" indent="0" algn="ctr" rtl="0">
              <a:spcBef>
                <a:spcPts val="0"/>
              </a:spcBef>
              <a:spcAft>
                <a:spcPts val="0"/>
              </a:spcAft>
              <a:buNone/>
            </a:pPr>
            <a:r>
              <a:rPr lang="en-US" sz="1400" b="1">
                <a:solidFill>
                  <a:schemeClr val="dk1"/>
                </a:solidFill>
                <a:latin typeface="Lato"/>
                <a:ea typeface="Lato"/>
                <a:cs typeface="Lato"/>
                <a:sym typeface="Lato"/>
              </a:rPr>
              <a:t>Goals</a:t>
            </a:r>
            <a:endParaRPr/>
          </a:p>
        </p:txBody>
      </p:sp>
      <p:sp>
        <p:nvSpPr>
          <p:cNvPr id="10472" name="Google Shape;10472;p221"/>
          <p:cNvSpPr txBox="1"/>
          <p:nvPr/>
        </p:nvSpPr>
        <p:spPr>
          <a:xfrm>
            <a:off x="7904924" y="1856764"/>
            <a:ext cx="11448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Description</a:t>
            </a:r>
            <a:endParaRPr/>
          </a:p>
        </p:txBody>
      </p:sp>
      <p:sp>
        <p:nvSpPr>
          <p:cNvPr id="10473" name="Google Shape;10473;p221"/>
          <p:cNvSpPr/>
          <p:nvPr/>
        </p:nvSpPr>
        <p:spPr>
          <a:xfrm>
            <a:off x="7904924" y="2099302"/>
            <a:ext cx="28224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10474" name="Google Shape;10474;p221"/>
          <p:cNvSpPr txBox="1"/>
          <p:nvPr/>
        </p:nvSpPr>
        <p:spPr>
          <a:xfrm>
            <a:off x="8702603" y="4101169"/>
            <a:ext cx="11448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Description</a:t>
            </a:r>
            <a:endParaRPr/>
          </a:p>
        </p:txBody>
      </p:sp>
      <p:sp>
        <p:nvSpPr>
          <p:cNvPr id="10475" name="Google Shape;10475;p221"/>
          <p:cNvSpPr/>
          <p:nvPr/>
        </p:nvSpPr>
        <p:spPr>
          <a:xfrm>
            <a:off x="8702603" y="4343707"/>
            <a:ext cx="28224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10476" name="Google Shape;10476;p221"/>
          <p:cNvSpPr txBox="1"/>
          <p:nvPr/>
        </p:nvSpPr>
        <p:spPr>
          <a:xfrm>
            <a:off x="6744234" y="5520363"/>
            <a:ext cx="11448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Description</a:t>
            </a:r>
            <a:endParaRPr/>
          </a:p>
        </p:txBody>
      </p:sp>
      <p:sp>
        <p:nvSpPr>
          <p:cNvPr id="10477" name="Google Shape;10477;p221"/>
          <p:cNvSpPr/>
          <p:nvPr/>
        </p:nvSpPr>
        <p:spPr>
          <a:xfrm>
            <a:off x="6744234" y="5762901"/>
            <a:ext cx="28224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10478" name="Google Shape;10478;p221"/>
          <p:cNvSpPr txBox="1"/>
          <p:nvPr/>
        </p:nvSpPr>
        <p:spPr>
          <a:xfrm>
            <a:off x="2478314" y="4079127"/>
            <a:ext cx="11448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Description</a:t>
            </a:r>
            <a:endParaRPr/>
          </a:p>
        </p:txBody>
      </p:sp>
      <p:sp>
        <p:nvSpPr>
          <p:cNvPr id="10479" name="Google Shape;10479;p221"/>
          <p:cNvSpPr/>
          <p:nvPr/>
        </p:nvSpPr>
        <p:spPr>
          <a:xfrm>
            <a:off x="724278" y="4321665"/>
            <a:ext cx="2898902"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10480" name="Google Shape;10480;p221"/>
          <p:cNvSpPr txBox="1"/>
          <p:nvPr/>
        </p:nvSpPr>
        <p:spPr>
          <a:xfrm>
            <a:off x="3264444" y="1856764"/>
            <a:ext cx="11448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Description</a:t>
            </a:r>
            <a:endParaRPr/>
          </a:p>
        </p:txBody>
      </p:sp>
      <p:sp>
        <p:nvSpPr>
          <p:cNvPr id="10481" name="Google Shape;10481;p221"/>
          <p:cNvSpPr/>
          <p:nvPr/>
        </p:nvSpPr>
        <p:spPr>
          <a:xfrm>
            <a:off x="1510408" y="2099302"/>
            <a:ext cx="2898902"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sp>
        <p:nvSpPr>
          <p:cNvPr id="10482" name="Google Shape;10482;p221"/>
          <p:cNvSpPr/>
          <p:nvPr/>
        </p:nvSpPr>
        <p:spPr>
          <a:xfrm>
            <a:off x="4537892" y="1856764"/>
            <a:ext cx="968861" cy="968861"/>
          </a:xfrm>
          <a:prstGeom prst="ellipse">
            <a:avLst/>
          </a:prstGeom>
          <a:solidFill>
            <a:srgbClr val="72B4E0"/>
          </a:solidFill>
          <a:ln w="889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0483" name="Google Shape;10483;p221"/>
          <p:cNvSpPr/>
          <p:nvPr/>
        </p:nvSpPr>
        <p:spPr>
          <a:xfrm>
            <a:off x="6744234" y="1856764"/>
            <a:ext cx="968861" cy="968861"/>
          </a:xfrm>
          <a:prstGeom prst="ellipse">
            <a:avLst/>
          </a:prstGeom>
          <a:solidFill>
            <a:srgbClr val="89D3AB"/>
          </a:solidFill>
          <a:ln w="889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0484" name="Google Shape;10484;p221"/>
          <p:cNvSpPr/>
          <p:nvPr/>
        </p:nvSpPr>
        <p:spPr>
          <a:xfrm>
            <a:off x="7592653" y="4091468"/>
            <a:ext cx="968861" cy="968861"/>
          </a:xfrm>
          <a:prstGeom prst="ellipse">
            <a:avLst/>
          </a:prstGeom>
          <a:solidFill>
            <a:srgbClr val="C2D59B"/>
          </a:solidFill>
          <a:ln w="889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0485" name="Google Shape;10485;p221"/>
          <p:cNvSpPr/>
          <p:nvPr/>
        </p:nvSpPr>
        <p:spPr>
          <a:xfrm>
            <a:off x="5597421" y="5437384"/>
            <a:ext cx="968861" cy="968861"/>
          </a:xfrm>
          <a:prstGeom prst="ellipse">
            <a:avLst/>
          </a:prstGeom>
          <a:solidFill>
            <a:srgbClr val="F8C36F"/>
          </a:solidFill>
          <a:ln w="889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0486" name="Google Shape;10486;p221"/>
          <p:cNvSpPr/>
          <p:nvPr/>
        </p:nvSpPr>
        <p:spPr>
          <a:xfrm>
            <a:off x="3723646" y="4091468"/>
            <a:ext cx="968861" cy="968861"/>
          </a:xfrm>
          <a:prstGeom prst="ellipse">
            <a:avLst/>
          </a:prstGeom>
          <a:solidFill>
            <a:srgbClr val="E18176"/>
          </a:solidFill>
          <a:ln w="889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0487" name="Google Shape;10487;p221"/>
          <p:cNvSpPr/>
          <p:nvPr/>
        </p:nvSpPr>
        <p:spPr>
          <a:xfrm>
            <a:off x="4766705" y="2095249"/>
            <a:ext cx="520112" cy="520112"/>
          </a:xfrm>
          <a:custGeom>
            <a:avLst/>
            <a:gdLst/>
            <a:ahLst/>
            <a:cxnLst/>
            <a:rect l="l" t="t" r="r" b="b"/>
            <a:pathLst>
              <a:path w="176" h="176" extrusionOk="0">
                <a:moveTo>
                  <a:pt x="39" y="119"/>
                </a:moveTo>
                <a:cubicBezTo>
                  <a:pt x="43" y="115"/>
                  <a:pt x="43" y="115"/>
                  <a:pt x="43" y="115"/>
                </a:cubicBezTo>
                <a:cubicBezTo>
                  <a:pt x="44" y="114"/>
                  <a:pt x="44" y="113"/>
                  <a:pt x="44" y="112"/>
                </a:cubicBezTo>
                <a:cubicBezTo>
                  <a:pt x="44" y="110"/>
                  <a:pt x="42" y="108"/>
                  <a:pt x="40" y="108"/>
                </a:cubicBezTo>
                <a:cubicBezTo>
                  <a:pt x="39" y="108"/>
                  <a:pt x="38" y="108"/>
                  <a:pt x="37" y="109"/>
                </a:cubicBezTo>
                <a:cubicBezTo>
                  <a:pt x="33" y="113"/>
                  <a:pt x="33" y="113"/>
                  <a:pt x="33" y="113"/>
                </a:cubicBezTo>
                <a:cubicBezTo>
                  <a:pt x="32" y="114"/>
                  <a:pt x="32" y="115"/>
                  <a:pt x="32" y="116"/>
                </a:cubicBezTo>
                <a:cubicBezTo>
                  <a:pt x="32" y="118"/>
                  <a:pt x="34" y="120"/>
                  <a:pt x="36" y="120"/>
                </a:cubicBezTo>
                <a:cubicBezTo>
                  <a:pt x="37" y="120"/>
                  <a:pt x="38" y="120"/>
                  <a:pt x="39" y="119"/>
                </a:cubicBezTo>
                <a:moveTo>
                  <a:pt x="64" y="116"/>
                </a:moveTo>
                <a:cubicBezTo>
                  <a:pt x="64" y="114"/>
                  <a:pt x="62" y="112"/>
                  <a:pt x="60" y="112"/>
                </a:cubicBezTo>
                <a:cubicBezTo>
                  <a:pt x="59" y="112"/>
                  <a:pt x="58" y="112"/>
                  <a:pt x="57" y="113"/>
                </a:cubicBezTo>
                <a:cubicBezTo>
                  <a:pt x="17" y="153"/>
                  <a:pt x="17" y="153"/>
                  <a:pt x="17" y="153"/>
                </a:cubicBezTo>
                <a:cubicBezTo>
                  <a:pt x="16" y="154"/>
                  <a:pt x="16" y="155"/>
                  <a:pt x="16" y="156"/>
                </a:cubicBezTo>
                <a:cubicBezTo>
                  <a:pt x="16" y="158"/>
                  <a:pt x="18" y="160"/>
                  <a:pt x="20" y="160"/>
                </a:cubicBezTo>
                <a:cubicBezTo>
                  <a:pt x="21" y="160"/>
                  <a:pt x="22" y="160"/>
                  <a:pt x="23" y="159"/>
                </a:cubicBezTo>
                <a:cubicBezTo>
                  <a:pt x="63" y="119"/>
                  <a:pt x="63" y="119"/>
                  <a:pt x="63" y="119"/>
                </a:cubicBezTo>
                <a:cubicBezTo>
                  <a:pt x="64" y="118"/>
                  <a:pt x="64" y="117"/>
                  <a:pt x="64" y="116"/>
                </a:cubicBezTo>
                <a:moveTo>
                  <a:pt x="64" y="132"/>
                </a:moveTo>
                <a:cubicBezTo>
                  <a:pt x="63" y="132"/>
                  <a:pt x="62" y="132"/>
                  <a:pt x="61" y="133"/>
                </a:cubicBezTo>
                <a:cubicBezTo>
                  <a:pt x="49" y="145"/>
                  <a:pt x="49" y="145"/>
                  <a:pt x="49" y="145"/>
                </a:cubicBezTo>
                <a:cubicBezTo>
                  <a:pt x="48" y="146"/>
                  <a:pt x="48" y="147"/>
                  <a:pt x="48" y="148"/>
                </a:cubicBezTo>
                <a:cubicBezTo>
                  <a:pt x="48" y="150"/>
                  <a:pt x="50" y="152"/>
                  <a:pt x="52" y="152"/>
                </a:cubicBezTo>
                <a:cubicBezTo>
                  <a:pt x="53" y="152"/>
                  <a:pt x="54" y="152"/>
                  <a:pt x="55" y="151"/>
                </a:cubicBezTo>
                <a:cubicBezTo>
                  <a:pt x="67" y="139"/>
                  <a:pt x="67" y="139"/>
                  <a:pt x="67" y="139"/>
                </a:cubicBezTo>
                <a:cubicBezTo>
                  <a:pt x="68" y="138"/>
                  <a:pt x="68" y="137"/>
                  <a:pt x="68" y="136"/>
                </a:cubicBezTo>
                <a:cubicBezTo>
                  <a:pt x="68" y="134"/>
                  <a:pt x="66" y="132"/>
                  <a:pt x="64" y="132"/>
                </a:cubicBezTo>
                <a:moveTo>
                  <a:pt x="176" y="4"/>
                </a:moveTo>
                <a:cubicBezTo>
                  <a:pt x="176" y="2"/>
                  <a:pt x="174" y="0"/>
                  <a:pt x="172" y="0"/>
                </a:cubicBezTo>
                <a:cubicBezTo>
                  <a:pt x="171" y="0"/>
                  <a:pt x="171" y="0"/>
                  <a:pt x="170" y="0"/>
                </a:cubicBezTo>
                <a:cubicBezTo>
                  <a:pt x="170" y="0"/>
                  <a:pt x="170" y="0"/>
                  <a:pt x="170" y="0"/>
                </a:cubicBezTo>
                <a:cubicBezTo>
                  <a:pt x="2" y="72"/>
                  <a:pt x="2" y="72"/>
                  <a:pt x="2" y="72"/>
                </a:cubicBezTo>
                <a:cubicBezTo>
                  <a:pt x="2" y="72"/>
                  <a:pt x="2" y="72"/>
                  <a:pt x="2" y="72"/>
                </a:cubicBezTo>
                <a:cubicBezTo>
                  <a:pt x="2" y="72"/>
                  <a:pt x="2" y="72"/>
                  <a:pt x="2" y="72"/>
                </a:cubicBezTo>
                <a:cubicBezTo>
                  <a:pt x="2" y="72"/>
                  <a:pt x="2" y="72"/>
                  <a:pt x="2" y="72"/>
                </a:cubicBezTo>
                <a:cubicBezTo>
                  <a:pt x="1" y="73"/>
                  <a:pt x="0" y="74"/>
                  <a:pt x="0" y="76"/>
                </a:cubicBezTo>
                <a:cubicBezTo>
                  <a:pt x="0" y="78"/>
                  <a:pt x="1" y="79"/>
                  <a:pt x="3" y="80"/>
                </a:cubicBezTo>
                <a:cubicBezTo>
                  <a:pt x="3" y="80"/>
                  <a:pt x="3" y="80"/>
                  <a:pt x="3" y="80"/>
                </a:cubicBezTo>
                <a:cubicBezTo>
                  <a:pt x="69" y="107"/>
                  <a:pt x="69" y="107"/>
                  <a:pt x="69" y="107"/>
                </a:cubicBezTo>
                <a:cubicBezTo>
                  <a:pt x="96" y="173"/>
                  <a:pt x="96" y="173"/>
                  <a:pt x="96" y="173"/>
                </a:cubicBezTo>
                <a:cubicBezTo>
                  <a:pt x="96" y="173"/>
                  <a:pt x="96" y="173"/>
                  <a:pt x="96" y="173"/>
                </a:cubicBezTo>
                <a:cubicBezTo>
                  <a:pt x="97" y="175"/>
                  <a:pt x="98"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4" y="76"/>
                </a:moveTo>
                <a:cubicBezTo>
                  <a:pt x="154" y="16"/>
                  <a:pt x="154" y="16"/>
                  <a:pt x="154" y="16"/>
                </a:cubicBezTo>
                <a:cubicBezTo>
                  <a:pt x="71" y="99"/>
                  <a:pt x="71" y="99"/>
                  <a:pt x="71" y="99"/>
                </a:cubicBezTo>
                <a:lnTo>
                  <a:pt x="14" y="76"/>
                </a:lnTo>
                <a:close/>
                <a:moveTo>
                  <a:pt x="100" y="162"/>
                </a:moveTo>
                <a:cubicBezTo>
                  <a:pt x="77" y="105"/>
                  <a:pt x="77" y="105"/>
                  <a:pt x="77" y="105"/>
                </a:cubicBezTo>
                <a:cubicBezTo>
                  <a:pt x="160" y="22"/>
                  <a:pt x="160" y="22"/>
                  <a:pt x="160" y="22"/>
                </a:cubicBezTo>
                <a:lnTo>
                  <a:pt x="100" y="16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88" name="Google Shape;10488;p221"/>
          <p:cNvSpPr/>
          <p:nvPr/>
        </p:nvSpPr>
        <p:spPr>
          <a:xfrm>
            <a:off x="6977775" y="2085089"/>
            <a:ext cx="520112" cy="520112"/>
          </a:xfrm>
          <a:custGeom>
            <a:avLst/>
            <a:gdLst/>
            <a:ahLst/>
            <a:cxnLst/>
            <a:rect l="l" t="t" r="r" b="b"/>
            <a:pathLst>
              <a:path w="176" h="176" extrusionOk="0">
                <a:moveTo>
                  <a:pt x="170" y="70"/>
                </a:moveTo>
                <a:cubicBezTo>
                  <a:pt x="162" y="68"/>
                  <a:pt x="162" y="68"/>
                  <a:pt x="162" y="68"/>
                </a:cubicBezTo>
                <a:cubicBezTo>
                  <a:pt x="160" y="62"/>
                  <a:pt x="157" y="56"/>
                  <a:pt x="154" y="50"/>
                </a:cubicBezTo>
                <a:cubicBezTo>
                  <a:pt x="159" y="42"/>
                  <a:pt x="159" y="42"/>
                  <a:pt x="159" y="42"/>
                </a:cubicBezTo>
                <a:cubicBezTo>
                  <a:pt x="160" y="40"/>
                  <a:pt x="161" y="36"/>
                  <a:pt x="159" y="34"/>
                </a:cubicBezTo>
                <a:cubicBezTo>
                  <a:pt x="142" y="17"/>
                  <a:pt x="142" y="17"/>
                  <a:pt x="142" y="17"/>
                </a:cubicBezTo>
                <a:cubicBezTo>
                  <a:pt x="141" y="16"/>
                  <a:pt x="140" y="16"/>
                  <a:pt x="138" y="16"/>
                </a:cubicBezTo>
                <a:cubicBezTo>
                  <a:pt x="137" y="16"/>
                  <a:pt x="135" y="17"/>
                  <a:pt x="134" y="17"/>
                </a:cubicBezTo>
                <a:cubicBezTo>
                  <a:pt x="126" y="22"/>
                  <a:pt x="126" y="22"/>
                  <a:pt x="126" y="22"/>
                </a:cubicBezTo>
                <a:cubicBezTo>
                  <a:pt x="120" y="19"/>
                  <a:pt x="114" y="16"/>
                  <a:pt x="108" y="14"/>
                </a:cubicBezTo>
                <a:cubicBezTo>
                  <a:pt x="106" y="6"/>
                  <a:pt x="106" y="6"/>
                  <a:pt x="106" y="6"/>
                </a:cubicBezTo>
                <a:cubicBezTo>
                  <a:pt x="105" y="3"/>
                  <a:pt x="103" y="0"/>
                  <a:pt x="100" y="0"/>
                </a:cubicBezTo>
                <a:cubicBezTo>
                  <a:pt x="76" y="0"/>
                  <a:pt x="76" y="0"/>
                  <a:pt x="76" y="0"/>
                </a:cubicBezTo>
                <a:cubicBezTo>
                  <a:pt x="73" y="0"/>
                  <a:pt x="71" y="3"/>
                  <a:pt x="70" y="6"/>
                </a:cubicBezTo>
                <a:cubicBezTo>
                  <a:pt x="68" y="14"/>
                  <a:pt x="68" y="14"/>
                  <a:pt x="68" y="14"/>
                </a:cubicBezTo>
                <a:cubicBezTo>
                  <a:pt x="62" y="16"/>
                  <a:pt x="56" y="19"/>
                  <a:pt x="50" y="22"/>
                </a:cubicBezTo>
                <a:cubicBezTo>
                  <a:pt x="42" y="17"/>
                  <a:pt x="42" y="17"/>
                  <a:pt x="42" y="17"/>
                </a:cubicBezTo>
                <a:cubicBezTo>
                  <a:pt x="41" y="17"/>
                  <a:pt x="39" y="16"/>
                  <a:pt x="38" y="16"/>
                </a:cubicBezTo>
                <a:cubicBezTo>
                  <a:pt x="36" y="16"/>
                  <a:pt x="35" y="16"/>
                  <a:pt x="34" y="17"/>
                </a:cubicBezTo>
                <a:cubicBezTo>
                  <a:pt x="17" y="34"/>
                  <a:pt x="17" y="34"/>
                  <a:pt x="17" y="34"/>
                </a:cubicBezTo>
                <a:cubicBezTo>
                  <a:pt x="15" y="36"/>
                  <a:pt x="16" y="40"/>
                  <a:pt x="17" y="42"/>
                </a:cubicBezTo>
                <a:cubicBezTo>
                  <a:pt x="22" y="50"/>
                  <a:pt x="22" y="50"/>
                  <a:pt x="22" y="50"/>
                </a:cubicBezTo>
                <a:cubicBezTo>
                  <a:pt x="19" y="56"/>
                  <a:pt x="16" y="62"/>
                  <a:pt x="14" y="68"/>
                </a:cubicBezTo>
                <a:cubicBezTo>
                  <a:pt x="6" y="70"/>
                  <a:pt x="6" y="70"/>
                  <a:pt x="6" y="70"/>
                </a:cubicBezTo>
                <a:cubicBezTo>
                  <a:pt x="3" y="71"/>
                  <a:pt x="0" y="73"/>
                  <a:pt x="0" y="76"/>
                </a:cubicBezTo>
                <a:cubicBezTo>
                  <a:pt x="0" y="100"/>
                  <a:pt x="0" y="100"/>
                  <a:pt x="0" y="100"/>
                </a:cubicBezTo>
                <a:cubicBezTo>
                  <a:pt x="0" y="103"/>
                  <a:pt x="3" y="105"/>
                  <a:pt x="6" y="106"/>
                </a:cubicBezTo>
                <a:cubicBezTo>
                  <a:pt x="14" y="108"/>
                  <a:pt x="14" y="108"/>
                  <a:pt x="14" y="108"/>
                </a:cubicBezTo>
                <a:cubicBezTo>
                  <a:pt x="16" y="114"/>
                  <a:pt x="19" y="120"/>
                  <a:pt x="22" y="126"/>
                </a:cubicBezTo>
                <a:cubicBezTo>
                  <a:pt x="17" y="134"/>
                  <a:pt x="17" y="134"/>
                  <a:pt x="17" y="134"/>
                </a:cubicBezTo>
                <a:cubicBezTo>
                  <a:pt x="16" y="136"/>
                  <a:pt x="15" y="140"/>
                  <a:pt x="17" y="142"/>
                </a:cubicBezTo>
                <a:cubicBezTo>
                  <a:pt x="34" y="159"/>
                  <a:pt x="34" y="159"/>
                  <a:pt x="34" y="159"/>
                </a:cubicBezTo>
                <a:cubicBezTo>
                  <a:pt x="35" y="160"/>
                  <a:pt x="36" y="160"/>
                  <a:pt x="38" y="160"/>
                </a:cubicBezTo>
                <a:cubicBezTo>
                  <a:pt x="39" y="160"/>
                  <a:pt x="41" y="159"/>
                  <a:pt x="42" y="159"/>
                </a:cubicBezTo>
                <a:cubicBezTo>
                  <a:pt x="50" y="154"/>
                  <a:pt x="50" y="154"/>
                  <a:pt x="50" y="154"/>
                </a:cubicBezTo>
                <a:cubicBezTo>
                  <a:pt x="56" y="157"/>
                  <a:pt x="62" y="160"/>
                  <a:pt x="68" y="162"/>
                </a:cubicBezTo>
                <a:cubicBezTo>
                  <a:pt x="70" y="170"/>
                  <a:pt x="70" y="170"/>
                  <a:pt x="70" y="170"/>
                </a:cubicBezTo>
                <a:cubicBezTo>
                  <a:pt x="71" y="173"/>
                  <a:pt x="73" y="176"/>
                  <a:pt x="76" y="176"/>
                </a:cubicBezTo>
                <a:cubicBezTo>
                  <a:pt x="100" y="176"/>
                  <a:pt x="100" y="176"/>
                  <a:pt x="100" y="176"/>
                </a:cubicBezTo>
                <a:cubicBezTo>
                  <a:pt x="103" y="176"/>
                  <a:pt x="105" y="173"/>
                  <a:pt x="106" y="170"/>
                </a:cubicBezTo>
                <a:cubicBezTo>
                  <a:pt x="108" y="162"/>
                  <a:pt x="108" y="162"/>
                  <a:pt x="108" y="162"/>
                </a:cubicBezTo>
                <a:cubicBezTo>
                  <a:pt x="114" y="160"/>
                  <a:pt x="120" y="157"/>
                  <a:pt x="126" y="154"/>
                </a:cubicBezTo>
                <a:cubicBezTo>
                  <a:pt x="134" y="159"/>
                  <a:pt x="134" y="159"/>
                  <a:pt x="134" y="159"/>
                </a:cubicBezTo>
                <a:cubicBezTo>
                  <a:pt x="135" y="159"/>
                  <a:pt x="137" y="160"/>
                  <a:pt x="138"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7" y="120"/>
                  <a:pt x="160" y="114"/>
                  <a:pt x="162" y="108"/>
                </a:cubicBezTo>
                <a:cubicBezTo>
                  <a:pt x="170" y="106"/>
                  <a:pt x="170" y="106"/>
                  <a:pt x="170" y="106"/>
                </a:cubicBezTo>
                <a:cubicBezTo>
                  <a:pt x="173" y="105"/>
                  <a:pt x="176" y="103"/>
                  <a:pt x="176" y="100"/>
                </a:cubicBezTo>
                <a:cubicBezTo>
                  <a:pt x="176" y="76"/>
                  <a:pt x="176" y="76"/>
                  <a:pt x="176" y="76"/>
                </a:cubicBezTo>
                <a:cubicBezTo>
                  <a:pt x="176" y="73"/>
                  <a:pt x="173" y="71"/>
                  <a:pt x="170" y="70"/>
                </a:cubicBezTo>
                <a:moveTo>
                  <a:pt x="168" y="98"/>
                </a:moveTo>
                <a:cubicBezTo>
                  <a:pt x="168" y="98"/>
                  <a:pt x="168" y="98"/>
                  <a:pt x="168" y="98"/>
                </a:cubicBezTo>
                <a:cubicBezTo>
                  <a:pt x="160" y="100"/>
                  <a:pt x="160" y="100"/>
                  <a:pt x="160" y="100"/>
                </a:cubicBezTo>
                <a:cubicBezTo>
                  <a:pt x="157" y="101"/>
                  <a:pt x="155" y="103"/>
                  <a:pt x="154" y="106"/>
                </a:cubicBezTo>
                <a:cubicBezTo>
                  <a:pt x="152" y="111"/>
                  <a:pt x="150" y="117"/>
                  <a:pt x="147" y="122"/>
                </a:cubicBezTo>
                <a:cubicBezTo>
                  <a:pt x="146" y="125"/>
                  <a:pt x="146" y="128"/>
                  <a:pt x="147" y="130"/>
                </a:cubicBezTo>
                <a:cubicBezTo>
                  <a:pt x="152" y="138"/>
                  <a:pt x="152" y="138"/>
                  <a:pt x="152" y="138"/>
                </a:cubicBezTo>
                <a:cubicBezTo>
                  <a:pt x="138" y="152"/>
                  <a:pt x="138" y="152"/>
                  <a:pt x="138" y="152"/>
                </a:cubicBezTo>
                <a:cubicBezTo>
                  <a:pt x="138" y="152"/>
                  <a:pt x="138" y="152"/>
                  <a:pt x="138" y="152"/>
                </a:cubicBezTo>
                <a:cubicBezTo>
                  <a:pt x="130" y="147"/>
                  <a:pt x="130" y="147"/>
                  <a:pt x="130" y="147"/>
                </a:cubicBezTo>
                <a:cubicBezTo>
                  <a:pt x="129" y="146"/>
                  <a:pt x="128" y="146"/>
                  <a:pt x="126" y="146"/>
                </a:cubicBezTo>
                <a:cubicBezTo>
                  <a:pt x="125" y="146"/>
                  <a:pt x="123" y="146"/>
                  <a:pt x="122" y="147"/>
                </a:cubicBezTo>
                <a:cubicBezTo>
                  <a:pt x="117" y="150"/>
                  <a:pt x="111" y="152"/>
                  <a:pt x="106" y="154"/>
                </a:cubicBezTo>
                <a:cubicBezTo>
                  <a:pt x="103" y="155"/>
                  <a:pt x="101" y="157"/>
                  <a:pt x="100" y="160"/>
                </a:cubicBezTo>
                <a:cubicBezTo>
                  <a:pt x="98" y="168"/>
                  <a:pt x="98" y="168"/>
                  <a:pt x="98" y="168"/>
                </a:cubicBezTo>
                <a:cubicBezTo>
                  <a:pt x="98" y="168"/>
                  <a:pt x="98" y="168"/>
                  <a:pt x="98" y="168"/>
                </a:cubicBezTo>
                <a:cubicBezTo>
                  <a:pt x="78" y="168"/>
                  <a:pt x="78" y="168"/>
                  <a:pt x="78" y="168"/>
                </a:cubicBezTo>
                <a:cubicBezTo>
                  <a:pt x="76" y="160"/>
                  <a:pt x="76" y="160"/>
                  <a:pt x="76" y="160"/>
                </a:cubicBezTo>
                <a:cubicBezTo>
                  <a:pt x="75" y="157"/>
                  <a:pt x="73" y="155"/>
                  <a:pt x="70" y="154"/>
                </a:cubicBezTo>
                <a:cubicBezTo>
                  <a:pt x="65" y="152"/>
                  <a:pt x="59" y="150"/>
                  <a:pt x="54" y="147"/>
                </a:cubicBezTo>
                <a:cubicBezTo>
                  <a:pt x="53" y="146"/>
                  <a:pt x="51" y="146"/>
                  <a:pt x="50" y="146"/>
                </a:cubicBezTo>
                <a:cubicBezTo>
                  <a:pt x="48" y="146"/>
                  <a:pt x="47" y="146"/>
                  <a:pt x="46" y="147"/>
                </a:cubicBezTo>
                <a:cubicBezTo>
                  <a:pt x="39" y="152"/>
                  <a:pt x="39" y="152"/>
                  <a:pt x="39" y="152"/>
                </a:cubicBezTo>
                <a:cubicBezTo>
                  <a:pt x="38" y="152"/>
                  <a:pt x="38" y="152"/>
                  <a:pt x="38" y="152"/>
                </a:cubicBezTo>
                <a:cubicBezTo>
                  <a:pt x="24" y="138"/>
                  <a:pt x="24" y="138"/>
                  <a:pt x="24" y="138"/>
                </a:cubicBezTo>
                <a:cubicBezTo>
                  <a:pt x="29" y="130"/>
                  <a:pt x="29" y="130"/>
                  <a:pt x="29" y="130"/>
                </a:cubicBezTo>
                <a:cubicBezTo>
                  <a:pt x="30" y="128"/>
                  <a:pt x="30" y="125"/>
                  <a:pt x="29" y="122"/>
                </a:cubicBezTo>
                <a:cubicBezTo>
                  <a:pt x="26" y="117"/>
                  <a:pt x="24" y="111"/>
                  <a:pt x="22" y="106"/>
                </a:cubicBezTo>
                <a:cubicBezTo>
                  <a:pt x="21" y="103"/>
                  <a:pt x="19" y="101"/>
                  <a:pt x="16" y="100"/>
                </a:cubicBezTo>
                <a:cubicBezTo>
                  <a:pt x="8" y="98"/>
                  <a:pt x="8" y="98"/>
                  <a:pt x="8" y="98"/>
                </a:cubicBezTo>
                <a:cubicBezTo>
                  <a:pt x="8" y="98"/>
                  <a:pt x="8" y="98"/>
                  <a:pt x="8" y="98"/>
                </a:cubicBezTo>
                <a:cubicBezTo>
                  <a:pt x="8" y="78"/>
                  <a:pt x="8" y="78"/>
                  <a:pt x="8" y="78"/>
                </a:cubicBezTo>
                <a:cubicBezTo>
                  <a:pt x="16" y="76"/>
                  <a:pt x="16" y="76"/>
                  <a:pt x="16" y="76"/>
                </a:cubicBezTo>
                <a:cubicBezTo>
                  <a:pt x="19" y="75"/>
                  <a:pt x="21" y="73"/>
                  <a:pt x="22" y="70"/>
                </a:cubicBezTo>
                <a:cubicBezTo>
                  <a:pt x="24" y="65"/>
                  <a:pt x="26" y="59"/>
                  <a:pt x="29" y="54"/>
                </a:cubicBezTo>
                <a:cubicBezTo>
                  <a:pt x="30" y="51"/>
                  <a:pt x="30" y="48"/>
                  <a:pt x="29" y="46"/>
                </a:cubicBezTo>
                <a:cubicBezTo>
                  <a:pt x="24" y="38"/>
                  <a:pt x="24" y="38"/>
                  <a:pt x="24" y="38"/>
                </a:cubicBezTo>
                <a:cubicBezTo>
                  <a:pt x="24" y="38"/>
                  <a:pt x="24" y="38"/>
                  <a:pt x="24" y="38"/>
                </a:cubicBezTo>
                <a:cubicBezTo>
                  <a:pt x="38" y="24"/>
                  <a:pt x="38" y="24"/>
                  <a:pt x="38" y="24"/>
                </a:cubicBezTo>
                <a:cubicBezTo>
                  <a:pt x="46" y="29"/>
                  <a:pt x="46" y="29"/>
                  <a:pt x="46" y="29"/>
                </a:cubicBezTo>
                <a:cubicBezTo>
                  <a:pt x="47" y="30"/>
                  <a:pt x="48" y="30"/>
                  <a:pt x="50" y="30"/>
                </a:cubicBezTo>
                <a:cubicBezTo>
                  <a:pt x="51" y="30"/>
                  <a:pt x="53" y="30"/>
                  <a:pt x="54" y="29"/>
                </a:cubicBezTo>
                <a:cubicBezTo>
                  <a:pt x="59" y="26"/>
                  <a:pt x="65" y="24"/>
                  <a:pt x="70" y="22"/>
                </a:cubicBezTo>
                <a:cubicBezTo>
                  <a:pt x="73" y="21"/>
                  <a:pt x="75" y="19"/>
                  <a:pt x="76" y="16"/>
                </a:cubicBezTo>
                <a:cubicBezTo>
                  <a:pt x="78" y="8"/>
                  <a:pt x="78" y="8"/>
                  <a:pt x="78" y="8"/>
                </a:cubicBezTo>
                <a:cubicBezTo>
                  <a:pt x="98" y="8"/>
                  <a:pt x="98" y="8"/>
                  <a:pt x="98" y="8"/>
                </a:cubicBezTo>
                <a:cubicBezTo>
                  <a:pt x="98" y="8"/>
                  <a:pt x="98" y="8"/>
                  <a:pt x="98" y="8"/>
                </a:cubicBezTo>
                <a:cubicBezTo>
                  <a:pt x="100" y="16"/>
                  <a:pt x="100" y="16"/>
                  <a:pt x="100" y="16"/>
                </a:cubicBezTo>
                <a:cubicBezTo>
                  <a:pt x="101" y="19"/>
                  <a:pt x="103" y="21"/>
                  <a:pt x="106" y="22"/>
                </a:cubicBezTo>
                <a:cubicBezTo>
                  <a:pt x="111" y="24"/>
                  <a:pt x="117" y="26"/>
                  <a:pt x="122" y="29"/>
                </a:cubicBezTo>
                <a:cubicBezTo>
                  <a:pt x="123" y="30"/>
                  <a:pt x="125" y="30"/>
                  <a:pt x="126" y="30"/>
                </a:cubicBezTo>
                <a:cubicBezTo>
                  <a:pt x="128" y="30"/>
                  <a:pt x="129" y="30"/>
                  <a:pt x="130" y="29"/>
                </a:cubicBezTo>
                <a:cubicBezTo>
                  <a:pt x="138" y="24"/>
                  <a:pt x="138" y="24"/>
                  <a:pt x="138" y="24"/>
                </a:cubicBezTo>
                <a:cubicBezTo>
                  <a:pt x="152" y="38"/>
                  <a:pt x="152" y="38"/>
                  <a:pt x="152" y="38"/>
                </a:cubicBezTo>
                <a:cubicBezTo>
                  <a:pt x="152" y="38"/>
                  <a:pt x="152" y="38"/>
                  <a:pt x="152" y="39"/>
                </a:cubicBezTo>
                <a:cubicBezTo>
                  <a:pt x="147" y="46"/>
                  <a:pt x="147" y="46"/>
                  <a:pt x="147" y="46"/>
                </a:cubicBezTo>
                <a:cubicBezTo>
                  <a:pt x="146" y="48"/>
                  <a:pt x="146" y="51"/>
                  <a:pt x="147" y="54"/>
                </a:cubicBezTo>
                <a:cubicBezTo>
                  <a:pt x="150" y="59"/>
                  <a:pt x="152" y="65"/>
                  <a:pt x="154" y="70"/>
                </a:cubicBezTo>
                <a:cubicBezTo>
                  <a:pt x="155" y="73"/>
                  <a:pt x="157" y="75"/>
                  <a:pt x="160" y="76"/>
                </a:cubicBezTo>
                <a:cubicBezTo>
                  <a:pt x="168" y="78"/>
                  <a:pt x="168" y="78"/>
                  <a:pt x="168" y="78"/>
                </a:cubicBezTo>
                <a:lnTo>
                  <a:pt x="168" y="98"/>
                </a:lnTo>
                <a:close/>
                <a:moveTo>
                  <a:pt x="88" y="48"/>
                </a:moveTo>
                <a:cubicBezTo>
                  <a:pt x="66" y="48"/>
                  <a:pt x="48" y="66"/>
                  <a:pt x="48" y="88"/>
                </a:cubicBezTo>
                <a:cubicBezTo>
                  <a:pt x="48" y="110"/>
                  <a:pt x="66" y="128"/>
                  <a:pt x="88" y="128"/>
                </a:cubicBezTo>
                <a:cubicBezTo>
                  <a:pt x="110" y="128"/>
                  <a:pt x="128" y="110"/>
                  <a:pt x="128" y="88"/>
                </a:cubicBezTo>
                <a:cubicBezTo>
                  <a:pt x="128" y="66"/>
                  <a:pt x="110" y="48"/>
                  <a:pt x="88" y="48"/>
                </a:cubicBezTo>
                <a:moveTo>
                  <a:pt x="88" y="120"/>
                </a:moveTo>
                <a:cubicBezTo>
                  <a:pt x="70" y="120"/>
                  <a:pt x="56" y="106"/>
                  <a:pt x="56" y="88"/>
                </a:cubicBezTo>
                <a:cubicBezTo>
                  <a:pt x="56" y="70"/>
                  <a:pt x="70" y="56"/>
                  <a:pt x="88" y="56"/>
                </a:cubicBezTo>
                <a:cubicBezTo>
                  <a:pt x="106" y="56"/>
                  <a:pt x="120" y="70"/>
                  <a:pt x="120" y="88"/>
                </a:cubicBezTo>
                <a:cubicBezTo>
                  <a:pt x="120" y="106"/>
                  <a:pt x="106" y="120"/>
                  <a:pt x="88" y="12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89" name="Google Shape;10489;p221"/>
          <p:cNvSpPr/>
          <p:nvPr/>
        </p:nvSpPr>
        <p:spPr>
          <a:xfrm>
            <a:off x="3957694" y="4373563"/>
            <a:ext cx="520112" cy="424845"/>
          </a:xfrm>
          <a:custGeom>
            <a:avLst/>
            <a:gdLst/>
            <a:ahLst/>
            <a:cxnLst/>
            <a:rect l="l" t="t" r="r" b="b"/>
            <a:pathLst>
              <a:path w="176" h="144" extrusionOk="0">
                <a:moveTo>
                  <a:pt x="168" y="16"/>
                </a:moveTo>
                <a:cubicBezTo>
                  <a:pt x="120" y="16"/>
                  <a:pt x="120" y="16"/>
                  <a:pt x="120" y="16"/>
                </a:cubicBezTo>
                <a:cubicBezTo>
                  <a:pt x="120" y="7"/>
                  <a:pt x="113" y="0"/>
                  <a:pt x="104" y="0"/>
                </a:cubicBezTo>
                <a:cubicBezTo>
                  <a:pt x="72" y="0"/>
                  <a:pt x="72" y="0"/>
                  <a:pt x="72" y="0"/>
                </a:cubicBezTo>
                <a:cubicBezTo>
                  <a:pt x="63" y="0"/>
                  <a:pt x="56" y="7"/>
                  <a:pt x="56" y="16"/>
                </a:cubicBezTo>
                <a:cubicBezTo>
                  <a:pt x="8" y="16"/>
                  <a:pt x="8" y="16"/>
                  <a:pt x="8" y="16"/>
                </a:cubicBezTo>
                <a:cubicBezTo>
                  <a:pt x="4" y="16"/>
                  <a:pt x="0" y="20"/>
                  <a:pt x="0" y="24"/>
                </a:cubicBezTo>
                <a:cubicBezTo>
                  <a:pt x="0" y="64"/>
                  <a:pt x="0" y="64"/>
                  <a:pt x="0" y="64"/>
                </a:cubicBezTo>
                <a:cubicBezTo>
                  <a:pt x="0" y="68"/>
                  <a:pt x="4" y="72"/>
                  <a:pt x="8" y="72"/>
                </a:cubicBezTo>
                <a:cubicBezTo>
                  <a:pt x="8" y="136"/>
                  <a:pt x="8" y="136"/>
                  <a:pt x="8" y="136"/>
                </a:cubicBezTo>
                <a:cubicBezTo>
                  <a:pt x="8" y="140"/>
                  <a:pt x="12" y="144"/>
                  <a:pt x="16" y="144"/>
                </a:cubicBezTo>
                <a:cubicBezTo>
                  <a:pt x="160" y="144"/>
                  <a:pt x="160" y="144"/>
                  <a:pt x="160" y="144"/>
                </a:cubicBezTo>
                <a:cubicBezTo>
                  <a:pt x="164" y="144"/>
                  <a:pt x="168" y="140"/>
                  <a:pt x="168" y="136"/>
                </a:cubicBezTo>
                <a:cubicBezTo>
                  <a:pt x="168" y="72"/>
                  <a:pt x="168" y="72"/>
                  <a:pt x="168" y="72"/>
                </a:cubicBezTo>
                <a:cubicBezTo>
                  <a:pt x="172" y="72"/>
                  <a:pt x="176" y="68"/>
                  <a:pt x="176" y="64"/>
                </a:cubicBezTo>
                <a:cubicBezTo>
                  <a:pt x="176" y="24"/>
                  <a:pt x="176" y="24"/>
                  <a:pt x="176" y="24"/>
                </a:cubicBezTo>
                <a:cubicBezTo>
                  <a:pt x="176" y="20"/>
                  <a:pt x="172" y="16"/>
                  <a:pt x="168" y="16"/>
                </a:cubicBezTo>
                <a:moveTo>
                  <a:pt x="72" y="8"/>
                </a:moveTo>
                <a:cubicBezTo>
                  <a:pt x="104" y="8"/>
                  <a:pt x="104" y="8"/>
                  <a:pt x="104" y="8"/>
                </a:cubicBezTo>
                <a:cubicBezTo>
                  <a:pt x="108"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4"/>
                  <a:pt x="36" y="88"/>
                  <a:pt x="40" y="88"/>
                </a:cubicBezTo>
                <a:cubicBezTo>
                  <a:pt x="56" y="88"/>
                  <a:pt x="56" y="88"/>
                  <a:pt x="56" y="88"/>
                </a:cubicBezTo>
                <a:cubicBezTo>
                  <a:pt x="60" y="88"/>
                  <a:pt x="64" y="84"/>
                  <a:pt x="64" y="80"/>
                </a:cubicBezTo>
                <a:cubicBezTo>
                  <a:pt x="64" y="72"/>
                  <a:pt x="64" y="72"/>
                  <a:pt x="64" y="72"/>
                </a:cubicBezTo>
                <a:cubicBezTo>
                  <a:pt x="112" y="72"/>
                  <a:pt x="112" y="72"/>
                  <a:pt x="112" y="72"/>
                </a:cubicBezTo>
                <a:cubicBezTo>
                  <a:pt x="112" y="80"/>
                  <a:pt x="112" y="80"/>
                  <a:pt x="112" y="80"/>
                </a:cubicBezTo>
                <a:cubicBezTo>
                  <a:pt x="112" y="84"/>
                  <a:pt x="116" y="88"/>
                  <a:pt x="120" y="88"/>
                </a:cubicBezTo>
                <a:cubicBezTo>
                  <a:pt x="136" y="88"/>
                  <a:pt x="136" y="88"/>
                  <a:pt x="136" y="88"/>
                </a:cubicBezTo>
                <a:cubicBezTo>
                  <a:pt x="140" y="88"/>
                  <a:pt x="144" y="84"/>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0"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0"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90" name="Google Shape;10490;p221"/>
          <p:cNvSpPr/>
          <p:nvPr/>
        </p:nvSpPr>
        <p:spPr>
          <a:xfrm>
            <a:off x="7830075" y="4323119"/>
            <a:ext cx="520112" cy="520112"/>
          </a:xfrm>
          <a:custGeom>
            <a:avLst/>
            <a:gdLst/>
            <a:ahLst/>
            <a:cxnLst/>
            <a:rect l="l" t="t" r="r" b="b"/>
            <a:pathLst>
              <a:path w="176" h="176" extrusionOk="0">
                <a:moveTo>
                  <a:pt x="175" y="145"/>
                </a:moveTo>
                <a:cubicBezTo>
                  <a:pt x="132" y="102"/>
                  <a:pt x="132" y="102"/>
                  <a:pt x="132" y="102"/>
                </a:cubicBezTo>
                <a:cubicBezTo>
                  <a:pt x="137" y="95"/>
                  <a:pt x="137" y="86"/>
                  <a:pt x="131" y="79"/>
                </a:cubicBezTo>
                <a:cubicBezTo>
                  <a:pt x="104" y="52"/>
                  <a:pt x="104" y="52"/>
                  <a:pt x="104" y="52"/>
                </a:cubicBezTo>
                <a:cubicBezTo>
                  <a:pt x="104" y="52"/>
                  <a:pt x="104" y="52"/>
                  <a:pt x="104" y="52"/>
                </a:cubicBezTo>
                <a:cubicBezTo>
                  <a:pt x="104" y="23"/>
                  <a:pt x="81" y="0"/>
                  <a:pt x="52" y="0"/>
                </a:cubicBezTo>
                <a:cubicBezTo>
                  <a:pt x="23" y="0"/>
                  <a:pt x="0" y="23"/>
                  <a:pt x="0" y="52"/>
                </a:cubicBezTo>
                <a:cubicBezTo>
                  <a:pt x="0" y="81"/>
                  <a:pt x="23" y="104"/>
                  <a:pt x="52" y="104"/>
                </a:cubicBezTo>
                <a:cubicBezTo>
                  <a:pt x="52" y="104"/>
                  <a:pt x="52" y="104"/>
                  <a:pt x="52" y="104"/>
                </a:cubicBezTo>
                <a:cubicBezTo>
                  <a:pt x="79" y="131"/>
                  <a:pt x="79" y="131"/>
                  <a:pt x="79" y="131"/>
                </a:cubicBezTo>
                <a:cubicBezTo>
                  <a:pt x="86" y="137"/>
                  <a:pt x="96" y="137"/>
                  <a:pt x="102" y="131"/>
                </a:cubicBezTo>
                <a:cubicBezTo>
                  <a:pt x="113" y="143"/>
                  <a:pt x="113" y="143"/>
                  <a:pt x="113" y="143"/>
                </a:cubicBezTo>
                <a:cubicBezTo>
                  <a:pt x="114" y="144"/>
                  <a:pt x="115" y="144"/>
                  <a:pt x="116" y="144"/>
                </a:cubicBezTo>
                <a:cubicBezTo>
                  <a:pt x="128" y="144"/>
                  <a:pt x="128" y="144"/>
                  <a:pt x="128" y="144"/>
                </a:cubicBezTo>
                <a:cubicBezTo>
                  <a:pt x="128" y="156"/>
                  <a:pt x="128" y="156"/>
                  <a:pt x="128" y="156"/>
                </a:cubicBezTo>
                <a:cubicBezTo>
                  <a:pt x="128" y="158"/>
                  <a:pt x="130" y="160"/>
                  <a:pt x="132" y="160"/>
                </a:cubicBezTo>
                <a:cubicBezTo>
                  <a:pt x="144" y="160"/>
                  <a:pt x="144" y="160"/>
                  <a:pt x="144" y="160"/>
                </a:cubicBezTo>
                <a:cubicBezTo>
                  <a:pt x="144" y="172"/>
                  <a:pt x="144" y="172"/>
                  <a:pt x="144" y="172"/>
                </a:cubicBezTo>
                <a:cubicBezTo>
                  <a:pt x="144" y="174"/>
                  <a:pt x="146" y="176"/>
                  <a:pt x="148" y="176"/>
                </a:cubicBezTo>
                <a:cubicBezTo>
                  <a:pt x="172" y="176"/>
                  <a:pt x="172" y="176"/>
                  <a:pt x="172" y="176"/>
                </a:cubicBezTo>
                <a:cubicBezTo>
                  <a:pt x="174" y="176"/>
                  <a:pt x="176" y="174"/>
                  <a:pt x="176" y="172"/>
                </a:cubicBezTo>
                <a:cubicBezTo>
                  <a:pt x="176" y="148"/>
                  <a:pt x="176" y="148"/>
                  <a:pt x="176" y="148"/>
                </a:cubicBezTo>
                <a:cubicBezTo>
                  <a:pt x="176" y="147"/>
                  <a:pt x="176" y="146"/>
                  <a:pt x="175" y="145"/>
                </a:cubicBezTo>
                <a:moveTo>
                  <a:pt x="44" y="95"/>
                </a:moveTo>
                <a:cubicBezTo>
                  <a:pt x="23" y="91"/>
                  <a:pt x="8" y="73"/>
                  <a:pt x="8" y="52"/>
                </a:cubicBezTo>
                <a:cubicBezTo>
                  <a:pt x="8" y="28"/>
                  <a:pt x="28" y="8"/>
                  <a:pt x="52" y="8"/>
                </a:cubicBezTo>
                <a:cubicBezTo>
                  <a:pt x="73" y="8"/>
                  <a:pt x="91" y="23"/>
                  <a:pt x="95" y="44"/>
                </a:cubicBezTo>
                <a:cubicBezTo>
                  <a:pt x="89" y="38"/>
                  <a:pt x="80" y="39"/>
                  <a:pt x="74" y="45"/>
                </a:cubicBezTo>
                <a:cubicBezTo>
                  <a:pt x="45" y="74"/>
                  <a:pt x="45" y="74"/>
                  <a:pt x="45" y="74"/>
                </a:cubicBezTo>
                <a:cubicBezTo>
                  <a:pt x="39" y="80"/>
                  <a:pt x="38" y="89"/>
                  <a:pt x="44" y="95"/>
                </a:cubicBezTo>
                <a:moveTo>
                  <a:pt x="168" y="168"/>
                </a:moveTo>
                <a:cubicBezTo>
                  <a:pt x="152" y="168"/>
                  <a:pt x="152" y="168"/>
                  <a:pt x="152" y="168"/>
                </a:cubicBezTo>
                <a:cubicBezTo>
                  <a:pt x="152" y="156"/>
                  <a:pt x="152" y="156"/>
                  <a:pt x="152" y="156"/>
                </a:cubicBezTo>
                <a:cubicBezTo>
                  <a:pt x="152" y="154"/>
                  <a:pt x="150" y="152"/>
                  <a:pt x="148" y="152"/>
                </a:cubicBezTo>
                <a:cubicBezTo>
                  <a:pt x="136" y="152"/>
                  <a:pt x="136" y="152"/>
                  <a:pt x="136" y="152"/>
                </a:cubicBezTo>
                <a:cubicBezTo>
                  <a:pt x="136" y="140"/>
                  <a:pt x="136" y="140"/>
                  <a:pt x="136" y="140"/>
                </a:cubicBezTo>
                <a:cubicBezTo>
                  <a:pt x="136" y="138"/>
                  <a:pt x="134" y="136"/>
                  <a:pt x="132" y="136"/>
                </a:cubicBezTo>
                <a:cubicBezTo>
                  <a:pt x="118" y="136"/>
                  <a:pt x="118" y="136"/>
                  <a:pt x="118" y="136"/>
                </a:cubicBezTo>
                <a:cubicBezTo>
                  <a:pt x="105" y="123"/>
                  <a:pt x="105" y="123"/>
                  <a:pt x="105" y="123"/>
                </a:cubicBezTo>
                <a:cubicBezTo>
                  <a:pt x="104" y="122"/>
                  <a:pt x="103" y="122"/>
                  <a:pt x="102" y="122"/>
                </a:cubicBezTo>
                <a:cubicBezTo>
                  <a:pt x="101" y="122"/>
                  <a:pt x="100" y="122"/>
                  <a:pt x="99" y="123"/>
                </a:cubicBezTo>
                <a:cubicBezTo>
                  <a:pt x="96" y="126"/>
                  <a:pt x="96" y="126"/>
                  <a:pt x="96" y="126"/>
                </a:cubicBezTo>
                <a:cubicBezTo>
                  <a:pt x="93" y="129"/>
                  <a:pt x="88" y="129"/>
                  <a:pt x="85" y="126"/>
                </a:cubicBezTo>
                <a:cubicBezTo>
                  <a:pt x="50" y="91"/>
                  <a:pt x="50" y="91"/>
                  <a:pt x="50" y="91"/>
                </a:cubicBezTo>
                <a:cubicBezTo>
                  <a:pt x="47" y="88"/>
                  <a:pt x="47" y="83"/>
                  <a:pt x="50" y="79"/>
                </a:cubicBezTo>
                <a:cubicBezTo>
                  <a:pt x="79" y="50"/>
                  <a:pt x="79" y="50"/>
                  <a:pt x="79" y="50"/>
                </a:cubicBezTo>
                <a:cubicBezTo>
                  <a:pt x="83" y="47"/>
                  <a:pt x="88" y="47"/>
                  <a:pt x="91" y="50"/>
                </a:cubicBezTo>
                <a:cubicBezTo>
                  <a:pt x="96" y="55"/>
                  <a:pt x="96" y="55"/>
                  <a:pt x="96" y="55"/>
                </a:cubicBezTo>
                <a:cubicBezTo>
                  <a:pt x="95" y="62"/>
                  <a:pt x="93" y="68"/>
                  <a:pt x="90" y="74"/>
                </a:cubicBezTo>
                <a:cubicBezTo>
                  <a:pt x="88" y="73"/>
                  <a:pt x="86" y="72"/>
                  <a:pt x="84" y="72"/>
                </a:cubicBezTo>
                <a:cubicBezTo>
                  <a:pt x="77" y="72"/>
                  <a:pt x="72" y="77"/>
                  <a:pt x="72" y="84"/>
                </a:cubicBezTo>
                <a:cubicBezTo>
                  <a:pt x="72" y="91"/>
                  <a:pt x="77" y="96"/>
                  <a:pt x="84" y="96"/>
                </a:cubicBezTo>
                <a:cubicBezTo>
                  <a:pt x="91" y="96"/>
                  <a:pt x="96" y="91"/>
                  <a:pt x="96" y="84"/>
                </a:cubicBezTo>
                <a:cubicBezTo>
                  <a:pt x="96" y="83"/>
                  <a:pt x="96" y="82"/>
                  <a:pt x="95" y="80"/>
                </a:cubicBezTo>
                <a:cubicBezTo>
                  <a:pt x="99" y="75"/>
                  <a:pt x="102" y="69"/>
                  <a:pt x="103" y="62"/>
                </a:cubicBezTo>
                <a:cubicBezTo>
                  <a:pt x="126" y="85"/>
                  <a:pt x="126" y="85"/>
                  <a:pt x="126" y="85"/>
                </a:cubicBezTo>
                <a:cubicBezTo>
                  <a:pt x="129" y="88"/>
                  <a:pt x="129" y="93"/>
                  <a:pt x="126" y="96"/>
                </a:cubicBezTo>
                <a:cubicBezTo>
                  <a:pt x="123" y="99"/>
                  <a:pt x="123" y="99"/>
                  <a:pt x="123" y="99"/>
                </a:cubicBezTo>
                <a:cubicBezTo>
                  <a:pt x="122" y="100"/>
                  <a:pt x="122" y="101"/>
                  <a:pt x="122" y="102"/>
                </a:cubicBezTo>
                <a:cubicBezTo>
                  <a:pt x="122" y="103"/>
                  <a:pt x="122" y="104"/>
                  <a:pt x="123" y="105"/>
                </a:cubicBezTo>
                <a:cubicBezTo>
                  <a:pt x="168" y="150"/>
                  <a:pt x="168" y="150"/>
                  <a:pt x="168" y="150"/>
                </a:cubicBezTo>
                <a:lnTo>
                  <a:pt x="168" y="168"/>
                </a:lnTo>
                <a:close/>
                <a:moveTo>
                  <a:pt x="88" y="84"/>
                </a:moveTo>
                <a:cubicBezTo>
                  <a:pt x="88" y="86"/>
                  <a:pt x="86" y="88"/>
                  <a:pt x="84" y="88"/>
                </a:cubicBezTo>
                <a:cubicBezTo>
                  <a:pt x="82" y="88"/>
                  <a:pt x="80" y="86"/>
                  <a:pt x="80" y="84"/>
                </a:cubicBezTo>
                <a:cubicBezTo>
                  <a:pt x="80" y="82"/>
                  <a:pt x="82" y="80"/>
                  <a:pt x="84" y="80"/>
                </a:cubicBezTo>
                <a:cubicBezTo>
                  <a:pt x="86" y="80"/>
                  <a:pt x="88" y="82"/>
                  <a:pt x="88" y="84"/>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91" name="Google Shape;10491;p221"/>
          <p:cNvSpPr/>
          <p:nvPr/>
        </p:nvSpPr>
        <p:spPr>
          <a:xfrm>
            <a:off x="5835943" y="5661758"/>
            <a:ext cx="520112" cy="520112"/>
          </a:xfrm>
          <a:custGeom>
            <a:avLst/>
            <a:gdLst/>
            <a:ahLst/>
            <a:cxnLst/>
            <a:rect l="l" t="t" r="r" b="b"/>
            <a:pathLst>
              <a:path w="176" h="176" extrusionOk="0">
                <a:moveTo>
                  <a:pt x="172" y="72"/>
                </a:moveTo>
                <a:cubicBezTo>
                  <a:pt x="174" y="72"/>
                  <a:pt x="176" y="70"/>
                  <a:pt x="176" y="68"/>
                </a:cubicBezTo>
                <a:cubicBezTo>
                  <a:pt x="176" y="52"/>
                  <a:pt x="176" y="52"/>
                  <a:pt x="176" y="52"/>
                </a:cubicBezTo>
                <a:cubicBezTo>
                  <a:pt x="176" y="51"/>
                  <a:pt x="175" y="49"/>
                  <a:pt x="174" y="49"/>
                </a:cubicBezTo>
                <a:cubicBezTo>
                  <a:pt x="174" y="49"/>
                  <a:pt x="174" y="49"/>
                  <a:pt x="174" y="49"/>
                </a:cubicBezTo>
                <a:cubicBezTo>
                  <a:pt x="90" y="1"/>
                  <a:pt x="90" y="1"/>
                  <a:pt x="90" y="1"/>
                </a:cubicBezTo>
                <a:cubicBezTo>
                  <a:pt x="90" y="1"/>
                  <a:pt x="90" y="1"/>
                  <a:pt x="90" y="1"/>
                </a:cubicBezTo>
                <a:cubicBezTo>
                  <a:pt x="89" y="0"/>
                  <a:pt x="89" y="0"/>
                  <a:pt x="88" y="0"/>
                </a:cubicBezTo>
                <a:cubicBezTo>
                  <a:pt x="87"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0" y="144"/>
                  <a:pt x="9" y="145"/>
                  <a:pt x="8" y="147"/>
                </a:cubicBezTo>
                <a:cubicBezTo>
                  <a:pt x="8" y="147"/>
                  <a:pt x="8" y="147"/>
                  <a:pt x="8" y="147"/>
                </a:cubicBezTo>
                <a:cubicBezTo>
                  <a:pt x="0" y="171"/>
                  <a:pt x="0" y="171"/>
                  <a:pt x="0" y="171"/>
                </a:cubicBezTo>
                <a:cubicBezTo>
                  <a:pt x="0" y="171"/>
                  <a:pt x="0" y="171"/>
                  <a:pt x="0" y="171"/>
                </a:cubicBezTo>
                <a:cubicBezTo>
                  <a:pt x="0" y="171"/>
                  <a:pt x="0" y="172"/>
                  <a:pt x="0" y="172"/>
                </a:cubicBezTo>
                <a:cubicBezTo>
                  <a:pt x="0" y="174"/>
                  <a:pt x="2" y="176"/>
                  <a:pt x="4" y="176"/>
                </a:cubicBezTo>
                <a:cubicBezTo>
                  <a:pt x="172" y="176"/>
                  <a:pt x="172" y="176"/>
                  <a:pt x="172" y="176"/>
                </a:cubicBezTo>
                <a:cubicBezTo>
                  <a:pt x="174"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7"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19" y="48"/>
                  <a:pt x="19" y="48"/>
                  <a:pt x="19" y="48"/>
                </a:cubicBezTo>
                <a:lnTo>
                  <a:pt x="88" y="9"/>
                </a:lnTo>
                <a:close/>
                <a:moveTo>
                  <a:pt x="161" y="152"/>
                </a:moveTo>
                <a:cubicBezTo>
                  <a:pt x="166" y="168"/>
                  <a:pt x="166" y="168"/>
                  <a:pt x="166" y="168"/>
                </a:cubicBezTo>
                <a:cubicBezTo>
                  <a:pt x="10" y="168"/>
                  <a:pt x="10" y="168"/>
                  <a:pt x="10" y="168"/>
                </a:cubicBezTo>
                <a:cubicBezTo>
                  <a:pt x="15" y="152"/>
                  <a:pt x="15" y="152"/>
                  <a:pt x="15" y="152"/>
                </a:cubicBezTo>
                <a:lnTo>
                  <a:pt x="161"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492" name="Google Shape;10492;p221"/>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6"/>
                                        </p:tgtEl>
                                        <p:attrNameLst>
                                          <p:attrName>style.visibility</p:attrName>
                                        </p:attrNameLst>
                                      </p:cBhvr>
                                      <p:to>
                                        <p:strVal val="visible"/>
                                      </p:to>
                                    </p:set>
                                    <p:anim calcmode="lin" valueType="num">
                                      <p:cBhvr additive="base">
                                        <p:cTn id="7" dur="500"/>
                                        <p:tgtEl>
                                          <p:spTgt spid="10486"/>
                                        </p:tgtEl>
                                        <p:attrNameLst>
                                          <p:attrName>ppt_w</p:attrName>
                                        </p:attrNameLst>
                                      </p:cBhvr>
                                      <p:tavLst>
                                        <p:tav tm="0">
                                          <p:val>
                                            <p:strVal val="0"/>
                                          </p:val>
                                        </p:tav>
                                        <p:tav tm="100000">
                                          <p:val>
                                            <p:strVal val="#ppt_w"/>
                                          </p:val>
                                        </p:tav>
                                      </p:tavLst>
                                    </p:anim>
                                    <p:anim calcmode="lin" valueType="num">
                                      <p:cBhvr additive="base">
                                        <p:cTn id="8" dur="500"/>
                                        <p:tgtEl>
                                          <p:spTgt spid="1048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489"/>
                                        </p:tgtEl>
                                        <p:attrNameLst>
                                          <p:attrName>style.visibility</p:attrName>
                                        </p:attrNameLst>
                                      </p:cBhvr>
                                      <p:to>
                                        <p:strVal val="visible"/>
                                      </p:to>
                                    </p:set>
                                    <p:anim calcmode="lin" valueType="num">
                                      <p:cBhvr additive="base">
                                        <p:cTn id="11" dur="500"/>
                                        <p:tgtEl>
                                          <p:spTgt spid="10489"/>
                                        </p:tgtEl>
                                        <p:attrNameLst>
                                          <p:attrName>ppt_w</p:attrName>
                                        </p:attrNameLst>
                                      </p:cBhvr>
                                      <p:tavLst>
                                        <p:tav tm="0">
                                          <p:val>
                                            <p:strVal val="0"/>
                                          </p:val>
                                        </p:tav>
                                        <p:tav tm="100000">
                                          <p:val>
                                            <p:strVal val="#ppt_w"/>
                                          </p:val>
                                        </p:tav>
                                      </p:tavLst>
                                    </p:anim>
                                    <p:anim calcmode="lin" valueType="num">
                                      <p:cBhvr additive="base">
                                        <p:cTn id="12" dur="500"/>
                                        <p:tgtEl>
                                          <p:spTgt spid="1048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485"/>
                                        </p:tgtEl>
                                        <p:attrNameLst>
                                          <p:attrName>style.visibility</p:attrName>
                                        </p:attrNameLst>
                                      </p:cBhvr>
                                      <p:to>
                                        <p:strVal val="visible"/>
                                      </p:to>
                                    </p:set>
                                    <p:anim calcmode="lin" valueType="num">
                                      <p:cBhvr additive="base">
                                        <p:cTn id="15" dur="500"/>
                                        <p:tgtEl>
                                          <p:spTgt spid="10485"/>
                                        </p:tgtEl>
                                        <p:attrNameLst>
                                          <p:attrName>ppt_w</p:attrName>
                                        </p:attrNameLst>
                                      </p:cBhvr>
                                      <p:tavLst>
                                        <p:tav tm="0">
                                          <p:val>
                                            <p:strVal val="0"/>
                                          </p:val>
                                        </p:tav>
                                        <p:tav tm="100000">
                                          <p:val>
                                            <p:strVal val="#ppt_w"/>
                                          </p:val>
                                        </p:tav>
                                      </p:tavLst>
                                    </p:anim>
                                    <p:anim calcmode="lin" valueType="num">
                                      <p:cBhvr additive="base">
                                        <p:cTn id="16" dur="500"/>
                                        <p:tgtEl>
                                          <p:spTgt spid="1048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491"/>
                                        </p:tgtEl>
                                        <p:attrNameLst>
                                          <p:attrName>style.visibility</p:attrName>
                                        </p:attrNameLst>
                                      </p:cBhvr>
                                      <p:to>
                                        <p:strVal val="visible"/>
                                      </p:to>
                                    </p:set>
                                    <p:anim calcmode="lin" valueType="num">
                                      <p:cBhvr additive="base">
                                        <p:cTn id="19" dur="500"/>
                                        <p:tgtEl>
                                          <p:spTgt spid="10491"/>
                                        </p:tgtEl>
                                        <p:attrNameLst>
                                          <p:attrName>ppt_w</p:attrName>
                                        </p:attrNameLst>
                                      </p:cBhvr>
                                      <p:tavLst>
                                        <p:tav tm="0">
                                          <p:val>
                                            <p:strVal val="0"/>
                                          </p:val>
                                        </p:tav>
                                        <p:tav tm="100000">
                                          <p:val>
                                            <p:strVal val="#ppt_w"/>
                                          </p:val>
                                        </p:tav>
                                      </p:tavLst>
                                    </p:anim>
                                    <p:anim calcmode="lin" valueType="num">
                                      <p:cBhvr additive="base">
                                        <p:cTn id="20" dur="500"/>
                                        <p:tgtEl>
                                          <p:spTgt spid="1049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484"/>
                                        </p:tgtEl>
                                        <p:attrNameLst>
                                          <p:attrName>style.visibility</p:attrName>
                                        </p:attrNameLst>
                                      </p:cBhvr>
                                      <p:to>
                                        <p:strVal val="visible"/>
                                      </p:to>
                                    </p:set>
                                    <p:anim calcmode="lin" valueType="num">
                                      <p:cBhvr additive="base">
                                        <p:cTn id="23" dur="500"/>
                                        <p:tgtEl>
                                          <p:spTgt spid="10484"/>
                                        </p:tgtEl>
                                        <p:attrNameLst>
                                          <p:attrName>ppt_w</p:attrName>
                                        </p:attrNameLst>
                                      </p:cBhvr>
                                      <p:tavLst>
                                        <p:tav tm="0">
                                          <p:val>
                                            <p:strVal val="0"/>
                                          </p:val>
                                        </p:tav>
                                        <p:tav tm="100000">
                                          <p:val>
                                            <p:strVal val="#ppt_w"/>
                                          </p:val>
                                        </p:tav>
                                      </p:tavLst>
                                    </p:anim>
                                    <p:anim calcmode="lin" valueType="num">
                                      <p:cBhvr additive="base">
                                        <p:cTn id="24" dur="500"/>
                                        <p:tgtEl>
                                          <p:spTgt spid="10484"/>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490"/>
                                        </p:tgtEl>
                                        <p:attrNameLst>
                                          <p:attrName>style.visibility</p:attrName>
                                        </p:attrNameLst>
                                      </p:cBhvr>
                                      <p:to>
                                        <p:strVal val="visible"/>
                                      </p:to>
                                    </p:set>
                                    <p:anim calcmode="lin" valueType="num">
                                      <p:cBhvr additive="base">
                                        <p:cTn id="27" dur="500"/>
                                        <p:tgtEl>
                                          <p:spTgt spid="10490"/>
                                        </p:tgtEl>
                                        <p:attrNameLst>
                                          <p:attrName>ppt_w</p:attrName>
                                        </p:attrNameLst>
                                      </p:cBhvr>
                                      <p:tavLst>
                                        <p:tav tm="0">
                                          <p:val>
                                            <p:strVal val="0"/>
                                          </p:val>
                                        </p:tav>
                                        <p:tav tm="100000">
                                          <p:val>
                                            <p:strVal val="#ppt_w"/>
                                          </p:val>
                                        </p:tav>
                                      </p:tavLst>
                                    </p:anim>
                                    <p:anim calcmode="lin" valueType="num">
                                      <p:cBhvr additive="base">
                                        <p:cTn id="28" dur="500"/>
                                        <p:tgtEl>
                                          <p:spTgt spid="10490"/>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483"/>
                                        </p:tgtEl>
                                        <p:attrNameLst>
                                          <p:attrName>style.visibility</p:attrName>
                                        </p:attrNameLst>
                                      </p:cBhvr>
                                      <p:to>
                                        <p:strVal val="visible"/>
                                      </p:to>
                                    </p:set>
                                    <p:anim calcmode="lin" valueType="num">
                                      <p:cBhvr additive="base">
                                        <p:cTn id="31" dur="500"/>
                                        <p:tgtEl>
                                          <p:spTgt spid="10483"/>
                                        </p:tgtEl>
                                        <p:attrNameLst>
                                          <p:attrName>ppt_w</p:attrName>
                                        </p:attrNameLst>
                                      </p:cBhvr>
                                      <p:tavLst>
                                        <p:tav tm="0">
                                          <p:val>
                                            <p:strVal val="0"/>
                                          </p:val>
                                        </p:tav>
                                        <p:tav tm="100000">
                                          <p:val>
                                            <p:strVal val="#ppt_w"/>
                                          </p:val>
                                        </p:tav>
                                      </p:tavLst>
                                    </p:anim>
                                    <p:anim calcmode="lin" valueType="num">
                                      <p:cBhvr additive="base">
                                        <p:cTn id="32" dur="500"/>
                                        <p:tgtEl>
                                          <p:spTgt spid="10483"/>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488"/>
                                        </p:tgtEl>
                                        <p:attrNameLst>
                                          <p:attrName>style.visibility</p:attrName>
                                        </p:attrNameLst>
                                      </p:cBhvr>
                                      <p:to>
                                        <p:strVal val="visible"/>
                                      </p:to>
                                    </p:set>
                                    <p:anim calcmode="lin" valueType="num">
                                      <p:cBhvr additive="base">
                                        <p:cTn id="35" dur="500"/>
                                        <p:tgtEl>
                                          <p:spTgt spid="10488"/>
                                        </p:tgtEl>
                                        <p:attrNameLst>
                                          <p:attrName>ppt_w</p:attrName>
                                        </p:attrNameLst>
                                      </p:cBhvr>
                                      <p:tavLst>
                                        <p:tav tm="0">
                                          <p:val>
                                            <p:strVal val="0"/>
                                          </p:val>
                                        </p:tav>
                                        <p:tav tm="100000">
                                          <p:val>
                                            <p:strVal val="#ppt_w"/>
                                          </p:val>
                                        </p:tav>
                                      </p:tavLst>
                                    </p:anim>
                                    <p:anim calcmode="lin" valueType="num">
                                      <p:cBhvr additive="base">
                                        <p:cTn id="36" dur="500"/>
                                        <p:tgtEl>
                                          <p:spTgt spid="10488"/>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482"/>
                                        </p:tgtEl>
                                        <p:attrNameLst>
                                          <p:attrName>style.visibility</p:attrName>
                                        </p:attrNameLst>
                                      </p:cBhvr>
                                      <p:to>
                                        <p:strVal val="visible"/>
                                      </p:to>
                                    </p:set>
                                    <p:anim calcmode="lin" valueType="num">
                                      <p:cBhvr additive="base">
                                        <p:cTn id="39" dur="500"/>
                                        <p:tgtEl>
                                          <p:spTgt spid="10482"/>
                                        </p:tgtEl>
                                        <p:attrNameLst>
                                          <p:attrName>ppt_w</p:attrName>
                                        </p:attrNameLst>
                                      </p:cBhvr>
                                      <p:tavLst>
                                        <p:tav tm="0">
                                          <p:val>
                                            <p:strVal val="0"/>
                                          </p:val>
                                        </p:tav>
                                        <p:tav tm="100000">
                                          <p:val>
                                            <p:strVal val="#ppt_w"/>
                                          </p:val>
                                        </p:tav>
                                      </p:tavLst>
                                    </p:anim>
                                    <p:anim calcmode="lin" valueType="num">
                                      <p:cBhvr additive="base">
                                        <p:cTn id="40" dur="500"/>
                                        <p:tgtEl>
                                          <p:spTgt spid="10482"/>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0487"/>
                                        </p:tgtEl>
                                        <p:attrNameLst>
                                          <p:attrName>style.visibility</p:attrName>
                                        </p:attrNameLst>
                                      </p:cBhvr>
                                      <p:to>
                                        <p:strVal val="visible"/>
                                      </p:to>
                                    </p:set>
                                    <p:anim calcmode="lin" valueType="num">
                                      <p:cBhvr additive="base">
                                        <p:cTn id="43" dur="500"/>
                                        <p:tgtEl>
                                          <p:spTgt spid="10487"/>
                                        </p:tgtEl>
                                        <p:attrNameLst>
                                          <p:attrName>ppt_w</p:attrName>
                                        </p:attrNameLst>
                                      </p:cBhvr>
                                      <p:tavLst>
                                        <p:tav tm="0">
                                          <p:val>
                                            <p:strVal val="0"/>
                                          </p:val>
                                        </p:tav>
                                        <p:tav tm="100000">
                                          <p:val>
                                            <p:strVal val="#ppt_w"/>
                                          </p:val>
                                        </p:tav>
                                      </p:tavLst>
                                    </p:anim>
                                    <p:anim calcmode="lin" valueType="num">
                                      <p:cBhvr additive="base">
                                        <p:cTn id="44" dur="500"/>
                                        <p:tgtEl>
                                          <p:spTgt spid="10487"/>
                                        </p:tgtEl>
                                        <p:attrNameLst>
                                          <p:attrName>ppt_h</p:attrName>
                                        </p:attrNameLst>
                                      </p:cBhvr>
                                      <p:tavLst>
                                        <p:tav tm="0">
                                          <p:val>
                                            <p:strVal val="0"/>
                                          </p:val>
                                        </p:tav>
                                        <p:tav tm="100000">
                                          <p:val>
                                            <p:strVal val="#ppt_h"/>
                                          </p:val>
                                        </p:tav>
                                      </p:tavLst>
                                    </p:anim>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0468"/>
                                        </p:tgtEl>
                                        <p:attrNameLst>
                                          <p:attrName>style.visibility</p:attrName>
                                        </p:attrNameLst>
                                      </p:cBhvr>
                                      <p:to>
                                        <p:strVal val="visible"/>
                                      </p:to>
                                    </p:set>
                                    <p:animEffect transition="in" filter="fade">
                                      <p:cBhvr>
                                        <p:cTn id="48" dur="500"/>
                                        <p:tgtEl>
                                          <p:spTgt spid="10468"/>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0467"/>
                                        </p:tgtEl>
                                        <p:attrNameLst>
                                          <p:attrName>style.visibility</p:attrName>
                                        </p:attrNameLst>
                                      </p:cBhvr>
                                      <p:to>
                                        <p:strVal val="visible"/>
                                      </p:to>
                                    </p:set>
                                    <p:animEffect transition="in" filter="fade">
                                      <p:cBhvr>
                                        <p:cTn id="52" dur="500"/>
                                        <p:tgtEl>
                                          <p:spTgt spid="10467"/>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10466"/>
                                        </p:tgtEl>
                                        <p:attrNameLst>
                                          <p:attrName>style.visibility</p:attrName>
                                        </p:attrNameLst>
                                      </p:cBhvr>
                                      <p:to>
                                        <p:strVal val="visible"/>
                                      </p:to>
                                    </p:set>
                                    <p:animEffect transition="in" filter="fade">
                                      <p:cBhvr>
                                        <p:cTn id="56" dur="500"/>
                                        <p:tgtEl>
                                          <p:spTgt spid="10466"/>
                                        </p:tgtEl>
                                      </p:cBhvr>
                                    </p:animEffect>
                                  </p:childTnLst>
                                </p:cTn>
                              </p:par>
                            </p:childTnLst>
                          </p:cTn>
                        </p:par>
                        <p:par>
                          <p:cTn id="57" fill="hold">
                            <p:stCondLst>
                              <p:cond delay="2000"/>
                            </p:stCondLst>
                            <p:childTnLst>
                              <p:par>
                                <p:cTn id="58" presetID="10" presetClass="entr" presetSubtype="0" fill="hold" nodeType="afterEffect">
                                  <p:stCondLst>
                                    <p:cond delay="0"/>
                                  </p:stCondLst>
                                  <p:childTnLst>
                                    <p:set>
                                      <p:cBhvr>
                                        <p:cTn id="59" dur="1" fill="hold">
                                          <p:stCondLst>
                                            <p:cond delay="0"/>
                                          </p:stCondLst>
                                        </p:cTn>
                                        <p:tgtEl>
                                          <p:spTgt spid="10470"/>
                                        </p:tgtEl>
                                        <p:attrNameLst>
                                          <p:attrName>style.visibility</p:attrName>
                                        </p:attrNameLst>
                                      </p:cBhvr>
                                      <p:to>
                                        <p:strVal val="visible"/>
                                      </p:to>
                                    </p:set>
                                    <p:animEffect transition="in" filter="fade">
                                      <p:cBhvr>
                                        <p:cTn id="60" dur="500"/>
                                        <p:tgtEl>
                                          <p:spTgt spid="10470"/>
                                        </p:tgtEl>
                                      </p:cBhvr>
                                    </p:animEffect>
                                  </p:childTnLst>
                                </p:cTn>
                              </p:par>
                            </p:childTnLst>
                          </p:cTn>
                        </p:par>
                        <p:par>
                          <p:cTn id="61" fill="hold">
                            <p:stCondLst>
                              <p:cond delay="2500"/>
                            </p:stCondLst>
                            <p:childTnLst>
                              <p:par>
                                <p:cTn id="62" presetID="10" presetClass="entr" presetSubtype="0" fill="hold" nodeType="afterEffect">
                                  <p:stCondLst>
                                    <p:cond delay="0"/>
                                  </p:stCondLst>
                                  <p:childTnLst>
                                    <p:set>
                                      <p:cBhvr>
                                        <p:cTn id="63" dur="1" fill="hold">
                                          <p:stCondLst>
                                            <p:cond delay="0"/>
                                          </p:stCondLst>
                                        </p:cTn>
                                        <p:tgtEl>
                                          <p:spTgt spid="10469"/>
                                        </p:tgtEl>
                                        <p:attrNameLst>
                                          <p:attrName>style.visibility</p:attrName>
                                        </p:attrNameLst>
                                      </p:cBhvr>
                                      <p:to>
                                        <p:strVal val="visible"/>
                                      </p:to>
                                    </p:set>
                                    <p:animEffect transition="in" filter="fade">
                                      <p:cBhvr>
                                        <p:cTn id="64" dur="500"/>
                                        <p:tgtEl>
                                          <p:spTgt spid="10469"/>
                                        </p:tgtEl>
                                      </p:cBhvr>
                                    </p:animEffect>
                                  </p:childTnLst>
                                </p:cTn>
                              </p:par>
                            </p:childTnLst>
                          </p:cTn>
                        </p:par>
                        <p:par>
                          <p:cTn id="65" fill="hold">
                            <p:stCondLst>
                              <p:cond delay="3000"/>
                            </p:stCondLst>
                            <p:childTnLst>
                              <p:par>
                                <p:cTn id="66" presetID="23" presetClass="entr" presetSubtype="16" fill="hold" nodeType="afterEffect">
                                  <p:stCondLst>
                                    <p:cond delay="0"/>
                                  </p:stCondLst>
                                  <p:childTnLst>
                                    <p:set>
                                      <p:cBhvr>
                                        <p:cTn id="67" dur="1" fill="hold">
                                          <p:stCondLst>
                                            <p:cond delay="0"/>
                                          </p:stCondLst>
                                        </p:cTn>
                                        <p:tgtEl>
                                          <p:spTgt spid="10471"/>
                                        </p:tgtEl>
                                        <p:attrNameLst>
                                          <p:attrName>style.visibility</p:attrName>
                                        </p:attrNameLst>
                                      </p:cBhvr>
                                      <p:to>
                                        <p:strVal val="visible"/>
                                      </p:to>
                                    </p:set>
                                    <p:anim calcmode="lin" valueType="num">
                                      <p:cBhvr additive="base">
                                        <p:cTn id="68" dur="500"/>
                                        <p:tgtEl>
                                          <p:spTgt spid="10471"/>
                                        </p:tgtEl>
                                        <p:attrNameLst>
                                          <p:attrName>ppt_w</p:attrName>
                                        </p:attrNameLst>
                                      </p:cBhvr>
                                      <p:tavLst>
                                        <p:tav tm="0">
                                          <p:val>
                                            <p:strVal val="0"/>
                                          </p:val>
                                        </p:tav>
                                        <p:tav tm="100000">
                                          <p:val>
                                            <p:strVal val="#ppt_w"/>
                                          </p:val>
                                        </p:tav>
                                      </p:tavLst>
                                    </p:anim>
                                    <p:anim calcmode="lin" valueType="num">
                                      <p:cBhvr additive="base">
                                        <p:cTn id="69" dur="500"/>
                                        <p:tgtEl>
                                          <p:spTgt spid="10471"/>
                                        </p:tgtEl>
                                        <p:attrNameLst>
                                          <p:attrName>ppt_h</p:attrName>
                                        </p:attrNameLst>
                                      </p:cBhvr>
                                      <p:tavLst>
                                        <p:tav tm="0">
                                          <p:val>
                                            <p:strVal val="0"/>
                                          </p:val>
                                        </p:tav>
                                        <p:tav tm="100000">
                                          <p:val>
                                            <p:strVal val="#ppt_h"/>
                                          </p:val>
                                        </p:tav>
                                      </p:tavLst>
                                    </p:anim>
                                  </p:childTnLst>
                                </p:cTn>
                              </p:par>
                            </p:childTnLst>
                          </p:cTn>
                        </p:par>
                        <p:par>
                          <p:cTn id="70" fill="hold">
                            <p:stCondLst>
                              <p:cond delay="3500"/>
                            </p:stCondLst>
                            <p:childTnLst>
                              <p:par>
                                <p:cTn id="71" presetID="10" presetClass="entr" presetSubtype="0" fill="hold" nodeType="afterEffect">
                                  <p:stCondLst>
                                    <p:cond delay="0"/>
                                  </p:stCondLst>
                                  <p:childTnLst>
                                    <p:set>
                                      <p:cBhvr>
                                        <p:cTn id="72" dur="1" fill="hold">
                                          <p:stCondLst>
                                            <p:cond delay="0"/>
                                          </p:stCondLst>
                                        </p:cTn>
                                        <p:tgtEl>
                                          <p:spTgt spid="10472"/>
                                        </p:tgtEl>
                                        <p:attrNameLst>
                                          <p:attrName>style.visibility</p:attrName>
                                        </p:attrNameLst>
                                      </p:cBhvr>
                                      <p:to>
                                        <p:strVal val="visible"/>
                                      </p:to>
                                    </p:set>
                                    <p:animEffect transition="in" filter="fade">
                                      <p:cBhvr>
                                        <p:cTn id="73" dur="500"/>
                                        <p:tgtEl>
                                          <p:spTgt spid="10472"/>
                                        </p:tgtEl>
                                      </p:cBhvr>
                                    </p:animEffect>
                                  </p:childTnLst>
                                </p:cTn>
                              </p:par>
                              <p:par>
                                <p:cTn id="74" presetID="10" presetClass="entr" presetSubtype="0" fill="hold" nodeType="withEffect">
                                  <p:stCondLst>
                                    <p:cond delay="0"/>
                                  </p:stCondLst>
                                  <p:childTnLst>
                                    <p:set>
                                      <p:cBhvr>
                                        <p:cTn id="75" dur="1" fill="hold">
                                          <p:stCondLst>
                                            <p:cond delay="0"/>
                                          </p:stCondLst>
                                        </p:cTn>
                                        <p:tgtEl>
                                          <p:spTgt spid="10473"/>
                                        </p:tgtEl>
                                        <p:attrNameLst>
                                          <p:attrName>style.visibility</p:attrName>
                                        </p:attrNameLst>
                                      </p:cBhvr>
                                      <p:to>
                                        <p:strVal val="visible"/>
                                      </p:to>
                                    </p:set>
                                    <p:animEffect transition="in" filter="fade">
                                      <p:cBhvr>
                                        <p:cTn id="76" dur="500"/>
                                        <p:tgtEl>
                                          <p:spTgt spid="10473"/>
                                        </p:tgtEl>
                                      </p:cBhvr>
                                    </p:animEffect>
                                  </p:childTnLst>
                                </p:cTn>
                              </p:par>
                            </p:childTnLst>
                          </p:cTn>
                        </p:par>
                        <p:par>
                          <p:cTn id="77" fill="hold">
                            <p:stCondLst>
                              <p:cond delay="4000"/>
                            </p:stCondLst>
                            <p:childTnLst>
                              <p:par>
                                <p:cTn id="78" presetID="10" presetClass="entr" presetSubtype="0" fill="hold" nodeType="afterEffect">
                                  <p:stCondLst>
                                    <p:cond delay="0"/>
                                  </p:stCondLst>
                                  <p:childTnLst>
                                    <p:set>
                                      <p:cBhvr>
                                        <p:cTn id="79" dur="1" fill="hold">
                                          <p:stCondLst>
                                            <p:cond delay="0"/>
                                          </p:stCondLst>
                                        </p:cTn>
                                        <p:tgtEl>
                                          <p:spTgt spid="10474"/>
                                        </p:tgtEl>
                                        <p:attrNameLst>
                                          <p:attrName>style.visibility</p:attrName>
                                        </p:attrNameLst>
                                      </p:cBhvr>
                                      <p:to>
                                        <p:strVal val="visible"/>
                                      </p:to>
                                    </p:set>
                                    <p:animEffect transition="in" filter="fade">
                                      <p:cBhvr>
                                        <p:cTn id="80" dur="500"/>
                                        <p:tgtEl>
                                          <p:spTgt spid="10474"/>
                                        </p:tgtEl>
                                      </p:cBhvr>
                                    </p:animEffect>
                                  </p:childTnLst>
                                </p:cTn>
                              </p:par>
                              <p:par>
                                <p:cTn id="81" presetID="10" presetClass="entr" presetSubtype="0" fill="hold" nodeType="withEffect">
                                  <p:stCondLst>
                                    <p:cond delay="0"/>
                                  </p:stCondLst>
                                  <p:childTnLst>
                                    <p:set>
                                      <p:cBhvr>
                                        <p:cTn id="82" dur="1" fill="hold">
                                          <p:stCondLst>
                                            <p:cond delay="0"/>
                                          </p:stCondLst>
                                        </p:cTn>
                                        <p:tgtEl>
                                          <p:spTgt spid="10475"/>
                                        </p:tgtEl>
                                        <p:attrNameLst>
                                          <p:attrName>style.visibility</p:attrName>
                                        </p:attrNameLst>
                                      </p:cBhvr>
                                      <p:to>
                                        <p:strVal val="visible"/>
                                      </p:to>
                                    </p:set>
                                    <p:animEffect transition="in" filter="fade">
                                      <p:cBhvr>
                                        <p:cTn id="83" dur="500"/>
                                        <p:tgtEl>
                                          <p:spTgt spid="10475"/>
                                        </p:tgtEl>
                                      </p:cBhvr>
                                    </p:animEffect>
                                  </p:childTnLst>
                                </p:cTn>
                              </p:par>
                            </p:childTnLst>
                          </p:cTn>
                        </p:par>
                        <p:par>
                          <p:cTn id="84" fill="hold">
                            <p:stCondLst>
                              <p:cond delay="4500"/>
                            </p:stCondLst>
                            <p:childTnLst>
                              <p:par>
                                <p:cTn id="85" presetID="10" presetClass="entr" presetSubtype="0" fill="hold" nodeType="afterEffect">
                                  <p:stCondLst>
                                    <p:cond delay="0"/>
                                  </p:stCondLst>
                                  <p:childTnLst>
                                    <p:set>
                                      <p:cBhvr>
                                        <p:cTn id="86" dur="1" fill="hold">
                                          <p:stCondLst>
                                            <p:cond delay="0"/>
                                          </p:stCondLst>
                                        </p:cTn>
                                        <p:tgtEl>
                                          <p:spTgt spid="10476"/>
                                        </p:tgtEl>
                                        <p:attrNameLst>
                                          <p:attrName>style.visibility</p:attrName>
                                        </p:attrNameLst>
                                      </p:cBhvr>
                                      <p:to>
                                        <p:strVal val="visible"/>
                                      </p:to>
                                    </p:set>
                                    <p:animEffect transition="in" filter="fade">
                                      <p:cBhvr>
                                        <p:cTn id="87" dur="500"/>
                                        <p:tgtEl>
                                          <p:spTgt spid="10476"/>
                                        </p:tgtEl>
                                      </p:cBhvr>
                                    </p:animEffect>
                                  </p:childTnLst>
                                </p:cTn>
                              </p:par>
                              <p:par>
                                <p:cTn id="88" presetID="10" presetClass="entr" presetSubtype="0" fill="hold" nodeType="withEffect">
                                  <p:stCondLst>
                                    <p:cond delay="0"/>
                                  </p:stCondLst>
                                  <p:childTnLst>
                                    <p:set>
                                      <p:cBhvr>
                                        <p:cTn id="89" dur="1" fill="hold">
                                          <p:stCondLst>
                                            <p:cond delay="0"/>
                                          </p:stCondLst>
                                        </p:cTn>
                                        <p:tgtEl>
                                          <p:spTgt spid="10477"/>
                                        </p:tgtEl>
                                        <p:attrNameLst>
                                          <p:attrName>style.visibility</p:attrName>
                                        </p:attrNameLst>
                                      </p:cBhvr>
                                      <p:to>
                                        <p:strVal val="visible"/>
                                      </p:to>
                                    </p:set>
                                    <p:animEffect transition="in" filter="fade">
                                      <p:cBhvr>
                                        <p:cTn id="90" dur="500"/>
                                        <p:tgtEl>
                                          <p:spTgt spid="10477"/>
                                        </p:tgtEl>
                                      </p:cBhvr>
                                    </p:animEffect>
                                  </p:childTnLst>
                                </p:cTn>
                              </p:par>
                            </p:childTnLst>
                          </p:cTn>
                        </p:par>
                        <p:par>
                          <p:cTn id="91" fill="hold">
                            <p:stCondLst>
                              <p:cond delay="5000"/>
                            </p:stCondLst>
                            <p:childTnLst>
                              <p:par>
                                <p:cTn id="92" presetID="10" presetClass="entr" presetSubtype="0" fill="hold" nodeType="afterEffect">
                                  <p:stCondLst>
                                    <p:cond delay="0"/>
                                  </p:stCondLst>
                                  <p:childTnLst>
                                    <p:set>
                                      <p:cBhvr>
                                        <p:cTn id="93" dur="1" fill="hold">
                                          <p:stCondLst>
                                            <p:cond delay="0"/>
                                          </p:stCondLst>
                                        </p:cTn>
                                        <p:tgtEl>
                                          <p:spTgt spid="10478"/>
                                        </p:tgtEl>
                                        <p:attrNameLst>
                                          <p:attrName>style.visibility</p:attrName>
                                        </p:attrNameLst>
                                      </p:cBhvr>
                                      <p:to>
                                        <p:strVal val="visible"/>
                                      </p:to>
                                    </p:set>
                                    <p:animEffect transition="in" filter="fade">
                                      <p:cBhvr>
                                        <p:cTn id="94" dur="500"/>
                                        <p:tgtEl>
                                          <p:spTgt spid="10478"/>
                                        </p:tgtEl>
                                      </p:cBhvr>
                                    </p:animEffect>
                                  </p:childTnLst>
                                </p:cTn>
                              </p:par>
                              <p:par>
                                <p:cTn id="95" presetID="10" presetClass="entr" presetSubtype="0" fill="hold" nodeType="withEffect">
                                  <p:stCondLst>
                                    <p:cond delay="0"/>
                                  </p:stCondLst>
                                  <p:childTnLst>
                                    <p:set>
                                      <p:cBhvr>
                                        <p:cTn id="96" dur="1" fill="hold">
                                          <p:stCondLst>
                                            <p:cond delay="0"/>
                                          </p:stCondLst>
                                        </p:cTn>
                                        <p:tgtEl>
                                          <p:spTgt spid="10479"/>
                                        </p:tgtEl>
                                        <p:attrNameLst>
                                          <p:attrName>style.visibility</p:attrName>
                                        </p:attrNameLst>
                                      </p:cBhvr>
                                      <p:to>
                                        <p:strVal val="visible"/>
                                      </p:to>
                                    </p:set>
                                    <p:animEffect transition="in" filter="fade">
                                      <p:cBhvr>
                                        <p:cTn id="97" dur="500"/>
                                        <p:tgtEl>
                                          <p:spTgt spid="10479"/>
                                        </p:tgtEl>
                                      </p:cBhvr>
                                    </p:animEffect>
                                  </p:childTnLst>
                                </p:cTn>
                              </p:par>
                            </p:childTnLst>
                          </p:cTn>
                        </p:par>
                        <p:par>
                          <p:cTn id="98" fill="hold">
                            <p:stCondLst>
                              <p:cond delay="5500"/>
                            </p:stCondLst>
                            <p:childTnLst>
                              <p:par>
                                <p:cTn id="99" presetID="10" presetClass="entr" presetSubtype="0" fill="hold" nodeType="afterEffect">
                                  <p:stCondLst>
                                    <p:cond delay="0"/>
                                  </p:stCondLst>
                                  <p:childTnLst>
                                    <p:set>
                                      <p:cBhvr>
                                        <p:cTn id="100" dur="1" fill="hold">
                                          <p:stCondLst>
                                            <p:cond delay="0"/>
                                          </p:stCondLst>
                                        </p:cTn>
                                        <p:tgtEl>
                                          <p:spTgt spid="10480"/>
                                        </p:tgtEl>
                                        <p:attrNameLst>
                                          <p:attrName>style.visibility</p:attrName>
                                        </p:attrNameLst>
                                      </p:cBhvr>
                                      <p:to>
                                        <p:strVal val="visible"/>
                                      </p:to>
                                    </p:set>
                                    <p:animEffect transition="in" filter="fade">
                                      <p:cBhvr>
                                        <p:cTn id="101" dur="500"/>
                                        <p:tgtEl>
                                          <p:spTgt spid="10480"/>
                                        </p:tgtEl>
                                      </p:cBhvr>
                                    </p:animEffect>
                                  </p:childTnLst>
                                </p:cTn>
                              </p:par>
                              <p:par>
                                <p:cTn id="102" presetID="10" presetClass="entr" presetSubtype="0" fill="hold" nodeType="withEffect">
                                  <p:stCondLst>
                                    <p:cond delay="0"/>
                                  </p:stCondLst>
                                  <p:childTnLst>
                                    <p:set>
                                      <p:cBhvr>
                                        <p:cTn id="103" dur="1" fill="hold">
                                          <p:stCondLst>
                                            <p:cond delay="0"/>
                                          </p:stCondLst>
                                        </p:cTn>
                                        <p:tgtEl>
                                          <p:spTgt spid="10481"/>
                                        </p:tgtEl>
                                        <p:attrNameLst>
                                          <p:attrName>style.visibility</p:attrName>
                                        </p:attrNameLst>
                                      </p:cBhvr>
                                      <p:to>
                                        <p:strVal val="visible"/>
                                      </p:to>
                                    </p:set>
                                    <p:animEffect transition="in" filter="fade">
                                      <p:cBhvr>
                                        <p:cTn id="104" dur="500"/>
                                        <p:tgtEl>
                                          <p:spTgt spid="1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580"/>
        <p:cNvGrpSpPr/>
        <p:nvPr/>
      </p:nvGrpSpPr>
      <p:grpSpPr>
        <a:xfrm>
          <a:off x="0" y="0"/>
          <a:ext cx="0" cy="0"/>
          <a:chOff x="0" y="0"/>
          <a:chExt cx="0" cy="0"/>
        </a:xfrm>
      </p:grpSpPr>
      <p:sp>
        <p:nvSpPr>
          <p:cNvPr id="10581" name="Google Shape;10581;p224"/>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Diverging Radial</a:t>
            </a:r>
            <a:endParaRPr/>
          </a:p>
        </p:txBody>
      </p:sp>
      <p:sp>
        <p:nvSpPr>
          <p:cNvPr id="10582" name="Google Shape;10582;p224"/>
          <p:cNvSpPr/>
          <p:nvPr/>
        </p:nvSpPr>
        <p:spPr>
          <a:xfrm>
            <a:off x="4457597" y="2744278"/>
            <a:ext cx="3276805" cy="3276805"/>
          </a:xfrm>
          <a:prstGeom prst="ellipse">
            <a:avLst/>
          </a:prstGeom>
          <a:noFill/>
          <a:ln w="25400" cap="flat" cmpd="sng">
            <a:solidFill>
              <a:srgbClr val="B2B2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0583" name="Google Shape;10583;p224"/>
          <p:cNvSpPr/>
          <p:nvPr/>
        </p:nvSpPr>
        <p:spPr>
          <a:xfrm>
            <a:off x="5025948" y="3591540"/>
            <a:ext cx="672461" cy="1093802"/>
          </a:xfrm>
          <a:custGeom>
            <a:avLst/>
            <a:gdLst/>
            <a:ahLst/>
            <a:cxnLst/>
            <a:rect l="l" t="t" r="r" b="b"/>
            <a:pathLst>
              <a:path w="168" h="273" extrusionOk="0">
                <a:moveTo>
                  <a:pt x="168" y="59"/>
                </a:moveTo>
                <a:cubicBezTo>
                  <a:pt x="124" y="0"/>
                  <a:pt x="124" y="0"/>
                  <a:pt x="124" y="0"/>
                </a:cubicBezTo>
                <a:cubicBezTo>
                  <a:pt x="87" y="27"/>
                  <a:pt x="58" y="64"/>
                  <a:pt x="41" y="106"/>
                </a:cubicBezTo>
                <a:cubicBezTo>
                  <a:pt x="0" y="112"/>
                  <a:pt x="0" y="112"/>
                  <a:pt x="0" y="112"/>
                </a:cubicBezTo>
                <a:cubicBezTo>
                  <a:pt x="30" y="141"/>
                  <a:pt x="30" y="141"/>
                  <a:pt x="30" y="141"/>
                </a:cubicBezTo>
                <a:cubicBezTo>
                  <a:pt x="26" y="159"/>
                  <a:pt x="23" y="178"/>
                  <a:pt x="23" y="198"/>
                </a:cubicBezTo>
                <a:cubicBezTo>
                  <a:pt x="23" y="224"/>
                  <a:pt x="27" y="249"/>
                  <a:pt x="35" y="273"/>
                </a:cubicBezTo>
                <a:cubicBezTo>
                  <a:pt x="108" y="246"/>
                  <a:pt x="108" y="246"/>
                  <a:pt x="108" y="246"/>
                </a:cubicBezTo>
                <a:cubicBezTo>
                  <a:pt x="102" y="230"/>
                  <a:pt x="99" y="212"/>
                  <a:pt x="99" y="194"/>
                </a:cubicBezTo>
                <a:cubicBezTo>
                  <a:pt x="99" y="138"/>
                  <a:pt x="127" y="89"/>
                  <a:pt x="168" y="5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584" name="Google Shape;10584;p224"/>
          <p:cNvSpPr/>
          <p:nvPr/>
        </p:nvSpPr>
        <p:spPr>
          <a:xfrm>
            <a:off x="5165834" y="4575793"/>
            <a:ext cx="928637" cy="782009"/>
          </a:xfrm>
          <a:custGeom>
            <a:avLst/>
            <a:gdLst/>
            <a:ahLst/>
            <a:cxnLst/>
            <a:rect l="l" t="t" r="r" b="b"/>
            <a:pathLst>
              <a:path w="232" h="195" extrusionOk="0">
                <a:moveTo>
                  <a:pt x="232" y="116"/>
                </a:moveTo>
                <a:cubicBezTo>
                  <a:pt x="232" y="116"/>
                  <a:pt x="232" y="116"/>
                  <a:pt x="232" y="116"/>
                </a:cubicBezTo>
                <a:cubicBezTo>
                  <a:pt x="158" y="116"/>
                  <a:pt x="95" y="67"/>
                  <a:pt x="73" y="0"/>
                </a:cubicBezTo>
                <a:cubicBezTo>
                  <a:pt x="0" y="27"/>
                  <a:pt x="0" y="27"/>
                  <a:pt x="0" y="27"/>
                </a:cubicBezTo>
                <a:cubicBezTo>
                  <a:pt x="14" y="71"/>
                  <a:pt x="40" y="109"/>
                  <a:pt x="74" y="137"/>
                </a:cubicBezTo>
                <a:cubicBezTo>
                  <a:pt x="67" y="180"/>
                  <a:pt x="67" y="180"/>
                  <a:pt x="67" y="180"/>
                </a:cubicBezTo>
                <a:cubicBezTo>
                  <a:pt x="105" y="160"/>
                  <a:pt x="105" y="160"/>
                  <a:pt x="105" y="160"/>
                </a:cubicBezTo>
                <a:cubicBezTo>
                  <a:pt x="142" y="182"/>
                  <a:pt x="186" y="195"/>
                  <a:pt x="232" y="195"/>
                </a:cubicBezTo>
                <a:lnTo>
                  <a:pt x="232" y="11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585" name="Google Shape;10585;p224"/>
          <p:cNvSpPr/>
          <p:nvPr/>
        </p:nvSpPr>
        <p:spPr>
          <a:xfrm>
            <a:off x="6094470" y="4575793"/>
            <a:ext cx="928637" cy="782009"/>
          </a:xfrm>
          <a:custGeom>
            <a:avLst/>
            <a:gdLst/>
            <a:ahLst/>
            <a:cxnLst/>
            <a:rect l="l" t="t" r="r" b="b"/>
            <a:pathLst>
              <a:path w="232" h="195" extrusionOk="0">
                <a:moveTo>
                  <a:pt x="232" y="27"/>
                </a:moveTo>
                <a:cubicBezTo>
                  <a:pt x="159" y="0"/>
                  <a:pt x="159" y="0"/>
                  <a:pt x="159" y="0"/>
                </a:cubicBezTo>
                <a:cubicBezTo>
                  <a:pt x="137" y="67"/>
                  <a:pt x="74" y="116"/>
                  <a:pt x="0" y="116"/>
                </a:cubicBezTo>
                <a:cubicBezTo>
                  <a:pt x="0" y="195"/>
                  <a:pt x="0" y="195"/>
                  <a:pt x="0" y="195"/>
                </a:cubicBezTo>
                <a:cubicBezTo>
                  <a:pt x="46" y="195"/>
                  <a:pt x="90" y="182"/>
                  <a:pt x="127" y="160"/>
                </a:cubicBezTo>
                <a:cubicBezTo>
                  <a:pt x="165" y="180"/>
                  <a:pt x="165" y="180"/>
                  <a:pt x="165" y="180"/>
                </a:cubicBezTo>
                <a:cubicBezTo>
                  <a:pt x="158" y="137"/>
                  <a:pt x="158" y="137"/>
                  <a:pt x="158" y="137"/>
                </a:cubicBezTo>
                <a:cubicBezTo>
                  <a:pt x="192" y="109"/>
                  <a:pt x="218" y="71"/>
                  <a:pt x="232" y="27"/>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586" name="Google Shape;10586;p224"/>
          <p:cNvSpPr/>
          <p:nvPr/>
        </p:nvSpPr>
        <p:spPr>
          <a:xfrm>
            <a:off x="6490532" y="3591540"/>
            <a:ext cx="672461" cy="1093802"/>
          </a:xfrm>
          <a:custGeom>
            <a:avLst/>
            <a:gdLst/>
            <a:ahLst/>
            <a:cxnLst/>
            <a:rect l="l" t="t" r="r" b="b"/>
            <a:pathLst>
              <a:path w="168" h="273" extrusionOk="0">
                <a:moveTo>
                  <a:pt x="168" y="112"/>
                </a:moveTo>
                <a:cubicBezTo>
                  <a:pt x="127" y="106"/>
                  <a:pt x="127" y="106"/>
                  <a:pt x="127" y="106"/>
                </a:cubicBezTo>
                <a:cubicBezTo>
                  <a:pt x="110" y="64"/>
                  <a:pt x="81" y="27"/>
                  <a:pt x="44" y="0"/>
                </a:cubicBezTo>
                <a:cubicBezTo>
                  <a:pt x="0" y="59"/>
                  <a:pt x="0" y="59"/>
                  <a:pt x="0" y="59"/>
                </a:cubicBezTo>
                <a:cubicBezTo>
                  <a:pt x="41" y="89"/>
                  <a:pt x="69" y="138"/>
                  <a:pt x="69" y="194"/>
                </a:cubicBezTo>
                <a:cubicBezTo>
                  <a:pt x="69" y="212"/>
                  <a:pt x="66" y="230"/>
                  <a:pt x="60" y="246"/>
                </a:cubicBezTo>
                <a:cubicBezTo>
                  <a:pt x="133" y="273"/>
                  <a:pt x="133" y="273"/>
                  <a:pt x="133" y="273"/>
                </a:cubicBezTo>
                <a:cubicBezTo>
                  <a:pt x="141" y="249"/>
                  <a:pt x="145" y="224"/>
                  <a:pt x="145" y="198"/>
                </a:cubicBezTo>
                <a:cubicBezTo>
                  <a:pt x="145" y="178"/>
                  <a:pt x="142" y="159"/>
                  <a:pt x="138" y="141"/>
                </a:cubicBezTo>
                <a:lnTo>
                  <a:pt x="168" y="112"/>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587" name="Google Shape;10587;p224"/>
          <p:cNvSpPr/>
          <p:nvPr/>
        </p:nvSpPr>
        <p:spPr>
          <a:xfrm>
            <a:off x="5521446" y="3266264"/>
            <a:ext cx="1146049" cy="561227"/>
          </a:xfrm>
          <a:custGeom>
            <a:avLst/>
            <a:gdLst/>
            <a:ahLst/>
            <a:cxnLst/>
            <a:rect l="l" t="t" r="r" b="b"/>
            <a:pathLst>
              <a:path w="286" h="140" extrusionOk="0">
                <a:moveTo>
                  <a:pt x="161" y="35"/>
                </a:moveTo>
                <a:cubicBezTo>
                  <a:pt x="143" y="0"/>
                  <a:pt x="143" y="0"/>
                  <a:pt x="143" y="0"/>
                </a:cubicBezTo>
                <a:cubicBezTo>
                  <a:pt x="125" y="35"/>
                  <a:pt x="125" y="35"/>
                  <a:pt x="125" y="35"/>
                </a:cubicBezTo>
                <a:cubicBezTo>
                  <a:pt x="78" y="39"/>
                  <a:pt x="35" y="55"/>
                  <a:pt x="0" y="81"/>
                </a:cubicBezTo>
                <a:cubicBezTo>
                  <a:pt x="44" y="140"/>
                  <a:pt x="44" y="140"/>
                  <a:pt x="44" y="140"/>
                </a:cubicBezTo>
                <a:cubicBezTo>
                  <a:pt x="72" y="119"/>
                  <a:pt x="106" y="107"/>
                  <a:pt x="143" y="107"/>
                </a:cubicBezTo>
                <a:cubicBezTo>
                  <a:pt x="180" y="107"/>
                  <a:pt x="214" y="119"/>
                  <a:pt x="242" y="140"/>
                </a:cubicBezTo>
                <a:cubicBezTo>
                  <a:pt x="286" y="81"/>
                  <a:pt x="286" y="81"/>
                  <a:pt x="286" y="81"/>
                </a:cubicBezTo>
                <a:cubicBezTo>
                  <a:pt x="251" y="55"/>
                  <a:pt x="208" y="39"/>
                  <a:pt x="161" y="3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588" name="Google Shape;10588;p224"/>
          <p:cNvSpPr/>
          <p:nvPr/>
        </p:nvSpPr>
        <p:spPr>
          <a:xfrm>
            <a:off x="5610587" y="3878912"/>
            <a:ext cx="967767" cy="96776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0589" name="Google Shape;10589;p224"/>
          <p:cNvSpPr/>
          <p:nvPr/>
        </p:nvSpPr>
        <p:spPr>
          <a:xfrm>
            <a:off x="5733280" y="2393950"/>
            <a:ext cx="722379" cy="72237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Lato Light"/>
              <a:ea typeface="Lato Light"/>
              <a:cs typeface="Lato Light"/>
              <a:sym typeface="Lato Light"/>
            </a:endParaRPr>
          </a:p>
        </p:txBody>
      </p:sp>
      <p:sp>
        <p:nvSpPr>
          <p:cNvPr id="10590" name="Google Shape;10590;p224"/>
          <p:cNvSpPr/>
          <p:nvPr/>
        </p:nvSpPr>
        <p:spPr>
          <a:xfrm>
            <a:off x="7326542" y="3522715"/>
            <a:ext cx="722379" cy="722379"/>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Lato Light"/>
              <a:ea typeface="Lato Light"/>
              <a:cs typeface="Lato Light"/>
              <a:sym typeface="Lato Light"/>
            </a:endParaRPr>
          </a:p>
        </p:txBody>
      </p:sp>
      <p:sp>
        <p:nvSpPr>
          <p:cNvPr id="10591" name="Google Shape;10591;p224"/>
          <p:cNvSpPr/>
          <p:nvPr/>
        </p:nvSpPr>
        <p:spPr>
          <a:xfrm>
            <a:off x="6731861" y="5361296"/>
            <a:ext cx="722379" cy="72237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Lato Light"/>
              <a:ea typeface="Lato Light"/>
              <a:cs typeface="Lato Light"/>
              <a:sym typeface="Lato Light"/>
            </a:endParaRPr>
          </a:p>
        </p:txBody>
      </p:sp>
      <p:sp>
        <p:nvSpPr>
          <p:cNvPr id="10592" name="Google Shape;10592;p224"/>
          <p:cNvSpPr/>
          <p:nvPr/>
        </p:nvSpPr>
        <p:spPr>
          <a:xfrm>
            <a:off x="4776095" y="5361296"/>
            <a:ext cx="722379" cy="72237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Lato Light"/>
              <a:ea typeface="Lato Light"/>
              <a:cs typeface="Lato Light"/>
              <a:sym typeface="Lato Light"/>
            </a:endParaRPr>
          </a:p>
        </p:txBody>
      </p:sp>
      <p:sp>
        <p:nvSpPr>
          <p:cNvPr id="10593" name="Google Shape;10593;p224"/>
          <p:cNvSpPr/>
          <p:nvPr/>
        </p:nvSpPr>
        <p:spPr>
          <a:xfrm>
            <a:off x="4143079" y="3522715"/>
            <a:ext cx="722379" cy="72237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Lato Light"/>
              <a:ea typeface="Lato Light"/>
              <a:cs typeface="Lato Light"/>
              <a:sym typeface="Lato Light"/>
            </a:endParaRPr>
          </a:p>
        </p:txBody>
      </p:sp>
      <p:sp>
        <p:nvSpPr>
          <p:cNvPr id="10594" name="Google Shape;10594;p224"/>
          <p:cNvSpPr txBox="1"/>
          <p:nvPr/>
        </p:nvSpPr>
        <p:spPr>
          <a:xfrm>
            <a:off x="2916670" y="3431059"/>
            <a:ext cx="11448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10595" name="Google Shape;10595;p224"/>
          <p:cNvSpPr txBox="1"/>
          <p:nvPr/>
        </p:nvSpPr>
        <p:spPr>
          <a:xfrm>
            <a:off x="1500267" y="3696047"/>
            <a:ext cx="25612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 feel free to edit it this is your presentation</a:t>
            </a:r>
            <a:endParaRPr sz="1200">
              <a:solidFill>
                <a:schemeClr val="dk1"/>
              </a:solidFill>
              <a:latin typeface="Lato Light"/>
              <a:ea typeface="Lato Light"/>
              <a:cs typeface="Lato Light"/>
              <a:sym typeface="Lato Light"/>
            </a:endParaRPr>
          </a:p>
        </p:txBody>
      </p:sp>
      <p:sp>
        <p:nvSpPr>
          <p:cNvPr id="10596" name="Google Shape;10596;p224"/>
          <p:cNvSpPr txBox="1"/>
          <p:nvPr/>
        </p:nvSpPr>
        <p:spPr>
          <a:xfrm>
            <a:off x="3433199" y="5374752"/>
            <a:ext cx="11448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10597" name="Google Shape;10597;p224"/>
          <p:cNvSpPr txBox="1"/>
          <p:nvPr/>
        </p:nvSpPr>
        <p:spPr>
          <a:xfrm>
            <a:off x="2016796" y="5639740"/>
            <a:ext cx="25612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 feel free to edit it this is your presentation</a:t>
            </a:r>
            <a:endParaRPr sz="1200">
              <a:solidFill>
                <a:schemeClr val="dk1"/>
              </a:solidFill>
              <a:latin typeface="Lato Light"/>
              <a:ea typeface="Lato Light"/>
              <a:cs typeface="Lato Light"/>
              <a:sym typeface="Lato Light"/>
            </a:endParaRPr>
          </a:p>
        </p:txBody>
      </p:sp>
      <p:sp>
        <p:nvSpPr>
          <p:cNvPr id="10598" name="Google Shape;10598;p224"/>
          <p:cNvSpPr txBox="1"/>
          <p:nvPr/>
        </p:nvSpPr>
        <p:spPr>
          <a:xfrm>
            <a:off x="8105496" y="3431059"/>
            <a:ext cx="11448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10599" name="Google Shape;10599;p224"/>
          <p:cNvSpPr txBox="1"/>
          <p:nvPr/>
        </p:nvSpPr>
        <p:spPr>
          <a:xfrm>
            <a:off x="8105496" y="3696047"/>
            <a:ext cx="25612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 feel free to edit it this is your presentation</a:t>
            </a:r>
            <a:endParaRPr sz="1200">
              <a:solidFill>
                <a:schemeClr val="dk1"/>
              </a:solidFill>
              <a:latin typeface="Lato Light"/>
              <a:ea typeface="Lato Light"/>
              <a:cs typeface="Lato Light"/>
              <a:sym typeface="Lato Light"/>
            </a:endParaRPr>
          </a:p>
        </p:txBody>
      </p:sp>
      <p:sp>
        <p:nvSpPr>
          <p:cNvPr id="10600" name="Google Shape;10600;p224"/>
          <p:cNvSpPr txBox="1"/>
          <p:nvPr/>
        </p:nvSpPr>
        <p:spPr>
          <a:xfrm>
            <a:off x="7662988" y="5374752"/>
            <a:ext cx="11448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10601" name="Google Shape;10601;p224"/>
          <p:cNvSpPr txBox="1"/>
          <p:nvPr/>
        </p:nvSpPr>
        <p:spPr>
          <a:xfrm>
            <a:off x="7662988" y="5639740"/>
            <a:ext cx="25612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 feel free to edit it this is your presentation</a:t>
            </a:r>
            <a:endParaRPr sz="1200">
              <a:solidFill>
                <a:schemeClr val="dk1"/>
              </a:solidFill>
              <a:latin typeface="Lato Light"/>
              <a:ea typeface="Lato Light"/>
              <a:cs typeface="Lato Light"/>
              <a:sym typeface="Lato Light"/>
            </a:endParaRPr>
          </a:p>
        </p:txBody>
      </p:sp>
      <p:sp>
        <p:nvSpPr>
          <p:cNvPr id="10602" name="Google Shape;10602;p224"/>
          <p:cNvSpPr txBox="1"/>
          <p:nvPr/>
        </p:nvSpPr>
        <p:spPr>
          <a:xfrm>
            <a:off x="5573662" y="1479472"/>
            <a:ext cx="1144865"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10603" name="Google Shape;10603;p224"/>
          <p:cNvSpPr txBox="1"/>
          <p:nvPr/>
        </p:nvSpPr>
        <p:spPr>
          <a:xfrm>
            <a:off x="4865458" y="1744460"/>
            <a:ext cx="256126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 feel free to edit it this is your presentation</a:t>
            </a:r>
            <a:endParaRPr sz="1200">
              <a:solidFill>
                <a:schemeClr val="dk1"/>
              </a:solidFill>
              <a:latin typeface="Lato Light"/>
              <a:ea typeface="Lato Light"/>
              <a:cs typeface="Lato Light"/>
              <a:sym typeface="Lato Light"/>
            </a:endParaRPr>
          </a:p>
        </p:txBody>
      </p:sp>
      <p:sp>
        <p:nvSpPr>
          <p:cNvPr id="10604" name="Google Shape;10604;p224"/>
          <p:cNvSpPr/>
          <p:nvPr/>
        </p:nvSpPr>
        <p:spPr>
          <a:xfrm>
            <a:off x="4938572" y="5549032"/>
            <a:ext cx="357107" cy="357941"/>
          </a:xfrm>
          <a:custGeom>
            <a:avLst/>
            <a:gdLst/>
            <a:ahLst/>
            <a:cxnLst/>
            <a:rect l="l" t="t" r="r" b="b"/>
            <a:pathLst>
              <a:path w="181" h="181" extrusionOk="0">
                <a:moveTo>
                  <a:pt x="103" y="23"/>
                </a:moveTo>
                <a:cubicBezTo>
                  <a:pt x="81" y="0"/>
                  <a:pt x="45" y="0"/>
                  <a:pt x="23" y="23"/>
                </a:cubicBezTo>
                <a:cubicBezTo>
                  <a:pt x="0" y="45"/>
                  <a:pt x="0" y="81"/>
                  <a:pt x="23" y="103"/>
                </a:cubicBezTo>
                <a:cubicBezTo>
                  <a:pt x="42" y="123"/>
                  <a:pt x="72" y="125"/>
                  <a:pt x="95" y="110"/>
                </a:cubicBezTo>
                <a:cubicBezTo>
                  <a:pt x="97" y="113"/>
                  <a:pt x="97" y="113"/>
                  <a:pt x="97" y="113"/>
                </a:cubicBezTo>
                <a:cubicBezTo>
                  <a:pt x="97" y="114"/>
                  <a:pt x="97" y="114"/>
                  <a:pt x="97" y="114"/>
                </a:cubicBezTo>
                <a:cubicBezTo>
                  <a:pt x="94" y="116"/>
                  <a:pt x="94" y="120"/>
                  <a:pt x="97" y="122"/>
                </a:cubicBezTo>
                <a:cubicBezTo>
                  <a:pt x="153" y="178"/>
                  <a:pt x="153" y="178"/>
                  <a:pt x="153" y="178"/>
                </a:cubicBezTo>
                <a:cubicBezTo>
                  <a:pt x="155" y="181"/>
                  <a:pt x="159" y="181"/>
                  <a:pt x="161" y="178"/>
                </a:cubicBezTo>
                <a:cubicBezTo>
                  <a:pt x="162" y="178"/>
                  <a:pt x="162" y="178"/>
                  <a:pt x="162" y="178"/>
                </a:cubicBezTo>
                <a:cubicBezTo>
                  <a:pt x="162" y="178"/>
                  <a:pt x="162" y="178"/>
                  <a:pt x="162" y="178"/>
                </a:cubicBezTo>
                <a:cubicBezTo>
                  <a:pt x="164" y="180"/>
                  <a:pt x="166" y="180"/>
                  <a:pt x="168" y="178"/>
                </a:cubicBezTo>
                <a:cubicBezTo>
                  <a:pt x="178" y="168"/>
                  <a:pt x="178" y="168"/>
                  <a:pt x="178" y="168"/>
                </a:cubicBezTo>
                <a:cubicBezTo>
                  <a:pt x="180" y="166"/>
                  <a:pt x="180" y="164"/>
                  <a:pt x="178" y="163"/>
                </a:cubicBezTo>
                <a:cubicBezTo>
                  <a:pt x="178" y="162"/>
                  <a:pt x="178" y="162"/>
                  <a:pt x="178" y="162"/>
                </a:cubicBezTo>
                <a:cubicBezTo>
                  <a:pt x="178" y="161"/>
                  <a:pt x="178" y="161"/>
                  <a:pt x="178" y="161"/>
                </a:cubicBezTo>
                <a:cubicBezTo>
                  <a:pt x="181" y="159"/>
                  <a:pt x="181" y="155"/>
                  <a:pt x="178" y="153"/>
                </a:cubicBezTo>
                <a:cubicBezTo>
                  <a:pt x="122" y="97"/>
                  <a:pt x="122" y="97"/>
                  <a:pt x="122" y="97"/>
                </a:cubicBezTo>
                <a:cubicBezTo>
                  <a:pt x="120" y="94"/>
                  <a:pt x="116" y="94"/>
                  <a:pt x="113" y="97"/>
                </a:cubicBezTo>
                <a:cubicBezTo>
                  <a:pt x="113" y="97"/>
                  <a:pt x="113" y="97"/>
                  <a:pt x="113" y="97"/>
                </a:cubicBezTo>
                <a:cubicBezTo>
                  <a:pt x="110" y="95"/>
                  <a:pt x="110" y="95"/>
                  <a:pt x="110" y="95"/>
                </a:cubicBezTo>
                <a:cubicBezTo>
                  <a:pt x="125" y="73"/>
                  <a:pt x="123" y="42"/>
                  <a:pt x="103" y="23"/>
                </a:cubicBezTo>
                <a:moveTo>
                  <a:pt x="35" y="35"/>
                </a:moveTo>
                <a:cubicBezTo>
                  <a:pt x="50" y="19"/>
                  <a:pt x="76" y="19"/>
                  <a:pt x="91" y="35"/>
                </a:cubicBezTo>
                <a:cubicBezTo>
                  <a:pt x="107" y="50"/>
                  <a:pt x="107" y="76"/>
                  <a:pt x="91" y="91"/>
                </a:cubicBezTo>
                <a:cubicBezTo>
                  <a:pt x="76" y="107"/>
                  <a:pt x="50" y="107"/>
                  <a:pt x="35" y="92"/>
                </a:cubicBezTo>
                <a:cubicBezTo>
                  <a:pt x="19" y="76"/>
                  <a:pt x="19" y="50"/>
                  <a:pt x="35" y="35"/>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05" name="Google Shape;10605;p224"/>
          <p:cNvSpPr/>
          <p:nvPr/>
        </p:nvSpPr>
        <p:spPr>
          <a:xfrm>
            <a:off x="6942566" y="5516643"/>
            <a:ext cx="347095" cy="382973"/>
          </a:xfrm>
          <a:custGeom>
            <a:avLst/>
            <a:gdLst/>
            <a:ahLst/>
            <a:cxnLst/>
            <a:rect l="l" t="t" r="r" b="b"/>
            <a:pathLst>
              <a:path w="176" h="194" extrusionOk="0">
                <a:moveTo>
                  <a:pt x="126" y="50"/>
                </a:moveTo>
                <a:cubicBezTo>
                  <a:pt x="133" y="57"/>
                  <a:pt x="137" y="67"/>
                  <a:pt x="137" y="77"/>
                </a:cubicBezTo>
                <a:cubicBezTo>
                  <a:pt x="125" y="77"/>
                  <a:pt x="125" y="77"/>
                  <a:pt x="125" y="77"/>
                </a:cubicBezTo>
                <a:cubicBezTo>
                  <a:pt x="125" y="70"/>
                  <a:pt x="123" y="63"/>
                  <a:pt x="118" y="58"/>
                </a:cubicBezTo>
                <a:cubicBezTo>
                  <a:pt x="113" y="53"/>
                  <a:pt x="106" y="51"/>
                  <a:pt x="99" y="51"/>
                </a:cubicBezTo>
                <a:cubicBezTo>
                  <a:pt x="99" y="39"/>
                  <a:pt x="99" y="39"/>
                  <a:pt x="99" y="39"/>
                </a:cubicBezTo>
                <a:cubicBezTo>
                  <a:pt x="109" y="39"/>
                  <a:pt x="119" y="43"/>
                  <a:pt x="126" y="50"/>
                </a:cubicBezTo>
                <a:moveTo>
                  <a:pt x="99" y="20"/>
                </a:moveTo>
                <a:cubicBezTo>
                  <a:pt x="99" y="31"/>
                  <a:pt x="99" y="31"/>
                  <a:pt x="99" y="31"/>
                </a:cubicBezTo>
                <a:cubicBezTo>
                  <a:pt x="111" y="31"/>
                  <a:pt x="123" y="36"/>
                  <a:pt x="131" y="45"/>
                </a:cubicBezTo>
                <a:cubicBezTo>
                  <a:pt x="140" y="53"/>
                  <a:pt x="145" y="65"/>
                  <a:pt x="145" y="77"/>
                </a:cubicBezTo>
                <a:cubicBezTo>
                  <a:pt x="156" y="77"/>
                  <a:pt x="156" y="77"/>
                  <a:pt x="156" y="77"/>
                </a:cubicBezTo>
                <a:cubicBezTo>
                  <a:pt x="156" y="61"/>
                  <a:pt x="150" y="47"/>
                  <a:pt x="140" y="36"/>
                </a:cubicBezTo>
                <a:cubicBezTo>
                  <a:pt x="129" y="26"/>
                  <a:pt x="114" y="20"/>
                  <a:pt x="99" y="20"/>
                </a:cubicBezTo>
                <a:moveTo>
                  <a:pt x="153" y="23"/>
                </a:moveTo>
                <a:cubicBezTo>
                  <a:pt x="139" y="8"/>
                  <a:pt x="120" y="0"/>
                  <a:pt x="99" y="0"/>
                </a:cubicBezTo>
                <a:cubicBezTo>
                  <a:pt x="99" y="12"/>
                  <a:pt x="99" y="12"/>
                  <a:pt x="99" y="12"/>
                </a:cubicBezTo>
                <a:cubicBezTo>
                  <a:pt x="117" y="12"/>
                  <a:pt x="133" y="19"/>
                  <a:pt x="145" y="31"/>
                </a:cubicBezTo>
                <a:cubicBezTo>
                  <a:pt x="157" y="43"/>
                  <a:pt x="164" y="59"/>
                  <a:pt x="164" y="77"/>
                </a:cubicBezTo>
                <a:cubicBezTo>
                  <a:pt x="176" y="77"/>
                  <a:pt x="176" y="77"/>
                  <a:pt x="176" y="77"/>
                </a:cubicBezTo>
                <a:cubicBezTo>
                  <a:pt x="176" y="56"/>
                  <a:pt x="168" y="37"/>
                  <a:pt x="153" y="23"/>
                </a:cubicBezTo>
                <a:moveTo>
                  <a:pt x="2" y="148"/>
                </a:moveTo>
                <a:cubicBezTo>
                  <a:pt x="0" y="150"/>
                  <a:pt x="0" y="154"/>
                  <a:pt x="2" y="156"/>
                </a:cubicBezTo>
                <a:cubicBezTo>
                  <a:pt x="19" y="172"/>
                  <a:pt x="19" y="172"/>
                  <a:pt x="19" y="172"/>
                </a:cubicBezTo>
                <a:cubicBezTo>
                  <a:pt x="21" y="174"/>
                  <a:pt x="25" y="174"/>
                  <a:pt x="27" y="172"/>
                </a:cubicBezTo>
                <a:cubicBezTo>
                  <a:pt x="31" y="168"/>
                  <a:pt x="31" y="168"/>
                  <a:pt x="31" y="168"/>
                </a:cubicBezTo>
                <a:cubicBezTo>
                  <a:pt x="7" y="144"/>
                  <a:pt x="7" y="144"/>
                  <a:pt x="7" y="144"/>
                </a:cubicBezTo>
                <a:lnTo>
                  <a:pt x="2" y="148"/>
                </a:lnTo>
                <a:close/>
                <a:moveTo>
                  <a:pt x="66" y="135"/>
                </a:moveTo>
                <a:cubicBezTo>
                  <a:pt x="36" y="166"/>
                  <a:pt x="36" y="166"/>
                  <a:pt x="36" y="166"/>
                </a:cubicBezTo>
                <a:cubicBezTo>
                  <a:pt x="9" y="139"/>
                  <a:pt x="9" y="139"/>
                  <a:pt x="9" y="139"/>
                </a:cubicBezTo>
                <a:cubicBezTo>
                  <a:pt x="39" y="109"/>
                  <a:pt x="39" y="109"/>
                  <a:pt x="39" y="109"/>
                </a:cubicBezTo>
                <a:lnTo>
                  <a:pt x="66" y="135"/>
                </a:lnTo>
                <a:close/>
                <a:moveTo>
                  <a:pt x="37" y="127"/>
                </a:moveTo>
                <a:cubicBezTo>
                  <a:pt x="32" y="123"/>
                  <a:pt x="32" y="123"/>
                  <a:pt x="32" y="123"/>
                </a:cubicBezTo>
                <a:cubicBezTo>
                  <a:pt x="19" y="136"/>
                  <a:pt x="19" y="136"/>
                  <a:pt x="19" y="136"/>
                </a:cubicBezTo>
                <a:cubicBezTo>
                  <a:pt x="24" y="140"/>
                  <a:pt x="24" y="140"/>
                  <a:pt x="24" y="140"/>
                </a:cubicBezTo>
                <a:lnTo>
                  <a:pt x="37" y="127"/>
                </a:lnTo>
                <a:close/>
                <a:moveTo>
                  <a:pt x="62" y="44"/>
                </a:moveTo>
                <a:cubicBezTo>
                  <a:pt x="131" y="113"/>
                  <a:pt x="131" y="113"/>
                  <a:pt x="131" y="113"/>
                </a:cubicBezTo>
                <a:cubicBezTo>
                  <a:pt x="136" y="108"/>
                  <a:pt x="136" y="108"/>
                  <a:pt x="136" y="108"/>
                </a:cubicBezTo>
                <a:cubicBezTo>
                  <a:pt x="67" y="39"/>
                  <a:pt x="67" y="39"/>
                  <a:pt x="67" y="39"/>
                </a:cubicBezTo>
                <a:lnTo>
                  <a:pt x="62" y="44"/>
                </a:lnTo>
                <a:close/>
                <a:moveTo>
                  <a:pt x="42" y="106"/>
                </a:moveTo>
                <a:cubicBezTo>
                  <a:pt x="69" y="133"/>
                  <a:pt x="69" y="133"/>
                  <a:pt x="69" y="133"/>
                </a:cubicBezTo>
                <a:cubicBezTo>
                  <a:pt x="127" y="117"/>
                  <a:pt x="127" y="117"/>
                  <a:pt x="127" y="117"/>
                </a:cubicBezTo>
                <a:cubicBezTo>
                  <a:pt x="58" y="48"/>
                  <a:pt x="58" y="48"/>
                  <a:pt x="58" y="48"/>
                </a:cubicBezTo>
                <a:lnTo>
                  <a:pt x="42" y="106"/>
                </a:lnTo>
                <a:close/>
                <a:moveTo>
                  <a:pt x="87" y="174"/>
                </a:moveTo>
                <a:cubicBezTo>
                  <a:pt x="87" y="174"/>
                  <a:pt x="87" y="173"/>
                  <a:pt x="87" y="173"/>
                </a:cubicBezTo>
                <a:cubicBezTo>
                  <a:pt x="86" y="172"/>
                  <a:pt x="86" y="171"/>
                  <a:pt x="85" y="169"/>
                </a:cubicBezTo>
                <a:cubicBezTo>
                  <a:pt x="84" y="168"/>
                  <a:pt x="83" y="168"/>
                  <a:pt x="82" y="168"/>
                </a:cubicBezTo>
                <a:cubicBezTo>
                  <a:pt x="81" y="168"/>
                  <a:pt x="80" y="168"/>
                  <a:pt x="80" y="167"/>
                </a:cubicBezTo>
                <a:cubicBezTo>
                  <a:pt x="79" y="167"/>
                  <a:pt x="79" y="166"/>
                  <a:pt x="79" y="165"/>
                </a:cubicBezTo>
                <a:cubicBezTo>
                  <a:pt x="79" y="164"/>
                  <a:pt x="79" y="163"/>
                  <a:pt x="78" y="162"/>
                </a:cubicBezTo>
                <a:cubicBezTo>
                  <a:pt x="76" y="161"/>
                  <a:pt x="75" y="161"/>
                  <a:pt x="74" y="160"/>
                </a:cubicBezTo>
                <a:cubicBezTo>
                  <a:pt x="74" y="160"/>
                  <a:pt x="73" y="160"/>
                  <a:pt x="72" y="160"/>
                </a:cubicBezTo>
                <a:cubicBezTo>
                  <a:pt x="72" y="159"/>
                  <a:pt x="72" y="159"/>
                  <a:pt x="72" y="158"/>
                </a:cubicBezTo>
                <a:cubicBezTo>
                  <a:pt x="72" y="157"/>
                  <a:pt x="72" y="156"/>
                  <a:pt x="70" y="155"/>
                </a:cubicBezTo>
                <a:cubicBezTo>
                  <a:pt x="73" y="152"/>
                  <a:pt x="73" y="152"/>
                  <a:pt x="73" y="152"/>
                </a:cubicBezTo>
                <a:cubicBezTo>
                  <a:pt x="64" y="144"/>
                  <a:pt x="64" y="144"/>
                  <a:pt x="64" y="144"/>
                </a:cubicBezTo>
                <a:cubicBezTo>
                  <a:pt x="41" y="167"/>
                  <a:pt x="41" y="167"/>
                  <a:pt x="41" y="167"/>
                </a:cubicBezTo>
                <a:cubicBezTo>
                  <a:pt x="49" y="176"/>
                  <a:pt x="49" y="176"/>
                  <a:pt x="49" y="176"/>
                </a:cubicBezTo>
                <a:cubicBezTo>
                  <a:pt x="53" y="172"/>
                  <a:pt x="53" y="172"/>
                  <a:pt x="53" y="172"/>
                </a:cubicBezTo>
                <a:cubicBezTo>
                  <a:pt x="75" y="194"/>
                  <a:pt x="75" y="194"/>
                  <a:pt x="75" y="194"/>
                </a:cubicBezTo>
                <a:cubicBezTo>
                  <a:pt x="92" y="177"/>
                  <a:pt x="92" y="177"/>
                  <a:pt x="92" y="177"/>
                </a:cubicBezTo>
                <a:cubicBezTo>
                  <a:pt x="91" y="175"/>
                  <a:pt x="90" y="175"/>
                  <a:pt x="89" y="175"/>
                </a:cubicBezTo>
                <a:cubicBezTo>
                  <a:pt x="88" y="175"/>
                  <a:pt x="88" y="175"/>
                  <a:pt x="87" y="174"/>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06" name="Google Shape;10606;p224"/>
          <p:cNvSpPr/>
          <p:nvPr/>
        </p:nvSpPr>
        <p:spPr>
          <a:xfrm>
            <a:off x="4316719" y="3686269"/>
            <a:ext cx="312886" cy="391316"/>
          </a:xfrm>
          <a:custGeom>
            <a:avLst/>
            <a:gdLst/>
            <a:ahLst/>
            <a:cxnLst/>
            <a:rect l="l" t="t" r="r" b="b"/>
            <a:pathLst>
              <a:path w="159" h="198" extrusionOk="0">
                <a:moveTo>
                  <a:pt x="154" y="18"/>
                </a:moveTo>
                <a:cubicBezTo>
                  <a:pt x="150" y="19"/>
                  <a:pt x="145" y="19"/>
                  <a:pt x="141" y="19"/>
                </a:cubicBezTo>
                <a:cubicBezTo>
                  <a:pt x="117" y="19"/>
                  <a:pt x="95" y="13"/>
                  <a:pt x="82" y="2"/>
                </a:cubicBezTo>
                <a:cubicBezTo>
                  <a:pt x="79" y="0"/>
                  <a:pt x="79" y="0"/>
                  <a:pt x="79" y="0"/>
                </a:cubicBezTo>
                <a:cubicBezTo>
                  <a:pt x="77" y="2"/>
                  <a:pt x="77" y="2"/>
                  <a:pt x="77" y="2"/>
                </a:cubicBezTo>
                <a:cubicBezTo>
                  <a:pt x="63" y="13"/>
                  <a:pt x="41" y="19"/>
                  <a:pt x="18" y="19"/>
                </a:cubicBezTo>
                <a:cubicBezTo>
                  <a:pt x="13" y="19"/>
                  <a:pt x="9" y="19"/>
                  <a:pt x="4" y="18"/>
                </a:cubicBezTo>
                <a:cubicBezTo>
                  <a:pt x="0" y="18"/>
                  <a:pt x="0" y="18"/>
                  <a:pt x="0" y="18"/>
                </a:cubicBezTo>
                <a:cubicBezTo>
                  <a:pt x="0" y="129"/>
                  <a:pt x="0" y="129"/>
                  <a:pt x="0" y="129"/>
                </a:cubicBezTo>
                <a:cubicBezTo>
                  <a:pt x="0" y="161"/>
                  <a:pt x="29" y="171"/>
                  <a:pt x="52" y="180"/>
                </a:cubicBezTo>
                <a:cubicBezTo>
                  <a:pt x="68" y="185"/>
                  <a:pt x="76" y="194"/>
                  <a:pt x="76" y="195"/>
                </a:cubicBezTo>
                <a:cubicBezTo>
                  <a:pt x="79" y="198"/>
                  <a:pt x="79" y="198"/>
                  <a:pt x="79" y="198"/>
                </a:cubicBezTo>
                <a:cubicBezTo>
                  <a:pt x="82" y="195"/>
                  <a:pt x="82" y="195"/>
                  <a:pt x="82" y="195"/>
                </a:cubicBezTo>
                <a:cubicBezTo>
                  <a:pt x="83" y="194"/>
                  <a:pt x="91" y="186"/>
                  <a:pt x="106" y="180"/>
                </a:cubicBezTo>
                <a:cubicBezTo>
                  <a:pt x="130" y="171"/>
                  <a:pt x="159" y="161"/>
                  <a:pt x="159" y="129"/>
                </a:cubicBezTo>
                <a:cubicBezTo>
                  <a:pt x="159" y="18"/>
                  <a:pt x="159" y="18"/>
                  <a:pt x="159" y="18"/>
                </a:cubicBezTo>
                <a:lnTo>
                  <a:pt x="154" y="18"/>
                </a:lnTo>
                <a:close/>
                <a:moveTo>
                  <a:pt x="149" y="129"/>
                </a:moveTo>
                <a:cubicBezTo>
                  <a:pt x="149" y="152"/>
                  <a:pt x="130" y="161"/>
                  <a:pt x="103" y="170"/>
                </a:cubicBezTo>
                <a:cubicBezTo>
                  <a:pt x="92" y="175"/>
                  <a:pt x="84" y="180"/>
                  <a:pt x="79" y="184"/>
                </a:cubicBezTo>
                <a:cubicBezTo>
                  <a:pt x="75" y="180"/>
                  <a:pt x="67" y="175"/>
                  <a:pt x="56" y="170"/>
                </a:cubicBezTo>
                <a:cubicBezTo>
                  <a:pt x="29" y="161"/>
                  <a:pt x="10" y="152"/>
                  <a:pt x="10" y="129"/>
                </a:cubicBezTo>
                <a:cubicBezTo>
                  <a:pt x="10" y="29"/>
                  <a:pt x="10" y="29"/>
                  <a:pt x="10" y="29"/>
                </a:cubicBezTo>
                <a:cubicBezTo>
                  <a:pt x="37" y="30"/>
                  <a:pt x="62" y="24"/>
                  <a:pt x="79" y="13"/>
                </a:cubicBezTo>
                <a:cubicBezTo>
                  <a:pt x="96" y="24"/>
                  <a:pt x="122" y="30"/>
                  <a:pt x="149" y="29"/>
                </a:cubicBezTo>
                <a:lnTo>
                  <a:pt x="149" y="129"/>
                </a:lnTo>
                <a:close/>
                <a:moveTo>
                  <a:pt x="79" y="20"/>
                </a:moveTo>
                <a:cubicBezTo>
                  <a:pt x="96" y="30"/>
                  <a:pt x="119" y="35"/>
                  <a:pt x="143" y="35"/>
                </a:cubicBezTo>
                <a:cubicBezTo>
                  <a:pt x="143" y="129"/>
                  <a:pt x="143" y="129"/>
                  <a:pt x="143" y="129"/>
                </a:cubicBezTo>
                <a:cubicBezTo>
                  <a:pt x="143" y="147"/>
                  <a:pt x="130" y="154"/>
                  <a:pt x="101" y="165"/>
                </a:cubicBezTo>
                <a:cubicBezTo>
                  <a:pt x="92" y="168"/>
                  <a:pt x="84" y="173"/>
                  <a:pt x="79" y="176"/>
                </a:cubicBezTo>
                <a:lnTo>
                  <a:pt x="79" y="2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07" name="Google Shape;10607;p224"/>
          <p:cNvSpPr/>
          <p:nvPr/>
        </p:nvSpPr>
        <p:spPr>
          <a:xfrm>
            <a:off x="7568951" y="3694800"/>
            <a:ext cx="282014" cy="367954"/>
          </a:xfrm>
          <a:custGeom>
            <a:avLst/>
            <a:gdLst/>
            <a:ahLst/>
            <a:cxnLst/>
            <a:rect l="l" t="t" r="r" b="b"/>
            <a:pathLst>
              <a:path w="143" h="186" extrusionOk="0">
                <a:moveTo>
                  <a:pt x="133" y="105"/>
                </a:moveTo>
                <a:cubicBezTo>
                  <a:pt x="108" y="72"/>
                  <a:pt x="108" y="72"/>
                  <a:pt x="108" y="72"/>
                </a:cubicBezTo>
                <a:cubicBezTo>
                  <a:pt x="108" y="88"/>
                  <a:pt x="108" y="88"/>
                  <a:pt x="108" y="88"/>
                </a:cubicBezTo>
                <a:cubicBezTo>
                  <a:pt x="108" y="92"/>
                  <a:pt x="104" y="96"/>
                  <a:pt x="100" y="96"/>
                </a:cubicBezTo>
                <a:cubicBezTo>
                  <a:pt x="95" y="96"/>
                  <a:pt x="92" y="92"/>
                  <a:pt x="92" y="88"/>
                </a:cubicBezTo>
                <a:cubicBezTo>
                  <a:pt x="92" y="71"/>
                  <a:pt x="92" y="71"/>
                  <a:pt x="92" y="71"/>
                </a:cubicBezTo>
                <a:cubicBezTo>
                  <a:pt x="92" y="70"/>
                  <a:pt x="91" y="67"/>
                  <a:pt x="90" y="64"/>
                </a:cubicBezTo>
                <a:cubicBezTo>
                  <a:pt x="89" y="65"/>
                  <a:pt x="89" y="65"/>
                  <a:pt x="88" y="65"/>
                </a:cubicBezTo>
                <a:cubicBezTo>
                  <a:pt x="87" y="67"/>
                  <a:pt x="86" y="70"/>
                  <a:pt x="86" y="71"/>
                </a:cubicBezTo>
                <a:cubicBezTo>
                  <a:pt x="86" y="76"/>
                  <a:pt x="86" y="76"/>
                  <a:pt x="86" y="76"/>
                </a:cubicBezTo>
                <a:cubicBezTo>
                  <a:pt x="86" y="81"/>
                  <a:pt x="83" y="84"/>
                  <a:pt x="78" y="84"/>
                </a:cubicBezTo>
                <a:cubicBezTo>
                  <a:pt x="74" y="84"/>
                  <a:pt x="70" y="81"/>
                  <a:pt x="70" y="76"/>
                </a:cubicBezTo>
                <a:cubicBezTo>
                  <a:pt x="70" y="71"/>
                  <a:pt x="70" y="71"/>
                  <a:pt x="70" y="71"/>
                </a:cubicBezTo>
                <a:cubicBezTo>
                  <a:pt x="70" y="68"/>
                  <a:pt x="71" y="64"/>
                  <a:pt x="73" y="60"/>
                </a:cubicBezTo>
                <a:cubicBezTo>
                  <a:pt x="65" y="60"/>
                  <a:pt x="65" y="60"/>
                  <a:pt x="65" y="60"/>
                </a:cubicBezTo>
                <a:cubicBezTo>
                  <a:pt x="45" y="60"/>
                  <a:pt x="45" y="60"/>
                  <a:pt x="45" y="60"/>
                </a:cubicBezTo>
                <a:cubicBezTo>
                  <a:pt x="10" y="105"/>
                  <a:pt x="10" y="105"/>
                  <a:pt x="10" y="105"/>
                </a:cubicBezTo>
                <a:cubicBezTo>
                  <a:pt x="4" y="115"/>
                  <a:pt x="0" y="132"/>
                  <a:pt x="0" y="143"/>
                </a:cubicBezTo>
                <a:cubicBezTo>
                  <a:pt x="0" y="158"/>
                  <a:pt x="0" y="158"/>
                  <a:pt x="0" y="158"/>
                </a:cubicBezTo>
                <a:cubicBezTo>
                  <a:pt x="0" y="169"/>
                  <a:pt x="17" y="186"/>
                  <a:pt x="28" y="186"/>
                </a:cubicBezTo>
                <a:cubicBezTo>
                  <a:pt x="115" y="186"/>
                  <a:pt x="115" y="186"/>
                  <a:pt x="115" y="186"/>
                </a:cubicBezTo>
                <a:cubicBezTo>
                  <a:pt x="126" y="186"/>
                  <a:pt x="143" y="169"/>
                  <a:pt x="143" y="158"/>
                </a:cubicBezTo>
                <a:cubicBezTo>
                  <a:pt x="143" y="143"/>
                  <a:pt x="143" y="143"/>
                  <a:pt x="143" y="143"/>
                </a:cubicBezTo>
                <a:cubicBezTo>
                  <a:pt x="143" y="132"/>
                  <a:pt x="139" y="115"/>
                  <a:pt x="133" y="105"/>
                </a:cubicBezTo>
                <a:close/>
                <a:moveTo>
                  <a:pt x="78" y="161"/>
                </a:moveTo>
                <a:cubicBezTo>
                  <a:pt x="78" y="171"/>
                  <a:pt x="78" y="171"/>
                  <a:pt x="78" y="171"/>
                </a:cubicBezTo>
                <a:cubicBezTo>
                  <a:pt x="65" y="171"/>
                  <a:pt x="65" y="171"/>
                  <a:pt x="65" y="171"/>
                </a:cubicBezTo>
                <a:cubicBezTo>
                  <a:pt x="65" y="162"/>
                  <a:pt x="65" y="162"/>
                  <a:pt x="65" y="162"/>
                </a:cubicBezTo>
                <a:cubicBezTo>
                  <a:pt x="61" y="161"/>
                  <a:pt x="57" y="160"/>
                  <a:pt x="54" y="158"/>
                </a:cubicBezTo>
                <a:cubicBezTo>
                  <a:pt x="52" y="156"/>
                  <a:pt x="52" y="156"/>
                  <a:pt x="52" y="156"/>
                </a:cubicBezTo>
                <a:cubicBezTo>
                  <a:pt x="56" y="144"/>
                  <a:pt x="56" y="144"/>
                  <a:pt x="56" y="144"/>
                </a:cubicBezTo>
                <a:cubicBezTo>
                  <a:pt x="60" y="146"/>
                  <a:pt x="60" y="146"/>
                  <a:pt x="60" y="146"/>
                </a:cubicBezTo>
                <a:cubicBezTo>
                  <a:pt x="63" y="148"/>
                  <a:pt x="67" y="149"/>
                  <a:pt x="70" y="149"/>
                </a:cubicBezTo>
                <a:cubicBezTo>
                  <a:pt x="74" y="149"/>
                  <a:pt x="77" y="147"/>
                  <a:pt x="77" y="145"/>
                </a:cubicBezTo>
                <a:cubicBezTo>
                  <a:pt x="77" y="143"/>
                  <a:pt x="76" y="141"/>
                  <a:pt x="69" y="138"/>
                </a:cubicBezTo>
                <a:cubicBezTo>
                  <a:pt x="61" y="135"/>
                  <a:pt x="53" y="130"/>
                  <a:pt x="53" y="120"/>
                </a:cubicBezTo>
                <a:cubicBezTo>
                  <a:pt x="53" y="112"/>
                  <a:pt x="58" y="106"/>
                  <a:pt x="66" y="103"/>
                </a:cubicBezTo>
                <a:cubicBezTo>
                  <a:pt x="66" y="94"/>
                  <a:pt x="66" y="94"/>
                  <a:pt x="66" y="94"/>
                </a:cubicBezTo>
                <a:cubicBezTo>
                  <a:pt x="78" y="94"/>
                  <a:pt x="78" y="94"/>
                  <a:pt x="78" y="94"/>
                </a:cubicBezTo>
                <a:cubicBezTo>
                  <a:pt x="78" y="103"/>
                  <a:pt x="78" y="103"/>
                  <a:pt x="78" y="103"/>
                </a:cubicBezTo>
                <a:cubicBezTo>
                  <a:pt x="82" y="103"/>
                  <a:pt x="85" y="104"/>
                  <a:pt x="88" y="106"/>
                </a:cubicBezTo>
                <a:cubicBezTo>
                  <a:pt x="90" y="107"/>
                  <a:pt x="90" y="107"/>
                  <a:pt x="90" y="107"/>
                </a:cubicBezTo>
                <a:cubicBezTo>
                  <a:pt x="86" y="120"/>
                  <a:pt x="86" y="120"/>
                  <a:pt x="86" y="120"/>
                </a:cubicBezTo>
                <a:cubicBezTo>
                  <a:pt x="82" y="118"/>
                  <a:pt x="82" y="118"/>
                  <a:pt x="82" y="118"/>
                </a:cubicBezTo>
                <a:cubicBezTo>
                  <a:pt x="81" y="117"/>
                  <a:pt x="78" y="115"/>
                  <a:pt x="73" y="115"/>
                </a:cubicBezTo>
                <a:cubicBezTo>
                  <a:pt x="70" y="115"/>
                  <a:pt x="68" y="117"/>
                  <a:pt x="68" y="119"/>
                </a:cubicBezTo>
                <a:cubicBezTo>
                  <a:pt x="68" y="121"/>
                  <a:pt x="68" y="122"/>
                  <a:pt x="76" y="125"/>
                </a:cubicBezTo>
                <a:cubicBezTo>
                  <a:pt x="83" y="128"/>
                  <a:pt x="91" y="133"/>
                  <a:pt x="91" y="144"/>
                </a:cubicBezTo>
                <a:cubicBezTo>
                  <a:pt x="91" y="152"/>
                  <a:pt x="86" y="159"/>
                  <a:pt x="78" y="161"/>
                </a:cubicBezTo>
                <a:close/>
                <a:moveTo>
                  <a:pt x="45" y="42"/>
                </a:moveTo>
                <a:cubicBezTo>
                  <a:pt x="32" y="0"/>
                  <a:pt x="32" y="0"/>
                  <a:pt x="32" y="0"/>
                </a:cubicBezTo>
                <a:cubicBezTo>
                  <a:pt x="40" y="2"/>
                  <a:pt x="41" y="9"/>
                  <a:pt x="50" y="9"/>
                </a:cubicBezTo>
                <a:cubicBezTo>
                  <a:pt x="61" y="9"/>
                  <a:pt x="61" y="0"/>
                  <a:pt x="72" y="0"/>
                </a:cubicBezTo>
                <a:cubicBezTo>
                  <a:pt x="82" y="0"/>
                  <a:pt x="82" y="9"/>
                  <a:pt x="93" y="9"/>
                </a:cubicBezTo>
                <a:cubicBezTo>
                  <a:pt x="102" y="9"/>
                  <a:pt x="103" y="2"/>
                  <a:pt x="111" y="0"/>
                </a:cubicBezTo>
                <a:cubicBezTo>
                  <a:pt x="98" y="42"/>
                  <a:pt x="98" y="42"/>
                  <a:pt x="98" y="42"/>
                </a:cubicBezTo>
                <a:lnTo>
                  <a:pt x="45" y="42"/>
                </a:lnTo>
                <a:close/>
                <a:moveTo>
                  <a:pt x="100" y="56"/>
                </a:moveTo>
                <a:cubicBezTo>
                  <a:pt x="99" y="56"/>
                  <a:pt x="99" y="56"/>
                  <a:pt x="99" y="56"/>
                </a:cubicBezTo>
                <a:cubicBezTo>
                  <a:pt x="101" y="60"/>
                  <a:pt x="104" y="66"/>
                  <a:pt x="104" y="71"/>
                </a:cubicBezTo>
                <a:cubicBezTo>
                  <a:pt x="104" y="88"/>
                  <a:pt x="104" y="88"/>
                  <a:pt x="104" y="88"/>
                </a:cubicBezTo>
                <a:cubicBezTo>
                  <a:pt x="104" y="90"/>
                  <a:pt x="102" y="92"/>
                  <a:pt x="100" y="92"/>
                </a:cubicBezTo>
                <a:cubicBezTo>
                  <a:pt x="97" y="92"/>
                  <a:pt x="96" y="90"/>
                  <a:pt x="96" y="88"/>
                </a:cubicBezTo>
                <a:cubicBezTo>
                  <a:pt x="96" y="71"/>
                  <a:pt x="96" y="71"/>
                  <a:pt x="96" y="71"/>
                </a:cubicBezTo>
                <a:cubicBezTo>
                  <a:pt x="96" y="68"/>
                  <a:pt x="94" y="63"/>
                  <a:pt x="92" y="60"/>
                </a:cubicBezTo>
                <a:cubicBezTo>
                  <a:pt x="91" y="60"/>
                  <a:pt x="89" y="61"/>
                  <a:pt x="88" y="61"/>
                </a:cubicBezTo>
                <a:cubicBezTo>
                  <a:pt x="87" y="61"/>
                  <a:pt x="86" y="60"/>
                  <a:pt x="86" y="60"/>
                </a:cubicBezTo>
                <a:cubicBezTo>
                  <a:pt x="84" y="64"/>
                  <a:pt x="82" y="68"/>
                  <a:pt x="82" y="71"/>
                </a:cubicBezTo>
                <a:cubicBezTo>
                  <a:pt x="82" y="76"/>
                  <a:pt x="82" y="76"/>
                  <a:pt x="82" y="76"/>
                </a:cubicBezTo>
                <a:cubicBezTo>
                  <a:pt x="82" y="79"/>
                  <a:pt x="80" y="80"/>
                  <a:pt x="78" y="80"/>
                </a:cubicBezTo>
                <a:cubicBezTo>
                  <a:pt x="76" y="80"/>
                  <a:pt x="74" y="79"/>
                  <a:pt x="74" y="76"/>
                </a:cubicBezTo>
                <a:cubicBezTo>
                  <a:pt x="74" y="71"/>
                  <a:pt x="74" y="71"/>
                  <a:pt x="74" y="71"/>
                </a:cubicBezTo>
                <a:cubicBezTo>
                  <a:pt x="74" y="66"/>
                  <a:pt x="77" y="60"/>
                  <a:pt x="79" y="56"/>
                </a:cubicBezTo>
                <a:cubicBezTo>
                  <a:pt x="44" y="56"/>
                  <a:pt x="44" y="56"/>
                  <a:pt x="44" y="56"/>
                </a:cubicBezTo>
                <a:cubicBezTo>
                  <a:pt x="41" y="56"/>
                  <a:pt x="40" y="54"/>
                  <a:pt x="40" y="52"/>
                </a:cubicBezTo>
                <a:cubicBezTo>
                  <a:pt x="40" y="49"/>
                  <a:pt x="41" y="48"/>
                  <a:pt x="44" y="48"/>
                </a:cubicBezTo>
                <a:cubicBezTo>
                  <a:pt x="82" y="48"/>
                  <a:pt x="82" y="48"/>
                  <a:pt x="82" y="48"/>
                </a:cubicBezTo>
                <a:cubicBezTo>
                  <a:pt x="83" y="46"/>
                  <a:pt x="85" y="45"/>
                  <a:pt x="88" y="45"/>
                </a:cubicBezTo>
                <a:cubicBezTo>
                  <a:pt x="90" y="45"/>
                  <a:pt x="92" y="46"/>
                  <a:pt x="94" y="48"/>
                </a:cubicBezTo>
                <a:cubicBezTo>
                  <a:pt x="100" y="48"/>
                  <a:pt x="100" y="48"/>
                  <a:pt x="100" y="48"/>
                </a:cubicBezTo>
                <a:cubicBezTo>
                  <a:pt x="102" y="48"/>
                  <a:pt x="104" y="49"/>
                  <a:pt x="104" y="52"/>
                </a:cubicBezTo>
                <a:cubicBezTo>
                  <a:pt x="104" y="54"/>
                  <a:pt x="102" y="56"/>
                  <a:pt x="100" y="5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08" name="Google Shape;10608;p224"/>
          <p:cNvSpPr/>
          <p:nvPr/>
        </p:nvSpPr>
        <p:spPr>
          <a:xfrm>
            <a:off x="5954867" y="2588648"/>
            <a:ext cx="295365" cy="294531"/>
          </a:xfrm>
          <a:custGeom>
            <a:avLst/>
            <a:gdLst/>
            <a:ahLst/>
            <a:cxnLst/>
            <a:rect l="l" t="t" r="r" b="b"/>
            <a:pathLst>
              <a:path w="150" h="149" extrusionOk="0">
                <a:moveTo>
                  <a:pt x="131" y="19"/>
                </a:moveTo>
                <a:cubicBezTo>
                  <a:pt x="112" y="0"/>
                  <a:pt x="81" y="0"/>
                  <a:pt x="62" y="19"/>
                </a:cubicBezTo>
                <a:cubicBezTo>
                  <a:pt x="49" y="31"/>
                  <a:pt x="45" y="49"/>
                  <a:pt x="49" y="65"/>
                </a:cubicBezTo>
                <a:cubicBezTo>
                  <a:pt x="36" y="78"/>
                  <a:pt x="36" y="78"/>
                  <a:pt x="36" y="78"/>
                </a:cubicBezTo>
                <a:cubicBezTo>
                  <a:pt x="40" y="81"/>
                  <a:pt x="40" y="81"/>
                  <a:pt x="40" y="81"/>
                </a:cubicBezTo>
                <a:cubicBezTo>
                  <a:pt x="37" y="84"/>
                  <a:pt x="37" y="84"/>
                  <a:pt x="37" y="84"/>
                </a:cubicBezTo>
                <a:cubicBezTo>
                  <a:pt x="41" y="88"/>
                  <a:pt x="41" y="88"/>
                  <a:pt x="41" y="88"/>
                </a:cubicBezTo>
                <a:cubicBezTo>
                  <a:pt x="34" y="95"/>
                  <a:pt x="34" y="95"/>
                  <a:pt x="34" y="95"/>
                </a:cubicBezTo>
                <a:cubicBezTo>
                  <a:pt x="30" y="91"/>
                  <a:pt x="30" y="91"/>
                  <a:pt x="30" y="91"/>
                </a:cubicBezTo>
                <a:cubicBezTo>
                  <a:pt x="16" y="105"/>
                  <a:pt x="16" y="105"/>
                  <a:pt x="16" y="105"/>
                </a:cubicBezTo>
                <a:cubicBezTo>
                  <a:pt x="20" y="109"/>
                  <a:pt x="20" y="109"/>
                  <a:pt x="20" y="109"/>
                </a:cubicBezTo>
                <a:cubicBezTo>
                  <a:pt x="13" y="116"/>
                  <a:pt x="13" y="116"/>
                  <a:pt x="13" y="116"/>
                </a:cubicBezTo>
                <a:cubicBezTo>
                  <a:pt x="9" y="112"/>
                  <a:pt x="9" y="112"/>
                  <a:pt x="9" y="112"/>
                </a:cubicBezTo>
                <a:cubicBezTo>
                  <a:pt x="2" y="119"/>
                  <a:pt x="2" y="119"/>
                  <a:pt x="2" y="119"/>
                </a:cubicBezTo>
                <a:cubicBezTo>
                  <a:pt x="0" y="143"/>
                  <a:pt x="0" y="143"/>
                  <a:pt x="0" y="143"/>
                </a:cubicBezTo>
                <a:cubicBezTo>
                  <a:pt x="6" y="149"/>
                  <a:pt x="6" y="149"/>
                  <a:pt x="6" y="149"/>
                </a:cubicBezTo>
                <a:cubicBezTo>
                  <a:pt x="30" y="147"/>
                  <a:pt x="30" y="147"/>
                  <a:pt x="30" y="147"/>
                </a:cubicBezTo>
                <a:cubicBezTo>
                  <a:pt x="44" y="133"/>
                  <a:pt x="44" y="133"/>
                  <a:pt x="44" y="133"/>
                </a:cubicBezTo>
                <a:cubicBezTo>
                  <a:pt x="40" y="129"/>
                  <a:pt x="40" y="129"/>
                  <a:pt x="40" y="129"/>
                </a:cubicBezTo>
                <a:cubicBezTo>
                  <a:pt x="54" y="115"/>
                  <a:pt x="54" y="115"/>
                  <a:pt x="54" y="115"/>
                </a:cubicBezTo>
                <a:cubicBezTo>
                  <a:pt x="58" y="119"/>
                  <a:pt x="58" y="119"/>
                  <a:pt x="58" y="119"/>
                </a:cubicBezTo>
                <a:cubicBezTo>
                  <a:pt x="68" y="109"/>
                  <a:pt x="68" y="109"/>
                  <a:pt x="68" y="109"/>
                </a:cubicBezTo>
                <a:cubicBezTo>
                  <a:pt x="71" y="113"/>
                  <a:pt x="71" y="113"/>
                  <a:pt x="71" y="113"/>
                </a:cubicBezTo>
                <a:cubicBezTo>
                  <a:pt x="84" y="100"/>
                  <a:pt x="84" y="100"/>
                  <a:pt x="84" y="100"/>
                </a:cubicBezTo>
                <a:cubicBezTo>
                  <a:pt x="101" y="104"/>
                  <a:pt x="118" y="100"/>
                  <a:pt x="131" y="87"/>
                </a:cubicBezTo>
                <a:cubicBezTo>
                  <a:pt x="150" y="68"/>
                  <a:pt x="150" y="38"/>
                  <a:pt x="131" y="19"/>
                </a:cubicBezTo>
                <a:close/>
                <a:moveTo>
                  <a:pt x="17" y="134"/>
                </a:moveTo>
                <a:cubicBezTo>
                  <a:pt x="15" y="132"/>
                  <a:pt x="15" y="132"/>
                  <a:pt x="15" y="132"/>
                </a:cubicBezTo>
                <a:cubicBezTo>
                  <a:pt x="53" y="94"/>
                  <a:pt x="53" y="94"/>
                  <a:pt x="53" y="94"/>
                </a:cubicBezTo>
                <a:cubicBezTo>
                  <a:pt x="55" y="97"/>
                  <a:pt x="55" y="97"/>
                  <a:pt x="55" y="97"/>
                </a:cubicBezTo>
                <a:lnTo>
                  <a:pt x="17" y="134"/>
                </a:lnTo>
                <a:close/>
                <a:moveTo>
                  <a:pt x="117" y="48"/>
                </a:moveTo>
                <a:cubicBezTo>
                  <a:pt x="112" y="53"/>
                  <a:pt x="105" y="53"/>
                  <a:pt x="101" y="48"/>
                </a:cubicBezTo>
                <a:cubicBezTo>
                  <a:pt x="97" y="44"/>
                  <a:pt x="97" y="37"/>
                  <a:pt x="101" y="32"/>
                </a:cubicBezTo>
                <a:cubicBezTo>
                  <a:pt x="105" y="28"/>
                  <a:pt x="112" y="28"/>
                  <a:pt x="117" y="32"/>
                </a:cubicBezTo>
                <a:cubicBezTo>
                  <a:pt x="121" y="37"/>
                  <a:pt x="121" y="44"/>
                  <a:pt x="117" y="4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09" name="Google Shape;10609;p224"/>
          <p:cNvSpPr txBox="1"/>
          <p:nvPr/>
        </p:nvSpPr>
        <p:spPr>
          <a:xfrm>
            <a:off x="5750672" y="4087867"/>
            <a:ext cx="66236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2"/>
                </a:solidFill>
                <a:latin typeface="Lato"/>
                <a:ea typeface="Lato"/>
                <a:cs typeface="Lato"/>
                <a:sym typeface="Lato"/>
              </a:rPr>
              <a:t>Our</a:t>
            </a:r>
            <a:endParaRPr/>
          </a:p>
          <a:p>
            <a:pPr marL="0" marR="0" lvl="0" indent="0" algn="ctr" rtl="0">
              <a:spcBef>
                <a:spcPts val="0"/>
              </a:spcBef>
              <a:spcAft>
                <a:spcPts val="0"/>
              </a:spcAft>
              <a:buNone/>
            </a:pPr>
            <a:r>
              <a:rPr lang="en-US" sz="1400" b="1">
                <a:solidFill>
                  <a:schemeClr val="lt2"/>
                </a:solidFill>
                <a:latin typeface="Lato"/>
                <a:ea typeface="Lato"/>
                <a:cs typeface="Lato"/>
                <a:sym typeface="Lato"/>
              </a:rPr>
              <a:t>Goals</a:t>
            </a:r>
            <a:endParaRPr/>
          </a:p>
        </p:txBody>
      </p:sp>
      <p:sp>
        <p:nvSpPr>
          <p:cNvPr id="10610" name="Google Shape;10610;p224"/>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588"/>
                                        </p:tgtEl>
                                        <p:attrNameLst>
                                          <p:attrName>style.visibility</p:attrName>
                                        </p:attrNameLst>
                                      </p:cBhvr>
                                      <p:to>
                                        <p:strVal val="visible"/>
                                      </p:to>
                                    </p:set>
                                    <p:anim calcmode="lin" valueType="num">
                                      <p:cBhvr additive="base">
                                        <p:cTn id="7" dur="500"/>
                                        <p:tgtEl>
                                          <p:spTgt spid="10588"/>
                                        </p:tgtEl>
                                        <p:attrNameLst>
                                          <p:attrName>ppt_w</p:attrName>
                                        </p:attrNameLst>
                                      </p:cBhvr>
                                      <p:tavLst>
                                        <p:tav tm="0">
                                          <p:val>
                                            <p:strVal val="0"/>
                                          </p:val>
                                        </p:tav>
                                        <p:tav tm="100000">
                                          <p:val>
                                            <p:strVal val="#ppt_w"/>
                                          </p:val>
                                        </p:tav>
                                      </p:tavLst>
                                    </p:anim>
                                    <p:anim calcmode="lin" valueType="num">
                                      <p:cBhvr additive="base">
                                        <p:cTn id="8" dur="500"/>
                                        <p:tgtEl>
                                          <p:spTgt spid="10588"/>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609"/>
                                        </p:tgtEl>
                                        <p:attrNameLst>
                                          <p:attrName>style.visibility</p:attrName>
                                        </p:attrNameLst>
                                      </p:cBhvr>
                                      <p:to>
                                        <p:strVal val="visible"/>
                                      </p:to>
                                    </p:set>
                                    <p:anim calcmode="lin" valueType="num">
                                      <p:cBhvr additive="base">
                                        <p:cTn id="12" dur="500"/>
                                        <p:tgtEl>
                                          <p:spTgt spid="10609"/>
                                        </p:tgtEl>
                                        <p:attrNameLst>
                                          <p:attrName>ppt_w</p:attrName>
                                        </p:attrNameLst>
                                      </p:cBhvr>
                                      <p:tavLst>
                                        <p:tav tm="0">
                                          <p:val>
                                            <p:strVal val="0"/>
                                          </p:val>
                                        </p:tav>
                                        <p:tav tm="100000">
                                          <p:val>
                                            <p:strVal val="#ppt_w"/>
                                          </p:val>
                                        </p:tav>
                                      </p:tavLst>
                                    </p:anim>
                                    <p:anim calcmode="lin" valueType="num">
                                      <p:cBhvr additive="base">
                                        <p:cTn id="13" dur="500"/>
                                        <p:tgtEl>
                                          <p:spTgt spid="10609"/>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0587"/>
                                        </p:tgtEl>
                                        <p:attrNameLst>
                                          <p:attrName>style.visibility</p:attrName>
                                        </p:attrNameLst>
                                      </p:cBhvr>
                                      <p:to>
                                        <p:strVal val="visible"/>
                                      </p:to>
                                    </p:set>
                                    <p:anim calcmode="lin" valueType="num">
                                      <p:cBhvr additive="base">
                                        <p:cTn id="17" dur="500"/>
                                        <p:tgtEl>
                                          <p:spTgt spid="10587"/>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586"/>
                                        </p:tgtEl>
                                        <p:attrNameLst>
                                          <p:attrName>style.visibility</p:attrName>
                                        </p:attrNameLst>
                                      </p:cBhvr>
                                      <p:to>
                                        <p:strVal val="visible"/>
                                      </p:to>
                                    </p:set>
                                    <p:anim calcmode="lin" valueType="num">
                                      <p:cBhvr additive="base">
                                        <p:cTn id="20" dur="500"/>
                                        <p:tgtEl>
                                          <p:spTgt spid="10586"/>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0583"/>
                                        </p:tgtEl>
                                        <p:attrNameLst>
                                          <p:attrName>style.visibility</p:attrName>
                                        </p:attrNameLst>
                                      </p:cBhvr>
                                      <p:to>
                                        <p:strVal val="visible"/>
                                      </p:to>
                                    </p:set>
                                    <p:anim calcmode="lin" valueType="num">
                                      <p:cBhvr additive="base">
                                        <p:cTn id="23" dur="500"/>
                                        <p:tgtEl>
                                          <p:spTgt spid="10583"/>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10584"/>
                                        </p:tgtEl>
                                        <p:attrNameLst>
                                          <p:attrName>style.visibility</p:attrName>
                                        </p:attrNameLst>
                                      </p:cBhvr>
                                      <p:to>
                                        <p:strVal val="visible"/>
                                      </p:to>
                                    </p:set>
                                    <p:anim calcmode="lin" valueType="num">
                                      <p:cBhvr additive="base">
                                        <p:cTn id="26" dur="500"/>
                                        <p:tgtEl>
                                          <p:spTgt spid="10584"/>
                                        </p:tgtEl>
                                        <p:attrNameLst>
                                          <p:attrName>ppt_x</p:attrName>
                                        </p:attrNameLst>
                                      </p:cBhvr>
                                      <p:tavLst>
                                        <p:tav tm="0">
                                          <p:val>
                                            <p:strVal val="#ppt_x-1"/>
                                          </p:val>
                                        </p:tav>
                                        <p:tav tm="100000">
                                          <p:val>
                                            <p:strVal val="#ppt_x"/>
                                          </p:val>
                                        </p:tav>
                                      </p:tavLst>
                                    </p:anim>
                                  </p:childTnLst>
                                </p:cTn>
                              </p:par>
                              <p:par>
                                <p:cTn id="27" presetID="2" presetClass="entr" presetSubtype="8" fill="hold" nodeType="withEffect">
                                  <p:stCondLst>
                                    <p:cond delay="0"/>
                                  </p:stCondLst>
                                  <p:childTnLst>
                                    <p:set>
                                      <p:cBhvr>
                                        <p:cTn id="28" dur="1" fill="hold">
                                          <p:stCondLst>
                                            <p:cond delay="0"/>
                                          </p:stCondLst>
                                        </p:cTn>
                                        <p:tgtEl>
                                          <p:spTgt spid="10585"/>
                                        </p:tgtEl>
                                        <p:attrNameLst>
                                          <p:attrName>style.visibility</p:attrName>
                                        </p:attrNameLst>
                                      </p:cBhvr>
                                      <p:to>
                                        <p:strVal val="visible"/>
                                      </p:to>
                                    </p:set>
                                    <p:anim calcmode="lin" valueType="num">
                                      <p:cBhvr additive="base">
                                        <p:cTn id="29" dur="500"/>
                                        <p:tgtEl>
                                          <p:spTgt spid="10585"/>
                                        </p:tgtEl>
                                        <p:attrNameLst>
                                          <p:attrName>ppt_x</p:attrName>
                                        </p:attrNameLst>
                                      </p:cBhvr>
                                      <p:tavLst>
                                        <p:tav tm="0">
                                          <p:val>
                                            <p:strVal val="#ppt_x-1"/>
                                          </p:val>
                                        </p:tav>
                                        <p:tav tm="100000">
                                          <p:val>
                                            <p:strVal val="#ppt_x"/>
                                          </p:val>
                                        </p:tav>
                                      </p:tavLst>
                                    </p:anim>
                                  </p:childTnLst>
                                </p:cTn>
                              </p:par>
                            </p:childTnLst>
                          </p:cTn>
                        </p:par>
                        <p:par>
                          <p:cTn id="30" fill="hold">
                            <p:stCondLst>
                              <p:cond delay="1500"/>
                            </p:stCondLst>
                            <p:childTnLst>
                              <p:par>
                                <p:cTn id="31" presetID="23" presetClass="entr" presetSubtype="16" fill="hold" nodeType="afterEffect">
                                  <p:stCondLst>
                                    <p:cond delay="0"/>
                                  </p:stCondLst>
                                  <p:childTnLst>
                                    <p:set>
                                      <p:cBhvr>
                                        <p:cTn id="32" dur="1" fill="hold">
                                          <p:stCondLst>
                                            <p:cond delay="0"/>
                                          </p:stCondLst>
                                        </p:cTn>
                                        <p:tgtEl>
                                          <p:spTgt spid="10589"/>
                                        </p:tgtEl>
                                        <p:attrNameLst>
                                          <p:attrName>style.visibility</p:attrName>
                                        </p:attrNameLst>
                                      </p:cBhvr>
                                      <p:to>
                                        <p:strVal val="visible"/>
                                      </p:to>
                                    </p:set>
                                    <p:anim calcmode="lin" valueType="num">
                                      <p:cBhvr additive="base">
                                        <p:cTn id="33" dur="500"/>
                                        <p:tgtEl>
                                          <p:spTgt spid="10589"/>
                                        </p:tgtEl>
                                        <p:attrNameLst>
                                          <p:attrName>ppt_w</p:attrName>
                                        </p:attrNameLst>
                                      </p:cBhvr>
                                      <p:tavLst>
                                        <p:tav tm="0">
                                          <p:val>
                                            <p:strVal val="0"/>
                                          </p:val>
                                        </p:tav>
                                        <p:tav tm="100000">
                                          <p:val>
                                            <p:strVal val="#ppt_w"/>
                                          </p:val>
                                        </p:tav>
                                      </p:tavLst>
                                    </p:anim>
                                    <p:anim calcmode="lin" valueType="num">
                                      <p:cBhvr additive="base">
                                        <p:cTn id="34" dur="500"/>
                                        <p:tgtEl>
                                          <p:spTgt spid="10589"/>
                                        </p:tgtEl>
                                        <p:attrNameLst>
                                          <p:attrName>ppt_h</p:attrName>
                                        </p:attrNameLst>
                                      </p:cBhvr>
                                      <p:tavLst>
                                        <p:tav tm="0">
                                          <p:val>
                                            <p:str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10590"/>
                                        </p:tgtEl>
                                        <p:attrNameLst>
                                          <p:attrName>style.visibility</p:attrName>
                                        </p:attrNameLst>
                                      </p:cBhvr>
                                      <p:to>
                                        <p:strVal val="visible"/>
                                      </p:to>
                                    </p:set>
                                    <p:anim calcmode="lin" valueType="num">
                                      <p:cBhvr additive="base">
                                        <p:cTn id="37" dur="500"/>
                                        <p:tgtEl>
                                          <p:spTgt spid="10590"/>
                                        </p:tgtEl>
                                        <p:attrNameLst>
                                          <p:attrName>ppt_w</p:attrName>
                                        </p:attrNameLst>
                                      </p:cBhvr>
                                      <p:tavLst>
                                        <p:tav tm="0">
                                          <p:val>
                                            <p:strVal val="0"/>
                                          </p:val>
                                        </p:tav>
                                        <p:tav tm="100000">
                                          <p:val>
                                            <p:strVal val="#ppt_w"/>
                                          </p:val>
                                        </p:tav>
                                      </p:tavLst>
                                    </p:anim>
                                    <p:anim calcmode="lin" valueType="num">
                                      <p:cBhvr additive="base">
                                        <p:cTn id="38" dur="500"/>
                                        <p:tgtEl>
                                          <p:spTgt spid="10590"/>
                                        </p:tgtEl>
                                        <p:attrNameLst>
                                          <p:attrName>ppt_h</p:attrName>
                                        </p:attrNameLst>
                                      </p:cBhvr>
                                      <p:tavLst>
                                        <p:tav tm="0">
                                          <p:val>
                                            <p:str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10591"/>
                                        </p:tgtEl>
                                        <p:attrNameLst>
                                          <p:attrName>style.visibility</p:attrName>
                                        </p:attrNameLst>
                                      </p:cBhvr>
                                      <p:to>
                                        <p:strVal val="visible"/>
                                      </p:to>
                                    </p:set>
                                    <p:anim calcmode="lin" valueType="num">
                                      <p:cBhvr additive="base">
                                        <p:cTn id="41" dur="500"/>
                                        <p:tgtEl>
                                          <p:spTgt spid="10591"/>
                                        </p:tgtEl>
                                        <p:attrNameLst>
                                          <p:attrName>ppt_w</p:attrName>
                                        </p:attrNameLst>
                                      </p:cBhvr>
                                      <p:tavLst>
                                        <p:tav tm="0">
                                          <p:val>
                                            <p:strVal val="0"/>
                                          </p:val>
                                        </p:tav>
                                        <p:tav tm="100000">
                                          <p:val>
                                            <p:strVal val="#ppt_w"/>
                                          </p:val>
                                        </p:tav>
                                      </p:tavLst>
                                    </p:anim>
                                    <p:anim calcmode="lin" valueType="num">
                                      <p:cBhvr additive="base">
                                        <p:cTn id="42" dur="500"/>
                                        <p:tgtEl>
                                          <p:spTgt spid="10591"/>
                                        </p:tgtEl>
                                        <p:attrNameLst>
                                          <p:attrName>ppt_h</p:attrName>
                                        </p:attrNameLst>
                                      </p:cBhvr>
                                      <p:tavLst>
                                        <p:tav tm="0">
                                          <p:val>
                                            <p:str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10592"/>
                                        </p:tgtEl>
                                        <p:attrNameLst>
                                          <p:attrName>style.visibility</p:attrName>
                                        </p:attrNameLst>
                                      </p:cBhvr>
                                      <p:to>
                                        <p:strVal val="visible"/>
                                      </p:to>
                                    </p:set>
                                    <p:anim calcmode="lin" valueType="num">
                                      <p:cBhvr additive="base">
                                        <p:cTn id="45" dur="500"/>
                                        <p:tgtEl>
                                          <p:spTgt spid="10592"/>
                                        </p:tgtEl>
                                        <p:attrNameLst>
                                          <p:attrName>ppt_w</p:attrName>
                                        </p:attrNameLst>
                                      </p:cBhvr>
                                      <p:tavLst>
                                        <p:tav tm="0">
                                          <p:val>
                                            <p:strVal val="0"/>
                                          </p:val>
                                        </p:tav>
                                        <p:tav tm="100000">
                                          <p:val>
                                            <p:strVal val="#ppt_w"/>
                                          </p:val>
                                        </p:tav>
                                      </p:tavLst>
                                    </p:anim>
                                    <p:anim calcmode="lin" valueType="num">
                                      <p:cBhvr additive="base">
                                        <p:cTn id="46" dur="500"/>
                                        <p:tgtEl>
                                          <p:spTgt spid="10592"/>
                                        </p:tgtEl>
                                        <p:attrNameLst>
                                          <p:attrName>ppt_h</p:attrName>
                                        </p:attrNameLst>
                                      </p:cBhvr>
                                      <p:tavLst>
                                        <p:tav tm="0">
                                          <p:val>
                                            <p:str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10593"/>
                                        </p:tgtEl>
                                        <p:attrNameLst>
                                          <p:attrName>style.visibility</p:attrName>
                                        </p:attrNameLst>
                                      </p:cBhvr>
                                      <p:to>
                                        <p:strVal val="visible"/>
                                      </p:to>
                                    </p:set>
                                    <p:anim calcmode="lin" valueType="num">
                                      <p:cBhvr additive="base">
                                        <p:cTn id="49" dur="500"/>
                                        <p:tgtEl>
                                          <p:spTgt spid="10593"/>
                                        </p:tgtEl>
                                        <p:attrNameLst>
                                          <p:attrName>ppt_w</p:attrName>
                                        </p:attrNameLst>
                                      </p:cBhvr>
                                      <p:tavLst>
                                        <p:tav tm="0">
                                          <p:val>
                                            <p:strVal val="0"/>
                                          </p:val>
                                        </p:tav>
                                        <p:tav tm="100000">
                                          <p:val>
                                            <p:strVal val="#ppt_w"/>
                                          </p:val>
                                        </p:tav>
                                      </p:tavLst>
                                    </p:anim>
                                    <p:anim calcmode="lin" valueType="num">
                                      <p:cBhvr additive="base">
                                        <p:cTn id="50" dur="500"/>
                                        <p:tgtEl>
                                          <p:spTgt spid="10593"/>
                                        </p:tgtEl>
                                        <p:attrNameLst>
                                          <p:attrName>ppt_h</p:attrName>
                                        </p:attrNameLst>
                                      </p:cBhvr>
                                      <p:tavLst>
                                        <p:tav tm="0">
                                          <p:val>
                                            <p:strVal val="0"/>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10582"/>
                                        </p:tgtEl>
                                        <p:attrNameLst>
                                          <p:attrName>style.visibility</p:attrName>
                                        </p:attrNameLst>
                                      </p:cBhvr>
                                      <p:to>
                                        <p:strVal val="visible"/>
                                      </p:to>
                                    </p:set>
                                    <p:animEffect transition="in" filter="fade">
                                      <p:cBhvr>
                                        <p:cTn id="53" dur="750"/>
                                        <p:tgtEl>
                                          <p:spTgt spid="10582"/>
                                        </p:tgtEl>
                                      </p:cBhvr>
                                    </p:animEffect>
                                  </p:childTnLst>
                                </p:cTn>
                              </p:par>
                            </p:childTnLst>
                          </p:cTn>
                        </p:par>
                        <p:par>
                          <p:cTn id="54" fill="hold">
                            <p:stCondLst>
                              <p:cond delay="2250"/>
                            </p:stCondLst>
                            <p:childTnLst>
                              <p:par>
                                <p:cTn id="55" presetID="23" presetClass="entr" presetSubtype="16" fill="hold" nodeType="afterEffect">
                                  <p:stCondLst>
                                    <p:cond delay="0"/>
                                  </p:stCondLst>
                                  <p:childTnLst>
                                    <p:set>
                                      <p:cBhvr>
                                        <p:cTn id="56" dur="1" fill="hold">
                                          <p:stCondLst>
                                            <p:cond delay="0"/>
                                          </p:stCondLst>
                                        </p:cTn>
                                        <p:tgtEl>
                                          <p:spTgt spid="10608"/>
                                        </p:tgtEl>
                                        <p:attrNameLst>
                                          <p:attrName>style.visibility</p:attrName>
                                        </p:attrNameLst>
                                      </p:cBhvr>
                                      <p:to>
                                        <p:strVal val="visible"/>
                                      </p:to>
                                    </p:set>
                                    <p:anim calcmode="lin" valueType="num">
                                      <p:cBhvr additive="base">
                                        <p:cTn id="57" dur="500"/>
                                        <p:tgtEl>
                                          <p:spTgt spid="10608"/>
                                        </p:tgtEl>
                                        <p:attrNameLst>
                                          <p:attrName>ppt_w</p:attrName>
                                        </p:attrNameLst>
                                      </p:cBhvr>
                                      <p:tavLst>
                                        <p:tav tm="0">
                                          <p:val>
                                            <p:strVal val="0"/>
                                          </p:val>
                                        </p:tav>
                                        <p:tav tm="100000">
                                          <p:val>
                                            <p:strVal val="#ppt_w"/>
                                          </p:val>
                                        </p:tav>
                                      </p:tavLst>
                                    </p:anim>
                                    <p:anim calcmode="lin" valueType="num">
                                      <p:cBhvr additive="base">
                                        <p:cTn id="58" dur="500"/>
                                        <p:tgtEl>
                                          <p:spTgt spid="10608"/>
                                        </p:tgtEl>
                                        <p:attrNameLst>
                                          <p:attrName>ppt_h</p:attrName>
                                        </p:attrNameLst>
                                      </p:cBhvr>
                                      <p:tavLst>
                                        <p:tav tm="0">
                                          <p:val>
                                            <p:str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10607"/>
                                        </p:tgtEl>
                                        <p:attrNameLst>
                                          <p:attrName>style.visibility</p:attrName>
                                        </p:attrNameLst>
                                      </p:cBhvr>
                                      <p:to>
                                        <p:strVal val="visible"/>
                                      </p:to>
                                    </p:set>
                                    <p:anim calcmode="lin" valueType="num">
                                      <p:cBhvr additive="base">
                                        <p:cTn id="61" dur="500"/>
                                        <p:tgtEl>
                                          <p:spTgt spid="10607"/>
                                        </p:tgtEl>
                                        <p:attrNameLst>
                                          <p:attrName>ppt_w</p:attrName>
                                        </p:attrNameLst>
                                      </p:cBhvr>
                                      <p:tavLst>
                                        <p:tav tm="0">
                                          <p:val>
                                            <p:strVal val="0"/>
                                          </p:val>
                                        </p:tav>
                                        <p:tav tm="100000">
                                          <p:val>
                                            <p:strVal val="#ppt_w"/>
                                          </p:val>
                                        </p:tav>
                                      </p:tavLst>
                                    </p:anim>
                                    <p:anim calcmode="lin" valueType="num">
                                      <p:cBhvr additive="base">
                                        <p:cTn id="62" dur="500"/>
                                        <p:tgtEl>
                                          <p:spTgt spid="10607"/>
                                        </p:tgtEl>
                                        <p:attrNameLst>
                                          <p:attrName>ppt_h</p:attrName>
                                        </p:attrNameLst>
                                      </p:cBhvr>
                                      <p:tavLst>
                                        <p:tav tm="0">
                                          <p:val>
                                            <p:str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10605"/>
                                        </p:tgtEl>
                                        <p:attrNameLst>
                                          <p:attrName>style.visibility</p:attrName>
                                        </p:attrNameLst>
                                      </p:cBhvr>
                                      <p:to>
                                        <p:strVal val="visible"/>
                                      </p:to>
                                    </p:set>
                                    <p:anim calcmode="lin" valueType="num">
                                      <p:cBhvr additive="base">
                                        <p:cTn id="65" dur="500"/>
                                        <p:tgtEl>
                                          <p:spTgt spid="10605"/>
                                        </p:tgtEl>
                                        <p:attrNameLst>
                                          <p:attrName>ppt_w</p:attrName>
                                        </p:attrNameLst>
                                      </p:cBhvr>
                                      <p:tavLst>
                                        <p:tav tm="0">
                                          <p:val>
                                            <p:strVal val="0"/>
                                          </p:val>
                                        </p:tav>
                                        <p:tav tm="100000">
                                          <p:val>
                                            <p:strVal val="#ppt_w"/>
                                          </p:val>
                                        </p:tav>
                                      </p:tavLst>
                                    </p:anim>
                                    <p:anim calcmode="lin" valueType="num">
                                      <p:cBhvr additive="base">
                                        <p:cTn id="66" dur="500"/>
                                        <p:tgtEl>
                                          <p:spTgt spid="10605"/>
                                        </p:tgtEl>
                                        <p:attrNameLst>
                                          <p:attrName>ppt_h</p:attrName>
                                        </p:attrNameLst>
                                      </p:cBhvr>
                                      <p:tavLst>
                                        <p:tav tm="0">
                                          <p:val>
                                            <p:str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10604"/>
                                        </p:tgtEl>
                                        <p:attrNameLst>
                                          <p:attrName>style.visibility</p:attrName>
                                        </p:attrNameLst>
                                      </p:cBhvr>
                                      <p:to>
                                        <p:strVal val="visible"/>
                                      </p:to>
                                    </p:set>
                                    <p:anim calcmode="lin" valueType="num">
                                      <p:cBhvr additive="base">
                                        <p:cTn id="69" dur="500"/>
                                        <p:tgtEl>
                                          <p:spTgt spid="10604"/>
                                        </p:tgtEl>
                                        <p:attrNameLst>
                                          <p:attrName>ppt_w</p:attrName>
                                        </p:attrNameLst>
                                      </p:cBhvr>
                                      <p:tavLst>
                                        <p:tav tm="0">
                                          <p:val>
                                            <p:strVal val="0"/>
                                          </p:val>
                                        </p:tav>
                                        <p:tav tm="100000">
                                          <p:val>
                                            <p:strVal val="#ppt_w"/>
                                          </p:val>
                                        </p:tav>
                                      </p:tavLst>
                                    </p:anim>
                                    <p:anim calcmode="lin" valueType="num">
                                      <p:cBhvr additive="base">
                                        <p:cTn id="70" dur="500"/>
                                        <p:tgtEl>
                                          <p:spTgt spid="10604"/>
                                        </p:tgtEl>
                                        <p:attrNameLst>
                                          <p:attrName>ppt_h</p:attrName>
                                        </p:attrNameLst>
                                      </p:cBhvr>
                                      <p:tavLst>
                                        <p:tav tm="0">
                                          <p:val>
                                            <p:str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10606"/>
                                        </p:tgtEl>
                                        <p:attrNameLst>
                                          <p:attrName>style.visibility</p:attrName>
                                        </p:attrNameLst>
                                      </p:cBhvr>
                                      <p:to>
                                        <p:strVal val="visible"/>
                                      </p:to>
                                    </p:set>
                                    <p:anim calcmode="lin" valueType="num">
                                      <p:cBhvr additive="base">
                                        <p:cTn id="73" dur="500"/>
                                        <p:tgtEl>
                                          <p:spTgt spid="10606"/>
                                        </p:tgtEl>
                                        <p:attrNameLst>
                                          <p:attrName>ppt_w</p:attrName>
                                        </p:attrNameLst>
                                      </p:cBhvr>
                                      <p:tavLst>
                                        <p:tav tm="0">
                                          <p:val>
                                            <p:strVal val="0"/>
                                          </p:val>
                                        </p:tav>
                                        <p:tav tm="100000">
                                          <p:val>
                                            <p:strVal val="#ppt_w"/>
                                          </p:val>
                                        </p:tav>
                                      </p:tavLst>
                                    </p:anim>
                                    <p:anim calcmode="lin" valueType="num">
                                      <p:cBhvr additive="base">
                                        <p:cTn id="74" dur="500"/>
                                        <p:tgtEl>
                                          <p:spTgt spid="10606"/>
                                        </p:tgtEl>
                                        <p:attrNameLst>
                                          <p:attrName>ppt_h</p:attrName>
                                        </p:attrNameLst>
                                      </p:cBhvr>
                                      <p:tavLst>
                                        <p:tav tm="0">
                                          <p:val>
                                            <p:strVal val="0"/>
                                          </p:val>
                                        </p:tav>
                                        <p:tav tm="100000">
                                          <p:val>
                                            <p:strVal val="#ppt_h"/>
                                          </p:val>
                                        </p:tav>
                                      </p:tavLst>
                                    </p:anim>
                                  </p:childTnLst>
                                </p:cTn>
                              </p:par>
                            </p:childTnLst>
                          </p:cTn>
                        </p:par>
                        <p:par>
                          <p:cTn id="75" fill="hold">
                            <p:stCondLst>
                              <p:cond delay="2750"/>
                            </p:stCondLst>
                            <p:childTnLst>
                              <p:par>
                                <p:cTn id="76" presetID="2" presetClass="entr" presetSubtype="1" fill="hold" nodeType="afterEffect">
                                  <p:stCondLst>
                                    <p:cond delay="0"/>
                                  </p:stCondLst>
                                  <p:childTnLst>
                                    <p:set>
                                      <p:cBhvr>
                                        <p:cTn id="77" dur="1" fill="hold">
                                          <p:stCondLst>
                                            <p:cond delay="0"/>
                                          </p:stCondLst>
                                        </p:cTn>
                                        <p:tgtEl>
                                          <p:spTgt spid="10602"/>
                                        </p:tgtEl>
                                        <p:attrNameLst>
                                          <p:attrName>style.visibility</p:attrName>
                                        </p:attrNameLst>
                                      </p:cBhvr>
                                      <p:to>
                                        <p:strVal val="visible"/>
                                      </p:to>
                                    </p:set>
                                    <p:anim calcmode="lin" valueType="num">
                                      <p:cBhvr additive="base">
                                        <p:cTn id="78" dur="500"/>
                                        <p:tgtEl>
                                          <p:spTgt spid="10602"/>
                                        </p:tgtEl>
                                        <p:attrNameLst>
                                          <p:attrName>ppt_y</p:attrName>
                                        </p:attrNameLst>
                                      </p:cBhvr>
                                      <p:tavLst>
                                        <p:tav tm="0">
                                          <p:val>
                                            <p:strVal val="#ppt_y-1"/>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10598"/>
                                        </p:tgtEl>
                                        <p:attrNameLst>
                                          <p:attrName>style.visibility</p:attrName>
                                        </p:attrNameLst>
                                      </p:cBhvr>
                                      <p:to>
                                        <p:strVal val="visible"/>
                                      </p:to>
                                    </p:set>
                                    <p:anim calcmode="lin" valueType="num">
                                      <p:cBhvr additive="base">
                                        <p:cTn id="81" dur="500"/>
                                        <p:tgtEl>
                                          <p:spTgt spid="10598"/>
                                        </p:tgtEl>
                                        <p:attrNameLst>
                                          <p:attrName>ppt_x</p:attrName>
                                        </p:attrNameLst>
                                      </p:cBhvr>
                                      <p:tavLst>
                                        <p:tav tm="0">
                                          <p:val>
                                            <p:strVal val="#ppt_x+1"/>
                                          </p:val>
                                        </p:tav>
                                        <p:tav tm="100000">
                                          <p:val>
                                            <p:strVal val="#ppt_x"/>
                                          </p:val>
                                        </p:tav>
                                      </p:tavLst>
                                    </p:anim>
                                  </p:childTnLst>
                                </p:cTn>
                              </p:par>
                              <p:par>
                                <p:cTn id="82" presetID="2" presetClass="entr" presetSubtype="2" fill="hold" nodeType="withEffect">
                                  <p:stCondLst>
                                    <p:cond delay="0"/>
                                  </p:stCondLst>
                                  <p:childTnLst>
                                    <p:set>
                                      <p:cBhvr>
                                        <p:cTn id="83" dur="1" fill="hold">
                                          <p:stCondLst>
                                            <p:cond delay="0"/>
                                          </p:stCondLst>
                                        </p:cTn>
                                        <p:tgtEl>
                                          <p:spTgt spid="10600"/>
                                        </p:tgtEl>
                                        <p:attrNameLst>
                                          <p:attrName>style.visibility</p:attrName>
                                        </p:attrNameLst>
                                      </p:cBhvr>
                                      <p:to>
                                        <p:strVal val="visible"/>
                                      </p:to>
                                    </p:set>
                                    <p:anim calcmode="lin" valueType="num">
                                      <p:cBhvr additive="base">
                                        <p:cTn id="84" dur="500"/>
                                        <p:tgtEl>
                                          <p:spTgt spid="10600"/>
                                        </p:tgtEl>
                                        <p:attrNameLst>
                                          <p:attrName>ppt_x</p:attrName>
                                        </p:attrNameLst>
                                      </p:cBhvr>
                                      <p:tavLst>
                                        <p:tav tm="0">
                                          <p:val>
                                            <p:strVal val="#ppt_x+1"/>
                                          </p:val>
                                        </p:tav>
                                        <p:tav tm="100000">
                                          <p:val>
                                            <p:strVal val="#ppt_x"/>
                                          </p:val>
                                        </p:tav>
                                      </p:tavLst>
                                    </p:anim>
                                  </p:childTnLst>
                                </p:cTn>
                              </p:par>
                              <p:par>
                                <p:cTn id="85" presetID="2" presetClass="entr" presetSubtype="8" fill="hold" nodeType="withEffect">
                                  <p:stCondLst>
                                    <p:cond delay="0"/>
                                  </p:stCondLst>
                                  <p:childTnLst>
                                    <p:set>
                                      <p:cBhvr>
                                        <p:cTn id="86" dur="1" fill="hold">
                                          <p:stCondLst>
                                            <p:cond delay="0"/>
                                          </p:stCondLst>
                                        </p:cTn>
                                        <p:tgtEl>
                                          <p:spTgt spid="10596"/>
                                        </p:tgtEl>
                                        <p:attrNameLst>
                                          <p:attrName>style.visibility</p:attrName>
                                        </p:attrNameLst>
                                      </p:cBhvr>
                                      <p:to>
                                        <p:strVal val="visible"/>
                                      </p:to>
                                    </p:set>
                                    <p:anim calcmode="lin" valueType="num">
                                      <p:cBhvr additive="base">
                                        <p:cTn id="87" dur="500"/>
                                        <p:tgtEl>
                                          <p:spTgt spid="10596"/>
                                        </p:tgtEl>
                                        <p:attrNameLst>
                                          <p:attrName>ppt_x</p:attrName>
                                        </p:attrNameLst>
                                      </p:cBhvr>
                                      <p:tavLst>
                                        <p:tav tm="0">
                                          <p:val>
                                            <p:strVal val="#ppt_x-1"/>
                                          </p:val>
                                        </p:tav>
                                        <p:tav tm="100000">
                                          <p:val>
                                            <p:strVal val="#ppt_x"/>
                                          </p:val>
                                        </p:tav>
                                      </p:tavLst>
                                    </p:anim>
                                  </p:childTnLst>
                                </p:cTn>
                              </p:par>
                              <p:par>
                                <p:cTn id="88" presetID="2" presetClass="entr" presetSubtype="8" fill="hold" nodeType="withEffect">
                                  <p:stCondLst>
                                    <p:cond delay="0"/>
                                  </p:stCondLst>
                                  <p:childTnLst>
                                    <p:set>
                                      <p:cBhvr>
                                        <p:cTn id="89" dur="1" fill="hold">
                                          <p:stCondLst>
                                            <p:cond delay="0"/>
                                          </p:stCondLst>
                                        </p:cTn>
                                        <p:tgtEl>
                                          <p:spTgt spid="10594"/>
                                        </p:tgtEl>
                                        <p:attrNameLst>
                                          <p:attrName>style.visibility</p:attrName>
                                        </p:attrNameLst>
                                      </p:cBhvr>
                                      <p:to>
                                        <p:strVal val="visible"/>
                                      </p:to>
                                    </p:set>
                                    <p:anim calcmode="lin" valueType="num">
                                      <p:cBhvr additive="base">
                                        <p:cTn id="90" dur="500"/>
                                        <p:tgtEl>
                                          <p:spTgt spid="10594"/>
                                        </p:tgtEl>
                                        <p:attrNameLst>
                                          <p:attrName>ppt_x</p:attrName>
                                        </p:attrNameLst>
                                      </p:cBhvr>
                                      <p:tavLst>
                                        <p:tav tm="0">
                                          <p:val>
                                            <p:strVal val="#ppt_x-1"/>
                                          </p:val>
                                        </p:tav>
                                        <p:tav tm="100000">
                                          <p:val>
                                            <p:strVal val="#ppt_x"/>
                                          </p:val>
                                        </p:tav>
                                      </p:tavLst>
                                    </p:anim>
                                  </p:childTnLst>
                                </p:cTn>
                              </p:par>
                            </p:childTnLst>
                          </p:cTn>
                        </p:par>
                        <p:par>
                          <p:cTn id="91" fill="hold">
                            <p:stCondLst>
                              <p:cond delay="3250"/>
                            </p:stCondLst>
                            <p:childTnLst>
                              <p:par>
                                <p:cTn id="92" presetID="2" presetClass="entr" presetSubtype="1" fill="hold" nodeType="afterEffect">
                                  <p:stCondLst>
                                    <p:cond delay="0"/>
                                  </p:stCondLst>
                                  <p:childTnLst>
                                    <p:set>
                                      <p:cBhvr>
                                        <p:cTn id="93" dur="1" fill="hold">
                                          <p:stCondLst>
                                            <p:cond delay="0"/>
                                          </p:stCondLst>
                                        </p:cTn>
                                        <p:tgtEl>
                                          <p:spTgt spid="10603"/>
                                        </p:tgtEl>
                                        <p:attrNameLst>
                                          <p:attrName>style.visibility</p:attrName>
                                        </p:attrNameLst>
                                      </p:cBhvr>
                                      <p:to>
                                        <p:strVal val="visible"/>
                                      </p:to>
                                    </p:set>
                                    <p:anim calcmode="lin" valueType="num">
                                      <p:cBhvr additive="base">
                                        <p:cTn id="94" dur="500"/>
                                        <p:tgtEl>
                                          <p:spTgt spid="10603"/>
                                        </p:tgtEl>
                                        <p:attrNameLst>
                                          <p:attrName>ppt_y</p:attrName>
                                        </p:attrNameLst>
                                      </p:cBhvr>
                                      <p:tavLst>
                                        <p:tav tm="0">
                                          <p:val>
                                            <p:strVal val="#ppt_y-1"/>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10599"/>
                                        </p:tgtEl>
                                        <p:attrNameLst>
                                          <p:attrName>style.visibility</p:attrName>
                                        </p:attrNameLst>
                                      </p:cBhvr>
                                      <p:to>
                                        <p:strVal val="visible"/>
                                      </p:to>
                                    </p:set>
                                    <p:anim calcmode="lin" valueType="num">
                                      <p:cBhvr additive="base">
                                        <p:cTn id="97" dur="500"/>
                                        <p:tgtEl>
                                          <p:spTgt spid="10599"/>
                                        </p:tgtEl>
                                        <p:attrNameLst>
                                          <p:attrName>ppt_x</p:attrName>
                                        </p:attrNameLst>
                                      </p:cBhvr>
                                      <p:tavLst>
                                        <p:tav tm="0">
                                          <p:val>
                                            <p:strVal val="#ppt_x+1"/>
                                          </p:val>
                                        </p:tav>
                                        <p:tav tm="100000">
                                          <p:val>
                                            <p:strVal val="#ppt_x"/>
                                          </p:val>
                                        </p:tav>
                                      </p:tavLst>
                                    </p:anim>
                                  </p:childTnLst>
                                </p:cTn>
                              </p:par>
                              <p:par>
                                <p:cTn id="98" presetID="2" presetClass="entr" presetSubtype="2" fill="hold" nodeType="withEffect">
                                  <p:stCondLst>
                                    <p:cond delay="0"/>
                                  </p:stCondLst>
                                  <p:childTnLst>
                                    <p:set>
                                      <p:cBhvr>
                                        <p:cTn id="99" dur="1" fill="hold">
                                          <p:stCondLst>
                                            <p:cond delay="0"/>
                                          </p:stCondLst>
                                        </p:cTn>
                                        <p:tgtEl>
                                          <p:spTgt spid="10601"/>
                                        </p:tgtEl>
                                        <p:attrNameLst>
                                          <p:attrName>style.visibility</p:attrName>
                                        </p:attrNameLst>
                                      </p:cBhvr>
                                      <p:to>
                                        <p:strVal val="visible"/>
                                      </p:to>
                                    </p:set>
                                    <p:anim calcmode="lin" valueType="num">
                                      <p:cBhvr additive="base">
                                        <p:cTn id="100" dur="500"/>
                                        <p:tgtEl>
                                          <p:spTgt spid="10601"/>
                                        </p:tgtEl>
                                        <p:attrNameLst>
                                          <p:attrName>ppt_x</p:attrName>
                                        </p:attrNameLst>
                                      </p:cBhvr>
                                      <p:tavLst>
                                        <p:tav tm="0">
                                          <p:val>
                                            <p:strVal val="#ppt_x+1"/>
                                          </p:val>
                                        </p:tav>
                                        <p:tav tm="100000">
                                          <p:val>
                                            <p:strVal val="#ppt_x"/>
                                          </p:val>
                                        </p:tav>
                                      </p:tavLst>
                                    </p:anim>
                                  </p:childTnLst>
                                </p:cTn>
                              </p:par>
                              <p:par>
                                <p:cTn id="101" presetID="2" presetClass="entr" presetSubtype="8" fill="hold" nodeType="withEffect">
                                  <p:stCondLst>
                                    <p:cond delay="0"/>
                                  </p:stCondLst>
                                  <p:childTnLst>
                                    <p:set>
                                      <p:cBhvr>
                                        <p:cTn id="102" dur="1" fill="hold">
                                          <p:stCondLst>
                                            <p:cond delay="0"/>
                                          </p:stCondLst>
                                        </p:cTn>
                                        <p:tgtEl>
                                          <p:spTgt spid="10597"/>
                                        </p:tgtEl>
                                        <p:attrNameLst>
                                          <p:attrName>style.visibility</p:attrName>
                                        </p:attrNameLst>
                                      </p:cBhvr>
                                      <p:to>
                                        <p:strVal val="visible"/>
                                      </p:to>
                                    </p:set>
                                    <p:anim calcmode="lin" valueType="num">
                                      <p:cBhvr additive="base">
                                        <p:cTn id="103" dur="500"/>
                                        <p:tgtEl>
                                          <p:spTgt spid="10597"/>
                                        </p:tgtEl>
                                        <p:attrNameLst>
                                          <p:attrName>ppt_x</p:attrName>
                                        </p:attrNameLst>
                                      </p:cBhvr>
                                      <p:tavLst>
                                        <p:tav tm="0">
                                          <p:val>
                                            <p:strVal val="#ppt_x-1"/>
                                          </p:val>
                                        </p:tav>
                                        <p:tav tm="100000">
                                          <p:val>
                                            <p:strVal val="#ppt_x"/>
                                          </p:val>
                                        </p:tav>
                                      </p:tavLst>
                                    </p:anim>
                                  </p:childTnLst>
                                </p:cTn>
                              </p:par>
                              <p:par>
                                <p:cTn id="104" presetID="2" presetClass="entr" presetSubtype="8" fill="hold" nodeType="withEffect">
                                  <p:stCondLst>
                                    <p:cond delay="0"/>
                                  </p:stCondLst>
                                  <p:childTnLst>
                                    <p:set>
                                      <p:cBhvr>
                                        <p:cTn id="105" dur="1" fill="hold">
                                          <p:stCondLst>
                                            <p:cond delay="0"/>
                                          </p:stCondLst>
                                        </p:cTn>
                                        <p:tgtEl>
                                          <p:spTgt spid="10595"/>
                                        </p:tgtEl>
                                        <p:attrNameLst>
                                          <p:attrName>style.visibility</p:attrName>
                                        </p:attrNameLst>
                                      </p:cBhvr>
                                      <p:to>
                                        <p:strVal val="visible"/>
                                      </p:to>
                                    </p:set>
                                    <p:anim calcmode="lin" valueType="num">
                                      <p:cBhvr additive="base">
                                        <p:cTn id="106" dur="500"/>
                                        <p:tgtEl>
                                          <p:spTgt spid="105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614"/>
        <p:cNvGrpSpPr/>
        <p:nvPr/>
      </p:nvGrpSpPr>
      <p:grpSpPr>
        <a:xfrm>
          <a:off x="0" y="0"/>
          <a:ext cx="0" cy="0"/>
          <a:chOff x="0" y="0"/>
          <a:chExt cx="0" cy="0"/>
        </a:xfrm>
      </p:grpSpPr>
      <p:sp>
        <p:nvSpPr>
          <p:cNvPr id="10615" name="Google Shape;10615;p225"/>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Basic Six Radial</a:t>
            </a:r>
            <a:endParaRPr/>
          </a:p>
        </p:txBody>
      </p:sp>
      <p:cxnSp>
        <p:nvCxnSpPr>
          <p:cNvPr id="10616" name="Google Shape;10616;p225"/>
          <p:cNvCxnSpPr/>
          <p:nvPr/>
        </p:nvCxnSpPr>
        <p:spPr>
          <a:xfrm rot="10800000">
            <a:off x="5208353" y="2387174"/>
            <a:ext cx="1783802" cy="3057086"/>
          </a:xfrm>
          <a:prstGeom prst="straightConnector1">
            <a:avLst/>
          </a:prstGeom>
          <a:noFill/>
          <a:ln w="22225" cap="flat" cmpd="sng">
            <a:solidFill>
              <a:srgbClr val="B2B2B2"/>
            </a:solidFill>
            <a:prstDash val="solid"/>
            <a:miter lim="800000"/>
            <a:headEnd type="none" w="sm" len="sm"/>
            <a:tailEnd type="none" w="sm" len="sm"/>
          </a:ln>
        </p:spPr>
      </p:cxnSp>
      <p:cxnSp>
        <p:nvCxnSpPr>
          <p:cNvPr id="10617" name="Google Shape;10617;p225"/>
          <p:cNvCxnSpPr/>
          <p:nvPr/>
        </p:nvCxnSpPr>
        <p:spPr>
          <a:xfrm rot="10800000" flipH="1">
            <a:off x="5208353" y="2387174"/>
            <a:ext cx="1783802" cy="3057086"/>
          </a:xfrm>
          <a:prstGeom prst="straightConnector1">
            <a:avLst/>
          </a:prstGeom>
          <a:noFill/>
          <a:ln w="22225" cap="flat" cmpd="sng">
            <a:solidFill>
              <a:srgbClr val="B2B2B2"/>
            </a:solidFill>
            <a:prstDash val="solid"/>
            <a:miter lim="800000"/>
            <a:headEnd type="none" w="sm" len="sm"/>
            <a:tailEnd type="none" w="sm" len="sm"/>
          </a:ln>
        </p:spPr>
      </p:cxnSp>
      <p:cxnSp>
        <p:nvCxnSpPr>
          <p:cNvPr id="10618" name="Google Shape;10618;p225"/>
          <p:cNvCxnSpPr/>
          <p:nvPr/>
        </p:nvCxnSpPr>
        <p:spPr>
          <a:xfrm>
            <a:off x="4320792" y="3928030"/>
            <a:ext cx="3590040" cy="0"/>
          </a:xfrm>
          <a:prstGeom prst="straightConnector1">
            <a:avLst/>
          </a:prstGeom>
          <a:noFill/>
          <a:ln w="22225" cap="flat" cmpd="sng">
            <a:solidFill>
              <a:srgbClr val="B2B2B2"/>
            </a:solidFill>
            <a:prstDash val="solid"/>
            <a:miter lim="800000"/>
            <a:headEnd type="none" w="sm" len="sm"/>
            <a:tailEnd type="none" w="sm" len="sm"/>
          </a:ln>
        </p:spPr>
      </p:cxnSp>
      <p:sp>
        <p:nvSpPr>
          <p:cNvPr id="10619" name="Google Shape;10619;p225"/>
          <p:cNvSpPr/>
          <p:nvPr/>
        </p:nvSpPr>
        <p:spPr>
          <a:xfrm>
            <a:off x="5380760" y="3212791"/>
            <a:ext cx="1440000" cy="1440000"/>
          </a:xfrm>
          <a:custGeom>
            <a:avLst/>
            <a:gdLst/>
            <a:ahLst/>
            <a:cxnLst/>
            <a:rect l="l" t="t" r="r" b="b"/>
            <a:pathLst>
              <a:path w="874484" h="874484" extrusionOk="0">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rgbClr val="B2B2B2"/>
          </a:solidFill>
          <a:ln>
            <a:noFill/>
          </a:ln>
        </p:spPr>
        <p:txBody>
          <a:bodyPr spcFirstLastPara="1" wrap="square" lIns="150925" tIns="150925" rIns="150925" bIns="150925" anchor="ctr" anchorCtr="0">
            <a:noAutofit/>
          </a:bodyPr>
          <a:lstStyle/>
          <a:p>
            <a:pPr marL="0" marR="0" lvl="0" indent="0" algn="ctr" rtl="0">
              <a:lnSpc>
                <a:spcPct val="90000"/>
              </a:lnSpc>
              <a:spcBef>
                <a:spcPts val="0"/>
              </a:spcBef>
              <a:spcAft>
                <a:spcPts val="0"/>
              </a:spcAft>
              <a:buNone/>
            </a:pPr>
            <a:r>
              <a:rPr lang="en-US" sz="2400" b="1">
                <a:solidFill>
                  <a:schemeClr val="lt1"/>
                </a:solidFill>
                <a:latin typeface="Lato"/>
                <a:ea typeface="Lato"/>
                <a:cs typeface="Lato"/>
                <a:sym typeface="Lato"/>
              </a:rPr>
              <a:t>Main</a:t>
            </a:r>
            <a:br>
              <a:rPr lang="en-US" sz="2400" b="1">
                <a:solidFill>
                  <a:schemeClr val="lt1"/>
                </a:solidFill>
                <a:latin typeface="Lato"/>
                <a:ea typeface="Lato"/>
                <a:cs typeface="Lato"/>
                <a:sym typeface="Lato"/>
              </a:rPr>
            </a:br>
            <a:r>
              <a:rPr lang="en-US" sz="2400" b="1">
                <a:solidFill>
                  <a:schemeClr val="lt1"/>
                </a:solidFill>
                <a:latin typeface="Lato"/>
                <a:ea typeface="Lato"/>
                <a:cs typeface="Lato"/>
                <a:sym typeface="Lato"/>
              </a:rPr>
              <a:t>Goal</a:t>
            </a:r>
            <a:endParaRPr/>
          </a:p>
        </p:txBody>
      </p:sp>
      <p:sp>
        <p:nvSpPr>
          <p:cNvPr id="10620" name="Google Shape;10620;p225"/>
          <p:cNvSpPr/>
          <p:nvPr/>
        </p:nvSpPr>
        <p:spPr>
          <a:xfrm>
            <a:off x="4617954" y="1827632"/>
            <a:ext cx="1260000" cy="1260000"/>
          </a:xfrm>
          <a:custGeom>
            <a:avLst/>
            <a:gdLst/>
            <a:ahLst/>
            <a:cxnLst/>
            <a:rect l="l" t="t" r="r" b="b"/>
            <a:pathLst>
              <a:path w="874484" h="874484" extrusionOk="0">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1"/>
          </a:solidFill>
          <a:ln>
            <a:noFill/>
          </a:ln>
        </p:spPr>
        <p:txBody>
          <a:bodyPr spcFirstLastPara="1" wrap="square" lIns="150925" tIns="150925" rIns="150925" bIns="150925" anchor="ctr" anchorCtr="0">
            <a:noAutofit/>
          </a:bodyPr>
          <a:lstStyle/>
          <a:p>
            <a:pPr marL="0" marR="0" lvl="0" indent="0" algn="ctr" rtl="0">
              <a:lnSpc>
                <a:spcPct val="90000"/>
              </a:lnSpc>
              <a:spcBef>
                <a:spcPts val="0"/>
              </a:spcBef>
              <a:spcAft>
                <a:spcPts val="0"/>
              </a:spcAft>
              <a:buNone/>
            </a:pPr>
            <a:endParaRPr sz="1800">
              <a:solidFill>
                <a:srgbClr val="FFFFFF"/>
              </a:solidFill>
              <a:latin typeface="Helvetica Neue Light"/>
              <a:ea typeface="Helvetica Neue Light"/>
              <a:cs typeface="Helvetica Neue Light"/>
              <a:sym typeface="Helvetica Neue Light"/>
            </a:endParaRPr>
          </a:p>
        </p:txBody>
      </p:sp>
      <p:sp>
        <p:nvSpPr>
          <p:cNvPr id="10621" name="Google Shape;10621;p225"/>
          <p:cNvSpPr/>
          <p:nvPr/>
        </p:nvSpPr>
        <p:spPr>
          <a:xfrm>
            <a:off x="6315017" y="1827632"/>
            <a:ext cx="1260000" cy="1260000"/>
          </a:xfrm>
          <a:custGeom>
            <a:avLst/>
            <a:gdLst/>
            <a:ahLst/>
            <a:cxnLst/>
            <a:rect l="l" t="t" r="r" b="b"/>
            <a:pathLst>
              <a:path w="874484" h="874484" extrusionOk="0">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4"/>
          </a:solidFill>
          <a:ln>
            <a:noFill/>
          </a:ln>
        </p:spPr>
        <p:txBody>
          <a:bodyPr spcFirstLastPara="1" wrap="square" lIns="150925" tIns="150925" rIns="150925" bIns="150925" anchor="ctr" anchorCtr="0">
            <a:noAutofit/>
          </a:bodyPr>
          <a:lstStyle/>
          <a:p>
            <a:pPr marL="0" marR="0" lvl="0" indent="0" algn="ctr" rtl="0">
              <a:lnSpc>
                <a:spcPct val="90000"/>
              </a:lnSpc>
              <a:spcBef>
                <a:spcPts val="0"/>
              </a:spcBef>
              <a:spcAft>
                <a:spcPts val="0"/>
              </a:spcAft>
              <a:buNone/>
            </a:pPr>
            <a:endParaRPr sz="1800">
              <a:solidFill>
                <a:srgbClr val="FFFFFF"/>
              </a:solidFill>
              <a:latin typeface="Helvetica Neue Light"/>
              <a:ea typeface="Helvetica Neue Light"/>
              <a:cs typeface="Helvetica Neue Light"/>
              <a:sym typeface="Helvetica Neue Light"/>
            </a:endParaRPr>
          </a:p>
        </p:txBody>
      </p:sp>
      <p:sp>
        <p:nvSpPr>
          <p:cNvPr id="10622" name="Google Shape;10622;p225"/>
          <p:cNvSpPr/>
          <p:nvPr/>
        </p:nvSpPr>
        <p:spPr>
          <a:xfrm>
            <a:off x="6315017" y="4681397"/>
            <a:ext cx="1260000" cy="1260000"/>
          </a:xfrm>
          <a:custGeom>
            <a:avLst/>
            <a:gdLst/>
            <a:ahLst/>
            <a:cxnLst/>
            <a:rect l="l" t="t" r="r" b="b"/>
            <a:pathLst>
              <a:path w="874484" h="874484" extrusionOk="0">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6"/>
          </a:solidFill>
          <a:ln>
            <a:noFill/>
          </a:ln>
        </p:spPr>
        <p:txBody>
          <a:bodyPr spcFirstLastPara="1" wrap="square" lIns="150925" tIns="150925" rIns="150925" bIns="150925" anchor="ctr" anchorCtr="0">
            <a:noAutofit/>
          </a:bodyPr>
          <a:lstStyle/>
          <a:p>
            <a:pPr marL="0" marR="0" lvl="0" indent="0" algn="ctr" rtl="0">
              <a:lnSpc>
                <a:spcPct val="90000"/>
              </a:lnSpc>
              <a:spcBef>
                <a:spcPts val="0"/>
              </a:spcBef>
              <a:spcAft>
                <a:spcPts val="0"/>
              </a:spcAft>
              <a:buNone/>
            </a:pPr>
            <a:endParaRPr sz="1800">
              <a:solidFill>
                <a:srgbClr val="FFFFFF"/>
              </a:solidFill>
              <a:latin typeface="Helvetica Neue Light"/>
              <a:ea typeface="Helvetica Neue Light"/>
              <a:cs typeface="Helvetica Neue Light"/>
              <a:sym typeface="Helvetica Neue Light"/>
            </a:endParaRPr>
          </a:p>
        </p:txBody>
      </p:sp>
      <p:sp>
        <p:nvSpPr>
          <p:cNvPr id="10623" name="Google Shape;10623;p225"/>
          <p:cNvSpPr/>
          <p:nvPr/>
        </p:nvSpPr>
        <p:spPr>
          <a:xfrm>
            <a:off x="4617954" y="4681397"/>
            <a:ext cx="1260000" cy="1260000"/>
          </a:xfrm>
          <a:custGeom>
            <a:avLst/>
            <a:gdLst/>
            <a:ahLst/>
            <a:cxnLst/>
            <a:rect l="l" t="t" r="r" b="b"/>
            <a:pathLst>
              <a:path w="874484" h="874484" extrusionOk="0">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3"/>
          </a:solidFill>
          <a:ln>
            <a:noFill/>
          </a:ln>
        </p:spPr>
        <p:txBody>
          <a:bodyPr spcFirstLastPara="1" wrap="square" lIns="150925" tIns="150925" rIns="150925" bIns="150925" anchor="ctr" anchorCtr="0">
            <a:noAutofit/>
          </a:bodyPr>
          <a:lstStyle/>
          <a:p>
            <a:pPr marL="0" marR="0" lvl="0" indent="0" algn="ctr" rtl="0">
              <a:lnSpc>
                <a:spcPct val="90000"/>
              </a:lnSpc>
              <a:spcBef>
                <a:spcPts val="0"/>
              </a:spcBef>
              <a:spcAft>
                <a:spcPts val="0"/>
              </a:spcAft>
              <a:buNone/>
            </a:pPr>
            <a:endParaRPr sz="1800">
              <a:solidFill>
                <a:srgbClr val="FFFFFF"/>
              </a:solidFill>
              <a:latin typeface="Helvetica Neue Light"/>
              <a:ea typeface="Helvetica Neue Light"/>
              <a:cs typeface="Helvetica Neue Light"/>
              <a:sym typeface="Helvetica Neue Light"/>
            </a:endParaRPr>
          </a:p>
        </p:txBody>
      </p:sp>
      <p:sp>
        <p:nvSpPr>
          <p:cNvPr id="10624" name="Google Shape;10624;p225"/>
          <p:cNvSpPr/>
          <p:nvPr/>
        </p:nvSpPr>
        <p:spPr>
          <a:xfrm>
            <a:off x="7139198" y="3298516"/>
            <a:ext cx="1260000" cy="1260000"/>
          </a:xfrm>
          <a:custGeom>
            <a:avLst/>
            <a:gdLst/>
            <a:ahLst/>
            <a:cxnLst/>
            <a:rect l="l" t="t" r="r" b="b"/>
            <a:pathLst>
              <a:path w="874484" h="874484" extrusionOk="0">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5"/>
          </a:solidFill>
          <a:ln>
            <a:noFill/>
          </a:ln>
        </p:spPr>
        <p:txBody>
          <a:bodyPr spcFirstLastPara="1" wrap="square" lIns="150925" tIns="150925" rIns="150925" bIns="150925" anchor="ctr" anchorCtr="0">
            <a:noAutofit/>
          </a:bodyPr>
          <a:lstStyle/>
          <a:p>
            <a:pPr marL="0" marR="0" lvl="0" indent="0" algn="ctr" rtl="0">
              <a:lnSpc>
                <a:spcPct val="90000"/>
              </a:lnSpc>
              <a:spcBef>
                <a:spcPts val="0"/>
              </a:spcBef>
              <a:spcAft>
                <a:spcPts val="0"/>
              </a:spcAft>
              <a:buNone/>
            </a:pPr>
            <a:endParaRPr sz="1800">
              <a:solidFill>
                <a:srgbClr val="FFFFFF"/>
              </a:solidFill>
              <a:latin typeface="Helvetica Neue Light"/>
              <a:ea typeface="Helvetica Neue Light"/>
              <a:cs typeface="Helvetica Neue Light"/>
              <a:sym typeface="Helvetica Neue Light"/>
            </a:endParaRPr>
          </a:p>
        </p:txBody>
      </p:sp>
      <p:sp>
        <p:nvSpPr>
          <p:cNvPr id="10625" name="Google Shape;10625;p225"/>
          <p:cNvSpPr/>
          <p:nvPr/>
        </p:nvSpPr>
        <p:spPr>
          <a:xfrm>
            <a:off x="3850923" y="3298516"/>
            <a:ext cx="1260000" cy="1260000"/>
          </a:xfrm>
          <a:custGeom>
            <a:avLst/>
            <a:gdLst/>
            <a:ahLst/>
            <a:cxnLst/>
            <a:rect l="l" t="t" r="r" b="b"/>
            <a:pathLst>
              <a:path w="874484" h="874484" extrusionOk="0">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2"/>
          </a:solidFill>
          <a:ln>
            <a:noFill/>
          </a:ln>
        </p:spPr>
        <p:txBody>
          <a:bodyPr spcFirstLastPara="1" wrap="square" lIns="150925" tIns="150925" rIns="150925" bIns="150925" anchor="ctr" anchorCtr="0">
            <a:noAutofit/>
          </a:bodyPr>
          <a:lstStyle/>
          <a:p>
            <a:pPr marL="0" marR="0" lvl="0" indent="0" algn="ctr" rtl="0">
              <a:lnSpc>
                <a:spcPct val="90000"/>
              </a:lnSpc>
              <a:spcBef>
                <a:spcPts val="0"/>
              </a:spcBef>
              <a:spcAft>
                <a:spcPts val="0"/>
              </a:spcAft>
              <a:buNone/>
            </a:pPr>
            <a:endParaRPr sz="1800">
              <a:solidFill>
                <a:srgbClr val="FFFFFF"/>
              </a:solidFill>
              <a:latin typeface="Helvetica Neue Light"/>
              <a:ea typeface="Helvetica Neue Light"/>
              <a:cs typeface="Helvetica Neue Light"/>
              <a:sym typeface="Helvetica Neue Light"/>
            </a:endParaRPr>
          </a:p>
        </p:txBody>
      </p:sp>
      <p:sp>
        <p:nvSpPr>
          <p:cNvPr id="10626" name="Google Shape;10626;p225"/>
          <p:cNvSpPr/>
          <p:nvPr/>
        </p:nvSpPr>
        <p:spPr>
          <a:xfrm>
            <a:off x="974084" y="2543217"/>
            <a:ext cx="180000" cy="180000"/>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27" name="Google Shape;10627;p225"/>
          <p:cNvSpPr/>
          <p:nvPr/>
        </p:nvSpPr>
        <p:spPr>
          <a:xfrm>
            <a:off x="974084" y="3548416"/>
            <a:ext cx="180000" cy="180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28" name="Google Shape;10628;p225"/>
          <p:cNvSpPr/>
          <p:nvPr/>
        </p:nvSpPr>
        <p:spPr>
          <a:xfrm>
            <a:off x="974084" y="4633628"/>
            <a:ext cx="180000" cy="1800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29" name="Google Shape;10629;p225"/>
          <p:cNvSpPr txBox="1"/>
          <p:nvPr/>
        </p:nvSpPr>
        <p:spPr>
          <a:xfrm>
            <a:off x="1202338" y="2399928"/>
            <a:ext cx="9973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Content 1</a:t>
            </a:r>
            <a:endParaRPr/>
          </a:p>
        </p:txBody>
      </p:sp>
      <p:sp>
        <p:nvSpPr>
          <p:cNvPr id="10630" name="Google Shape;10630;p225"/>
          <p:cNvSpPr txBox="1"/>
          <p:nvPr/>
        </p:nvSpPr>
        <p:spPr>
          <a:xfrm>
            <a:off x="1202338" y="2626510"/>
            <a:ext cx="20390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0631" name="Google Shape;10631;p225"/>
          <p:cNvSpPr txBox="1"/>
          <p:nvPr/>
        </p:nvSpPr>
        <p:spPr>
          <a:xfrm>
            <a:off x="1202338" y="3410506"/>
            <a:ext cx="9973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Content 2</a:t>
            </a:r>
            <a:endParaRPr/>
          </a:p>
        </p:txBody>
      </p:sp>
      <p:sp>
        <p:nvSpPr>
          <p:cNvPr id="10632" name="Google Shape;10632;p225"/>
          <p:cNvSpPr txBox="1"/>
          <p:nvPr/>
        </p:nvSpPr>
        <p:spPr>
          <a:xfrm>
            <a:off x="1202338" y="3637088"/>
            <a:ext cx="20390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0633" name="Google Shape;10633;p225"/>
          <p:cNvSpPr txBox="1"/>
          <p:nvPr/>
        </p:nvSpPr>
        <p:spPr>
          <a:xfrm>
            <a:off x="1202338" y="4511400"/>
            <a:ext cx="9973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Content 3</a:t>
            </a:r>
            <a:endParaRPr/>
          </a:p>
        </p:txBody>
      </p:sp>
      <p:sp>
        <p:nvSpPr>
          <p:cNvPr id="10634" name="Google Shape;10634;p225"/>
          <p:cNvSpPr txBox="1"/>
          <p:nvPr/>
        </p:nvSpPr>
        <p:spPr>
          <a:xfrm>
            <a:off x="1202338" y="4737982"/>
            <a:ext cx="20390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0635" name="Google Shape;10635;p225"/>
          <p:cNvSpPr/>
          <p:nvPr/>
        </p:nvSpPr>
        <p:spPr>
          <a:xfrm>
            <a:off x="9004550" y="2533497"/>
            <a:ext cx="180000" cy="18000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36" name="Google Shape;10636;p225"/>
          <p:cNvSpPr/>
          <p:nvPr/>
        </p:nvSpPr>
        <p:spPr>
          <a:xfrm>
            <a:off x="9004550" y="3538696"/>
            <a:ext cx="180000" cy="180000"/>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37" name="Google Shape;10637;p225"/>
          <p:cNvSpPr/>
          <p:nvPr/>
        </p:nvSpPr>
        <p:spPr>
          <a:xfrm>
            <a:off x="9004550" y="4623908"/>
            <a:ext cx="180000" cy="180000"/>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38" name="Google Shape;10638;p225"/>
          <p:cNvSpPr txBox="1"/>
          <p:nvPr/>
        </p:nvSpPr>
        <p:spPr>
          <a:xfrm>
            <a:off x="9232804" y="2390208"/>
            <a:ext cx="9973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Content 4</a:t>
            </a:r>
            <a:endParaRPr/>
          </a:p>
        </p:txBody>
      </p:sp>
      <p:sp>
        <p:nvSpPr>
          <p:cNvPr id="10639" name="Google Shape;10639;p225"/>
          <p:cNvSpPr txBox="1"/>
          <p:nvPr/>
        </p:nvSpPr>
        <p:spPr>
          <a:xfrm>
            <a:off x="9232804" y="2616790"/>
            <a:ext cx="193317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0640" name="Google Shape;10640;p225"/>
          <p:cNvSpPr txBox="1"/>
          <p:nvPr/>
        </p:nvSpPr>
        <p:spPr>
          <a:xfrm>
            <a:off x="9232804" y="3400786"/>
            <a:ext cx="9973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Content 5</a:t>
            </a:r>
            <a:endParaRPr/>
          </a:p>
        </p:txBody>
      </p:sp>
      <p:sp>
        <p:nvSpPr>
          <p:cNvPr id="10641" name="Google Shape;10641;p225"/>
          <p:cNvSpPr txBox="1"/>
          <p:nvPr/>
        </p:nvSpPr>
        <p:spPr>
          <a:xfrm>
            <a:off x="9232804" y="3627368"/>
            <a:ext cx="193317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sp>
        <p:nvSpPr>
          <p:cNvPr id="10642" name="Google Shape;10642;p225"/>
          <p:cNvSpPr txBox="1"/>
          <p:nvPr/>
        </p:nvSpPr>
        <p:spPr>
          <a:xfrm>
            <a:off x="9232804" y="4501680"/>
            <a:ext cx="9973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Content 6</a:t>
            </a:r>
            <a:endParaRPr/>
          </a:p>
        </p:txBody>
      </p:sp>
      <p:sp>
        <p:nvSpPr>
          <p:cNvPr id="10643" name="Google Shape;10643;p225"/>
          <p:cNvSpPr txBox="1"/>
          <p:nvPr/>
        </p:nvSpPr>
        <p:spPr>
          <a:xfrm>
            <a:off x="9232804" y="4728262"/>
            <a:ext cx="193317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 </a:t>
            </a:r>
            <a:endParaRPr sz="1200" b="1">
              <a:solidFill>
                <a:schemeClr val="dk1"/>
              </a:solidFill>
              <a:latin typeface="Lato Light"/>
              <a:ea typeface="Lato Light"/>
              <a:cs typeface="Lato Light"/>
              <a:sym typeface="Lato Light"/>
            </a:endParaRPr>
          </a:p>
        </p:txBody>
      </p:sp>
      <p:grpSp>
        <p:nvGrpSpPr>
          <p:cNvPr id="10644" name="Google Shape;10644;p225"/>
          <p:cNvGrpSpPr/>
          <p:nvPr/>
        </p:nvGrpSpPr>
        <p:grpSpPr>
          <a:xfrm>
            <a:off x="7555894" y="3678542"/>
            <a:ext cx="457749" cy="413179"/>
            <a:chOff x="5957888" y="684213"/>
            <a:chExt cx="1206500" cy="1089026"/>
          </a:xfrm>
        </p:grpSpPr>
        <p:sp>
          <p:nvSpPr>
            <p:cNvPr id="10645" name="Google Shape;10645;p225"/>
            <p:cNvSpPr/>
            <p:nvPr/>
          </p:nvSpPr>
          <p:spPr>
            <a:xfrm>
              <a:off x="6203950" y="1536701"/>
              <a:ext cx="711200" cy="236538"/>
            </a:xfrm>
            <a:custGeom>
              <a:avLst/>
              <a:gdLst/>
              <a:ahLst/>
              <a:cxnLst/>
              <a:rect l="l" t="t" r="r" b="b"/>
              <a:pathLst>
                <a:path w="492" h="163" extrusionOk="0">
                  <a:moveTo>
                    <a:pt x="410" y="0"/>
                  </a:moveTo>
                  <a:cubicBezTo>
                    <a:pt x="82" y="0"/>
                    <a:pt x="82" y="0"/>
                    <a:pt x="82" y="0"/>
                  </a:cubicBezTo>
                  <a:cubicBezTo>
                    <a:pt x="37" y="0"/>
                    <a:pt x="0" y="36"/>
                    <a:pt x="0" y="81"/>
                  </a:cubicBezTo>
                  <a:cubicBezTo>
                    <a:pt x="0" y="127"/>
                    <a:pt x="37" y="163"/>
                    <a:pt x="82" y="163"/>
                  </a:cubicBezTo>
                  <a:cubicBezTo>
                    <a:pt x="410" y="163"/>
                    <a:pt x="410" y="163"/>
                    <a:pt x="410" y="163"/>
                  </a:cubicBezTo>
                  <a:cubicBezTo>
                    <a:pt x="455" y="163"/>
                    <a:pt x="492" y="127"/>
                    <a:pt x="492" y="81"/>
                  </a:cubicBezTo>
                  <a:cubicBezTo>
                    <a:pt x="492" y="36"/>
                    <a:pt x="455" y="0"/>
                    <a:pt x="41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46" name="Google Shape;10646;p225"/>
            <p:cNvSpPr/>
            <p:nvPr/>
          </p:nvSpPr>
          <p:spPr>
            <a:xfrm>
              <a:off x="5957888" y="684213"/>
              <a:ext cx="1206500" cy="1016000"/>
            </a:xfrm>
            <a:custGeom>
              <a:avLst/>
              <a:gdLst/>
              <a:ahLst/>
              <a:cxnLst/>
              <a:rect l="l" t="t" r="r" b="b"/>
              <a:pathLst>
                <a:path w="835" h="702" extrusionOk="0">
                  <a:moveTo>
                    <a:pt x="724" y="331"/>
                  </a:moveTo>
                  <a:cubicBezTo>
                    <a:pt x="664" y="331"/>
                    <a:pt x="664" y="331"/>
                    <a:pt x="664" y="331"/>
                  </a:cubicBezTo>
                  <a:cubicBezTo>
                    <a:pt x="664" y="0"/>
                    <a:pt x="664" y="0"/>
                    <a:pt x="664" y="0"/>
                  </a:cubicBezTo>
                  <a:cubicBezTo>
                    <a:pt x="174" y="0"/>
                    <a:pt x="174" y="0"/>
                    <a:pt x="174" y="0"/>
                  </a:cubicBezTo>
                  <a:cubicBezTo>
                    <a:pt x="174" y="331"/>
                    <a:pt x="174" y="331"/>
                    <a:pt x="174" y="331"/>
                  </a:cubicBezTo>
                  <a:cubicBezTo>
                    <a:pt x="111" y="331"/>
                    <a:pt x="111" y="331"/>
                    <a:pt x="111" y="331"/>
                  </a:cubicBezTo>
                  <a:cubicBezTo>
                    <a:pt x="49" y="331"/>
                    <a:pt x="0" y="381"/>
                    <a:pt x="0" y="442"/>
                  </a:cubicBezTo>
                  <a:cubicBezTo>
                    <a:pt x="0" y="591"/>
                    <a:pt x="0" y="591"/>
                    <a:pt x="0" y="591"/>
                  </a:cubicBezTo>
                  <a:cubicBezTo>
                    <a:pt x="0" y="652"/>
                    <a:pt x="49" y="702"/>
                    <a:pt x="111" y="702"/>
                  </a:cubicBezTo>
                  <a:cubicBezTo>
                    <a:pt x="155" y="702"/>
                    <a:pt x="155" y="702"/>
                    <a:pt x="155" y="702"/>
                  </a:cubicBezTo>
                  <a:cubicBezTo>
                    <a:pt x="152" y="693"/>
                    <a:pt x="150" y="682"/>
                    <a:pt x="150" y="671"/>
                  </a:cubicBezTo>
                  <a:cubicBezTo>
                    <a:pt x="150" y="615"/>
                    <a:pt x="196" y="570"/>
                    <a:pt x="252" y="570"/>
                  </a:cubicBezTo>
                  <a:cubicBezTo>
                    <a:pt x="580" y="570"/>
                    <a:pt x="580" y="570"/>
                    <a:pt x="580" y="570"/>
                  </a:cubicBezTo>
                  <a:cubicBezTo>
                    <a:pt x="636" y="570"/>
                    <a:pt x="682" y="615"/>
                    <a:pt x="682" y="671"/>
                  </a:cubicBezTo>
                  <a:cubicBezTo>
                    <a:pt x="682" y="682"/>
                    <a:pt x="680" y="693"/>
                    <a:pt x="677" y="702"/>
                  </a:cubicBezTo>
                  <a:cubicBezTo>
                    <a:pt x="724" y="702"/>
                    <a:pt x="724" y="702"/>
                    <a:pt x="724" y="702"/>
                  </a:cubicBezTo>
                  <a:cubicBezTo>
                    <a:pt x="785" y="702"/>
                    <a:pt x="835" y="652"/>
                    <a:pt x="835" y="591"/>
                  </a:cubicBezTo>
                  <a:cubicBezTo>
                    <a:pt x="835" y="442"/>
                    <a:pt x="835" y="442"/>
                    <a:pt x="835" y="442"/>
                  </a:cubicBezTo>
                  <a:cubicBezTo>
                    <a:pt x="835" y="381"/>
                    <a:pt x="785" y="331"/>
                    <a:pt x="724" y="331"/>
                  </a:cubicBezTo>
                  <a:close/>
                  <a:moveTo>
                    <a:pt x="194" y="20"/>
                  </a:moveTo>
                  <a:cubicBezTo>
                    <a:pt x="644" y="20"/>
                    <a:pt x="644" y="20"/>
                    <a:pt x="644" y="20"/>
                  </a:cubicBezTo>
                  <a:cubicBezTo>
                    <a:pt x="644" y="424"/>
                    <a:pt x="644" y="424"/>
                    <a:pt x="644" y="424"/>
                  </a:cubicBezTo>
                  <a:cubicBezTo>
                    <a:pt x="194" y="424"/>
                    <a:pt x="194" y="424"/>
                    <a:pt x="194" y="424"/>
                  </a:cubicBezTo>
                  <a:lnTo>
                    <a:pt x="194" y="20"/>
                  </a:lnTo>
                  <a:close/>
                  <a:moveTo>
                    <a:pt x="474" y="509"/>
                  </a:moveTo>
                  <a:cubicBezTo>
                    <a:pt x="353" y="509"/>
                    <a:pt x="353" y="509"/>
                    <a:pt x="353" y="509"/>
                  </a:cubicBezTo>
                  <a:cubicBezTo>
                    <a:pt x="348" y="509"/>
                    <a:pt x="343" y="504"/>
                    <a:pt x="343" y="499"/>
                  </a:cubicBezTo>
                  <a:cubicBezTo>
                    <a:pt x="343" y="493"/>
                    <a:pt x="348" y="489"/>
                    <a:pt x="353" y="489"/>
                  </a:cubicBezTo>
                  <a:cubicBezTo>
                    <a:pt x="474" y="489"/>
                    <a:pt x="474" y="489"/>
                    <a:pt x="474" y="489"/>
                  </a:cubicBezTo>
                  <a:cubicBezTo>
                    <a:pt x="480" y="489"/>
                    <a:pt x="484" y="493"/>
                    <a:pt x="484" y="499"/>
                  </a:cubicBezTo>
                  <a:cubicBezTo>
                    <a:pt x="484" y="504"/>
                    <a:pt x="480" y="509"/>
                    <a:pt x="474" y="50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47" name="Google Shape;10647;p225"/>
            <p:cNvSpPr/>
            <p:nvPr/>
          </p:nvSpPr>
          <p:spPr>
            <a:xfrm>
              <a:off x="6338888" y="877888"/>
              <a:ext cx="447675" cy="28575"/>
            </a:xfrm>
            <a:custGeom>
              <a:avLst/>
              <a:gdLst/>
              <a:ahLst/>
              <a:cxnLst/>
              <a:rect l="l" t="t" r="r" b="b"/>
              <a:pathLst>
                <a:path w="310" h="20" extrusionOk="0">
                  <a:moveTo>
                    <a:pt x="300" y="0"/>
                  </a:moveTo>
                  <a:cubicBezTo>
                    <a:pt x="10" y="0"/>
                    <a:pt x="10" y="0"/>
                    <a:pt x="10" y="0"/>
                  </a:cubicBezTo>
                  <a:cubicBezTo>
                    <a:pt x="4" y="0"/>
                    <a:pt x="0" y="4"/>
                    <a:pt x="0" y="10"/>
                  </a:cubicBezTo>
                  <a:cubicBezTo>
                    <a:pt x="0" y="15"/>
                    <a:pt x="4" y="20"/>
                    <a:pt x="10" y="20"/>
                  </a:cubicBezTo>
                  <a:cubicBezTo>
                    <a:pt x="300" y="20"/>
                    <a:pt x="300" y="20"/>
                    <a:pt x="300" y="20"/>
                  </a:cubicBezTo>
                  <a:cubicBezTo>
                    <a:pt x="306" y="20"/>
                    <a:pt x="310" y="15"/>
                    <a:pt x="310" y="10"/>
                  </a:cubicBezTo>
                  <a:cubicBezTo>
                    <a:pt x="310" y="4"/>
                    <a:pt x="306" y="0"/>
                    <a:pt x="30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48" name="Google Shape;10648;p225"/>
            <p:cNvSpPr/>
            <p:nvPr/>
          </p:nvSpPr>
          <p:spPr>
            <a:xfrm>
              <a:off x="6338888" y="968376"/>
              <a:ext cx="447675" cy="30163"/>
            </a:xfrm>
            <a:custGeom>
              <a:avLst/>
              <a:gdLst/>
              <a:ahLst/>
              <a:cxnLst/>
              <a:rect l="l" t="t" r="r" b="b"/>
              <a:pathLst>
                <a:path w="310" h="20" extrusionOk="0">
                  <a:moveTo>
                    <a:pt x="300" y="0"/>
                  </a:moveTo>
                  <a:cubicBezTo>
                    <a:pt x="10" y="0"/>
                    <a:pt x="10" y="0"/>
                    <a:pt x="10" y="0"/>
                  </a:cubicBezTo>
                  <a:cubicBezTo>
                    <a:pt x="4" y="0"/>
                    <a:pt x="0" y="5"/>
                    <a:pt x="0" y="10"/>
                  </a:cubicBezTo>
                  <a:cubicBezTo>
                    <a:pt x="0" y="16"/>
                    <a:pt x="4" y="20"/>
                    <a:pt x="10" y="20"/>
                  </a:cubicBezTo>
                  <a:cubicBezTo>
                    <a:pt x="300" y="20"/>
                    <a:pt x="300" y="20"/>
                    <a:pt x="300" y="20"/>
                  </a:cubicBezTo>
                  <a:cubicBezTo>
                    <a:pt x="306" y="20"/>
                    <a:pt x="310" y="16"/>
                    <a:pt x="310" y="10"/>
                  </a:cubicBezTo>
                  <a:cubicBezTo>
                    <a:pt x="310" y="5"/>
                    <a:pt x="306" y="0"/>
                    <a:pt x="30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49" name="Google Shape;10649;p225"/>
            <p:cNvSpPr/>
            <p:nvPr/>
          </p:nvSpPr>
          <p:spPr>
            <a:xfrm>
              <a:off x="6338888" y="1062038"/>
              <a:ext cx="447675" cy="28575"/>
            </a:xfrm>
            <a:custGeom>
              <a:avLst/>
              <a:gdLst/>
              <a:ahLst/>
              <a:cxnLst/>
              <a:rect l="l" t="t" r="r" b="b"/>
              <a:pathLst>
                <a:path w="310" h="20" extrusionOk="0">
                  <a:moveTo>
                    <a:pt x="300" y="0"/>
                  </a:moveTo>
                  <a:cubicBezTo>
                    <a:pt x="10" y="0"/>
                    <a:pt x="10" y="0"/>
                    <a:pt x="10" y="0"/>
                  </a:cubicBezTo>
                  <a:cubicBezTo>
                    <a:pt x="4" y="0"/>
                    <a:pt x="0" y="4"/>
                    <a:pt x="0" y="10"/>
                  </a:cubicBezTo>
                  <a:cubicBezTo>
                    <a:pt x="0" y="15"/>
                    <a:pt x="4" y="20"/>
                    <a:pt x="10" y="20"/>
                  </a:cubicBezTo>
                  <a:cubicBezTo>
                    <a:pt x="300" y="20"/>
                    <a:pt x="300" y="20"/>
                    <a:pt x="300" y="20"/>
                  </a:cubicBezTo>
                  <a:cubicBezTo>
                    <a:pt x="306" y="20"/>
                    <a:pt x="310" y="15"/>
                    <a:pt x="310" y="10"/>
                  </a:cubicBezTo>
                  <a:cubicBezTo>
                    <a:pt x="310" y="4"/>
                    <a:pt x="306" y="0"/>
                    <a:pt x="30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0650" name="Google Shape;10650;p225"/>
          <p:cNvGrpSpPr/>
          <p:nvPr/>
        </p:nvGrpSpPr>
        <p:grpSpPr>
          <a:xfrm>
            <a:off x="4272538" y="3665663"/>
            <a:ext cx="376767" cy="438280"/>
            <a:chOff x="9309100" y="825501"/>
            <a:chExt cx="700088" cy="814388"/>
          </a:xfrm>
        </p:grpSpPr>
        <p:sp>
          <p:nvSpPr>
            <p:cNvPr id="10651" name="Google Shape;10651;p225"/>
            <p:cNvSpPr/>
            <p:nvPr/>
          </p:nvSpPr>
          <p:spPr>
            <a:xfrm>
              <a:off x="9693275" y="974726"/>
              <a:ext cx="309563" cy="409575"/>
            </a:xfrm>
            <a:custGeom>
              <a:avLst/>
              <a:gdLst/>
              <a:ahLst/>
              <a:cxnLst/>
              <a:rect l="l" t="t" r="r" b="b"/>
              <a:pathLst>
                <a:path w="254" h="336" extrusionOk="0">
                  <a:moveTo>
                    <a:pt x="0" y="236"/>
                  </a:moveTo>
                  <a:cubicBezTo>
                    <a:pt x="236" y="336"/>
                    <a:pt x="236" y="336"/>
                    <a:pt x="236" y="336"/>
                  </a:cubicBezTo>
                  <a:cubicBezTo>
                    <a:pt x="247" y="307"/>
                    <a:pt x="254" y="274"/>
                    <a:pt x="254" y="240"/>
                  </a:cubicBezTo>
                  <a:cubicBezTo>
                    <a:pt x="254" y="134"/>
                    <a:pt x="192" y="43"/>
                    <a:pt x="102" y="0"/>
                  </a:cubicBezTo>
                  <a:lnTo>
                    <a:pt x="0" y="23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52" name="Google Shape;10652;p225"/>
            <p:cNvSpPr/>
            <p:nvPr/>
          </p:nvSpPr>
          <p:spPr>
            <a:xfrm>
              <a:off x="9309100" y="920751"/>
              <a:ext cx="700088" cy="719138"/>
            </a:xfrm>
            <a:custGeom>
              <a:avLst/>
              <a:gdLst/>
              <a:ahLst/>
              <a:cxnLst/>
              <a:rect l="l" t="t" r="r" b="b"/>
              <a:pathLst>
                <a:path w="574" h="590" extrusionOk="0">
                  <a:moveTo>
                    <a:pt x="293" y="296"/>
                  </a:moveTo>
                  <a:cubicBezTo>
                    <a:pt x="216" y="0"/>
                    <a:pt x="216" y="0"/>
                    <a:pt x="216" y="0"/>
                  </a:cubicBezTo>
                  <a:cubicBezTo>
                    <a:pt x="91" y="37"/>
                    <a:pt x="0" y="152"/>
                    <a:pt x="0" y="289"/>
                  </a:cubicBezTo>
                  <a:cubicBezTo>
                    <a:pt x="0" y="455"/>
                    <a:pt x="135" y="590"/>
                    <a:pt x="301" y="590"/>
                  </a:cubicBezTo>
                  <a:cubicBezTo>
                    <a:pt x="422" y="590"/>
                    <a:pt x="527" y="519"/>
                    <a:pt x="574" y="416"/>
                  </a:cubicBezTo>
                  <a:lnTo>
                    <a:pt x="293" y="29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53" name="Google Shape;10653;p225"/>
            <p:cNvSpPr/>
            <p:nvPr/>
          </p:nvSpPr>
          <p:spPr>
            <a:xfrm>
              <a:off x="9574213" y="825501"/>
              <a:ext cx="268288" cy="409575"/>
            </a:xfrm>
            <a:custGeom>
              <a:avLst/>
              <a:gdLst/>
              <a:ahLst/>
              <a:cxnLst/>
              <a:rect l="l" t="t" r="r" b="b"/>
              <a:pathLst>
                <a:path w="219" h="336" extrusionOk="0">
                  <a:moveTo>
                    <a:pt x="85" y="336"/>
                  </a:moveTo>
                  <a:cubicBezTo>
                    <a:pt x="219" y="27"/>
                    <a:pt x="219" y="27"/>
                    <a:pt x="219" y="27"/>
                  </a:cubicBezTo>
                  <a:cubicBezTo>
                    <a:pt x="177" y="10"/>
                    <a:pt x="131" y="0"/>
                    <a:pt x="82" y="0"/>
                  </a:cubicBezTo>
                  <a:cubicBezTo>
                    <a:pt x="54" y="0"/>
                    <a:pt x="26" y="4"/>
                    <a:pt x="0" y="10"/>
                  </a:cubicBezTo>
                  <a:lnTo>
                    <a:pt x="85" y="33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0654" name="Google Shape;10654;p225"/>
          <p:cNvGrpSpPr/>
          <p:nvPr/>
        </p:nvGrpSpPr>
        <p:grpSpPr>
          <a:xfrm>
            <a:off x="5044794" y="2274951"/>
            <a:ext cx="380133" cy="380134"/>
            <a:chOff x="8756835" y="3387391"/>
            <a:chExt cx="380133" cy="380134"/>
          </a:xfrm>
        </p:grpSpPr>
        <p:sp>
          <p:nvSpPr>
            <p:cNvPr id="10655" name="Google Shape;10655;p225"/>
            <p:cNvSpPr/>
            <p:nvPr/>
          </p:nvSpPr>
          <p:spPr>
            <a:xfrm>
              <a:off x="8957479" y="3387391"/>
              <a:ext cx="179489" cy="179490"/>
            </a:xfrm>
            <a:custGeom>
              <a:avLst/>
              <a:gdLst/>
              <a:ahLst/>
              <a:cxnLst/>
              <a:rect l="l" t="t" r="r" b="b"/>
              <a:pathLst>
                <a:path w="117" h="117" extrusionOk="0">
                  <a:moveTo>
                    <a:pt x="12" y="98"/>
                  </a:moveTo>
                  <a:cubicBezTo>
                    <a:pt x="16" y="94"/>
                    <a:pt x="16" y="94"/>
                    <a:pt x="16" y="94"/>
                  </a:cubicBezTo>
                  <a:cubicBezTo>
                    <a:pt x="18" y="92"/>
                    <a:pt x="21" y="92"/>
                    <a:pt x="23" y="94"/>
                  </a:cubicBezTo>
                  <a:cubicBezTo>
                    <a:pt x="25" y="96"/>
                    <a:pt x="25" y="99"/>
                    <a:pt x="23" y="101"/>
                  </a:cubicBezTo>
                  <a:cubicBezTo>
                    <a:pt x="19" y="105"/>
                    <a:pt x="19" y="105"/>
                    <a:pt x="19" y="105"/>
                  </a:cubicBezTo>
                  <a:cubicBezTo>
                    <a:pt x="31" y="117"/>
                    <a:pt x="31" y="117"/>
                    <a:pt x="31" y="117"/>
                  </a:cubicBezTo>
                  <a:cubicBezTo>
                    <a:pt x="53" y="95"/>
                    <a:pt x="53" y="95"/>
                    <a:pt x="53" y="95"/>
                  </a:cubicBezTo>
                  <a:cubicBezTo>
                    <a:pt x="69" y="100"/>
                    <a:pt x="88" y="96"/>
                    <a:pt x="101" y="83"/>
                  </a:cubicBezTo>
                  <a:cubicBezTo>
                    <a:pt x="113" y="71"/>
                    <a:pt x="117" y="54"/>
                    <a:pt x="113" y="39"/>
                  </a:cubicBezTo>
                  <a:cubicBezTo>
                    <a:pt x="87" y="65"/>
                    <a:pt x="87" y="65"/>
                    <a:pt x="87" y="65"/>
                  </a:cubicBezTo>
                  <a:cubicBezTo>
                    <a:pt x="82" y="70"/>
                    <a:pt x="74" y="70"/>
                    <a:pt x="68" y="65"/>
                  </a:cubicBezTo>
                  <a:cubicBezTo>
                    <a:pt x="52" y="49"/>
                    <a:pt x="52" y="49"/>
                    <a:pt x="52" y="49"/>
                  </a:cubicBezTo>
                  <a:cubicBezTo>
                    <a:pt x="47" y="44"/>
                    <a:pt x="47" y="35"/>
                    <a:pt x="52" y="30"/>
                  </a:cubicBezTo>
                  <a:cubicBezTo>
                    <a:pt x="78" y="4"/>
                    <a:pt x="78" y="4"/>
                    <a:pt x="78" y="4"/>
                  </a:cubicBezTo>
                  <a:cubicBezTo>
                    <a:pt x="63" y="0"/>
                    <a:pt x="46" y="5"/>
                    <a:pt x="34" y="17"/>
                  </a:cubicBezTo>
                  <a:cubicBezTo>
                    <a:pt x="21" y="29"/>
                    <a:pt x="17" y="48"/>
                    <a:pt x="22" y="64"/>
                  </a:cubicBezTo>
                  <a:cubicBezTo>
                    <a:pt x="0" y="86"/>
                    <a:pt x="0" y="86"/>
                    <a:pt x="0" y="86"/>
                  </a:cubicBezTo>
                  <a:lnTo>
                    <a:pt x="12" y="9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56" name="Google Shape;10656;p225"/>
            <p:cNvSpPr/>
            <p:nvPr/>
          </p:nvSpPr>
          <p:spPr>
            <a:xfrm>
              <a:off x="8756835" y="3589958"/>
              <a:ext cx="177566" cy="177567"/>
            </a:xfrm>
            <a:custGeom>
              <a:avLst/>
              <a:gdLst/>
              <a:ahLst/>
              <a:cxnLst/>
              <a:rect l="l" t="t" r="r" b="b"/>
              <a:pathLst>
                <a:path w="116" h="116" extrusionOk="0">
                  <a:moveTo>
                    <a:pt x="105" y="19"/>
                  </a:moveTo>
                  <a:cubicBezTo>
                    <a:pt x="101" y="23"/>
                    <a:pt x="101" y="23"/>
                    <a:pt x="101" y="23"/>
                  </a:cubicBezTo>
                  <a:cubicBezTo>
                    <a:pt x="99" y="25"/>
                    <a:pt x="95" y="25"/>
                    <a:pt x="93" y="23"/>
                  </a:cubicBezTo>
                  <a:cubicBezTo>
                    <a:pt x="91" y="21"/>
                    <a:pt x="91" y="17"/>
                    <a:pt x="93" y="15"/>
                  </a:cubicBezTo>
                  <a:cubicBezTo>
                    <a:pt x="97" y="11"/>
                    <a:pt x="97" y="11"/>
                    <a:pt x="97" y="11"/>
                  </a:cubicBezTo>
                  <a:cubicBezTo>
                    <a:pt x="86" y="0"/>
                    <a:pt x="86" y="0"/>
                    <a:pt x="86" y="0"/>
                  </a:cubicBezTo>
                  <a:cubicBezTo>
                    <a:pt x="64" y="22"/>
                    <a:pt x="64" y="22"/>
                    <a:pt x="64" y="22"/>
                  </a:cubicBezTo>
                  <a:cubicBezTo>
                    <a:pt x="47" y="17"/>
                    <a:pt x="29" y="21"/>
                    <a:pt x="16" y="34"/>
                  </a:cubicBezTo>
                  <a:cubicBezTo>
                    <a:pt x="4" y="46"/>
                    <a:pt x="0" y="63"/>
                    <a:pt x="4" y="78"/>
                  </a:cubicBezTo>
                  <a:cubicBezTo>
                    <a:pt x="30" y="52"/>
                    <a:pt x="30" y="52"/>
                    <a:pt x="30" y="52"/>
                  </a:cubicBezTo>
                  <a:cubicBezTo>
                    <a:pt x="35" y="47"/>
                    <a:pt x="43" y="47"/>
                    <a:pt x="48" y="52"/>
                  </a:cubicBezTo>
                  <a:cubicBezTo>
                    <a:pt x="64" y="68"/>
                    <a:pt x="64" y="68"/>
                    <a:pt x="64" y="68"/>
                  </a:cubicBezTo>
                  <a:cubicBezTo>
                    <a:pt x="69" y="73"/>
                    <a:pt x="69" y="81"/>
                    <a:pt x="64" y="86"/>
                  </a:cubicBezTo>
                  <a:cubicBezTo>
                    <a:pt x="38" y="113"/>
                    <a:pt x="38" y="113"/>
                    <a:pt x="38" y="113"/>
                  </a:cubicBezTo>
                  <a:cubicBezTo>
                    <a:pt x="53" y="116"/>
                    <a:pt x="71" y="112"/>
                    <a:pt x="83" y="100"/>
                  </a:cubicBezTo>
                  <a:cubicBezTo>
                    <a:pt x="95" y="87"/>
                    <a:pt x="99" y="69"/>
                    <a:pt x="94" y="52"/>
                  </a:cubicBezTo>
                  <a:cubicBezTo>
                    <a:pt x="116" y="30"/>
                    <a:pt x="116" y="30"/>
                    <a:pt x="116" y="30"/>
                  </a:cubicBezTo>
                  <a:lnTo>
                    <a:pt x="105" y="19"/>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57" name="Google Shape;10657;p225"/>
            <p:cNvSpPr/>
            <p:nvPr/>
          </p:nvSpPr>
          <p:spPr>
            <a:xfrm>
              <a:off x="8756835" y="3387391"/>
              <a:ext cx="380133" cy="380134"/>
            </a:xfrm>
            <a:custGeom>
              <a:avLst/>
              <a:gdLst/>
              <a:ahLst/>
              <a:cxnLst/>
              <a:rect l="l" t="t" r="r" b="b"/>
              <a:pathLst>
                <a:path w="248" h="248" extrusionOk="0">
                  <a:moveTo>
                    <a:pt x="232" y="166"/>
                  </a:moveTo>
                  <a:cubicBezTo>
                    <a:pt x="219" y="153"/>
                    <a:pt x="200" y="149"/>
                    <a:pt x="184" y="154"/>
                  </a:cubicBezTo>
                  <a:cubicBezTo>
                    <a:pt x="94" y="64"/>
                    <a:pt x="94" y="64"/>
                    <a:pt x="94" y="64"/>
                  </a:cubicBezTo>
                  <a:cubicBezTo>
                    <a:pt x="99" y="48"/>
                    <a:pt x="95" y="29"/>
                    <a:pt x="83" y="17"/>
                  </a:cubicBezTo>
                  <a:cubicBezTo>
                    <a:pt x="71" y="5"/>
                    <a:pt x="53" y="0"/>
                    <a:pt x="38" y="4"/>
                  </a:cubicBezTo>
                  <a:cubicBezTo>
                    <a:pt x="64" y="30"/>
                    <a:pt x="64" y="30"/>
                    <a:pt x="64" y="30"/>
                  </a:cubicBezTo>
                  <a:cubicBezTo>
                    <a:pt x="69" y="35"/>
                    <a:pt x="69" y="44"/>
                    <a:pt x="64" y="49"/>
                  </a:cubicBezTo>
                  <a:cubicBezTo>
                    <a:pt x="48" y="65"/>
                    <a:pt x="48" y="65"/>
                    <a:pt x="48" y="65"/>
                  </a:cubicBezTo>
                  <a:cubicBezTo>
                    <a:pt x="43" y="70"/>
                    <a:pt x="35" y="70"/>
                    <a:pt x="30" y="65"/>
                  </a:cubicBezTo>
                  <a:cubicBezTo>
                    <a:pt x="4" y="39"/>
                    <a:pt x="4" y="39"/>
                    <a:pt x="4" y="39"/>
                  </a:cubicBezTo>
                  <a:cubicBezTo>
                    <a:pt x="0" y="54"/>
                    <a:pt x="4" y="71"/>
                    <a:pt x="16" y="83"/>
                  </a:cubicBezTo>
                  <a:cubicBezTo>
                    <a:pt x="29" y="96"/>
                    <a:pt x="47" y="100"/>
                    <a:pt x="64" y="95"/>
                  </a:cubicBezTo>
                  <a:cubicBezTo>
                    <a:pt x="153" y="184"/>
                    <a:pt x="153" y="184"/>
                    <a:pt x="153" y="184"/>
                  </a:cubicBezTo>
                  <a:cubicBezTo>
                    <a:pt x="148" y="201"/>
                    <a:pt x="152" y="219"/>
                    <a:pt x="165" y="232"/>
                  </a:cubicBezTo>
                  <a:cubicBezTo>
                    <a:pt x="177" y="244"/>
                    <a:pt x="194" y="248"/>
                    <a:pt x="209" y="245"/>
                  </a:cubicBezTo>
                  <a:cubicBezTo>
                    <a:pt x="183" y="218"/>
                    <a:pt x="183" y="218"/>
                    <a:pt x="183" y="218"/>
                  </a:cubicBezTo>
                  <a:cubicBezTo>
                    <a:pt x="178" y="213"/>
                    <a:pt x="178" y="205"/>
                    <a:pt x="183" y="200"/>
                  </a:cubicBezTo>
                  <a:cubicBezTo>
                    <a:pt x="199" y="184"/>
                    <a:pt x="199" y="184"/>
                    <a:pt x="199" y="184"/>
                  </a:cubicBezTo>
                  <a:cubicBezTo>
                    <a:pt x="205" y="179"/>
                    <a:pt x="213" y="179"/>
                    <a:pt x="218" y="184"/>
                  </a:cubicBezTo>
                  <a:cubicBezTo>
                    <a:pt x="244" y="210"/>
                    <a:pt x="244" y="210"/>
                    <a:pt x="244" y="210"/>
                  </a:cubicBezTo>
                  <a:cubicBezTo>
                    <a:pt x="248" y="195"/>
                    <a:pt x="244" y="178"/>
                    <a:pt x="232" y="166"/>
                  </a:cubicBezTo>
                  <a:close/>
                  <a:moveTo>
                    <a:pt x="154" y="155"/>
                  </a:moveTo>
                  <a:cubicBezTo>
                    <a:pt x="152" y="157"/>
                    <a:pt x="149" y="157"/>
                    <a:pt x="147" y="155"/>
                  </a:cubicBezTo>
                  <a:cubicBezTo>
                    <a:pt x="93" y="101"/>
                    <a:pt x="93" y="101"/>
                    <a:pt x="93" y="101"/>
                  </a:cubicBezTo>
                  <a:cubicBezTo>
                    <a:pt x="91" y="99"/>
                    <a:pt x="91" y="96"/>
                    <a:pt x="93" y="94"/>
                  </a:cubicBezTo>
                  <a:cubicBezTo>
                    <a:pt x="95" y="92"/>
                    <a:pt x="99" y="92"/>
                    <a:pt x="101" y="94"/>
                  </a:cubicBezTo>
                  <a:cubicBezTo>
                    <a:pt x="154" y="147"/>
                    <a:pt x="154" y="147"/>
                    <a:pt x="154" y="147"/>
                  </a:cubicBezTo>
                  <a:cubicBezTo>
                    <a:pt x="156" y="149"/>
                    <a:pt x="156" y="153"/>
                    <a:pt x="154" y="15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0658" name="Google Shape;10658;p225"/>
          <p:cNvSpPr/>
          <p:nvPr/>
        </p:nvSpPr>
        <p:spPr>
          <a:xfrm>
            <a:off x="6805992" y="2250913"/>
            <a:ext cx="318396" cy="340818"/>
          </a:xfrm>
          <a:custGeom>
            <a:avLst/>
            <a:gdLst/>
            <a:ahLst/>
            <a:cxnLst/>
            <a:rect l="l" t="t" r="r" b="b"/>
            <a:pathLst>
              <a:path w="60" h="64" extrusionOk="0">
                <a:moveTo>
                  <a:pt x="56" y="0"/>
                </a:moveTo>
                <a:cubicBezTo>
                  <a:pt x="8" y="0"/>
                  <a:pt x="8" y="0"/>
                  <a:pt x="8" y="0"/>
                </a:cubicBezTo>
                <a:cubicBezTo>
                  <a:pt x="6" y="0"/>
                  <a:pt x="4" y="2"/>
                  <a:pt x="4" y="4"/>
                </a:cubicBezTo>
                <a:cubicBezTo>
                  <a:pt x="4" y="12"/>
                  <a:pt x="4" y="12"/>
                  <a:pt x="4" y="12"/>
                </a:cubicBezTo>
                <a:cubicBezTo>
                  <a:pt x="10" y="12"/>
                  <a:pt x="10" y="12"/>
                  <a:pt x="10" y="12"/>
                </a:cubicBezTo>
                <a:cubicBezTo>
                  <a:pt x="11" y="12"/>
                  <a:pt x="12" y="13"/>
                  <a:pt x="12" y="14"/>
                </a:cubicBezTo>
                <a:cubicBezTo>
                  <a:pt x="12" y="15"/>
                  <a:pt x="11" y="16"/>
                  <a:pt x="10" y="16"/>
                </a:cubicBezTo>
                <a:cubicBezTo>
                  <a:pt x="2" y="16"/>
                  <a:pt x="2" y="16"/>
                  <a:pt x="2" y="16"/>
                </a:cubicBezTo>
                <a:cubicBezTo>
                  <a:pt x="1" y="16"/>
                  <a:pt x="0" y="17"/>
                  <a:pt x="0" y="18"/>
                </a:cubicBezTo>
                <a:cubicBezTo>
                  <a:pt x="0" y="19"/>
                  <a:pt x="1" y="20"/>
                  <a:pt x="2" y="20"/>
                </a:cubicBezTo>
                <a:cubicBezTo>
                  <a:pt x="4" y="20"/>
                  <a:pt x="4" y="20"/>
                  <a:pt x="4" y="20"/>
                </a:cubicBezTo>
                <a:cubicBezTo>
                  <a:pt x="4" y="28"/>
                  <a:pt x="4" y="28"/>
                  <a:pt x="4" y="28"/>
                </a:cubicBezTo>
                <a:cubicBezTo>
                  <a:pt x="10" y="28"/>
                  <a:pt x="10" y="28"/>
                  <a:pt x="10" y="28"/>
                </a:cubicBezTo>
                <a:cubicBezTo>
                  <a:pt x="11" y="28"/>
                  <a:pt x="12" y="29"/>
                  <a:pt x="12" y="30"/>
                </a:cubicBezTo>
                <a:cubicBezTo>
                  <a:pt x="12" y="31"/>
                  <a:pt x="11" y="32"/>
                  <a:pt x="10" y="32"/>
                </a:cubicBezTo>
                <a:cubicBezTo>
                  <a:pt x="2" y="32"/>
                  <a:pt x="2" y="32"/>
                  <a:pt x="2" y="32"/>
                </a:cubicBezTo>
                <a:cubicBezTo>
                  <a:pt x="1" y="32"/>
                  <a:pt x="0" y="33"/>
                  <a:pt x="0" y="34"/>
                </a:cubicBezTo>
                <a:cubicBezTo>
                  <a:pt x="0" y="35"/>
                  <a:pt x="1" y="36"/>
                  <a:pt x="2" y="36"/>
                </a:cubicBezTo>
                <a:cubicBezTo>
                  <a:pt x="4" y="36"/>
                  <a:pt x="4" y="36"/>
                  <a:pt x="4" y="36"/>
                </a:cubicBezTo>
                <a:cubicBezTo>
                  <a:pt x="4" y="44"/>
                  <a:pt x="4" y="44"/>
                  <a:pt x="4" y="44"/>
                </a:cubicBezTo>
                <a:cubicBezTo>
                  <a:pt x="10" y="44"/>
                  <a:pt x="10" y="44"/>
                  <a:pt x="10" y="44"/>
                </a:cubicBezTo>
                <a:cubicBezTo>
                  <a:pt x="11" y="44"/>
                  <a:pt x="12" y="45"/>
                  <a:pt x="12" y="46"/>
                </a:cubicBezTo>
                <a:cubicBezTo>
                  <a:pt x="12" y="47"/>
                  <a:pt x="11" y="48"/>
                  <a:pt x="10" y="48"/>
                </a:cubicBezTo>
                <a:cubicBezTo>
                  <a:pt x="2" y="48"/>
                  <a:pt x="2" y="48"/>
                  <a:pt x="2" y="48"/>
                </a:cubicBezTo>
                <a:cubicBezTo>
                  <a:pt x="1" y="48"/>
                  <a:pt x="0" y="49"/>
                  <a:pt x="0" y="50"/>
                </a:cubicBezTo>
                <a:cubicBezTo>
                  <a:pt x="0" y="51"/>
                  <a:pt x="1" y="52"/>
                  <a:pt x="2" y="52"/>
                </a:cubicBezTo>
                <a:cubicBezTo>
                  <a:pt x="4" y="52"/>
                  <a:pt x="4" y="52"/>
                  <a:pt x="4" y="52"/>
                </a:cubicBezTo>
                <a:cubicBezTo>
                  <a:pt x="4" y="60"/>
                  <a:pt x="4" y="60"/>
                  <a:pt x="4" y="60"/>
                </a:cubicBezTo>
                <a:cubicBezTo>
                  <a:pt x="4" y="62"/>
                  <a:pt x="6" y="64"/>
                  <a:pt x="8" y="64"/>
                </a:cubicBezTo>
                <a:cubicBezTo>
                  <a:pt x="56" y="64"/>
                  <a:pt x="56" y="64"/>
                  <a:pt x="56" y="64"/>
                </a:cubicBezTo>
                <a:cubicBezTo>
                  <a:pt x="58" y="64"/>
                  <a:pt x="60" y="62"/>
                  <a:pt x="60" y="60"/>
                </a:cubicBezTo>
                <a:cubicBezTo>
                  <a:pt x="60" y="4"/>
                  <a:pt x="60" y="4"/>
                  <a:pt x="60" y="4"/>
                </a:cubicBezTo>
                <a:cubicBezTo>
                  <a:pt x="60" y="2"/>
                  <a:pt x="58" y="0"/>
                  <a:pt x="56" y="0"/>
                </a:cubicBezTo>
                <a:close/>
                <a:moveTo>
                  <a:pt x="48" y="28"/>
                </a:moveTo>
                <a:cubicBezTo>
                  <a:pt x="24" y="28"/>
                  <a:pt x="24" y="28"/>
                  <a:pt x="24" y="28"/>
                </a:cubicBezTo>
                <a:cubicBezTo>
                  <a:pt x="24" y="12"/>
                  <a:pt x="24" y="12"/>
                  <a:pt x="24" y="12"/>
                </a:cubicBezTo>
                <a:cubicBezTo>
                  <a:pt x="48" y="12"/>
                  <a:pt x="48" y="12"/>
                  <a:pt x="48" y="12"/>
                </a:cubicBezTo>
                <a:lnTo>
                  <a:pt x="48"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0659" name="Google Shape;10659;p225"/>
          <p:cNvGrpSpPr/>
          <p:nvPr/>
        </p:nvGrpSpPr>
        <p:grpSpPr>
          <a:xfrm rot="-54601">
            <a:off x="5008739" y="5154895"/>
            <a:ext cx="434104" cy="294703"/>
            <a:chOff x="3221038" y="1938338"/>
            <a:chExt cx="563562" cy="382588"/>
          </a:xfrm>
        </p:grpSpPr>
        <p:sp>
          <p:nvSpPr>
            <p:cNvPr id="10660" name="Google Shape;10660;p225"/>
            <p:cNvSpPr/>
            <p:nvPr/>
          </p:nvSpPr>
          <p:spPr>
            <a:xfrm>
              <a:off x="3221038" y="2011363"/>
              <a:ext cx="306387" cy="263525"/>
            </a:xfrm>
            <a:custGeom>
              <a:avLst/>
              <a:gdLst/>
              <a:ahLst/>
              <a:cxnLst/>
              <a:rect l="l" t="t" r="r" b="b"/>
              <a:pathLst>
                <a:path w="114" h="99" extrusionOk="0">
                  <a:moveTo>
                    <a:pt x="0" y="43"/>
                  </a:moveTo>
                  <a:cubicBezTo>
                    <a:pt x="0" y="19"/>
                    <a:pt x="25" y="0"/>
                    <a:pt x="57" y="0"/>
                  </a:cubicBezTo>
                  <a:cubicBezTo>
                    <a:pt x="88" y="0"/>
                    <a:pt x="114" y="19"/>
                    <a:pt x="114" y="43"/>
                  </a:cubicBezTo>
                  <a:cubicBezTo>
                    <a:pt x="114" y="66"/>
                    <a:pt x="88" y="86"/>
                    <a:pt x="57" y="86"/>
                  </a:cubicBezTo>
                  <a:cubicBezTo>
                    <a:pt x="49" y="86"/>
                    <a:pt x="41" y="84"/>
                    <a:pt x="33" y="82"/>
                  </a:cubicBezTo>
                  <a:cubicBezTo>
                    <a:pt x="7" y="99"/>
                    <a:pt x="7" y="99"/>
                    <a:pt x="7" y="99"/>
                  </a:cubicBezTo>
                  <a:cubicBezTo>
                    <a:pt x="5" y="98"/>
                    <a:pt x="5" y="98"/>
                    <a:pt x="5" y="98"/>
                  </a:cubicBezTo>
                  <a:cubicBezTo>
                    <a:pt x="18" y="74"/>
                    <a:pt x="18" y="74"/>
                    <a:pt x="18" y="74"/>
                  </a:cubicBezTo>
                  <a:cubicBezTo>
                    <a:pt x="6" y="66"/>
                    <a:pt x="0" y="55"/>
                    <a:pt x="0" y="4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61" name="Google Shape;10661;p225"/>
            <p:cNvSpPr/>
            <p:nvPr/>
          </p:nvSpPr>
          <p:spPr>
            <a:xfrm>
              <a:off x="3398838" y="1938338"/>
              <a:ext cx="385762" cy="382588"/>
            </a:xfrm>
            <a:custGeom>
              <a:avLst/>
              <a:gdLst/>
              <a:ahLst/>
              <a:cxnLst/>
              <a:rect l="l" t="t" r="r" b="b"/>
              <a:pathLst>
                <a:path w="144" h="143" extrusionOk="0">
                  <a:moveTo>
                    <a:pt x="63" y="113"/>
                  </a:moveTo>
                  <a:cubicBezTo>
                    <a:pt x="74" y="113"/>
                    <a:pt x="84" y="111"/>
                    <a:pt x="93" y="108"/>
                  </a:cubicBezTo>
                  <a:cubicBezTo>
                    <a:pt x="96" y="107"/>
                    <a:pt x="96" y="107"/>
                    <a:pt x="96" y="107"/>
                  </a:cubicBezTo>
                  <a:cubicBezTo>
                    <a:pt x="114" y="119"/>
                    <a:pt x="114" y="119"/>
                    <a:pt x="114" y="119"/>
                  </a:cubicBezTo>
                  <a:cubicBezTo>
                    <a:pt x="105" y="102"/>
                    <a:pt x="105" y="102"/>
                    <a:pt x="105" y="102"/>
                  </a:cubicBezTo>
                  <a:cubicBezTo>
                    <a:pt x="110" y="99"/>
                    <a:pt x="110" y="99"/>
                    <a:pt x="110" y="99"/>
                  </a:cubicBezTo>
                  <a:cubicBezTo>
                    <a:pt x="124" y="90"/>
                    <a:pt x="132" y="76"/>
                    <a:pt x="132" y="62"/>
                  </a:cubicBezTo>
                  <a:cubicBezTo>
                    <a:pt x="132" y="35"/>
                    <a:pt x="101" y="12"/>
                    <a:pt x="63" y="12"/>
                  </a:cubicBezTo>
                  <a:cubicBezTo>
                    <a:pt x="45" y="12"/>
                    <a:pt x="28" y="17"/>
                    <a:pt x="16" y="26"/>
                  </a:cubicBezTo>
                  <a:cubicBezTo>
                    <a:pt x="11" y="24"/>
                    <a:pt x="6" y="23"/>
                    <a:pt x="0" y="22"/>
                  </a:cubicBezTo>
                  <a:cubicBezTo>
                    <a:pt x="15" y="9"/>
                    <a:pt x="38" y="0"/>
                    <a:pt x="63" y="0"/>
                  </a:cubicBezTo>
                  <a:cubicBezTo>
                    <a:pt x="108" y="0"/>
                    <a:pt x="144" y="28"/>
                    <a:pt x="144" y="62"/>
                  </a:cubicBezTo>
                  <a:cubicBezTo>
                    <a:pt x="144" y="79"/>
                    <a:pt x="136" y="95"/>
                    <a:pt x="121" y="106"/>
                  </a:cubicBezTo>
                  <a:cubicBezTo>
                    <a:pt x="137" y="143"/>
                    <a:pt x="137" y="143"/>
                    <a:pt x="137" y="143"/>
                  </a:cubicBezTo>
                  <a:cubicBezTo>
                    <a:pt x="94" y="120"/>
                    <a:pt x="94" y="120"/>
                    <a:pt x="94" y="120"/>
                  </a:cubicBezTo>
                  <a:cubicBezTo>
                    <a:pt x="84" y="123"/>
                    <a:pt x="74" y="125"/>
                    <a:pt x="63" y="125"/>
                  </a:cubicBezTo>
                  <a:cubicBezTo>
                    <a:pt x="45" y="125"/>
                    <a:pt x="29" y="121"/>
                    <a:pt x="16" y="114"/>
                  </a:cubicBezTo>
                  <a:cubicBezTo>
                    <a:pt x="21" y="112"/>
                    <a:pt x="26" y="109"/>
                    <a:pt x="30" y="107"/>
                  </a:cubicBezTo>
                  <a:cubicBezTo>
                    <a:pt x="40" y="111"/>
                    <a:pt x="51" y="113"/>
                    <a:pt x="63" y="11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0662" name="Google Shape;10662;p225"/>
          <p:cNvGrpSpPr/>
          <p:nvPr/>
        </p:nvGrpSpPr>
        <p:grpSpPr>
          <a:xfrm>
            <a:off x="6724835" y="5100571"/>
            <a:ext cx="429107" cy="429108"/>
            <a:chOff x="1827213" y="333375"/>
            <a:chExt cx="490537" cy="490538"/>
          </a:xfrm>
        </p:grpSpPr>
        <p:sp>
          <p:nvSpPr>
            <p:cNvPr id="10663" name="Google Shape;10663;p225"/>
            <p:cNvSpPr/>
            <p:nvPr/>
          </p:nvSpPr>
          <p:spPr>
            <a:xfrm>
              <a:off x="1827213" y="333375"/>
              <a:ext cx="490537" cy="490538"/>
            </a:xfrm>
            <a:custGeom>
              <a:avLst/>
              <a:gdLst/>
              <a:ahLst/>
              <a:cxnLst/>
              <a:rect l="l" t="t" r="r" b="b"/>
              <a:pathLst>
                <a:path w="128" h="128" extrusionOk="0">
                  <a:moveTo>
                    <a:pt x="64" y="0"/>
                  </a:moveTo>
                  <a:cubicBezTo>
                    <a:pt x="29" y="0"/>
                    <a:pt x="0" y="29"/>
                    <a:pt x="0" y="64"/>
                  </a:cubicBezTo>
                  <a:cubicBezTo>
                    <a:pt x="0" y="99"/>
                    <a:pt x="29" y="128"/>
                    <a:pt x="64" y="128"/>
                  </a:cubicBezTo>
                  <a:cubicBezTo>
                    <a:pt x="100" y="128"/>
                    <a:pt x="128" y="99"/>
                    <a:pt x="128" y="64"/>
                  </a:cubicBezTo>
                  <a:cubicBezTo>
                    <a:pt x="128" y="29"/>
                    <a:pt x="100" y="0"/>
                    <a:pt x="64" y="0"/>
                  </a:cubicBezTo>
                  <a:close/>
                  <a:moveTo>
                    <a:pt x="70" y="120"/>
                  </a:moveTo>
                  <a:cubicBezTo>
                    <a:pt x="70" y="107"/>
                    <a:pt x="70" y="107"/>
                    <a:pt x="70" y="107"/>
                  </a:cubicBezTo>
                  <a:cubicBezTo>
                    <a:pt x="69" y="107"/>
                    <a:pt x="68" y="107"/>
                    <a:pt x="67" y="107"/>
                  </a:cubicBezTo>
                  <a:cubicBezTo>
                    <a:pt x="67" y="94"/>
                    <a:pt x="67" y="94"/>
                    <a:pt x="67" y="94"/>
                  </a:cubicBezTo>
                  <a:cubicBezTo>
                    <a:pt x="66" y="94"/>
                    <a:pt x="65" y="95"/>
                    <a:pt x="64" y="95"/>
                  </a:cubicBezTo>
                  <a:cubicBezTo>
                    <a:pt x="64" y="95"/>
                    <a:pt x="63" y="94"/>
                    <a:pt x="62" y="94"/>
                  </a:cubicBezTo>
                  <a:cubicBezTo>
                    <a:pt x="62" y="107"/>
                    <a:pt x="62" y="107"/>
                    <a:pt x="62" y="107"/>
                  </a:cubicBezTo>
                  <a:cubicBezTo>
                    <a:pt x="61" y="107"/>
                    <a:pt x="60" y="107"/>
                    <a:pt x="59" y="107"/>
                  </a:cubicBezTo>
                  <a:cubicBezTo>
                    <a:pt x="59" y="120"/>
                    <a:pt x="59" y="120"/>
                    <a:pt x="59" y="120"/>
                  </a:cubicBezTo>
                  <a:cubicBezTo>
                    <a:pt x="32" y="118"/>
                    <a:pt x="11" y="96"/>
                    <a:pt x="8" y="70"/>
                  </a:cubicBezTo>
                  <a:cubicBezTo>
                    <a:pt x="22" y="70"/>
                    <a:pt x="22" y="70"/>
                    <a:pt x="22" y="70"/>
                  </a:cubicBezTo>
                  <a:cubicBezTo>
                    <a:pt x="22" y="69"/>
                    <a:pt x="22" y="67"/>
                    <a:pt x="22" y="66"/>
                  </a:cubicBezTo>
                  <a:cubicBezTo>
                    <a:pt x="34" y="66"/>
                    <a:pt x="34" y="66"/>
                    <a:pt x="34" y="66"/>
                  </a:cubicBezTo>
                  <a:cubicBezTo>
                    <a:pt x="34" y="66"/>
                    <a:pt x="34" y="65"/>
                    <a:pt x="34" y="64"/>
                  </a:cubicBezTo>
                  <a:cubicBezTo>
                    <a:pt x="34" y="63"/>
                    <a:pt x="34" y="63"/>
                    <a:pt x="34" y="62"/>
                  </a:cubicBezTo>
                  <a:cubicBezTo>
                    <a:pt x="22" y="62"/>
                    <a:pt x="22" y="62"/>
                    <a:pt x="22" y="62"/>
                  </a:cubicBezTo>
                  <a:cubicBezTo>
                    <a:pt x="22" y="61"/>
                    <a:pt x="22" y="60"/>
                    <a:pt x="22" y="58"/>
                  </a:cubicBezTo>
                  <a:cubicBezTo>
                    <a:pt x="8" y="58"/>
                    <a:pt x="8" y="58"/>
                    <a:pt x="8" y="58"/>
                  </a:cubicBezTo>
                  <a:cubicBezTo>
                    <a:pt x="11" y="32"/>
                    <a:pt x="32" y="11"/>
                    <a:pt x="59" y="8"/>
                  </a:cubicBezTo>
                  <a:cubicBezTo>
                    <a:pt x="59" y="22"/>
                    <a:pt x="59" y="22"/>
                    <a:pt x="59" y="22"/>
                  </a:cubicBezTo>
                  <a:cubicBezTo>
                    <a:pt x="60" y="21"/>
                    <a:pt x="61" y="21"/>
                    <a:pt x="62" y="21"/>
                  </a:cubicBezTo>
                  <a:cubicBezTo>
                    <a:pt x="62" y="34"/>
                    <a:pt x="62" y="34"/>
                    <a:pt x="62" y="34"/>
                  </a:cubicBezTo>
                  <a:cubicBezTo>
                    <a:pt x="63" y="34"/>
                    <a:pt x="64" y="34"/>
                    <a:pt x="64" y="34"/>
                  </a:cubicBezTo>
                  <a:cubicBezTo>
                    <a:pt x="65" y="34"/>
                    <a:pt x="66" y="34"/>
                    <a:pt x="67" y="34"/>
                  </a:cubicBezTo>
                  <a:cubicBezTo>
                    <a:pt x="67" y="21"/>
                    <a:pt x="67" y="21"/>
                    <a:pt x="67" y="21"/>
                  </a:cubicBezTo>
                  <a:cubicBezTo>
                    <a:pt x="68" y="21"/>
                    <a:pt x="69" y="21"/>
                    <a:pt x="70" y="22"/>
                  </a:cubicBezTo>
                  <a:cubicBezTo>
                    <a:pt x="70" y="8"/>
                    <a:pt x="70" y="8"/>
                    <a:pt x="70" y="8"/>
                  </a:cubicBezTo>
                  <a:cubicBezTo>
                    <a:pt x="97" y="11"/>
                    <a:pt x="118" y="32"/>
                    <a:pt x="121" y="58"/>
                  </a:cubicBezTo>
                  <a:cubicBezTo>
                    <a:pt x="107" y="58"/>
                    <a:pt x="107" y="58"/>
                    <a:pt x="107" y="58"/>
                  </a:cubicBezTo>
                  <a:cubicBezTo>
                    <a:pt x="107" y="60"/>
                    <a:pt x="107" y="61"/>
                    <a:pt x="107" y="62"/>
                  </a:cubicBezTo>
                  <a:cubicBezTo>
                    <a:pt x="95" y="62"/>
                    <a:pt x="95" y="62"/>
                    <a:pt x="95" y="62"/>
                  </a:cubicBezTo>
                  <a:cubicBezTo>
                    <a:pt x="95" y="63"/>
                    <a:pt x="95" y="63"/>
                    <a:pt x="95" y="64"/>
                  </a:cubicBezTo>
                  <a:cubicBezTo>
                    <a:pt x="95" y="65"/>
                    <a:pt x="95" y="66"/>
                    <a:pt x="95" y="66"/>
                  </a:cubicBezTo>
                  <a:cubicBezTo>
                    <a:pt x="107" y="66"/>
                    <a:pt x="107" y="66"/>
                    <a:pt x="107" y="66"/>
                  </a:cubicBezTo>
                  <a:cubicBezTo>
                    <a:pt x="107" y="67"/>
                    <a:pt x="107" y="69"/>
                    <a:pt x="107" y="70"/>
                  </a:cubicBezTo>
                  <a:cubicBezTo>
                    <a:pt x="121" y="70"/>
                    <a:pt x="121" y="70"/>
                    <a:pt x="121" y="70"/>
                  </a:cubicBezTo>
                  <a:cubicBezTo>
                    <a:pt x="118" y="96"/>
                    <a:pt x="97" y="118"/>
                    <a:pt x="70" y="12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64" name="Google Shape;10664;p225"/>
            <p:cNvSpPr/>
            <p:nvPr/>
          </p:nvSpPr>
          <p:spPr>
            <a:xfrm>
              <a:off x="1981200" y="509588"/>
              <a:ext cx="187325" cy="169863"/>
            </a:xfrm>
            <a:custGeom>
              <a:avLst/>
              <a:gdLst/>
              <a:ahLst/>
              <a:cxnLst/>
              <a:rect l="l" t="t" r="r" b="b"/>
              <a:pathLst>
                <a:path w="49" h="44" extrusionOk="0">
                  <a:moveTo>
                    <a:pt x="28" y="28"/>
                  </a:moveTo>
                  <a:cubicBezTo>
                    <a:pt x="28" y="26"/>
                    <a:pt x="28" y="26"/>
                    <a:pt x="28" y="26"/>
                  </a:cubicBezTo>
                  <a:cubicBezTo>
                    <a:pt x="32" y="23"/>
                    <a:pt x="35" y="16"/>
                    <a:pt x="35" y="11"/>
                  </a:cubicBezTo>
                  <a:cubicBezTo>
                    <a:pt x="35" y="3"/>
                    <a:pt x="29" y="0"/>
                    <a:pt x="24" y="0"/>
                  </a:cubicBezTo>
                  <a:cubicBezTo>
                    <a:pt x="21" y="0"/>
                    <a:pt x="14" y="3"/>
                    <a:pt x="14" y="11"/>
                  </a:cubicBezTo>
                  <a:cubicBezTo>
                    <a:pt x="14" y="16"/>
                    <a:pt x="17" y="23"/>
                    <a:pt x="21" y="26"/>
                  </a:cubicBezTo>
                  <a:cubicBezTo>
                    <a:pt x="21" y="28"/>
                    <a:pt x="21" y="28"/>
                    <a:pt x="21" y="28"/>
                  </a:cubicBezTo>
                  <a:cubicBezTo>
                    <a:pt x="11" y="28"/>
                    <a:pt x="3" y="33"/>
                    <a:pt x="0" y="39"/>
                  </a:cubicBezTo>
                  <a:cubicBezTo>
                    <a:pt x="7" y="42"/>
                    <a:pt x="15" y="44"/>
                    <a:pt x="24" y="44"/>
                  </a:cubicBezTo>
                  <a:cubicBezTo>
                    <a:pt x="34" y="44"/>
                    <a:pt x="42" y="42"/>
                    <a:pt x="49" y="39"/>
                  </a:cubicBezTo>
                  <a:cubicBezTo>
                    <a:pt x="46" y="33"/>
                    <a:pt x="38" y="28"/>
                    <a:pt x="28" y="2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65" name="Google Shape;10665;p225"/>
            <p:cNvSpPr/>
            <p:nvPr/>
          </p:nvSpPr>
          <p:spPr>
            <a:xfrm>
              <a:off x="2103438" y="506413"/>
              <a:ext cx="114300" cy="141288"/>
            </a:xfrm>
            <a:custGeom>
              <a:avLst/>
              <a:gdLst/>
              <a:ahLst/>
              <a:cxnLst/>
              <a:rect l="l" t="t" r="r" b="b"/>
              <a:pathLst>
                <a:path w="30" h="37" extrusionOk="0">
                  <a:moveTo>
                    <a:pt x="13" y="23"/>
                  </a:moveTo>
                  <a:cubicBezTo>
                    <a:pt x="13" y="22"/>
                    <a:pt x="13" y="22"/>
                    <a:pt x="13" y="22"/>
                  </a:cubicBezTo>
                  <a:cubicBezTo>
                    <a:pt x="17" y="20"/>
                    <a:pt x="19" y="14"/>
                    <a:pt x="19" y="9"/>
                  </a:cubicBezTo>
                  <a:cubicBezTo>
                    <a:pt x="19" y="3"/>
                    <a:pt x="14" y="0"/>
                    <a:pt x="10" y="0"/>
                  </a:cubicBezTo>
                  <a:cubicBezTo>
                    <a:pt x="8" y="0"/>
                    <a:pt x="5" y="1"/>
                    <a:pt x="3" y="4"/>
                  </a:cubicBezTo>
                  <a:cubicBezTo>
                    <a:pt x="5" y="6"/>
                    <a:pt x="6" y="8"/>
                    <a:pt x="6" y="12"/>
                  </a:cubicBezTo>
                  <a:cubicBezTo>
                    <a:pt x="6" y="14"/>
                    <a:pt x="5" y="16"/>
                    <a:pt x="4" y="19"/>
                  </a:cubicBezTo>
                  <a:cubicBezTo>
                    <a:pt x="5" y="20"/>
                    <a:pt x="6" y="21"/>
                    <a:pt x="7" y="22"/>
                  </a:cubicBezTo>
                  <a:cubicBezTo>
                    <a:pt x="7" y="23"/>
                    <a:pt x="7" y="23"/>
                    <a:pt x="7" y="23"/>
                  </a:cubicBezTo>
                  <a:cubicBezTo>
                    <a:pt x="5" y="23"/>
                    <a:pt x="3" y="24"/>
                    <a:pt x="2" y="24"/>
                  </a:cubicBezTo>
                  <a:cubicBezTo>
                    <a:pt x="1" y="25"/>
                    <a:pt x="0" y="26"/>
                    <a:pt x="0" y="27"/>
                  </a:cubicBezTo>
                  <a:cubicBezTo>
                    <a:pt x="8" y="28"/>
                    <a:pt x="14" y="32"/>
                    <a:pt x="17" y="37"/>
                  </a:cubicBezTo>
                  <a:cubicBezTo>
                    <a:pt x="22" y="36"/>
                    <a:pt x="27" y="35"/>
                    <a:pt x="30" y="33"/>
                  </a:cubicBezTo>
                  <a:cubicBezTo>
                    <a:pt x="28" y="28"/>
                    <a:pt x="22" y="24"/>
                    <a:pt x="13" y="2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0666" name="Google Shape;10666;p225"/>
            <p:cNvSpPr/>
            <p:nvPr/>
          </p:nvSpPr>
          <p:spPr>
            <a:xfrm>
              <a:off x="1931988" y="506413"/>
              <a:ext cx="114300" cy="141288"/>
            </a:xfrm>
            <a:custGeom>
              <a:avLst/>
              <a:gdLst/>
              <a:ahLst/>
              <a:cxnLst/>
              <a:rect l="l" t="t" r="r" b="b"/>
              <a:pathLst>
                <a:path w="30" h="37" extrusionOk="0">
                  <a:moveTo>
                    <a:pt x="30" y="27"/>
                  </a:moveTo>
                  <a:cubicBezTo>
                    <a:pt x="30" y="26"/>
                    <a:pt x="29" y="25"/>
                    <a:pt x="28" y="24"/>
                  </a:cubicBezTo>
                  <a:cubicBezTo>
                    <a:pt x="27" y="24"/>
                    <a:pt x="25" y="23"/>
                    <a:pt x="23" y="23"/>
                  </a:cubicBezTo>
                  <a:cubicBezTo>
                    <a:pt x="23" y="22"/>
                    <a:pt x="23" y="22"/>
                    <a:pt x="23" y="22"/>
                  </a:cubicBezTo>
                  <a:cubicBezTo>
                    <a:pt x="24" y="21"/>
                    <a:pt x="25" y="20"/>
                    <a:pt x="26" y="19"/>
                  </a:cubicBezTo>
                  <a:cubicBezTo>
                    <a:pt x="25" y="16"/>
                    <a:pt x="24" y="14"/>
                    <a:pt x="24" y="12"/>
                  </a:cubicBezTo>
                  <a:cubicBezTo>
                    <a:pt x="24" y="8"/>
                    <a:pt x="25" y="6"/>
                    <a:pt x="27" y="4"/>
                  </a:cubicBezTo>
                  <a:cubicBezTo>
                    <a:pt x="25" y="1"/>
                    <a:pt x="22" y="0"/>
                    <a:pt x="20" y="0"/>
                  </a:cubicBezTo>
                  <a:cubicBezTo>
                    <a:pt x="16" y="0"/>
                    <a:pt x="11" y="3"/>
                    <a:pt x="11" y="9"/>
                  </a:cubicBezTo>
                  <a:cubicBezTo>
                    <a:pt x="11" y="14"/>
                    <a:pt x="13" y="20"/>
                    <a:pt x="17" y="22"/>
                  </a:cubicBezTo>
                  <a:cubicBezTo>
                    <a:pt x="17" y="23"/>
                    <a:pt x="17" y="23"/>
                    <a:pt x="17" y="23"/>
                  </a:cubicBezTo>
                  <a:cubicBezTo>
                    <a:pt x="8" y="24"/>
                    <a:pt x="2" y="28"/>
                    <a:pt x="0" y="33"/>
                  </a:cubicBezTo>
                  <a:cubicBezTo>
                    <a:pt x="3" y="35"/>
                    <a:pt x="8" y="36"/>
                    <a:pt x="13" y="37"/>
                  </a:cubicBezTo>
                  <a:cubicBezTo>
                    <a:pt x="16" y="32"/>
                    <a:pt x="22" y="28"/>
                    <a:pt x="30" y="2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0667" name="Google Shape;10667;p225"/>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620"/>
                                        </p:tgtEl>
                                        <p:attrNameLst>
                                          <p:attrName>style.visibility</p:attrName>
                                        </p:attrNameLst>
                                      </p:cBhvr>
                                      <p:to>
                                        <p:strVal val="visible"/>
                                      </p:to>
                                    </p:set>
                                    <p:anim calcmode="lin" valueType="num">
                                      <p:cBhvr additive="base">
                                        <p:cTn id="7" dur="500"/>
                                        <p:tgtEl>
                                          <p:spTgt spid="10620"/>
                                        </p:tgtEl>
                                        <p:attrNameLst>
                                          <p:attrName>ppt_w</p:attrName>
                                        </p:attrNameLst>
                                      </p:cBhvr>
                                      <p:tavLst>
                                        <p:tav tm="0">
                                          <p:val>
                                            <p:strVal val="0"/>
                                          </p:val>
                                        </p:tav>
                                        <p:tav tm="100000">
                                          <p:val>
                                            <p:strVal val="#ppt_w"/>
                                          </p:val>
                                        </p:tav>
                                      </p:tavLst>
                                    </p:anim>
                                    <p:anim calcmode="lin" valueType="num">
                                      <p:cBhvr additive="base">
                                        <p:cTn id="8" dur="500"/>
                                        <p:tgtEl>
                                          <p:spTgt spid="1062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621"/>
                                        </p:tgtEl>
                                        <p:attrNameLst>
                                          <p:attrName>style.visibility</p:attrName>
                                        </p:attrNameLst>
                                      </p:cBhvr>
                                      <p:to>
                                        <p:strVal val="visible"/>
                                      </p:to>
                                    </p:set>
                                    <p:anim calcmode="lin" valueType="num">
                                      <p:cBhvr additive="base">
                                        <p:cTn id="11" dur="500"/>
                                        <p:tgtEl>
                                          <p:spTgt spid="10621"/>
                                        </p:tgtEl>
                                        <p:attrNameLst>
                                          <p:attrName>ppt_w</p:attrName>
                                        </p:attrNameLst>
                                      </p:cBhvr>
                                      <p:tavLst>
                                        <p:tav tm="0">
                                          <p:val>
                                            <p:strVal val="0"/>
                                          </p:val>
                                        </p:tav>
                                        <p:tav tm="100000">
                                          <p:val>
                                            <p:strVal val="#ppt_w"/>
                                          </p:val>
                                        </p:tav>
                                      </p:tavLst>
                                    </p:anim>
                                    <p:anim calcmode="lin" valueType="num">
                                      <p:cBhvr additive="base">
                                        <p:cTn id="12" dur="500"/>
                                        <p:tgtEl>
                                          <p:spTgt spid="1062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624"/>
                                        </p:tgtEl>
                                        <p:attrNameLst>
                                          <p:attrName>style.visibility</p:attrName>
                                        </p:attrNameLst>
                                      </p:cBhvr>
                                      <p:to>
                                        <p:strVal val="visible"/>
                                      </p:to>
                                    </p:set>
                                    <p:anim calcmode="lin" valueType="num">
                                      <p:cBhvr additive="base">
                                        <p:cTn id="15" dur="500"/>
                                        <p:tgtEl>
                                          <p:spTgt spid="10624"/>
                                        </p:tgtEl>
                                        <p:attrNameLst>
                                          <p:attrName>ppt_w</p:attrName>
                                        </p:attrNameLst>
                                      </p:cBhvr>
                                      <p:tavLst>
                                        <p:tav tm="0">
                                          <p:val>
                                            <p:strVal val="0"/>
                                          </p:val>
                                        </p:tav>
                                        <p:tav tm="100000">
                                          <p:val>
                                            <p:strVal val="#ppt_w"/>
                                          </p:val>
                                        </p:tav>
                                      </p:tavLst>
                                    </p:anim>
                                    <p:anim calcmode="lin" valueType="num">
                                      <p:cBhvr additive="base">
                                        <p:cTn id="16" dur="500"/>
                                        <p:tgtEl>
                                          <p:spTgt spid="1062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622"/>
                                        </p:tgtEl>
                                        <p:attrNameLst>
                                          <p:attrName>style.visibility</p:attrName>
                                        </p:attrNameLst>
                                      </p:cBhvr>
                                      <p:to>
                                        <p:strVal val="visible"/>
                                      </p:to>
                                    </p:set>
                                    <p:anim calcmode="lin" valueType="num">
                                      <p:cBhvr additive="base">
                                        <p:cTn id="19" dur="500"/>
                                        <p:tgtEl>
                                          <p:spTgt spid="10622"/>
                                        </p:tgtEl>
                                        <p:attrNameLst>
                                          <p:attrName>ppt_w</p:attrName>
                                        </p:attrNameLst>
                                      </p:cBhvr>
                                      <p:tavLst>
                                        <p:tav tm="0">
                                          <p:val>
                                            <p:strVal val="0"/>
                                          </p:val>
                                        </p:tav>
                                        <p:tav tm="100000">
                                          <p:val>
                                            <p:strVal val="#ppt_w"/>
                                          </p:val>
                                        </p:tav>
                                      </p:tavLst>
                                    </p:anim>
                                    <p:anim calcmode="lin" valueType="num">
                                      <p:cBhvr additive="base">
                                        <p:cTn id="20" dur="500"/>
                                        <p:tgtEl>
                                          <p:spTgt spid="1062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623"/>
                                        </p:tgtEl>
                                        <p:attrNameLst>
                                          <p:attrName>style.visibility</p:attrName>
                                        </p:attrNameLst>
                                      </p:cBhvr>
                                      <p:to>
                                        <p:strVal val="visible"/>
                                      </p:to>
                                    </p:set>
                                    <p:anim calcmode="lin" valueType="num">
                                      <p:cBhvr additive="base">
                                        <p:cTn id="23" dur="500"/>
                                        <p:tgtEl>
                                          <p:spTgt spid="10623"/>
                                        </p:tgtEl>
                                        <p:attrNameLst>
                                          <p:attrName>ppt_w</p:attrName>
                                        </p:attrNameLst>
                                      </p:cBhvr>
                                      <p:tavLst>
                                        <p:tav tm="0">
                                          <p:val>
                                            <p:strVal val="0"/>
                                          </p:val>
                                        </p:tav>
                                        <p:tav tm="100000">
                                          <p:val>
                                            <p:strVal val="#ppt_w"/>
                                          </p:val>
                                        </p:tav>
                                      </p:tavLst>
                                    </p:anim>
                                    <p:anim calcmode="lin" valueType="num">
                                      <p:cBhvr additive="base">
                                        <p:cTn id="24" dur="500"/>
                                        <p:tgtEl>
                                          <p:spTgt spid="1062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625"/>
                                        </p:tgtEl>
                                        <p:attrNameLst>
                                          <p:attrName>style.visibility</p:attrName>
                                        </p:attrNameLst>
                                      </p:cBhvr>
                                      <p:to>
                                        <p:strVal val="visible"/>
                                      </p:to>
                                    </p:set>
                                    <p:anim calcmode="lin" valueType="num">
                                      <p:cBhvr additive="base">
                                        <p:cTn id="27" dur="500"/>
                                        <p:tgtEl>
                                          <p:spTgt spid="10625"/>
                                        </p:tgtEl>
                                        <p:attrNameLst>
                                          <p:attrName>ppt_w</p:attrName>
                                        </p:attrNameLst>
                                      </p:cBhvr>
                                      <p:tavLst>
                                        <p:tav tm="0">
                                          <p:val>
                                            <p:strVal val="0"/>
                                          </p:val>
                                        </p:tav>
                                        <p:tav tm="100000">
                                          <p:val>
                                            <p:strVal val="#ppt_w"/>
                                          </p:val>
                                        </p:tav>
                                      </p:tavLst>
                                    </p:anim>
                                    <p:anim calcmode="lin" valueType="num">
                                      <p:cBhvr additive="base">
                                        <p:cTn id="28" dur="500"/>
                                        <p:tgtEl>
                                          <p:spTgt spid="10625"/>
                                        </p:tgtEl>
                                        <p:attrNameLst>
                                          <p:attrName>ppt_h</p:attrName>
                                        </p:attrNameLst>
                                      </p:cBhvr>
                                      <p:tavLst>
                                        <p:tav tm="0">
                                          <p:val>
                                            <p:strVal val="0"/>
                                          </p:val>
                                        </p:tav>
                                        <p:tav tm="100000">
                                          <p:val>
                                            <p:strVal val="#ppt_h"/>
                                          </p:val>
                                        </p:tav>
                                      </p:tavLst>
                                    </p:anim>
                                  </p:childTnLst>
                                </p:cTn>
                              </p:par>
                            </p:childTnLst>
                          </p:cTn>
                        </p:par>
                        <p:par>
                          <p:cTn id="29" fill="hold">
                            <p:stCondLst>
                              <p:cond delay="500"/>
                            </p:stCondLst>
                            <p:childTnLst>
                              <p:par>
                                <p:cTn id="30" presetID="23" presetClass="entr" presetSubtype="16" fill="hold" nodeType="afterEffect">
                                  <p:stCondLst>
                                    <p:cond delay="0"/>
                                  </p:stCondLst>
                                  <p:childTnLst>
                                    <p:set>
                                      <p:cBhvr>
                                        <p:cTn id="31" dur="1" fill="hold">
                                          <p:stCondLst>
                                            <p:cond delay="0"/>
                                          </p:stCondLst>
                                        </p:cTn>
                                        <p:tgtEl>
                                          <p:spTgt spid="10644"/>
                                        </p:tgtEl>
                                        <p:attrNameLst>
                                          <p:attrName>style.visibility</p:attrName>
                                        </p:attrNameLst>
                                      </p:cBhvr>
                                      <p:to>
                                        <p:strVal val="visible"/>
                                      </p:to>
                                    </p:set>
                                    <p:anim calcmode="lin" valueType="num">
                                      <p:cBhvr additive="base">
                                        <p:cTn id="32" dur="500"/>
                                        <p:tgtEl>
                                          <p:spTgt spid="10644"/>
                                        </p:tgtEl>
                                        <p:attrNameLst>
                                          <p:attrName>ppt_w</p:attrName>
                                        </p:attrNameLst>
                                      </p:cBhvr>
                                      <p:tavLst>
                                        <p:tav tm="0">
                                          <p:val>
                                            <p:strVal val="0"/>
                                          </p:val>
                                        </p:tav>
                                        <p:tav tm="100000">
                                          <p:val>
                                            <p:strVal val="#ppt_w"/>
                                          </p:val>
                                        </p:tav>
                                      </p:tavLst>
                                    </p:anim>
                                    <p:anim calcmode="lin" valueType="num">
                                      <p:cBhvr additive="base">
                                        <p:cTn id="33" dur="500"/>
                                        <p:tgtEl>
                                          <p:spTgt spid="10644"/>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0650"/>
                                        </p:tgtEl>
                                        <p:attrNameLst>
                                          <p:attrName>style.visibility</p:attrName>
                                        </p:attrNameLst>
                                      </p:cBhvr>
                                      <p:to>
                                        <p:strVal val="visible"/>
                                      </p:to>
                                    </p:set>
                                    <p:anim calcmode="lin" valueType="num">
                                      <p:cBhvr additive="base">
                                        <p:cTn id="36" dur="500"/>
                                        <p:tgtEl>
                                          <p:spTgt spid="10650"/>
                                        </p:tgtEl>
                                        <p:attrNameLst>
                                          <p:attrName>ppt_w</p:attrName>
                                        </p:attrNameLst>
                                      </p:cBhvr>
                                      <p:tavLst>
                                        <p:tav tm="0">
                                          <p:val>
                                            <p:strVal val="0"/>
                                          </p:val>
                                        </p:tav>
                                        <p:tav tm="100000">
                                          <p:val>
                                            <p:strVal val="#ppt_w"/>
                                          </p:val>
                                        </p:tav>
                                      </p:tavLst>
                                    </p:anim>
                                    <p:anim calcmode="lin" valueType="num">
                                      <p:cBhvr additive="base">
                                        <p:cTn id="37" dur="500"/>
                                        <p:tgtEl>
                                          <p:spTgt spid="10650"/>
                                        </p:tgtEl>
                                        <p:attrNameLst>
                                          <p:attrName>ppt_h</p:attrName>
                                        </p:attrNameLst>
                                      </p:cBhvr>
                                      <p:tavLst>
                                        <p:tav tm="0">
                                          <p:val>
                                            <p:str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10654"/>
                                        </p:tgtEl>
                                        <p:attrNameLst>
                                          <p:attrName>style.visibility</p:attrName>
                                        </p:attrNameLst>
                                      </p:cBhvr>
                                      <p:to>
                                        <p:strVal val="visible"/>
                                      </p:to>
                                    </p:set>
                                    <p:anim calcmode="lin" valueType="num">
                                      <p:cBhvr additive="base">
                                        <p:cTn id="40" dur="500"/>
                                        <p:tgtEl>
                                          <p:spTgt spid="10654"/>
                                        </p:tgtEl>
                                        <p:attrNameLst>
                                          <p:attrName>ppt_w</p:attrName>
                                        </p:attrNameLst>
                                      </p:cBhvr>
                                      <p:tavLst>
                                        <p:tav tm="0">
                                          <p:val>
                                            <p:strVal val="0"/>
                                          </p:val>
                                        </p:tav>
                                        <p:tav tm="100000">
                                          <p:val>
                                            <p:strVal val="#ppt_w"/>
                                          </p:val>
                                        </p:tav>
                                      </p:tavLst>
                                    </p:anim>
                                    <p:anim calcmode="lin" valueType="num">
                                      <p:cBhvr additive="base">
                                        <p:cTn id="41" dur="500"/>
                                        <p:tgtEl>
                                          <p:spTgt spid="10654"/>
                                        </p:tgtEl>
                                        <p:attrNameLst>
                                          <p:attrName>ppt_h</p:attrName>
                                        </p:attrNameLst>
                                      </p:cBhvr>
                                      <p:tavLst>
                                        <p:tav tm="0">
                                          <p:val>
                                            <p:str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10658"/>
                                        </p:tgtEl>
                                        <p:attrNameLst>
                                          <p:attrName>style.visibility</p:attrName>
                                        </p:attrNameLst>
                                      </p:cBhvr>
                                      <p:to>
                                        <p:strVal val="visible"/>
                                      </p:to>
                                    </p:set>
                                    <p:anim calcmode="lin" valueType="num">
                                      <p:cBhvr additive="base">
                                        <p:cTn id="44" dur="500"/>
                                        <p:tgtEl>
                                          <p:spTgt spid="10658"/>
                                        </p:tgtEl>
                                        <p:attrNameLst>
                                          <p:attrName>ppt_w</p:attrName>
                                        </p:attrNameLst>
                                      </p:cBhvr>
                                      <p:tavLst>
                                        <p:tav tm="0">
                                          <p:val>
                                            <p:strVal val="0"/>
                                          </p:val>
                                        </p:tav>
                                        <p:tav tm="100000">
                                          <p:val>
                                            <p:strVal val="#ppt_w"/>
                                          </p:val>
                                        </p:tav>
                                      </p:tavLst>
                                    </p:anim>
                                    <p:anim calcmode="lin" valueType="num">
                                      <p:cBhvr additive="base">
                                        <p:cTn id="45" dur="500"/>
                                        <p:tgtEl>
                                          <p:spTgt spid="10658"/>
                                        </p:tgtEl>
                                        <p:attrNameLst>
                                          <p:attrName>ppt_h</p:attrName>
                                        </p:attrNameLst>
                                      </p:cBhvr>
                                      <p:tavLst>
                                        <p:tav tm="0">
                                          <p:val>
                                            <p:str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10659"/>
                                        </p:tgtEl>
                                        <p:attrNameLst>
                                          <p:attrName>style.visibility</p:attrName>
                                        </p:attrNameLst>
                                      </p:cBhvr>
                                      <p:to>
                                        <p:strVal val="visible"/>
                                      </p:to>
                                    </p:set>
                                    <p:anim calcmode="lin" valueType="num">
                                      <p:cBhvr additive="base">
                                        <p:cTn id="48" dur="500"/>
                                        <p:tgtEl>
                                          <p:spTgt spid="10659"/>
                                        </p:tgtEl>
                                        <p:attrNameLst>
                                          <p:attrName>ppt_w</p:attrName>
                                        </p:attrNameLst>
                                      </p:cBhvr>
                                      <p:tavLst>
                                        <p:tav tm="0">
                                          <p:val>
                                            <p:strVal val="0"/>
                                          </p:val>
                                        </p:tav>
                                        <p:tav tm="100000">
                                          <p:val>
                                            <p:strVal val="#ppt_w"/>
                                          </p:val>
                                        </p:tav>
                                      </p:tavLst>
                                    </p:anim>
                                    <p:anim calcmode="lin" valueType="num">
                                      <p:cBhvr additive="base">
                                        <p:cTn id="49" dur="500"/>
                                        <p:tgtEl>
                                          <p:spTgt spid="10659"/>
                                        </p:tgtEl>
                                        <p:attrNameLst>
                                          <p:attrName>ppt_h</p:attrName>
                                        </p:attrNameLst>
                                      </p:cBhvr>
                                      <p:tavLst>
                                        <p:tav tm="0">
                                          <p:val>
                                            <p:str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0662"/>
                                        </p:tgtEl>
                                        <p:attrNameLst>
                                          <p:attrName>style.visibility</p:attrName>
                                        </p:attrNameLst>
                                      </p:cBhvr>
                                      <p:to>
                                        <p:strVal val="visible"/>
                                      </p:to>
                                    </p:set>
                                    <p:anim calcmode="lin" valueType="num">
                                      <p:cBhvr additive="base">
                                        <p:cTn id="52" dur="500"/>
                                        <p:tgtEl>
                                          <p:spTgt spid="10662"/>
                                        </p:tgtEl>
                                        <p:attrNameLst>
                                          <p:attrName>ppt_w</p:attrName>
                                        </p:attrNameLst>
                                      </p:cBhvr>
                                      <p:tavLst>
                                        <p:tav tm="0">
                                          <p:val>
                                            <p:strVal val="0"/>
                                          </p:val>
                                        </p:tav>
                                        <p:tav tm="100000">
                                          <p:val>
                                            <p:strVal val="#ppt_w"/>
                                          </p:val>
                                        </p:tav>
                                      </p:tavLst>
                                    </p:anim>
                                    <p:anim calcmode="lin" valueType="num">
                                      <p:cBhvr additive="base">
                                        <p:cTn id="53" dur="500"/>
                                        <p:tgtEl>
                                          <p:spTgt spid="10662"/>
                                        </p:tgtEl>
                                        <p:attrNameLst>
                                          <p:attrName>ppt_h</p:attrName>
                                        </p:attrNameLst>
                                      </p:cBhvr>
                                      <p:tavLst>
                                        <p:tav tm="0">
                                          <p:val>
                                            <p:strVal val="0"/>
                                          </p:val>
                                        </p:tav>
                                        <p:tav tm="100000">
                                          <p:val>
                                            <p:strVal val="#ppt_h"/>
                                          </p:val>
                                        </p:tav>
                                      </p:tavLst>
                                    </p:anim>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0616"/>
                                        </p:tgtEl>
                                        <p:attrNameLst>
                                          <p:attrName>style.visibility</p:attrName>
                                        </p:attrNameLst>
                                      </p:cBhvr>
                                      <p:to>
                                        <p:strVal val="visible"/>
                                      </p:to>
                                    </p:set>
                                    <p:animEffect transition="in" filter="fade">
                                      <p:cBhvr>
                                        <p:cTn id="57" dur="500"/>
                                        <p:tgtEl>
                                          <p:spTgt spid="10616"/>
                                        </p:tgtEl>
                                      </p:cBhvr>
                                    </p:animEffect>
                                  </p:childTnLst>
                                </p:cTn>
                              </p:par>
                              <p:par>
                                <p:cTn id="58" presetID="10" presetClass="entr" presetSubtype="0" fill="hold" nodeType="withEffect">
                                  <p:stCondLst>
                                    <p:cond delay="0"/>
                                  </p:stCondLst>
                                  <p:childTnLst>
                                    <p:set>
                                      <p:cBhvr>
                                        <p:cTn id="59" dur="1" fill="hold">
                                          <p:stCondLst>
                                            <p:cond delay="0"/>
                                          </p:stCondLst>
                                        </p:cTn>
                                        <p:tgtEl>
                                          <p:spTgt spid="10617"/>
                                        </p:tgtEl>
                                        <p:attrNameLst>
                                          <p:attrName>style.visibility</p:attrName>
                                        </p:attrNameLst>
                                      </p:cBhvr>
                                      <p:to>
                                        <p:strVal val="visible"/>
                                      </p:to>
                                    </p:set>
                                    <p:animEffect transition="in" filter="fade">
                                      <p:cBhvr>
                                        <p:cTn id="60" dur="500"/>
                                        <p:tgtEl>
                                          <p:spTgt spid="10617"/>
                                        </p:tgtEl>
                                      </p:cBhvr>
                                    </p:animEffect>
                                  </p:childTnLst>
                                </p:cTn>
                              </p:par>
                              <p:par>
                                <p:cTn id="61" presetID="10" presetClass="entr" presetSubtype="0" fill="hold" nodeType="withEffect">
                                  <p:stCondLst>
                                    <p:cond delay="0"/>
                                  </p:stCondLst>
                                  <p:childTnLst>
                                    <p:set>
                                      <p:cBhvr>
                                        <p:cTn id="62" dur="1" fill="hold">
                                          <p:stCondLst>
                                            <p:cond delay="0"/>
                                          </p:stCondLst>
                                        </p:cTn>
                                        <p:tgtEl>
                                          <p:spTgt spid="10618"/>
                                        </p:tgtEl>
                                        <p:attrNameLst>
                                          <p:attrName>style.visibility</p:attrName>
                                        </p:attrNameLst>
                                      </p:cBhvr>
                                      <p:to>
                                        <p:strVal val="visible"/>
                                      </p:to>
                                    </p:set>
                                    <p:animEffect transition="in" filter="fade">
                                      <p:cBhvr>
                                        <p:cTn id="63" dur="500"/>
                                        <p:tgtEl>
                                          <p:spTgt spid="10618"/>
                                        </p:tgtEl>
                                      </p:cBhvr>
                                    </p:animEffect>
                                  </p:childTnLst>
                                </p:cTn>
                              </p:par>
                            </p:childTnLst>
                          </p:cTn>
                        </p:par>
                        <p:par>
                          <p:cTn id="64" fill="hold">
                            <p:stCondLst>
                              <p:cond delay="1500"/>
                            </p:stCondLst>
                            <p:childTnLst>
                              <p:par>
                                <p:cTn id="65" presetID="23" presetClass="entr" presetSubtype="16" fill="hold" nodeType="afterEffect">
                                  <p:stCondLst>
                                    <p:cond delay="0"/>
                                  </p:stCondLst>
                                  <p:childTnLst>
                                    <p:set>
                                      <p:cBhvr>
                                        <p:cTn id="66" dur="1" fill="hold">
                                          <p:stCondLst>
                                            <p:cond delay="0"/>
                                          </p:stCondLst>
                                        </p:cTn>
                                        <p:tgtEl>
                                          <p:spTgt spid="10619"/>
                                        </p:tgtEl>
                                        <p:attrNameLst>
                                          <p:attrName>style.visibility</p:attrName>
                                        </p:attrNameLst>
                                      </p:cBhvr>
                                      <p:to>
                                        <p:strVal val="visible"/>
                                      </p:to>
                                    </p:set>
                                    <p:anim calcmode="lin" valueType="num">
                                      <p:cBhvr additive="base">
                                        <p:cTn id="67" dur="500"/>
                                        <p:tgtEl>
                                          <p:spTgt spid="10619"/>
                                        </p:tgtEl>
                                        <p:attrNameLst>
                                          <p:attrName>ppt_w</p:attrName>
                                        </p:attrNameLst>
                                      </p:cBhvr>
                                      <p:tavLst>
                                        <p:tav tm="0">
                                          <p:val>
                                            <p:strVal val="0"/>
                                          </p:val>
                                        </p:tav>
                                        <p:tav tm="100000">
                                          <p:val>
                                            <p:strVal val="#ppt_w"/>
                                          </p:val>
                                        </p:tav>
                                      </p:tavLst>
                                    </p:anim>
                                    <p:anim calcmode="lin" valueType="num">
                                      <p:cBhvr additive="base">
                                        <p:cTn id="68" dur="500"/>
                                        <p:tgtEl>
                                          <p:spTgt spid="10619"/>
                                        </p:tgtEl>
                                        <p:attrNameLst>
                                          <p:attrName>ppt_h</p:attrName>
                                        </p:attrNameLst>
                                      </p:cBhvr>
                                      <p:tavLst>
                                        <p:tav tm="0">
                                          <p:val>
                                            <p:strVal val="0"/>
                                          </p:val>
                                        </p:tav>
                                        <p:tav tm="100000">
                                          <p:val>
                                            <p:strVal val="#ppt_h"/>
                                          </p:val>
                                        </p:tav>
                                      </p:tavLst>
                                    </p:anim>
                                  </p:childTnLst>
                                </p:cTn>
                              </p:par>
                            </p:childTnLst>
                          </p:cTn>
                        </p:par>
                        <p:par>
                          <p:cTn id="69" fill="hold">
                            <p:stCondLst>
                              <p:cond delay="2000"/>
                            </p:stCondLst>
                            <p:childTnLst>
                              <p:par>
                                <p:cTn id="70" presetID="23" presetClass="entr" presetSubtype="16" fill="hold" nodeType="afterEffect">
                                  <p:stCondLst>
                                    <p:cond delay="0"/>
                                  </p:stCondLst>
                                  <p:childTnLst>
                                    <p:set>
                                      <p:cBhvr>
                                        <p:cTn id="71" dur="1" fill="hold">
                                          <p:stCondLst>
                                            <p:cond delay="0"/>
                                          </p:stCondLst>
                                        </p:cTn>
                                        <p:tgtEl>
                                          <p:spTgt spid="10626"/>
                                        </p:tgtEl>
                                        <p:attrNameLst>
                                          <p:attrName>style.visibility</p:attrName>
                                        </p:attrNameLst>
                                      </p:cBhvr>
                                      <p:to>
                                        <p:strVal val="visible"/>
                                      </p:to>
                                    </p:set>
                                    <p:anim calcmode="lin" valueType="num">
                                      <p:cBhvr additive="base">
                                        <p:cTn id="72" dur="500"/>
                                        <p:tgtEl>
                                          <p:spTgt spid="10626"/>
                                        </p:tgtEl>
                                        <p:attrNameLst>
                                          <p:attrName>ppt_w</p:attrName>
                                        </p:attrNameLst>
                                      </p:cBhvr>
                                      <p:tavLst>
                                        <p:tav tm="0">
                                          <p:val>
                                            <p:strVal val="0"/>
                                          </p:val>
                                        </p:tav>
                                        <p:tav tm="100000">
                                          <p:val>
                                            <p:strVal val="#ppt_w"/>
                                          </p:val>
                                        </p:tav>
                                      </p:tavLst>
                                    </p:anim>
                                    <p:anim calcmode="lin" valueType="num">
                                      <p:cBhvr additive="base">
                                        <p:cTn id="73" dur="500"/>
                                        <p:tgtEl>
                                          <p:spTgt spid="10626"/>
                                        </p:tgtEl>
                                        <p:attrNameLst>
                                          <p:attrName>ppt_h</p:attrName>
                                        </p:attrNameLst>
                                      </p:cBhvr>
                                      <p:tavLst>
                                        <p:tav tm="0">
                                          <p:val>
                                            <p:str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10627"/>
                                        </p:tgtEl>
                                        <p:attrNameLst>
                                          <p:attrName>style.visibility</p:attrName>
                                        </p:attrNameLst>
                                      </p:cBhvr>
                                      <p:to>
                                        <p:strVal val="visible"/>
                                      </p:to>
                                    </p:set>
                                    <p:anim calcmode="lin" valueType="num">
                                      <p:cBhvr additive="base">
                                        <p:cTn id="76" dur="500"/>
                                        <p:tgtEl>
                                          <p:spTgt spid="10627"/>
                                        </p:tgtEl>
                                        <p:attrNameLst>
                                          <p:attrName>ppt_w</p:attrName>
                                        </p:attrNameLst>
                                      </p:cBhvr>
                                      <p:tavLst>
                                        <p:tav tm="0">
                                          <p:val>
                                            <p:strVal val="0"/>
                                          </p:val>
                                        </p:tav>
                                        <p:tav tm="100000">
                                          <p:val>
                                            <p:strVal val="#ppt_w"/>
                                          </p:val>
                                        </p:tav>
                                      </p:tavLst>
                                    </p:anim>
                                    <p:anim calcmode="lin" valueType="num">
                                      <p:cBhvr additive="base">
                                        <p:cTn id="77" dur="500"/>
                                        <p:tgtEl>
                                          <p:spTgt spid="10627"/>
                                        </p:tgtEl>
                                        <p:attrNameLst>
                                          <p:attrName>ppt_h</p:attrName>
                                        </p:attrNameLst>
                                      </p:cBhvr>
                                      <p:tavLst>
                                        <p:tav tm="0">
                                          <p:val>
                                            <p:str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10628"/>
                                        </p:tgtEl>
                                        <p:attrNameLst>
                                          <p:attrName>style.visibility</p:attrName>
                                        </p:attrNameLst>
                                      </p:cBhvr>
                                      <p:to>
                                        <p:strVal val="visible"/>
                                      </p:to>
                                    </p:set>
                                    <p:anim calcmode="lin" valueType="num">
                                      <p:cBhvr additive="base">
                                        <p:cTn id="80" dur="500"/>
                                        <p:tgtEl>
                                          <p:spTgt spid="10628"/>
                                        </p:tgtEl>
                                        <p:attrNameLst>
                                          <p:attrName>ppt_w</p:attrName>
                                        </p:attrNameLst>
                                      </p:cBhvr>
                                      <p:tavLst>
                                        <p:tav tm="0">
                                          <p:val>
                                            <p:strVal val="0"/>
                                          </p:val>
                                        </p:tav>
                                        <p:tav tm="100000">
                                          <p:val>
                                            <p:strVal val="#ppt_w"/>
                                          </p:val>
                                        </p:tav>
                                      </p:tavLst>
                                    </p:anim>
                                    <p:anim calcmode="lin" valueType="num">
                                      <p:cBhvr additive="base">
                                        <p:cTn id="81" dur="500"/>
                                        <p:tgtEl>
                                          <p:spTgt spid="10628"/>
                                        </p:tgtEl>
                                        <p:attrNameLst>
                                          <p:attrName>ppt_h</p:attrName>
                                        </p:attrNameLst>
                                      </p:cBhvr>
                                      <p:tavLst>
                                        <p:tav tm="0">
                                          <p:val>
                                            <p:str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10635"/>
                                        </p:tgtEl>
                                        <p:attrNameLst>
                                          <p:attrName>style.visibility</p:attrName>
                                        </p:attrNameLst>
                                      </p:cBhvr>
                                      <p:to>
                                        <p:strVal val="visible"/>
                                      </p:to>
                                    </p:set>
                                    <p:anim calcmode="lin" valueType="num">
                                      <p:cBhvr additive="base">
                                        <p:cTn id="84" dur="500"/>
                                        <p:tgtEl>
                                          <p:spTgt spid="10635"/>
                                        </p:tgtEl>
                                        <p:attrNameLst>
                                          <p:attrName>ppt_w</p:attrName>
                                        </p:attrNameLst>
                                      </p:cBhvr>
                                      <p:tavLst>
                                        <p:tav tm="0">
                                          <p:val>
                                            <p:strVal val="0"/>
                                          </p:val>
                                        </p:tav>
                                        <p:tav tm="100000">
                                          <p:val>
                                            <p:strVal val="#ppt_w"/>
                                          </p:val>
                                        </p:tav>
                                      </p:tavLst>
                                    </p:anim>
                                    <p:anim calcmode="lin" valueType="num">
                                      <p:cBhvr additive="base">
                                        <p:cTn id="85" dur="500"/>
                                        <p:tgtEl>
                                          <p:spTgt spid="10635"/>
                                        </p:tgtEl>
                                        <p:attrNameLst>
                                          <p:attrName>ppt_h</p:attrName>
                                        </p:attrNameLst>
                                      </p:cBhvr>
                                      <p:tavLst>
                                        <p:tav tm="0">
                                          <p:val>
                                            <p:strVal val="0"/>
                                          </p:val>
                                        </p:tav>
                                        <p:tav tm="100000">
                                          <p:val>
                                            <p:strVal val="#ppt_h"/>
                                          </p:val>
                                        </p:tav>
                                      </p:tavLst>
                                    </p:anim>
                                  </p:childTnLst>
                                </p:cTn>
                              </p:par>
                              <p:par>
                                <p:cTn id="86" presetID="23" presetClass="entr" presetSubtype="16" fill="hold" nodeType="withEffect">
                                  <p:stCondLst>
                                    <p:cond delay="0"/>
                                  </p:stCondLst>
                                  <p:childTnLst>
                                    <p:set>
                                      <p:cBhvr>
                                        <p:cTn id="87" dur="1" fill="hold">
                                          <p:stCondLst>
                                            <p:cond delay="0"/>
                                          </p:stCondLst>
                                        </p:cTn>
                                        <p:tgtEl>
                                          <p:spTgt spid="10636"/>
                                        </p:tgtEl>
                                        <p:attrNameLst>
                                          <p:attrName>style.visibility</p:attrName>
                                        </p:attrNameLst>
                                      </p:cBhvr>
                                      <p:to>
                                        <p:strVal val="visible"/>
                                      </p:to>
                                    </p:set>
                                    <p:anim calcmode="lin" valueType="num">
                                      <p:cBhvr additive="base">
                                        <p:cTn id="88" dur="500"/>
                                        <p:tgtEl>
                                          <p:spTgt spid="10636"/>
                                        </p:tgtEl>
                                        <p:attrNameLst>
                                          <p:attrName>ppt_w</p:attrName>
                                        </p:attrNameLst>
                                      </p:cBhvr>
                                      <p:tavLst>
                                        <p:tav tm="0">
                                          <p:val>
                                            <p:strVal val="0"/>
                                          </p:val>
                                        </p:tav>
                                        <p:tav tm="100000">
                                          <p:val>
                                            <p:strVal val="#ppt_w"/>
                                          </p:val>
                                        </p:tav>
                                      </p:tavLst>
                                    </p:anim>
                                    <p:anim calcmode="lin" valueType="num">
                                      <p:cBhvr additive="base">
                                        <p:cTn id="89" dur="500"/>
                                        <p:tgtEl>
                                          <p:spTgt spid="10636"/>
                                        </p:tgtEl>
                                        <p:attrNameLst>
                                          <p:attrName>ppt_h</p:attrName>
                                        </p:attrNameLst>
                                      </p:cBhvr>
                                      <p:tavLst>
                                        <p:tav tm="0">
                                          <p:val>
                                            <p:strVal val="0"/>
                                          </p:val>
                                        </p:tav>
                                        <p:tav tm="100000">
                                          <p:val>
                                            <p:strVal val="#ppt_h"/>
                                          </p:val>
                                        </p:tav>
                                      </p:tavLst>
                                    </p:anim>
                                  </p:childTnLst>
                                </p:cTn>
                              </p:par>
                              <p:par>
                                <p:cTn id="90" presetID="23" presetClass="entr" presetSubtype="16" fill="hold" nodeType="withEffect">
                                  <p:stCondLst>
                                    <p:cond delay="0"/>
                                  </p:stCondLst>
                                  <p:childTnLst>
                                    <p:set>
                                      <p:cBhvr>
                                        <p:cTn id="91" dur="1" fill="hold">
                                          <p:stCondLst>
                                            <p:cond delay="0"/>
                                          </p:stCondLst>
                                        </p:cTn>
                                        <p:tgtEl>
                                          <p:spTgt spid="10637"/>
                                        </p:tgtEl>
                                        <p:attrNameLst>
                                          <p:attrName>style.visibility</p:attrName>
                                        </p:attrNameLst>
                                      </p:cBhvr>
                                      <p:to>
                                        <p:strVal val="visible"/>
                                      </p:to>
                                    </p:set>
                                    <p:anim calcmode="lin" valueType="num">
                                      <p:cBhvr additive="base">
                                        <p:cTn id="92" dur="500"/>
                                        <p:tgtEl>
                                          <p:spTgt spid="10637"/>
                                        </p:tgtEl>
                                        <p:attrNameLst>
                                          <p:attrName>ppt_w</p:attrName>
                                        </p:attrNameLst>
                                      </p:cBhvr>
                                      <p:tavLst>
                                        <p:tav tm="0">
                                          <p:val>
                                            <p:strVal val="0"/>
                                          </p:val>
                                        </p:tav>
                                        <p:tav tm="100000">
                                          <p:val>
                                            <p:strVal val="#ppt_w"/>
                                          </p:val>
                                        </p:tav>
                                      </p:tavLst>
                                    </p:anim>
                                    <p:anim calcmode="lin" valueType="num">
                                      <p:cBhvr additive="base">
                                        <p:cTn id="93" dur="500"/>
                                        <p:tgtEl>
                                          <p:spTgt spid="10637"/>
                                        </p:tgtEl>
                                        <p:attrNameLst>
                                          <p:attrName>ppt_h</p:attrName>
                                        </p:attrNameLst>
                                      </p:cBhvr>
                                      <p:tavLst>
                                        <p:tav tm="0">
                                          <p:val>
                                            <p:strVal val="0"/>
                                          </p:val>
                                        </p:tav>
                                        <p:tav tm="100000">
                                          <p:val>
                                            <p:strVal val="#ppt_h"/>
                                          </p:val>
                                        </p:tav>
                                      </p:tavLst>
                                    </p:anim>
                                  </p:childTnLst>
                                </p:cTn>
                              </p:par>
                            </p:childTnLst>
                          </p:cTn>
                        </p:par>
                        <p:par>
                          <p:cTn id="94" fill="hold">
                            <p:stCondLst>
                              <p:cond delay="2500"/>
                            </p:stCondLst>
                            <p:childTnLst>
                              <p:par>
                                <p:cTn id="95" presetID="10" presetClass="entr" presetSubtype="0" fill="hold" nodeType="afterEffect">
                                  <p:stCondLst>
                                    <p:cond delay="0"/>
                                  </p:stCondLst>
                                  <p:childTnLst>
                                    <p:set>
                                      <p:cBhvr>
                                        <p:cTn id="96" dur="1" fill="hold">
                                          <p:stCondLst>
                                            <p:cond delay="0"/>
                                          </p:stCondLst>
                                        </p:cTn>
                                        <p:tgtEl>
                                          <p:spTgt spid="10629"/>
                                        </p:tgtEl>
                                        <p:attrNameLst>
                                          <p:attrName>style.visibility</p:attrName>
                                        </p:attrNameLst>
                                      </p:cBhvr>
                                      <p:to>
                                        <p:strVal val="visible"/>
                                      </p:to>
                                    </p:set>
                                    <p:animEffect transition="in" filter="fade">
                                      <p:cBhvr>
                                        <p:cTn id="97" dur="500"/>
                                        <p:tgtEl>
                                          <p:spTgt spid="10629"/>
                                        </p:tgtEl>
                                      </p:cBhvr>
                                    </p:animEffect>
                                  </p:childTnLst>
                                </p:cTn>
                              </p:par>
                              <p:par>
                                <p:cTn id="98" presetID="10" presetClass="entr" presetSubtype="0" fill="hold" nodeType="withEffect">
                                  <p:stCondLst>
                                    <p:cond delay="0"/>
                                  </p:stCondLst>
                                  <p:childTnLst>
                                    <p:set>
                                      <p:cBhvr>
                                        <p:cTn id="99" dur="1" fill="hold">
                                          <p:stCondLst>
                                            <p:cond delay="0"/>
                                          </p:stCondLst>
                                        </p:cTn>
                                        <p:tgtEl>
                                          <p:spTgt spid="10630"/>
                                        </p:tgtEl>
                                        <p:attrNameLst>
                                          <p:attrName>style.visibility</p:attrName>
                                        </p:attrNameLst>
                                      </p:cBhvr>
                                      <p:to>
                                        <p:strVal val="visible"/>
                                      </p:to>
                                    </p:set>
                                    <p:animEffect transition="in" filter="fade">
                                      <p:cBhvr>
                                        <p:cTn id="100" dur="500"/>
                                        <p:tgtEl>
                                          <p:spTgt spid="10630"/>
                                        </p:tgtEl>
                                      </p:cBhvr>
                                    </p:animEffect>
                                  </p:childTnLst>
                                </p:cTn>
                              </p:par>
                              <p:par>
                                <p:cTn id="101" presetID="10" presetClass="entr" presetSubtype="0" fill="hold" nodeType="withEffect">
                                  <p:stCondLst>
                                    <p:cond delay="0"/>
                                  </p:stCondLst>
                                  <p:childTnLst>
                                    <p:set>
                                      <p:cBhvr>
                                        <p:cTn id="102" dur="1" fill="hold">
                                          <p:stCondLst>
                                            <p:cond delay="0"/>
                                          </p:stCondLst>
                                        </p:cTn>
                                        <p:tgtEl>
                                          <p:spTgt spid="10631"/>
                                        </p:tgtEl>
                                        <p:attrNameLst>
                                          <p:attrName>style.visibility</p:attrName>
                                        </p:attrNameLst>
                                      </p:cBhvr>
                                      <p:to>
                                        <p:strVal val="visible"/>
                                      </p:to>
                                    </p:set>
                                    <p:animEffect transition="in" filter="fade">
                                      <p:cBhvr>
                                        <p:cTn id="103" dur="500"/>
                                        <p:tgtEl>
                                          <p:spTgt spid="10631"/>
                                        </p:tgtEl>
                                      </p:cBhvr>
                                    </p:animEffect>
                                  </p:childTnLst>
                                </p:cTn>
                              </p:par>
                              <p:par>
                                <p:cTn id="104" presetID="10" presetClass="entr" presetSubtype="0" fill="hold" nodeType="withEffect">
                                  <p:stCondLst>
                                    <p:cond delay="0"/>
                                  </p:stCondLst>
                                  <p:childTnLst>
                                    <p:set>
                                      <p:cBhvr>
                                        <p:cTn id="105" dur="1" fill="hold">
                                          <p:stCondLst>
                                            <p:cond delay="0"/>
                                          </p:stCondLst>
                                        </p:cTn>
                                        <p:tgtEl>
                                          <p:spTgt spid="10632"/>
                                        </p:tgtEl>
                                        <p:attrNameLst>
                                          <p:attrName>style.visibility</p:attrName>
                                        </p:attrNameLst>
                                      </p:cBhvr>
                                      <p:to>
                                        <p:strVal val="visible"/>
                                      </p:to>
                                    </p:set>
                                    <p:animEffect transition="in" filter="fade">
                                      <p:cBhvr>
                                        <p:cTn id="106" dur="500"/>
                                        <p:tgtEl>
                                          <p:spTgt spid="10632"/>
                                        </p:tgtEl>
                                      </p:cBhvr>
                                    </p:animEffect>
                                  </p:childTnLst>
                                </p:cTn>
                              </p:par>
                              <p:par>
                                <p:cTn id="107" presetID="10" presetClass="entr" presetSubtype="0" fill="hold" nodeType="withEffect">
                                  <p:stCondLst>
                                    <p:cond delay="0"/>
                                  </p:stCondLst>
                                  <p:childTnLst>
                                    <p:set>
                                      <p:cBhvr>
                                        <p:cTn id="108" dur="1" fill="hold">
                                          <p:stCondLst>
                                            <p:cond delay="0"/>
                                          </p:stCondLst>
                                        </p:cTn>
                                        <p:tgtEl>
                                          <p:spTgt spid="10633"/>
                                        </p:tgtEl>
                                        <p:attrNameLst>
                                          <p:attrName>style.visibility</p:attrName>
                                        </p:attrNameLst>
                                      </p:cBhvr>
                                      <p:to>
                                        <p:strVal val="visible"/>
                                      </p:to>
                                    </p:set>
                                    <p:animEffect transition="in" filter="fade">
                                      <p:cBhvr>
                                        <p:cTn id="109" dur="500"/>
                                        <p:tgtEl>
                                          <p:spTgt spid="10633"/>
                                        </p:tgtEl>
                                      </p:cBhvr>
                                    </p:animEffect>
                                  </p:childTnLst>
                                </p:cTn>
                              </p:par>
                              <p:par>
                                <p:cTn id="110" presetID="10" presetClass="entr" presetSubtype="0" fill="hold" nodeType="withEffect">
                                  <p:stCondLst>
                                    <p:cond delay="0"/>
                                  </p:stCondLst>
                                  <p:childTnLst>
                                    <p:set>
                                      <p:cBhvr>
                                        <p:cTn id="111" dur="1" fill="hold">
                                          <p:stCondLst>
                                            <p:cond delay="0"/>
                                          </p:stCondLst>
                                        </p:cTn>
                                        <p:tgtEl>
                                          <p:spTgt spid="10634"/>
                                        </p:tgtEl>
                                        <p:attrNameLst>
                                          <p:attrName>style.visibility</p:attrName>
                                        </p:attrNameLst>
                                      </p:cBhvr>
                                      <p:to>
                                        <p:strVal val="visible"/>
                                      </p:to>
                                    </p:set>
                                    <p:animEffect transition="in" filter="fade">
                                      <p:cBhvr>
                                        <p:cTn id="112" dur="500"/>
                                        <p:tgtEl>
                                          <p:spTgt spid="10634"/>
                                        </p:tgtEl>
                                      </p:cBhvr>
                                    </p:animEffect>
                                  </p:childTnLst>
                                </p:cTn>
                              </p:par>
                              <p:par>
                                <p:cTn id="113" presetID="10" presetClass="entr" presetSubtype="0" fill="hold" nodeType="withEffect">
                                  <p:stCondLst>
                                    <p:cond delay="0"/>
                                  </p:stCondLst>
                                  <p:childTnLst>
                                    <p:set>
                                      <p:cBhvr>
                                        <p:cTn id="114" dur="1" fill="hold">
                                          <p:stCondLst>
                                            <p:cond delay="0"/>
                                          </p:stCondLst>
                                        </p:cTn>
                                        <p:tgtEl>
                                          <p:spTgt spid="10638"/>
                                        </p:tgtEl>
                                        <p:attrNameLst>
                                          <p:attrName>style.visibility</p:attrName>
                                        </p:attrNameLst>
                                      </p:cBhvr>
                                      <p:to>
                                        <p:strVal val="visible"/>
                                      </p:to>
                                    </p:set>
                                    <p:animEffect transition="in" filter="fade">
                                      <p:cBhvr>
                                        <p:cTn id="115" dur="500"/>
                                        <p:tgtEl>
                                          <p:spTgt spid="10638"/>
                                        </p:tgtEl>
                                      </p:cBhvr>
                                    </p:animEffect>
                                  </p:childTnLst>
                                </p:cTn>
                              </p:par>
                              <p:par>
                                <p:cTn id="116" presetID="10" presetClass="entr" presetSubtype="0" fill="hold" nodeType="withEffect">
                                  <p:stCondLst>
                                    <p:cond delay="0"/>
                                  </p:stCondLst>
                                  <p:childTnLst>
                                    <p:set>
                                      <p:cBhvr>
                                        <p:cTn id="117" dur="1" fill="hold">
                                          <p:stCondLst>
                                            <p:cond delay="0"/>
                                          </p:stCondLst>
                                        </p:cTn>
                                        <p:tgtEl>
                                          <p:spTgt spid="10639"/>
                                        </p:tgtEl>
                                        <p:attrNameLst>
                                          <p:attrName>style.visibility</p:attrName>
                                        </p:attrNameLst>
                                      </p:cBhvr>
                                      <p:to>
                                        <p:strVal val="visible"/>
                                      </p:to>
                                    </p:set>
                                    <p:animEffect transition="in" filter="fade">
                                      <p:cBhvr>
                                        <p:cTn id="118" dur="500"/>
                                        <p:tgtEl>
                                          <p:spTgt spid="10639"/>
                                        </p:tgtEl>
                                      </p:cBhvr>
                                    </p:animEffect>
                                  </p:childTnLst>
                                </p:cTn>
                              </p:par>
                              <p:par>
                                <p:cTn id="119" presetID="10" presetClass="entr" presetSubtype="0" fill="hold" nodeType="withEffect">
                                  <p:stCondLst>
                                    <p:cond delay="0"/>
                                  </p:stCondLst>
                                  <p:childTnLst>
                                    <p:set>
                                      <p:cBhvr>
                                        <p:cTn id="120" dur="1" fill="hold">
                                          <p:stCondLst>
                                            <p:cond delay="0"/>
                                          </p:stCondLst>
                                        </p:cTn>
                                        <p:tgtEl>
                                          <p:spTgt spid="10640"/>
                                        </p:tgtEl>
                                        <p:attrNameLst>
                                          <p:attrName>style.visibility</p:attrName>
                                        </p:attrNameLst>
                                      </p:cBhvr>
                                      <p:to>
                                        <p:strVal val="visible"/>
                                      </p:to>
                                    </p:set>
                                    <p:animEffect transition="in" filter="fade">
                                      <p:cBhvr>
                                        <p:cTn id="121" dur="500"/>
                                        <p:tgtEl>
                                          <p:spTgt spid="10640"/>
                                        </p:tgtEl>
                                      </p:cBhvr>
                                    </p:animEffect>
                                  </p:childTnLst>
                                </p:cTn>
                              </p:par>
                              <p:par>
                                <p:cTn id="122" presetID="10" presetClass="entr" presetSubtype="0" fill="hold" nodeType="withEffect">
                                  <p:stCondLst>
                                    <p:cond delay="0"/>
                                  </p:stCondLst>
                                  <p:childTnLst>
                                    <p:set>
                                      <p:cBhvr>
                                        <p:cTn id="123" dur="1" fill="hold">
                                          <p:stCondLst>
                                            <p:cond delay="0"/>
                                          </p:stCondLst>
                                        </p:cTn>
                                        <p:tgtEl>
                                          <p:spTgt spid="10641"/>
                                        </p:tgtEl>
                                        <p:attrNameLst>
                                          <p:attrName>style.visibility</p:attrName>
                                        </p:attrNameLst>
                                      </p:cBhvr>
                                      <p:to>
                                        <p:strVal val="visible"/>
                                      </p:to>
                                    </p:set>
                                    <p:animEffect transition="in" filter="fade">
                                      <p:cBhvr>
                                        <p:cTn id="124" dur="500"/>
                                        <p:tgtEl>
                                          <p:spTgt spid="10641"/>
                                        </p:tgtEl>
                                      </p:cBhvr>
                                    </p:animEffect>
                                  </p:childTnLst>
                                </p:cTn>
                              </p:par>
                              <p:par>
                                <p:cTn id="125" presetID="10" presetClass="entr" presetSubtype="0" fill="hold" nodeType="withEffect">
                                  <p:stCondLst>
                                    <p:cond delay="0"/>
                                  </p:stCondLst>
                                  <p:childTnLst>
                                    <p:set>
                                      <p:cBhvr>
                                        <p:cTn id="126" dur="1" fill="hold">
                                          <p:stCondLst>
                                            <p:cond delay="0"/>
                                          </p:stCondLst>
                                        </p:cTn>
                                        <p:tgtEl>
                                          <p:spTgt spid="10642"/>
                                        </p:tgtEl>
                                        <p:attrNameLst>
                                          <p:attrName>style.visibility</p:attrName>
                                        </p:attrNameLst>
                                      </p:cBhvr>
                                      <p:to>
                                        <p:strVal val="visible"/>
                                      </p:to>
                                    </p:set>
                                    <p:animEffect transition="in" filter="fade">
                                      <p:cBhvr>
                                        <p:cTn id="127" dur="500"/>
                                        <p:tgtEl>
                                          <p:spTgt spid="10642"/>
                                        </p:tgtEl>
                                      </p:cBhvr>
                                    </p:animEffect>
                                  </p:childTnLst>
                                </p:cTn>
                              </p:par>
                              <p:par>
                                <p:cTn id="128" presetID="10" presetClass="entr" presetSubtype="0" fill="hold" nodeType="withEffect">
                                  <p:stCondLst>
                                    <p:cond delay="0"/>
                                  </p:stCondLst>
                                  <p:childTnLst>
                                    <p:set>
                                      <p:cBhvr>
                                        <p:cTn id="129" dur="1" fill="hold">
                                          <p:stCondLst>
                                            <p:cond delay="0"/>
                                          </p:stCondLst>
                                        </p:cTn>
                                        <p:tgtEl>
                                          <p:spTgt spid="10643"/>
                                        </p:tgtEl>
                                        <p:attrNameLst>
                                          <p:attrName>style.visibility</p:attrName>
                                        </p:attrNameLst>
                                      </p:cBhvr>
                                      <p:to>
                                        <p:strVal val="visible"/>
                                      </p:to>
                                    </p:set>
                                    <p:animEffect transition="in" filter="fade">
                                      <p:cBhvr>
                                        <p:cTn id="130" dur="500"/>
                                        <p:tgtEl>
                                          <p:spTgt spid="10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858"/>
        <p:cNvGrpSpPr/>
        <p:nvPr/>
      </p:nvGrpSpPr>
      <p:grpSpPr>
        <a:xfrm>
          <a:off x="0" y="0"/>
          <a:ext cx="0" cy="0"/>
          <a:chOff x="0" y="0"/>
          <a:chExt cx="0" cy="0"/>
        </a:xfrm>
      </p:grpSpPr>
      <p:sp>
        <p:nvSpPr>
          <p:cNvPr id="10859" name="Google Shape;10859;p230"/>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Seesaw Diagram</a:t>
            </a:r>
            <a:endParaRPr/>
          </a:p>
        </p:txBody>
      </p:sp>
      <p:sp>
        <p:nvSpPr>
          <p:cNvPr id="10860" name="Google Shape;10860;p230"/>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75</a:t>
            </a:fld>
            <a:endParaRPr/>
          </a:p>
        </p:txBody>
      </p:sp>
      <p:grpSp>
        <p:nvGrpSpPr>
          <p:cNvPr id="10861" name="Google Shape;10861;p230"/>
          <p:cNvGrpSpPr/>
          <p:nvPr/>
        </p:nvGrpSpPr>
        <p:grpSpPr>
          <a:xfrm>
            <a:off x="5924908" y="3509134"/>
            <a:ext cx="4835457" cy="2493105"/>
            <a:chOff x="725488" y="2274888"/>
            <a:chExt cx="4735513" cy="2441575"/>
          </a:xfrm>
        </p:grpSpPr>
        <p:sp>
          <p:nvSpPr>
            <p:cNvPr id="10862" name="Google Shape;10862;p230"/>
            <p:cNvSpPr/>
            <p:nvPr/>
          </p:nvSpPr>
          <p:spPr>
            <a:xfrm>
              <a:off x="3128963" y="2868613"/>
              <a:ext cx="560388" cy="1204912"/>
            </a:xfrm>
            <a:custGeom>
              <a:avLst/>
              <a:gdLst/>
              <a:ahLst/>
              <a:cxnLst/>
              <a:rect l="l" t="t" r="r" b="b"/>
              <a:pathLst>
                <a:path w="434" h="932" extrusionOk="0">
                  <a:moveTo>
                    <a:pt x="1" y="932"/>
                  </a:moveTo>
                  <a:cubicBezTo>
                    <a:pt x="1" y="343"/>
                    <a:pt x="1" y="343"/>
                    <a:pt x="1" y="343"/>
                  </a:cubicBezTo>
                  <a:cubicBezTo>
                    <a:pt x="1" y="343"/>
                    <a:pt x="0" y="54"/>
                    <a:pt x="217" y="27"/>
                  </a:cubicBezTo>
                  <a:cubicBezTo>
                    <a:pt x="434" y="0"/>
                    <a:pt x="426" y="300"/>
                    <a:pt x="426" y="300"/>
                  </a:cubicBezTo>
                  <a:cubicBezTo>
                    <a:pt x="407" y="786"/>
                    <a:pt x="407" y="786"/>
                    <a:pt x="407" y="786"/>
                  </a:cubicBezTo>
                  <a:lnTo>
                    <a:pt x="1" y="932"/>
                  </a:lnTo>
                  <a:close/>
                </a:path>
              </a:pathLst>
            </a:custGeom>
            <a:solidFill>
              <a:srgbClr val="76923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63" name="Google Shape;10863;p230"/>
            <p:cNvSpPr/>
            <p:nvPr/>
          </p:nvSpPr>
          <p:spPr>
            <a:xfrm>
              <a:off x="3030538" y="2886075"/>
              <a:ext cx="407988" cy="1187450"/>
            </a:xfrm>
            <a:custGeom>
              <a:avLst/>
              <a:gdLst/>
              <a:ahLst/>
              <a:cxnLst/>
              <a:rect l="l" t="t" r="r" b="b"/>
              <a:pathLst>
                <a:path w="315" h="918" extrusionOk="0">
                  <a:moveTo>
                    <a:pt x="293" y="13"/>
                  </a:moveTo>
                  <a:cubicBezTo>
                    <a:pt x="301" y="12"/>
                    <a:pt x="308" y="12"/>
                    <a:pt x="315" y="12"/>
                  </a:cubicBezTo>
                  <a:cubicBezTo>
                    <a:pt x="4" y="0"/>
                    <a:pt x="0" y="305"/>
                    <a:pt x="0" y="305"/>
                  </a:cubicBezTo>
                  <a:cubicBezTo>
                    <a:pt x="0" y="894"/>
                    <a:pt x="0" y="894"/>
                    <a:pt x="0" y="894"/>
                  </a:cubicBezTo>
                  <a:cubicBezTo>
                    <a:pt x="77" y="918"/>
                    <a:pt x="77" y="918"/>
                    <a:pt x="77" y="918"/>
                  </a:cubicBezTo>
                  <a:cubicBezTo>
                    <a:pt x="77" y="329"/>
                    <a:pt x="77" y="329"/>
                    <a:pt x="77" y="329"/>
                  </a:cubicBezTo>
                  <a:cubicBezTo>
                    <a:pt x="77" y="329"/>
                    <a:pt x="76" y="40"/>
                    <a:pt x="293" y="13"/>
                  </a:cubicBez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64" name="Google Shape;10864;p230"/>
            <p:cNvSpPr/>
            <p:nvPr/>
          </p:nvSpPr>
          <p:spPr>
            <a:xfrm>
              <a:off x="725488" y="2274888"/>
              <a:ext cx="4735513" cy="2320925"/>
            </a:xfrm>
            <a:custGeom>
              <a:avLst/>
              <a:gdLst/>
              <a:ahLst/>
              <a:cxnLst/>
              <a:rect l="l" t="t" r="r" b="b"/>
              <a:pathLst>
                <a:path w="2983" h="1462" extrusionOk="0">
                  <a:moveTo>
                    <a:pt x="0" y="1258"/>
                  </a:moveTo>
                  <a:lnTo>
                    <a:pt x="278" y="1462"/>
                  </a:lnTo>
                  <a:lnTo>
                    <a:pt x="2983" y="20"/>
                  </a:lnTo>
                  <a:lnTo>
                    <a:pt x="2597" y="0"/>
                  </a:lnTo>
                  <a:lnTo>
                    <a:pt x="0" y="1258"/>
                  </a:lnTo>
                  <a:close/>
                </a:path>
              </a:pathLst>
            </a:custGeom>
            <a:solidFill>
              <a:srgbClr val="B2B2B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65" name="Google Shape;10865;p230"/>
            <p:cNvSpPr/>
            <p:nvPr/>
          </p:nvSpPr>
          <p:spPr>
            <a:xfrm>
              <a:off x="1166813" y="2306638"/>
              <a:ext cx="4294188" cy="2409825"/>
            </a:xfrm>
            <a:custGeom>
              <a:avLst/>
              <a:gdLst/>
              <a:ahLst/>
              <a:cxnLst/>
              <a:rect l="l" t="t" r="r" b="b"/>
              <a:pathLst>
                <a:path w="2705" h="1518" extrusionOk="0">
                  <a:moveTo>
                    <a:pt x="2705" y="0"/>
                  </a:moveTo>
                  <a:lnTo>
                    <a:pt x="2705" y="44"/>
                  </a:lnTo>
                  <a:lnTo>
                    <a:pt x="44" y="1518"/>
                  </a:lnTo>
                  <a:lnTo>
                    <a:pt x="0" y="1442"/>
                  </a:lnTo>
                  <a:lnTo>
                    <a:pt x="2705" y="0"/>
                  </a:lnTo>
                  <a:close/>
                </a:path>
              </a:pathLst>
            </a:custGeom>
            <a:solidFill>
              <a:srgbClr val="8B8B8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66" name="Google Shape;10866;p230"/>
            <p:cNvSpPr/>
            <p:nvPr/>
          </p:nvSpPr>
          <p:spPr>
            <a:xfrm>
              <a:off x="725488" y="4271963"/>
              <a:ext cx="511175" cy="444500"/>
            </a:xfrm>
            <a:custGeom>
              <a:avLst/>
              <a:gdLst/>
              <a:ahLst/>
              <a:cxnLst/>
              <a:rect l="l" t="t" r="r" b="b"/>
              <a:pathLst>
                <a:path w="322" h="280" extrusionOk="0">
                  <a:moveTo>
                    <a:pt x="0" y="0"/>
                  </a:moveTo>
                  <a:lnTo>
                    <a:pt x="15" y="52"/>
                  </a:lnTo>
                  <a:lnTo>
                    <a:pt x="322" y="280"/>
                  </a:lnTo>
                  <a:lnTo>
                    <a:pt x="278" y="204"/>
                  </a:lnTo>
                  <a:lnTo>
                    <a:pt x="0" y="0"/>
                  </a:lnTo>
                  <a:close/>
                </a:path>
              </a:pathLst>
            </a:custGeom>
            <a:solidFill>
              <a:srgbClr val="2F2F2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67" name="Google Shape;10867;p230"/>
            <p:cNvSpPr/>
            <p:nvPr/>
          </p:nvSpPr>
          <p:spPr>
            <a:xfrm>
              <a:off x="3827463" y="2927350"/>
              <a:ext cx="639763" cy="1379537"/>
            </a:xfrm>
            <a:custGeom>
              <a:avLst/>
              <a:gdLst/>
              <a:ahLst/>
              <a:cxnLst/>
              <a:rect l="l" t="t" r="r" b="b"/>
              <a:pathLst>
                <a:path w="496" h="1067" extrusionOk="0">
                  <a:moveTo>
                    <a:pt x="0" y="1067"/>
                  </a:moveTo>
                  <a:cubicBezTo>
                    <a:pt x="0" y="392"/>
                    <a:pt x="0" y="392"/>
                    <a:pt x="0" y="392"/>
                  </a:cubicBezTo>
                  <a:cubicBezTo>
                    <a:pt x="0" y="392"/>
                    <a:pt x="0" y="62"/>
                    <a:pt x="248" y="31"/>
                  </a:cubicBezTo>
                  <a:cubicBezTo>
                    <a:pt x="496" y="0"/>
                    <a:pt x="487" y="344"/>
                    <a:pt x="487" y="344"/>
                  </a:cubicBezTo>
                  <a:cubicBezTo>
                    <a:pt x="466" y="900"/>
                    <a:pt x="466" y="900"/>
                    <a:pt x="466" y="900"/>
                  </a:cubicBezTo>
                  <a:lnTo>
                    <a:pt x="0" y="1067"/>
                  </a:lnTo>
                  <a:close/>
                </a:path>
              </a:pathLst>
            </a:custGeom>
            <a:solidFill>
              <a:srgbClr val="76923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68" name="Google Shape;10868;p230"/>
            <p:cNvSpPr/>
            <p:nvPr/>
          </p:nvSpPr>
          <p:spPr>
            <a:xfrm>
              <a:off x="3713163" y="2947988"/>
              <a:ext cx="466725" cy="1358900"/>
            </a:xfrm>
            <a:custGeom>
              <a:avLst/>
              <a:gdLst/>
              <a:ahLst/>
              <a:cxnLst/>
              <a:rect l="l" t="t" r="r" b="b"/>
              <a:pathLst>
                <a:path w="361" h="1051" extrusionOk="0">
                  <a:moveTo>
                    <a:pt x="336" y="15"/>
                  </a:moveTo>
                  <a:cubicBezTo>
                    <a:pt x="345" y="14"/>
                    <a:pt x="353" y="13"/>
                    <a:pt x="361" y="13"/>
                  </a:cubicBezTo>
                  <a:cubicBezTo>
                    <a:pt x="5" y="0"/>
                    <a:pt x="0" y="348"/>
                    <a:pt x="0" y="348"/>
                  </a:cubicBezTo>
                  <a:cubicBezTo>
                    <a:pt x="0" y="1024"/>
                    <a:pt x="0" y="1024"/>
                    <a:pt x="0" y="1024"/>
                  </a:cubicBezTo>
                  <a:cubicBezTo>
                    <a:pt x="88" y="1051"/>
                    <a:pt x="88" y="1051"/>
                    <a:pt x="88" y="1051"/>
                  </a:cubicBezTo>
                  <a:cubicBezTo>
                    <a:pt x="88" y="376"/>
                    <a:pt x="88" y="376"/>
                    <a:pt x="88" y="376"/>
                  </a:cubicBezTo>
                  <a:cubicBezTo>
                    <a:pt x="88" y="376"/>
                    <a:pt x="88" y="46"/>
                    <a:pt x="336" y="15"/>
                  </a:cubicBez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69" name="Google Shape;10869;p230"/>
            <p:cNvSpPr/>
            <p:nvPr/>
          </p:nvSpPr>
          <p:spPr>
            <a:xfrm>
              <a:off x="3298826" y="3343275"/>
              <a:ext cx="419100" cy="327025"/>
            </a:xfrm>
            <a:custGeom>
              <a:avLst/>
              <a:gdLst/>
              <a:ahLst/>
              <a:cxnLst/>
              <a:rect l="l" t="t" r="r" b="b"/>
              <a:pathLst>
                <a:path w="264" h="206" extrusionOk="0">
                  <a:moveTo>
                    <a:pt x="261" y="206"/>
                  </a:moveTo>
                  <a:lnTo>
                    <a:pt x="0" y="145"/>
                  </a:lnTo>
                  <a:lnTo>
                    <a:pt x="264" y="0"/>
                  </a:lnTo>
                  <a:lnTo>
                    <a:pt x="261" y="206"/>
                  </a:lnTo>
                  <a:close/>
                </a:path>
              </a:pathLst>
            </a:custGeom>
            <a:solidFill>
              <a:srgbClr val="2F2F2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10870" name="Google Shape;10870;p230"/>
          <p:cNvGrpSpPr/>
          <p:nvPr/>
        </p:nvGrpSpPr>
        <p:grpSpPr>
          <a:xfrm>
            <a:off x="6001146" y="3010058"/>
            <a:ext cx="907463" cy="2629492"/>
            <a:chOff x="4507408" y="2084339"/>
            <a:chExt cx="758547" cy="2197989"/>
          </a:xfrm>
        </p:grpSpPr>
        <p:sp>
          <p:nvSpPr>
            <p:cNvPr id="10871" name="Google Shape;10871;p230"/>
            <p:cNvSpPr/>
            <p:nvPr/>
          </p:nvSpPr>
          <p:spPr>
            <a:xfrm>
              <a:off x="4843043" y="3500036"/>
              <a:ext cx="312532" cy="782292"/>
            </a:xfrm>
            <a:custGeom>
              <a:avLst/>
              <a:gdLst/>
              <a:ahLst/>
              <a:cxnLst/>
              <a:rect l="l" t="t" r="r" b="b"/>
              <a:pathLst>
                <a:path w="205" h="515" extrusionOk="0">
                  <a:moveTo>
                    <a:pt x="137" y="508"/>
                  </a:moveTo>
                  <a:cubicBezTo>
                    <a:pt x="129" y="503"/>
                    <a:pt x="122" y="496"/>
                    <a:pt x="115" y="488"/>
                  </a:cubicBezTo>
                  <a:cubicBezTo>
                    <a:pt x="109" y="479"/>
                    <a:pt x="104" y="469"/>
                    <a:pt x="100" y="457"/>
                  </a:cubicBezTo>
                  <a:cubicBezTo>
                    <a:pt x="97" y="446"/>
                    <a:pt x="95" y="434"/>
                    <a:pt x="95" y="420"/>
                  </a:cubicBezTo>
                  <a:cubicBezTo>
                    <a:pt x="95" y="0"/>
                    <a:pt x="95" y="0"/>
                    <a:pt x="95" y="0"/>
                  </a:cubicBezTo>
                  <a:cubicBezTo>
                    <a:pt x="0" y="24"/>
                    <a:pt x="0" y="24"/>
                    <a:pt x="0" y="24"/>
                  </a:cubicBezTo>
                  <a:cubicBezTo>
                    <a:pt x="0" y="425"/>
                    <a:pt x="0" y="425"/>
                    <a:pt x="0" y="425"/>
                  </a:cubicBezTo>
                  <a:cubicBezTo>
                    <a:pt x="0" y="437"/>
                    <a:pt x="2" y="449"/>
                    <a:pt x="6" y="460"/>
                  </a:cubicBezTo>
                  <a:cubicBezTo>
                    <a:pt x="9" y="471"/>
                    <a:pt x="15" y="481"/>
                    <a:pt x="21" y="489"/>
                  </a:cubicBezTo>
                  <a:cubicBezTo>
                    <a:pt x="27" y="497"/>
                    <a:pt x="35" y="504"/>
                    <a:pt x="43" y="508"/>
                  </a:cubicBezTo>
                  <a:cubicBezTo>
                    <a:pt x="51" y="513"/>
                    <a:pt x="60" y="515"/>
                    <a:pt x="69" y="515"/>
                  </a:cubicBezTo>
                  <a:cubicBezTo>
                    <a:pt x="110" y="515"/>
                    <a:pt x="110" y="515"/>
                    <a:pt x="110" y="515"/>
                  </a:cubicBezTo>
                  <a:cubicBezTo>
                    <a:pt x="205" y="515"/>
                    <a:pt x="205" y="515"/>
                    <a:pt x="205" y="515"/>
                  </a:cubicBezTo>
                  <a:cubicBezTo>
                    <a:pt x="164" y="515"/>
                    <a:pt x="164" y="515"/>
                    <a:pt x="164" y="515"/>
                  </a:cubicBezTo>
                  <a:cubicBezTo>
                    <a:pt x="155" y="515"/>
                    <a:pt x="146" y="513"/>
                    <a:pt x="137" y="508"/>
                  </a:cubicBezTo>
                  <a:close/>
                </a:path>
              </a:pathLst>
            </a:custGeom>
            <a:solidFill>
              <a:srgbClr val="BA7509"/>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72" name="Google Shape;10872;p230"/>
            <p:cNvSpPr/>
            <p:nvPr/>
          </p:nvSpPr>
          <p:spPr>
            <a:xfrm>
              <a:off x="4962408" y="3497469"/>
              <a:ext cx="25670" cy="10268"/>
            </a:xfrm>
            <a:custGeom>
              <a:avLst/>
              <a:gdLst/>
              <a:ahLst/>
              <a:cxnLst/>
              <a:rect l="l" t="t" r="r" b="b"/>
              <a:pathLst>
                <a:path w="40" h="16" extrusionOk="0">
                  <a:moveTo>
                    <a:pt x="40" y="4"/>
                  </a:moveTo>
                  <a:lnTo>
                    <a:pt x="11" y="0"/>
                  </a:lnTo>
                  <a:lnTo>
                    <a:pt x="0" y="16"/>
                  </a:lnTo>
                  <a:lnTo>
                    <a:pt x="40" y="4"/>
                  </a:lnTo>
                  <a:close/>
                </a:path>
              </a:pathLst>
            </a:custGeom>
            <a:solidFill>
              <a:srgbClr val="BA7509"/>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73" name="Google Shape;10873;p230"/>
            <p:cNvSpPr/>
            <p:nvPr/>
          </p:nvSpPr>
          <p:spPr>
            <a:xfrm>
              <a:off x="5031075" y="3533407"/>
              <a:ext cx="173914" cy="36580"/>
            </a:xfrm>
            <a:custGeom>
              <a:avLst/>
              <a:gdLst/>
              <a:ahLst/>
              <a:cxnLst/>
              <a:rect l="l" t="t" r="r" b="b"/>
              <a:pathLst>
                <a:path w="114" h="24" extrusionOk="0">
                  <a:moveTo>
                    <a:pt x="110" y="2"/>
                  </a:moveTo>
                  <a:cubicBezTo>
                    <a:pt x="109" y="2"/>
                    <a:pt x="107" y="3"/>
                    <a:pt x="106" y="3"/>
                  </a:cubicBezTo>
                  <a:cubicBezTo>
                    <a:pt x="105" y="3"/>
                    <a:pt x="103" y="3"/>
                    <a:pt x="102" y="2"/>
                  </a:cubicBezTo>
                  <a:cubicBezTo>
                    <a:pt x="100" y="2"/>
                    <a:pt x="92" y="0"/>
                    <a:pt x="91" y="0"/>
                  </a:cubicBezTo>
                  <a:cubicBezTo>
                    <a:pt x="0" y="21"/>
                    <a:pt x="0" y="21"/>
                    <a:pt x="0" y="21"/>
                  </a:cubicBezTo>
                  <a:cubicBezTo>
                    <a:pt x="1" y="21"/>
                    <a:pt x="2" y="22"/>
                    <a:pt x="4" y="23"/>
                  </a:cubicBezTo>
                  <a:cubicBezTo>
                    <a:pt x="2" y="23"/>
                    <a:pt x="2" y="23"/>
                    <a:pt x="2" y="23"/>
                  </a:cubicBezTo>
                  <a:cubicBezTo>
                    <a:pt x="3" y="24"/>
                    <a:pt x="5" y="24"/>
                    <a:pt x="6" y="24"/>
                  </a:cubicBezTo>
                  <a:cubicBezTo>
                    <a:pt x="8" y="24"/>
                    <a:pt x="9" y="24"/>
                    <a:pt x="10" y="24"/>
                  </a:cubicBezTo>
                  <a:cubicBezTo>
                    <a:pt x="12" y="24"/>
                    <a:pt x="13" y="24"/>
                    <a:pt x="14" y="24"/>
                  </a:cubicBezTo>
                  <a:cubicBezTo>
                    <a:pt x="16" y="24"/>
                    <a:pt x="17" y="23"/>
                    <a:pt x="18" y="23"/>
                  </a:cubicBezTo>
                  <a:cubicBezTo>
                    <a:pt x="50" y="16"/>
                    <a:pt x="82" y="9"/>
                    <a:pt x="114" y="2"/>
                  </a:cubicBezTo>
                  <a:cubicBezTo>
                    <a:pt x="113" y="2"/>
                    <a:pt x="111" y="2"/>
                    <a:pt x="110" y="2"/>
                  </a:cubicBezTo>
                  <a:close/>
                </a:path>
              </a:pathLst>
            </a:custGeom>
            <a:solidFill>
              <a:srgbClr val="BA7509"/>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74" name="Google Shape;10874;p230"/>
            <p:cNvSpPr/>
            <p:nvPr/>
          </p:nvSpPr>
          <p:spPr>
            <a:xfrm>
              <a:off x="5023374" y="2651003"/>
              <a:ext cx="144394" cy="915776"/>
            </a:xfrm>
            <a:custGeom>
              <a:avLst/>
              <a:gdLst/>
              <a:ahLst/>
              <a:cxnLst/>
              <a:rect l="l" t="t" r="r" b="b"/>
              <a:pathLst>
                <a:path w="225" h="1427" extrusionOk="0">
                  <a:moveTo>
                    <a:pt x="225" y="1375"/>
                  </a:moveTo>
                  <a:lnTo>
                    <a:pt x="0" y="1427"/>
                  </a:lnTo>
                  <a:lnTo>
                    <a:pt x="0" y="111"/>
                  </a:lnTo>
                  <a:lnTo>
                    <a:pt x="225" y="0"/>
                  </a:lnTo>
                  <a:lnTo>
                    <a:pt x="225" y="1375"/>
                  </a:lnTo>
                  <a:close/>
                </a:path>
              </a:pathLst>
            </a:custGeom>
            <a:solidFill>
              <a:srgbClr val="BA7509"/>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75" name="Google Shape;10875;p230"/>
            <p:cNvSpPr/>
            <p:nvPr/>
          </p:nvSpPr>
          <p:spPr>
            <a:xfrm>
              <a:off x="4663353" y="2104233"/>
              <a:ext cx="410078" cy="533293"/>
            </a:xfrm>
            <a:custGeom>
              <a:avLst/>
              <a:gdLst/>
              <a:ahLst/>
              <a:cxnLst/>
              <a:rect l="l" t="t" r="r" b="b"/>
              <a:pathLst>
                <a:path w="269" h="351" extrusionOk="0">
                  <a:moveTo>
                    <a:pt x="256" y="297"/>
                  </a:moveTo>
                  <a:cubicBezTo>
                    <a:pt x="251" y="298"/>
                    <a:pt x="246" y="299"/>
                    <a:pt x="241" y="299"/>
                  </a:cubicBezTo>
                  <a:cubicBezTo>
                    <a:pt x="235" y="299"/>
                    <a:pt x="230" y="298"/>
                    <a:pt x="224" y="297"/>
                  </a:cubicBezTo>
                  <a:cubicBezTo>
                    <a:pt x="219" y="296"/>
                    <a:pt x="213" y="294"/>
                    <a:pt x="207" y="292"/>
                  </a:cubicBezTo>
                  <a:cubicBezTo>
                    <a:pt x="192" y="286"/>
                    <a:pt x="177" y="275"/>
                    <a:pt x="163" y="262"/>
                  </a:cubicBezTo>
                  <a:cubicBezTo>
                    <a:pt x="149" y="249"/>
                    <a:pt x="137" y="233"/>
                    <a:pt x="127" y="215"/>
                  </a:cubicBezTo>
                  <a:cubicBezTo>
                    <a:pt x="116" y="197"/>
                    <a:pt x="107" y="177"/>
                    <a:pt x="101" y="156"/>
                  </a:cubicBezTo>
                  <a:cubicBezTo>
                    <a:pt x="95" y="135"/>
                    <a:pt x="92" y="113"/>
                    <a:pt x="92" y="92"/>
                  </a:cubicBezTo>
                  <a:cubicBezTo>
                    <a:pt x="92" y="81"/>
                    <a:pt x="93" y="71"/>
                    <a:pt x="94" y="62"/>
                  </a:cubicBezTo>
                  <a:cubicBezTo>
                    <a:pt x="96" y="52"/>
                    <a:pt x="99" y="44"/>
                    <a:pt x="102" y="36"/>
                  </a:cubicBezTo>
                  <a:cubicBezTo>
                    <a:pt x="105" y="28"/>
                    <a:pt x="109" y="21"/>
                    <a:pt x="113" y="15"/>
                  </a:cubicBezTo>
                  <a:cubicBezTo>
                    <a:pt x="118" y="9"/>
                    <a:pt x="123" y="4"/>
                    <a:pt x="128" y="0"/>
                  </a:cubicBezTo>
                  <a:cubicBezTo>
                    <a:pt x="98" y="23"/>
                    <a:pt x="67" y="45"/>
                    <a:pt x="36" y="68"/>
                  </a:cubicBezTo>
                  <a:cubicBezTo>
                    <a:pt x="30" y="72"/>
                    <a:pt x="25" y="77"/>
                    <a:pt x="21" y="83"/>
                  </a:cubicBezTo>
                  <a:cubicBezTo>
                    <a:pt x="16" y="89"/>
                    <a:pt x="13" y="95"/>
                    <a:pt x="9" y="103"/>
                  </a:cubicBezTo>
                  <a:cubicBezTo>
                    <a:pt x="6" y="110"/>
                    <a:pt x="4" y="118"/>
                    <a:pt x="2" y="127"/>
                  </a:cubicBezTo>
                  <a:cubicBezTo>
                    <a:pt x="1" y="136"/>
                    <a:pt x="0" y="146"/>
                    <a:pt x="0" y="156"/>
                  </a:cubicBezTo>
                  <a:cubicBezTo>
                    <a:pt x="0" y="177"/>
                    <a:pt x="3" y="197"/>
                    <a:pt x="9" y="217"/>
                  </a:cubicBezTo>
                  <a:cubicBezTo>
                    <a:pt x="15" y="237"/>
                    <a:pt x="23" y="255"/>
                    <a:pt x="34" y="273"/>
                  </a:cubicBezTo>
                  <a:cubicBezTo>
                    <a:pt x="44" y="290"/>
                    <a:pt x="56" y="305"/>
                    <a:pt x="70" y="317"/>
                  </a:cubicBezTo>
                  <a:cubicBezTo>
                    <a:pt x="83" y="330"/>
                    <a:pt x="98" y="339"/>
                    <a:pt x="113" y="345"/>
                  </a:cubicBezTo>
                  <a:cubicBezTo>
                    <a:pt x="119" y="347"/>
                    <a:pt x="124" y="349"/>
                    <a:pt x="130" y="349"/>
                  </a:cubicBezTo>
                  <a:cubicBezTo>
                    <a:pt x="135" y="350"/>
                    <a:pt x="141" y="351"/>
                    <a:pt x="146" y="351"/>
                  </a:cubicBezTo>
                  <a:cubicBezTo>
                    <a:pt x="151" y="350"/>
                    <a:pt x="156" y="350"/>
                    <a:pt x="161" y="348"/>
                  </a:cubicBezTo>
                  <a:cubicBezTo>
                    <a:pt x="166" y="347"/>
                    <a:pt x="170" y="345"/>
                    <a:pt x="174" y="343"/>
                  </a:cubicBezTo>
                  <a:cubicBezTo>
                    <a:pt x="206" y="326"/>
                    <a:pt x="238" y="308"/>
                    <a:pt x="269" y="291"/>
                  </a:cubicBezTo>
                  <a:cubicBezTo>
                    <a:pt x="265" y="294"/>
                    <a:pt x="260" y="295"/>
                    <a:pt x="256" y="297"/>
                  </a:cubicBezTo>
                  <a:close/>
                </a:path>
              </a:pathLst>
            </a:custGeom>
            <a:solidFill>
              <a:srgbClr val="BA7509"/>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76" name="Google Shape;10876;p230"/>
            <p:cNvSpPr/>
            <p:nvPr/>
          </p:nvSpPr>
          <p:spPr>
            <a:xfrm>
              <a:off x="4644742" y="2496341"/>
              <a:ext cx="140543" cy="1785987"/>
            </a:xfrm>
            <a:custGeom>
              <a:avLst/>
              <a:gdLst/>
              <a:ahLst/>
              <a:cxnLst/>
              <a:rect l="l" t="t" r="r" b="b"/>
              <a:pathLst>
                <a:path w="219" h="2783" extrusionOk="0">
                  <a:moveTo>
                    <a:pt x="219" y="2783"/>
                  </a:moveTo>
                  <a:lnTo>
                    <a:pt x="0" y="2783"/>
                  </a:lnTo>
                  <a:lnTo>
                    <a:pt x="0" y="135"/>
                  </a:lnTo>
                  <a:lnTo>
                    <a:pt x="219" y="0"/>
                  </a:lnTo>
                  <a:lnTo>
                    <a:pt x="219" y="2783"/>
                  </a:lnTo>
                  <a:close/>
                </a:path>
              </a:pathLst>
            </a:custGeom>
            <a:solidFill>
              <a:srgbClr val="BA7509"/>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77" name="Google Shape;10877;p230"/>
            <p:cNvSpPr/>
            <p:nvPr/>
          </p:nvSpPr>
          <p:spPr>
            <a:xfrm>
              <a:off x="4507408" y="2488640"/>
              <a:ext cx="248998" cy="1010112"/>
            </a:xfrm>
            <a:custGeom>
              <a:avLst/>
              <a:gdLst/>
              <a:ahLst/>
              <a:cxnLst/>
              <a:rect l="l" t="t" r="r" b="b"/>
              <a:pathLst>
                <a:path w="163" h="665" extrusionOk="0">
                  <a:moveTo>
                    <a:pt x="135" y="626"/>
                  </a:moveTo>
                  <a:cubicBezTo>
                    <a:pt x="127" y="620"/>
                    <a:pt x="119" y="612"/>
                    <a:pt x="112" y="602"/>
                  </a:cubicBezTo>
                  <a:cubicBezTo>
                    <a:pt x="106" y="593"/>
                    <a:pt x="100" y="582"/>
                    <a:pt x="96" y="570"/>
                  </a:cubicBezTo>
                  <a:cubicBezTo>
                    <a:pt x="93" y="558"/>
                    <a:pt x="91" y="546"/>
                    <a:pt x="91" y="533"/>
                  </a:cubicBezTo>
                  <a:cubicBezTo>
                    <a:pt x="91" y="60"/>
                    <a:pt x="91" y="60"/>
                    <a:pt x="91" y="60"/>
                  </a:cubicBezTo>
                  <a:cubicBezTo>
                    <a:pt x="91" y="53"/>
                    <a:pt x="91" y="46"/>
                    <a:pt x="93" y="40"/>
                  </a:cubicBezTo>
                  <a:cubicBezTo>
                    <a:pt x="94" y="34"/>
                    <a:pt x="96" y="28"/>
                    <a:pt x="98" y="23"/>
                  </a:cubicBezTo>
                  <a:cubicBezTo>
                    <a:pt x="100" y="18"/>
                    <a:pt x="103" y="13"/>
                    <a:pt x="106" y="10"/>
                  </a:cubicBezTo>
                  <a:cubicBezTo>
                    <a:pt x="110" y="6"/>
                    <a:pt x="113" y="2"/>
                    <a:pt x="117" y="0"/>
                  </a:cubicBezTo>
                  <a:cubicBezTo>
                    <a:pt x="109" y="5"/>
                    <a:pt x="102" y="10"/>
                    <a:pt x="94" y="15"/>
                  </a:cubicBezTo>
                  <a:cubicBezTo>
                    <a:pt x="71" y="29"/>
                    <a:pt x="49" y="44"/>
                    <a:pt x="26" y="58"/>
                  </a:cubicBezTo>
                  <a:cubicBezTo>
                    <a:pt x="22" y="60"/>
                    <a:pt x="19" y="64"/>
                    <a:pt x="16" y="67"/>
                  </a:cubicBezTo>
                  <a:cubicBezTo>
                    <a:pt x="13" y="71"/>
                    <a:pt x="10" y="75"/>
                    <a:pt x="7" y="80"/>
                  </a:cubicBezTo>
                  <a:cubicBezTo>
                    <a:pt x="5" y="85"/>
                    <a:pt x="3" y="91"/>
                    <a:pt x="2" y="96"/>
                  </a:cubicBezTo>
                  <a:cubicBezTo>
                    <a:pt x="1" y="102"/>
                    <a:pt x="0" y="109"/>
                    <a:pt x="0" y="115"/>
                  </a:cubicBezTo>
                  <a:cubicBezTo>
                    <a:pt x="0" y="565"/>
                    <a:pt x="0" y="565"/>
                    <a:pt x="0" y="565"/>
                  </a:cubicBezTo>
                  <a:cubicBezTo>
                    <a:pt x="0" y="577"/>
                    <a:pt x="2" y="589"/>
                    <a:pt x="6" y="600"/>
                  </a:cubicBezTo>
                  <a:cubicBezTo>
                    <a:pt x="10" y="611"/>
                    <a:pt x="15" y="622"/>
                    <a:pt x="22" y="631"/>
                  </a:cubicBezTo>
                  <a:cubicBezTo>
                    <a:pt x="28" y="640"/>
                    <a:pt x="36" y="647"/>
                    <a:pt x="44" y="653"/>
                  </a:cubicBezTo>
                  <a:cubicBezTo>
                    <a:pt x="53" y="659"/>
                    <a:pt x="62" y="663"/>
                    <a:pt x="72" y="665"/>
                  </a:cubicBezTo>
                  <a:cubicBezTo>
                    <a:pt x="163" y="638"/>
                    <a:pt x="163" y="638"/>
                    <a:pt x="163" y="638"/>
                  </a:cubicBezTo>
                  <a:cubicBezTo>
                    <a:pt x="153" y="636"/>
                    <a:pt x="144" y="632"/>
                    <a:pt x="135" y="626"/>
                  </a:cubicBezTo>
                  <a:close/>
                </a:path>
              </a:pathLst>
            </a:custGeom>
            <a:solidFill>
              <a:srgbClr val="BA7509"/>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78" name="Google Shape;10878;p230"/>
            <p:cNvSpPr/>
            <p:nvPr/>
          </p:nvSpPr>
          <p:spPr>
            <a:xfrm>
              <a:off x="5167767" y="2651003"/>
              <a:ext cx="98188" cy="886897"/>
            </a:xfrm>
            <a:custGeom>
              <a:avLst/>
              <a:gdLst/>
              <a:ahLst/>
              <a:cxnLst/>
              <a:rect l="l" t="t" r="r" b="b"/>
              <a:pathLst>
                <a:path w="64" h="584" extrusionOk="0">
                  <a:moveTo>
                    <a:pt x="60" y="72"/>
                  </a:moveTo>
                  <a:cubicBezTo>
                    <a:pt x="57" y="62"/>
                    <a:pt x="53" y="52"/>
                    <a:pt x="48" y="42"/>
                  </a:cubicBezTo>
                  <a:cubicBezTo>
                    <a:pt x="43" y="33"/>
                    <a:pt x="37" y="25"/>
                    <a:pt x="30" y="18"/>
                  </a:cubicBezTo>
                  <a:cubicBezTo>
                    <a:pt x="23" y="11"/>
                    <a:pt x="16" y="6"/>
                    <a:pt x="8" y="3"/>
                  </a:cubicBezTo>
                  <a:cubicBezTo>
                    <a:pt x="0" y="0"/>
                    <a:pt x="0" y="0"/>
                    <a:pt x="0" y="0"/>
                  </a:cubicBezTo>
                  <a:cubicBezTo>
                    <a:pt x="0" y="581"/>
                    <a:pt x="0" y="581"/>
                    <a:pt x="0" y="581"/>
                  </a:cubicBezTo>
                  <a:cubicBezTo>
                    <a:pt x="8" y="583"/>
                    <a:pt x="8" y="583"/>
                    <a:pt x="8" y="583"/>
                  </a:cubicBezTo>
                  <a:cubicBezTo>
                    <a:pt x="16" y="584"/>
                    <a:pt x="23" y="583"/>
                    <a:pt x="30" y="581"/>
                  </a:cubicBezTo>
                  <a:cubicBezTo>
                    <a:pt x="37" y="578"/>
                    <a:pt x="43" y="573"/>
                    <a:pt x="48" y="567"/>
                  </a:cubicBezTo>
                  <a:cubicBezTo>
                    <a:pt x="53" y="561"/>
                    <a:pt x="57" y="553"/>
                    <a:pt x="60" y="544"/>
                  </a:cubicBezTo>
                  <a:cubicBezTo>
                    <a:pt x="63" y="535"/>
                    <a:pt x="64" y="525"/>
                    <a:pt x="64" y="514"/>
                  </a:cubicBezTo>
                  <a:cubicBezTo>
                    <a:pt x="64" y="105"/>
                    <a:pt x="64" y="105"/>
                    <a:pt x="64" y="105"/>
                  </a:cubicBezTo>
                  <a:cubicBezTo>
                    <a:pt x="64" y="94"/>
                    <a:pt x="63" y="83"/>
                    <a:pt x="60" y="72"/>
                  </a:cubicBezTo>
                  <a:close/>
                </a:path>
              </a:pathLst>
            </a:custGeom>
            <a:solidFill>
              <a:schemeClr val="accent4"/>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79" name="Google Shape;10879;p230"/>
            <p:cNvSpPr/>
            <p:nvPr/>
          </p:nvSpPr>
          <p:spPr>
            <a:xfrm>
              <a:off x="4803255" y="2084339"/>
              <a:ext cx="337560" cy="475536"/>
            </a:xfrm>
            <a:custGeom>
              <a:avLst/>
              <a:gdLst/>
              <a:ahLst/>
              <a:cxnLst/>
              <a:rect l="l" t="t" r="r" b="b"/>
              <a:pathLst>
                <a:path w="221" h="313" extrusionOk="0">
                  <a:moveTo>
                    <a:pt x="35" y="228"/>
                  </a:moveTo>
                  <a:cubicBezTo>
                    <a:pt x="45" y="246"/>
                    <a:pt x="57" y="262"/>
                    <a:pt x="71" y="275"/>
                  </a:cubicBezTo>
                  <a:cubicBezTo>
                    <a:pt x="85" y="288"/>
                    <a:pt x="100" y="299"/>
                    <a:pt x="115" y="305"/>
                  </a:cubicBezTo>
                  <a:cubicBezTo>
                    <a:pt x="130" y="311"/>
                    <a:pt x="144" y="313"/>
                    <a:pt x="157" y="311"/>
                  </a:cubicBezTo>
                  <a:cubicBezTo>
                    <a:pt x="170" y="309"/>
                    <a:pt x="181" y="303"/>
                    <a:pt x="191" y="294"/>
                  </a:cubicBezTo>
                  <a:cubicBezTo>
                    <a:pt x="200" y="286"/>
                    <a:pt x="208" y="274"/>
                    <a:pt x="213" y="259"/>
                  </a:cubicBezTo>
                  <a:cubicBezTo>
                    <a:pt x="218" y="244"/>
                    <a:pt x="221" y="227"/>
                    <a:pt x="221" y="208"/>
                  </a:cubicBezTo>
                  <a:cubicBezTo>
                    <a:pt x="221" y="188"/>
                    <a:pt x="218" y="168"/>
                    <a:pt x="213" y="149"/>
                  </a:cubicBezTo>
                  <a:cubicBezTo>
                    <a:pt x="208" y="129"/>
                    <a:pt x="200" y="110"/>
                    <a:pt x="191" y="93"/>
                  </a:cubicBezTo>
                  <a:cubicBezTo>
                    <a:pt x="181" y="75"/>
                    <a:pt x="170" y="59"/>
                    <a:pt x="157" y="45"/>
                  </a:cubicBezTo>
                  <a:cubicBezTo>
                    <a:pt x="144" y="31"/>
                    <a:pt x="130" y="20"/>
                    <a:pt x="115" y="12"/>
                  </a:cubicBezTo>
                  <a:cubicBezTo>
                    <a:pt x="100" y="4"/>
                    <a:pt x="85" y="0"/>
                    <a:pt x="71" y="1"/>
                  </a:cubicBezTo>
                  <a:cubicBezTo>
                    <a:pt x="57" y="2"/>
                    <a:pt x="45" y="6"/>
                    <a:pt x="35" y="15"/>
                  </a:cubicBezTo>
                  <a:cubicBezTo>
                    <a:pt x="24" y="23"/>
                    <a:pt x="15" y="35"/>
                    <a:pt x="9" y="50"/>
                  </a:cubicBezTo>
                  <a:cubicBezTo>
                    <a:pt x="3" y="66"/>
                    <a:pt x="0" y="84"/>
                    <a:pt x="0" y="105"/>
                  </a:cubicBezTo>
                  <a:cubicBezTo>
                    <a:pt x="0" y="126"/>
                    <a:pt x="3" y="148"/>
                    <a:pt x="9" y="169"/>
                  </a:cubicBezTo>
                  <a:cubicBezTo>
                    <a:pt x="15" y="190"/>
                    <a:pt x="24" y="210"/>
                    <a:pt x="35" y="228"/>
                  </a:cubicBezTo>
                  <a:close/>
                </a:path>
              </a:pathLst>
            </a:custGeom>
            <a:solidFill>
              <a:schemeClr val="accent4"/>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80" name="Google Shape;10880;p230"/>
            <p:cNvSpPr/>
            <p:nvPr/>
          </p:nvSpPr>
          <p:spPr>
            <a:xfrm>
              <a:off x="4785286" y="2496342"/>
              <a:ext cx="370289" cy="1785986"/>
            </a:xfrm>
            <a:custGeom>
              <a:avLst/>
              <a:gdLst/>
              <a:ahLst/>
              <a:cxnLst/>
              <a:rect l="l" t="t" r="r" b="b"/>
              <a:pathLst>
                <a:path w="243" h="1176" extrusionOk="0">
                  <a:moveTo>
                    <a:pt x="0" y="1176"/>
                  </a:moveTo>
                  <a:cubicBezTo>
                    <a:pt x="47" y="1176"/>
                    <a:pt x="47" y="1176"/>
                    <a:pt x="47" y="1176"/>
                  </a:cubicBezTo>
                  <a:cubicBezTo>
                    <a:pt x="58" y="1176"/>
                    <a:pt x="68" y="1174"/>
                    <a:pt x="76" y="1169"/>
                  </a:cubicBezTo>
                  <a:cubicBezTo>
                    <a:pt x="85" y="1164"/>
                    <a:pt x="93" y="1157"/>
                    <a:pt x="100" y="1148"/>
                  </a:cubicBezTo>
                  <a:cubicBezTo>
                    <a:pt x="106" y="1139"/>
                    <a:pt x="112" y="1129"/>
                    <a:pt x="115" y="1118"/>
                  </a:cubicBezTo>
                  <a:cubicBezTo>
                    <a:pt x="119" y="1107"/>
                    <a:pt x="121" y="1094"/>
                    <a:pt x="121" y="1081"/>
                  </a:cubicBezTo>
                  <a:cubicBezTo>
                    <a:pt x="121" y="659"/>
                    <a:pt x="121" y="659"/>
                    <a:pt x="121" y="659"/>
                  </a:cubicBezTo>
                  <a:cubicBezTo>
                    <a:pt x="133" y="661"/>
                    <a:pt x="133" y="661"/>
                    <a:pt x="133" y="661"/>
                  </a:cubicBezTo>
                  <a:cubicBezTo>
                    <a:pt x="133" y="1081"/>
                    <a:pt x="133" y="1081"/>
                    <a:pt x="133" y="1081"/>
                  </a:cubicBezTo>
                  <a:cubicBezTo>
                    <a:pt x="133" y="1095"/>
                    <a:pt x="135" y="1107"/>
                    <a:pt x="138" y="1118"/>
                  </a:cubicBezTo>
                  <a:cubicBezTo>
                    <a:pt x="142" y="1130"/>
                    <a:pt x="147" y="1140"/>
                    <a:pt x="153" y="1149"/>
                  </a:cubicBezTo>
                  <a:cubicBezTo>
                    <a:pt x="160" y="1157"/>
                    <a:pt x="167" y="1164"/>
                    <a:pt x="175" y="1169"/>
                  </a:cubicBezTo>
                  <a:cubicBezTo>
                    <a:pt x="184" y="1174"/>
                    <a:pt x="193" y="1176"/>
                    <a:pt x="202" y="1176"/>
                  </a:cubicBezTo>
                  <a:cubicBezTo>
                    <a:pt x="243" y="1176"/>
                    <a:pt x="243" y="1176"/>
                    <a:pt x="243" y="1176"/>
                  </a:cubicBezTo>
                  <a:cubicBezTo>
                    <a:pt x="243" y="98"/>
                    <a:pt x="243" y="98"/>
                    <a:pt x="243" y="98"/>
                  </a:cubicBezTo>
                  <a:cubicBezTo>
                    <a:pt x="0" y="0"/>
                    <a:pt x="0" y="0"/>
                    <a:pt x="0" y="0"/>
                  </a:cubicBezTo>
                  <a:lnTo>
                    <a:pt x="0" y="1176"/>
                  </a:lnTo>
                  <a:close/>
                </a:path>
              </a:pathLst>
            </a:custGeom>
            <a:solidFill>
              <a:schemeClr val="accent4"/>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81" name="Google Shape;10881;p230"/>
            <p:cNvSpPr/>
            <p:nvPr/>
          </p:nvSpPr>
          <p:spPr>
            <a:xfrm>
              <a:off x="4646026" y="2476448"/>
              <a:ext cx="123858" cy="984442"/>
            </a:xfrm>
            <a:custGeom>
              <a:avLst/>
              <a:gdLst/>
              <a:ahLst/>
              <a:cxnLst/>
              <a:rect l="l" t="t" r="r" b="b"/>
              <a:pathLst>
                <a:path w="81" h="648" extrusionOk="0">
                  <a:moveTo>
                    <a:pt x="44" y="1"/>
                  </a:moveTo>
                  <a:cubicBezTo>
                    <a:pt x="36" y="2"/>
                    <a:pt x="28" y="6"/>
                    <a:pt x="21" y="11"/>
                  </a:cubicBezTo>
                  <a:cubicBezTo>
                    <a:pt x="15" y="17"/>
                    <a:pt x="9" y="25"/>
                    <a:pt x="5" y="34"/>
                  </a:cubicBezTo>
                  <a:cubicBezTo>
                    <a:pt x="2" y="44"/>
                    <a:pt x="0" y="55"/>
                    <a:pt x="0" y="68"/>
                  </a:cubicBezTo>
                  <a:cubicBezTo>
                    <a:pt x="0" y="541"/>
                    <a:pt x="0" y="541"/>
                    <a:pt x="0" y="541"/>
                  </a:cubicBezTo>
                  <a:cubicBezTo>
                    <a:pt x="0" y="554"/>
                    <a:pt x="2" y="566"/>
                    <a:pt x="5" y="578"/>
                  </a:cubicBezTo>
                  <a:cubicBezTo>
                    <a:pt x="9" y="590"/>
                    <a:pt x="15" y="601"/>
                    <a:pt x="21" y="610"/>
                  </a:cubicBezTo>
                  <a:cubicBezTo>
                    <a:pt x="28" y="620"/>
                    <a:pt x="36" y="628"/>
                    <a:pt x="44" y="634"/>
                  </a:cubicBezTo>
                  <a:cubicBezTo>
                    <a:pt x="53" y="640"/>
                    <a:pt x="62" y="644"/>
                    <a:pt x="72" y="646"/>
                  </a:cubicBezTo>
                  <a:cubicBezTo>
                    <a:pt x="81" y="648"/>
                    <a:pt x="81" y="648"/>
                    <a:pt x="81" y="648"/>
                  </a:cubicBezTo>
                  <a:cubicBezTo>
                    <a:pt x="81" y="9"/>
                    <a:pt x="81" y="9"/>
                    <a:pt x="81" y="9"/>
                  </a:cubicBezTo>
                  <a:cubicBezTo>
                    <a:pt x="72" y="5"/>
                    <a:pt x="72" y="5"/>
                    <a:pt x="72" y="5"/>
                  </a:cubicBezTo>
                  <a:cubicBezTo>
                    <a:pt x="62" y="1"/>
                    <a:pt x="53" y="0"/>
                    <a:pt x="44" y="1"/>
                  </a:cubicBezTo>
                  <a:close/>
                </a:path>
              </a:pathLst>
            </a:custGeom>
            <a:solidFill>
              <a:schemeClr val="accent4"/>
            </a:solidFill>
            <a:ln>
              <a:noFill/>
            </a:ln>
            <a:effectLst>
              <a:outerShdw blurRad="76200" sy="23000" kx="-1200000" algn="bl"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10882" name="Google Shape;10882;p230"/>
          <p:cNvGrpSpPr/>
          <p:nvPr/>
        </p:nvGrpSpPr>
        <p:grpSpPr>
          <a:xfrm>
            <a:off x="9902620" y="1656648"/>
            <a:ext cx="676324" cy="1959737"/>
            <a:chOff x="7713644" y="999384"/>
            <a:chExt cx="565338" cy="1638142"/>
          </a:xfrm>
        </p:grpSpPr>
        <p:sp>
          <p:nvSpPr>
            <p:cNvPr id="10883" name="Google Shape;10883;p230"/>
            <p:cNvSpPr/>
            <p:nvPr/>
          </p:nvSpPr>
          <p:spPr>
            <a:xfrm>
              <a:off x="7963789" y="2054491"/>
              <a:ext cx="232927" cy="583035"/>
            </a:xfrm>
            <a:custGeom>
              <a:avLst/>
              <a:gdLst/>
              <a:ahLst/>
              <a:cxnLst/>
              <a:rect l="l" t="t" r="r" b="b"/>
              <a:pathLst>
                <a:path w="205" h="515" extrusionOk="0">
                  <a:moveTo>
                    <a:pt x="137" y="508"/>
                  </a:moveTo>
                  <a:cubicBezTo>
                    <a:pt x="129" y="503"/>
                    <a:pt x="122" y="496"/>
                    <a:pt x="115" y="488"/>
                  </a:cubicBezTo>
                  <a:cubicBezTo>
                    <a:pt x="109" y="479"/>
                    <a:pt x="104" y="469"/>
                    <a:pt x="100" y="457"/>
                  </a:cubicBezTo>
                  <a:cubicBezTo>
                    <a:pt x="97" y="446"/>
                    <a:pt x="95" y="434"/>
                    <a:pt x="95" y="420"/>
                  </a:cubicBezTo>
                  <a:cubicBezTo>
                    <a:pt x="95" y="0"/>
                    <a:pt x="95" y="0"/>
                    <a:pt x="95" y="0"/>
                  </a:cubicBezTo>
                  <a:cubicBezTo>
                    <a:pt x="0" y="24"/>
                    <a:pt x="0" y="24"/>
                    <a:pt x="0" y="24"/>
                  </a:cubicBezTo>
                  <a:cubicBezTo>
                    <a:pt x="0" y="425"/>
                    <a:pt x="0" y="425"/>
                    <a:pt x="0" y="425"/>
                  </a:cubicBezTo>
                  <a:cubicBezTo>
                    <a:pt x="0" y="437"/>
                    <a:pt x="2" y="449"/>
                    <a:pt x="6" y="460"/>
                  </a:cubicBezTo>
                  <a:cubicBezTo>
                    <a:pt x="9" y="471"/>
                    <a:pt x="15" y="481"/>
                    <a:pt x="21" y="489"/>
                  </a:cubicBezTo>
                  <a:cubicBezTo>
                    <a:pt x="27" y="497"/>
                    <a:pt x="35" y="504"/>
                    <a:pt x="43" y="508"/>
                  </a:cubicBezTo>
                  <a:cubicBezTo>
                    <a:pt x="51" y="513"/>
                    <a:pt x="60" y="515"/>
                    <a:pt x="69" y="515"/>
                  </a:cubicBezTo>
                  <a:cubicBezTo>
                    <a:pt x="110" y="515"/>
                    <a:pt x="110" y="515"/>
                    <a:pt x="110" y="515"/>
                  </a:cubicBezTo>
                  <a:cubicBezTo>
                    <a:pt x="205" y="515"/>
                    <a:pt x="205" y="515"/>
                    <a:pt x="205" y="515"/>
                  </a:cubicBezTo>
                  <a:cubicBezTo>
                    <a:pt x="164" y="515"/>
                    <a:pt x="164" y="515"/>
                    <a:pt x="164" y="515"/>
                  </a:cubicBezTo>
                  <a:cubicBezTo>
                    <a:pt x="155" y="515"/>
                    <a:pt x="146" y="513"/>
                    <a:pt x="137" y="508"/>
                  </a:cubicBezTo>
                  <a:close/>
                </a:path>
              </a:pathLst>
            </a:custGeom>
            <a:solidFill>
              <a:srgbClr val="8F2A20"/>
            </a:solidFill>
            <a:ln>
              <a:noFill/>
            </a:ln>
            <a:effectLst>
              <a:outerShdw blurRad="76200" dist="12700" dir="8100000" sy="-23000" kx="800400" algn="br"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84" name="Google Shape;10884;p230"/>
            <p:cNvSpPr/>
            <p:nvPr/>
          </p:nvSpPr>
          <p:spPr>
            <a:xfrm>
              <a:off x="8052751" y="2052578"/>
              <a:ext cx="19132" cy="7653"/>
            </a:xfrm>
            <a:custGeom>
              <a:avLst/>
              <a:gdLst/>
              <a:ahLst/>
              <a:cxnLst/>
              <a:rect l="l" t="t" r="r" b="b"/>
              <a:pathLst>
                <a:path w="40" h="16" extrusionOk="0">
                  <a:moveTo>
                    <a:pt x="40" y="4"/>
                  </a:moveTo>
                  <a:lnTo>
                    <a:pt x="11" y="0"/>
                  </a:lnTo>
                  <a:lnTo>
                    <a:pt x="0" y="16"/>
                  </a:lnTo>
                  <a:lnTo>
                    <a:pt x="40" y="4"/>
                  </a:lnTo>
                  <a:close/>
                </a:path>
              </a:pathLst>
            </a:custGeom>
            <a:solidFill>
              <a:srgbClr val="8F2A20"/>
            </a:solidFill>
            <a:ln>
              <a:noFill/>
            </a:ln>
            <a:effectLst>
              <a:outerShdw blurRad="76200" dist="12700" dir="8100000" sy="-23000" kx="800400" algn="br"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85" name="Google Shape;10885;p230"/>
            <p:cNvSpPr/>
            <p:nvPr/>
          </p:nvSpPr>
          <p:spPr>
            <a:xfrm>
              <a:off x="8103928" y="2079362"/>
              <a:ext cx="129616" cy="27263"/>
            </a:xfrm>
            <a:custGeom>
              <a:avLst/>
              <a:gdLst/>
              <a:ahLst/>
              <a:cxnLst/>
              <a:rect l="l" t="t" r="r" b="b"/>
              <a:pathLst>
                <a:path w="114" h="24" extrusionOk="0">
                  <a:moveTo>
                    <a:pt x="110" y="2"/>
                  </a:moveTo>
                  <a:cubicBezTo>
                    <a:pt x="109" y="2"/>
                    <a:pt x="107" y="3"/>
                    <a:pt x="106" y="3"/>
                  </a:cubicBezTo>
                  <a:cubicBezTo>
                    <a:pt x="105" y="3"/>
                    <a:pt x="103" y="3"/>
                    <a:pt x="102" y="2"/>
                  </a:cubicBezTo>
                  <a:cubicBezTo>
                    <a:pt x="100" y="2"/>
                    <a:pt x="92" y="0"/>
                    <a:pt x="91" y="0"/>
                  </a:cubicBezTo>
                  <a:cubicBezTo>
                    <a:pt x="0" y="21"/>
                    <a:pt x="0" y="21"/>
                    <a:pt x="0" y="21"/>
                  </a:cubicBezTo>
                  <a:cubicBezTo>
                    <a:pt x="1" y="21"/>
                    <a:pt x="2" y="22"/>
                    <a:pt x="4" y="23"/>
                  </a:cubicBezTo>
                  <a:cubicBezTo>
                    <a:pt x="2" y="23"/>
                    <a:pt x="2" y="23"/>
                    <a:pt x="2" y="23"/>
                  </a:cubicBezTo>
                  <a:cubicBezTo>
                    <a:pt x="3" y="24"/>
                    <a:pt x="5" y="24"/>
                    <a:pt x="6" y="24"/>
                  </a:cubicBezTo>
                  <a:cubicBezTo>
                    <a:pt x="8" y="24"/>
                    <a:pt x="9" y="24"/>
                    <a:pt x="10" y="24"/>
                  </a:cubicBezTo>
                  <a:cubicBezTo>
                    <a:pt x="12" y="24"/>
                    <a:pt x="13" y="24"/>
                    <a:pt x="14" y="24"/>
                  </a:cubicBezTo>
                  <a:cubicBezTo>
                    <a:pt x="16" y="24"/>
                    <a:pt x="17" y="23"/>
                    <a:pt x="18" y="23"/>
                  </a:cubicBezTo>
                  <a:cubicBezTo>
                    <a:pt x="50" y="16"/>
                    <a:pt x="82" y="9"/>
                    <a:pt x="114" y="2"/>
                  </a:cubicBezTo>
                  <a:cubicBezTo>
                    <a:pt x="113" y="2"/>
                    <a:pt x="111" y="2"/>
                    <a:pt x="110" y="2"/>
                  </a:cubicBezTo>
                  <a:close/>
                </a:path>
              </a:pathLst>
            </a:custGeom>
            <a:solidFill>
              <a:srgbClr val="8F2A20"/>
            </a:solidFill>
            <a:ln>
              <a:noFill/>
            </a:ln>
            <a:effectLst>
              <a:outerShdw blurRad="76200" dist="12700" dir="8100000" sy="-23000" kx="800400" algn="br"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86" name="Google Shape;10886;p230"/>
            <p:cNvSpPr/>
            <p:nvPr/>
          </p:nvSpPr>
          <p:spPr>
            <a:xfrm>
              <a:off x="8098188" y="1421714"/>
              <a:ext cx="107615" cy="682519"/>
            </a:xfrm>
            <a:custGeom>
              <a:avLst/>
              <a:gdLst/>
              <a:ahLst/>
              <a:cxnLst/>
              <a:rect l="l" t="t" r="r" b="b"/>
              <a:pathLst>
                <a:path w="225" h="1427" extrusionOk="0">
                  <a:moveTo>
                    <a:pt x="225" y="1375"/>
                  </a:moveTo>
                  <a:lnTo>
                    <a:pt x="0" y="1427"/>
                  </a:lnTo>
                  <a:lnTo>
                    <a:pt x="0" y="111"/>
                  </a:lnTo>
                  <a:lnTo>
                    <a:pt x="225" y="0"/>
                  </a:lnTo>
                  <a:lnTo>
                    <a:pt x="225" y="1375"/>
                  </a:lnTo>
                  <a:close/>
                </a:path>
              </a:pathLst>
            </a:custGeom>
            <a:solidFill>
              <a:srgbClr val="8F2A20"/>
            </a:solidFill>
            <a:ln>
              <a:noFill/>
            </a:ln>
            <a:effectLst>
              <a:outerShdw blurRad="76200" dist="12700" dir="8100000" sy="-23000" kx="800400" algn="br"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87" name="Google Shape;10887;p230"/>
            <p:cNvSpPr/>
            <p:nvPr/>
          </p:nvSpPr>
          <p:spPr>
            <a:xfrm>
              <a:off x="7829868" y="1014211"/>
              <a:ext cx="305627" cy="397459"/>
            </a:xfrm>
            <a:custGeom>
              <a:avLst/>
              <a:gdLst/>
              <a:ahLst/>
              <a:cxnLst/>
              <a:rect l="l" t="t" r="r" b="b"/>
              <a:pathLst>
                <a:path w="269" h="351" extrusionOk="0">
                  <a:moveTo>
                    <a:pt x="256" y="297"/>
                  </a:moveTo>
                  <a:cubicBezTo>
                    <a:pt x="251" y="298"/>
                    <a:pt x="246" y="299"/>
                    <a:pt x="241" y="299"/>
                  </a:cubicBezTo>
                  <a:cubicBezTo>
                    <a:pt x="235" y="299"/>
                    <a:pt x="230" y="298"/>
                    <a:pt x="224" y="297"/>
                  </a:cubicBezTo>
                  <a:cubicBezTo>
                    <a:pt x="219" y="296"/>
                    <a:pt x="213" y="294"/>
                    <a:pt x="207" y="292"/>
                  </a:cubicBezTo>
                  <a:cubicBezTo>
                    <a:pt x="192" y="286"/>
                    <a:pt x="177" y="275"/>
                    <a:pt x="163" y="262"/>
                  </a:cubicBezTo>
                  <a:cubicBezTo>
                    <a:pt x="149" y="249"/>
                    <a:pt x="137" y="233"/>
                    <a:pt x="127" y="215"/>
                  </a:cubicBezTo>
                  <a:cubicBezTo>
                    <a:pt x="116" y="197"/>
                    <a:pt x="107" y="177"/>
                    <a:pt x="101" y="156"/>
                  </a:cubicBezTo>
                  <a:cubicBezTo>
                    <a:pt x="95" y="135"/>
                    <a:pt x="92" y="113"/>
                    <a:pt x="92" y="92"/>
                  </a:cubicBezTo>
                  <a:cubicBezTo>
                    <a:pt x="92" y="81"/>
                    <a:pt x="93" y="71"/>
                    <a:pt x="94" y="62"/>
                  </a:cubicBezTo>
                  <a:cubicBezTo>
                    <a:pt x="96" y="52"/>
                    <a:pt x="99" y="44"/>
                    <a:pt x="102" y="36"/>
                  </a:cubicBezTo>
                  <a:cubicBezTo>
                    <a:pt x="105" y="28"/>
                    <a:pt x="109" y="21"/>
                    <a:pt x="113" y="15"/>
                  </a:cubicBezTo>
                  <a:cubicBezTo>
                    <a:pt x="118" y="9"/>
                    <a:pt x="123" y="4"/>
                    <a:pt x="128" y="0"/>
                  </a:cubicBezTo>
                  <a:cubicBezTo>
                    <a:pt x="98" y="23"/>
                    <a:pt x="67" y="45"/>
                    <a:pt x="36" y="68"/>
                  </a:cubicBezTo>
                  <a:cubicBezTo>
                    <a:pt x="30" y="72"/>
                    <a:pt x="25" y="77"/>
                    <a:pt x="21" y="83"/>
                  </a:cubicBezTo>
                  <a:cubicBezTo>
                    <a:pt x="16" y="89"/>
                    <a:pt x="13" y="95"/>
                    <a:pt x="9" y="103"/>
                  </a:cubicBezTo>
                  <a:cubicBezTo>
                    <a:pt x="6" y="110"/>
                    <a:pt x="4" y="118"/>
                    <a:pt x="2" y="127"/>
                  </a:cubicBezTo>
                  <a:cubicBezTo>
                    <a:pt x="1" y="136"/>
                    <a:pt x="0" y="146"/>
                    <a:pt x="0" y="156"/>
                  </a:cubicBezTo>
                  <a:cubicBezTo>
                    <a:pt x="0" y="177"/>
                    <a:pt x="3" y="197"/>
                    <a:pt x="9" y="217"/>
                  </a:cubicBezTo>
                  <a:cubicBezTo>
                    <a:pt x="15" y="237"/>
                    <a:pt x="23" y="255"/>
                    <a:pt x="34" y="273"/>
                  </a:cubicBezTo>
                  <a:cubicBezTo>
                    <a:pt x="44" y="290"/>
                    <a:pt x="56" y="305"/>
                    <a:pt x="70" y="317"/>
                  </a:cubicBezTo>
                  <a:cubicBezTo>
                    <a:pt x="83" y="330"/>
                    <a:pt x="98" y="339"/>
                    <a:pt x="113" y="345"/>
                  </a:cubicBezTo>
                  <a:cubicBezTo>
                    <a:pt x="119" y="347"/>
                    <a:pt x="124" y="349"/>
                    <a:pt x="130" y="349"/>
                  </a:cubicBezTo>
                  <a:cubicBezTo>
                    <a:pt x="135" y="350"/>
                    <a:pt x="141" y="351"/>
                    <a:pt x="146" y="351"/>
                  </a:cubicBezTo>
                  <a:cubicBezTo>
                    <a:pt x="151" y="350"/>
                    <a:pt x="156" y="350"/>
                    <a:pt x="161" y="348"/>
                  </a:cubicBezTo>
                  <a:cubicBezTo>
                    <a:pt x="166" y="347"/>
                    <a:pt x="170" y="345"/>
                    <a:pt x="174" y="343"/>
                  </a:cubicBezTo>
                  <a:cubicBezTo>
                    <a:pt x="206" y="326"/>
                    <a:pt x="238" y="308"/>
                    <a:pt x="269" y="291"/>
                  </a:cubicBezTo>
                  <a:cubicBezTo>
                    <a:pt x="265" y="294"/>
                    <a:pt x="260" y="295"/>
                    <a:pt x="256" y="297"/>
                  </a:cubicBezTo>
                  <a:close/>
                </a:path>
              </a:pathLst>
            </a:custGeom>
            <a:solidFill>
              <a:srgbClr val="8F2A20"/>
            </a:solidFill>
            <a:ln>
              <a:noFill/>
            </a:ln>
            <a:effectLst>
              <a:outerShdw blurRad="76200" dist="12700" dir="8100000" sy="-23000" kx="800400" algn="br"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88" name="Google Shape;10888;p230"/>
            <p:cNvSpPr/>
            <p:nvPr/>
          </p:nvSpPr>
          <p:spPr>
            <a:xfrm>
              <a:off x="7815998" y="1306446"/>
              <a:ext cx="104745" cy="1331080"/>
            </a:xfrm>
            <a:custGeom>
              <a:avLst/>
              <a:gdLst/>
              <a:ahLst/>
              <a:cxnLst/>
              <a:rect l="l" t="t" r="r" b="b"/>
              <a:pathLst>
                <a:path w="219" h="2783" extrusionOk="0">
                  <a:moveTo>
                    <a:pt x="219" y="2783"/>
                  </a:moveTo>
                  <a:lnTo>
                    <a:pt x="0" y="2783"/>
                  </a:lnTo>
                  <a:lnTo>
                    <a:pt x="0" y="135"/>
                  </a:lnTo>
                  <a:lnTo>
                    <a:pt x="219" y="0"/>
                  </a:lnTo>
                  <a:lnTo>
                    <a:pt x="219" y="2783"/>
                  </a:lnTo>
                  <a:close/>
                </a:path>
              </a:pathLst>
            </a:custGeom>
            <a:solidFill>
              <a:srgbClr val="8F2A20"/>
            </a:solidFill>
            <a:ln>
              <a:noFill/>
            </a:ln>
            <a:effectLst>
              <a:outerShdw blurRad="76200" dist="12700" dir="8100000" sy="-23000" kx="800400" algn="br"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89" name="Google Shape;10889;p230"/>
            <p:cNvSpPr/>
            <p:nvPr/>
          </p:nvSpPr>
          <p:spPr>
            <a:xfrm>
              <a:off x="7713644" y="1300706"/>
              <a:ext cx="185576" cy="752828"/>
            </a:xfrm>
            <a:custGeom>
              <a:avLst/>
              <a:gdLst/>
              <a:ahLst/>
              <a:cxnLst/>
              <a:rect l="l" t="t" r="r" b="b"/>
              <a:pathLst>
                <a:path w="163" h="665" extrusionOk="0">
                  <a:moveTo>
                    <a:pt x="135" y="626"/>
                  </a:moveTo>
                  <a:cubicBezTo>
                    <a:pt x="127" y="620"/>
                    <a:pt x="119" y="612"/>
                    <a:pt x="112" y="602"/>
                  </a:cubicBezTo>
                  <a:cubicBezTo>
                    <a:pt x="106" y="593"/>
                    <a:pt x="100" y="582"/>
                    <a:pt x="96" y="570"/>
                  </a:cubicBezTo>
                  <a:cubicBezTo>
                    <a:pt x="93" y="558"/>
                    <a:pt x="91" y="546"/>
                    <a:pt x="91" y="533"/>
                  </a:cubicBezTo>
                  <a:cubicBezTo>
                    <a:pt x="91" y="60"/>
                    <a:pt x="91" y="60"/>
                    <a:pt x="91" y="60"/>
                  </a:cubicBezTo>
                  <a:cubicBezTo>
                    <a:pt x="91" y="53"/>
                    <a:pt x="91" y="46"/>
                    <a:pt x="93" y="40"/>
                  </a:cubicBezTo>
                  <a:cubicBezTo>
                    <a:pt x="94" y="34"/>
                    <a:pt x="96" y="28"/>
                    <a:pt x="98" y="23"/>
                  </a:cubicBezTo>
                  <a:cubicBezTo>
                    <a:pt x="100" y="18"/>
                    <a:pt x="103" y="13"/>
                    <a:pt x="106" y="10"/>
                  </a:cubicBezTo>
                  <a:cubicBezTo>
                    <a:pt x="110" y="6"/>
                    <a:pt x="113" y="2"/>
                    <a:pt x="117" y="0"/>
                  </a:cubicBezTo>
                  <a:cubicBezTo>
                    <a:pt x="109" y="5"/>
                    <a:pt x="102" y="10"/>
                    <a:pt x="94" y="15"/>
                  </a:cubicBezTo>
                  <a:cubicBezTo>
                    <a:pt x="71" y="29"/>
                    <a:pt x="49" y="44"/>
                    <a:pt x="26" y="58"/>
                  </a:cubicBezTo>
                  <a:cubicBezTo>
                    <a:pt x="22" y="60"/>
                    <a:pt x="19" y="64"/>
                    <a:pt x="16" y="67"/>
                  </a:cubicBezTo>
                  <a:cubicBezTo>
                    <a:pt x="13" y="71"/>
                    <a:pt x="10" y="75"/>
                    <a:pt x="7" y="80"/>
                  </a:cubicBezTo>
                  <a:cubicBezTo>
                    <a:pt x="5" y="85"/>
                    <a:pt x="3" y="91"/>
                    <a:pt x="2" y="96"/>
                  </a:cubicBezTo>
                  <a:cubicBezTo>
                    <a:pt x="1" y="102"/>
                    <a:pt x="0" y="109"/>
                    <a:pt x="0" y="115"/>
                  </a:cubicBezTo>
                  <a:cubicBezTo>
                    <a:pt x="0" y="565"/>
                    <a:pt x="0" y="565"/>
                    <a:pt x="0" y="565"/>
                  </a:cubicBezTo>
                  <a:cubicBezTo>
                    <a:pt x="0" y="577"/>
                    <a:pt x="2" y="589"/>
                    <a:pt x="6" y="600"/>
                  </a:cubicBezTo>
                  <a:cubicBezTo>
                    <a:pt x="10" y="611"/>
                    <a:pt x="15" y="622"/>
                    <a:pt x="22" y="631"/>
                  </a:cubicBezTo>
                  <a:cubicBezTo>
                    <a:pt x="28" y="640"/>
                    <a:pt x="36" y="647"/>
                    <a:pt x="44" y="653"/>
                  </a:cubicBezTo>
                  <a:cubicBezTo>
                    <a:pt x="53" y="659"/>
                    <a:pt x="62" y="663"/>
                    <a:pt x="72" y="665"/>
                  </a:cubicBezTo>
                  <a:cubicBezTo>
                    <a:pt x="163" y="638"/>
                    <a:pt x="163" y="638"/>
                    <a:pt x="163" y="638"/>
                  </a:cubicBezTo>
                  <a:cubicBezTo>
                    <a:pt x="153" y="636"/>
                    <a:pt x="144" y="632"/>
                    <a:pt x="135" y="626"/>
                  </a:cubicBezTo>
                  <a:close/>
                </a:path>
              </a:pathLst>
            </a:custGeom>
            <a:solidFill>
              <a:srgbClr val="8F2A20"/>
            </a:solidFill>
            <a:ln>
              <a:noFill/>
            </a:ln>
            <a:effectLst>
              <a:outerShdw blurRad="76200" dist="12700" dir="8100000" sy="-23000" kx="800400" algn="br"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90" name="Google Shape;10890;p230"/>
            <p:cNvSpPr/>
            <p:nvPr/>
          </p:nvSpPr>
          <p:spPr>
            <a:xfrm>
              <a:off x="8205804" y="1421714"/>
              <a:ext cx="73178" cy="660996"/>
            </a:xfrm>
            <a:custGeom>
              <a:avLst/>
              <a:gdLst/>
              <a:ahLst/>
              <a:cxnLst/>
              <a:rect l="l" t="t" r="r" b="b"/>
              <a:pathLst>
                <a:path w="64" h="584" extrusionOk="0">
                  <a:moveTo>
                    <a:pt x="60" y="72"/>
                  </a:moveTo>
                  <a:cubicBezTo>
                    <a:pt x="57" y="62"/>
                    <a:pt x="53" y="52"/>
                    <a:pt x="48" y="42"/>
                  </a:cubicBezTo>
                  <a:cubicBezTo>
                    <a:pt x="43" y="33"/>
                    <a:pt x="37" y="25"/>
                    <a:pt x="30" y="18"/>
                  </a:cubicBezTo>
                  <a:cubicBezTo>
                    <a:pt x="23" y="11"/>
                    <a:pt x="16" y="6"/>
                    <a:pt x="8" y="3"/>
                  </a:cubicBezTo>
                  <a:cubicBezTo>
                    <a:pt x="0" y="0"/>
                    <a:pt x="0" y="0"/>
                    <a:pt x="0" y="0"/>
                  </a:cubicBezTo>
                  <a:cubicBezTo>
                    <a:pt x="0" y="581"/>
                    <a:pt x="0" y="581"/>
                    <a:pt x="0" y="581"/>
                  </a:cubicBezTo>
                  <a:cubicBezTo>
                    <a:pt x="8" y="583"/>
                    <a:pt x="8" y="583"/>
                    <a:pt x="8" y="583"/>
                  </a:cubicBezTo>
                  <a:cubicBezTo>
                    <a:pt x="16" y="584"/>
                    <a:pt x="23" y="583"/>
                    <a:pt x="30" y="581"/>
                  </a:cubicBezTo>
                  <a:cubicBezTo>
                    <a:pt x="37" y="578"/>
                    <a:pt x="43" y="573"/>
                    <a:pt x="48" y="567"/>
                  </a:cubicBezTo>
                  <a:cubicBezTo>
                    <a:pt x="53" y="561"/>
                    <a:pt x="57" y="553"/>
                    <a:pt x="60" y="544"/>
                  </a:cubicBezTo>
                  <a:cubicBezTo>
                    <a:pt x="63" y="535"/>
                    <a:pt x="64" y="525"/>
                    <a:pt x="64" y="514"/>
                  </a:cubicBezTo>
                  <a:cubicBezTo>
                    <a:pt x="64" y="105"/>
                    <a:pt x="64" y="105"/>
                    <a:pt x="64" y="105"/>
                  </a:cubicBezTo>
                  <a:cubicBezTo>
                    <a:pt x="64" y="94"/>
                    <a:pt x="63" y="83"/>
                    <a:pt x="60" y="72"/>
                  </a:cubicBezTo>
                  <a:close/>
                </a:path>
              </a:pathLst>
            </a:custGeom>
            <a:solidFill>
              <a:schemeClr val="accent5"/>
            </a:solidFill>
            <a:ln>
              <a:noFill/>
            </a:ln>
            <a:effectLst>
              <a:outerShdw blurRad="76200" dist="12700" dir="8100000" sy="-23000" kx="800400" algn="br"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91" name="Google Shape;10891;p230"/>
            <p:cNvSpPr/>
            <p:nvPr/>
          </p:nvSpPr>
          <p:spPr>
            <a:xfrm>
              <a:off x="7934135" y="999384"/>
              <a:ext cx="251580" cy="354413"/>
            </a:xfrm>
            <a:custGeom>
              <a:avLst/>
              <a:gdLst/>
              <a:ahLst/>
              <a:cxnLst/>
              <a:rect l="l" t="t" r="r" b="b"/>
              <a:pathLst>
                <a:path w="221" h="313" extrusionOk="0">
                  <a:moveTo>
                    <a:pt x="35" y="228"/>
                  </a:moveTo>
                  <a:cubicBezTo>
                    <a:pt x="45" y="246"/>
                    <a:pt x="57" y="262"/>
                    <a:pt x="71" y="275"/>
                  </a:cubicBezTo>
                  <a:cubicBezTo>
                    <a:pt x="85" y="288"/>
                    <a:pt x="100" y="299"/>
                    <a:pt x="115" y="305"/>
                  </a:cubicBezTo>
                  <a:cubicBezTo>
                    <a:pt x="130" y="311"/>
                    <a:pt x="144" y="313"/>
                    <a:pt x="157" y="311"/>
                  </a:cubicBezTo>
                  <a:cubicBezTo>
                    <a:pt x="170" y="309"/>
                    <a:pt x="181" y="303"/>
                    <a:pt x="191" y="294"/>
                  </a:cubicBezTo>
                  <a:cubicBezTo>
                    <a:pt x="200" y="286"/>
                    <a:pt x="208" y="274"/>
                    <a:pt x="213" y="259"/>
                  </a:cubicBezTo>
                  <a:cubicBezTo>
                    <a:pt x="218" y="244"/>
                    <a:pt x="221" y="227"/>
                    <a:pt x="221" y="208"/>
                  </a:cubicBezTo>
                  <a:cubicBezTo>
                    <a:pt x="221" y="188"/>
                    <a:pt x="218" y="168"/>
                    <a:pt x="213" y="149"/>
                  </a:cubicBezTo>
                  <a:cubicBezTo>
                    <a:pt x="208" y="129"/>
                    <a:pt x="200" y="110"/>
                    <a:pt x="191" y="93"/>
                  </a:cubicBezTo>
                  <a:cubicBezTo>
                    <a:pt x="181" y="75"/>
                    <a:pt x="170" y="59"/>
                    <a:pt x="157" y="45"/>
                  </a:cubicBezTo>
                  <a:cubicBezTo>
                    <a:pt x="144" y="31"/>
                    <a:pt x="130" y="20"/>
                    <a:pt x="115" y="12"/>
                  </a:cubicBezTo>
                  <a:cubicBezTo>
                    <a:pt x="100" y="4"/>
                    <a:pt x="85" y="0"/>
                    <a:pt x="71" y="1"/>
                  </a:cubicBezTo>
                  <a:cubicBezTo>
                    <a:pt x="57" y="2"/>
                    <a:pt x="45" y="6"/>
                    <a:pt x="35" y="15"/>
                  </a:cubicBezTo>
                  <a:cubicBezTo>
                    <a:pt x="24" y="23"/>
                    <a:pt x="15" y="35"/>
                    <a:pt x="9" y="50"/>
                  </a:cubicBezTo>
                  <a:cubicBezTo>
                    <a:pt x="3" y="66"/>
                    <a:pt x="0" y="84"/>
                    <a:pt x="0" y="105"/>
                  </a:cubicBezTo>
                  <a:cubicBezTo>
                    <a:pt x="0" y="126"/>
                    <a:pt x="3" y="148"/>
                    <a:pt x="9" y="169"/>
                  </a:cubicBezTo>
                  <a:cubicBezTo>
                    <a:pt x="15" y="190"/>
                    <a:pt x="24" y="210"/>
                    <a:pt x="35" y="228"/>
                  </a:cubicBezTo>
                  <a:close/>
                </a:path>
              </a:pathLst>
            </a:custGeom>
            <a:solidFill>
              <a:schemeClr val="accent5"/>
            </a:solidFill>
            <a:ln>
              <a:noFill/>
            </a:ln>
            <a:effectLst>
              <a:outerShdw blurRad="76200" dist="12700" dir="8100000" sy="-23000" kx="800400" algn="br"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92" name="Google Shape;10892;p230"/>
            <p:cNvSpPr/>
            <p:nvPr/>
          </p:nvSpPr>
          <p:spPr>
            <a:xfrm>
              <a:off x="7920743" y="1306446"/>
              <a:ext cx="275973" cy="1331080"/>
            </a:xfrm>
            <a:custGeom>
              <a:avLst/>
              <a:gdLst/>
              <a:ahLst/>
              <a:cxnLst/>
              <a:rect l="l" t="t" r="r" b="b"/>
              <a:pathLst>
                <a:path w="243" h="1176" extrusionOk="0">
                  <a:moveTo>
                    <a:pt x="0" y="1176"/>
                  </a:moveTo>
                  <a:cubicBezTo>
                    <a:pt x="47" y="1176"/>
                    <a:pt x="47" y="1176"/>
                    <a:pt x="47" y="1176"/>
                  </a:cubicBezTo>
                  <a:cubicBezTo>
                    <a:pt x="58" y="1176"/>
                    <a:pt x="68" y="1174"/>
                    <a:pt x="76" y="1169"/>
                  </a:cubicBezTo>
                  <a:cubicBezTo>
                    <a:pt x="85" y="1164"/>
                    <a:pt x="93" y="1157"/>
                    <a:pt x="100" y="1148"/>
                  </a:cubicBezTo>
                  <a:cubicBezTo>
                    <a:pt x="106" y="1139"/>
                    <a:pt x="112" y="1129"/>
                    <a:pt x="115" y="1118"/>
                  </a:cubicBezTo>
                  <a:cubicBezTo>
                    <a:pt x="119" y="1107"/>
                    <a:pt x="121" y="1094"/>
                    <a:pt x="121" y="1081"/>
                  </a:cubicBezTo>
                  <a:cubicBezTo>
                    <a:pt x="121" y="659"/>
                    <a:pt x="121" y="659"/>
                    <a:pt x="121" y="659"/>
                  </a:cubicBezTo>
                  <a:cubicBezTo>
                    <a:pt x="133" y="661"/>
                    <a:pt x="133" y="661"/>
                    <a:pt x="133" y="661"/>
                  </a:cubicBezTo>
                  <a:cubicBezTo>
                    <a:pt x="133" y="1081"/>
                    <a:pt x="133" y="1081"/>
                    <a:pt x="133" y="1081"/>
                  </a:cubicBezTo>
                  <a:cubicBezTo>
                    <a:pt x="133" y="1095"/>
                    <a:pt x="135" y="1107"/>
                    <a:pt x="138" y="1118"/>
                  </a:cubicBezTo>
                  <a:cubicBezTo>
                    <a:pt x="142" y="1130"/>
                    <a:pt x="147" y="1140"/>
                    <a:pt x="153" y="1149"/>
                  </a:cubicBezTo>
                  <a:cubicBezTo>
                    <a:pt x="160" y="1157"/>
                    <a:pt x="167" y="1164"/>
                    <a:pt x="175" y="1169"/>
                  </a:cubicBezTo>
                  <a:cubicBezTo>
                    <a:pt x="184" y="1174"/>
                    <a:pt x="193" y="1176"/>
                    <a:pt x="202" y="1176"/>
                  </a:cubicBezTo>
                  <a:cubicBezTo>
                    <a:pt x="243" y="1176"/>
                    <a:pt x="243" y="1176"/>
                    <a:pt x="243" y="1176"/>
                  </a:cubicBezTo>
                  <a:cubicBezTo>
                    <a:pt x="243" y="98"/>
                    <a:pt x="243" y="98"/>
                    <a:pt x="243" y="98"/>
                  </a:cubicBezTo>
                  <a:cubicBezTo>
                    <a:pt x="0" y="0"/>
                    <a:pt x="0" y="0"/>
                    <a:pt x="0" y="0"/>
                  </a:cubicBezTo>
                  <a:lnTo>
                    <a:pt x="0" y="1176"/>
                  </a:lnTo>
                  <a:close/>
                </a:path>
              </a:pathLst>
            </a:custGeom>
            <a:solidFill>
              <a:schemeClr val="accent5"/>
            </a:solidFill>
            <a:ln>
              <a:noFill/>
            </a:ln>
            <a:effectLst>
              <a:outerShdw blurRad="76200" dist="12700" dir="8100000" sy="-23000" kx="800400" algn="br"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0893" name="Google Shape;10893;p230"/>
            <p:cNvSpPr/>
            <p:nvPr/>
          </p:nvSpPr>
          <p:spPr>
            <a:xfrm>
              <a:off x="7816954" y="1291619"/>
              <a:ext cx="92310" cy="733696"/>
            </a:xfrm>
            <a:custGeom>
              <a:avLst/>
              <a:gdLst/>
              <a:ahLst/>
              <a:cxnLst/>
              <a:rect l="l" t="t" r="r" b="b"/>
              <a:pathLst>
                <a:path w="81" h="648" extrusionOk="0">
                  <a:moveTo>
                    <a:pt x="44" y="1"/>
                  </a:moveTo>
                  <a:cubicBezTo>
                    <a:pt x="36" y="2"/>
                    <a:pt x="28" y="6"/>
                    <a:pt x="21" y="11"/>
                  </a:cubicBezTo>
                  <a:cubicBezTo>
                    <a:pt x="15" y="17"/>
                    <a:pt x="9" y="25"/>
                    <a:pt x="5" y="34"/>
                  </a:cubicBezTo>
                  <a:cubicBezTo>
                    <a:pt x="2" y="44"/>
                    <a:pt x="0" y="55"/>
                    <a:pt x="0" y="68"/>
                  </a:cubicBezTo>
                  <a:cubicBezTo>
                    <a:pt x="0" y="541"/>
                    <a:pt x="0" y="541"/>
                    <a:pt x="0" y="541"/>
                  </a:cubicBezTo>
                  <a:cubicBezTo>
                    <a:pt x="0" y="554"/>
                    <a:pt x="2" y="566"/>
                    <a:pt x="5" y="578"/>
                  </a:cubicBezTo>
                  <a:cubicBezTo>
                    <a:pt x="9" y="590"/>
                    <a:pt x="15" y="601"/>
                    <a:pt x="21" y="610"/>
                  </a:cubicBezTo>
                  <a:cubicBezTo>
                    <a:pt x="28" y="620"/>
                    <a:pt x="36" y="628"/>
                    <a:pt x="44" y="634"/>
                  </a:cubicBezTo>
                  <a:cubicBezTo>
                    <a:pt x="53" y="640"/>
                    <a:pt x="62" y="644"/>
                    <a:pt x="72" y="646"/>
                  </a:cubicBezTo>
                  <a:cubicBezTo>
                    <a:pt x="81" y="648"/>
                    <a:pt x="81" y="648"/>
                    <a:pt x="81" y="648"/>
                  </a:cubicBezTo>
                  <a:cubicBezTo>
                    <a:pt x="81" y="9"/>
                    <a:pt x="81" y="9"/>
                    <a:pt x="81" y="9"/>
                  </a:cubicBezTo>
                  <a:cubicBezTo>
                    <a:pt x="72" y="5"/>
                    <a:pt x="72" y="5"/>
                    <a:pt x="72" y="5"/>
                  </a:cubicBezTo>
                  <a:cubicBezTo>
                    <a:pt x="62" y="1"/>
                    <a:pt x="53" y="0"/>
                    <a:pt x="44" y="1"/>
                  </a:cubicBezTo>
                  <a:close/>
                </a:path>
              </a:pathLst>
            </a:custGeom>
            <a:solidFill>
              <a:schemeClr val="accent5"/>
            </a:solidFill>
            <a:ln>
              <a:noFill/>
            </a:ln>
            <a:effectLst>
              <a:outerShdw blurRad="76200" dist="12700" dir="8100000" sy="-23000" kx="800400" algn="br" rotWithShape="0">
                <a:srgbClr val="000000">
                  <a:alpha val="20000"/>
                </a:srgbClr>
              </a:outerShdw>
            </a:effectLst>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10894" name="Google Shape;10894;p230"/>
          <p:cNvGrpSpPr/>
          <p:nvPr/>
        </p:nvGrpSpPr>
        <p:grpSpPr>
          <a:xfrm flipH="1">
            <a:off x="8604599" y="2079240"/>
            <a:ext cx="1140421" cy="761984"/>
            <a:chOff x="1433596" y="1737133"/>
            <a:chExt cx="855316" cy="571488"/>
          </a:xfrm>
        </p:grpSpPr>
        <p:sp>
          <p:nvSpPr>
            <p:cNvPr id="10895" name="Google Shape;10895;p230"/>
            <p:cNvSpPr/>
            <p:nvPr/>
          </p:nvSpPr>
          <p:spPr>
            <a:xfrm>
              <a:off x="1433596" y="1737133"/>
              <a:ext cx="45719" cy="571488"/>
            </a:xfrm>
            <a:prstGeom prst="rightBracket">
              <a:avLst>
                <a:gd name="adj" fmla="val 8333"/>
              </a:avLst>
            </a:prstGeom>
            <a:noFill/>
            <a:ln w="19050" cap="flat" cmpd="sng">
              <a:solidFill>
                <a:srgbClr val="D8D8D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Lato Light"/>
                <a:ea typeface="Lato Light"/>
                <a:cs typeface="Lato Light"/>
                <a:sym typeface="Lato Light"/>
              </a:endParaRPr>
            </a:p>
          </p:txBody>
        </p:sp>
        <p:cxnSp>
          <p:nvCxnSpPr>
            <p:cNvPr id="10896" name="Google Shape;10896;p230"/>
            <p:cNvCxnSpPr/>
            <p:nvPr/>
          </p:nvCxnSpPr>
          <p:spPr>
            <a:xfrm>
              <a:off x="1483889" y="2022877"/>
              <a:ext cx="805023" cy="0"/>
            </a:xfrm>
            <a:prstGeom prst="straightConnector1">
              <a:avLst/>
            </a:prstGeom>
            <a:noFill/>
            <a:ln w="19050" cap="flat" cmpd="sng">
              <a:solidFill>
                <a:srgbClr val="D8D8D8"/>
              </a:solidFill>
              <a:prstDash val="dash"/>
              <a:miter lim="800000"/>
              <a:headEnd type="none" w="sm" len="sm"/>
              <a:tailEnd type="oval" w="med" len="med"/>
            </a:ln>
          </p:spPr>
        </p:cxnSp>
      </p:grpSp>
      <p:grpSp>
        <p:nvGrpSpPr>
          <p:cNvPr id="10897" name="Google Shape;10897;p230"/>
          <p:cNvGrpSpPr/>
          <p:nvPr/>
        </p:nvGrpSpPr>
        <p:grpSpPr>
          <a:xfrm>
            <a:off x="6081296" y="2094039"/>
            <a:ext cx="2460650" cy="954892"/>
            <a:chOff x="6306247" y="1462728"/>
            <a:chExt cx="1845487" cy="716169"/>
          </a:xfrm>
        </p:grpSpPr>
        <p:sp>
          <p:nvSpPr>
            <p:cNvPr id="10898" name="Google Shape;10898;p230"/>
            <p:cNvSpPr/>
            <p:nvPr/>
          </p:nvSpPr>
          <p:spPr>
            <a:xfrm>
              <a:off x="6306247" y="1786578"/>
              <a:ext cx="1845487" cy="392319"/>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933">
                  <a:solidFill>
                    <a:schemeClr val="dk1"/>
                  </a:solidFill>
                  <a:latin typeface="Lato Light"/>
                  <a:ea typeface="Lato Light"/>
                  <a:cs typeface="Lato Light"/>
                  <a:sym typeface="Lato Light"/>
                </a:rPr>
                <a:t>Powerfull presentation material for all business</a:t>
              </a:r>
              <a:endParaRPr/>
            </a:p>
          </p:txBody>
        </p:sp>
        <p:sp>
          <p:nvSpPr>
            <p:cNvPr id="10899" name="Google Shape;10899;p230"/>
            <p:cNvSpPr txBox="1"/>
            <p:nvPr/>
          </p:nvSpPr>
          <p:spPr>
            <a:xfrm>
              <a:off x="7225759" y="1462728"/>
              <a:ext cx="925975" cy="23083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Light"/>
                  <a:ea typeface="Lato Light"/>
                  <a:cs typeface="Lato Light"/>
                  <a:sym typeface="Lato Light"/>
                </a:rPr>
                <a:t>Hard to Think</a:t>
              </a:r>
              <a:endParaRPr sz="1400" b="1">
                <a:solidFill>
                  <a:schemeClr val="dk1"/>
                </a:solidFill>
                <a:latin typeface="Lato Light"/>
                <a:ea typeface="Lato Light"/>
                <a:cs typeface="Lato Light"/>
                <a:sym typeface="Lato Light"/>
              </a:endParaRPr>
            </a:p>
          </p:txBody>
        </p:sp>
        <p:sp>
          <p:nvSpPr>
            <p:cNvPr id="10900" name="Google Shape;10900;p230"/>
            <p:cNvSpPr/>
            <p:nvPr/>
          </p:nvSpPr>
          <p:spPr>
            <a:xfrm>
              <a:off x="6306247" y="1603159"/>
              <a:ext cx="1845487" cy="229727"/>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067" i="1">
                  <a:solidFill>
                    <a:schemeClr val="dk1"/>
                  </a:solidFill>
                  <a:latin typeface="Lato Light"/>
                  <a:ea typeface="Lato Light"/>
                  <a:cs typeface="Lato Light"/>
                  <a:sym typeface="Lato Light"/>
                </a:rPr>
                <a:t>That Interact candidly and positively</a:t>
              </a:r>
              <a:endParaRPr sz="1067" i="1">
                <a:solidFill>
                  <a:schemeClr val="dk1"/>
                </a:solidFill>
                <a:latin typeface="Lato Light"/>
                <a:ea typeface="Lato Light"/>
                <a:cs typeface="Lato Light"/>
                <a:sym typeface="Lato Light"/>
              </a:endParaRPr>
            </a:p>
          </p:txBody>
        </p:sp>
      </p:grpSp>
      <p:sp>
        <p:nvSpPr>
          <p:cNvPr id="10901" name="Google Shape;10901;p230"/>
          <p:cNvSpPr txBox="1"/>
          <p:nvPr/>
        </p:nvSpPr>
        <p:spPr>
          <a:xfrm>
            <a:off x="1238301" y="3609557"/>
            <a:ext cx="4122495" cy="79900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067">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067" b="1">
                <a:solidFill>
                  <a:schemeClr val="dk1"/>
                </a:solidFill>
                <a:latin typeface="Lato Light"/>
                <a:ea typeface="Lato Light"/>
                <a:cs typeface="Lato Light"/>
                <a:sym typeface="Lato Light"/>
              </a:rPr>
              <a:t>, </a:t>
            </a:r>
            <a:r>
              <a:rPr lang="en-US" sz="1067">
                <a:solidFill>
                  <a:schemeClr val="dk1"/>
                </a:solidFill>
                <a:latin typeface="Lato Light"/>
                <a:ea typeface="Lato Light"/>
                <a:cs typeface="Lato Light"/>
                <a:sym typeface="Lato Light"/>
              </a:rPr>
              <a:t>Suitable for all categories business and personal presentation</a:t>
            </a:r>
            <a:endParaRPr/>
          </a:p>
        </p:txBody>
      </p:sp>
      <p:grpSp>
        <p:nvGrpSpPr>
          <p:cNvPr id="10902" name="Google Shape;10902;p230"/>
          <p:cNvGrpSpPr/>
          <p:nvPr/>
        </p:nvGrpSpPr>
        <p:grpSpPr>
          <a:xfrm>
            <a:off x="1198212" y="2501342"/>
            <a:ext cx="4168115" cy="923330"/>
            <a:chOff x="698455" y="1838333"/>
            <a:chExt cx="3126086" cy="692497"/>
          </a:xfrm>
        </p:grpSpPr>
        <p:sp>
          <p:nvSpPr>
            <p:cNvPr id="10903" name="Google Shape;10903;p230"/>
            <p:cNvSpPr txBox="1"/>
            <p:nvPr/>
          </p:nvSpPr>
          <p:spPr>
            <a:xfrm>
              <a:off x="1742253" y="1920570"/>
              <a:ext cx="2082288" cy="55385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933">
                  <a:solidFill>
                    <a:schemeClr val="dk1"/>
                  </a:solidFill>
                  <a:latin typeface="Lato Light"/>
                  <a:ea typeface="Lato Light"/>
                  <a:cs typeface="Lato Light"/>
                  <a:sym typeface="Lato Light"/>
                </a:rPr>
                <a:t>Of shopping carts are abandoned right before the transaction its completed. Suitable for all categories</a:t>
              </a:r>
              <a:endParaRPr/>
            </a:p>
          </p:txBody>
        </p:sp>
        <p:sp>
          <p:nvSpPr>
            <p:cNvPr id="10904" name="Google Shape;10904;p230"/>
            <p:cNvSpPr txBox="1"/>
            <p:nvPr/>
          </p:nvSpPr>
          <p:spPr>
            <a:xfrm>
              <a:off x="698455" y="1838333"/>
              <a:ext cx="1043796"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accent4"/>
                  </a:solidFill>
                  <a:latin typeface="Calibri"/>
                  <a:ea typeface="Calibri"/>
                  <a:cs typeface="Calibri"/>
                  <a:sym typeface="Calibri"/>
                </a:rPr>
                <a:t>89%</a:t>
              </a:r>
              <a:endParaRPr/>
            </a:p>
          </p:txBody>
        </p:sp>
      </p:grpSp>
      <p:grpSp>
        <p:nvGrpSpPr>
          <p:cNvPr id="10905" name="Google Shape;10905;p230"/>
          <p:cNvGrpSpPr/>
          <p:nvPr/>
        </p:nvGrpSpPr>
        <p:grpSpPr>
          <a:xfrm>
            <a:off x="1283217" y="4924283"/>
            <a:ext cx="1603736" cy="803628"/>
            <a:chOff x="1796811" y="4352016"/>
            <a:chExt cx="1603736" cy="803628"/>
          </a:xfrm>
        </p:grpSpPr>
        <p:grpSp>
          <p:nvGrpSpPr>
            <p:cNvPr id="10906" name="Google Shape;10906;p230"/>
            <p:cNvGrpSpPr/>
            <p:nvPr/>
          </p:nvGrpSpPr>
          <p:grpSpPr>
            <a:xfrm>
              <a:off x="1796811" y="4352016"/>
              <a:ext cx="1603736" cy="621719"/>
              <a:chOff x="1796811" y="4352016"/>
              <a:chExt cx="1603736" cy="621719"/>
            </a:xfrm>
          </p:grpSpPr>
          <p:grpSp>
            <p:nvGrpSpPr>
              <p:cNvPr id="10907" name="Google Shape;10907;p230"/>
              <p:cNvGrpSpPr/>
              <p:nvPr/>
            </p:nvGrpSpPr>
            <p:grpSpPr>
              <a:xfrm>
                <a:off x="1796811" y="4459323"/>
                <a:ext cx="233460" cy="503500"/>
                <a:chOff x="4395788" y="2198688"/>
                <a:chExt cx="344488" cy="742951"/>
              </a:xfrm>
            </p:grpSpPr>
            <p:sp>
              <p:nvSpPr>
                <p:cNvPr id="10908" name="Google Shape;10908;p230"/>
                <p:cNvSpPr/>
                <p:nvPr/>
              </p:nvSpPr>
              <p:spPr>
                <a:xfrm>
                  <a:off x="4511675" y="2198688"/>
                  <a:ext cx="109538" cy="112713"/>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sp>
              <p:nvSpPr>
                <p:cNvPr id="10909" name="Google Shape;10909;p230"/>
                <p:cNvSpPr/>
                <p:nvPr/>
              </p:nvSpPr>
              <p:spPr>
                <a:xfrm>
                  <a:off x="4395788" y="2333626"/>
                  <a:ext cx="344488" cy="608013"/>
                </a:xfrm>
                <a:custGeom>
                  <a:avLst/>
                  <a:gdLst/>
                  <a:ahLst/>
                  <a:cxnLst/>
                  <a:rect l="l" t="t" r="r" b="b"/>
                  <a:pathLst>
                    <a:path w="92" h="162" extrusionOk="0">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grpSp>
          <p:sp>
            <p:nvSpPr>
              <p:cNvPr id="10910" name="Google Shape;10910;p230"/>
              <p:cNvSpPr txBox="1"/>
              <p:nvPr/>
            </p:nvSpPr>
            <p:spPr>
              <a:xfrm>
                <a:off x="2015868" y="4352016"/>
                <a:ext cx="1384679" cy="6217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4"/>
                  </a:buClr>
                  <a:buSzPts val="2800"/>
                  <a:buFont typeface="Arial"/>
                  <a:buNone/>
                </a:pPr>
                <a:r>
                  <a:rPr lang="en-US" sz="2800" b="1">
                    <a:solidFill>
                      <a:schemeClr val="accent4"/>
                    </a:solidFill>
                    <a:latin typeface="Calibri"/>
                    <a:ea typeface="Calibri"/>
                    <a:cs typeface="Calibri"/>
                    <a:sym typeface="Calibri"/>
                  </a:rPr>
                  <a:t>76%</a:t>
                </a:r>
                <a:endParaRPr/>
              </a:p>
            </p:txBody>
          </p:sp>
        </p:grpSp>
        <p:sp>
          <p:nvSpPr>
            <p:cNvPr id="10911" name="Google Shape;10911;p230"/>
            <p:cNvSpPr txBox="1"/>
            <p:nvPr/>
          </p:nvSpPr>
          <p:spPr>
            <a:xfrm>
              <a:off x="2030271" y="4662876"/>
              <a:ext cx="1370276" cy="4927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400"/>
                <a:buFont typeface="Lato Light"/>
                <a:buNone/>
              </a:pPr>
              <a:r>
                <a:rPr lang="en-US" sz="1400" b="0">
                  <a:solidFill>
                    <a:schemeClr val="dk1"/>
                  </a:solidFill>
                  <a:latin typeface="Lato Light"/>
                  <a:ea typeface="Lato Light"/>
                  <a:cs typeface="Lato Light"/>
                  <a:sym typeface="Lato Light"/>
                </a:rPr>
                <a:t>Female Users</a:t>
              </a:r>
              <a:endParaRPr/>
            </a:p>
          </p:txBody>
        </p:sp>
      </p:grpSp>
      <p:grpSp>
        <p:nvGrpSpPr>
          <p:cNvPr id="10912" name="Google Shape;10912;p230"/>
          <p:cNvGrpSpPr/>
          <p:nvPr/>
        </p:nvGrpSpPr>
        <p:grpSpPr>
          <a:xfrm>
            <a:off x="3442803" y="4924281"/>
            <a:ext cx="1582623" cy="791891"/>
            <a:chOff x="3532582" y="4352013"/>
            <a:chExt cx="1582623" cy="791891"/>
          </a:xfrm>
        </p:grpSpPr>
        <p:grpSp>
          <p:nvGrpSpPr>
            <p:cNvPr id="10913" name="Google Shape;10913;p230"/>
            <p:cNvGrpSpPr/>
            <p:nvPr/>
          </p:nvGrpSpPr>
          <p:grpSpPr>
            <a:xfrm>
              <a:off x="3532582" y="4352013"/>
              <a:ext cx="1582623" cy="621719"/>
              <a:chOff x="3532582" y="4352013"/>
              <a:chExt cx="1582623" cy="621719"/>
            </a:xfrm>
          </p:grpSpPr>
          <p:grpSp>
            <p:nvGrpSpPr>
              <p:cNvPr id="10914" name="Google Shape;10914;p230"/>
              <p:cNvGrpSpPr/>
              <p:nvPr/>
            </p:nvGrpSpPr>
            <p:grpSpPr>
              <a:xfrm>
                <a:off x="3532582" y="4443631"/>
                <a:ext cx="204213" cy="519412"/>
                <a:chOff x="4422775" y="2198688"/>
                <a:chExt cx="292100" cy="742950"/>
              </a:xfrm>
            </p:grpSpPr>
            <p:sp>
              <p:nvSpPr>
                <p:cNvPr id="10915" name="Google Shape;10915;p230"/>
                <p:cNvSpPr/>
                <p:nvPr/>
              </p:nvSpPr>
              <p:spPr>
                <a:xfrm>
                  <a:off x="4422775" y="2325688"/>
                  <a:ext cx="292100" cy="615950"/>
                </a:xfrm>
                <a:custGeom>
                  <a:avLst/>
                  <a:gdLst/>
                  <a:ahLst/>
                  <a:cxnLst/>
                  <a:rect l="l" t="t" r="r" b="b"/>
                  <a:pathLst>
                    <a:path w="78" h="164" extrusionOk="0">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sp>
              <p:nvSpPr>
                <p:cNvPr id="10916" name="Google Shape;10916;p230"/>
                <p:cNvSpPr/>
                <p:nvPr/>
              </p:nvSpPr>
              <p:spPr>
                <a:xfrm>
                  <a:off x="4511675" y="2198688"/>
                  <a:ext cx="115888" cy="115888"/>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Lato Light"/>
                    <a:ea typeface="Lato Light"/>
                    <a:cs typeface="Lato Light"/>
                    <a:sym typeface="Lato Light"/>
                  </a:endParaRPr>
                </a:p>
              </p:txBody>
            </p:sp>
          </p:grpSp>
          <p:sp>
            <p:nvSpPr>
              <p:cNvPr id="10917" name="Google Shape;10917;p230"/>
              <p:cNvSpPr txBox="1"/>
              <p:nvPr/>
            </p:nvSpPr>
            <p:spPr>
              <a:xfrm>
                <a:off x="3730526" y="4352013"/>
                <a:ext cx="1384679" cy="6217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5"/>
                  </a:buClr>
                  <a:buSzPts val="2800"/>
                  <a:buFont typeface="Arial"/>
                  <a:buNone/>
                </a:pPr>
                <a:r>
                  <a:rPr lang="en-US" sz="2800" b="1">
                    <a:solidFill>
                      <a:schemeClr val="accent5"/>
                    </a:solidFill>
                    <a:latin typeface="Calibri"/>
                    <a:ea typeface="Calibri"/>
                    <a:cs typeface="Calibri"/>
                    <a:sym typeface="Calibri"/>
                  </a:rPr>
                  <a:t>24%</a:t>
                </a:r>
                <a:endParaRPr/>
              </a:p>
            </p:txBody>
          </p:sp>
        </p:grpSp>
        <p:sp>
          <p:nvSpPr>
            <p:cNvPr id="10918" name="Google Shape;10918;p230"/>
            <p:cNvSpPr txBox="1"/>
            <p:nvPr/>
          </p:nvSpPr>
          <p:spPr>
            <a:xfrm>
              <a:off x="3744929" y="4651137"/>
              <a:ext cx="1370276" cy="492767"/>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1400"/>
                <a:buFont typeface="Lato Light"/>
                <a:buNone/>
              </a:pPr>
              <a:r>
                <a:rPr lang="en-US" sz="1400" b="0">
                  <a:solidFill>
                    <a:schemeClr val="dk1"/>
                  </a:solidFill>
                  <a:latin typeface="Lato Light"/>
                  <a:ea typeface="Lato Light"/>
                  <a:cs typeface="Lato Light"/>
                  <a:sym typeface="Lato Light"/>
                </a:rPr>
                <a:t>Male Users</a:t>
              </a:r>
              <a:endParaRPr/>
            </a:p>
          </p:txBody>
        </p:sp>
      </p:grpSp>
      <p:grpSp>
        <p:nvGrpSpPr>
          <p:cNvPr id="10919" name="Google Shape;10919;p230"/>
          <p:cNvGrpSpPr/>
          <p:nvPr/>
        </p:nvGrpSpPr>
        <p:grpSpPr>
          <a:xfrm>
            <a:off x="1129457" y="3513527"/>
            <a:ext cx="4697179" cy="1968000"/>
            <a:chOff x="847093" y="2718965"/>
            <a:chExt cx="3522884" cy="1476000"/>
          </a:xfrm>
        </p:grpSpPr>
        <p:cxnSp>
          <p:nvCxnSpPr>
            <p:cNvPr id="10920" name="Google Shape;10920;p230"/>
            <p:cNvCxnSpPr/>
            <p:nvPr/>
          </p:nvCxnSpPr>
          <p:spPr>
            <a:xfrm>
              <a:off x="847093" y="3669974"/>
              <a:ext cx="3477165" cy="0"/>
            </a:xfrm>
            <a:prstGeom prst="straightConnector1">
              <a:avLst/>
            </a:prstGeom>
            <a:noFill/>
            <a:ln w="19050" cap="flat" cmpd="sng">
              <a:solidFill>
                <a:srgbClr val="D8D8D8"/>
              </a:solidFill>
              <a:prstDash val="dash"/>
              <a:miter lim="800000"/>
              <a:headEnd type="oval" w="med" len="med"/>
              <a:tailEnd type="none" w="sm" len="sm"/>
            </a:ln>
          </p:spPr>
        </p:cxnSp>
        <p:sp>
          <p:nvSpPr>
            <p:cNvPr id="10921" name="Google Shape;10921;p230"/>
            <p:cNvSpPr/>
            <p:nvPr/>
          </p:nvSpPr>
          <p:spPr>
            <a:xfrm flipH="1">
              <a:off x="4324258" y="2718965"/>
              <a:ext cx="45719" cy="1476000"/>
            </a:xfrm>
            <a:prstGeom prst="rightBracket">
              <a:avLst>
                <a:gd name="adj" fmla="val 8333"/>
              </a:avLst>
            </a:prstGeom>
            <a:noFill/>
            <a:ln w="19050" cap="flat" cmpd="sng">
              <a:solidFill>
                <a:srgbClr val="D8D8D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Lato Light"/>
                <a:ea typeface="Lato Light"/>
                <a:cs typeface="Lato Light"/>
                <a:sym typeface="Lato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10861"/>
                                        </p:tgtEl>
                                        <p:attrNameLst>
                                          <p:attrName>style.visibility</p:attrName>
                                        </p:attrNameLst>
                                      </p:cBhvr>
                                      <p:to>
                                        <p:strVal val="visible"/>
                                      </p:to>
                                    </p:set>
                                    <p:anim calcmode="lin" valueType="num">
                                      <p:cBhvr additive="base">
                                        <p:cTn id="7" dur="750"/>
                                        <p:tgtEl>
                                          <p:spTgt spid="10861"/>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250"/>
                                  </p:stCondLst>
                                  <p:childTnLst>
                                    <p:set>
                                      <p:cBhvr>
                                        <p:cTn id="9" dur="1" fill="hold">
                                          <p:stCondLst>
                                            <p:cond delay="0"/>
                                          </p:stCondLst>
                                        </p:cTn>
                                        <p:tgtEl>
                                          <p:spTgt spid="10882"/>
                                        </p:tgtEl>
                                        <p:attrNameLst>
                                          <p:attrName>style.visibility</p:attrName>
                                        </p:attrNameLst>
                                      </p:cBhvr>
                                      <p:to>
                                        <p:strVal val="visible"/>
                                      </p:to>
                                    </p:set>
                                    <p:anim calcmode="lin" valueType="num">
                                      <p:cBhvr additive="base">
                                        <p:cTn id="10" dur="750"/>
                                        <p:tgtEl>
                                          <p:spTgt spid="10882"/>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250"/>
                                  </p:stCondLst>
                                  <p:childTnLst>
                                    <p:set>
                                      <p:cBhvr>
                                        <p:cTn id="12" dur="1" fill="hold">
                                          <p:stCondLst>
                                            <p:cond delay="0"/>
                                          </p:stCondLst>
                                        </p:cTn>
                                        <p:tgtEl>
                                          <p:spTgt spid="10870"/>
                                        </p:tgtEl>
                                        <p:attrNameLst>
                                          <p:attrName>style.visibility</p:attrName>
                                        </p:attrNameLst>
                                      </p:cBhvr>
                                      <p:to>
                                        <p:strVal val="visible"/>
                                      </p:to>
                                    </p:set>
                                    <p:anim calcmode="lin" valueType="num">
                                      <p:cBhvr additive="base">
                                        <p:cTn id="13" dur="750"/>
                                        <p:tgtEl>
                                          <p:spTgt spid="10870"/>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250"/>
                                  </p:stCondLst>
                                  <p:childTnLst>
                                    <p:set>
                                      <p:cBhvr>
                                        <p:cTn id="15" dur="1" fill="hold">
                                          <p:stCondLst>
                                            <p:cond delay="0"/>
                                          </p:stCondLst>
                                        </p:cTn>
                                        <p:tgtEl>
                                          <p:spTgt spid="10894"/>
                                        </p:tgtEl>
                                        <p:attrNameLst>
                                          <p:attrName>style.visibility</p:attrName>
                                        </p:attrNameLst>
                                      </p:cBhvr>
                                      <p:to>
                                        <p:strVal val="visible"/>
                                      </p:to>
                                    </p:set>
                                    <p:anim calcmode="lin" valueType="num">
                                      <p:cBhvr additive="base">
                                        <p:cTn id="16" dur="750"/>
                                        <p:tgtEl>
                                          <p:spTgt spid="10894"/>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250"/>
                                  </p:stCondLst>
                                  <p:childTnLst>
                                    <p:set>
                                      <p:cBhvr>
                                        <p:cTn id="18" dur="1" fill="hold">
                                          <p:stCondLst>
                                            <p:cond delay="0"/>
                                          </p:stCondLst>
                                        </p:cTn>
                                        <p:tgtEl>
                                          <p:spTgt spid="10919"/>
                                        </p:tgtEl>
                                        <p:attrNameLst>
                                          <p:attrName>style.visibility</p:attrName>
                                        </p:attrNameLst>
                                      </p:cBhvr>
                                      <p:to>
                                        <p:strVal val="visible"/>
                                      </p:to>
                                    </p:set>
                                    <p:anim calcmode="lin" valueType="num">
                                      <p:cBhvr additive="base">
                                        <p:cTn id="19" dur="750"/>
                                        <p:tgtEl>
                                          <p:spTgt spid="10919"/>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250"/>
                                  </p:stCondLst>
                                  <p:childTnLst>
                                    <p:set>
                                      <p:cBhvr>
                                        <p:cTn id="21" dur="1" fill="hold">
                                          <p:stCondLst>
                                            <p:cond delay="0"/>
                                          </p:stCondLst>
                                        </p:cTn>
                                        <p:tgtEl>
                                          <p:spTgt spid="10897"/>
                                        </p:tgtEl>
                                        <p:attrNameLst>
                                          <p:attrName>style.visibility</p:attrName>
                                        </p:attrNameLst>
                                      </p:cBhvr>
                                      <p:to>
                                        <p:strVal val="visible"/>
                                      </p:to>
                                    </p:set>
                                    <p:anim calcmode="lin" valueType="num">
                                      <p:cBhvr additive="base">
                                        <p:cTn id="22" dur="750"/>
                                        <p:tgtEl>
                                          <p:spTgt spid="10897"/>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250"/>
                                  </p:stCondLst>
                                  <p:childTnLst>
                                    <p:set>
                                      <p:cBhvr>
                                        <p:cTn id="24" dur="1" fill="hold">
                                          <p:stCondLst>
                                            <p:cond delay="0"/>
                                          </p:stCondLst>
                                        </p:cTn>
                                        <p:tgtEl>
                                          <p:spTgt spid="10902"/>
                                        </p:tgtEl>
                                        <p:attrNameLst>
                                          <p:attrName>style.visibility</p:attrName>
                                        </p:attrNameLst>
                                      </p:cBhvr>
                                      <p:to>
                                        <p:strVal val="visible"/>
                                      </p:to>
                                    </p:set>
                                    <p:anim calcmode="lin" valueType="num">
                                      <p:cBhvr additive="base">
                                        <p:cTn id="25" dur="750"/>
                                        <p:tgtEl>
                                          <p:spTgt spid="10902"/>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250"/>
                                  </p:stCondLst>
                                  <p:childTnLst>
                                    <p:set>
                                      <p:cBhvr>
                                        <p:cTn id="27" dur="1" fill="hold">
                                          <p:stCondLst>
                                            <p:cond delay="0"/>
                                          </p:stCondLst>
                                        </p:cTn>
                                        <p:tgtEl>
                                          <p:spTgt spid="10901"/>
                                        </p:tgtEl>
                                        <p:attrNameLst>
                                          <p:attrName>style.visibility</p:attrName>
                                        </p:attrNameLst>
                                      </p:cBhvr>
                                      <p:to>
                                        <p:strVal val="visible"/>
                                      </p:to>
                                    </p:set>
                                    <p:anim calcmode="lin" valueType="num">
                                      <p:cBhvr additive="base">
                                        <p:cTn id="28" dur="750"/>
                                        <p:tgtEl>
                                          <p:spTgt spid="10901"/>
                                        </p:tgtEl>
                                        <p:attrNameLst>
                                          <p:attrName>ppt_x</p:attrName>
                                        </p:attrNameLst>
                                      </p:cBhvr>
                                      <p:tavLst>
                                        <p:tav tm="0">
                                          <p:val>
                                            <p:strVal val="#ppt_x-1"/>
                                          </p:val>
                                        </p:tav>
                                        <p:tav tm="100000">
                                          <p:val>
                                            <p:strVal val="#ppt_x"/>
                                          </p:val>
                                        </p:tav>
                                      </p:tavLst>
                                    </p:anim>
                                  </p:childTnLst>
                                </p:cTn>
                              </p:par>
                              <p:par>
                                <p:cTn id="29" presetID="2" presetClass="entr" presetSubtype="4" fill="hold" nodeType="withEffect">
                                  <p:stCondLst>
                                    <p:cond delay="250"/>
                                  </p:stCondLst>
                                  <p:childTnLst>
                                    <p:set>
                                      <p:cBhvr>
                                        <p:cTn id="30" dur="1" fill="hold">
                                          <p:stCondLst>
                                            <p:cond delay="0"/>
                                          </p:stCondLst>
                                        </p:cTn>
                                        <p:tgtEl>
                                          <p:spTgt spid="10905"/>
                                        </p:tgtEl>
                                        <p:attrNameLst>
                                          <p:attrName>style.visibility</p:attrName>
                                        </p:attrNameLst>
                                      </p:cBhvr>
                                      <p:to>
                                        <p:strVal val="visible"/>
                                      </p:to>
                                    </p:set>
                                    <p:anim calcmode="lin" valueType="num">
                                      <p:cBhvr additive="base">
                                        <p:cTn id="31" dur="750"/>
                                        <p:tgtEl>
                                          <p:spTgt spid="10905"/>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250"/>
                                  </p:stCondLst>
                                  <p:childTnLst>
                                    <p:set>
                                      <p:cBhvr>
                                        <p:cTn id="33" dur="1" fill="hold">
                                          <p:stCondLst>
                                            <p:cond delay="0"/>
                                          </p:stCondLst>
                                        </p:cTn>
                                        <p:tgtEl>
                                          <p:spTgt spid="10912"/>
                                        </p:tgtEl>
                                        <p:attrNameLst>
                                          <p:attrName>style.visibility</p:attrName>
                                        </p:attrNameLst>
                                      </p:cBhvr>
                                      <p:to>
                                        <p:strVal val="visible"/>
                                      </p:to>
                                    </p:set>
                                    <p:anim calcmode="lin" valueType="num">
                                      <p:cBhvr additive="base">
                                        <p:cTn id="34" dur="750"/>
                                        <p:tgtEl>
                                          <p:spTgt spid="109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308458"/>
        </a:solidFill>
        <a:effectLst/>
      </p:bgPr>
    </p:bg>
    <p:spTree>
      <p:nvGrpSpPr>
        <p:cNvPr id="1" name="Shape 11067"/>
        <p:cNvGrpSpPr/>
        <p:nvPr/>
      </p:nvGrpSpPr>
      <p:grpSpPr>
        <a:xfrm>
          <a:off x="0" y="0"/>
          <a:ext cx="0" cy="0"/>
          <a:chOff x="0" y="0"/>
          <a:chExt cx="0" cy="0"/>
        </a:xfrm>
      </p:grpSpPr>
      <p:sp>
        <p:nvSpPr>
          <p:cNvPr id="11068" name="Google Shape;11068;p236"/>
          <p:cNvSpPr txBox="1">
            <a:spLocks noGrp="1"/>
          </p:cNvSpPr>
          <p:nvPr>
            <p:ph type="title" idx="4294967295"/>
          </p:nvPr>
        </p:nvSpPr>
        <p:spPr>
          <a:xfrm>
            <a:off x="3133725" y="3618045"/>
            <a:ext cx="5924550" cy="100171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8000"/>
              <a:buFont typeface="Lato"/>
              <a:buNone/>
            </a:pPr>
            <a:r>
              <a:rPr lang="en-US" sz="8000">
                <a:solidFill>
                  <a:schemeClr val="lt2"/>
                </a:solidFill>
              </a:rPr>
              <a:t>RoadMap</a:t>
            </a:r>
            <a:endParaRPr sz="8000">
              <a:solidFill>
                <a:schemeClr val="lt2"/>
              </a:solidFill>
            </a:endParaRPr>
          </a:p>
        </p:txBody>
      </p:sp>
      <p:sp>
        <p:nvSpPr>
          <p:cNvPr id="11069" name="Google Shape;11069;p236"/>
          <p:cNvSpPr/>
          <p:nvPr/>
        </p:nvSpPr>
        <p:spPr>
          <a:xfrm>
            <a:off x="5540836" y="2324100"/>
            <a:ext cx="1110328" cy="1000688"/>
          </a:xfrm>
          <a:custGeom>
            <a:avLst/>
            <a:gdLst/>
            <a:ahLst/>
            <a:cxnLst/>
            <a:rect l="l" t="t" r="r" b="b"/>
            <a:pathLst>
              <a:path w="270" h="243" extrusionOk="0">
                <a:moveTo>
                  <a:pt x="242" y="77"/>
                </a:moveTo>
                <a:cubicBezTo>
                  <a:pt x="270" y="49"/>
                  <a:pt x="270" y="49"/>
                  <a:pt x="270" y="49"/>
                </a:cubicBezTo>
                <a:cubicBezTo>
                  <a:pt x="242" y="20"/>
                  <a:pt x="242" y="20"/>
                  <a:pt x="242" y="20"/>
                </a:cubicBezTo>
                <a:cubicBezTo>
                  <a:pt x="156" y="20"/>
                  <a:pt x="156" y="20"/>
                  <a:pt x="156" y="20"/>
                </a:cubicBezTo>
                <a:cubicBezTo>
                  <a:pt x="156" y="0"/>
                  <a:pt x="156" y="0"/>
                  <a:pt x="156" y="0"/>
                </a:cubicBezTo>
                <a:cubicBezTo>
                  <a:pt x="114" y="0"/>
                  <a:pt x="114" y="0"/>
                  <a:pt x="114" y="0"/>
                </a:cubicBezTo>
                <a:cubicBezTo>
                  <a:pt x="114" y="20"/>
                  <a:pt x="114" y="20"/>
                  <a:pt x="114" y="20"/>
                </a:cubicBezTo>
                <a:cubicBezTo>
                  <a:pt x="74" y="20"/>
                  <a:pt x="74" y="20"/>
                  <a:pt x="74" y="20"/>
                </a:cubicBezTo>
                <a:cubicBezTo>
                  <a:pt x="74" y="77"/>
                  <a:pt x="74" y="77"/>
                  <a:pt x="74" y="77"/>
                </a:cubicBezTo>
                <a:cubicBezTo>
                  <a:pt x="114" y="77"/>
                  <a:pt x="114" y="77"/>
                  <a:pt x="114" y="77"/>
                </a:cubicBezTo>
                <a:cubicBezTo>
                  <a:pt x="114" y="104"/>
                  <a:pt x="114" y="104"/>
                  <a:pt x="114" y="104"/>
                </a:cubicBezTo>
                <a:cubicBezTo>
                  <a:pt x="29" y="104"/>
                  <a:pt x="29" y="104"/>
                  <a:pt x="29" y="104"/>
                </a:cubicBezTo>
                <a:cubicBezTo>
                  <a:pt x="0" y="132"/>
                  <a:pt x="0" y="132"/>
                  <a:pt x="0" y="132"/>
                </a:cubicBezTo>
                <a:cubicBezTo>
                  <a:pt x="29" y="161"/>
                  <a:pt x="29" y="161"/>
                  <a:pt x="29" y="161"/>
                </a:cubicBezTo>
                <a:cubicBezTo>
                  <a:pt x="114" y="161"/>
                  <a:pt x="114" y="161"/>
                  <a:pt x="114" y="161"/>
                </a:cubicBezTo>
                <a:cubicBezTo>
                  <a:pt x="114" y="221"/>
                  <a:pt x="114" y="221"/>
                  <a:pt x="114" y="221"/>
                </a:cubicBezTo>
                <a:cubicBezTo>
                  <a:pt x="52" y="221"/>
                  <a:pt x="52" y="221"/>
                  <a:pt x="52" y="221"/>
                </a:cubicBezTo>
                <a:cubicBezTo>
                  <a:pt x="46" y="221"/>
                  <a:pt x="41" y="226"/>
                  <a:pt x="41" y="232"/>
                </a:cubicBezTo>
                <a:cubicBezTo>
                  <a:pt x="41" y="238"/>
                  <a:pt x="46" y="243"/>
                  <a:pt x="52" y="243"/>
                </a:cubicBezTo>
                <a:cubicBezTo>
                  <a:pt x="219" y="243"/>
                  <a:pt x="219" y="243"/>
                  <a:pt x="219" y="243"/>
                </a:cubicBezTo>
                <a:cubicBezTo>
                  <a:pt x="225" y="243"/>
                  <a:pt x="230" y="238"/>
                  <a:pt x="230" y="232"/>
                </a:cubicBezTo>
                <a:cubicBezTo>
                  <a:pt x="230" y="226"/>
                  <a:pt x="225" y="221"/>
                  <a:pt x="219" y="221"/>
                </a:cubicBezTo>
                <a:cubicBezTo>
                  <a:pt x="156" y="221"/>
                  <a:pt x="156" y="221"/>
                  <a:pt x="156" y="221"/>
                </a:cubicBezTo>
                <a:cubicBezTo>
                  <a:pt x="156" y="161"/>
                  <a:pt x="156" y="161"/>
                  <a:pt x="156" y="161"/>
                </a:cubicBezTo>
                <a:cubicBezTo>
                  <a:pt x="196" y="161"/>
                  <a:pt x="196" y="161"/>
                  <a:pt x="196" y="161"/>
                </a:cubicBezTo>
                <a:cubicBezTo>
                  <a:pt x="196" y="104"/>
                  <a:pt x="196" y="104"/>
                  <a:pt x="196" y="104"/>
                </a:cubicBezTo>
                <a:cubicBezTo>
                  <a:pt x="156" y="104"/>
                  <a:pt x="156" y="104"/>
                  <a:pt x="156" y="104"/>
                </a:cubicBezTo>
                <a:cubicBezTo>
                  <a:pt x="156" y="77"/>
                  <a:pt x="156" y="77"/>
                  <a:pt x="156" y="77"/>
                </a:cubicBezTo>
                <a:lnTo>
                  <a:pt x="242" y="77"/>
                </a:lnTo>
                <a:close/>
                <a:moveTo>
                  <a:pt x="125" y="11"/>
                </a:moveTo>
                <a:cubicBezTo>
                  <a:pt x="145" y="11"/>
                  <a:pt x="145" y="11"/>
                  <a:pt x="145" y="11"/>
                </a:cubicBezTo>
                <a:cubicBezTo>
                  <a:pt x="145" y="20"/>
                  <a:pt x="145" y="20"/>
                  <a:pt x="145" y="20"/>
                </a:cubicBezTo>
                <a:cubicBezTo>
                  <a:pt x="125" y="20"/>
                  <a:pt x="125" y="20"/>
                  <a:pt x="125" y="20"/>
                </a:cubicBezTo>
                <a:lnTo>
                  <a:pt x="125" y="11"/>
                </a:lnTo>
                <a:close/>
                <a:moveTo>
                  <a:pt x="145" y="221"/>
                </a:moveTo>
                <a:cubicBezTo>
                  <a:pt x="125" y="221"/>
                  <a:pt x="125" y="221"/>
                  <a:pt x="125" y="221"/>
                </a:cubicBezTo>
                <a:cubicBezTo>
                  <a:pt x="125" y="161"/>
                  <a:pt x="125" y="161"/>
                  <a:pt x="125" y="161"/>
                </a:cubicBezTo>
                <a:cubicBezTo>
                  <a:pt x="145" y="161"/>
                  <a:pt x="145" y="161"/>
                  <a:pt x="145" y="161"/>
                </a:cubicBezTo>
                <a:lnTo>
                  <a:pt x="145" y="221"/>
                </a:lnTo>
                <a:close/>
                <a:moveTo>
                  <a:pt x="145" y="104"/>
                </a:moveTo>
                <a:cubicBezTo>
                  <a:pt x="125" y="104"/>
                  <a:pt x="125" y="104"/>
                  <a:pt x="125" y="104"/>
                </a:cubicBezTo>
                <a:cubicBezTo>
                  <a:pt x="125" y="77"/>
                  <a:pt x="125" y="77"/>
                  <a:pt x="125" y="77"/>
                </a:cubicBezTo>
                <a:cubicBezTo>
                  <a:pt x="145" y="77"/>
                  <a:pt x="145" y="77"/>
                  <a:pt x="145" y="77"/>
                </a:cubicBezTo>
                <a:lnTo>
                  <a:pt x="145" y="10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069"/>
                                        </p:tgtEl>
                                        <p:attrNameLst>
                                          <p:attrName>style.visibility</p:attrName>
                                        </p:attrNameLst>
                                      </p:cBhvr>
                                      <p:to>
                                        <p:strVal val="visible"/>
                                      </p:to>
                                    </p:set>
                                    <p:anim calcmode="lin" valueType="num">
                                      <p:cBhvr additive="base">
                                        <p:cTn id="7" dur="500"/>
                                        <p:tgtEl>
                                          <p:spTgt spid="11069"/>
                                        </p:tgtEl>
                                        <p:attrNameLst>
                                          <p:attrName>ppt_w</p:attrName>
                                        </p:attrNameLst>
                                      </p:cBhvr>
                                      <p:tavLst>
                                        <p:tav tm="0">
                                          <p:val>
                                            <p:strVal val="0"/>
                                          </p:val>
                                        </p:tav>
                                        <p:tav tm="100000">
                                          <p:val>
                                            <p:strVal val="#ppt_w"/>
                                          </p:val>
                                        </p:tav>
                                      </p:tavLst>
                                    </p:anim>
                                    <p:anim calcmode="lin" valueType="num">
                                      <p:cBhvr additive="base">
                                        <p:cTn id="8" dur="500"/>
                                        <p:tgtEl>
                                          <p:spTgt spid="110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073"/>
        <p:cNvGrpSpPr/>
        <p:nvPr/>
      </p:nvGrpSpPr>
      <p:grpSpPr>
        <a:xfrm>
          <a:off x="0" y="0"/>
          <a:ext cx="0" cy="0"/>
          <a:chOff x="0" y="0"/>
          <a:chExt cx="0" cy="0"/>
        </a:xfrm>
      </p:grpSpPr>
      <p:grpSp>
        <p:nvGrpSpPr>
          <p:cNvPr id="11074" name="Google Shape;11074;p237"/>
          <p:cNvGrpSpPr/>
          <p:nvPr/>
        </p:nvGrpSpPr>
        <p:grpSpPr>
          <a:xfrm>
            <a:off x="9063772" y="5306287"/>
            <a:ext cx="708095" cy="718163"/>
            <a:chOff x="9632950" y="4689475"/>
            <a:chExt cx="1004888" cy="1019176"/>
          </a:xfrm>
        </p:grpSpPr>
        <p:sp>
          <p:nvSpPr>
            <p:cNvPr id="11075" name="Google Shape;11075;p237"/>
            <p:cNvSpPr/>
            <p:nvPr/>
          </p:nvSpPr>
          <p:spPr>
            <a:xfrm>
              <a:off x="9650413" y="5113338"/>
              <a:ext cx="963613" cy="595313"/>
            </a:xfrm>
            <a:prstGeom prst="rect">
              <a:avLst/>
            </a:prstGeom>
            <a:solidFill>
              <a:srgbClr val="E4E4E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76" name="Google Shape;11076;p237"/>
            <p:cNvSpPr/>
            <p:nvPr/>
          </p:nvSpPr>
          <p:spPr>
            <a:xfrm>
              <a:off x="9810750" y="5233988"/>
              <a:ext cx="165100" cy="150813"/>
            </a:xfrm>
            <a:prstGeom prst="rect">
              <a:avLst/>
            </a:prstGeom>
            <a:solidFill>
              <a:srgbClr val="1E8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77" name="Google Shape;11077;p237"/>
            <p:cNvSpPr/>
            <p:nvPr/>
          </p:nvSpPr>
          <p:spPr>
            <a:xfrm>
              <a:off x="10345738" y="5233988"/>
              <a:ext cx="165100" cy="150813"/>
            </a:xfrm>
            <a:prstGeom prst="rect">
              <a:avLst/>
            </a:prstGeom>
            <a:solidFill>
              <a:srgbClr val="1E8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78" name="Google Shape;11078;p237"/>
            <p:cNvSpPr/>
            <p:nvPr/>
          </p:nvSpPr>
          <p:spPr>
            <a:xfrm>
              <a:off x="9632950" y="5045075"/>
              <a:ext cx="1004888" cy="68263"/>
            </a:xfrm>
            <a:prstGeom prst="rect">
              <a:avLst/>
            </a:prstGeom>
            <a:solidFill>
              <a:srgbClr val="7A23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79" name="Google Shape;11079;p237"/>
            <p:cNvSpPr/>
            <p:nvPr/>
          </p:nvSpPr>
          <p:spPr>
            <a:xfrm>
              <a:off x="10056813" y="5408613"/>
              <a:ext cx="193675" cy="300038"/>
            </a:xfrm>
            <a:prstGeom prst="rect">
              <a:avLst/>
            </a:prstGeom>
            <a:solidFill>
              <a:srgbClr val="C59E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80" name="Google Shape;11080;p237"/>
            <p:cNvSpPr/>
            <p:nvPr/>
          </p:nvSpPr>
          <p:spPr>
            <a:xfrm>
              <a:off x="9650413" y="4740275"/>
              <a:ext cx="969963" cy="304800"/>
            </a:xfrm>
            <a:custGeom>
              <a:avLst/>
              <a:gdLst/>
              <a:ahLst/>
              <a:cxnLst/>
              <a:rect l="l" t="t" r="r" b="b"/>
              <a:pathLst>
                <a:path w="611" h="192" extrusionOk="0">
                  <a:moveTo>
                    <a:pt x="611" y="192"/>
                  </a:moveTo>
                  <a:lnTo>
                    <a:pt x="491" y="67"/>
                  </a:lnTo>
                  <a:lnTo>
                    <a:pt x="196" y="67"/>
                  </a:lnTo>
                  <a:lnTo>
                    <a:pt x="196" y="0"/>
                  </a:lnTo>
                  <a:lnTo>
                    <a:pt x="116" y="0"/>
                  </a:lnTo>
                  <a:lnTo>
                    <a:pt x="116" y="70"/>
                  </a:lnTo>
                  <a:lnTo>
                    <a:pt x="0" y="192"/>
                  </a:lnTo>
                  <a:lnTo>
                    <a:pt x="611" y="192"/>
                  </a:lnTo>
                  <a:close/>
                </a:path>
              </a:pathLst>
            </a:custGeom>
            <a:solidFill>
              <a:srgbClr val="C33A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81" name="Google Shape;11081;p237"/>
            <p:cNvSpPr/>
            <p:nvPr/>
          </p:nvSpPr>
          <p:spPr>
            <a:xfrm>
              <a:off x="9821863" y="4689475"/>
              <a:ext cx="153988" cy="50800"/>
            </a:xfrm>
            <a:prstGeom prst="rect">
              <a:avLst/>
            </a:prstGeom>
            <a:solidFill>
              <a:srgbClr val="7A23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082" name="Google Shape;11082;p237"/>
          <p:cNvGrpSpPr/>
          <p:nvPr/>
        </p:nvGrpSpPr>
        <p:grpSpPr>
          <a:xfrm>
            <a:off x="9826401" y="5585869"/>
            <a:ext cx="207125" cy="434840"/>
            <a:chOff x="6686551" y="5032375"/>
            <a:chExt cx="271463" cy="569913"/>
          </a:xfrm>
        </p:grpSpPr>
        <p:sp>
          <p:nvSpPr>
            <p:cNvPr id="11083" name="Google Shape;11083;p237"/>
            <p:cNvSpPr/>
            <p:nvPr/>
          </p:nvSpPr>
          <p:spPr>
            <a:xfrm>
              <a:off x="6808788" y="5467350"/>
              <a:ext cx="26988" cy="134938"/>
            </a:xfrm>
            <a:prstGeom prst="rect">
              <a:avLst/>
            </a:prstGeom>
            <a:solidFill>
              <a:srgbClr val="B66B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84" name="Google Shape;11084;p237"/>
            <p:cNvSpPr/>
            <p:nvPr/>
          </p:nvSpPr>
          <p:spPr>
            <a:xfrm>
              <a:off x="6808788" y="5467350"/>
              <a:ext cx="26988" cy="1349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85" name="Google Shape;11085;p237"/>
            <p:cNvSpPr/>
            <p:nvPr/>
          </p:nvSpPr>
          <p:spPr>
            <a:xfrm>
              <a:off x="6686551" y="5032375"/>
              <a:ext cx="271463" cy="447675"/>
            </a:xfrm>
            <a:custGeom>
              <a:avLst/>
              <a:gdLst/>
              <a:ahLst/>
              <a:cxnLst/>
              <a:rect l="l" t="t" r="r" b="b"/>
              <a:pathLst>
                <a:path w="171" h="282" extrusionOk="0">
                  <a:moveTo>
                    <a:pt x="0" y="282"/>
                  </a:moveTo>
                  <a:lnTo>
                    <a:pt x="87" y="0"/>
                  </a:lnTo>
                  <a:lnTo>
                    <a:pt x="171" y="282"/>
                  </a:lnTo>
                  <a:lnTo>
                    <a:pt x="0" y="282"/>
                  </a:lnTo>
                  <a:close/>
                </a:path>
              </a:pathLst>
            </a:custGeom>
            <a:solidFill>
              <a:srgbClr val="24BC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86" name="Google Shape;11086;p237"/>
            <p:cNvSpPr/>
            <p:nvPr/>
          </p:nvSpPr>
          <p:spPr>
            <a:xfrm>
              <a:off x="6686551" y="5032375"/>
              <a:ext cx="271463" cy="447675"/>
            </a:xfrm>
            <a:custGeom>
              <a:avLst/>
              <a:gdLst/>
              <a:ahLst/>
              <a:cxnLst/>
              <a:rect l="l" t="t" r="r" b="b"/>
              <a:pathLst>
                <a:path w="171" h="282" extrusionOk="0">
                  <a:moveTo>
                    <a:pt x="0" y="282"/>
                  </a:moveTo>
                  <a:lnTo>
                    <a:pt x="87" y="0"/>
                  </a:lnTo>
                  <a:lnTo>
                    <a:pt x="171" y="282"/>
                  </a:lnTo>
                  <a:lnTo>
                    <a:pt x="0" y="28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87" name="Google Shape;11087;p237"/>
            <p:cNvSpPr/>
            <p:nvPr/>
          </p:nvSpPr>
          <p:spPr>
            <a:xfrm>
              <a:off x="6686551" y="5032375"/>
              <a:ext cx="138113" cy="447675"/>
            </a:xfrm>
            <a:custGeom>
              <a:avLst/>
              <a:gdLst/>
              <a:ahLst/>
              <a:cxnLst/>
              <a:rect l="l" t="t" r="r" b="b"/>
              <a:pathLst>
                <a:path w="87" h="282" extrusionOk="0">
                  <a:moveTo>
                    <a:pt x="87" y="0"/>
                  </a:moveTo>
                  <a:lnTo>
                    <a:pt x="0" y="282"/>
                  </a:lnTo>
                  <a:lnTo>
                    <a:pt x="87" y="282"/>
                  </a:lnTo>
                  <a:lnTo>
                    <a:pt x="87" y="0"/>
                  </a:lnTo>
                  <a:close/>
                </a:path>
              </a:pathLst>
            </a:custGeom>
            <a:solidFill>
              <a:srgbClr val="21AA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88" name="Google Shape;11088;p237"/>
            <p:cNvSpPr/>
            <p:nvPr/>
          </p:nvSpPr>
          <p:spPr>
            <a:xfrm>
              <a:off x="6686551" y="5032375"/>
              <a:ext cx="138113" cy="447675"/>
            </a:xfrm>
            <a:custGeom>
              <a:avLst/>
              <a:gdLst/>
              <a:ahLst/>
              <a:cxnLst/>
              <a:rect l="l" t="t" r="r" b="b"/>
              <a:pathLst>
                <a:path w="87" h="282" extrusionOk="0">
                  <a:moveTo>
                    <a:pt x="87" y="0"/>
                  </a:moveTo>
                  <a:lnTo>
                    <a:pt x="0" y="282"/>
                  </a:lnTo>
                  <a:lnTo>
                    <a:pt x="87" y="282"/>
                  </a:lnTo>
                  <a:lnTo>
                    <a:pt x="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089" name="Google Shape;11089;p237"/>
          <p:cNvGrpSpPr/>
          <p:nvPr/>
        </p:nvGrpSpPr>
        <p:grpSpPr>
          <a:xfrm>
            <a:off x="8872835" y="5579095"/>
            <a:ext cx="198461" cy="416651"/>
            <a:chOff x="6686551" y="5032375"/>
            <a:chExt cx="271463" cy="569913"/>
          </a:xfrm>
        </p:grpSpPr>
        <p:sp>
          <p:nvSpPr>
            <p:cNvPr id="11090" name="Google Shape;11090;p237"/>
            <p:cNvSpPr/>
            <p:nvPr/>
          </p:nvSpPr>
          <p:spPr>
            <a:xfrm>
              <a:off x="6808788" y="5467350"/>
              <a:ext cx="26988" cy="134938"/>
            </a:xfrm>
            <a:prstGeom prst="rect">
              <a:avLst/>
            </a:prstGeom>
            <a:solidFill>
              <a:srgbClr val="B66B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91" name="Google Shape;11091;p237"/>
            <p:cNvSpPr/>
            <p:nvPr/>
          </p:nvSpPr>
          <p:spPr>
            <a:xfrm>
              <a:off x="6808788" y="5467350"/>
              <a:ext cx="26988" cy="1349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92" name="Google Shape;11092;p237"/>
            <p:cNvSpPr/>
            <p:nvPr/>
          </p:nvSpPr>
          <p:spPr>
            <a:xfrm>
              <a:off x="6686551" y="5032375"/>
              <a:ext cx="271463" cy="447675"/>
            </a:xfrm>
            <a:custGeom>
              <a:avLst/>
              <a:gdLst/>
              <a:ahLst/>
              <a:cxnLst/>
              <a:rect l="l" t="t" r="r" b="b"/>
              <a:pathLst>
                <a:path w="171" h="282" extrusionOk="0">
                  <a:moveTo>
                    <a:pt x="0" y="282"/>
                  </a:moveTo>
                  <a:lnTo>
                    <a:pt x="87" y="0"/>
                  </a:lnTo>
                  <a:lnTo>
                    <a:pt x="171" y="282"/>
                  </a:lnTo>
                  <a:lnTo>
                    <a:pt x="0" y="282"/>
                  </a:lnTo>
                  <a:close/>
                </a:path>
              </a:pathLst>
            </a:custGeom>
            <a:solidFill>
              <a:srgbClr val="24BC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93" name="Google Shape;11093;p237"/>
            <p:cNvSpPr/>
            <p:nvPr/>
          </p:nvSpPr>
          <p:spPr>
            <a:xfrm>
              <a:off x="6686551" y="5032375"/>
              <a:ext cx="271463" cy="447675"/>
            </a:xfrm>
            <a:custGeom>
              <a:avLst/>
              <a:gdLst/>
              <a:ahLst/>
              <a:cxnLst/>
              <a:rect l="l" t="t" r="r" b="b"/>
              <a:pathLst>
                <a:path w="171" h="282" extrusionOk="0">
                  <a:moveTo>
                    <a:pt x="0" y="282"/>
                  </a:moveTo>
                  <a:lnTo>
                    <a:pt x="87" y="0"/>
                  </a:lnTo>
                  <a:lnTo>
                    <a:pt x="171" y="282"/>
                  </a:lnTo>
                  <a:lnTo>
                    <a:pt x="0" y="28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94" name="Google Shape;11094;p237"/>
            <p:cNvSpPr/>
            <p:nvPr/>
          </p:nvSpPr>
          <p:spPr>
            <a:xfrm>
              <a:off x="6686551" y="5032375"/>
              <a:ext cx="138113" cy="447675"/>
            </a:xfrm>
            <a:custGeom>
              <a:avLst/>
              <a:gdLst/>
              <a:ahLst/>
              <a:cxnLst/>
              <a:rect l="l" t="t" r="r" b="b"/>
              <a:pathLst>
                <a:path w="87" h="282" extrusionOk="0">
                  <a:moveTo>
                    <a:pt x="87" y="0"/>
                  </a:moveTo>
                  <a:lnTo>
                    <a:pt x="0" y="282"/>
                  </a:lnTo>
                  <a:lnTo>
                    <a:pt x="87" y="282"/>
                  </a:lnTo>
                  <a:lnTo>
                    <a:pt x="87" y="0"/>
                  </a:lnTo>
                  <a:close/>
                </a:path>
              </a:pathLst>
            </a:custGeom>
            <a:solidFill>
              <a:srgbClr val="21AA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095" name="Google Shape;11095;p237"/>
            <p:cNvSpPr/>
            <p:nvPr/>
          </p:nvSpPr>
          <p:spPr>
            <a:xfrm>
              <a:off x="6686551" y="5032375"/>
              <a:ext cx="138113" cy="447675"/>
            </a:xfrm>
            <a:custGeom>
              <a:avLst/>
              <a:gdLst/>
              <a:ahLst/>
              <a:cxnLst/>
              <a:rect l="l" t="t" r="r" b="b"/>
              <a:pathLst>
                <a:path w="87" h="282" extrusionOk="0">
                  <a:moveTo>
                    <a:pt x="87" y="0"/>
                  </a:moveTo>
                  <a:lnTo>
                    <a:pt x="0" y="282"/>
                  </a:lnTo>
                  <a:lnTo>
                    <a:pt x="87" y="282"/>
                  </a:lnTo>
                  <a:lnTo>
                    <a:pt x="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096" name="Google Shape;11096;p237"/>
          <p:cNvGrpSpPr/>
          <p:nvPr/>
        </p:nvGrpSpPr>
        <p:grpSpPr>
          <a:xfrm>
            <a:off x="5497606" y="5091113"/>
            <a:ext cx="811213" cy="938213"/>
            <a:chOff x="5497606" y="5091113"/>
            <a:chExt cx="811213" cy="938213"/>
          </a:xfrm>
        </p:grpSpPr>
        <p:sp>
          <p:nvSpPr>
            <p:cNvPr id="11097" name="Google Shape;11097;p237"/>
            <p:cNvSpPr/>
            <p:nvPr/>
          </p:nvSpPr>
          <p:spPr>
            <a:xfrm>
              <a:off x="5497606" y="5113338"/>
              <a:ext cx="541338" cy="915988"/>
            </a:xfrm>
            <a:custGeom>
              <a:avLst/>
              <a:gdLst/>
              <a:ahLst/>
              <a:cxnLst/>
              <a:rect l="l" t="t" r="r" b="b"/>
              <a:pathLst>
                <a:path w="311" h="527" extrusionOk="0">
                  <a:moveTo>
                    <a:pt x="311" y="527"/>
                  </a:moveTo>
                  <a:cubicBezTo>
                    <a:pt x="0" y="527"/>
                    <a:pt x="0" y="527"/>
                    <a:pt x="0" y="527"/>
                  </a:cubicBezTo>
                  <a:cubicBezTo>
                    <a:pt x="0" y="527"/>
                    <a:pt x="73" y="459"/>
                    <a:pt x="90" y="261"/>
                  </a:cubicBezTo>
                  <a:cubicBezTo>
                    <a:pt x="95" y="198"/>
                    <a:pt x="96" y="0"/>
                    <a:pt x="96" y="0"/>
                  </a:cubicBezTo>
                  <a:cubicBezTo>
                    <a:pt x="212" y="0"/>
                    <a:pt x="212" y="0"/>
                    <a:pt x="212" y="0"/>
                  </a:cubicBezTo>
                  <a:cubicBezTo>
                    <a:pt x="212" y="0"/>
                    <a:pt x="206" y="190"/>
                    <a:pt x="210" y="254"/>
                  </a:cubicBezTo>
                  <a:cubicBezTo>
                    <a:pt x="222" y="474"/>
                    <a:pt x="311" y="527"/>
                    <a:pt x="311" y="527"/>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1098" name="Google Shape;11098;p237"/>
            <p:cNvGrpSpPr/>
            <p:nvPr/>
          </p:nvGrpSpPr>
          <p:grpSpPr>
            <a:xfrm>
              <a:off x="5650006" y="5091113"/>
              <a:ext cx="658813" cy="938212"/>
              <a:chOff x="5650006" y="5091113"/>
              <a:chExt cx="658813" cy="938212"/>
            </a:xfrm>
          </p:grpSpPr>
          <p:sp>
            <p:nvSpPr>
              <p:cNvPr id="11099" name="Google Shape;11099;p237"/>
              <p:cNvSpPr/>
              <p:nvPr/>
            </p:nvSpPr>
            <p:spPr>
              <a:xfrm>
                <a:off x="5650006" y="5091113"/>
                <a:ext cx="227013" cy="41275"/>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00" name="Google Shape;11100;p237"/>
              <p:cNvSpPr/>
              <p:nvPr/>
            </p:nvSpPr>
            <p:spPr>
              <a:xfrm>
                <a:off x="5661118" y="5146675"/>
                <a:ext cx="212725" cy="22225"/>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01" name="Google Shape;11101;p237"/>
              <p:cNvSpPr/>
              <p:nvPr/>
            </p:nvSpPr>
            <p:spPr>
              <a:xfrm>
                <a:off x="5661118" y="5186363"/>
                <a:ext cx="212725" cy="254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1102" name="Google Shape;11102;p237"/>
              <p:cNvGrpSpPr/>
              <p:nvPr/>
            </p:nvGrpSpPr>
            <p:grpSpPr>
              <a:xfrm>
                <a:off x="5961156" y="5091113"/>
                <a:ext cx="290512" cy="395287"/>
                <a:chOff x="5988051" y="5091113"/>
                <a:chExt cx="290512" cy="395287"/>
              </a:xfrm>
            </p:grpSpPr>
            <p:sp>
              <p:nvSpPr>
                <p:cNvPr id="11103" name="Google Shape;11103;p237"/>
                <p:cNvSpPr/>
                <p:nvPr/>
              </p:nvSpPr>
              <p:spPr>
                <a:xfrm>
                  <a:off x="5988051" y="5121275"/>
                  <a:ext cx="182563" cy="365125"/>
                </a:xfrm>
                <a:custGeom>
                  <a:avLst/>
                  <a:gdLst/>
                  <a:ahLst/>
                  <a:cxnLst/>
                  <a:rect l="l" t="t" r="r" b="b"/>
                  <a:pathLst>
                    <a:path w="105" h="210" extrusionOk="0">
                      <a:moveTo>
                        <a:pt x="79" y="0"/>
                      </a:moveTo>
                      <a:cubicBezTo>
                        <a:pt x="65" y="0"/>
                        <a:pt x="53" y="12"/>
                        <a:pt x="53" y="26"/>
                      </a:cubicBezTo>
                      <a:cubicBezTo>
                        <a:pt x="53" y="47"/>
                        <a:pt x="53" y="47"/>
                        <a:pt x="53" y="47"/>
                      </a:cubicBezTo>
                      <a:cubicBezTo>
                        <a:pt x="49" y="46"/>
                        <a:pt x="45" y="45"/>
                        <a:pt x="40" y="45"/>
                      </a:cubicBezTo>
                      <a:cubicBezTo>
                        <a:pt x="18" y="45"/>
                        <a:pt x="0" y="63"/>
                        <a:pt x="0" y="85"/>
                      </a:cubicBezTo>
                      <a:cubicBezTo>
                        <a:pt x="0" y="170"/>
                        <a:pt x="0" y="170"/>
                        <a:pt x="0" y="170"/>
                      </a:cubicBezTo>
                      <a:cubicBezTo>
                        <a:pt x="0" y="192"/>
                        <a:pt x="18" y="210"/>
                        <a:pt x="40" y="210"/>
                      </a:cubicBezTo>
                      <a:cubicBezTo>
                        <a:pt x="62" y="210"/>
                        <a:pt x="80" y="192"/>
                        <a:pt x="80" y="170"/>
                      </a:cubicBezTo>
                      <a:cubicBezTo>
                        <a:pt x="80" y="109"/>
                        <a:pt x="80" y="109"/>
                        <a:pt x="80" y="109"/>
                      </a:cubicBezTo>
                      <a:cubicBezTo>
                        <a:pt x="94" y="109"/>
                        <a:pt x="105" y="97"/>
                        <a:pt x="105" y="83"/>
                      </a:cubicBezTo>
                      <a:cubicBezTo>
                        <a:pt x="105" y="26"/>
                        <a:pt x="105" y="26"/>
                        <a:pt x="105" y="26"/>
                      </a:cubicBezTo>
                      <a:cubicBezTo>
                        <a:pt x="105" y="12"/>
                        <a:pt x="94" y="0"/>
                        <a:pt x="79" y="0"/>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04" name="Google Shape;11104;p237"/>
                <p:cNvSpPr/>
                <p:nvPr/>
              </p:nvSpPr>
              <p:spPr>
                <a:xfrm>
                  <a:off x="6192838" y="5091113"/>
                  <a:ext cx="85725" cy="92075"/>
                </a:xfrm>
                <a:custGeom>
                  <a:avLst/>
                  <a:gdLst/>
                  <a:ahLst/>
                  <a:cxnLst/>
                  <a:rect l="l" t="t" r="r" b="b"/>
                  <a:pathLst>
                    <a:path w="49" h="53" extrusionOk="0">
                      <a:moveTo>
                        <a:pt x="25" y="0"/>
                      </a:moveTo>
                      <a:cubicBezTo>
                        <a:pt x="11" y="0"/>
                        <a:pt x="0" y="11"/>
                        <a:pt x="0" y="25"/>
                      </a:cubicBezTo>
                      <a:cubicBezTo>
                        <a:pt x="0" y="28"/>
                        <a:pt x="0" y="28"/>
                        <a:pt x="0" y="28"/>
                      </a:cubicBezTo>
                      <a:cubicBezTo>
                        <a:pt x="0" y="42"/>
                        <a:pt x="11" y="53"/>
                        <a:pt x="25" y="53"/>
                      </a:cubicBezTo>
                      <a:cubicBezTo>
                        <a:pt x="38" y="53"/>
                        <a:pt x="49" y="42"/>
                        <a:pt x="49" y="28"/>
                      </a:cubicBezTo>
                      <a:cubicBezTo>
                        <a:pt x="49" y="25"/>
                        <a:pt x="49" y="25"/>
                        <a:pt x="49" y="25"/>
                      </a:cubicBezTo>
                      <a:cubicBezTo>
                        <a:pt x="49" y="11"/>
                        <a:pt x="38" y="0"/>
                        <a:pt x="25" y="0"/>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105" name="Google Shape;11105;p237"/>
              <p:cNvSpPr/>
              <p:nvPr/>
            </p:nvSpPr>
            <p:spPr>
              <a:xfrm>
                <a:off x="5767481" y="5461000"/>
                <a:ext cx="541338" cy="568325"/>
              </a:xfrm>
              <a:custGeom>
                <a:avLst/>
                <a:gdLst/>
                <a:ahLst/>
                <a:cxnLst/>
                <a:rect l="l" t="t" r="r" b="b"/>
                <a:pathLst>
                  <a:path w="311" h="327" extrusionOk="0">
                    <a:moveTo>
                      <a:pt x="209" y="54"/>
                    </a:moveTo>
                    <a:cubicBezTo>
                      <a:pt x="209" y="41"/>
                      <a:pt x="208" y="21"/>
                      <a:pt x="208" y="0"/>
                    </a:cubicBezTo>
                    <a:cubicBezTo>
                      <a:pt x="92" y="0"/>
                      <a:pt x="92" y="0"/>
                      <a:pt x="92" y="0"/>
                    </a:cubicBezTo>
                    <a:cubicBezTo>
                      <a:pt x="92" y="25"/>
                      <a:pt x="91" y="46"/>
                      <a:pt x="89" y="61"/>
                    </a:cubicBezTo>
                    <a:cubicBezTo>
                      <a:pt x="72" y="259"/>
                      <a:pt x="0" y="327"/>
                      <a:pt x="0" y="327"/>
                    </a:cubicBezTo>
                    <a:cubicBezTo>
                      <a:pt x="311" y="327"/>
                      <a:pt x="311" y="327"/>
                      <a:pt x="311" y="327"/>
                    </a:cubicBezTo>
                    <a:cubicBezTo>
                      <a:pt x="311" y="327"/>
                      <a:pt x="221" y="274"/>
                      <a:pt x="209" y="54"/>
                    </a:cubicBez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06" name="Google Shape;11106;p237"/>
              <p:cNvSpPr/>
              <p:nvPr/>
            </p:nvSpPr>
            <p:spPr>
              <a:xfrm>
                <a:off x="5913531" y="5434013"/>
                <a:ext cx="228600" cy="41275"/>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07" name="Google Shape;11107;p237"/>
              <p:cNvSpPr/>
              <p:nvPr/>
            </p:nvSpPr>
            <p:spPr>
              <a:xfrm>
                <a:off x="5919881" y="5489575"/>
                <a:ext cx="215900" cy="22225"/>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08" name="Google Shape;11108;p237"/>
              <p:cNvSpPr/>
              <p:nvPr/>
            </p:nvSpPr>
            <p:spPr>
              <a:xfrm>
                <a:off x="5919881" y="5529263"/>
                <a:ext cx="215900" cy="23813"/>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11109" name="Google Shape;11109;p237"/>
          <p:cNvGrpSpPr/>
          <p:nvPr/>
        </p:nvGrpSpPr>
        <p:grpSpPr>
          <a:xfrm>
            <a:off x="4718129" y="4876315"/>
            <a:ext cx="859179" cy="1159341"/>
            <a:chOff x="9882073" y="1902011"/>
            <a:chExt cx="990601" cy="1336676"/>
          </a:xfrm>
        </p:grpSpPr>
        <p:sp>
          <p:nvSpPr>
            <p:cNvPr id="11110" name="Google Shape;11110;p237"/>
            <p:cNvSpPr/>
            <p:nvPr/>
          </p:nvSpPr>
          <p:spPr>
            <a:xfrm>
              <a:off x="10009071" y="2408424"/>
              <a:ext cx="168275" cy="314325"/>
            </a:xfrm>
            <a:custGeom>
              <a:avLst/>
              <a:gdLst/>
              <a:ahLst/>
              <a:cxnLst/>
              <a:rect l="l" t="t" r="r" b="b"/>
              <a:pathLst>
                <a:path w="56" h="105" extrusionOk="0">
                  <a:moveTo>
                    <a:pt x="56" y="77"/>
                  </a:moveTo>
                  <a:cubicBezTo>
                    <a:pt x="56" y="93"/>
                    <a:pt x="43" y="105"/>
                    <a:pt x="28" y="105"/>
                  </a:cubicBezTo>
                  <a:cubicBezTo>
                    <a:pt x="12" y="105"/>
                    <a:pt x="0" y="93"/>
                    <a:pt x="0" y="77"/>
                  </a:cubicBezTo>
                  <a:cubicBezTo>
                    <a:pt x="0" y="28"/>
                    <a:pt x="0" y="28"/>
                    <a:pt x="0" y="28"/>
                  </a:cubicBezTo>
                  <a:cubicBezTo>
                    <a:pt x="0" y="13"/>
                    <a:pt x="12" y="0"/>
                    <a:pt x="28" y="0"/>
                  </a:cubicBezTo>
                  <a:cubicBezTo>
                    <a:pt x="43" y="0"/>
                    <a:pt x="56" y="13"/>
                    <a:pt x="56" y="28"/>
                  </a:cubicBezTo>
                  <a:lnTo>
                    <a:pt x="56" y="77"/>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11" name="Google Shape;11111;p237"/>
            <p:cNvSpPr/>
            <p:nvPr/>
          </p:nvSpPr>
          <p:spPr>
            <a:xfrm>
              <a:off x="9956686" y="2630674"/>
              <a:ext cx="96838" cy="179388"/>
            </a:xfrm>
            <a:custGeom>
              <a:avLst/>
              <a:gdLst/>
              <a:ahLst/>
              <a:cxnLst/>
              <a:rect l="l" t="t" r="r" b="b"/>
              <a:pathLst>
                <a:path w="32" h="60" extrusionOk="0">
                  <a:moveTo>
                    <a:pt x="1" y="60"/>
                  </a:moveTo>
                  <a:cubicBezTo>
                    <a:pt x="0" y="56"/>
                    <a:pt x="0" y="56"/>
                    <a:pt x="0" y="56"/>
                  </a:cubicBezTo>
                  <a:cubicBezTo>
                    <a:pt x="29" y="50"/>
                    <a:pt x="27" y="0"/>
                    <a:pt x="27" y="0"/>
                  </a:cubicBezTo>
                  <a:cubicBezTo>
                    <a:pt x="31" y="0"/>
                    <a:pt x="31" y="0"/>
                    <a:pt x="31" y="0"/>
                  </a:cubicBezTo>
                  <a:cubicBezTo>
                    <a:pt x="32" y="0"/>
                    <a:pt x="32" y="13"/>
                    <a:pt x="29" y="27"/>
                  </a:cubicBezTo>
                  <a:cubicBezTo>
                    <a:pt x="24" y="46"/>
                    <a:pt x="14" y="58"/>
                    <a:pt x="1" y="60"/>
                  </a:cubicBezTo>
                  <a:close/>
                </a:path>
              </a:pathLst>
            </a:custGeom>
            <a:solidFill>
              <a:srgbClr val="595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12" name="Google Shape;11112;p237"/>
            <p:cNvSpPr/>
            <p:nvPr/>
          </p:nvSpPr>
          <p:spPr>
            <a:xfrm>
              <a:off x="10134486" y="2630674"/>
              <a:ext cx="96838" cy="179388"/>
            </a:xfrm>
            <a:custGeom>
              <a:avLst/>
              <a:gdLst/>
              <a:ahLst/>
              <a:cxnLst/>
              <a:rect l="l" t="t" r="r" b="b"/>
              <a:pathLst>
                <a:path w="32" h="60" extrusionOk="0">
                  <a:moveTo>
                    <a:pt x="32" y="60"/>
                  </a:moveTo>
                  <a:cubicBezTo>
                    <a:pt x="18" y="58"/>
                    <a:pt x="8" y="46"/>
                    <a:pt x="4" y="27"/>
                  </a:cubicBezTo>
                  <a:cubicBezTo>
                    <a:pt x="0" y="13"/>
                    <a:pt x="1" y="0"/>
                    <a:pt x="1" y="0"/>
                  </a:cubicBezTo>
                  <a:cubicBezTo>
                    <a:pt x="5" y="0"/>
                    <a:pt x="5" y="0"/>
                    <a:pt x="5" y="0"/>
                  </a:cubicBezTo>
                  <a:cubicBezTo>
                    <a:pt x="5" y="0"/>
                    <a:pt x="3" y="50"/>
                    <a:pt x="32" y="56"/>
                  </a:cubicBezTo>
                  <a:lnTo>
                    <a:pt x="32" y="60"/>
                  </a:lnTo>
                  <a:close/>
                </a:path>
              </a:pathLst>
            </a:custGeom>
            <a:solidFill>
              <a:srgbClr val="595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13" name="Google Shape;11113;p237"/>
            <p:cNvSpPr/>
            <p:nvPr/>
          </p:nvSpPr>
          <p:spPr>
            <a:xfrm>
              <a:off x="10002723" y="2614799"/>
              <a:ext cx="180975" cy="33338"/>
            </a:xfrm>
            <a:prstGeom prst="rect">
              <a:avLst/>
            </a:prstGeom>
            <a:solidFill>
              <a:srgbClr val="595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14" name="Google Shape;11114;p237"/>
            <p:cNvSpPr/>
            <p:nvPr/>
          </p:nvSpPr>
          <p:spPr>
            <a:xfrm>
              <a:off x="10412298" y="1922649"/>
              <a:ext cx="131763" cy="266700"/>
            </a:xfrm>
            <a:custGeom>
              <a:avLst/>
              <a:gdLst/>
              <a:ahLst/>
              <a:cxnLst/>
              <a:rect l="l" t="t" r="r" b="b"/>
              <a:pathLst>
                <a:path w="44" h="89" extrusionOk="0">
                  <a:moveTo>
                    <a:pt x="33" y="0"/>
                  </a:moveTo>
                  <a:cubicBezTo>
                    <a:pt x="27" y="0"/>
                    <a:pt x="22" y="5"/>
                    <a:pt x="22" y="11"/>
                  </a:cubicBezTo>
                  <a:cubicBezTo>
                    <a:pt x="22" y="20"/>
                    <a:pt x="22" y="20"/>
                    <a:pt x="22" y="20"/>
                  </a:cubicBezTo>
                  <a:cubicBezTo>
                    <a:pt x="20" y="20"/>
                    <a:pt x="18" y="19"/>
                    <a:pt x="16" y="19"/>
                  </a:cubicBezTo>
                  <a:cubicBezTo>
                    <a:pt x="7" y="19"/>
                    <a:pt x="0" y="27"/>
                    <a:pt x="0" y="36"/>
                  </a:cubicBezTo>
                  <a:cubicBezTo>
                    <a:pt x="0" y="72"/>
                    <a:pt x="0" y="72"/>
                    <a:pt x="0" y="72"/>
                  </a:cubicBezTo>
                  <a:cubicBezTo>
                    <a:pt x="0" y="81"/>
                    <a:pt x="7" y="89"/>
                    <a:pt x="16" y="89"/>
                  </a:cubicBezTo>
                  <a:cubicBezTo>
                    <a:pt x="26" y="89"/>
                    <a:pt x="33" y="81"/>
                    <a:pt x="33" y="72"/>
                  </a:cubicBezTo>
                  <a:cubicBezTo>
                    <a:pt x="33" y="46"/>
                    <a:pt x="33" y="46"/>
                    <a:pt x="33" y="46"/>
                  </a:cubicBezTo>
                  <a:cubicBezTo>
                    <a:pt x="39" y="46"/>
                    <a:pt x="44" y="41"/>
                    <a:pt x="44" y="35"/>
                  </a:cubicBezTo>
                  <a:cubicBezTo>
                    <a:pt x="44" y="11"/>
                    <a:pt x="44" y="11"/>
                    <a:pt x="44" y="11"/>
                  </a:cubicBezTo>
                  <a:cubicBezTo>
                    <a:pt x="44" y="5"/>
                    <a:pt x="39" y="0"/>
                    <a:pt x="33" y="0"/>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15" name="Google Shape;11115;p237"/>
            <p:cNvSpPr/>
            <p:nvPr/>
          </p:nvSpPr>
          <p:spPr>
            <a:xfrm>
              <a:off x="10559936" y="1902011"/>
              <a:ext cx="63500" cy="66675"/>
            </a:xfrm>
            <a:custGeom>
              <a:avLst/>
              <a:gdLst/>
              <a:ahLst/>
              <a:cxnLst/>
              <a:rect l="l" t="t" r="r" b="b"/>
              <a:pathLst>
                <a:path w="21" h="22" extrusionOk="0">
                  <a:moveTo>
                    <a:pt x="11" y="0"/>
                  </a:moveTo>
                  <a:cubicBezTo>
                    <a:pt x="5" y="0"/>
                    <a:pt x="0" y="5"/>
                    <a:pt x="0" y="11"/>
                  </a:cubicBezTo>
                  <a:cubicBezTo>
                    <a:pt x="0" y="12"/>
                    <a:pt x="0" y="12"/>
                    <a:pt x="0" y="12"/>
                  </a:cubicBezTo>
                  <a:cubicBezTo>
                    <a:pt x="0" y="18"/>
                    <a:pt x="5" y="22"/>
                    <a:pt x="11" y="22"/>
                  </a:cubicBezTo>
                  <a:cubicBezTo>
                    <a:pt x="16" y="22"/>
                    <a:pt x="21" y="18"/>
                    <a:pt x="21" y="12"/>
                  </a:cubicBezTo>
                  <a:cubicBezTo>
                    <a:pt x="21" y="11"/>
                    <a:pt x="21" y="11"/>
                    <a:pt x="21" y="11"/>
                  </a:cubicBezTo>
                  <a:cubicBezTo>
                    <a:pt x="21" y="5"/>
                    <a:pt x="16" y="0"/>
                    <a:pt x="11" y="0"/>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16" name="Google Shape;11116;p237"/>
            <p:cNvSpPr/>
            <p:nvPr/>
          </p:nvSpPr>
          <p:spPr>
            <a:xfrm>
              <a:off x="10405948" y="2148074"/>
              <a:ext cx="114300" cy="301625"/>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17" name="Google Shape;11117;p237"/>
            <p:cNvSpPr/>
            <p:nvPr/>
          </p:nvSpPr>
          <p:spPr>
            <a:xfrm>
              <a:off x="10396423" y="2138549"/>
              <a:ext cx="133350" cy="19050"/>
            </a:xfrm>
            <a:custGeom>
              <a:avLst/>
              <a:gdLst/>
              <a:ahLst/>
              <a:cxnLst/>
              <a:rect l="l" t="t" r="r" b="b"/>
              <a:pathLst>
                <a:path w="44" h="6" extrusionOk="0">
                  <a:moveTo>
                    <a:pt x="44" y="3"/>
                  </a:moveTo>
                  <a:cubicBezTo>
                    <a:pt x="44" y="5"/>
                    <a:pt x="43" y="6"/>
                    <a:pt x="41" y="6"/>
                  </a:cubicBezTo>
                  <a:cubicBezTo>
                    <a:pt x="3" y="6"/>
                    <a:pt x="3" y="6"/>
                    <a:pt x="3" y="6"/>
                  </a:cubicBezTo>
                  <a:cubicBezTo>
                    <a:pt x="1" y="6"/>
                    <a:pt x="0" y="5"/>
                    <a:pt x="0" y="3"/>
                  </a:cubicBezTo>
                  <a:cubicBezTo>
                    <a:pt x="0" y="1"/>
                    <a:pt x="1" y="0"/>
                    <a:pt x="3" y="0"/>
                  </a:cubicBezTo>
                  <a:cubicBezTo>
                    <a:pt x="41" y="0"/>
                    <a:pt x="41" y="0"/>
                    <a:pt x="41" y="0"/>
                  </a:cubicBezTo>
                  <a:cubicBezTo>
                    <a:pt x="43" y="0"/>
                    <a:pt x="44" y="1"/>
                    <a:pt x="44" y="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18" name="Google Shape;11118;p237"/>
            <p:cNvSpPr/>
            <p:nvPr/>
          </p:nvSpPr>
          <p:spPr>
            <a:xfrm>
              <a:off x="10604386" y="2051236"/>
              <a:ext cx="103188" cy="207963"/>
            </a:xfrm>
            <a:custGeom>
              <a:avLst/>
              <a:gdLst/>
              <a:ahLst/>
              <a:cxnLst/>
              <a:rect l="l" t="t" r="r" b="b"/>
              <a:pathLst>
                <a:path w="34" h="69" extrusionOk="0">
                  <a:moveTo>
                    <a:pt x="26" y="0"/>
                  </a:moveTo>
                  <a:cubicBezTo>
                    <a:pt x="21" y="0"/>
                    <a:pt x="17" y="4"/>
                    <a:pt x="17" y="9"/>
                  </a:cubicBezTo>
                  <a:cubicBezTo>
                    <a:pt x="17" y="16"/>
                    <a:pt x="17" y="16"/>
                    <a:pt x="17" y="16"/>
                  </a:cubicBezTo>
                  <a:cubicBezTo>
                    <a:pt x="16" y="15"/>
                    <a:pt x="14" y="15"/>
                    <a:pt x="13" y="15"/>
                  </a:cubicBezTo>
                  <a:cubicBezTo>
                    <a:pt x="6" y="15"/>
                    <a:pt x="0" y="21"/>
                    <a:pt x="0" y="28"/>
                  </a:cubicBezTo>
                  <a:cubicBezTo>
                    <a:pt x="0" y="56"/>
                    <a:pt x="0" y="56"/>
                    <a:pt x="0" y="56"/>
                  </a:cubicBezTo>
                  <a:cubicBezTo>
                    <a:pt x="0" y="63"/>
                    <a:pt x="6" y="69"/>
                    <a:pt x="13" y="69"/>
                  </a:cubicBezTo>
                  <a:cubicBezTo>
                    <a:pt x="20" y="69"/>
                    <a:pt x="26" y="63"/>
                    <a:pt x="26" y="56"/>
                  </a:cubicBezTo>
                  <a:cubicBezTo>
                    <a:pt x="26" y="36"/>
                    <a:pt x="26" y="36"/>
                    <a:pt x="26" y="36"/>
                  </a:cubicBezTo>
                  <a:cubicBezTo>
                    <a:pt x="31" y="36"/>
                    <a:pt x="34" y="32"/>
                    <a:pt x="34" y="27"/>
                  </a:cubicBezTo>
                  <a:cubicBezTo>
                    <a:pt x="34" y="9"/>
                    <a:pt x="34" y="9"/>
                    <a:pt x="34" y="9"/>
                  </a:cubicBezTo>
                  <a:cubicBezTo>
                    <a:pt x="34" y="4"/>
                    <a:pt x="31" y="0"/>
                    <a:pt x="26" y="0"/>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19" name="Google Shape;11119;p237"/>
            <p:cNvSpPr/>
            <p:nvPr/>
          </p:nvSpPr>
          <p:spPr>
            <a:xfrm>
              <a:off x="10721861" y="2036949"/>
              <a:ext cx="47625" cy="50800"/>
            </a:xfrm>
            <a:custGeom>
              <a:avLst/>
              <a:gdLst/>
              <a:ahLst/>
              <a:cxnLst/>
              <a:rect l="l" t="t" r="r" b="b"/>
              <a:pathLst>
                <a:path w="16" h="17" extrusionOk="0">
                  <a:moveTo>
                    <a:pt x="8" y="0"/>
                  </a:moveTo>
                  <a:cubicBezTo>
                    <a:pt x="3" y="0"/>
                    <a:pt x="0" y="3"/>
                    <a:pt x="0" y="8"/>
                  </a:cubicBezTo>
                  <a:cubicBezTo>
                    <a:pt x="0" y="9"/>
                    <a:pt x="0" y="9"/>
                    <a:pt x="0" y="9"/>
                  </a:cubicBezTo>
                  <a:cubicBezTo>
                    <a:pt x="0" y="13"/>
                    <a:pt x="3" y="17"/>
                    <a:pt x="8" y="17"/>
                  </a:cubicBezTo>
                  <a:cubicBezTo>
                    <a:pt x="12" y="17"/>
                    <a:pt x="16" y="13"/>
                    <a:pt x="16" y="9"/>
                  </a:cubicBezTo>
                  <a:cubicBezTo>
                    <a:pt x="16" y="8"/>
                    <a:pt x="16" y="8"/>
                    <a:pt x="16" y="8"/>
                  </a:cubicBezTo>
                  <a:cubicBezTo>
                    <a:pt x="16" y="3"/>
                    <a:pt x="12" y="0"/>
                    <a:pt x="8" y="0"/>
                  </a:cubicBezTo>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20" name="Google Shape;11120;p237"/>
            <p:cNvSpPr/>
            <p:nvPr/>
          </p:nvSpPr>
          <p:spPr>
            <a:xfrm>
              <a:off x="10590098" y="2216336"/>
              <a:ext cx="114300" cy="303213"/>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21" name="Google Shape;11121;p237"/>
            <p:cNvSpPr/>
            <p:nvPr/>
          </p:nvSpPr>
          <p:spPr>
            <a:xfrm>
              <a:off x="10580573" y="2208399"/>
              <a:ext cx="131763" cy="14288"/>
            </a:xfrm>
            <a:custGeom>
              <a:avLst/>
              <a:gdLst/>
              <a:ahLst/>
              <a:cxnLst/>
              <a:rect l="l" t="t" r="r" b="b"/>
              <a:pathLst>
                <a:path w="44" h="5" extrusionOk="0">
                  <a:moveTo>
                    <a:pt x="44" y="2"/>
                  </a:moveTo>
                  <a:cubicBezTo>
                    <a:pt x="44" y="4"/>
                    <a:pt x="43" y="5"/>
                    <a:pt x="41" y="5"/>
                  </a:cubicBezTo>
                  <a:cubicBezTo>
                    <a:pt x="2" y="5"/>
                    <a:pt x="2" y="5"/>
                    <a:pt x="2" y="5"/>
                  </a:cubicBezTo>
                  <a:cubicBezTo>
                    <a:pt x="1" y="5"/>
                    <a:pt x="0" y="4"/>
                    <a:pt x="0" y="2"/>
                  </a:cubicBezTo>
                  <a:cubicBezTo>
                    <a:pt x="0" y="1"/>
                    <a:pt x="1" y="0"/>
                    <a:pt x="2" y="0"/>
                  </a:cubicBezTo>
                  <a:cubicBezTo>
                    <a:pt x="41" y="0"/>
                    <a:pt x="41" y="0"/>
                    <a:pt x="41" y="0"/>
                  </a:cubicBezTo>
                  <a:cubicBezTo>
                    <a:pt x="43" y="0"/>
                    <a:pt x="44" y="1"/>
                    <a:pt x="44" y="2"/>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1122" name="Google Shape;11122;p237"/>
            <p:cNvGrpSpPr/>
            <p:nvPr/>
          </p:nvGrpSpPr>
          <p:grpSpPr>
            <a:xfrm>
              <a:off x="9882073" y="2363974"/>
              <a:ext cx="990601" cy="874713"/>
              <a:chOff x="9882073" y="2363974"/>
              <a:chExt cx="990601" cy="874713"/>
            </a:xfrm>
          </p:grpSpPr>
          <p:sp>
            <p:nvSpPr>
              <p:cNvPr id="11123" name="Google Shape;11123;p237"/>
              <p:cNvSpPr/>
              <p:nvPr/>
            </p:nvSpPr>
            <p:spPr>
              <a:xfrm>
                <a:off x="9882073" y="2783074"/>
                <a:ext cx="987425" cy="455613"/>
              </a:xfrm>
              <a:prstGeom prst="rect">
                <a:avLst/>
              </a:prstGeom>
              <a:solidFill>
                <a:srgbClr val="9FAA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24" name="Google Shape;11124;p237"/>
              <p:cNvSpPr/>
              <p:nvPr/>
            </p:nvSpPr>
            <p:spPr>
              <a:xfrm>
                <a:off x="10267836" y="2363974"/>
                <a:ext cx="604838" cy="446088"/>
              </a:xfrm>
              <a:prstGeom prst="rect">
                <a:avLst/>
              </a:prstGeom>
              <a:solidFill>
                <a:srgbClr val="9FAA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125" name="Google Shape;11125;p237"/>
            <p:cNvGrpSpPr/>
            <p:nvPr/>
          </p:nvGrpSpPr>
          <p:grpSpPr>
            <a:xfrm>
              <a:off x="10009073" y="2444936"/>
              <a:ext cx="776288" cy="733426"/>
              <a:chOff x="10009073" y="2444936"/>
              <a:chExt cx="776288" cy="733426"/>
            </a:xfrm>
          </p:grpSpPr>
          <p:sp>
            <p:nvSpPr>
              <p:cNvPr id="11126" name="Google Shape;11126;p237"/>
              <p:cNvSpPr/>
              <p:nvPr/>
            </p:nvSpPr>
            <p:spPr>
              <a:xfrm>
                <a:off x="10009073" y="2867211"/>
                <a:ext cx="87313" cy="125413"/>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27" name="Google Shape;11127;p237"/>
              <p:cNvSpPr/>
              <p:nvPr/>
            </p:nvSpPr>
            <p:spPr>
              <a:xfrm>
                <a:off x="10180523" y="2867211"/>
                <a:ext cx="87313" cy="125413"/>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28" name="Google Shape;11128;p237"/>
              <p:cNvSpPr/>
              <p:nvPr/>
            </p:nvSpPr>
            <p:spPr>
              <a:xfrm>
                <a:off x="10351973" y="2867211"/>
                <a:ext cx="87313" cy="125413"/>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29" name="Google Shape;11129;p237"/>
              <p:cNvSpPr/>
              <p:nvPr/>
            </p:nvSpPr>
            <p:spPr>
              <a:xfrm>
                <a:off x="10523423" y="2867211"/>
                <a:ext cx="87313" cy="125413"/>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30" name="Google Shape;11130;p237"/>
              <p:cNvSpPr/>
              <p:nvPr/>
            </p:nvSpPr>
            <p:spPr>
              <a:xfrm>
                <a:off x="10698048" y="2867211"/>
                <a:ext cx="87313" cy="125413"/>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31" name="Google Shape;11131;p237"/>
              <p:cNvSpPr/>
              <p:nvPr/>
            </p:nvSpPr>
            <p:spPr>
              <a:xfrm>
                <a:off x="10009073" y="3056124"/>
                <a:ext cx="87313" cy="122238"/>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32" name="Google Shape;11132;p237"/>
              <p:cNvSpPr/>
              <p:nvPr/>
            </p:nvSpPr>
            <p:spPr>
              <a:xfrm>
                <a:off x="10180523" y="3056124"/>
                <a:ext cx="87313" cy="122238"/>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33" name="Google Shape;11133;p237"/>
              <p:cNvSpPr/>
              <p:nvPr/>
            </p:nvSpPr>
            <p:spPr>
              <a:xfrm>
                <a:off x="10351973" y="3056124"/>
                <a:ext cx="87313" cy="122238"/>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34" name="Google Shape;11134;p237"/>
              <p:cNvSpPr/>
              <p:nvPr/>
            </p:nvSpPr>
            <p:spPr>
              <a:xfrm>
                <a:off x="10523423" y="3056124"/>
                <a:ext cx="87313" cy="122238"/>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35" name="Google Shape;11135;p237"/>
              <p:cNvSpPr/>
              <p:nvPr/>
            </p:nvSpPr>
            <p:spPr>
              <a:xfrm>
                <a:off x="10698048" y="3056124"/>
                <a:ext cx="87313" cy="122238"/>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36" name="Google Shape;11136;p237"/>
              <p:cNvSpPr/>
              <p:nvPr/>
            </p:nvSpPr>
            <p:spPr>
              <a:xfrm>
                <a:off x="10351973" y="2444936"/>
                <a:ext cx="87313" cy="122238"/>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37" name="Google Shape;11137;p237"/>
              <p:cNvSpPr/>
              <p:nvPr/>
            </p:nvSpPr>
            <p:spPr>
              <a:xfrm>
                <a:off x="10523423" y="2444936"/>
                <a:ext cx="87313" cy="122238"/>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38" name="Google Shape;11138;p237"/>
              <p:cNvSpPr/>
              <p:nvPr/>
            </p:nvSpPr>
            <p:spPr>
              <a:xfrm>
                <a:off x="10698048" y="2444936"/>
                <a:ext cx="87313" cy="122238"/>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39" name="Google Shape;11139;p237"/>
              <p:cNvSpPr/>
              <p:nvPr/>
            </p:nvSpPr>
            <p:spPr>
              <a:xfrm>
                <a:off x="10351973" y="2630674"/>
                <a:ext cx="87313" cy="125413"/>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40" name="Google Shape;11140;p237"/>
              <p:cNvSpPr/>
              <p:nvPr/>
            </p:nvSpPr>
            <p:spPr>
              <a:xfrm>
                <a:off x="10523423" y="2630674"/>
                <a:ext cx="87313" cy="125413"/>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41" name="Google Shape;11141;p237"/>
              <p:cNvSpPr/>
              <p:nvPr/>
            </p:nvSpPr>
            <p:spPr>
              <a:xfrm>
                <a:off x="10698048" y="2630674"/>
                <a:ext cx="87313" cy="125413"/>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11142" name="Google Shape;11142;p237"/>
          <p:cNvGrpSpPr/>
          <p:nvPr/>
        </p:nvGrpSpPr>
        <p:grpSpPr>
          <a:xfrm>
            <a:off x="4392562" y="5586928"/>
            <a:ext cx="327055" cy="436772"/>
            <a:chOff x="4392562" y="5586928"/>
            <a:chExt cx="327055" cy="436772"/>
          </a:xfrm>
        </p:grpSpPr>
        <p:grpSp>
          <p:nvGrpSpPr>
            <p:cNvPr id="11143" name="Google Shape;11143;p237"/>
            <p:cNvGrpSpPr/>
            <p:nvPr/>
          </p:nvGrpSpPr>
          <p:grpSpPr>
            <a:xfrm>
              <a:off x="4512492" y="5586928"/>
              <a:ext cx="207125" cy="434840"/>
              <a:chOff x="6686551" y="5032375"/>
              <a:chExt cx="271463" cy="569913"/>
            </a:xfrm>
          </p:grpSpPr>
          <p:sp>
            <p:nvSpPr>
              <p:cNvPr id="11144" name="Google Shape;11144;p237"/>
              <p:cNvSpPr/>
              <p:nvPr/>
            </p:nvSpPr>
            <p:spPr>
              <a:xfrm>
                <a:off x="6808788" y="5467350"/>
                <a:ext cx="26988" cy="134938"/>
              </a:xfrm>
              <a:prstGeom prst="rect">
                <a:avLst/>
              </a:prstGeom>
              <a:solidFill>
                <a:srgbClr val="B66B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45" name="Google Shape;11145;p237"/>
              <p:cNvSpPr/>
              <p:nvPr/>
            </p:nvSpPr>
            <p:spPr>
              <a:xfrm>
                <a:off x="6808788" y="5467350"/>
                <a:ext cx="26988" cy="1349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46" name="Google Shape;11146;p237"/>
              <p:cNvSpPr/>
              <p:nvPr/>
            </p:nvSpPr>
            <p:spPr>
              <a:xfrm>
                <a:off x="6686551" y="5032375"/>
                <a:ext cx="271463" cy="447675"/>
              </a:xfrm>
              <a:custGeom>
                <a:avLst/>
                <a:gdLst/>
                <a:ahLst/>
                <a:cxnLst/>
                <a:rect l="l" t="t" r="r" b="b"/>
                <a:pathLst>
                  <a:path w="171" h="282" extrusionOk="0">
                    <a:moveTo>
                      <a:pt x="0" y="282"/>
                    </a:moveTo>
                    <a:lnTo>
                      <a:pt x="87" y="0"/>
                    </a:lnTo>
                    <a:lnTo>
                      <a:pt x="171" y="282"/>
                    </a:lnTo>
                    <a:lnTo>
                      <a:pt x="0" y="282"/>
                    </a:lnTo>
                    <a:close/>
                  </a:path>
                </a:pathLst>
              </a:custGeom>
              <a:solidFill>
                <a:srgbClr val="24BC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47" name="Google Shape;11147;p237"/>
              <p:cNvSpPr/>
              <p:nvPr/>
            </p:nvSpPr>
            <p:spPr>
              <a:xfrm>
                <a:off x="6686551" y="5032375"/>
                <a:ext cx="271463" cy="447675"/>
              </a:xfrm>
              <a:custGeom>
                <a:avLst/>
                <a:gdLst/>
                <a:ahLst/>
                <a:cxnLst/>
                <a:rect l="l" t="t" r="r" b="b"/>
                <a:pathLst>
                  <a:path w="171" h="282" extrusionOk="0">
                    <a:moveTo>
                      <a:pt x="0" y="282"/>
                    </a:moveTo>
                    <a:lnTo>
                      <a:pt x="87" y="0"/>
                    </a:lnTo>
                    <a:lnTo>
                      <a:pt x="171" y="282"/>
                    </a:lnTo>
                    <a:lnTo>
                      <a:pt x="0" y="28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48" name="Google Shape;11148;p237"/>
              <p:cNvSpPr/>
              <p:nvPr/>
            </p:nvSpPr>
            <p:spPr>
              <a:xfrm>
                <a:off x="6686551" y="5032375"/>
                <a:ext cx="138113" cy="447675"/>
              </a:xfrm>
              <a:custGeom>
                <a:avLst/>
                <a:gdLst/>
                <a:ahLst/>
                <a:cxnLst/>
                <a:rect l="l" t="t" r="r" b="b"/>
                <a:pathLst>
                  <a:path w="87" h="282" extrusionOk="0">
                    <a:moveTo>
                      <a:pt x="87" y="0"/>
                    </a:moveTo>
                    <a:lnTo>
                      <a:pt x="0" y="282"/>
                    </a:lnTo>
                    <a:lnTo>
                      <a:pt x="87" y="282"/>
                    </a:lnTo>
                    <a:lnTo>
                      <a:pt x="87" y="0"/>
                    </a:lnTo>
                    <a:close/>
                  </a:path>
                </a:pathLst>
              </a:custGeom>
              <a:solidFill>
                <a:srgbClr val="21AA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49" name="Google Shape;11149;p237"/>
              <p:cNvSpPr/>
              <p:nvPr/>
            </p:nvSpPr>
            <p:spPr>
              <a:xfrm>
                <a:off x="6686551" y="5032375"/>
                <a:ext cx="138113" cy="447675"/>
              </a:xfrm>
              <a:custGeom>
                <a:avLst/>
                <a:gdLst/>
                <a:ahLst/>
                <a:cxnLst/>
                <a:rect l="l" t="t" r="r" b="b"/>
                <a:pathLst>
                  <a:path w="87" h="282" extrusionOk="0">
                    <a:moveTo>
                      <a:pt x="87" y="0"/>
                    </a:moveTo>
                    <a:lnTo>
                      <a:pt x="0" y="282"/>
                    </a:lnTo>
                    <a:lnTo>
                      <a:pt x="87" y="282"/>
                    </a:lnTo>
                    <a:lnTo>
                      <a:pt x="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150" name="Google Shape;11150;p237"/>
            <p:cNvGrpSpPr/>
            <p:nvPr/>
          </p:nvGrpSpPr>
          <p:grpSpPr>
            <a:xfrm>
              <a:off x="4392562" y="5607049"/>
              <a:ext cx="198461" cy="416651"/>
              <a:chOff x="6686551" y="5032375"/>
              <a:chExt cx="271463" cy="569913"/>
            </a:xfrm>
          </p:grpSpPr>
          <p:sp>
            <p:nvSpPr>
              <p:cNvPr id="11151" name="Google Shape;11151;p237"/>
              <p:cNvSpPr/>
              <p:nvPr/>
            </p:nvSpPr>
            <p:spPr>
              <a:xfrm>
                <a:off x="6808788" y="5467350"/>
                <a:ext cx="26988" cy="134938"/>
              </a:xfrm>
              <a:prstGeom prst="rect">
                <a:avLst/>
              </a:prstGeom>
              <a:solidFill>
                <a:srgbClr val="B66B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52" name="Google Shape;11152;p237"/>
              <p:cNvSpPr/>
              <p:nvPr/>
            </p:nvSpPr>
            <p:spPr>
              <a:xfrm>
                <a:off x="6808788" y="5467350"/>
                <a:ext cx="26988" cy="1349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53" name="Google Shape;11153;p237"/>
              <p:cNvSpPr/>
              <p:nvPr/>
            </p:nvSpPr>
            <p:spPr>
              <a:xfrm>
                <a:off x="6686551" y="5032375"/>
                <a:ext cx="271463" cy="447675"/>
              </a:xfrm>
              <a:custGeom>
                <a:avLst/>
                <a:gdLst/>
                <a:ahLst/>
                <a:cxnLst/>
                <a:rect l="l" t="t" r="r" b="b"/>
                <a:pathLst>
                  <a:path w="171" h="282" extrusionOk="0">
                    <a:moveTo>
                      <a:pt x="0" y="282"/>
                    </a:moveTo>
                    <a:lnTo>
                      <a:pt x="87" y="0"/>
                    </a:lnTo>
                    <a:lnTo>
                      <a:pt x="171" y="282"/>
                    </a:lnTo>
                    <a:lnTo>
                      <a:pt x="0" y="282"/>
                    </a:lnTo>
                    <a:close/>
                  </a:path>
                </a:pathLst>
              </a:custGeom>
              <a:solidFill>
                <a:srgbClr val="24BC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54" name="Google Shape;11154;p237"/>
              <p:cNvSpPr/>
              <p:nvPr/>
            </p:nvSpPr>
            <p:spPr>
              <a:xfrm>
                <a:off x="6686551" y="5032375"/>
                <a:ext cx="271463" cy="447675"/>
              </a:xfrm>
              <a:custGeom>
                <a:avLst/>
                <a:gdLst/>
                <a:ahLst/>
                <a:cxnLst/>
                <a:rect l="l" t="t" r="r" b="b"/>
                <a:pathLst>
                  <a:path w="171" h="282" extrusionOk="0">
                    <a:moveTo>
                      <a:pt x="0" y="282"/>
                    </a:moveTo>
                    <a:lnTo>
                      <a:pt x="87" y="0"/>
                    </a:lnTo>
                    <a:lnTo>
                      <a:pt x="171" y="282"/>
                    </a:lnTo>
                    <a:lnTo>
                      <a:pt x="0" y="28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55" name="Google Shape;11155;p237"/>
              <p:cNvSpPr/>
              <p:nvPr/>
            </p:nvSpPr>
            <p:spPr>
              <a:xfrm>
                <a:off x="6686551" y="5032375"/>
                <a:ext cx="138113" cy="447675"/>
              </a:xfrm>
              <a:custGeom>
                <a:avLst/>
                <a:gdLst/>
                <a:ahLst/>
                <a:cxnLst/>
                <a:rect l="l" t="t" r="r" b="b"/>
                <a:pathLst>
                  <a:path w="87" h="282" extrusionOk="0">
                    <a:moveTo>
                      <a:pt x="87" y="0"/>
                    </a:moveTo>
                    <a:lnTo>
                      <a:pt x="0" y="282"/>
                    </a:lnTo>
                    <a:lnTo>
                      <a:pt x="87" y="282"/>
                    </a:lnTo>
                    <a:lnTo>
                      <a:pt x="87" y="0"/>
                    </a:lnTo>
                    <a:close/>
                  </a:path>
                </a:pathLst>
              </a:custGeom>
              <a:solidFill>
                <a:srgbClr val="21AA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56" name="Google Shape;11156;p237"/>
              <p:cNvSpPr/>
              <p:nvPr/>
            </p:nvSpPr>
            <p:spPr>
              <a:xfrm>
                <a:off x="6686551" y="5032375"/>
                <a:ext cx="138113" cy="447675"/>
              </a:xfrm>
              <a:custGeom>
                <a:avLst/>
                <a:gdLst/>
                <a:ahLst/>
                <a:cxnLst/>
                <a:rect l="l" t="t" r="r" b="b"/>
                <a:pathLst>
                  <a:path w="87" h="282" extrusionOk="0">
                    <a:moveTo>
                      <a:pt x="87" y="0"/>
                    </a:moveTo>
                    <a:lnTo>
                      <a:pt x="0" y="282"/>
                    </a:lnTo>
                    <a:lnTo>
                      <a:pt x="87" y="282"/>
                    </a:lnTo>
                    <a:lnTo>
                      <a:pt x="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11157" name="Google Shape;11157;p237"/>
          <p:cNvGrpSpPr/>
          <p:nvPr/>
        </p:nvGrpSpPr>
        <p:grpSpPr>
          <a:xfrm>
            <a:off x="6660405" y="3593580"/>
            <a:ext cx="575409" cy="949772"/>
            <a:chOff x="4530725" y="3551238"/>
            <a:chExt cx="790575" cy="1304926"/>
          </a:xfrm>
        </p:grpSpPr>
        <p:sp>
          <p:nvSpPr>
            <p:cNvPr id="11158" name="Google Shape;11158;p237"/>
            <p:cNvSpPr/>
            <p:nvPr/>
          </p:nvSpPr>
          <p:spPr>
            <a:xfrm>
              <a:off x="4530725" y="3551238"/>
              <a:ext cx="790575" cy="1304925"/>
            </a:xfrm>
            <a:custGeom>
              <a:avLst/>
              <a:gdLst/>
              <a:ahLst/>
              <a:cxnLst/>
              <a:rect l="l" t="t" r="r" b="b"/>
              <a:pathLst>
                <a:path w="498" h="822" extrusionOk="0">
                  <a:moveTo>
                    <a:pt x="0" y="98"/>
                  </a:moveTo>
                  <a:lnTo>
                    <a:pt x="0" y="822"/>
                  </a:lnTo>
                  <a:lnTo>
                    <a:pt x="498" y="822"/>
                  </a:lnTo>
                  <a:lnTo>
                    <a:pt x="498" y="0"/>
                  </a:lnTo>
                  <a:lnTo>
                    <a:pt x="0" y="98"/>
                  </a:ln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59" name="Google Shape;11159;p237"/>
            <p:cNvSpPr/>
            <p:nvPr/>
          </p:nvSpPr>
          <p:spPr>
            <a:xfrm>
              <a:off x="4989513" y="3860801"/>
              <a:ext cx="160338" cy="158750"/>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60" name="Google Shape;11160;p237"/>
            <p:cNvSpPr/>
            <p:nvPr/>
          </p:nvSpPr>
          <p:spPr>
            <a:xfrm>
              <a:off x="4989513" y="4117976"/>
              <a:ext cx="160338" cy="161925"/>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61" name="Google Shape;11161;p237"/>
            <p:cNvSpPr/>
            <p:nvPr/>
          </p:nvSpPr>
          <p:spPr>
            <a:xfrm>
              <a:off x="4989513" y="4379913"/>
              <a:ext cx="160338" cy="158750"/>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62" name="Google Shape;11162;p237"/>
            <p:cNvSpPr/>
            <p:nvPr/>
          </p:nvSpPr>
          <p:spPr>
            <a:xfrm>
              <a:off x="4699000" y="3860801"/>
              <a:ext cx="160338" cy="158750"/>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63" name="Google Shape;11163;p237"/>
            <p:cNvSpPr/>
            <p:nvPr/>
          </p:nvSpPr>
          <p:spPr>
            <a:xfrm>
              <a:off x="4699000" y="4117976"/>
              <a:ext cx="160338" cy="161925"/>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64" name="Google Shape;11164;p237"/>
            <p:cNvSpPr/>
            <p:nvPr/>
          </p:nvSpPr>
          <p:spPr>
            <a:xfrm>
              <a:off x="4699000" y="4379913"/>
              <a:ext cx="160338" cy="158750"/>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65" name="Google Shape;11165;p237"/>
            <p:cNvSpPr/>
            <p:nvPr/>
          </p:nvSpPr>
          <p:spPr>
            <a:xfrm>
              <a:off x="4802188" y="4616451"/>
              <a:ext cx="268288" cy="239713"/>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166" name="Google Shape;11166;p237"/>
          <p:cNvGrpSpPr/>
          <p:nvPr/>
        </p:nvGrpSpPr>
        <p:grpSpPr>
          <a:xfrm>
            <a:off x="5762036" y="3594454"/>
            <a:ext cx="520700" cy="923924"/>
            <a:chOff x="5138738" y="4943476"/>
            <a:chExt cx="520700" cy="923924"/>
          </a:xfrm>
        </p:grpSpPr>
        <p:sp>
          <p:nvSpPr>
            <p:cNvPr id="11167" name="Google Shape;11167;p237"/>
            <p:cNvSpPr/>
            <p:nvPr/>
          </p:nvSpPr>
          <p:spPr>
            <a:xfrm>
              <a:off x="5138738" y="4943476"/>
              <a:ext cx="520700" cy="923924"/>
            </a:xfrm>
            <a:custGeom>
              <a:avLst/>
              <a:gdLst/>
              <a:ahLst/>
              <a:cxnLst/>
              <a:rect l="l" t="t" r="r" b="b"/>
              <a:pathLst>
                <a:path w="328" h="582" extrusionOk="0">
                  <a:moveTo>
                    <a:pt x="328" y="582"/>
                  </a:moveTo>
                  <a:lnTo>
                    <a:pt x="0" y="582"/>
                  </a:lnTo>
                  <a:lnTo>
                    <a:pt x="0" y="88"/>
                  </a:lnTo>
                  <a:lnTo>
                    <a:pt x="169" y="0"/>
                  </a:lnTo>
                  <a:lnTo>
                    <a:pt x="328" y="87"/>
                  </a:lnTo>
                  <a:lnTo>
                    <a:pt x="328" y="582"/>
                  </a:ln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68" name="Google Shape;11168;p237"/>
            <p:cNvSpPr/>
            <p:nvPr/>
          </p:nvSpPr>
          <p:spPr>
            <a:xfrm>
              <a:off x="5251450" y="5162550"/>
              <a:ext cx="104775" cy="107950"/>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69" name="Google Shape;11169;p237"/>
            <p:cNvSpPr/>
            <p:nvPr/>
          </p:nvSpPr>
          <p:spPr>
            <a:xfrm>
              <a:off x="5441950" y="5162550"/>
              <a:ext cx="106363" cy="107950"/>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70" name="Google Shape;11170;p237"/>
            <p:cNvSpPr/>
            <p:nvPr/>
          </p:nvSpPr>
          <p:spPr>
            <a:xfrm>
              <a:off x="5251450" y="5335588"/>
              <a:ext cx="104775" cy="104775"/>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71" name="Google Shape;11171;p237"/>
            <p:cNvSpPr/>
            <p:nvPr/>
          </p:nvSpPr>
          <p:spPr>
            <a:xfrm>
              <a:off x="5441950" y="5335588"/>
              <a:ext cx="106363" cy="104775"/>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72" name="Google Shape;11172;p237"/>
            <p:cNvSpPr/>
            <p:nvPr/>
          </p:nvSpPr>
          <p:spPr>
            <a:xfrm>
              <a:off x="5251450" y="5507038"/>
              <a:ext cx="104775" cy="106362"/>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73" name="Google Shape;11173;p237"/>
            <p:cNvSpPr/>
            <p:nvPr/>
          </p:nvSpPr>
          <p:spPr>
            <a:xfrm>
              <a:off x="5441950" y="5507038"/>
              <a:ext cx="106363" cy="106362"/>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74" name="Google Shape;11174;p237"/>
            <p:cNvSpPr/>
            <p:nvPr/>
          </p:nvSpPr>
          <p:spPr>
            <a:xfrm>
              <a:off x="5322888" y="5678488"/>
              <a:ext cx="166688" cy="188912"/>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175" name="Google Shape;11175;p237"/>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Road Map</a:t>
            </a:r>
            <a:endParaRPr/>
          </a:p>
        </p:txBody>
      </p:sp>
      <p:sp>
        <p:nvSpPr>
          <p:cNvPr id="11176" name="Google Shape;11176;p237"/>
          <p:cNvSpPr/>
          <p:nvPr/>
        </p:nvSpPr>
        <p:spPr>
          <a:xfrm>
            <a:off x="1588" y="2995613"/>
            <a:ext cx="10347325" cy="1798638"/>
          </a:xfrm>
          <a:custGeom>
            <a:avLst/>
            <a:gdLst/>
            <a:ahLst/>
            <a:cxnLst/>
            <a:rect l="l" t="t" r="r" b="b"/>
            <a:pathLst>
              <a:path w="6519" h="1134" extrusionOk="0">
                <a:moveTo>
                  <a:pt x="5080" y="1134"/>
                </a:moveTo>
                <a:cubicBezTo>
                  <a:pt x="5080" y="953"/>
                  <a:pt x="5080" y="953"/>
                  <a:pt x="5080" y="953"/>
                </a:cubicBezTo>
                <a:cubicBezTo>
                  <a:pt x="5952" y="953"/>
                  <a:pt x="5952" y="953"/>
                  <a:pt x="5952" y="953"/>
                </a:cubicBezTo>
                <a:cubicBezTo>
                  <a:pt x="6165" y="953"/>
                  <a:pt x="6338" y="780"/>
                  <a:pt x="6338" y="567"/>
                </a:cubicBezTo>
                <a:cubicBezTo>
                  <a:pt x="6338" y="354"/>
                  <a:pt x="6165" y="181"/>
                  <a:pt x="5952" y="181"/>
                </a:cubicBezTo>
                <a:cubicBezTo>
                  <a:pt x="0" y="181"/>
                  <a:pt x="0" y="181"/>
                  <a:pt x="0" y="181"/>
                </a:cubicBezTo>
                <a:cubicBezTo>
                  <a:pt x="0" y="0"/>
                  <a:pt x="0" y="0"/>
                  <a:pt x="0" y="0"/>
                </a:cubicBezTo>
                <a:cubicBezTo>
                  <a:pt x="5952" y="0"/>
                  <a:pt x="5952" y="0"/>
                  <a:pt x="5952" y="0"/>
                </a:cubicBezTo>
                <a:cubicBezTo>
                  <a:pt x="6265" y="0"/>
                  <a:pt x="6519" y="254"/>
                  <a:pt x="6519" y="567"/>
                </a:cubicBezTo>
                <a:cubicBezTo>
                  <a:pt x="6519" y="880"/>
                  <a:pt x="6265" y="1134"/>
                  <a:pt x="5952" y="1134"/>
                </a:cubicBezTo>
                <a:lnTo>
                  <a:pt x="5080" y="1134"/>
                </a:lnTo>
                <a:close/>
              </a:path>
            </a:pathLst>
          </a:cu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77" name="Google Shape;11177;p237"/>
          <p:cNvSpPr/>
          <p:nvPr/>
        </p:nvSpPr>
        <p:spPr>
          <a:xfrm>
            <a:off x="1382713" y="4508500"/>
            <a:ext cx="10809287" cy="1798638"/>
          </a:xfrm>
          <a:custGeom>
            <a:avLst/>
            <a:gdLst/>
            <a:ahLst/>
            <a:cxnLst/>
            <a:rect l="l" t="t" r="r" b="b"/>
            <a:pathLst>
              <a:path w="6810" h="1134" extrusionOk="0">
                <a:moveTo>
                  <a:pt x="567" y="1134"/>
                </a:moveTo>
                <a:cubicBezTo>
                  <a:pt x="255" y="1134"/>
                  <a:pt x="0" y="880"/>
                  <a:pt x="0" y="567"/>
                </a:cubicBezTo>
                <a:cubicBezTo>
                  <a:pt x="0" y="254"/>
                  <a:pt x="255" y="0"/>
                  <a:pt x="567" y="0"/>
                </a:cubicBezTo>
                <a:cubicBezTo>
                  <a:pt x="4210" y="0"/>
                  <a:pt x="4210" y="0"/>
                  <a:pt x="4210" y="0"/>
                </a:cubicBezTo>
                <a:cubicBezTo>
                  <a:pt x="4230" y="181"/>
                  <a:pt x="4230" y="181"/>
                  <a:pt x="4230" y="181"/>
                </a:cubicBezTo>
                <a:cubicBezTo>
                  <a:pt x="567" y="181"/>
                  <a:pt x="567" y="181"/>
                  <a:pt x="567" y="181"/>
                </a:cubicBezTo>
                <a:cubicBezTo>
                  <a:pt x="355" y="181"/>
                  <a:pt x="182" y="354"/>
                  <a:pt x="182" y="567"/>
                </a:cubicBezTo>
                <a:cubicBezTo>
                  <a:pt x="182" y="780"/>
                  <a:pt x="355" y="953"/>
                  <a:pt x="567" y="953"/>
                </a:cubicBezTo>
                <a:cubicBezTo>
                  <a:pt x="6810" y="953"/>
                  <a:pt x="6810" y="953"/>
                  <a:pt x="6810" y="953"/>
                </a:cubicBezTo>
                <a:cubicBezTo>
                  <a:pt x="6810" y="1134"/>
                  <a:pt x="6810" y="1134"/>
                  <a:pt x="6810" y="1134"/>
                </a:cubicBezTo>
                <a:lnTo>
                  <a:pt x="567" y="1134"/>
                </a:lnTo>
                <a:close/>
              </a:path>
            </a:pathLst>
          </a:cu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78" name="Google Shape;11178;p237"/>
          <p:cNvSpPr/>
          <p:nvPr/>
        </p:nvSpPr>
        <p:spPr>
          <a:xfrm>
            <a:off x="1588" y="3116263"/>
            <a:ext cx="12125325" cy="3070225"/>
          </a:xfrm>
          <a:custGeom>
            <a:avLst/>
            <a:gdLst/>
            <a:ahLst/>
            <a:cxnLst/>
            <a:rect l="l" t="t" r="r" b="b"/>
            <a:pathLst>
              <a:path w="7639" h="1935" extrusionOk="0">
                <a:moveTo>
                  <a:pt x="7639" y="1935"/>
                </a:moveTo>
                <a:cubicBezTo>
                  <a:pt x="7591" y="1935"/>
                  <a:pt x="7591" y="1935"/>
                  <a:pt x="7591" y="1935"/>
                </a:cubicBezTo>
                <a:cubicBezTo>
                  <a:pt x="7591" y="1907"/>
                  <a:pt x="7591" y="1907"/>
                  <a:pt x="7591" y="1907"/>
                </a:cubicBezTo>
                <a:cubicBezTo>
                  <a:pt x="7639" y="1907"/>
                  <a:pt x="7639" y="1907"/>
                  <a:pt x="7639" y="1907"/>
                </a:cubicBezTo>
                <a:lnTo>
                  <a:pt x="7639" y="1935"/>
                </a:lnTo>
                <a:close/>
                <a:moveTo>
                  <a:pt x="7510" y="1935"/>
                </a:moveTo>
                <a:cubicBezTo>
                  <a:pt x="7462" y="1935"/>
                  <a:pt x="7462" y="1935"/>
                  <a:pt x="7462" y="1935"/>
                </a:cubicBezTo>
                <a:cubicBezTo>
                  <a:pt x="7462" y="1907"/>
                  <a:pt x="7462" y="1907"/>
                  <a:pt x="7462" y="1907"/>
                </a:cubicBezTo>
                <a:cubicBezTo>
                  <a:pt x="7510" y="1907"/>
                  <a:pt x="7510" y="1907"/>
                  <a:pt x="7510" y="1907"/>
                </a:cubicBezTo>
                <a:lnTo>
                  <a:pt x="7510" y="1935"/>
                </a:lnTo>
                <a:close/>
                <a:moveTo>
                  <a:pt x="7381" y="1935"/>
                </a:moveTo>
                <a:cubicBezTo>
                  <a:pt x="7333" y="1935"/>
                  <a:pt x="7333" y="1935"/>
                  <a:pt x="7333" y="1935"/>
                </a:cubicBezTo>
                <a:cubicBezTo>
                  <a:pt x="7333" y="1907"/>
                  <a:pt x="7333" y="1907"/>
                  <a:pt x="7333" y="1907"/>
                </a:cubicBezTo>
                <a:cubicBezTo>
                  <a:pt x="7381" y="1907"/>
                  <a:pt x="7381" y="1907"/>
                  <a:pt x="7381" y="1907"/>
                </a:cubicBezTo>
                <a:lnTo>
                  <a:pt x="7381" y="1935"/>
                </a:lnTo>
                <a:close/>
                <a:moveTo>
                  <a:pt x="7253" y="1935"/>
                </a:moveTo>
                <a:cubicBezTo>
                  <a:pt x="7205" y="1935"/>
                  <a:pt x="7205" y="1935"/>
                  <a:pt x="7205" y="1935"/>
                </a:cubicBezTo>
                <a:cubicBezTo>
                  <a:pt x="7205" y="1907"/>
                  <a:pt x="7205" y="1907"/>
                  <a:pt x="7205" y="1907"/>
                </a:cubicBezTo>
                <a:cubicBezTo>
                  <a:pt x="7253" y="1907"/>
                  <a:pt x="7253" y="1907"/>
                  <a:pt x="7253" y="1907"/>
                </a:cubicBezTo>
                <a:lnTo>
                  <a:pt x="7253" y="1935"/>
                </a:lnTo>
                <a:close/>
                <a:moveTo>
                  <a:pt x="7125" y="1935"/>
                </a:moveTo>
                <a:cubicBezTo>
                  <a:pt x="7077" y="1935"/>
                  <a:pt x="7077" y="1935"/>
                  <a:pt x="7077" y="1935"/>
                </a:cubicBezTo>
                <a:cubicBezTo>
                  <a:pt x="7077" y="1907"/>
                  <a:pt x="7077" y="1907"/>
                  <a:pt x="7077" y="1907"/>
                </a:cubicBezTo>
                <a:cubicBezTo>
                  <a:pt x="7125" y="1907"/>
                  <a:pt x="7125" y="1907"/>
                  <a:pt x="7125" y="1907"/>
                </a:cubicBezTo>
                <a:lnTo>
                  <a:pt x="7125" y="1935"/>
                </a:lnTo>
                <a:close/>
                <a:moveTo>
                  <a:pt x="6997" y="1935"/>
                </a:moveTo>
                <a:cubicBezTo>
                  <a:pt x="6948" y="1935"/>
                  <a:pt x="6948" y="1935"/>
                  <a:pt x="6948" y="1935"/>
                </a:cubicBezTo>
                <a:cubicBezTo>
                  <a:pt x="6948" y="1907"/>
                  <a:pt x="6948" y="1907"/>
                  <a:pt x="6948" y="1907"/>
                </a:cubicBezTo>
                <a:cubicBezTo>
                  <a:pt x="6997" y="1907"/>
                  <a:pt x="6997" y="1907"/>
                  <a:pt x="6997" y="1907"/>
                </a:cubicBezTo>
                <a:lnTo>
                  <a:pt x="6997" y="1935"/>
                </a:lnTo>
                <a:close/>
                <a:moveTo>
                  <a:pt x="6868" y="1935"/>
                </a:moveTo>
                <a:cubicBezTo>
                  <a:pt x="6820" y="1935"/>
                  <a:pt x="6820" y="1935"/>
                  <a:pt x="6820" y="1935"/>
                </a:cubicBezTo>
                <a:cubicBezTo>
                  <a:pt x="6820" y="1907"/>
                  <a:pt x="6820" y="1907"/>
                  <a:pt x="6820" y="1907"/>
                </a:cubicBezTo>
                <a:cubicBezTo>
                  <a:pt x="6868" y="1907"/>
                  <a:pt x="6868" y="1907"/>
                  <a:pt x="6868" y="1907"/>
                </a:cubicBezTo>
                <a:lnTo>
                  <a:pt x="6868" y="1935"/>
                </a:lnTo>
                <a:close/>
                <a:moveTo>
                  <a:pt x="6740" y="1935"/>
                </a:moveTo>
                <a:cubicBezTo>
                  <a:pt x="6692" y="1935"/>
                  <a:pt x="6692" y="1935"/>
                  <a:pt x="6692" y="1935"/>
                </a:cubicBezTo>
                <a:cubicBezTo>
                  <a:pt x="6692" y="1907"/>
                  <a:pt x="6692" y="1907"/>
                  <a:pt x="6692" y="1907"/>
                </a:cubicBezTo>
                <a:cubicBezTo>
                  <a:pt x="6740" y="1907"/>
                  <a:pt x="6740" y="1907"/>
                  <a:pt x="6740" y="1907"/>
                </a:cubicBezTo>
                <a:lnTo>
                  <a:pt x="6740" y="1935"/>
                </a:lnTo>
                <a:close/>
                <a:moveTo>
                  <a:pt x="6612" y="1935"/>
                </a:moveTo>
                <a:cubicBezTo>
                  <a:pt x="6564" y="1935"/>
                  <a:pt x="6564" y="1935"/>
                  <a:pt x="6564" y="1935"/>
                </a:cubicBezTo>
                <a:cubicBezTo>
                  <a:pt x="6564" y="1907"/>
                  <a:pt x="6564" y="1907"/>
                  <a:pt x="6564" y="1907"/>
                </a:cubicBezTo>
                <a:cubicBezTo>
                  <a:pt x="6612" y="1907"/>
                  <a:pt x="6612" y="1907"/>
                  <a:pt x="6612" y="1907"/>
                </a:cubicBezTo>
                <a:lnTo>
                  <a:pt x="6612" y="1935"/>
                </a:lnTo>
                <a:close/>
                <a:moveTo>
                  <a:pt x="6484" y="1935"/>
                </a:moveTo>
                <a:cubicBezTo>
                  <a:pt x="6436" y="1935"/>
                  <a:pt x="6436" y="1935"/>
                  <a:pt x="6436" y="1935"/>
                </a:cubicBezTo>
                <a:cubicBezTo>
                  <a:pt x="6436" y="1907"/>
                  <a:pt x="6436" y="1907"/>
                  <a:pt x="6436" y="1907"/>
                </a:cubicBezTo>
                <a:cubicBezTo>
                  <a:pt x="6484" y="1907"/>
                  <a:pt x="6484" y="1907"/>
                  <a:pt x="6484" y="1907"/>
                </a:cubicBezTo>
                <a:lnTo>
                  <a:pt x="6484" y="1935"/>
                </a:lnTo>
                <a:close/>
                <a:moveTo>
                  <a:pt x="6356" y="1935"/>
                </a:moveTo>
                <a:cubicBezTo>
                  <a:pt x="6308" y="1935"/>
                  <a:pt x="6308" y="1935"/>
                  <a:pt x="6308" y="1935"/>
                </a:cubicBezTo>
                <a:cubicBezTo>
                  <a:pt x="6308" y="1907"/>
                  <a:pt x="6308" y="1907"/>
                  <a:pt x="6308" y="1907"/>
                </a:cubicBezTo>
                <a:cubicBezTo>
                  <a:pt x="6356" y="1907"/>
                  <a:pt x="6356" y="1907"/>
                  <a:pt x="6356" y="1907"/>
                </a:cubicBezTo>
                <a:lnTo>
                  <a:pt x="6356" y="1935"/>
                </a:lnTo>
                <a:close/>
                <a:moveTo>
                  <a:pt x="6228" y="1935"/>
                </a:moveTo>
                <a:cubicBezTo>
                  <a:pt x="6180" y="1935"/>
                  <a:pt x="6180" y="1935"/>
                  <a:pt x="6180" y="1935"/>
                </a:cubicBezTo>
                <a:cubicBezTo>
                  <a:pt x="6180" y="1907"/>
                  <a:pt x="6180" y="1907"/>
                  <a:pt x="6180" y="1907"/>
                </a:cubicBezTo>
                <a:cubicBezTo>
                  <a:pt x="6228" y="1907"/>
                  <a:pt x="6228" y="1907"/>
                  <a:pt x="6228" y="1907"/>
                </a:cubicBezTo>
                <a:lnTo>
                  <a:pt x="6228" y="1935"/>
                </a:lnTo>
                <a:close/>
                <a:moveTo>
                  <a:pt x="6099" y="1935"/>
                </a:moveTo>
                <a:cubicBezTo>
                  <a:pt x="6051" y="1935"/>
                  <a:pt x="6051" y="1935"/>
                  <a:pt x="6051" y="1935"/>
                </a:cubicBezTo>
                <a:cubicBezTo>
                  <a:pt x="6051" y="1907"/>
                  <a:pt x="6051" y="1907"/>
                  <a:pt x="6051" y="1907"/>
                </a:cubicBezTo>
                <a:cubicBezTo>
                  <a:pt x="6099" y="1907"/>
                  <a:pt x="6099" y="1907"/>
                  <a:pt x="6099" y="1907"/>
                </a:cubicBezTo>
                <a:lnTo>
                  <a:pt x="6099" y="1935"/>
                </a:lnTo>
                <a:close/>
                <a:moveTo>
                  <a:pt x="5971" y="1935"/>
                </a:moveTo>
                <a:cubicBezTo>
                  <a:pt x="5923" y="1935"/>
                  <a:pt x="5923" y="1935"/>
                  <a:pt x="5923" y="1935"/>
                </a:cubicBezTo>
                <a:cubicBezTo>
                  <a:pt x="5923" y="1907"/>
                  <a:pt x="5923" y="1907"/>
                  <a:pt x="5923" y="1907"/>
                </a:cubicBezTo>
                <a:cubicBezTo>
                  <a:pt x="5971" y="1907"/>
                  <a:pt x="5971" y="1907"/>
                  <a:pt x="5971" y="1907"/>
                </a:cubicBezTo>
                <a:lnTo>
                  <a:pt x="5971" y="1935"/>
                </a:lnTo>
                <a:close/>
                <a:moveTo>
                  <a:pt x="5843" y="1935"/>
                </a:moveTo>
                <a:cubicBezTo>
                  <a:pt x="5795" y="1935"/>
                  <a:pt x="5795" y="1935"/>
                  <a:pt x="5795" y="1935"/>
                </a:cubicBezTo>
                <a:cubicBezTo>
                  <a:pt x="5795" y="1907"/>
                  <a:pt x="5795" y="1907"/>
                  <a:pt x="5795" y="1907"/>
                </a:cubicBezTo>
                <a:cubicBezTo>
                  <a:pt x="5843" y="1907"/>
                  <a:pt x="5843" y="1907"/>
                  <a:pt x="5843" y="1907"/>
                </a:cubicBezTo>
                <a:lnTo>
                  <a:pt x="5843" y="1935"/>
                </a:lnTo>
                <a:close/>
                <a:moveTo>
                  <a:pt x="5715" y="1935"/>
                </a:moveTo>
                <a:cubicBezTo>
                  <a:pt x="5667" y="1935"/>
                  <a:pt x="5667" y="1935"/>
                  <a:pt x="5667" y="1935"/>
                </a:cubicBezTo>
                <a:cubicBezTo>
                  <a:pt x="5667" y="1907"/>
                  <a:pt x="5667" y="1907"/>
                  <a:pt x="5667" y="1907"/>
                </a:cubicBezTo>
                <a:cubicBezTo>
                  <a:pt x="5715" y="1907"/>
                  <a:pt x="5715" y="1907"/>
                  <a:pt x="5715" y="1907"/>
                </a:cubicBezTo>
                <a:lnTo>
                  <a:pt x="5715" y="1935"/>
                </a:lnTo>
                <a:close/>
                <a:moveTo>
                  <a:pt x="5587" y="1935"/>
                </a:moveTo>
                <a:cubicBezTo>
                  <a:pt x="5539" y="1935"/>
                  <a:pt x="5539" y="1935"/>
                  <a:pt x="5539" y="1935"/>
                </a:cubicBezTo>
                <a:cubicBezTo>
                  <a:pt x="5539" y="1907"/>
                  <a:pt x="5539" y="1907"/>
                  <a:pt x="5539" y="1907"/>
                </a:cubicBezTo>
                <a:cubicBezTo>
                  <a:pt x="5587" y="1907"/>
                  <a:pt x="5587" y="1907"/>
                  <a:pt x="5587" y="1907"/>
                </a:cubicBezTo>
                <a:lnTo>
                  <a:pt x="5587" y="1935"/>
                </a:lnTo>
                <a:close/>
                <a:moveTo>
                  <a:pt x="5459" y="1935"/>
                </a:moveTo>
                <a:cubicBezTo>
                  <a:pt x="5411" y="1935"/>
                  <a:pt x="5411" y="1935"/>
                  <a:pt x="5411" y="1935"/>
                </a:cubicBezTo>
                <a:cubicBezTo>
                  <a:pt x="5411" y="1907"/>
                  <a:pt x="5411" y="1907"/>
                  <a:pt x="5411" y="1907"/>
                </a:cubicBezTo>
                <a:cubicBezTo>
                  <a:pt x="5459" y="1907"/>
                  <a:pt x="5459" y="1907"/>
                  <a:pt x="5459" y="1907"/>
                </a:cubicBezTo>
                <a:lnTo>
                  <a:pt x="5459" y="1935"/>
                </a:lnTo>
                <a:close/>
                <a:moveTo>
                  <a:pt x="5331" y="1935"/>
                </a:moveTo>
                <a:cubicBezTo>
                  <a:pt x="5283" y="1935"/>
                  <a:pt x="5283" y="1935"/>
                  <a:pt x="5283" y="1935"/>
                </a:cubicBezTo>
                <a:cubicBezTo>
                  <a:pt x="5283" y="1907"/>
                  <a:pt x="5283" y="1907"/>
                  <a:pt x="5283" y="1907"/>
                </a:cubicBezTo>
                <a:cubicBezTo>
                  <a:pt x="5331" y="1907"/>
                  <a:pt x="5331" y="1907"/>
                  <a:pt x="5331" y="1907"/>
                </a:cubicBezTo>
                <a:lnTo>
                  <a:pt x="5331" y="1935"/>
                </a:lnTo>
                <a:close/>
                <a:moveTo>
                  <a:pt x="5203" y="1935"/>
                </a:moveTo>
                <a:cubicBezTo>
                  <a:pt x="5155" y="1935"/>
                  <a:pt x="5155" y="1935"/>
                  <a:pt x="5155" y="1935"/>
                </a:cubicBezTo>
                <a:cubicBezTo>
                  <a:pt x="5155" y="1907"/>
                  <a:pt x="5155" y="1907"/>
                  <a:pt x="5155" y="1907"/>
                </a:cubicBezTo>
                <a:cubicBezTo>
                  <a:pt x="5203" y="1907"/>
                  <a:pt x="5203" y="1907"/>
                  <a:pt x="5203" y="1907"/>
                </a:cubicBezTo>
                <a:lnTo>
                  <a:pt x="5203" y="1935"/>
                </a:lnTo>
                <a:close/>
                <a:moveTo>
                  <a:pt x="5075" y="1935"/>
                </a:moveTo>
                <a:cubicBezTo>
                  <a:pt x="5026" y="1935"/>
                  <a:pt x="5026" y="1935"/>
                  <a:pt x="5026" y="1935"/>
                </a:cubicBezTo>
                <a:cubicBezTo>
                  <a:pt x="5026" y="1907"/>
                  <a:pt x="5026" y="1907"/>
                  <a:pt x="5026" y="1907"/>
                </a:cubicBezTo>
                <a:cubicBezTo>
                  <a:pt x="5075" y="1907"/>
                  <a:pt x="5075" y="1907"/>
                  <a:pt x="5075" y="1907"/>
                </a:cubicBezTo>
                <a:lnTo>
                  <a:pt x="5075" y="1935"/>
                </a:lnTo>
                <a:close/>
                <a:moveTo>
                  <a:pt x="4946" y="1935"/>
                </a:moveTo>
                <a:cubicBezTo>
                  <a:pt x="4898" y="1935"/>
                  <a:pt x="4898" y="1935"/>
                  <a:pt x="4898" y="1935"/>
                </a:cubicBezTo>
                <a:cubicBezTo>
                  <a:pt x="4898" y="1907"/>
                  <a:pt x="4898" y="1907"/>
                  <a:pt x="4898" y="1907"/>
                </a:cubicBezTo>
                <a:cubicBezTo>
                  <a:pt x="4946" y="1907"/>
                  <a:pt x="4946" y="1907"/>
                  <a:pt x="4946" y="1907"/>
                </a:cubicBezTo>
                <a:lnTo>
                  <a:pt x="4946" y="1935"/>
                </a:lnTo>
                <a:close/>
                <a:moveTo>
                  <a:pt x="4818" y="1935"/>
                </a:moveTo>
                <a:cubicBezTo>
                  <a:pt x="4770" y="1935"/>
                  <a:pt x="4770" y="1935"/>
                  <a:pt x="4770" y="1935"/>
                </a:cubicBezTo>
                <a:cubicBezTo>
                  <a:pt x="4770" y="1907"/>
                  <a:pt x="4770" y="1907"/>
                  <a:pt x="4770" y="1907"/>
                </a:cubicBezTo>
                <a:cubicBezTo>
                  <a:pt x="4818" y="1907"/>
                  <a:pt x="4818" y="1907"/>
                  <a:pt x="4818" y="1907"/>
                </a:cubicBezTo>
                <a:lnTo>
                  <a:pt x="4818" y="1935"/>
                </a:lnTo>
                <a:close/>
                <a:moveTo>
                  <a:pt x="4690" y="1935"/>
                </a:moveTo>
                <a:cubicBezTo>
                  <a:pt x="4642" y="1935"/>
                  <a:pt x="4642" y="1935"/>
                  <a:pt x="4642" y="1935"/>
                </a:cubicBezTo>
                <a:cubicBezTo>
                  <a:pt x="4642" y="1907"/>
                  <a:pt x="4642" y="1907"/>
                  <a:pt x="4642" y="1907"/>
                </a:cubicBezTo>
                <a:cubicBezTo>
                  <a:pt x="4690" y="1907"/>
                  <a:pt x="4690" y="1907"/>
                  <a:pt x="4690" y="1907"/>
                </a:cubicBezTo>
                <a:lnTo>
                  <a:pt x="4690" y="1935"/>
                </a:lnTo>
                <a:close/>
                <a:moveTo>
                  <a:pt x="4562" y="1935"/>
                </a:moveTo>
                <a:cubicBezTo>
                  <a:pt x="4514" y="1935"/>
                  <a:pt x="4514" y="1935"/>
                  <a:pt x="4514" y="1935"/>
                </a:cubicBezTo>
                <a:cubicBezTo>
                  <a:pt x="4514" y="1907"/>
                  <a:pt x="4514" y="1907"/>
                  <a:pt x="4514" y="1907"/>
                </a:cubicBezTo>
                <a:cubicBezTo>
                  <a:pt x="4562" y="1907"/>
                  <a:pt x="4562" y="1907"/>
                  <a:pt x="4562" y="1907"/>
                </a:cubicBezTo>
                <a:lnTo>
                  <a:pt x="4562" y="1935"/>
                </a:lnTo>
                <a:close/>
                <a:moveTo>
                  <a:pt x="4434" y="1935"/>
                </a:moveTo>
                <a:cubicBezTo>
                  <a:pt x="4386" y="1935"/>
                  <a:pt x="4386" y="1935"/>
                  <a:pt x="4386" y="1935"/>
                </a:cubicBezTo>
                <a:cubicBezTo>
                  <a:pt x="4386" y="1907"/>
                  <a:pt x="4386" y="1907"/>
                  <a:pt x="4386" y="1907"/>
                </a:cubicBezTo>
                <a:cubicBezTo>
                  <a:pt x="4434" y="1907"/>
                  <a:pt x="4434" y="1907"/>
                  <a:pt x="4434" y="1907"/>
                </a:cubicBezTo>
                <a:lnTo>
                  <a:pt x="4434" y="1935"/>
                </a:lnTo>
                <a:close/>
                <a:moveTo>
                  <a:pt x="4305" y="1935"/>
                </a:moveTo>
                <a:cubicBezTo>
                  <a:pt x="4257" y="1935"/>
                  <a:pt x="4257" y="1935"/>
                  <a:pt x="4257" y="1935"/>
                </a:cubicBezTo>
                <a:cubicBezTo>
                  <a:pt x="4257" y="1907"/>
                  <a:pt x="4257" y="1907"/>
                  <a:pt x="4257" y="1907"/>
                </a:cubicBezTo>
                <a:cubicBezTo>
                  <a:pt x="4305" y="1907"/>
                  <a:pt x="4305" y="1907"/>
                  <a:pt x="4305" y="1907"/>
                </a:cubicBezTo>
                <a:lnTo>
                  <a:pt x="4305" y="1935"/>
                </a:lnTo>
                <a:close/>
                <a:moveTo>
                  <a:pt x="4177" y="1935"/>
                </a:moveTo>
                <a:cubicBezTo>
                  <a:pt x="4129" y="1935"/>
                  <a:pt x="4129" y="1935"/>
                  <a:pt x="4129" y="1935"/>
                </a:cubicBezTo>
                <a:cubicBezTo>
                  <a:pt x="4129" y="1907"/>
                  <a:pt x="4129" y="1907"/>
                  <a:pt x="4129" y="1907"/>
                </a:cubicBezTo>
                <a:cubicBezTo>
                  <a:pt x="4177" y="1907"/>
                  <a:pt x="4177" y="1907"/>
                  <a:pt x="4177" y="1907"/>
                </a:cubicBezTo>
                <a:lnTo>
                  <a:pt x="4177" y="1935"/>
                </a:lnTo>
                <a:close/>
                <a:moveTo>
                  <a:pt x="4049" y="1935"/>
                </a:moveTo>
                <a:cubicBezTo>
                  <a:pt x="4001" y="1935"/>
                  <a:pt x="4001" y="1935"/>
                  <a:pt x="4001" y="1935"/>
                </a:cubicBezTo>
                <a:cubicBezTo>
                  <a:pt x="4001" y="1907"/>
                  <a:pt x="4001" y="1907"/>
                  <a:pt x="4001" y="1907"/>
                </a:cubicBezTo>
                <a:cubicBezTo>
                  <a:pt x="4049" y="1907"/>
                  <a:pt x="4049" y="1907"/>
                  <a:pt x="4049" y="1907"/>
                </a:cubicBezTo>
                <a:lnTo>
                  <a:pt x="4049" y="1935"/>
                </a:lnTo>
                <a:close/>
                <a:moveTo>
                  <a:pt x="3921" y="1935"/>
                </a:moveTo>
                <a:cubicBezTo>
                  <a:pt x="3873" y="1935"/>
                  <a:pt x="3873" y="1935"/>
                  <a:pt x="3873" y="1935"/>
                </a:cubicBezTo>
                <a:cubicBezTo>
                  <a:pt x="3873" y="1907"/>
                  <a:pt x="3873" y="1907"/>
                  <a:pt x="3873" y="1907"/>
                </a:cubicBezTo>
                <a:cubicBezTo>
                  <a:pt x="3921" y="1907"/>
                  <a:pt x="3921" y="1907"/>
                  <a:pt x="3921" y="1907"/>
                </a:cubicBezTo>
                <a:lnTo>
                  <a:pt x="3921" y="1935"/>
                </a:lnTo>
                <a:close/>
                <a:moveTo>
                  <a:pt x="3793" y="1935"/>
                </a:moveTo>
                <a:cubicBezTo>
                  <a:pt x="3745" y="1935"/>
                  <a:pt x="3745" y="1935"/>
                  <a:pt x="3745" y="1935"/>
                </a:cubicBezTo>
                <a:cubicBezTo>
                  <a:pt x="3745" y="1907"/>
                  <a:pt x="3745" y="1907"/>
                  <a:pt x="3745" y="1907"/>
                </a:cubicBezTo>
                <a:cubicBezTo>
                  <a:pt x="3793" y="1907"/>
                  <a:pt x="3793" y="1907"/>
                  <a:pt x="3793" y="1907"/>
                </a:cubicBezTo>
                <a:lnTo>
                  <a:pt x="3793" y="1935"/>
                </a:lnTo>
                <a:close/>
                <a:moveTo>
                  <a:pt x="3665" y="1935"/>
                </a:moveTo>
                <a:cubicBezTo>
                  <a:pt x="3617" y="1935"/>
                  <a:pt x="3617" y="1935"/>
                  <a:pt x="3617" y="1935"/>
                </a:cubicBezTo>
                <a:cubicBezTo>
                  <a:pt x="3617" y="1907"/>
                  <a:pt x="3617" y="1907"/>
                  <a:pt x="3617" y="1907"/>
                </a:cubicBezTo>
                <a:cubicBezTo>
                  <a:pt x="3665" y="1907"/>
                  <a:pt x="3665" y="1907"/>
                  <a:pt x="3665" y="1907"/>
                </a:cubicBezTo>
                <a:lnTo>
                  <a:pt x="3665" y="1935"/>
                </a:lnTo>
                <a:close/>
                <a:moveTo>
                  <a:pt x="3537" y="1935"/>
                </a:moveTo>
                <a:cubicBezTo>
                  <a:pt x="3489" y="1935"/>
                  <a:pt x="3489" y="1935"/>
                  <a:pt x="3489" y="1935"/>
                </a:cubicBezTo>
                <a:cubicBezTo>
                  <a:pt x="3489" y="1907"/>
                  <a:pt x="3489" y="1907"/>
                  <a:pt x="3489" y="1907"/>
                </a:cubicBezTo>
                <a:cubicBezTo>
                  <a:pt x="3537" y="1907"/>
                  <a:pt x="3537" y="1907"/>
                  <a:pt x="3537" y="1907"/>
                </a:cubicBezTo>
                <a:lnTo>
                  <a:pt x="3537" y="1935"/>
                </a:lnTo>
                <a:close/>
                <a:moveTo>
                  <a:pt x="3409" y="1935"/>
                </a:moveTo>
                <a:cubicBezTo>
                  <a:pt x="3361" y="1935"/>
                  <a:pt x="3361" y="1935"/>
                  <a:pt x="3361" y="1935"/>
                </a:cubicBezTo>
                <a:cubicBezTo>
                  <a:pt x="3361" y="1907"/>
                  <a:pt x="3361" y="1907"/>
                  <a:pt x="3361" y="1907"/>
                </a:cubicBezTo>
                <a:cubicBezTo>
                  <a:pt x="3409" y="1907"/>
                  <a:pt x="3409" y="1907"/>
                  <a:pt x="3409" y="1907"/>
                </a:cubicBezTo>
                <a:lnTo>
                  <a:pt x="3409" y="1935"/>
                </a:lnTo>
                <a:close/>
                <a:moveTo>
                  <a:pt x="3281" y="1935"/>
                </a:moveTo>
                <a:cubicBezTo>
                  <a:pt x="3233" y="1935"/>
                  <a:pt x="3233" y="1935"/>
                  <a:pt x="3233" y="1935"/>
                </a:cubicBezTo>
                <a:cubicBezTo>
                  <a:pt x="3233" y="1907"/>
                  <a:pt x="3233" y="1907"/>
                  <a:pt x="3233" y="1907"/>
                </a:cubicBezTo>
                <a:cubicBezTo>
                  <a:pt x="3281" y="1907"/>
                  <a:pt x="3281" y="1907"/>
                  <a:pt x="3281" y="1907"/>
                </a:cubicBezTo>
                <a:lnTo>
                  <a:pt x="3281" y="1935"/>
                </a:lnTo>
                <a:close/>
                <a:moveTo>
                  <a:pt x="3153" y="1935"/>
                </a:moveTo>
                <a:cubicBezTo>
                  <a:pt x="3105" y="1935"/>
                  <a:pt x="3105" y="1935"/>
                  <a:pt x="3105" y="1935"/>
                </a:cubicBezTo>
                <a:cubicBezTo>
                  <a:pt x="3105" y="1907"/>
                  <a:pt x="3105" y="1907"/>
                  <a:pt x="3105" y="1907"/>
                </a:cubicBezTo>
                <a:cubicBezTo>
                  <a:pt x="3153" y="1907"/>
                  <a:pt x="3153" y="1907"/>
                  <a:pt x="3153" y="1907"/>
                </a:cubicBezTo>
                <a:lnTo>
                  <a:pt x="3153" y="1935"/>
                </a:lnTo>
                <a:close/>
                <a:moveTo>
                  <a:pt x="3024" y="1935"/>
                </a:moveTo>
                <a:cubicBezTo>
                  <a:pt x="2976" y="1935"/>
                  <a:pt x="2976" y="1935"/>
                  <a:pt x="2976" y="1935"/>
                </a:cubicBezTo>
                <a:cubicBezTo>
                  <a:pt x="2976" y="1907"/>
                  <a:pt x="2976" y="1907"/>
                  <a:pt x="2976" y="1907"/>
                </a:cubicBezTo>
                <a:cubicBezTo>
                  <a:pt x="3024" y="1907"/>
                  <a:pt x="3024" y="1907"/>
                  <a:pt x="3024" y="1907"/>
                </a:cubicBezTo>
                <a:lnTo>
                  <a:pt x="3024" y="1935"/>
                </a:lnTo>
                <a:close/>
                <a:moveTo>
                  <a:pt x="2896" y="1935"/>
                </a:moveTo>
                <a:cubicBezTo>
                  <a:pt x="2848" y="1935"/>
                  <a:pt x="2848" y="1935"/>
                  <a:pt x="2848" y="1935"/>
                </a:cubicBezTo>
                <a:cubicBezTo>
                  <a:pt x="2848" y="1907"/>
                  <a:pt x="2848" y="1907"/>
                  <a:pt x="2848" y="1907"/>
                </a:cubicBezTo>
                <a:cubicBezTo>
                  <a:pt x="2896" y="1907"/>
                  <a:pt x="2896" y="1907"/>
                  <a:pt x="2896" y="1907"/>
                </a:cubicBezTo>
                <a:lnTo>
                  <a:pt x="2896" y="1935"/>
                </a:lnTo>
                <a:close/>
                <a:moveTo>
                  <a:pt x="2768" y="1935"/>
                </a:moveTo>
                <a:cubicBezTo>
                  <a:pt x="2720" y="1935"/>
                  <a:pt x="2720" y="1935"/>
                  <a:pt x="2720" y="1935"/>
                </a:cubicBezTo>
                <a:cubicBezTo>
                  <a:pt x="2720" y="1907"/>
                  <a:pt x="2720" y="1907"/>
                  <a:pt x="2720" y="1907"/>
                </a:cubicBezTo>
                <a:cubicBezTo>
                  <a:pt x="2768" y="1907"/>
                  <a:pt x="2768" y="1907"/>
                  <a:pt x="2768" y="1907"/>
                </a:cubicBezTo>
                <a:lnTo>
                  <a:pt x="2768" y="1935"/>
                </a:lnTo>
                <a:close/>
                <a:moveTo>
                  <a:pt x="2640" y="1935"/>
                </a:moveTo>
                <a:cubicBezTo>
                  <a:pt x="2592" y="1935"/>
                  <a:pt x="2592" y="1935"/>
                  <a:pt x="2592" y="1935"/>
                </a:cubicBezTo>
                <a:cubicBezTo>
                  <a:pt x="2592" y="1907"/>
                  <a:pt x="2592" y="1907"/>
                  <a:pt x="2592" y="1907"/>
                </a:cubicBezTo>
                <a:cubicBezTo>
                  <a:pt x="2640" y="1907"/>
                  <a:pt x="2640" y="1907"/>
                  <a:pt x="2640" y="1907"/>
                </a:cubicBezTo>
                <a:lnTo>
                  <a:pt x="2640" y="1935"/>
                </a:lnTo>
                <a:close/>
                <a:moveTo>
                  <a:pt x="2512" y="1935"/>
                </a:moveTo>
                <a:cubicBezTo>
                  <a:pt x="2464" y="1935"/>
                  <a:pt x="2464" y="1935"/>
                  <a:pt x="2464" y="1935"/>
                </a:cubicBezTo>
                <a:cubicBezTo>
                  <a:pt x="2464" y="1907"/>
                  <a:pt x="2464" y="1907"/>
                  <a:pt x="2464" y="1907"/>
                </a:cubicBezTo>
                <a:cubicBezTo>
                  <a:pt x="2512" y="1907"/>
                  <a:pt x="2512" y="1907"/>
                  <a:pt x="2512" y="1907"/>
                </a:cubicBezTo>
                <a:lnTo>
                  <a:pt x="2512" y="1935"/>
                </a:lnTo>
                <a:close/>
                <a:moveTo>
                  <a:pt x="2384" y="1935"/>
                </a:moveTo>
                <a:cubicBezTo>
                  <a:pt x="2336" y="1935"/>
                  <a:pt x="2336" y="1935"/>
                  <a:pt x="2336" y="1935"/>
                </a:cubicBezTo>
                <a:cubicBezTo>
                  <a:pt x="2336" y="1907"/>
                  <a:pt x="2336" y="1907"/>
                  <a:pt x="2336" y="1907"/>
                </a:cubicBezTo>
                <a:cubicBezTo>
                  <a:pt x="2384" y="1907"/>
                  <a:pt x="2384" y="1907"/>
                  <a:pt x="2384" y="1907"/>
                </a:cubicBezTo>
                <a:lnTo>
                  <a:pt x="2384" y="1935"/>
                </a:lnTo>
                <a:close/>
                <a:moveTo>
                  <a:pt x="2256" y="1935"/>
                </a:moveTo>
                <a:cubicBezTo>
                  <a:pt x="2208" y="1935"/>
                  <a:pt x="2208" y="1935"/>
                  <a:pt x="2208" y="1935"/>
                </a:cubicBezTo>
                <a:cubicBezTo>
                  <a:pt x="2208" y="1907"/>
                  <a:pt x="2208" y="1907"/>
                  <a:pt x="2208" y="1907"/>
                </a:cubicBezTo>
                <a:cubicBezTo>
                  <a:pt x="2256" y="1907"/>
                  <a:pt x="2256" y="1907"/>
                  <a:pt x="2256" y="1907"/>
                </a:cubicBezTo>
                <a:lnTo>
                  <a:pt x="2256" y="1935"/>
                </a:lnTo>
                <a:close/>
                <a:moveTo>
                  <a:pt x="2127" y="1935"/>
                </a:moveTo>
                <a:cubicBezTo>
                  <a:pt x="2079" y="1935"/>
                  <a:pt x="2079" y="1935"/>
                  <a:pt x="2079" y="1935"/>
                </a:cubicBezTo>
                <a:cubicBezTo>
                  <a:pt x="2079" y="1907"/>
                  <a:pt x="2079" y="1907"/>
                  <a:pt x="2079" y="1907"/>
                </a:cubicBezTo>
                <a:cubicBezTo>
                  <a:pt x="2127" y="1907"/>
                  <a:pt x="2127" y="1907"/>
                  <a:pt x="2127" y="1907"/>
                </a:cubicBezTo>
                <a:lnTo>
                  <a:pt x="2127" y="1935"/>
                </a:lnTo>
                <a:close/>
                <a:moveTo>
                  <a:pt x="1999" y="1935"/>
                </a:moveTo>
                <a:cubicBezTo>
                  <a:pt x="1951" y="1935"/>
                  <a:pt x="1951" y="1935"/>
                  <a:pt x="1951" y="1935"/>
                </a:cubicBezTo>
                <a:cubicBezTo>
                  <a:pt x="1951" y="1907"/>
                  <a:pt x="1951" y="1907"/>
                  <a:pt x="1951" y="1907"/>
                </a:cubicBezTo>
                <a:cubicBezTo>
                  <a:pt x="1999" y="1907"/>
                  <a:pt x="1999" y="1907"/>
                  <a:pt x="1999" y="1907"/>
                </a:cubicBezTo>
                <a:lnTo>
                  <a:pt x="1999" y="1935"/>
                </a:lnTo>
                <a:close/>
                <a:moveTo>
                  <a:pt x="1871" y="1935"/>
                </a:moveTo>
                <a:cubicBezTo>
                  <a:pt x="1823" y="1935"/>
                  <a:pt x="1823" y="1935"/>
                  <a:pt x="1823" y="1935"/>
                </a:cubicBezTo>
                <a:cubicBezTo>
                  <a:pt x="1823" y="1907"/>
                  <a:pt x="1823" y="1907"/>
                  <a:pt x="1823" y="1907"/>
                </a:cubicBezTo>
                <a:cubicBezTo>
                  <a:pt x="1871" y="1907"/>
                  <a:pt x="1871" y="1907"/>
                  <a:pt x="1871" y="1907"/>
                </a:cubicBezTo>
                <a:lnTo>
                  <a:pt x="1871" y="1935"/>
                </a:lnTo>
                <a:close/>
                <a:moveTo>
                  <a:pt x="1743" y="1935"/>
                </a:moveTo>
                <a:cubicBezTo>
                  <a:pt x="1694" y="1935"/>
                  <a:pt x="1694" y="1935"/>
                  <a:pt x="1694" y="1935"/>
                </a:cubicBezTo>
                <a:cubicBezTo>
                  <a:pt x="1694" y="1907"/>
                  <a:pt x="1694" y="1907"/>
                  <a:pt x="1694" y="1907"/>
                </a:cubicBezTo>
                <a:cubicBezTo>
                  <a:pt x="1743" y="1907"/>
                  <a:pt x="1743" y="1907"/>
                  <a:pt x="1743" y="1907"/>
                </a:cubicBezTo>
                <a:lnTo>
                  <a:pt x="1743" y="1935"/>
                </a:lnTo>
                <a:close/>
                <a:moveTo>
                  <a:pt x="1614" y="1935"/>
                </a:moveTo>
                <a:cubicBezTo>
                  <a:pt x="1566" y="1935"/>
                  <a:pt x="1566" y="1935"/>
                  <a:pt x="1566" y="1935"/>
                </a:cubicBezTo>
                <a:cubicBezTo>
                  <a:pt x="1566" y="1907"/>
                  <a:pt x="1566" y="1907"/>
                  <a:pt x="1566" y="1907"/>
                </a:cubicBezTo>
                <a:cubicBezTo>
                  <a:pt x="1614" y="1907"/>
                  <a:pt x="1614" y="1907"/>
                  <a:pt x="1614" y="1907"/>
                </a:cubicBezTo>
                <a:lnTo>
                  <a:pt x="1614" y="1935"/>
                </a:lnTo>
                <a:close/>
                <a:moveTo>
                  <a:pt x="1485" y="1935"/>
                </a:moveTo>
                <a:cubicBezTo>
                  <a:pt x="1437" y="1935"/>
                  <a:pt x="1437" y="1935"/>
                  <a:pt x="1437" y="1935"/>
                </a:cubicBezTo>
                <a:cubicBezTo>
                  <a:pt x="1437" y="1907"/>
                  <a:pt x="1437" y="1907"/>
                  <a:pt x="1437" y="1907"/>
                </a:cubicBezTo>
                <a:cubicBezTo>
                  <a:pt x="1485" y="1907"/>
                  <a:pt x="1485" y="1907"/>
                  <a:pt x="1485" y="1907"/>
                </a:cubicBezTo>
                <a:lnTo>
                  <a:pt x="1485" y="1935"/>
                </a:lnTo>
                <a:close/>
                <a:moveTo>
                  <a:pt x="1355" y="1931"/>
                </a:moveTo>
                <a:cubicBezTo>
                  <a:pt x="1339" y="1928"/>
                  <a:pt x="1323" y="1925"/>
                  <a:pt x="1307" y="1922"/>
                </a:cubicBezTo>
                <a:cubicBezTo>
                  <a:pt x="1313" y="1894"/>
                  <a:pt x="1313" y="1894"/>
                  <a:pt x="1313" y="1894"/>
                </a:cubicBezTo>
                <a:cubicBezTo>
                  <a:pt x="1328" y="1898"/>
                  <a:pt x="1344" y="1901"/>
                  <a:pt x="1359" y="1903"/>
                </a:cubicBezTo>
                <a:lnTo>
                  <a:pt x="1355" y="1931"/>
                </a:lnTo>
                <a:close/>
                <a:moveTo>
                  <a:pt x="1229" y="1895"/>
                </a:moveTo>
                <a:cubicBezTo>
                  <a:pt x="1214" y="1888"/>
                  <a:pt x="1199" y="1880"/>
                  <a:pt x="1185" y="1872"/>
                </a:cubicBezTo>
                <a:cubicBezTo>
                  <a:pt x="1199" y="1848"/>
                  <a:pt x="1199" y="1848"/>
                  <a:pt x="1199" y="1848"/>
                </a:cubicBezTo>
                <a:cubicBezTo>
                  <a:pt x="1213" y="1856"/>
                  <a:pt x="1226" y="1863"/>
                  <a:pt x="1240" y="1869"/>
                </a:cubicBezTo>
                <a:lnTo>
                  <a:pt x="1229" y="1895"/>
                </a:lnTo>
                <a:close/>
                <a:moveTo>
                  <a:pt x="1119" y="1823"/>
                </a:moveTo>
                <a:cubicBezTo>
                  <a:pt x="1106" y="1812"/>
                  <a:pt x="1095" y="1800"/>
                  <a:pt x="1084" y="1788"/>
                </a:cubicBezTo>
                <a:cubicBezTo>
                  <a:pt x="1105" y="1769"/>
                  <a:pt x="1105" y="1769"/>
                  <a:pt x="1105" y="1769"/>
                </a:cubicBezTo>
                <a:cubicBezTo>
                  <a:pt x="1115" y="1781"/>
                  <a:pt x="1126" y="1792"/>
                  <a:pt x="1137" y="1802"/>
                </a:cubicBezTo>
                <a:lnTo>
                  <a:pt x="1119" y="1823"/>
                </a:lnTo>
                <a:close/>
                <a:moveTo>
                  <a:pt x="1035" y="1722"/>
                </a:moveTo>
                <a:cubicBezTo>
                  <a:pt x="1026" y="1708"/>
                  <a:pt x="1018" y="1693"/>
                  <a:pt x="1011" y="1678"/>
                </a:cubicBezTo>
                <a:cubicBezTo>
                  <a:pt x="1036" y="1666"/>
                  <a:pt x="1036" y="1666"/>
                  <a:pt x="1036" y="1666"/>
                </a:cubicBezTo>
                <a:cubicBezTo>
                  <a:pt x="1043" y="1680"/>
                  <a:pt x="1050" y="1694"/>
                  <a:pt x="1058" y="1707"/>
                </a:cubicBezTo>
                <a:lnTo>
                  <a:pt x="1035" y="1722"/>
                </a:lnTo>
                <a:close/>
                <a:moveTo>
                  <a:pt x="981" y="1602"/>
                </a:moveTo>
                <a:cubicBezTo>
                  <a:pt x="976" y="1586"/>
                  <a:pt x="972" y="1570"/>
                  <a:pt x="969" y="1554"/>
                </a:cubicBezTo>
                <a:cubicBezTo>
                  <a:pt x="996" y="1548"/>
                  <a:pt x="996" y="1548"/>
                  <a:pt x="996" y="1548"/>
                </a:cubicBezTo>
                <a:cubicBezTo>
                  <a:pt x="1000" y="1564"/>
                  <a:pt x="1003" y="1579"/>
                  <a:pt x="1008" y="1594"/>
                </a:cubicBezTo>
                <a:lnTo>
                  <a:pt x="981" y="1602"/>
                </a:lnTo>
                <a:close/>
                <a:moveTo>
                  <a:pt x="959" y="1473"/>
                </a:moveTo>
                <a:cubicBezTo>
                  <a:pt x="959" y="1464"/>
                  <a:pt x="958" y="1456"/>
                  <a:pt x="958" y="1448"/>
                </a:cubicBezTo>
                <a:cubicBezTo>
                  <a:pt x="958" y="1443"/>
                  <a:pt x="958" y="1438"/>
                  <a:pt x="958" y="1434"/>
                </a:cubicBezTo>
                <a:cubicBezTo>
                  <a:pt x="959" y="1430"/>
                  <a:pt x="959" y="1427"/>
                  <a:pt x="959" y="1423"/>
                </a:cubicBezTo>
                <a:cubicBezTo>
                  <a:pt x="987" y="1425"/>
                  <a:pt x="987" y="1425"/>
                  <a:pt x="987" y="1425"/>
                </a:cubicBezTo>
                <a:cubicBezTo>
                  <a:pt x="987" y="1428"/>
                  <a:pt x="987" y="1431"/>
                  <a:pt x="986" y="1434"/>
                </a:cubicBezTo>
                <a:cubicBezTo>
                  <a:pt x="986" y="1439"/>
                  <a:pt x="986" y="1443"/>
                  <a:pt x="986" y="1448"/>
                </a:cubicBezTo>
                <a:cubicBezTo>
                  <a:pt x="986" y="1455"/>
                  <a:pt x="986" y="1463"/>
                  <a:pt x="987" y="1471"/>
                </a:cubicBezTo>
                <a:lnTo>
                  <a:pt x="959" y="1473"/>
                </a:lnTo>
                <a:close/>
                <a:moveTo>
                  <a:pt x="996" y="1347"/>
                </a:moveTo>
                <a:cubicBezTo>
                  <a:pt x="969" y="1342"/>
                  <a:pt x="969" y="1342"/>
                  <a:pt x="969" y="1342"/>
                </a:cubicBezTo>
                <a:cubicBezTo>
                  <a:pt x="972" y="1326"/>
                  <a:pt x="976" y="1310"/>
                  <a:pt x="981" y="1294"/>
                </a:cubicBezTo>
                <a:cubicBezTo>
                  <a:pt x="1008" y="1302"/>
                  <a:pt x="1008" y="1302"/>
                  <a:pt x="1008" y="1302"/>
                </a:cubicBezTo>
                <a:cubicBezTo>
                  <a:pt x="1003" y="1317"/>
                  <a:pt x="999" y="1332"/>
                  <a:pt x="996" y="1347"/>
                </a:cubicBezTo>
                <a:close/>
                <a:moveTo>
                  <a:pt x="1036" y="1230"/>
                </a:moveTo>
                <a:cubicBezTo>
                  <a:pt x="1011" y="1217"/>
                  <a:pt x="1011" y="1217"/>
                  <a:pt x="1011" y="1217"/>
                </a:cubicBezTo>
                <a:cubicBezTo>
                  <a:pt x="1018" y="1203"/>
                  <a:pt x="1026" y="1188"/>
                  <a:pt x="1034" y="1174"/>
                </a:cubicBezTo>
                <a:cubicBezTo>
                  <a:pt x="1058" y="1189"/>
                  <a:pt x="1058" y="1189"/>
                  <a:pt x="1058" y="1189"/>
                </a:cubicBezTo>
                <a:cubicBezTo>
                  <a:pt x="1050" y="1202"/>
                  <a:pt x="1043" y="1216"/>
                  <a:pt x="1036" y="1230"/>
                </a:cubicBezTo>
                <a:close/>
                <a:moveTo>
                  <a:pt x="1104" y="1126"/>
                </a:moveTo>
                <a:cubicBezTo>
                  <a:pt x="1083" y="1108"/>
                  <a:pt x="1083" y="1108"/>
                  <a:pt x="1083" y="1108"/>
                </a:cubicBezTo>
                <a:cubicBezTo>
                  <a:pt x="1094" y="1095"/>
                  <a:pt x="1106" y="1083"/>
                  <a:pt x="1118" y="1072"/>
                </a:cubicBezTo>
                <a:cubicBezTo>
                  <a:pt x="1136" y="1093"/>
                  <a:pt x="1136" y="1093"/>
                  <a:pt x="1136" y="1093"/>
                </a:cubicBezTo>
                <a:cubicBezTo>
                  <a:pt x="1125" y="1103"/>
                  <a:pt x="1114" y="1115"/>
                  <a:pt x="1104" y="1126"/>
                </a:cubicBezTo>
                <a:close/>
                <a:moveTo>
                  <a:pt x="1198" y="1046"/>
                </a:moveTo>
                <a:cubicBezTo>
                  <a:pt x="1183" y="1022"/>
                  <a:pt x="1183" y="1022"/>
                  <a:pt x="1183" y="1022"/>
                </a:cubicBezTo>
                <a:cubicBezTo>
                  <a:pt x="1197" y="1014"/>
                  <a:pt x="1212" y="1006"/>
                  <a:pt x="1227" y="999"/>
                </a:cubicBezTo>
                <a:cubicBezTo>
                  <a:pt x="1239" y="1024"/>
                  <a:pt x="1239" y="1024"/>
                  <a:pt x="1239" y="1024"/>
                </a:cubicBezTo>
                <a:cubicBezTo>
                  <a:pt x="1225" y="1031"/>
                  <a:pt x="1211" y="1038"/>
                  <a:pt x="1198" y="1046"/>
                </a:cubicBezTo>
                <a:close/>
                <a:moveTo>
                  <a:pt x="1311" y="998"/>
                </a:moveTo>
                <a:cubicBezTo>
                  <a:pt x="1304" y="971"/>
                  <a:pt x="1304" y="971"/>
                  <a:pt x="1304" y="971"/>
                </a:cubicBezTo>
                <a:cubicBezTo>
                  <a:pt x="1320" y="967"/>
                  <a:pt x="1336" y="963"/>
                  <a:pt x="1353" y="961"/>
                </a:cubicBezTo>
                <a:cubicBezTo>
                  <a:pt x="1357" y="989"/>
                  <a:pt x="1357" y="989"/>
                  <a:pt x="1357" y="989"/>
                </a:cubicBezTo>
                <a:cubicBezTo>
                  <a:pt x="1341" y="991"/>
                  <a:pt x="1326" y="994"/>
                  <a:pt x="1311" y="998"/>
                </a:cubicBezTo>
                <a:close/>
                <a:moveTo>
                  <a:pt x="5970" y="984"/>
                </a:moveTo>
                <a:cubicBezTo>
                  <a:pt x="5922" y="984"/>
                  <a:pt x="5922" y="984"/>
                  <a:pt x="5922" y="984"/>
                </a:cubicBezTo>
                <a:cubicBezTo>
                  <a:pt x="5922" y="956"/>
                  <a:pt x="5922" y="956"/>
                  <a:pt x="5922" y="956"/>
                </a:cubicBezTo>
                <a:cubicBezTo>
                  <a:pt x="5970" y="956"/>
                  <a:pt x="5970" y="956"/>
                  <a:pt x="5970" y="956"/>
                </a:cubicBezTo>
                <a:lnTo>
                  <a:pt x="5970" y="984"/>
                </a:lnTo>
                <a:close/>
                <a:moveTo>
                  <a:pt x="5841" y="984"/>
                </a:moveTo>
                <a:cubicBezTo>
                  <a:pt x="5793" y="984"/>
                  <a:pt x="5793" y="984"/>
                  <a:pt x="5793" y="984"/>
                </a:cubicBezTo>
                <a:cubicBezTo>
                  <a:pt x="5793" y="956"/>
                  <a:pt x="5793" y="956"/>
                  <a:pt x="5793" y="956"/>
                </a:cubicBezTo>
                <a:cubicBezTo>
                  <a:pt x="5841" y="956"/>
                  <a:pt x="5841" y="956"/>
                  <a:pt x="5841" y="956"/>
                </a:cubicBezTo>
                <a:lnTo>
                  <a:pt x="5841" y="984"/>
                </a:lnTo>
                <a:close/>
                <a:moveTo>
                  <a:pt x="5713" y="984"/>
                </a:moveTo>
                <a:cubicBezTo>
                  <a:pt x="5665" y="984"/>
                  <a:pt x="5665" y="984"/>
                  <a:pt x="5665" y="984"/>
                </a:cubicBezTo>
                <a:cubicBezTo>
                  <a:pt x="5665" y="956"/>
                  <a:pt x="5665" y="956"/>
                  <a:pt x="5665" y="956"/>
                </a:cubicBezTo>
                <a:cubicBezTo>
                  <a:pt x="5713" y="956"/>
                  <a:pt x="5713" y="956"/>
                  <a:pt x="5713" y="956"/>
                </a:cubicBezTo>
                <a:lnTo>
                  <a:pt x="5713" y="984"/>
                </a:lnTo>
                <a:close/>
                <a:moveTo>
                  <a:pt x="5584" y="984"/>
                </a:moveTo>
                <a:cubicBezTo>
                  <a:pt x="5536" y="984"/>
                  <a:pt x="5536" y="984"/>
                  <a:pt x="5536" y="984"/>
                </a:cubicBezTo>
                <a:cubicBezTo>
                  <a:pt x="5536" y="956"/>
                  <a:pt x="5536" y="956"/>
                  <a:pt x="5536" y="956"/>
                </a:cubicBezTo>
                <a:cubicBezTo>
                  <a:pt x="5584" y="956"/>
                  <a:pt x="5584" y="956"/>
                  <a:pt x="5584" y="956"/>
                </a:cubicBezTo>
                <a:lnTo>
                  <a:pt x="5584" y="984"/>
                </a:lnTo>
                <a:close/>
                <a:moveTo>
                  <a:pt x="5456" y="984"/>
                </a:moveTo>
                <a:cubicBezTo>
                  <a:pt x="5408" y="984"/>
                  <a:pt x="5408" y="984"/>
                  <a:pt x="5408" y="984"/>
                </a:cubicBezTo>
                <a:cubicBezTo>
                  <a:pt x="5408" y="956"/>
                  <a:pt x="5408" y="956"/>
                  <a:pt x="5408" y="956"/>
                </a:cubicBezTo>
                <a:cubicBezTo>
                  <a:pt x="5456" y="956"/>
                  <a:pt x="5456" y="956"/>
                  <a:pt x="5456" y="956"/>
                </a:cubicBezTo>
                <a:lnTo>
                  <a:pt x="5456" y="984"/>
                </a:lnTo>
                <a:close/>
                <a:moveTo>
                  <a:pt x="5328" y="984"/>
                </a:moveTo>
                <a:cubicBezTo>
                  <a:pt x="5280" y="984"/>
                  <a:pt x="5280" y="984"/>
                  <a:pt x="5280" y="984"/>
                </a:cubicBezTo>
                <a:cubicBezTo>
                  <a:pt x="5280" y="956"/>
                  <a:pt x="5280" y="956"/>
                  <a:pt x="5280" y="956"/>
                </a:cubicBezTo>
                <a:cubicBezTo>
                  <a:pt x="5328" y="956"/>
                  <a:pt x="5328" y="956"/>
                  <a:pt x="5328" y="956"/>
                </a:cubicBezTo>
                <a:lnTo>
                  <a:pt x="5328" y="984"/>
                </a:lnTo>
                <a:close/>
                <a:moveTo>
                  <a:pt x="5200" y="984"/>
                </a:moveTo>
                <a:cubicBezTo>
                  <a:pt x="5152" y="984"/>
                  <a:pt x="5152" y="984"/>
                  <a:pt x="5152" y="984"/>
                </a:cubicBezTo>
                <a:cubicBezTo>
                  <a:pt x="5152" y="956"/>
                  <a:pt x="5152" y="956"/>
                  <a:pt x="5152" y="956"/>
                </a:cubicBezTo>
                <a:cubicBezTo>
                  <a:pt x="5200" y="956"/>
                  <a:pt x="5200" y="956"/>
                  <a:pt x="5200" y="956"/>
                </a:cubicBezTo>
                <a:lnTo>
                  <a:pt x="5200" y="984"/>
                </a:lnTo>
                <a:close/>
                <a:moveTo>
                  <a:pt x="5071" y="984"/>
                </a:moveTo>
                <a:cubicBezTo>
                  <a:pt x="5023" y="984"/>
                  <a:pt x="5023" y="984"/>
                  <a:pt x="5023" y="984"/>
                </a:cubicBezTo>
                <a:cubicBezTo>
                  <a:pt x="5023" y="956"/>
                  <a:pt x="5023" y="956"/>
                  <a:pt x="5023" y="956"/>
                </a:cubicBezTo>
                <a:cubicBezTo>
                  <a:pt x="5071" y="956"/>
                  <a:pt x="5071" y="956"/>
                  <a:pt x="5071" y="956"/>
                </a:cubicBezTo>
                <a:lnTo>
                  <a:pt x="5071" y="984"/>
                </a:lnTo>
                <a:close/>
                <a:moveTo>
                  <a:pt x="4943" y="984"/>
                </a:moveTo>
                <a:cubicBezTo>
                  <a:pt x="4895" y="984"/>
                  <a:pt x="4895" y="984"/>
                  <a:pt x="4895" y="984"/>
                </a:cubicBezTo>
                <a:cubicBezTo>
                  <a:pt x="4895" y="956"/>
                  <a:pt x="4895" y="956"/>
                  <a:pt x="4895" y="956"/>
                </a:cubicBezTo>
                <a:cubicBezTo>
                  <a:pt x="4943" y="956"/>
                  <a:pt x="4943" y="956"/>
                  <a:pt x="4943" y="956"/>
                </a:cubicBezTo>
                <a:lnTo>
                  <a:pt x="4943" y="984"/>
                </a:lnTo>
                <a:close/>
                <a:moveTo>
                  <a:pt x="4815" y="984"/>
                </a:moveTo>
                <a:cubicBezTo>
                  <a:pt x="4767" y="984"/>
                  <a:pt x="4767" y="984"/>
                  <a:pt x="4767" y="984"/>
                </a:cubicBezTo>
                <a:cubicBezTo>
                  <a:pt x="4767" y="956"/>
                  <a:pt x="4767" y="956"/>
                  <a:pt x="4767" y="956"/>
                </a:cubicBezTo>
                <a:cubicBezTo>
                  <a:pt x="4815" y="956"/>
                  <a:pt x="4815" y="956"/>
                  <a:pt x="4815" y="956"/>
                </a:cubicBezTo>
                <a:lnTo>
                  <a:pt x="4815" y="984"/>
                </a:lnTo>
                <a:close/>
                <a:moveTo>
                  <a:pt x="4687" y="984"/>
                </a:moveTo>
                <a:cubicBezTo>
                  <a:pt x="4639" y="984"/>
                  <a:pt x="4639" y="984"/>
                  <a:pt x="4639" y="984"/>
                </a:cubicBezTo>
                <a:cubicBezTo>
                  <a:pt x="4639" y="956"/>
                  <a:pt x="4639" y="956"/>
                  <a:pt x="4639" y="956"/>
                </a:cubicBezTo>
                <a:cubicBezTo>
                  <a:pt x="4687" y="956"/>
                  <a:pt x="4687" y="956"/>
                  <a:pt x="4687" y="956"/>
                </a:cubicBezTo>
                <a:lnTo>
                  <a:pt x="4687" y="984"/>
                </a:lnTo>
                <a:close/>
                <a:moveTo>
                  <a:pt x="4559" y="984"/>
                </a:moveTo>
                <a:cubicBezTo>
                  <a:pt x="4511" y="984"/>
                  <a:pt x="4511" y="984"/>
                  <a:pt x="4511" y="984"/>
                </a:cubicBezTo>
                <a:cubicBezTo>
                  <a:pt x="4511" y="956"/>
                  <a:pt x="4511" y="956"/>
                  <a:pt x="4511" y="956"/>
                </a:cubicBezTo>
                <a:cubicBezTo>
                  <a:pt x="4559" y="956"/>
                  <a:pt x="4559" y="956"/>
                  <a:pt x="4559" y="956"/>
                </a:cubicBezTo>
                <a:lnTo>
                  <a:pt x="4559" y="984"/>
                </a:lnTo>
                <a:close/>
                <a:moveTo>
                  <a:pt x="4431" y="984"/>
                </a:moveTo>
                <a:cubicBezTo>
                  <a:pt x="4383" y="984"/>
                  <a:pt x="4383" y="984"/>
                  <a:pt x="4383" y="984"/>
                </a:cubicBezTo>
                <a:cubicBezTo>
                  <a:pt x="4383" y="956"/>
                  <a:pt x="4383" y="956"/>
                  <a:pt x="4383" y="956"/>
                </a:cubicBezTo>
                <a:cubicBezTo>
                  <a:pt x="4431" y="956"/>
                  <a:pt x="4431" y="956"/>
                  <a:pt x="4431" y="956"/>
                </a:cubicBezTo>
                <a:lnTo>
                  <a:pt x="4431" y="984"/>
                </a:lnTo>
                <a:close/>
                <a:moveTo>
                  <a:pt x="4302" y="984"/>
                </a:moveTo>
                <a:cubicBezTo>
                  <a:pt x="4254" y="984"/>
                  <a:pt x="4254" y="984"/>
                  <a:pt x="4254" y="984"/>
                </a:cubicBezTo>
                <a:cubicBezTo>
                  <a:pt x="4254" y="956"/>
                  <a:pt x="4254" y="956"/>
                  <a:pt x="4254" y="956"/>
                </a:cubicBezTo>
                <a:cubicBezTo>
                  <a:pt x="4302" y="956"/>
                  <a:pt x="4302" y="956"/>
                  <a:pt x="4302" y="956"/>
                </a:cubicBezTo>
                <a:lnTo>
                  <a:pt x="4302" y="984"/>
                </a:lnTo>
                <a:close/>
                <a:moveTo>
                  <a:pt x="4174" y="984"/>
                </a:moveTo>
                <a:cubicBezTo>
                  <a:pt x="4126" y="984"/>
                  <a:pt x="4126" y="984"/>
                  <a:pt x="4126" y="984"/>
                </a:cubicBezTo>
                <a:cubicBezTo>
                  <a:pt x="4126" y="956"/>
                  <a:pt x="4126" y="956"/>
                  <a:pt x="4126" y="956"/>
                </a:cubicBezTo>
                <a:cubicBezTo>
                  <a:pt x="4174" y="956"/>
                  <a:pt x="4174" y="956"/>
                  <a:pt x="4174" y="956"/>
                </a:cubicBezTo>
                <a:lnTo>
                  <a:pt x="4174" y="984"/>
                </a:lnTo>
                <a:close/>
                <a:moveTo>
                  <a:pt x="4046" y="984"/>
                </a:moveTo>
                <a:cubicBezTo>
                  <a:pt x="3998" y="984"/>
                  <a:pt x="3998" y="984"/>
                  <a:pt x="3998" y="984"/>
                </a:cubicBezTo>
                <a:cubicBezTo>
                  <a:pt x="3998" y="956"/>
                  <a:pt x="3998" y="956"/>
                  <a:pt x="3998" y="956"/>
                </a:cubicBezTo>
                <a:cubicBezTo>
                  <a:pt x="4046" y="956"/>
                  <a:pt x="4046" y="956"/>
                  <a:pt x="4046" y="956"/>
                </a:cubicBezTo>
                <a:lnTo>
                  <a:pt x="4046" y="984"/>
                </a:lnTo>
                <a:close/>
                <a:moveTo>
                  <a:pt x="3918" y="984"/>
                </a:moveTo>
                <a:cubicBezTo>
                  <a:pt x="3870" y="984"/>
                  <a:pt x="3870" y="984"/>
                  <a:pt x="3870" y="984"/>
                </a:cubicBezTo>
                <a:cubicBezTo>
                  <a:pt x="3870" y="956"/>
                  <a:pt x="3870" y="956"/>
                  <a:pt x="3870" y="956"/>
                </a:cubicBezTo>
                <a:cubicBezTo>
                  <a:pt x="3918" y="956"/>
                  <a:pt x="3918" y="956"/>
                  <a:pt x="3918" y="956"/>
                </a:cubicBezTo>
                <a:lnTo>
                  <a:pt x="3918" y="984"/>
                </a:lnTo>
                <a:close/>
                <a:moveTo>
                  <a:pt x="3790" y="984"/>
                </a:moveTo>
                <a:cubicBezTo>
                  <a:pt x="3742" y="984"/>
                  <a:pt x="3742" y="984"/>
                  <a:pt x="3742" y="984"/>
                </a:cubicBezTo>
                <a:cubicBezTo>
                  <a:pt x="3742" y="956"/>
                  <a:pt x="3742" y="956"/>
                  <a:pt x="3742" y="956"/>
                </a:cubicBezTo>
                <a:cubicBezTo>
                  <a:pt x="3790" y="956"/>
                  <a:pt x="3790" y="956"/>
                  <a:pt x="3790" y="956"/>
                </a:cubicBezTo>
                <a:lnTo>
                  <a:pt x="3790" y="984"/>
                </a:lnTo>
                <a:close/>
                <a:moveTo>
                  <a:pt x="3662" y="984"/>
                </a:moveTo>
                <a:cubicBezTo>
                  <a:pt x="3614" y="984"/>
                  <a:pt x="3614" y="984"/>
                  <a:pt x="3614" y="984"/>
                </a:cubicBezTo>
                <a:cubicBezTo>
                  <a:pt x="3614" y="956"/>
                  <a:pt x="3614" y="956"/>
                  <a:pt x="3614" y="956"/>
                </a:cubicBezTo>
                <a:cubicBezTo>
                  <a:pt x="3662" y="956"/>
                  <a:pt x="3662" y="956"/>
                  <a:pt x="3662" y="956"/>
                </a:cubicBezTo>
                <a:lnTo>
                  <a:pt x="3662" y="984"/>
                </a:lnTo>
                <a:close/>
                <a:moveTo>
                  <a:pt x="3533" y="984"/>
                </a:moveTo>
                <a:cubicBezTo>
                  <a:pt x="3485" y="984"/>
                  <a:pt x="3485" y="984"/>
                  <a:pt x="3485" y="984"/>
                </a:cubicBezTo>
                <a:cubicBezTo>
                  <a:pt x="3485" y="956"/>
                  <a:pt x="3485" y="956"/>
                  <a:pt x="3485" y="956"/>
                </a:cubicBezTo>
                <a:cubicBezTo>
                  <a:pt x="3533" y="956"/>
                  <a:pt x="3533" y="956"/>
                  <a:pt x="3533" y="956"/>
                </a:cubicBezTo>
                <a:lnTo>
                  <a:pt x="3533" y="984"/>
                </a:lnTo>
                <a:close/>
                <a:moveTo>
                  <a:pt x="3405" y="984"/>
                </a:moveTo>
                <a:cubicBezTo>
                  <a:pt x="3357" y="984"/>
                  <a:pt x="3357" y="984"/>
                  <a:pt x="3357" y="984"/>
                </a:cubicBezTo>
                <a:cubicBezTo>
                  <a:pt x="3357" y="956"/>
                  <a:pt x="3357" y="956"/>
                  <a:pt x="3357" y="956"/>
                </a:cubicBezTo>
                <a:cubicBezTo>
                  <a:pt x="3405" y="956"/>
                  <a:pt x="3405" y="956"/>
                  <a:pt x="3405" y="956"/>
                </a:cubicBezTo>
                <a:lnTo>
                  <a:pt x="3405" y="984"/>
                </a:lnTo>
                <a:close/>
                <a:moveTo>
                  <a:pt x="3277" y="984"/>
                </a:moveTo>
                <a:cubicBezTo>
                  <a:pt x="3229" y="984"/>
                  <a:pt x="3229" y="984"/>
                  <a:pt x="3229" y="984"/>
                </a:cubicBezTo>
                <a:cubicBezTo>
                  <a:pt x="3229" y="956"/>
                  <a:pt x="3229" y="956"/>
                  <a:pt x="3229" y="956"/>
                </a:cubicBezTo>
                <a:cubicBezTo>
                  <a:pt x="3277" y="956"/>
                  <a:pt x="3277" y="956"/>
                  <a:pt x="3277" y="956"/>
                </a:cubicBezTo>
                <a:lnTo>
                  <a:pt x="3277" y="984"/>
                </a:lnTo>
                <a:close/>
                <a:moveTo>
                  <a:pt x="3149" y="984"/>
                </a:moveTo>
                <a:cubicBezTo>
                  <a:pt x="3101" y="984"/>
                  <a:pt x="3101" y="984"/>
                  <a:pt x="3101" y="984"/>
                </a:cubicBezTo>
                <a:cubicBezTo>
                  <a:pt x="3101" y="956"/>
                  <a:pt x="3101" y="956"/>
                  <a:pt x="3101" y="956"/>
                </a:cubicBezTo>
                <a:cubicBezTo>
                  <a:pt x="3149" y="956"/>
                  <a:pt x="3149" y="956"/>
                  <a:pt x="3149" y="956"/>
                </a:cubicBezTo>
                <a:lnTo>
                  <a:pt x="3149" y="984"/>
                </a:lnTo>
                <a:close/>
                <a:moveTo>
                  <a:pt x="3020" y="984"/>
                </a:moveTo>
                <a:cubicBezTo>
                  <a:pt x="2972" y="984"/>
                  <a:pt x="2972" y="984"/>
                  <a:pt x="2972" y="984"/>
                </a:cubicBezTo>
                <a:cubicBezTo>
                  <a:pt x="2972" y="956"/>
                  <a:pt x="2972" y="956"/>
                  <a:pt x="2972" y="956"/>
                </a:cubicBezTo>
                <a:cubicBezTo>
                  <a:pt x="3020" y="956"/>
                  <a:pt x="3020" y="956"/>
                  <a:pt x="3020" y="956"/>
                </a:cubicBezTo>
                <a:lnTo>
                  <a:pt x="3020" y="984"/>
                </a:lnTo>
                <a:close/>
                <a:moveTo>
                  <a:pt x="2892" y="984"/>
                </a:moveTo>
                <a:cubicBezTo>
                  <a:pt x="2844" y="984"/>
                  <a:pt x="2844" y="984"/>
                  <a:pt x="2844" y="984"/>
                </a:cubicBezTo>
                <a:cubicBezTo>
                  <a:pt x="2844" y="956"/>
                  <a:pt x="2844" y="956"/>
                  <a:pt x="2844" y="956"/>
                </a:cubicBezTo>
                <a:cubicBezTo>
                  <a:pt x="2892" y="956"/>
                  <a:pt x="2892" y="956"/>
                  <a:pt x="2892" y="956"/>
                </a:cubicBezTo>
                <a:lnTo>
                  <a:pt x="2892" y="984"/>
                </a:lnTo>
                <a:close/>
                <a:moveTo>
                  <a:pt x="2764" y="984"/>
                </a:moveTo>
                <a:cubicBezTo>
                  <a:pt x="2715" y="984"/>
                  <a:pt x="2715" y="984"/>
                  <a:pt x="2715" y="984"/>
                </a:cubicBezTo>
                <a:cubicBezTo>
                  <a:pt x="2715" y="956"/>
                  <a:pt x="2715" y="956"/>
                  <a:pt x="2715" y="956"/>
                </a:cubicBezTo>
                <a:cubicBezTo>
                  <a:pt x="2764" y="956"/>
                  <a:pt x="2764" y="956"/>
                  <a:pt x="2764" y="956"/>
                </a:cubicBezTo>
                <a:lnTo>
                  <a:pt x="2764" y="984"/>
                </a:lnTo>
                <a:close/>
                <a:moveTo>
                  <a:pt x="2635" y="984"/>
                </a:moveTo>
                <a:cubicBezTo>
                  <a:pt x="2587" y="984"/>
                  <a:pt x="2587" y="984"/>
                  <a:pt x="2587" y="984"/>
                </a:cubicBezTo>
                <a:cubicBezTo>
                  <a:pt x="2587" y="956"/>
                  <a:pt x="2587" y="956"/>
                  <a:pt x="2587" y="956"/>
                </a:cubicBezTo>
                <a:cubicBezTo>
                  <a:pt x="2635" y="956"/>
                  <a:pt x="2635" y="956"/>
                  <a:pt x="2635" y="956"/>
                </a:cubicBezTo>
                <a:lnTo>
                  <a:pt x="2635" y="984"/>
                </a:lnTo>
                <a:close/>
                <a:moveTo>
                  <a:pt x="2507" y="984"/>
                </a:moveTo>
                <a:cubicBezTo>
                  <a:pt x="2459" y="984"/>
                  <a:pt x="2459" y="984"/>
                  <a:pt x="2459" y="984"/>
                </a:cubicBezTo>
                <a:cubicBezTo>
                  <a:pt x="2459" y="956"/>
                  <a:pt x="2459" y="956"/>
                  <a:pt x="2459" y="956"/>
                </a:cubicBezTo>
                <a:cubicBezTo>
                  <a:pt x="2507" y="956"/>
                  <a:pt x="2507" y="956"/>
                  <a:pt x="2507" y="956"/>
                </a:cubicBezTo>
                <a:lnTo>
                  <a:pt x="2507" y="984"/>
                </a:lnTo>
                <a:close/>
                <a:moveTo>
                  <a:pt x="2379" y="984"/>
                </a:moveTo>
                <a:cubicBezTo>
                  <a:pt x="2331" y="984"/>
                  <a:pt x="2331" y="984"/>
                  <a:pt x="2331" y="984"/>
                </a:cubicBezTo>
                <a:cubicBezTo>
                  <a:pt x="2331" y="956"/>
                  <a:pt x="2331" y="956"/>
                  <a:pt x="2331" y="956"/>
                </a:cubicBezTo>
                <a:cubicBezTo>
                  <a:pt x="2379" y="956"/>
                  <a:pt x="2379" y="956"/>
                  <a:pt x="2379" y="956"/>
                </a:cubicBezTo>
                <a:lnTo>
                  <a:pt x="2379" y="984"/>
                </a:lnTo>
                <a:close/>
                <a:moveTo>
                  <a:pt x="2251" y="984"/>
                </a:moveTo>
                <a:cubicBezTo>
                  <a:pt x="2203" y="984"/>
                  <a:pt x="2203" y="984"/>
                  <a:pt x="2203" y="984"/>
                </a:cubicBezTo>
                <a:cubicBezTo>
                  <a:pt x="2203" y="956"/>
                  <a:pt x="2203" y="956"/>
                  <a:pt x="2203" y="956"/>
                </a:cubicBezTo>
                <a:cubicBezTo>
                  <a:pt x="2251" y="956"/>
                  <a:pt x="2251" y="956"/>
                  <a:pt x="2251" y="956"/>
                </a:cubicBezTo>
                <a:lnTo>
                  <a:pt x="2251" y="984"/>
                </a:lnTo>
                <a:close/>
                <a:moveTo>
                  <a:pt x="2123" y="984"/>
                </a:moveTo>
                <a:cubicBezTo>
                  <a:pt x="2075" y="984"/>
                  <a:pt x="2075" y="984"/>
                  <a:pt x="2075" y="984"/>
                </a:cubicBezTo>
                <a:cubicBezTo>
                  <a:pt x="2075" y="956"/>
                  <a:pt x="2075" y="956"/>
                  <a:pt x="2075" y="956"/>
                </a:cubicBezTo>
                <a:cubicBezTo>
                  <a:pt x="2123" y="956"/>
                  <a:pt x="2123" y="956"/>
                  <a:pt x="2123" y="956"/>
                </a:cubicBezTo>
                <a:lnTo>
                  <a:pt x="2123" y="984"/>
                </a:lnTo>
                <a:close/>
                <a:moveTo>
                  <a:pt x="1995" y="984"/>
                </a:moveTo>
                <a:cubicBezTo>
                  <a:pt x="1947" y="984"/>
                  <a:pt x="1947" y="984"/>
                  <a:pt x="1947" y="984"/>
                </a:cubicBezTo>
                <a:cubicBezTo>
                  <a:pt x="1947" y="956"/>
                  <a:pt x="1947" y="956"/>
                  <a:pt x="1947" y="956"/>
                </a:cubicBezTo>
                <a:cubicBezTo>
                  <a:pt x="1995" y="956"/>
                  <a:pt x="1995" y="956"/>
                  <a:pt x="1995" y="956"/>
                </a:cubicBezTo>
                <a:lnTo>
                  <a:pt x="1995" y="984"/>
                </a:lnTo>
                <a:close/>
                <a:moveTo>
                  <a:pt x="1867" y="984"/>
                </a:moveTo>
                <a:cubicBezTo>
                  <a:pt x="1819" y="984"/>
                  <a:pt x="1819" y="984"/>
                  <a:pt x="1819" y="984"/>
                </a:cubicBezTo>
                <a:cubicBezTo>
                  <a:pt x="1819" y="956"/>
                  <a:pt x="1819" y="956"/>
                  <a:pt x="1819" y="956"/>
                </a:cubicBezTo>
                <a:cubicBezTo>
                  <a:pt x="1867" y="956"/>
                  <a:pt x="1867" y="956"/>
                  <a:pt x="1867" y="956"/>
                </a:cubicBezTo>
                <a:lnTo>
                  <a:pt x="1867" y="984"/>
                </a:lnTo>
                <a:close/>
                <a:moveTo>
                  <a:pt x="1739" y="984"/>
                </a:moveTo>
                <a:cubicBezTo>
                  <a:pt x="1691" y="984"/>
                  <a:pt x="1691" y="984"/>
                  <a:pt x="1691" y="984"/>
                </a:cubicBezTo>
                <a:cubicBezTo>
                  <a:pt x="1691" y="956"/>
                  <a:pt x="1691" y="956"/>
                  <a:pt x="1691" y="956"/>
                </a:cubicBezTo>
                <a:cubicBezTo>
                  <a:pt x="1739" y="956"/>
                  <a:pt x="1739" y="956"/>
                  <a:pt x="1739" y="956"/>
                </a:cubicBezTo>
                <a:lnTo>
                  <a:pt x="1739" y="984"/>
                </a:lnTo>
                <a:close/>
                <a:moveTo>
                  <a:pt x="1611" y="984"/>
                </a:moveTo>
                <a:cubicBezTo>
                  <a:pt x="1563" y="984"/>
                  <a:pt x="1563" y="984"/>
                  <a:pt x="1563" y="984"/>
                </a:cubicBezTo>
                <a:cubicBezTo>
                  <a:pt x="1563" y="956"/>
                  <a:pt x="1563" y="956"/>
                  <a:pt x="1563" y="956"/>
                </a:cubicBezTo>
                <a:cubicBezTo>
                  <a:pt x="1611" y="956"/>
                  <a:pt x="1611" y="956"/>
                  <a:pt x="1611" y="956"/>
                </a:cubicBezTo>
                <a:lnTo>
                  <a:pt x="1611" y="984"/>
                </a:lnTo>
                <a:close/>
                <a:moveTo>
                  <a:pt x="1483" y="984"/>
                </a:moveTo>
                <a:cubicBezTo>
                  <a:pt x="1435" y="984"/>
                  <a:pt x="1435" y="984"/>
                  <a:pt x="1435" y="984"/>
                </a:cubicBezTo>
                <a:cubicBezTo>
                  <a:pt x="1435" y="956"/>
                  <a:pt x="1435" y="956"/>
                  <a:pt x="1435" y="956"/>
                </a:cubicBezTo>
                <a:cubicBezTo>
                  <a:pt x="1483" y="956"/>
                  <a:pt x="1483" y="956"/>
                  <a:pt x="1483" y="956"/>
                </a:cubicBezTo>
                <a:lnTo>
                  <a:pt x="1483" y="984"/>
                </a:lnTo>
                <a:close/>
                <a:moveTo>
                  <a:pt x="6053" y="979"/>
                </a:moveTo>
                <a:cubicBezTo>
                  <a:pt x="6048" y="952"/>
                  <a:pt x="6048" y="952"/>
                  <a:pt x="6048" y="952"/>
                </a:cubicBezTo>
                <a:cubicBezTo>
                  <a:pt x="6062" y="949"/>
                  <a:pt x="6077" y="945"/>
                  <a:pt x="6092" y="940"/>
                </a:cubicBezTo>
                <a:cubicBezTo>
                  <a:pt x="6101" y="967"/>
                  <a:pt x="6101" y="967"/>
                  <a:pt x="6101" y="967"/>
                </a:cubicBezTo>
                <a:cubicBezTo>
                  <a:pt x="6085" y="972"/>
                  <a:pt x="6069" y="976"/>
                  <a:pt x="6053" y="979"/>
                </a:cubicBezTo>
                <a:close/>
                <a:moveTo>
                  <a:pt x="6176" y="933"/>
                </a:moveTo>
                <a:cubicBezTo>
                  <a:pt x="6162" y="908"/>
                  <a:pt x="6162" y="908"/>
                  <a:pt x="6162" y="908"/>
                </a:cubicBezTo>
                <a:cubicBezTo>
                  <a:pt x="6175" y="901"/>
                  <a:pt x="6188" y="892"/>
                  <a:pt x="6201" y="883"/>
                </a:cubicBezTo>
                <a:cubicBezTo>
                  <a:pt x="6218" y="905"/>
                  <a:pt x="6218" y="905"/>
                  <a:pt x="6218" y="905"/>
                </a:cubicBezTo>
                <a:cubicBezTo>
                  <a:pt x="6204" y="915"/>
                  <a:pt x="6190" y="924"/>
                  <a:pt x="6176" y="933"/>
                </a:cubicBezTo>
                <a:close/>
                <a:moveTo>
                  <a:pt x="6280" y="852"/>
                </a:moveTo>
                <a:cubicBezTo>
                  <a:pt x="6260" y="832"/>
                  <a:pt x="6260" y="832"/>
                  <a:pt x="6260" y="832"/>
                </a:cubicBezTo>
                <a:cubicBezTo>
                  <a:pt x="6271" y="821"/>
                  <a:pt x="6281" y="809"/>
                  <a:pt x="6291" y="797"/>
                </a:cubicBezTo>
                <a:cubicBezTo>
                  <a:pt x="6313" y="815"/>
                  <a:pt x="6313" y="815"/>
                  <a:pt x="6313" y="815"/>
                </a:cubicBezTo>
                <a:cubicBezTo>
                  <a:pt x="6302" y="828"/>
                  <a:pt x="6291" y="840"/>
                  <a:pt x="6280" y="852"/>
                </a:cubicBezTo>
                <a:close/>
                <a:moveTo>
                  <a:pt x="6360" y="748"/>
                </a:moveTo>
                <a:cubicBezTo>
                  <a:pt x="6336" y="734"/>
                  <a:pt x="6336" y="734"/>
                  <a:pt x="6336" y="734"/>
                </a:cubicBezTo>
                <a:cubicBezTo>
                  <a:pt x="6344" y="720"/>
                  <a:pt x="6352" y="707"/>
                  <a:pt x="6359" y="693"/>
                </a:cubicBezTo>
                <a:cubicBezTo>
                  <a:pt x="6384" y="705"/>
                  <a:pt x="6384" y="705"/>
                  <a:pt x="6384" y="705"/>
                </a:cubicBezTo>
                <a:cubicBezTo>
                  <a:pt x="6377" y="720"/>
                  <a:pt x="6369" y="734"/>
                  <a:pt x="6360" y="748"/>
                </a:cubicBezTo>
                <a:close/>
                <a:moveTo>
                  <a:pt x="6415" y="629"/>
                </a:moveTo>
                <a:cubicBezTo>
                  <a:pt x="6388" y="621"/>
                  <a:pt x="6388" y="621"/>
                  <a:pt x="6388" y="621"/>
                </a:cubicBezTo>
                <a:cubicBezTo>
                  <a:pt x="6393" y="606"/>
                  <a:pt x="6397" y="591"/>
                  <a:pt x="6400" y="576"/>
                </a:cubicBezTo>
                <a:cubicBezTo>
                  <a:pt x="6428" y="582"/>
                  <a:pt x="6428" y="582"/>
                  <a:pt x="6428" y="582"/>
                </a:cubicBezTo>
                <a:cubicBezTo>
                  <a:pt x="6424" y="597"/>
                  <a:pt x="6420" y="613"/>
                  <a:pt x="6415" y="629"/>
                </a:cubicBezTo>
                <a:close/>
                <a:moveTo>
                  <a:pt x="6439" y="500"/>
                </a:moveTo>
                <a:cubicBezTo>
                  <a:pt x="6411" y="499"/>
                  <a:pt x="6411" y="499"/>
                  <a:pt x="6411" y="499"/>
                </a:cubicBezTo>
                <a:cubicBezTo>
                  <a:pt x="6411" y="495"/>
                  <a:pt x="6411" y="491"/>
                  <a:pt x="6411" y="487"/>
                </a:cubicBezTo>
                <a:cubicBezTo>
                  <a:pt x="6411" y="485"/>
                  <a:pt x="6411" y="483"/>
                  <a:pt x="6411" y="481"/>
                </a:cubicBezTo>
                <a:cubicBezTo>
                  <a:pt x="6411" y="471"/>
                  <a:pt x="6411" y="462"/>
                  <a:pt x="6410" y="452"/>
                </a:cubicBezTo>
                <a:cubicBezTo>
                  <a:pt x="6438" y="451"/>
                  <a:pt x="6438" y="451"/>
                  <a:pt x="6438" y="451"/>
                </a:cubicBezTo>
                <a:cubicBezTo>
                  <a:pt x="6439" y="461"/>
                  <a:pt x="6439" y="471"/>
                  <a:pt x="6439" y="481"/>
                </a:cubicBezTo>
                <a:cubicBezTo>
                  <a:pt x="6439" y="483"/>
                  <a:pt x="6439" y="485"/>
                  <a:pt x="6439" y="487"/>
                </a:cubicBezTo>
                <a:cubicBezTo>
                  <a:pt x="6439" y="491"/>
                  <a:pt x="6439" y="496"/>
                  <a:pt x="6439" y="500"/>
                </a:cubicBezTo>
                <a:close/>
                <a:moveTo>
                  <a:pt x="6398" y="376"/>
                </a:moveTo>
                <a:cubicBezTo>
                  <a:pt x="6394" y="361"/>
                  <a:pt x="6390" y="346"/>
                  <a:pt x="6385" y="331"/>
                </a:cubicBezTo>
                <a:cubicBezTo>
                  <a:pt x="6411" y="322"/>
                  <a:pt x="6411" y="322"/>
                  <a:pt x="6411" y="322"/>
                </a:cubicBezTo>
                <a:cubicBezTo>
                  <a:pt x="6417" y="337"/>
                  <a:pt x="6421" y="353"/>
                  <a:pt x="6425" y="369"/>
                </a:cubicBezTo>
                <a:lnTo>
                  <a:pt x="6398" y="376"/>
                </a:lnTo>
                <a:close/>
                <a:moveTo>
                  <a:pt x="6353" y="260"/>
                </a:moveTo>
                <a:cubicBezTo>
                  <a:pt x="6346" y="247"/>
                  <a:pt x="6337" y="233"/>
                  <a:pt x="6329" y="220"/>
                </a:cubicBezTo>
                <a:cubicBezTo>
                  <a:pt x="6352" y="205"/>
                  <a:pt x="6352" y="205"/>
                  <a:pt x="6352" y="205"/>
                </a:cubicBezTo>
                <a:cubicBezTo>
                  <a:pt x="6361" y="218"/>
                  <a:pt x="6370" y="233"/>
                  <a:pt x="6378" y="247"/>
                </a:cubicBezTo>
                <a:lnTo>
                  <a:pt x="6353" y="260"/>
                </a:lnTo>
                <a:close/>
                <a:moveTo>
                  <a:pt x="6280" y="160"/>
                </a:moveTo>
                <a:cubicBezTo>
                  <a:pt x="6270" y="148"/>
                  <a:pt x="6259" y="137"/>
                  <a:pt x="6247" y="127"/>
                </a:cubicBezTo>
                <a:cubicBezTo>
                  <a:pt x="6265" y="106"/>
                  <a:pt x="6265" y="106"/>
                  <a:pt x="6265" y="106"/>
                </a:cubicBezTo>
                <a:cubicBezTo>
                  <a:pt x="6278" y="117"/>
                  <a:pt x="6290" y="128"/>
                  <a:pt x="6301" y="140"/>
                </a:cubicBezTo>
                <a:lnTo>
                  <a:pt x="6280" y="160"/>
                </a:lnTo>
                <a:close/>
                <a:moveTo>
                  <a:pt x="6184" y="82"/>
                </a:moveTo>
                <a:cubicBezTo>
                  <a:pt x="6171" y="74"/>
                  <a:pt x="6157" y="66"/>
                  <a:pt x="6143" y="60"/>
                </a:cubicBezTo>
                <a:cubicBezTo>
                  <a:pt x="6155" y="35"/>
                  <a:pt x="6155" y="35"/>
                  <a:pt x="6155" y="35"/>
                </a:cubicBezTo>
                <a:cubicBezTo>
                  <a:pt x="6170" y="41"/>
                  <a:pt x="6185" y="49"/>
                  <a:pt x="6199" y="58"/>
                </a:cubicBezTo>
                <a:lnTo>
                  <a:pt x="6184" y="82"/>
                </a:lnTo>
                <a:close/>
                <a:moveTo>
                  <a:pt x="6071" y="36"/>
                </a:moveTo>
                <a:cubicBezTo>
                  <a:pt x="6055" y="32"/>
                  <a:pt x="6040" y="30"/>
                  <a:pt x="6025" y="29"/>
                </a:cubicBezTo>
                <a:cubicBezTo>
                  <a:pt x="6027" y="1"/>
                  <a:pt x="6027" y="1"/>
                  <a:pt x="6027" y="1"/>
                </a:cubicBezTo>
                <a:cubicBezTo>
                  <a:pt x="6044" y="2"/>
                  <a:pt x="6060" y="5"/>
                  <a:pt x="6076" y="8"/>
                </a:cubicBezTo>
                <a:lnTo>
                  <a:pt x="6071" y="36"/>
                </a:lnTo>
                <a:close/>
                <a:moveTo>
                  <a:pt x="5946" y="28"/>
                </a:moveTo>
                <a:cubicBezTo>
                  <a:pt x="5898" y="28"/>
                  <a:pt x="5898" y="28"/>
                  <a:pt x="5898" y="28"/>
                </a:cubicBezTo>
                <a:cubicBezTo>
                  <a:pt x="5898" y="0"/>
                  <a:pt x="5898" y="0"/>
                  <a:pt x="5898" y="0"/>
                </a:cubicBezTo>
                <a:cubicBezTo>
                  <a:pt x="5946" y="0"/>
                  <a:pt x="5946" y="0"/>
                  <a:pt x="5946" y="0"/>
                </a:cubicBezTo>
                <a:lnTo>
                  <a:pt x="5946" y="28"/>
                </a:lnTo>
                <a:close/>
                <a:moveTo>
                  <a:pt x="5817" y="28"/>
                </a:moveTo>
                <a:cubicBezTo>
                  <a:pt x="5769" y="28"/>
                  <a:pt x="5769" y="28"/>
                  <a:pt x="5769" y="28"/>
                </a:cubicBezTo>
                <a:cubicBezTo>
                  <a:pt x="5769" y="0"/>
                  <a:pt x="5769" y="0"/>
                  <a:pt x="5769" y="0"/>
                </a:cubicBezTo>
                <a:cubicBezTo>
                  <a:pt x="5817" y="0"/>
                  <a:pt x="5817" y="0"/>
                  <a:pt x="5817" y="0"/>
                </a:cubicBezTo>
                <a:lnTo>
                  <a:pt x="5817" y="28"/>
                </a:lnTo>
                <a:close/>
                <a:moveTo>
                  <a:pt x="5689" y="28"/>
                </a:moveTo>
                <a:cubicBezTo>
                  <a:pt x="5641" y="28"/>
                  <a:pt x="5641" y="28"/>
                  <a:pt x="5641" y="28"/>
                </a:cubicBezTo>
                <a:cubicBezTo>
                  <a:pt x="5641" y="0"/>
                  <a:pt x="5641" y="0"/>
                  <a:pt x="5641" y="0"/>
                </a:cubicBezTo>
                <a:cubicBezTo>
                  <a:pt x="5689" y="0"/>
                  <a:pt x="5689" y="0"/>
                  <a:pt x="5689" y="0"/>
                </a:cubicBezTo>
                <a:lnTo>
                  <a:pt x="5689" y="28"/>
                </a:lnTo>
                <a:close/>
                <a:moveTo>
                  <a:pt x="5561" y="28"/>
                </a:moveTo>
                <a:cubicBezTo>
                  <a:pt x="5513" y="28"/>
                  <a:pt x="5513" y="28"/>
                  <a:pt x="5513" y="28"/>
                </a:cubicBezTo>
                <a:cubicBezTo>
                  <a:pt x="5513" y="0"/>
                  <a:pt x="5513" y="0"/>
                  <a:pt x="5513" y="0"/>
                </a:cubicBezTo>
                <a:cubicBezTo>
                  <a:pt x="5561" y="0"/>
                  <a:pt x="5561" y="0"/>
                  <a:pt x="5561" y="0"/>
                </a:cubicBezTo>
                <a:lnTo>
                  <a:pt x="5561" y="28"/>
                </a:lnTo>
                <a:close/>
                <a:moveTo>
                  <a:pt x="5432" y="28"/>
                </a:moveTo>
                <a:cubicBezTo>
                  <a:pt x="5384" y="28"/>
                  <a:pt x="5384" y="28"/>
                  <a:pt x="5384" y="28"/>
                </a:cubicBezTo>
                <a:cubicBezTo>
                  <a:pt x="5384" y="0"/>
                  <a:pt x="5384" y="0"/>
                  <a:pt x="5384" y="0"/>
                </a:cubicBezTo>
                <a:cubicBezTo>
                  <a:pt x="5432" y="0"/>
                  <a:pt x="5432" y="0"/>
                  <a:pt x="5432" y="0"/>
                </a:cubicBezTo>
                <a:lnTo>
                  <a:pt x="5432" y="28"/>
                </a:lnTo>
                <a:close/>
                <a:moveTo>
                  <a:pt x="5304" y="28"/>
                </a:moveTo>
                <a:cubicBezTo>
                  <a:pt x="5256" y="28"/>
                  <a:pt x="5256" y="28"/>
                  <a:pt x="5256" y="28"/>
                </a:cubicBezTo>
                <a:cubicBezTo>
                  <a:pt x="5256" y="0"/>
                  <a:pt x="5256" y="0"/>
                  <a:pt x="5256" y="0"/>
                </a:cubicBezTo>
                <a:cubicBezTo>
                  <a:pt x="5304" y="0"/>
                  <a:pt x="5304" y="0"/>
                  <a:pt x="5304" y="0"/>
                </a:cubicBezTo>
                <a:lnTo>
                  <a:pt x="5304" y="28"/>
                </a:lnTo>
                <a:close/>
                <a:moveTo>
                  <a:pt x="5176" y="28"/>
                </a:moveTo>
                <a:cubicBezTo>
                  <a:pt x="5128" y="28"/>
                  <a:pt x="5128" y="28"/>
                  <a:pt x="5128" y="28"/>
                </a:cubicBezTo>
                <a:cubicBezTo>
                  <a:pt x="5128" y="0"/>
                  <a:pt x="5128" y="0"/>
                  <a:pt x="5128" y="0"/>
                </a:cubicBezTo>
                <a:cubicBezTo>
                  <a:pt x="5176" y="0"/>
                  <a:pt x="5176" y="0"/>
                  <a:pt x="5176" y="0"/>
                </a:cubicBezTo>
                <a:lnTo>
                  <a:pt x="5176" y="28"/>
                </a:lnTo>
                <a:close/>
                <a:moveTo>
                  <a:pt x="5048" y="28"/>
                </a:moveTo>
                <a:cubicBezTo>
                  <a:pt x="5000" y="28"/>
                  <a:pt x="5000" y="28"/>
                  <a:pt x="5000" y="28"/>
                </a:cubicBezTo>
                <a:cubicBezTo>
                  <a:pt x="5000" y="0"/>
                  <a:pt x="5000" y="0"/>
                  <a:pt x="5000" y="0"/>
                </a:cubicBezTo>
                <a:cubicBezTo>
                  <a:pt x="5048" y="0"/>
                  <a:pt x="5048" y="0"/>
                  <a:pt x="5048" y="0"/>
                </a:cubicBezTo>
                <a:lnTo>
                  <a:pt x="5048" y="28"/>
                </a:lnTo>
                <a:close/>
                <a:moveTo>
                  <a:pt x="4920" y="28"/>
                </a:moveTo>
                <a:cubicBezTo>
                  <a:pt x="4872" y="28"/>
                  <a:pt x="4872" y="28"/>
                  <a:pt x="4872" y="28"/>
                </a:cubicBezTo>
                <a:cubicBezTo>
                  <a:pt x="4872" y="0"/>
                  <a:pt x="4872" y="0"/>
                  <a:pt x="4872" y="0"/>
                </a:cubicBezTo>
                <a:cubicBezTo>
                  <a:pt x="4920" y="0"/>
                  <a:pt x="4920" y="0"/>
                  <a:pt x="4920" y="0"/>
                </a:cubicBezTo>
                <a:lnTo>
                  <a:pt x="4920" y="28"/>
                </a:lnTo>
                <a:close/>
                <a:moveTo>
                  <a:pt x="4791" y="28"/>
                </a:moveTo>
                <a:cubicBezTo>
                  <a:pt x="4743" y="28"/>
                  <a:pt x="4743" y="28"/>
                  <a:pt x="4743" y="28"/>
                </a:cubicBezTo>
                <a:cubicBezTo>
                  <a:pt x="4743" y="0"/>
                  <a:pt x="4743" y="0"/>
                  <a:pt x="4743" y="0"/>
                </a:cubicBezTo>
                <a:cubicBezTo>
                  <a:pt x="4791" y="0"/>
                  <a:pt x="4791" y="0"/>
                  <a:pt x="4791" y="0"/>
                </a:cubicBezTo>
                <a:lnTo>
                  <a:pt x="4791" y="28"/>
                </a:lnTo>
                <a:close/>
                <a:moveTo>
                  <a:pt x="4663" y="28"/>
                </a:moveTo>
                <a:cubicBezTo>
                  <a:pt x="4615" y="28"/>
                  <a:pt x="4615" y="28"/>
                  <a:pt x="4615" y="28"/>
                </a:cubicBezTo>
                <a:cubicBezTo>
                  <a:pt x="4615" y="0"/>
                  <a:pt x="4615" y="0"/>
                  <a:pt x="4615" y="0"/>
                </a:cubicBezTo>
                <a:cubicBezTo>
                  <a:pt x="4663" y="0"/>
                  <a:pt x="4663" y="0"/>
                  <a:pt x="4663" y="0"/>
                </a:cubicBezTo>
                <a:lnTo>
                  <a:pt x="4663" y="28"/>
                </a:lnTo>
                <a:close/>
                <a:moveTo>
                  <a:pt x="4535" y="28"/>
                </a:moveTo>
                <a:cubicBezTo>
                  <a:pt x="4487" y="28"/>
                  <a:pt x="4487" y="28"/>
                  <a:pt x="4487" y="28"/>
                </a:cubicBezTo>
                <a:cubicBezTo>
                  <a:pt x="4487" y="0"/>
                  <a:pt x="4487" y="0"/>
                  <a:pt x="4487" y="0"/>
                </a:cubicBezTo>
                <a:cubicBezTo>
                  <a:pt x="4535" y="0"/>
                  <a:pt x="4535" y="0"/>
                  <a:pt x="4535" y="0"/>
                </a:cubicBezTo>
                <a:lnTo>
                  <a:pt x="4535" y="28"/>
                </a:lnTo>
                <a:close/>
                <a:moveTo>
                  <a:pt x="4407" y="28"/>
                </a:moveTo>
                <a:cubicBezTo>
                  <a:pt x="4359" y="28"/>
                  <a:pt x="4359" y="28"/>
                  <a:pt x="4359" y="28"/>
                </a:cubicBezTo>
                <a:cubicBezTo>
                  <a:pt x="4359" y="0"/>
                  <a:pt x="4359" y="0"/>
                  <a:pt x="4359" y="0"/>
                </a:cubicBezTo>
                <a:cubicBezTo>
                  <a:pt x="4407" y="0"/>
                  <a:pt x="4407" y="0"/>
                  <a:pt x="4407" y="0"/>
                </a:cubicBezTo>
                <a:lnTo>
                  <a:pt x="4407" y="28"/>
                </a:lnTo>
                <a:close/>
                <a:moveTo>
                  <a:pt x="4279" y="28"/>
                </a:moveTo>
                <a:cubicBezTo>
                  <a:pt x="4231" y="28"/>
                  <a:pt x="4231" y="28"/>
                  <a:pt x="4231" y="28"/>
                </a:cubicBezTo>
                <a:cubicBezTo>
                  <a:pt x="4231" y="0"/>
                  <a:pt x="4231" y="0"/>
                  <a:pt x="4231" y="0"/>
                </a:cubicBezTo>
                <a:cubicBezTo>
                  <a:pt x="4279" y="0"/>
                  <a:pt x="4279" y="0"/>
                  <a:pt x="4279" y="0"/>
                </a:cubicBezTo>
                <a:lnTo>
                  <a:pt x="4279" y="28"/>
                </a:lnTo>
                <a:close/>
                <a:moveTo>
                  <a:pt x="4151" y="28"/>
                </a:moveTo>
                <a:cubicBezTo>
                  <a:pt x="4103" y="28"/>
                  <a:pt x="4103" y="28"/>
                  <a:pt x="4103" y="28"/>
                </a:cubicBezTo>
                <a:cubicBezTo>
                  <a:pt x="4103" y="0"/>
                  <a:pt x="4103" y="0"/>
                  <a:pt x="4103" y="0"/>
                </a:cubicBezTo>
                <a:cubicBezTo>
                  <a:pt x="4151" y="0"/>
                  <a:pt x="4151" y="0"/>
                  <a:pt x="4151" y="0"/>
                </a:cubicBezTo>
                <a:lnTo>
                  <a:pt x="4151" y="28"/>
                </a:lnTo>
                <a:close/>
                <a:moveTo>
                  <a:pt x="4023" y="28"/>
                </a:moveTo>
                <a:cubicBezTo>
                  <a:pt x="3975" y="28"/>
                  <a:pt x="3975" y="28"/>
                  <a:pt x="3975" y="28"/>
                </a:cubicBezTo>
                <a:cubicBezTo>
                  <a:pt x="3975" y="0"/>
                  <a:pt x="3975" y="0"/>
                  <a:pt x="3975" y="0"/>
                </a:cubicBezTo>
                <a:cubicBezTo>
                  <a:pt x="4023" y="0"/>
                  <a:pt x="4023" y="0"/>
                  <a:pt x="4023" y="0"/>
                </a:cubicBezTo>
                <a:lnTo>
                  <a:pt x="4023" y="28"/>
                </a:lnTo>
                <a:close/>
                <a:moveTo>
                  <a:pt x="3895" y="28"/>
                </a:moveTo>
                <a:cubicBezTo>
                  <a:pt x="3847" y="28"/>
                  <a:pt x="3847" y="28"/>
                  <a:pt x="3847" y="28"/>
                </a:cubicBezTo>
                <a:cubicBezTo>
                  <a:pt x="3847" y="0"/>
                  <a:pt x="3847" y="0"/>
                  <a:pt x="3847" y="0"/>
                </a:cubicBezTo>
                <a:cubicBezTo>
                  <a:pt x="3895" y="0"/>
                  <a:pt x="3895" y="0"/>
                  <a:pt x="3895" y="0"/>
                </a:cubicBezTo>
                <a:lnTo>
                  <a:pt x="3895" y="28"/>
                </a:lnTo>
                <a:close/>
                <a:moveTo>
                  <a:pt x="3766" y="28"/>
                </a:moveTo>
                <a:cubicBezTo>
                  <a:pt x="3718" y="28"/>
                  <a:pt x="3718" y="28"/>
                  <a:pt x="3718" y="28"/>
                </a:cubicBezTo>
                <a:cubicBezTo>
                  <a:pt x="3718" y="0"/>
                  <a:pt x="3718" y="0"/>
                  <a:pt x="3718" y="0"/>
                </a:cubicBezTo>
                <a:cubicBezTo>
                  <a:pt x="3766" y="0"/>
                  <a:pt x="3766" y="0"/>
                  <a:pt x="3766" y="0"/>
                </a:cubicBezTo>
                <a:lnTo>
                  <a:pt x="3766" y="28"/>
                </a:lnTo>
                <a:close/>
                <a:moveTo>
                  <a:pt x="3638" y="28"/>
                </a:moveTo>
                <a:cubicBezTo>
                  <a:pt x="3590" y="28"/>
                  <a:pt x="3590" y="28"/>
                  <a:pt x="3590" y="28"/>
                </a:cubicBezTo>
                <a:cubicBezTo>
                  <a:pt x="3590" y="0"/>
                  <a:pt x="3590" y="0"/>
                  <a:pt x="3590" y="0"/>
                </a:cubicBezTo>
                <a:cubicBezTo>
                  <a:pt x="3638" y="0"/>
                  <a:pt x="3638" y="0"/>
                  <a:pt x="3638" y="0"/>
                </a:cubicBezTo>
                <a:lnTo>
                  <a:pt x="3638" y="28"/>
                </a:lnTo>
                <a:close/>
                <a:moveTo>
                  <a:pt x="3510" y="28"/>
                </a:moveTo>
                <a:cubicBezTo>
                  <a:pt x="3462" y="28"/>
                  <a:pt x="3462" y="28"/>
                  <a:pt x="3462" y="28"/>
                </a:cubicBezTo>
                <a:cubicBezTo>
                  <a:pt x="3462" y="0"/>
                  <a:pt x="3462" y="0"/>
                  <a:pt x="3462" y="0"/>
                </a:cubicBezTo>
                <a:cubicBezTo>
                  <a:pt x="3510" y="0"/>
                  <a:pt x="3510" y="0"/>
                  <a:pt x="3510" y="0"/>
                </a:cubicBezTo>
                <a:lnTo>
                  <a:pt x="3510" y="28"/>
                </a:lnTo>
                <a:close/>
                <a:moveTo>
                  <a:pt x="3382" y="28"/>
                </a:moveTo>
                <a:cubicBezTo>
                  <a:pt x="3334" y="28"/>
                  <a:pt x="3334" y="28"/>
                  <a:pt x="3334" y="28"/>
                </a:cubicBezTo>
                <a:cubicBezTo>
                  <a:pt x="3334" y="0"/>
                  <a:pt x="3334" y="0"/>
                  <a:pt x="3334" y="0"/>
                </a:cubicBezTo>
                <a:cubicBezTo>
                  <a:pt x="3382" y="0"/>
                  <a:pt x="3382" y="0"/>
                  <a:pt x="3382" y="0"/>
                </a:cubicBezTo>
                <a:lnTo>
                  <a:pt x="3382" y="28"/>
                </a:lnTo>
                <a:close/>
                <a:moveTo>
                  <a:pt x="3254" y="28"/>
                </a:moveTo>
                <a:cubicBezTo>
                  <a:pt x="3206" y="28"/>
                  <a:pt x="3206" y="28"/>
                  <a:pt x="3206" y="28"/>
                </a:cubicBezTo>
                <a:cubicBezTo>
                  <a:pt x="3206" y="0"/>
                  <a:pt x="3206" y="0"/>
                  <a:pt x="3206" y="0"/>
                </a:cubicBezTo>
                <a:cubicBezTo>
                  <a:pt x="3254" y="0"/>
                  <a:pt x="3254" y="0"/>
                  <a:pt x="3254" y="0"/>
                </a:cubicBezTo>
                <a:lnTo>
                  <a:pt x="3254" y="28"/>
                </a:lnTo>
                <a:close/>
                <a:moveTo>
                  <a:pt x="3126" y="28"/>
                </a:moveTo>
                <a:cubicBezTo>
                  <a:pt x="3078" y="28"/>
                  <a:pt x="3078" y="28"/>
                  <a:pt x="3078" y="28"/>
                </a:cubicBezTo>
                <a:cubicBezTo>
                  <a:pt x="3078" y="0"/>
                  <a:pt x="3078" y="0"/>
                  <a:pt x="3078" y="0"/>
                </a:cubicBezTo>
                <a:cubicBezTo>
                  <a:pt x="3126" y="0"/>
                  <a:pt x="3126" y="0"/>
                  <a:pt x="3126" y="0"/>
                </a:cubicBezTo>
                <a:lnTo>
                  <a:pt x="3126" y="28"/>
                </a:lnTo>
                <a:close/>
                <a:moveTo>
                  <a:pt x="2998" y="28"/>
                </a:moveTo>
                <a:cubicBezTo>
                  <a:pt x="2950" y="28"/>
                  <a:pt x="2950" y="28"/>
                  <a:pt x="2950" y="28"/>
                </a:cubicBezTo>
                <a:cubicBezTo>
                  <a:pt x="2950" y="0"/>
                  <a:pt x="2950" y="0"/>
                  <a:pt x="2950" y="0"/>
                </a:cubicBezTo>
                <a:cubicBezTo>
                  <a:pt x="2998" y="0"/>
                  <a:pt x="2998" y="0"/>
                  <a:pt x="2998" y="0"/>
                </a:cubicBezTo>
                <a:lnTo>
                  <a:pt x="2998" y="28"/>
                </a:lnTo>
                <a:close/>
                <a:moveTo>
                  <a:pt x="2869" y="28"/>
                </a:moveTo>
                <a:cubicBezTo>
                  <a:pt x="2821" y="28"/>
                  <a:pt x="2821" y="28"/>
                  <a:pt x="2821" y="28"/>
                </a:cubicBezTo>
                <a:cubicBezTo>
                  <a:pt x="2821" y="0"/>
                  <a:pt x="2821" y="0"/>
                  <a:pt x="2821" y="0"/>
                </a:cubicBezTo>
                <a:cubicBezTo>
                  <a:pt x="2869" y="0"/>
                  <a:pt x="2869" y="0"/>
                  <a:pt x="2869" y="0"/>
                </a:cubicBezTo>
                <a:lnTo>
                  <a:pt x="2869" y="28"/>
                </a:lnTo>
                <a:close/>
                <a:moveTo>
                  <a:pt x="2741" y="28"/>
                </a:moveTo>
                <a:cubicBezTo>
                  <a:pt x="2693" y="28"/>
                  <a:pt x="2693" y="28"/>
                  <a:pt x="2693" y="28"/>
                </a:cubicBezTo>
                <a:cubicBezTo>
                  <a:pt x="2693" y="0"/>
                  <a:pt x="2693" y="0"/>
                  <a:pt x="2693" y="0"/>
                </a:cubicBezTo>
                <a:cubicBezTo>
                  <a:pt x="2741" y="0"/>
                  <a:pt x="2741" y="0"/>
                  <a:pt x="2741" y="0"/>
                </a:cubicBezTo>
                <a:lnTo>
                  <a:pt x="2741" y="28"/>
                </a:lnTo>
                <a:close/>
                <a:moveTo>
                  <a:pt x="2614" y="28"/>
                </a:moveTo>
                <a:cubicBezTo>
                  <a:pt x="2566" y="28"/>
                  <a:pt x="2566" y="28"/>
                  <a:pt x="2566" y="28"/>
                </a:cubicBezTo>
                <a:cubicBezTo>
                  <a:pt x="2566" y="0"/>
                  <a:pt x="2566" y="0"/>
                  <a:pt x="2566" y="0"/>
                </a:cubicBezTo>
                <a:cubicBezTo>
                  <a:pt x="2614" y="0"/>
                  <a:pt x="2614" y="0"/>
                  <a:pt x="2614" y="0"/>
                </a:cubicBezTo>
                <a:lnTo>
                  <a:pt x="2614" y="28"/>
                </a:lnTo>
                <a:close/>
                <a:moveTo>
                  <a:pt x="2486" y="28"/>
                </a:moveTo>
                <a:cubicBezTo>
                  <a:pt x="2438" y="28"/>
                  <a:pt x="2438" y="28"/>
                  <a:pt x="2438" y="28"/>
                </a:cubicBezTo>
                <a:cubicBezTo>
                  <a:pt x="2438" y="0"/>
                  <a:pt x="2438" y="0"/>
                  <a:pt x="2438" y="0"/>
                </a:cubicBezTo>
                <a:cubicBezTo>
                  <a:pt x="2486" y="0"/>
                  <a:pt x="2486" y="0"/>
                  <a:pt x="2486" y="0"/>
                </a:cubicBezTo>
                <a:lnTo>
                  <a:pt x="2486" y="28"/>
                </a:lnTo>
                <a:close/>
                <a:moveTo>
                  <a:pt x="2358" y="28"/>
                </a:moveTo>
                <a:cubicBezTo>
                  <a:pt x="2309" y="28"/>
                  <a:pt x="2309" y="28"/>
                  <a:pt x="2309" y="28"/>
                </a:cubicBezTo>
                <a:cubicBezTo>
                  <a:pt x="2309" y="0"/>
                  <a:pt x="2309" y="0"/>
                  <a:pt x="2309" y="0"/>
                </a:cubicBezTo>
                <a:cubicBezTo>
                  <a:pt x="2358" y="0"/>
                  <a:pt x="2358" y="0"/>
                  <a:pt x="2358" y="0"/>
                </a:cubicBezTo>
                <a:lnTo>
                  <a:pt x="2358" y="28"/>
                </a:lnTo>
                <a:close/>
                <a:moveTo>
                  <a:pt x="2229" y="28"/>
                </a:moveTo>
                <a:cubicBezTo>
                  <a:pt x="2181" y="28"/>
                  <a:pt x="2181" y="28"/>
                  <a:pt x="2181" y="28"/>
                </a:cubicBezTo>
                <a:cubicBezTo>
                  <a:pt x="2181" y="0"/>
                  <a:pt x="2181" y="0"/>
                  <a:pt x="2181" y="0"/>
                </a:cubicBezTo>
                <a:cubicBezTo>
                  <a:pt x="2229" y="0"/>
                  <a:pt x="2229" y="0"/>
                  <a:pt x="2229" y="0"/>
                </a:cubicBezTo>
                <a:lnTo>
                  <a:pt x="2229" y="28"/>
                </a:lnTo>
                <a:close/>
                <a:moveTo>
                  <a:pt x="2101" y="28"/>
                </a:moveTo>
                <a:cubicBezTo>
                  <a:pt x="2053" y="28"/>
                  <a:pt x="2053" y="28"/>
                  <a:pt x="2053" y="28"/>
                </a:cubicBezTo>
                <a:cubicBezTo>
                  <a:pt x="2053" y="0"/>
                  <a:pt x="2053" y="0"/>
                  <a:pt x="2053" y="0"/>
                </a:cubicBezTo>
                <a:cubicBezTo>
                  <a:pt x="2101" y="0"/>
                  <a:pt x="2101" y="0"/>
                  <a:pt x="2101" y="0"/>
                </a:cubicBezTo>
                <a:lnTo>
                  <a:pt x="2101" y="28"/>
                </a:lnTo>
                <a:close/>
                <a:moveTo>
                  <a:pt x="1973" y="28"/>
                </a:moveTo>
                <a:cubicBezTo>
                  <a:pt x="1925" y="28"/>
                  <a:pt x="1925" y="28"/>
                  <a:pt x="1925" y="28"/>
                </a:cubicBezTo>
                <a:cubicBezTo>
                  <a:pt x="1925" y="0"/>
                  <a:pt x="1925" y="0"/>
                  <a:pt x="1925" y="0"/>
                </a:cubicBezTo>
                <a:cubicBezTo>
                  <a:pt x="1973" y="0"/>
                  <a:pt x="1973" y="0"/>
                  <a:pt x="1973" y="0"/>
                </a:cubicBezTo>
                <a:lnTo>
                  <a:pt x="1973" y="28"/>
                </a:lnTo>
                <a:close/>
                <a:moveTo>
                  <a:pt x="1845" y="28"/>
                </a:moveTo>
                <a:cubicBezTo>
                  <a:pt x="1797" y="28"/>
                  <a:pt x="1797" y="28"/>
                  <a:pt x="1797" y="28"/>
                </a:cubicBezTo>
                <a:cubicBezTo>
                  <a:pt x="1797" y="0"/>
                  <a:pt x="1797" y="0"/>
                  <a:pt x="1797" y="0"/>
                </a:cubicBezTo>
                <a:cubicBezTo>
                  <a:pt x="1845" y="0"/>
                  <a:pt x="1845" y="0"/>
                  <a:pt x="1845" y="0"/>
                </a:cubicBezTo>
                <a:lnTo>
                  <a:pt x="1845" y="28"/>
                </a:lnTo>
                <a:close/>
                <a:moveTo>
                  <a:pt x="1717" y="28"/>
                </a:moveTo>
                <a:cubicBezTo>
                  <a:pt x="1669" y="28"/>
                  <a:pt x="1669" y="28"/>
                  <a:pt x="1669" y="28"/>
                </a:cubicBezTo>
                <a:cubicBezTo>
                  <a:pt x="1669" y="0"/>
                  <a:pt x="1669" y="0"/>
                  <a:pt x="1669" y="0"/>
                </a:cubicBezTo>
                <a:cubicBezTo>
                  <a:pt x="1717" y="0"/>
                  <a:pt x="1717" y="0"/>
                  <a:pt x="1717" y="0"/>
                </a:cubicBezTo>
                <a:lnTo>
                  <a:pt x="1717" y="28"/>
                </a:lnTo>
                <a:close/>
                <a:moveTo>
                  <a:pt x="1589" y="28"/>
                </a:moveTo>
                <a:cubicBezTo>
                  <a:pt x="1541" y="28"/>
                  <a:pt x="1541" y="28"/>
                  <a:pt x="1541" y="28"/>
                </a:cubicBezTo>
                <a:cubicBezTo>
                  <a:pt x="1541" y="0"/>
                  <a:pt x="1541" y="0"/>
                  <a:pt x="1541" y="0"/>
                </a:cubicBezTo>
                <a:cubicBezTo>
                  <a:pt x="1589" y="0"/>
                  <a:pt x="1589" y="0"/>
                  <a:pt x="1589" y="0"/>
                </a:cubicBezTo>
                <a:lnTo>
                  <a:pt x="1589" y="28"/>
                </a:lnTo>
                <a:close/>
                <a:moveTo>
                  <a:pt x="1461" y="28"/>
                </a:moveTo>
                <a:cubicBezTo>
                  <a:pt x="1413" y="28"/>
                  <a:pt x="1413" y="28"/>
                  <a:pt x="1413" y="28"/>
                </a:cubicBezTo>
                <a:cubicBezTo>
                  <a:pt x="1413" y="0"/>
                  <a:pt x="1413" y="0"/>
                  <a:pt x="1413" y="0"/>
                </a:cubicBezTo>
                <a:cubicBezTo>
                  <a:pt x="1461" y="0"/>
                  <a:pt x="1461" y="0"/>
                  <a:pt x="1461" y="0"/>
                </a:cubicBezTo>
                <a:lnTo>
                  <a:pt x="1461" y="28"/>
                </a:lnTo>
                <a:close/>
                <a:moveTo>
                  <a:pt x="1333" y="28"/>
                </a:moveTo>
                <a:cubicBezTo>
                  <a:pt x="1284" y="28"/>
                  <a:pt x="1284" y="28"/>
                  <a:pt x="1284" y="28"/>
                </a:cubicBezTo>
                <a:cubicBezTo>
                  <a:pt x="1284" y="0"/>
                  <a:pt x="1284" y="0"/>
                  <a:pt x="1284" y="0"/>
                </a:cubicBezTo>
                <a:cubicBezTo>
                  <a:pt x="1333" y="0"/>
                  <a:pt x="1333" y="0"/>
                  <a:pt x="1333" y="0"/>
                </a:cubicBezTo>
                <a:lnTo>
                  <a:pt x="1333" y="28"/>
                </a:lnTo>
                <a:close/>
                <a:moveTo>
                  <a:pt x="1204" y="28"/>
                </a:moveTo>
                <a:cubicBezTo>
                  <a:pt x="1156" y="28"/>
                  <a:pt x="1156" y="28"/>
                  <a:pt x="1156" y="28"/>
                </a:cubicBezTo>
                <a:cubicBezTo>
                  <a:pt x="1156" y="0"/>
                  <a:pt x="1156" y="0"/>
                  <a:pt x="1156" y="0"/>
                </a:cubicBezTo>
                <a:cubicBezTo>
                  <a:pt x="1204" y="0"/>
                  <a:pt x="1204" y="0"/>
                  <a:pt x="1204" y="0"/>
                </a:cubicBezTo>
                <a:lnTo>
                  <a:pt x="1204" y="28"/>
                </a:lnTo>
                <a:close/>
                <a:moveTo>
                  <a:pt x="1076" y="28"/>
                </a:moveTo>
                <a:cubicBezTo>
                  <a:pt x="1028" y="28"/>
                  <a:pt x="1028" y="28"/>
                  <a:pt x="1028" y="28"/>
                </a:cubicBezTo>
                <a:cubicBezTo>
                  <a:pt x="1028" y="0"/>
                  <a:pt x="1028" y="0"/>
                  <a:pt x="1028" y="0"/>
                </a:cubicBezTo>
                <a:cubicBezTo>
                  <a:pt x="1076" y="0"/>
                  <a:pt x="1076" y="0"/>
                  <a:pt x="1076" y="0"/>
                </a:cubicBezTo>
                <a:lnTo>
                  <a:pt x="1076" y="28"/>
                </a:lnTo>
                <a:close/>
                <a:moveTo>
                  <a:pt x="948" y="28"/>
                </a:moveTo>
                <a:cubicBezTo>
                  <a:pt x="900" y="28"/>
                  <a:pt x="900" y="28"/>
                  <a:pt x="900" y="28"/>
                </a:cubicBezTo>
                <a:cubicBezTo>
                  <a:pt x="900" y="0"/>
                  <a:pt x="900" y="0"/>
                  <a:pt x="900" y="0"/>
                </a:cubicBezTo>
                <a:cubicBezTo>
                  <a:pt x="948" y="0"/>
                  <a:pt x="948" y="0"/>
                  <a:pt x="948" y="0"/>
                </a:cubicBezTo>
                <a:lnTo>
                  <a:pt x="948" y="28"/>
                </a:lnTo>
                <a:close/>
                <a:moveTo>
                  <a:pt x="820" y="28"/>
                </a:moveTo>
                <a:cubicBezTo>
                  <a:pt x="772" y="28"/>
                  <a:pt x="772" y="28"/>
                  <a:pt x="772" y="28"/>
                </a:cubicBezTo>
                <a:cubicBezTo>
                  <a:pt x="772" y="0"/>
                  <a:pt x="772" y="0"/>
                  <a:pt x="772" y="0"/>
                </a:cubicBezTo>
                <a:cubicBezTo>
                  <a:pt x="820" y="0"/>
                  <a:pt x="820" y="0"/>
                  <a:pt x="820" y="0"/>
                </a:cubicBezTo>
                <a:lnTo>
                  <a:pt x="820" y="28"/>
                </a:lnTo>
                <a:close/>
                <a:moveTo>
                  <a:pt x="692" y="28"/>
                </a:moveTo>
                <a:cubicBezTo>
                  <a:pt x="644" y="28"/>
                  <a:pt x="644" y="28"/>
                  <a:pt x="644" y="28"/>
                </a:cubicBezTo>
                <a:cubicBezTo>
                  <a:pt x="644" y="0"/>
                  <a:pt x="644" y="0"/>
                  <a:pt x="644" y="0"/>
                </a:cubicBezTo>
                <a:cubicBezTo>
                  <a:pt x="692" y="0"/>
                  <a:pt x="692" y="0"/>
                  <a:pt x="692" y="0"/>
                </a:cubicBezTo>
                <a:lnTo>
                  <a:pt x="692" y="28"/>
                </a:lnTo>
                <a:close/>
                <a:moveTo>
                  <a:pt x="563" y="28"/>
                </a:moveTo>
                <a:cubicBezTo>
                  <a:pt x="515" y="28"/>
                  <a:pt x="515" y="28"/>
                  <a:pt x="515" y="28"/>
                </a:cubicBezTo>
                <a:cubicBezTo>
                  <a:pt x="515" y="0"/>
                  <a:pt x="515" y="0"/>
                  <a:pt x="515" y="0"/>
                </a:cubicBezTo>
                <a:cubicBezTo>
                  <a:pt x="563" y="0"/>
                  <a:pt x="563" y="0"/>
                  <a:pt x="563" y="0"/>
                </a:cubicBezTo>
                <a:lnTo>
                  <a:pt x="563" y="28"/>
                </a:lnTo>
                <a:close/>
                <a:moveTo>
                  <a:pt x="435" y="28"/>
                </a:moveTo>
                <a:cubicBezTo>
                  <a:pt x="387" y="28"/>
                  <a:pt x="387" y="28"/>
                  <a:pt x="387" y="28"/>
                </a:cubicBezTo>
                <a:cubicBezTo>
                  <a:pt x="387" y="0"/>
                  <a:pt x="387" y="0"/>
                  <a:pt x="387" y="0"/>
                </a:cubicBezTo>
                <a:cubicBezTo>
                  <a:pt x="435" y="0"/>
                  <a:pt x="435" y="0"/>
                  <a:pt x="435" y="0"/>
                </a:cubicBezTo>
                <a:lnTo>
                  <a:pt x="435" y="28"/>
                </a:lnTo>
                <a:close/>
                <a:moveTo>
                  <a:pt x="307" y="28"/>
                </a:moveTo>
                <a:cubicBezTo>
                  <a:pt x="259" y="28"/>
                  <a:pt x="259" y="28"/>
                  <a:pt x="259" y="28"/>
                </a:cubicBezTo>
                <a:cubicBezTo>
                  <a:pt x="259" y="0"/>
                  <a:pt x="259" y="0"/>
                  <a:pt x="259" y="0"/>
                </a:cubicBezTo>
                <a:cubicBezTo>
                  <a:pt x="307" y="0"/>
                  <a:pt x="307" y="0"/>
                  <a:pt x="307" y="0"/>
                </a:cubicBezTo>
                <a:lnTo>
                  <a:pt x="307" y="28"/>
                </a:lnTo>
                <a:close/>
                <a:moveTo>
                  <a:pt x="178" y="28"/>
                </a:moveTo>
                <a:cubicBezTo>
                  <a:pt x="130" y="28"/>
                  <a:pt x="130" y="28"/>
                  <a:pt x="130" y="28"/>
                </a:cubicBezTo>
                <a:cubicBezTo>
                  <a:pt x="130" y="0"/>
                  <a:pt x="130" y="0"/>
                  <a:pt x="130" y="0"/>
                </a:cubicBezTo>
                <a:cubicBezTo>
                  <a:pt x="178" y="0"/>
                  <a:pt x="178" y="0"/>
                  <a:pt x="178" y="0"/>
                </a:cubicBezTo>
                <a:lnTo>
                  <a:pt x="178" y="28"/>
                </a:lnTo>
                <a:close/>
                <a:moveTo>
                  <a:pt x="49" y="28"/>
                </a:moveTo>
                <a:cubicBezTo>
                  <a:pt x="0" y="28"/>
                  <a:pt x="0" y="28"/>
                  <a:pt x="0" y="28"/>
                </a:cubicBezTo>
                <a:cubicBezTo>
                  <a:pt x="0" y="0"/>
                  <a:pt x="0" y="0"/>
                  <a:pt x="0" y="0"/>
                </a:cubicBezTo>
                <a:cubicBezTo>
                  <a:pt x="49" y="0"/>
                  <a:pt x="49" y="0"/>
                  <a:pt x="49" y="0"/>
                </a:cubicBezTo>
                <a:lnTo>
                  <a:pt x="49" y="2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1179" name="Google Shape;11179;p237"/>
          <p:cNvGrpSpPr/>
          <p:nvPr/>
        </p:nvGrpSpPr>
        <p:grpSpPr>
          <a:xfrm>
            <a:off x="9313863" y="2541588"/>
            <a:ext cx="104775" cy="404813"/>
            <a:chOff x="9313863" y="2541588"/>
            <a:chExt cx="104775" cy="404813"/>
          </a:xfrm>
        </p:grpSpPr>
        <p:sp>
          <p:nvSpPr>
            <p:cNvPr id="11180" name="Google Shape;11180;p237"/>
            <p:cNvSpPr/>
            <p:nvPr/>
          </p:nvSpPr>
          <p:spPr>
            <a:xfrm>
              <a:off x="9313863" y="2541588"/>
              <a:ext cx="104775" cy="246063"/>
            </a:xfrm>
            <a:prstGeom prst="rect">
              <a:avLst/>
            </a:pr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81" name="Google Shape;11181;p237"/>
            <p:cNvSpPr/>
            <p:nvPr/>
          </p:nvSpPr>
          <p:spPr>
            <a:xfrm>
              <a:off x="9337675" y="2559050"/>
              <a:ext cx="57150" cy="57150"/>
            </a:xfrm>
            <a:prstGeom prst="ellipse">
              <a:avLst/>
            </a:prstGeom>
            <a:solidFill>
              <a:srgbClr val="D93D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82" name="Google Shape;11182;p237"/>
            <p:cNvSpPr/>
            <p:nvPr/>
          </p:nvSpPr>
          <p:spPr>
            <a:xfrm>
              <a:off x="9337675" y="2635250"/>
              <a:ext cx="57150" cy="57150"/>
            </a:xfrm>
            <a:prstGeom prst="ellipse">
              <a:avLst/>
            </a:prstGeom>
            <a:solidFill>
              <a:srgbClr val="F2CB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83" name="Google Shape;11183;p237"/>
            <p:cNvSpPr/>
            <p:nvPr/>
          </p:nvSpPr>
          <p:spPr>
            <a:xfrm>
              <a:off x="9337675" y="2713038"/>
              <a:ext cx="57150" cy="55563"/>
            </a:xfrm>
            <a:prstGeom prst="ellipse">
              <a:avLst/>
            </a:prstGeom>
            <a:solidFill>
              <a:srgbClr val="8ABE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84" name="Google Shape;11184;p237"/>
            <p:cNvSpPr/>
            <p:nvPr/>
          </p:nvSpPr>
          <p:spPr>
            <a:xfrm>
              <a:off x="9351963" y="2779713"/>
              <a:ext cx="28575" cy="166688"/>
            </a:xfrm>
            <a:prstGeom prst="rect">
              <a:avLst/>
            </a:pr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185" name="Google Shape;11185;p237"/>
          <p:cNvGrpSpPr/>
          <p:nvPr/>
        </p:nvGrpSpPr>
        <p:grpSpPr>
          <a:xfrm>
            <a:off x="2306139" y="4060825"/>
            <a:ext cx="104775" cy="404813"/>
            <a:chOff x="2951163" y="4060825"/>
            <a:chExt cx="104775" cy="404813"/>
          </a:xfrm>
        </p:grpSpPr>
        <p:sp>
          <p:nvSpPr>
            <p:cNvPr id="11186" name="Google Shape;11186;p237"/>
            <p:cNvSpPr/>
            <p:nvPr/>
          </p:nvSpPr>
          <p:spPr>
            <a:xfrm>
              <a:off x="2951163" y="4060825"/>
              <a:ext cx="104775" cy="246063"/>
            </a:xfrm>
            <a:prstGeom prst="rect">
              <a:avLst/>
            </a:pr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87" name="Google Shape;11187;p237"/>
            <p:cNvSpPr/>
            <p:nvPr/>
          </p:nvSpPr>
          <p:spPr>
            <a:xfrm>
              <a:off x="2974975" y="4078288"/>
              <a:ext cx="57150" cy="57150"/>
            </a:xfrm>
            <a:prstGeom prst="ellipse">
              <a:avLst/>
            </a:prstGeom>
            <a:solidFill>
              <a:srgbClr val="D93D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88" name="Google Shape;11188;p237"/>
            <p:cNvSpPr/>
            <p:nvPr/>
          </p:nvSpPr>
          <p:spPr>
            <a:xfrm>
              <a:off x="2974975" y="4154488"/>
              <a:ext cx="57150" cy="57150"/>
            </a:xfrm>
            <a:prstGeom prst="ellipse">
              <a:avLst/>
            </a:prstGeom>
            <a:solidFill>
              <a:srgbClr val="F2CB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89" name="Google Shape;11189;p237"/>
            <p:cNvSpPr/>
            <p:nvPr/>
          </p:nvSpPr>
          <p:spPr>
            <a:xfrm>
              <a:off x="2974975" y="4230688"/>
              <a:ext cx="57150" cy="57150"/>
            </a:xfrm>
            <a:prstGeom prst="ellipse">
              <a:avLst/>
            </a:prstGeom>
            <a:solidFill>
              <a:srgbClr val="8ABE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90" name="Google Shape;11190;p237"/>
            <p:cNvSpPr/>
            <p:nvPr/>
          </p:nvSpPr>
          <p:spPr>
            <a:xfrm>
              <a:off x="2989263" y="4298950"/>
              <a:ext cx="28575" cy="166688"/>
            </a:xfrm>
            <a:prstGeom prst="rect">
              <a:avLst/>
            </a:pr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191" name="Google Shape;11191;p237"/>
          <p:cNvGrpSpPr/>
          <p:nvPr/>
        </p:nvGrpSpPr>
        <p:grpSpPr>
          <a:xfrm>
            <a:off x="10988675" y="5594350"/>
            <a:ext cx="104775" cy="404813"/>
            <a:chOff x="10988675" y="5594350"/>
            <a:chExt cx="104775" cy="404813"/>
          </a:xfrm>
        </p:grpSpPr>
        <p:sp>
          <p:nvSpPr>
            <p:cNvPr id="11192" name="Google Shape;11192;p237"/>
            <p:cNvSpPr/>
            <p:nvPr/>
          </p:nvSpPr>
          <p:spPr>
            <a:xfrm>
              <a:off x="10988675" y="5594350"/>
              <a:ext cx="104775" cy="246063"/>
            </a:xfrm>
            <a:prstGeom prst="rect">
              <a:avLst/>
            </a:pr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93" name="Google Shape;11193;p237"/>
            <p:cNvSpPr/>
            <p:nvPr/>
          </p:nvSpPr>
          <p:spPr>
            <a:xfrm>
              <a:off x="11012488" y="5611813"/>
              <a:ext cx="57150" cy="57150"/>
            </a:xfrm>
            <a:prstGeom prst="ellipse">
              <a:avLst/>
            </a:prstGeom>
            <a:solidFill>
              <a:srgbClr val="D93D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94" name="Google Shape;11194;p237"/>
            <p:cNvSpPr/>
            <p:nvPr/>
          </p:nvSpPr>
          <p:spPr>
            <a:xfrm>
              <a:off x="11012488" y="5688013"/>
              <a:ext cx="57150" cy="57150"/>
            </a:xfrm>
            <a:prstGeom prst="ellipse">
              <a:avLst/>
            </a:prstGeom>
            <a:solidFill>
              <a:srgbClr val="F2CB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95" name="Google Shape;11195;p237"/>
            <p:cNvSpPr/>
            <p:nvPr/>
          </p:nvSpPr>
          <p:spPr>
            <a:xfrm>
              <a:off x="11012488" y="5765800"/>
              <a:ext cx="57150" cy="55563"/>
            </a:xfrm>
            <a:prstGeom prst="ellipse">
              <a:avLst/>
            </a:prstGeom>
            <a:solidFill>
              <a:srgbClr val="8ABE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96" name="Google Shape;11196;p237"/>
            <p:cNvSpPr/>
            <p:nvPr/>
          </p:nvSpPr>
          <p:spPr>
            <a:xfrm>
              <a:off x="11026775" y="5832475"/>
              <a:ext cx="28575" cy="166688"/>
            </a:xfrm>
            <a:prstGeom prst="rect">
              <a:avLst/>
            </a:pr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197" name="Google Shape;11197;p237"/>
          <p:cNvGrpSpPr/>
          <p:nvPr/>
        </p:nvGrpSpPr>
        <p:grpSpPr>
          <a:xfrm>
            <a:off x="9051925" y="3001963"/>
            <a:ext cx="258762" cy="261938"/>
            <a:chOff x="9051925" y="3001963"/>
            <a:chExt cx="258762" cy="261938"/>
          </a:xfrm>
        </p:grpSpPr>
        <p:sp>
          <p:nvSpPr>
            <p:cNvPr id="11198" name="Google Shape;11198;p237"/>
            <p:cNvSpPr/>
            <p:nvPr/>
          </p:nvSpPr>
          <p:spPr>
            <a:xfrm>
              <a:off x="9051925" y="3001963"/>
              <a:ext cx="258762" cy="261938"/>
            </a:xfrm>
            <a:prstGeom prst="rect">
              <a:avLst/>
            </a:pr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199" name="Google Shape;11199;p237"/>
            <p:cNvSpPr/>
            <p:nvPr/>
          </p:nvSpPr>
          <p:spPr>
            <a:xfrm>
              <a:off x="9072563" y="3205163"/>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00" name="Google Shape;11200;p237"/>
            <p:cNvSpPr/>
            <p:nvPr/>
          </p:nvSpPr>
          <p:spPr>
            <a:xfrm>
              <a:off x="9072563" y="3144838"/>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01" name="Google Shape;11201;p237"/>
            <p:cNvSpPr/>
            <p:nvPr/>
          </p:nvSpPr>
          <p:spPr>
            <a:xfrm>
              <a:off x="9072563" y="3084513"/>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02" name="Google Shape;11202;p237"/>
            <p:cNvSpPr/>
            <p:nvPr/>
          </p:nvSpPr>
          <p:spPr>
            <a:xfrm>
              <a:off x="9072563" y="3024188"/>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203" name="Google Shape;11203;p237"/>
          <p:cNvGrpSpPr/>
          <p:nvPr/>
        </p:nvGrpSpPr>
        <p:grpSpPr>
          <a:xfrm>
            <a:off x="2383926" y="4521200"/>
            <a:ext cx="258762" cy="260350"/>
            <a:chOff x="3028950" y="4521200"/>
            <a:chExt cx="258762" cy="260350"/>
          </a:xfrm>
        </p:grpSpPr>
        <p:sp>
          <p:nvSpPr>
            <p:cNvPr id="11204" name="Google Shape;11204;p237"/>
            <p:cNvSpPr/>
            <p:nvPr/>
          </p:nvSpPr>
          <p:spPr>
            <a:xfrm>
              <a:off x="3028950" y="4521200"/>
              <a:ext cx="258762" cy="260350"/>
            </a:xfrm>
            <a:prstGeom prst="rect">
              <a:avLst/>
            </a:pr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05" name="Google Shape;11205;p237"/>
            <p:cNvSpPr/>
            <p:nvPr/>
          </p:nvSpPr>
          <p:spPr>
            <a:xfrm>
              <a:off x="3049588" y="4722813"/>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06" name="Google Shape;11206;p237"/>
            <p:cNvSpPr/>
            <p:nvPr/>
          </p:nvSpPr>
          <p:spPr>
            <a:xfrm>
              <a:off x="3049588" y="4662488"/>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07" name="Google Shape;11207;p237"/>
            <p:cNvSpPr/>
            <p:nvPr/>
          </p:nvSpPr>
          <p:spPr>
            <a:xfrm>
              <a:off x="3049588" y="4602163"/>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08" name="Google Shape;11208;p237"/>
            <p:cNvSpPr/>
            <p:nvPr/>
          </p:nvSpPr>
          <p:spPr>
            <a:xfrm>
              <a:off x="3049588" y="4541838"/>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209" name="Google Shape;11209;p237"/>
          <p:cNvGrpSpPr/>
          <p:nvPr/>
        </p:nvGrpSpPr>
        <p:grpSpPr>
          <a:xfrm>
            <a:off x="10698163" y="6032500"/>
            <a:ext cx="258762" cy="263525"/>
            <a:chOff x="10698163" y="6032500"/>
            <a:chExt cx="258762" cy="263525"/>
          </a:xfrm>
        </p:grpSpPr>
        <p:sp>
          <p:nvSpPr>
            <p:cNvPr id="11210" name="Google Shape;11210;p237"/>
            <p:cNvSpPr/>
            <p:nvPr/>
          </p:nvSpPr>
          <p:spPr>
            <a:xfrm>
              <a:off x="10698163" y="6032500"/>
              <a:ext cx="258762" cy="263525"/>
            </a:xfrm>
            <a:prstGeom prst="rect">
              <a:avLst/>
            </a:prstGeom>
            <a:solidFill>
              <a:srgbClr val="71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11" name="Google Shape;11211;p237"/>
            <p:cNvSpPr/>
            <p:nvPr/>
          </p:nvSpPr>
          <p:spPr>
            <a:xfrm>
              <a:off x="10718800" y="6237288"/>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12" name="Google Shape;11212;p237"/>
            <p:cNvSpPr/>
            <p:nvPr/>
          </p:nvSpPr>
          <p:spPr>
            <a:xfrm>
              <a:off x="10718800" y="6176963"/>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13" name="Google Shape;11213;p237"/>
            <p:cNvSpPr/>
            <p:nvPr/>
          </p:nvSpPr>
          <p:spPr>
            <a:xfrm>
              <a:off x="10718800" y="6116638"/>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14" name="Google Shape;11214;p237"/>
            <p:cNvSpPr/>
            <p:nvPr/>
          </p:nvSpPr>
          <p:spPr>
            <a:xfrm>
              <a:off x="10718800" y="6056313"/>
              <a:ext cx="215900" cy="3016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215" name="Google Shape;11215;p237"/>
          <p:cNvSpPr/>
          <p:nvPr/>
        </p:nvSpPr>
        <p:spPr>
          <a:xfrm>
            <a:off x="1489076" y="2028826"/>
            <a:ext cx="1460500" cy="979488"/>
          </a:xfrm>
          <a:custGeom>
            <a:avLst/>
            <a:gdLst/>
            <a:ahLst/>
            <a:cxnLst/>
            <a:rect l="l" t="t" r="r" b="b"/>
            <a:pathLst>
              <a:path w="920" h="617" extrusionOk="0">
                <a:moveTo>
                  <a:pt x="920" y="617"/>
                </a:moveTo>
                <a:lnTo>
                  <a:pt x="460" y="0"/>
                </a:lnTo>
                <a:lnTo>
                  <a:pt x="0" y="617"/>
                </a:lnTo>
                <a:lnTo>
                  <a:pt x="920" y="61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16" name="Google Shape;11216;p237"/>
          <p:cNvSpPr/>
          <p:nvPr/>
        </p:nvSpPr>
        <p:spPr>
          <a:xfrm>
            <a:off x="2014538" y="2028826"/>
            <a:ext cx="404813" cy="282575"/>
          </a:xfrm>
          <a:custGeom>
            <a:avLst/>
            <a:gdLst/>
            <a:ahLst/>
            <a:cxnLst/>
            <a:rect l="l" t="t" r="r" b="b"/>
            <a:pathLst>
              <a:path w="255" h="178" extrusionOk="0">
                <a:moveTo>
                  <a:pt x="129" y="0"/>
                </a:moveTo>
                <a:lnTo>
                  <a:pt x="0" y="173"/>
                </a:lnTo>
                <a:lnTo>
                  <a:pt x="8" y="178"/>
                </a:lnTo>
                <a:lnTo>
                  <a:pt x="46" y="148"/>
                </a:lnTo>
                <a:lnTo>
                  <a:pt x="86" y="178"/>
                </a:lnTo>
                <a:lnTo>
                  <a:pt x="124" y="148"/>
                </a:lnTo>
                <a:lnTo>
                  <a:pt x="164" y="178"/>
                </a:lnTo>
                <a:lnTo>
                  <a:pt x="202" y="148"/>
                </a:lnTo>
                <a:lnTo>
                  <a:pt x="242" y="178"/>
                </a:lnTo>
                <a:lnTo>
                  <a:pt x="255" y="169"/>
                </a:lnTo>
                <a:lnTo>
                  <a:pt x="12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17" name="Google Shape;11217;p237"/>
          <p:cNvSpPr/>
          <p:nvPr/>
        </p:nvSpPr>
        <p:spPr>
          <a:xfrm>
            <a:off x="1489076" y="2028826"/>
            <a:ext cx="730250" cy="979488"/>
          </a:xfrm>
          <a:custGeom>
            <a:avLst/>
            <a:gdLst/>
            <a:ahLst/>
            <a:cxnLst/>
            <a:rect l="l" t="t" r="r" b="b"/>
            <a:pathLst>
              <a:path w="460" h="617" extrusionOk="0">
                <a:moveTo>
                  <a:pt x="27" y="583"/>
                </a:moveTo>
                <a:lnTo>
                  <a:pt x="27" y="583"/>
                </a:lnTo>
                <a:lnTo>
                  <a:pt x="0" y="617"/>
                </a:lnTo>
                <a:lnTo>
                  <a:pt x="27" y="583"/>
                </a:lnTo>
                <a:close/>
                <a:moveTo>
                  <a:pt x="460" y="0"/>
                </a:moveTo>
                <a:lnTo>
                  <a:pt x="212" y="333"/>
                </a:lnTo>
                <a:lnTo>
                  <a:pt x="212" y="333"/>
                </a:lnTo>
                <a:lnTo>
                  <a:pt x="460" y="0"/>
                </a:lnTo>
                <a:lnTo>
                  <a:pt x="460" y="0"/>
                </a:lnTo>
                <a:close/>
              </a:path>
            </a:pathLst>
          </a:custGeom>
          <a:solidFill>
            <a:srgbClr val="ABA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18" name="Google Shape;11218;p237"/>
          <p:cNvSpPr/>
          <p:nvPr/>
        </p:nvSpPr>
        <p:spPr>
          <a:xfrm>
            <a:off x="1489076" y="2028826"/>
            <a:ext cx="730250" cy="979488"/>
          </a:xfrm>
          <a:custGeom>
            <a:avLst/>
            <a:gdLst/>
            <a:ahLst/>
            <a:cxnLst/>
            <a:rect l="l" t="t" r="r" b="b"/>
            <a:pathLst>
              <a:path w="460" h="617" extrusionOk="0">
                <a:moveTo>
                  <a:pt x="27" y="583"/>
                </a:moveTo>
                <a:lnTo>
                  <a:pt x="27" y="583"/>
                </a:lnTo>
                <a:lnTo>
                  <a:pt x="0" y="617"/>
                </a:lnTo>
                <a:lnTo>
                  <a:pt x="27" y="583"/>
                </a:lnTo>
                <a:moveTo>
                  <a:pt x="460" y="0"/>
                </a:moveTo>
                <a:lnTo>
                  <a:pt x="212" y="333"/>
                </a:lnTo>
                <a:lnTo>
                  <a:pt x="212" y="333"/>
                </a:lnTo>
                <a:lnTo>
                  <a:pt x="460" y="0"/>
                </a:lnTo>
                <a:lnTo>
                  <a:pt x="46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19" name="Google Shape;11219;p237"/>
          <p:cNvSpPr/>
          <p:nvPr/>
        </p:nvSpPr>
        <p:spPr>
          <a:xfrm>
            <a:off x="1489076" y="2028826"/>
            <a:ext cx="736600" cy="979488"/>
          </a:xfrm>
          <a:custGeom>
            <a:avLst/>
            <a:gdLst/>
            <a:ahLst/>
            <a:cxnLst/>
            <a:rect l="l" t="t" r="r" b="b"/>
            <a:pathLst>
              <a:path w="464" h="617" extrusionOk="0">
                <a:moveTo>
                  <a:pt x="460" y="0"/>
                </a:moveTo>
                <a:lnTo>
                  <a:pt x="212" y="333"/>
                </a:lnTo>
                <a:lnTo>
                  <a:pt x="212" y="583"/>
                </a:lnTo>
                <a:lnTo>
                  <a:pt x="27" y="583"/>
                </a:lnTo>
                <a:lnTo>
                  <a:pt x="0" y="617"/>
                </a:lnTo>
                <a:lnTo>
                  <a:pt x="464" y="617"/>
                </a:lnTo>
                <a:lnTo>
                  <a:pt x="461" y="152"/>
                </a:lnTo>
                <a:lnTo>
                  <a:pt x="455" y="148"/>
                </a:lnTo>
                <a:lnTo>
                  <a:pt x="417" y="178"/>
                </a:lnTo>
                <a:lnTo>
                  <a:pt x="377" y="148"/>
                </a:lnTo>
                <a:lnTo>
                  <a:pt x="339" y="178"/>
                </a:lnTo>
                <a:lnTo>
                  <a:pt x="331" y="173"/>
                </a:lnTo>
                <a:lnTo>
                  <a:pt x="46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1220" name="Google Shape;11220;p237"/>
          <p:cNvGrpSpPr/>
          <p:nvPr/>
        </p:nvGrpSpPr>
        <p:grpSpPr>
          <a:xfrm>
            <a:off x="1489076" y="2028826"/>
            <a:ext cx="1460500" cy="979488"/>
            <a:chOff x="1489076" y="2028826"/>
            <a:chExt cx="1460500" cy="979488"/>
          </a:xfrm>
        </p:grpSpPr>
        <p:sp>
          <p:nvSpPr>
            <p:cNvPr id="11221" name="Google Shape;11221;p237"/>
            <p:cNvSpPr/>
            <p:nvPr/>
          </p:nvSpPr>
          <p:spPr>
            <a:xfrm>
              <a:off x="1489076" y="2028826"/>
              <a:ext cx="1460500" cy="979488"/>
            </a:xfrm>
            <a:custGeom>
              <a:avLst/>
              <a:gdLst/>
              <a:ahLst/>
              <a:cxnLst/>
              <a:rect l="l" t="t" r="r" b="b"/>
              <a:pathLst>
                <a:path w="920" h="617" extrusionOk="0">
                  <a:moveTo>
                    <a:pt x="920" y="617"/>
                  </a:moveTo>
                  <a:lnTo>
                    <a:pt x="460" y="0"/>
                  </a:lnTo>
                  <a:lnTo>
                    <a:pt x="0" y="617"/>
                  </a:lnTo>
                  <a:lnTo>
                    <a:pt x="920" y="617"/>
                  </a:lnTo>
                  <a:close/>
                </a:path>
              </a:pathLst>
            </a:custGeom>
            <a:solidFill>
              <a:srgbClr val="228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22" name="Google Shape;11222;p237"/>
            <p:cNvSpPr/>
            <p:nvPr/>
          </p:nvSpPr>
          <p:spPr>
            <a:xfrm>
              <a:off x="2014538" y="2028826"/>
              <a:ext cx="404813" cy="282575"/>
            </a:xfrm>
            <a:custGeom>
              <a:avLst/>
              <a:gdLst/>
              <a:ahLst/>
              <a:cxnLst/>
              <a:rect l="l" t="t" r="r" b="b"/>
              <a:pathLst>
                <a:path w="255" h="178" extrusionOk="0">
                  <a:moveTo>
                    <a:pt x="129" y="0"/>
                  </a:moveTo>
                  <a:lnTo>
                    <a:pt x="0" y="173"/>
                  </a:lnTo>
                  <a:lnTo>
                    <a:pt x="8" y="178"/>
                  </a:lnTo>
                  <a:lnTo>
                    <a:pt x="46" y="148"/>
                  </a:lnTo>
                  <a:lnTo>
                    <a:pt x="86" y="178"/>
                  </a:lnTo>
                  <a:lnTo>
                    <a:pt x="124" y="148"/>
                  </a:lnTo>
                  <a:lnTo>
                    <a:pt x="164" y="178"/>
                  </a:lnTo>
                  <a:lnTo>
                    <a:pt x="202" y="148"/>
                  </a:lnTo>
                  <a:lnTo>
                    <a:pt x="242" y="178"/>
                  </a:lnTo>
                  <a:lnTo>
                    <a:pt x="255" y="169"/>
                  </a:lnTo>
                  <a:lnTo>
                    <a:pt x="129" y="0"/>
                  </a:lnTo>
                  <a:close/>
                </a:path>
              </a:pathLst>
            </a:custGeom>
            <a:solidFill>
              <a:srgbClr val="D7EE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23" name="Google Shape;11223;p237"/>
            <p:cNvSpPr/>
            <p:nvPr/>
          </p:nvSpPr>
          <p:spPr>
            <a:xfrm>
              <a:off x="1489076" y="2028826"/>
              <a:ext cx="736600" cy="979488"/>
            </a:xfrm>
            <a:custGeom>
              <a:avLst/>
              <a:gdLst/>
              <a:ahLst/>
              <a:cxnLst/>
              <a:rect l="l" t="t" r="r" b="b"/>
              <a:pathLst>
                <a:path w="464" h="617" extrusionOk="0">
                  <a:moveTo>
                    <a:pt x="460" y="0"/>
                  </a:moveTo>
                  <a:lnTo>
                    <a:pt x="212" y="333"/>
                  </a:lnTo>
                  <a:lnTo>
                    <a:pt x="212" y="583"/>
                  </a:lnTo>
                  <a:lnTo>
                    <a:pt x="27" y="583"/>
                  </a:lnTo>
                  <a:lnTo>
                    <a:pt x="0" y="617"/>
                  </a:lnTo>
                  <a:lnTo>
                    <a:pt x="464" y="617"/>
                  </a:lnTo>
                  <a:lnTo>
                    <a:pt x="461" y="152"/>
                  </a:lnTo>
                  <a:lnTo>
                    <a:pt x="455" y="148"/>
                  </a:lnTo>
                  <a:lnTo>
                    <a:pt x="417" y="178"/>
                  </a:lnTo>
                  <a:lnTo>
                    <a:pt x="377" y="148"/>
                  </a:lnTo>
                  <a:lnTo>
                    <a:pt x="339" y="178"/>
                  </a:lnTo>
                  <a:lnTo>
                    <a:pt x="331" y="173"/>
                  </a:lnTo>
                  <a:lnTo>
                    <a:pt x="460" y="0"/>
                  </a:lnTo>
                  <a:close/>
                </a:path>
              </a:pathLst>
            </a:custGeom>
            <a:solidFill>
              <a:srgbClr val="3169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24" name="Google Shape;11224;p237"/>
            <p:cNvSpPr/>
            <p:nvPr/>
          </p:nvSpPr>
          <p:spPr>
            <a:xfrm>
              <a:off x="2014538" y="2028826"/>
              <a:ext cx="206375" cy="282575"/>
            </a:xfrm>
            <a:custGeom>
              <a:avLst/>
              <a:gdLst/>
              <a:ahLst/>
              <a:cxnLst/>
              <a:rect l="l" t="t" r="r" b="b"/>
              <a:pathLst>
                <a:path w="130" h="178" extrusionOk="0">
                  <a:moveTo>
                    <a:pt x="129" y="0"/>
                  </a:moveTo>
                  <a:lnTo>
                    <a:pt x="129" y="0"/>
                  </a:lnTo>
                  <a:lnTo>
                    <a:pt x="0" y="173"/>
                  </a:lnTo>
                  <a:lnTo>
                    <a:pt x="8" y="178"/>
                  </a:lnTo>
                  <a:lnTo>
                    <a:pt x="46" y="148"/>
                  </a:lnTo>
                  <a:lnTo>
                    <a:pt x="86" y="178"/>
                  </a:lnTo>
                  <a:lnTo>
                    <a:pt x="124" y="148"/>
                  </a:lnTo>
                  <a:lnTo>
                    <a:pt x="130" y="152"/>
                  </a:lnTo>
                  <a:lnTo>
                    <a:pt x="129" y="0"/>
                  </a:lnTo>
                  <a:lnTo>
                    <a:pt x="129" y="0"/>
                  </a:lnTo>
                  <a:close/>
                </a:path>
              </a:pathLst>
            </a:custGeom>
            <a:solidFill>
              <a:srgbClr val="96A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225" name="Google Shape;11225;p237"/>
          <p:cNvSpPr/>
          <p:nvPr/>
        </p:nvSpPr>
        <p:spPr>
          <a:xfrm>
            <a:off x="2014538" y="2028826"/>
            <a:ext cx="206375" cy="282575"/>
          </a:xfrm>
          <a:custGeom>
            <a:avLst/>
            <a:gdLst/>
            <a:ahLst/>
            <a:cxnLst/>
            <a:rect l="l" t="t" r="r" b="b"/>
            <a:pathLst>
              <a:path w="130" h="178" extrusionOk="0">
                <a:moveTo>
                  <a:pt x="129" y="0"/>
                </a:moveTo>
                <a:lnTo>
                  <a:pt x="129" y="0"/>
                </a:lnTo>
                <a:lnTo>
                  <a:pt x="0" y="173"/>
                </a:lnTo>
                <a:lnTo>
                  <a:pt x="8" y="178"/>
                </a:lnTo>
                <a:lnTo>
                  <a:pt x="46" y="148"/>
                </a:lnTo>
                <a:lnTo>
                  <a:pt x="86" y="178"/>
                </a:lnTo>
                <a:lnTo>
                  <a:pt x="124" y="148"/>
                </a:lnTo>
                <a:lnTo>
                  <a:pt x="130" y="152"/>
                </a:lnTo>
                <a:lnTo>
                  <a:pt x="129" y="0"/>
                </a:lnTo>
                <a:lnTo>
                  <a:pt x="12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26" name="Google Shape;11226;p237"/>
          <p:cNvSpPr/>
          <p:nvPr/>
        </p:nvSpPr>
        <p:spPr>
          <a:xfrm>
            <a:off x="438151" y="2405063"/>
            <a:ext cx="901700" cy="604838"/>
          </a:xfrm>
          <a:custGeom>
            <a:avLst/>
            <a:gdLst/>
            <a:ahLst/>
            <a:cxnLst/>
            <a:rect l="l" t="t" r="r" b="b"/>
            <a:pathLst>
              <a:path w="568" h="381" extrusionOk="0">
                <a:moveTo>
                  <a:pt x="568" y="381"/>
                </a:moveTo>
                <a:lnTo>
                  <a:pt x="283" y="0"/>
                </a:lnTo>
                <a:lnTo>
                  <a:pt x="0" y="381"/>
                </a:lnTo>
                <a:lnTo>
                  <a:pt x="568" y="381"/>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27" name="Google Shape;11227;p237"/>
          <p:cNvSpPr/>
          <p:nvPr/>
        </p:nvSpPr>
        <p:spPr>
          <a:xfrm>
            <a:off x="762001" y="2405063"/>
            <a:ext cx="249238" cy="174625"/>
          </a:xfrm>
          <a:custGeom>
            <a:avLst/>
            <a:gdLst/>
            <a:ahLst/>
            <a:cxnLst/>
            <a:rect l="l" t="t" r="r" b="b"/>
            <a:pathLst>
              <a:path w="157" h="110" extrusionOk="0">
                <a:moveTo>
                  <a:pt x="79" y="0"/>
                </a:moveTo>
                <a:lnTo>
                  <a:pt x="0" y="106"/>
                </a:lnTo>
                <a:lnTo>
                  <a:pt x="5" y="110"/>
                </a:lnTo>
                <a:lnTo>
                  <a:pt x="29" y="91"/>
                </a:lnTo>
                <a:lnTo>
                  <a:pt x="53" y="110"/>
                </a:lnTo>
                <a:lnTo>
                  <a:pt x="77" y="91"/>
                </a:lnTo>
                <a:lnTo>
                  <a:pt x="101" y="110"/>
                </a:lnTo>
                <a:lnTo>
                  <a:pt x="126" y="91"/>
                </a:lnTo>
                <a:lnTo>
                  <a:pt x="150" y="110"/>
                </a:lnTo>
                <a:lnTo>
                  <a:pt x="157" y="104"/>
                </a:lnTo>
                <a:lnTo>
                  <a:pt x="7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28" name="Google Shape;11228;p237"/>
          <p:cNvSpPr/>
          <p:nvPr/>
        </p:nvSpPr>
        <p:spPr>
          <a:xfrm>
            <a:off x="438151" y="2405063"/>
            <a:ext cx="455613" cy="604838"/>
          </a:xfrm>
          <a:custGeom>
            <a:avLst/>
            <a:gdLst/>
            <a:ahLst/>
            <a:cxnLst/>
            <a:rect l="l" t="t" r="r" b="b"/>
            <a:pathLst>
              <a:path w="287" h="381" extrusionOk="0">
                <a:moveTo>
                  <a:pt x="283" y="0"/>
                </a:moveTo>
                <a:lnTo>
                  <a:pt x="283" y="0"/>
                </a:lnTo>
                <a:lnTo>
                  <a:pt x="0" y="381"/>
                </a:lnTo>
                <a:lnTo>
                  <a:pt x="287" y="381"/>
                </a:lnTo>
                <a:lnTo>
                  <a:pt x="284" y="93"/>
                </a:lnTo>
                <a:lnTo>
                  <a:pt x="281" y="91"/>
                </a:lnTo>
                <a:lnTo>
                  <a:pt x="257" y="110"/>
                </a:lnTo>
                <a:lnTo>
                  <a:pt x="233" y="91"/>
                </a:lnTo>
                <a:lnTo>
                  <a:pt x="209" y="110"/>
                </a:lnTo>
                <a:lnTo>
                  <a:pt x="204" y="106"/>
                </a:lnTo>
                <a:lnTo>
                  <a:pt x="283"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1229" name="Google Shape;11229;p237"/>
          <p:cNvGrpSpPr/>
          <p:nvPr/>
        </p:nvGrpSpPr>
        <p:grpSpPr>
          <a:xfrm>
            <a:off x="438151" y="2405063"/>
            <a:ext cx="901700" cy="604838"/>
            <a:chOff x="438151" y="2405063"/>
            <a:chExt cx="901700" cy="604838"/>
          </a:xfrm>
        </p:grpSpPr>
        <p:grpSp>
          <p:nvGrpSpPr>
            <p:cNvPr id="11230" name="Google Shape;11230;p237"/>
            <p:cNvGrpSpPr/>
            <p:nvPr/>
          </p:nvGrpSpPr>
          <p:grpSpPr>
            <a:xfrm>
              <a:off x="438151" y="2405063"/>
              <a:ext cx="901700" cy="604838"/>
              <a:chOff x="438151" y="2405063"/>
              <a:chExt cx="901700" cy="604838"/>
            </a:xfrm>
          </p:grpSpPr>
          <p:sp>
            <p:nvSpPr>
              <p:cNvPr id="11231" name="Google Shape;11231;p237"/>
              <p:cNvSpPr/>
              <p:nvPr/>
            </p:nvSpPr>
            <p:spPr>
              <a:xfrm>
                <a:off x="438151" y="2405063"/>
                <a:ext cx="901700" cy="604838"/>
              </a:xfrm>
              <a:custGeom>
                <a:avLst/>
                <a:gdLst/>
                <a:ahLst/>
                <a:cxnLst/>
                <a:rect l="l" t="t" r="r" b="b"/>
                <a:pathLst>
                  <a:path w="568" h="381" extrusionOk="0">
                    <a:moveTo>
                      <a:pt x="568" y="381"/>
                    </a:moveTo>
                    <a:lnTo>
                      <a:pt x="283" y="0"/>
                    </a:lnTo>
                    <a:lnTo>
                      <a:pt x="0" y="381"/>
                    </a:lnTo>
                    <a:lnTo>
                      <a:pt x="568" y="381"/>
                    </a:lnTo>
                    <a:close/>
                  </a:path>
                </a:pathLst>
              </a:custGeom>
              <a:solidFill>
                <a:srgbClr val="2287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32" name="Google Shape;11232;p237"/>
              <p:cNvSpPr/>
              <p:nvPr/>
            </p:nvSpPr>
            <p:spPr>
              <a:xfrm>
                <a:off x="762001" y="2405063"/>
                <a:ext cx="249238" cy="174625"/>
              </a:xfrm>
              <a:custGeom>
                <a:avLst/>
                <a:gdLst/>
                <a:ahLst/>
                <a:cxnLst/>
                <a:rect l="l" t="t" r="r" b="b"/>
                <a:pathLst>
                  <a:path w="157" h="110" extrusionOk="0">
                    <a:moveTo>
                      <a:pt x="79" y="0"/>
                    </a:moveTo>
                    <a:lnTo>
                      <a:pt x="0" y="106"/>
                    </a:lnTo>
                    <a:lnTo>
                      <a:pt x="5" y="110"/>
                    </a:lnTo>
                    <a:lnTo>
                      <a:pt x="29" y="91"/>
                    </a:lnTo>
                    <a:lnTo>
                      <a:pt x="53" y="110"/>
                    </a:lnTo>
                    <a:lnTo>
                      <a:pt x="77" y="91"/>
                    </a:lnTo>
                    <a:lnTo>
                      <a:pt x="101" y="110"/>
                    </a:lnTo>
                    <a:lnTo>
                      <a:pt x="126" y="91"/>
                    </a:lnTo>
                    <a:lnTo>
                      <a:pt x="150" y="110"/>
                    </a:lnTo>
                    <a:lnTo>
                      <a:pt x="157" y="104"/>
                    </a:lnTo>
                    <a:lnTo>
                      <a:pt x="79" y="0"/>
                    </a:lnTo>
                    <a:close/>
                  </a:path>
                </a:pathLst>
              </a:custGeom>
              <a:solidFill>
                <a:srgbClr val="D7EEE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33" name="Google Shape;11233;p237"/>
              <p:cNvSpPr/>
              <p:nvPr/>
            </p:nvSpPr>
            <p:spPr>
              <a:xfrm>
                <a:off x="438151" y="2405063"/>
                <a:ext cx="455613" cy="604838"/>
              </a:xfrm>
              <a:custGeom>
                <a:avLst/>
                <a:gdLst/>
                <a:ahLst/>
                <a:cxnLst/>
                <a:rect l="l" t="t" r="r" b="b"/>
                <a:pathLst>
                  <a:path w="287" h="381" extrusionOk="0">
                    <a:moveTo>
                      <a:pt x="283" y="0"/>
                    </a:moveTo>
                    <a:lnTo>
                      <a:pt x="283" y="0"/>
                    </a:lnTo>
                    <a:lnTo>
                      <a:pt x="0" y="381"/>
                    </a:lnTo>
                    <a:lnTo>
                      <a:pt x="287" y="381"/>
                    </a:lnTo>
                    <a:lnTo>
                      <a:pt x="284" y="93"/>
                    </a:lnTo>
                    <a:lnTo>
                      <a:pt x="281" y="91"/>
                    </a:lnTo>
                    <a:lnTo>
                      <a:pt x="257" y="110"/>
                    </a:lnTo>
                    <a:lnTo>
                      <a:pt x="233" y="91"/>
                    </a:lnTo>
                    <a:lnTo>
                      <a:pt x="209" y="110"/>
                    </a:lnTo>
                    <a:lnTo>
                      <a:pt x="204" y="106"/>
                    </a:lnTo>
                    <a:lnTo>
                      <a:pt x="283" y="0"/>
                    </a:lnTo>
                    <a:close/>
                  </a:path>
                </a:pathLst>
              </a:custGeom>
              <a:solidFill>
                <a:srgbClr val="3169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234" name="Google Shape;11234;p237"/>
            <p:cNvSpPr/>
            <p:nvPr/>
          </p:nvSpPr>
          <p:spPr>
            <a:xfrm>
              <a:off x="762001" y="2405063"/>
              <a:ext cx="127000" cy="174625"/>
            </a:xfrm>
            <a:custGeom>
              <a:avLst/>
              <a:gdLst/>
              <a:ahLst/>
              <a:cxnLst/>
              <a:rect l="l" t="t" r="r" b="b"/>
              <a:pathLst>
                <a:path w="80" h="110" extrusionOk="0">
                  <a:moveTo>
                    <a:pt x="79" y="0"/>
                  </a:moveTo>
                  <a:lnTo>
                    <a:pt x="79" y="0"/>
                  </a:lnTo>
                  <a:lnTo>
                    <a:pt x="0" y="106"/>
                  </a:lnTo>
                  <a:lnTo>
                    <a:pt x="5" y="110"/>
                  </a:lnTo>
                  <a:lnTo>
                    <a:pt x="29" y="91"/>
                  </a:lnTo>
                  <a:lnTo>
                    <a:pt x="53" y="110"/>
                  </a:lnTo>
                  <a:lnTo>
                    <a:pt x="77" y="91"/>
                  </a:lnTo>
                  <a:lnTo>
                    <a:pt x="80" y="93"/>
                  </a:lnTo>
                  <a:lnTo>
                    <a:pt x="79" y="0"/>
                  </a:lnTo>
                  <a:close/>
                </a:path>
              </a:pathLst>
            </a:custGeom>
            <a:solidFill>
              <a:srgbClr val="96A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235" name="Google Shape;11235;p237"/>
          <p:cNvSpPr/>
          <p:nvPr/>
        </p:nvSpPr>
        <p:spPr>
          <a:xfrm>
            <a:off x="762001" y="2405063"/>
            <a:ext cx="127000" cy="174625"/>
          </a:xfrm>
          <a:custGeom>
            <a:avLst/>
            <a:gdLst/>
            <a:ahLst/>
            <a:cxnLst/>
            <a:rect l="l" t="t" r="r" b="b"/>
            <a:pathLst>
              <a:path w="80" h="110" extrusionOk="0">
                <a:moveTo>
                  <a:pt x="79" y="0"/>
                </a:moveTo>
                <a:lnTo>
                  <a:pt x="79" y="0"/>
                </a:lnTo>
                <a:lnTo>
                  <a:pt x="0" y="106"/>
                </a:lnTo>
                <a:lnTo>
                  <a:pt x="5" y="110"/>
                </a:lnTo>
                <a:lnTo>
                  <a:pt x="29" y="91"/>
                </a:lnTo>
                <a:lnTo>
                  <a:pt x="53" y="110"/>
                </a:lnTo>
                <a:lnTo>
                  <a:pt x="77" y="91"/>
                </a:lnTo>
                <a:lnTo>
                  <a:pt x="80" y="93"/>
                </a:lnTo>
                <a:lnTo>
                  <a:pt x="7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36" name="Google Shape;11236;p237"/>
          <p:cNvSpPr/>
          <p:nvPr/>
        </p:nvSpPr>
        <p:spPr>
          <a:xfrm>
            <a:off x="666751" y="2519363"/>
            <a:ext cx="1898650" cy="487363"/>
          </a:xfrm>
          <a:custGeom>
            <a:avLst/>
            <a:gdLst/>
            <a:ahLst/>
            <a:cxnLst/>
            <a:rect l="l" t="t" r="r" b="b"/>
            <a:pathLst>
              <a:path w="1089" h="279" extrusionOk="0">
                <a:moveTo>
                  <a:pt x="0" y="279"/>
                </a:moveTo>
                <a:cubicBezTo>
                  <a:pt x="139" y="166"/>
                  <a:pt x="363" y="0"/>
                  <a:pt x="545" y="0"/>
                </a:cubicBezTo>
                <a:cubicBezTo>
                  <a:pt x="727" y="0"/>
                  <a:pt x="1051" y="193"/>
                  <a:pt x="1089" y="279"/>
                </a:cubicBezTo>
                <a:lnTo>
                  <a:pt x="0" y="279"/>
                </a:lnTo>
                <a:close/>
              </a:path>
            </a:pathLst>
          </a:custGeom>
          <a:solidFill>
            <a:srgbClr val="86C4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1237" name="Google Shape;11237;p237"/>
          <p:cNvGrpSpPr/>
          <p:nvPr/>
        </p:nvGrpSpPr>
        <p:grpSpPr>
          <a:xfrm>
            <a:off x="1222376" y="1917701"/>
            <a:ext cx="836613" cy="1036638"/>
            <a:chOff x="1222376" y="1917701"/>
            <a:chExt cx="836613" cy="1036638"/>
          </a:xfrm>
        </p:grpSpPr>
        <p:sp>
          <p:nvSpPr>
            <p:cNvPr id="11238" name="Google Shape;11238;p237"/>
            <p:cNvSpPr/>
            <p:nvPr/>
          </p:nvSpPr>
          <p:spPr>
            <a:xfrm>
              <a:off x="1419226" y="2222501"/>
              <a:ext cx="441325" cy="204788"/>
            </a:xfrm>
            <a:custGeom>
              <a:avLst/>
              <a:gdLst/>
              <a:ahLst/>
              <a:cxnLst/>
              <a:rect l="l" t="t" r="r" b="b"/>
              <a:pathLst>
                <a:path w="278" h="129" extrusionOk="0">
                  <a:moveTo>
                    <a:pt x="139" y="0"/>
                  </a:moveTo>
                  <a:lnTo>
                    <a:pt x="209" y="65"/>
                  </a:lnTo>
                  <a:lnTo>
                    <a:pt x="278" y="129"/>
                  </a:lnTo>
                  <a:lnTo>
                    <a:pt x="139" y="129"/>
                  </a:lnTo>
                  <a:lnTo>
                    <a:pt x="0" y="129"/>
                  </a:lnTo>
                  <a:lnTo>
                    <a:pt x="70" y="65"/>
                  </a:lnTo>
                  <a:lnTo>
                    <a:pt x="139" y="0"/>
                  </a:lnTo>
                  <a:close/>
                </a:path>
              </a:pathLst>
            </a:custGeom>
            <a:solidFill>
              <a:srgbClr val="4B58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39" name="Google Shape;11239;p237"/>
            <p:cNvSpPr/>
            <p:nvPr/>
          </p:nvSpPr>
          <p:spPr>
            <a:xfrm>
              <a:off x="1419226" y="2222501"/>
              <a:ext cx="441325" cy="204788"/>
            </a:xfrm>
            <a:custGeom>
              <a:avLst/>
              <a:gdLst/>
              <a:ahLst/>
              <a:cxnLst/>
              <a:rect l="l" t="t" r="r" b="b"/>
              <a:pathLst>
                <a:path w="278" h="129" extrusionOk="0">
                  <a:moveTo>
                    <a:pt x="139" y="0"/>
                  </a:moveTo>
                  <a:lnTo>
                    <a:pt x="209" y="65"/>
                  </a:lnTo>
                  <a:lnTo>
                    <a:pt x="278" y="129"/>
                  </a:lnTo>
                  <a:lnTo>
                    <a:pt x="139" y="129"/>
                  </a:lnTo>
                  <a:lnTo>
                    <a:pt x="0" y="129"/>
                  </a:lnTo>
                  <a:lnTo>
                    <a:pt x="70" y="65"/>
                  </a:lnTo>
                  <a:lnTo>
                    <a:pt x="13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40" name="Google Shape;11240;p237"/>
            <p:cNvSpPr/>
            <p:nvPr/>
          </p:nvSpPr>
          <p:spPr>
            <a:xfrm>
              <a:off x="1454151" y="2427288"/>
              <a:ext cx="371475" cy="527050"/>
            </a:xfrm>
            <a:prstGeom prst="rect">
              <a:avLst/>
            </a:prstGeom>
            <a:solidFill>
              <a:srgbClr val="F7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41" name="Google Shape;11241;p237"/>
            <p:cNvSpPr/>
            <p:nvPr/>
          </p:nvSpPr>
          <p:spPr>
            <a:xfrm>
              <a:off x="1454151" y="2427288"/>
              <a:ext cx="371475" cy="5270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42" name="Google Shape;11242;p237"/>
            <p:cNvSpPr/>
            <p:nvPr/>
          </p:nvSpPr>
          <p:spPr>
            <a:xfrm>
              <a:off x="1454151" y="2427288"/>
              <a:ext cx="371475" cy="53975"/>
            </a:xfrm>
            <a:prstGeom prst="rect">
              <a:avLst/>
            </a:prstGeom>
            <a:solidFill>
              <a:srgbClr val="DDDD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43" name="Google Shape;11243;p237"/>
            <p:cNvSpPr/>
            <p:nvPr/>
          </p:nvSpPr>
          <p:spPr>
            <a:xfrm>
              <a:off x="1454151" y="2427288"/>
              <a:ext cx="371475" cy="53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44" name="Google Shape;11244;p237"/>
            <p:cNvSpPr/>
            <p:nvPr/>
          </p:nvSpPr>
          <p:spPr>
            <a:xfrm>
              <a:off x="1595438" y="2562226"/>
              <a:ext cx="88900" cy="88900"/>
            </a:xfrm>
            <a:prstGeom prst="ellipse">
              <a:avLst/>
            </a:prstGeom>
            <a:solidFill>
              <a:srgbClr val="4B58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45" name="Google Shape;11245;p237"/>
            <p:cNvSpPr/>
            <p:nvPr/>
          </p:nvSpPr>
          <p:spPr>
            <a:xfrm>
              <a:off x="1587501" y="2552701"/>
              <a:ext cx="104775" cy="104775"/>
            </a:xfrm>
            <a:custGeom>
              <a:avLst/>
              <a:gdLst/>
              <a:ahLst/>
              <a:cxnLst/>
              <a:rect l="l" t="t" r="r" b="b"/>
              <a:pathLst>
                <a:path w="60" h="60" extrusionOk="0">
                  <a:moveTo>
                    <a:pt x="5" y="30"/>
                  </a:moveTo>
                  <a:cubicBezTo>
                    <a:pt x="9" y="30"/>
                    <a:pt x="9" y="30"/>
                    <a:pt x="9" y="30"/>
                  </a:cubicBezTo>
                  <a:cubicBezTo>
                    <a:pt x="9" y="24"/>
                    <a:pt x="11" y="19"/>
                    <a:pt x="15" y="15"/>
                  </a:cubicBezTo>
                  <a:cubicBezTo>
                    <a:pt x="19" y="11"/>
                    <a:pt x="24" y="9"/>
                    <a:pt x="30" y="9"/>
                  </a:cubicBezTo>
                  <a:cubicBezTo>
                    <a:pt x="36" y="9"/>
                    <a:pt x="42" y="11"/>
                    <a:pt x="46" y="15"/>
                  </a:cubicBezTo>
                  <a:cubicBezTo>
                    <a:pt x="49" y="19"/>
                    <a:pt x="52" y="24"/>
                    <a:pt x="52" y="30"/>
                  </a:cubicBezTo>
                  <a:cubicBezTo>
                    <a:pt x="52" y="36"/>
                    <a:pt x="49" y="42"/>
                    <a:pt x="46" y="46"/>
                  </a:cubicBezTo>
                  <a:cubicBezTo>
                    <a:pt x="42" y="49"/>
                    <a:pt x="36" y="52"/>
                    <a:pt x="30" y="52"/>
                  </a:cubicBezTo>
                  <a:cubicBezTo>
                    <a:pt x="24" y="52"/>
                    <a:pt x="19" y="49"/>
                    <a:pt x="15" y="46"/>
                  </a:cubicBezTo>
                  <a:cubicBezTo>
                    <a:pt x="11" y="42"/>
                    <a:pt x="9" y="36"/>
                    <a:pt x="9" y="30"/>
                  </a:cubicBezTo>
                  <a:cubicBezTo>
                    <a:pt x="5" y="30"/>
                    <a:pt x="5" y="30"/>
                    <a:pt x="5" y="30"/>
                  </a:cubicBezTo>
                  <a:cubicBezTo>
                    <a:pt x="0" y="30"/>
                    <a:pt x="0" y="30"/>
                    <a:pt x="0" y="30"/>
                  </a:cubicBezTo>
                  <a:cubicBezTo>
                    <a:pt x="0" y="47"/>
                    <a:pt x="14" y="60"/>
                    <a:pt x="30" y="60"/>
                  </a:cubicBezTo>
                  <a:cubicBezTo>
                    <a:pt x="47" y="60"/>
                    <a:pt x="60" y="47"/>
                    <a:pt x="60" y="30"/>
                  </a:cubicBezTo>
                  <a:cubicBezTo>
                    <a:pt x="60" y="14"/>
                    <a:pt x="47" y="0"/>
                    <a:pt x="30" y="0"/>
                  </a:cubicBezTo>
                  <a:cubicBezTo>
                    <a:pt x="14" y="0"/>
                    <a:pt x="0" y="14"/>
                    <a:pt x="0" y="30"/>
                  </a:cubicBezTo>
                  <a:lnTo>
                    <a:pt x="5" y="30"/>
                  </a:lnTo>
                  <a:close/>
                </a:path>
              </a:pathLst>
            </a:custGeom>
            <a:solidFill>
              <a:srgbClr val="F68D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46" name="Google Shape;11246;p237"/>
            <p:cNvSpPr/>
            <p:nvPr/>
          </p:nvSpPr>
          <p:spPr>
            <a:xfrm>
              <a:off x="1585913" y="2771776"/>
              <a:ext cx="107950" cy="182563"/>
            </a:xfrm>
            <a:prstGeom prst="rect">
              <a:avLst/>
            </a:prstGeom>
            <a:solidFill>
              <a:srgbClr val="4B58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47" name="Google Shape;11247;p237"/>
            <p:cNvSpPr/>
            <p:nvPr/>
          </p:nvSpPr>
          <p:spPr>
            <a:xfrm>
              <a:off x="1585913" y="2771776"/>
              <a:ext cx="20638" cy="182563"/>
            </a:xfrm>
            <a:prstGeom prst="rect">
              <a:avLst/>
            </a:prstGeom>
            <a:solidFill>
              <a:srgbClr val="354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48" name="Google Shape;11248;p237"/>
            <p:cNvSpPr/>
            <p:nvPr/>
          </p:nvSpPr>
          <p:spPr>
            <a:xfrm>
              <a:off x="1265238" y="1960563"/>
              <a:ext cx="749300" cy="747713"/>
            </a:xfrm>
            <a:custGeom>
              <a:avLst/>
              <a:gdLst/>
              <a:ahLst/>
              <a:cxnLst/>
              <a:rect l="l" t="t" r="r" b="b"/>
              <a:pathLst>
                <a:path w="472" h="471" extrusionOk="0">
                  <a:moveTo>
                    <a:pt x="469" y="471"/>
                  </a:moveTo>
                  <a:lnTo>
                    <a:pt x="0" y="4"/>
                  </a:lnTo>
                  <a:lnTo>
                    <a:pt x="4" y="0"/>
                  </a:lnTo>
                  <a:lnTo>
                    <a:pt x="472" y="467"/>
                  </a:lnTo>
                  <a:lnTo>
                    <a:pt x="469" y="471"/>
                  </a:lnTo>
                  <a:close/>
                </a:path>
              </a:pathLst>
            </a:custGeom>
            <a:solidFill>
              <a:srgbClr val="B76C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49" name="Google Shape;11249;p237"/>
            <p:cNvSpPr/>
            <p:nvPr/>
          </p:nvSpPr>
          <p:spPr>
            <a:xfrm>
              <a:off x="1265238" y="1958976"/>
              <a:ext cx="750888" cy="733425"/>
            </a:xfrm>
            <a:custGeom>
              <a:avLst/>
              <a:gdLst/>
              <a:ahLst/>
              <a:cxnLst/>
              <a:rect l="l" t="t" r="r" b="b"/>
              <a:pathLst>
                <a:path w="473" h="462" extrusionOk="0">
                  <a:moveTo>
                    <a:pt x="4" y="462"/>
                  </a:moveTo>
                  <a:lnTo>
                    <a:pt x="0" y="458"/>
                  </a:lnTo>
                  <a:lnTo>
                    <a:pt x="469" y="0"/>
                  </a:lnTo>
                  <a:lnTo>
                    <a:pt x="473" y="5"/>
                  </a:lnTo>
                  <a:lnTo>
                    <a:pt x="4" y="462"/>
                  </a:lnTo>
                  <a:close/>
                </a:path>
              </a:pathLst>
            </a:custGeom>
            <a:solidFill>
              <a:srgbClr val="B76C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50" name="Google Shape;11250;p237"/>
            <p:cNvSpPr/>
            <p:nvPr/>
          </p:nvSpPr>
          <p:spPr>
            <a:xfrm>
              <a:off x="1695451" y="1917701"/>
              <a:ext cx="363538" cy="363538"/>
            </a:xfrm>
            <a:custGeom>
              <a:avLst/>
              <a:gdLst/>
              <a:ahLst/>
              <a:cxnLst/>
              <a:rect l="l" t="t" r="r" b="b"/>
              <a:pathLst>
                <a:path w="229" h="229" extrusionOk="0">
                  <a:moveTo>
                    <a:pt x="53" y="229"/>
                  </a:moveTo>
                  <a:lnTo>
                    <a:pt x="0" y="176"/>
                  </a:lnTo>
                  <a:lnTo>
                    <a:pt x="176" y="0"/>
                  </a:lnTo>
                  <a:lnTo>
                    <a:pt x="229" y="53"/>
                  </a:lnTo>
                  <a:lnTo>
                    <a:pt x="53" y="229"/>
                  </a:lnTo>
                  <a:close/>
                  <a:moveTo>
                    <a:pt x="10" y="176"/>
                  </a:moveTo>
                  <a:lnTo>
                    <a:pt x="53" y="220"/>
                  </a:lnTo>
                  <a:lnTo>
                    <a:pt x="220" y="53"/>
                  </a:lnTo>
                  <a:lnTo>
                    <a:pt x="176" y="9"/>
                  </a:lnTo>
                  <a:lnTo>
                    <a:pt x="10" y="176"/>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51" name="Google Shape;11251;p237"/>
            <p:cNvSpPr/>
            <p:nvPr/>
          </p:nvSpPr>
          <p:spPr>
            <a:xfrm>
              <a:off x="1943101" y="1951038"/>
              <a:ext cx="84138" cy="82550"/>
            </a:xfrm>
            <a:custGeom>
              <a:avLst/>
              <a:gdLst/>
              <a:ahLst/>
              <a:cxnLst/>
              <a:rect l="l" t="t" r="r" b="b"/>
              <a:pathLst>
                <a:path w="53" h="52" extrusionOk="0">
                  <a:moveTo>
                    <a:pt x="47" y="52"/>
                  </a:moveTo>
                  <a:lnTo>
                    <a:pt x="0" y="4"/>
                  </a:lnTo>
                  <a:lnTo>
                    <a:pt x="4" y="0"/>
                  </a:lnTo>
                  <a:lnTo>
                    <a:pt x="53" y="47"/>
                  </a:lnTo>
                  <a:lnTo>
                    <a:pt x="47" y="52"/>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52" name="Google Shape;11252;p237"/>
            <p:cNvSpPr/>
            <p:nvPr/>
          </p:nvSpPr>
          <p:spPr>
            <a:xfrm>
              <a:off x="1914526" y="1976438"/>
              <a:ext cx="84138" cy="84138"/>
            </a:xfrm>
            <a:custGeom>
              <a:avLst/>
              <a:gdLst/>
              <a:ahLst/>
              <a:cxnLst/>
              <a:rect l="l" t="t" r="r" b="b"/>
              <a:pathLst>
                <a:path w="53" h="53" extrusionOk="0">
                  <a:moveTo>
                    <a:pt x="49" y="53"/>
                  </a:moveTo>
                  <a:lnTo>
                    <a:pt x="0" y="5"/>
                  </a:lnTo>
                  <a:lnTo>
                    <a:pt x="5" y="0"/>
                  </a:lnTo>
                  <a:lnTo>
                    <a:pt x="53" y="49"/>
                  </a:lnTo>
                  <a:lnTo>
                    <a:pt x="49"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53" name="Google Shape;11253;p237"/>
            <p:cNvSpPr/>
            <p:nvPr/>
          </p:nvSpPr>
          <p:spPr>
            <a:xfrm>
              <a:off x="1889126" y="2005013"/>
              <a:ext cx="84138" cy="82550"/>
            </a:xfrm>
            <a:custGeom>
              <a:avLst/>
              <a:gdLst/>
              <a:ahLst/>
              <a:cxnLst/>
              <a:rect l="l" t="t" r="r" b="b"/>
              <a:pathLst>
                <a:path w="53" h="52" extrusionOk="0">
                  <a:moveTo>
                    <a:pt x="47" y="52"/>
                  </a:moveTo>
                  <a:lnTo>
                    <a:pt x="0" y="4"/>
                  </a:lnTo>
                  <a:lnTo>
                    <a:pt x="4" y="0"/>
                  </a:lnTo>
                  <a:lnTo>
                    <a:pt x="53" y="47"/>
                  </a:lnTo>
                  <a:lnTo>
                    <a:pt x="47" y="52"/>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54" name="Google Shape;11254;p237"/>
            <p:cNvSpPr/>
            <p:nvPr/>
          </p:nvSpPr>
          <p:spPr>
            <a:xfrm>
              <a:off x="1860551" y="2030413"/>
              <a:ext cx="84138" cy="84138"/>
            </a:xfrm>
            <a:custGeom>
              <a:avLst/>
              <a:gdLst/>
              <a:ahLst/>
              <a:cxnLst/>
              <a:rect l="l" t="t" r="r" b="b"/>
              <a:pathLst>
                <a:path w="53" h="53" extrusionOk="0">
                  <a:moveTo>
                    <a:pt x="49" y="53"/>
                  </a:moveTo>
                  <a:lnTo>
                    <a:pt x="0" y="5"/>
                  </a:lnTo>
                  <a:lnTo>
                    <a:pt x="5" y="0"/>
                  </a:lnTo>
                  <a:lnTo>
                    <a:pt x="53" y="49"/>
                  </a:lnTo>
                  <a:lnTo>
                    <a:pt x="49"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55" name="Google Shape;11255;p237"/>
            <p:cNvSpPr/>
            <p:nvPr/>
          </p:nvSpPr>
          <p:spPr>
            <a:xfrm>
              <a:off x="1835151" y="2058988"/>
              <a:ext cx="84138" cy="82550"/>
            </a:xfrm>
            <a:custGeom>
              <a:avLst/>
              <a:gdLst/>
              <a:ahLst/>
              <a:cxnLst/>
              <a:rect l="l" t="t" r="r" b="b"/>
              <a:pathLst>
                <a:path w="53" h="52" extrusionOk="0">
                  <a:moveTo>
                    <a:pt x="47" y="52"/>
                  </a:moveTo>
                  <a:lnTo>
                    <a:pt x="0" y="4"/>
                  </a:lnTo>
                  <a:lnTo>
                    <a:pt x="4" y="0"/>
                  </a:lnTo>
                  <a:lnTo>
                    <a:pt x="53" y="47"/>
                  </a:lnTo>
                  <a:lnTo>
                    <a:pt x="47" y="52"/>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56" name="Google Shape;11256;p237"/>
            <p:cNvSpPr/>
            <p:nvPr/>
          </p:nvSpPr>
          <p:spPr>
            <a:xfrm>
              <a:off x="1806576" y="2084388"/>
              <a:ext cx="84138" cy="84138"/>
            </a:xfrm>
            <a:custGeom>
              <a:avLst/>
              <a:gdLst/>
              <a:ahLst/>
              <a:cxnLst/>
              <a:rect l="l" t="t" r="r" b="b"/>
              <a:pathLst>
                <a:path w="53" h="53" extrusionOk="0">
                  <a:moveTo>
                    <a:pt x="49" y="53"/>
                  </a:moveTo>
                  <a:lnTo>
                    <a:pt x="0" y="5"/>
                  </a:lnTo>
                  <a:lnTo>
                    <a:pt x="5" y="0"/>
                  </a:lnTo>
                  <a:lnTo>
                    <a:pt x="53" y="49"/>
                  </a:lnTo>
                  <a:lnTo>
                    <a:pt x="49"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57" name="Google Shape;11257;p237"/>
            <p:cNvSpPr/>
            <p:nvPr/>
          </p:nvSpPr>
          <p:spPr>
            <a:xfrm>
              <a:off x="1781176" y="2112963"/>
              <a:ext cx="84138" cy="82550"/>
            </a:xfrm>
            <a:custGeom>
              <a:avLst/>
              <a:gdLst/>
              <a:ahLst/>
              <a:cxnLst/>
              <a:rect l="l" t="t" r="r" b="b"/>
              <a:pathLst>
                <a:path w="53" h="52" extrusionOk="0">
                  <a:moveTo>
                    <a:pt x="47" y="52"/>
                  </a:moveTo>
                  <a:lnTo>
                    <a:pt x="0" y="4"/>
                  </a:lnTo>
                  <a:lnTo>
                    <a:pt x="4" y="0"/>
                  </a:lnTo>
                  <a:lnTo>
                    <a:pt x="53" y="47"/>
                  </a:lnTo>
                  <a:lnTo>
                    <a:pt x="47" y="52"/>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58" name="Google Shape;11258;p237"/>
            <p:cNvSpPr/>
            <p:nvPr/>
          </p:nvSpPr>
          <p:spPr>
            <a:xfrm>
              <a:off x="1752601" y="2139951"/>
              <a:ext cx="84138" cy="82550"/>
            </a:xfrm>
            <a:custGeom>
              <a:avLst/>
              <a:gdLst/>
              <a:ahLst/>
              <a:cxnLst/>
              <a:rect l="l" t="t" r="r" b="b"/>
              <a:pathLst>
                <a:path w="53" h="52" extrusionOk="0">
                  <a:moveTo>
                    <a:pt x="49" y="52"/>
                  </a:moveTo>
                  <a:lnTo>
                    <a:pt x="0" y="4"/>
                  </a:lnTo>
                  <a:lnTo>
                    <a:pt x="5" y="0"/>
                  </a:lnTo>
                  <a:lnTo>
                    <a:pt x="53" y="48"/>
                  </a:lnTo>
                  <a:lnTo>
                    <a:pt x="49" y="52"/>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59" name="Google Shape;11259;p237"/>
            <p:cNvSpPr/>
            <p:nvPr/>
          </p:nvSpPr>
          <p:spPr>
            <a:xfrm>
              <a:off x="1727201" y="2166938"/>
              <a:ext cx="84138" cy="82550"/>
            </a:xfrm>
            <a:custGeom>
              <a:avLst/>
              <a:gdLst/>
              <a:ahLst/>
              <a:cxnLst/>
              <a:rect l="l" t="t" r="r" b="b"/>
              <a:pathLst>
                <a:path w="53" h="52" extrusionOk="0">
                  <a:moveTo>
                    <a:pt x="47" y="52"/>
                  </a:moveTo>
                  <a:lnTo>
                    <a:pt x="0" y="5"/>
                  </a:lnTo>
                  <a:lnTo>
                    <a:pt x="4" y="0"/>
                  </a:lnTo>
                  <a:lnTo>
                    <a:pt x="53" y="47"/>
                  </a:lnTo>
                  <a:lnTo>
                    <a:pt x="47" y="52"/>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60" name="Google Shape;11260;p237"/>
            <p:cNvSpPr/>
            <p:nvPr/>
          </p:nvSpPr>
          <p:spPr>
            <a:xfrm>
              <a:off x="1695451" y="2387601"/>
              <a:ext cx="363538" cy="361950"/>
            </a:xfrm>
            <a:custGeom>
              <a:avLst/>
              <a:gdLst/>
              <a:ahLst/>
              <a:cxnLst/>
              <a:rect l="l" t="t" r="r" b="b"/>
              <a:pathLst>
                <a:path w="229" h="228" extrusionOk="0">
                  <a:moveTo>
                    <a:pt x="176" y="228"/>
                  </a:moveTo>
                  <a:lnTo>
                    <a:pt x="0" y="52"/>
                  </a:lnTo>
                  <a:lnTo>
                    <a:pt x="52" y="0"/>
                  </a:lnTo>
                  <a:lnTo>
                    <a:pt x="229" y="176"/>
                  </a:lnTo>
                  <a:lnTo>
                    <a:pt x="176" y="228"/>
                  </a:lnTo>
                  <a:close/>
                  <a:moveTo>
                    <a:pt x="9" y="52"/>
                  </a:moveTo>
                  <a:lnTo>
                    <a:pt x="176" y="220"/>
                  </a:lnTo>
                  <a:lnTo>
                    <a:pt x="219" y="176"/>
                  </a:lnTo>
                  <a:lnTo>
                    <a:pt x="52" y="10"/>
                  </a:lnTo>
                  <a:lnTo>
                    <a:pt x="9" y="52"/>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61" name="Google Shape;11261;p237"/>
            <p:cNvSpPr/>
            <p:nvPr/>
          </p:nvSpPr>
          <p:spPr>
            <a:xfrm>
              <a:off x="1941513" y="2635251"/>
              <a:ext cx="84138" cy="84138"/>
            </a:xfrm>
            <a:custGeom>
              <a:avLst/>
              <a:gdLst/>
              <a:ahLst/>
              <a:cxnLst/>
              <a:rect l="l" t="t" r="r" b="b"/>
              <a:pathLst>
                <a:path w="53" h="53" extrusionOk="0">
                  <a:moveTo>
                    <a:pt x="5" y="53"/>
                  </a:moveTo>
                  <a:lnTo>
                    <a:pt x="0" y="47"/>
                  </a:lnTo>
                  <a:lnTo>
                    <a:pt x="48" y="0"/>
                  </a:lnTo>
                  <a:lnTo>
                    <a:pt x="53" y="4"/>
                  </a:lnTo>
                  <a:lnTo>
                    <a:pt x="5"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62" name="Google Shape;11262;p237"/>
            <p:cNvSpPr/>
            <p:nvPr/>
          </p:nvSpPr>
          <p:spPr>
            <a:xfrm>
              <a:off x="1914526" y="2606676"/>
              <a:ext cx="84138" cy="84138"/>
            </a:xfrm>
            <a:custGeom>
              <a:avLst/>
              <a:gdLst/>
              <a:ahLst/>
              <a:cxnLst/>
              <a:rect l="l" t="t" r="r" b="b"/>
              <a:pathLst>
                <a:path w="53" h="53" extrusionOk="0">
                  <a:moveTo>
                    <a:pt x="5" y="53"/>
                  </a:moveTo>
                  <a:lnTo>
                    <a:pt x="0" y="49"/>
                  </a:lnTo>
                  <a:lnTo>
                    <a:pt x="48" y="0"/>
                  </a:lnTo>
                  <a:lnTo>
                    <a:pt x="53" y="5"/>
                  </a:lnTo>
                  <a:lnTo>
                    <a:pt x="5"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63" name="Google Shape;11263;p237"/>
            <p:cNvSpPr/>
            <p:nvPr/>
          </p:nvSpPr>
          <p:spPr>
            <a:xfrm>
              <a:off x="1887538" y="2581276"/>
              <a:ext cx="84138" cy="84138"/>
            </a:xfrm>
            <a:custGeom>
              <a:avLst/>
              <a:gdLst/>
              <a:ahLst/>
              <a:cxnLst/>
              <a:rect l="l" t="t" r="r" b="b"/>
              <a:pathLst>
                <a:path w="53" h="53" extrusionOk="0">
                  <a:moveTo>
                    <a:pt x="5" y="53"/>
                  </a:moveTo>
                  <a:lnTo>
                    <a:pt x="0" y="47"/>
                  </a:lnTo>
                  <a:lnTo>
                    <a:pt x="48" y="0"/>
                  </a:lnTo>
                  <a:lnTo>
                    <a:pt x="53" y="4"/>
                  </a:lnTo>
                  <a:lnTo>
                    <a:pt x="5"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64" name="Google Shape;11264;p237"/>
            <p:cNvSpPr/>
            <p:nvPr/>
          </p:nvSpPr>
          <p:spPr>
            <a:xfrm>
              <a:off x="1860551" y="2552701"/>
              <a:ext cx="84138" cy="84138"/>
            </a:xfrm>
            <a:custGeom>
              <a:avLst/>
              <a:gdLst/>
              <a:ahLst/>
              <a:cxnLst/>
              <a:rect l="l" t="t" r="r" b="b"/>
              <a:pathLst>
                <a:path w="53" h="53" extrusionOk="0">
                  <a:moveTo>
                    <a:pt x="5" y="53"/>
                  </a:moveTo>
                  <a:lnTo>
                    <a:pt x="0" y="49"/>
                  </a:lnTo>
                  <a:lnTo>
                    <a:pt x="48" y="0"/>
                  </a:lnTo>
                  <a:lnTo>
                    <a:pt x="53" y="5"/>
                  </a:lnTo>
                  <a:lnTo>
                    <a:pt x="5"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65" name="Google Shape;11265;p237"/>
            <p:cNvSpPr/>
            <p:nvPr/>
          </p:nvSpPr>
          <p:spPr>
            <a:xfrm>
              <a:off x="1833563" y="2527301"/>
              <a:ext cx="84138" cy="80963"/>
            </a:xfrm>
            <a:custGeom>
              <a:avLst/>
              <a:gdLst/>
              <a:ahLst/>
              <a:cxnLst/>
              <a:rect l="l" t="t" r="r" b="b"/>
              <a:pathLst>
                <a:path w="53" h="51" extrusionOk="0">
                  <a:moveTo>
                    <a:pt x="5" y="51"/>
                  </a:moveTo>
                  <a:lnTo>
                    <a:pt x="0" y="47"/>
                  </a:lnTo>
                  <a:lnTo>
                    <a:pt x="48" y="0"/>
                  </a:lnTo>
                  <a:lnTo>
                    <a:pt x="53" y="4"/>
                  </a:lnTo>
                  <a:lnTo>
                    <a:pt x="5" y="51"/>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66" name="Google Shape;11266;p237"/>
            <p:cNvSpPr/>
            <p:nvPr/>
          </p:nvSpPr>
          <p:spPr>
            <a:xfrm>
              <a:off x="1806576" y="2498726"/>
              <a:ext cx="84138" cy="84138"/>
            </a:xfrm>
            <a:custGeom>
              <a:avLst/>
              <a:gdLst/>
              <a:ahLst/>
              <a:cxnLst/>
              <a:rect l="l" t="t" r="r" b="b"/>
              <a:pathLst>
                <a:path w="53" h="53" extrusionOk="0">
                  <a:moveTo>
                    <a:pt x="5" y="53"/>
                  </a:moveTo>
                  <a:lnTo>
                    <a:pt x="0" y="48"/>
                  </a:lnTo>
                  <a:lnTo>
                    <a:pt x="48" y="0"/>
                  </a:lnTo>
                  <a:lnTo>
                    <a:pt x="53" y="4"/>
                  </a:lnTo>
                  <a:lnTo>
                    <a:pt x="5"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67" name="Google Shape;11267;p237"/>
            <p:cNvSpPr/>
            <p:nvPr/>
          </p:nvSpPr>
          <p:spPr>
            <a:xfrm>
              <a:off x="1779588" y="2473326"/>
              <a:ext cx="84138" cy="82550"/>
            </a:xfrm>
            <a:custGeom>
              <a:avLst/>
              <a:gdLst/>
              <a:ahLst/>
              <a:cxnLst/>
              <a:rect l="l" t="t" r="r" b="b"/>
              <a:pathLst>
                <a:path w="53" h="52" extrusionOk="0">
                  <a:moveTo>
                    <a:pt x="5" y="52"/>
                  </a:moveTo>
                  <a:lnTo>
                    <a:pt x="0" y="47"/>
                  </a:lnTo>
                  <a:lnTo>
                    <a:pt x="48" y="0"/>
                  </a:lnTo>
                  <a:lnTo>
                    <a:pt x="53" y="4"/>
                  </a:lnTo>
                  <a:lnTo>
                    <a:pt x="5" y="52"/>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68" name="Google Shape;11268;p237"/>
            <p:cNvSpPr/>
            <p:nvPr/>
          </p:nvSpPr>
          <p:spPr>
            <a:xfrm>
              <a:off x="1752601" y="2444751"/>
              <a:ext cx="84138" cy="84138"/>
            </a:xfrm>
            <a:custGeom>
              <a:avLst/>
              <a:gdLst/>
              <a:ahLst/>
              <a:cxnLst/>
              <a:rect l="l" t="t" r="r" b="b"/>
              <a:pathLst>
                <a:path w="53" h="53" extrusionOk="0">
                  <a:moveTo>
                    <a:pt x="5" y="53"/>
                  </a:moveTo>
                  <a:lnTo>
                    <a:pt x="0" y="48"/>
                  </a:lnTo>
                  <a:lnTo>
                    <a:pt x="48" y="0"/>
                  </a:lnTo>
                  <a:lnTo>
                    <a:pt x="53" y="4"/>
                  </a:lnTo>
                  <a:lnTo>
                    <a:pt x="5"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69" name="Google Shape;11269;p237"/>
            <p:cNvSpPr/>
            <p:nvPr/>
          </p:nvSpPr>
          <p:spPr>
            <a:xfrm>
              <a:off x="1725613" y="2417763"/>
              <a:ext cx="82550" cy="82550"/>
            </a:xfrm>
            <a:custGeom>
              <a:avLst/>
              <a:gdLst/>
              <a:ahLst/>
              <a:cxnLst/>
              <a:rect l="l" t="t" r="r" b="b"/>
              <a:pathLst>
                <a:path w="52" h="52" extrusionOk="0">
                  <a:moveTo>
                    <a:pt x="5" y="52"/>
                  </a:moveTo>
                  <a:lnTo>
                    <a:pt x="0" y="48"/>
                  </a:lnTo>
                  <a:lnTo>
                    <a:pt x="48" y="0"/>
                  </a:lnTo>
                  <a:lnTo>
                    <a:pt x="52" y="5"/>
                  </a:lnTo>
                  <a:lnTo>
                    <a:pt x="5" y="52"/>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70" name="Google Shape;11270;p237"/>
            <p:cNvSpPr/>
            <p:nvPr/>
          </p:nvSpPr>
          <p:spPr>
            <a:xfrm>
              <a:off x="1222376" y="2374901"/>
              <a:ext cx="363538" cy="363538"/>
            </a:xfrm>
            <a:custGeom>
              <a:avLst/>
              <a:gdLst/>
              <a:ahLst/>
              <a:cxnLst/>
              <a:rect l="l" t="t" r="r" b="b"/>
              <a:pathLst>
                <a:path w="229" h="229" extrusionOk="0">
                  <a:moveTo>
                    <a:pt x="53" y="229"/>
                  </a:moveTo>
                  <a:lnTo>
                    <a:pt x="0" y="176"/>
                  </a:lnTo>
                  <a:lnTo>
                    <a:pt x="176" y="0"/>
                  </a:lnTo>
                  <a:lnTo>
                    <a:pt x="229" y="53"/>
                  </a:lnTo>
                  <a:lnTo>
                    <a:pt x="53" y="229"/>
                  </a:lnTo>
                  <a:close/>
                  <a:moveTo>
                    <a:pt x="10" y="176"/>
                  </a:moveTo>
                  <a:lnTo>
                    <a:pt x="53" y="220"/>
                  </a:lnTo>
                  <a:lnTo>
                    <a:pt x="220" y="53"/>
                  </a:lnTo>
                  <a:lnTo>
                    <a:pt x="176" y="10"/>
                  </a:lnTo>
                  <a:lnTo>
                    <a:pt x="10" y="176"/>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71" name="Google Shape;11271;p237"/>
            <p:cNvSpPr/>
            <p:nvPr/>
          </p:nvSpPr>
          <p:spPr>
            <a:xfrm>
              <a:off x="1255713" y="2622551"/>
              <a:ext cx="82550" cy="84138"/>
            </a:xfrm>
            <a:custGeom>
              <a:avLst/>
              <a:gdLst/>
              <a:ahLst/>
              <a:cxnLst/>
              <a:rect l="l" t="t" r="r" b="b"/>
              <a:pathLst>
                <a:path w="52" h="53" extrusionOk="0">
                  <a:moveTo>
                    <a:pt x="47" y="53"/>
                  </a:moveTo>
                  <a:lnTo>
                    <a:pt x="0" y="5"/>
                  </a:lnTo>
                  <a:lnTo>
                    <a:pt x="5" y="0"/>
                  </a:lnTo>
                  <a:lnTo>
                    <a:pt x="52" y="49"/>
                  </a:lnTo>
                  <a:lnTo>
                    <a:pt x="47"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72" name="Google Shape;11272;p237"/>
            <p:cNvSpPr/>
            <p:nvPr/>
          </p:nvSpPr>
          <p:spPr>
            <a:xfrm>
              <a:off x="1282701" y="2595563"/>
              <a:ext cx="82550" cy="82550"/>
            </a:xfrm>
            <a:custGeom>
              <a:avLst/>
              <a:gdLst/>
              <a:ahLst/>
              <a:cxnLst/>
              <a:rect l="l" t="t" r="r" b="b"/>
              <a:pathLst>
                <a:path w="52" h="52" extrusionOk="0">
                  <a:moveTo>
                    <a:pt x="48" y="52"/>
                  </a:moveTo>
                  <a:lnTo>
                    <a:pt x="0" y="5"/>
                  </a:lnTo>
                  <a:lnTo>
                    <a:pt x="4" y="0"/>
                  </a:lnTo>
                  <a:lnTo>
                    <a:pt x="52" y="48"/>
                  </a:lnTo>
                  <a:lnTo>
                    <a:pt x="48" y="52"/>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73" name="Google Shape;11273;p237"/>
            <p:cNvSpPr/>
            <p:nvPr/>
          </p:nvSpPr>
          <p:spPr>
            <a:xfrm>
              <a:off x="1309688" y="2568576"/>
              <a:ext cx="82550" cy="84138"/>
            </a:xfrm>
            <a:custGeom>
              <a:avLst/>
              <a:gdLst/>
              <a:ahLst/>
              <a:cxnLst/>
              <a:rect l="l" t="t" r="r" b="b"/>
              <a:pathLst>
                <a:path w="52" h="53" extrusionOk="0">
                  <a:moveTo>
                    <a:pt x="47" y="53"/>
                  </a:moveTo>
                  <a:lnTo>
                    <a:pt x="0" y="4"/>
                  </a:lnTo>
                  <a:lnTo>
                    <a:pt x="5" y="0"/>
                  </a:lnTo>
                  <a:lnTo>
                    <a:pt x="52" y="48"/>
                  </a:lnTo>
                  <a:lnTo>
                    <a:pt x="47"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74" name="Google Shape;11274;p237"/>
            <p:cNvSpPr/>
            <p:nvPr/>
          </p:nvSpPr>
          <p:spPr>
            <a:xfrm>
              <a:off x="1336676" y="2540001"/>
              <a:ext cx="82550" cy="84138"/>
            </a:xfrm>
            <a:custGeom>
              <a:avLst/>
              <a:gdLst/>
              <a:ahLst/>
              <a:cxnLst/>
              <a:rect l="l" t="t" r="r" b="b"/>
              <a:pathLst>
                <a:path w="52" h="53" extrusionOk="0">
                  <a:moveTo>
                    <a:pt x="48" y="53"/>
                  </a:moveTo>
                  <a:lnTo>
                    <a:pt x="0" y="6"/>
                  </a:lnTo>
                  <a:lnTo>
                    <a:pt x="4" y="0"/>
                  </a:lnTo>
                  <a:lnTo>
                    <a:pt x="52" y="49"/>
                  </a:lnTo>
                  <a:lnTo>
                    <a:pt x="48"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75" name="Google Shape;11275;p237"/>
            <p:cNvSpPr/>
            <p:nvPr/>
          </p:nvSpPr>
          <p:spPr>
            <a:xfrm>
              <a:off x="1363663" y="2514601"/>
              <a:ext cx="82550" cy="84138"/>
            </a:xfrm>
            <a:custGeom>
              <a:avLst/>
              <a:gdLst/>
              <a:ahLst/>
              <a:cxnLst/>
              <a:rect l="l" t="t" r="r" b="b"/>
              <a:pathLst>
                <a:path w="52" h="53" extrusionOk="0">
                  <a:moveTo>
                    <a:pt x="48" y="53"/>
                  </a:moveTo>
                  <a:lnTo>
                    <a:pt x="0" y="4"/>
                  </a:lnTo>
                  <a:lnTo>
                    <a:pt x="5" y="0"/>
                  </a:lnTo>
                  <a:lnTo>
                    <a:pt x="52" y="48"/>
                  </a:lnTo>
                  <a:lnTo>
                    <a:pt x="48"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76" name="Google Shape;11276;p237"/>
            <p:cNvSpPr/>
            <p:nvPr/>
          </p:nvSpPr>
          <p:spPr>
            <a:xfrm>
              <a:off x="1390651" y="2486026"/>
              <a:ext cx="84138" cy="84138"/>
            </a:xfrm>
            <a:custGeom>
              <a:avLst/>
              <a:gdLst/>
              <a:ahLst/>
              <a:cxnLst/>
              <a:rect l="l" t="t" r="r" b="b"/>
              <a:pathLst>
                <a:path w="53" h="53" extrusionOk="0">
                  <a:moveTo>
                    <a:pt x="48" y="53"/>
                  </a:moveTo>
                  <a:lnTo>
                    <a:pt x="0" y="6"/>
                  </a:lnTo>
                  <a:lnTo>
                    <a:pt x="4" y="0"/>
                  </a:lnTo>
                  <a:lnTo>
                    <a:pt x="53" y="49"/>
                  </a:lnTo>
                  <a:lnTo>
                    <a:pt x="48"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77" name="Google Shape;11277;p237"/>
            <p:cNvSpPr/>
            <p:nvPr/>
          </p:nvSpPr>
          <p:spPr>
            <a:xfrm>
              <a:off x="1417638" y="2460626"/>
              <a:ext cx="82550" cy="84138"/>
            </a:xfrm>
            <a:custGeom>
              <a:avLst/>
              <a:gdLst/>
              <a:ahLst/>
              <a:cxnLst/>
              <a:rect l="l" t="t" r="r" b="b"/>
              <a:pathLst>
                <a:path w="52" h="53" extrusionOk="0">
                  <a:moveTo>
                    <a:pt x="48" y="53"/>
                  </a:moveTo>
                  <a:lnTo>
                    <a:pt x="0" y="4"/>
                  </a:lnTo>
                  <a:lnTo>
                    <a:pt x="5" y="0"/>
                  </a:lnTo>
                  <a:lnTo>
                    <a:pt x="52" y="48"/>
                  </a:lnTo>
                  <a:lnTo>
                    <a:pt x="48"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78" name="Google Shape;11278;p237"/>
            <p:cNvSpPr/>
            <p:nvPr/>
          </p:nvSpPr>
          <p:spPr>
            <a:xfrm>
              <a:off x="1444626" y="2432051"/>
              <a:ext cx="84138" cy="84138"/>
            </a:xfrm>
            <a:custGeom>
              <a:avLst/>
              <a:gdLst/>
              <a:ahLst/>
              <a:cxnLst/>
              <a:rect l="l" t="t" r="r" b="b"/>
              <a:pathLst>
                <a:path w="53" h="53" extrusionOk="0">
                  <a:moveTo>
                    <a:pt x="48" y="53"/>
                  </a:moveTo>
                  <a:lnTo>
                    <a:pt x="0" y="6"/>
                  </a:lnTo>
                  <a:lnTo>
                    <a:pt x="4" y="0"/>
                  </a:lnTo>
                  <a:lnTo>
                    <a:pt x="53" y="49"/>
                  </a:lnTo>
                  <a:lnTo>
                    <a:pt x="48"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79" name="Google Shape;11279;p237"/>
            <p:cNvSpPr/>
            <p:nvPr/>
          </p:nvSpPr>
          <p:spPr>
            <a:xfrm>
              <a:off x="1471613" y="2406651"/>
              <a:ext cx="82550" cy="84138"/>
            </a:xfrm>
            <a:custGeom>
              <a:avLst/>
              <a:gdLst/>
              <a:ahLst/>
              <a:cxnLst/>
              <a:rect l="l" t="t" r="r" b="b"/>
              <a:pathLst>
                <a:path w="52" h="53" extrusionOk="0">
                  <a:moveTo>
                    <a:pt x="48" y="53"/>
                  </a:moveTo>
                  <a:lnTo>
                    <a:pt x="0" y="4"/>
                  </a:lnTo>
                  <a:lnTo>
                    <a:pt x="5" y="0"/>
                  </a:lnTo>
                  <a:lnTo>
                    <a:pt x="52" y="48"/>
                  </a:lnTo>
                  <a:lnTo>
                    <a:pt x="48"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80" name="Google Shape;11280;p237"/>
            <p:cNvSpPr/>
            <p:nvPr/>
          </p:nvSpPr>
          <p:spPr>
            <a:xfrm>
              <a:off x="1222376" y="1917701"/>
              <a:ext cx="363538" cy="363538"/>
            </a:xfrm>
            <a:custGeom>
              <a:avLst/>
              <a:gdLst/>
              <a:ahLst/>
              <a:cxnLst/>
              <a:rect l="l" t="t" r="r" b="b"/>
              <a:pathLst>
                <a:path w="229" h="229" extrusionOk="0">
                  <a:moveTo>
                    <a:pt x="176" y="229"/>
                  </a:moveTo>
                  <a:lnTo>
                    <a:pt x="0" y="53"/>
                  </a:lnTo>
                  <a:lnTo>
                    <a:pt x="52" y="0"/>
                  </a:lnTo>
                  <a:lnTo>
                    <a:pt x="229" y="177"/>
                  </a:lnTo>
                  <a:lnTo>
                    <a:pt x="176" y="229"/>
                  </a:lnTo>
                  <a:close/>
                  <a:moveTo>
                    <a:pt x="9" y="53"/>
                  </a:moveTo>
                  <a:lnTo>
                    <a:pt x="176" y="220"/>
                  </a:lnTo>
                  <a:lnTo>
                    <a:pt x="219" y="177"/>
                  </a:lnTo>
                  <a:lnTo>
                    <a:pt x="52" y="10"/>
                  </a:lnTo>
                  <a:lnTo>
                    <a:pt x="9"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81" name="Google Shape;11281;p237"/>
            <p:cNvSpPr/>
            <p:nvPr/>
          </p:nvSpPr>
          <p:spPr>
            <a:xfrm>
              <a:off x="1254126" y="1951038"/>
              <a:ext cx="84138" cy="84138"/>
            </a:xfrm>
            <a:custGeom>
              <a:avLst/>
              <a:gdLst/>
              <a:ahLst/>
              <a:cxnLst/>
              <a:rect l="l" t="t" r="r" b="b"/>
              <a:pathLst>
                <a:path w="53" h="53" extrusionOk="0">
                  <a:moveTo>
                    <a:pt x="4" y="53"/>
                  </a:moveTo>
                  <a:lnTo>
                    <a:pt x="0" y="48"/>
                  </a:lnTo>
                  <a:lnTo>
                    <a:pt x="48" y="0"/>
                  </a:lnTo>
                  <a:lnTo>
                    <a:pt x="53" y="4"/>
                  </a:lnTo>
                  <a:lnTo>
                    <a:pt x="4"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82" name="Google Shape;11282;p237"/>
            <p:cNvSpPr/>
            <p:nvPr/>
          </p:nvSpPr>
          <p:spPr>
            <a:xfrm>
              <a:off x="1282701" y="1976438"/>
              <a:ext cx="80963" cy="84138"/>
            </a:xfrm>
            <a:custGeom>
              <a:avLst/>
              <a:gdLst/>
              <a:ahLst/>
              <a:cxnLst/>
              <a:rect l="l" t="t" r="r" b="b"/>
              <a:pathLst>
                <a:path w="51" h="53" extrusionOk="0">
                  <a:moveTo>
                    <a:pt x="4" y="53"/>
                  </a:moveTo>
                  <a:lnTo>
                    <a:pt x="0" y="49"/>
                  </a:lnTo>
                  <a:lnTo>
                    <a:pt x="47" y="0"/>
                  </a:lnTo>
                  <a:lnTo>
                    <a:pt x="51" y="6"/>
                  </a:lnTo>
                  <a:lnTo>
                    <a:pt x="4"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83" name="Google Shape;11283;p237"/>
            <p:cNvSpPr/>
            <p:nvPr/>
          </p:nvSpPr>
          <p:spPr>
            <a:xfrm>
              <a:off x="1308101" y="2005013"/>
              <a:ext cx="84138" cy="84138"/>
            </a:xfrm>
            <a:custGeom>
              <a:avLst/>
              <a:gdLst/>
              <a:ahLst/>
              <a:cxnLst/>
              <a:rect l="l" t="t" r="r" b="b"/>
              <a:pathLst>
                <a:path w="53" h="53" extrusionOk="0">
                  <a:moveTo>
                    <a:pt x="5" y="53"/>
                  </a:moveTo>
                  <a:lnTo>
                    <a:pt x="0" y="48"/>
                  </a:lnTo>
                  <a:lnTo>
                    <a:pt x="48" y="0"/>
                  </a:lnTo>
                  <a:lnTo>
                    <a:pt x="53" y="4"/>
                  </a:lnTo>
                  <a:lnTo>
                    <a:pt x="5"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84" name="Google Shape;11284;p237"/>
            <p:cNvSpPr/>
            <p:nvPr/>
          </p:nvSpPr>
          <p:spPr>
            <a:xfrm>
              <a:off x="1336676" y="2030413"/>
              <a:ext cx="80963" cy="84138"/>
            </a:xfrm>
            <a:custGeom>
              <a:avLst/>
              <a:gdLst/>
              <a:ahLst/>
              <a:cxnLst/>
              <a:rect l="l" t="t" r="r" b="b"/>
              <a:pathLst>
                <a:path w="51" h="53" extrusionOk="0">
                  <a:moveTo>
                    <a:pt x="4" y="53"/>
                  </a:moveTo>
                  <a:lnTo>
                    <a:pt x="0" y="49"/>
                  </a:lnTo>
                  <a:lnTo>
                    <a:pt x="47" y="0"/>
                  </a:lnTo>
                  <a:lnTo>
                    <a:pt x="51" y="6"/>
                  </a:lnTo>
                  <a:lnTo>
                    <a:pt x="4"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85" name="Google Shape;11285;p237"/>
            <p:cNvSpPr/>
            <p:nvPr/>
          </p:nvSpPr>
          <p:spPr>
            <a:xfrm>
              <a:off x="1362076" y="2058988"/>
              <a:ext cx="84138" cy="84138"/>
            </a:xfrm>
            <a:custGeom>
              <a:avLst/>
              <a:gdLst/>
              <a:ahLst/>
              <a:cxnLst/>
              <a:rect l="l" t="t" r="r" b="b"/>
              <a:pathLst>
                <a:path w="53" h="53" extrusionOk="0">
                  <a:moveTo>
                    <a:pt x="5" y="53"/>
                  </a:moveTo>
                  <a:lnTo>
                    <a:pt x="0" y="48"/>
                  </a:lnTo>
                  <a:lnTo>
                    <a:pt x="49" y="0"/>
                  </a:lnTo>
                  <a:lnTo>
                    <a:pt x="53" y="4"/>
                  </a:lnTo>
                  <a:lnTo>
                    <a:pt x="5"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86" name="Google Shape;11286;p237"/>
            <p:cNvSpPr/>
            <p:nvPr/>
          </p:nvSpPr>
          <p:spPr>
            <a:xfrm>
              <a:off x="1390651" y="2084388"/>
              <a:ext cx="80963" cy="84138"/>
            </a:xfrm>
            <a:custGeom>
              <a:avLst/>
              <a:gdLst/>
              <a:ahLst/>
              <a:cxnLst/>
              <a:rect l="l" t="t" r="r" b="b"/>
              <a:pathLst>
                <a:path w="51" h="53" extrusionOk="0">
                  <a:moveTo>
                    <a:pt x="4" y="53"/>
                  </a:moveTo>
                  <a:lnTo>
                    <a:pt x="0" y="49"/>
                  </a:lnTo>
                  <a:lnTo>
                    <a:pt x="47" y="0"/>
                  </a:lnTo>
                  <a:lnTo>
                    <a:pt x="51" y="6"/>
                  </a:lnTo>
                  <a:lnTo>
                    <a:pt x="4"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87" name="Google Shape;11287;p237"/>
            <p:cNvSpPr/>
            <p:nvPr/>
          </p:nvSpPr>
          <p:spPr>
            <a:xfrm>
              <a:off x="1416051" y="2112963"/>
              <a:ext cx="84138" cy="84138"/>
            </a:xfrm>
            <a:custGeom>
              <a:avLst/>
              <a:gdLst/>
              <a:ahLst/>
              <a:cxnLst/>
              <a:rect l="l" t="t" r="r" b="b"/>
              <a:pathLst>
                <a:path w="53" h="53" extrusionOk="0">
                  <a:moveTo>
                    <a:pt x="5" y="53"/>
                  </a:moveTo>
                  <a:lnTo>
                    <a:pt x="0" y="48"/>
                  </a:lnTo>
                  <a:lnTo>
                    <a:pt x="49" y="0"/>
                  </a:lnTo>
                  <a:lnTo>
                    <a:pt x="53" y="4"/>
                  </a:lnTo>
                  <a:lnTo>
                    <a:pt x="5"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88" name="Google Shape;11288;p237"/>
            <p:cNvSpPr/>
            <p:nvPr/>
          </p:nvSpPr>
          <p:spPr>
            <a:xfrm>
              <a:off x="1444626" y="2139951"/>
              <a:ext cx="84138" cy="82550"/>
            </a:xfrm>
            <a:custGeom>
              <a:avLst/>
              <a:gdLst/>
              <a:ahLst/>
              <a:cxnLst/>
              <a:rect l="l" t="t" r="r" b="b"/>
              <a:pathLst>
                <a:path w="53" h="52" extrusionOk="0">
                  <a:moveTo>
                    <a:pt x="4" y="52"/>
                  </a:moveTo>
                  <a:lnTo>
                    <a:pt x="0" y="48"/>
                  </a:lnTo>
                  <a:lnTo>
                    <a:pt x="47" y="0"/>
                  </a:lnTo>
                  <a:lnTo>
                    <a:pt x="53" y="5"/>
                  </a:lnTo>
                  <a:lnTo>
                    <a:pt x="4" y="52"/>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89" name="Google Shape;11289;p237"/>
            <p:cNvSpPr/>
            <p:nvPr/>
          </p:nvSpPr>
          <p:spPr>
            <a:xfrm>
              <a:off x="1470026" y="2166938"/>
              <a:ext cx="84138" cy="84138"/>
            </a:xfrm>
            <a:custGeom>
              <a:avLst/>
              <a:gdLst/>
              <a:ahLst/>
              <a:cxnLst/>
              <a:rect l="l" t="t" r="r" b="b"/>
              <a:pathLst>
                <a:path w="53" h="53" extrusionOk="0">
                  <a:moveTo>
                    <a:pt x="5" y="53"/>
                  </a:moveTo>
                  <a:lnTo>
                    <a:pt x="0" y="49"/>
                  </a:lnTo>
                  <a:lnTo>
                    <a:pt x="49" y="0"/>
                  </a:lnTo>
                  <a:lnTo>
                    <a:pt x="53" y="5"/>
                  </a:lnTo>
                  <a:lnTo>
                    <a:pt x="5" y="53"/>
                  </a:lnTo>
                  <a:close/>
                </a:path>
              </a:pathLst>
            </a:custGeom>
            <a:solidFill>
              <a:srgbClr val="E89E6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90" name="Google Shape;11290;p237"/>
            <p:cNvSpPr/>
            <p:nvPr/>
          </p:nvSpPr>
          <p:spPr>
            <a:xfrm>
              <a:off x="1611313" y="2308226"/>
              <a:ext cx="49213" cy="50800"/>
            </a:xfrm>
            <a:prstGeom prst="ellipse">
              <a:avLst/>
            </a:prstGeom>
            <a:solidFill>
              <a:srgbClr val="F372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291" name="Google Shape;11291;p237"/>
          <p:cNvGrpSpPr/>
          <p:nvPr/>
        </p:nvGrpSpPr>
        <p:grpSpPr>
          <a:xfrm>
            <a:off x="438151" y="2865438"/>
            <a:ext cx="665163" cy="157163"/>
            <a:chOff x="438151" y="2865438"/>
            <a:chExt cx="665163" cy="157163"/>
          </a:xfrm>
        </p:grpSpPr>
        <p:sp>
          <p:nvSpPr>
            <p:cNvPr id="11292" name="Google Shape;11292;p237"/>
            <p:cNvSpPr/>
            <p:nvPr/>
          </p:nvSpPr>
          <p:spPr>
            <a:xfrm>
              <a:off x="438151" y="3009901"/>
              <a:ext cx="455613" cy="1588"/>
            </a:xfrm>
            <a:prstGeom prst="rect">
              <a:avLst/>
            </a:prstGeom>
            <a:solidFill>
              <a:srgbClr val="ABA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93" name="Google Shape;11293;p237"/>
            <p:cNvSpPr/>
            <p:nvPr/>
          </p:nvSpPr>
          <p:spPr>
            <a:xfrm>
              <a:off x="438151" y="3009901"/>
              <a:ext cx="455613" cy="0"/>
            </a:xfrm>
            <a:custGeom>
              <a:avLst/>
              <a:gdLst/>
              <a:ahLst/>
              <a:cxnLst/>
              <a:rect l="l" t="t" r="r" b="b"/>
              <a:pathLst>
                <a:path w="287" h="120000" extrusionOk="0">
                  <a:moveTo>
                    <a:pt x="287" y="0"/>
                  </a:moveTo>
                  <a:lnTo>
                    <a:pt x="0" y="0"/>
                  </a:lnTo>
                  <a:lnTo>
                    <a:pt x="0" y="0"/>
                  </a:lnTo>
                  <a:lnTo>
                    <a:pt x="2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94" name="Google Shape;11294;p237"/>
            <p:cNvSpPr/>
            <p:nvPr/>
          </p:nvSpPr>
          <p:spPr>
            <a:xfrm>
              <a:off x="927101" y="2897188"/>
              <a:ext cx="176213" cy="93663"/>
            </a:xfrm>
            <a:custGeom>
              <a:avLst/>
              <a:gdLst/>
              <a:ahLst/>
              <a:cxnLst/>
              <a:rect l="l" t="t" r="r" b="b"/>
              <a:pathLst>
                <a:path w="111" h="59" extrusionOk="0">
                  <a:moveTo>
                    <a:pt x="0" y="47"/>
                  </a:moveTo>
                  <a:lnTo>
                    <a:pt x="17" y="17"/>
                  </a:lnTo>
                  <a:lnTo>
                    <a:pt x="49" y="7"/>
                  </a:lnTo>
                  <a:lnTo>
                    <a:pt x="75" y="0"/>
                  </a:lnTo>
                  <a:lnTo>
                    <a:pt x="103" y="17"/>
                  </a:lnTo>
                  <a:lnTo>
                    <a:pt x="111" y="59"/>
                  </a:lnTo>
                  <a:lnTo>
                    <a:pt x="0" y="47"/>
                  </a:lnTo>
                  <a:close/>
                </a:path>
              </a:pathLst>
            </a:custGeom>
            <a:solidFill>
              <a:srgbClr val="AD86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95" name="Google Shape;11295;p237"/>
            <p:cNvSpPr/>
            <p:nvPr/>
          </p:nvSpPr>
          <p:spPr>
            <a:xfrm>
              <a:off x="666751" y="2865438"/>
              <a:ext cx="330200" cy="157163"/>
            </a:xfrm>
            <a:custGeom>
              <a:avLst/>
              <a:gdLst/>
              <a:ahLst/>
              <a:cxnLst/>
              <a:rect l="l" t="t" r="r" b="b"/>
              <a:pathLst>
                <a:path w="208" h="99" extrusionOk="0">
                  <a:moveTo>
                    <a:pt x="0" y="99"/>
                  </a:moveTo>
                  <a:lnTo>
                    <a:pt x="25" y="36"/>
                  </a:lnTo>
                  <a:lnTo>
                    <a:pt x="70" y="0"/>
                  </a:lnTo>
                  <a:lnTo>
                    <a:pt x="159" y="0"/>
                  </a:lnTo>
                  <a:lnTo>
                    <a:pt x="197" y="30"/>
                  </a:lnTo>
                  <a:lnTo>
                    <a:pt x="208" y="99"/>
                  </a:lnTo>
                  <a:lnTo>
                    <a:pt x="0" y="99"/>
                  </a:lnTo>
                  <a:close/>
                </a:path>
              </a:pathLst>
            </a:custGeom>
            <a:solidFill>
              <a:srgbClr val="B76C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296" name="Google Shape;11296;p237"/>
          <p:cNvGrpSpPr/>
          <p:nvPr/>
        </p:nvGrpSpPr>
        <p:grpSpPr>
          <a:xfrm>
            <a:off x="2105026" y="2824163"/>
            <a:ext cx="441325" cy="188913"/>
            <a:chOff x="2105026" y="2824163"/>
            <a:chExt cx="441325" cy="188913"/>
          </a:xfrm>
        </p:grpSpPr>
        <p:sp>
          <p:nvSpPr>
            <p:cNvPr id="11297" name="Google Shape;11297;p237"/>
            <p:cNvSpPr/>
            <p:nvPr/>
          </p:nvSpPr>
          <p:spPr>
            <a:xfrm>
              <a:off x="2371726" y="2908301"/>
              <a:ext cx="174625" cy="95250"/>
            </a:xfrm>
            <a:custGeom>
              <a:avLst/>
              <a:gdLst/>
              <a:ahLst/>
              <a:cxnLst/>
              <a:rect l="l" t="t" r="r" b="b"/>
              <a:pathLst>
                <a:path w="110" h="60" extrusionOk="0">
                  <a:moveTo>
                    <a:pt x="110" y="60"/>
                  </a:moveTo>
                  <a:lnTo>
                    <a:pt x="102" y="18"/>
                  </a:lnTo>
                  <a:lnTo>
                    <a:pt x="76" y="0"/>
                  </a:lnTo>
                  <a:lnTo>
                    <a:pt x="50" y="9"/>
                  </a:lnTo>
                  <a:lnTo>
                    <a:pt x="17" y="18"/>
                  </a:lnTo>
                  <a:lnTo>
                    <a:pt x="0" y="49"/>
                  </a:lnTo>
                  <a:lnTo>
                    <a:pt x="110" y="60"/>
                  </a:lnTo>
                  <a:close/>
                </a:path>
              </a:pathLst>
            </a:custGeom>
            <a:solidFill>
              <a:srgbClr val="AD86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298" name="Google Shape;11298;p237"/>
            <p:cNvSpPr/>
            <p:nvPr/>
          </p:nvSpPr>
          <p:spPr>
            <a:xfrm>
              <a:off x="2105026" y="2824163"/>
              <a:ext cx="363538" cy="188913"/>
            </a:xfrm>
            <a:custGeom>
              <a:avLst/>
              <a:gdLst/>
              <a:ahLst/>
              <a:cxnLst/>
              <a:rect l="l" t="t" r="r" b="b"/>
              <a:pathLst>
                <a:path w="229" h="119" extrusionOk="0">
                  <a:moveTo>
                    <a:pt x="229" y="119"/>
                  </a:moveTo>
                  <a:lnTo>
                    <a:pt x="212" y="35"/>
                  </a:lnTo>
                  <a:lnTo>
                    <a:pt x="158" y="0"/>
                  </a:lnTo>
                  <a:lnTo>
                    <a:pt x="106" y="16"/>
                  </a:lnTo>
                  <a:lnTo>
                    <a:pt x="41" y="35"/>
                  </a:lnTo>
                  <a:lnTo>
                    <a:pt x="0" y="117"/>
                  </a:lnTo>
                  <a:lnTo>
                    <a:pt x="229" y="119"/>
                  </a:lnTo>
                  <a:close/>
                </a:path>
              </a:pathLst>
            </a:custGeom>
            <a:solidFill>
              <a:srgbClr val="C49D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299" name="Google Shape;11299;p237"/>
          <p:cNvSpPr txBox="1"/>
          <p:nvPr/>
        </p:nvSpPr>
        <p:spPr>
          <a:xfrm>
            <a:off x="3056975" y="2083614"/>
            <a:ext cx="100860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Lato"/>
                <a:ea typeface="Lato"/>
                <a:cs typeface="Lato"/>
                <a:sym typeface="Lato"/>
              </a:rPr>
              <a:t>Description</a:t>
            </a:r>
            <a:endParaRPr/>
          </a:p>
        </p:txBody>
      </p:sp>
      <p:sp>
        <p:nvSpPr>
          <p:cNvPr id="11300" name="Google Shape;11300;p237"/>
          <p:cNvSpPr/>
          <p:nvPr/>
        </p:nvSpPr>
        <p:spPr>
          <a:xfrm>
            <a:off x="3056975" y="2278324"/>
            <a:ext cx="2090745"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Light"/>
                <a:ea typeface="Lato Light"/>
                <a:cs typeface="Lato Light"/>
                <a:sym typeface="Lato Light"/>
              </a:rPr>
              <a:t>Suitable for all categories business and your awesome personal presentation</a:t>
            </a:r>
            <a:endParaRPr/>
          </a:p>
        </p:txBody>
      </p:sp>
      <p:grpSp>
        <p:nvGrpSpPr>
          <p:cNvPr id="11301" name="Google Shape;11301;p237"/>
          <p:cNvGrpSpPr/>
          <p:nvPr/>
        </p:nvGrpSpPr>
        <p:grpSpPr>
          <a:xfrm>
            <a:off x="7991306" y="2832725"/>
            <a:ext cx="639762" cy="258932"/>
            <a:chOff x="5857875" y="2214563"/>
            <a:chExt cx="1208088" cy="488951"/>
          </a:xfrm>
        </p:grpSpPr>
        <p:sp>
          <p:nvSpPr>
            <p:cNvPr id="11302" name="Google Shape;11302;p237"/>
            <p:cNvSpPr/>
            <p:nvPr/>
          </p:nvSpPr>
          <p:spPr>
            <a:xfrm>
              <a:off x="5857875" y="2214563"/>
              <a:ext cx="1208088" cy="401638"/>
            </a:xfrm>
            <a:custGeom>
              <a:avLst/>
              <a:gdLst/>
              <a:ahLst/>
              <a:cxnLst/>
              <a:rect l="l" t="t" r="r" b="b"/>
              <a:pathLst>
                <a:path w="402" h="132" extrusionOk="0">
                  <a:moveTo>
                    <a:pt x="21" y="56"/>
                  </a:moveTo>
                  <a:cubicBezTo>
                    <a:pt x="51" y="56"/>
                    <a:pt x="51" y="56"/>
                    <a:pt x="51" y="56"/>
                  </a:cubicBezTo>
                  <a:cubicBezTo>
                    <a:pt x="76" y="24"/>
                    <a:pt x="76" y="24"/>
                    <a:pt x="76" y="24"/>
                  </a:cubicBezTo>
                  <a:cubicBezTo>
                    <a:pt x="88" y="9"/>
                    <a:pt x="110" y="0"/>
                    <a:pt x="133" y="0"/>
                  </a:cubicBezTo>
                  <a:cubicBezTo>
                    <a:pt x="188" y="0"/>
                    <a:pt x="188" y="0"/>
                    <a:pt x="188" y="0"/>
                  </a:cubicBezTo>
                  <a:cubicBezTo>
                    <a:pt x="211" y="0"/>
                    <a:pt x="233" y="9"/>
                    <a:pt x="245" y="24"/>
                  </a:cubicBezTo>
                  <a:cubicBezTo>
                    <a:pt x="270" y="56"/>
                    <a:pt x="270" y="56"/>
                    <a:pt x="270" y="56"/>
                  </a:cubicBezTo>
                  <a:cubicBezTo>
                    <a:pt x="349" y="56"/>
                    <a:pt x="349" y="56"/>
                    <a:pt x="349" y="56"/>
                  </a:cubicBezTo>
                  <a:cubicBezTo>
                    <a:pt x="378" y="56"/>
                    <a:pt x="402" y="81"/>
                    <a:pt x="402" y="110"/>
                  </a:cubicBezTo>
                  <a:cubicBezTo>
                    <a:pt x="402" y="111"/>
                    <a:pt x="402" y="111"/>
                    <a:pt x="402" y="111"/>
                  </a:cubicBezTo>
                  <a:cubicBezTo>
                    <a:pt x="402" y="123"/>
                    <a:pt x="393" y="132"/>
                    <a:pt x="381" y="132"/>
                  </a:cubicBezTo>
                  <a:cubicBezTo>
                    <a:pt x="21" y="132"/>
                    <a:pt x="21" y="132"/>
                    <a:pt x="21" y="132"/>
                  </a:cubicBezTo>
                  <a:cubicBezTo>
                    <a:pt x="9" y="132"/>
                    <a:pt x="0" y="123"/>
                    <a:pt x="0" y="111"/>
                  </a:cubicBezTo>
                  <a:cubicBezTo>
                    <a:pt x="0" y="77"/>
                    <a:pt x="0" y="77"/>
                    <a:pt x="0" y="77"/>
                  </a:cubicBezTo>
                  <a:cubicBezTo>
                    <a:pt x="0" y="66"/>
                    <a:pt x="9" y="56"/>
                    <a:pt x="21" y="5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03" name="Google Shape;11303;p237"/>
            <p:cNvSpPr/>
            <p:nvPr/>
          </p:nvSpPr>
          <p:spPr>
            <a:xfrm>
              <a:off x="6096000" y="2257426"/>
              <a:ext cx="501650" cy="136525"/>
            </a:xfrm>
            <a:custGeom>
              <a:avLst/>
              <a:gdLst/>
              <a:ahLst/>
              <a:cxnLst/>
              <a:rect l="l" t="t" r="r" b="b"/>
              <a:pathLst>
                <a:path w="167" h="45" extrusionOk="0">
                  <a:moveTo>
                    <a:pt x="8" y="45"/>
                  </a:moveTo>
                  <a:cubicBezTo>
                    <a:pt x="3" y="45"/>
                    <a:pt x="0" y="39"/>
                    <a:pt x="3" y="36"/>
                  </a:cubicBezTo>
                  <a:cubicBezTo>
                    <a:pt x="17" y="19"/>
                    <a:pt x="17" y="19"/>
                    <a:pt x="17" y="19"/>
                  </a:cubicBezTo>
                  <a:cubicBezTo>
                    <a:pt x="26" y="7"/>
                    <a:pt x="43" y="0"/>
                    <a:pt x="62" y="0"/>
                  </a:cubicBezTo>
                  <a:cubicBezTo>
                    <a:pt x="105" y="0"/>
                    <a:pt x="105" y="0"/>
                    <a:pt x="105" y="0"/>
                  </a:cubicBezTo>
                  <a:cubicBezTo>
                    <a:pt x="124" y="0"/>
                    <a:pt x="141" y="7"/>
                    <a:pt x="151" y="19"/>
                  </a:cubicBezTo>
                  <a:cubicBezTo>
                    <a:pt x="164" y="36"/>
                    <a:pt x="164" y="36"/>
                    <a:pt x="164" y="36"/>
                  </a:cubicBezTo>
                  <a:cubicBezTo>
                    <a:pt x="167" y="39"/>
                    <a:pt x="164" y="45"/>
                    <a:pt x="160" y="45"/>
                  </a:cubicBezTo>
                  <a:lnTo>
                    <a:pt x="8" y="4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04" name="Google Shape;11304;p237"/>
            <p:cNvSpPr/>
            <p:nvPr/>
          </p:nvSpPr>
          <p:spPr>
            <a:xfrm>
              <a:off x="5857875" y="2520951"/>
              <a:ext cx="1208088" cy="95250"/>
            </a:xfrm>
            <a:custGeom>
              <a:avLst/>
              <a:gdLst/>
              <a:ahLst/>
              <a:cxnLst/>
              <a:rect l="l" t="t" r="r" b="b"/>
              <a:pathLst>
                <a:path w="402" h="31" extrusionOk="0">
                  <a:moveTo>
                    <a:pt x="402" y="0"/>
                  </a:moveTo>
                  <a:cubicBezTo>
                    <a:pt x="402" y="3"/>
                    <a:pt x="402" y="6"/>
                    <a:pt x="402" y="9"/>
                  </a:cubicBezTo>
                  <a:cubicBezTo>
                    <a:pt x="402" y="10"/>
                    <a:pt x="402" y="10"/>
                    <a:pt x="402" y="10"/>
                  </a:cubicBezTo>
                  <a:cubicBezTo>
                    <a:pt x="402" y="22"/>
                    <a:pt x="393" y="31"/>
                    <a:pt x="381" y="31"/>
                  </a:cubicBezTo>
                  <a:cubicBezTo>
                    <a:pt x="21" y="31"/>
                    <a:pt x="21" y="31"/>
                    <a:pt x="21" y="31"/>
                  </a:cubicBezTo>
                  <a:cubicBezTo>
                    <a:pt x="9" y="31"/>
                    <a:pt x="0" y="22"/>
                    <a:pt x="0" y="10"/>
                  </a:cubicBezTo>
                  <a:cubicBezTo>
                    <a:pt x="0" y="0"/>
                    <a:pt x="0" y="0"/>
                    <a:pt x="0" y="0"/>
                  </a:cubicBezTo>
                  <a:lnTo>
                    <a:pt x="402" y="0"/>
                  </a:lnTo>
                  <a:close/>
                </a:path>
              </a:pathLst>
            </a:custGeom>
            <a:solidFill>
              <a:srgbClr val="3084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05" name="Google Shape;11305;p237"/>
            <p:cNvSpPr/>
            <p:nvPr/>
          </p:nvSpPr>
          <p:spPr>
            <a:xfrm>
              <a:off x="6692900" y="2466976"/>
              <a:ext cx="238125" cy="236538"/>
            </a:xfrm>
            <a:prstGeom prst="ellipse">
              <a:avLst/>
            </a:prstGeom>
            <a:solidFill>
              <a:srgbClr val="242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06" name="Google Shape;11306;p237"/>
            <p:cNvSpPr/>
            <p:nvPr/>
          </p:nvSpPr>
          <p:spPr>
            <a:xfrm>
              <a:off x="6750050" y="2520951"/>
              <a:ext cx="123825" cy="128588"/>
            </a:xfrm>
            <a:prstGeom prst="ellipse">
              <a:avLst/>
            </a:pr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07" name="Google Shape;11307;p237"/>
            <p:cNvSpPr/>
            <p:nvPr/>
          </p:nvSpPr>
          <p:spPr>
            <a:xfrm>
              <a:off x="6011863" y="2466976"/>
              <a:ext cx="233363" cy="236538"/>
            </a:xfrm>
            <a:prstGeom prst="ellipse">
              <a:avLst/>
            </a:prstGeom>
            <a:solidFill>
              <a:srgbClr val="242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08" name="Google Shape;11308;p237"/>
            <p:cNvSpPr/>
            <p:nvPr/>
          </p:nvSpPr>
          <p:spPr>
            <a:xfrm>
              <a:off x="6065838" y="2520951"/>
              <a:ext cx="125413" cy="128588"/>
            </a:xfrm>
            <a:prstGeom prst="ellipse">
              <a:avLst/>
            </a:pr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309" name="Google Shape;11309;p237"/>
          <p:cNvGrpSpPr/>
          <p:nvPr/>
        </p:nvGrpSpPr>
        <p:grpSpPr>
          <a:xfrm>
            <a:off x="7591426" y="2974494"/>
            <a:ext cx="639762" cy="258932"/>
            <a:chOff x="5857875" y="2214563"/>
            <a:chExt cx="1208088" cy="488951"/>
          </a:xfrm>
        </p:grpSpPr>
        <p:sp>
          <p:nvSpPr>
            <p:cNvPr id="11310" name="Google Shape;11310;p237"/>
            <p:cNvSpPr/>
            <p:nvPr/>
          </p:nvSpPr>
          <p:spPr>
            <a:xfrm>
              <a:off x="5857875" y="2214563"/>
              <a:ext cx="1208088" cy="401638"/>
            </a:xfrm>
            <a:custGeom>
              <a:avLst/>
              <a:gdLst/>
              <a:ahLst/>
              <a:cxnLst/>
              <a:rect l="l" t="t" r="r" b="b"/>
              <a:pathLst>
                <a:path w="402" h="132" extrusionOk="0">
                  <a:moveTo>
                    <a:pt x="21" y="56"/>
                  </a:moveTo>
                  <a:cubicBezTo>
                    <a:pt x="51" y="56"/>
                    <a:pt x="51" y="56"/>
                    <a:pt x="51" y="56"/>
                  </a:cubicBezTo>
                  <a:cubicBezTo>
                    <a:pt x="76" y="24"/>
                    <a:pt x="76" y="24"/>
                    <a:pt x="76" y="24"/>
                  </a:cubicBezTo>
                  <a:cubicBezTo>
                    <a:pt x="88" y="9"/>
                    <a:pt x="110" y="0"/>
                    <a:pt x="133" y="0"/>
                  </a:cubicBezTo>
                  <a:cubicBezTo>
                    <a:pt x="188" y="0"/>
                    <a:pt x="188" y="0"/>
                    <a:pt x="188" y="0"/>
                  </a:cubicBezTo>
                  <a:cubicBezTo>
                    <a:pt x="211" y="0"/>
                    <a:pt x="233" y="9"/>
                    <a:pt x="245" y="24"/>
                  </a:cubicBezTo>
                  <a:cubicBezTo>
                    <a:pt x="270" y="56"/>
                    <a:pt x="270" y="56"/>
                    <a:pt x="270" y="56"/>
                  </a:cubicBezTo>
                  <a:cubicBezTo>
                    <a:pt x="349" y="56"/>
                    <a:pt x="349" y="56"/>
                    <a:pt x="349" y="56"/>
                  </a:cubicBezTo>
                  <a:cubicBezTo>
                    <a:pt x="378" y="56"/>
                    <a:pt x="402" y="81"/>
                    <a:pt x="402" y="110"/>
                  </a:cubicBezTo>
                  <a:cubicBezTo>
                    <a:pt x="402" y="111"/>
                    <a:pt x="402" y="111"/>
                    <a:pt x="402" y="111"/>
                  </a:cubicBezTo>
                  <a:cubicBezTo>
                    <a:pt x="402" y="123"/>
                    <a:pt x="393" y="132"/>
                    <a:pt x="381" y="132"/>
                  </a:cubicBezTo>
                  <a:cubicBezTo>
                    <a:pt x="21" y="132"/>
                    <a:pt x="21" y="132"/>
                    <a:pt x="21" y="132"/>
                  </a:cubicBezTo>
                  <a:cubicBezTo>
                    <a:pt x="9" y="132"/>
                    <a:pt x="0" y="123"/>
                    <a:pt x="0" y="111"/>
                  </a:cubicBezTo>
                  <a:cubicBezTo>
                    <a:pt x="0" y="77"/>
                    <a:pt x="0" y="77"/>
                    <a:pt x="0" y="77"/>
                  </a:cubicBezTo>
                  <a:cubicBezTo>
                    <a:pt x="0" y="66"/>
                    <a:pt x="9" y="56"/>
                    <a:pt x="21" y="5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11" name="Google Shape;11311;p237"/>
            <p:cNvSpPr/>
            <p:nvPr/>
          </p:nvSpPr>
          <p:spPr>
            <a:xfrm>
              <a:off x="6096000" y="2257426"/>
              <a:ext cx="501650" cy="136525"/>
            </a:xfrm>
            <a:custGeom>
              <a:avLst/>
              <a:gdLst/>
              <a:ahLst/>
              <a:cxnLst/>
              <a:rect l="l" t="t" r="r" b="b"/>
              <a:pathLst>
                <a:path w="167" h="45" extrusionOk="0">
                  <a:moveTo>
                    <a:pt x="8" y="45"/>
                  </a:moveTo>
                  <a:cubicBezTo>
                    <a:pt x="3" y="45"/>
                    <a:pt x="0" y="39"/>
                    <a:pt x="3" y="36"/>
                  </a:cubicBezTo>
                  <a:cubicBezTo>
                    <a:pt x="17" y="19"/>
                    <a:pt x="17" y="19"/>
                    <a:pt x="17" y="19"/>
                  </a:cubicBezTo>
                  <a:cubicBezTo>
                    <a:pt x="26" y="7"/>
                    <a:pt x="43" y="0"/>
                    <a:pt x="62" y="0"/>
                  </a:cubicBezTo>
                  <a:cubicBezTo>
                    <a:pt x="105" y="0"/>
                    <a:pt x="105" y="0"/>
                    <a:pt x="105" y="0"/>
                  </a:cubicBezTo>
                  <a:cubicBezTo>
                    <a:pt x="124" y="0"/>
                    <a:pt x="141" y="7"/>
                    <a:pt x="151" y="19"/>
                  </a:cubicBezTo>
                  <a:cubicBezTo>
                    <a:pt x="164" y="36"/>
                    <a:pt x="164" y="36"/>
                    <a:pt x="164" y="36"/>
                  </a:cubicBezTo>
                  <a:cubicBezTo>
                    <a:pt x="167" y="39"/>
                    <a:pt x="164" y="45"/>
                    <a:pt x="160" y="45"/>
                  </a:cubicBezTo>
                  <a:lnTo>
                    <a:pt x="8" y="4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12" name="Google Shape;11312;p237"/>
            <p:cNvSpPr/>
            <p:nvPr/>
          </p:nvSpPr>
          <p:spPr>
            <a:xfrm>
              <a:off x="5857875" y="2520951"/>
              <a:ext cx="1208088" cy="95250"/>
            </a:xfrm>
            <a:custGeom>
              <a:avLst/>
              <a:gdLst/>
              <a:ahLst/>
              <a:cxnLst/>
              <a:rect l="l" t="t" r="r" b="b"/>
              <a:pathLst>
                <a:path w="402" h="31" extrusionOk="0">
                  <a:moveTo>
                    <a:pt x="402" y="0"/>
                  </a:moveTo>
                  <a:cubicBezTo>
                    <a:pt x="402" y="3"/>
                    <a:pt x="402" y="6"/>
                    <a:pt x="402" y="9"/>
                  </a:cubicBezTo>
                  <a:cubicBezTo>
                    <a:pt x="402" y="10"/>
                    <a:pt x="402" y="10"/>
                    <a:pt x="402" y="10"/>
                  </a:cubicBezTo>
                  <a:cubicBezTo>
                    <a:pt x="402" y="22"/>
                    <a:pt x="393" y="31"/>
                    <a:pt x="381" y="31"/>
                  </a:cubicBezTo>
                  <a:cubicBezTo>
                    <a:pt x="21" y="31"/>
                    <a:pt x="21" y="31"/>
                    <a:pt x="21" y="31"/>
                  </a:cubicBezTo>
                  <a:cubicBezTo>
                    <a:pt x="9" y="31"/>
                    <a:pt x="0" y="22"/>
                    <a:pt x="0" y="10"/>
                  </a:cubicBezTo>
                  <a:cubicBezTo>
                    <a:pt x="0" y="0"/>
                    <a:pt x="0" y="0"/>
                    <a:pt x="0" y="0"/>
                  </a:cubicBezTo>
                  <a:lnTo>
                    <a:pt x="402" y="0"/>
                  </a:lnTo>
                  <a:close/>
                </a:path>
              </a:pathLst>
            </a:custGeom>
            <a:solidFill>
              <a:srgbClr val="7692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13" name="Google Shape;11313;p237"/>
            <p:cNvSpPr/>
            <p:nvPr/>
          </p:nvSpPr>
          <p:spPr>
            <a:xfrm>
              <a:off x="6692900" y="2466976"/>
              <a:ext cx="238125" cy="236538"/>
            </a:xfrm>
            <a:prstGeom prst="ellipse">
              <a:avLst/>
            </a:prstGeom>
            <a:solidFill>
              <a:srgbClr val="242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14" name="Google Shape;11314;p237"/>
            <p:cNvSpPr/>
            <p:nvPr/>
          </p:nvSpPr>
          <p:spPr>
            <a:xfrm>
              <a:off x="6750050" y="2520951"/>
              <a:ext cx="123825" cy="128588"/>
            </a:xfrm>
            <a:prstGeom prst="ellipse">
              <a:avLst/>
            </a:pr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15" name="Google Shape;11315;p237"/>
            <p:cNvSpPr/>
            <p:nvPr/>
          </p:nvSpPr>
          <p:spPr>
            <a:xfrm>
              <a:off x="6011863" y="2466976"/>
              <a:ext cx="233363" cy="236538"/>
            </a:xfrm>
            <a:prstGeom prst="ellipse">
              <a:avLst/>
            </a:prstGeom>
            <a:solidFill>
              <a:srgbClr val="242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16" name="Google Shape;11316;p237"/>
            <p:cNvSpPr/>
            <p:nvPr/>
          </p:nvSpPr>
          <p:spPr>
            <a:xfrm>
              <a:off x="6065838" y="2520951"/>
              <a:ext cx="125413" cy="128588"/>
            </a:xfrm>
            <a:prstGeom prst="ellipse">
              <a:avLst/>
            </a:pr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317" name="Google Shape;11317;p237"/>
          <p:cNvSpPr txBox="1"/>
          <p:nvPr/>
        </p:nvSpPr>
        <p:spPr>
          <a:xfrm>
            <a:off x="5728716" y="1551551"/>
            <a:ext cx="100860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Lato"/>
                <a:ea typeface="Lato"/>
                <a:cs typeface="Lato"/>
                <a:sym typeface="Lato"/>
              </a:rPr>
              <a:t>Description</a:t>
            </a:r>
            <a:endParaRPr/>
          </a:p>
        </p:txBody>
      </p:sp>
      <p:sp>
        <p:nvSpPr>
          <p:cNvPr id="11318" name="Google Shape;11318;p237"/>
          <p:cNvSpPr/>
          <p:nvPr/>
        </p:nvSpPr>
        <p:spPr>
          <a:xfrm>
            <a:off x="5187648" y="1746261"/>
            <a:ext cx="2090745"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Lato Light"/>
                <a:ea typeface="Lato Light"/>
                <a:cs typeface="Lato Light"/>
                <a:sym typeface="Lato Light"/>
              </a:rPr>
              <a:t>Suitable for all categories business and your awesome personal presentation</a:t>
            </a:r>
            <a:endParaRPr/>
          </a:p>
        </p:txBody>
      </p:sp>
      <p:sp>
        <p:nvSpPr>
          <p:cNvPr id="11319" name="Google Shape;11319;p237"/>
          <p:cNvSpPr/>
          <p:nvPr/>
        </p:nvSpPr>
        <p:spPr>
          <a:xfrm rot="10800000">
            <a:off x="6189294" y="2350797"/>
            <a:ext cx="147321" cy="127001"/>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nvGrpSpPr>
          <p:cNvPr id="11320" name="Google Shape;11320;p237"/>
          <p:cNvGrpSpPr/>
          <p:nvPr/>
        </p:nvGrpSpPr>
        <p:grpSpPr>
          <a:xfrm>
            <a:off x="6624167" y="2430009"/>
            <a:ext cx="525734" cy="552552"/>
            <a:chOff x="6624167" y="2430009"/>
            <a:chExt cx="525734" cy="552552"/>
          </a:xfrm>
        </p:grpSpPr>
        <p:grpSp>
          <p:nvGrpSpPr>
            <p:cNvPr id="11321" name="Google Shape;11321;p237"/>
            <p:cNvGrpSpPr/>
            <p:nvPr/>
          </p:nvGrpSpPr>
          <p:grpSpPr>
            <a:xfrm flipH="1">
              <a:off x="6756402" y="2430009"/>
              <a:ext cx="245160" cy="552552"/>
              <a:chOff x="6945313" y="2481263"/>
              <a:chExt cx="206375" cy="465137"/>
            </a:xfrm>
          </p:grpSpPr>
          <p:sp>
            <p:nvSpPr>
              <p:cNvPr id="11322" name="Google Shape;11322;p237"/>
              <p:cNvSpPr/>
              <p:nvPr/>
            </p:nvSpPr>
            <p:spPr>
              <a:xfrm>
                <a:off x="7035801" y="2806700"/>
                <a:ext cx="25400" cy="139700"/>
              </a:xfrm>
              <a:prstGeom prst="rect">
                <a:avLst/>
              </a:prstGeom>
              <a:solidFill>
                <a:srgbClr val="B66B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23" name="Google Shape;11323;p237"/>
              <p:cNvSpPr/>
              <p:nvPr/>
            </p:nvSpPr>
            <p:spPr>
              <a:xfrm>
                <a:off x="7035801" y="2806700"/>
                <a:ext cx="25400" cy="13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24" name="Google Shape;11324;p237"/>
              <p:cNvSpPr/>
              <p:nvPr/>
            </p:nvSpPr>
            <p:spPr>
              <a:xfrm>
                <a:off x="6945313" y="2481263"/>
                <a:ext cx="206375" cy="349250"/>
              </a:xfrm>
              <a:custGeom>
                <a:avLst/>
                <a:gdLst/>
                <a:ahLst/>
                <a:cxnLst/>
                <a:rect l="l" t="t" r="r" b="b"/>
                <a:pathLst>
                  <a:path w="66" h="115" extrusionOk="0">
                    <a:moveTo>
                      <a:pt x="0" y="33"/>
                    </a:moveTo>
                    <a:cubicBezTo>
                      <a:pt x="0" y="15"/>
                      <a:pt x="15" y="0"/>
                      <a:pt x="33" y="0"/>
                    </a:cubicBezTo>
                    <a:cubicBezTo>
                      <a:pt x="51" y="0"/>
                      <a:pt x="66" y="15"/>
                      <a:pt x="66" y="33"/>
                    </a:cubicBezTo>
                    <a:cubicBezTo>
                      <a:pt x="66" y="82"/>
                      <a:pt x="66" y="82"/>
                      <a:pt x="66" y="82"/>
                    </a:cubicBezTo>
                    <a:cubicBezTo>
                      <a:pt x="66" y="100"/>
                      <a:pt x="51" y="115"/>
                      <a:pt x="33" y="115"/>
                    </a:cubicBezTo>
                    <a:cubicBezTo>
                      <a:pt x="15" y="115"/>
                      <a:pt x="0" y="100"/>
                      <a:pt x="0" y="82"/>
                    </a:cubicBezTo>
                    <a:cubicBezTo>
                      <a:pt x="0" y="33"/>
                      <a:pt x="0" y="33"/>
                      <a:pt x="0" y="33"/>
                    </a:cubicBezTo>
                  </a:path>
                </a:pathLst>
              </a:custGeom>
              <a:solidFill>
                <a:srgbClr val="24BC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25" name="Google Shape;11325;p237"/>
              <p:cNvSpPr/>
              <p:nvPr/>
            </p:nvSpPr>
            <p:spPr>
              <a:xfrm>
                <a:off x="7048501" y="2481263"/>
                <a:ext cx="103188" cy="349250"/>
              </a:xfrm>
              <a:custGeom>
                <a:avLst/>
                <a:gdLst/>
                <a:ahLst/>
                <a:cxnLst/>
                <a:rect l="l" t="t" r="r" b="b"/>
                <a:pathLst>
                  <a:path w="33" h="115" extrusionOk="0">
                    <a:moveTo>
                      <a:pt x="0" y="0"/>
                    </a:moveTo>
                    <a:cubicBezTo>
                      <a:pt x="0" y="115"/>
                      <a:pt x="0" y="115"/>
                      <a:pt x="0" y="115"/>
                    </a:cubicBezTo>
                    <a:cubicBezTo>
                      <a:pt x="18" y="115"/>
                      <a:pt x="33" y="100"/>
                      <a:pt x="33" y="82"/>
                    </a:cubicBezTo>
                    <a:cubicBezTo>
                      <a:pt x="33" y="33"/>
                      <a:pt x="33" y="33"/>
                      <a:pt x="33" y="33"/>
                    </a:cubicBezTo>
                    <a:cubicBezTo>
                      <a:pt x="33" y="15"/>
                      <a:pt x="18" y="0"/>
                      <a:pt x="0" y="0"/>
                    </a:cubicBezTo>
                  </a:path>
                </a:pathLst>
              </a:custGeom>
              <a:solidFill>
                <a:srgbClr val="21AA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326" name="Google Shape;11326;p237"/>
            <p:cNvGrpSpPr/>
            <p:nvPr/>
          </p:nvGrpSpPr>
          <p:grpSpPr>
            <a:xfrm flipH="1">
              <a:off x="6624167" y="2547427"/>
              <a:ext cx="189186" cy="426393"/>
              <a:chOff x="6945313" y="2481263"/>
              <a:chExt cx="206375" cy="465137"/>
            </a:xfrm>
          </p:grpSpPr>
          <p:sp>
            <p:nvSpPr>
              <p:cNvPr id="11327" name="Google Shape;11327;p237"/>
              <p:cNvSpPr/>
              <p:nvPr/>
            </p:nvSpPr>
            <p:spPr>
              <a:xfrm>
                <a:off x="7035801" y="2806700"/>
                <a:ext cx="25400" cy="139700"/>
              </a:xfrm>
              <a:prstGeom prst="rect">
                <a:avLst/>
              </a:prstGeom>
              <a:solidFill>
                <a:srgbClr val="B66B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28" name="Google Shape;11328;p237"/>
              <p:cNvSpPr/>
              <p:nvPr/>
            </p:nvSpPr>
            <p:spPr>
              <a:xfrm>
                <a:off x="7035801" y="2806700"/>
                <a:ext cx="25400" cy="13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29" name="Google Shape;11329;p237"/>
              <p:cNvSpPr/>
              <p:nvPr/>
            </p:nvSpPr>
            <p:spPr>
              <a:xfrm>
                <a:off x="6945313" y="2481263"/>
                <a:ext cx="206375" cy="349250"/>
              </a:xfrm>
              <a:custGeom>
                <a:avLst/>
                <a:gdLst/>
                <a:ahLst/>
                <a:cxnLst/>
                <a:rect l="l" t="t" r="r" b="b"/>
                <a:pathLst>
                  <a:path w="66" h="115" extrusionOk="0">
                    <a:moveTo>
                      <a:pt x="0" y="33"/>
                    </a:moveTo>
                    <a:cubicBezTo>
                      <a:pt x="0" y="15"/>
                      <a:pt x="15" y="0"/>
                      <a:pt x="33" y="0"/>
                    </a:cubicBezTo>
                    <a:cubicBezTo>
                      <a:pt x="51" y="0"/>
                      <a:pt x="66" y="15"/>
                      <a:pt x="66" y="33"/>
                    </a:cubicBezTo>
                    <a:cubicBezTo>
                      <a:pt x="66" y="82"/>
                      <a:pt x="66" y="82"/>
                      <a:pt x="66" y="82"/>
                    </a:cubicBezTo>
                    <a:cubicBezTo>
                      <a:pt x="66" y="100"/>
                      <a:pt x="51" y="115"/>
                      <a:pt x="33" y="115"/>
                    </a:cubicBezTo>
                    <a:cubicBezTo>
                      <a:pt x="15" y="115"/>
                      <a:pt x="0" y="100"/>
                      <a:pt x="0" y="82"/>
                    </a:cubicBezTo>
                    <a:cubicBezTo>
                      <a:pt x="0" y="33"/>
                      <a:pt x="0" y="33"/>
                      <a:pt x="0" y="33"/>
                    </a:cubicBezTo>
                  </a:path>
                </a:pathLst>
              </a:custGeom>
              <a:solidFill>
                <a:srgbClr val="24BC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30" name="Google Shape;11330;p237"/>
              <p:cNvSpPr/>
              <p:nvPr/>
            </p:nvSpPr>
            <p:spPr>
              <a:xfrm>
                <a:off x="7048501" y="2481263"/>
                <a:ext cx="103188" cy="349250"/>
              </a:xfrm>
              <a:custGeom>
                <a:avLst/>
                <a:gdLst/>
                <a:ahLst/>
                <a:cxnLst/>
                <a:rect l="l" t="t" r="r" b="b"/>
                <a:pathLst>
                  <a:path w="33" h="115" extrusionOk="0">
                    <a:moveTo>
                      <a:pt x="0" y="0"/>
                    </a:moveTo>
                    <a:cubicBezTo>
                      <a:pt x="0" y="115"/>
                      <a:pt x="0" y="115"/>
                      <a:pt x="0" y="115"/>
                    </a:cubicBezTo>
                    <a:cubicBezTo>
                      <a:pt x="18" y="115"/>
                      <a:pt x="33" y="100"/>
                      <a:pt x="33" y="82"/>
                    </a:cubicBezTo>
                    <a:cubicBezTo>
                      <a:pt x="33" y="33"/>
                      <a:pt x="33" y="33"/>
                      <a:pt x="33" y="33"/>
                    </a:cubicBezTo>
                    <a:cubicBezTo>
                      <a:pt x="33" y="15"/>
                      <a:pt x="18" y="0"/>
                      <a:pt x="0" y="0"/>
                    </a:cubicBezTo>
                  </a:path>
                </a:pathLst>
              </a:custGeom>
              <a:solidFill>
                <a:srgbClr val="21AA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331" name="Google Shape;11331;p237"/>
            <p:cNvGrpSpPr/>
            <p:nvPr/>
          </p:nvGrpSpPr>
          <p:grpSpPr>
            <a:xfrm flipH="1">
              <a:off x="6960716" y="2547427"/>
              <a:ext cx="189186" cy="426393"/>
              <a:chOff x="6945313" y="2481263"/>
              <a:chExt cx="206375" cy="465137"/>
            </a:xfrm>
          </p:grpSpPr>
          <p:sp>
            <p:nvSpPr>
              <p:cNvPr id="11332" name="Google Shape;11332;p237"/>
              <p:cNvSpPr/>
              <p:nvPr/>
            </p:nvSpPr>
            <p:spPr>
              <a:xfrm>
                <a:off x="7035801" y="2806700"/>
                <a:ext cx="25400" cy="139700"/>
              </a:xfrm>
              <a:prstGeom prst="rect">
                <a:avLst/>
              </a:prstGeom>
              <a:solidFill>
                <a:srgbClr val="B66B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33" name="Google Shape;11333;p237"/>
              <p:cNvSpPr/>
              <p:nvPr/>
            </p:nvSpPr>
            <p:spPr>
              <a:xfrm>
                <a:off x="7035801" y="2806700"/>
                <a:ext cx="25400" cy="13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34" name="Google Shape;11334;p237"/>
              <p:cNvSpPr/>
              <p:nvPr/>
            </p:nvSpPr>
            <p:spPr>
              <a:xfrm>
                <a:off x="6945313" y="2481263"/>
                <a:ext cx="206375" cy="349250"/>
              </a:xfrm>
              <a:custGeom>
                <a:avLst/>
                <a:gdLst/>
                <a:ahLst/>
                <a:cxnLst/>
                <a:rect l="l" t="t" r="r" b="b"/>
                <a:pathLst>
                  <a:path w="66" h="115" extrusionOk="0">
                    <a:moveTo>
                      <a:pt x="0" y="33"/>
                    </a:moveTo>
                    <a:cubicBezTo>
                      <a:pt x="0" y="15"/>
                      <a:pt x="15" y="0"/>
                      <a:pt x="33" y="0"/>
                    </a:cubicBezTo>
                    <a:cubicBezTo>
                      <a:pt x="51" y="0"/>
                      <a:pt x="66" y="15"/>
                      <a:pt x="66" y="33"/>
                    </a:cubicBezTo>
                    <a:cubicBezTo>
                      <a:pt x="66" y="82"/>
                      <a:pt x="66" y="82"/>
                      <a:pt x="66" y="82"/>
                    </a:cubicBezTo>
                    <a:cubicBezTo>
                      <a:pt x="66" y="100"/>
                      <a:pt x="51" y="115"/>
                      <a:pt x="33" y="115"/>
                    </a:cubicBezTo>
                    <a:cubicBezTo>
                      <a:pt x="15" y="115"/>
                      <a:pt x="0" y="100"/>
                      <a:pt x="0" y="82"/>
                    </a:cubicBezTo>
                    <a:cubicBezTo>
                      <a:pt x="0" y="33"/>
                      <a:pt x="0" y="33"/>
                      <a:pt x="0" y="33"/>
                    </a:cubicBezTo>
                  </a:path>
                </a:pathLst>
              </a:custGeom>
              <a:solidFill>
                <a:srgbClr val="24BC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35" name="Google Shape;11335;p237"/>
              <p:cNvSpPr/>
              <p:nvPr/>
            </p:nvSpPr>
            <p:spPr>
              <a:xfrm>
                <a:off x="7048501" y="2481263"/>
                <a:ext cx="103188" cy="349250"/>
              </a:xfrm>
              <a:custGeom>
                <a:avLst/>
                <a:gdLst/>
                <a:ahLst/>
                <a:cxnLst/>
                <a:rect l="l" t="t" r="r" b="b"/>
                <a:pathLst>
                  <a:path w="33" h="115" extrusionOk="0">
                    <a:moveTo>
                      <a:pt x="0" y="0"/>
                    </a:moveTo>
                    <a:cubicBezTo>
                      <a:pt x="0" y="115"/>
                      <a:pt x="0" y="115"/>
                      <a:pt x="0" y="115"/>
                    </a:cubicBezTo>
                    <a:cubicBezTo>
                      <a:pt x="18" y="115"/>
                      <a:pt x="33" y="100"/>
                      <a:pt x="33" y="82"/>
                    </a:cubicBezTo>
                    <a:cubicBezTo>
                      <a:pt x="33" y="33"/>
                      <a:pt x="33" y="33"/>
                      <a:pt x="33" y="33"/>
                    </a:cubicBezTo>
                    <a:cubicBezTo>
                      <a:pt x="33" y="15"/>
                      <a:pt x="18" y="0"/>
                      <a:pt x="0" y="0"/>
                    </a:cubicBezTo>
                  </a:path>
                </a:pathLst>
              </a:custGeom>
              <a:solidFill>
                <a:srgbClr val="21AA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grpSp>
        <p:nvGrpSpPr>
          <p:cNvPr id="11336" name="Google Shape;11336;p237"/>
          <p:cNvGrpSpPr/>
          <p:nvPr/>
        </p:nvGrpSpPr>
        <p:grpSpPr>
          <a:xfrm>
            <a:off x="5942050" y="2656452"/>
            <a:ext cx="603716" cy="322642"/>
            <a:chOff x="5205413" y="1108075"/>
            <a:chExt cx="968375" cy="517526"/>
          </a:xfrm>
        </p:grpSpPr>
        <p:sp>
          <p:nvSpPr>
            <p:cNvPr id="11337" name="Google Shape;11337;p237"/>
            <p:cNvSpPr/>
            <p:nvPr/>
          </p:nvSpPr>
          <p:spPr>
            <a:xfrm>
              <a:off x="5235576" y="1462088"/>
              <a:ext cx="33338" cy="163513"/>
            </a:xfrm>
            <a:custGeom>
              <a:avLst/>
              <a:gdLst/>
              <a:ahLst/>
              <a:cxnLst/>
              <a:rect l="l" t="t" r="r" b="b"/>
              <a:pathLst>
                <a:path w="11" h="54" extrusionOk="0">
                  <a:moveTo>
                    <a:pt x="9" y="54"/>
                  </a:moveTo>
                  <a:cubicBezTo>
                    <a:pt x="2" y="54"/>
                    <a:pt x="2" y="54"/>
                    <a:pt x="2" y="54"/>
                  </a:cubicBezTo>
                  <a:cubicBezTo>
                    <a:pt x="1" y="54"/>
                    <a:pt x="0" y="53"/>
                    <a:pt x="0" y="52"/>
                  </a:cubicBezTo>
                  <a:cubicBezTo>
                    <a:pt x="0" y="0"/>
                    <a:pt x="0" y="0"/>
                    <a:pt x="0" y="0"/>
                  </a:cubicBezTo>
                  <a:cubicBezTo>
                    <a:pt x="11" y="0"/>
                    <a:pt x="11" y="0"/>
                    <a:pt x="11" y="0"/>
                  </a:cubicBezTo>
                  <a:cubicBezTo>
                    <a:pt x="11" y="52"/>
                    <a:pt x="11" y="52"/>
                    <a:pt x="11" y="52"/>
                  </a:cubicBezTo>
                  <a:cubicBezTo>
                    <a:pt x="11" y="53"/>
                    <a:pt x="10" y="54"/>
                    <a:pt x="9" y="54"/>
                  </a:cubicBezTo>
                  <a:close/>
                </a:path>
              </a:pathLst>
            </a:custGeom>
            <a:solidFill>
              <a:srgbClr val="BA62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38" name="Google Shape;11338;p237"/>
            <p:cNvSpPr/>
            <p:nvPr/>
          </p:nvSpPr>
          <p:spPr>
            <a:xfrm>
              <a:off x="6103938" y="1462088"/>
              <a:ext cx="33338" cy="163513"/>
            </a:xfrm>
            <a:custGeom>
              <a:avLst/>
              <a:gdLst/>
              <a:ahLst/>
              <a:cxnLst/>
              <a:rect l="l" t="t" r="r" b="b"/>
              <a:pathLst>
                <a:path w="11" h="54" extrusionOk="0">
                  <a:moveTo>
                    <a:pt x="9" y="54"/>
                  </a:moveTo>
                  <a:cubicBezTo>
                    <a:pt x="2" y="54"/>
                    <a:pt x="2" y="54"/>
                    <a:pt x="2" y="54"/>
                  </a:cubicBezTo>
                  <a:cubicBezTo>
                    <a:pt x="1" y="54"/>
                    <a:pt x="0" y="53"/>
                    <a:pt x="0" y="52"/>
                  </a:cubicBezTo>
                  <a:cubicBezTo>
                    <a:pt x="0" y="0"/>
                    <a:pt x="0" y="0"/>
                    <a:pt x="0" y="0"/>
                  </a:cubicBezTo>
                  <a:cubicBezTo>
                    <a:pt x="11" y="0"/>
                    <a:pt x="11" y="0"/>
                    <a:pt x="11" y="0"/>
                  </a:cubicBezTo>
                  <a:cubicBezTo>
                    <a:pt x="11" y="52"/>
                    <a:pt x="11" y="52"/>
                    <a:pt x="11" y="52"/>
                  </a:cubicBezTo>
                  <a:cubicBezTo>
                    <a:pt x="11" y="53"/>
                    <a:pt x="10" y="54"/>
                    <a:pt x="9" y="54"/>
                  </a:cubicBezTo>
                  <a:close/>
                </a:path>
              </a:pathLst>
            </a:custGeom>
            <a:solidFill>
              <a:srgbClr val="BA62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39" name="Google Shape;11339;p237"/>
            <p:cNvSpPr/>
            <p:nvPr/>
          </p:nvSpPr>
          <p:spPr>
            <a:xfrm>
              <a:off x="5253038" y="1250950"/>
              <a:ext cx="873125" cy="93663"/>
            </a:xfrm>
            <a:custGeom>
              <a:avLst/>
              <a:gdLst/>
              <a:ahLst/>
              <a:cxnLst/>
              <a:rect l="l" t="t" r="r" b="b"/>
              <a:pathLst>
                <a:path w="550" h="59" extrusionOk="0">
                  <a:moveTo>
                    <a:pt x="510" y="59"/>
                  </a:moveTo>
                  <a:lnTo>
                    <a:pt x="40" y="59"/>
                  </a:lnTo>
                  <a:lnTo>
                    <a:pt x="0" y="0"/>
                  </a:lnTo>
                  <a:lnTo>
                    <a:pt x="550" y="0"/>
                  </a:lnTo>
                  <a:lnTo>
                    <a:pt x="510" y="59"/>
                  </a:lnTo>
                  <a:close/>
                  <a:moveTo>
                    <a:pt x="51" y="38"/>
                  </a:moveTo>
                  <a:lnTo>
                    <a:pt x="498" y="38"/>
                  </a:lnTo>
                  <a:lnTo>
                    <a:pt x="510" y="20"/>
                  </a:lnTo>
                  <a:lnTo>
                    <a:pt x="40" y="20"/>
                  </a:lnTo>
                  <a:lnTo>
                    <a:pt x="51" y="38"/>
                  </a:lnTo>
                  <a:close/>
                </a:path>
              </a:pathLst>
            </a:custGeom>
            <a:solidFill>
              <a:srgbClr val="BA62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40" name="Google Shape;11340;p237"/>
            <p:cNvSpPr/>
            <p:nvPr/>
          </p:nvSpPr>
          <p:spPr>
            <a:xfrm>
              <a:off x="6038851" y="1195388"/>
              <a:ext cx="111125" cy="377825"/>
            </a:xfrm>
            <a:custGeom>
              <a:avLst/>
              <a:gdLst/>
              <a:ahLst/>
              <a:cxnLst/>
              <a:rect l="l" t="t" r="r" b="b"/>
              <a:pathLst>
                <a:path w="37" h="125" extrusionOk="0">
                  <a:moveTo>
                    <a:pt x="9" y="125"/>
                  </a:moveTo>
                  <a:cubicBezTo>
                    <a:pt x="2" y="125"/>
                    <a:pt x="2" y="125"/>
                    <a:pt x="2" y="125"/>
                  </a:cubicBezTo>
                  <a:cubicBezTo>
                    <a:pt x="1" y="125"/>
                    <a:pt x="0" y="124"/>
                    <a:pt x="0" y="123"/>
                  </a:cubicBezTo>
                  <a:cubicBezTo>
                    <a:pt x="0" y="42"/>
                    <a:pt x="0" y="42"/>
                    <a:pt x="0" y="42"/>
                  </a:cubicBezTo>
                  <a:cubicBezTo>
                    <a:pt x="28" y="0"/>
                    <a:pt x="28" y="0"/>
                    <a:pt x="28" y="0"/>
                  </a:cubicBezTo>
                  <a:cubicBezTo>
                    <a:pt x="37" y="6"/>
                    <a:pt x="37" y="6"/>
                    <a:pt x="37" y="6"/>
                  </a:cubicBezTo>
                  <a:cubicBezTo>
                    <a:pt x="11" y="45"/>
                    <a:pt x="11" y="45"/>
                    <a:pt x="11" y="45"/>
                  </a:cubicBezTo>
                  <a:cubicBezTo>
                    <a:pt x="11" y="123"/>
                    <a:pt x="11" y="123"/>
                    <a:pt x="11" y="123"/>
                  </a:cubicBezTo>
                  <a:cubicBezTo>
                    <a:pt x="11" y="124"/>
                    <a:pt x="10" y="125"/>
                    <a:pt x="9" y="125"/>
                  </a:cubicBezTo>
                  <a:close/>
                </a:path>
              </a:pathLst>
            </a:custGeom>
            <a:solidFill>
              <a:srgbClr val="BA62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41" name="Google Shape;11341;p237"/>
            <p:cNvSpPr/>
            <p:nvPr/>
          </p:nvSpPr>
          <p:spPr>
            <a:xfrm>
              <a:off x="5226051" y="1192213"/>
              <a:ext cx="114300" cy="381000"/>
            </a:xfrm>
            <a:custGeom>
              <a:avLst/>
              <a:gdLst/>
              <a:ahLst/>
              <a:cxnLst/>
              <a:rect l="l" t="t" r="r" b="b"/>
              <a:pathLst>
                <a:path w="38" h="126" extrusionOk="0">
                  <a:moveTo>
                    <a:pt x="36" y="126"/>
                  </a:moveTo>
                  <a:cubicBezTo>
                    <a:pt x="29" y="126"/>
                    <a:pt x="29" y="126"/>
                    <a:pt x="29" y="126"/>
                  </a:cubicBezTo>
                  <a:cubicBezTo>
                    <a:pt x="28" y="126"/>
                    <a:pt x="27" y="125"/>
                    <a:pt x="27" y="124"/>
                  </a:cubicBezTo>
                  <a:cubicBezTo>
                    <a:pt x="27" y="46"/>
                    <a:pt x="27" y="46"/>
                    <a:pt x="27" y="46"/>
                  </a:cubicBezTo>
                  <a:cubicBezTo>
                    <a:pt x="0" y="6"/>
                    <a:pt x="0" y="6"/>
                    <a:pt x="0" y="6"/>
                  </a:cubicBezTo>
                  <a:cubicBezTo>
                    <a:pt x="10" y="0"/>
                    <a:pt x="10" y="0"/>
                    <a:pt x="10" y="0"/>
                  </a:cubicBezTo>
                  <a:cubicBezTo>
                    <a:pt x="38" y="43"/>
                    <a:pt x="38" y="43"/>
                    <a:pt x="38" y="43"/>
                  </a:cubicBezTo>
                  <a:cubicBezTo>
                    <a:pt x="38" y="124"/>
                    <a:pt x="38" y="124"/>
                    <a:pt x="38" y="124"/>
                  </a:cubicBezTo>
                  <a:cubicBezTo>
                    <a:pt x="38" y="125"/>
                    <a:pt x="37" y="126"/>
                    <a:pt x="36" y="126"/>
                  </a:cubicBezTo>
                  <a:close/>
                </a:path>
              </a:pathLst>
            </a:custGeom>
            <a:solidFill>
              <a:srgbClr val="BA62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42" name="Google Shape;11342;p237"/>
            <p:cNvSpPr/>
            <p:nvPr/>
          </p:nvSpPr>
          <p:spPr>
            <a:xfrm>
              <a:off x="5672138" y="1155700"/>
              <a:ext cx="34925" cy="169863"/>
            </a:xfrm>
            <a:prstGeom prst="rect">
              <a:avLst/>
            </a:prstGeom>
            <a:solidFill>
              <a:srgbClr val="BA62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43" name="Google Shape;11343;p237"/>
            <p:cNvSpPr/>
            <p:nvPr/>
          </p:nvSpPr>
          <p:spPr>
            <a:xfrm>
              <a:off x="5205413" y="1411288"/>
              <a:ext cx="968375" cy="68263"/>
            </a:xfrm>
            <a:custGeom>
              <a:avLst/>
              <a:gdLst/>
              <a:ahLst/>
              <a:cxnLst/>
              <a:rect l="l" t="t" r="r" b="b"/>
              <a:pathLst>
                <a:path w="322" h="23" extrusionOk="0">
                  <a:moveTo>
                    <a:pt x="318" y="23"/>
                  </a:moveTo>
                  <a:cubicBezTo>
                    <a:pt x="4" y="23"/>
                    <a:pt x="4" y="23"/>
                    <a:pt x="4" y="23"/>
                  </a:cubicBezTo>
                  <a:cubicBezTo>
                    <a:pt x="2" y="23"/>
                    <a:pt x="0" y="20"/>
                    <a:pt x="1" y="18"/>
                  </a:cubicBezTo>
                  <a:cubicBezTo>
                    <a:pt x="8" y="2"/>
                    <a:pt x="8" y="2"/>
                    <a:pt x="8" y="2"/>
                  </a:cubicBezTo>
                  <a:cubicBezTo>
                    <a:pt x="9" y="1"/>
                    <a:pt x="10" y="0"/>
                    <a:pt x="11" y="0"/>
                  </a:cubicBezTo>
                  <a:cubicBezTo>
                    <a:pt x="311" y="0"/>
                    <a:pt x="311" y="0"/>
                    <a:pt x="311" y="0"/>
                  </a:cubicBezTo>
                  <a:cubicBezTo>
                    <a:pt x="312" y="0"/>
                    <a:pt x="313" y="1"/>
                    <a:pt x="314" y="2"/>
                  </a:cubicBezTo>
                  <a:cubicBezTo>
                    <a:pt x="321" y="18"/>
                    <a:pt x="321" y="18"/>
                    <a:pt x="321" y="18"/>
                  </a:cubicBezTo>
                  <a:cubicBezTo>
                    <a:pt x="322" y="20"/>
                    <a:pt x="320" y="23"/>
                    <a:pt x="318" y="23"/>
                  </a:cubicBezTo>
                  <a:close/>
                </a:path>
              </a:pathLst>
            </a:custGeom>
            <a:solidFill>
              <a:srgbClr val="FF70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44" name="Google Shape;11344;p237"/>
            <p:cNvSpPr/>
            <p:nvPr/>
          </p:nvSpPr>
          <p:spPr>
            <a:xfrm>
              <a:off x="5218113" y="1108075"/>
              <a:ext cx="942975" cy="109538"/>
            </a:xfrm>
            <a:custGeom>
              <a:avLst/>
              <a:gdLst/>
              <a:ahLst/>
              <a:cxnLst/>
              <a:rect l="l" t="t" r="r" b="b"/>
              <a:pathLst>
                <a:path w="314" h="36" extrusionOk="0">
                  <a:moveTo>
                    <a:pt x="6" y="36"/>
                  </a:moveTo>
                  <a:cubicBezTo>
                    <a:pt x="308" y="36"/>
                    <a:pt x="308" y="36"/>
                    <a:pt x="308" y="36"/>
                  </a:cubicBezTo>
                  <a:cubicBezTo>
                    <a:pt x="311" y="36"/>
                    <a:pt x="314" y="34"/>
                    <a:pt x="314" y="31"/>
                  </a:cubicBezTo>
                  <a:cubicBezTo>
                    <a:pt x="314" y="31"/>
                    <a:pt x="314" y="31"/>
                    <a:pt x="314" y="31"/>
                  </a:cubicBezTo>
                  <a:cubicBezTo>
                    <a:pt x="314" y="28"/>
                    <a:pt x="312" y="26"/>
                    <a:pt x="310" y="26"/>
                  </a:cubicBezTo>
                  <a:cubicBezTo>
                    <a:pt x="272" y="10"/>
                    <a:pt x="217" y="0"/>
                    <a:pt x="157" y="0"/>
                  </a:cubicBezTo>
                  <a:cubicBezTo>
                    <a:pt x="97" y="0"/>
                    <a:pt x="42" y="10"/>
                    <a:pt x="4" y="25"/>
                  </a:cubicBezTo>
                  <a:cubicBezTo>
                    <a:pt x="2" y="26"/>
                    <a:pt x="0" y="28"/>
                    <a:pt x="0" y="30"/>
                  </a:cubicBezTo>
                  <a:cubicBezTo>
                    <a:pt x="0" y="31"/>
                    <a:pt x="0" y="31"/>
                    <a:pt x="0" y="31"/>
                  </a:cubicBezTo>
                  <a:cubicBezTo>
                    <a:pt x="0" y="34"/>
                    <a:pt x="3" y="36"/>
                    <a:pt x="6" y="36"/>
                  </a:cubicBezTo>
                  <a:close/>
                </a:path>
              </a:pathLst>
            </a:custGeom>
            <a:solidFill>
              <a:srgbClr val="FF70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345" name="Google Shape;11345;p237"/>
          <p:cNvGrpSpPr/>
          <p:nvPr/>
        </p:nvGrpSpPr>
        <p:grpSpPr>
          <a:xfrm>
            <a:off x="5379262" y="2417763"/>
            <a:ext cx="525732" cy="552552"/>
            <a:chOff x="5379262" y="2417763"/>
            <a:chExt cx="525732" cy="552552"/>
          </a:xfrm>
        </p:grpSpPr>
        <p:grpSp>
          <p:nvGrpSpPr>
            <p:cNvPr id="11346" name="Google Shape;11346;p237"/>
            <p:cNvGrpSpPr/>
            <p:nvPr/>
          </p:nvGrpSpPr>
          <p:grpSpPr>
            <a:xfrm flipH="1">
              <a:off x="5511496" y="2417763"/>
              <a:ext cx="245160" cy="552552"/>
              <a:chOff x="6945313" y="2481263"/>
              <a:chExt cx="206375" cy="465137"/>
            </a:xfrm>
          </p:grpSpPr>
          <p:sp>
            <p:nvSpPr>
              <p:cNvPr id="11347" name="Google Shape;11347;p237"/>
              <p:cNvSpPr/>
              <p:nvPr/>
            </p:nvSpPr>
            <p:spPr>
              <a:xfrm>
                <a:off x="7035801" y="2806700"/>
                <a:ext cx="25400" cy="139700"/>
              </a:xfrm>
              <a:prstGeom prst="rect">
                <a:avLst/>
              </a:prstGeom>
              <a:solidFill>
                <a:srgbClr val="B66B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48" name="Google Shape;11348;p237"/>
              <p:cNvSpPr/>
              <p:nvPr/>
            </p:nvSpPr>
            <p:spPr>
              <a:xfrm>
                <a:off x="7035801" y="2806700"/>
                <a:ext cx="25400" cy="13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49" name="Google Shape;11349;p237"/>
              <p:cNvSpPr/>
              <p:nvPr/>
            </p:nvSpPr>
            <p:spPr>
              <a:xfrm>
                <a:off x="6945313" y="2481263"/>
                <a:ext cx="206375" cy="349250"/>
              </a:xfrm>
              <a:custGeom>
                <a:avLst/>
                <a:gdLst/>
                <a:ahLst/>
                <a:cxnLst/>
                <a:rect l="l" t="t" r="r" b="b"/>
                <a:pathLst>
                  <a:path w="66" h="115" extrusionOk="0">
                    <a:moveTo>
                      <a:pt x="0" y="33"/>
                    </a:moveTo>
                    <a:cubicBezTo>
                      <a:pt x="0" y="15"/>
                      <a:pt x="15" y="0"/>
                      <a:pt x="33" y="0"/>
                    </a:cubicBezTo>
                    <a:cubicBezTo>
                      <a:pt x="51" y="0"/>
                      <a:pt x="66" y="15"/>
                      <a:pt x="66" y="33"/>
                    </a:cubicBezTo>
                    <a:cubicBezTo>
                      <a:pt x="66" y="82"/>
                      <a:pt x="66" y="82"/>
                      <a:pt x="66" y="82"/>
                    </a:cubicBezTo>
                    <a:cubicBezTo>
                      <a:pt x="66" y="100"/>
                      <a:pt x="51" y="115"/>
                      <a:pt x="33" y="115"/>
                    </a:cubicBezTo>
                    <a:cubicBezTo>
                      <a:pt x="15" y="115"/>
                      <a:pt x="0" y="100"/>
                      <a:pt x="0" y="82"/>
                    </a:cubicBezTo>
                    <a:cubicBezTo>
                      <a:pt x="0" y="33"/>
                      <a:pt x="0" y="33"/>
                      <a:pt x="0" y="33"/>
                    </a:cubicBezTo>
                  </a:path>
                </a:pathLst>
              </a:custGeom>
              <a:solidFill>
                <a:srgbClr val="24BC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50" name="Google Shape;11350;p237"/>
              <p:cNvSpPr/>
              <p:nvPr/>
            </p:nvSpPr>
            <p:spPr>
              <a:xfrm>
                <a:off x="7048501" y="2481263"/>
                <a:ext cx="103188" cy="349250"/>
              </a:xfrm>
              <a:custGeom>
                <a:avLst/>
                <a:gdLst/>
                <a:ahLst/>
                <a:cxnLst/>
                <a:rect l="l" t="t" r="r" b="b"/>
                <a:pathLst>
                  <a:path w="33" h="115" extrusionOk="0">
                    <a:moveTo>
                      <a:pt x="0" y="0"/>
                    </a:moveTo>
                    <a:cubicBezTo>
                      <a:pt x="0" y="115"/>
                      <a:pt x="0" y="115"/>
                      <a:pt x="0" y="115"/>
                    </a:cubicBezTo>
                    <a:cubicBezTo>
                      <a:pt x="18" y="115"/>
                      <a:pt x="33" y="100"/>
                      <a:pt x="33" y="82"/>
                    </a:cubicBezTo>
                    <a:cubicBezTo>
                      <a:pt x="33" y="33"/>
                      <a:pt x="33" y="33"/>
                      <a:pt x="33" y="33"/>
                    </a:cubicBezTo>
                    <a:cubicBezTo>
                      <a:pt x="33" y="15"/>
                      <a:pt x="18" y="0"/>
                      <a:pt x="0" y="0"/>
                    </a:cubicBezTo>
                  </a:path>
                </a:pathLst>
              </a:custGeom>
              <a:solidFill>
                <a:srgbClr val="21AA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351" name="Google Shape;11351;p237"/>
            <p:cNvGrpSpPr/>
            <p:nvPr/>
          </p:nvGrpSpPr>
          <p:grpSpPr>
            <a:xfrm flipH="1">
              <a:off x="5379262" y="2535181"/>
              <a:ext cx="189186" cy="426393"/>
              <a:chOff x="6945313" y="2481263"/>
              <a:chExt cx="206375" cy="465137"/>
            </a:xfrm>
          </p:grpSpPr>
          <p:sp>
            <p:nvSpPr>
              <p:cNvPr id="11352" name="Google Shape;11352;p237"/>
              <p:cNvSpPr/>
              <p:nvPr/>
            </p:nvSpPr>
            <p:spPr>
              <a:xfrm>
                <a:off x="7035801" y="2806700"/>
                <a:ext cx="25400" cy="139700"/>
              </a:xfrm>
              <a:prstGeom prst="rect">
                <a:avLst/>
              </a:prstGeom>
              <a:solidFill>
                <a:srgbClr val="B66B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53" name="Google Shape;11353;p237"/>
              <p:cNvSpPr/>
              <p:nvPr/>
            </p:nvSpPr>
            <p:spPr>
              <a:xfrm>
                <a:off x="7035801" y="2806700"/>
                <a:ext cx="25400" cy="13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54" name="Google Shape;11354;p237"/>
              <p:cNvSpPr/>
              <p:nvPr/>
            </p:nvSpPr>
            <p:spPr>
              <a:xfrm>
                <a:off x="6945313" y="2481263"/>
                <a:ext cx="206375" cy="349250"/>
              </a:xfrm>
              <a:custGeom>
                <a:avLst/>
                <a:gdLst/>
                <a:ahLst/>
                <a:cxnLst/>
                <a:rect l="l" t="t" r="r" b="b"/>
                <a:pathLst>
                  <a:path w="66" h="115" extrusionOk="0">
                    <a:moveTo>
                      <a:pt x="0" y="33"/>
                    </a:moveTo>
                    <a:cubicBezTo>
                      <a:pt x="0" y="15"/>
                      <a:pt x="15" y="0"/>
                      <a:pt x="33" y="0"/>
                    </a:cubicBezTo>
                    <a:cubicBezTo>
                      <a:pt x="51" y="0"/>
                      <a:pt x="66" y="15"/>
                      <a:pt x="66" y="33"/>
                    </a:cubicBezTo>
                    <a:cubicBezTo>
                      <a:pt x="66" y="82"/>
                      <a:pt x="66" y="82"/>
                      <a:pt x="66" y="82"/>
                    </a:cubicBezTo>
                    <a:cubicBezTo>
                      <a:pt x="66" y="100"/>
                      <a:pt x="51" y="115"/>
                      <a:pt x="33" y="115"/>
                    </a:cubicBezTo>
                    <a:cubicBezTo>
                      <a:pt x="15" y="115"/>
                      <a:pt x="0" y="100"/>
                      <a:pt x="0" y="82"/>
                    </a:cubicBezTo>
                    <a:cubicBezTo>
                      <a:pt x="0" y="33"/>
                      <a:pt x="0" y="33"/>
                      <a:pt x="0" y="33"/>
                    </a:cubicBezTo>
                  </a:path>
                </a:pathLst>
              </a:custGeom>
              <a:solidFill>
                <a:srgbClr val="24BC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55" name="Google Shape;11355;p237"/>
              <p:cNvSpPr/>
              <p:nvPr/>
            </p:nvSpPr>
            <p:spPr>
              <a:xfrm>
                <a:off x="7048501" y="2481263"/>
                <a:ext cx="103188" cy="349250"/>
              </a:xfrm>
              <a:custGeom>
                <a:avLst/>
                <a:gdLst/>
                <a:ahLst/>
                <a:cxnLst/>
                <a:rect l="l" t="t" r="r" b="b"/>
                <a:pathLst>
                  <a:path w="33" h="115" extrusionOk="0">
                    <a:moveTo>
                      <a:pt x="0" y="0"/>
                    </a:moveTo>
                    <a:cubicBezTo>
                      <a:pt x="0" y="115"/>
                      <a:pt x="0" y="115"/>
                      <a:pt x="0" y="115"/>
                    </a:cubicBezTo>
                    <a:cubicBezTo>
                      <a:pt x="18" y="115"/>
                      <a:pt x="33" y="100"/>
                      <a:pt x="33" y="82"/>
                    </a:cubicBezTo>
                    <a:cubicBezTo>
                      <a:pt x="33" y="33"/>
                      <a:pt x="33" y="33"/>
                      <a:pt x="33" y="33"/>
                    </a:cubicBezTo>
                    <a:cubicBezTo>
                      <a:pt x="33" y="15"/>
                      <a:pt x="18" y="0"/>
                      <a:pt x="0" y="0"/>
                    </a:cubicBezTo>
                  </a:path>
                </a:pathLst>
              </a:custGeom>
              <a:solidFill>
                <a:srgbClr val="21AA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356" name="Google Shape;11356;p237"/>
            <p:cNvGrpSpPr/>
            <p:nvPr/>
          </p:nvGrpSpPr>
          <p:grpSpPr>
            <a:xfrm flipH="1">
              <a:off x="5715809" y="2535181"/>
              <a:ext cx="189186" cy="426393"/>
              <a:chOff x="6945313" y="2481263"/>
              <a:chExt cx="206375" cy="465137"/>
            </a:xfrm>
          </p:grpSpPr>
          <p:sp>
            <p:nvSpPr>
              <p:cNvPr id="11357" name="Google Shape;11357;p237"/>
              <p:cNvSpPr/>
              <p:nvPr/>
            </p:nvSpPr>
            <p:spPr>
              <a:xfrm>
                <a:off x="7035801" y="2806700"/>
                <a:ext cx="25400" cy="139700"/>
              </a:xfrm>
              <a:prstGeom prst="rect">
                <a:avLst/>
              </a:prstGeom>
              <a:solidFill>
                <a:srgbClr val="B66B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58" name="Google Shape;11358;p237"/>
              <p:cNvSpPr/>
              <p:nvPr/>
            </p:nvSpPr>
            <p:spPr>
              <a:xfrm>
                <a:off x="7035801" y="2806700"/>
                <a:ext cx="25400" cy="13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59" name="Google Shape;11359;p237"/>
              <p:cNvSpPr/>
              <p:nvPr/>
            </p:nvSpPr>
            <p:spPr>
              <a:xfrm>
                <a:off x="6945313" y="2481263"/>
                <a:ext cx="206375" cy="349250"/>
              </a:xfrm>
              <a:custGeom>
                <a:avLst/>
                <a:gdLst/>
                <a:ahLst/>
                <a:cxnLst/>
                <a:rect l="l" t="t" r="r" b="b"/>
                <a:pathLst>
                  <a:path w="66" h="115" extrusionOk="0">
                    <a:moveTo>
                      <a:pt x="0" y="33"/>
                    </a:moveTo>
                    <a:cubicBezTo>
                      <a:pt x="0" y="15"/>
                      <a:pt x="15" y="0"/>
                      <a:pt x="33" y="0"/>
                    </a:cubicBezTo>
                    <a:cubicBezTo>
                      <a:pt x="51" y="0"/>
                      <a:pt x="66" y="15"/>
                      <a:pt x="66" y="33"/>
                    </a:cubicBezTo>
                    <a:cubicBezTo>
                      <a:pt x="66" y="82"/>
                      <a:pt x="66" y="82"/>
                      <a:pt x="66" y="82"/>
                    </a:cubicBezTo>
                    <a:cubicBezTo>
                      <a:pt x="66" y="100"/>
                      <a:pt x="51" y="115"/>
                      <a:pt x="33" y="115"/>
                    </a:cubicBezTo>
                    <a:cubicBezTo>
                      <a:pt x="15" y="115"/>
                      <a:pt x="0" y="100"/>
                      <a:pt x="0" y="82"/>
                    </a:cubicBezTo>
                    <a:cubicBezTo>
                      <a:pt x="0" y="33"/>
                      <a:pt x="0" y="33"/>
                      <a:pt x="0" y="33"/>
                    </a:cubicBezTo>
                  </a:path>
                </a:pathLst>
              </a:custGeom>
              <a:solidFill>
                <a:srgbClr val="24BC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60" name="Google Shape;11360;p237"/>
              <p:cNvSpPr/>
              <p:nvPr/>
            </p:nvSpPr>
            <p:spPr>
              <a:xfrm>
                <a:off x="7048501" y="2481263"/>
                <a:ext cx="103188" cy="349250"/>
              </a:xfrm>
              <a:custGeom>
                <a:avLst/>
                <a:gdLst/>
                <a:ahLst/>
                <a:cxnLst/>
                <a:rect l="l" t="t" r="r" b="b"/>
                <a:pathLst>
                  <a:path w="33" h="115" extrusionOk="0">
                    <a:moveTo>
                      <a:pt x="0" y="0"/>
                    </a:moveTo>
                    <a:cubicBezTo>
                      <a:pt x="0" y="115"/>
                      <a:pt x="0" y="115"/>
                      <a:pt x="0" y="115"/>
                    </a:cubicBezTo>
                    <a:cubicBezTo>
                      <a:pt x="18" y="115"/>
                      <a:pt x="33" y="100"/>
                      <a:pt x="33" y="82"/>
                    </a:cubicBezTo>
                    <a:cubicBezTo>
                      <a:pt x="33" y="33"/>
                      <a:pt x="33" y="33"/>
                      <a:pt x="33" y="33"/>
                    </a:cubicBezTo>
                    <a:cubicBezTo>
                      <a:pt x="33" y="15"/>
                      <a:pt x="18" y="0"/>
                      <a:pt x="0" y="0"/>
                    </a:cubicBezTo>
                  </a:path>
                </a:pathLst>
              </a:custGeom>
              <a:solidFill>
                <a:srgbClr val="21AA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sp>
        <p:nvSpPr>
          <p:cNvPr id="11361" name="Google Shape;11361;p237"/>
          <p:cNvSpPr/>
          <p:nvPr/>
        </p:nvSpPr>
        <p:spPr>
          <a:xfrm rot="-5400000">
            <a:off x="2886279" y="2449857"/>
            <a:ext cx="147321" cy="127001"/>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1362" name="Google Shape;11362;p237"/>
          <p:cNvSpPr txBox="1"/>
          <p:nvPr/>
        </p:nvSpPr>
        <p:spPr>
          <a:xfrm>
            <a:off x="7845462" y="3531285"/>
            <a:ext cx="100860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Lato"/>
                <a:ea typeface="Lato"/>
                <a:cs typeface="Lato"/>
                <a:sym typeface="Lato"/>
              </a:rPr>
              <a:t>Description</a:t>
            </a:r>
            <a:endParaRPr/>
          </a:p>
        </p:txBody>
      </p:sp>
      <p:sp>
        <p:nvSpPr>
          <p:cNvPr id="11363" name="Google Shape;11363;p237"/>
          <p:cNvSpPr/>
          <p:nvPr/>
        </p:nvSpPr>
        <p:spPr>
          <a:xfrm>
            <a:off x="7304394" y="3725995"/>
            <a:ext cx="2090745"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Lato Light"/>
                <a:ea typeface="Lato Light"/>
                <a:cs typeface="Lato Light"/>
                <a:sym typeface="Lato Light"/>
              </a:rPr>
              <a:t>Suitable for all categories business and your awesome personal presentation</a:t>
            </a:r>
            <a:endParaRPr/>
          </a:p>
        </p:txBody>
      </p:sp>
      <p:sp>
        <p:nvSpPr>
          <p:cNvPr id="11364" name="Google Shape;11364;p237"/>
          <p:cNvSpPr/>
          <p:nvPr/>
        </p:nvSpPr>
        <p:spPr>
          <a:xfrm>
            <a:off x="8306040" y="3416191"/>
            <a:ext cx="147321" cy="127001"/>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nvGrpSpPr>
          <p:cNvPr id="11365" name="Google Shape;11365;p237"/>
          <p:cNvGrpSpPr/>
          <p:nvPr/>
        </p:nvGrpSpPr>
        <p:grpSpPr>
          <a:xfrm>
            <a:off x="8374858" y="2999869"/>
            <a:ext cx="639762" cy="258932"/>
            <a:chOff x="5857875" y="2214563"/>
            <a:chExt cx="1208088" cy="488951"/>
          </a:xfrm>
        </p:grpSpPr>
        <p:sp>
          <p:nvSpPr>
            <p:cNvPr id="11366" name="Google Shape;11366;p237"/>
            <p:cNvSpPr/>
            <p:nvPr/>
          </p:nvSpPr>
          <p:spPr>
            <a:xfrm>
              <a:off x="5857875" y="2214563"/>
              <a:ext cx="1208088" cy="401638"/>
            </a:xfrm>
            <a:custGeom>
              <a:avLst/>
              <a:gdLst/>
              <a:ahLst/>
              <a:cxnLst/>
              <a:rect l="l" t="t" r="r" b="b"/>
              <a:pathLst>
                <a:path w="402" h="132" extrusionOk="0">
                  <a:moveTo>
                    <a:pt x="21" y="56"/>
                  </a:moveTo>
                  <a:cubicBezTo>
                    <a:pt x="51" y="56"/>
                    <a:pt x="51" y="56"/>
                    <a:pt x="51" y="56"/>
                  </a:cubicBezTo>
                  <a:cubicBezTo>
                    <a:pt x="76" y="24"/>
                    <a:pt x="76" y="24"/>
                    <a:pt x="76" y="24"/>
                  </a:cubicBezTo>
                  <a:cubicBezTo>
                    <a:pt x="88" y="9"/>
                    <a:pt x="110" y="0"/>
                    <a:pt x="133" y="0"/>
                  </a:cubicBezTo>
                  <a:cubicBezTo>
                    <a:pt x="188" y="0"/>
                    <a:pt x="188" y="0"/>
                    <a:pt x="188" y="0"/>
                  </a:cubicBezTo>
                  <a:cubicBezTo>
                    <a:pt x="211" y="0"/>
                    <a:pt x="233" y="9"/>
                    <a:pt x="245" y="24"/>
                  </a:cubicBezTo>
                  <a:cubicBezTo>
                    <a:pt x="270" y="56"/>
                    <a:pt x="270" y="56"/>
                    <a:pt x="270" y="56"/>
                  </a:cubicBezTo>
                  <a:cubicBezTo>
                    <a:pt x="349" y="56"/>
                    <a:pt x="349" y="56"/>
                    <a:pt x="349" y="56"/>
                  </a:cubicBezTo>
                  <a:cubicBezTo>
                    <a:pt x="378" y="56"/>
                    <a:pt x="402" y="81"/>
                    <a:pt x="402" y="110"/>
                  </a:cubicBezTo>
                  <a:cubicBezTo>
                    <a:pt x="402" y="111"/>
                    <a:pt x="402" y="111"/>
                    <a:pt x="402" y="111"/>
                  </a:cubicBezTo>
                  <a:cubicBezTo>
                    <a:pt x="402" y="123"/>
                    <a:pt x="393" y="132"/>
                    <a:pt x="381" y="132"/>
                  </a:cubicBezTo>
                  <a:cubicBezTo>
                    <a:pt x="21" y="132"/>
                    <a:pt x="21" y="132"/>
                    <a:pt x="21" y="132"/>
                  </a:cubicBezTo>
                  <a:cubicBezTo>
                    <a:pt x="9" y="132"/>
                    <a:pt x="0" y="123"/>
                    <a:pt x="0" y="111"/>
                  </a:cubicBezTo>
                  <a:cubicBezTo>
                    <a:pt x="0" y="77"/>
                    <a:pt x="0" y="77"/>
                    <a:pt x="0" y="77"/>
                  </a:cubicBezTo>
                  <a:cubicBezTo>
                    <a:pt x="0" y="66"/>
                    <a:pt x="9" y="56"/>
                    <a:pt x="21" y="56"/>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67" name="Google Shape;11367;p237"/>
            <p:cNvSpPr/>
            <p:nvPr/>
          </p:nvSpPr>
          <p:spPr>
            <a:xfrm>
              <a:off x="6096000" y="2257426"/>
              <a:ext cx="501650" cy="136525"/>
            </a:xfrm>
            <a:custGeom>
              <a:avLst/>
              <a:gdLst/>
              <a:ahLst/>
              <a:cxnLst/>
              <a:rect l="l" t="t" r="r" b="b"/>
              <a:pathLst>
                <a:path w="167" h="45" extrusionOk="0">
                  <a:moveTo>
                    <a:pt x="8" y="45"/>
                  </a:moveTo>
                  <a:cubicBezTo>
                    <a:pt x="3" y="45"/>
                    <a:pt x="0" y="39"/>
                    <a:pt x="3" y="36"/>
                  </a:cubicBezTo>
                  <a:cubicBezTo>
                    <a:pt x="17" y="19"/>
                    <a:pt x="17" y="19"/>
                    <a:pt x="17" y="19"/>
                  </a:cubicBezTo>
                  <a:cubicBezTo>
                    <a:pt x="26" y="7"/>
                    <a:pt x="43" y="0"/>
                    <a:pt x="62" y="0"/>
                  </a:cubicBezTo>
                  <a:cubicBezTo>
                    <a:pt x="105" y="0"/>
                    <a:pt x="105" y="0"/>
                    <a:pt x="105" y="0"/>
                  </a:cubicBezTo>
                  <a:cubicBezTo>
                    <a:pt x="124" y="0"/>
                    <a:pt x="141" y="7"/>
                    <a:pt x="151" y="19"/>
                  </a:cubicBezTo>
                  <a:cubicBezTo>
                    <a:pt x="164" y="36"/>
                    <a:pt x="164" y="36"/>
                    <a:pt x="164" y="36"/>
                  </a:cubicBezTo>
                  <a:cubicBezTo>
                    <a:pt x="167" y="39"/>
                    <a:pt x="164" y="45"/>
                    <a:pt x="160" y="45"/>
                  </a:cubicBezTo>
                  <a:lnTo>
                    <a:pt x="8" y="4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68" name="Google Shape;11368;p237"/>
            <p:cNvSpPr/>
            <p:nvPr/>
          </p:nvSpPr>
          <p:spPr>
            <a:xfrm>
              <a:off x="5857875" y="2520951"/>
              <a:ext cx="1208088" cy="95250"/>
            </a:xfrm>
            <a:custGeom>
              <a:avLst/>
              <a:gdLst/>
              <a:ahLst/>
              <a:cxnLst/>
              <a:rect l="l" t="t" r="r" b="b"/>
              <a:pathLst>
                <a:path w="402" h="31" extrusionOk="0">
                  <a:moveTo>
                    <a:pt x="402" y="0"/>
                  </a:moveTo>
                  <a:cubicBezTo>
                    <a:pt x="402" y="3"/>
                    <a:pt x="402" y="6"/>
                    <a:pt x="402" y="9"/>
                  </a:cubicBezTo>
                  <a:cubicBezTo>
                    <a:pt x="402" y="10"/>
                    <a:pt x="402" y="10"/>
                    <a:pt x="402" y="10"/>
                  </a:cubicBezTo>
                  <a:cubicBezTo>
                    <a:pt x="402" y="22"/>
                    <a:pt x="393" y="31"/>
                    <a:pt x="381" y="31"/>
                  </a:cubicBezTo>
                  <a:cubicBezTo>
                    <a:pt x="21" y="31"/>
                    <a:pt x="21" y="31"/>
                    <a:pt x="21" y="31"/>
                  </a:cubicBezTo>
                  <a:cubicBezTo>
                    <a:pt x="9" y="31"/>
                    <a:pt x="0" y="22"/>
                    <a:pt x="0" y="10"/>
                  </a:cubicBezTo>
                  <a:cubicBezTo>
                    <a:pt x="0" y="0"/>
                    <a:pt x="0" y="0"/>
                    <a:pt x="0" y="0"/>
                  </a:cubicBezTo>
                  <a:lnTo>
                    <a:pt x="402" y="0"/>
                  </a:lnTo>
                  <a:close/>
                </a:path>
              </a:pathLst>
            </a:custGeom>
            <a:solidFill>
              <a:srgbClr val="6F3B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69" name="Google Shape;11369;p237"/>
            <p:cNvSpPr/>
            <p:nvPr/>
          </p:nvSpPr>
          <p:spPr>
            <a:xfrm>
              <a:off x="6692900" y="2466976"/>
              <a:ext cx="238125" cy="236538"/>
            </a:xfrm>
            <a:prstGeom prst="ellipse">
              <a:avLst/>
            </a:prstGeom>
            <a:solidFill>
              <a:srgbClr val="242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70" name="Google Shape;11370;p237"/>
            <p:cNvSpPr/>
            <p:nvPr/>
          </p:nvSpPr>
          <p:spPr>
            <a:xfrm>
              <a:off x="6750050" y="2520951"/>
              <a:ext cx="123825" cy="128588"/>
            </a:xfrm>
            <a:prstGeom prst="ellipse">
              <a:avLst/>
            </a:pr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71" name="Google Shape;11371;p237"/>
            <p:cNvSpPr/>
            <p:nvPr/>
          </p:nvSpPr>
          <p:spPr>
            <a:xfrm>
              <a:off x="6011863" y="2466976"/>
              <a:ext cx="233363" cy="236538"/>
            </a:xfrm>
            <a:prstGeom prst="ellipse">
              <a:avLst/>
            </a:prstGeom>
            <a:solidFill>
              <a:srgbClr val="242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72" name="Google Shape;11372;p237"/>
            <p:cNvSpPr/>
            <p:nvPr/>
          </p:nvSpPr>
          <p:spPr>
            <a:xfrm>
              <a:off x="6065838" y="2520951"/>
              <a:ext cx="125413" cy="128588"/>
            </a:xfrm>
            <a:prstGeom prst="ellipse">
              <a:avLst/>
            </a:pr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373" name="Google Shape;11373;p237"/>
          <p:cNvGrpSpPr/>
          <p:nvPr/>
        </p:nvGrpSpPr>
        <p:grpSpPr>
          <a:xfrm>
            <a:off x="6103489" y="3860800"/>
            <a:ext cx="781050" cy="660401"/>
            <a:chOff x="5121275" y="3860800"/>
            <a:chExt cx="781050" cy="660401"/>
          </a:xfrm>
        </p:grpSpPr>
        <p:sp>
          <p:nvSpPr>
            <p:cNvPr id="11374" name="Google Shape;11374;p237"/>
            <p:cNvSpPr/>
            <p:nvPr/>
          </p:nvSpPr>
          <p:spPr>
            <a:xfrm>
              <a:off x="5181600" y="3995738"/>
              <a:ext cx="663575" cy="492125"/>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75" name="Google Shape;11375;p237"/>
            <p:cNvSpPr/>
            <p:nvPr/>
          </p:nvSpPr>
          <p:spPr>
            <a:xfrm>
              <a:off x="5799138" y="3978275"/>
              <a:ext cx="63500" cy="73025"/>
            </a:xfrm>
            <a:custGeom>
              <a:avLst/>
              <a:gdLst/>
              <a:ahLst/>
              <a:cxnLst/>
              <a:rect l="l" t="t" r="r" b="b"/>
              <a:pathLst>
                <a:path w="21" h="24" extrusionOk="0">
                  <a:moveTo>
                    <a:pt x="21" y="0"/>
                  </a:moveTo>
                  <a:cubicBezTo>
                    <a:pt x="21" y="13"/>
                    <a:pt x="21" y="13"/>
                    <a:pt x="21" y="13"/>
                  </a:cubicBezTo>
                  <a:cubicBezTo>
                    <a:pt x="21" y="19"/>
                    <a:pt x="16" y="24"/>
                    <a:pt x="11" y="24"/>
                  </a:cubicBezTo>
                  <a:cubicBezTo>
                    <a:pt x="5" y="24"/>
                    <a:pt x="0" y="19"/>
                    <a:pt x="0" y="13"/>
                  </a:cubicBezTo>
                  <a:cubicBezTo>
                    <a:pt x="0" y="0"/>
                    <a:pt x="0" y="0"/>
                    <a:pt x="0" y="0"/>
                  </a:cubicBezTo>
                  <a:lnTo>
                    <a:pt x="21" y="0"/>
                  </a:lnTo>
                  <a:close/>
                </a:path>
              </a:pathLst>
            </a:custGeom>
            <a:solidFill>
              <a:srgbClr val="6F3B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76" name="Google Shape;11376;p237"/>
            <p:cNvSpPr/>
            <p:nvPr/>
          </p:nvSpPr>
          <p:spPr>
            <a:xfrm>
              <a:off x="5737225" y="3978275"/>
              <a:ext cx="61913" cy="73025"/>
            </a:xfrm>
            <a:custGeom>
              <a:avLst/>
              <a:gdLst/>
              <a:ahLst/>
              <a:cxnLst/>
              <a:rect l="l" t="t" r="r" b="b"/>
              <a:pathLst>
                <a:path w="21" h="24" extrusionOk="0">
                  <a:moveTo>
                    <a:pt x="21" y="0"/>
                  </a:moveTo>
                  <a:cubicBezTo>
                    <a:pt x="21" y="13"/>
                    <a:pt x="21" y="13"/>
                    <a:pt x="21" y="13"/>
                  </a:cubicBezTo>
                  <a:cubicBezTo>
                    <a:pt x="21" y="19"/>
                    <a:pt x="16" y="24"/>
                    <a:pt x="10" y="24"/>
                  </a:cubicBezTo>
                  <a:cubicBezTo>
                    <a:pt x="5" y="24"/>
                    <a:pt x="0" y="19"/>
                    <a:pt x="0" y="13"/>
                  </a:cubicBezTo>
                  <a:cubicBezTo>
                    <a:pt x="0" y="0"/>
                    <a:pt x="0" y="0"/>
                    <a:pt x="0" y="0"/>
                  </a:cubicBezTo>
                  <a:lnTo>
                    <a:pt x="21" y="0"/>
                  </a:lnTo>
                  <a:close/>
                </a:path>
              </a:pathLst>
            </a:custGeom>
            <a:solidFill>
              <a:srgbClr val="B6BB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77" name="Google Shape;11377;p237"/>
            <p:cNvSpPr/>
            <p:nvPr/>
          </p:nvSpPr>
          <p:spPr>
            <a:xfrm>
              <a:off x="5673725" y="3978275"/>
              <a:ext cx="63500" cy="73025"/>
            </a:xfrm>
            <a:custGeom>
              <a:avLst/>
              <a:gdLst/>
              <a:ahLst/>
              <a:cxnLst/>
              <a:rect l="l" t="t" r="r" b="b"/>
              <a:pathLst>
                <a:path w="21" h="24" extrusionOk="0">
                  <a:moveTo>
                    <a:pt x="21" y="0"/>
                  </a:moveTo>
                  <a:cubicBezTo>
                    <a:pt x="21" y="13"/>
                    <a:pt x="21" y="13"/>
                    <a:pt x="21" y="13"/>
                  </a:cubicBezTo>
                  <a:cubicBezTo>
                    <a:pt x="21" y="19"/>
                    <a:pt x="16" y="24"/>
                    <a:pt x="10" y="24"/>
                  </a:cubicBezTo>
                  <a:cubicBezTo>
                    <a:pt x="4" y="24"/>
                    <a:pt x="0" y="19"/>
                    <a:pt x="0" y="13"/>
                  </a:cubicBezTo>
                  <a:cubicBezTo>
                    <a:pt x="0" y="0"/>
                    <a:pt x="0" y="0"/>
                    <a:pt x="0" y="0"/>
                  </a:cubicBezTo>
                  <a:lnTo>
                    <a:pt x="21" y="0"/>
                  </a:lnTo>
                  <a:close/>
                </a:path>
              </a:pathLst>
            </a:custGeom>
            <a:solidFill>
              <a:srgbClr val="6F3B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78" name="Google Shape;11378;p237"/>
            <p:cNvSpPr/>
            <p:nvPr/>
          </p:nvSpPr>
          <p:spPr>
            <a:xfrm>
              <a:off x="5607050" y="3978275"/>
              <a:ext cx="66675" cy="73025"/>
            </a:xfrm>
            <a:custGeom>
              <a:avLst/>
              <a:gdLst/>
              <a:ahLst/>
              <a:cxnLst/>
              <a:rect l="l" t="t" r="r" b="b"/>
              <a:pathLst>
                <a:path w="22" h="24" extrusionOk="0">
                  <a:moveTo>
                    <a:pt x="22" y="0"/>
                  </a:moveTo>
                  <a:cubicBezTo>
                    <a:pt x="22" y="13"/>
                    <a:pt x="22" y="13"/>
                    <a:pt x="22" y="13"/>
                  </a:cubicBezTo>
                  <a:cubicBezTo>
                    <a:pt x="22" y="19"/>
                    <a:pt x="17" y="24"/>
                    <a:pt x="11" y="24"/>
                  </a:cubicBezTo>
                  <a:cubicBezTo>
                    <a:pt x="5" y="24"/>
                    <a:pt x="0" y="19"/>
                    <a:pt x="0" y="13"/>
                  </a:cubicBezTo>
                  <a:cubicBezTo>
                    <a:pt x="0" y="0"/>
                    <a:pt x="0" y="0"/>
                    <a:pt x="0" y="0"/>
                  </a:cubicBezTo>
                  <a:lnTo>
                    <a:pt x="22" y="0"/>
                  </a:lnTo>
                  <a:close/>
                </a:path>
              </a:pathLst>
            </a:custGeom>
            <a:solidFill>
              <a:srgbClr val="B6BB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79" name="Google Shape;11379;p237"/>
            <p:cNvSpPr/>
            <p:nvPr/>
          </p:nvSpPr>
          <p:spPr>
            <a:xfrm>
              <a:off x="5543550" y="3978275"/>
              <a:ext cx="63500" cy="73025"/>
            </a:xfrm>
            <a:custGeom>
              <a:avLst/>
              <a:gdLst/>
              <a:ahLst/>
              <a:cxnLst/>
              <a:rect l="l" t="t" r="r" b="b"/>
              <a:pathLst>
                <a:path w="21" h="24" extrusionOk="0">
                  <a:moveTo>
                    <a:pt x="21" y="0"/>
                  </a:moveTo>
                  <a:cubicBezTo>
                    <a:pt x="21" y="13"/>
                    <a:pt x="21" y="13"/>
                    <a:pt x="21" y="13"/>
                  </a:cubicBezTo>
                  <a:cubicBezTo>
                    <a:pt x="21" y="19"/>
                    <a:pt x="17" y="24"/>
                    <a:pt x="11" y="24"/>
                  </a:cubicBezTo>
                  <a:cubicBezTo>
                    <a:pt x="5" y="24"/>
                    <a:pt x="0" y="19"/>
                    <a:pt x="0" y="13"/>
                  </a:cubicBezTo>
                  <a:cubicBezTo>
                    <a:pt x="0" y="0"/>
                    <a:pt x="0" y="0"/>
                    <a:pt x="0" y="0"/>
                  </a:cubicBezTo>
                  <a:lnTo>
                    <a:pt x="21" y="0"/>
                  </a:lnTo>
                  <a:close/>
                </a:path>
              </a:pathLst>
            </a:custGeom>
            <a:solidFill>
              <a:srgbClr val="6F3B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80" name="Google Shape;11380;p237"/>
            <p:cNvSpPr/>
            <p:nvPr/>
          </p:nvSpPr>
          <p:spPr>
            <a:xfrm>
              <a:off x="5480050" y="3978275"/>
              <a:ext cx="63500" cy="73025"/>
            </a:xfrm>
            <a:custGeom>
              <a:avLst/>
              <a:gdLst/>
              <a:ahLst/>
              <a:cxnLst/>
              <a:rect l="l" t="t" r="r" b="b"/>
              <a:pathLst>
                <a:path w="21" h="24" extrusionOk="0">
                  <a:moveTo>
                    <a:pt x="21" y="0"/>
                  </a:moveTo>
                  <a:cubicBezTo>
                    <a:pt x="21" y="13"/>
                    <a:pt x="21" y="13"/>
                    <a:pt x="21" y="13"/>
                  </a:cubicBezTo>
                  <a:cubicBezTo>
                    <a:pt x="21" y="19"/>
                    <a:pt x="16" y="24"/>
                    <a:pt x="11" y="24"/>
                  </a:cubicBezTo>
                  <a:cubicBezTo>
                    <a:pt x="5" y="24"/>
                    <a:pt x="0" y="19"/>
                    <a:pt x="0" y="13"/>
                  </a:cubicBezTo>
                  <a:cubicBezTo>
                    <a:pt x="0" y="0"/>
                    <a:pt x="0" y="0"/>
                    <a:pt x="0" y="0"/>
                  </a:cubicBezTo>
                  <a:lnTo>
                    <a:pt x="21" y="0"/>
                  </a:lnTo>
                  <a:close/>
                </a:path>
              </a:pathLst>
            </a:custGeom>
            <a:solidFill>
              <a:srgbClr val="B6BB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81" name="Google Shape;11381;p237"/>
            <p:cNvSpPr/>
            <p:nvPr/>
          </p:nvSpPr>
          <p:spPr>
            <a:xfrm>
              <a:off x="5416550" y="3978275"/>
              <a:ext cx="63500" cy="73025"/>
            </a:xfrm>
            <a:custGeom>
              <a:avLst/>
              <a:gdLst/>
              <a:ahLst/>
              <a:cxnLst/>
              <a:rect l="l" t="t" r="r" b="b"/>
              <a:pathLst>
                <a:path w="21" h="24" extrusionOk="0">
                  <a:moveTo>
                    <a:pt x="21" y="0"/>
                  </a:moveTo>
                  <a:cubicBezTo>
                    <a:pt x="21" y="13"/>
                    <a:pt x="21" y="13"/>
                    <a:pt x="21" y="13"/>
                  </a:cubicBezTo>
                  <a:cubicBezTo>
                    <a:pt x="21" y="19"/>
                    <a:pt x="16" y="24"/>
                    <a:pt x="10" y="24"/>
                  </a:cubicBezTo>
                  <a:cubicBezTo>
                    <a:pt x="4" y="24"/>
                    <a:pt x="0" y="19"/>
                    <a:pt x="0" y="13"/>
                  </a:cubicBezTo>
                  <a:cubicBezTo>
                    <a:pt x="0" y="0"/>
                    <a:pt x="0" y="0"/>
                    <a:pt x="0" y="0"/>
                  </a:cubicBezTo>
                  <a:lnTo>
                    <a:pt x="21" y="0"/>
                  </a:lnTo>
                  <a:close/>
                </a:path>
              </a:pathLst>
            </a:custGeom>
            <a:solidFill>
              <a:srgbClr val="6F3B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82" name="Google Shape;11382;p237"/>
            <p:cNvSpPr/>
            <p:nvPr/>
          </p:nvSpPr>
          <p:spPr>
            <a:xfrm>
              <a:off x="5353050" y="3978275"/>
              <a:ext cx="63500" cy="73025"/>
            </a:xfrm>
            <a:custGeom>
              <a:avLst/>
              <a:gdLst/>
              <a:ahLst/>
              <a:cxnLst/>
              <a:rect l="l" t="t" r="r" b="b"/>
              <a:pathLst>
                <a:path w="21" h="24" extrusionOk="0">
                  <a:moveTo>
                    <a:pt x="21" y="0"/>
                  </a:moveTo>
                  <a:cubicBezTo>
                    <a:pt x="21" y="13"/>
                    <a:pt x="21" y="13"/>
                    <a:pt x="21" y="13"/>
                  </a:cubicBezTo>
                  <a:cubicBezTo>
                    <a:pt x="21" y="19"/>
                    <a:pt x="16" y="24"/>
                    <a:pt x="10" y="24"/>
                  </a:cubicBezTo>
                  <a:cubicBezTo>
                    <a:pt x="4" y="24"/>
                    <a:pt x="0" y="19"/>
                    <a:pt x="0" y="13"/>
                  </a:cubicBezTo>
                  <a:cubicBezTo>
                    <a:pt x="0" y="0"/>
                    <a:pt x="0" y="0"/>
                    <a:pt x="0" y="0"/>
                  </a:cubicBezTo>
                  <a:lnTo>
                    <a:pt x="21" y="0"/>
                  </a:lnTo>
                  <a:close/>
                </a:path>
              </a:pathLst>
            </a:custGeom>
            <a:solidFill>
              <a:srgbClr val="B6BB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83" name="Google Shape;11383;p237"/>
            <p:cNvSpPr/>
            <p:nvPr/>
          </p:nvSpPr>
          <p:spPr>
            <a:xfrm>
              <a:off x="5286375" y="3978275"/>
              <a:ext cx="66675" cy="73025"/>
            </a:xfrm>
            <a:custGeom>
              <a:avLst/>
              <a:gdLst/>
              <a:ahLst/>
              <a:cxnLst/>
              <a:rect l="l" t="t" r="r" b="b"/>
              <a:pathLst>
                <a:path w="22" h="24" extrusionOk="0">
                  <a:moveTo>
                    <a:pt x="22" y="0"/>
                  </a:moveTo>
                  <a:cubicBezTo>
                    <a:pt x="22" y="13"/>
                    <a:pt x="22" y="13"/>
                    <a:pt x="22" y="13"/>
                  </a:cubicBezTo>
                  <a:cubicBezTo>
                    <a:pt x="22" y="19"/>
                    <a:pt x="17" y="24"/>
                    <a:pt x="11" y="24"/>
                  </a:cubicBezTo>
                  <a:cubicBezTo>
                    <a:pt x="5" y="24"/>
                    <a:pt x="0" y="19"/>
                    <a:pt x="0" y="13"/>
                  </a:cubicBezTo>
                  <a:cubicBezTo>
                    <a:pt x="0" y="0"/>
                    <a:pt x="0" y="0"/>
                    <a:pt x="0" y="0"/>
                  </a:cubicBezTo>
                  <a:lnTo>
                    <a:pt x="22" y="0"/>
                  </a:lnTo>
                  <a:close/>
                </a:path>
              </a:pathLst>
            </a:custGeom>
            <a:solidFill>
              <a:srgbClr val="6F3B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84" name="Google Shape;11384;p237"/>
            <p:cNvSpPr/>
            <p:nvPr/>
          </p:nvSpPr>
          <p:spPr>
            <a:xfrm>
              <a:off x="5222875" y="3978275"/>
              <a:ext cx="63500" cy="73025"/>
            </a:xfrm>
            <a:custGeom>
              <a:avLst/>
              <a:gdLst/>
              <a:ahLst/>
              <a:cxnLst/>
              <a:rect l="l" t="t" r="r" b="b"/>
              <a:pathLst>
                <a:path w="21" h="24" extrusionOk="0">
                  <a:moveTo>
                    <a:pt x="21" y="0"/>
                  </a:moveTo>
                  <a:cubicBezTo>
                    <a:pt x="21" y="13"/>
                    <a:pt x="21" y="13"/>
                    <a:pt x="21" y="13"/>
                  </a:cubicBezTo>
                  <a:cubicBezTo>
                    <a:pt x="21" y="19"/>
                    <a:pt x="17" y="24"/>
                    <a:pt x="11" y="24"/>
                  </a:cubicBezTo>
                  <a:cubicBezTo>
                    <a:pt x="5" y="24"/>
                    <a:pt x="0" y="19"/>
                    <a:pt x="0" y="13"/>
                  </a:cubicBezTo>
                  <a:cubicBezTo>
                    <a:pt x="0" y="0"/>
                    <a:pt x="0" y="0"/>
                    <a:pt x="0" y="0"/>
                  </a:cubicBezTo>
                  <a:lnTo>
                    <a:pt x="21" y="0"/>
                  </a:lnTo>
                  <a:close/>
                </a:path>
              </a:pathLst>
            </a:custGeom>
            <a:solidFill>
              <a:srgbClr val="B6BB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85" name="Google Shape;11385;p237"/>
            <p:cNvSpPr/>
            <p:nvPr/>
          </p:nvSpPr>
          <p:spPr>
            <a:xfrm>
              <a:off x="5160963" y="3978275"/>
              <a:ext cx="61913" cy="73025"/>
            </a:xfrm>
            <a:custGeom>
              <a:avLst/>
              <a:gdLst/>
              <a:ahLst/>
              <a:cxnLst/>
              <a:rect l="l" t="t" r="r" b="b"/>
              <a:pathLst>
                <a:path w="21" h="24" extrusionOk="0">
                  <a:moveTo>
                    <a:pt x="21" y="0"/>
                  </a:moveTo>
                  <a:cubicBezTo>
                    <a:pt x="21" y="13"/>
                    <a:pt x="21" y="13"/>
                    <a:pt x="21" y="13"/>
                  </a:cubicBezTo>
                  <a:cubicBezTo>
                    <a:pt x="21" y="19"/>
                    <a:pt x="16" y="24"/>
                    <a:pt x="10" y="24"/>
                  </a:cubicBezTo>
                  <a:cubicBezTo>
                    <a:pt x="5" y="24"/>
                    <a:pt x="0" y="19"/>
                    <a:pt x="0" y="13"/>
                  </a:cubicBezTo>
                  <a:cubicBezTo>
                    <a:pt x="0" y="0"/>
                    <a:pt x="0" y="0"/>
                    <a:pt x="0" y="0"/>
                  </a:cubicBezTo>
                  <a:lnTo>
                    <a:pt x="21" y="0"/>
                  </a:lnTo>
                  <a:close/>
                </a:path>
              </a:pathLst>
            </a:custGeom>
            <a:solidFill>
              <a:srgbClr val="6F3B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86" name="Google Shape;11386;p237"/>
            <p:cNvSpPr/>
            <p:nvPr/>
          </p:nvSpPr>
          <p:spPr>
            <a:xfrm>
              <a:off x="5730875" y="3860800"/>
              <a:ext cx="131763" cy="117475"/>
            </a:xfrm>
            <a:custGeom>
              <a:avLst/>
              <a:gdLst/>
              <a:ahLst/>
              <a:cxnLst/>
              <a:rect l="l" t="t" r="r" b="b"/>
              <a:pathLst>
                <a:path w="83" h="74" extrusionOk="0">
                  <a:moveTo>
                    <a:pt x="34" y="0"/>
                  </a:moveTo>
                  <a:lnTo>
                    <a:pt x="83" y="74"/>
                  </a:lnTo>
                  <a:lnTo>
                    <a:pt x="43" y="74"/>
                  </a:lnTo>
                  <a:lnTo>
                    <a:pt x="0" y="0"/>
                  </a:lnTo>
                  <a:lnTo>
                    <a:pt x="34"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87" name="Google Shape;11387;p237"/>
            <p:cNvSpPr/>
            <p:nvPr/>
          </p:nvSpPr>
          <p:spPr>
            <a:xfrm>
              <a:off x="5678488" y="3860800"/>
              <a:ext cx="120650" cy="117475"/>
            </a:xfrm>
            <a:custGeom>
              <a:avLst/>
              <a:gdLst/>
              <a:ahLst/>
              <a:cxnLst/>
              <a:rect l="l" t="t" r="r" b="b"/>
              <a:pathLst>
                <a:path w="76" h="74" extrusionOk="0">
                  <a:moveTo>
                    <a:pt x="33" y="0"/>
                  </a:moveTo>
                  <a:lnTo>
                    <a:pt x="76" y="74"/>
                  </a:lnTo>
                  <a:lnTo>
                    <a:pt x="37" y="74"/>
                  </a:lnTo>
                  <a:lnTo>
                    <a:pt x="0" y="0"/>
                  </a:lnTo>
                  <a:lnTo>
                    <a:pt x="33" y="0"/>
                  </a:lnTo>
                  <a:close/>
                </a:path>
              </a:pathLst>
            </a:custGeom>
            <a:solidFill>
              <a:srgbClr val="E5E5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88" name="Google Shape;11388;p237"/>
            <p:cNvSpPr/>
            <p:nvPr/>
          </p:nvSpPr>
          <p:spPr>
            <a:xfrm>
              <a:off x="5627688" y="3860800"/>
              <a:ext cx="109538" cy="117475"/>
            </a:xfrm>
            <a:custGeom>
              <a:avLst/>
              <a:gdLst/>
              <a:ahLst/>
              <a:cxnLst/>
              <a:rect l="l" t="t" r="r" b="b"/>
              <a:pathLst>
                <a:path w="69" h="74" extrusionOk="0">
                  <a:moveTo>
                    <a:pt x="34" y="0"/>
                  </a:moveTo>
                  <a:lnTo>
                    <a:pt x="69" y="74"/>
                  </a:lnTo>
                  <a:lnTo>
                    <a:pt x="29" y="74"/>
                  </a:lnTo>
                  <a:lnTo>
                    <a:pt x="0" y="0"/>
                  </a:lnTo>
                  <a:lnTo>
                    <a:pt x="34"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89" name="Google Shape;11389;p237"/>
            <p:cNvSpPr/>
            <p:nvPr/>
          </p:nvSpPr>
          <p:spPr>
            <a:xfrm>
              <a:off x="5586413" y="3860800"/>
              <a:ext cx="87313" cy="117475"/>
            </a:xfrm>
            <a:custGeom>
              <a:avLst/>
              <a:gdLst/>
              <a:ahLst/>
              <a:cxnLst/>
              <a:rect l="l" t="t" r="r" b="b"/>
              <a:pathLst>
                <a:path w="55" h="74" extrusionOk="0">
                  <a:moveTo>
                    <a:pt x="26" y="0"/>
                  </a:moveTo>
                  <a:lnTo>
                    <a:pt x="55" y="74"/>
                  </a:lnTo>
                  <a:lnTo>
                    <a:pt x="13" y="74"/>
                  </a:lnTo>
                  <a:lnTo>
                    <a:pt x="0" y="0"/>
                  </a:lnTo>
                  <a:lnTo>
                    <a:pt x="26" y="0"/>
                  </a:lnTo>
                  <a:close/>
                </a:path>
              </a:pathLst>
            </a:custGeom>
            <a:solidFill>
              <a:srgbClr val="E5E5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90" name="Google Shape;11390;p237"/>
            <p:cNvSpPr/>
            <p:nvPr/>
          </p:nvSpPr>
          <p:spPr>
            <a:xfrm>
              <a:off x="5537200" y="3860800"/>
              <a:ext cx="69850" cy="117475"/>
            </a:xfrm>
            <a:custGeom>
              <a:avLst/>
              <a:gdLst/>
              <a:ahLst/>
              <a:cxnLst/>
              <a:rect l="l" t="t" r="r" b="b"/>
              <a:pathLst>
                <a:path w="44" h="74" extrusionOk="0">
                  <a:moveTo>
                    <a:pt x="31" y="0"/>
                  </a:moveTo>
                  <a:lnTo>
                    <a:pt x="44" y="74"/>
                  </a:lnTo>
                  <a:lnTo>
                    <a:pt x="4" y="74"/>
                  </a:lnTo>
                  <a:lnTo>
                    <a:pt x="0" y="0"/>
                  </a:lnTo>
                  <a:lnTo>
                    <a:pt x="31"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91" name="Google Shape;11391;p237"/>
            <p:cNvSpPr/>
            <p:nvPr/>
          </p:nvSpPr>
          <p:spPr>
            <a:xfrm>
              <a:off x="5480050" y="3860800"/>
              <a:ext cx="63500" cy="117475"/>
            </a:xfrm>
            <a:custGeom>
              <a:avLst/>
              <a:gdLst/>
              <a:ahLst/>
              <a:cxnLst/>
              <a:rect l="l" t="t" r="r" b="b"/>
              <a:pathLst>
                <a:path w="40" h="74" extrusionOk="0">
                  <a:moveTo>
                    <a:pt x="36" y="0"/>
                  </a:moveTo>
                  <a:lnTo>
                    <a:pt x="40" y="74"/>
                  </a:lnTo>
                  <a:lnTo>
                    <a:pt x="0" y="74"/>
                  </a:lnTo>
                  <a:lnTo>
                    <a:pt x="6" y="0"/>
                  </a:lnTo>
                  <a:lnTo>
                    <a:pt x="36" y="0"/>
                  </a:lnTo>
                  <a:close/>
                </a:path>
              </a:pathLst>
            </a:custGeom>
            <a:solidFill>
              <a:srgbClr val="E5E5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92" name="Google Shape;11392;p237"/>
            <p:cNvSpPr/>
            <p:nvPr/>
          </p:nvSpPr>
          <p:spPr>
            <a:xfrm>
              <a:off x="5416550" y="3860800"/>
              <a:ext cx="73025" cy="117475"/>
            </a:xfrm>
            <a:custGeom>
              <a:avLst/>
              <a:gdLst/>
              <a:ahLst/>
              <a:cxnLst/>
              <a:rect l="l" t="t" r="r" b="b"/>
              <a:pathLst>
                <a:path w="46" h="74" extrusionOk="0">
                  <a:moveTo>
                    <a:pt x="46" y="0"/>
                  </a:moveTo>
                  <a:lnTo>
                    <a:pt x="40" y="74"/>
                  </a:lnTo>
                  <a:lnTo>
                    <a:pt x="0" y="74"/>
                  </a:lnTo>
                  <a:lnTo>
                    <a:pt x="15" y="0"/>
                  </a:lnTo>
                  <a:lnTo>
                    <a:pt x="46"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93" name="Google Shape;11393;p237"/>
            <p:cNvSpPr/>
            <p:nvPr/>
          </p:nvSpPr>
          <p:spPr>
            <a:xfrm>
              <a:off x="5353050" y="3860800"/>
              <a:ext cx="87313" cy="117475"/>
            </a:xfrm>
            <a:custGeom>
              <a:avLst/>
              <a:gdLst/>
              <a:ahLst/>
              <a:cxnLst/>
              <a:rect l="l" t="t" r="r" b="b"/>
              <a:pathLst>
                <a:path w="55" h="74" extrusionOk="0">
                  <a:moveTo>
                    <a:pt x="55" y="0"/>
                  </a:moveTo>
                  <a:lnTo>
                    <a:pt x="40" y="74"/>
                  </a:lnTo>
                  <a:lnTo>
                    <a:pt x="0" y="74"/>
                  </a:lnTo>
                  <a:lnTo>
                    <a:pt x="25" y="0"/>
                  </a:lnTo>
                  <a:lnTo>
                    <a:pt x="55" y="0"/>
                  </a:lnTo>
                  <a:close/>
                </a:path>
              </a:pathLst>
            </a:custGeom>
            <a:solidFill>
              <a:srgbClr val="E5E5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94" name="Google Shape;11394;p237"/>
            <p:cNvSpPr/>
            <p:nvPr/>
          </p:nvSpPr>
          <p:spPr>
            <a:xfrm>
              <a:off x="5286375" y="3860800"/>
              <a:ext cx="109538" cy="117475"/>
            </a:xfrm>
            <a:custGeom>
              <a:avLst/>
              <a:gdLst/>
              <a:ahLst/>
              <a:cxnLst/>
              <a:rect l="l" t="t" r="r" b="b"/>
              <a:pathLst>
                <a:path w="69" h="74" extrusionOk="0">
                  <a:moveTo>
                    <a:pt x="69" y="0"/>
                  </a:moveTo>
                  <a:lnTo>
                    <a:pt x="42" y="74"/>
                  </a:lnTo>
                  <a:lnTo>
                    <a:pt x="0" y="74"/>
                  </a:lnTo>
                  <a:lnTo>
                    <a:pt x="35" y="0"/>
                  </a:lnTo>
                  <a:lnTo>
                    <a:pt x="69"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95" name="Google Shape;11395;p237"/>
            <p:cNvSpPr/>
            <p:nvPr/>
          </p:nvSpPr>
          <p:spPr>
            <a:xfrm>
              <a:off x="5222875" y="3860800"/>
              <a:ext cx="119063" cy="117475"/>
            </a:xfrm>
            <a:custGeom>
              <a:avLst/>
              <a:gdLst/>
              <a:ahLst/>
              <a:cxnLst/>
              <a:rect l="l" t="t" r="r" b="b"/>
              <a:pathLst>
                <a:path w="75" h="74" extrusionOk="0">
                  <a:moveTo>
                    <a:pt x="75" y="0"/>
                  </a:moveTo>
                  <a:lnTo>
                    <a:pt x="40" y="74"/>
                  </a:lnTo>
                  <a:lnTo>
                    <a:pt x="0" y="74"/>
                  </a:lnTo>
                  <a:lnTo>
                    <a:pt x="38" y="0"/>
                  </a:lnTo>
                  <a:lnTo>
                    <a:pt x="75" y="0"/>
                  </a:lnTo>
                  <a:close/>
                </a:path>
              </a:pathLst>
            </a:custGeom>
            <a:solidFill>
              <a:srgbClr val="E5E5E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96" name="Google Shape;11396;p237"/>
            <p:cNvSpPr/>
            <p:nvPr/>
          </p:nvSpPr>
          <p:spPr>
            <a:xfrm>
              <a:off x="5160963" y="3860800"/>
              <a:ext cx="122238" cy="117475"/>
            </a:xfrm>
            <a:custGeom>
              <a:avLst/>
              <a:gdLst/>
              <a:ahLst/>
              <a:cxnLst/>
              <a:rect l="l" t="t" r="r" b="b"/>
              <a:pathLst>
                <a:path w="77" h="74" extrusionOk="0">
                  <a:moveTo>
                    <a:pt x="77" y="0"/>
                  </a:moveTo>
                  <a:lnTo>
                    <a:pt x="39" y="74"/>
                  </a:lnTo>
                  <a:lnTo>
                    <a:pt x="0" y="74"/>
                  </a:lnTo>
                  <a:lnTo>
                    <a:pt x="41" y="0"/>
                  </a:lnTo>
                  <a:lnTo>
                    <a:pt x="77"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97" name="Google Shape;11397;p237"/>
            <p:cNvSpPr/>
            <p:nvPr/>
          </p:nvSpPr>
          <p:spPr>
            <a:xfrm>
              <a:off x="5222875" y="4206875"/>
              <a:ext cx="176213" cy="280988"/>
            </a:xfrm>
            <a:prstGeom prst="rect">
              <a:avLst/>
            </a:prstGeom>
            <a:solidFill>
              <a:srgbClr val="6F3B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98" name="Google Shape;11398;p237"/>
            <p:cNvSpPr/>
            <p:nvPr/>
          </p:nvSpPr>
          <p:spPr>
            <a:xfrm>
              <a:off x="5121275" y="4481513"/>
              <a:ext cx="781050" cy="39688"/>
            </a:xfrm>
            <a:prstGeom prst="rect">
              <a:avLst/>
            </a:prstGeom>
            <a:solidFill>
              <a:srgbClr val="6F3B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399" name="Google Shape;11399;p237"/>
            <p:cNvSpPr/>
            <p:nvPr/>
          </p:nvSpPr>
          <p:spPr>
            <a:xfrm>
              <a:off x="5322888" y="4078288"/>
              <a:ext cx="80963" cy="60325"/>
            </a:xfrm>
            <a:custGeom>
              <a:avLst/>
              <a:gdLst/>
              <a:ahLst/>
              <a:cxnLst/>
              <a:rect l="l" t="t" r="r" b="b"/>
              <a:pathLst>
                <a:path w="27" h="20" extrusionOk="0">
                  <a:moveTo>
                    <a:pt x="0" y="20"/>
                  </a:moveTo>
                  <a:cubicBezTo>
                    <a:pt x="0" y="0"/>
                    <a:pt x="0" y="0"/>
                    <a:pt x="0" y="0"/>
                  </a:cubicBezTo>
                  <a:cubicBezTo>
                    <a:pt x="13" y="1"/>
                    <a:pt x="27" y="5"/>
                    <a:pt x="27" y="12"/>
                  </a:cubicBezTo>
                  <a:cubicBezTo>
                    <a:pt x="27" y="20"/>
                    <a:pt x="27" y="20"/>
                    <a:pt x="27" y="20"/>
                  </a:cubicBezTo>
                  <a:lnTo>
                    <a:pt x="0" y="20"/>
                  </a:lnTo>
                  <a:close/>
                </a:path>
              </a:pathLst>
            </a:custGeom>
            <a:solidFill>
              <a:srgbClr val="83BB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00" name="Google Shape;11400;p237"/>
            <p:cNvSpPr/>
            <p:nvPr/>
          </p:nvSpPr>
          <p:spPr>
            <a:xfrm>
              <a:off x="5218113" y="4078288"/>
              <a:ext cx="80963" cy="60325"/>
            </a:xfrm>
            <a:custGeom>
              <a:avLst/>
              <a:gdLst/>
              <a:ahLst/>
              <a:cxnLst/>
              <a:rect l="l" t="t" r="r" b="b"/>
              <a:pathLst>
                <a:path w="27" h="20" extrusionOk="0">
                  <a:moveTo>
                    <a:pt x="27" y="20"/>
                  </a:moveTo>
                  <a:cubicBezTo>
                    <a:pt x="0" y="20"/>
                    <a:pt x="0" y="20"/>
                    <a:pt x="0" y="20"/>
                  </a:cubicBezTo>
                  <a:cubicBezTo>
                    <a:pt x="0" y="12"/>
                    <a:pt x="0" y="12"/>
                    <a:pt x="0" y="12"/>
                  </a:cubicBezTo>
                  <a:cubicBezTo>
                    <a:pt x="0" y="5"/>
                    <a:pt x="13" y="1"/>
                    <a:pt x="27" y="0"/>
                  </a:cubicBezTo>
                  <a:lnTo>
                    <a:pt x="27" y="20"/>
                  </a:lnTo>
                  <a:close/>
                </a:path>
              </a:pathLst>
            </a:custGeom>
            <a:solidFill>
              <a:srgbClr val="83BB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01" name="Google Shape;11401;p237"/>
            <p:cNvSpPr/>
            <p:nvPr/>
          </p:nvSpPr>
          <p:spPr>
            <a:xfrm>
              <a:off x="5218113" y="4146550"/>
              <a:ext cx="80963" cy="39688"/>
            </a:xfrm>
            <a:prstGeom prst="rect">
              <a:avLst/>
            </a:prstGeom>
            <a:solidFill>
              <a:srgbClr val="83BB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02" name="Google Shape;11402;p237"/>
            <p:cNvSpPr/>
            <p:nvPr/>
          </p:nvSpPr>
          <p:spPr>
            <a:xfrm>
              <a:off x="5322888" y="4146550"/>
              <a:ext cx="80963" cy="39688"/>
            </a:xfrm>
            <a:prstGeom prst="rect">
              <a:avLst/>
            </a:prstGeom>
            <a:solidFill>
              <a:srgbClr val="83BB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03" name="Google Shape;11403;p237"/>
            <p:cNvSpPr/>
            <p:nvPr/>
          </p:nvSpPr>
          <p:spPr>
            <a:xfrm>
              <a:off x="5500688" y="4132263"/>
              <a:ext cx="317500" cy="280988"/>
            </a:xfrm>
            <a:prstGeom prst="rect">
              <a:avLst/>
            </a:prstGeom>
            <a:solidFill>
              <a:srgbClr val="9ECD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04" name="Google Shape;11404;p237"/>
            <p:cNvSpPr/>
            <p:nvPr/>
          </p:nvSpPr>
          <p:spPr>
            <a:xfrm>
              <a:off x="5500688" y="4132263"/>
              <a:ext cx="317500" cy="280988"/>
            </a:xfrm>
            <a:custGeom>
              <a:avLst/>
              <a:gdLst/>
              <a:ahLst/>
              <a:cxnLst/>
              <a:rect l="l" t="t" r="r" b="b"/>
              <a:pathLst>
                <a:path w="200" h="177" extrusionOk="0">
                  <a:moveTo>
                    <a:pt x="0" y="177"/>
                  </a:moveTo>
                  <a:lnTo>
                    <a:pt x="200" y="177"/>
                  </a:lnTo>
                  <a:lnTo>
                    <a:pt x="0" y="0"/>
                  </a:lnTo>
                  <a:lnTo>
                    <a:pt x="0" y="177"/>
                  </a:lnTo>
                  <a:close/>
                </a:path>
              </a:pathLst>
            </a:custGeom>
            <a:solidFill>
              <a:srgbClr val="83BB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405" name="Google Shape;11405;p237"/>
          <p:cNvSpPr txBox="1"/>
          <p:nvPr/>
        </p:nvSpPr>
        <p:spPr>
          <a:xfrm>
            <a:off x="4442185" y="3559480"/>
            <a:ext cx="1008609"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chemeClr val="dk1"/>
                </a:solidFill>
                <a:latin typeface="Lato"/>
                <a:ea typeface="Lato"/>
                <a:cs typeface="Lato"/>
                <a:sym typeface="Lato"/>
              </a:rPr>
              <a:t>Description</a:t>
            </a:r>
            <a:endParaRPr/>
          </a:p>
        </p:txBody>
      </p:sp>
      <p:sp>
        <p:nvSpPr>
          <p:cNvPr id="11406" name="Google Shape;11406;p237"/>
          <p:cNvSpPr/>
          <p:nvPr/>
        </p:nvSpPr>
        <p:spPr>
          <a:xfrm>
            <a:off x="3360049" y="3754190"/>
            <a:ext cx="2090745" cy="6001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a:solidFill>
                  <a:schemeClr val="dk1"/>
                </a:solidFill>
                <a:latin typeface="Lato Light"/>
                <a:ea typeface="Lato Light"/>
                <a:cs typeface="Lato Light"/>
                <a:sym typeface="Lato Light"/>
              </a:rPr>
              <a:t>Suitable for all categories business and your awesome personal presentation</a:t>
            </a:r>
            <a:endParaRPr/>
          </a:p>
        </p:txBody>
      </p:sp>
      <p:sp>
        <p:nvSpPr>
          <p:cNvPr id="11407" name="Google Shape;11407;p237"/>
          <p:cNvSpPr/>
          <p:nvPr/>
        </p:nvSpPr>
        <p:spPr>
          <a:xfrm rot="5400000">
            <a:off x="5456163" y="3909855"/>
            <a:ext cx="147321" cy="127001"/>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nvGrpSpPr>
          <p:cNvPr id="11408" name="Google Shape;11408;p237"/>
          <p:cNvGrpSpPr/>
          <p:nvPr/>
        </p:nvGrpSpPr>
        <p:grpSpPr>
          <a:xfrm>
            <a:off x="2671129" y="4271998"/>
            <a:ext cx="1207494" cy="472107"/>
            <a:chOff x="7135813" y="7938"/>
            <a:chExt cx="2992437" cy="1169987"/>
          </a:xfrm>
        </p:grpSpPr>
        <p:sp>
          <p:nvSpPr>
            <p:cNvPr id="11409" name="Google Shape;11409;p237"/>
            <p:cNvSpPr/>
            <p:nvPr/>
          </p:nvSpPr>
          <p:spPr>
            <a:xfrm>
              <a:off x="8096250" y="7938"/>
              <a:ext cx="2032000" cy="852488"/>
            </a:xfrm>
            <a:prstGeom prst="rect">
              <a:avLst/>
            </a:prstGeom>
            <a:solidFill>
              <a:srgbClr val="BA75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10" name="Google Shape;11410;p237"/>
            <p:cNvSpPr/>
            <p:nvPr/>
          </p:nvSpPr>
          <p:spPr>
            <a:xfrm>
              <a:off x="8096250" y="839788"/>
              <a:ext cx="2032000" cy="171450"/>
            </a:xfrm>
            <a:prstGeom prst="rect">
              <a:avLst/>
            </a:prstGeom>
            <a:solidFill>
              <a:srgbClr val="3F43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11" name="Google Shape;11411;p237"/>
            <p:cNvSpPr/>
            <p:nvPr/>
          </p:nvSpPr>
          <p:spPr>
            <a:xfrm>
              <a:off x="8255000" y="828675"/>
              <a:ext cx="347663" cy="349250"/>
            </a:xfrm>
            <a:prstGeom prst="ellipse">
              <a:avLst/>
            </a:prstGeom>
            <a:solidFill>
              <a:srgbClr val="3F43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12" name="Google Shape;11412;p237"/>
            <p:cNvSpPr/>
            <p:nvPr/>
          </p:nvSpPr>
          <p:spPr>
            <a:xfrm>
              <a:off x="8328025" y="901700"/>
              <a:ext cx="201613" cy="201613"/>
            </a:xfrm>
            <a:prstGeom prst="ellipse">
              <a:avLst/>
            </a:prstGeom>
            <a:solidFill>
              <a:srgbClr val="ADAD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13" name="Google Shape;11413;p237"/>
            <p:cNvSpPr/>
            <p:nvPr/>
          </p:nvSpPr>
          <p:spPr>
            <a:xfrm>
              <a:off x="9655175" y="828675"/>
              <a:ext cx="349250" cy="349250"/>
            </a:xfrm>
            <a:prstGeom prst="ellipse">
              <a:avLst/>
            </a:prstGeom>
            <a:solidFill>
              <a:srgbClr val="3F43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14" name="Google Shape;11414;p237"/>
            <p:cNvSpPr/>
            <p:nvPr/>
          </p:nvSpPr>
          <p:spPr>
            <a:xfrm>
              <a:off x="9729788" y="901700"/>
              <a:ext cx="200025" cy="201613"/>
            </a:xfrm>
            <a:prstGeom prst="ellipse">
              <a:avLst/>
            </a:prstGeom>
            <a:solidFill>
              <a:srgbClr val="ADAD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15" name="Google Shape;11415;p237"/>
            <p:cNvSpPr/>
            <p:nvPr/>
          </p:nvSpPr>
          <p:spPr>
            <a:xfrm>
              <a:off x="8031163" y="804863"/>
              <a:ext cx="65088" cy="68263"/>
            </a:xfrm>
            <a:prstGeom prst="rect">
              <a:avLst/>
            </a:prstGeom>
            <a:solidFill>
              <a:srgbClr val="3F43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16" name="Google Shape;11416;p237"/>
            <p:cNvSpPr/>
            <p:nvPr/>
          </p:nvSpPr>
          <p:spPr>
            <a:xfrm>
              <a:off x="7135813" y="7938"/>
              <a:ext cx="895350" cy="1003300"/>
            </a:xfrm>
            <a:custGeom>
              <a:avLst/>
              <a:gdLst/>
              <a:ahLst/>
              <a:cxnLst/>
              <a:rect l="l" t="t" r="r" b="b"/>
              <a:pathLst>
                <a:path w="564" h="632" extrusionOk="0">
                  <a:moveTo>
                    <a:pt x="564" y="632"/>
                  </a:moveTo>
                  <a:lnTo>
                    <a:pt x="0" y="632"/>
                  </a:lnTo>
                  <a:lnTo>
                    <a:pt x="0" y="364"/>
                  </a:lnTo>
                  <a:lnTo>
                    <a:pt x="183" y="252"/>
                  </a:lnTo>
                  <a:lnTo>
                    <a:pt x="183" y="112"/>
                  </a:lnTo>
                  <a:lnTo>
                    <a:pt x="355" y="0"/>
                  </a:lnTo>
                  <a:lnTo>
                    <a:pt x="564" y="0"/>
                  </a:lnTo>
                  <a:lnTo>
                    <a:pt x="564" y="6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17" name="Google Shape;11417;p237"/>
            <p:cNvSpPr/>
            <p:nvPr/>
          </p:nvSpPr>
          <p:spPr>
            <a:xfrm>
              <a:off x="7426325" y="234950"/>
              <a:ext cx="201613" cy="187325"/>
            </a:xfrm>
            <a:prstGeom prst="rect">
              <a:avLst/>
            </a:prstGeom>
            <a:solidFill>
              <a:srgbClr val="D2EDF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18" name="Google Shape;11418;p237"/>
            <p:cNvSpPr/>
            <p:nvPr/>
          </p:nvSpPr>
          <p:spPr>
            <a:xfrm>
              <a:off x="7200900" y="828675"/>
              <a:ext cx="349250" cy="349250"/>
            </a:xfrm>
            <a:prstGeom prst="ellipse">
              <a:avLst/>
            </a:prstGeom>
            <a:solidFill>
              <a:srgbClr val="3F43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19" name="Google Shape;11419;p237"/>
            <p:cNvSpPr/>
            <p:nvPr/>
          </p:nvSpPr>
          <p:spPr>
            <a:xfrm>
              <a:off x="7275513" y="901700"/>
              <a:ext cx="200025" cy="201613"/>
            </a:xfrm>
            <a:prstGeom prst="ellipse">
              <a:avLst/>
            </a:prstGeom>
            <a:solidFill>
              <a:srgbClr val="ADAD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20" name="Google Shape;11420;p237"/>
            <p:cNvSpPr/>
            <p:nvPr/>
          </p:nvSpPr>
          <p:spPr>
            <a:xfrm>
              <a:off x="7680325" y="828675"/>
              <a:ext cx="350838" cy="349250"/>
            </a:xfrm>
            <a:prstGeom prst="ellipse">
              <a:avLst/>
            </a:prstGeom>
            <a:solidFill>
              <a:srgbClr val="3F43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21" name="Google Shape;11421;p237"/>
            <p:cNvSpPr/>
            <p:nvPr/>
          </p:nvSpPr>
          <p:spPr>
            <a:xfrm>
              <a:off x="7754938" y="901700"/>
              <a:ext cx="200025" cy="201613"/>
            </a:xfrm>
            <a:prstGeom prst="ellipse">
              <a:avLst/>
            </a:prstGeom>
            <a:solidFill>
              <a:srgbClr val="ADAD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422" name="Google Shape;11422;p237"/>
          <p:cNvSpPr txBox="1"/>
          <p:nvPr/>
        </p:nvSpPr>
        <p:spPr>
          <a:xfrm>
            <a:off x="2784674" y="5045539"/>
            <a:ext cx="100860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Lato"/>
                <a:ea typeface="Lato"/>
                <a:cs typeface="Lato"/>
                <a:sym typeface="Lato"/>
              </a:rPr>
              <a:t>Description</a:t>
            </a:r>
            <a:endParaRPr/>
          </a:p>
        </p:txBody>
      </p:sp>
      <p:sp>
        <p:nvSpPr>
          <p:cNvPr id="11423" name="Google Shape;11423;p237"/>
          <p:cNvSpPr/>
          <p:nvPr/>
        </p:nvSpPr>
        <p:spPr>
          <a:xfrm>
            <a:off x="2243606" y="5240249"/>
            <a:ext cx="2090745"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chemeClr val="dk1"/>
                </a:solidFill>
                <a:latin typeface="Lato Light"/>
                <a:ea typeface="Lato Light"/>
                <a:cs typeface="Lato Light"/>
                <a:sym typeface="Lato Light"/>
              </a:rPr>
              <a:t>Suitable for all categories business and your awesome personal presentation</a:t>
            </a:r>
            <a:endParaRPr/>
          </a:p>
        </p:txBody>
      </p:sp>
      <p:sp>
        <p:nvSpPr>
          <p:cNvPr id="11424" name="Google Shape;11424;p237"/>
          <p:cNvSpPr/>
          <p:nvPr/>
        </p:nvSpPr>
        <p:spPr>
          <a:xfrm>
            <a:off x="3245252" y="4930445"/>
            <a:ext cx="147321" cy="127001"/>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1425" name="Google Shape;11425;p237"/>
          <p:cNvSpPr txBox="1"/>
          <p:nvPr/>
        </p:nvSpPr>
        <p:spPr>
          <a:xfrm>
            <a:off x="6545766" y="5093207"/>
            <a:ext cx="100860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Lato"/>
                <a:ea typeface="Lato"/>
                <a:cs typeface="Lato"/>
                <a:sym typeface="Lato"/>
              </a:rPr>
              <a:t>Description</a:t>
            </a:r>
            <a:endParaRPr/>
          </a:p>
        </p:txBody>
      </p:sp>
      <p:sp>
        <p:nvSpPr>
          <p:cNvPr id="11426" name="Google Shape;11426;p237"/>
          <p:cNvSpPr/>
          <p:nvPr/>
        </p:nvSpPr>
        <p:spPr>
          <a:xfrm>
            <a:off x="6545766" y="5287917"/>
            <a:ext cx="2090745"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Lato Light"/>
                <a:ea typeface="Lato Light"/>
                <a:cs typeface="Lato Light"/>
                <a:sym typeface="Lato Light"/>
              </a:rPr>
              <a:t>Suitable for all categories business and your awesome personal presentation</a:t>
            </a:r>
            <a:endParaRPr/>
          </a:p>
        </p:txBody>
      </p:sp>
      <p:sp>
        <p:nvSpPr>
          <p:cNvPr id="11427" name="Google Shape;11427;p237"/>
          <p:cNvSpPr/>
          <p:nvPr/>
        </p:nvSpPr>
        <p:spPr>
          <a:xfrm rot="-5400000">
            <a:off x="6375070" y="5459450"/>
            <a:ext cx="147321" cy="127001"/>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nvGrpSpPr>
          <p:cNvPr id="11428" name="Google Shape;11428;p237"/>
          <p:cNvGrpSpPr/>
          <p:nvPr/>
        </p:nvGrpSpPr>
        <p:grpSpPr>
          <a:xfrm>
            <a:off x="8882676" y="5909434"/>
            <a:ext cx="639762" cy="258932"/>
            <a:chOff x="5857875" y="2214563"/>
            <a:chExt cx="1208088" cy="488951"/>
          </a:xfrm>
        </p:grpSpPr>
        <p:sp>
          <p:nvSpPr>
            <p:cNvPr id="11429" name="Google Shape;11429;p237"/>
            <p:cNvSpPr/>
            <p:nvPr/>
          </p:nvSpPr>
          <p:spPr>
            <a:xfrm>
              <a:off x="5857875" y="2214563"/>
              <a:ext cx="1208088" cy="401638"/>
            </a:xfrm>
            <a:custGeom>
              <a:avLst/>
              <a:gdLst/>
              <a:ahLst/>
              <a:cxnLst/>
              <a:rect l="l" t="t" r="r" b="b"/>
              <a:pathLst>
                <a:path w="402" h="132" extrusionOk="0">
                  <a:moveTo>
                    <a:pt x="21" y="56"/>
                  </a:moveTo>
                  <a:cubicBezTo>
                    <a:pt x="51" y="56"/>
                    <a:pt x="51" y="56"/>
                    <a:pt x="51" y="56"/>
                  </a:cubicBezTo>
                  <a:cubicBezTo>
                    <a:pt x="76" y="24"/>
                    <a:pt x="76" y="24"/>
                    <a:pt x="76" y="24"/>
                  </a:cubicBezTo>
                  <a:cubicBezTo>
                    <a:pt x="88" y="9"/>
                    <a:pt x="110" y="0"/>
                    <a:pt x="133" y="0"/>
                  </a:cubicBezTo>
                  <a:cubicBezTo>
                    <a:pt x="188" y="0"/>
                    <a:pt x="188" y="0"/>
                    <a:pt x="188" y="0"/>
                  </a:cubicBezTo>
                  <a:cubicBezTo>
                    <a:pt x="211" y="0"/>
                    <a:pt x="233" y="9"/>
                    <a:pt x="245" y="24"/>
                  </a:cubicBezTo>
                  <a:cubicBezTo>
                    <a:pt x="270" y="56"/>
                    <a:pt x="270" y="56"/>
                    <a:pt x="270" y="56"/>
                  </a:cubicBezTo>
                  <a:cubicBezTo>
                    <a:pt x="349" y="56"/>
                    <a:pt x="349" y="56"/>
                    <a:pt x="349" y="56"/>
                  </a:cubicBezTo>
                  <a:cubicBezTo>
                    <a:pt x="378" y="56"/>
                    <a:pt x="402" y="81"/>
                    <a:pt x="402" y="110"/>
                  </a:cubicBezTo>
                  <a:cubicBezTo>
                    <a:pt x="402" y="111"/>
                    <a:pt x="402" y="111"/>
                    <a:pt x="402" y="111"/>
                  </a:cubicBezTo>
                  <a:cubicBezTo>
                    <a:pt x="402" y="123"/>
                    <a:pt x="393" y="132"/>
                    <a:pt x="381" y="132"/>
                  </a:cubicBezTo>
                  <a:cubicBezTo>
                    <a:pt x="21" y="132"/>
                    <a:pt x="21" y="132"/>
                    <a:pt x="21" y="132"/>
                  </a:cubicBezTo>
                  <a:cubicBezTo>
                    <a:pt x="9" y="132"/>
                    <a:pt x="0" y="123"/>
                    <a:pt x="0" y="111"/>
                  </a:cubicBezTo>
                  <a:cubicBezTo>
                    <a:pt x="0" y="77"/>
                    <a:pt x="0" y="77"/>
                    <a:pt x="0" y="77"/>
                  </a:cubicBezTo>
                  <a:cubicBezTo>
                    <a:pt x="0" y="66"/>
                    <a:pt x="9" y="56"/>
                    <a:pt x="21" y="5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30" name="Google Shape;11430;p237"/>
            <p:cNvSpPr/>
            <p:nvPr/>
          </p:nvSpPr>
          <p:spPr>
            <a:xfrm>
              <a:off x="6096000" y="2257426"/>
              <a:ext cx="501650" cy="136525"/>
            </a:xfrm>
            <a:custGeom>
              <a:avLst/>
              <a:gdLst/>
              <a:ahLst/>
              <a:cxnLst/>
              <a:rect l="l" t="t" r="r" b="b"/>
              <a:pathLst>
                <a:path w="167" h="45" extrusionOk="0">
                  <a:moveTo>
                    <a:pt x="8" y="45"/>
                  </a:moveTo>
                  <a:cubicBezTo>
                    <a:pt x="3" y="45"/>
                    <a:pt x="0" y="39"/>
                    <a:pt x="3" y="36"/>
                  </a:cubicBezTo>
                  <a:cubicBezTo>
                    <a:pt x="17" y="19"/>
                    <a:pt x="17" y="19"/>
                    <a:pt x="17" y="19"/>
                  </a:cubicBezTo>
                  <a:cubicBezTo>
                    <a:pt x="26" y="7"/>
                    <a:pt x="43" y="0"/>
                    <a:pt x="62" y="0"/>
                  </a:cubicBezTo>
                  <a:cubicBezTo>
                    <a:pt x="105" y="0"/>
                    <a:pt x="105" y="0"/>
                    <a:pt x="105" y="0"/>
                  </a:cubicBezTo>
                  <a:cubicBezTo>
                    <a:pt x="124" y="0"/>
                    <a:pt x="141" y="7"/>
                    <a:pt x="151" y="19"/>
                  </a:cubicBezTo>
                  <a:cubicBezTo>
                    <a:pt x="164" y="36"/>
                    <a:pt x="164" y="36"/>
                    <a:pt x="164" y="36"/>
                  </a:cubicBezTo>
                  <a:cubicBezTo>
                    <a:pt x="167" y="39"/>
                    <a:pt x="164" y="45"/>
                    <a:pt x="160" y="45"/>
                  </a:cubicBezTo>
                  <a:lnTo>
                    <a:pt x="8" y="4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31" name="Google Shape;11431;p237"/>
            <p:cNvSpPr/>
            <p:nvPr/>
          </p:nvSpPr>
          <p:spPr>
            <a:xfrm>
              <a:off x="5857875" y="2520951"/>
              <a:ext cx="1208088" cy="95250"/>
            </a:xfrm>
            <a:custGeom>
              <a:avLst/>
              <a:gdLst/>
              <a:ahLst/>
              <a:cxnLst/>
              <a:rect l="l" t="t" r="r" b="b"/>
              <a:pathLst>
                <a:path w="402" h="31" extrusionOk="0">
                  <a:moveTo>
                    <a:pt x="402" y="0"/>
                  </a:moveTo>
                  <a:cubicBezTo>
                    <a:pt x="402" y="3"/>
                    <a:pt x="402" y="6"/>
                    <a:pt x="402" y="9"/>
                  </a:cubicBezTo>
                  <a:cubicBezTo>
                    <a:pt x="402" y="10"/>
                    <a:pt x="402" y="10"/>
                    <a:pt x="402" y="10"/>
                  </a:cubicBezTo>
                  <a:cubicBezTo>
                    <a:pt x="402" y="22"/>
                    <a:pt x="393" y="31"/>
                    <a:pt x="381" y="31"/>
                  </a:cubicBezTo>
                  <a:cubicBezTo>
                    <a:pt x="21" y="31"/>
                    <a:pt x="21" y="31"/>
                    <a:pt x="21" y="31"/>
                  </a:cubicBezTo>
                  <a:cubicBezTo>
                    <a:pt x="9" y="31"/>
                    <a:pt x="0" y="22"/>
                    <a:pt x="0" y="10"/>
                  </a:cubicBezTo>
                  <a:cubicBezTo>
                    <a:pt x="0" y="0"/>
                    <a:pt x="0" y="0"/>
                    <a:pt x="0" y="0"/>
                  </a:cubicBezTo>
                  <a:lnTo>
                    <a:pt x="402" y="0"/>
                  </a:lnTo>
                  <a:close/>
                </a:path>
              </a:pathLst>
            </a:custGeom>
            <a:solidFill>
              <a:srgbClr val="3084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32" name="Google Shape;11432;p237"/>
            <p:cNvSpPr/>
            <p:nvPr/>
          </p:nvSpPr>
          <p:spPr>
            <a:xfrm>
              <a:off x="6692900" y="2466976"/>
              <a:ext cx="238125" cy="236538"/>
            </a:xfrm>
            <a:prstGeom prst="ellipse">
              <a:avLst/>
            </a:prstGeom>
            <a:solidFill>
              <a:srgbClr val="242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33" name="Google Shape;11433;p237"/>
            <p:cNvSpPr/>
            <p:nvPr/>
          </p:nvSpPr>
          <p:spPr>
            <a:xfrm>
              <a:off x="6750050" y="2520951"/>
              <a:ext cx="123825" cy="128588"/>
            </a:xfrm>
            <a:prstGeom prst="ellipse">
              <a:avLst/>
            </a:pr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34" name="Google Shape;11434;p237"/>
            <p:cNvSpPr/>
            <p:nvPr/>
          </p:nvSpPr>
          <p:spPr>
            <a:xfrm>
              <a:off x="6011863" y="2466976"/>
              <a:ext cx="233363" cy="236538"/>
            </a:xfrm>
            <a:prstGeom prst="ellipse">
              <a:avLst/>
            </a:prstGeom>
            <a:solidFill>
              <a:srgbClr val="242D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435" name="Google Shape;11435;p237"/>
            <p:cNvSpPr/>
            <p:nvPr/>
          </p:nvSpPr>
          <p:spPr>
            <a:xfrm>
              <a:off x="6065838" y="2520951"/>
              <a:ext cx="125413" cy="128588"/>
            </a:xfrm>
            <a:prstGeom prst="ellipse">
              <a:avLst/>
            </a:prstGeom>
            <a:solidFill>
              <a:srgbClr val="768F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436" name="Google Shape;11436;p237"/>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76"/>
                                        </p:tgtEl>
                                        <p:attrNameLst>
                                          <p:attrName>style.visibility</p:attrName>
                                        </p:attrNameLst>
                                      </p:cBhvr>
                                      <p:to>
                                        <p:strVal val="visible"/>
                                      </p:to>
                                    </p:set>
                                    <p:animEffect transition="in" filter="fade">
                                      <p:cBhvr>
                                        <p:cTn id="7" dur="500"/>
                                        <p:tgtEl>
                                          <p:spTgt spid="111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177"/>
                                        </p:tgtEl>
                                        <p:attrNameLst>
                                          <p:attrName>style.visibility</p:attrName>
                                        </p:attrNameLst>
                                      </p:cBhvr>
                                      <p:to>
                                        <p:strVal val="visible"/>
                                      </p:to>
                                    </p:set>
                                    <p:animEffect transition="in" filter="fade">
                                      <p:cBhvr>
                                        <p:cTn id="11" dur="500"/>
                                        <p:tgtEl>
                                          <p:spTgt spid="111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178"/>
                                        </p:tgtEl>
                                        <p:attrNameLst>
                                          <p:attrName>style.visibility</p:attrName>
                                        </p:attrNameLst>
                                      </p:cBhvr>
                                      <p:to>
                                        <p:strVal val="visible"/>
                                      </p:to>
                                    </p:set>
                                    <p:animEffect transition="in" filter="fade">
                                      <p:cBhvr>
                                        <p:cTn id="15" dur="500"/>
                                        <p:tgtEl>
                                          <p:spTgt spid="11178"/>
                                        </p:tgtEl>
                                      </p:cBhvr>
                                    </p:animEffect>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11229"/>
                                        </p:tgtEl>
                                        <p:attrNameLst>
                                          <p:attrName>style.visibility</p:attrName>
                                        </p:attrNameLst>
                                      </p:cBhvr>
                                      <p:to>
                                        <p:strVal val="visible"/>
                                      </p:to>
                                    </p:set>
                                    <p:anim calcmode="lin" valueType="num">
                                      <p:cBhvr additive="base">
                                        <p:cTn id="19" dur="500"/>
                                        <p:tgtEl>
                                          <p:spTgt spid="11229"/>
                                        </p:tgtEl>
                                        <p:attrNameLst>
                                          <p:attrName>ppt_y</p:attrName>
                                        </p:attrNameLst>
                                      </p:cBhvr>
                                      <p:tavLst>
                                        <p:tav tm="0">
                                          <p:val>
                                            <p:strVal val="#ppt_y-1"/>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1220"/>
                                        </p:tgtEl>
                                        <p:attrNameLst>
                                          <p:attrName>style.visibility</p:attrName>
                                        </p:attrNameLst>
                                      </p:cBhvr>
                                      <p:to>
                                        <p:strVal val="visible"/>
                                      </p:to>
                                    </p:set>
                                    <p:anim calcmode="lin" valueType="num">
                                      <p:cBhvr additive="base">
                                        <p:cTn id="22" dur="500"/>
                                        <p:tgtEl>
                                          <p:spTgt spid="1122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11236"/>
                                        </p:tgtEl>
                                        <p:attrNameLst>
                                          <p:attrName>style.visibility</p:attrName>
                                        </p:attrNameLst>
                                      </p:cBhvr>
                                      <p:to>
                                        <p:strVal val="visible"/>
                                      </p:to>
                                    </p:set>
                                    <p:anim calcmode="lin" valueType="num">
                                      <p:cBhvr additive="base">
                                        <p:cTn id="26" dur="500"/>
                                        <p:tgtEl>
                                          <p:spTgt spid="1123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1" fill="hold" nodeType="afterEffect">
                                  <p:stCondLst>
                                    <p:cond delay="0"/>
                                  </p:stCondLst>
                                  <p:childTnLst>
                                    <p:set>
                                      <p:cBhvr>
                                        <p:cTn id="29" dur="1" fill="hold">
                                          <p:stCondLst>
                                            <p:cond delay="0"/>
                                          </p:stCondLst>
                                        </p:cTn>
                                        <p:tgtEl>
                                          <p:spTgt spid="11291"/>
                                        </p:tgtEl>
                                        <p:attrNameLst>
                                          <p:attrName>style.visibility</p:attrName>
                                        </p:attrNameLst>
                                      </p:cBhvr>
                                      <p:to>
                                        <p:strVal val="visible"/>
                                      </p:to>
                                    </p:set>
                                    <p:anim calcmode="lin" valueType="num">
                                      <p:cBhvr additive="base">
                                        <p:cTn id="30" dur="500"/>
                                        <p:tgtEl>
                                          <p:spTgt spid="11291"/>
                                        </p:tgtEl>
                                        <p:attrNameLst>
                                          <p:attrName>ppt_y</p:attrName>
                                        </p:attrNameLst>
                                      </p:cBhvr>
                                      <p:tavLst>
                                        <p:tav tm="0">
                                          <p:val>
                                            <p:strVal val="#ppt_y-1"/>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11296"/>
                                        </p:tgtEl>
                                        <p:attrNameLst>
                                          <p:attrName>style.visibility</p:attrName>
                                        </p:attrNameLst>
                                      </p:cBhvr>
                                      <p:to>
                                        <p:strVal val="visible"/>
                                      </p:to>
                                    </p:set>
                                    <p:anim calcmode="lin" valueType="num">
                                      <p:cBhvr additive="base">
                                        <p:cTn id="33" dur="500"/>
                                        <p:tgtEl>
                                          <p:spTgt spid="11296"/>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11237"/>
                                        </p:tgtEl>
                                        <p:attrNameLst>
                                          <p:attrName>style.visibility</p:attrName>
                                        </p:attrNameLst>
                                      </p:cBhvr>
                                      <p:to>
                                        <p:strVal val="visible"/>
                                      </p:to>
                                    </p:set>
                                    <p:anim calcmode="lin" valueType="num">
                                      <p:cBhvr additive="base">
                                        <p:cTn id="37" dur="500"/>
                                        <p:tgtEl>
                                          <p:spTgt spid="11237"/>
                                        </p:tgtEl>
                                        <p:attrNameLst>
                                          <p:attrName>ppt_w</p:attrName>
                                        </p:attrNameLst>
                                      </p:cBhvr>
                                      <p:tavLst>
                                        <p:tav tm="0">
                                          <p:val>
                                            <p:strVal val="0"/>
                                          </p:val>
                                        </p:tav>
                                        <p:tav tm="100000">
                                          <p:val>
                                            <p:strVal val="#ppt_w"/>
                                          </p:val>
                                        </p:tav>
                                      </p:tavLst>
                                    </p:anim>
                                    <p:anim calcmode="lin" valueType="num">
                                      <p:cBhvr additive="base">
                                        <p:cTn id="38" dur="500"/>
                                        <p:tgtEl>
                                          <p:spTgt spid="11237"/>
                                        </p:tgtEl>
                                        <p:attrNameLst>
                                          <p:attrName>ppt_h</p:attrName>
                                        </p:attrNameLst>
                                      </p:cBhvr>
                                      <p:tavLst>
                                        <p:tav tm="0">
                                          <p:val>
                                            <p:strVal val="0"/>
                                          </p:val>
                                        </p:tav>
                                        <p:tav tm="100000">
                                          <p:val>
                                            <p:strVal val="#ppt_h"/>
                                          </p:val>
                                        </p:tav>
                                      </p:tavLst>
                                    </p:anim>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1361"/>
                                        </p:tgtEl>
                                        <p:attrNameLst>
                                          <p:attrName>style.visibility</p:attrName>
                                        </p:attrNameLst>
                                      </p:cBhvr>
                                      <p:to>
                                        <p:strVal val="visible"/>
                                      </p:to>
                                    </p:set>
                                    <p:animEffect transition="in" filter="fade">
                                      <p:cBhvr>
                                        <p:cTn id="42" dur="500"/>
                                        <p:tgtEl>
                                          <p:spTgt spid="11361"/>
                                        </p:tgtEl>
                                      </p:cBhvr>
                                    </p:animEffect>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11299"/>
                                        </p:tgtEl>
                                        <p:attrNameLst>
                                          <p:attrName>style.visibility</p:attrName>
                                        </p:attrNameLst>
                                      </p:cBhvr>
                                      <p:to>
                                        <p:strVal val="visible"/>
                                      </p:to>
                                    </p:set>
                                    <p:animEffect transition="in" filter="fade">
                                      <p:cBhvr>
                                        <p:cTn id="46" dur="500"/>
                                        <p:tgtEl>
                                          <p:spTgt spid="11299"/>
                                        </p:tgtEl>
                                      </p:cBhvr>
                                    </p:animEffect>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11300"/>
                                        </p:tgtEl>
                                        <p:attrNameLst>
                                          <p:attrName>style.visibility</p:attrName>
                                        </p:attrNameLst>
                                      </p:cBhvr>
                                      <p:to>
                                        <p:strVal val="visible"/>
                                      </p:to>
                                    </p:set>
                                    <p:animEffect transition="in" filter="fade">
                                      <p:cBhvr>
                                        <p:cTn id="50" dur="500"/>
                                        <p:tgtEl>
                                          <p:spTgt spid="11300"/>
                                        </p:tgtEl>
                                      </p:cBhvr>
                                    </p:animEffect>
                                  </p:childTnLst>
                                </p:cTn>
                              </p:par>
                            </p:childTnLst>
                          </p:cTn>
                        </p:par>
                        <p:par>
                          <p:cTn id="51" fill="hold">
                            <p:stCondLst>
                              <p:cond delay="5000"/>
                            </p:stCondLst>
                            <p:childTnLst>
                              <p:par>
                                <p:cTn id="52" presetID="2" presetClass="entr" presetSubtype="1" fill="hold" nodeType="afterEffect">
                                  <p:stCondLst>
                                    <p:cond delay="0"/>
                                  </p:stCondLst>
                                  <p:childTnLst>
                                    <p:set>
                                      <p:cBhvr>
                                        <p:cTn id="53" dur="1" fill="hold">
                                          <p:stCondLst>
                                            <p:cond delay="0"/>
                                          </p:stCondLst>
                                        </p:cTn>
                                        <p:tgtEl>
                                          <p:spTgt spid="11336"/>
                                        </p:tgtEl>
                                        <p:attrNameLst>
                                          <p:attrName>style.visibility</p:attrName>
                                        </p:attrNameLst>
                                      </p:cBhvr>
                                      <p:to>
                                        <p:strVal val="visible"/>
                                      </p:to>
                                    </p:set>
                                    <p:anim calcmode="lin" valueType="num">
                                      <p:cBhvr additive="base">
                                        <p:cTn id="54" dur="500"/>
                                        <p:tgtEl>
                                          <p:spTgt spid="11336"/>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 presetClass="entr" presetSubtype="1" fill="hold" nodeType="afterEffect">
                                  <p:stCondLst>
                                    <p:cond delay="0"/>
                                  </p:stCondLst>
                                  <p:childTnLst>
                                    <p:set>
                                      <p:cBhvr>
                                        <p:cTn id="57" dur="1" fill="hold">
                                          <p:stCondLst>
                                            <p:cond delay="0"/>
                                          </p:stCondLst>
                                        </p:cTn>
                                        <p:tgtEl>
                                          <p:spTgt spid="11345"/>
                                        </p:tgtEl>
                                        <p:attrNameLst>
                                          <p:attrName>style.visibility</p:attrName>
                                        </p:attrNameLst>
                                      </p:cBhvr>
                                      <p:to>
                                        <p:strVal val="visible"/>
                                      </p:to>
                                    </p:set>
                                    <p:anim calcmode="lin" valueType="num">
                                      <p:cBhvr additive="base">
                                        <p:cTn id="58" dur="500"/>
                                        <p:tgtEl>
                                          <p:spTgt spid="11345"/>
                                        </p:tgtEl>
                                        <p:attrNameLst>
                                          <p:attrName>ppt_y</p:attrName>
                                        </p:attrNameLst>
                                      </p:cBhvr>
                                      <p:tavLst>
                                        <p:tav tm="0">
                                          <p:val>
                                            <p:strVal val="#ppt_y-1"/>
                                          </p:val>
                                        </p:tav>
                                        <p:tav tm="100000">
                                          <p:val>
                                            <p:strVal val="#ppt_y"/>
                                          </p:val>
                                        </p:tav>
                                      </p:tavLst>
                                    </p:anim>
                                  </p:childTnLst>
                                </p:cTn>
                              </p:par>
                              <p:par>
                                <p:cTn id="59" presetID="2" presetClass="entr" presetSubtype="1" fill="hold" nodeType="withEffect">
                                  <p:stCondLst>
                                    <p:cond delay="0"/>
                                  </p:stCondLst>
                                  <p:childTnLst>
                                    <p:set>
                                      <p:cBhvr>
                                        <p:cTn id="60" dur="1" fill="hold">
                                          <p:stCondLst>
                                            <p:cond delay="0"/>
                                          </p:stCondLst>
                                        </p:cTn>
                                        <p:tgtEl>
                                          <p:spTgt spid="11320"/>
                                        </p:tgtEl>
                                        <p:attrNameLst>
                                          <p:attrName>style.visibility</p:attrName>
                                        </p:attrNameLst>
                                      </p:cBhvr>
                                      <p:to>
                                        <p:strVal val="visible"/>
                                      </p:to>
                                    </p:set>
                                    <p:anim calcmode="lin" valueType="num">
                                      <p:cBhvr additive="base">
                                        <p:cTn id="61" dur="500"/>
                                        <p:tgtEl>
                                          <p:spTgt spid="11320"/>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11319"/>
                                        </p:tgtEl>
                                        <p:attrNameLst>
                                          <p:attrName>style.visibility</p:attrName>
                                        </p:attrNameLst>
                                      </p:cBhvr>
                                      <p:to>
                                        <p:strVal val="visible"/>
                                      </p:to>
                                    </p:set>
                                    <p:animEffect transition="in" filter="fade">
                                      <p:cBhvr>
                                        <p:cTn id="65" dur="500"/>
                                        <p:tgtEl>
                                          <p:spTgt spid="11319"/>
                                        </p:tgtEl>
                                      </p:cBhvr>
                                    </p:animEffect>
                                  </p:childTnLst>
                                </p:cTn>
                              </p:par>
                            </p:childTnLst>
                          </p:cTn>
                        </p:par>
                        <p:par>
                          <p:cTn id="66" fill="hold">
                            <p:stCondLst>
                              <p:cond delay="6500"/>
                            </p:stCondLst>
                            <p:childTnLst>
                              <p:par>
                                <p:cTn id="67" presetID="10" presetClass="entr" presetSubtype="0" fill="hold" nodeType="afterEffect">
                                  <p:stCondLst>
                                    <p:cond delay="0"/>
                                  </p:stCondLst>
                                  <p:childTnLst>
                                    <p:set>
                                      <p:cBhvr>
                                        <p:cTn id="68" dur="1" fill="hold">
                                          <p:stCondLst>
                                            <p:cond delay="0"/>
                                          </p:stCondLst>
                                        </p:cTn>
                                        <p:tgtEl>
                                          <p:spTgt spid="11317"/>
                                        </p:tgtEl>
                                        <p:attrNameLst>
                                          <p:attrName>style.visibility</p:attrName>
                                        </p:attrNameLst>
                                      </p:cBhvr>
                                      <p:to>
                                        <p:strVal val="visible"/>
                                      </p:to>
                                    </p:set>
                                    <p:animEffect transition="in" filter="fade">
                                      <p:cBhvr>
                                        <p:cTn id="69" dur="500"/>
                                        <p:tgtEl>
                                          <p:spTgt spid="11317"/>
                                        </p:tgtEl>
                                      </p:cBhvr>
                                    </p:animEffect>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11318"/>
                                        </p:tgtEl>
                                        <p:attrNameLst>
                                          <p:attrName>style.visibility</p:attrName>
                                        </p:attrNameLst>
                                      </p:cBhvr>
                                      <p:to>
                                        <p:strVal val="visible"/>
                                      </p:to>
                                    </p:set>
                                    <p:animEffect transition="in" filter="fade">
                                      <p:cBhvr>
                                        <p:cTn id="73" dur="500"/>
                                        <p:tgtEl>
                                          <p:spTgt spid="11318"/>
                                        </p:tgtEl>
                                      </p:cBhvr>
                                    </p:animEffect>
                                  </p:childTnLst>
                                </p:cTn>
                              </p:par>
                            </p:childTnLst>
                          </p:cTn>
                        </p:par>
                        <p:par>
                          <p:cTn id="74" fill="hold">
                            <p:stCondLst>
                              <p:cond delay="7500"/>
                            </p:stCondLst>
                            <p:childTnLst>
                              <p:par>
                                <p:cTn id="75" presetID="2" presetClass="entr" presetSubtype="8" fill="hold" nodeType="afterEffect">
                                  <p:stCondLst>
                                    <p:cond delay="0"/>
                                  </p:stCondLst>
                                  <p:childTnLst>
                                    <p:set>
                                      <p:cBhvr>
                                        <p:cTn id="76" dur="1" fill="hold">
                                          <p:stCondLst>
                                            <p:cond delay="0"/>
                                          </p:stCondLst>
                                        </p:cTn>
                                        <p:tgtEl>
                                          <p:spTgt spid="11365"/>
                                        </p:tgtEl>
                                        <p:attrNameLst>
                                          <p:attrName>style.visibility</p:attrName>
                                        </p:attrNameLst>
                                      </p:cBhvr>
                                      <p:to>
                                        <p:strVal val="visible"/>
                                      </p:to>
                                    </p:set>
                                    <p:anim calcmode="lin" valueType="num">
                                      <p:cBhvr additive="base">
                                        <p:cTn id="77" dur="500"/>
                                        <p:tgtEl>
                                          <p:spTgt spid="11365"/>
                                        </p:tgtEl>
                                        <p:attrNameLst>
                                          <p:attrName>ppt_x</p:attrName>
                                        </p:attrNameLst>
                                      </p:cBhvr>
                                      <p:tavLst>
                                        <p:tav tm="0">
                                          <p:val>
                                            <p:strVal val="#ppt_x-1"/>
                                          </p:val>
                                        </p:tav>
                                        <p:tav tm="100000">
                                          <p:val>
                                            <p:strVal val="#ppt_x"/>
                                          </p:val>
                                        </p:tav>
                                      </p:tavLst>
                                    </p:anim>
                                  </p:childTnLst>
                                </p:cTn>
                              </p:par>
                              <p:par>
                                <p:cTn id="78" presetID="2" presetClass="entr" presetSubtype="8" fill="hold" nodeType="withEffect">
                                  <p:stCondLst>
                                    <p:cond delay="250"/>
                                  </p:stCondLst>
                                  <p:childTnLst>
                                    <p:set>
                                      <p:cBhvr>
                                        <p:cTn id="79" dur="1" fill="hold">
                                          <p:stCondLst>
                                            <p:cond delay="0"/>
                                          </p:stCondLst>
                                        </p:cTn>
                                        <p:tgtEl>
                                          <p:spTgt spid="11301"/>
                                        </p:tgtEl>
                                        <p:attrNameLst>
                                          <p:attrName>style.visibility</p:attrName>
                                        </p:attrNameLst>
                                      </p:cBhvr>
                                      <p:to>
                                        <p:strVal val="visible"/>
                                      </p:to>
                                    </p:set>
                                    <p:anim calcmode="lin" valueType="num">
                                      <p:cBhvr additive="base">
                                        <p:cTn id="80" dur="500"/>
                                        <p:tgtEl>
                                          <p:spTgt spid="11301"/>
                                        </p:tgtEl>
                                        <p:attrNameLst>
                                          <p:attrName>ppt_x</p:attrName>
                                        </p:attrNameLst>
                                      </p:cBhvr>
                                      <p:tavLst>
                                        <p:tav tm="0">
                                          <p:val>
                                            <p:strVal val="#ppt_x-1"/>
                                          </p:val>
                                        </p:tav>
                                        <p:tav tm="100000">
                                          <p:val>
                                            <p:strVal val="#ppt_x"/>
                                          </p:val>
                                        </p:tav>
                                      </p:tavLst>
                                    </p:anim>
                                  </p:childTnLst>
                                </p:cTn>
                              </p:par>
                              <p:par>
                                <p:cTn id="81" presetID="2" presetClass="entr" presetSubtype="8" fill="hold" nodeType="withEffect">
                                  <p:stCondLst>
                                    <p:cond delay="500"/>
                                  </p:stCondLst>
                                  <p:childTnLst>
                                    <p:set>
                                      <p:cBhvr>
                                        <p:cTn id="82" dur="1" fill="hold">
                                          <p:stCondLst>
                                            <p:cond delay="0"/>
                                          </p:stCondLst>
                                        </p:cTn>
                                        <p:tgtEl>
                                          <p:spTgt spid="11309"/>
                                        </p:tgtEl>
                                        <p:attrNameLst>
                                          <p:attrName>style.visibility</p:attrName>
                                        </p:attrNameLst>
                                      </p:cBhvr>
                                      <p:to>
                                        <p:strVal val="visible"/>
                                      </p:to>
                                    </p:set>
                                    <p:anim calcmode="lin" valueType="num">
                                      <p:cBhvr additive="base">
                                        <p:cTn id="83" dur="500"/>
                                        <p:tgtEl>
                                          <p:spTgt spid="11309"/>
                                        </p:tgtEl>
                                        <p:attrNameLst>
                                          <p:attrName>ppt_x</p:attrName>
                                        </p:attrNameLst>
                                      </p:cBhvr>
                                      <p:tavLst>
                                        <p:tav tm="0">
                                          <p:val>
                                            <p:strVal val="#ppt_x-1"/>
                                          </p:val>
                                        </p:tav>
                                        <p:tav tm="100000">
                                          <p:val>
                                            <p:strVal val="#ppt_x"/>
                                          </p:val>
                                        </p:tav>
                                      </p:tavLst>
                                    </p:anim>
                                  </p:childTnLst>
                                </p:cTn>
                              </p:par>
                              <p:par>
                                <p:cTn id="84" presetID="2" presetClass="entr" presetSubtype="1" fill="hold" nodeType="withEffect">
                                  <p:stCondLst>
                                    <p:cond delay="0"/>
                                  </p:stCondLst>
                                  <p:childTnLst>
                                    <p:set>
                                      <p:cBhvr>
                                        <p:cTn id="85" dur="1" fill="hold">
                                          <p:stCondLst>
                                            <p:cond delay="0"/>
                                          </p:stCondLst>
                                        </p:cTn>
                                        <p:tgtEl>
                                          <p:spTgt spid="11179"/>
                                        </p:tgtEl>
                                        <p:attrNameLst>
                                          <p:attrName>style.visibility</p:attrName>
                                        </p:attrNameLst>
                                      </p:cBhvr>
                                      <p:to>
                                        <p:strVal val="visible"/>
                                      </p:to>
                                    </p:set>
                                    <p:anim calcmode="lin" valueType="num">
                                      <p:cBhvr additive="base">
                                        <p:cTn id="86" dur="500"/>
                                        <p:tgtEl>
                                          <p:spTgt spid="11179"/>
                                        </p:tgtEl>
                                        <p:attrNameLst>
                                          <p:attrName>ppt_y</p:attrName>
                                        </p:attrNameLst>
                                      </p:cBhvr>
                                      <p:tavLst>
                                        <p:tav tm="0">
                                          <p:val>
                                            <p:strVal val="#ppt_y-1"/>
                                          </p:val>
                                        </p:tav>
                                        <p:tav tm="100000">
                                          <p:val>
                                            <p:strVal val="#ppt_y"/>
                                          </p:val>
                                        </p:tav>
                                      </p:tavLst>
                                    </p:anim>
                                  </p:childTnLst>
                                </p:cTn>
                              </p:par>
                              <p:par>
                                <p:cTn id="87" presetID="10" presetClass="entr" presetSubtype="0" fill="hold" nodeType="withEffect">
                                  <p:stCondLst>
                                    <p:cond delay="0"/>
                                  </p:stCondLst>
                                  <p:childTnLst>
                                    <p:set>
                                      <p:cBhvr>
                                        <p:cTn id="88" dur="1" fill="hold">
                                          <p:stCondLst>
                                            <p:cond delay="0"/>
                                          </p:stCondLst>
                                        </p:cTn>
                                        <p:tgtEl>
                                          <p:spTgt spid="11197"/>
                                        </p:tgtEl>
                                        <p:attrNameLst>
                                          <p:attrName>style.visibility</p:attrName>
                                        </p:attrNameLst>
                                      </p:cBhvr>
                                      <p:to>
                                        <p:strVal val="visible"/>
                                      </p:to>
                                    </p:set>
                                    <p:animEffect transition="in" filter="fade">
                                      <p:cBhvr>
                                        <p:cTn id="89" dur="500"/>
                                        <p:tgtEl>
                                          <p:spTgt spid="11197"/>
                                        </p:tgtEl>
                                      </p:cBhvr>
                                    </p:animEffect>
                                  </p:childTnLst>
                                </p:cTn>
                              </p:par>
                            </p:childTnLst>
                          </p:cTn>
                        </p:par>
                        <p:par>
                          <p:cTn id="90" fill="hold">
                            <p:stCondLst>
                              <p:cond delay="8000"/>
                            </p:stCondLst>
                            <p:childTnLst>
                              <p:par>
                                <p:cTn id="91" presetID="10" presetClass="entr" presetSubtype="0" fill="hold" nodeType="afterEffect">
                                  <p:stCondLst>
                                    <p:cond delay="0"/>
                                  </p:stCondLst>
                                  <p:childTnLst>
                                    <p:set>
                                      <p:cBhvr>
                                        <p:cTn id="92" dur="1" fill="hold">
                                          <p:stCondLst>
                                            <p:cond delay="0"/>
                                          </p:stCondLst>
                                        </p:cTn>
                                        <p:tgtEl>
                                          <p:spTgt spid="11364"/>
                                        </p:tgtEl>
                                        <p:attrNameLst>
                                          <p:attrName>style.visibility</p:attrName>
                                        </p:attrNameLst>
                                      </p:cBhvr>
                                      <p:to>
                                        <p:strVal val="visible"/>
                                      </p:to>
                                    </p:set>
                                    <p:animEffect transition="in" filter="fade">
                                      <p:cBhvr>
                                        <p:cTn id="93" dur="500"/>
                                        <p:tgtEl>
                                          <p:spTgt spid="11364"/>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11362"/>
                                        </p:tgtEl>
                                        <p:attrNameLst>
                                          <p:attrName>style.visibility</p:attrName>
                                        </p:attrNameLst>
                                      </p:cBhvr>
                                      <p:to>
                                        <p:strVal val="visible"/>
                                      </p:to>
                                    </p:set>
                                    <p:animEffect transition="in" filter="fade">
                                      <p:cBhvr>
                                        <p:cTn id="97" dur="500"/>
                                        <p:tgtEl>
                                          <p:spTgt spid="11362"/>
                                        </p:tgtEl>
                                      </p:cBhvr>
                                    </p:animEffect>
                                  </p:childTnLst>
                                </p:cTn>
                              </p:par>
                            </p:childTnLst>
                          </p:cTn>
                        </p:par>
                        <p:par>
                          <p:cTn id="98" fill="hold">
                            <p:stCondLst>
                              <p:cond delay="9000"/>
                            </p:stCondLst>
                            <p:childTnLst>
                              <p:par>
                                <p:cTn id="99" presetID="10" presetClass="entr" presetSubtype="0" fill="hold" nodeType="afterEffect">
                                  <p:stCondLst>
                                    <p:cond delay="0"/>
                                  </p:stCondLst>
                                  <p:childTnLst>
                                    <p:set>
                                      <p:cBhvr>
                                        <p:cTn id="100" dur="1" fill="hold">
                                          <p:stCondLst>
                                            <p:cond delay="0"/>
                                          </p:stCondLst>
                                        </p:cTn>
                                        <p:tgtEl>
                                          <p:spTgt spid="11363"/>
                                        </p:tgtEl>
                                        <p:attrNameLst>
                                          <p:attrName>style.visibility</p:attrName>
                                        </p:attrNameLst>
                                      </p:cBhvr>
                                      <p:to>
                                        <p:strVal val="visible"/>
                                      </p:to>
                                    </p:set>
                                    <p:animEffect transition="in" filter="fade">
                                      <p:cBhvr>
                                        <p:cTn id="101" dur="500"/>
                                        <p:tgtEl>
                                          <p:spTgt spid="11363"/>
                                        </p:tgtEl>
                                      </p:cBhvr>
                                    </p:animEffect>
                                  </p:childTnLst>
                                </p:cTn>
                              </p:par>
                            </p:childTnLst>
                          </p:cTn>
                        </p:par>
                        <p:par>
                          <p:cTn id="102" fill="hold">
                            <p:stCondLst>
                              <p:cond delay="9500"/>
                            </p:stCondLst>
                            <p:childTnLst>
                              <p:par>
                                <p:cTn id="103" presetID="10" presetClass="entr" presetSubtype="0" fill="hold" nodeType="afterEffect">
                                  <p:stCondLst>
                                    <p:cond delay="0"/>
                                  </p:stCondLst>
                                  <p:childTnLst>
                                    <p:set>
                                      <p:cBhvr>
                                        <p:cTn id="104" dur="1" fill="hold">
                                          <p:stCondLst>
                                            <p:cond delay="0"/>
                                          </p:stCondLst>
                                        </p:cTn>
                                        <p:tgtEl>
                                          <p:spTgt spid="11373"/>
                                        </p:tgtEl>
                                        <p:attrNameLst>
                                          <p:attrName>style.visibility</p:attrName>
                                        </p:attrNameLst>
                                      </p:cBhvr>
                                      <p:to>
                                        <p:strVal val="visible"/>
                                      </p:to>
                                    </p:set>
                                    <p:animEffect transition="in" filter="fade">
                                      <p:cBhvr>
                                        <p:cTn id="105" dur="750"/>
                                        <p:tgtEl>
                                          <p:spTgt spid="11373"/>
                                        </p:tgtEl>
                                      </p:cBhvr>
                                    </p:animEffect>
                                  </p:childTnLst>
                                </p:cTn>
                              </p:par>
                              <p:par>
                                <p:cTn id="106" presetID="10" presetClass="entr" presetSubtype="0" fill="hold" nodeType="withEffect">
                                  <p:stCondLst>
                                    <p:cond delay="250"/>
                                  </p:stCondLst>
                                  <p:childTnLst>
                                    <p:set>
                                      <p:cBhvr>
                                        <p:cTn id="107" dur="1" fill="hold">
                                          <p:stCondLst>
                                            <p:cond delay="0"/>
                                          </p:stCondLst>
                                        </p:cTn>
                                        <p:tgtEl>
                                          <p:spTgt spid="11166"/>
                                        </p:tgtEl>
                                        <p:attrNameLst>
                                          <p:attrName>style.visibility</p:attrName>
                                        </p:attrNameLst>
                                      </p:cBhvr>
                                      <p:to>
                                        <p:strVal val="visible"/>
                                      </p:to>
                                    </p:set>
                                    <p:animEffect transition="in" filter="fade">
                                      <p:cBhvr>
                                        <p:cTn id="108" dur="750"/>
                                        <p:tgtEl>
                                          <p:spTgt spid="11166"/>
                                        </p:tgtEl>
                                      </p:cBhvr>
                                    </p:animEffect>
                                  </p:childTnLst>
                                </p:cTn>
                              </p:par>
                              <p:par>
                                <p:cTn id="109" presetID="10" presetClass="entr" presetSubtype="0" fill="hold" nodeType="withEffect">
                                  <p:stCondLst>
                                    <p:cond delay="500"/>
                                  </p:stCondLst>
                                  <p:childTnLst>
                                    <p:set>
                                      <p:cBhvr>
                                        <p:cTn id="110" dur="1" fill="hold">
                                          <p:stCondLst>
                                            <p:cond delay="0"/>
                                          </p:stCondLst>
                                        </p:cTn>
                                        <p:tgtEl>
                                          <p:spTgt spid="11157"/>
                                        </p:tgtEl>
                                        <p:attrNameLst>
                                          <p:attrName>style.visibility</p:attrName>
                                        </p:attrNameLst>
                                      </p:cBhvr>
                                      <p:to>
                                        <p:strVal val="visible"/>
                                      </p:to>
                                    </p:set>
                                    <p:animEffect transition="in" filter="fade">
                                      <p:cBhvr>
                                        <p:cTn id="111" dur="750"/>
                                        <p:tgtEl>
                                          <p:spTgt spid="11157"/>
                                        </p:tgtEl>
                                      </p:cBhvr>
                                    </p:animEffect>
                                  </p:childTnLst>
                                </p:cTn>
                              </p:par>
                            </p:childTnLst>
                          </p:cTn>
                        </p:par>
                        <p:par>
                          <p:cTn id="112" fill="hold">
                            <p:stCondLst>
                              <p:cond delay="10250"/>
                            </p:stCondLst>
                            <p:childTnLst>
                              <p:par>
                                <p:cTn id="113" presetID="10" presetClass="entr" presetSubtype="0" fill="hold" nodeType="afterEffect">
                                  <p:stCondLst>
                                    <p:cond delay="0"/>
                                  </p:stCondLst>
                                  <p:childTnLst>
                                    <p:set>
                                      <p:cBhvr>
                                        <p:cTn id="114" dur="1" fill="hold">
                                          <p:stCondLst>
                                            <p:cond delay="0"/>
                                          </p:stCondLst>
                                        </p:cTn>
                                        <p:tgtEl>
                                          <p:spTgt spid="11407"/>
                                        </p:tgtEl>
                                        <p:attrNameLst>
                                          <p:attrName>style.visibility</p:attrName>
                                        </p:attrNameLst>
                                      </p:cBhvr>
                                      <p:to>
                                        <p:strVal val="visible"/>
                                      </p:to>
                                    </p:set>
                                    <p:animEffect transition="in" filter="fade">
                                      <p:cBhvr>
                                        <p:cTn id="115" dur="500"/>
                                        <p:tgtEl>
                                          <p:spTgt spid="11407"/>
                                        </p:tgtEl>
                                      </p:cBhvr>
                                    </p:animEffect>
                                  </p:childTnLst>
                                </p:cTn>
                              </p:par>
                            </p:childTnLst>
                          </p:cTn>
                        </p:par>
                        <p:par>
                          <p:cTn id="116" fill="hold">
                            <p:stCondLst>
                              <p:cond delay="10750"/>
                            </p:stCondLst>
                            <p:childTnLst>
                              <p:par>
                                <p:cTn id="117" presetID="10" presetClass="entr" presetSubtype="0" fill="hold" nodeType="afterEffect">
                                  <p:stCondLst>
                                    <p:cond delay="0"/>
                                  </p:stCondLst>
                                  <p:childTnLst>
                                    <p:set>
                                      <p:cBhvr>
                                        <p:cTn id="118" dur="1" fill="hold">
                                          <p:stCondLst>
                                            <p:cond delay="0"/>
                                          </p:stCondLst>
                                        </p:cTn>
                                        <p:tgtEl>
                                          <p:spTgt spid="11405"/>
                                        </p:tgtEl>
                                        <p:attrNameLst>
                                          <p:attrName>style.visibility</p:attrName>
                                        </p:attrNameLst>
                                      </p:cBhvr>
                                      <p:to>
                                        <p:strVal val="visible"/>
                                      </p:to>
                                    </p:set>
                                    <p:animEffect transition="in" filter="fade">
                                      <p:cBhvr>
                                        <p:cTn id="119" dur="500"/>
                                        <p:tgtEl>
                                          <p:spTgt spid="11405"/>
                                        </p:tgtEl>
                                      </p:cBhvr>
                                    </p:animEffect>
                                  </p:childTnLst>
                                </p:cTn>
                              </p:par>
                            </p:childTnLst>
                          </p:cTn>
                        </p:par>
                        <p:par>
                          <p:cTn id="120" fill="hold">
                            <p:stCondLst>
                              <p:cond delay="11250"/>
                            </p:stCondLst>
                            <p:childTnLst>
                              <p:par>
                                <p:cTn id="121" presetID="10" presetClass="entr" presetSubtype="0" fill="hold" nodeType="afterEffect">
                                  <p:stCondLst>
                                    <p:cond delay="0"/>
                                  </p:stCondLst>
                                  <p:childTnLst>
                                    <p:set>
                                      <p:cBhvr>
                                        <p:cTn id="122" dur="1" fill="hold">
                                          <p:stCondLst>
                                            <p:cond delay="0"/>
                                          </p:stCondLst>
                                        </p:cTn>
                                        <p:tgtEl>
                                          <p:spTgt spid="11406"/>
                                        </p:tgtEl>
                                        <p:attrNameLst>
                                          <p:attrName>style.visibility</p:attrName>
                                        </p:attrNameLst>
                                      </p:cBhvr>
                                      <p:to>
                                        <p:strVal val="visible"/>
                                      </p:to>
                                    </p:set>
                                    <p:animEffect transition="in" filter="fade">
                                      <p:cBhvr>
                                        <p:cTn id="123" dur="500"/>
                                        <p:tgtEl>
                                          <p:spTgt spid="11406"/>
                                        </p:tgtEl>
                                      </p:cBhvr>
                                    </p:animEffect>
                                  </p:childTnLst>
                                </p:cTn>
                              </p:par>
                            </p:childTnLst>
                          </p:cTn>
                        </p:par>
                        <p:par>
                          <p:cTn id="124" fill="hold">
                            <p:stCondLst>
                              <p:cond delay="11750"/>
                            </p:stCondLst>
                            <p:childTnLst>
                              <p:par>
                                <p:cTn id="125" presetID="10" presetClass="entr" presetSubtype="0" fill="hold" nodeType="afterEffect">
                                  <p:stCondLst>
                                    <p:cond delay="0"/>
                                  </p:stCondLst>
                                  <p:childTnLst>
                                    <p:set>
                                      <p:cBhvr>
                                        <p:cTn id="126" dur="1" fill="hold">
                                          <p:stCondLst>
                                            <p:cond delay="0"/>
                                          </p:stCondLst>
                                        </p:cTn>
                                        <p:tgtEl>
                                          <p:spTgt spid="11408"/>
                                        </p:tgtEl>
                                        <p:attrNameLst>
                                          <p:attrName>style.visibility</p:attrName>
                                        </p:attrNameLst>
                                      </p:cBhvr>
                                      <p:to>
                                        <p:strVal val="visible"/>
                                      </p:to>
                                    </p:set>
                                    <p:animEffect transition="in" filter="fade">
                                      <p:cBhvr>
                                        <p:cTn id="127" dur="500"/>
                                        <p:tgtEl>
                                          <p:spTgt spid="11408"/>
                                        </p:tgtEl>
                                      </p:cBhvr>
                                    </p:animEffect>
                                  </p:childTnLst>
                                </p:cTn>
                              </p:par>
                              <p:par>
                                <p:cTn id="128" presetID="23" presetClass="entr" presetSubtype="16" fill="hold" nodeType="withEffect">
                                  <p:stCondLst>
                                    <p:cond delay="0"/>
                                  </p:stCondLst>
                                  <p:childTnLst>
                                    <p:set>
                                      <p:cBhvr>
                                        <p:cTn id="129" dur="1" fill="hold">
                                          <p:stCondLst>
                                            <p:cond delay="0"/>
                                          </p:stCondLst>
                                        </p:cTn>
                                        <p:tgtEl>
                                          <p:spTgt spid="11185"/>
                                        </p:tgtEl>
                                        <p:attrNameLst>
                                          <p:attrName>style.visibility</p:attrName>
                                        </p:attrNameLst>
                                      </p:cBhvr>
                                      <p:to>
                                        <p:strVal val="visible"/>
                                      </p:to>
                                    </p:set>
                                    <p:anim calcmode="lin" valueType="num">
                                      <p:cBhvr additive="base">
                                        <p:cTn id="130" dur="500"/>
                                        <p:tgtEl>
                                          <p:spTgt spid="11185"/>
                                        </p:tgtEl>
                                        <p:attrNameLst>
                                          <p:attrName>ppt_w</p:attrName>
                                        </p:attrNameLst>
                                      </p:cBhvr>
                                      <p:tavLst>
                                        <p:tav tm="0">
                                          <p:val>
                                            <p:strVal val="0"/>
                                          </p:val>
                                        </p:tav>
                                        <p:tav tm="100000">
                                          <p:val>
                                            <p:strVal val="#ppt_w"/>
                                          </p:val>
                                        </p:tav>
                                      </p:tavLst>
                                    </p:anim>
                                    <p:anim calcmode="lin" valueType="num">
                                      <p:cBhvr additive="base">
                                        <p:cTn id="131" dur="500"/>
                                        <p:tgtEl>
                                          <p:spTgt spid="11185"/>
                                        </p:tgtEl>
                                        <p:attrNameLst>
                                          <p:attrName>ppt_h</p:attrName>
                                        </p:attrNameLst>
                                      </p:cBhvr>
                                      <p:tavLst>
                                        <p:tav tm="0">
                                          <p:val>
                                            <p:strVal val="0"/>
                                          </p:val>
                                        </p:tav>
                                        <p:tav tm="100000">
                                          <p:val>
                                            <p:strVal val="#ppt_h"/>
                                          </p:val>
                                        </p:tav>
                                      </p:tavLst>
                                    </p:anim>
                                  </p:childTnLst>
                                </p:cTn>
                              </p:par>
                              <p:par>
                                <p:cTn id="132" presetID="10" presetClass="entr" presetSubtype="0" fill="hold" nodeType="withEffect">
                                  <p:stCondLst>
                                    <p:cond delay="0"/>
                                  </p:stCondLst>
                                  <p:childTnLst>
                                    <p:set>
                                      <p:cBhvr>
                                        <p:cTn id="133" dur="1" fill="hold">
                                          <p:stCondLst>
                                            <p:cond delay="0"/>
                                          </p:stCondLst>
                                        </p:cTn>
                                        <p:tgtEl>
                                          <p:spTgt spid="11203"/>
                                        </p:tgtEl>
                                        <p:attrNameLst>
                                          <p:attrName>style.visibility</p:attrName>
                                        </p:attrNameLst>
                                      </p:cBhvr>
                                      <p:to>
                                        <p:strVal val="visible"/>
                                      </p:to>
                                    </p:set>
                                    <p:animEffect transition="in" filter="fade">
                                      <p:cBhvr>
                                        <p:cTn id="134" dur="500"/>
                                        <p:tgtEl>
                                          <p:spTgt spid="11203"/>
                                        </p:tgtEl>
                                      </p:cBhvr>
                                    </p:animEffect>
                                  </p:childTnLst>
                                </p:cTn>
                              </p:par>
                            </p:childTnLst>
                          </p:cTn>
                        </p:par>
                        <p:par>
                          <p:cTn id="135" fill="hold">
                            <p:stCondLst>
                              <p:cond delay="12250"/>
                            </p:stCondLst>
                            <p:childTnLst>
                              <p:par>
                                <p:cTn id="136" presetID="10" presetClass="entr" presetSubtype="0" fill="hold" nodeType="afterEffect">
                                  <p:stCondLst>
                                    <p:cond delay="0"/>
                                  </p:stCondLst>
                                  <p:childTnLst>
                                    <p:set>
                                      <p:cBhvr>
                                        <p:cTn id="137" dur="1" fill="hold">
                                          <p:stCondLst>
                                            <p:cond delay="0"/>
                                          </p:stCondLst>
                                        </p:cTn>
                                        <p:tgtEl>
                                          <p:spTgt spid="11424"/>
                                        </p:tgtEl>
                                        <p:attrNameLst>
                                          <p:attrName>style.visibility</p:attrName>
                                        </p:attrNameLst>
                                      </p:cBhvr>
                                      <p:to>
                                        <p:strVal val="visible"/>
                                      </p:to>
                                    </p:set>
                                    <p:animEffect transition="in" filter="fade">
                                      <p:cBhvr>
                                        <p:cTn id="138" dur="500"/>
                                        <p:tgtEl>
                                          <p:spTgt spid="11424"/>
                                        </p:tgtEl>
                                      </p:cBhvr>
                                    </p:animEffect>
                                  </p:childTnLst>
                                </p:cTn>
                              </p:par>
                            </p:childTnLst>
                          </p:cTn>
                        </p:par>
                        <p:par>
                          <p:cTn id="139" fill="hold">
                            <p:stCondLst>
                              <p:cond delay="12750"/>
                            </p:stCondLst>
                            <p:childTnLst>
                              <p:par>
                                <p:cTn id="140" presetID="10" presetClass="entr" presetSubtype="0" fill="hold" nodeType="afterEffect">
                                  <p:stCondLst>
                                    <p:cond delay="0"/>
                                  </p:stCondLst>
                                  <p:childTnLst>
                                    <p:set>
                                      <p:cBhvr>
                                        <p:cTn id="141" dur="1" fill="hold">
                                          <p:stCondLst>
                                            <p:cond delay="0"/>
                                          </p:stCondLst>
                                        </p:cTn>
                                        <p:tgtEl>
                                          <p:spTgt spid="11422"/>
                                        </p:tgtEl>
                                        <p:attrNameLst>
                                          <p:attrName>style.visibility</p:attrName>
                                        </p:attrNameLst>
                                      </p:cBhvr>
                                      <p:to>
                                        <p:strVal val="visible"/>
                                      </p:to>
                                    </p:set>
                                    <p:animEffect transition="in" filter="fade">
                                      <p:cBhvr>
                                        <p:cTn id="142" dur="500"/>
                                        <p:tgtEl>
                                          <p:spTgt spid="11422"/>
                                        </p:tgtEl>
                                      </p:cBhvr>
                                    </p:animEffect>
                                  </p:childTnLst>
                                </p:cTn>
                              </p:par>
                            </p:childTnLst>
                          </p:cTn>
                        </p:par>
                        <p:par>
                          <p:cTn id="143" fill="hold">
                            <p:stCondLst>
                              <p:cond delay="13250"/>
                            </p:stCondLst>
                            <p:childTnLst>
                              <p:par>
                                <p:cTn id="144" presetID="10" presetClass="entr" presetSubtype="0" fill="hold" nodeType="afterEffect">
                                  <p:stCondLst>
                                    <p:cond delay="0"/>
                                  </p:stCondLst>
                                  <p:childTnLst>
                                    <p:set>
                                      <p:cBhvr>
                                        <p:cTn id="145" dur="1" fill="hold">
                                          <p:stCondLst>
                                            <p:cond delay="0"/>
                                          </p:stCondLst>
                                        </p:cTn>
                                        <p:tgtEl>
                                          <p:spTgt spid="11423"/>
                                        </p:tgtEl>
                                        <p:attrNameLst>
                                          <p:attrName>style.visibility</p:attrName>
                                        </p:attrNameLst>
                                      </p:cBhvr>
                                      <p:to>
                                        <p:strVal val="visible"/>
                                      </p:to>
                                    </p:set>
                                    <p:animEffect transition="in" filter="fade">
                                      <p:cBhvr>
                                        <p:cTn id="146" dur="500"/>
                                        <p:tgtEl>
                                          <p:spTgt spid="11423"/>
                                        </p:tgtEl>
                                      </p:cBhvr>
                                    </p:animEffect>
                                  </p:childTnLst>
                                </p:cTn>
                              </p:par>
                            </p:childTnLst>
                          </p:cTn>
                        </p:par>
                        <p:par>
                          <p:cTn id="147" fill="hold">
                            <p:stCondLst>
                              <p:cond delay="13750"/>
                            </p:stCondLst>
                            <p:childTnLst>
                              <p:par>
                                <p:cTn id="148" presetID="10" presetClass="entr" presetSubtype="0" fill="hold" nodeType="afterEffect">
                                  <p:stCondLst>
                                    <p:cond delay="0"/>
                                  </p:stCondLst>
                                  <p:childTnLst>
                                    <p:set>
                                      <p:cBhvr>
                                        <p:cTn id="149" dur="1" fill="hold">
                                          <p:stCondLst>
                                            <p:cond delay="0"/>
                                          </p:stCondLst>
                                        </p:cTn>
                                        <p:tgtEl>
                                          <p:spTgt spid="11109"/>
                                        </p:tgtEl>
                                        <p:attrNameLst>
                                          <p:attrName>style.visibility</p:attrName>
                                        </p:attrNameLst>
                                      </p:cBhvr>
                                      <p:to>
                                        <p:strVal val="visible"/>
                                      </p:to>
                                    </p:set>
                                    <p:animEffect transition="in" filter="fade">
                                      <p:cBhvr>
                                        <p:cTn id="150" dur="750"/>
                                        <p:tgtEl>
                                          <p:spTgt spid="11109"/>
                                        </p:tgtEl>
                                      </p:cBhvr>
                                    </p:animEffect>
                                  </p:childTnLst>
                                </p:cTn>
                              </p:par>
                              <p:par>
                                <p:cTn id="151" presetID="10" presetClass="entr" presetSubtype="0" fill="hold" nodeType="withEffect">
                                  <p:stCondLst>
                                    <p:cond delay="250"/>
                                  </p:stCondLst>
                                  <p:childTnLst>
                                    <p:set>
                                      <p:cBhvr>
                                        <p:cTn id="152" dur="1" fill="hold">
                                          <p:stCondLst>
                                            <p:cond delay="0"/>
                                          </p:stCondLst>
                                        </p:cTn>
                                        <p:tgtEl>
                                          <p:spTgt spid="11142"/>
                                        </p:tgtEl>
                                        <p:attrNameLst>
                                          <p:attrName>style.visibility</p:attrName>
                                        </p:attrNameLst>
                                      </p:cBhvr>
                                      <p:to>
                                        <p:strVal val="visible"/>
                                      </p:to>
                                    </p:set>
                                    <p:animEffect transition="in" filter="fade">
                                      <p:cBhvr>
                                        <p:cTn id="153" dur="750"/>
                                        <p:tgtEl>
                                          <p:spTgt spid="11142"/>
                                        </p:tgtEl>
                                      </p:cBhvr>
                                    </p:animEffect>
                                  </p:childTnLst>
                                </p:cTn>
                              </p:par>
                              <p:par>
                                <p:cTn id="154" presetID="10" presetClass="entr" presetSubtype="0" fill="hold" nodeType="withEffect">
                                  <p:stCondLst>
                                    <p:cond delay="500"/>
                                  </p:stCondLst>
                                  <p:childTnLst>
                                    <p:set>
                                      <p:cBhvr>
                                        <p:cTn id="155" dur="1" fill="hold">
                                          <p:stCondLst>
                                            <p:cond delay="0"/>
                                          </p:stCondLst>
                                        </p:cTn>
                                        <p:tgtEl>
                                          <p:spTgt spid="11096"/>
                                        </p:tgtEl>
                                        <p:attrNameLst>
                                          <p:attrName>style.visibility</p:attrName>
                                        </p:attrNameLst>
                                      </p:cBhvr>
                                      <p:to>
                                        <p:strVal val="visible"/>
                                      </p:to>
                                    </p:set>
                                    <p:animEffect transition="in" filter="fade">
                                      <p:cBhvr>
                                        <p:cTn id="156" dur="750"/>
                                        <p:tgtEl>
                                          <p:spTgt spid="11096"/>
                                        </p:tgtEl>
                                      </p:cBhvr>
                                    </p:animEffect>
                                  </p:childTnLst>
                                </p:cTn>
                              </p:par>
                            </p:childTnLst>
                          </p:cTn>
                        </p:par>
                        <p:par>
                          <p:cTn id="157" fill="hold">
                            <p:stCondLst>
                              <p:cond delay="14500"/>
                            </p:stCondLst>
                            <p:childTnLst>
                              <p:par>
                                <p:cTn id="158" presetID="10" presetClass="entr" presetSubtype="0" fill="hold" nodeType="afterEffect">
                                  <p:stCondLst>
                                    <p:cond delay="0"/>
                                  </p:stCondLst>
                                  <p:childTnLst>
                                    <p:set>
                                      <p:cBhvr>
                                        <p:cTn id="159" dur="1" fill="hold">
                                          <p:stCondLst>
                                            <p:cond delay="0"/>
                                          </p:stCondLst>
                                        </p:cTn>
                                        <p:tgtEl>
                                          <p:spTgt spid="11427"/>
                                        </p:tgtEl>
                                        <p:attrNameLst>
                                          <p:attrName>style.visibility</p:attrName>
                                        </p:attrNameLst>
                                      </p:cBhvr>
                                      <p:to>
                                        <p:strVal val="visible"/>
                                      </p:to>
                                    </p:set>
                                    <p:animEffect transition="in" filter="fade">
                                      <p:cBhvr>
                                        <p:cTn id="160" dur="500"/>
                                        <p:tgtEl>
                                          <p:spTgt spid="11427"/>
                                        </p:tgtEl>
                                      </p:cBhvr>
                                    </p:animEffect>
                                  </p:childTnLst>
                                </p:cTn>
                              </p:par>
                            </p:childTnLst>
                          </p:cTn>
                        </p:par>
                        <p:par>
                          <p:cTn id="161" fill="hold">
                            <p:stCondLst>
                              <p:cond delay="15000"/>
                            </p:stCondLst>
                            <p:childTnLst>
                              <p:par>
                                <p:cTn id="162" presetID="10" presetClass="entr" presetSubtype="0" fill="hold" nodeType="afterEffect">
                                  <p:stCondLst>
                                    <p:cond delay="0"/>
                                  </p:stCondLst>
                                  <p:childTnLst>
                                    <p:set>
                                      <p:cBhvr>
                                        <p:cTn id="163" dur="1" fill="hold">
                                          <p:stCondLst>
                                            <p:cond delay="0"/>
                                          </p:stCondLst>
                                        </p:cTn>
                                        <p:tgtEl>
                                          <p:spTgt spid="11425"/>
                                        </p:tgtEl>
                                        <p:attrNameLst>
                                          <p:attrName>style.visibility</p:attrName>
                                        </p:attrNameLst>
                                      </p:cBhvr>
                                      <p:to>
                                        <p:strVal val="visible"/>
                                      </p:to>
                                    </p:set>
                                    <p:animEffect transition="in" filter="fade">
                                      <p:cBhvr>
                                        <p:cTn id="164" dur="500"/>
                                        <p:tgtEl>
                                          <p:spTgt spid="11425"/>
                                        </p:tgtEl>
                                      </p:cBhvr>
                                    </p:animEffect>
                                  </p:childTnLst>
                                </p:cTn>
                              </p:par>
                            </p:childTnLst>
                          </p:cTn>
                        </p:par>
                        <p:par>
                          <p:cTn id="165" fill="hold">
                            <p:stCondLst>
                              <p:cond delay="15500"/>
                            </p:stCondLst>
                            <p:childTnLst>
                              <p:par>
                                <p:cTn id="166" presetID="10" presetClass="entr" presetSubtype="0" fill="hold" nodeType="afterEffect">
                                  <p:stCondLst>
                                    <p:cond delay="0"/>
                                  </p:stCondLst>
                                  <p:childTnLst>
                                    <p:set>
                                      <p:cBhvr>
                                        <p:cTn id="167" dur="1" fill="hold">
                                          <p:stCondLst>
                                            <p:cond delay="0"/>
                                          </p:stCondLst>
                                        </p:cTn>
                                        <p:tgtEl>
                                          <p:spTgt spid="11426"/>
                                        </p:tgtEl>
                                        <p:attrNameLst>
                                          <p:attrName>style.visibility</p:attrName>
                                        </p:attrNameLst>
                                      </p:cBhvr>
                                      <p:to>
                                        <p:strVal val="visible"/>
                                      </p:to>
                                    </p:set>
                                    <p:animEffect transition="in" filter="fade">
                                      <p:cBhvr>
                                        <p:cTn id="168" dur="500"/>
                                        <p:tgtEl>
                                          <p:spTgt spid="11426"/>
                                        </p:tgtEl>
                                      </p:cBhvr>
                                    </p:animEffect>
                                  </p:childTnLst>
                                </p:cTn>
                              </p:par>
                            </p:childTnLst>
                          </p:cTn>
                        </p:par>
                        <p:par>
                          <p:cTn id="169" fill="hold">
                            <p:stCondLst>
                              <p:cond delay="16000"/>
                            </p:stCondLst>
                            <p:childTnLst>
                              <p:par>
                                <p:cTn id="170" presetID="10" presetClass="entr" presetSubtype="0" fill="hold" nodeType="afterEffect">
                                  <p:stCondLst>
                                    <p:cond delay="0"/>
                                  </p:stCondLst>
                                  <p:childTnLst>
                                    <p:set>
                                      <p:cBhvr>
                                        <p:cTn id="171" dur="1" fill="hold">
                                          <p:stCondLst>
                                            <p:cond delay="0"/>
                                          </p:stCondLst>
                                        </p:cTn>
                                        <p:tgtEl>
                                          <p:spTgt spid="11428"/>
                                        </p:tgtEl>
                                        <p:attrNameLst>
                                          <p:attrName>style.visibility</p:attrName>
                                        </p:attrNameLst>
                                      </p:cBhvr>
                                      <p:to>
                                        <p:strVal val="visible"/>
                                      </p:to>
                                    </p:set>
                                    <p:animEffect transition="in" filter="fade">
                                      <p:cBhvr>
                                        <p:cTn id="172" dur="500"/>
                                        <p:tgtEl>
                                          <p:spTgt spid="11428"/>
                                        </p:tgtEl>
                                      </p:cBhvr>
                                    </p:animEffect>
                                  </p:childTnLst>
                                </p:cTn>
                              </p:par>
                            </p:childTnLst>
                          </p:cTn>
                        </p:par>
                        <p:par>
                          <p:cTn id="173" fill="hold">
                            <p:stCondLst>
                              <p:cond delay="16500"/>
                            </p:stCondLst>
                            <p:childTnLst>
                              <p:par>
                                <p:cTn id="174" presetID="10" presetClass="entr" presetSubtype="0" fill="hold" nodeType="afterEffect">
                                  <p:stCondLst>
                                    <p:cond delay="0"/>
                                  </p:stCondLst>
                                  <p:childTnLst>
                                    <p:set>
                                      <p:cBhvr>
                                        <p:cTn id="175" dur="1" fill="hold">
                                          <p:stCondLst>
                                            <p:cond delay="0"/>
                                          </p:stCondLst>
                                        </p:cTn>
                                        <p:tgtEl>
                                          <p:spTgt spid="11074"/>
                                        </p:tgtEl>
                                        <p:attrNameLst>
                                          <p:attrName>style.visibility</p:attrName>
                                        </p:attrNameLst>
                                      </p:cBhvr>
                                      <p:to>
                                        <p:strVal val="visible"/>
                                      </p:to>
                                    </p:set>
                                    <p:animEffect transition="in" filter="fade">
                                      <p:cBhvr>
                                        <p:cTn id="176" dur="1000"/>
                                        <p:tgtEl>
                                          <p:spTgt spid="11074"/>
                                        </p:tgtEl>
                                      </p:cBhvr>
                                    </p:animEffect>
                                  </p:childTnLst>
                                </p:cTn>
                              </p:par>
                            </p:childTnLst>
                          </p:cTn>
                        </p:par>
                        <p:par>
                          <p:cTn id="177" fill="hold">
                            <p:stCondLst>
                              <p:cond delay="17500"/>
                            </p:stCondLst>
                            <p:childTnLst>
                              <p:par>
                                <p:cTn id="178" presetID="10" presetClass="entr" presetSubtype="0" fill="hold" nodeType="afterEffect">
                                  <p:stCondLst>
                                    <p:cond delay="0"/>
                                  </p:stCondLst>
                                  <p:childTnLst>
                                    <p:set>
                                      <p:cBhvr>
                                        <p:cTn id="179" dur="1" fill="hold">
                                          <p:stCondLst>
                                            <p:cond delay="0"/>
                                          </p:stCondLst>
                                        </p:cTn>
                                        <p:tgtEl>
                                          <p:spTgt spid="11082"/>
                                        </p:tgtEl>
                                        <p:attrNameLst>
                                          <p:attrName>style.visibility</p:attrName>
                                        </p:attrNameLst>
                                      </p:cBhvr>
                                      <p:to>
                                        <p:strVal val="visible"/>
                                      </p:to>
                                    </p:set>
                                    <p:animEffect transition="in" filter="fade">
                                      <p:cBhvr>
                                        <p:cTn id="180" dur="1000"/>
                                        <p:tgtEl>
                                          <p:spTgt spid="11082"/>
                                        </p:tgtEl>
                                      </p:cBhvr>
                                    </p:animEffect>
                                  </p:childTnLst>
                                </p:cTn>
                              </p:par>
                              <p:par>
                                <p:cTn id="181" presetID="10" presetClass="entr" presetSubtype="0" fill="hold" nodeType="withEffect">
                                  <p:stCondLst>
                                    <p:cond delay="0"/>
                                  </p:stCondLst>
                                  <p:childTnLst>
                                    <p:set>
                                      <p:cBhvr>
                                        <p:cTn id="182" dur="1" fill="hold">
                                          <p:stCondLst>
                                            <p:cond delay="0"/>
                                          </p:stCondLst>
                                        </p:cTn>
                                        <p:tgtEl>
                                          <p:spTgt spid="11089"/>
                                        </p:tgtEl>
                                        <p:attrNameLst>
                                          <p:attrName>style.visibility</p:attrName>
                                        </p:attrNameLst>
                                      </p:cBhvr>
                                      <p:to>
                                        <p:strVal val="visible"/>
                                      </p:to>
                                    </p:set>
                                    <p:animEffect transition="in" filter="fade">
                                      <p:cBhvr>
                                        <p:cTn id="183" dur="1000"/>
                                        <p:tgtEl>
                                          <p:spTgt spid="11089"/>
                                        </p:tgtEl>
                                      </p:cBhvr>
                                    </p:animEffect>
                                  </p:childTnLst>
                                </p:cTn>
                              </p:par>
                              <p:par>
                                <p:cTn id="184" presetID="10" presetClass="entr" presetSubtype="0" fill="hold" nodeType="withEffect">
                                  <p:stCondLst>
                                    <p:cond delay="0"/>
                                  </p:stCondLst>
                                  <p:childTnLst>
                                    <p:set>
                                      <p:cBhvr>
                                        <p:cTn id="185" dur="1" fill="hold">
                                          <p:stCondLst>
                                            <p:cond delay="0"/>
                                          </p:stCondLst>
                                        </p:cTn>
                                        <p:tgtEl>
                                          <p:spTgt spid="11209"/>
                                        </p:tgtEl>
                                        <p:attrNameLst>
                                          <p:attrName>style.visibility</p:attrName>
                                        </p:attrNameLst>
                                      </p:cBhvr>
                                      <p:to>
                                        <p:strVal val="visible"/>
                                      </p:to>
                                    </p:set>
                                    <p:animEffect transition="in" filter="fade">
                                      <p:cBhvr>
                                        <p:cTn id="186" dur="500"/>
                                        <p:tgtEl>
                                          <p:spTgt spid="11209"/>
                                        </p:tgtEl>
                                      </p:cBhvr>
                                    </p:animEffect>
                                  </p:childTnLst>
                                </p:cTn>
                              </p:par>
                              <p:par>
                                <p:cTn id="187" presetID="23" presetClass="entr" presetSubtype="16" fill="hold" nodeType="withEffect">
                                  <p:stCondLst>
                                    <p:cond delay="0"/>
                                  </p:stCondLst>
                                  <p:childTnLst>
                                    <p:set>
                                      <p:cBhvr>
                                        <p:cTn id="188" dur="1" fill="hold">
                                          <p:stCondLst>
                                            <p:cond delay="0"/>
                                          </p:stCondLst>
                                        </p:cTn>
                                        <p:tgtEl>
                                          <p:spTgt spid="11191"/>
                                        </p:tgtEl>
                                        <p:attrNameLst>
                                          <p:attrName>style.visibility</p:attrName>
                                        </p:attrNameLst>
                                      </p:cBhvr>
                                      <p:to>
                                        <p:strVal val="visible"/>
                                      </p:to>
                                    </p:set>
                                    <p:anim calcmode="lin" valueType="num">
                                      <p:cBhvr additive="base">
                                        <p:cTn id="189" dur="500"/>
                                        <p:tgtEl>
                                          <p:spTgt spid="11191"/>
                                        </p:tgtEl>
                                        <p:attrNameLst>
                                          <p:attrName>ppt_w</p:attrName>
                                        </p:attrNameLst>
                                      </p:cBhvr>
                                      <p:tavLst>
                                        <p:tav tm="0">
                                          <p:val>
                                            <p:strVal val="0"/>
                                          </p:val>
                                        </p:tav>
                                        <p:tav tm="100000">
                                          <p:val>
                                            <p:strVal val="#ppt_w"/>
                                          </p:val>
                                        </p:tav>
                                      </p:tavLst>
                                    </p:anim>
                                    <p:anim calcmode="lin" valueType="num">
                                      <p:cBhvr additive="base">
                                        <p:cTn id="190" dur="500"/>
                                        <p:tgtEl>
                                          <p:spTgt spid="111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550"/>
        <p:cNvGrpSpPr/>
        <p:nvPr/>
      </p:nvGrpSpPr>
      <p:grpSpPr>
        <a:xfrm>
          <a:off x="0" y="0"/>
          <a:ext cx="0" cy="0"/>
          <a:chOff x="0" y="0"/>
          <a:chExt cx="0" cy="0"/>
        </a:xfrm>
      </p:grpSpPr>
      <p:sp>
        <p:nvSpPr>
          <p:cNvPr id="11551" name="Google Shape;11551;p239"/>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Road Map</a:t>
            </a:r>
            <a:endParaRPr/>
          </a:p>
        </p:txBody>
      </p:sp>
      <p:grpSp>
        <p:nvGrpSpPr>
          <p:cNvPr id="11552" name="Google Shape;11552;p239"/>
          <p:cNvGrpSpPr/>
          <p:nvPr/>
        </p:nvGrpSpPr>
        <p:grpSpPr>
          <a:xfrm>
            <a:off x="5583338" y="0"/>
            <a:ext cx="6413953" cy="6887029"/>
            <a:chOff x="2606222" y="2935741"/>
            <a:chExt cx="8845551" cy="3951287"/>
          </a:xfrm>
        </p:grpSpPr>
        <p:sp>
          <p:nvSpPr>
            <p:cNvPr id="11553" name="Google Shape;11553;p239"/>
            <p:cNvSpPr/>
            <p:nvPr/>
          </p:nvSpPr>
          <p:spPr>
            <a:xfrm>
              <a:off x="2606222" y="2935741"/>
              <a:ext cx="8845551" cy="3951287"/>
            </a:xfrm>
            <a:custGeom>
              <a:avLst/>
              <a:gdLst/>
              <a:ahLst/>
              <a:cxnLst/>
              <a:rect l="l" t="t" r="r" b="b"/>
              <a:pathLst>
                <a:path w="3076" h="1372" extrusionOk="0">
                  <a:moveTo>
                    <a:pt x="2339" y="212"/>
                  </a:moveTo>
                  <a:cubicBezTo>
                    <a:pt x="1881" y="99"/>
                    <a:pt x="1736" y="99"/>
                    <a:pt x="1696" y="69"/>
                  </a:cubicBezTo>
                  <a:cubicBezTo>
                    <a:pt x="1661" y="43"/>
                    <a:pt x="1885" y="8"/>
                    <a:pt x="1942" y="0"/>
                  </a:cubicBezTo>
                  <a:cubicBezTo>
                    <a:pt x="1920" y="0"/>
                    <a:pt x="1920" y="0"/>
                    <a:pt x="1920" y="0"/>
                  </a:cubicBezTo>
                  <a:cubicBezTo>
                    <a:pt x="1861" y="4"/>
                    <a:pt x="1734" y="14"/>
                    <a:pt x="1567" y="43"/>
                  </a:cubicBezTo>
                  <a:cubicBezTo>
                    <a:pt x="1354" y="79"/>
                    <a:pt x="1620" y="150"/>
                    <a:pt x="1835" y="196"/>
                  </a:cubicBezTo>
                  <a:cubicBezTo>
                    <a:pt x="2050" y="243"/>
                    <a:pt x="2255" y="353"/>
                    <a:pt x="1888" y="574"/>
                  </a:cubicBezTo>
                  <a:cubicBezTo>
                    <a:pt x="996" y="1111"/>
                    <a:pt x="256" y="1307"/>
                    <a:pt x="0" y="1364"/>
                  </a:cubicBezTo>
                  <a:cubicBezTo>
                    <a:pt x="0" y="1372"/>
                    <a:pt x="0" y="1372"/>
                    <a:pt x="0" y="1372"/>
                  </a:cubicBezTo>
                  <a:cubicBezTo>
                    <a:pt x="2499" y="1372"/>
                    <a:pt x="2499" y="1372"/>
                    <a:pt x="2499" y="1372"/>
                  </a:cubicBezTo>
                  <a:cubicBezTo>
                    <a:pt x="2628" y="1226"/>
                    <a:pt x="2767" y="1050"/>
                    <a:pt x="2832" y="944"/>
                  </a:cubicBezTo>
                  <a:cubicBezTo>
                    <a:pt x="3076" y="549"/>
                    <a:pt x="2796" y="324"/>
                    <a:pt x="2339" y="212"/>
                  </a:cubicBezTo>
                  <a:close/>
                </a:path>
              </a:pathLst>
            </a:custGeom>
            <a:solidFill>
              <a:srgbClr val="2929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54" name="Google Shape;11554;p239"/>
            <p:cNvSpPr/>
            <p:nvPr/>
          </p:nvSpPr>
          <p:spPr>
            <a:xfrm>
              <a:off x="6532110" y="2935741"/>
              <a:ext cx="3271838" cy="3951287"/>
            </a:xfrm>
            <a:custGeom>
              <a:avLst/>
              <a:gdLst/>
              <a:ahLst/>
              <a:cxnLst/>
              <a:rect l="l" t="t" r="r" b="b"/>
              <a:pathLst>
                <a:path w="1138" h="1372" extrusionOk="0">
                  <a:moveTo>
                    <a:pt x="1070" y="369"/>
                  </a:moveTo>
                  <a:cubicBezTo>
                    <a:pt x="1016" y="311"/>
                    <a:pt x="945" y="280"/>
                    <a:pt x="878" y="253"/>
                  </a:cubicBezTo>
                  <a:cubicBezTo>
                    <a:pt x="811" y="228"/>
                    <a:pt x="744" y="209"/>
                    <a:pt x="680" y="193"/>
                  </a:cubicBezTo>
                  <a:cubicBezTo>
                    <a:pt x="551" y="163"/>
                    <a:pt x="435" y="139"/>
                    <a:pt x="332" y="117"/>
                  </a:cubicBezTo>
                  <a:cubicBezTo>
                    <a:pt x="307" y="111"/>
                    <a:pt x="282" y="105"/>
                    <a:pt x="259" y="98"/>
                  </a:cubicBezTo>
                  <a:cubicBezTo>
                    <a:pt x="248" y="94"/>
                    <a:pt x="236" y="90"/>
                    <a:pt x="229" y="82"/>
                  </a:cubicBezTo>
                  <a:cubicBezTo>
                    <a:pt x="221" y="73"/>
                    <a:pt x="237" y="65"/>
                    <a:pt x="245" y="61"/>
                  </a:cubicBezTo>
                  <a:cubicBezTo>
                    <a:pt x="286" y="44"/>
                    <a:pt x="327" y="37"/>
                    <a:pt x="363" y="30"/>
                  </a:cubicBezTo>
                  <a:cubicBezTo>
                    <a:pt x="468" y="11"/>
                    <a:pt x="540" y="3"/>
                    <a:pt x="572" y="0"/>
                  </a:cubicBezTo>
                  <a:cubicBezTo>
                    <a:pt x="563" y="0"/>
                    <a:pt x="563" y="0"/>
                    <a:pt x="563" y="0"/>
                  </a:cubicBezTo>
                  <a:cubicBezTo>
                    <a:pt x="528" y="3"/>
                    <a:pt x="459" y="11"/>
                    <a:pt x="363" y="27"/>
                  </a:cubicBezTo>
                  <a:cubicBezTo>
                    <a:pt x="327" y="35"/>
                    <a:pt x="286" y="41"/>
                    <a:pt x="244" y="58"/>
                  </a:cubicBezTo>
                  <a:cubicBezTo>
                    <a:pt x="236" y="62"/>
                    <a:pt x="216" y="70"/>
                    <a:pt x="226" y="84"/>
                  </a:cubicBezTo>
                  <a:cubicBezTo>
                    <a:pt x="235" y="93"/>
                    <a:pt x="247" y="97"/>
                    <a:pt x="258" y="101"/>
                  </a:cubicBezTo>
                  <a:cubicBezTo>
                    <a:pt x="281" y="109"/>
                    <a:pt x="306" y="115"/>
                    <a:pt x="332" y="120"/>
                  </a:cubicBezTo>
                  <a:cubicBezTo>
                    <a:pt x="434" y="143"/>
                    <a:pt x="551" y="168"/>
                    <a:pt x="679" y="198"/>
                  </a:cubicBezTo>
                  <a:cubicBezTo>
                    <a:pt x="743" y="214"/>
                    <a:pt x="809" y="233"/>
                    <a:pt x="876" y="258"/>
                  </a:cubicBezTo>
                  <a:cubicBezTo>
                    <a:pt x="943" y="284"/>
                    <a:pt x="1013" y="316"/>
                    <a:pt x="1065" y="373"/>
                  </a:cubicBezTo>
                  <a:cubicBezTo>
                    <a:pt x="1119" y="428"/>
                    <a:pt x="1132" y="522"/>
                    <a:pt x="1085" y="592"/>
                  </a:cubicBezTo>
                  <a:cubicBezTo>
                    <a:pt x="1043" y="662"/>
                    <a:pt x="982" y="722"/>
                    <a:pt x="917" y="780"/>
                  </a:cubicBezTo>
                  <a:cubicBezTo>
                    <a:pt x="660" y="998"/>
                    <a:pt x="341" y="1188"/>
                    <a:pt x="0" y="1372"/>
                  </a:cubicBezTo>
                  <a:cubicBezTo>
                    <a:pt x="66" y="1372"/>
                    <a:pt x="66" y="1372"/>
                    <a:pt x="66" y="1372"/>
                  </a:cubicBezTo>
                  <a:cubicBezTo>
                    <a:pt x="399" y="1190"/>
                    <a:pt x="672" y="1003"/>
                    <a:pt x="926" y="786"/>
                  </a:cubicBezTo>
                  <a:cubicBezTo>
                    <a:pt x="991" y="728"/>
                    <a:pt x="1048" y="666"/>
                    <a:pt x="1090" y="594"/>
                  </a:cubicBezTo>
                  <a:cubicBezTo>
                    <a:pt x="1138" y="524"/>
                    <a:pt x="1125" y="426"/>
                    <a:pt x="1070" y="3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555" name="Google Shape;11555;p239"/>
          <p:cNvGrpSpPr/>
          <p:nvPr/>
        </p:nvGrpSpPr>
        <p:grpSpPr>
          <a:xfrm>
            <a:off x="6802326" y="5098973"/>
            <a:ext cx="865694" cy="1255791"/>
            <a:chOff x="2682876" y="1790701"/>
            <a:chExt cx="514350" cy="746125"/>
          </a:xfrm>
        </p:grpSpPr>
        <p:sp>
          <p:nvSpPr>
            <p:cNvPr id="11556" name="Google Shape;11556;p239"/>
            <p:cNvSpPr/>
            <p:nvPr/>
          </p:nvSpPr>
          <p:spPr>
            <a:xfrm>
              <a:off x="2682876" y="1790701"/>
              <a:ext cx="514350" cy="746125"/>
            </a:xfrm>
            <a:custGeom>
              <a:avLst/>
              <a:gdLst/>
              <a:ahLst/>
              <a:cxnLst/>
              <a:rect l="l" t="t" r="r" b="b"/>
              <a:pathLst>
                <a:path w="298" h="435" extrusionOk="0">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1"/>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57" name="Google Shape;11557;p239"/>
            <p:cNvSpPr/>
            <p:nvPr/>
          </p:nvSpPr>
          <p:spPr>
            <a:xfrm>
              <a:off x="2940051" y="1790701"/>
              <a:ext cx="257175" cy="746125"/>
            </a:xfrm>
            <a:custGeom>
              <a:avLst/>
              <a:gdLst/>
              <a:ahLst/>
              <a:cxnLst/>
              <a:rect l="l" t="t" r="r" b="b"/>
              <a:pathLst>
                <a:path w="149" h="435" extrusionOk="0">
                  <a:moveTo>
                    <a:pt x="0" y="0"/>
                  </a:moveTo>
                  <a:cubicBezTo>
                    <a:pt x="0" y="435"/>
                    <a:pt x="0" y="435"/>
                    <a:pt x="0" y="435"/>
                  </a:cubicBezTo>
                  <a:cubicBezTo>
                    <a:pt x="0" y="435"/>
                    <a:pt x="149" y="268"/>
                    <a:pt x="149" y="149"/>
                  </a:cubicBezTo>
                  <a:cubicBezTo>
                    <a:pt x="149" y="67"/>
                    <a:pt x="82" y="0"/>
                    <a:pt x="0" y="0"/>
                  </a:cubicBezTo>
                </a:path>
              </a:pathLst>
            </a:custGeom>
            <a:solidFill>
              <a:srgbClr val="1E608A"/>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58" name="Google Shape;11558;p239"/>
            <p:cNvSpPr/>
            <p:nvPr/>
          </p:nvSpPr>
          <p:spPr>
            <a:xfrm>
              <a:off x="2746376" y="1855788"/>
              <a:ext cx="387350" cy="382588"/>
            </a:xfrm>
            <a:prstGeom prst="ellipse">
              <a:avLst/>
            </a:prstGeom>
            <a:solidFill>
              <a:schemeClr val="lt2"/>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559" name="Google Shape;11559;p239"/>
          <p:cNvGrpSpPr/>
          <p:nvPr/>
        </p:nvGrpSpPr>
        <p:grpSpPr>
          <a:xfrm>
            <a:off x="8144279" y="3835031"/>
            <a:ext cx="760890" cy="1103760"/>
            <a:chOff x="2682876" y="1790701"/>
            <a:chExt cx="514350" cy="746125"/>
          </a:xfrm>
        </p:grpSpPr>
        <p:sp>
          <p:nvSpPr>
            <p:cNvPr id="11560" name="Google Shape;11560;p239"/>
            <p:cNvSpPr/>
            <p:nvPr/>
          </p:nvSpPr>
          <p:spPr>
            <a:xfrm>
              <a:off x="2682876" y="1790701"/>
              <a:ext cx="514350" cy="746125"/>
            </a:xfrm>
            <a:custGeom>
              <a:avLst/>
              <a:gdLst/>
              <a:ahLst/>
              <a:cxnLst/>
              <a:rect l="l" t="t" r="r" b="b"/>
              <a:pathLst>
                <a:path w="298" h="435" extrusionOk="0">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2"/>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61" name="Google Shape;11561;p239"/>
            <p:cNvSpPr/>
            <p:nvPr/>
          </p:nvSpPr>
          <p:spPr>
            <a:xfrm>
              <a:off x="2940051" y="1790701"/>
              <a:ext cx="257175" cy="746125"/>
            </a:xfrm>
            <a:custGeom>
              <a:avLst/>
              <a:gdLst/>
              <a:ahLst/>
              <a:cxnLst/>
              <a:rect l="l" t="t" r="r" b="b"/>
              <a:pathLst>
                <a:path w="149" h="435" extrusionOk="0">
                  <a:moveTo>
                    <a:pt x="0" y="0"/>
                  </a:moveTo>
                  <a:cubicBezTo>
                    <a:pt x="0" y="435"/>
                    <a:pt x="0" y="435"/>
                    <a:pt x="0" y="435"/>
                  </a:cubicBezTo>
                  <a:cubicBezTo>
                    <a:pt x="0" y="435"/>
                    <a:pt x="149" y="268"/>
                    <a:pt x="149" y="149"/>
                  </a:cubicBezTo>
                  <a:cubicBezTo>
                    <a:pt x="149" y="67"/>
                    <a:pt x="82" y="0"/>
                    <a:pt x="0" y="0"/>
                  </a:cubicBezTo>
                </a:path>
              </a:pathLst>
            </a:custGeom>
            <a:solidFill>
              <a:srgbClr val="308458"/>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62" name="Google Shape;11562;p239"/>
            <p:cNvSpPr/>
            <p:nvPr/>
          </p:nvSpPr>
          <p:spPr>
            <a:xfrm>
              <a:off x="2746376" y="1855788"/>
              <a:ext cx="387350" cy="382588"/>
            </a:xfrm>
            <a:prstGeom prst="ellipse">
              <a:avLst/>
            </a:prstGeom>
            <a:solidFill>
              <a:schemeClr val="lt2"/>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563" name="Google Shape;11563;p239"/>
          <p:cNvGrpSpPr/>
          <p:nvPr/>
        </p:nvGrpSpPr>
        <p:grpSpPr>
          <a:xfrm>
            <a:off x="9278470" y="2790338"/>
            <a:ext cx="614821" cy="891870"/>
            <a:chOff x="2682876" y="1790701"/>
            <a:chExt cx="514350" cy="746125"/>
          </a:xfrm>
        </p:grpSpPr>
        <p:sp>
          <p:nvSpPr>
            <p:cNvPr id="11564" name="Google Shape;11564;p239"/>
            <p:cNvSpPr/>
            <p:nvPr/>
          </p:nvSpPr>
          <p:spPr>
            <a:xfrm>
              <a:off x="2682876" y="1790701"/>
              <a:ext cx="514350" cy="746125"/>
            </a:xfrm>
            <a:custGeom>
              <a:avLst/>
              <a:gdLst/>
              <a:ahLst/>
              <a:cxnLst/>
              <a:rect l="l" t="t" r="r" b="b"/>
              <a:pathLst>
                <a:path w="298" h="435" extrusionOk="0">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3"/>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65" name="Google Shape;11565;p239"/>
            <p:cNvSpPr/>
            <p:nvPr/>
          </p:nvSpPr>
          <p:spPr>
            <a:xfrm>
              <a:off x="2940051" y="1790701"/>
              <a:ext cx="257175" cy="746125"/>
            </a:xfrm>
            <a:custGeom>
              <a:avLst/>
              <a:gdLst/>
              <a:ahLst/>
              <a:cxnLst/>
              <a:rect l="l" t="t" r="r" b="b"/>
              <a:pathLst>
                <a:path w="149" h="435" extrusionOk="0">
                  <a:moveTo>
                    <a:pt x="0" y="0"/>
                  </a:moveTo>
                  <a:cubicBezTo>
                    <a:pt x="0" y="435"/>
                    <a:pt x="0" y="435"/>
                    <a:pt x="0" y="435"/>
                  </a:cubicBezTo>
                  <a:cubicBezTo>
                    <a:pt x="0" y="435"/>
                    <a:pt x="149" y="268"/>
                    <a:pt x="149" y="149"/>
                  </a:cubicBezTo>
                  <a:cubicBezTo>
                    <a:pt x="149" y="67"/>
                    <a:pt x="82" y="0"/>
                    <a:pt x="0" y="0"/>
                  </a:cubicBezTo>
                </a:path>
              </a:pathLst>
            </a:custGeom>
            <a:solidFill>
              <a:srgbClr val="76923C"/>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66" name="Google Shape;11566;p239"/>
            <p:cNvSpPr/>
            <p:nvPr/>
          </p:nvSpPr>
          <p:spPr>
            <a:xfrm>
              <a:off x="2746376" y="1855788"/>
              <a:ext cx="387350" cy="382588"/>
            </a:xfrm>
            <a:prstGeom prst="ellipse">
              <a:avLst/>
            </a:prstGeom>
            <a:solidFill>
              <a:schemeClr val="lt2"/>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1567" name="Google Shape;11567;p239"/>
          <p:cNvGrpSpPr/>
          <p:nvPr/>
        </p:nvGrpSpPr>
        <p:grpSpPr>
          <a:xfrm>
            <a:off x="10045691" y="1553139"/>
            <a:ext cx="510869" cy="741075"/>
            <a:chOff x="2682876" y="1790701"/>
            <a:chExt cx="514350" cy="746125"/>
          </a:xfrm>
        </p:grpSpPr>
        <p:sp>
          <p:nvSpPr>
            <p:cNvPr id="11568" name="Google Shape;11568;p239"/>
            <p:cNvSpPr/>
            <p:nvPr/>
          </p:nvSpPr>
          <p:spPr>
            <a:xfrm>
              <a:off x="2682876" y="1790701"/>
              <a:ext cx="514350" cy="746125"/>
            </a:xfrm>
            <a:custGeom>
              <a:avLst/>
              <a:gdLst/>
              <a:ahLst/>
              <a:cxnLst/>
              <a:rect l="l" t="t" r="r" b="b"/>
              <a:pathLst>
                <a:path w="298" h="435" extrusionOk="0">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4"/>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69" name="Google Shape;11569;p239"/>
            <p:cNvSpPr/>
            <p:nvPr/>
          </p:nvSpPr>
          <p:spPr>
            <a:xfrm>
              <a:off x="2940051" y="1790701"/>
              <a:ext cx="257175" cy="746125"/>
            </a:xfrm>
            <a:custGeom>
              <a:avLst/>
              <a:gdLst/>
              <a:ahLst/>
              <a:cxnLst/>
              <a:rect l="l" t="t" r="r" b="b"/>
              <a:pathLst>
                <a:path w="149" h="435" extrusionOk="0">
                  <a:moveTo>
                    <a:pt x="0" y="0"/>
                  </a:moveTo>
                  <a:cubicBezTo>
                    <a:pt x="0" y="435"/>
                    <a:pt x="0" y="435"/>
                    <a:pt x="0" y="435"/>
                  </a:cubicBezTo>
                  <a:cubicBezTo>
                    <a:pt x="0" y="435"/>
                    <a:pt x="149" y="268"/>
                    <a:pt x="149" y="149"/>
                  </a:cubicBezTo>
                  <a:cubicBezTo>
                    <a:pt x="149" y="67"/>
                    <a:pt x="82" y="0"/>
                    <a:pt x="0" y="0"/>
                  </a:cubicBezTo>
                </a:path>
              </a:pathLst>
            </a:custGeom>
            <a:solidFill>
              <a:srgbClr val="BA7509"/>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70" name="Google Shape;11570;p239"/>
            <p:cNvSpPr/>
            <p:nvPr/>
          </p:nvSpPr>
          <p:spPr>
            <a:xfrm>
              <a:off x="2746376" y="1855788"/>
              <a:ext cx="387350" cy="382588"/>
            </a:xfrm>
            <a:prstGeom prst="ellipse">
              <a:avLst/>
            </a:prstGeom>
            <a:solidFill>
              <a:schemeClr val="lt2"/>
            </a:solidFill>
            <a:ln>
              <a:noFill/>
            </a:ln>
            <a:effectLst>
              <a:outerShdw blurRad="76200" sy="23000" kx="-1200000" algn="b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1571" name="Google Shape;11571;p239"/>
          <p:cNvSpPr txBox="1"/>
          <p:nvPr/>
        </p:nvSpPr>
        <p:spPr>
          <a:xfrm>
            <a:off x="805973" y="5331693"/>
            <a:ext cx="3217018"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dk1"/>
                </a:solidFill>
                <a:latin typeface="Lato Light"/>
                <a:ea typeface="Lato Light"/>
                <a:cs typeface="Lato Light"/>
                <a:sym typeface="Lato Light"/>
              </a:rPr>
              <a:t>.</a:t>
            </a:r>
            <a:endParaRPr sz="1400">
              <a:solidFill>
                <a:schemeClr val="dk1"/>
              </a:solidFill>
              <a:latin typeface="Lato Light"/>
              <a:ea typeface="Lato Light"/>
              <a:cs typeface="Lato Light"/>
              <a:sym typeface="Lato Light"/>
            </a:endParaRPr>
          </a:p>
        </p:txBody>
      </p:sp>
      <p:sp>
        <p:nvSpPr>
          <p:cNvPr id="11572" name="Google Shape;11572;p239"/>
          <p:cNvSpPr txBox="1"/>
          <p:nvPr/>
        </p:nvSpPr>
        <p:spPr>
          <a:xfrm>
            <a:off x="1770451" y="5058621"/>
            <a:ext cx="225254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Product Development</a:t>
            </a:r>
            <a:endParaRPr sz="1600" b="1">
              <a:solidFill>
                <a:schemeClr val="dk1"/>
              </a:solidFill>
              <a:latin typeface="Lato"/>
              <a:ea typeface="Lato"/>
              <a:cs typeface="Lato"/>
              <a:sym typeface="Lato"/>
            </a:endParaRPr>
          </a:p>
        </p:txBody>
      </p:sp>
      <p:sp>
        <p:nvSpPr>
          <p:cNvPr id="11573" name="Google Shape;11573;p239"/>
          <p:cNvSpPr txBox="1"/>
          <p:nvPr/>
        </p:nvSpPr>
        <p:spPr>
          <a:xfrm>
            <a:off x="2497456" y="3994867"/>
            <a:ext cx="3217018"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dk1"/>
                </a:solidFill>
                <a:latin typeface="Lato Light"/>
                <a:ea typeface="Lato Light"/>
                <a:cs typeface="Lato Light"/>
                <a:sym typeface="Lato Light"/>
              </a:rPr>
              <a:t>.</a:t>
            </a:r>
            <a:endParaRPr sz="1400">
              <a:solidFill>
                <a:schemeClr val="dk1"/>
              </a:solidFill>
              <a:latin typeface="Lato Light"/>
              <a:ea typeface="Lato Light"/>
              <a:cs typeface="Lato Light"/>
              <a:sym typeface="Lato Light"/>
            </a:endParaRPr>
          </a:p>
        </p:txBody>
      </p:sp>
      <p:sp>
        <p:nvSpPr>
          <p:cNvPr id="11574" name="Google Shape;11574;p239"/>
          <p:cNvSpPr txBox="1"/>
          <p:nvPr/>
        </p:nvSpPr>
        <p:spPr>
          <a:xfrm>
            <a:off x="3457125" y="3721795"/>
            <a:ext cx="2257349"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Market Development</a:t>
            </a:r>
            <a:endParaRPr sz="1600" b="1">
              <a:solidFill>
                <a:schemeClr val="dk1"/>
              </a:solidFill>
              <a:latin typeface="Lato"/>
              <a:ea typeface="Lato"/>
              <a:cs typeface="Lato"/>
              <a:sym typeface="Lato"/>
            </a:endParaRPr>
          </a:p>
        </p:txBody>
      </p:sp>
      <p:sp>
        <p:nvSpPr>
          <p:cNvPr id="11575" name="Google Shape;11575;p239"/>
          <p:cNvSpPr txBox="1"/>
          <p:nvPr/>
        </p:nvSpPr>
        <p:spPr>
          <a:xfrm>
            <a:off x="3654084" y="2823835"/>
            <a:ext cx="3217018"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dk1"/>
                </a:solidFill>
                <a:latin typeface="Lato Light"/>
                <a:ea typeface="Lato Light"/>
                <a:cs typeface="Lato Light"/>
                <a:sym typeface="Lato Light"/>
              </a:rPr>
              <a:t>.</a:t>
            </a:r>
            <a:endParaRPr sz="1400">
              <a:solidFill>
                <a:schemeClr val="dk1"/>
              </a:solidFill>
              <a:latin typeface="Lato Light"/>
              <a:ea typeface="Lato Light"/>
              <a:cs typeface="Lato Light"/>
              <a:sym typeface="Lato Light"/>
            </a:endParaRPr>
          </a:p>
        </p:txBody>
      </p:sp>
      <p:sp>
        <p:nvSpPr>
          <p:cNvPr id="11576" name="Google Shape;11576;p239"/>
          <p:cNvSpPr txBox="1"/>
          <p:nvPr/>
        </p:nvSpPr>
        <p:spPr>
          <a:xfrm>
            <a:off x="5360752" y="2550763"/>
            <a:ext cx="151035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Sales Analysis</a:t>
            </a:r>
            <a:endParaRPr sz="1600" b="1">
              <a:solidFill>
                <a:schemeClr val="dk1"/>
              </a:solidFill>
              <a:latin typeface="Lato"/>
              <a:ea typeface="Lato"/>
              <a:cs typeface="Lato"/>
              <a:sym typeface="Lato"/>
            </a:endParaRPr>
          </a:p>
        </p:txBody>
      </p:sp>
      <p:sp>
        <p:nvSpPr>
          <p:cNvPr id="11577" name="Google Shape;11577;p239"/>
          <p:cNvSpPr txBox="1"/>
          <p:nvPr/>
        </p:nvSpPr>
        <p:spPr>
          <a:xfrm>
            <a:off x="4939617" y="1644701"/>
            <a:ext cx="3217018"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400" b="1">
                <a:solidFill>
                  <a:schemeClr val="dk1"/>
                </a:solidFill>
                <a:latin typeface="Lato Light"/>
                <a:ea typeface="Lato Light"/>
                <a:cs typeface="Lato Light"/>
                <a:sym typeface="Lato Light"/>
              </a:rPr>
              <a:t>.</a:t>
            </a:r>
            <a:endParaRPr sz="1400">
              <a:solidFill>
                <a:schemeClr val="dk1"/>
              </a:solidFill>
              <a:latin typeface="Lato Light"/>
              <a:ea typeface="Lato Light"/>
              <a:cs typeface="Lato Light"/>
              <a:sym typeface="Lato Light"/>
            </a:endParaRPr>
          </a:p>
        </p:txBody>
      </p:sp>
      <p:sp>
        <p:nvSpPr>
          <p:cNvPr id="11578" name="Google Shape;11578;p239"/>
          <p:cNvSpPr txBox="1"/>
          <p:nvPr/>
        </p:nvSpPr>
        <p:spPr>
          <a:xfrm>
            <a:off x="6971694" y="1371629"/>
            <a:ext cx="1184941"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Promotion</a:t>
            </a:r>
            <a:endParaRPr sz="1600" b="1">
              <a:solidFill>
                <a:schemeClr val="dk1"/>
              </a:solidFill>
              <a:latin typeface="Lato"/>
              <a:ea typeface="Lato"/>
              <a:cs typeface="Lato"/>
              <a:sym typeface="Lato"/>
            </a:endParaRPr>
          </a:p>
        </p:txBody>
      </p:sp>
      <p:cxnSp>
        <p:nvCxnSpPr>
          <p:cNvPr id="11579" name="Google Shape;11579;p239"/>
          <p:cNvCxnSpPr/>
          <p:nvPr/>
        </p:nvCxnSpPr>
        <p:spPr>
          <a:xfrm rot="10800000">
            <a:off x="4770962" y="5511800"/>
            <a:ext cx="1921938" cy="0"/>
          </a:xfrm>
          <a:prstGeom prst="straightConnector1">
            <a:avLst/>
          </a:prstGeom>
          <a:noFill/>
          <a:ln w="19050" cap="flat" cmpd="sng">
            <a:solidFill>
              <a:schemeClr val="accent1"/>
            </a:solidFill>
            <a:prstDash val="solid"/>
            <a:miter lim="800000"/>
            <a:headEnd type="none" w="sm" len="sm"/>
            <a:tailEnd type="oval" w="med" len="med"/>
          </a:ln>
        </p:spPr>
      </p:cxnSp>
      <p:cxnSp>
        <p:nvCxnSpPr>
          <p:cNvPr id="11580" name="Google Shape;11580;p239"/>
          <p:cNvCxnSpPr/>
          <p:nvPr/>
        </p:nvCxnSpPr>
        <p:spPr>
          <a:xfrm rot="10800000">
            <a:off x="6438900" y="4203700"/>
            <a:ext cx="1557226" cy="0"/>
          </a:xfrm>
          <a:prstGeom prst="straightConnector1">
            <a:avLst/>
          </a:prstGeom>
          <a:noFill/>
          <a:ln w="19050" cap="flat" cmpd="sng">
            <a:solidFill>
              <a:schemeClr val="accent2"/>
            </a:solidFill>
            <a:prstDash val="solid"/>
            <a:miter lim="800000"/>
            <a:headEnd type="none" w="sm" len="sm"/>
            <a:tailEnd type="oval" w="med" len="med"/>
          </a:ln>
        </p:spPr>
      </p:cxnSp>
      <p:cxnSp>
        <p:nvCxnSpPr>
          <p:cNvPr id="11581" name="Google Shape;11581;p239"/>
          <p:cNvCxnSpPr/>
          <p:nvPr/>
        </p:nvCxnSpPr>
        <p:spPr>
          <a:xfrm rot="10800000">
            <a:off x="7651406" y="3060700"/>
            <a:ext cx="1557226" cy="0"/>
          </a:xfrm>
          <a:prstGeom prst="straightConnector1">
            <a:avLst/>
          </a:prstGeom>
          <a:noFill/>
          <a:ln w="19050" cap="flat" cmpd="sng">
            <a:solidFill>
              <a:schemeClr val="accent3"/>
            </a:solidFill>
            <a:prstDash val="solid"/>
            <a:miter lim="800000"/>
            <a:headEnd type="none" w="sm" len="sm"/>
            <a:tailEnd type="oval" w="med" len="med"/>
          </a:ln>
        </p:spPr>
      </p:cxnSp>
      <p:cxnSp>
        <p:nvCxnSpPr>
          <p:cNvPr id="11582" name="Google Shape;11582;p239"/>
          <p:cNvCxnSpPr/>
          <p:nvPr/>
        </p:nvCxnSpPr>
        <p:spPr>
          <a:xfrm rot="10800000">
            <a:off x="8811232" y="1832684"/>
            <a:ext cx="984210" cy="0"/>
          </a:xfrm>
          <a:prstGeom prst="straightConnector1">
            <a:avLst/>
          </a:prstGeom>
          <a:noFill/>
          <a:ln w="19050" cap="flat" cmpd="sng">
            <a:solidFill>
              <a:schemeClr val="accent4"/>
            </a:solidFill>
            <a:prstDash val="solid"/>
            <a:miter lim="800000"/>
            <a:headEnd type="none" w="sm" len="sm"/>
            <a:tailEnd type="oval" w="med" len="med"/>
          </a:ln>
        </p:spPr>
      </p:cxnSp>
      <p:sp>
        <p:nvSpPr>
          <p:cNvPr id="11583" name="Google Shape;11583;p239"/>
          <p:cNvSpPr txBox="1"/>
          <p:nvPr/>
        </p:nvSpPr>
        <p:spPr>
          <a:xfrm>
            <a:off x="6955365" y="5313095"/>
            <a:ext cx="55335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1"/>
                </a:solidFill>
                <a:latin typeface="Lato"/>
                <a:ea typeface="Lato"/>
                <a:cs typeface="Lato"/>
                <a:sym typeface="Lato"/>
              </a:rPr>
              <a:t>01</a:t>
            </a:r>
            <a:endParaRPr sz="2400" b="1">
              <a:solidFill>
                <a:schemeClr val="accent1"/>
              </a:solidFill>
              <a:latin typeface="Lato"/>
              <a:ea typeface="Lato"/>
              <a:cs typeface="Lato"/>
              <a:sym typeface="Lato"/>
            </a:endParaRPr>
          </a:p>
        </p:txBody>
      </p:sp>
      <p:sp>
        <p:nvSpPr>
          <p:cNvPr id="11584" name="Google Shape;11584;p239"/>
          <p:cNvSpPr txBox="1"/>
          <p:nvPr/>
        </p:nvSpPr>
        <p:spPr>
          <a:xfrm>
            <a:off x="8298955" y="4034949"/>
            <a:ext cx="46038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accent2"/>
                </a:solidFill>
                <a:latin typeface="Lato"/>
                <a:ea typeface="Lato"/>
                <a:cs typeface="Lato"/>
                <a:sym typeface="Lato"/>
              </a:rPr>
              <a:t>02</a:t>
            </a:r>
            <a:endParaRPr sz="1800" b="1">
              <a:solidFill>
                <a:schemeClr val="accent2"/>
              </a:solidFill>
              <a:latin typeface="Lato"/>
              <a:ea typeface="Lato"/>
              <a:cs typeface="Lato"/>
              <a:sym typeface="Lato"/>
            </a:endParaRPr>
          </a:p>
        </p:txBody>
      </p:sp>
      <p:sp>
        <p:nvSpPr>
          <p:cNvPr id="11585" name="Google Shape;11585;p239"/>
          <p:cNvSpPr txBox="1"/>
          <p:nvPr/>
        </p:nvSpPr>
        <p:spPr>
          <a:xfrm>
            <a:off x="9377649" y="2929129"/>
            <a:ext cx="4270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accent3"/>
                </a:solidFill>
                <a:latin typeface="Lato"/>
                <a:ea typeface="Lato"/>
                <a:cs typeface="Lato"/>
                <a:sym typeface="Lato"/>
              </a:rPr>
              <a:t>03</a:t>
            </a:r>
            <a:endParaRPr sz="1400" b="1">
              <a:solidFill>
                <a:schemeClr val="accent3"/>
              </a:solidFill>
              <a:latin typeface="Lato"/>
              <a:ea typeface="Lato"/>
              <a:cs typeface="Lato"/>
              <a:sym typeface="Lato"/>
            </a:endParaRPr>
          </a:p>
        </p:txBody>
      </p:sp>
      <p:sp>
        <p:nvSpPr>
          <p:cNvPr id="11586" name="Google Shape;11586;p239"/>
          <p:cNvSpPr txBox="1"/>
          <p:nvPr/>
        </p:nvSpPr>
        <p:spPr>
          <a:xfrm>
            <a:off x="10081182" y="1640550"/>
            <a:ext cx="39946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accent4"/>
                </a:solidFill>
                <a:latin typeface="Lato"/>
                <a:ea typeface="Lato"/>
                <a:cs typeface="Lato"/>
                <a:sym typeface="Lato"/>
              </a:rPr>
              <a:t>04</a:t>
            </a:r>
            <a:endParaRPr sz="1400" b="1">
              <a:solidFill>
                <a:schemeClr val="accent4"/>
              </a:solidFill>
              <a:latin typeface="Lato"/>
              <a:ea typeface="Lato"/>
              <a:cs typeface="Lato"/>
              <a:sym typeface="Lato"/>
            </a:endParaRPr>
          </a:p>
        </p:txBody>
      </p:sp>
      <p:sp>
        <p:nvSpPr>
          <p:cNvPr id="11587" name="Google Shape;11587;p239"/>
          <p:cNvSpPr/>
          <p:nvPr/>
        </p:nvSpPr>
        <p:spPr>
          <a:xfrm>
            <a:off x="5828115" y="3952625"/>
            <a:ext cx="450850" cy="412750"/>
          </a:xfrm>
          <a:custGeom>
            <a:avLst/>
            <a:gdLst/>
            <a:ahLst/>
            <a:cxnLst/>
            <a:rect l="l" t="t" r="r" b="b"/>
            <a:pathLst>
              <a:path w="120" h="110" extrusionOk="0">
                <a:moveTo>
                  <a:pt x="80" y="61"/>
                </a:moveTo>
                <a:cubicBezTo>
                  <a:pt x="80" y="62"/>
                  <a:pt x="80" y="63"/>
                  <a:pt x="79" y="63"/>
                </a:cubicBezTo>
                <a:cubicBezTo>
                  <a:pt x="69" y="64"/>
                  <a:pt x="69" y="64"/>
                  <a:pt x="69" y="64"/>
                </a:cubicBezTo>
                <a:cubicBezTo>
                  <a:pt x="69" y="66"/>
                  <a:pt x="68" y="67"/>
                  <a:pt x="67" y="69"/>
                </a:cubicBezTo>
                <a:cubicBezTo>
                  <a:pt x="69" y="71"/>
                  <a:pt x="71" y="74"/>
                  <a:pt x="73" y="76"/>
                </a:cubicBezTo>
                <a:cubicBezTo>
                  <a:pt x="73" y="77"/>
                  <a:pt x="73" y="77"/>
                  <a:pt x="73" y="77"/>
                </a:cubicBezTo>
                <a:cubicBezTo>
                  <a:pt x="73" y="78"/>
                  <a:pt x="73" y="78"/>
                  <a:pt x="73" y="79"/>
                </a:cubicBezTo>
                <a:cubicBezTo>
                  <a:pt x="71" y="80"/>
                  <a:pt x="64" y="88"/>
                  <a:pt x="63" y="88"/>
                </a:cubicBezTo>
                <a:cubicBezTo>
                  <a:pt x="62" y="88"/>
                  <a:pt x="62" y="88"/>
                  <a:pt x="61" y="87"/>
                </a:cubicBezTo>
                <a:cubicBezTo>
                  <a:pt x="54" y="82"/>
                  <a:pt x="54" y="82"/>
                  <a:pt x="54" y="82"/>
                </a:cubicBezTo>
                <a:cubicBezTo>
                  <a:pt x="53" y="83"/>
                  <a:pt x="51" y="83"/>
                  <a:pt x="49" y="84"/>
                </a:cubicBezTo>
                <a:cubicBezTo>
                  <a:pt x="49" y="87"/>
                  <a:pt x="49" y="90"/>
                  <a:pt x="48" y="93"/>
                </a:cubicBezTo>
                <a:cubicBezTo>
                  <a:pt x="48" y="94"/>
                  <a:pt x="47" y="95"/>
                  <a:pt x="46" y="95"/>
                </a:cubicBezTo>
                <a:cubicBezTo>
                  <a:pt x="34" y="95"/>
                  <a:pt x="34" y="95"/>
                  <a:pt x="34" y="95"/>
                </a:cubicBezTo>
                <a:cubicBezTo>
                  <a:pt x="34" y="95"/>
                  <a:pt x="33" y="94"/>
                  <a:pt x="33" y="93"/>
                </a:cubicBezTo>
                <a:cubicBezTo>
                  <a:pt x="31" y="84"/>
                  <a:pt x="31" y="84"/>
                  <a:pt x="31" y="84"/>
                </a:cubicBezTo>
                <a:cubicBezTo>
                  <a:pt x="29" y="83"/>
                  <a:pt x="28" y="83"/>
                  <a:pt x="26" y="82"/>
                </a:cubicBezTo>
                <a:cubicBezTo>
                  <a:pt x="19" y="87"/>
                  <a:pt x="19" y="87"/>
                  <a:pt x="19" y="87"/>
                </a:cubicBezTo>
                <a:cubicBezTo>
                  <a:pt x="19" y="88"/>
                  <a:pt x="18" y="88"/>
                  <a:pt x="18" y="88"/>
                </a:cubicBezTo>
                <a:cubicBezTo>
                  <a:pt x="17" y="88"/>
                  <a:pt x="17" y="88"/>
                  <a:pt x="16" y="87"/>
                </a:cubicBezTo>
                <a:cubicBezTo>
                  <a:pt x="15" y="86"/>
                  <a:pt x="7" y="79"/>
                  <a:pt x="7" y="77"/>
                </a:cubicBezTo>
                <a:cubicBezTo>
                  <a:pt x="7" y="77"/>
                  <a:pt x="8" y="77"/>
                  <a:pt x="8" y="76"/>
                </a:cubicBezTo>
                <a:cubicBezTo>
                  <a:pt x="10" y="74"/>
                  <a:pt x="12" y="72"/>
                  <a:pt x="13" y="69"/>
                </a:cubicBezTo>
                <a:cubicBezTo>
                  <a:pt x="13" y="67"/>
                  <a:pt x="12" y="66"/>
                  <a:pt x="11" y="64"/>
                </a:cubicBezTo>
                <a:cubicBezTo>
                  <a:pt x="2" y="62"/>
                  <a:pt x="2" y="62"/>
                  <a:pt x="2" y="62"/>
                </a:cubicBezTo>
                <a:cubicBezTo>
                  <a:pt x="1" y="62"/>
                  <a:pt x="0" y="62"/>
                  <a:pt x="0" y="61"/>
                </a:cubicBezTo>
                <a:cubicBezTo>
                  <a:pt x="0" y="49"/>
                  <a:pt x="0" y="49"/>
                  <a:pt x="0" y="49"/>
                </a:cubicBezTo>
                <a:cubicBezTo>
                  <a:pt x="0" y="48"/>
                  <a:pt x="1" y="47"/>
                  <a:pt x="2" y="47"/>
                </a:cubicBezTo>
                <a:cubicBezTo>
                  <a:pt x="11" y="46"/>
                  <a:pt x="11" y="46"/>
                  <a:pt x="11" y="46"/>
                </a:cubicBezTo>
                <a:cubicBezTo>
                  <a:pt x="12" y="44"/>
                  <a:pt x="13" y="43"/>
                  <a:pt x="13" y="41"/>
                </a:cubicBezTo>
                <a:cubicBezTo>
                  <a:pt x="12" y="38"/>
                  <a:pt x="10" y="36"/>
                  <a:pt x="8" y="34"/>
                </a:cubicBezTo>
                <a:cubicBezTo>
                  <a:pt x="7" y="33"/>
                  <a:pt x="7" y="33"/>
                  <a:pt x="7" y="33"/>
                </a:cubicBezTo>
                <a:cubicBezTo>
                  <a:pt x="7" y="32"/>
                  <a:pt x="7" y="32"/>
                  <a:pt x="8" y="31"/>
                </a:cubicBezTo>
                <a:cubicBezTo>
                  <a:pt x="9" y="30"/>
                  <a:pt x="16" y="22"/>
                  <a:pt x="18" y="22"/>
                </a:cubicBezTo>
                <a:cubicBezTo>
                  <a:pt x="18" y="22"/>
                  <a:pt x="19" y="22"/>
                  <a:pt x="19" y="23"/>
                </a:cubicBezTo>
                <a:cubicBezTo>
                  <a:pt x="26" y="28"/>
                  <a:pt x="26" y="28"/>
                  <a:pt x="26" y="28"/>
                </a:cubicBezTo>
                <a:cubicBezTo>
                  <a:pt x="28" y="27"/>
                  <a:pt x="29" y="27"/>
                  <a:pt x="31" y="26"/>
                </a:cubicBezTo>
                <a:cubicBezTo>
                  <a:pt x="31" y="23"/>
                  <a:pt x="32" y="20"/>
                  <a:pt x="33" y="17"/>
                </a:cubicBezTo>
                <a:cubicBezTo>
                  <a:pt x="33" y="16"/>
                  <a:pt x="34" y="15"/>
                  <a:pt x="34" y="15"/>
                </a:cubicBezTo>
                <a:cubicBezTo>
                  <a:pt x="46" y="15"/>
                  <a:pt x="46" y="15"/>
                  <a:pt x="46" y="15"/>
                </a:cubicBezTo>
                <a:cubicBezTo>
                  <a:pt x="47" y="15"/>
                  <a:pt x="48" y="16"/>
                  <a:pt x="48" y="17"/>
                </a:cubicBezTo>
                <a:cubicBezTo>
                  <a:pt x="49" y="26"/>
                  <a:pt x="49" y="26"/>
                  <a:pt x="49" y="26"/>
                </a:cubicBezTo>
                <a:cubicBezTo>
                  <a:pt x="51" y="27"/>
                  <a:pt x="53" y="27"/>
                  <a:pt x="54" y="28"/>
                </a:cubicBezTo>
                <a:cubicBezTo>
                  <a:pt x="61" y="23"/>
                  <a:pt x="61" y="23"/>
                  <a:pt x="61" y="23"/>
                </a:cubicBezTo>
                <a:cubicBezTo>
                  <a:pt x="62" y="22"/>
                  <a:pt x="62" y="22"/>
                  <a:pt x="63" y="22"/>
                </a:cubicBezTo>
                <a:cubicBezTo>
                  <a:pt x="63" y="22"/>
                  <a:pt x="64" y="22"/>
                  <a:pt x="64" y="23"/>
                </a:cubicBezTo>
                <a:cubicBezTo>
                  <a:pt x="66" y="24"/>
                  <a:pt x="73" y="31"/>
                  <a:pt x="73" y="33"/>
                </a:cubicBezTo>
                <a:cubicBezTo>
                  <a:pt x="73" y="33"/>
                  <a:pt x="73" y="33"/>
                  <a:pt x="72" y="34"/>
                </a:cubicBezTo>
                <a:cubicBezTo>
                  <a:pt x="71" y="36"/>
                  <a:pt x="69" y="38"/>
                  <a:pt x="67" y="41"/>
                </a:cubicBezTo>
                <a:cubicBezTo>
                  <a:pt x="68" y="43"/>
                  <a:pt x="69" y="44"/>
                  <a:pt x="69" y="46"/>
                </a:cubicBezTo>
                <a:cubicBezTo>
                  <a:pt x="79" y="47"/>
                  <a:pt x="79" y="47"/>
                  <a:pt x="79" y="47"/>
                </a:cubicBezTo>
                <a:cubicBezTo>
                  <a:pt x="80" y="48"/>
                  <a:pt x="80" y="48"/>
                  <a:pt x="80" y="49"/>
                </a:cubicBezTo>
                <a:lnTo>
                  <a:pt x="80" y="61"/>
                </a:lnTo>
                <a:close/>
                <a:moveTo>
                  <a:pt x="40" y="39"/>
                </a:moveTo>
                <a:cubicBezTo>
                  <a:pt x="31" y="39"/>
                  <a:pt x="24" y="46"/>
                  <a:pt x="24" y="55"/>
                </a:cubicBezTo>
                <a:cubicBezTo>
                  <a:pt x="24" y="64"/>
                  <a:pt x="31" y="71"/>
                  <a:pt x="40" y="71"/>
                </a:cubicBezTo>
                <a:cubicBezTo>
                  <a:pt x="49" y="71"/>
                  <a:pt x="56" y="64"/>
                  <a:pt x="56" y="55"/>
                </a:cubicBezTo>
                <a:cubicBezTo>
                  <a:pt x="56" y="46"/>
                  <a:pt x="49" y="39"/>
                  <a:pt x="40" y="39"/>
                </a:cubicBezTo>
                <a:close/>
                <a:moveTo>
                  <a:pt x="120" y="27"/>
                </a:moveTo>
                <a:cubicBezTo>
                  <a:pt x="120" y="28"/>
                  <a:pt x="112" y="29"/>
                  <a:pt x="111" y="29"/>
                </a:cubicBezTo>
                <a:cubicBezTo>
                  <a:pt x="110" y="31"/>
                  <a:pt x="110" y="32"/>
                  <a:pt x="109" y="33"/>
                </a:cubicBezTo>
                <a:cubicBezTo>
                  <a:pt x="110" y="34"/>
                  <a:pt x="112" y="40"/>
                  <a:pt x="112" y="41"/>
                </a:cubicBezTo>
                <a:cubicBezTo>
                  <a:pt x="112" y="41"/>
                  <a:pt x="112" y="41"/>
                  <a:pt x="112" y="42"/>
                </a:cubicBezTo>
                <a:cubicBezTo>
                  <a:pt x="111" y="42"/>
                  <a:pt x="104" y="46"/>
                  <a:pt x="104" y="46"/>
                </a:cubicBezTo>
                <a:cubicBezTo>
                  <a:pt x="103" y="46"/>
                  <a:pt x="99" y="40"/>
                  <a:pt x="98" y="39"/>
                </a:cubicBezTo>
                <a:cubicBezTo>
                  <a:pt x="97" y="39"/>
                  <a:pt x="97" y="39"/>
                  <a:pt x="96" y="39"/>
                </a:cubicBezTo>
                <a:cubicBezTo>
                  <a:pt x="96" y="39"/>
                  <a:pt x="95" y="39"/>
                  <a:pt x="94" y="39"/>
                </a:cubicBezTo>
                <a:cubicBezTo>
                  <a:pt x="94" y="40"/>
                  <a:pt x="89" y="46"/>
                  <a:pt x="88" y="46"/>
                </a:cubicBezTo>
                <a:cubicBezTo>
                  <a:pt x="88" y="46"/>
                  <a:pt x="81" y="42"/>
                  <a:pt x="80" y="42"/>
                </a:cubicBezTo>
                <a:cubicBezTo>
                  <a:pt x="80" y="41"/>
                  <a:pt x="80" y="41"/>
                  <a:pt x="80" y="41"/>
                </a:cubicBezTo>
                <a:cubicBezTo>
                  <a:pt x="80" y="40"/>
                  <a:pt x="83" y="34"/>
                  <a:pt x="83" y="33"/>
                </a:cubicBezTo>
                <a:cubicBezTo>
                  <a:pt x="83" y="32"/>
                  <a:pt x="82" y="31"/>
                  <a:pt x="81" y="29"/>
                </a:cubicBezTo>
                <a:cubicBezTo>
                  <a:pt x="80" y="29"/>
                  <a:pt x="72" y="28"/>
                  <a:pt x="72" y="27"/>
                </a:cubicBezTo>
                <a:cubicBezTo>
                  <a:pt x="72" y="19"/>
                  <a:pt x="72" y="19"/>
                  <a:pt x="72" y="19"/>
                </a:cubicBezTo>
                <a:cubicBezTo>
                  <a:pt x="72" y="18"/>
                  <a:pt x="80" y="17"/>
                  <a:pt x="81" y="17"/>
                </a:cubicBezTo>
                <a:cubicBezTo>
                  <a:pt x="82" y="16"/>
                  <a:pt x="83" y="14"/>
                  <a:pt x="83" y="13"/>
                </a:cubicBezTo>
                <a:cubicBezTo>
                  <a:pt x="83" y="12"/>
                  <a:pt x="80" y="6"/>
                  <a:pt x="80" y="5"/>
                </a:cubicBezTo>
                <a:cubicBezTo>
                  <a:pt x="80" y="5"/>
                  <a:pt x="80" y="5"/>
                  <a:pt x="80" y="4"/>
                </a:cubicBezTo>
                <a:cubicBezTo>
                  <a:pt x="81" y="4"/>
                  <a:pt x="88" y="0"/>
                  <a:pt x="88" y="0"/>
                </a:cubicBezTo>
                <a:cubicBezTo>
                  <a:pt x="89" y="0"/>
                  <a:pt x="94" y="6"/>
                  <a:pt x="94" y="7"/>
                </a:cubicBezTo>
                <a:cubicBezTo>
                  <a:pt x="95" y="7"/>
                  <a:pt x="96" y="7"/>
                  <a:pt x="96" y="7"/>
                </a:cubicBezTo>
                <a:cubicBezTo>
                  <a:pt x="97" y="7"/>
                  <a:pt x="97" y="7"/>
                  <a:pt x="98" y="7"/>
                </a:cubicBezTo>
                <a:cubicBezTo>
                  <a:pt x="100" y="5"/>
                  <a:pt x="102" y="2"/>
                  <a:pt x="104" y="0"/>
                </a:cubicBezTo>
                <a:cubicBezTo>
                  <a:pt x="104" y="0"/>
                  <a:pt x="104" y="0"/>
                  <a:pt x="104" y="0"/>
                </a:cubicBezTo>
                <a:cubicBezTo>
                  <a:pt x="104" y="0"/>
                  <a:pt x="111" y="4"/>
                  <a:pt x="112" y="4"/>
                </a:cubicBezTo>
                <a:cubicBezTo>
                  <a:pt x="112" y="5"/>
                  <a:pt x="112" y="5"/>
                  <a:pt x="112" y="5"/>
                </a:cubicBezTo>
                <a:cubicBezTo>
                  <a:pt x="112" y="6"/>
                  <a:pt x="110" y="12"/>
                  <a:pt x="109" y="13"/>
                </a:cubicBezTo>
                <a:cubicBezTo>
                  <a:pt x="110" y="14"/>
                  <a:pt x="110" y="16"/>
                  <a:pt x="111" y="17"/>
                </a:cubicBezTo>
                <a:cubicBezTo>
                  <a:pt x="112" y="17"/>
                  <a:pt x="120" y="18"/>
                  <a:pt x="120" y="19"/>
                </a:cubicBezTo>
                <a:lnTo>
                  <a:pt x="120" y="27"/>
                </a:lnTo>
                <a:close/>
                <a:moveTo>
                  <a:pt x="120" y="91"/>
                </a:moveTo>
                <a:cubicBezTo>
                  <a:pt x="120" y="92"/>
                  <a:pt x="112" y="93"/>
                  <a:pt x="111" y="93"/>
                </a:cubicBezTo>
                <a:cubicBezTo>
                  <a:pt x="110" y="94"/>
                  <a:pt x="110" y="96"/>
                  <a:pt x="109" y="97"/>
                </a:cubicBezTo>
                <a:cubicBezTo>
                  <a:pt x="110" y="98"/>
                  <a:pt x="112" y="104"/>
                  <a:pt x="112" y="105"/>
                </a:cubicBezTo>
                <a:cubicBezTo>
                  <a:pt x="112" y="105"/>
                  <a:pt x="112" y="105"/>
                  <a:pt x="112" y="106"/>
                </a:cubicBezTo>
                <a:cubicBezTo>
                  <a:pt x="111" y="106"/>
                  <a:pt x="104" y="110"/>
                  <a:pt x="104" y="110"/>
                </a:cubicBezTo>
                <a:cubicBezTo>
                  <a:pt x="103" y="110"/>
                  <a:pt x="99" y="104"/>
                  <a:pt x="98" y="103"/>
                </a:cubicBezTo>
                <a:cubicBezTo>
                  <a:pt x="97" y="103"/>
                  <a:pt x="97" y="103"/>
                  <a:pt x="96" y="103"/>
                </a:cubicBezTo>
                <a:cubicBezTo>
                  <a:pt x="96" y="103"/>
                  <a:pt x="95" y="103"/>
                  <a:pt x="94" y="103"/>
                </a:cubicBezTo>
                <a:cubicBezTo>
                  <a:pt x="94" y="104"/>
                  <a:pt x="89" y="110"/>
                  <a:pt x="88" y="110"/>
                </a:cubicBezTo>
                <a:cubicBezTo>
                  <a:pt x="88" y="110"/>
                  <a:pt x="81" y="106"/>
                  <a:pt x="80" y="106"/>
                </a:cubicBezTo>
                <a:cubicBezTo>
                  <a:pt x="80" y="105"/>
                  <a:pt x="80" y="105"/>
                  <a:pt x="80" y="105"/>
                </a:cubicBezTo>
                <a:cubicBezTo>
                  <a:pt x="80" y="104"/>
                  <a:pt x="83" y="98"/>
                  <a:pt x="83" y="97"/>
                </a:cubicBezTo>
                <a:cubicBezTo>
                  <a:pt x="83" y="96"/>
                  <a:pt x="82" y="94"/>
                  <a:pt x="81" y="93"/>
                </a:cubicBezTo>
                <a:cubicBezTo>
                  <a:pt x="80" y="93"/>
                  <a:pt x="72" y="92"/>
                  <a:pt x="72" y="91"/>
                </a:cubicBezTo>
                <a:cubicBezTo>
                  <a:pt x="72" y="83"/>
                  <a:pt x="72" y="83"/>
                  <a:pt x="72" y="83"/>
                </a:cubicBezTo>
                <a:cubicBezTo>
                  <a:pt x="72" y="82"/>
                  <a:pt x="80" y="81"/>
                  <a:pt x="81" y="81"/>
                </a:cubicBezTo>
                <a:cubicBezTo>
                  <a:pt x="82" y="80"/>
                  <a:pt x="83" y="78"/>
                  <a:pt x="83" y="77"/>
                </a:cubicBezTo>
                <a:cubicBezTo>
                  <a:pt x="83" y="76"/>
                  <a:pt x="80" y="70"/>
                  <a:pt x="80" y="69"/>
                </a:cubicBezTo>
                <a:cubicBezTo>
                  <a:pt x="80" y="69"/>
                  <a:pt x="80" y="68"/>
                  <a:pt x="80" y="68"/>
                </a:cubicBezTo>
                <a:cubicBezTo>
                  <a:pt x="81" y="68"/>
                  <a:pt x="88" y="64"/>
                  <a:pt x="88" y="64"/>
                </a:cubicBezTo>
                <a:cubicBezTo>
                  <a:pt x="89" y="64"/>
                  <a:pt x="94" y="70"/>
                  <a:pt x="94" y="71"/>
                </a:cubicBezTo>
                <a:cubicBezTo>
                  <a:pt x="95" y="71"/>
                  <a:pt x="96" y="71"/>
                  <a:pt x="96" y="71"/>
                </a:cubicBezTo>
                <a:cubicBezTo>
                  <a:pt x="97" y="71"/>
                  <a:pt x="97" y="71"/>
                  <a:pt x="98" y="71"/>
                </a:cubicBezTo>
                <a:cubicBezTo>
                  <a:pt x="100" y="69"/>
                  <a:pt x="102" y="66"/>
                  <a:pt x="104" y="64"/>
                </a:cubicBezTo>
                <a:cubicBezTo>
                  <a:pt x="104" y="64"/>
                  <a:pt x="104" y="64"/>
                  <a:pt x="104" y="64"/>
                </a:cubicBezTo>
                <a:cubicBezTo>
                  <a:pt x="104" y="64"/>
                  <a:pt x="111" y="68"/>
                  <a:pt x="112" y="68"/>
                </a:cubicBezTo>
                <a:cubicBezTo>
                  <a:pt x="112" y="68"/>
                  <a:pt x="112" y="69"/>
                  <a:pt x="112" y="69"/>
                </a:cubicBezTo>
                <a:cubicBezTo>
                  <a:pt x="112" y="70"/>
                  <a:pt x="110" y="76"/>
                  <a:pt x="109" y="77"/>
                </a:cubicBezTo>
                <a:cubicBezTo>
                  <a:pt x="110" y="78"/>
                  <a:pt x="110" y="80"/>
                  <a:pt x="111" y="81"/>
                </a:cubicBezTo>
                <a:cubicBezTo>
                  <a:pt x="112" y="81"/>
                  <a:pt x="120" y="82"/>
                  <a:pt x="120" y="83"/>
                </a:cubicBezTo>
                <a:lnTo>
                  <a:pt x="120" y="91"/>
                </a:lnTo>
                <a:close/>
                <a:moveTo>
                  <a:pt x="96" y="15"/>
                </a:moveTo>
                <a:cubicBezTo>
                  <a:pt x="92" y="15"/>
                  <a:pt x="88" y="19"/>
                  <a:pt x="88" y="23"/>
                </a:cubicBezTo>
                <a:cubicBezTo>
                  <a:pt x="88" y="27"/>
                  <a:pt x="92" y="31"/>
                  <a:pt x="96" y="31"/>
                </a:cubicBezTo>
                <a:cubicBezTo>
                  <a:pt x="101" y="31"/>
                  <a:pt x="104" y="27"/>
                  <a:pt x="104" y="23"/>
                </a:cubicBezTo>
                <a:cubicBezTo>
                  <a:pt x="104" y="19"/>
                  <a:pt x="101" y="15"/>
                  <a:pt x="96" y="15"/>
                </a:cubicBezTo>
                <a:close/>
                <a:moveTo>
                  <a:pt x="96" y="79"/>
                </a:moveTo>
                <a:cubicBezTo>
                  <a:pt x="92" y="79"/>
                  <a:pt x="88" y="83"/>
                  <a:pt x="88" y="87"/>
                </a:cubicBezTo>
                <a:cubicBezTo>
                  <a:pt x="88" y="91"/>
                  <a:pt x="92" y="95"/>
                  <a:pt x="96" y="95"/>
                </a:cubicBezTo>
                <a:cubicBezTo>
                  <a:pt x="101" y="95"/>
                  <a:pt x="104" y="91"/>
                  <a:pt x="104" y="87"/>
                </a:cubicBezTo>
                <a:cubicBezTo>
                  <a:pt x="104" y="83"/>
                  <a:pt x="101" y="79"/>
                  <a:pt x="96" y="7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88" name="Google Shape;11588;p239"/>
          <p:cNvSpPr/>
          <p:nvPr/>
        </p:nvSpPr>
        <p:spPr>
          <a:xfrm>
            <a:off x="8322258" y="1644276"/>
            <a:ext cx="330200" cy="330200"/>
          </a:xfrm>
          <a:custGeom>
            <a:avLst/>
            <a:gdLst/>
            <a:ahLst/>
            <a:cxnLst/>
            <a:rect l="l" t="t" r="r" b="b"/>
            <a:pathLst>
              <a:path w="88" h="88" extrusionOk="0">
                <a:moveTo>
                  <a:pt x="87" y="87"/>
                </a:moveTo>
                <a:cubicBezTo>
                  <a:pt x="86" y="87"/>
                  <a:pt x="85" y="88"/>
                  <a:pt x="84" y="88"/>
                </a:cubicBezTo>
                <a:cubicBezTo>
                  <a:pt x="75" y="88"/>
                  <a:pt x="75" y="88"/>
                  <a:pt x="75" y="88"/>
                </a:cubicBezTo>
                <a:cubicBezTo>
                  <a:pt x="73" y="88"/>
                  <a:pt x="71" y="86"/>
                  <a:pt x="71" y="84"/>
                </a:cubicBezTo>
                <a:cubicBezTo>
                  <a:pt x="69" y="48"/>
                  <a:pt x="40" y="19"/>
                  <a:pt x="4" y="17"/>
                </a:cubicBezTo>
                <a:cubicBezTo>
                  <a:pt x="1" y="17"/>
                  <a:pt x="0" y="15"/>
                  <a:pt x="0" y="13"/>
                </a:cubicBezTo>
                <a:cubicBezTo>
                  <a:pt x="0" y="4"/>
                  <a:pt x="0" y="4"/>
                  <a:pt x="0" y="4"/>
                </a:cubicBezTo>
                <a:cubicBezTo>
                  <a:pt x="0" y="3"/>
                  <a:pt x="0" y="2"/>
                  <a:pt x="1" y="1"/>
                </a:cubicBezTo>
                <a:cubicBezTo>
                  <a:pt x="2" y="0"/>
                  <a:pt x="3" y="0"/>
                  <a:pt x="4" y="0"/>
                </a:cubicBezTo>
                <a:cubicBezTo>
                  <a:pt x="4" y="0"/>
                  <a:pt x="4" y="0"/>
                  <a:pt x="4" y="0"/>
                </a:cubicBezTo>
                <a:cubicBezTo>
                  <a:pt x="26" y="1"/>
                  <a:pt x="46" y="10"/>
                  <a:pt x="62" y="26"/>
                </a:cubicBezTo>
                <a:cubicBezTo>
                  <a:pt x="77" y="41"/>
                  <a:pt x="87" y="62"/>
                  <a:pt x="88" y="84"/>
                </a:cubicBezTo>
                <a:cubicBezTo>
                  <a:pt x="88" y="85"/>
                  <a:pt x="87" y="86"/>
                  <a:pt x="87" y="87"/>
                </a:cubicBezTo>
                <a:close/>
                <a:moveTo>
                  <a:pt x="55" y="86"/>
                </a:moveTo>
                <a:cubicBezTo>
                  <a:pt x="54" y="87"/>
                  <a:pt x="53" y="88"/>
                  <a:pt x="52" y="88"/>
                </a:cubicBezTo>
                <a:cubicBezTo>
                  <a:pt x="43" y="88"/>
                  <a:pt x="43" y="88"/>
                  <a:pt x="43" y="88"/>
                </a:cubicBezTo>
                <a:cubicBezTo>
                  <a:pt x="41" y="88"/>
                  <a:pt x="40" y="86"/>
                  <a:pt x="39" y="84"/>
                </a:cubicBezTo>
                <a:cubicBezTo>
                  <a:pt x="38" y="65"/>
                  <a:pt x="22" y="50"/>
                  <a:pt x="3" y="48"/>
                </a:cubicBezTo>
                <a:cubicBezTo>
                  <a:pt x="1" y="48"/>
                  <a:pt x="0" y="46"/>
                  <a:pt x="0" y="44"/>
                </a:cubicBezTo>
                <a:cubicBezTo>
                  <a:pt x="0" y="36"/>
                  <a:pt x="0" y="36"/>
                  <a:pt x="0" y="36"/>
                </a:cubicBezTo>
                <a:cubicBezTo>
                  <a:pt x="0" y="35"/>
                  <a:pt x="0" y="34"/>
                  <a:pt x="1" y="33"/>
                </a:cubicBezTo>
                <a:cubicBezTo>
                  <a:pt x="2" y="32"/>
                  <a:pt x="3" y="32"/>
                  <a:pt x="4" y="32"/>
                </a:cubicBezTo>
                <a:cubicBezTo>
                  <a:pt x="4" y="32"/>
                  <a:pt x="4" y="32"/>
                  <a:pt x="4" y="32"/>
                </a:cubicBezTo>
                <a:cubicBezTo>
                  <a:pt x="17" y="33"/>
                  <a:pt x="30" y="39"/>
                  <a:pt x="39" y="48"/>
                </a:cubicBezTo>
                <a:cubicBezTo>
                  <a:pt x="49" y="58"/>
                  <a:pt x="55" y="70"/>
                  <a:pt x="56" y="83"/>
                </a:cubicBezTo>
                <a:cubicBezTo>
                  <a:pt x="56" y="85"/>
                  <a:pt x="55" y="86"/>
                  <a:pt x="55" y="86"/>
                </a:cubicBezTo>
                <a:close/>
                <a:moveTo>
                  <a:pt x="12" y="88"/>
                </a:moveTo>
                <a:cubicBezTo>
                  <a:pt x="5" y="88"/>
                  <a:pt x="0" y="82"/>
                  <a:pt x="0" y="76"/>
                </a:cubicBezTo>
                <a:cubicBezTo>
                  <a:pt x="0" y="69"/>
                  <a:pt x="5" y="64"/>
                  <a:pt x="12" y="64"/>
                </a:cubicBezTo>
                <a:cubicBezTo>
                  <a:pt x="18" y="64"/>
                  <a:pt x="24" y="69"/>
                  <a:pt x="24" y="76"/>
                </a:cubicBezTo>
                <a:cubicBezTo>
                  <a:pt x="24" y="82"/>
                  <a:pt x="18" y="88"/>
                  <a:pt x="12" y="8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89" name="Google Shape;11589;p239"/>
          <p:cNvSpPr/>
          <p:nvPr/>
        </p:nvSpPr>
        <p:spPr>
          <a:xfrm>
            <a:off x="4167767" y="5313095"/>
            <a:ext cx="382588" cy="382588"/>
          </a:xfrm>
          <a:custGeom>
            <a:avLst/>
            <a:gdLst/>
            <a:ahLst/>
            <a:cxnLst/>
            <a:rect l="l" t="t" r="r" b="b"/>
            <a:pathLst>
              <a:path w="102" h="102" extrusionOk="0">
                <a:moveTo>
                  <a:pt x="99" y="20"/>
                </a:moveTo>
                <a:cubicBezTo>
                  <a:pt x="19" y="101"/>
                  <a:pt x="19" y="101"/>
                  <a:pt x="19" y="101"/>
                </a:cubicBezTo>
                <a:cubicBezTo>
                  <a:pt x="18" y="101"/>
                  <a:pt x="17" y="102"/>
                  <a:pt x="16" y="102"/>
                </a:cubicBezTo>
                <a:cubicBezTo>
                  <a:pt x="15" y="102"/>
                  <a:pt x="14" y="101"/>
                  <a:pt x="13" y="101"/>
                </a:cubicBezTo>
                <a:cubicBezTo>
                  <a:pt x="1" y="88"/>
                  <a:pt x="1" y="88"/>
                  <a:pt x="1" y="88"/>
                </a:cubicBezTo>
                <a:cubicBezTo>
                  <a:pt x="0" y="88"/>
                  <a:pt x="0" y="87"/>
                  <a:pt x="0" y="86"/>
                </a:cubicBezTo>
                <a:cubicBezTo>
                  <a:pt x="0" y="84"/>
                  <a:pt x="0" y="83"/>
                  <a:pt x="1" y="83"/>
                </a:cubicBezTo>
                <a:cubicBezTo>
                  <a:pt x="81" y="2"/>
                  <a:pt x="81" y="2"/>
                  <a:pt x="81" y="2"/>
                </a:cubicBezTo>
                <a:cubicBezTo>
                  <a:pt x="82" y="2"/>
                  <a:pt x="83" y="1"/>
                  <a:pt x="84" y="1"/>
                </a:cubicBezTo>
                <a:cubicBezTo>
                  <a:pt x="85" y="1"/>
                  <a:pt x="86" y="2"/>
                  <a:pt x="87" y="2"/>
                </a:cubicBezTo>
                <a:cubicBezTo>
                  <a:pt x="99" y="15"/>
                  <a:pt x="99" y="15"/>
                  <a:pt x="99" y="15"/>
                </a:cubicBezTo>
                <a:cubicBezTo>
                  <a:pt x="100" y="16"/>
                  <a:pt x="100" y="17"/>
                  <a:pt x="100" y="18"/>
                </a:cubicBezTo>
                <a:cubicBezTo>
                  <a:pt x="100" y="19"/>
                  <a:pt x="100" y="20"/>
                  <a:pt x="99" y="20"/>
                </a:cubicBezTo>
                <a:close/>
                <a:moveTo>
                  <a:pt x="22" y="8"/>
                </a:moveTo>
                <a:cubicBezTo>
                  <a:pt x="16" y="9"/>
                  <a:pt x="16" y="9"/>
                  <a:pt x="16" y="9"/>
                </a:cubicBezTo>
                <a:cubicBezTo>
                  <a:pt x="14" y="16"/>
                  <a:pt x="14" y="16"/>
                  <a:pt x="14" y="16"/>
                </a:cubicBezTo>
                <a:cubicBezTo>
                  <a:pt x="12" y="9"/>
                  <a:pt x="12" y="9"/>
                  <a:pt x="12" y="9"/>
                </a:cubicBezTo>
                <a:cubicBezTo>
                  <a:pt x="6" y="8"/>
                  <a:pt x="6" y="8"/>
                  <a:pt x="6" y="8"/>
                </a:cubicBezTo>
                <a:cubicBezTo>
                  <a:pt x="12" y="6"/>
                  <a:pt x="12" y="6"/>
                  <a:pt x="12" y="6"/>
                </a:cubicBezTo>
                <a:cubicBezTo>
                  <a:pt x="14" y="0"/>
                  <a:pt x="14" y="0"/>
                  <a:pt x="14" y="0"/>
                </a:cubicBezTo>
                <a:cubicBezTo>
                  <a:pt x="16" y="6"/>
                  <a:pt x="16" y="6"/>
                  <a:pt x="16" y="6"/>
                </a:cubicBezTo>
                <a:lnTo>
                  <a:pt x="22" y="8"/>
                </a:lnTo>
                <a:close/>
                <a:moveTo>
                  <a:pt x="50" y="20"/>
                </a:moveTo>
                <a:cubicBezTo>
                  <a:pt x="38" y="23"/>
                  <a:pt x="38" y="23"/>
                  <a:pt x="38" y="23"/>
                </a:cubicBezTo>
                <a:cubicBezTo>
                  <a:pt x="34" y="36"/>
                  <a:pt x="34" y="36"/>
                  <a:pt x="34" y="36"/>
                </a:cubicBezTo>
                <a:cubicBezTo>
                  <a:pt x="30" y="23"/>
                  <a:pt x="30" y="23"/>
                  <a:pt x="30" y="23"/>
                </a:cubicBezTo>
                <a:cubicBezTo>
                  <a:pt x="18" y="20"/>
                  <a:pt x="18" y="20"/>
                  <a:pt x="18" y="20"/>
                </a:cubicBezTo>
                <a:cubicBezTo>
                  <a:pt x="30" y="16"/>
                  <a:pt x="30" y="16"/>
                  <a:pt x="30" y="16"/>
                </a:cubicBezTo>
                <a:cubicBezTo>
                  <a:pt x="34" y="4"/>
                  <a:pt x="34" y="4"/>
                  <a:pt x="34" y="4"/>
                </a:cubicBezTo>
                <a:cubicBezTo>
                  <a:pt x="38" y="16"/>
                  <a:pt x="38" y="16"/>
                  <a:pt x="38" y="16"/>
                </a:cubicBezTo>
                <a:lnTo>
                  <a:pt x="50" y="20"/>
                </a:lnTo>
                <a:close/>
                <a:moveTo>
                  <a:pt x="62" y="8"/>
                </a:moveTo>
                <a:cubicBezTo>
                  <a:pt x="56" y="9"/>
                  <a:pt x="56" y="9"/>
                  <a:pt x="56" y="9"/>
                </a:cubicBezTo>
                <a:cubicBezTo>
                  <a:pt x="54" y="16"/>
                  <a:pt x="54" y="16"/>
                  <a:pt x="54" y="16"/>
                </a:cubicBezTo>
                <a:cubicBezTo>
                  <a:pt x="52" y="9"/>
                  <a:pt x="52" y="9"/>
                  <a:pt x="52" y="9"/>
                </a:cubicBezTo>
                <a:cubicBezTo>
                  <a:pt x="46" y="8"/>
                  <a:pt x="46" y="8"/>
                  <a:pt x="46" y="8"/>
                </a:cubicBezTo>
                <a:cubicBezTo>
                  <a:pt x="52" y="6"/>
                  <a:pt x="52" y="6"/>
                  <a:pt x="52" y="6"/>
                </a:cubicBezTo>
                <a:cubicBezTo>
                  <a:pt x="54" y="0"/>
                  <a:pt x="54" y="0"/>
                  <a:pt x="54" y="0"/>
                </a:cubicBezTo>
                <a:cubicBezTo>
                  <a:pt x="56" y="6"/>
                  <a:pt x="56" y="6"/>
                  <a:pt x="56" y="6"/>
                </a:cubicBezTo>
                <a:lnTo>
                  <a:pt x="62" y="8"/>
                </a:lnTo>
                <a:close/>
                <a:moveTo>
                  <a:pt x="90" y="18"/>
                </a:moveTo>
                <a:cubicBezTo>
                  <a:pt x="84" y="11"/>
                  <a:pt x="84" y="11"/>
                  <a:pt x="84" y="11"/>
                </a:cubicBezTo>
                <a:cubicBezTo>
                  <a:pt x="65" y="29"/>
                  <a:pt x="65" y="29"/>
                  <a:pt x="65" y="29"/>
                </a:cubicBezTo>
                <a:cubicBezTo>
                  <a:pt x="72" y="36"/>
                  <a:pt x="72" y="36"/>
                  <a:pt x="72" y="36"/>
                </a:cubicBezTo>
                <a:lnTo>
                  <a:pt x="90" y="18"/>
                </a:lnTo>
                <a:close/>
                <a:moveTo>
                  <a:pt x="102" y="48"/>
                </a:moveTo>
                <a:cubicBezTo>
                  <a:pt x="96" y="49"/>
                  <a:pt x="96" y="49"/>
                  <a:pt x="96" y="49"/>
                </a:cubicBezTo>
                <a:cubicBezTo>
                  <a:pt x="94" y="56"/>
                  <a:pt x="94" y="56"/>
                  <a:pt x="94" y="56"/>
                </a:cubicBezTo>
                <a:cubicBezTo>
                  <a:pt x="92" y="49"/>
                  <a:pt x="92" y="49"/>
                  <a:pt x="92" y="49"/>
                </a:cubicBezTo>
                <a:cubicBezTo>
                  <a:pt x="86" y="48"/>
                  <a:pt x="86" y="48"/>
                  <a:pt x="86" y="48"/>
                </a:cubicBezTo>
                <a:cubicBezTo>
                  <a:pt x="92" y="46"/>
                  <a:pt x="92" y="46"/>
                  <a:pt x="92" y="46"/>
                </a:cubicBezTo>
                <a:cubicBezTo>
                  <a:pt x="94" y="40"/>
                  <a:pt x="94" y="40"/>
                  <a:pt x="94" y="40"/>
                </a:cubicBezTo>
                <a:cubicBezTo>
                  <a:pt x="96" y="46"/>
                  <a:pt x="96" y="46"/>
                  <a:pt x="96" y="46"/>
                </a:cubicBezTo>
                <a:lnTo>
                  <a:pt x="102" y="48"/>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90" name="Google Shape;11590;p239"/>
          <p:cNvSpPr/>
          <p:nvPr/>
        </p:nvSpPr>
        <p:spPr>
          <a:xfrm>
            <a:off x="7014313" y="2868139"/>
            <a:ext cx="406400" cy="327025"/>
          </a:xfrm>
          <a:custGeom>
            <a:avLst/>
            <a:gdLst/>
            <a:ahLst/>
            <a:cxnLst/>
            <a:rect l="l" t="t" r="r" b="b"/>
            <a:pathLst>
              <a:path w="108" h="87" extrusionOk="0">
                <a:moveTo>
                  <a:pt x="108" y="68"/>
                </a:moveTo>
                <a:cubicBezTo>
                  <a:pt x="108" y="72"/>
                  <a:pt x="103" y="72"/>
                  <a:pt x="100" y="72"/>
                </a:cubicBezTo>
                <a:cubicBezTo>
                  <a:pt x="100" y="80"/>
                  <a:pt x="93" y="87"/>
                  <a:pt x="84" y="87"/>
                </a:cubicBezTo>
                <a:cubicBezTo>
                  <a:pt x="76" y="87"/>
                  <a:pt x="68" y="80"/>
                  <a:pt x="68" y="72"/>
                </a:cubicBezTo>
                <a:cubicBezTo>
                  <a:pt x="44" y="72"/>
                  <a:pt x="44" y="72"/>
                  <a:pt x="44" y="72"/>
                </a:cubicBezTo>
                <a:cubicBezTo>
                  <a:pt x="44" y="80"/>
                  <a:pt x="37" y="87"/>
                  <a:pt x="28" y="87"/>
                </a:cubicBezTo>
                <a:cubicBezTo>
                  <a:pt x="20" y="87"/>
                  <a:pt x="12" y="80"/>
                  <a:pt x="12" y="72"/>
                </a:cubicBezTo>
                <a:cubicBezTo>
                  <a:pt x="8" y="72"/>
                  <a:pt x="8" y="72"/>
                  <a:pt x="8" y="72"/>
                </a:cubicBezTo>
                <a:cubicBezTo>
                  <a:pt x="5" y="72"/>
                  <a:pt x="0" y="72"/>
                  <a:pt x="0" y="68"/>
                </a:cubicBezTo>
                <a:cubicBezTo>
                  <a:pt x="0" y="65"/>
                  <a:pt x="2" y="64"/>
                  <a:pt x="4" y="64"/>
                </a:cubicBezTo>
                <a:cubicBezTo>
                  <a:pt x="4" y="44"/>
                  <a:pt x="4" y="44"/>
                  <a:pt x="4" y="44"/>
                </a:cubicBezTo>
                <a:cubicBezTo>
                  <a:pt x="4" y="39"/>
                  <a:pt x="4" y="34"/>
                  <a:pt x="7" y="31"/>
                </a:cubicBezTo>
                <a:cubicBezTo>
                  <a:pt x="20" y="18"/>
                  <a:pt x="20" y="18"/>
                  <a:pt x="20" y="18"/>
                </a:cubicBezTo>
                <a:cubicBezTo>
                  <a:pt x="21" y="17"/>
                  <a:pt x="24" y="16"/>
                  <a:pt x="26" y="16"/>
                </a:cubicBezTo>
                <a:cubicBezTo>
                  <a:pt x="36" y="16"/>
                  <a:pt x="36" y="16"/>
                  <a:pt x="36" y="16"/>
                </a:cubicBezTo>
                <a:cubicBezTo>
                  <a:pt x="36" y="4"/>
                  <a:pt x="36" y="4"/>
                  <a:pt x="36" y="4"/>
                </a:cubicBezTo>
                <a:cubicBezTo>
                  <a:pt x="36" y="1"/>
                  <a:pt x="38" y="0"/>
                  <a:pt x="40" y="0"/>
                </a:cubicBezTo>
                <a:cubicBezTo>
                  <a:pt x="104" y="0"/>
                  <a:pt x="104" y="0"/>
                  <a:pt x="104" y="0"/>
                </a:cubicBezTo>
                <a:cubicBezTo>
                  <a:pt x="107" y="0"/>
                  <a:pt x="108" y="1"/>
                  <a:pt x="108" y="4"/>
                </a:cubicBezTo>
                <a:lnTo>
                  <a:pt x="108" y="68"/>
                </a:lnTo>
                <a:close/>
                <a:moveTo>
                  <a:pt x="36" y="40"/>
                </a:moveTo>
                <a:cubicBezTo>
                  <a:pt x="36" y="24"/>
                  <a:pt x="36" y="24"/>
                  <a:pt x="36" y="24"/>
                </a:cubicBezTo>
                <a:cubicBezTo>
                  <a:pt x="27" y="24"/>
                  <a:pt x="27" y="24"/>
                  <a:pt x="27" y="24"/>
                </a:cubicBezTo>
                <a:cubicBezTo>
                  <a:pt x="26" y="24"/>
                  <a:pt x="25" y="24"/>
                  <a:pt x="25" y="24"/>
                </a:cubicBezTo>
                <a:cubicBezTo>
                  <a:pt x="13" y="36"/>
                  <a:pt x="13" y="36"/>
                  <a:pt x="13" y="36"/>
                </a:cubicBezTo>
                <a:cubicBezTo>
                  <a:pt x="13" y="36"/>
                  <a:pt x="12" y="37"/>
                  <a:pt x="12" y="38"/>
                </a:cubicBezTo>
                <a:cubicBezTo>
                  <a:pt x="12" y="40"/>
                  <a:pt x="12" y="40"/>
                  <a:pt x="12" y="40"/>
                </a:cubicBezTo>
                <a:lnTo>
                  <a:pt x="36" y="40"/>
                </a:lnTo>
                <a:close/>
                <a:moveTo>
                  <a:pt x="28" y="64"/>
                </a:moveTo>
                <a:cubicBezTo>
                  <a:pt x="24" y="64"/>
                  <a:pt x="20" y="67"/>
                  <a:pt x="20" y="72"/>
                </a:cubicBezTo>
                <a:cubicBezTo>
                  <a:pt x="20" y="76"/>
                  <a:pt x="24" y="80"/>
                  <a:pt x="28" y="80"/>
                </a:cubicBezTo>
                <a:cubicBezTo>
                  <a:pt x="33" y="80"/>
                  <a:pt x="36" y="76"/>
                  <a:pt x="36" y="72"/>
                </a:cubicBezTo>
                <a:cubicBezTo>
                  <a:pt x="36" y="67"/>
                  <a:pt x="33" y="64"/>
                  <a:pt x="28" y="64"/>
                </a:cubicBezTo>
                <a:close/>
                <a:moveTo>
                  <a:pt x="84" y="64"/>
                </a:moveTo>
                <a:cubicBezTo>
                  <a:pt x="80" y="64"/>
                  <a:pt x="76" y="67"/>
                  <a:pt x="76" y="72"/>
                </a:cubicBezTo>
                <a:cubicBezTo>
                  <a:pt x="76" y="76"/>
                  <a:pt x="80" y="80"/>
                  <a:pt x="84" y="80"/>
                </a:cubicBezTo>
                <a:cubicBezTo>
                  <a:pt x="89" y="80"/>
                  <a:pt x="92" y="76"/>
                  <a:pt x="92" y="72"/>
                </a:cubicBezTo>
                <a:cubicBezTo>
                  <a:pt x="92" y="67"/>
                  <a:pt x="89" y="64"/>
                  <a:pt x="84" y="64"/>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1591" name="Google Shape;11591;p239"/>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552"/>
                                        </p:tgtEl>
                                        <p:attrNameLst>
                                          <p:attrName>style.visibility</p:attrName>
                                        </p:attrNameLst>
                                      </p:cBhvr>
                                      <p:to>
                                        <p:strVal val="visible"/>
                                      </p:to>
                                    </p:set>
                                    <p:animEffect transition="in" filter="fade">
                                      <p:cBhvr>
                                        <p:cTn id="7" dur="500"/>
                                        <p:tgtEl>
                                          <p:spTgt spid="1155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1555"/>
                                        </p:tgtEl>
                                        <p:attrNameLst>
                                          <p:attrName>style.visibility</p:attrName>
                                        </p:attrNameLst>
                                      </p:cBhvr>
                                      <p:to>
                                        <p:strVal val="visible"/>
                                      </p:to>
                                    </p:set>
                                    <p:anim calcmode="lin" valueType="num">
                                      <p:cBhvr additive="base">
                                        <p:cTn id="11" dur="500"/>
                                        <p:tgtEl>
                                          <p:spTgt spid="11555"/>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583"/>
                                        </p:tgtEl>
                                        <p:attrNameLst>
                                          <p:attrName>style.visibility</p:attrName>
                                        </p:attrNameLst>
                                      </p:cBhvr>
                                      <p:to>
                                        <p:strVal val="visible"/>
                                      </p:to>
                                    </p:set>
                                    <p:animEffect transition="in" filter="fade">
                                      <p:cBhvr>
                                        <p:cTn id="15" dur="500"/>
                                        <p:tgtEl>
                                          <p:spTgt spid="115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579"/>
                                        </p:tgtEl>
                                        <p:attrNameLst>
                                          <p:attrName>style.visibility</p:attrName>
                                        </p:attrNameLst>
                                      </p:cBhvr>
                                      <p:to>
                                        <p:strVal val="visible"/>
                                      </p:to>
                                    </p:set>
                                    <p:animEffect transition="in" filter="fade">
                                      <p:cBhvr>
                                        <p:cTn id="19" dur="500"/>
                                        <p:tgtEl>
                                          <p:spTgt spid="11579"/>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11589"/>
                                        </p:tgtEl>
                                        <p:attrNameLst>
                                          <p:attrName>style.visibility</p:attrName>
                                        </p:attrNameLst>
                                      </p:cBhvr>
                                      <p:to>
                                        <p:strVal val="visible"/>
                                      </p:to>
                                    </p:set>
                                    <p:anim calcmode="lin" valueType="num">
                                      <p:cBhvr additive="base">
                                        <p:cTn id="23" dur="500"/>
                                        <p:tgtEl>
                                          <p:spTgt spid="11589"/>
                                        </p:tgtEl>
                                        <p:attrNameLst>
                                          <p:attrName>ppt_w</p:attrName>
                                        </p:attrNameLst>
                                      </p:cBhvr>
                                      <p:tavLst>
                                        <p:tav tm="0">
                                          <p:val>
                                            <p:strVal val="0"/>
                                          </p:val>
                                        </p:tav>
                                        <p:tav tm="100000">
                                          <p:val>
                                            <p:strVal val="#ppt_w"/>
                                          </p:val>
                                        </p:tav>
                                      </p:tavLst>
                                    </p:anim>
                                    <p:anim calcmode="lin" valueType="num">
                                      <p:cBhvr additive="base">
                                        <p:cTn id="24" dur="500"/>
                                        <p:tgtEl>
                                          <p:spTgt spid="11589"/>
                                        </p:tgtEl>
                                        <p:attrNameLst>
                                          <p:attrName>ppt_h</p:attrName>
                                        </p:attrNameLst>
                                      </p:cBhvr>
                                      <p:tavLst>
                                        <p:tav tm="0">
                                          <p:val>
                                            <p:strVal val="0"/>
                                          </p:val>
                                        </p:tav>
                                        <p:tav tm="100000">
                                          <p:val>
                                            <p:strVal val="#ppt_h"/>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1572"/>
                                        </p:tgtEl>
                                        <p:attrNameLst>
                                          <p:attrName>style.visibility</p:attrName>
                                        </p:attrNameLst>
                                      </p:cBhvr>
                                      <p:to>
                                        <p:strVal val="visible"/>
                                      </p:to>
                                    </p:set>
                                    <p:anim calcmode="lin" valueType="num">
                                      <p:cBhvr additive="base">
                                        <p:cTn id="28" dur="500"/>
                                        <p:tgtEl>
                                          <p:spTgt spid="11572"/>
                                        </p:tgtEl>
                                        <p:attrNameLst>
                                          <p:attrName>ppt_x</p:attrName>
                                        </p:attrNameLst>
                                      </p:cBhvr>
                                      <p:tavLst>
                                        <p:tav tm="0">
                                          <p:val>
                                            <p:strVal val="#ppt_x-1"/>
                                          </p:val>
                                        </p:tav>
                                        <p:tav tm="100000">
                                          <p:val>
                                            <p:strVal val="#ppt_x"/>
                                          </p:val>
                                        </p:tav>
                                      </p:tavLst>
                                    </p:anim>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11571"/>
                                        </p:tgtEl>
                                        <p:attrNameLst>
                                          <p:attrName>style.visibility</p:attrName>
                                        </p:attrNameLst>
                                      </p:cBhvr>
                                      <p:to>
                                        <p:strVal val="visible"/>
                                      </p:to>
                                    </p:set>
                                    <p:anim calcmode="lin" valueType="num">
                                      <p:cBhvr additive="base">
                                        <p:cTn id="32" dur="500"/>
                                        <p:tgtEl>
                                          <p:spTgt spid="11571"/>
                                        </p:tgtEl>
                                        <p:attrNameLst>
                                          <p:attrName>ppt_x</p:attrName>
                                        </p:attrNameLst>
                                      </p:cBhvr>
                                      <p:tavLst>
                                        <p:tav tm="0">
                                          <p:val>
                                            <p:strVal val="#ppt_x-1"/>
                                          </p:val>
                                        </p:tav>
                                        <p:tav tm="100000">
                                          <p:val>
                                            <p:strVal val="#ppt_x"/>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1559"/>
                                        </p:tgtEl>
                                        <p:attrNameLst>
                                          <p:attrName>style.visibility</p:attrName>
                                        </p:attrNameLst>
                                      </p:cBhvr>
                                      <p:to>
                                        <p:strVal val="visible"/>
                                      </p:to>
                                    </p:set>
                                    <p:anim calcmode="lin" valueType="num">
                                      <p:cBhvr additive="base">
                                        <p:cTn id="36" dur="500"/>
                                        <p:tgtEl>
                                          <p:spTgt spid="11559"/>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1584"/>
                                        </p:tgtEl>
                                        <p:attrNameLst>
                                          <p:attrName>style.visibility</p:attrName>
                                        </p:attrNameLst>
                                      </p:cBhvr>
                                      <p:to>
                                        <p:strVal val="visible"/>
                                      </p:to>
                                    </p:set>
                                    <p:animEffect transition="in" filter="fade">
                                      <p:cBhvr>
                                        <p:cTn id="40" dur="500"/>
                                        <p:tgtEl>
                                          <p:spTgt spid="11584"/>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11580"/>
                                        </p:tgtEl>
                                        <p:attrNameLst>
                                          <p:attrName>style.visibility</p:attrName>
                                        </p:attrNameLst>
                                      </p:cBhvr>
                                      <p:to>
                                        <p:strVal val="visible"/>
                                      </p:to>
                                    </p:set>
                                    <p:animEffect transition="in" filter="fade">
                                      <p:cBhvr>
                                        <p:cTn id="44" dur="500"/>
                                        <p:tgtEl>
                                          <p:spTgt spid="11580"/>
                                        </p:tgtEl>
                                      </p:cBhvr>
                                    </p:animEffect>
                                  </p:childTnLst>
                                </p:cTn>
                              </p:par>
                            </p:childTnLst>
                          </p:cTn>
                        </p:par>
                        <p:par>
                          <p:cTn id="45" fill="hold">
                            <p:stCondLst>
                              <p:cond delay="5000"/>
                            </p:stCondLst>
                            <p:childTnLst>
                              <p:par>
                                <p:cTn id="46" presetID="23" presetClass="entr" presetSubtype="16" fill="hold" nodeType="afterEffect">
                                  <p:stCondLst>
                                    <p:cond delay="0"/>
                                  </p:stCondLst>
                                  <p:childTnLst>
                                    <p:set>
                                      <p:cBhvr>
                                        <p:cTn id="47" dur="1" fill="hold">
                                          <p:stCondLst>
                                            <p:cond delay="0"/>
                                          </p:stCondLst>
                                        </p:cTn>
                                        <p:tgtEl>
                                          <p:spTgt spid="11587"/>
                                        </p:tgtEl>
                                        <p:attrNameLst>
                                          <p:attrName>style.visibility</p:attrName>
                                        </p:attrNameLst>
                                      </p:cBhvr>
                                      <p:to>
                                        <p:strVal val="visible"/>
                                      </p:to>
                                    </p:set>
                                    <p:anim calcmode="lin" valueType="num">
                                      <p:cBhvr additive="base">
                                        <p:cTn id="48" dur="500"/>
                                        <p:tgtEl>
                                          <p:spTgt spid="11587"/>
                                        </p:tgtEl>
                                        <p:attrNameLst>
                                          <p:attrName>ppt_w</p:attrName>
                                        </p:attrNameLst>
                                      </p:cBhvr>
                                      <p:tavLst>
                                        <p:tav tm="0">
                                          <p:val>
                                            <p:strVal val="0"/>
                                          </p:val>
                                        </p:tav>
                                        <p:tav tm="100000">
                                          <p:val>
                                            <p:strVal val="#ppt_w"/>
                                          </p:val>
                                        </p:tav>
                                      </p:tavLst>
                                    </p:anim>
                                    <p:anim calcmode="lin" valueType="num">
                                      <p:cBhvr additive="base">
                                        <p:cTn id="49" dur="500"/>
                                        <p:tgtEl>
                                          <p:spTgt spid="11587"/>
                                        </p:tgtEl>
                                        <p:attrNameLst>
                                          <p:attrName>ppt_h</p:attrName>
                                        </p:attrNameLst>
                                      </p:cBhvr>
                                      <p:tavLst>
                                        <p:tav tm="0">
                                          <p:val>
                                            <p:strVal val="0"/>
                                          </p:val>
                                        </p:tav>
                                        <p:tav tm="100000">
                                          <p:val>
                                            <p:strVal val="#ppt_h"/>
                                          </p:val>
                                        </p:tav>
                                      </p:tavLst>
                                    </p:anim>
                                  </p:childTnLst>
                                </p:cTn>
                              </p:par>
                            </p:childTnLst>
                          </p:cTn>
                        </p:par>
                        <p:par>
                          <p:cTn id="50" fill="hold">
                            <p:stCondLst>
                              <p:cond delay="5500"/>
                            </p:stCondLst>
                            <p:childTnLst>
                              <p:par>
                                <p:cTn id="51" presetID="2" presetClass="entr" presetSubtype="8" fill="hold" nodeType="afterEffect">
                                  <p:stCondLst>
                                    <p:cond delay="0"/>
                                  </p:stCondLst>
                                  <p:childTnLst>
                                    <p:set>
                                      <p:cBhvr>
                                        <p:cTn id="52" dur="1" fill="hold">
                                          <p:stCondLst>
                                            <p:cond delay="0"/>
                                          </p:stCondLst>
                                        </p:cTn>
                                        <p:tgtEl>
                                          <p:spTgt spid="11574"/>
                                        </p:tgtEl>
                                        <p:attrNameLst>
                                          <p:attrName>style.visibility</p:attrName>
                                        </p:attrNameLst>
                                      </p:cBhvr>
                                      <p:to>
                                        <p:strVal val="visible"/>
                                      </p:to>
                                    </p:set>
                                    <p:anim calcmode="lin" valueType="num">
                                      <p:cBhvr additive="base">
                                        <p:cTn id="53" dur="500"/>
                                        <p:tgtEl>
                                          <p:spTgt spid="11574"/>
                                        </p:tgtEl>
                                        <p:attrNameLst>
                                          <p:attrName>ppt_x</p:attrName>
                                        </p:attrNameLst>
                                      </p:cBhvr>
                                      <p:tavLst>
                                        <p:tav tm="0">
                                          <p:val>
                                            <p:strVal val="#ppt_x-1"/>
                                          </p:val>
                                        </p:tav>
                                        <p:tav tm="100000">
                                          <p:val>
                                            <p:strVal val="#ppt_x"/>
                                          </p:val>
                                        </p:tav>
                                      </p:tavLst>
                                    </p:anim>
                                  </p:childTnLst>
                                </p:cTn>
                              </p:par>
                            </p:childTnLst>
                          </p:cTn>
                        </p:par>
                        <p:par>
                          <p:cTn id="54" fill="hold">
                            <p:stCondLst>
                              <p:cond delay="6000"/>
                            </p:stCondLst>
                            <p:childTnLst>
                              <p:par>
                                <p:cTn id="55" presetID="2" presetClass="entr" presetSubtype="8" fill="hold" nodeType="afterEffect">
                                  <p:stCondLst>
                                    <p:cond delay="0"/>
                                  </p:stCondLst>
                                  <p:childTnLst>
                                    <p:set>
                                      <p:cBhvr>
                                        <p:cTn id="56" dur="1" fill="hold">
                                          <p:stCondLst>
                                            <p:cond delay="0"/>
                                          </p:stCondLst>
                                        </p:cTn>
                                        <p:tgtEl>
                                          <p:spTgt spid="11573"/>
                                        </p:tgtEl>
                                        <p:attrNameLst>
                                          <p:attrName>style.visibility</p:attrName>
                                        </p:attrNameLst>
                                      </p:cBhvr>
                                      <p:to>
                                        <p:strVal val="visible"/>
                                      </p:to>
                                    </p:set>
                                    <p:anim calcmode="lin" valueType="num">
                                      <p:cBhvr additive="base">
                                        <p:cTn id="57" dur="500"/>
                                        <p:tgtEl>
                                          <p:spTgt spid="11573"/>
                                        </p:tgtEl>
                                        <p:attrNameLst>
                                          <p:attrName>ppt_x</p:attrName>
                                        </p:attrNameLst>
                                      </p:cBhvr>
                                      <p:tavLst>
                                        <p:tav tm="0">
                                          <p:val>
                                            <p:strVal val="#ppt_x-1"/>
                                          </p:val>
                                        </p:tav>
                                        <p:tav tm="100000">
                                          <p:val>
                                            <p:strVal val="#ppt_x"/>
                                          </p:val>
                                        </p:tav>
                                      </p:tavLst>
                                    </p:anim>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1563"/>
                                        </p:tgtEl>
                                        <p:attrNameLst>
                                          <p:attrName>style.visibility</p:attrName>
                                        </p:attrNameLst>
                                      </p:cBhvr>
                                      <p:to>
                                        <p:strVal val="visible"/>
                                      </p:to>
                                    </p:set>
                                    <p:anim calcmode="lin" valueType="num">
                                      <p:cBhvr additive="base">
                                        <p:cTn id="61" dur="500"/>
                                        <p:tgtEl>
                                          <p:spTgt spid="11563"/>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11585"/>
                                        </p:tgtEl>
                                        <p:attrNameLst>
                                          <p:attrName>style.visibility</p:attrName>
                                        </p:attrNameLst>
                                      </p:cBhvr>
                                      <p:to>
                                        <p:strVal val="visible"/>
                                      </p:to>
                                    </p:set>
                                    <p:animEffect transition="in" filter="fade">
                                      <p:cBhvr>
                                        <p:cTn id="65" dur="500"/>
                                        <p:tgtEl>
                                          <p:spTgt spid="11585"/>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11581"/>
                                        </p:tgtEl>
                                        <p:attrNameLst>
                                          <p:attrName>style.visibility</p:attrName>
                                        </p:attrNameLst>
                                      </p:cBhvr>
                                      <p:to>
                                        <p:strVal val="visible"/>
                                      </p:to>
                                    </p:set>
                                    <p:animEffect transition="in" filter="fade">
                                      <p:cBhvr>
                                        <p:cTn id="69" dur="500"/>
                                        <p:tgtEl>
                                          <p:spTgt spid="11581"/>
                                        </p:tgtEl>
                                      </p:cBhvr>
                                    </p:animEffect>
                                  </p:childTnLst>
                                </p:cTn>
                              </p:par>
                            </p:childTnLst>
                          </p:cTn>
                        </p:par>
                        <p:par>
                          <p:cTn id="70" fill="hold">
                            <p:stCondLst>
                              <p:cond delay="8000"/>
                            </p:stCondLst>
                            <p:childTnLst>
                              <p:par>
                                <p:cTn id="71" presetID="23" presetClass="entr" presetSubtype="16" fill="hold" nodeType="afterEffect">
                                  <p:stCondLst>
                                    <p:cond delay="0"/>
                                  </p:stCondLst>
                                  <p:childTnLst>
                                    <p:set>
                                      <p:cBhvr>
                                        <p:cTn id="72" dur="1" fill="hold">
                                          <p:stCondLst>
                                            <p:cond delay="0"/>
                                          </p:stCondLst>
                                        </p:cTn>
                                        <p:tgtEl>
                                          <p:spTgt spid="11590"/>
                                        </p:tgtEl>
                                        <p:attrNameLst>
                                          <p:attrName>style.visibility</p:attrName>
                                        </p:attrNameLst>
                                      </p:cBhvr>
                                      <p:to>
                                        <p:strVal val="visible"/>
                                      </p:to>
                                    </p:set>
                                    <p:anim calcmode="lin" valueType="num">
                                      <p:cBhvr additive="base">
                                        <p:cTn id="73" dur="500"/>
                                        <p:tgtEl>
                                          <p:spTgt spid="11590"/>
                                        </p:tgtEl>
                                        <p:attrNameLst>
                                          <p:attrName>ppt_w</p:attrName>
                                        </p:attrNameLst>
                                      </p:cBhvr>
                                      <p:tavLst>
                                        <p:tav tm="0">
                                          <p:val>
                                            <p:strVal val="0"/>
                                          </p:val>
                                        </p:tav>
                                        <p:tav tm="100000">
                                          <p:val>
                                            <p:strVal val="#ppt_w"/>
                                          </p:val>
                                        </p:tav>
                                      </p:tavLst>
                                    </p:anim>
                                    <p:anim calcmode="lin" valueType="num">
                                      <p:cBhvr additive="base">
                                        <p:cTn id="74" dur="500"/>
                                        <p:tgtEl>
                                          <p:spTgt spid="11590"/>
                                        </p:tgtEl>
                                        <p:attrNameLst>
                                          <p:attrName>ppt_h</p:attrName>
                                        </p:attrNameLst>
                                      </p:cBhvr>
                                      <p:tavLst>
                                        <p:tav tm="0">
                                          <p:val>
                                            <p:strVal val="0"/>
                                          </p:val>
                                        </p:tav>
                                        <p:tav tm="100000">
                                          <p:val>
                                            <p:strVal val="#ppt_h"/>
                                          </p:val>
                                        </p:tav>
                                      </p:tavLst>
                                    </p:anim>
                                  </p:childTnLst>
                                </p:cTn>
                              </p:par>
                            </p:childTnLst>
                          </p:cTn>
                        </p:par>
                        <p:par>
                          <p:cTn id="75" fill="hold">
                            <p:stCondLst>
                              <p:cond delay="8500"/>
                            </p:stCondLst>
                            <p:childTnLst>
                              <p:par>
                                <p:cTn id="76" presetID="2" presetClass="entr" presetSubtype="8" fill="hold" nodeType="afterEffect">
                                  <p:stCondLst>
                                    <p:cond delay="0"/>
                                  </p:stCondLst>
                                  <p:childTnLst>
                                    <p:set>
                                      <p:cBhvr>
                                        <p:cTn id="77" dur="1" fill="hold">
                                          <p:stCondLst>
                                            <p:cond delay="0"/>
                                          </p:stCondLst>
                                        </p:cTn>
                                        <p:tgtEl>
                                          <p:spTgt spid="11576"/>
                                        </p:tgtEl>
                                        <p:attrNameLst>
                                          <p:attrName>style.visibility</p:attrName>
                                        </p:attrNameLst>
                                      </p:cBhvr>
                                      <p:to>
                                        <p:strVal val="visible"/>
                                      </p:to>
                                    </p:set>
                                    <p:anim calcmode="lin" valueType="num">
                                      <p:cBhvr additive="base">
                                        <p:cTn id="78" dur="500"/>
                                        <p:tgtEl>
                                          <p:spTgt spid="11576"/>
                                        </p:tgtEl>
                                        <p:attrNameLst>
                                          <p:attrName>ppt_x</p:attrName>
                                        </p:attrNameLst>
                                      </p:cBhvr>
                                      <p:tavLst>
                                        <p:tav tm="0">
                                          <p:val>
                                            <p:strVal val="#ppt_x-1"/>
                                          </p:val>
                                        </p:tav>
                                        <p:tav tm="100000">
                                          <p:val>
                                            <p:strVal val="#ppt_x"/>
                                          </p:val>
                                        </p:tav>
                                      </p:tavLst>
                                    </p:anim>
                                  </p:childTnLst>
                                </p:cTn>
                              </p:par>
                            </p:childTnLst>
                          </p:cTn>
                        </p:par>
                        <p:par>
                          <p:cTn id="79" fill="hold">
                            <p:stCondLst>
                              <p:cond delay="9000"/>
                            </p:stCondLst>
                            <p:childTnLst>
                              <p:par>
                                <p:cTn id="80" presetID="2" presetClass="entr" presetSubtype="8" fill="hold" nodeType="afterEffect">
                                  <p:stCondLst>
                                    <p:cond delay="0"/>
                                  </p:stCondLst>
                                  <p:childTnLst>
                                    <p:set>
                                      <p:cBhvr>
                                        <p:cTn id="81" dur="1" fill="hold">
                                          <p:stCondLst>
                                            <p:cond delay="0"/>
                                          </p:stCondLst>
                                        </p:cTn>
                                        <p:tgtEl>
                                          <p:spTgt spid="11575"/>
                                        </p:tgtEl>
                                        <p:attrNameLst>
                                          <p:attrName>style.visibility</p:attrName>
                                        </p:attrNameLst>
                                      </p:cBhvr>
                                      <p:to>
                                        <p:strVal val="visible"/>
                                      </p:to>
                                    </p:set>
                                    <p:anim calcmode="lin" valueType="num">
                                      <p:cBhvr additive="base">
                                        <p:cTn id="82" dur="500"/>
                                        <p:tgtEl>
                                          <p:spTgt spid="11575"/>
                                        </p:tgtEl>
                                        <p:attrNameLst>
                                          <p:attrName>ppt_x</p:attrName>
                                        </p:attrNameLst>
                                      </p:cBhvr>
                                      <p:tavLst>
                                        <p:tav tm="0">
                                          <p:val>
                                            <p:strVal val="#ppt_x-1"/>
                                          </p:val>
                                        </p:tav>
                                        <p:tav tm="100000">
                                          <p:val>
                                            <p:strVal val="#ppt_x"/>
                                          </p:val>
                                        </p:tav>
                                      </p:tavLst>
                                    </p:anim>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11567"/>
                                        </p:tgtEl>
                                        <p:attrNameLst>
                                          <p:attrName>style.visibility</p:attrName>
                                        </p:attrNameLst>
                                      </p:cBhvr>
                                      <p:to>
                                        <p:strVal val="visible"/>
                                      </p:to>
                                    </p:set>
                                    <p:anim calcmode="lin" valueType="num">
                                      <p:cBhvr additive="base">
                                        <p:cTn id="86" dur="500"/>
                                        <p:tgtEl>
                                          <p:spTgt spid="11567"/>
                                        </p:tgtEl>
                                        <p:attrNameLst>
                                          <p:attrName>ppt_y</p:attrName>
                                        </p:attrNameLst>
                                      </p:cBhvr>
                                      <p:tavLst>
                                        <p:tav tm="0">
                                          <p:val>
                                            <p:strVal val="#ppt_y-1"/>
                                          </p:val>
                                        </p:tav>
                                        <p:tav tm="100000">
                                          <p:val>
                                            <p:strVal val="#ppt_y"/>
                                          </p:val>
                                        </p:tav>
                                      </p:tavLst>
                                    </p:anim>
                                  </p:childTnLst>
                                </p:cTn>
                              </p:par>
                            </p:childTnLst>
                          </p:cTn>
                        </p:par>
                        <p:par>
                          <p:cTn id="87" fill="hold">
                            <p:stCondLst>
                              <p:cond delay="10000"/>
                            </p:stCondLst>
                            <p:childTnLst>
                              <p:par>
                                <p:cTn id="88" presetID="10" presetClass="entr" presetSubtype="0" fill="hold" nodeType="afterEffect">
                                  <p:stCondLst>
                                    <p:cond delay="0"/>
                                  </p:stCondLst>
                                  <p:childTnLst>
                                    <p:set>
                                      <p:cBhvr>
                                        <p:cTn id="89" dur="1" fill="hold">
                                          <p:stCondLst>
                                            <p:cond delay="0"/>
                                          </p:stCondLst>
                                        </p:cTn>
                                        <p:tgtEl>
                                          <p:spTgt spid="11586"/>
                                        </p:tgtEl>
                                        <p:attrNameLst>
                                          <p:attrName>style.visibility</p:attrName>
                                        </p:attrNameLst>
                                      </p:cBhvr>
                                      <p:to>
                                        <p:strVal val="visible"/>
                                      </p:to>
                                    </p:set>
                                    <p:animEffect transition="in" filter="fade">
                                      <p:cBhvr>
                                        <p:cTn id="90" dur="500"/>
                                        <p:tgtEl>
                                          <p:spTgt spid="11586"/>
                                        </p:tgtEl>
                                      </p:cBhvr>
                                    </p:animEffect>
                                  </p:childTnLst>
                                </p:cTn>
                              </p:par>
                            </p:childTnLst>
                          </p:cTn>
                        </p:par>
                        <p:par>
                          <p:cTn id="91" fill="hold">
                            <p:stCondLst>
                              <p:cond delay="10500"/>
                            </p:stCondLst>
                            <p:childTnLst>
                              <p:par>
                                <p:cTn id="92" presetID="10" presetClass="entr" presetSubtype="0" fill="hold" nodeType="afterEffect">
                                  <p:stCondLst>
                                    <p:cond delay="0"/>
                                  </p:stCondLst>
                                  <p:childTnLst>
                                    <p:set>
                                      <p:cBhvr>
                                        <p:cTn id="93" dur="1" fill="hold">
                                          <p:stCondLst>
                                            <p:cond delay="0"/>
                                          </p:stCondLst>
                                        </p:cTn>
                                        <p:tgtEl>
                                          <p:spTgt spid="11582"/>
                                        </p:tgtEl>
                                        <p:attrNameLst>
                                          <p:attrName>style.visibility</p:attrName>
                                        </p:attrNameLst>
                                      </p:cBhvr>
                                      <p:to>
                                        <p:strVal val="visible"/>
                                      </p:to>
                                    </p:set>
                                    <p:animEffect transition="in" filter="fade">
                                      <p:cBhvr>
                                        <p:cTn id="94" dur="500"/>
                                        <p:tgtEl>
                                          <p:spTgt spid="11582"/>
                                        </p:tgtEl>
                                      </p:cBhvr>
                                    </p:animEffect>
                                  </p:childTnLst>
                                </p:cTn>
                              </p:par>
                            </p:childTnLst>
                          </p:cTn>
                        </p:par>
                        <p:par>
                          <p:cTn id="95" fill="hold">
                            <p:stCondLst>
                              <p:cond delay="11000"/>
                            </p:stCondLst>
                            <p:childTnLst>
                              <p:par>
                                <p:cTn id="96" presetID="23" presetClass="entr" presetSubtype="16" fill="hold" nodeType="afterEffect">
                                  <p:stCondLst>
                                    <p:cond delay="0"/>
                                  </p:stCondLst>
                                  <p:childTnLst>
                                    <p:set>
                                      <p:cBhvr>
                                        <p:cTn id="97" dur="1" fill="hold">
                                          <p:stCondLst>
                                            <p:cond delay="0"/>
                                          </p:stCondLst>
                                        </p:cTn>
                                        <p:tgtEl>
                                          <p:spTgt spid="11588"/>
                                        </p:tgtEl>
                                        <p:attrNameLst>
                                          <p:attrName>style.visibility</p:attrName>
                                        </p:attrNameLst>
                                      </p:cBhvr>
                                      <p:to>
                                        <p:strVal val="visible"/>
                                      </p:to>
                                    </p:set>
                                    <p:anim calcmode="lin" valueType="num">
                                      <p:cBhvr additive="base">
                                        <p:cTn id="98" dur="500"/>
                                        <p:tgtEl>
                                          <p:spTgt spid="11588"/>
                                        </p:tgtEl>
                                        <p:attrNameLst>
                                          <p:attrName>ppt_w</p:attrName>
                                        </p:attrNameLst>
                                      </p:cBhvr>
                                      <p:tavLst>
                                        <p:tav tm="0">
                                          <p:val>
                                            <p:strVal val="0"/>
                                          </p:val>
                                        </p:tav>
                                        <p:tav tm="100000">
                                          <p:val>
                                            <p:strVal val="#ppt_w"/>
                                          </p:val>
                                        </p:tav>
                                      </p:tavLst>
                                    </p:anim>
                                    <p:anim calcmode="lin" valueType="num">
                                      <p:cBhvr additive="base">
                                        <p:cTn id="99" dur="500"/>
                                        <p:tgtEl>
                                          <p:spTgt spid="11588"/>
                                        </p:tgtEl>
                                        <p:attrNameLst>
                                          <p:attrName>ppt_h</p:attrName>
                                        </p:attrNameLst>
                                      </p:cBhvr>
                                      <p:tavLst>
                                        <p:tav tm="0">
                                          <p:val>
                                            <p:strVal val="0"/>
                                          </p:val>
                                        </p:tav>
                                        <p:tav tm="100000">
                                          <p:val>
                                            <p:strVal val="#ppt_h"/>
                                          </p:val>
                                        </p:tav>
                                      </p:tavLst>
                                    </p:anim>
                                  </p:childTnLst>
                                </p:cTn>
                              </p:par>
                            </p:childTnLst>
                          </p:cTn>
                        </p:par>
                        <p:par>
                          <p:cTn id="100" fill="hold">
                            <p:stCondLst>
                              <p:cond delay="11500"/>
                            </p:stCondLst>
                            <p:childTnLst>
                              <p:par>
                                <p:cTn id="101" presetID="2" presetClass="entr" presetSubtype="8" fill="hold" nodeType="afterEffect">
                                  <p:stCondLst>
                                    <p:cond delay="0"/>
                                  </p:stCondLst>
                                  <p:childTnLst>
                                    <p:set>
                                      <p:cBhvr>
                                        <p:cTn id="102" dur="1" fill="hold">
                                          <p:stCondLst>
                                            <p:cond delay="0"/>
                                          </p:stCondLst>
                                        </p:cTn>
                                        <p:tgtEl>
                                          <p:spTgt spid="11578"/>
                                        </p:tgtEl>
                                        <p:attrNameLst>
                                          <p:attrName>style.visibility</p:attrName>
                                        </p:attrNameLst>
                                      </p:cBhvr>
                                      <p:to>
                                        <p:strVal val="visible"/>
                                      </p:to>
                                    </p:set>
                                    <p:anim calcmode="lin" valueType="num">
                                      <p:cBhvr additive="base">
                                        <p:cTn id="103" dur="500"/>
                                        <p:tgtEl>
                                          <p:spTgt spid="11578"/>
                                        </p:tgtEl>
                                        <p:attrNameLst>
                                          <p:attrName>ppt_x</p:attrName>
                                        </p:attrNameLst>
                                      </p:cBhvr>
                                      <p:tavLst>
                                        <p:tav tm="0">
                                          <p:val>
                                            <p:strVal val="#ppt_x-1"/>
                                          </p:val>
                                        </p:tav>
                                        <p:tav tm="100000">
                                          <p:val>
                                            <p:strVal val="#ppt_x"/>
                                          </p:val>
                                        </p:tav>
                                      </p:tavLst>
                                    </p:anim>
                                  </p:childTnLst>
                                </p:cTn>
                              </p:par>
                            </p:childTnLst>
                          </p:cTn>
                        </p:par>
                        <p:par>
                          <p:cTn id="104" fill="hold">
                            <p:stCondLst>
                              <p:cond delay="12000"/>
                            </p:stCondLst>
                            <p:childTnLst>
                              <p:par>
                                <p:cTn id="105" presetID="2" presetClass="entr" presetSubtype="8" fill="hold" nodeType="afterEffect">
                                  <p:stCondLst>
                                    <p:cond delay="0"/>
                                  </p:stCondLst>
                                  <p:childTnLst>
                                    <p:set>
                                      <p:cBhvr>
                                        <p:cTn id="106" dur="1" fill="hold">
                                          <p:stCondLst>
                                            <p:cond delay="0"/>
                                          </p:stCondLst>
                                        </p:cTn>
                                        <p:tgtEl>
                                          <p:spTgt spid="11577"/>
                                        </p:tgtEl>
                                        <p:attrNameLst>
                                          <p:attrName>style.visibility</p:attrName>
                                        </p:attrNameLst>
                                      </p:cBhvr>
                                      <p:to>
                                        <p:strVal val="visible"/>
                                      </p:to>
                                    </p:set>
                                    <p:anim calcmode="lin" valueType="num">
                                      <p:cBhvr additive="base">
                                        <p:cTn id="107" dur="500"/>
                                        <p:tgtEl>
                                          <p:spTgt spid="115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8C36F"/>
        </a:solidFill>
        <a:effectLst/>
      </p:bgPr>
    </p:bg>
    <p:spTree>
      <p:nvGrpSpPr>
        <p:cNvPr id="1" name="Shape 13144"/>
        <p:cNvGrpSpPr/>
        <p:nvPr/>
      </p:nvGrpSpPr>
      <p:grpSpPr>
        <a:xfrm>
          <a:off x="0" y="0"/>
          <a:ext cx="0" cy="0"/>
          <a:chOff x="0" y="0"/>
          <a:chExt cx="0" cy="0"/>
        </a:xfrm>
      </p:grpSpPr>
      <p:sp>
        <p:nvSpPr>
          <p:cNvPr id="13145" name="Google Shape;13145;p264"/>
          <p:cNvSpPr txBox="1">
            <a:spLocks noGrp="1"/>
          </p:cNvSpPr>
          <p:nvPr>
            <p:ph type="title" idx="4294967295"/>
          </p:nvPr>
        </p:nvSpPr>
        <p:spPr>
          <a:xfrm>
            <a:off x="2451100" y="3646487"/>
            <a:ext cx="7289800" cy="100171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8000"/>
              <a:buFont typeface="Lato"/>
              <a:buNone/>
            </a:pPr>
            <a:r>
              <a:rPr lang="en-US" sz="8000">
                <a:solidFill>
                  <a:schemeClr val="lt2"/>
                </a:solidFill>
              </a:rPr>
              <a:t>Diagram Venn</a:t>
            </a:r>
            <a:endParaRPr/>
          </a:p>
        </p:txBody>
      </p:sp>
      <p:grpSp>
        <p:nvGrpSpPr>
          <p:cNvPr id="13146" name="Google Shape;13146;p264"/>
          <p:cNvGrpSpPr/>
          <p:nvPr/>
        </p:nvGrpSpPr>
        <p:grpSpPr>
          <a:xfrm>
            <a:off x="5544404" y="2324100"/>
            <a:ext cx="1103193" cy="1053766"/>
            <a:chOff x="1381125" y="438150"/>
            <a:chExt cx="885826" cy="846138"/>
          </a:xfrm>
        </p:grpSpPr>
        <p:sp>
          <p:nvSpPr>
            <p:cNvPr id="13147" name="Google Shape;13147;p264"/>
            <p:cNvSpPr/>
            <p:nvPr/>
          </p:nvSpPr>
          <p:spPr>
            <a:xfrm>
              <a:off x="1712913" y="1035050"/>
              <a:ext cx="222250" cy="195263"/>
            </a:xfrm>
            <a:custGeom>
              <a:avLst/>
              <a:gdLst/>
              <a:ahLst/>
              <a:cxnLst/>
              <a:rect l="l" t="t" r="r" b="b"/>
              <a:pathLst>
                <a:path w="74" h="65" extrusionOk="0">
                  <a:moveTo>
                    <a:pt x="37" y="65"/>
                  </a:moveTo>
                  <a:cubicBezTo>
                    <a:pt x="17" y="50"/>
                    <a:pt x="3" y="27"/>
                    <a:pt x="0" y="0"/>
                  </a:cubicBezTo>
                  <a:cubicBezTo>
                    <a:pt x="11" y="4"/>
                    <a:pt x="24" y="6"/>
                    <a:pt x="36" y="6"/>
                  </a:cubicBezTo>
                  <a:cubicBezTo>
                    <a:pt x="50" y="6"/>
                    <a:pt x="62" y="4"/>
                    <a:pt x="74" y="0"/>
                  </a:cubicBezTo>
                  <a:cubicBezTo>
                    <a:pt x="72" y="26"/>
                    <a:pt x="58" y="50"/>
                    <a:pt x="37" y="65"/>
                  </a:cubicBezTo>
                  <a:close/>
                  <a:moveTo>
                    <a:pt x="37" y="65"/>
                  </a:moveTo>
                  <a:cubicBezTo>
                    <a:pt x="37" y="65"/>
                    <a:pt x="37" y="65"/>
                    <a:pt x="37" y="65"/>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148" name="Google Shape;13148;p264"/>
            <p:cNvSpPr/>
            <p:nvPr/>
          </p:nvSpPr>
          <p:spPr>
            <a:xfrm>
              <a:off x="1546225" y="727075"/>
              <a:ext cx="223838" cy="214313"/>
            </a:xfrm>
            <a:custGeom>
              <a:avLst/>
              <a:gdLst/>
              <a:ahLst/>
              <a:cxnLst/>
              <a:rect l="l" t="t" r="r" b="b"/>
              <a:pathLst>
                <a:path w="74" h="71" extrusionOk="0">
                  <a:moveTo>
                    <a:pt x="0" y="8"/>
                  </a:moveTo>
                  <a:cubicBezTo>
                    <a:pt x="11" y="3"/>
                    <a:pt x="24" y="0"/>
                    <a:pt x="37" y="0"/>
                  </a:cubicBezTo>
                  <a:cubicBezTo>
                    <a:pt x="50" y="0"/>
                    <a:pt x="63" y="3"/>
                    <a:pt x="74" y="8"/>
                  </a:cubicBezTo>
                  <a:cubicBezTo>
                    <a:pt x="55" y="24"/>
                    <a:pt x="42" y="46"/>
                    <a:pt x="37" y="71"/>
                  </a:cubicBezTo>
                  <a:cubicBezTo>
                    <a:pt x="17" y="56"/>
                    <a:pt x="3" y="34"/>
                    <a:pt x="0" y="8"/>
                  </a:cubicBezTo>
                  <a:close/>
                  <a:moveTo>
                    <a:pt x="0" y="8"/>
                  </a:moveTo>
                  <a:cubicBezTo>
                    <a:pt x="0" y="8"/>
                    <a:pt x="0" y="8"/>
                    <a:pt x="0" y="8"/>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149" name="Google Shape;13149;p264"/>
            <p:cNvSpPr/>
            <p:nvPr/>
          </p:nvSpPr>
          <p:spPr>
            <a:xfrm>
              <a:off x="1712913" y="784225"/>
              <a:ext cx="222250" cy="211138"/>
            </a:xfrm>
            <a:custGeom>
              <a:avLst/>
              <a:gdLst/>
              <a:ahLst/>
              <a:cxnLst/>
              <a:rect l="l" t="t" r="r" b="b"/>
              <a:pathLst>
                <a:path w="74" h="70" extrusionOk="0">
                  <a:moveTo>
                    <a:pt x="36" y="70"/>
                  </a:moveTo>
                  <a:cubicBezTo>
                    <a:pt x="24" y="70"/>
                    <a:pt x="11" y="67"/>
                    <a:pt x="0" y="62"/>
                  </a:cubicBezTo>
                  <a:cubicBezTo>
                    <a:pt x="4" y="37"/>
                    <a:pt x="17" y="14"/>
                    <a:pt x="37" y="0"/>
                  </a:cubicBezTo>
                  <a:cubicBezTo>
                    <a:pt x="57" y="14"/>
                    <a:pt x="70" y="36"/>
                    <a:pt x="74" y="62"/>
                  </a:cubicBezTo>
                  <a:cubicBezTo>
                    <a:pt x="62" y="67"/>
                    <a:pt x="50" y="70"/>
                    <a:pt x="36" y="70"/>
                  </a:cubicBezTo>
                  <a:close/>
                  <a:moveTo>
                    <a:pt x="36" y="70"/>
                  </a:moveTo>
                  <a:cubicBezTo>
                    <a:pt x="36" y="70"/>
                    <a:pt x="36" y="70"/>
                    <a:pt x="36" y="7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150" name="Google Shape;13150;p264"/>
            <p:cNvSpPr/>
            <p:nvPr/>
          </p:nvSpPr>
          <p:spPr>
            <a:xfrm>
              <a:off x="1878013" y="727075"/>
              <a:ext cx="220663" cy="211138"/>
            </a:xfrm>
            <a:custGeom>
              <a:avLst/>
              <a:gdLst/>
              <a:ahLst/>
              <a:cxnLst/>
              <a:rect l="l" t="t" r="r" b="b"/>
              <a:pathLst>
                <a:path w="73" h="70" extrusionOk="0">
                  <a:moveTo>
                    <a:pt x="0" y="8"/>
                  </a:moveTo>
                  <a:cubicBezTo>
                    <a:pt x="12" y="3"/>
                    <a:pt x="24" y="0"/>
                    <a:pt x="37" y="0"/>
                  </a:cubicBezTo>
                  <a:cubicBezTo>
                    <a:pt x="50" y="0"/>
                    <a:pt x="62" y="3"/>
                    <a:pt x="73" y="8"/>
                  </a:cubicBezTo>
                  <a:cubicBezTo>
                    <a:pt x="70" y="33"/>
                    <a:pt x="56" y="55"/>
                    <a:pt x="37" y="70"/>
                  </a:cubicBezTo>
                  <a:cubicBezTo>
                    <a:pt x="32" y="45"/>
                    <a:pt x="19" y="24"/>
                    <a:pt x="0" y="8"/>
                  </a:cubicBezTo>
                  <a:close/>
                  <a:moveTo>
                    <a:pt x="0" y="8"/>
                  </a:moveTo>
                  <a:cubicBezTo>
                    <a:pt x="0" y="8"/>
                    <a:pt x="0" y="8"/>
                    <a:pt x="0" y="8"/>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151" name="Google Shape;13151;p264"/>
            <p:cNvSpPr/>
            <p:nvPr/>
          </p:nvSpPr>
          <p:spPr>
            <a:xfrm>
              <a:off x="1546225" y="438150"/>
              <a:ext cx="552450" cy="274638"/>
            </a:xfrm>
            <a:custGeom>
              <a:avLst/>
              <a:gdLst/>
              <a:ahLst/>
              <a:cxnLst/>
              <a:rect l="l" t="t" r="r" b="b"/>
              <a:pathLst>
                <a:path w="183" h="91" extrusionOk="0">
                  <a:moveTo>
                    <a:pt x="91" y="0"/>
                  </a:moveTo>
                  <a:cubicBezTo>
                    <a:pt x="139" y="0"/>
                    <a:pt x="178" y="36"/>
                    <a:pt x="183" y="83"/>
                  </a:cubicBezTo>
                  <a:cubicBezTo>
                    <a:pt x="172" y="79"/>
                    <a:pt x="160" y="77"/>
                    <a:pt x="147" y="77"/>
                  </a:cubicBezTo>
                  <a:cubicBezTo>
                    <a:pt x="127" y="77"/>
                    <a:pt x="108" y="82"/>
                    <a:pt x="92" y="91"/>
                  </a:cubicBezTo>
                  <a:cubicBezTo>
                    <a:pt x="76" y="82"/>
                    <a:pt x="57" y="77"/>
                    <a:pt x="37" y="77"/>
                  </a:cubicBezTo>
                  <a:cubicBezTo>
                    <a:pt x="24" y="77"/>
                    <a:pt x="11" y="79"/>
                    <a:pt x="0" y="83"/>
                  </a:cubicBezTo>
                  <a:cubicBezTo>
                    <a:pt x="4" y="37"/>
                    <a:pt x="44" y="0"/>
                    <a:pt x="91" y="0"/>
                  </a:cubicBezTo>
                  <a:close/>
                  <a:moveTo>
                    <a:pt x="91" y="0"/>
                  </a:moveTo>
                  <a:cubicBezTo>
                    <a:pt x="91" y="0"/>
                    <a:pt x="91" y="0"/>
                    <a:pt x="91"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152" name="Google Shape;13152;p264"/>
            <p:cNvSpPr/>
            <p:nvPr/>
          </p:nvSpPr>
          <p:spPr>
            <a:xfrm>
              <a:off x="1381125" y="784225"/>
              <a:ext cx="388938" cy="500063"/>
            </a:xfrm>
            <a:custGeom>
              <a:avLst/>
              <a:gdLst/>
              <a:ahLst/>
              <a:cxnLst/>
              <a:rect l="l" t="t" r="r" b="b"/>
              <a:pathLst>
                <a:path w="129" h="166" extrusionOk="0">
                  <a:moveTo>
                    <a:pt x="92" y="166"/>
                  </a:moveTo>
                  <a:cubicBezTo>
                    <a:pt x="41" y="166"/>
                    <a:pt x="0" y="125"/>
                    <a:pt x="0" y="74"/>
                  </a:cubicBezTo>
                  <a:cubicBezTo>
                    <a:pt x="0" y="44"/>
                    <a:pt x="14" y="17"/>
                    <a:pt x="37" y="0"/>
                  </a:cubicBezTo>
                  <a:cubicBezTo>
                    <a:pt x="43" y="32"/>
                    <a:pt x="63" y="58"/>
                    <a:pt x="90" y="74"/>
                  </a:cubicBezTo>
                  <a:cubicBezTo>
                    <a:pt x="90" y="108"/>
                    <a:pt x="105" y="138"/>
                    <a:pt x="129" y="158"/>
                  </a:cubicBezTo>
                  <a:cubicBezTo>
                    <a:pt x="118" y="163"/>
                    <a:pt x="105" y="166"/>
                    <a:pt x="92" y="166"/>
                  </a:cubicBezTo>
                  <a:close/>
                  <a:moveTo>
                    <a:pt x="92" y="166"/>
                  </a:moveTo>
                  <a:cubicBezTo>
                    <a:pt x="92" y="166"/>
                    <a:pt x="92" y="166"/>
                    <a:pt x="92" y="166"/>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153" name="Google Shape;13153;p264"/>
            <p:cNvSpPr/>
            <p:nvPr/>
          </p:nvSpPr>
          <p:spPr>
            <a:xfrm>
              <a:off x="1878013" y="781050"/>
              <a:ext cx="388938" cy="503238"/>
            </a:xfrm>
            <a:custGeom>
              <a:avLst/>
              <a:gdLst/>
              <a:ahLst/>
              <a:cxnLst/>
              <a:rect l="l" t="t" r="r" b="b"/>
              <a:pathLst>
                <a:path w="129" h="167" extrusionOk="0">
                  <a:moveTo>
                    <a:pt x="37" y="167"/>
                  </a:moveTo>
                  <a:cubicBezTo>
                    <a:pt x="24" y="167"/>
                    <a:pt x="12" y="164"/>
                    <a:pt x="0" y="159"/>
                  </a:cubicBezTo>
                  <a:cubicBezTo>
                    <a:pt x="24" y="139"/>
                    <a:pt x="39" y="108"/>
                    <a:pt x="39" y="75"/>
                  </a:cubicBezTo>
                  <a:cubicBezTo>
                    <a:pt x="39" y="74"/>
                    <a:pt x="39" y="74"/>
                    <a:pt x="39" y="74"/>
                  </a:cubicBezTo>
                  <a:cubicBezTo>
                    <a:pt x="66" y="58"/>
                    <a:pt x="85" y="32"/>
                    <a:pt x="91" y="0"/>
                  </a:cubicBezTo>
                  <a:cubicBezTo>
                    <a:pt x="114" y="17"/>
                    <a:pt x="129" y="44"/>
                    <a:pt x="129" y="75"/>
                  </a:cubicBezTo>
                  <a:cubicBezTo>
                    <a:pt x="129" y="126"/>
                    <a:pt x="88" y="167"/>
                    <a:pt x="37" y="167"/>
                  </a:cubicBezTo>
                  <a:close/>
                  <a:moveTo>
                    <a:pt x="37" y="167"/>
                  </a:moveTo>
                  <a:cubicBezTo>
                    <a:pt x="37" y="167"/>
                    <a:pt x="37" y="167"/>
                    <a:pt x="37" y="167"/>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146"/>
                                        </p:tgtEl>
                                        <p:attrNameLst>
                                          <p:attrName>style.visibility</p:attrName>
                                        </p:attrNameLst>
                                      </p:cBhvr>
                                      <p:to>
                                        <p:strVal val="visible"/>
                                      </p:to>
                                    </p:set>
                                    <p:anim calcmode="lin" valueType="num">
                                      <p:cBhvr additive="base">
                                        <p:cTn id="7" dur="500"/>
                                        <p:tgtEl>
                                          <p:spTgt spid="13146"/>
                                        </p:tgtEl>
                                        <p:attrNameLst>
                                          <p:attrName>ppt_w</p:attrName>
                                        </p:attrNameLst>
                                      </p:cBhvr>
                                      <p:tavLst>
                                        <p:tav tm="0">
                                          <p:val>
                                            <p:strVal val="0"/>
                                          </p:val>
                                        </p:tav>
                                        <p:tav tm="100000">
                                          <p:val>
                                            <p:strVal val="#ppt_w"/>
                                          </p:val>
                                        </p:tav>
                                      </p:tavLst>
                                    </p:anim>
                                    <p:anim calcmode="lin" valueType="num">
                                      <p:cBhvr additive="base">
                                        <p:cTn id="8" dur="500"/>
                                        <p:tgtEl>
                                          <p:spTgt spid="1314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sp>
        <p:nvSpPr>
          <p:cNvPr id="2037" name="Google Shape;2037;p29"/>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Suitcase Puzzle</a:t>
            </a:r>
            <a:endParaRPr/>
          </a:p>
        </p:txBody>
      </p:sp>
      <p:sp>
        <p:nvSpPr>
          <p:cNvPr id="2038" name="Google Shape;2038;p29"/>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grpSp>
        <p:nvGrpSpPr>
          <p:cNvPr id="2039" name="Google Shape;2039;p29"/>
          <p:cNvGrpSpPr/>
          <p:nvPr/>
        </p:nvGrpSpPr>
        <p:grpSpPr>
          <a:xfrm>
            <a:off x="2836863" y="4338638"/>
            <a:ext cx="496887" cy="681038"/>
            <a:chOff x="2836863" y="4338638"/>
            <a:chExt cx="496887" cy="681038"/>
          </a:xfrm>
        </p:grpSpPr>
        <p:sp>
          <p:nvSpPr>
            <p:cNvPr id="2040" name="Google Shape;2040;p29"/>
            <p:cNvSpPr/>
            <p:nvPr/>
          </p:nvSpPr>
          <p:spPr>
            <a:xfrm>
              <a:off x="2836863" y="4338638"/>
              <a:ext cx="496887" cy="681038"/>
            </a:xfrm>
            <a:custGeom>
              <a:avLst/>
              <a:gdLst/>
              <a:ahLst/>
              <a:cxnLst/>
              <a:rect l="l" t="t" r="r" b="b"/>
              <a:pathLst>
                <a:path w="107" h="147" extrusionOk="0">
                  <a:moveTo>
                    <a:pt x="95" y="147"/>
                  </a:moveTo>
                  <a:cubicBezTo>
                    <a:pt x="11" y="147"/>
                    <a:pt x="11" y="147"/>
                    <a:pt x="11" y="147"/>
                  </a:cubicBezTo>
                  <a:cubicBezTo>
                    <a:pt x="5" y="147"/>
                    <a:pt x="0" y="142"/>
                    <a:pt x="0" y="136"/>
                  </a:cubicBezTo>
                  <a:cubicBezTo>
                    <a:pt x="0" y="12"/>
                    <a:pt x="0" y="12"/>
                    <a:pt x="0" y="12"/>
                  </a:cubicBezTo>
                  <a:cubicBezTo>
                    <a:pt x="0" y="5"/>
                    <a:pt x="5" y="0"/>
                    <a:pt x="11" y="0"/>
                  </a:cubicBezTo>
                  <a:cubicBezTo>
                    <a:pt x="95" y="0"/>
                    <a:pt x="95" y="0"/>
                    <a:pt x="95" y="0"/>
                  </a:cubicBezTo>
                  <a:cubicBezTo>
                    <a:pt x="102" y="0"/>
                    <a:pt x="107" y="5"/>
                    <a:pt x="107" y="12"/>
                  </a:cubicBezTo>
                  <a:cubicBezTo>
                    <a:pt x="107" y="136"/>
                    <a:pt x="107" y="136"/>
                    <a:pt x="107" y="136"/>
                  </a:cubicBezTo>
                  <a:cubicBezTo>
                    <a:pt x="107" y="142"/>
                    <a:pt x="102" y="147"/>
                    <a:pt x="95" y="147"/>
                  </a:cubicBezTo>
                  <a:close/>
                </a:path>
              </a:pathLst>
            </a:custGeom>
            <a:solidFill>
              <a:srgbClr val="4A4B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41" name="Google Shape;2041;p29"/>
            <p:cNvSpPr/>
            <p:nvPr/>
          </p:nvSpPr>
          <p:spPr>
            <a:xfrm>
              <a:off x="2836863" y="4606925"/>
              <a:ext cx="496887" cy="412750"/>
            </a:xfrm>
            <a:custGeom>
              <a:avLst/>
              <a:gdLst/>
              <a:ahLst/>
              <a:cxnLst/>
              <a:rect l="l" t="t" r="r" b="b"/>
              <a:pathLst>
                <a:path w="107" h="89" extrusionOk="0">
                  <a:moveTo>
                    <a:pt x="0" y="0"/>
                  </a:moveTo>
                  <a:cubicBezTo>
                    <a:pt x="0" y="78"/>
                    <a:pt x="0" y="78"/>
                    <a:pt x="0" y="78"/>
                  </a:cubicBezTo>
                  <a:cubicBezTo>
                    <a:pt x="0" y="84"/>
                    <a:pt x="5" y="89"/>
                    <a:pt x="11" y="89"/>
                  </a:cubicBezTo>
                  <a:cubicBezTo>
                    <a:pt x="95" y="89"/>
                    <a:pt x="95" y="89"/>
                    <a:pt x="95" y="89"/>
                  </a:cubicBezTo>
                  <a:cubicBezTo>
                    <a:pt x="102" y="89"/>
                    <a:pt x="107" y="84"/>
                    <a:pt x="107" y="78"/>
                  </a:cubicBezTo>
                  <a:cubicBezTo>
                    <a:pt x="107" y="0"/>
                    <a:pt x="107" y="0"/>
                    <a:pt x="107" y="0"/>
                  </a:cubicBezTo>
                  <a:lnTo>
                    <a:pt x="0" y="0"/>
                  </a:lnTo>
                  <a:close/>
                </a:path>
              </a:pathLst>
            </a:custGeom>
            <a:solidFill>
              <a:srgbClr val="4A4B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42" name="Google Shape;2042;p29"/>
            <p:cNvSpPr/>
            <p:nvPr/>
          </p:nvSpPr>
          <p:spPr>
            <a:xfrm>
              <a:off x="2882900" y="4648200"/>
              <a:ext cx="398462" cy="330200"/>
            </a:xfrm>
            <a:custGeom>
              <a:avLst/>
              <a:gdLst/>
              <a:ahLst/>
              <a:cxnLst/>
              <a:rect l="l" t="t" r="r" b="b"/>
              <a:pathLst>
                <a:path w="86" h="71" extrusionOk="0">
                  <a:moveTo>
                    <a:pt x="0" y="0"/>
                  </a:moveTo>
                  <a:cubicBezTo>
                    <a:pt x="0" y="62"/>
                    <a:pt x="0" y="62"/>
                    <a:pt x="0" y="62"/>
                  </a:cubicBezTo>
                  <a:cubicBezTo>
                    <a:pt x="0" y="67"/>
                    <a:pt x="4" y="71"/>
                    <a:pt x="9" y="71"/>
                  </a:cubicBezTo>
                  <a:cubicBezTo>
                    <a:pt x="77" y="71"/>
                    <a:pt x="77" y="71"/>
                    <a:pt x="77" y="71"/>
                  </a:cubicBezTo>
                  <a:cubicBezTo>
                    <a:pt x="82" y="71"/>
                    <a:pt x="86" y="67"/>
                    <a:pt x="86" y="62"/>
                  </a:cubicBezTo>
                  <a:cubicBezTo>
                    <a:pt x="86" y="0"/>
                    <a:pt x="86" y="0"/>
                    <a:pt x="86" y="0"/>
                  </a:cubicBez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43" name="Google Shape;2043;p29"/>
            <p:cNvSpPr/>
            <p:nvPr/>
          </p:nvSpPr>
          <p:spPr>
            <a:xfrm>
              <a:off x="2882900" y="4394200"/>
              <a:ext cx="398462" cy="166688"/>
            </a:xfrm>
            <a:custGeom>
              <a:avLst/>
              <a:gdLst/>
              <a:ahLst/>
              <a:cxnLst/>
              <a:rect l="l" t="t" r="r" b="b"/>
              <a:pathLst>
                <a:path w="86" h="36" extrusionOk="0">
                  <a:moveTo>
                    <a:pt x="86" y="36"/>
                  </a:moveTo>
                  <a:cubicBezTo>
                    <a:pt x="86" y="9"/>
                    <a:pt x="86" y="9"/>
                    <a:pt x="86" y="9"/>
                  </a:cubicBezTo>
                  <a:cubicBezTo>
                    <a:pt x="86" y="4"/>
                    <a:pt x="82" y="0"/>
                    <a:pt x="77" y="0"/>
                  </a:cubicBezTo>
                  <a:cubicBezTo>
                    <a:pt x="9" y="0"/>
                    <a:pt x="9" y="0"/>
                    <a:pt x="9" y="0"/>
                  </a:cubicBezTo>
                  <a:cubicBezTo>
                    <a:pt x="4" y="0"/>
                    <a:pt x="0" y="4"/>
                    <a:pt x="0" y="9"/>
                  </a:cubicBezTo>
                  <a:cubicBezTo>
                    <a:pt x="0" y="36"/>
                    <a:pt x="0" y="36"/>
                    <a:pt x="0" y="36"/>
                  </a:cubicBezTo>
                  <a:lnTo>
                    <a:pt x="86" y="3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44" name="Google Shape;2044;p29"/>
            <p:cNvSpPr/>
            <p:nvPr/>
          </p:nvSpPr>
          <p:spPr>
            <a:xfrm>
              <a:off x="3054350" y="4625975"/>
              <a:ext cx="55562" cy="157163"/>
            </a:xfrm>
            <a:prstGeom prst="rect">
              <a:avLst/>
            </a:prstGeom>
            <a:solidFill>
              <a:srgbClr val="4A4B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45" name="Google Shape;2045;p29"/>
            <p:cNvSpPr/>
            <p:nvPr/>
          </p:nvSpPr>
          <p:spPr>
            <a:xfrm>
              <a:off x="3035300" y="4843463"/>
              <a:ext cx="93662" cy="93663"/>
            </a:xfrm>
            <a:prstGeom prst="ellipse">
              <a:avLst/>
            </a:prstGeom>
            <a:solidFill>
              <a:srgbClr val="4A4B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2046" name="Google Shape;2046;p29"/>
          <p:cNvSpPr/>
          <p:nvPr/>
        </p:nvSpPr>
        <p:spPr>
          <a:xfrm>
            <a:off x="1527175" y="3484563"/>
            <a:ext cx="1039812" cy="1117600"/>
          </a:xfrm>
          <a:custGeom>
            <a:avLst/>
            <a:gdLst/>
            <a:ahLst/>
            <a:cxnLst/>
            <a:rect l="l" t="t" r="r" b="b"/>
            <a:pathLst>
              <a:path w="224" h="241" extrusionOk="0">
                <a:moveTo>
                  <a:pt x="217" y="0"/>
                </a:moveTo>
                <a:cubicBezTo>
                  <a:pt x="8" y="0"/>
                  <a:pt x="8" y="0"/>
                  <a:pt x="8" y="0"/>
                </a:cubicBezTo>
                <a:cubicBezTo>
                  <a:pt x="4" y="0"/>
                  <a:pt x="0" y="3"/>
                  <a:pt x="0" y="8"/>
                </a:cubicBezTo>
                <a:cubicBezTo>
                  <a:pt x="0" y="100"/>
                  <a:pt x="0" y="100"/>
                  <a:pt x="0" y="100"/>
                </a:cubicBezTo>
                <a:cubicBezTo>
                  <a:pt x="6" y="100"/>
                  <a:pt x="6" y="100"/>
                  <a:pt x="6" y="100"/>
                </a:cubicBezTo>
                <a:cubicBezTo>
                  <a:pt x="6" y="100"/>
                  <a:pt x="7" y="100"/>
                  <a:pt x="7" y="100"/>
                </a:cubicBezTo>
                <a:cubicBezTo>
                  <a:pt x="12" y="92"/>
                  <a:pt x="19" y="91"/>
                  <a:pt x="24" y="91"/>
                </a:cubicBezTo>
                <a:cubicBezTo>
                  <a:pt x="35" y="91"/>
                  <a:pt x="43" y="100"/>
                  <a:pt x="43" y="111"/>
                </a:cubicBezTo>
                <a:cubicBezTo>
                  <a:pt x="43" y="115"/>
                  <a:pt x="43" y="115"/>
                  <a:pt x="43" y="115"/>
                </a:cubicBezTo>
                <a:cubicBezTo>
                  <a:pt x="43" y="126"/>
                  <a:pt x="34" y="135"/>
                  <a:pt x="23" y="135"/>
                </a:cubicBezTo>
                <a:cubicBezTo>
                  <a:pt x="17" y="135"/>
                  <a:pt x="10" y="132"/>
                  <a:pt x="7" y="126"/>
                </a:cubicBezTo>
                <a:cubicBezTo>
                  <a:pt x="6" y="126"/>
                  <a:pt x="6" y="126"/>
                  <a:pt x="6" y="126"/>
                </a:cubicBezTo>
                <a:cubicBezTo>
                  <a:pt x="0" y="126"/>
                  <a:pt x="0" y="126"/>
                  <a:pt x="0" y="126"/>
                </a:cubicBezTo>
                <a:cubicBezTo>
                  <a:pt x="0" y="209"/>
                  <a:pt x="0" y="209"/>
                  <a:pt x="0" y="209"/>
                </a:cubicBezTo>
                <a:cubicBezTo>
                  <a:pt x="0" y="213"/>
                  <a:pt x="3" y="216"/>
                  <a:pt x="7" y="217"/>
                </a:cubicBezTo>
                <a:cubicBezTo>
                  <a:pt x="69" y="228"/>
                  <a:pt x="140" y="236"/>
                  <a:pt x="216" y="241"/>
                </a:cubicBezTo>
                <a:cubicBezTo>
                  <a:pt x="221" y="241"/>
                  <a:pt x="224" y="237"/>
                  <a:pt x="224" y="233"/>
                </a:cubicBezTo>
                <a:cubicBezTo>
                  <a:pt x="224" y="8"/>
                  <a:pt x="224" y="8"/>
                  <a:pt x="224" y="8"/>
                </a:cubicBezTo>
                <a:cubicBezTo>
                  <a:pt x="224" y="3"/>
                  <a:pt x="221" y="0"/>
                  <a:pt x="217"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47" name="Google Shape;2047;p29"/>
          <p:cNvSpPr/>
          <p:nvPr/>
        </p:nvSpPr>
        <p:spPr>
          <a:xfrm>
            <a:off x="1527175" y="5330825"/>
            <a:ext cx="1239837" cy="844550"/>
          </a:xfrm>
          <a:custGeom>
            <a:avLst/>
            <a:gdLst/>
            <a:ahLst/>
            <a:cxnLst/>
            <a:rect l="l" t="t" r="r" b="b"/>
            <a:pathLst>
              <a:path w="267" h="182" extrusionOk="0">
                <a:moveTo>
                  <a:pt x="255" y="80"/>
                </a:moveTo>
                <a:cubicBezTo>
                  <a:pt x="255" y="80"/>
                  <a:pt x="248" y="79"/>
                  <a:pt x="244" y="86"/>
                </a:cubicBezTo>
                <a:cubicBezTo>
                  <a:pt x="244" y="86"/>
                  <a:pt x="242" y="89"/>
                  <a:pt x="237" y="89"/>
                </a:cubicBezTo>
                <a:cubicBezTo>
                  <a:pt x="235" y="89"/>
                  <a:pt x="229" y="89"/>
                  <a:pt x="224" y="89"/>
                </a:cubicBezTo>
                <a:cubicBezTo>
                  <a:pt x="224" y="7"/>
                  <a:pt x="224" y="7"/>
                  <a:pt x="224" y="7"/>
                </a:cubicBezTo>
                <a:cubicBezTo>
                  <a:pt x="224" y="3"/>
                  <a:pt x="221" y="0"/>
                  <a:pt x="217" y="0"/>
                </a:cubicBezTo>
                <a:cubicBezTo>
                  <a:pt x="8" y="0"/>
                  <a:pt x="8" y="0"/>
                  <a:pt x="8" y="0"/>
                </a:cubicBezTo>
                <a:cubicBezTo>
                  <a:pt x="4" y="0"/>
                  <a:pt x="0" y="3"/>
                  <a:pt x="0" y="7"/>
                </a:cubicBezTo>
                <a:cubicBezTo>
                  <a:pt x="0" y="82"/>
                  <a:pt x="0" y="82"/>
                  <a:pt x="0" y="82"/>
                </a:cubicBezTo>
                <a:cubicBezTo>
                  <a:pt x="6" y="82"/>
                  <a:pt x="6" y="82"/>
                  <a:pt x="6" y="82"/>
                </a:cubicBezTo>
                <a:cubicBezTo>
                  <a:pt x="6" y="82"/>
                  <a:pt x="7" y="82"/>
                  <a:pt x="7" y="82"/>
                </a:cubicBezTo>
                <a:cubicBezTo>
                  <a:pt x="12" y="74"/>
                  <a:pt x="19" y="72"/>
                  <a:pt x="24" y="73"/>
                </a:cubicBezTo>
                <a:cubicBezTo>
                  <a:pt x="35" y="73"/>
                  <a:pt x="43" y="82"/>
                  <a:pt x="43" y="93"/>
                </a:cubicBezTo>
                <a:cubicBezTo>
                  <a:pt x="43" y="97"/>
                  <a:pt x="43" y="97"/>
                  <a:pt x="43" y="97"/>
                </a:cubicBezTo>
                <a:cubicBezTo>
                  <a:pt x="43" y="108"/>
                  <a:pt x="34" y="117"/>
                  <a:pt x="23" y="117"/>
                </a:cubicBezTo>
                <a:cubicBezTo>
                  <a:pt x="17" y="117"/>
                  <a:pt x="10" y="113"/>
                  <a:pt x="7" y="108"/>
                </a:cubicBezTo>
                <a:cubicBezTo>
                  <a:pt x="6" y="108"/>
                  <a:pt x="6" y="108"/>
                  <a:pt x="6" y="108"/>
                </a:cubicBezTo>
                <a:cubicBezTo>
                  <a:pt x="0" y="108"/>
                  <a:pt x="0" y="108"/>
                  <a:pt x="0" y="108"/>
                </a:cubicBezTo>
                <a:cubicBezTo>
                  <a:pt x="0" y="174"/>
                  <a:pt x="0" y="174"/>
                  <a:pt x="0" y="174"/>
                </a:cubicBezTo>
                <a:cubicBezTo>
                  <a:pt x="0" y="178"/>
                  <a:pt x="4" y="182"/>
                  <a:pt x="8" y="182"/>
                </a:cubicBezTo>
                <a:cubicBezTo>
                  <a:pt x="217" y="182"/>
                  <a:pt x="217" y="182"/>
                  <a:pt x="217" y="182"/>
                </a:cubicBezTo>
                <a:cubicBezTo>
                  <a:pt x="221" y="182"/>
                  <a:pt x="224" y="178"/>
                  <a:pt x="224" y="174"/>
                </a:cubicBezTo>
                <a:cubicBezTo>
                  <a:pt x="224" y="100"/>
                  <a:pt x="224" y="100"/>
                  <a:pt x="224" y="100"/>
                </a:cubicBezTo>
                <a:cubicBezTo>
                  <a:pt x="229" y="100"/>
                  <a:pt x="235" y="100"/>
                  <a:pt x="237" y="100"/>
                </a:cubicBezTo>
                <a:cubicBezTo>
                  <a:pt x="243" y="100"/>
                  <a:pt x="244" y="103"/>
                  <a:pt x="244" y="103"/>
                </a:cubicBezTo>
                <a:cubicBezTo>
                  <a:pt x="246" y="107"/>
                  <a:pt x="250" y="109"/>
                  <a:pt x="255" y="109"/>
                </a:cubicBezTo>
                <a:cubicBezTo>
                  <a:pt x="262" y="109"/>
                  <a:pt x="267" y="104"/>
                  <a:pt x="267" y="97"/>
                </a:cubicBezTo>
                <a:cubicBezTo>
                  <a:pt x="267" y="93"/>
                  <a:pt x="267" y="93"/>
                  <a:pt x="267" y="93"/>
                </a:cubicBezTo>
                <a:cubicBezTo>
                  <a:pt x="267" y="86"/>
                  <a:pt x="262" y="80"/>
                  <a:pt x="255" y="8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48" name="Google Shape;2048;p29"/>
          <p:cNvSpPr/>
          <p:nvPr/>
        </p:nvSpPr>
        <p:spPr>
          <a:xfrm>
            <a:off x="3681413" y="5130800"/>
            <a:ext cx="2139950" cy="1044575"/>
          </a:xfrm>
          <a:custGeom>
            <a:avLst/>
            <a:gdLst/>
            <a:ahLst/>
            <a:cxnLst/>
            <a:rect l="l" t="t" r="r" b="b"/>
            <a:pathLst>
              <a:path w="461" h="225" extrusionOk="0">
                <a:moveTo>
                  <a:pt x="453" y="43"/>
                </a:moveTo>
                <a:cubicBezTo>
                  <a:pt x="356" y="43"/>
                  <a:pt x="356" y="43"/>
                  <a:pt x="356" y="43"/>
                </a:cubicBezTo>
                <a:cubicBezTo>
                  <a:pt x="356" y="38"/>
                  <a:pt x="356" y="33"/>
                  <a:pt x="356" y="30"/>
                </a:cubicBezTo>
                <a:cubicBezTo>
                  <a:pt x="356" y="25"/>
                  <a:pt x="359" y="24"/>
                  <a:pt x="359" y="24"/>
                </a:cubicBezTo>
                <a:cubicBezTo>
                  <a:pt x="363" y="21"/>
                  <a:pt x="365" y="17"/>
                  <a:pt x="365" y="13"/>
                </a:cubicBezTo>
                <a:cubicBezTo>
                  <a:pt x="365" y="6"/>
                  <a:pt x="360" y="0"/>
                  <a:pt x="353" y="0"/>
                </a:cubicBezTo>
                <a:cubicBezTo>
                  <a:pt x="349" y="0"/>
                  <a:pt x="349" y="0"/>
                  <a:pt x="349" y="0"/>
                </a:cubicBezTo>
                <a:cubicBezTo>
                  <a:pt x="342" y="0"/>
                  <a:pt x="336" y="6"/>
                  <a:pt x="336" y="13"/>
                </a:cubicBezTo>
                <a:cubicBezTo>
                  <a:pt x="336" y="13"/>
                  <a:pt x="335" y="20"/>
                  <a:pt x="342" y="24"/>
                </a:cubicBezTo>
                <a:cubicBezTo>
                  <a:pt x="342" y="24"/>
                  <a:pt x="345" y="26"/>
                  <a:pt x="345" y="30"/>
                </a:cubicBezTo>
                <a:cubicBezTo>
                  <a:pt x="345" y="33"/>
                  <a:pt x="345" y="38"/>
                  <a:pt x="345" y="43"/>
                </a:cubicBezTo>
                <a:cubicBezTo>
                  <a:pt x="119" y="43"/>
                  <a:pt x="119" y="43"/>
                  <a:pt x="119" y="43"/>
                </a:cubicBezTo>
                <a:cubicBezTo>
                  <a:pt x="119" y="38"/>
                  <a:pt x="119" y="33"/>
                  <a:pt x="119" y="30"/>
                </a:cubicBezTo>
                <a:cubicBezTo>
                  <a:pt x="119" y="25"/>
                  <a:pt x="122" y="24"/>
                  <a:pt x="122" y="24"/>
                </a:cubicBezTo>
                <a:cubicBezTo>
                  <a:pt x="126" y="21"/>
                  <a:pt x="128" y="17"/>
                  <a:pt x="128" y="13"/>
                </a:cubicBezTo>
                <a:cubicBezTo>
                  <a:pt x="128" y="6"/>
                  <a:pt x="122" y="0"/>
                  <a:pt x="115" y="0"/>
                </a:cubicBezTo>
                <a:cubicBezTo>
                  <a:pt x="111" y="0"/>
                  <a:pt x="111" y="0"/>
                  <a:pt x="111" y="0"/>
                </a:cubicBezTo>
                <a:cubicBezTo>
                  <a:pt x="104" y="0"/>
                  <a:pt x="99" y="6"/>
                  <a:pt x="99" y="13"/>
                </a:cubicBezTo>
                <a:cubicBezTo>
                  <a:pt x="99" y="13"/>
                  <a:pt x="98" y="20"/>
                  <a:pt x="105" y="24"/>
                </a:cubicBezTo>
                <a:cubicBezTo>
                  <a:pt x="105" y="24"/>
                  <a:pt x="108" y="26"/>
                  <a:pt x="108" y="30"/>
                </a:cubicBezTo>
                <a:cubicBezTo>
                  <a:pt x="108" y="33"/>
                  <a:pt x="108" y="38"/>
                  <a:pt x="108" y="43"/>
                </a:cubicBezTo>
                <a:cubicBezTo>
                  <a:pt x="8" y="43"/>
                  <a:pt x="8" y="43"/>
                  <a:pt x="8" y="43"/>
                </a:cubicBezTo>
                <a:cubicBezTo>
                  <a:pt x="3" y="43"/>
                  <a:pt x="0" y="46"/>
                  <a:pt x="0" y="50"/>
                </a:cubicBezTo>
                <a:cubicBezTo>
                  <a:pt x="0" y="125"/>
                  <a:pt x="0" y="125"/>
                  <a:pt x="0" y="125"/>
                </a:cubicBezTo>
                <a:cubicBezTo>
                  <a:pt x="4" y="125"/>
                  <a:pt x="4" y="125"/>
                  <a:pt x="4" y="125"/>
                </a:cubicBezTo>
                <a:cubicBezTo>
                  <a:pt x="5" y="125"/>
                  <a:pt x="5" y="125"/>
                  <a:pt x="5" y="125"/>
                </a:cubicBezTo>
                <a:cubicBezTo>
                  <a:pt x="10" y="117"/>
                  <a:pt x="18" y="115"/>
                  <a:pt x="22" y="116"/>
                </a:cubicBezTo>
                <a:cubicBezTo>
                  <a:pt x="33" y="116"/>
                  <a:pt x="42" y="125"/>
                  <a:pt x="42" y="136"/>
                </a:cubicBezTo>
                <a:cubicBezTo>
                  <a:pt x="42" y="140"/>
                  <a:pt x="42" y="140"/>
                  <a:pt x="42" y="140"/>
                </a:cubicBezTo>
                <a:cubicBezTo>
                  <a:pt x="42" y="151"/>
                  <a:pt x="33" y="160"/>
                  <a:pt x="22" y="160"/>
                </a:cubicBezTo>
                <a:cubicBezTo>
                  <a:pt x="15" y="160"/>
                  <a:pt x="9" y="156"/>
                  <a:pt x="5" y="151"/>
                </a:cubicBezTo>
                <a:cubicBezTo>
                  <a:pt x="5" y="151"/>
                  <a:pt x="4" y="151"/>
                  <a:pt x="4" y="151"/>
                </a:cubicBezTo>
                <a:cubicBezTo>
                  <a:pt x="0" y="151"/>
                  <a:pt x="0" y="151"/>
                  <a:pt x="0" y="151"/>
                </a:cubicBezTo>
                <a:cubicBezTo>
                  <a:pt x="0" y="217"/>
                  <a:pt x="0" y="217"/>
                  <a:pt x="0" y="217"/>
                </a:cubicBezTo>
                <a:cubicBezTo>
                  <a:pt x="0" y="221"/>
                  <a:pt x="3" y="225"/>
                  <a:pt x="8" y="225"/>
                </a:cubicBezTo>
                <a:cubicBezTo>
                  <a:pt x="453" y="225"/>
                  <a:pt x="453" y="225"/>
                  <a:pt x="453" y="225"/>
                </a:cubicBezTo>
                <a:cubicBezTo>
                  <a:pt x="457" y="225"/>
                  <a:pt x="461" y="221"/>
                  <a:pt x="461" y="217"/>
                </a:cubicBezTo>
                <a:cubicBezTo>
                  <a:pt x="461" y="50"/>
                  <a:pt x="461" y="50"/>
                  <a:pt x="461" y="50"/>
                </a:cubicBezTo>
                <a:cubicBezTo>
                  <a:pt x="461" y="46"/>
                  <a:pt x="457" y="43"/>
                  <a:pt x="453" y="4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49" name="Google Shape;2049;p29"/>
          <p:cNvSpPr/>
          <p:nvPr/>
        </p:nvSpPr>
        <p:spPr>
          <a:xfrm>
            <a:off x="2603500" y="4676775"/>
            <a:ext cx="1039812" cy="617538"/>
          </a:xfrm>
          <a:custGeom>
            <a:avLst/>
            <a:gdLst/>
            <a:ahLst/>
            <a:cxnLst/>
            <a:rect l="l" t="t" r="r" b="b"/>
            <a:pathLst>
              <a:path w="224" h="133" extrusionOk="0">
                <a:moveTo>
                  <a:pt x="216" y="0"/>
                </a:moveTo>
                <a:cubicBezTo>
                  <a:pt x="202" y="1"/>
                  <a:pt x="187" y="2"/>
                  <a:pt x="172" y="2"/>
                </a:cubicBezTo>
                <a:cubicBezTo>
                  <a:pt x="168" y="2"/>
                  <a:pt x="164" y="6"/>
                  <a:pt x="164" y="10"/>
                </a:cubicBezTo>
                <a:cubicBezTo>
                  <a:pt x="164" y="74"/>
                  <a:pt x="164" y="74"/>
                  <a:pt x="164" y="74"/>
                </a:cubicBezTo>
                <a:cubicBezTo>
                  <a:pt x="164" y="78"/>
                  <a:pt x="161" y="82"/>
                  <a:pt x="157" y="82"/>
                </a:cubicBezTo>
                <a:cubicBezTo>
                  <a:pt x="50" y="82"/>
                  <a:pt x="50" y="82"/>
                  <a:pt x="50" y="82"/>
                </a:cubicBezTo>
                <a:cubicBezTo>
                  <a:pt x="45" y="82"/>
                  <a:pt x="42" y="78"/>
                  <a:pt x="42" y="74"/>
                </a:cubicBezTo>
                <a:cubicBezTo>
                  <a:pt x="42" y="9"/>
                  <a:pt x="42" y="9"/>
                  <a:pt x="42" y="9"/>
                </a:cubicBezTo>
                <a:cubicBezTo>
                  <a:pt x="42" y="5"/>
                  <a:pt x="39" y="2"/>
                  <a:pt x="34" y="1"/>
                </a:cubicBezTo>
                <a:cubicBezTo>
                  <a:pt x="26" y="1"/>
                  <a:pt x="17" y="1"/>
                  <a:pt x="8" y="0"/>
                </a:cubicBezTo>
                <a:cubicBezTo>
                  <a:pt x="4" y="0"/>
                  <a:pt x="0" y="4"/>
                  <a:pt x="0" y="8"/>
                </a:cubicBezTo>
                <a:cubicBezTo>
                  <a:pt x="0" y="125"/>
                  <a:pt x="0" y="125"/>
                  <a:pt x="0" y="125"/>
                </a:cubicBezTo>
                <a:cubicBezTo>
                  <a:pt x="0" y="129"/>
                  <a:pt x="4" y="133"/>
                  <a:pt x="8" y="133"/>
                </a:cubicBezTo>
                <a:cubicBezTo>
                  <a:pt x="90" y="133"/>
                  <a:pt x="90" y="133"/>
                  <a:pt x="90" y="133"/>
                </a:cubicBezTo>
                <a:cubicBezTo>
                  <a:pt x="90" y="128"/>
                  <a:pt x="90" y="128"/>
                  <a:pt x="90" y="128"/>
                </a:cubicBezTo>
                <a:cubicBezTo>
                  <a:pt x="90" y="128"/>
                  <a:pt x="90" y="128"/>
                  <a:pt x="90" y="127"/>
                </a:cubicBezTo>
                <a:cubicBezTo>
                  <a:pt x="82" y="123"/>
                  <a:pt x="81" y="115"/>
                  <a:pt x="81" y="110"/>
                </a:cubicBezTo>
                <a:cubicBezTo>
                  <a:pt x="82" y="99"/>
                  <a:pt x="90" y="91"/>
                  <a:pt x="101" y="91"/>
                </a:cubicBezTo>
                <a:cubicBezTo>
                  <a:pt x="105" y="91"/>
                  <a:pt x="105" y="91"/>
                  <a:pt x="105" y="91"/>
                </a:cubicBezTo>
                <a:cubicBezTo>
                  <a:pt x="116" y="91"/>
                  <a:pt x="125" y="100"/>
                  <a:pt x="125" y="111"/>
                </a:cubicBezTo>
                <a:cubicBezTo>
                  <a:pt x="125" y="117"/>
                  <a:pt x="122" y="124"/>
                  <a:pt x="116" y="127"/>
                </a:cubicBezTo>
                <a:cubicBezTo>
                  <a:pt x="116" y="128"/>
                  <a:pt x="116" y="128"/>
                  <a:pt x="116" y="128"/>
                </a:cubicBezTo>
                <a:cubicBezTo>
                  <a:pt x="116" y="133"/>
                  <a:pt x="116" y="133"/>
                  <a:pt x="116" y="133"/>
                </a:cubicBezTo>
                <a:cubicBezTo>
                  <a:pt x="217" y="133"/>
                  <a:pt x="217" y="133"/>
                  <a:pt x="217" y="133"/>
                </a:cubicBezTo>
                <a:cubicBezTo>
                  <a:pt x="221" y="133"/>
                  <a:pt x="224" y="129"/>
                  <a:pt x="224" y="125"/>
                </a:cubicBezTo>
                <a:cubicBezTo>
                  <a:pt x="224" y="8"/>
                  <a:pt x="224" y="8"/>
                  <a:pt x="224" y="8"/>
                </a:cubicBezTo>
                <a:cubicBezTo>
                  <a:pt x="224" y="4"/>
                  <a:pt x="221" y="0"/>
                  <a:pt x="216"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50" name="Google Shape;2050;p29"/>
          <p:cNvSpPr/>
          <p:nvPr/>
        </p:nvSpPr>
        <p:spPr>
          <a:xfrm>
            <a:off x="2603500" y="5130800"/>
            <a:ext cx="1239837" cy="1044575"/>
          </a:xfrm>
          <a:custGeom>
            <a:avLst/>
            <a:gdLst/>
            <a:ahLst/>
            <a:cxnLst/>
            <a:rect l="l" t="t" r="r" b="b"/>
            <a:pathLst>
              <a:path w="267" h="225" extrusionOk="0">
                <a:moveTo>
                  <a:pt x="254" y="123"/>
                </a:moveTo>
                <a:cubicBezTo>
                  <a:pt x="254" y="123"/>
                  <a:pt x="247" y="122"/>
                  <a:pt x="243" y="129"/>
                </a:cubicBezTo>
                <a:cubicBezTo>
                  <a:pt x="243" y="129"/>
                  <a:pt x="241" y="132"/>
                  <a:pt x="236" y="132"/>
                </a:cubicBezTo>
                <a:cubicBezTo>
                  <a:pt x="234" y="132"/>
                  <a:pt x="229" y="132"/>
                  <a:pt x="224" y="132"/>
                </a:cubicBezTo>
                <a:cubicBezTo>
                  <a:pt x="224" y="50"/>
                  <a:pt x="224" y="50"/>
                  <a:pt x="224" y="50"/>
                </a:cubicBezTo>
                <a:cubicBezTo>
                  <a:pt x="224" y="46"/>
                  <a:pt x="221" y="43"/>
                  <a:pt x="217" y="43"/>
                </a:cubicBezTo>
                <a:cubicBezTo>
                  <a:pt x="109" y="43"/>
                  <a:pt x="109" y="43"/>
                  <a:pt x="109" y="43"/>
                </a:cubicBezTo>
                <a:cubicBezTo>
                  <a:pt x="109" y="38"/>
                  <a:pt x="109" y="33"/>
                  <a:pt x="109" y="30"/>
                </a:cubicBezTo>
                <a:cubicBezTo>
                  <a:pt x="109" y="25"/>
                  <a:pt x="112" y="24"/>
                  <a:pt x="112" y="24"/>
                </a:cubicBezTo>
                <a:cubicBezTo>
                  <a:pt x="115" y="21"/>
                  <a:pt x="118" y="17"/>
                  <a:pt x="118" y="13"/>
                </a:cubicBezTo>
                <a:cubicBezTo>
                  <a:pt x="118" y="6"/>
                  <a:pt x="112" y="0"/>
                  <a:pt x="105" y="0"/>
                </a:cubicBezTo>
                <a:cubicBezTo>
                  <a:pt x="101" y="0"/>
                  <a:pt x="101" y="0"/>
                  <a:pt x="101" y="0"/>
                </a:cubicBezTo>
                <a:cubicBezTo>
                  <a:pt x="94" y="0"/>
                  <a:pt x="89" y="6"/>
                  <a:pt x="89" y="13"/>
                </a:cubicBezTo>
                <a:cubicBezTo>
                  <a:pt x="89" y="13"/>
                  <a:pt x="87" y="20"/>
                  <a:pt x="94" y="24"/>
                </a:cubicBezTo>
                <a:cubicBezTo>
                  <a:pt x="94" y="24"/>
                  <a:pt x="98" y="26"/>
                  <a:pt x="98" y="30"/>
                </a:cubicBezTo>
                <a:cubicBezTo>
                  <a:pt x="98" y="33"/>
                  <a:pt x="98" y="38"/>
                  <a:pt x="98" y="43"/>
                </a:cubicBezTo>
                <a:cubicBezTo>
                  <a:pt x="8" y="43"/>
                  <a:pt x="8" y="43"/>
                  <a:pt x="8" y="43"/>
                </a:cubicBezTo>
                <a:cubicBezTo>
                  <a:pt x="4" y="43"/>
                  <a:pt x="0" y="46"/>
                  <a:pt x="0" y="50"/>
                </a:cubicBezTo>
                <a:cubicBezTo>
                  <a:pt x="0" y="125"/>
                  <a:pt x="0" y="125"/>
                  <a:pt x="0" y="125"/>
                </a:cubicBezTo>
                <a:cubicBezTo>
                  <a:pt x="5" y="125"/>
                  <a:pt x="5" y="125"/>
                  <a:pt x="5" y="125"/>
                </a:cubicBezTo>
                <a:cubicBezTo>
                  <a:pt x="5" y="125"/>
                  <a:pt x="6" y="125"/>
                  <a:pt x="6" y="125"/>
                </a:cubicBezTo>
                <a:cubicBezTo>
                  <a:pt x="11" y="117"/>
                  <a:pt x="19" y="115"/>
                  <a:pt x="23" y="116"/>
                </a:cubicBezTo>
                <a:cubicBezTo>
                  <a:pt x="34" y="116"/>
                  <a:pt x="43" y="125"/>
                  <a:pt x="43" y="136"/>
                </a:cubicBezTo>
                <a:cubicBezTo>
                  <a:pt x="43" y="140"/>
                  <a:pt x="43" y="140"/>
                  <a:pt x="43" y="140"/>
                </a:cubicBezTo>
                <a:cubicBezTo>
                  <a:pt x="43" y="151"/>
                  <a:pt x="34" y="160"/>
                  <a:pt x="23" y="160"/>
                </a:cubicBezTo>
                <a:cubicBezTo>
                  <a:pt x="16" y="160"/>
                  <a:pt x="10" y="156"/>
                  <a:pt x="6" y="151"/>
                </a:cubicBezTo>
                <a:cubicBezTo>
                  <a:pt x="6" y="151"/>
                  <a:pt x="5" y="151"/>
                  <a:pt x="5" y="151"/>
                </a:cubicBezTo>
                <a:cubicBezTo>
                  <a:pt x="0" y="151"/>
                  <a:pt x="0" y="151"/>
                  <a:pt x="0" y="151"/>
                </a:cubicBezTo>
                <a:cubicBezTo>
                  <a:pt x="0" y="217"/>
                  <a:pt x="0" y="217"/>
                  <a:pt x="0" y="217"/>
                </a:cubicBezTo>
                <a:cubicBezTo>
                  <a:pt x="0" y="221"/>
                  <a:pt x="4" y="225"/>
                  <a:pt x="8" y="225"/>
                </a:cubicBezTo>
                <a:cubicBezTo>
                  <a:pt x="217" y="225"/>
                  <a:pt x="217" y="225"/>
                  <a:pt x="217" y="225"/>
                </a:cubicBezTo>
                <a:cubicBezTo>
                  <a:pt x="221" y="225"/>
                  <a:pt x="224" y="221"/>
                  <a:pt x="224" y="217"/>
                </a:cubicBezTo>
                <a:cubicBezTo>
                  <a:pt x="224" y="143"/>
                  <a:pt x="224" y="143"/>
                  <a:pt x="224" y="143"/>
                </a:cubicBezTo>
                <a:cubicBezTo>
                  <a:pt x="229" y="143"/>
                  <a:pt x="234" y="143"/>
                  <a:pt x="236" y="143"/>
                </a:cubicBezTo>
                <a:cubicBezTo>
                  <a:pt x="242" y="143"/>
                  <a:pt x="243" y="146"/>
                  <a:pt x="243" y="146"/>
                </a:cubicBezTo>
                <a:cubicBezTo>
                  <a:pt x="245" y="150"/>
                  <a:pt x="250" y="150"/>
                  <a:pt x="254" y="152"/>
                </a:cubicBezTo>
                <a:cubicBezTo>
                  <a:pt x="261" y="156"/>
                  <a:pt x="267" y="149"/>
                  <a:pt x="266" y="140"/>
                </a:cubicBezTo>
                <a:cubicBezTo>
                  <a:pt x="266" y="136"/>
                  <a:pt x="266" y="136"/>
                  <a:pt x="266" y="136"/>
                </a:cubicBezTo>
                <a:cubicBezTo>
                  <a:pt x="266" y="129"/>
                  <a:pt x="261" y="123"/>
                  <a:pt x="254" y="123"/>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51" name="Google Shape;2051;p29"/>
          <p:cNvSpPr/>
          <p:nvPr/>
        </p:nvSpPr>
        <p:spPr>
          <a:xfrm>
            <a:off x="1341438" y="4565650"/>
            <a:ext cx="1225550" cy="728663"/>
          </a:xfrm>
          <a:custGeom>
            <a:avLst/>
            <a:gdLst/>
            <a:ahLst/>
            <a:cxnLst/>
            <a:rect l="l" t="t" r="r" b="b"/>
            <a:pathLst>
              <a:path w="264" h="157" extrusionOk="0">
                <a:moveTo>
                  <a:pt x="257" y="23"/>
                </a:moveTo>
                <a:cubicBezTo>
                  <a:pt x="182" y="19"/>
                  <a:pt x="112" y="11"/>
                  <a:pt x="49" y="0"/>
                </a:cubicBezTo>
                <a:cubicBezTo>
                  <a:pt x="45" y="0"/>
                  <a:pt x="40" y="3"/>
                  <a:pt x="40" y="8"/>
                </a:cubicBezTo>
                <a:cubicBezTo>
                  <a:pt x="40" y="82"/>
                  <a:pt x="40" y="82"/>
                  <a:pt x="40" y="82"/>
                </a:cubicBezTo>
                <a:cubicBezTo>
                  <a:pt x="36" y="82"/>
                  <a:pt x="32" y="82"/>
                  <a:pt x="30" y="82"/>
                </a:cubicBezTo>
                <a:cubicBezTo>
                  <a:pt x="25" y="82"/>
                  <a:pt x="23" y="79"/>
                  <a:pt x="23" y="79"/>
                </a:cubicBezTo>
                <a:cubicBezTo>
                  <a:pt x="21" y="75"/>
                  <a:pt x="17" y="73"/>
                  <a:pt x="13" y="73"/>
                </a:cubicBezTo>
                <a:cubicBezTo>
                  <a:pt x="6" y="73"/>
                  <a:pt x="0" y="78"/>
                  <a:pt x="0" y="85"/>
                </a:cubicBezTo>
                <a:cubicBezTo>
                  <a:pt x="0" y="89"/>
                  <a:pt x="0" y="89"/>
                  <a:pt x="0" y="89"/>
                </a:cubicBezTo>
                <a:cubicBezTo>
                  <a:pt x="0" y="96"/>
                  <a:pt x="6" y="102"/>
                  <a:pt x="13" y="102"/>
                </a:cubicBezTo>
                <a:cubicBezTo>
                  <a:pt x="13" y="102"/>
                  <a:pt x="20" y="103"/>
                  <a:pt x="23" y="96"/>
                </a:cubicBezTo>
                <a:cubicBezTo>
                  <a:pt x="23" y="96"/>
                  <a:pt x="26" y="93"/>
                  <a:pt x="30" y="93"/>
                </a:cubicBezTo>
                <a:cubicBezTo>
                  <a:pt x="32" y="93"/>
                  <a:pt x="36" y="93"/>
                  <a:pt x="40" y="93"/>
                </a:cubicBezTo>
                <a:cubicBezTo>
                  <a:pt x="40" y="149"/>
                  <a:pt x="40" y="149"/>
                  <a:pt x="40" y="149"/>
                </a:cubicBezTo>
                <a:cubicBezTo>
                  <a:pt x="40" y="153"/>
                  <a:pt x="44" y="157"/>
                  <a:pt x="48" y="157"/>
                </a:cubicBezTo>
                <a:cubicBezTo>
                  <a:pt x="257" y="157"/>
                  <a:pt x="257" y="157"/>
                  <a:pt x="257" y="157"/>
                </a:cubicBezTo>
                <a:cubicBezTo>
                  <a:pt x="261" y="157"/>
                  <a:pt x="264" y="153"/>
                  <a:pt x="264" y="149"/>
                </a:cubicBezTo>
                <a:cubicBezTo>
                  <a:pt x="264" y="31"/>
                  <a:pt x="264" y="31"/>
                  <a:pt x="264" y="31"/>
                </a:cubicBezTo>
                <a:cubicBezTo>
                  <a:pt x="264" y="27"/>
                  <a:pt x="261" y="23"/>
                  <a:pt x="257" y="2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52" name="Google Shape;2052;p29"/>
          <p:cNvSpPr/>
          <p:nvPr/>
        </p:nvSpPr>
        <p:spPr>
          <a:xfrm>
            <a:off x="431800" y="2505075"/>
            <a:ext cx="1058862" cy="1146175"/>
          </a:xfrm>
          <a:custGeom>
            <a:avLst/>
            <a:gdLst/>
            <a:ahLst/>
            <a:cxnLst/>
            <a:rect l="l" t="t" r="r" b="b"/>
            <a:pathLst>
              <a:path w="228" h="247" extrusionOk="0">
                <a:moveTo>
                  <a:pt x="210" y="93"/>
                </a:moveTo>
                <a:cubicBezTo>
                  <a:pt x="217" y="93"/>
                  <a:pt x="223" y="97"/>
                  <a:pt x="226" y="102"/>
                </a:cubicBezTo>
                <a:cubicBezTo>
                  <a:pt x="227" y="102"/>
                  <a:pt x="227" y="102"/>
                  <a:pt x="227" y="102"/>
                </a:cubicBezTo>
                <a:cubicBezTo>
                  <a:pt x="228" y="102"/>
                  <a:pt x="228" y="102"/>
                  <a:pt x="228" y="102"/>
                </a:cubicBezTo>
                <a:cubicBezTo>
                  <a:pt x="228" y="8"/>
                  <a:pt x="228" y="8"/>
                  <a:pt x="228" y="8"/>
                </a:cubicBezTo>
                <a:cubicBezTo>
                  <a:pt x="228" y="4"/>
                  <a:pt x="225" y="0"/>
                  <a:pt x="221" y="0"/>
                </a:cubicBezTo>
                <a:cubicBezTo>
                  <a:pt x="8" y="0"/>
                  <a:pt x="8" y="0"/>
                  <a:pt x="8" y="0"/>
                </a:cubicBezTo>
                <a:cubicBezTo>
                  <a:pt x="4" y="0"/>
                  <a:pt x="0" y="4"/>
                  <a:pt x="0" y="8"/>
                </a:cubicBezTo>
                <a:cubicBezTo>
                  <a:pt x="0" y="195"/>
                  <a:pt x="0" y="195"/>
                  <a:pt x="0" y="195"/>
                </a:cubicBezTo>
                <a:cubicBezTo>
                  <a:pt x="0" y="200"/>
                  <a:pt x="4" y="203"/>
                  <a:pt x="8" y="203"/>
                </a:cubicBezTo>
                <a:cubicBezTo>
                  <a:pt x="116" y="203"/>
                  <a:pt x="116" y="203"/>
                  <a:pt x="116" y="203"/>
                </a:cubicBezTo>
                <a:cubicBezTo>
                  <a:pt x="116" y="207"/>
                  <a:pt x="116" y="214"/>
                  <a:pt x="116" y="217"/>
                </a:cubicBezTo>
                <a:cubicBezTo>
                  <a:pt x="116" y="222"/>
                  <a:pt x="113" y="224"/>
                  <a:pt x="113" y="224"/>
                </a:cubicBezTo>
                <a:cubicBezTo>
                  <a:pt x="109" y="226"/>
                  <a:pt x="107" y="230"/>
                  <a:pt x="107" y="234"/>
                </a:cubicBezTo>
                <a:cubicBezTo>
                  <a:pt x="107" y="241"/>
                  <a:pt x="113" y="247"/>
                  <a:pt x="120" y="247"/>
                </a:cubicBezTo>
                <a:cubicBezTo>
                  <a:pt x="124" y="247"/>
                  <a:pt x="124" y="247"/>
                  <a:pt x="124" y="247"/>
                </a:cubicBezTo>
                <a:cubicBezTo>
                  <a:pt x="131" y="247"/>
                  <a:pt x="136" y="241"/>
                  <a:pt x="136" y="234"/>
                </a:cubicBezTo>
                <a:cubicBezTo>
                  <a:pt x="136" y="234"/>
                  <a:pt x="137" y="227"/>
                  <a:pt x="130" y="224"/>
                </a:cubicBezTo>
                <a:cubicBezTo>
                  <a:pt x="130" y="224"/>
                  <a:pt x="127" y="221"/>
                  <a:pt x="127" y="217"/>
                </a:cubicBezTo>
                <a:cubicBezTo>
                  <a:pt x="127" y="214"/>
                  <a:pt x="127" y="207"/>
                  <a:pt x="127" y="203"/>
                </a:cubicBezTo>
                <a:cubicBezTo>
                  <a:pt x="221" y="203"/>
                  <a:pt x="221" y="203"/>
                  <a:pt x="221" y="203"/>
                </a:cubicBezTo>
                <a:cubicBezTo>
                  <a:pt x="225" y="203"/>
                  <a:pt x="228" y="200"/>
                  <a:pt x="228" y="195"/>
                </a:cubicBezTo>
                <a:cubicBezTo>
                  <a:pt x="228" y="128"/>
                  <a:pt x="228" y="128"/>
                  <a:pt x="228" y="128"/>
                </a:cubicBezTo>
                <a:cubicBezTo>
                  <a:pt x="227" y="128"/>
                  <a:pt x="227" y="128"/>
                  <a:pt x="227" y="128"/>
                </a:cubicBezTo>
                <a:cubicBezTo>
                  <a:pt x="227" y="128"/>
                  <a:pt x="227" y="128"/>
                  <a:pt x="226" y="128"/>
                </a:cubicBezTo>
                <a:cubicBezTo>
                  <a:pt x="222" y="136"/>
                  <a:pt x="214" y="138"/>
                  <a:pt x="209" y="137"/>
                </a:cubicBezTo>
                <a:cubicBezTo>
                  <a:pt x="198" y="137"/>
                  <a:pt x="190" y="128"/>
                  <a:pt x="190" y="117"/>
                </a:cubicBezTo>
                <a:cubicBezTo>
                  <a:pt x="190" y="113"/>
                  <a:pt x="190" y="113"/>
                  <a:pt x="190" y="113"/>
                </a:cubicBezTo>
                <a:cubicBezTo>
                  <a:pt x="190" y="102"/>
                  <a:pt x="199" y="93"/>
                  <a:pt x="210" y="9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53" name="Google Shape;2053;p29"/>
          <p:cNvSpPr/>
          <p:nvPr/>
        </p:nvSpPr>
        <p:spPr>
          <a:xfrm>
            <a:off x="1346200" y="2505075"/>
            <a:ext cx="3375025" cy="1146175"/>
          </a:xfrm>
          <a:custGeom>
            <a:avLst/>
            <a:gdLst/>
            <a:ahLst/>
            <a:cxnLst/>
            <a:rect l="l" t="t" r="r" b="b"/>
            <a:pathLst>
              <a:path w="727" h="247" extrusionOk="0">
                <a:moveTo>
                  <a:pt x="706" y="93"/>
                </a:moveTo>
                <a:cubicBezTo>
                  <a:pt x="713" y="93"/>
                  <a:pt x="719" y="97"/>
                  <a:pt x="723" y="102"/>
                </a:cubicBezTo>
                <a:cubicBezTo>
                  <a:pt x="723" y="102"/>
                  <a:pt x="723" y="102"/>
                  <a:pt x="724" y="102"/>
                </a:cubicBezTo>
                <a:cubicBezTo>
                  <a:pt x="727" y="102"/>
                  <a:pt x="727" y="102"/>
                  <a:pt x="727" y="102"/>
                </a:cubicBezTo>
                <a:cubicBezTo>
                  <a:pt x="727" y="8"/>
                  <a:pt x="727" y="8"/>
                  <a:pt x="727" y="8"/>
                </a:cubicBezTo>
                <a:cubicBezTo>
                  <a:pt x="727" y="4"/>
                  <a:pt x="724" y="0"/>
                  <a:pt x="719" y="0"/>
                </a:cubicBezTo>
                <a:cubicBezTo>
                  <a:pt x="47" y="0"/>
                  <a:pt x="47" y="0"/>
                  <a:pt x="47" y="0"/>
                </a:cubicBezTo>
                <a:cubicBezTo>
                  <a:pt x="43" y="0"/>
                  <a:pt x="39" y="4"/>
                  <a:pt x="39" y="8"/>
                </a:cubicBezTo>
                <a:cubicBezTo>
                  <a:pt x="39" y="110"/>
                  <a:pt x="39" y="110"/>
                  <a:pt x="39" y="110"/>
                </a:cubicBezTo>
                <a:cubicBezTo>
                  <a:pt x="36" y="110"/>
                  <a:pt x="32" y="110"/>
                  <a:pt x="30" y="110"/>
                </a:cubicBezTo>
                <a:cubicBezTo>
                  <a:pt x="25" y="110"/>
                  <a:pt x="24" y="107"/>
                  <a:pt x="24" y="107"/>
                </a:cubicBezTo>
                <a:cubicBezTo>
                  <a:pt x="21" y="103"/>
                  <a:pt x="17" y="101"/>
                  <a:pt x="13" y="101"/>
                </a:cubicBezTo>
                <a:cubicBezTo>
                  <a:pt x="6" y="101"/>
                  <a:pt x="0" y="106"/>
                  <a:pt x="0" y="113"/>
                </a:cubicBezTo>
                <a:cubicBezTo>
                  <a:pt x="0" y="117"/>
                  <a:pt x="0" y="117"/>
                  <a:pt x="0" y="117"/>
                </a:cubicBezTo>
                <a:cubicBezTo>
                  <a:pt x="0" y="124"/>
                  <a:pt x="6" y="130"/>
                  <a:pt x="13" y="130"/>
                </a:cubicBezTo>
                <a:cubicBezTo>
                  <a:pt x="13" y="130"/>
                  <a:pt x="20" y="131"/>
                  <a:pt x="24" y="124"/>
                </a:cubicBezTo>
                <a:cubicBezTo>
                  <a:pt x="24" y="124"/>
                  <a:pt x="26" y="121"/>
                  <a:pt x="30" y="121"/>
                </a:cubicBezTo>
                <a:cubicBezTo>
                  <a:pt x="32" y="121"/>
                  <a:pt x="36" y="121"/>
                  <a:pt x="39" y="121"/>
                </a:cubicBezTo>
                <a:cubicBezTo>
                  <a:pt x="39" y="195"/>
                  <a:pt x="39" y="195"/>
                  <a:pt x="39" y="195"/>
                </a:cubicBezTo>
                <a:cubicBezTo>
                  <a:pt x="39" y="200"/>
                  <a:pt x="43" y="203"/>
                  <a:pt x="47" y="203"/>
                </a:cubicBezTo>
                <a:cubicBezTo>
                  <a:pt x="369" y="203"/>
                  <a:pt x="369" y="203"/>
                  <a:pt x="369" y="203"/>
                </a:cubicBezTo>
                <a:cubicBezTo>
                  <a:pt x="369" y="207"/>
                  <a:pt x="369" y="214"/>
                  <a:pt x="369" y="217"/>
                </a:cubicBezTo>
                <a:cubicBezTo>
                  <a:pt x="369" y="222"/>
                  <a:pt x="366" y="224"/>
                  <a:pt x="366" y="224"/>
                </a:cubicBezTo>
                <a:cubicBezTo>
                  <a:pt x="363" y="226"/>
                  <a:pt x="360" y="230"/>
                  <a:pt x="360" y="234"/>
                </a:cubicBezTo>
                <a:cubicBezTo>
                  <a:pt x="360" y="241"/>
                  <a:pt x="366" y="247"/>
                  <a:pt x="373" y="247"/>
                </a:cubicBezTo>
                <a:cubicBezTo>
                  <a:pt x="377" y="247"/>
                  <a:pt x="377" y="247"/>
                  <a:pt x="377" y="247"/>
                </a:cubicBezTo>
                <a:cubicBezTo>
                  <a:pt x="384" y="247"/>
                  <a:pt x="389" y="241"/>
                  <a:pt x="389" y="234"/>
                </a:cubicBezTo>
                <a:cubicBezTo>
                  <a:pt x="389" y="234"/>
                  <a:pt x="391" y="227"/>
                  <a:pt x="384" y="224"/>
                </a:cubicBezTo>
                <a:cubicBezTo>
                  <a:pt x="384" y="224"/>
                  <a:pt x="380" y="221"/>
                  <a:pt x="380" y="217"/>
                </a:cubicBezTo>
                <a:cubicBezTo>
                  <a:pt x="380" y="214"/>
                  <a:pt x="380" y="207"/>
                  <a:pt x="380" y="203"/>
                </a:cubicBezTo>
                <a:cubicBezTo>
                  <a:pt x="630" y="203"/>
                  <a:pt x="630" y="203"/>
                  <a:pt x="630" y="203"/>
                </a:cubicBezTo>
                <a:cubicBezTo>
                  <a:pt x="630" y="207"/>
                  <a:pt x="630" y="214"/>
                  <a:pt x="630" y="217"/>
                </a:cubicBezTo>
                <a:cubicBezTo>
                  <a:pt x="630" y="222"/>
                  <a:pt x="627" y="224"/>
                  <a:pt x="627" y="224"/>
                </a:cubicBezTo>
                <a:cubicBezTo>
                  <a:pt x="623" y="226"/>
                  <a:pt x="620" y="230"/>
                  <a:pt x="620" y="234"/>
                </a:cubicBezTo>
                <a:cubicBezTo>
                  <a:pt x="620" y="241"/>
                  <a:pt x="626" y="247"/>
                  <a:pt x="633" y="247"/>
                </a:cubicBezTo>
                <a:cubicBezTo>
                  <a:pt x="637" y="247"/>
                  <a:pt x="637" y="247"/>
                  <a:pt x="637" y="247"/>
                </a:cubicBezTo>
                <a:cubicBezTo>
                  <a:pt x="644" y="247"/>
                  <a:pt x="650" y="241"/>
                  <a:pt x="650" y="234"/>
                </a:cubicBezTo>
                <a:cubicBezTo>
                  <a:pt x="650" y="234"/>
                  <a:pt x="651" y="227"/>
                  <a:pt x="644" y="224"/>
                </a:cubicBezTo>
                <a:cubicBezTo>
                  <a:pt x="644" y="224"/>
                  <a:pt x="641" y="221"/>
                  <a:pt x="641" y="217"/>
                </a:cubicBezTo>
                <a:cubicBezTo>
                  <a:pt x="641" y="214"/>
                  <a:pt x="641" y="207"/>
                  <a:pt x="641" y="203"/>
                </a:cubicBezTo>
                <a:cubicBezTo>
                  <a:pt x="719" y="203"/>
                  <a:pt x="719" y="203"/>
                  <a:pt x="719" y="203"/>
                </a:cubicBezTo>
                <a:cubicBezTo>
                  <a:pt x="724" y="203"/>
                  <a:pt x="727" y="200"/>
                  <a:pt x="727" y="195"/>
                </a:cubicBezTo>
                <a:cubicBezTo>
                  <a:pt x="727" y="128"/>
                  <a:pt x="727" y="128"/>
                  <a:pt x="727" y="128"/>
                </a:cubicBezTo>
                <a:cubicBezTo>
                  <a:pt x="724" y="128"/>
                  <a:pt x="724" y="128"/>
                  <a:pt x="724" y="128"/>
                </a:cubicBezTo>
                <a:cubicBezTo>
                  <a:pt x="723" y="128"/>
                  <a:pt x="723" y="128"/>
                  <a:pt x="723" y="128"/>
                </a:cubicBezTo>
                <a:cubicBezTo>
                  <a:pt x="718" y="137"/>
                  <a:pt x="709" y="139"/>
                  <a:pt x="706" y="137"/>
                </a:cubicBezTo>
                <a:cubicBezTo>
                  <a:pt x="695" y="137"/>
                  <a:pt x="686" y="128"/>
                  <a:pt x="686" y="117"/>
                </a:cubicBezTo>
                <a:cubicBezTo>
                  <a:pt x="686" y="113"/>
                  <a:pt x="686" y="113"/>
                  <a:pt x="686" y="113"/>
                </a:cubicBezTo>
                <a:cubicBezTo>
                  <a:pt x="686" y="102"/>
                  <a:pt x="695" y="93"/>
                  <a:pt x="706" y="9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54" name="Google Shape;2054;p29"/>
          <p:cNvSpPr/>
          <p:nvPr/>
        </p:nvSpPr>
        <p:spPr>
          <a:xfrm>
            <a:off x="2603500" y="3484563"/>
            <a:ext cx="1039812" cy="1131888"/>
          </a:xfrm>
          <a:custGeom>
            <a:avLst/>
            <a:gdLst/>
            <a:ahLst/>
            <a:cxnLst/>
            <a:rect l="l" t="t" r="r" b="b"/>
            <a:pathLst>
              <a:path w="224" h="244" extrusionOk="0">
                <a:moveTo>
                  <a:pt x="221" y="126"/>
                </a:moveTo>
                <a:cubicBezTo>
                  <a:pt x="220" y="126"/>
                  <a:pt x="220" y="126"/>
                  <a:pt x="220" y="126"/>
                </a:cubicBezTo>
                <a:cubicBezTo>
                  <a:pt x="213" y="135"/>
                  <a:pt x="204" y="137"/>
                  <a:pt x="202" y="135"/>
                </a:cubicBezTo>
                <a:cubicBezTo>
                  <a:pt x="192" y="135"/>
                  <a:pt x="183" y="126"/>
                  <a:pt x="183" y="115"/>
                </a:cubicBezTo>
                <a:cubicBezTo>
                  <a:pt x="183" y="111"/>
                  <a:pt x="183" y="111"/>
                  <a:pt x="183" y="111"/>
                </a:cubicBezTo>
                <a:cubicBezTo>
                  <a:pt x="183" y="100"/>
                  <a:pt x="192" y="91"/>
                  <a:pt x="203" y="91"/>
                </a:cubicBezTo>
                <a:cubicBezTo>
                  <a:pt x="210" y="91"/>
                  <a:pt x="216" y="94"/>
                  <a:pt x="220" y="100"/>
                </a:cubicBezTo>
                <a:cubicBezTo>
                  <a:pt x="220" y="100"/>
                  <a:pt x="220" y="100"/>
                  <a:pt x="221" y="100"/>
                </a:cubicBezTo>
                <a:cubicBezTo>
                  <a:pt x="224" y="100"/>
                  <a:pt x="224" y="100"/>
                  <a:pt x="224" y="100"/>
                </a:cubicBezTo>
                <a:cubicBezTo>
                  <a:pt x="224" y="8"/>
                  <a:pt x="224" y="8"/>
                  <a:pt x="224" y="8"/>
                </a:cubicBezTo>
                <a:cubicBezTo>
                  <a:pt x="224" y="3"/>
                  <a:pt x="221" y="0"/>
                  <a:pt x="217" y="0"/>
                </a:cubicBezTo>
                <a:cubicBezTo>
                  <a:pt x="117" y="0"/>
                  <a:pt x="117" y="0"/>
                  <a:pt x="117" y="0"/>
                </a:cubicBezTo>
                <a:cubicBezTo>
                  <a:pt x="117" y="6"/>
                  <a:pt x="117" y="6"/>
                  <a:pt x="117" y="6"/>
                </a:cubicBezTo>
                <a:cubicBezTo>
                  <a:pt x="117" y="6"/>
                  <a:pt x="117" y="6"/>
                  <a:pt x="117" y="7"/>
                </a:cubicBezTo>
                <a:cubicBezTo>
                  <a:pt x="125" y="11"/>
                  <a:pt x="126" y="19"/>
                  <a:pt x="126" y="24"/>
                </a:cubicBezTo>
                <a:cubicBezTo>
                  <a:pt x="125" y="35"/>
                  <a:pt x="117" y="43"/>
                  <a:pt x="106" y="43"/>
                </a:cubicBezTo>
                <a:cubicBezTo>
                  <a:pt x="102" y="43"/>
                  <a:pt x="102" y="43"/>
                  <a:pt x="102" y="43"/>
                </a:cubicBezTo>
                <a:cubicBezTo>
                  <a:pt x="91" y="43"/>
                  <a:pt x="82" y="34"/>
                  <a:pt x="82" y="23"/>
                </a:cubicBezTo>
                <a:cubicBezTo>
                  <a:pt x="82" y="17"/>
                  <a:pt x="85" y="10"/>
                  <a:pt x="91" y="7"/>
                </a:cubicBezTo>
                <a:cubicBezTo>
                  <a:pt x="91" y="6"/>
                  <a:pt x="91" y="6"/>
                  <a:pt x="91" y="6"/>
                </a:cubicBezTo>
                <a:cubicBezTo>
                  <a:pt x="91" y="0"/>
                  <a:pt x="91" y="0"/>
                  <a:pt x="91" y="0"/>
                </a:cubicBezTo>
                <a:cubicBezTo>
                  <a:pt x="8" y="0"/>
                  <a:pt x="8" y="0"/>
                  <a:pt x="8" y="0"/>
                </a:cubicBezTo>
                <a:cubicBezTo>
                  <a:pt x="4" y="0"/>
                  <a:pt x="0" y="3"/>
                  <a:pt x="0" y="8"/>
                </a:cubicBezTo>
                <a:cubicBezTo>
                  <a:pt x="0" y="234"/>
                  <a:pt x="0" y="234"/>
                  <a:pt x="0" y="234"/>
                </a:cubicBezTo>
                <a:cubicBezTo>
                  <a:pt x="0" y="238"/>
                  <a:pt x="3" y="242"/>
                  <a:pt x="7" y="242"/>
                </a:cubicBezTo>
                <a:cubicBezTo>
                  <a:pt x="16" y="242"/>
                  <a:pt x="25" y="243"/>
                  <a:pt x="34" y="243"/>
                </a:cubicBezTo>
                <a:cubicBezTo>
                  <a:pt x="38" y="243"/>
                  <a:pt x="42" y="240"/>
                  <a:pt x="42" y="235"/>
                </a:cubicBezTo>
                <a:cubicBezTo>
                  <a:pt x="42" y="184"/>
                  <a:pt x="42" y="184"/>
                  <a:pt x="42" y="184"/>
                </a:cubicBezTo>
                <a:cubicBezTo>
                  <a:pt x="42" y="180"/>
                  <a:pt x="45" y="177"/>
                  <a:pt x="50" y="177"/>
                </a:cubicBezTo>
                <a:cubicBezTo>
                  <a:pt x="157" y="177"/>
                  <a:pt x="157" y="177"/>
                  <a:pt x="157" y="177"/>
                </a:cubicBezTo>
                <a:cubicBezTo>
                  <a:pt x="161" y="177"/>
                  <a:pt x="164" y="180"/>
                  <a:pt x="164" y="184"/>
                </a:cubicBezTo>
                <a:cubicBezTo>
                  <a:pt x="164" y="236"/>
                  <a:pt x="164" y="236"/>
                  <a:pt x="164" y="236"/>
                </a:cubicBezTo>
                <a:cubicBezTo>
                  <a:pt x="164" y="240"/>
                  <a:pt x="168" y="244"/>
                  <a:pt x="172" y="243"/>
                </a:cubicBezTo>
                <a:cubicBezTo>
                  <a:pt x="187" y="243"/>
                  <a:pt x="202" y="243"/>
                  <a:pt x="217" y="242"/>
                </a:cubicBezTo>
                <a:cubicBezTo>
                  <a:pt x="221" y="242"/>
                  <a:pt x="224" y="238"/>
                  <a:pt x="224" y="234"/>
                </a:cubicBezTo>
                <a:cubicBezTo>
                  <a:pt x="224" y="126"/>
                  <a:pt x="224" y="126"/>
                  <a:pt x="224" y="126"/>
                </a:cubicBezTo>
                <a:lnTo>
                  <a:pt x="221" y="12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55" name="Google Shape;2055;p29"/>
          <p:cNvSpPr/>
          <p:nvPr/>
        </p:nvSpPr>
        <p:spPr>
          <a:xfrm>
            <a:off x="3486150" y="3484563"/>
            <a:ext cx="1235075" cy="1117600"/>
          </a:xfrm>
          <a:custGeom>
            <a:avLst/>
            <a:gdLst/>
            <a:ahLst/>
            <a:cxnLst/>
            <a:rect l="l" t="t" r="r" b="b"/>
            <a:pathLst>
              <a:path w="266" h="241" extrusionOk="0">
                <a:moveTo>
                  <a:pt x="258" y="0"/>
                </a:moveTo>
                <a:cubicBezTo>
                  <a:pt x="187" y="0"/>
                  <a:pt x="187" y="0"/>
                  <a:pt x="187" y="0"/>
                </a:cubicBezTo>
                <a:cubicBezTo>
                  <a:pt x="187" y="6"/>
                  <a:pt x="187" y="6"/>
                  <a:pt x="187" y="6"/>
                </a:cubicBezTo>
                <a:cubicBezTo>
                  <a:pt x="187" y="6"/>
                  <a:pt x="187" y="6"/>
                  <a:pt x="187" y="7"/>
                </a:cubicBezTo>
                <a:cubicBezTo>
                  <a:pt x="195" y="11"/>
                  <a:pt x="197" y="19"/>
                  <a:pt x="196" y="24"/>
                </a:cubicBezTo>
                <a:cubicBezTo>
                  <a:pt x="196" y="35"/>
                  <a:pt x="187" y="43"/>
                  <a:pt x="176" y="43"/>
                </a:cubicBezTo>
                <a:cubicBezTo>
                  <a:pt x="172" y="43"/>
                  <a:pt x="172" y="43"/>
                  <a:pt x="172" y="43"/>
                </a:cubicBezTo>
                <a:cubicBezTo>
                  <a:pt x="161" y="43"/>
                  <a:pt x="152" y="34"/>
                  <a:pt x="152" y="23"/>
                </a:cubicBezTo>
                <a:cubicBezTo>
                  <a:pt x="152" y="17"/>
                  <a:pt x="156" y="10"/>
                  <a:pt x="161" y="7"/>
                </a:cubicBezTo>
                <a:cubicBezTo>
                  <a:pt x="161" y="6"/>
                  <a:pt x="161" y="6"/>
                  <a:pt x="161" y="6"/>
                </a:cubicBezTo>
                <a:cubicBezTo>
                  <a:pt x="161" y="0"/>
                  <a:pt x="161" y="0"/>
                  <a:pt x="161" y="0"/>
                </a:cubicBezTo>
                <a:cubicBezTo>
                  <a:pt x="50" y="0"/>
                  <a:pt x="50" y="0"/>
                  <a:pt x="50" y="0"/>
                </a:cubicBezTo>
                <a:cubicBezTo>
                  <a:pt x="45" y="0"/>
                  <a:pt x="42" y="3"/>
                  <a:pt x="42" y="8"/>
                </a:cubicBezTo>
                <a:cubicBezTo>
                  <a:pt x="42" y="108"/>
                  <a:pt x="42" y="108"/>
                  <a:pt x="42" y="108"/>
                </a:cubicBezTo>
                <a:cubicBezTo>
                  <a:pt x="38" y="108"/>
                  <a:pt x="33" y="108"/>
                  <a:pt x="31" y="108"/>
                </a:cubicBezTo>
                <a:cubicBezTo>
                  <a:pt x="25" y="108"/>
                  <a:pt x="24" y="104"/>
                  <a:pt x="24" y="104"/>
                </a:cubicBezTo>
                <a:cubicBezTo>
                  <a:pt x="21" y="101"/>
                  <a:pt x="17" y="98"/>
                  <a:pt x="13" y="98"/>
                </a:cubicBezTo>
                <a:cubicBezTo>
                  <a:pt x="6" y="98"/>
                  <a:pt x="0" y="104"/>
                  <a:pt x="0" y="111"/>
                </a:cubicBezTo>
                <a:cubicBezTo>
                  <a:pt x="0" y="115"/>
                  <a:pt x="0" y="115"/>
                  <a:pt x="0" y="115"/>
                </a:cubicBezTo>
                <a:cubicBezTo>
                  <a:pt x="0" y="122"/>
                  <a:pt x="6" y="128"/>
                  <a:pt x="13" y="128"/>
                </a:cubicBezTo>
                <a:cubicBezTo>
                  <a:pt x="13" y="128"/>
                  <a:pt x="20" y="129"/>
                  <a:pt x="24" y="122"/>
                </a:cubicBezTo>
                <a:cubicBezTo>
                  <a:pt x="24" y="122"/>
                  <a:pt x="26" y="119"/>
                  <a:pt x="31" y="119"/>
                </a:cubicBezTo>
                <a:cubicBezTo>
                  <a:pt x="33" y="119"/>
                  <a:pt x="38" y="119"/>
                  <a:pt x="42" y="119"/>
                </a:cubicBezTo>
                <a:cubicBezTo>
                  <a:pt x="42" y="233"/>
                  <a:pt x="42" y="233"/>
                  <a:pt x="42" y="233"/>
                </a:cubicBezTo>
                <a:cubicBezTo>
                  <a:pt x="42" y="237"/>
                  <a:pt x="46" y="241"/>
                  <a:pt x="50" y="241"/>
                </a:cubicBezTo>
                <a:cubicBezTo>
                  <a:pt x="126" y="237"/>
                  <a:pt x="197" y="229"/>
                  <a:pt x="260" y="218"/>
                </a:cubicBezTo>
                <a:cubicBezTo>
                  <a:pt x="263" y="217"/>
                  <a:pt x="266" y="214"/>
                  <a:pt x="266" y="210"/>
                </a:cubicBezTo>
                <a:cubicBezTo>
                  <a:pt x="266" y="8"/>
                  <a:pt x="266" y="8"/>
                  <a:pt x="266" y="8"/>
                </a:cubicBezTo>
                <a:cubicBezTo>
                  <a:pt x="266" y="3"/>
                  <a:pt x="263" y="0"/>
                  <a:pt x="258"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56" name="Google Shape;2056;p29"/>
          <p:cNvSpPr/>
          <p:nvPr/>
        </p:nvSpPr>
        <p:spPr>
          <a:xfrm>
            <a:off x="4567238" y="2505075"/>
            <a:ext cx="1254125" cy="1971675"/>
          </a:xfrm>
          <a:custGeom>
            <a:avLst/>
            <a:gdLst/>
            <a:ahLst/>
            <a:cxnLst/>
            <a:rect l="l" t="t" r="r" b="b"/>
            <a:pathLst>
              <a:path w="270" h="425" extrusionOk="0">
                <a:moveTo>
                  <a:pt x="262" y="0"/>
                </a:moveTo>
                <a:cubicBezTo>
                  <a:pt x="49" y="0"/>
                  <a:pt x="49" y="0"/>
                  <a:pt x="49" y="0"/>
                </a:cubicBezTo>
                <a:cubicBezTo>
                  <a:pt x="44" y="0"/>
                  <a:pt x="41" y="4"/>
                  <a:pt x="41" y="8"/>
                </a:cubicBezTo>
                <a:cubicBezTo>
                  <a:pt x="41" y="110"/>
                  <a:pt x="41" y="110"/>
                  <a:pt x="41" y="110"/>
                </a:cubicBezTo>
                <a:cubicBezTo>
                  <a:pt x="37" y="110"/>
                  <a:pt x="32" y="110"/>
                  <a:pt x="30" y="110"/>
                </a:cubicBezTo>
                <a:cubicBezTo>
                  <a:pt x="24" y="110"/>
                  <a:pt x="23" y="107"/>
                  <a:pt x="23" y="107"/>
                </a:cubicBezTo>
                <a:cubicBezTo>
                  <a:pt x="21" y="103"/>
                  <a:pt x="17" y="101"/>
                  <a:pt x="12" y="101"/>
                </a:cubicBezTo>
                <a:cubicBezTo>
                  <a:pt x="5" y="101"/>
                  <a:pt x="0" y="106"/>
                  <a:pt x="0" y="113"/>
                </a:cubicBezTo>
                <a:cubicBezTo>
                  <a:pt x="0" y="117"/>
                  <a:pt x="0" y="117"/>
                  <a:pt x="0" y="117"/>
                </a:cubicBezTo>
                <a:cubicBezTo>
                  <a:pt x="0" y="124"/>
                  <a:pt x="5" y="130"/>
                  <a:pt x="12" y="130"/>
                </a:cubicBezTo>
                <a:cubicBezTo>
                  <a:pt x="12" y="130"/>
                  <a:pt x="19" y="131"/>
                  <a:pt x="23" y="124"/>
                </a:cubicBezTo>
                <a:cubicBezTo>
                  <a:pt x="23" y="124"/>
                  <a:pt x="25" y="121"/>
                  <a:pt x="30" y="121"/>
                </a:cubicBezTo>
                <a:cubicBezTo>
                  <a:pt x="32" y="121"/>
                  <a:pt x="37" y="121"/>
                  <a:pt x="41" y="121"/>
                </a:cubicBezTo>
                <a:cubicBezTo>
                  <a:pt x="41" y="417"/>
                  <a:pt x="41" y="417"/>
                  <a:pt x="41" y="417"/>
                </a:cubicBezTo>
                <a:cubicBezTo>
                  <a:pt x="41" y="421"/>
                  <a:pt x="45" y="425"/>
                  <a:pt x="50" y="424"/>
                </a:cubicBezTo>
                <a:cubicBezTo>
                  <a:pt x="66" y="421"/>
                  <a:pt x="82" y="418"/>
                  <a:pt x="96" y="414"/>
                </a:cubicBezTo>
                <a:cubicBezTo>
                  <a:pt x="108" y="411"/>
                  <a:pt x="121" y="408"/>
                  <a:pt x="134" y="403"/>
                </a:cubicBezTo>
                <a:cubicBezTo>
                  <a:pt x="126" y="401"/>
                  <a:pt x="123" y="395"/>
                  <a:pt x="122" y="391"/>
                </a:cubicBezTo>
                <a:cubicBezTo>
                  <a:pt x="119" y="380"/>
                  <a:pt x="125" y="369"/>
                  <a:pt x="135" y="366"/>
                </a:cubicBezTo>
                <a:cubicBezTo>
                  <a:pt x="139" y="365"/>
                  <a:pt x="139" y="365"/>
                  <a:pt x="139" y="365"/>
                </a:cubicBezTo>
                <a:cubicBezTo>
                  <a:pt x="149" y="361"/>
                  <a:pt x="161" y="367"/>
                  <a:pt x="164" y="377"/>
                </a:cubicBezTo>
                <a:cubicBezTo>
                  <a:pt x="166" y="383"/>
                  <a:pt x="165" y="389"/>
                  <a:pt x="162" y="394"/>
                </a:cubicBezTo>
                <a:cubicBezTo>
                  <a:pt x="207" y="378"/>
                  <a:pt x="252" y="354"/>
                  <a:pt x="269" y="323"/>
                </a:cubicBezTo>
                <a:cubicBezTo>
                  <a:pt x="269" y="322"/>
                  <a:pt x="270" y="320"/>
                  <a:pt x="270" y="319"/>
                </a:cubicBezTo>
                <a:cubicBezTo>
                  <a:pt x="270" y="8"/>
                  <a:pt x="270" y="8"/>
                  <a:pt x="270" y="8"/>
                </a:cubicBezTo>
                <a:cubicBezTo>
                  <a:pt x="270" y="4"/>
                  <a:pt x="266" y="0"/>
                  <a:pt x="262"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57" name="Google Shape;2057;p29"/>
          <p:cNvSpPr/>
          <p:nvPr/>
        </p:nvSpPr>
        <p:spPr>
          <a:xfrm>
            <a:off x="4757738" y="4157663"/>
            <a:ext cx="1063625" cy="1136650"/>
          </a:xfrm>
          <a:custGeom>
            <a:avLst/>
            <a:gdLst/>
            <a:ahLst/>
            <a:cxnLst/>
            <a:rect l="l" t="t" r="r" b="b"/>
            <a:pathLst>
              <a:path w="229" h="245" extrusionOk="0">
                <a:moveTo>
                  <a:pt x="216" y="5"/>
                </a:moveTo>
                <a:cubicBezTo>
                  <a:pt x="194" y="24"/>
                  <a:pt x="161" y="41"/>
                  <a:pt x="117" y="56"/>
                </a:cubicBezTo>
                <a:cubicBezTo>
                  <a:pt x="116" y="52"/>
                  <a:pt x="114" y="46"/>
                  <a:pt x="113" y="43"/>
                </a:cubicBezTo>
                <a:cubicBezTo>
                  <a:pt x="111" y="38"/>
                  <a:pt x="114" y="36"/>
                  <a:pt x="114" y="36"/>
                </a:cubicBezTo>
                <a:cubicBezTo>
                  <a:pt x="117" y="32"/>
                  <a:pt x="118" y="28"/>
                  <a:pt x="116" y="24"/>
                </a:cubicBezTo>
                <a:cubicBezTo>
                  <a:pt x="114" y="17"/>
                  <a:pt x="107" y="13"/>
                  <a:pt x="100" y="15"/>
                </a:cubicBezTo>
                <a:cubicBezTo>
                  <a:pt x="96" y="17"/>
                  <a:pt x="96" y="17"/>
                  <a:pt x="96" y="17"/>
                </a:cubicBezTo>
                <a:cubicBezTo>
                  <a:pt x="90" y="19"/>
                  <a:pt x="86" y="26"/>
                  <a:pt x="88" y="33"/>
                </a:cubicBezTo>
                <a:cubicBezTo>
                  <a:pt x="88" y="33"/>
                  <a:pt x="89" y="40"/>
                  <a:pt x="97" y="41"/>
                </a:cubicBezTo>
                <a:cubicBezTo>
                  <a:pt x="97" y="41"/>
                  <a:pt x="101" y="42"/>
                  <a:pt x="102" y="47"/>
                </a:cubicBezTo>
                <a:cubicBezTo>
                  <a:pt x="103" y="49"/>
                  <a:pt x="105" y="55"/>
                  <a:pt x="107" y="59"/>
                </a:cubicBezTo>
                <a:cubicBezTo>
                  <a:pt x="92" y="64"/>
                  <a:pt x="76" y="69"/>
                  <a:pt x="59" y="73"/>
                </a:cubicBezTo>
                <a:cubicBezTo>
                  <a:pt x="42" y="77"/>
                  <a:pt x="25" y="81"/>
                  <a:pt x="6" y="85"/>
                </a:cubicBezTo>
                <a:cubicBezTo>
                  <a:pt x="3" y="85"/>
                  <a:pt x="0" y="88"/>
                  <a:pt x="0" y="92"/>
                </a:cubicBezTo>
                <a:cubicBezTo>
                  <a:pt x="0" y="237"/>
                  <a:pt x="0" y="237"/>
                  <a:pt x="0" y="237"/>
                </a:cubicBezTo>
                <a:cubicBezTo>
                  <a:pt x="0" y="241"/>
                  <a:pt x="3" y="245"/>
                  <a:pt x="8" y="245"/>
                </a:cubicBezTo>
                <a:cubicBezTo>
                  <a:pt x="106" y="245"/>
                  <a:pt x="106" y="245"/>
                  <a:pt x="106" y="245"/>
                </a:cubicBezTo>
                <a:cubicBezTo>
                  <a:pt x="106" y="240"/>
                  <a:pt x="106" y="240"/>
                  <a:pt x="106" y="240"/>
                </a:cubicBezTo>
                <a:cubicBezTo>
                  <a:pt x="106" y="240"/>
                  <a:pt x="106" y="240"/>
                  <a:pt x="105" y="239"/>
                </a:cubicBezTo>
                <a:cubicBezTo>
                  <a:pt x="98" y="235"/>
                  <a:pt x="96" y="227"/>
                  <a:pt x="97" y="222"/>
                </a:cubicBezTo>
                <a:cubicBezTo>
                  <a:pt x="97" y="211"/>
                  <a:pt x="106" y="203"/>
                  <a:pt x="117" y="203"/>
                </a:cubicBezTo>
                <a:cubicBezTo>
                  <a:pt x="121" y="203"/>
                  <a:pt x="121" y="203"/>
                  <a:pt x="121" y="203"/>
                </a:cubicBezTo>
                <a:cubicBezTo>
                  <a:pt x="132" y="203"/>
                  <a:pt x="141" y="212"/>
                  <a:pt x="141" y="223"/>
                </a:cubicBezTo>
                <a:cubicBezTo>
                  <a:pt x="141" y="229"/>
                  <a:pt x="137" y="236"/>
                  <a:pt x="131" y="239"/>
                </a:cubicBezTo>
                <a:cubicBezTo>
                  <a:pt x="131" y="240"/>
                  <a:pt x="131" y="240"/>
                  <a:pt x="131" y="240"/>
                </a:cubicBezTo>
                <a:cubicBezTo>
                  <a:pt x="131" y="245"/>
                  <a:pt x="131" y="245"/>
                  <a:pt x="131" y="245"/>
                </a:cubicBezTo>
                <a:cubicBezTo>
                  <a:pt x="221" y="245"/>
                  <a:pt x="221" y="245"/>
                  <a:pt x="221" y="245"/>
                </a:cubicBezTo>
                <a:cubicBezTo>
                  <a:pt x="225" y="245"/>
                  <a:pt x="229" y="241"/>
                  <a:pt x="229" y="237"/>
                </a:cubicBezTo>
                <a:cubicBezTo>
                  <a:pt x="229" y="11"/>
                  <a:pt x="229" y="11"/>
                  <a:pt x="229" y="11"/>
                </a:cubicBezTo>
                <a:cubicBezTo>
                  <a:pt x="229" y="4"/>
                  <a:pt x="221" y="0"/>
                  <a:pt x="216" y="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58" name="Google Shape;2058;p29"/>
          <p:cNvSpPr/>
          <p:nvPr/>
        </p:nvSpPr>
        <p:spPr>
          <a:xfrm>
            <a:off x="431800" y="4152900"/>
            <a:ext cx="1262062" cy="2022475"/>
          </a:xfrm>
          <a:custGeom>
            <a:avLst/>
            <a:gdLst/>
            <a:ahLst/>
            <a:cxnLst/>
            <a:rect l="l" t="t" r="r" b="b"/>
            <a:pathLst>
              <a:path w="272" h="436" extrusionOk="0">
                <a:moveTo>
                  <a:pt x="259" y="334"/>
                </a:moveTo>
                <a:cubicBezTo>
                  <a:pt x="259" y="334"/>
                  <a:pt x="252" y="333"/>
                  <a:pt x="249" y="340"/>
                </a:cubicBezTo>
                <a:cubicBezTo>
                  <a:pt x="249" y="340"/>
                  <a:pt x="246" y="343"/>
                  <a:pt x="242" y="343"/>
                </a:cubicBezTo>
                <a:cubicBezTo>
                  <a:pt x="239" y="343"/>
                  <a:pt x="233" y="343"/>
                  <a:pt x="228" y="343"/>
                </a:cubicBezTo>
                <a:cubicBezTo>
                  <a:pt x="228" y="189"/>
                  <a:pt x="228" y="189"/>
                  <a:pt x="228" y="189"/>
                </a:cubicBezTo>
                <a:cubicBezTo>
                  <a:pt x="226" y="189"/>
                  <a:pt x="226" y="189"/>
                  <a:pt x="226" y="189"/>
                </a:cubicBezTo>
                <a:cubicBezTo>
                  <a:pt x="226" y="189"/>
                  <a:pt x="225" y="189"/>
                  <a:pt x="225" y="189"/>
                </a:cubicBezTo>
                <a:cubicBezTo>
                  <a:pt x="220" y="197"/>
                  <a:pt x="213" y="199"/>
                  <a:pt x="208" y="198"/>
                </a:cubicBezTo>
                <a:cubicBezTo>
                  <a:pt x="197" y="198"/>
                  <a:pt x="189" y="189"/>
                  <a:pt x="189" y="178"/>
                </a:cubicBezTo>
                <a:cubicBezTo>
                  <a:pt x="189" y="174"/>
                  <a:pt x="189" y="174"/>
                  <a:pt x="189" y="174"/>
                </a:cubicBezTo>
                <a:cubicBezTo>
                  <a:pt x="189" y="163"/>
                  <a:pt x="198" y="154"/>
                  <a:pt x="209" y="154"/>
                </a:cubicBezTo>
                <a:cubicBezTo>
                  <a:pt x="215" y="154"/>
                  <a:pt x="222" y="158"/>
                  <a:pt x="225" y="163"/>
                </a:cubicBezTo>
                <a:cubicBezTo>
                  <a:pt x="225" y="164"/>
                  <a:pt x="226" y="164"/>
                  <a:pt x="226" y="164"/>
                </a:cubicBezTo>
                <a:cubicBezTo>
                  <a:pt x="228" y="164"/>
                  <a:pt x="228" y="164"/>
                  <a:pt x="228" y="164"/>
                </a:cubicBezTo>
                <a:cubicBezTo>
                  <a:pt x="228" y="93"/>
                  <a:pt x="228" y="93"/>
                  <a:pt x="228" y="93"/>
                </a:cubicBezTo>
                <a:cubicBezTo>
                  <a:pt x="228" y="89"/>
                  <a:pt x="226" y="86"/>
                  <a:pt x="222" y="85"/>
                </a:cubicBezTo>
                <a:cubicBezTo>
                  <a:pt x="205" y="82"/>
                  <a:pt x="188" y="78"/>
                  <a:pt x="172" y="74"/>
                </a:cubicBezTo>
                <a:cubicBezTo>
                  <a:pt x="155" y="70"/>
                  <a:pt x="140" y="65"/>
                  <a:pt x="125" y="61"/>
                </a:cubicBezTo>
                <a:cubicBezTo>
                  <a:pt x="127" y="66"/>
                  <a:pt x="126" y="72"/>
                  <a:pt x="125" y="75"/>
                </a:cubicBezTo>
                <a:cubicBezTo>
                  <a:pt x="121" y="85"/>
                  <a:pt x="109" y="90"/>
                  <a:pt x="99" y="86"/>
                </a:cubicBezTo>
                <a:cubicBezTo>
                  <a:pt x="95" y="85"/>
                  <a:pt x="95" y="85"/>
                  <a:pt x="95" y="85"/>
                </a:cubicBezTo>
                <a:cubicBezTo>
                  <a:pt x="85" y="81"/>
                  <a:pt x="80" y="69"/>
                  <a:pt x="84" y="59"/>
                </a:cubicBezTo>
                <a:cubicBezTo>
                  <a:pt x="85" y="55"/>
                  <a:pt x="88" y="51"/>
                  <a:pt x="92" y="49"/>
                </a:cubicBezTo>
                <a:cubicBezTo>
                  <a:pt x="58" y="36"/>
                  <a:pt x="32" y="21"/>
                  <a:pt x="13" y="4"/>
                </a:cubicBezTo>
                <a:cubicBezTo>
                  <a:pt x="8" y="0"/>
                  <a:pt x="0" y="3"/>
                  <a:pt x="0" y="10"/>
                </a:cubicBezTo>
                <a:cubicBezTo>
                  <a:pt x="0" y="428"/>
                  <a:pt x="0" y="428"/>
                  <a:pt x="0" y="428"/>
                </a:cubicBezTo>
                <a:cubicBezTo>
                  <a:pt x="0" y="432"/>
                  <a:pt x="4" y="436"/>
                  <a:pt x="8" y="436"/>
                </a:cubicBezTo>
                <a:cubicBezTo>
                  <a:pt x="221" y="436"/>
                  <a:pt x="221" y="436"/>
                  <a:pt x="221" y="436"/>
                </a:cubicBezTo>
                <a:cubicBezTo>
                  <a:pt x="225" y="436"/>
                  <a:pt x="228" y="432"/>
                  <a:pt x="228" y="428"/>
                </a:cubicBezTo>
                <a:cubicBezTo>
                  <a:pt x="228" y="354"/>
                  <a:pt x="228" y="354"/>
                  <a:pt x="228" y="354"/>
                </a:cubicBezTo>
                <a:cubicBezTo>
                  <a:pt x="233" y="354"/>
                  <a:pt x="239" y="354"/>
                  <a:pt x="242" y="354"/>
                </a:cubicBezTo>
                <a:cubicBezTo>
                  <a:pt x="247" y="354"/>
                  <a:pt x="249" y="357"/>
                  <a:pt x="249" y="357"/>
                </a:cubicBezTo>
                <a:cubicBezTo>
                  <a:pt x="251" y="361"/>
                  <a:pt x="255" y="363"/>
                  <a:pt x="259" y="363"/>
                </a:cubicBezTo>
                <a:cubicBezTo>
                  <a:pt x="266" y="363"/>
                  <a:pt x="272" y="358"/>
                  <a:pt x="272" y="351"/>
                </a:cubicBezTo>
                <a:cubicBezTo>
                  <a:pt x="272" y="347"/>
                  <a:pt x="272" y="347"/>
                  <a:pt x="272" y="347"/>
                </a:cubicBezTo>
                <a:cubicBezTo>
                  <a:pt x="272" y="340"/>
                  <a:pt x="266" y="334"/>
                  <a:pt x="259" y="33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59" name="Google Shape;2059;p29"/>
          <p:cNvSpPr/>
          <p:nvPr/>
        </p:nvSpPr>
        <p:spPr>
          <a:xfrm>
            <a:off x="431800" y="3484563"/>
            <a:ext cx="1262062" cy="1047750"/>
          </a:xfrm>
          <a:custGeom>
            <a:avLst/>
            <a:gdLst/>
            <a:ahLst/>
            <a:cxnLst/>
            <a:rect l="l" t="t" r="r" b="b"/>
            <a:pathLst>
              <a:path w="272" h="226" extrusionOk="0">
                <a:moveTo>
                  <a:pt x="259" y="98"/>
                </a:moveTo>
                <a:cubicBezTo>
                  <a:pt x="259" y="98"/>
                  <a:pt x="252" y="97"/>
                  <a:pt x="249" y="104"/>
                </a:cubicBezTo>
                <a:cubicBezTo>
                  <a:pt x="249" y="104"/>
                  <a:pt x="246" y="108"/>
                  <a:pt x="242" y="108"/>
                </a:cubicBezTo>
                <a:cubicBezTo>
                  <a:pt x="239" y="108"/>
                  <a:pt x="233" y="108"/>
                  <a:pt x="228" y="108"/>
                </a:cubicBezTo>
                <a:cubicBezTo>
                  <a:pt x="228" y="8"/>
                  <a:pt x="228" y="8"/>
                  <a:pt x="228" y="8"/>
                </a:cubicBezTo>
                <a:cubicBezTo>
                  <a:pt x="228" y="3"/>
                  <a:pt x="225" y="0"/>
                  <a:pt x="221" y="0"/>
                </a:cubicBezTo>
                <a:cubicBezTo>
                  <a:pt x="134" y="0"/>
                  <a:pt x="134" y="0"/>
                  <a:pt x="134" y="0"/>
                </a:cubicBezTo>
                <a:cubicBezTo>
                  <a:pt x="134" y="6"/>
                  <a:pt x="134" y="6"/>
                  <a:pt x="134" y="6"/>
                </a:cubicBezTo>
                <a:cubicBezTo>
                  <a:pt x="134" y="6"/>
                  <a:pt x="135" y="6"/>
                  <a:pt x="135" y="7"/>
                </a:cubicBezTo>
                <a:cubicBezTo>
                  <a:pt x="143" y="11"/>
                  <a:pt x="144" y="19"/>
                  <a:pt x="144" y="24"/>
                </a:cubicBezTo>
                <a:cubicBezTo>
                  <a:pt x="143" y="35"/>
                  <a:pt x="134" y="43"/>
                  <a:pt x="124" y="43"/>
                </a:cubicBezTo>
                <a:cubicBezTo>
                  <a:pt x="120" y="43"/>
                  <a:pt x="120" y="43"/>
                  <a:pt x="120" y="43"/>
                </a:cubicBezTo>
                <a:cubicBezTo>
                  <a:pt x="109" y="43"/>
                  <a:pt x="100" y="34"/>
                  <a:pt x="100" y="23"/>
                </a:cubicBezTo>
                <a:cubicBezTo>
                  <a:pt x="100" y="17"/>
                  <a:pt x="103" y="10"/>
                  <a:pt x="109" y="7"/>
                </a:cubicBezTo>
                <a:cubicBezTo>
                  <a:pt x="109" y="6"/>
                  <a:pt x="109" y="6"/>
                  <a:pt x="109" y="6"/>
                </a:cubicBezTo>
                <a:cubicBezTo>
                  <a:pt x="109" y="0"/>
                  <a:pt x="109" y="0"/>
                  <a:pt x="109" y="0"/>
                </a:cubicBezTo>
                <a:cubicBezTo>
                  <a:pt x="8" y="0"/>
                  <a:pt x="8" y="0"/>
                  <a:pt x="8" y="0"/>
                </a:cubicBezTo>
                <a:cubicBezTo>
                  <a:pt x="4" y="0"/>
                  <a:pt x="0" y="3"/>
                  <a:pt x="0" y="8"/>
                </a:cubicBezTo>
                <a:cubicBezTo>
                  <a:pt x="0" y="104"/>
                  <a:pt x="0" y="104"/>
                  <a:pt x="0" y="104"/>
                </a:cubicBezTo>
                <a:cubicBezTo>
                  <a:pt x="0" y="106"/>
                  <a:pt x="1" y="107"/>
                  <a:pt x="1" y="108"/>
                </a:cubicBezTo>
                <a:cubicBezTo>
                  <a:pt x="16" y="141"/>
                  <a:pt x="62" y="166"/>
                  <a:pt x="109" y="183"/>
                </a:cubicBezTo>
                <a:cubicBezTo>
                  <a:pt x="108" y="186"/>
                  <a:pt x="106" y="191"/>
                  <a:pt x="105" y="192"/>
                </a:cubicBezTo>
                <a:cubicBezTo>
                  <a:pt x="103" y="198"/>
                  <a:pt x="100" y="198"/>
                  <a:pt x="100" y="198"/>
                </a:cubicBezTo>
                <a:cubicBezTo>
                  <a:pt x="96" y="198"/>
                  <a:pt x="92" y="201"/>
                  <a:pt x="91" y="206"/>
                </a:cubicBezTo>
                <a:cubicBezTo>
                  <a:pt x="88" y="212"/>
                  <a:pt x="91" y="220"/>
                  <a:pt x="98" y="222"/>
                </a:cubicBezTo>
                <a:cubicBezTo>
                  <a:pt x="102" y="223"/>
                  <a:pt x="102" y="223"/>
                  <a:pt x="102" y="223"/>
                </a:cubicBezTo>
                <a:cubicBezTo>
                  <a:pt x="108" y="226"/>
                  <a:pt x="116" y="223"/>
                  <a:pt x="118" y="216"/>
                </a:cubicBezTo>
                <a:cubicBezTo>
                  <a:pt x="118" y="216"/>
                  <a:pt x="122" y="210"/>
                  <a:pt x="116" y="204"/>
                </a:cubicBezTo>
                <a:cubicBezTo>
                  <a:pt x="116" y="204"/>
                  <a:pt x="114" y="201"/>
                  <a:pt x="116" y="196"/>
                </a:cubicBezTo>
                <a:cubicBezTo>
                  <a:pt x="117" y="194"/>
                  <a:pt x="118" y="190"/>
                  <a:pt x="120" y="186"/>
                </a:cubicBezTo>
                <a:cubicBezTo>
                  <a:pt x="139" y="193"/>
                  <a:pt x="159" y="199"/>
                  <a:pt x="176" y="203"/>
                </a:cubicBezTo>
                <a:cubicBezTo>
                  <a:pt x="190" y="206"/>
                  <a:pt x="204" y="210"/>
                  <a:pt x="219" y="213"/>
                </a:cubicBezTo>
                <a:cubicBezTo>
                  <a:pt x="224" y="214"/>
                  <a:pt x="228" y="210"/>
                  <a:pt x="228" y="205"/>
                </a:cubicBezTo>
                <a:cubicBezTo>
                  <a:pt x="228" y="119"/>
                  <a:pt x="228" y="119"/>
                  <a:pt x="228" y="119"/>
                </a:cubicBezTo>
                <a:cubicBezTo>
                  <a:pt x="233" y="119"/>
                  <a:pt x="239" y="119"/>
                  <a:pt x="242" y="119"/>
                </a:cubicBezTo>
                <a:cubicBezTo>
                  <a:pt x="247" y="119"/>
                  <a:pt x="249" y="122"/>
                  <a:pt x="249" y="122"/>
                </a:cubicBezTo>
                <a:cubicBezTo>
                  <a:pt x="251" y="125"/>
                  <a:pt x="255" y="128"/>
                  <a:pt x="259" y="128"/>
                </a:cubicBezTo>
                <a:cubicBezTo>
                  <a:pt x="266" y="128"/>
                  <a:pt x="272" y="122"/>
                  <a:pt x="272" y="115"/>
                </a:cubicBezTo>
                <a:cubicBezTo>
                  <a:pt x="272" y="111"/>
                  <a:pt x="272" y="111"/>
                  <a:pt x="272" y="111"/>
                </a:cubicBezTo>
                <a:cubicBezTo>
                  <a:pt x="272" y="104"/>
                  <a:pt x="266" y="98"/>
                  <a:pt x="259" y="9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60" name="Google Shape;2060;p29"/>
          <p:cNvSpPr/>
          <p:nvPr/>
        </p:nvSpPr>
        <p:spPr>
          <a:xfrm>
            <a:off x="3681413" y="4565650"/>
            <a:ext cx="1039812" cy="728663"/>
          </a:xfrm>
          <a:custGeom>
            <a:avLst/>
            <a:gdLst/>
            <a:ahLst/>
            <a:cxnLst/>
            <a:rect l="l" t="t" r="r" b="b"/>
            <a:pathLst>
              <a:path w="224" h="157" extrusionOk="0">
                <a:moveTo>
                  <a:pt x="215" y="1"/>
                </a:moveTo>
                <a:cubicBezTo>
                  <a:pt x="153" y="12"/>
                  <a:pt x="82" y="19"/>
                  <a:pt x="7" y="23"/>
                </a:cubicBezTo>
                <a:cubicBezTo>
                  <a:pt x="3" y="24"/>
                  <a:pt x="0" y="27"/>
                  <a:pt x="0" y="31"/>
                </a:cubicBezTo>
                <a:cubicBezTo>
                  <a:pt x="0" y="149"/>
                  <a:pt x="0" y="149"/>
                  <a:pt x="0" y="149"/>
                </a:cubicBezTo>
                <a:cubicBezTo>
                  <a:pt x="0" y="153"/>
                  <a:pt x="3" y="157"/>
                  <a:pt x="8" y="157"/>
                </a:cubicBezTo>
                <a:cubicBezTo>
                  <a:pt x="100" y="157"/>
                  <a:pt x="100" y="157"/>
                  <a:pt x="100" y="157"/>
                </a:cubicBezTo>
                <a:cubicBezTo>
                  <a:pt x="100" y="152"/>
                  <a:pt x="100" y="152"/>
                  <a:pt x="100" y="152"/>
                </a:cubicBezTo>
                <a:cubicBezTo>
                  <a:pt x="100" y="152"/>
                  <a:pt x="100" y="152"/>
                  <a:pt x="100" y="151"/>
                </a:cubicBezTo>
                <a:cubicBezTo>
                  <a:pt x="92" y="147"/>
                  <a:pt x="91" y="139"/>
                  <a:pt x="91" y="134"/>
                </a:cubicBezTo>
                <a:cubicBezTo>
                  <a:pt x="92" y="123"/>
                  <a:pt x="100" y="115"/>
                  <a:pt x="111" y="115"/>
                </a:cubicBezTo>
                <a:cubicBezTo>
                  <a:pt x="115" y="115"/>
                  <a:pt x="115" y="115"/>
                  <a:pt x="115" y="115"/>
                </a:cubicBezTo>
                <a:cubicBezTo>
                  <a:pt x="126" y="115"/>
                  <a:pt x="135" y="124"/>
                  <a:pt x="135" y="135"/>
                </a:cubicBezTo>
                <a:cubicBezTo>
                  <a:pt x="135" y="141"/>
                  <a:pt x="132" y="148"/>
                  <a:pt x="126" y="151"/>
                </a:cubicBezTo>
                <a:cubicBezTo>
                  <a:pt x="126" y="152"/>
                  <a:pt x="126" y="152"/>
                  <a:pt x="126" y="152"/>
                </a:cubicBezTo>
                <a:cubicBezTo>
                  <a:pt x="126" y="157"/>
                  <a:pt x="126" y="157"/>
                  <a:pt x="126" y="157"/>
                </a:cubicBezTo>
                <a:cubicBezTo>
                  <a:pt x="216" y="157"/>
                  <a:pt x="216" y="157"/>
                  <a:pt x="216" y="157"/>
                </a:cubicBezTo>
                <a:cubicBezTo>
                  <a:pt x="221" y="157"/>
                  <a:pt x="224" y="153"/>
                  <a:pt x="224" y="149"/>
                </a:cubicBezTo>
                <a:cubicBezTo>
                  <a:pt x="224" y="8"/>
                  <a:pt x="224" y="8"/>
                  <a:pt x="224" y="8"/>
                </a:cubicBezTo>
                <a:cubicBezTo>
                  <a:pt x="224" y="4"/>
                  <a:pt x="220" y="0"/>
                  <a:pt x="215" y="1"/>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2061" name="Google Shape;2061;p29"/>
          <p:cNvGrpSpPr/>
          <p:nvPr/>
        </p:nvGrpSpPr>
        <p:grpSpPr>
          <a:xfrm>
            <a:off x="1814513" y="4763"/>
            <a:ext cx="2619375" cy="2500313"/>
            <a:chOff x="1814513" y="4763"/>
            <a:chExt cx="2619375" cy="2500313"/>
          </a:xfrm>
        </p:grpSpPr>
        <p:sp>
          <p:nvSpPr>
            <p:cNvPr id="2062" name="Google Shape;2062;p29"/>
            <p:cNvSpPr/>
            <p:nvPr/>
          </p:nvSpPr>
          <p:spPr>
            <a:xfrm>
              <a:off x="1814513" y="2309813"/>
              <a:ext cx="608012" cy="195263"/>
            </a:xfrm>
            <a:custGeom>
              <a:avLst/>
              <a:gdLst/>
              <a:ahLst/>
              <a:cxnLst/>
              <a:rect l="l" t="t" r="r" b="b"/>
              <a:pathLst>
                <a:path w="131" h="42" extrusionOk="0">
                  <a:moveTo>
                    <a:pt x="25" y="42"/>
                  </a:moveTo>
                  <a:cubicBezTo>
                    <a:pt x="25" y="28"/>
                    <a:pt x="25" y="28"/>
                    <a:pt x="25" y="28"/>
                  </a:cubicBezTo>
                  <a:cubicBezTo>
                    <a:pt x="21" y="28"/>
                    <a:pt x="21" y="28"/>
                    <a:pt x="21" y="28"/>
                  </a:cubicBezTo>
                  <a:cubicBezTo>
                    <a:pt x="21" y="17"/>
                    <a:pt x="21" y="17"/>
                    <a:pt x="21" y="17"/>
                  </a:cubicBezTo>
                  <a:cubicBezTo>
                    <a:pt x="109" y="17"/>
                    <a:pt x="109" y="17"/>
                    <a:pt x="109" y="17"/>
                  </a:cubicBezTo>
                  <a:cubicBezTo>
                    <a:pt x="109" y="28"/>
                    <a:pt x="109" y="28"/>
                    <a:pt x="109" y="28"/>
                  </a:cubicBezTo>
                  <a:cubicBezTo>
                    <a:pt x="105" y="28"/>
                    <a:pt x="105" y="28"/>
                    <a:pt x="105" y="28"/>
                  </a:cubicBezTo>
                  <a:cubicBezTo>
                    <a:pt x="105" y="42"/>
                    <a:pt x="105" y="42"/>
                    <a:pt x="105" y="42"/>
                  </a:cubicBezTo>
                  <a:cubicBezTo>
                    <a:pt x="131" y="42"/>
                    <a:pt x="131" y="42"/>
                    <a:pt x="131" y="42"/>
                  </a:cubicBezTo>
                  <a:cubicBezTo>
                    <a:pt x="131" y="28"/>
                    <a:pt x="131" y="28"/>
                    <a:pt x="131" y="28"/>
                  </a:cubicBezTo>
                  <a:cubicBezTo>
                    <a:pt x="126" y="28"/>
                    <a:pt x="126" y="28"/>
                    <a:pt x="126" y="28"/>
                  </a:cubicBezTo>
                  <a:cubicBezTo>
                    <a:pt x="126" y="15"/>
                    <a:pt x="126" y="15"/>
                    <a:pt x="126" y="15"/>
                  </a:cubicBezTo>
                  <a:cubicBezTo>
                    <a:pt x="126" y="7"/>
                    <a:pt x="119" y="0"/>
                    <a:pt x="111" y="0"/>
                  </a:cubicBezTo>
                  <a:cubicBezTo>
                    <a:pt x="20" y="0"/>
                    <a:pt x="20" y="0"/>
                    <a:pt x="20" y="0"/>
                  </a:cubicBezTo>
                  <a:cubicBezTo>
                    <a:pt x="11" y="0"/>
                    <a:pt x="4" y="7"/>
                    <a:pt x="4" y="15"/>
                  </a:cubicBezTo>
                  <a:cubicBezTo>
                    <a:pt x="4" y="28"/>
                    <a:pt x="4" y="28"/>
                    <a:pt x="4" y="28"/>
                  </a:cubicBezTo>
                  <a:cubicBezTo>
                    <a:pt x="0" y="28"/>
                    <a:pt x="0" y="28"/>
                    <a:pt x="0" y="28"/>
                  </a:cubicBezTo>
                  <a:cubicBezTo>
                    <a:pt x="0" y="42"/>
                    <a:pt x="0" y="42"/>
                    <a:pt x="0" y="42"/>
                  </a:cubicBezTo>
                  <a:lnTo>
                    <a:pt x="25" y="42"/>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63" name="Google Shape;2063;p29"/>
            <p:cNvSpPr/>
            <p:nvPr/>
          </p:nvSpPr>
          <p:spPr>
            <a:xfrm>
              <a:off x="3824288" y="2309813"/>
              <a:ext cx="609600" cy="195263"/>
            </a:xfrm>
            <a:custGeom>
              <a:avLst/>
              <a:gdLst/>
              <a:ahLst/>
              <a:cxnLst/>
              <a:rect l="l" t="t" r="r" b="b"/>
              <a:pathLst>
                <a:path w="131" h="42" extrusionOk="0">
                  <a:moveTo>
                    <a:pt x="25" y="42"/>
                  </a:moveTo>
                  <a:cubicBezTo>
                    <a:pt x="25" y="28"/>
                    <a:pt x="25" y="28"/>
                    <a:pt x="25" y="28"/>
                  </a:cubicBezTo>
                  <a:cubicBezTo>
                    <a:pt x="21" y="28"/>
                    <a:pt x="21" y="28"/>
                    <a:pt x="21" y="28"/>
                  </a:cubicBezTo>
                  <a:cubicBezTo>
                    <a:pt x="21" y="17"/>
                    <a:pt x="21" y="17"/>
                    <a:pt x="21" y="17"/>
                  </a:cubicBezTo>
                  <a:cubicBezTo>
                    <a:pt x="110" y="17"/>
                    <a:pt x="110" y="17"/>
                    <a:pt x="110" y="17"/>
                  </a:cubicBezTo>
                  <a:cubicBezTo>
                    <a:pt x="110" y="28"/>
                    <a:pt x="110" y="28"/>
                    <a:pt x="110" y="28"/>
                  </a:cubicBezTo>
                  <a:cubicBezTo>
                    <a:pt x="106" y="28"/>
                    <a:pt x="106" y="28"/>
                    <a:pt x="106" y="28"/>
                  </a:cubicBezTo>
                  <a:cubicBezTo>
                    <a:pt x="106" y="42"/>
                    <a:pt x="106" y="42"/>
                    <a:pt x="106" y="42"/>
                  </a:cubicBezTo>
                  <a:cubicBezTo>
                    <a:pt x="131" y="42"/>
                    <a:pt x="131" y="42"/>
                    <a:pt x="131" y="42"/>
                  </a:cubicBezTo>
                  <a:cubicBezTo>
                    <a:pt x="131" y="28"/>
                    <a:pt x="131" y="28"/>
                    <a:pt x="131" y="28"/>
                  </a:cubicBezTo>
                  <a:cubicBezTo>
                    <a:pt x="127" y="28"/>
                    <a:pt x="127" y="28"/>
                    <a:pt x="127" y="28"/>
                  </a:cubicBezTo>
                  <a:cubicBezTo>
                    <a:pt x="127" y="15"/>
                    <a:pt x="127" y="15"/>
                    <a:pt x="127" y="15"/>
                  </a:cubicBezTo>
                  <a:cubicBezTo>
                    <a:pt x="127" y="7"/>
                    <a:pt x="120" y="0"/>
                    <a:pt x="111" y="0"/>
                  </a:cubicBezTo>
                  <a:cubicBezTo>
                    <a:pt x="20" y="0"/>
                    <a:pt x="20" y="0"/>
                    <a:pt x="20" y="0"/>
                  </a:cubicBezTo>
                  <a:cubicBezTo>
                    <a:pt x="11" y="0"/>
                    <a:pt x="4" y="7"/>
                    <a:pt x="4" y="15"/>
                  </a:cubicBezTo>
                  <a:cubicBezTo>
                    <a:pt x="4" y="28"/>
                    <a:pt x="4" y="28"/>
                    <a:pt x="4" y="28"/>
                  </a:cubicBezTo>
                  <a:cubicBezTo>
                    <a:pt x="0" y="28"/>
                    <a:pt x="0" y="28"/>
                    <a:pt x="0" y="28"/>
                  </a:cubicBezTo>
                  <a:cubicBezTo>
                    <a:pt x="0" y="42"/>
                    <a:pt x="0" y="42"/>
                    <a:pt x="0" y="42"/>
                  </a:cubicBezTo>
                  <a:lnTo>
                    <a:pt x="25" y="42"/>
                  </a:lnTo>
                  <a:close/>
                </a:path>
              </a:pathLst>
            </a:custGeom>
            <a:solidFill>
              <a:srgbClr val="4140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64" name="Google Shape;2064;p29"/>
            <p:cNvSpPr/>
            <p:nvPr/>
          </p:nvSpPr>
          <p:spPr>
            <a:xfrm>
              <a:off x="3527425" y="992188"/>
              <a:ext cx="419100" cy="1071563"/>
            </a:xfrm>
            <a:custGeom>
              <a:avLst/>
              <a:gdLst/>
              <a:ahLst/>
              <a:cxnLst/>
              <a:rect l="l" t="t" r="r" b="b"/>
              <a:pathLst>
                <a:path w="90" h="231" extrusionOk="0">
                  <a:moveTo>
                    <a:pt x="36" y="0"/>
                  </a:moveTo>
                  <a:cubicBezTo>
                    <a:pt x="83" y="122"/>
                    <a:pt x="83" y="122"/>
                    <a:pt x="83" y="122"/>
                  </a:cubicBezTo>
                  <a:cubicBezTo>
                    <a:pt x="90" y="218"/>
                    <a:pt x="90" y="218"/>
                    <a:pt x="90" y="218"/>
                  </a:cubicBezTo>
                  <a:cubicBezTo>
                    <a:pt x="90" y="218"/>
                    <a:pt x="31" y="231"/>
                    <a:pt x="15" y="192"/>
                  </a:cubicBezTo>
                  <a:cubicBezTo>
                    <a:pt x="0" y="153"/>
                    <a:pt x="36" y="0"/>
                    <a:pt x="36" y="0"/>
                  </a:cubicBezTo>
                  <a:close/>
                </a:path>
              </a:pathLst>
            </a:custGeom>
            <a:solidFill>
              <a:srgbClr val="D9B1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65" name="Google Shape;2065;p29"/>
            <p:cNvSpPr/>
            <p:nvPr/>
          </p:nvSpPr>
          <p:spPr>
            <a:xfrm>
              <a:off x="1982788" y="1581150"/>
              <a:ext cx="2301875" cy="873125"/>
            </a:xfrm>
            <a:custGeom>
              <a:avLst/>
              <a:gdLst/>
              <a:ahLst/>
              <a:cxnLst/>
              <a:rect l="l" t="t" r="r" b="b"/>
              <a:pathLst>
                <a:path w="496" h="188" extrusionOk="0">
                  <a:moveTo>
                    <a:pt x="484" y="188"/>
                  </a:moveTo>
                  <a:cubicBezTo>
                    <a:pt x="445" y="188"/>
                    <a:pt x="445" y="188"/>
                    <a:pt x="445" y="188"/>
                  </a:cubicBezTo>
                  <a:cubicBezTo>
                    <a:pt x="439" y="188"/>
                    <a:pt x="434" y="184"/>
                    <a:pt x="434" y="178"/>
                  </a:cubicBezTo>
                  <a:cubicBezTo>
                    <a:pt x="428" y="113"/>
                    <a:pt x="374" y="62"/>
                    <a:pt x="307" y="62"/>
                  </a:cubicBezTo>
                  <a:cubicBezTo>
                    <a:pt x="188" y="62"/>
                    <a:pt x="188" y="62"/>
                    <a:pt x="188" y="62"/>
                  </a:cubicBezTo>
                  <a:cubicBezTo>
                    <a:pt x="122" y="62"/>
                    <a:pt x="67" y="113"/>
                    <a:pt x="62" y="178"/>
                  </a:cubicBezTo>
                  <a:cubicBezTo>
                    <a:pt x="62" y="184"/>
                    <a:pt x="57" y="188"/>
                    <a:pt x="51" y="188"/>
                  </a:cubicBezTo>
                  <a:cubicBezTo>
                    <a:pt x="11" y="188"/>
                    <a:pt x="11" y="188"/>
                    <a:pt x="11" y="188"/>
                  </a:cubicBezTo>
                  <a:cubicBezTo>
                    <a:pt x="5" y="188"/>
                    <a:pt x="0" y="183"/>
                    <a:pt x="0" y="176"/>
                  </a:cubicBezTo>
                  <a:cubicBezTo>
                    <a:pt x="6" y="78"/>
                    <a:pt x="88" y="0"/>
                    <a:pt x="188" y="0"/>
                  </a:cubicBezTo>
                  <a:cubicBezTo>
                    <a:pt x="307" y="0"/>
                    <a:pt x="307" y="0"/>
                    <a:pt x="307" y="0"/>
                  </a:cubicBezTo>
                  <a:cubicBezTo>
                    <a:pt x="407" y="0"/>
                    <a:pt x="490" y="78"/>
                    <a:pt x="496" y="176"/>
                  </a:cubicBezTo>
                  <a:cubicBezTo>
                    <a:pt x="496" y="183"/>
                    <a:pt x="491" y="188"/>
                    <a:pt x="484" y="188"/>
                  </a:cubicBezTo>
                  <a:close/>
                </a:path>
              </a:pathLst>
            </a:custGeom>
            <a:solidFill>
              <a:srgbClr val="01010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66" name="Google Shape;2066;p29"/>
            <p:cNvSpPr/>
            <p:nvPr/>
          </p:nvSpPr>
          <p:spPr>
            <a:xfrm>
              <a:off x="2366963" y="157163"/>
              <a:ext cx="1462087" cy="2120900"/>
            </a:xfrm>
            <a:custGeom>
              <a:avLst/>
              <a:gdLst/>
              <a:ahLst/>
              <a:cxnLst/>
              <a:rect l="l" t="t" r="r" b="b"/>
              <a:pathLst>
                <a:path w="315" h="457" extrusionOk="0">
                  <a:moveTo>
                    <a:pt x="312" y="286"/>
                  </a:moveTo>
                  <a:cubicBezTo>
                    <a:pt x="291" y="193"/>
                    <a:pt x="291" y="193"/>
                    <a:pt x="291" y="193"/>
                  </a:cubicBezTo>
                  <a:cubicBezTo>
                    <a:pt x="288" y="183"/>
                    <a:pt x="284" y="173"/>
                    <a:pt x="277" y="164"/>
                  </a:cubicBezTo>
                  <a:cubicBezTo>
                    <a:pt x="251" y="129"/>
                    <a:pt x="251" y="129"/>
                    <a:pt x="251" y="129"/>
                  </a:cubicBezTo>
                  <a:cubicBezTo>
                    <a:pt x="236" y="0"/>
                    <a:pt x="236" y="0"/>
                    <a:pt x="236" y="0"/>
                  </a:cubicBezTo>
                  <a:cubicBezTo>
                    <a:pt x="34" y="33"/>
                    <a:pt x="34" y="33"/>
                    <a:pt x="34" y="33"/>
                  </a:cubicBezTo>
                  <a:cubicBezTo>
                    <a:pt x="38" y="162"/>
                    <a:pt x="38" y="162"/>
                    <a:pt x="38" y="162"/>
                  </a:cubicBezTo>
                  <a:cubicBezTo>
                    <a:pt x="14" y="227"/>
                    <a:pt x="14" y="227"/>
                    <a:pt x="14" y="227"/>
                  </a:cubicBezTo>
                  <a:cubicBezTo>
                    <a:pt x="11" y="235"/>
                    <a:pt x="9" y="244"/>
                    <a:pt x="9" y="253"/>
                  </a:cubicBezTo>
                  <a:cubicBezTo>
                    <a:pt x="0" y="333"/>
                    <a:pt x="0" y="333"/>
                    <a:pt x="0" y="333"/>
                  </a:cubicBezTo>
                  <a:cubicBezTo>
                    <a:pt x="0" y="342"/>
                    <a:pt x="1" y="352"/>
                    <a:pt x="4" y="361"/>
                  </a:cubicBezTo>
                  <a:cubicBezTo>
                    <a:pt x="39" y="427"/>
                    <a:pt x="39" y="427"/>
                    <a:pt x="39" y="427"/>
                  </a:cubicBezTo>
                  <a:cubicBezTo>
                    <a:pt x="42" y="435"/>
                    <a:pt x="50" y="441"/>
                    <a:pt x="59" y="442"/>
                  </a:cubicBezTo>
                  <a:cubicBezTo>
                    <a:pt x="74" y="444"/>
                    <a:pt x="74" y="444"/>
                    <a:pt x="74" y="444"/>
                  </a:cubicBezTo>
                  <a:cubicBezTo>
                    <a:pt x="84" y="445"/>
                    <a:pt x="94" y="439"/>
                    <a:pt x="98" y="430"/>
                  </a:cubicBezTo>
                  <a:cubicBezTo>
                    <a:pt x="98" y="430"/>
                    <a:pt x="98" y="430"/>
                    <a:pt x="98" y="430"/>
                  </a:cubicBezTo>
                  <a:cubicBezTo>
                    <a:pt x="98" y="429"/>
                    <a:pt x="100" y="429"/>
                    <a:pt x="100" y="430"/>
                  </a:cubicBezTo>
                  <a:cubicBezTo>
                    <a:pt x="101" y="436"/>
                    <a:pt x="101" y="436"/>
                    <a:pt x="101" y="436"/>
                  </a:cubicBezTo>
                  <a:cubicBezTo>
                    <a:pt x="103" y="446"/>
                    <a:pt x="111" y="453"/>
                    <a:pt x="121" y="454"/>
                  </a:cubicBezTo>
                  <a:cubicBezTo>
                    <a:pt x="142" y="454"/>
                    <a:pt x="142" y="454"/>
                    <a:pt x="142" y="454"/>
                  </a:cubicBezTo>
                  <a:cubicBezTo>
                    <a:pt x="153" y="455"/>
                    <a:pt x="164" y="450"/>
                    <a:pt x="168" y="441"/>
                  </a:cubicBezTo>
                  <a:cubicBezTo>
                    <a:pt x="171" y="433"/>
                    <a:pt x="171" y="433"/>
                    <a:pt x="171" y="433"/>
                  </a:cubicBezTo>
                  <a:cubicBezTo>
                    <a:pt x="172" y="432"/>
                    <a:pt x="173" y="432"/>
                    <a:pt x="173" y="433"/>
                  </a:cubicBezTo>
                  <a:cubicBezTo>
                    <a:pt x="174" y="442"/>
                    <a:pt x="174" y="442"/>
                    <a:pt x="174" y="442"/>
                  </a:cubicBezTo>
                  <a:cubicBezTo>
                    <a:pt x="174" y="455"/>
                    <a:pt x="184" y="456"/>
                    <a:pt x="196" y="457"/>
                  </a:cubicBezTo>
                  <a:cubicBezTo>
                    <a:pt x="213" y="457"/>
                    <a:pt x="213" y="457"/>
                    <a:pt x="213" y="457"/>
                  </a:cubicBezTo>
                  <a:cubicBezTo>
                    <a:pt x="232" y="455"/>
                    <a:pt x="233" y="440"/>
                    <a:pt x="236" y="429"/>
                  </a:cubicBezTo>
                  <a:cubicBezTo>
                    <a:pt x="237" y="423"/>
                    <a:pt x="237" y="423"/>
                    <a:pt x="237" y="423"/>
                  </a:cubicBezTo>
                  <a:cubicBezTo>
                    <a:pt x="237" y="422"/>
                    <a:pt x="238" y="422"/>
                    <a:pt x="239" y="423"/>
                  </a:cubicBezTo>
                  <a:cubicBezTo>
                    <a:pt x="243" y="438"/>
                    <a:pt x="243" y="438"/>
                    <a:pt x="243" y="438"/>
                  </a:cubicBezTo>
                  <a:cubicBezTo>
                    <a:pt x="246" y="448"/>
                    <a:pt x="256" y="455"/>
                    <a:pt x="266" y="455"/>
                  </a:cubicBezTo>
                  <a:cubicBezTo>
                    <a:pt x="292" y="454"/>
                    <a:pt x="292" y="454"/>
                    <a:pt x="292" y="454"/>
                  </a:cubicBezTo>
                  <a:cubicBezTo>
                    <a:pt x="305" y="454"/>
                    <a:pt x="315" y="443"/>
                    <a:pt x="314" y="430"/>
                  </a:cubicBezTo>
                  <a:lnTo>
                    <a:pt x="312" y="286"/>
                  </a:lnTo>
                  <a:close/>
                </a:path>
              </a:pathLst>
            </a:custGeom>
            <a:solidFill>
              <a:srgbClr val="DFBC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67" name="Google Shape;2067;p29"/>
            <p:cNvSpPr/>
            <p:nvPr/>
          </p:nvSpPr>
          <p:spPr>
            <a:xfrm>
              <a:off x="2362200" y="180975"/>
              <a:ext cx="1263650" cy="681038"/>
            </a:xfrm>
            <a:custGeom>
              <a:avLst/>
              <a:gdLst/>
              <a:ahLst/>
              <a:cxnLst/>
              <a:rect l="l" t="t" r="r" b="b"/>
              <a:pathLst>
                <a:path w="796" h="429" extrusionOk="0">
                  <a:moveTo>
                    <a:pt x="796" y="304"/>
                  </a:moveTo>
                  <a:lnTo>
                    <a:pt x="30" y="429"/>
                  </a:lnTo>
                  <a:lnTo>
                    <a:pt x="0" y="149"/>
                  </a:lnTo>
                  <a:lnTo>
                    <a:pt x="752" y="0"/>
                  </a:lnTo>
                  <a:lnTo>
                    <a:pt x="796" y="304"/>
                  </a:lnTo>
                  <a:close/>
                </a:path>
              </a:pathLst>
            </a:custGeom>
            <a:solidFill>
              <a:srgbClr val="CD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68" name="Google Shape;2068;p29"/>
            <p:cNvSpPr/>
            <p:nvPr/>
          </p:nvSpPr>
          <p:spPr>
            <a:xfrm>
              <a:off x="2200275" y="4763"/>
              <a:ext cx="1411287" cy="523875"/>
            </a:xfrm>
            <a:custGeom>
              <a:avLst/>
              <a:gdLst/>
              <a:ahLst/>
              <a:cxnLst/>
              <a:rect l="l" t="t" r="r" b="b"/>
              <a:pathLst>
                <a:path w="889" h="330" extrusionOk="0">
                  <a:moveTo>
                    <a:pt x="866" y="0"/>
                  </a:moveTo>
                  <a:lnTo>
                    <a:pt x="0" y="0"/>
                  </a:lnTo>
                  <a:lnTo>
                    <a:pt x="56" y="330"/>
                  </a:lnTo>
                  <a:lnTo>
                    <a:pt x="889" y="216"/>
                  </a:lnTo>
                  <a:lnTo>
                    <a:pt x="866" y="0"/>
                  </a:lnTo>
                  <a:close/>
                </a:path>
              </a:pathLst>
            </a:custGeom>
            <a:solidFill>
              <a:srgbClr val="72B4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69" name="Google Shape;2069;p29"/>
            <p:cNvSpPr/>
            <p:nvPr/>
          </p:nvSpPr>
          <p:spPr>
            <a:xfrm>
              <a:off x="2381250" y="1484313"/>
              <a:ext cx="1447800" cy="793750"/>
            </a:xfrm>
            <a:custGeom>
              <a:avLst/>
              <a:gdLst/>
              <a:ahLst/>
              <a:cxnLst/>
              <a:rect l="l" t="t" r="r" b="b"/>
              <a:pathLst>
                <a:path w="312" h="171" extrusionOk="0">
                  <a:moveTo>
                    <a:pt x="1" y="75"/>
                  </a:moveTo>
                  <a:cubicBezTo>
                    <a:pt x="36" y="141"/>
                    <a:pt x="36" y="141"/>
                    <a:pt x="36" y="141"/>
                  </a:cubicBezTo>
                  <a:cubicBezTo>
                    <a:pt x="39" y="149"/>
                    <a:pt x="47" y="155"/>
                    <a:pt x="56" y="156"/>
                  </a:cubicBezTo>
                  <a:cubicBezTo>
                    <a:pt x="71" y="158"/>
                    <a:pt x="71" y="158"/>
                    <a:pt x="71" y="158"/>
                  </a:cubicBezTo>
                  <a:cubicBezTo>
                    <a:pt x="81" y="159"/>
                    <a:pt x="91" y="153"/>
                    <a:pt x="95" y="144"/>
                  </a:cubicBezTo>
                  <a:cubicBezTo>
                    <a:pt x="95" y="144"/>
                    <a:pt x="95" y="144"/>
                    <a:pt x="95" y="144"/>
                  </a:cubicBezTo>
                  <a:cubicBezTo>
                    <a:pt x="95" y="143"/>
                    <a:pt x="97" y="143"/>
                    <a:pt x="97" y="144"/>
                  </a:cubicBezTo>
                  <a:cubicBezTo>
                    <a:pt x="98" y="150"/>
                    <a:pt x="98" y="150"/>
                    <a:pt x="98" y="150"/>
                  </a:cubicBezTo>
                  <a:cubicBezTo>
                    <a:pt x="100" y="160"/>
                    <a:pt x="108" y="167"/>
                    <a:pt x="118" y="168"/>
                  </a:cubicBezTo>
                  <a:cubicBezTo>
                    <a:pt x="139" y="168"/>
                    <a:pt x="139" y="168"/>
                    <a:pt x="139" y="168"/>
                  </a:cubicBezTo>
                  <a:cubicBezTo>
                    <a:pt x="150" y="169"/>
                    <a:pt x="161" y="164"/>
                    <a:pt x="165" y="155"/>
                  </a:cubicBezTo>
                  <a:cubicBezTo>
                    <a:pt x="168" y="147"/>
                    <a:pt x="168" y="147"/>
                    <a:pt x="168" y="147"/>
                  </a:cubicBezTo>
                  <a:cubicBezTo>
                    <a:pt x="169" y="146"/>
                    <a:pt x="170" y="146"/>
                    <a:pt x="170" y="147"/>
                  </a:cubicBezTo>
                  <a:cubicBezTo>
                    <a:pt x="171" y="156"/>
                    <a:pt x="171" y="156"/>
                    <a:pt x="171" y="156"/>
                  </a:cubicBezTo>
                  <a:cubicBezTo>
                    <a:pt x="171" y="169"/>
                    <a:pt x="181" y="170"/>
                    <a:pt x="193" y="171"/>
                  </a:cubicBezTo>
                  <a:cubicBezTo>
                    <a:pt x="210" y="171"/>
                    <a:pt x="210" y="171"/>
                    <a:pt x="210" y="171"/>
                  </a:cubicBezTo>
                  <a:cubicBezTo>
                    <a:pt x="229" y="169"/>
                    <a:pt x="230" y="154"/>
                    <a:pt x="233" y="143"/>
                  </a:cubicBezTo>
                  <a:cubicBezTo>
                    <a:pt x="234" y="137"/>
                    <a:pt x="234" y="137"/>
                    <a:pt x="234" y="137"/>
                  </a:cubicBezTo>
                  <a:cubicBezTo>
                    <a:pt x="234" y="136"/>
                    <a:pt x="235" y="136"/>
                    <a:pt x="236" y="137"/>
                  </a:cubicBezTo>
                  <a:cubicBezTo>
                    <a:pt x="240" y="152"/>
                    <a:pt x="240" y="152"/>
                    <a:pt x="240" y="152"/>
                  </a:cubicBezTo>
                  <a:cubicBezTo>
                    <a:pt x="243" y="162"/>
                    <a:pt x="253" y="169"/>
                    <a:pt x="263" y="169"/>
                  </a:cubicBezTo>
                  <a:cubicBezTo>
                    <a:pt x="289" y="168"/>
                    <a:pt x="289" y="168"/>
                    <a:pt x="289" y="168"/>
                  </a:cubicBezTo>
                  <a:cubicBezTo>
                    <a:pt x="302" y="168"/>
                    <a:pt x="312" y="157"/>
                    <a:pt x="311" y="144"/>
                  </a:cubicBezTo>
                  <a:cubicBezTo>
                    <a:pt x="309" y="0"/>
                    <a:pt x="309" y="0"/>
                    <a:pt x="309" y="0"/>
                  </a:cubicBezTo>
                  <a:cubicBezTo>
                    <a:pt x="0" y="70"/>
                    <a:pt x="0" y="70"/>
                    <a:pt x="0" y="70"/>
                  </a:cubicBezTo>
                  <a:cubicBezTo>
                    <a:pt x="0" y="72"/>
                    <a:pt x="0" y="74"/>
                    <a:pt x="1" y="75"/>
                  </a:cubicBezTo>
                  <a:close/>
                </a:path>
              </a:pathLst>
            </a:custGeom>
            <a:solidFill>
              <a:srgbClr val="D9B17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2070" name="Google Shape;2070;p29"/>
          <p:cNvSpPr txBox="1"/>
          <p:nvPr/>
        </p:nvSpPr>
        <p:spPr>
          <a:xfrm>
            <a:off x="6906025" y="4138997"/>
            <a:ext cx="3967549"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For every 6 emails received, we get 3 Phone calls. Suitable for all categories business and personal presentation</a:t>
            </a:r>
            <a:r>
              <a:rPr lang="en-US" sz="1200" b="1">
                <a:solidFill>
                  <a:schemeClr val="dk1"/>
                </a:solidFill>
                <a:latin typeface="Lato Light"/>
                <a:ea typeface="Lato Light"/>
                <a:cs typeface="Lato Light"/>
                <a:sym typeface="Lato Light"/>
              </a:rPr>
              <a:t>, </a:t>
            </a:r>
            <a:r>
              <a:rPr lang="en-US" sz="1200">
                <a:solidFill>
                  <a:schemeClr val="dk1"/>
                </a:solidFill>
                <a:latin typeface="Lato Light"/>
                <a:ea typeface="Lato Light"/>
                <a:cs typeface="Lato Light"/>
                <a:sym typeface="Lato Light"/>
              </a:rPr>
              <a:t>Suitable for all categories business and personal presentation</a:t>
            </a:r>
            <a:endParaRPr/>
          </a:p>
        </p:txBody>
      </p:sp>
      <p:sp>
        <p:nvSpPr>
          <p:cNvPr id="2071" name="Google Shape;2071;p29"/>
          <p:cNvSpPr txBox="1"/>
          <p:nvPr/>
        </p:nvSpPr>
        <p:spPr>
          <a:xfrm>
            <a:off x="6865938" y="2812217"/>
            <a:ext cx="202010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Lato"/>
                <a:ea typeface="Lato"/>
                <a:cs typeface="Lato"/>
                <a:sym typeface="Lato"/>
              </a:rPr>
              <a:t>Media Analysis</a:t>
            </a:r>
            <a:endParaRPr/>
          </a:p>
        </p:txBody>
      </p:sp>
      <p:sp>
        <p:nvSpPr>
          <p:cNvPr id="2072" name="Google Shape;2072;p29"/>
          <p:cNvSpPr txBox="1"/>
          <p:nvPr/>
        </p:nvSpPr>
        <p:spPr>
          <a:xfrm>
            <a:off x="8328165" y="3192369"/>
            <a:ext cx="2497663" cy="85408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100">
                <a:solidFill>
                  <a:schemeClr val="dk1"/>
                </a:solidFill>
                <a:latin typeface="Lato Light"/>
                <a:ea typeface="Lato Light"/>
                <a:cs typeface="Lato Light"/>
                <a:sym typeface="Lato Light"/>
              </a:rPr>
              <a:t>Of shopping carts are abandoned right before the transaction its completed. Suitable for all categories</a:t>
            </a:r>
            <a:endParaRPr/>
          </a:p>
        </p:txBody>
      </p:sp>
      <p:sp>
        <p:nvSpPr>
          <p:cNvPr id="2073" name="Google Shape;2073;p29"/>
          <p:cNvSpPr txBox="1"/>
          <p:nvPr/>
        </p:nvSpPr>
        <p:spPr>
          <a:xfrm>
            <a:off x="6865938" y="3157654"/>
            <a:ext cx="1507144" cy="92333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5400" b="1">
                <a:solidFill>
                  <a:schemeClr val="accent2"/>
                </a:solidFill>
                <a:latin typeface="Lato"/>
                <a:ea typeface="Lato"/>
                <a:cs typeface="Lato"/>
                <a:sym typeface="Lato"/>
              </a:rPr>
              <a:t>32%</a:t>
            </a:r>
            <a:endParaRPr/>
          </a:p>
        </p:txBody>
      </p:sp>
      <p:sp>
        <p:nvSpPr>
          <p:cNvPr id="2074" name="Google Shape;2074;p29"/>
          <p:cNvSpPr txBox="1"/>
          <p:nvPr/>
        </p:nvSpPr>
        <p:spPr>
          <a:xfrm>
            <a:off x="484550" y="2780963"/>
            <a:ext cx="85688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20%</a:t>
            </a:r>
            <a:endParaRPr/>
          </a:p>
        </p:txBody>
      </p:sp>
      <p:sp>
        <p:nvSpPr>
          <p:cNvPr id="2075" name="Google Shape;2075;p29"/>
          <p:cNvSpPr txBox="1"/>
          <p:nvPr/>
        </p:nvSpPr>
        <p:spPr>
          <a:xfrm>
            <a:off x="1690075" y="5514797"/>
            <a:ext cx="85688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20%</a:t>
            </a:r>
            <a:endParaRPr/>
          </a:p>
        </p:txBody>
      </p:sp>
      <p:sp>
        <p:nvSpPr>
          <p:cNvPr id="2076" name="Google Shape;2076;p29"/>
          <p:cNvSpPr txBox="1"/>
          <p:nvPr/>
        </p:nvSpPr>
        <p:spPr>
          <a:xfrm>
            <a:off x="4910018" y="4676775"/>
            <a:ext cx="85688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20%</a:t>
            </a:r>
            <a:endParaRPr/>
          </a:p>
        </p:txBody>
      </p:sp>
      <p:sp>
        <p:nvSpPr>
          <p:cNvPr id="2077" name="Google Shape;2077;p29"/>
          <p:cNvSpPr txBox="1"/>
          <p:nvPr/>
        </p:nvSpPr>
        <p:spPr>
          <a:xfrm>
            <a:off x="3774413" y="4666426"/>
            <a:ext cx="85688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20%</a:t>
            </a:r>
            <a:endParaRPr/>
          </a:p>
        </p:txBody>
      </p:sp>
      <p:sp>
        <p:nvSpPr>
          <p:cNvPr id="2078" name="Google Shape;2078;p29"/>
          <p:cNvSpPr txBox="1"/>
          <p:nvPr/>
        </p:nvSpPr>
        <p:spPr>
          <a:xfrm>
            <a:off x="2754674" y="5514797"/>
            <a:ext cx="85688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20%</a:t>
            </a:r>
            <a:endParaRPr/>
          </a:p>
        </p:txBody>
      </p:sp>
      <p:sp>
        <p:nvSpPr>
          <p:cNvPr id="2079" name="Google Shape;2079;p29"/>
          <p:cNvSpPr/>
          <p:nvPr/>
        </p:nvSpPr>
        <p:spPr>
          <a:xfrm>
            <a:off x="597689" y="5073934"/>
            <a:ext cx="645345" cy="675714"/>
          </a:xfrm>
          <a:custGeom>
            <a:avLst/>
            <a:gdLst/>
            <a:ahLst/>
            <a:cxnLst/>
            <a:rect l="l" t="t" r="r" b="b"/>
            <a:pathLst>
              <a:path w="180" h="188" extrusionOk="0">
                <a:moveTo>
                  <a:pt x="167" y="96"/>
                </a:moveTo>
                <a:cubicBezTo>
                  <a:pt x="167" y="96"/>
                  <a:pt x="167" y="96"/>
                  <a:pt x="166" y="96"/>
                </a:cubicBezTo>
                <a:cubicBezTo>
                  <a:pt x="167" y="96"/>
                  <a:pt x="167" y="96"/>
                  <a:pt x="167" y="96"/>
                </a:cubicBezTo>
                <a:cubicBezTo>
                  <a:pt x="167" y="97"/>
                  <a:pt x="167" y="97"/>
                  <a:pt x="167" y="97"/>
                </a:cubicBezTo>
                <a:cubicBezTo>
                  <a:pt x="174" y="95"/>
                  <a:pt x="180" y="88"/>
                  <a:pt x="180" y="80"/>
                </a:cubicBezTo>
                <a:cubicBezTo>
                  <a:pt x="180" y="69"/>
                  <a:pt x="180" y="69"/>
                  <a:pt x="180" y="69"/>
                </a:cubicBezTo>
                <a:cubicBezTo>
                  <a:pt x="180" y="69"/>
                  <a:pt x="180" y="69"/>
                  <a:pt x="180" y="69"/>
                </a:cubicBezTo>
                <a:cubicBezTo>
                  <a:pt x="180" y="69"/>
                  <a:pt x="180" y="69"/>
                  <a:pt x="180" y="69"/>
                </a:cubicBezTo>
                <a:cubicBezTo>
                  <a:pt x="180" y="68"/>
                  <a:pt x="180" y="68"/>
                  <a:pt x="180" y="68"/>
                </a:cubicBezTo>
                <a:cubicBezTo>
                  <a:pt x="180" y="68"/>
                  <a:pt x="179" y="67"/>
                  <a:pt x="179" y="67"/>
                </a:cubicBezTo>
                <a:cubicBezTo>
                  <a:pt x="179" y="66"/>
                  <a:pt x="179" y="66"/>
                  <a:pt x="179" y="66"/>
                </a:cubicBezTo>
                <a:cubicBezTo>
                  <a:pt x="179" y="66"/>
                  <a:pt x="179" y="66"/>
                  <a:pt x="179" y="66"/>
                </a:cubicBezTo>
                <a:cubicBezTo>
                  <a:pt x="179" y="66"/>
                  <a:pt x="179" y="66"/>
                  <a:pt x="179" y="66"/>
                </a:cubicBezTo>
                <a:cubicBezTo>
                  <a:pt x="166" y="43"/>
                  <a:pt x="166" y="43"/>
                  <a:pt x="166" y="43"/>
                </a:cubicBezTo>
                <a:cubicBezTo>
                  <a:pt x="166" y="0"/>
                  <a:pt x="166" y="0"/>
                  <a:pt x="166" y="0"/>
                </a:cubicBezTo>
                <a:cubicBezTo>
                  <a:pt x="13" y="0"/>
                  <a:pt x="13" y="0"/>
                  <a:pt x="13" y="0"/>
                </a:cubicBezTo>
                <a:cubicBezTo>
                  <a:pt x="13" y="44"/>
                  <a:pt x="13" y="44"/>
                  <a:pt x="13" y="44"/>
                </a:cubicBezTo>
                <a:cubicBezTo>
                  <a:pt x="1" y="66"/>
                  <a:pt x="1" y="66"/>
                  <a:pt x="1" y="66"/>
                </a:cubicBezTo>
                <a:cubicBezTo>
                  <a:pt x="1" y="66"/>
                  <a:pt x="1" y="66"/>
                  <a:pt x="1" y="66"/>
                </a:cubicBezTo>
                <a:cubicBezTo>
                  <a:pt x="1" y="66"/>
                  <a:pt x="1" y="66"/>
                  <a:pt x="1" y="66"/>
                </a:cubicBezTo>
                <a:cubicBezTo>
                  <a:pt x="0" y="67"/>
                  <a:pt x="0" y="67"/>
                  <a:pt x="0" y="67"/>
                </a:cubicBezTo>
                <a:cubicBezTo>
                  <a:pt x="0" y="67"/>
                  <a:pt x="0" y="68"/>
                  <a:pt x="0" y="68"/>
                </a:cubicBezTo>
                <a:cubicBezTo>
                  <a:pt x="0" y="68"/>
                  <a:pt x="0" y="68"/>
                  <a:pt x="0" y="69"/>
                </a:cubicBezTo>
                <a:cubicBezTo>
                  <a:pt x="0" y="69"/>
                  <a:pt x="0" y="69"/>
                  <a:pt x="0" y="69"/>
                </a:cubicBezTo>
                <a:cubicBezTo>
                  <a:pt x="0" y="69"/>
                  <a:pt x="0" y="69"/>
                  <a:pt x="0" y="69"/>
                </a:cubicBezTo>
                <a:cubicBezTo>
                  <a:pt x="0" y="80"/>
                  <a:pt x="0" y="80"/>
                  <a:pt x="0" y="80"/>
                </a:cubicBezTo>
                <a:cubicBezTo>
                  <a:pt x="0" y="88"/>
                  <a:pt x="5" y="95"/>
                  <a:pt x="13" y="97"/>
                </a:cubicBezTo>
                <a:cubicBezTo>
                  <a:pt x="12" y="96"/>
                  <a:pt x="12" y="96"/>
                  <a:pt x="12" y="96"/>
                </a:cubicBezTo>
                <a:cubicBezTo>
                  <a:pt x="13" y="96"/>
                  <a:pt x="13" y="96"/>
                  <a:pt x="13" y="96"/>
                </a:cubicBezTo>
                <a:cubicBezTo>
                  <a:pt x="13" y="97"/>
                  <a:pt x="13" y="97"/>
                  <a:pt x="13" y="97"/>
                </a:cubicBezTo>
                <a:cubicBezTo>
                  <a:pt x="13" y="163"/>
                  <a:pt x="13" y="163"/>
                  <a:pt x="13" y="163"/>
                </a:cubicBezTo>
                <a:cubicBezTo>
                  <a:pt x="1" y="163"/>
                  <a:pt x="1" y="163"/>
                  <a:pt x="1" y="163"/>
                </a:cubicBezTo>
                <a:cubicBezTo>
                  <a:pt x="1" y="188"/>
                  <a:pt x="1" y="188"/>
                  <a:pt x="1" y="188"/>
                </a:cubicBezTo>
                <a:cubicBezTo>
                  <a:pt x="179" y="188"/>
                  <a:pt x="179" y="188"/>
                  <a:pt x="179" y="188"/>
                </a:cubicBezTo>
                <a:cubicBezTo>
                  <a:pt x="179" y="163"/>
                  <a:pt x="179" y="163"/>
                  <a:pt x="179" y="163"/>
                </a:cubicBezTo>
                <a:cubicBezTo>
                  <a:pt x="167" y="163"/>
                  <a:pt x="167" y="163"/>
                  <a:pt x="167" y="163"/>
                </a:cubicBezTo>
                <a:cubicBezTo>
                  <a:pt x="167" y="97"/>
                  <a:pt x="167" y="97"/>
                  <a:pt x="167" y="97"/>
                </a:cubicBezTo>
                <a:lnTo>
                  <a:pt x="167" y="96"/>
                </a:lnTo>
                <a:close/>
                <a:moveTo>
                  <a:pt x="173" y="80"/>
                </a:moveTo>
                <a:cubicBezTo>
                  <a:pt x="173" y="86"/>
                  <a:pt x="168" y="91"/>
                  <a:pt x="162" y="91"/>
                </a:cubicBezTo>
                <a:cubicBezTo>
                  <a:pt x="162" y="91"/>
                  <a:pt x="162" y="91"/>
                  <a:pt x="162" y="91"/>
                </a:cubicBezTo>
                <a:cubicBezTo>
                  <a:pt x="155" y="91"/>
                  <a:pt x="150" y="86"/>
                  <a:pt x="150" y="80"/>
                </a:cubicBezTo>
                <a:cubicBezTo>
                  <a:pt x="150" y="72"/>
                  <a:pt x="150" y="72"/>
                  <a:pt x="150" y="72"/>
                </a:cubicBezTo>
                <a:cubicBezTo>
                  <a:pt x="173" y="72"/>
                  <a:pt x="173" y="72"/>
                  <a:pt x="173" y="72"/>
                </a:cubicBezTo>
                <a:lnTo>
                  <a:pt x="173" y="80"/>
                </a:lnTo>
                <a:close/>
                <a:moveTo>
                  <a:pt x="161" y="49"/>
                </a:moveTo>
                <a:cubicBezTo>
                  <a:pt x="170" y="65"/>
                  <a:pt x="170" y="65"/>
                  <a:pt x="170" y="65"/>
                </a:cubicBezTo>
                <a:cubicBezTo>
                  <a:pt x="149" y="65"/>
                  <a:pt x="149" y="65"/>
                  <a:pt x="149" y="65"/>
                </a:cubicBezTo>
                <a:cubicBezTo>
                  <a:pt x="143" y="49"/>
                  <a:pt x="143" y="49"/>
                  <a:pt x="143" y="49"/>
                </a:cubicBezTo>
                <a:lnTo>
                  <a:pt x="161" y="49"/>
                </a:lnTo>
                <a:close/>
                <a:moveTo>
                  <a:pt x="137" y="49"/>
                </a:moveTo>
                <a:cubicBezTo>
                  <a:pt x="143" y="65"/>
                  <a:pt x="143" y="65"/>
                  <a:pt x="143" y="65"/>
                </a:cubicBezTo>
                <a:cubicBezTo>
                  <a:pt x="121" y="65"/>
                  <a:pt x="121" y="65"/>
                  <a:pt x="121" y="65"/>
                </a:cubicBezTo>
                <a:cubicBezTo>
                  <a:pt x="118" y="49"/>
                  <a:pt x="118" y="49"/>
                  <a:pt x="118" y="49"/>
                </a:cubicBezTo>
                <a:lnTo>
                  <a:pt x="137" y="49"/>
                </a:lnTo>
                <a:close/>
                <a:moveTo>
                  <a:pt x="145" y="72"/>
                </a:moveTo>
                <a:cubicBezTo>
                  <a:pt x="145" y="80"/>
                  <a:pt x="145" y="80"/>
                  <a:pt x="145" y="80"/>
                </a:cubicBezTo>
                <a:cubicBezTo>
                  <a:pt x="145" y="86"/>
                  <a:pt x="139" y="91"/>
                  <a:pt x="133" y="91"/>
                </a:cubicBezTo>
                <a:cubicBezTo>
                  <a:pt x="133" y="91"/>
                  <a:pt x="133" y="91"/>
                  <a:pt x="133" y="91"/>
                </a:cubicBezTo>
                <a:cubicBezTo>
                  <a:pt x="126" y="91"/>
                  <a:pt x="121" y="86"/>
                  <a:pt x="121" y="80"/>
                </a:cubicBezTo>
                <a:cubicBezTo>
                  <a:pt x="121" y="72"/>
                  <a:pt x="121" y="72"/>
                  <a:pt x="121" y="72"/>
                </a:cubicBezTo>
                <a:lnTo>
                  <a:pt x="145" y="72"/>
                </a:lnTo>
                <a:close/>
                <a:moveTo>
                  <a:pt x="92" y="49"/>
                </a:moveTo>
                <a:cubicBezTo>
                  <a:pt x="112" y="49"/>
                  <a:pt x="112" y="49"/>
                  <a:pt x="112" y="49"/>
                </a:cubicBezTo>
                <a:cubicBezTo>
                  <a:pt x="115" y="65"/>
                  <a:pt x="115" y="65"/>
                  <a:pt x="115" y="65"/>
                </a:cubicBezTo>
                <a:cubicBezTo>
                  <a:pt x="92" y="65"/>
                  <a:pt x="92" y="65"/>
                  <a:pt x="92" y="65"/>
                </a:cubicBezTo>
                <a:lnTo>
                  <a:pt x="92" y="49"/>
                </a:lnTo>
                <a:close/>
                <a:moveTo>
                  <a:pt x="116" y="72"/>
                </a:moveTo>
                <a:cubicBezTo>
                  <a:pt x="116" y="80"/>
                  <a:pt x="116" y="80"/>
                  <a:pt x="116" y="80"/>
                </a:cubicBezTo>
                <a:cubicBezTo>
                  <a:pt x="116" y="86"/>
                  <a:pt x="111" y="91"/>
                  <a:pt x="104" y="91"/>
                </a:cubicBezTo>
                <a:cubicBezTo>
                  <a:pt x="104" y="91"/>
                  <a:pt x="104" y="91"/>
                  <a:pt x="104" y="91"/>
                </a:cubicBezTo>
                <a:cubicBezTo>
                  <a:pt x="98" y="91"/>
                  <a:pt x="92" y="86"/>
                  <a:pt x="92" y="80"/>
                </a:cubicBezTo>
                <a:cubicBezTo>
                  <a:pt x="92" y="72"/>
                  <a:pt x="92" y="72"/>
                  <a:pt x="92" y="72"/>
                </a:cubicBezTo>
                <a:lnTo>
                  <a:pt x="116" y="72"/>
                </a:lnTo>
                <a:close/>
                <a:moveTo>
                  <a:pt x="67" y="49"/>
                </a:moveTo>
                <a:cubicBezTo>
                  <a:pt x="87" y="49"/>
                  <a:pt x="87" y="49"/>
                  <a:pt x="87" y="49"/>
                </a:cubicBezTo>
                <a:cubicBezTo>
                  <a:pt x="87" y="65"/>
                  <a:pt x="87" y="65"/>
                  <a:pt x="87" y="65"/>
                </a:cubicBezTo>
                <a:cubicBezTo>
                  <a:pt x="64" y="65"/>
                  <a:pt x="64" y="65"/>
                  <a:pt x="64" y="65"/>
                </a:cubicBezTo>
                <a:lnTo>
                  <a:pt x="67" y="49"/>
                </a:lnTo>
                <a:close/>
                <a:moveTo>
                  <a:pt x="64" y="72"/>
                </a:moveTo>
                <a:cubicBezTo>
                  <a:pt x="87" y="72"/>
                  <a:pt x="87" y="72"/>
                  <a:pt x="87" y="72"/>
                </a:cubicBezTo>
                <a:cubicBezTo>
                  <a:pt x="87" y="80"/>
                  <a:pt x="87" y="80"/>
                  <a:pt x="87" y="80"/>
                </a:cubicBezTo>
                <a:cubicBezTo>
                  <a:pt x="87" y="86"/>
                  <a:pt x="82" y="91"/>
                  <a:pt x="75" y="91"/>
                </a:cubicBezTo>
                <a:cubicBezTo>
                  <a:pt x="75" y="91"/>
                  <a:pt x="75" y="91"/>
                  <a:pt x="75" y="91"/>
                </a:cubicBezTo>
                <a:cubicBezTo>
                  <a:pt x="69" y="91"/>
                  <a:pt x="64" y="86"/>
                  <a:pt x="64" y="80"/>
                </a:cubicBezTo>
                <a:lnTo>
                  <a:pt x="64" y="72"/>
                </a:lnTo>
                <a:close/>
                <a:moveTo>
                  <a:pt x="62" y="49"/>
                </a:moveTo>
                <a:cubicBezTo>
                  <a:pt x="59" y="65"/>
                  <a:pt x="59" y="65"/>
                  <a:pt x="59" y="65"/>
                </a:cubicBezTo>
                <a:cubicBezTo>
                  <a:pt x="36" y="65"/>
                  <a:pt x="36" y="65"/>
                  <a:pt x="36" y="65"/>
                </a:cubicBezTo>
                <a:cubicBezTo>
                  <a:pt x="42" y="49"/>
                  <a:pt x="42" y="49"/>
                  <a:pt x="42" y="49"/>
                </a:cubicBezTo>
                <a:lnTo>
                  <a:pt x="62" y="49"/>
                </a:lnTo>
                <a:close/>
                <a:moveTo>
                  <a:pt x="58" y="72"/>
                </a:moveTo>
                <a:cubicBezTo>
                  <a:pt x="58" y="80"/>
                  <a:pt x="58" y="80"/>
                  <a:pt x="58" y="80"/>
                </a:cubicBezTo>
                <a:cubicBezTo>
                  <a:pt x="58" y="86"/>
                  <a:pt x="53" y="91"/>
                  <a:pt x="47" y="91"/>
                </a:cubicBezTo>
                <a:cubicBezTo>
                  <a:pt x="46" y="91"/>
                  <a:pt x="46" y="91"/>
                  <a:pt x="46" y="91"/>
                </a:cubicBezTo>
                <a:cubicBezTo>
                  <a:pt x="40" y="91"/>
                  <a:pt x="35" y="86"/>
                  <a:pt x="35" y="80"/>
                </a:cubicBezTo>
                <a:cubicBezTo>
                  <a:pt x="35" y="72"/>
                  <a:pt x="35" y="72"/>
                  <a:pt x="35" y="72"/>
                </a:cubicBezTo>
                <a:lnTo>
                  <a:pt x="58" y="72"/>
                </a:lnTo>
                <a:close/>
                <a:moveTo>
                  <a:pt x="18" y="49"/>
                </a:moveTo>
                <a:cubicBezTo>
                  <a:pt x="37" y="49"/>
                  <a:pt x="37" y="49"/>
                  <a:pt x="37" y="49"/>
                </a:cubicBezTo>
                <a:cubicBezTo>
                  <a:pt x="31" y="65"/>
                  <a:pt x="31" y="65"/>
                  <a:pt x="31" y="65"/>
                </a:cubicBezTo>
                <a:cubicBezTo>
                  <a:pt x="9" y="65"/>
                  <a:pt x="9" y="65"/>
                  <a:pt x="9" y="65"/>
                </a:cubicBezTo>
                <a:lnTo>
                  <a:pt x="18" y="49"/>
                </a:lnTo>
                <a:close/>
                <a:moveTo>
                  <a:pt x="6" y="72"/>
                </a:moveTo>
                <a:cubicBezTo>
                  <a:pt x="29" y="72"/>
                  <a:pt x="29" y="72"/>
                  <a:pt x="29" y="72"/>
                </a:cubicBezTo>
                <a:cubicBezTo>
                  <a:pt x="29" y="80"/>
                  <a:pt x="29" y="80"/>
                  <a:pt x="29" y="80"/>
                </a:cubicBezTo>
                <a:cubicBezTo>
                  <a:pt x="29" y="86"/>
                  <a:pt x="24" y="91"/>
                  <a:pt x="18" y="91"/>
                </a:cubicBezTo>
                <a:cubicBezTo>
                  <a:pt x="18" y="91"/>
                  <a:pt x="18" y="91"/>
                  <a:pt x="18" y="91"/>
                </a:cubicBezTo>
                <a:cubicBezTo>
                  <a:pt x="11" y="91"/>
                  <a:pt x="6" y="86"/>
                  <a:pt x="6" y="80"/>
                </a:cubicBezTo>
                <a:lnTo>
                  <a:pt x="6" y="72"/>
                </a:lnTo>
                <a:close/>
                <a:moveTo>
                  <a:pt x="172" y="181"/>
                </a:moveTo>
                <a:cubicBezTo>
                  <a:pt x="8" y="181"/>
                  <a:pt x="8" y="181"/>
                  <a:pt x="8" y="181"/>
                </a:cubicBezTo>
                <a:cubicBezTo>
                  <a:pt x="8" y="170"/>
                  <a:pt x="8" y="170"/>
                  <a:pt x="8" y="170"/>
                </a:cubicBezTo>
                <a:cubicBezTo>
                  <a:pt x="172" y="170"/>
                  <a:pt x="172" y="170"/>
                  <a:pt x="172" y="170"/>
                </a:cubicBezTo>
                <a:lnTo>
                  <a:pt x="172" y="181"/>
                </a:lnTo>
                <a:close/>
                <a:moveTo>
                  <a:pt x="69" y="163"/>
                </a:moveTo>
                <a:cubicBezTo>
                  <a:pt x="35" y="163"/>
                  <a:pt x="35" y="163"/>
                  <a:pt x="35" y="163"/>
                </a:cubicBezTo>
                <a:cubicBezTo>
                  <a:pt x="35" y="112"/>
                  <a:pt x="35" y="112"/>
                  <a:pt x="35" y="112"/>
                </a:cubicBezTo>
                <a:cubicBezTo>
                  <a:pt x="69" y="112"/>
                  <a:pt x="69" y="112"/>
                  <a:pt x="69" y="112"/>
                </a:cubicBezTo>
                <a:lnTo>
                  <a:pt x="69" y="163"/>
                </a:lnTo>
                <a:close/>
                <a:moveTo>
                  <a:pt x="74" y="163"/>
                </a:moveTo>
                <a:cubicBezTo>
                  <a:pt x="74" y="107"/>
                  <a:pt x="74" y="107"/>
                  <a:pt x="74" y="107"/>
                </a:cubicBezTo>
                <a:cubicBezTo>
                  <a:pt x="29" y="107"/>
                  <a:pt x="29" y="107"/>
                  <a:pt x="29" y="107"/>
                </a:cubicBezTo>
                <a:cubicBezTo>
                  <a:pt x="29" y="163"/>
                  <a:pt x="29" y="163"/>
                  <a:pt x="29" y="163"/>
                </a:cubicBezTo>
                <a:cubicBezTo>
                  <a:pt x="20" y="163"/>
                  <a:pt x="20" y="163"/>
                  <a:pt x="20" y="163"/>
                </a:cubicBezTo>
                <a:cubicBezTo>
                  <a:pt x="20" y="97"/>
                  <a:pt x="20" y="97"/>
                  <a:pt x="20" y="97"/>
                </a:cubicBezTo>
                <a:cubicBezTo>
                  <a:pt x="25" y="96"/>
                  <a:pt x="29" y="93"/>
                  <a:pt x="32" y="89"/>
                </a:cubicBezTo>
                <a:cubicBezTo>
                  <a:pt x="35" y="94"/>
                  <a:pt x="40" y="97"/>
                  <a:pt x="46" y="97"/>
                </a:cubicBezTo>
                <a:cubicBezTo>
                  <a:pt x="47" y="97"/>
                  <a:pt x="47" y="97"/>
                  <a:pt x="47" y="97"/>
                </a:cubicBezTo>
                <a:cubicBezTo>
                  <a:pt x="53" y="97"/>
                  <a:pt x="58" y="94"/>
                  <a:pt x="61" y="89"/>
                </a:cubicBezTo>
                <a:cubicBezTo>
                  <a:pt x="64" y="94"/>
                  <a:pt x="69" y="97"/>
                  <a:pt x="75" y="97"/>
                </a:cubicBezTo>
                <a:cubicBezTo>
                  <a:pt x="75" y="97"/>
                  <a:pt x="75" y="97"/>
                  <a:pt x="75" y="97"/>
                </a:cubicBezTo>
                <a:cubicBezTo>
                  <a:pt x="81" y="97"/>
                  <a:pt x="87" y="94"/>
                  <a:pt x="90" y="89"/>
                </a:cubicBezTo>
                <a:cubicBezTo>
                  <a:pt x="93" y="94"/>
                  <a:pt x="98" y="97"/>
                  <a:pt x="104" y="97"/>
                </a:cubicBezTo>
                <a:cubicBezTo>
                  <a:pt x="104" y="97"/>
                  <a:pt x="104" y="97"/>
                  <a:pt x="104" y="97"/>
                </a:cubicBezTo>
                <a:cubicBezTo>
                  <a:pt x="110" y="97"/>
                  <a:pt x="115" y="94"/>
                  <a:pt x="118" y="89"/>
                </a:cubicBezTo>
                <a:cubicBezTo>
                  <a:pt x="122" y="94"/>
                  <a:pt x="127" y="97"/>
                  <a:pt x="133" y="97"/>
                </a:cubicBezTo>
                <a:cubicBezTo>
                  <a:pt x="133" y="97"/>
                  <a:pt x="133" y="97"/>
                  <a:pt x="133" y="97"/>
                </a:cubicBezTo>
                <a:cubicBezTo>
                  <a:pt x="139" y="97"/>
                  <a:pt x="144" y="94"/>
                  <a:pt x="147" y="89"/>
                </a:cubicBezTo>
                <a:cubicBezTo>
                  <a:pt x="150" y="93"/>
                  <a:pt x="154" y="96"/>
                  <a:pt x="159" y="97"/>
                </a:cubicBezTo>
                <a:cubicBezTo>
                  <a:pt x="159" y="163"/>
                  <a:pt x="159" y="163"/>
                  <a:pt x="159" y="163"/>
                </a:cubicBezTo>
                <a:lnTo>
                  <a:pt x="74" y="163"/>
                </a:lnTo>
                <a:close/>
                <a:moveTo>
                  <a:pt x="90" y="146"/>
                </a:moveTo>
                <a:cubicBezTo>
                  <a:pt x="149" y="146"/>
                  <a:pt x="149" y="146"/>
                  <a:pt x="149" y="146"/>
                </a:cubicBezTo>
                <a:cubicBezTo>
                  <a:pt x="149" y="107"/>
                  <a:pt x="149" y="107"/>
                  <a:pt x="149" y="107"/>
                </a:cubicBezTo>
                <a:cubicBezTo>
                  <a:pt x="90" y="107"/>
                  <a:pt x="90" y="107"/>
                  <a:pt x="90" y="107"/>
                </a:cubicBezTo>
                <a:lnTo>
                  <a:pt x="90" y="146"/>
                </a:lnTo>
                <a:close/>
                <a:moveTo>
                  <a:pt x="144" y="140"/>
                </a:moveTo>
                <a:cubicBezTo>
                  <a:pt x="123" y="140"/>
                  <a:pt x="123" y="140"/>
                  <a:pt x="123" y="140"/>
                </a:cubicBezTo>
                <a:cubicBezTo>
                  <a:pt x="123" y="112"/>
                  <a:pt x="123" y="112"/>
                  <a:pt x="123" y="112"/>
                </a:cubicBezTo>
                <a:cubicBezTo>
                  <a:pt x="144" y="112"/>
                  <a:pt x="144" y="112"/>
                  <a:pt x="144" y="112"/>
                </a:cubicBezTo>
                <a:lnTo>
                  <a:pt x="144" y="140"/>
                </a:lnTo>
                <a:close/>
                <a:moveTo>
                  <a:pt x="96" y="112"/>
                </a:moveTo>
                <a:cubicBezTo>
                  <a:pt x="117" y="112"/>
                  <a:pt x="117" y="112"/>
                  <a:pt x="117" y="112"/>
                </a:cubicBezTo>
                <a:cubicBezTo>
                  <a:pt x="117" y="140"/>
                  <a:pt x="117" y="140"/>
                  <a:pt x="117" y="140"/>
                </a:cubicBezTo>
                <a:cubicBezTo>
                  <a:pt x="96" y="140"/>
                  <a:pt x="96" y="140"/>
                  <a:pt x="96" y="140"/>
                </a:cubicBezTo>
                <a:lnTo>
                  <a:pt x="96" y="11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80" name="Google Shape;2080;p29"/>
          <p:cNvSpPr/>
          <p:nvPr/>
        </p:nvSpPr>
        <p:spPr>
          <a:xfrm>
            <a:off x="1798785" y="2706967"/>
            <a:ext cx="736452" cy="570940"/>
          </a:xfrm>
          <a:custGeom>
            <a:avLst/>
            <a:gdLst/>
            <a:ahLst/>
            <a:cxnLst/>
            <a:rect l="l" t="t" r="r" b="b"/>
            <a:pathLst>
              <a:path w="205" h="159" extrusionOk="0">
                <a:moveTo>
                  <a:pt x="42" y="136"/>
                </a:moveTo>
                <a:cubicBezTo>
                  <a:pt x="36" y="136"/>
                  <a:pt x="31" y="141"/>
                  <a:pt x="31" y="147"/>
                </a:cubicBezTo>
                <a:cubicBezTo>
                  <a:pt x="31" y="154"/>
                  <a:pt x="36" y="159"/>
                  <a:pt x="42" y="159"/>
                </a:cubicBezTo>
                <a:cubicBezTo>
                  <a:pt x="49" y="159"/>
                  <a:pt x="54" y="154"/>
                  <a:pt x="54" y="147"/>
                </a:cubicBezTo>
                <a:cubicBezTo>
                  <a:pt x="54" y="141"/>
                  <a:pt x="49" y="136"/>
                  <a:pt x="42" y="136"/>
                </a:cubicBezTo>
                <a:close/>
                <a:moveTo>
                  <a:pt x="42" y="149"/>
                </a:moveTo>
                <a:cubicBezTo>
                  <a:pt x="42" y="149"/>
                  <a:pt x="41" y="148"/>
                  <a:pt x="41" y="147"/>
                </a:cubicBezTo>
                <a:cubicBezTo>
                  <a:pt x="41" y="147"/>
                  <a:pt x="42" y="146"/>
                  <a:pt x="42" y="146"/>
                </a:cubicBezTo>
                <a:cubicBezTo>
                  <a:pt x="43" y="146"/>
                  <a:pt x="44" y="147"/>
                  <a:pt x="44" y="147"/>
                </a:cubicBezTo>
                <a:cubicBezTo>
                  <a:pt x="44" y="148"/>
                  <a:pt x="43" y="149"/>
                  <a:pt x="42" y="149"/>
                </a:cubicBezTo>
                <a:close/>
                <a:moveTo>
                  <a:pt x="123" y="136"/>
                </a:moveTo>
                <a:cubicBezTo>
                  <a:pt x="117" y="136"/>
                  <a:pt x="112" y="141"/>
                  <a:pt x="112" y="147"/>
                </a:cubicBezTo>
                <a:cubicBezTo>
                  <a:pt x="112" y="154"/>
                  <a:pt x="117" y="159"/>
                  <a:pt x="123" y="159"/>
                </a:cubicBezTo>
                <a:cubicBezTo>
                  <a:pt x="130" y="159"/>
                  <a:pt x="135" y="154"/>
                  <a:pt x="135" y="147"/>
                </a:cubicBezTo>
                <a:cubicBezTo>
                  <a:pt x="135" y="141"/>
                  <a:pt x="130" y="136"/>
                  <a:pt x="123" y="136"/>
                </a:cubicBezTo>
                <a:close/>
                <a:moveTo>
                  <a:pt x="123" y="149"/>
                </a:moveTo>
                <a:cubicBezTo>
                  <a:pt x="123" y="149"/>
                  <a:pt x="122" y="148"/>
                  <a:pt x="122" y="147"/>
                </a:cubicBezTo>
                <a:cubicBezTo>
                  <a:pt x="122" y="147"/>
                  <a:pt x="123" y="146"/>
                  <a:pt x="123" y="146"/>
                </a:cubicBezTo>
                <a:cubicBezTo>
                  <a:pt x="124" y="146"/>
                  <a:pt x="125" y="147"/>
                  <a:pt x="125" y="147"/>
                </a:cubicBezTo>
                <a:cubicBezTo>
                  <a:pt x="125" y="148"/>
                  <a:pt x="124" y="149"/>
                  <a:pt x="123" y="149"/>
                </a:cubicBezTo>
                <a:close/>
                <a:moveTo>
                  <a:pt x="198" y="0"/>
                </a:moveTo>
                <a:cubicBezTo>
                  <a:pt x="174" y="0"/>
                  <a:pt x="174" y="0"/>
                  <a:pt x="174" y="0"/>
                </a:cubicBezTo>
                <a:cubicBezTo>
                  <a:pt x="173" y="0"/>
                  <a:pt x="171" y="0"/>
                  <a:pt x="170" y="1"/>
                </a:cubicBezTo>
                <a:cubicBezTo>
                  <a:pt x="162" y="1"/>
                  <a:pt x="162" y="1"/>
                  <a:pt x="162" y="1"/>
                </a:cubicBezTo>
                <a:cubicBezTo>
                  <a:pt x="160" y="1"/>
                  <a:pt x="158" y="3"/>
                  <a:pt x="157" y="5"/>
                </a:cubicBezTo>
                <a:cubicBezTo>
                  <a:pt x="153" y="22"/>
                  <a:pt x="153" y="22"/>
                  <a:pt x="153" y="22"/>
                </a:cubicBezTo>
                <a:cubicBezTo>
                  <a:pt x="5" y="44"/>
                  <a:pt x="5" y="44"/>
                  <a:pt x="5" y="44"/>
                </a:cubicBezTo>
                <a:cubicBezTo>
                  <a:pt x="4" y="45"/>
                  <a:pt x="2" y="45"/>
                  <a:pt x="2" y="46"/>
                </a:cubicBezTo>
                <a:cubicBezTo>
                  <a:pt x="1" y="48"/>
                  <a:pt x="0" y="49"/>
                  <a:pt x="1" y="50"/>
                </a:cubicBezTo>
                <a:cubicBezTo>
                  <a:pt x="1" y="51"/>
                  <a:pt x="1" y="53"/>
                  <a:pt x="2" y="55"/>
                </a:cubicBezTo>
                <a:cubicBezTo>
                  <a:pt x="25" y="109"/>
                  <a:pt x="25" y="109"/>
                  <a:pt x="25" y="109"/>
                </a:cubicBezTo>
                <a:cubicBezTo>
                  <a:pt x="20" y="128"/>
                  <a:pt x="20" y="128"/>
                  <a:pt x="20" y="128"/>
                </a:cubicBezTo>
                <a:cubicBezTo>
                  <a:pt x="19" y="130"/>
                  <a:pt x="19" y="131"/>
                  <a:pt x="20" y="133"/>
                </a:cubicBezTo>
                <a:cubicBezTo>
                  <a:pt x="21" y="134"/>
                  <a:pt x="23" y="135"/>
                  <a:pt x="25" y="135"/>
                </a:cubicBezTo>
                <a:cubicBezTo>
                  <a:pt x="144" y="135"/>
                  <a:pt x="144" y="135"/>
                  <a:pt x="144" y="135"/>
                </a:cubicBezTo>
                <a:cubicBezTo>
                  <a:pt x="147" y="135"/>
                  <a:pt x="149" y="133"/>
                  <a:pt x="149" y="130"/>
                </a:cubicBezTo>
                <a:cubicBezTo>
                  <a:pt x="149" y="127"/>
                  <a:pt x="147" y="125"/>
                  <a:pt x="144" y="125"/>
                </a:cubicBezTo>
                <a:cubicBezTo>
                  <a:pt x="32" y="125"/>
                  <a:pt x="32" y="125"/>
                  <a:pt x="32" y="125"/>
                </a:cubicBezTo>
                <a:cubicBezTo>
                  <a:pt x="34" y="113"/>
                  <a:pt x="34" y="113"/>
                  <a:pt x="34" y="113"/>
                </a:cubicBezTo>
                <a:cubicBezTo>
                  <a:pt x="142" y="101"/>
                  <a:pt x="142" y="101"/>
                  <a:pt x="142" y="101"/>
                </a:cubicBezTo>
                <a:cubicBezTo>
                  <a:pt x="144" y="101"/>
                  <a:pt x="146" y="99"/>
                  <a:pt x="146" y="97"/>
                </a:cubicBezTo>
                <a:cubicBezTo>
                  <a:pt x="166" y="12"/>
                  <a:pt x="166" y="12"/>
                  <a:pt x="166" y="12"/>
                </a:cubicBezTo>
                <a:cubicBezTo>
                  <a:pt x="170" y="12"/>
                  <a:pt x="170" y="12"/>
                  <a:pt x="170" y="12"/>
                </a:cubicBezTo>
                <a:cubicBezTo>
                  <a:pt x="171" y="13"/>
                  <a:pt x="173" y="13"/>
                  <a:pt x="174" y="13"/>
                </a:cubicBezTo>
                <a:cubicBezTo>
                  <a:pt x="198" y="13"/>
                  <a:pt x="198" y="13"/>
                  <a:pt x="198" y="13"/>
                </a:cubicBezTo>
                <a:cubicBezTo>
                  <a:pt x="202" y="13"/>
                  <a:pt x="205" y="10"/>
                  <a:pt x="205" y="6"/>
                </a:cubicBezTo>
                <a:cubicBezTo>
                  <a:pt x="205" y="3"/>
                  <a:pt x="202" y="0"/>
                  <a:pt x="198" y="0"/>
                </a:cubicBezTo>
                <a:close/>
                <a:moveTo>
                  <a:pt x="34" y="103"/>
                </a:moveTo>
                <a:cubicBezTo>
                  <a:pt x="13" y="54"/>
                  <a:pt x="13" y="54"/>
                  <a:pt x="13" y="54"/>
                </a:cubicBezTo>
                <a:cubicBezTo>
                  <a:pt x="26" y="52"/>
                  <a:pt x="26" y="52"/>
                  <a:pt x="26" y="52"/>
                </a:cubicBezTo>
                <a:cubicBezTo>
                  <a:pt x="42" y="102"/>
                  <a:pt x="42" y="102"/>
                  <a:pt x="42" y="102"/>
                </a:cubicBezTo>
                <a:lnTo>
                  <a:pt x="34" y="103"/>
                </a:lnTo>
                <a:close/>
                <a:moveTo>
                  <a:pt x="53" y="101"/>
                </a:moveTo>
                <a:cubicBezTo>
                  <a:pt x="36" y="51"/>
                  <a:pt x="36" y="51"/>
                  <a:pt x="36" y="51"/>
                </a:cubicBezTo>
                <a:cubicBezTo>
                  <a:pt x="51" y="48"/>
                  <a:pt x="51" y="48"/>
                  <a:pt x="51" y="48"/>
                </a:cubicBezTo>
                <a:cubicBezTo>
                  <a:pt x="62" y="100"/>
                  <a:pt x="62" y="100"/>
                  <a:pt x="62" y="100"/>
                </a:cubicBezTo>
                <a:lnTo>
                  <a:pt x="53" y="101"/>
                </a:lnTo>
                <a:close/>
                <a:moveTo>
                  <a:pt x="72" y="99"/>
                </a:moveTo>
                <a:cubicBezTo>
                  <a:pt x="62" y="47"/>
                  <a:pt x="62" y="47"/>
                  <a:pt x="62" y="47"/>
                </a:cubicBezTo>
                <a:cubicBezTo>
                  <a:pt x="76" y="45"/>
                  <a:pt x="76" y="45"/>
                  <a:pt x="76" y="45"/>
                </a:cubicBezTo>
                <a:cubicBezTo>
                  <a:pt x="81" y="98"/>
                  <a:pt x="81" y="98"/>
                  <a:pt x="81" y="98"/>
                </a:cubicBezTo>
                <a:lnTo>
                  <a:pt x="72" y="99"/>
                </a:lnTo>
                <a:close/>
                <a:moveTo>
                  <a:pt x="100" y="95"/>
                </a:moveTo>
                <a:cubicBezTo>
                  <a:pt x="92" y="96"/>
                  <a:pt x="92" y="96"/>
                  <a:pt x="92" y="96"/>
                </a:cubicBezTo>
                <a:cubicBezTo>
                  <a:pt x="87" y="43"/>
                  <a:pt x="87" y="43"/>
                  <a:pt x="87" y="43"/>
                </a:cubicBezTo>
                <a:cubicBezTo>
                  <a:pt x="102" y="41"/>
                  <a:pt x="102" y="41"/>
                  <a:pt x="102" y="41"/>
                </a:cubicBezTo>
                <a:lnTo>
                  <a:pt x="100" y="95"/>
                </a:lnTo>
                <a:close/>
                <a:moveTo>
                  <a:pt x="120" y="93"/>
                </a:moveTo>
                <a:cubicBezTo>
                  <a:pt x="111" y="94"/>
                  <a:pt x="111" y="94"/>
                  <a:pt x="111" y="94"/>
                </a:cubicBezTo>
                <a:cubicBezTo>
                  <a:pt x="113" y="39"/>
                  <a:pt x="113" y="39"/>
                  <a:pt x="113" y="39"/>
                </a:cubicBezTo>
                <a:cubicBezTo>
                  <a:pt x="128" y="37"/>
                  <a:pt x="128" y="37"/>
                  <a:pt x="128" y="37"/>
                </a:cubicBezTo>
                <a:lnTo>
                  <a:pt x="120" y="93"/>
                </a:lnTo>
                <a:close/>
                <a:moveTo>
                  <a:pt x="137" y="91"/>
                </a:moveTo>
                <a:cubicBezTo>
                  <a:pt x="131" y="92"/>
                  <a:pt x="131" y="92"/>
                  <a:pt x="131" y="92"/>
                </a:cubicBezTo>
                <a:cubicBezTo>
                  <a:pt x="139" y="35"/>
                  <a:pt x="139" y="35"/>
                  <a:pt x="139" y="35"/>
                </a:cubicBezTo>
                <a:cubicBezTo>
                  <a:pt x="139" y="35"/>
                  <a:pt x="139" y="35"/>
                  <a:pt x="139" y="35"/>
                </a:cubicBezTo>
                <a:cubicBezTo>
                  <a:pt x="151" y="33"/>
                  <a:pt x="151" y="33"/>
                  <a:pt x="151" y="33"/>
                </a:cubicBezTo>
                <a:lnTo>
                  <a:pt x="137" y="91"/>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81" name="Google Shape;2081;p29"/>
          <p:cNvSpPr/>
          <p:nvPr/>
        </p:nvSpPr>
        <p:spPr>
          <a:xfrm>
            <a:off x="833239" y="3619319"/>
            <a:ext cx="569104" cy="635000"/>
          </a:xfrm>
          <a:custGeom>
            <a:avLst/>
            <a:gdLst/>
            <a:ahLst/>
            <a:cxnLst/>
            <a:rect l="l" t="t" r="r" b="b"/>
            <a:pathLst>
              <a:path w="201" h="224" extrusionOk="0">
                <a:moveTo>
                  <a:pt x="149" y="90"/>
                </a:moveTo>
                <a:cubicBezTo>
                  <a:pt x="145" y="95"/>
                  <a:pt x="138" y="95"/>
                  <a:pt x="134" y="90"/>
                </a:cubicBezTo>
                <a:cubicBezTo>
                  <a:pt x="130" y="86"/>
                  <a:pt x="130" y="79"/>
                  <a:pt x="134" y="75"/>
                </a:cubicBezTo>
                <a:cubicBezTo>
                  <a:pt x="136" y="73"/>
                  <a:pt x="140" y="72"/>
                  <a:pt x="143" y="72"/>
                </a:cubicBezTo>
                <a:cubicBezTo>
                  <a:pt x="158" y="57"/>
                  <a:pt x="158" y="57"/>
                  <a:pt x="158" y="57"/>
                </a:cubicBezTo>
                <a:cubicBezTo>
                  <a:pt x="108" y="47"/>
                  <a:pt x="108" y="47"/>
                  <a:pt x="108" y="47"/>
                </a:cubicBezTo>
                <a:cubicBezTo>
                  <a:pt x="0" y="155"/>
                  <a:pt x="0" y="155"/>
                  <a:pt x="0" y="155"/>
                </a:cubicBezTo>
                <a:cubicBezTo>
                  <a:pt x="69" y="224"/>
                  <a:pt x="69" y="224"/>
                  <a:pt x="69" y="224"/>
                </a:cubicBezTo>
                <a:cubicBezTo>
                  <a:pt x="178" y="116"/>
                  <a:pt x="178" y="116"/>
                  <a:pt x="178" y="116"/>
                </a:cubicBezTo>
                <a:cubicBezTo>
                  <a:pt x="168" y="66"/>
                  <a:pt x="168" y="66"/>
                  <a:pt x="168" y="66"/>
                </a:cubicBezTo>
                <a:cubicBezTo>
                  <a:pt x="152" y="81"/>
                  <a:pt x="152" y="81"/>
                  <a:pt x="152" y="81"/>
                </a:cubicBezTo>
                <a:cubicBezTo>
                  <a:pt x="153" y="85"/>
                  <a:pt x="152" y="88"/>
                  <a:pt x="149" y="90"/>
                </a:cubicBezTo>
                <a:close/>
                <a:moveTo>
                  <a:pt x="74" y="164"/>
                </a:moveTo>
                <a:cubicBezTo>
                  <a:pt x="75" y="166"/>
                  <a:pt x="75" y="167"/>
                  <a:pt x="74" y="169"/>
                </a:cubicBezTo>
                <a:cubicBezTo>
                  <a:pt x="73" y="171"/>
                  <a:pt x="72" y="172"/>
                  <a:pt x="71" y="174"/>
                </a:cubicBezTo>
                <a:cubicBezTo>
                  <a:pt x="69" y="176"/>
                  <a:pt x="67" y="177"/>
                  <a:pt x="66" y="177"/>
                </a:cubicBezTo>
                <a:cubicBezTo>
                  <a:pt x="64" y="178"/>
                  <a:pt x="62" y="178"/>
                  <a:pt x="60" y="178"/>
                </a:cubicBezTo>
                <a:cubicBezTo>
                  <a:pt x="58" y="178"/>
                  <a:pt x="57" y="177"/>
                  <a:pt x="55" y="175"/>
                </a:cubicBezTo>
                <a:cubicBezTo>
                  <a:pt x="54" y="174"/>
                  <a:pt x="54" y="174"/>
                  <a:pt x="54" y="174"/>
                </a:cubicBezTo>
                <a:cubicBezTo>
                  <a:pt x="58" y="170"/>
                  <a:pt x="58" y="170"/>
                  <a:pt x="58" y="170"/>
                </a:cubicBezTo>
                <a:cubicBezTo>
                  <a:pt x="59" y="171"/>
                  <a:pt x="59" y="171"/>
                  <a:pt x="59" y="171"/>
                </a:cubicBezTo>
                <a:cubicBezTo>
                  <a:pt x="60" y="171"/>
                  <a:pt x="61" y="172"/>
                  <a:pt x="62" y="172"/>
                </a:cubicBezTo>
                <a:cubicBezTo>
                  <a:pt x="62" y="172"/>
                  <a:pt x="63" y="172"/>
                  <a:pt x="64" y="172"/>
                </a:cubicBezTo>
                <a:cubicBezTo>
                  <a:pt x="66" y="171"/>
                  <a:pt x="68" y="169"/>
                  <a:pt x="68" y="167"/>
                </a:cubicBezTo>
                <a:cubicBezTo>
                  <a:pt x="69" y="167"/>
                  <a:pt x="69" y="166"/>
                  <a:pt x="69" y="166"/>
                </a:cubicBezTo>
                <a:cubicBezTo>
                  <a:pt x="69" y="165"/>
                  <a:pt x="68" y="165"/>
                  <a:pt x="68" y="164"/>
                </a:cubicBezTo>
                <a:cubicBezTo>
                  <a:pt x="68" y="164"/>
                  <a:pt x="67" y="164"/>
                  <a:pt x="67" y="164"/>
                </a:cubicBezTo>
                <a:cubicBezTo>
                  <a:pt x="67" y="164"/>
                  <a:pt x="66" y="164"/>
                  <a:pt x="65" y="164"/>
                </a:cubicBezTo>
                <a:cubicBezTo>
                  <a:pt x="65" y="164"/>
                  <a:pt x="64" y="165"/>
                  <a:pt x="61" y="166"/>
                </a:cubicBezTo>
                <a:cubicBezTo>
                  <a:pt x="59" y="168"/>
                  <a:pt x="57" y="169"/>
                  <a:pt x="56" y="169"/>
                </a:cubicBezTo>
                <a:cubicBezTo>
                  <a:pt x="55" y="169"/>
                  <a:pt x="53" y="169"/>
                  <a:pt x="52" y="169"/>
                </a:cubicBezTo>
                <a:cubicBezTo>
                  <a:pt x="51" y="169"/>
                  <a:pt x="50" y="168"/>
                  <a:pt x="49" y="167"/>
                </a:cubicBezTo>
                <a:cubicBezTo>
                  <a:pt x="47" y="166"/>
                  <a:pt x="47" y="165"/>
                  <a:pt x="46" y="163"/>
                </a:cubicBezTo>
                <a:cubicBezTo>
                  <a:pt x="46" y="162"/>
                  <a:pt x="46" y="160"/>
                  <a:pt x="47" y="158"/>
                </a:cubicBezTo>
                <a:cubicBezTo>
                  <a:pt x="48" y="155"/>
                  <a:pt x="51" y="152"/>
                  <a:pt x="54" y="151"/>
                </a:cubicBezTo>
                <a:cubicBezTo>
                  <a:pt x="56" y="150"/>
                  <a:pt x="58" y="150"/>
                  <a:pt x="59" y="150"/>
                </a:cubicBezTo>
                <a:cubicBezTo>
                  <a:pt x="61" y="151"/>
                  <a:pt x="63" y="151"/>
                  <a:pt x="64" y="153"/>
                </a:cubicBezTo>
                <a:cubicBezTo>
                  <a:pt x="65" y="154"/>
                  <a:pt x="65" y="154"/>
                  <a:pt x="65" y="154"/>
                </a:cubicBezTo>
                <a:cubicBezTo>
                  <a:pt x="61" y="158"/>
                  <a:pt x="61" y="158"/>
                  <a:pt x="61" y="158"/>
                </a:cubicBezTo>
                <a:cubicBezTo>
                  <a:pt x="60" y="157"/>
                  <a:pt x="60" y="157"/>
                  <a:pt x="60" y="157"/>
                </a:cubicBezTo>
                <a:cubicBezTo>
                  <a:pt x="59" y="156"/>
                  <a:pt x="58" y="156"/>
                  <a:pt x="57" y="156"/>
                </a:cubicBezTo>
                <a:cubicBezTo>
                  <a:pt x="56" y="156"/>
                  <a:pt x="55" y="157"/>
                  <a:pt x="54" y="158"/>
                </a:cubicBezTo>
                <a:cubicBezTo>
                  <a:pt x="53" y="160"/>
                  <a:pt x="52" y="161"/>
                  <a:pt x="52" y="161"/>
                </a:cubicBezTo>
                <a:cubicBezTo>
                  <a:pt x="52" y="162"/>
                  <a:pt x="52" y="162"/>
                  <a:pt x="53" y="163"/>
                </a:cubicBezTo>
                <a:cubicBezTo>
                  <a:pt x="53" y="163"/>
                  <a:pt x="53" y="163"/>
                  <a:pt x="54" y="163"/>
                </a:cubicBezTo>
                <a:cubicBezTo>
                  <a:pt x="54" y="163"/>
                  <a:pt x="55" y="163"/>
                  <a:pt x="58" y="161"/>
                </a:cubicBezTo>
                <a:cubicBezTo>
                  <a:pt x="60" y="160"/>
                  <a:pt x="62" y="159"/>
                  <a:pt x="63" y="158"/>
                </a:cubicBezTo>
                <a:cubicBezTo>
                  <a:pt x="65" y="158"/>
                  <a:pt x="67" y="157"/>
                  <a:pt x="68" y="158"/>
                </a:cubicBezTo>
                <a:cubicBezTo>
                  <a:pt x="70" y="158"/>
                  <a:pt x="71" y="159"/>
                  <a:pt x="72" y="160"/>
                </a:cubicBezTo>
                <a:cubicBezTo>
                  <a:pt x="73" y="161"/>
                  <a:pt x="74" y="162"/>
                  <a:pt x="74" y="164"/>
                </a:cubicBezTo>
                <a:close/>
                <a:moveTo>
                  <a:pt x="93" y="151"/>
                </a:moveTo>
                <a:cubicBezTo>
                  <a:pt x="86" y="147"/>
                  <a:pt x="86" y="147"/>
                  <a:pt x="86" y="147"/>
                </a:cubicBezTo>
                <a:cubicBezTo>
                  <a:pt x="80" y="153"/>
                  <a:pt x="80" y="153"/>
                  <a:pt x="80" y="153"/>
                </a:cubicBezTo>
                <a:cubicBezTo>
                  <a:pt x="83" y="161"/>
                  <a:pt x="83" y="161"/>
                  <a:pt x="83" y="161"/>
                </a:cubicBezTo>
                <a:cubicBezTo>
                  <a:pt x="79" y="165"/>
                  <a:pt x="79" y="165"/>
                  <a:pt x="79" y="165"/>
                </a:cubicBezTo>
                <a:cubicBezTo>
                  <a:pt x="67" y="138"/>
                  <a:pt x="67" y="138"/>
                  <a:pt x="67" y="138"/>
                </a:cubicBezTo>
                <a:cubicBezTo>
                  <a:pt x="70" y="134"/>
                  <a:pt x="70" y="134"/>
                  <a:pt x="70" y="134"/>
                </a:cubicBezTo>
                <a:cubicBezTo>
                  <a:pt x="98" y="146"/>
                  <a:pt x="98" y="146"/>
                  <a:pt x="98" y="146"/>
                </a:cubicBezTo>
                <a:lnTo>
                  <a:pt x="93" y="151"/>
                </a:lnTo>
                <a:close/>
                <a:moveTo>
                  <a:pt x="113" y="131"/>
                </a:moveTo>
                <a:cubicBezTo>
                  <a:pt x="100" y="144"/>
                  <a:pt x="100" y="144"/>
                  <a:pt x="100" y="144"/>
                </a:cubicBezTo>
                <a:cubicBezTo>
                  <a:pt x="80" y="124"/>
                  <a:pt x="80" y="124"/>
                  <a:pt x="80" y="124"/>
                </a:cubicBezTo>
                <a:cubicBezTo>
                  <a:pt x="85" y="120"/>
                  <a:pt x="85" y="120"/>
                  <a:pt x="85" y="120"/>
                </a:cubicBezTo>
                <a:cubicBezTo>
                  <a:pt x="100" y="136"/>
                  <a:pt x="100" y="136"/>
                  <a:pt x="100" y="136"/>
                </a:cubicBezTo>
                <a:cubicBezTo>
                  <a:pt x="109" y="127"/>
                  <a:pt x="109" y="127"/>
                  <a:pt x="109" y="127"/>
                </a:cubicBezTo>
                <a:lnTo>
                  <a:pt x="113" y="131"/>
                </a:lnTo>
                <a:close/>
                <a:moveTo>
                  <a:pt x="130" y="114"/>
                </a:moveTo>
                <a:cubicBezTo>
                  <a:pt x="115" y="129"/>
                  <a:pt x="115" y="129"/>
                  <a:pt x="115" y="129"/>
                </a:cubicBezTo>
                <a:cubicBezTo>
                  <a:pt x="95" y="109"/>
                  <a:pt x="95" y="109"/>
                  <a:pt x="95" y="109"/>
                </a:cubicBezTo>
                <a:cubicBezTo>
                  <a:pt x="110" y="94"/>
                  <a:pt x="110" y="94"/>
                  <a:pt x="110" y="94"/>
                </a:cubicBezTo>
                <a:cubicBezTo>
                  <a:pt x="114" y="98"/>
                  <a:pt x="114" y="98"/>
                  <a:pt x="114" y="98"/>
                </a:cubicBezTo>
                <a:cubicBezTo>
                  <a:pt x="104" y="109"/>
                  <a:pt x="104" y="109"/>
                  <a:pt x="104" y="109"/>
                </a:cubicBezTo>
                <a:cubicBezTo>
                  <a:pt x="107" y="112"/>
                  <a:pt x="107" y="112"/>
                  <a:pt x="107" y="112"/>
                </a:cubicBezTo>
                <a:cubicBezTo>
                  <a:pt x="117" y="103"/>
                  <a:pt x="117" y="103"/>
                  <a:pt x="117" y="103"/>
                </a:cubicBezTo>
                <a:cubicBezTo>
                  <a:pt x="121" y="107"/>
                  <a:pt x="121" y="107"/>
                  <a:pt x="121" y="107"/>
                </a:cubicBezTo>
                <a:cubicBezTo>
                  <a:pt x="111" y="116"/>
                  <a:pt x="111" y="116"/>
                  <a:pt x="111" y="116"/>
                </a:cubicBezTo>
                <a:cubicBezTo>
                  <a:pt x="115" y="120"/>
                  <a:pt x="115" y="120"/>
                  <a:pt x="115" y="120"/>
                </a:cubicBezTo>
                <a:cubicBezTo>
                  <a:pt x="126" y="110"/>
                  <a:pt x="126" y="110"/>
                  <a:pt x="126" y="110"/>
                </a:cubicBezTo>
                <a:lnTo>
                  <a:pt x="130" y="114"/>
                </a:lnTo>
                <a:close/>
                <a:moveTo>
                  <a:pt x="190" y="1"/>
                </a:moveTo>
                <a:cubicBezTo>
                  <a:pt x="191" y="2"/>
                  <a:pt x="191" y="5"/>
                  <a:pt x="190" y="6"/>
                </a:cubicBezTo>
                <a:cubicBezTo>
                  <a:pt x="174" y="21"/>
                  <a:pt x="174" y="21"/>
                  <a:pt x="174" y="21"/>
                </a:cubicBezTo>
                <a:cubicBezTo>
                  <a:pt x="173" y="22"/>
                  <a:pt x="174" y="26"/>
                  <a:pt x="177" y="29"/>
                </a:cubicBezTo>
                <a:cubicBezTo>
                  <a:pt x="195" y="47"/>
                  <a:pt x="195" y="47"/>
                  <a:pt x="195" y="47"/>
                </a:cubicBezTo>
                <a:cubicBezTo>
                  <a:pt x="200" y="52"/>
                  <a:pt x="201" y="61"/>
                  <a:pt x="196" y="66"/>
                </a:cubicBezTo>
                <a:cubicBezTo>
                  <a:pt x="191" y="70"/>
                  <a:pt x="183" y="70"/>
                  <a:pt x="178" y="65"/>
                </a:cubicBezTo>
                <a:cubicBezTo>
                  <a:pt x="176" y="63"/>
                  <a:pt x="176" y="63"/>
                  <a:pt x="176" y="63"/>
                </a:cubicBezTo>
                <a:cubicBezTo>
                  <a:pt x="173" y="60"/>
                  <a:pt x="169" y="60"/>
                  <a:pt x="166" y="63"/>
                </a:cubicBezTo>
                <a:cubicBezTo>
                  <a:pt x="147" y="82"/>
                  <a:pt x="147" y="82"/>
                  <a:pt x="147" y="82"/>
                </a:cubicBezTo>
                <a:cubicBezTo>
                  <a:pt x="146" y="83"/>
                  <a:pt x="144" y="83"/>
                  <a:pt x="142" y="82"/>
                </a:cubicBezTo>
                <a:cubicBezTo>
                  <a:pt x="141" y="81"/>
                  <a:pt x="141" y="79"/>
                  <a:pt x="142" y="77"/>
                </a:cubicBezTo>
                <a:cubicBezTo>
                  <a:pt x="161" y="58"/>
                  <a:pt x="161" y="58"/>
                  <a:pt x="161" y="58"/>
                </a:cubicBezTo>
                <a:cubicBezTo>
                  <a:pt x="167" y="53"/>
                  <a:pt x="175" y="53"/>
                  <a:pt x="181" y="58"/>
                </a:cubicBezTo>
                <a:cubicBezTo>
                  <a:pt x="182" y="60"/>
                  <a:pt x="182" y="60"/>
                  <a:pt x="182" y="60"/>
                </a:cubicBezTo>
                <a:cubicBezTo>
                  <a:pt x="185" y="63"/>
                  <a:pt x="189" y="63"/>
                  <a:pt x="191" y="61"/>
                </a:cubicBezTo>
                <a:cubicBezTo>
                  <a:pt x="194" y="59"/>
                  <a:pt x="193" y="55"/>
                  <a:pt x="190" y="52"/>
                </a:cubicBezTo>
                <a:cubicBezTo>
                  <a:pt x="172" y="34"/>
                  <a:pt x="172" y="34"/>
                  <a:pt x="172" y="34"/>
                </a:cubicBezTo>
                <a:cubicBezTo>
                  <a:pt x="167" y="28"/>
                  <a:pt x="166" y="21"/>
                  <a:pt x="170" y="17"/>
                </a:cubicBezTo>
                <a:cubicBezTo>
                  <a:pt x="185" y="1"/>
                  <a:pt x="185" y="1"/>
                  <a:pt x="185" y="1"/>
                </a:cubicBezTo>
                <a:cubicBezTo>
                  <a:pt x="186" y="0"/>
                  <a:pt x="189" y="0"/>
                  <a:pt x="190" y="1"/>
                </a:cubicBezTo>
                <a:close/>
                <a:moveTo>
                  <a:pt x="76" y="143"/>
                </a:moveTo>
                <a:cubicBezTo>
                  <a:pt x="80" y="145"/>
                  <a:pt x="80" y="145"/>
                  <a:pt x="80" y="145"/>
                </a:cubicBezTo>
                <a:cubicBezTo>
                  <a:pt x="77" y="148"/>
                  <a:pt x="77" y="148"/>
                  <a:pt x="77" y="148"/>
                </a:cubicBezTo>
                <a:cubicBezTo>
                  <a:pt x="75" y="143"/>
                  <a:pt x="75" y="143"/>
                  <a:pt x="75" y="143"/>
                </a:cubicBezTo>
                <a:cubicBezTo>
                  <a:pt x="75" y="143"/>
                  <a:pt x="75" y="142"/>
                  <a:pt x="75" y="142"/>
                </a:cubicBezTo>
                <a:cubicBezTo>
                  <a:pt x="75" y="142"/>
                  <a:pt x="75" y="143"/>
                  <a:pt x="76" y="14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82" name="Google Shape;2082;p29"/>
          <p:cNvSpPr txBox="1"/>
          <p:nvPr/>
        </p:nvSpPr>
        <p:spPr>
          <a:xfrm>
            <a:off x="2504272" y="2802057"/>
            <a:ext cx="162576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2"/>
                </a:solidFill>
                <a:latin typeface="Lato"/>
                <a:ea typeface="Lato"/>
                <a:cs typeface="Lato"/>
                <a:sym typeface="Lato"/>
              </a:rPr>
              <a:t>E-Commerce</a:t>
            </a:r>
            <a:endParaRPr/>
          </a:p>
        </p:txBody>
      </p:sp>
      <p:sp>
        <p:nvSpPr>
          <p:cNvPr id="2083" name="Google Shape;2083;p29"/>
          <p:cNvSpPr/>
          <p:nvPr/>
        </p:nvSpPr>
        <p:spPr>
          <a:xfrm>
            <a:off x="3957890" y="5548035"/>
            <a:ext cx="486858" cy="403226"/>
          </a:xfrm>
          <a:custGeom>
            <a:avLst/>
            <a:gdLst/>
            <a:ahLst/>
            <a:cxnLst/>
            <a:rect l="l" t="t" r="r" b="b"/>
            <a:pathLst>
              <a:path w="207" h="171" extrusionOk="0">
                <a:moveTo>
                  <a:pt x="73" y="1"/>
                </a:moveTo>
                <a:cubicBezTo>
                  <a:pt x="82" y="5"/>
                  <a:pt x="92" y="7"/>
                  <a:pt x="103" y="7"/>
                </a:cubicBezTo>
                <a:cubicBezTo>
                  <a:pt x="114" y="7"/>
                  <a:pt x="125" y="5"/>
                  <a:pt x="134" y="1"/>
                </a:cubicBezTo>
                <a:cubicBezTo>
                  <a:pt x="126" y="11"/>
                  <a:pt x="115" y="16"/>
                  <a:pt x="103" y="16"/>
                </a:cubicBezTo>
                <a:cubicBezTo>
                  <a:pt x="92" y="16"/>
                  <a:pt x="80" y="11"/>
                  <a:pt x="73" y="1"/>
                </a:cubicBezTo>
                <a:close/>
                <a:moveTo>
                  <a:pt x="108" y="65"/>
                </a:moveTo>
                <a:cubicBezTo>
                  <a:pt x="109" y="64"/>
                  <a:pt x="110" y="63"/>
                  <a:pt x="110" y="62"/>
                </a:cubicBezTo>
                <a:cubicBezTo>
                  <a:pt x="110" y="61"/>
                  <a:pt x="110" y="60"/>
                  <a:pt x="110" y="58"/>
                </a:cubicBezTo>
                <a:cubicBezTo>
                  <a:pt x="110" y="56"/>
                  <a:pt x="110" y="54"/>
                  <a:pt x="109" y="53"/>
                </a:cubicBezTo>
                <a:cubicBezTo>
                  <a:pt x="109" y="52"/>
                  <a:pt x="108" y="51"/>
                  <a:pt x="107" y="51"/>
                </a:cubicBezTo>
                <a:cubicBezTo>
                  <a:pt x="107" y="51"/>
                  <a:pt x="106" y="51"/>
                  <a:pt x="104" y="51"/>
                </a:cubicBezTo>
                <a:cubicBezTo>
                  <a:pt x="100" y="51"/>
                  <a:pt x="100" y="51"/>
                  <a:pt x="100" y="51"/>
                </a:cubicBezTo>
                <a:cubicBezTo>
                  <a:pt x="100" y="66"/>
                  <a:pt x="100" y="66"/>
                  <a:pt x="100" y="66"/>
                </a:cubicBezTo>
                <a:cubicBezTo>
                  <a:pt x="104" y="66"/>
                  <a:pt x="104" y="66"/>
                  <a:pt x="104" y="66"/>
                </a:cubicBezTo>
                <a:cubicBezTo>
                  <a:pt x="105" y="66"/>
                  <a:pt x="106" y="66"/>
                  <a:pt x="107" y="65"/>
                </a:cubicBezTo>
                <a:cubicBezTo>
                  <a:pt x="108" y="65"/>
                  <a:pt x="108" y="65"/>
                  <a:pt x="108" y="65"/>
                </a:cubicBezTo>
                <a:close/>
                <a:moveTo>
                  <a:pt x="78" y="54"/>
                </a:moveTo>
                <a:cubicBezTo>
                  <a:pt x="78" y="54"/>
                  <a:pt x="78" y="54"/>
                  <a:pt x="78" y="54"/>
                </a:cubicBezTo>
                <a:cubicBezTo>
                  <a:pt x="78" y="54"/>
                  <a:pt x="78" y="54"/>
                  <a:pt x="78" y="54"/>
                </a:cubicBezTo>
                <a:cubicBezTo>
                  <a:pt x="76" y="59"/>
                  <a:pt x="76" y="59"/>
                  <a:pt x="76" y="59"/>
                </a:cubicBezTo>
                <a:cubicBezTo>
                  <a:pt x="80" y="59"/>
                  <a:pt x="80" y="59"/>
                  <a:pt x="80" y="59"/>
                </a:cubicBezTo>
                <a:lnTo>
                  <a:pt x="78" y="54"/>
                </a:lnTo>
                <a:close/>
                <a:moveTo>
                  <a:pt x="207" y="49"/>
                </a:moveTo>
                <a:cubicBezTo>
                  <a:pt x="184" y="80"/>
                  <a:pt x="184" y="80"/>
                  <a:pt x="184" y="80"/>
                </a:cubicBezTo>
                <a:cubicBezTo>
                  <a:pt x="156" y="61"/>
                  <a:pt x="156" y="61"/>
                  <a:pt x="156" y="61"/>
                </a:cubicBezTo>
                <a:cubicBezTo>
                  <a:pt x="156" y="171"/>
                  <a:pt x="156" y="171"/>
                  <a:pt x="156" y="171"/>
                </a:cubicBezTo>
                <a:cubicBezTo>
                  <a:pt x="50" y="171"/>
                  <a:pt x="50" y="171"/>
                  <a:pt x="50" y="171"/>
                </a:cubicBezTo>
                <a:cubicBezTo>
                  <a:pt x="50" y="61"/>
                  <a:pt x="50" y="61"/>
                  <a:pt x="50" y="61"/>
                </a:cubicBezTo>
                <a:cubicBezTo>
                  <a:pt x="23" y="80"/>
                  <a:pt x="23" y="80"/>
                  <a:pt x="23" y="80"/>
                </a:cubicBezTo>
                <a:cubicBezTo>
                  <a:pt x="23" y="80"/>
                  <a:pt x="23" y="80"/>
                  <a:pt x="23" y="80"/>
                </a:cubicBezTo>
                <a:cubicBezTo>
                  <a:pt x="0" y="49"/>
                  <a:pt x="0" y="49"/>
                  <a:pt x="0" y="49"/>
                </a:cubicBezTo>
                <a:cubicBezTo>
                  <a:pt x="33" y="15"/>
                  <a:pt x="33" y="15"/>
                  <a:pt x="33" y="15"/>
                </a:cubicBezTo>
                <a:cubicBezTo>
                  <a:pt x="68" y="0"/>
                  <a:pt x="68" y="0"/>
                  <a:pt x="68" y="0"/>
                </a:cubicBezTo>
                <a:cubicBezTo>
                  <a:pt x="76" y="12"/>
                  <a:pt x="89" y="20"/>
                  <a:pt x="103" y="20"/>
                </a:cubicBezTo>
                <a:cubicBezTo>
                  <a:pt x="118" y="20"/>
                  <a:pt x="131" y="12"/>
                  <a:pt x="139" y="0"/>
                </a:cubicBezTo>
                <a:cubicBezTo>
                  <a:pt x="166" y="12"/>
                  <a:pt x="166" y="12"/>
                  <a:pt x="166" y="12"/>
                </a:cubicBezTo>
                <a:lnTo>
                  <a:pt x="207" y="49"/>
                </a:lnTo>
                <a:close/>
                <a:moveTo>
                  <a:pt x="94" y="71"/>
                </a:moveTo>
                <a:cubicBezTo>
                  <a:pt x="104" y="71"/>
                  <a:pt x="104" y="71"/>
                  <a:pt x="104" y="71"/>
                </a:cubicBezTo>
                <a:cubicBezTo>
                  <a:pt x="106" y="71"/>
                  <a:pt x="107" y="71"/>
                  <a:pt x="108" y="71"/>
                </a:cubicBezTo>
                <a:cubicBezTo>
                  <a:pt x="109" y="70"/>
                  <a:pt x="110" y="70"/>
                  <a:pt x="111" y="69"/>
                </a:cubicBezTo>
                <a:cubicBezTo>
                  <a:pt x="112" y="69"/>
                  <a:pt x="113" y="68"/>
                  <a:pt x="114" y="67"/>
                </a:cubicBezTo>
                <a:cubicBezTo>
                  <a:pt x="115" y="66"/>
                  <a:pt x="115" y="65"/>
                  <a:pt x="116" y="63"/>
                </a:cubicBezTo>
                <a:cubicBezTo>
                  <a:pt x="116" y="62"/>
                  <a:pt x="116" y="60"/>
                  <a:pt x="116" y="58"/>
                </a:cubicBezTo>
                <a:cubicBezTo>
                  <a:pt x="116" y="56"/>
                  <a:pt x="116" y="54"/>
                  <a:pt x="115" y="52"/>
                </a:cubicBezTo>
                <a:cubicBezTo>
                  <a:pt x="115" y="50"/>
                  <a:pt x="114" y="49"/>
                  <a:pt x="112" y="48"/>
                </a:cubicBezTo>
                <a:cubicBezTo>
                  <a:pt x="111" y="47"/>
                  <a:pt x="110" y="46"/>
                  <a:pt x="108" y="46"/>
                </a:cubicBezTo>
                <a:cubicBezTo>
                  <a:pt x="107" y="45"/>
                  <a:pt x="106" y="45"/>
                  <a:pt x="104" y="45"/>
                </a:cubicBezTo>
                <a:cubicBezTo>
                  <a:pt x="94" y="45"/>
                  <a:pt x="94" y="45"/>
                  <a:pt x="94" y="45"/>
                </a:cubicBezTo>
                <a:lnTo>
                  <a:pt x="94" y="71"/>
                </a:lnTo>
                <a:close/>
                <a:moveTo>
                  <a:pt x="65" y="71"/>
                </a:moveTo>
                <a:cubicBezTo>
                  <a:pt x="72" y="71"/>
                  <a:pt x="72" y="71"/>
                  <a:pt x="72" y="71"/>
                </a:cubicBezTo>
                <a:cubicBezTo>
                  <a:pt x="74" y="64"/>
                  <a:pt x="74" y="64"/>
                  <a:pt x="74" y="64"/>
                </a:cubicBezTo>
                <a:cubicBezTo>
                  <a:pt x="82" y="64"/>
                  <a:pt x="82" y="64"/>
                  <a:pt x="82" y="64"/>
                </a:cubicBezTo>
                <a:cubicBezTo>
                  <a:pt x="85" y="71"/>
                  <a:pt x="85" y="71"/>
                  <a:pt x="85" y="71"/>
                </a:cubicBezTo>
                <a:cubicBezTo>
                  <a:pt x="91" y="71"/>
                  <a:pt x="91" y="71"/>
                  <a:pt x="91" y="71"/>
                </a:cubicBezTo>
                <a:cubicBezTo>
                  <a:pt x="80" y="45"/>
                  <a:pt x="80" y="45"/>
                  <a:pt x="80" y="45"/>
                </a:cubicBezTo>
                <a:cubicBezTo>
                  <a:pt x="75" y="45"/>
                  <a:pt x="75" y="45"/>
                  <a:pt x="75" y="45"/>
                </a:cubicBezTo>
                <a:lnTo>
                  <a:pt x="65" y="71"/>
                </a:lnTo>
                <a:close/>
                <a:moveTo>
                  <a:pt x="141" y="75"/>
                </a:moveTo>
                <a:cubicBezTo>
                  <a:pt x="65" y="75"/>
                  <a:pt x="65" y="75"/>
                  <a:pt x="65" y="75"/>
                </a:cubicBezTo>
                <a:cubicBezTo>
                  <a:pt x="65" y="81"/>
                  <a:pt x="65" y="81"/>
                  <a:pt x="65" y="81"/>
                </a:cubicBezTo>
                <a:cubicBezTo>
                  <a:pt x="141" y="81"/>
                  <a:pt x="141" y="81"/>
                  <a:pt x="141" y="81"/>
                </a:cubicBezTo>
                <a:lnTo>
                  <a:pt x="141" y="75"/>
                </a:lnTo>
                <a:close/>
                <a:moveTo>
                  <a:pt x="141" y="63"/>
                </a:moveTo>
                <a:cubicBezTo>
                  <a:pt x="141" y="62"/>
                  <a:pt x="141" y="60"/>
                  <a:pt x="140" y="59"/>
                </a:cubicBezTo>
                <a:cubicBezTo>
                  <a:pt x="139" y="58"/>
                  <a:pt x="138" y="57"/>
                  <a:pt x="136" y="56"/>
                </a:cubicBezTo>
                <a:cubicBezTo>
                  <a:pt x="135" y="56"/>
                  <a:pt x="134" y="55"/>
                  <a:pt x="131" y="55"/>
                </a:cubicBezTo>
                <a:cubicBezTo>
                  <a:pt x="128" y="54"/>
                  <a:pt x="127" y="54"/>
                  <a:pt x="127" y="53"/>
                </a:cubicBezTo>
                <a:cubicBezTo>
                  <a:pt x="127" y="53"/>
                  <a:pt x="126" y="53"/>
                  <a:pt x="126" y="52"/>
                </a:cubicBezTo>
                <a:cubicBezTo>
                  <a:pt x="126" y="52"/>
                  <a:pt x="127" y="52"/>
                  <a:pt x="127" y="51"/>
                </a:cubicBezTo>
                <a:cubicBezTo>
                  <a:pt x="128" y="51"/>
                  <a:pt x="128" y="50"/>
                  <a:pt x="130" y="50"/>
                </a:cubicBezTo>
                <a:cubicBezTo>
                  <a:pt x="132" y="50"/>
                  <a:pt x="133" y="51"/>
                  <a:pt x="134" y="51"/>
                </a:cubicBezTo>
                <a:cubicBezTo>
                  <a:pt x="134" y="52"/>
                  <a:pt x="135" y="52"/>
                  <a:pt x="135" y="54"/>
                </a:cubicBezTo>
                <a:cubicBezTo>
                  <a:pt x="135" y="55"/>
                  <a:pt x="135" y="55"/>
                  <a:pt x="135" y="55"/>
                </a:cubicBezTo>
                <a:cubicBezTo>
                  <a:pt x="140" y="54"/>
                  <a:pt x="140" y="54"/>
                  <a:pt x="140" y="54"/>
                </a:cubicBezTo>
                <a:cubicBezTo>
                  <a:pt x="140" y="53"/>
                  <a:pt x="140" y="53"/>
                  <a:pt x="140" y="53"/>
                </a:cubicBezTo>
                <a:cubicBezTo>
                  <a:pt x="140" y="52"/>
                  <a:pt x="140" y="50"/>
                  <a:pt x="139" y="49"/>
                </a:cubicBezTo>
                <a:cubicBezTo>
                  <a:pt x="138" y="47"/>
                  <a:pt x="137" y="47"/>
                  <a:pt x="135" y="46"/>
                </a:cubicBezTo>
                <a:cubicBezTo>
                  <a:pt x="133" y="45"/>
                  <a:pt x="129" y="45"/>
                  <a:pt x="126" y="46"/>
                </a:cubicBezTo>
                <a:cubicBezTo>
                  <a:pt x="124" y="46"/>
                  <a:pt x="123" y="47"/>
                  <a:pt x="122" y="49"/>
                </a:cubicBezTo>
                <a:cubicBezTo>
                  <a:pt x="121" y="50"/>
                  <a:pt x="121" y="51"/>
                  <a:pt x="121" y="53"/>
                </a:cubicBezTo>
                <a:cubicBezTo>
                  <a:pt x="121" y="54"/>
                  <a:pt x="121" y="55"/>
                  <a:pt x="122" y="56"/>
                </a:cubicBezTo>
                <a:cubicBezTo>
                  <a:pt x="122" y="57"/>
                  <a:pt x="123" y="58"/>
                  <a:pt x="125" y="59"/>
                </a:cubicBezTo>
                <a:cubicBezTo>
                  <a:pt x="126" y="59"/>
                  <a:pt x="127" y="60"/>
                  <a:pt x="130" y="60"/>
                </a:cubicBezTo>
                <a:cubicBezTo>
                  <a:pt x="132" y="61"/>
                  <a:pt x="133" y="61"/>
                  <a:pt x="134" y="62"/>
                </a:cubicBezTo>
                <a:cubicBezTo>
                  <a:pt x="134" y="62"/>
                  <a:pt x="135" y="62"/>
                  <a:pt x="135" y="62"/>
                </a:cubicBezTo>
                <a:cubicBezTo>
                  <a:pt x="135" y="63"/>
                  <a:pt x="135" y="63"/>
                  <a:pt x="135" y="64"/>
                </a:cubicBezTo>
                <a:cubicBezTo>
                  <a:pt x="135" y="64"/>
                  <a:pt x="135" y="64"/>
                  <a:pt x="135" y="65"/>
                </a:cubicBezTo>
                <a:cubicBezTo>
                  <a:pt x="135" y="65"/>
                  <a:pt x="134" y="65"/>
                  <a:pt x="134" y="66"/>
                </a:cubicBezTo>
                <a:cubicBezTo>
                  <a:pt x="132" y="66"/>
                  <a:pt x="130" y="66"/>
                  <a:pt x="128" y="66"/>
                </a:cubicBezTo>
                <a:cubicBezTo>
                  <a:pt x="127" y="65"/>
                  <a:pt x="127" y="65"/>
                  <a:pt x="126" y="64"/>
                </a:cubicBezTo>
                <a:cubicBezTo>
                  <a:pt x="126" y="64"/>
                  <a:pt x="126" y="63"/>
                  <a:pt x="125" y="62"/>
                </a:cubicBezTo>
                <a:cubicBezTo>
                  <a:pt x="125" y="61"/>
                  <a:pt x="125" y="61"/>
                  <a:pt x="125" y="61"/>
                </a:cubicBezTo>
                <a:cubicBezTo>
                  <a:pt x="120" y="61"/>
                  <a:pt x="120" y="61"/>
                  <a:pt x="120" y="61"/>
                </a:cubicBezTo>
                <a:cubicBezTo>
                  <a:pt x="120" y="62"/>
                  <a:pt x="120" y="62"/>
                  <a:pt x="120" y="62"/>
                </a:cubicBezTo>
                <a:cubicBezTo>
                  <a:pt x="120" y="64"/>
                  <a:pt x="120" y="66"/>
                  <a:pt x="121" y="67"/>
                </a:cubicBezTo>
                <a:cubicBezTo>
                  <a:pt x="122" y="69"/>
                  <a:pt x="124" y="70"/>
                  <a:pt x="125" y="71"/>
                </a:cubicBezTo>
                <a:cubicBezTo>
                  <a:pt x="127" y="71"/>
                  <a:pt x="129" y="72"/>
                  <a:pt x="131" y="72"/>
                </a:cubicBezTo>
                <a:cubicBezTo>
                  <a:pt x="133" y="72"/>
                  <a:pt x="135" y="71"/>
                  <a:pt x="136" y="71"/>
                </a:cubicBezTo>
                <a:cubicBezTo>
                  <a:pt x="138" y="70"/>
                  <a:pt x="139" y="69"/>
                  <a:pt x="140" y="67"/>
                </a:cubicBezTo>
                <a:cubicBezTo>
                  <a:pt x="141" y="66"/>
                  <a:pt x="141" y="65"/>
                  <a:pt x="141" y="6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084" name="Google Shape;2084;p29"/>
          <p:cNvSpPr txBox="1"/>
          <p:nvPr/>
        </p:nvSpPr>
        <p:spPr>
          <a:xfrm>
            <a:off x="4482849" y="5546706"/>
            <a:ext cx="9188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2"/>
                </a:solidFill>
                <a:latin typeface="Lato"/>
                <a:ea typeface="Lato"/>
                <a:cs typeface="Lato"/>
                <a:sym typeface="Lato"/>
              </a:rPr>
              <a:t>T-shirt</a:t>
            </a: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additive="base">
                                        <p:cTn id="7" dur="500"/>
                                        <p:tgtEl>
                                          <p:spTgt spid="206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fade">
                                      <p:cBhvr>
                                        <p:cTn id="11" dur="500"/>
                                        <p:tgtEl>
                                          <p:spTgt spid="20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fade">
                                      <p:cBhvr>
                                        <p:cTn id="19" dur="500"/>
                                        <p:tgtEl>
                                          <p:spTgt spid="205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9"/>
                                        </p:tgtEl>
                                        <p:attrNameLst>
                                          <p:attrName>style.visibility</p:attrName>
                                        </p:attrNameLst>
                                      </p:cBhvr>
                                      <p:to>
                                        <p:strVal val="visible"/>
                                      </p:to>
                                    </p:set>
                                    <p:animEffect transition="in" filter="fade">
                                      <p:cBhvr>
                                        <p:cTn id="23" dur="500"/>
                                        <p:tgtEl>
                                          <p:spTgt spid="205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46"/>
                                        </p:tgtEl>
                                        <p:attrNameLst>
                                          <p:attrName>style.visibility</p:attrName>
                                        </p:attrNameLst>
                                      </p:cBhvr>
                                      <p:to>
                                        <p:strVal val="visible"/>
                                      </p:to>
                                    </p:set>
                                    <p:animEffect transition="in" filter="fade">
                                      <p:cBhvr>
                                        <p:cTn id="27" dur="500"/>
                                        <p:tgtEl>
                                          <p:spTgt spid="204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fade">
                                      <p:cBhvr>
                                        <p:cTn id="35" dur="500"/>
                                        <p:tgtEl>
                                          <p:spTgt spid="205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058"/>
                                        </p:tgtEl>
                                        <p:attrNameLst>
                                          <p:attrName>style.visibility</p:attrName>
                                        </p:attrNameLst>
                                      </p:cBhvr>
                                      <p:to>
                                        <p:strVal val="visible"/>
                                      </p:to>
                                    </p:set>
                                    <p:animEffect transition="in" filter="fade">
                                      <p:cBhvr>
                                        <p:cTn id="39" dur="500"/>
                                        <p:tgtEl>
                                          <p:spTgt spid="205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051"/>
                                        </p:tgtEl>
                                        <p:attrNameLst>
                                          <p:attrName>style.visibility</p:attrName>
                                        </p:attrNameLst>
                                      </p:cBhvr>
                                      <p:to>
                                        <p:strVal val="visible"/>
                                      </p:to>
                                    </p:set>
                                    <p:animEffect transition="in" filter="fade">
                                      <p:cBhvr>
                                        <p:cTn id="43" dur="500"/>
                                        <p:tgtEl>
                                          <p:spTgt spid="205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049"/>
                                        </p:tgtEl>
                                        <p:attrNameLst>
                                          <p:attrName>style.visibility</p:attrName>
                                        </p:attrNameLst>
                                      </p:cBhvr>
                                      <p:to>
                                        <p:strVal val="visible"/>
                                      </p:to>
                                    </p:set>
                                    <p:animEffect transition="in" filter="fade">
                                      <p:cBhvr>
                                        <p:cTn id="47" dur="500"/>
                                        <p:tgtEl>
                                          <p:spTgt spid="204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60"/>
                                        </p:tgtEl>
                                        <p:attrNameLst>
                                          <p:attrName>style.visibility</p:attrName>
                                        </p:attrNameLst>
                                      </p:cBhvr>
                                      <p:to>
                                        <p:strVal val="visible"/>
                                      </p:to>
                                    </p:set>
                                    <p:animEffect transition="in" filter="fade">
                                      <p:cBhvr>
                                        <p:cTn id="51" dur="500"/>
                                        <p:tgtEl>
                                          <p:spTgt spid="206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57"/>
                                        </p:tgtEl>
                                        <p:attrNameLst>
                                          <p:attrName>style.visibility</p:attrName>
                                        </p:attrNameLst>
                                      </p:cBhvr>
                                      <p:to>
                                        <p:strVal val="visible"/>
                                      </p:to>
                                    </p:set>
                                    <p:animEffect transition="in" filter="fade">
                                      <p:cBhvr>
                                        <p:cTn id="55" dur="500"/>
                                        <p:tgtEl>
                                          <p:spTgt spid="205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48"/>
                                        </p:tgtEl>
                                        <p:attrNameLst>
                                          <p:attrName>style.visibility</p:attrName>
                                        </p:attrNameLst>
                                      </p:cBhvr>
                                      <p:to>
                                        <p:strVal val="visible"/>
                                      </p:to>
                                    </p:set>
                                    <p:animEffect transition="in" filter="fade">
                                      <p:cBhvr>
                                        <p:cTn id="59" dur="500"/>
                                        <p:tgtEl>
                                          <p:spTgt spid="204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50"/>
                                        </p:tgtEl>
                                        <p:attrNameLst>
                                          <p:attrName>style.visibility</p:attrName>
                                        </p:attrNameLst>
                                      </p:cBhvr>
                                      <p:to>
                                        <p:strVal val="visible"/>
                                      </p:to>
                                    </p:set>
                                    <p:animEffect transition="in" filter="fade">
                                      <p:cBhvr>
                                        <p:cTn id="63" dur="500"/>
                                        <p:tgtEl>
                                          <p:spTgt spid="205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047"/>
                                        </p:tgtEl>
                                        <p:attrNameLst>
                                          <p:attrName>style.visibility</p:attrName>
                                        </p:attrNameLst>
                                      </p:cBhvr>
                                      <p:to>
                                        <p:strVal val="visible"/>
                                      </p:to>
                                    </p:set>
                                    <p:animEffect transition="in" filter="fade">
                                      <p:cBhvr>
                                        <p:cTn id="67" dur="500"/>
                                        <p:tgtEl>
                                          <p:spTgt spid="2047"/>
                                        </p:tgtEl>
                                      </p:cBhvr>
                                    </p:animEffect>
                                  </p:childTnLst>
                                </p:cTn>
                              </p:par>
                            </p:childTnLst>
                          </p:cTn>
                        </p:par>
                        <p:par>
                          <p:cTn id="68" fill="hold">
                            <p:stCondLst>
                              <p:cond delay="8000"/>
                            </p:stCondLst>
                            <p:childTnLst>
                              <p:par>
                                <p:cTn id="69" presetID="23" presetClass="entr" presetSubtype="16" fill="hold" nodeType="afterEffect">
                                  <p:stCondLst>
                                    <p:cond delay="0"/>
                                  </p:stCondLst>
                                  <p:childTnLst>
                                    <p:set>
                                      <p:cBhvr>
                                        <p:cTn id="70" dur="1" fill="hold">
                                          <p:stCondLst>
                                            <p:cond delay="0"/>
                                          </p:stCondLst>
                                        </p:cTn>
                                        <p:tgtEl>
                                          <p:spTgt spid="2079"/>
                                        </p:tgtEl>
                                        <p:attrNameLst>
                                          <p:attrName>style.visibility</p:attrName>
                                        </p:attrNameLst>
                                      </p:cBhvr>
                                      <p:to>
                                        <p:strVal val="visible"/>
                                      </p:to>
                                    </p:set>
                                    <p:anim calcmode="lin" valueType="num">
                                      <p:cBhvr additive="base">
                                        <p:cTn id="71" dur="500"/>
                                        <p:tgtEl>
                                          <p:spTgt spid="2079"/>
                                        </p:tgtEl>
                                        <p:attrNameLst>
                                          <p:attrName>ppt_w</p:attrName>
                                        </p:attrNameLst>
                                      </p:cBhvr>
                                      <p:tavLst>
                                        <p:tav tm="0">
                                          <p:val>
                                            <p:strVal val="0"/>
                                          </p:val>
                                        </p:tav>
                                        <p:tav tm="100000">
                                          <p:val>
                                            <p:strVal val="#ppt_w"/>
                                          </p:val>
                                        </p:tav>
                                      </p:tavLst>
                                    </p:anim>
                                    <p:anim calcmode="lin" valueType="num">
                                      <p:cBhvr additive="base">
                                        <p:cTn id="72" dur="500"/>
                                        <p:tgtEl>
                                          <p:spTgt spid="2079"/>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2075"/>
                                        </p:tgtEl>
                                        <p:attrNameLst>
                                          <p:attrName>style.visibility</p:attrName>
                                        </p:attrNameLst>
                                      </p:cBhvr>
                                      <p:to>
                                        <p:strVal val="visible"/>
                                      </p:to>
                                    </p:set>
                                    <p:anim calcmode="lin" valueType="num">
                                      <p:cBhvr additive="base">
                                        <p:cTn id="75" dur="500"/>
                                        <p:tgtEl>
                                          <p:spTgt spid="2075"/>
                                        </p:tgtEl>
                                        <p:attrNameLst>
                                          <p:attrName>ppt_w</p:attrName>
                                        </p:attrNameLst>
                                      </p:cBhvr>
                                      <p:tavLst>
                                        <p:tav tm="0">
                                          <p:val>
                                            <p:strVal val="0"/>
                                          </p:val>
                                        </p:tav>
                                        <p:tav tm="100000">
                                          <p:val>
                                            <p:strVal val="#ppt_w"/>
                                          </p:val>
                                        </p:tav>
                                      </p:tavLst>
                                    </p:anim>
                                    <p:anim calcmode="lin" valueType="num">
                                      <p:cBhvr additive="base">
                                        <p:cTn id="76" dur="500"/>
                                        <p:tgtEl>
                                          <p:spTgt spid="2075"/>
                                        </p:tgtEl>
                                        <p:attrNameLst>
                                          <p:attrName>ppt_h</p:attrName>
                                        </p:attrNameLst>
                                      </p:cBhvr>
                                      <p:tavLst>
                                        <p:tav tm="0">
                                          <p:val>
                                            <p:str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2078"/>
                                        </p:tgtEl>
                                        <p:attrNameLst>
                                          <p:attrName>style.visibility</p:attrName>
                                        </p:attrNameLst>
                                      </p:cBhvr>
                                      <p:to>
                                        <p:strVal val="visible"/>
                                      </p:to>
                                    </p:set>
                                    <p:anim calcmode="lin" valueType="num">
                                      <p:cBhvr additive="base">
                                        <p:cTn id="79" dur="500"/>
                                        <p:tgtEl>
                                          <p:spTgt spid="2078"/>
                                        </p:tgtEl>
                                        <p:attrNameLst>
                                          <p:attrName>ppt_w</p:attrName>
                                        </p:attrNameLst>
                                      </p:cBhvr>
                                      <p:tavLst>
                                        <p:tav tm="0">
                                          <p:val>
                                            <p:strVal val="0"/>
                                          </p:val>
                                        </p:tav>
                                        <p:tav tm="100000">
                                          <p:val>
                                            <p:strVal val="#ppt_w"/>
                                          </p:val>
                                        </p:tav>
                                      </p:tavLst>
                                    </p:anim>
                                    <p:anim calcmode="lin" valueType="num">
                                      <p:cBhvr additive="base">
                                        <p:cTn id="80" dur="500"/>
                                        <p:tgtEl>
                                          <p:spTgt spid="2078"/>
                                        </p:tgtEl>
                                        <p:attrNameLst>
                                          <p:attrName>ppt_h</p:attrName>
                                        </p:attrNameLst>
                                      </p:cBhvr>
                                      <p:tavLst>
                                        <p:tav tm="0">
                                          <p:val>
                                            <p:str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2083"/>
                                        </p:tgtEl>
                                        <p:attrNameLst>
                                          <p:attrName>style.visibility</p:attrName>
                                        </p:attrNameLst>
                                      </p:cBhvr>
                                      <p:to>
                                        <p:strVal val="visible"/>
                                      </p:to>
                                    </p:set>
                                    <p:anim calcmode="lin" valueType="num">
                                      <p:cBhvr additive="base">
                                        <p:cTn id="83" dur="500"/>
                                        <p:tgtEl>
                                          <p:spTgt spid="2083"/>
                                        </p:tgtEl>
                                        <p:attrNameLst>
                                          <p:attrName>ppt_w</p:attrName>
                                        </p:attrNameLst>
                                      </p:cBhvr>
                                      <p:tavLst>
                                        <p:tav tm="0">
                                          <p:val>
                                            <p:strVal val="0"/>
                                          </p:val>
                                        </p:tav>
                                        <p:tav tm="100000">
                                          <p:val>
                                            <p:strVal val="#ppt_w"/>
                                          </p:val>
                                        </p:tav>
                                      </p:tavLst>
                                    </p:anim>
                                    <p:anim calcmode="lin" valueType="num">
                                      <p:cBhvr additive="base">
                                        <p:cTn id="84" dur="500"/>
                                        <p:tgtEl>
                                          <p:spTgt spid="2083"/>
                                        </p:tgtEl>
                                        <p:attrNameLst>
                                          <p:attrName>ppt_h</p:attrName>
                                        </p:attrNameLst>
                                      </p:cBhvr>
                                      <p:tavLst>
                                        <p:tav tm="0">
                                          <p:val>
                                            <p:str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2084"/>
                                        </p:tgtEl>
                                        <p:attrNameLst>
                                          <p:attrName>style.visibility</p:attrName>
                                        </p:attrNameLst>
                                      </p:cBhvr>
                                      <p:to>
                                        <p:strVal val="visible"/>
                                      </p:to>
                                    </p:set>
                                    <p:anim calcmode="lin" valueType="num">
                                      <p:cBhvr additive="base">
                                        <p:cTn id="87" dur="500"/>
                                        <p:tgtEl>
                                          <p:spTgt spid="2084"/>
                                        </p:tgtEl>
                                        <p:attrNameLst>
                                          <p:attrName>ppt_w</p:attrName>
                                        </p:attrNameLst>
                                      </p:cBhvr>
                                      <p:tavLst>
                                        <p:tav tm="0">
                                          <p:val>
                                            <p:strVal val="0"/>
                                          </p:val>
                                        </p:tav>
                                        <p:tav tm="100000">
                                          <p:val>
                                            <p:strVal val="#ppt_w"/>
                                          </p:val>
                                        </p:tav>
                                      </p:tavLst>
                                    </p:anim>
                                    <p:anim calcmode="lin" valueType="num">
                                      <p:cBhvr additive="base">
                                        <p:cTn id="88" dur="500"/>
                                        <p:tgtEl>
                                          <p:spTgt spid="2084"/>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2076"/>
                                        </p:tgtEl>
                                        <p:attrNameLst>
                                          <p:attrName>style.visibility</p:attrName>
                                        </p:attrNameLst>
                                      </p:cBhvr>
                                      <p:to>
                                        <p:strVal val="visible"/>
                                      </p:to>
                                    </p:set>
                                    <p:anim calcmode="lin" valueType="num">
                                      <p:cBhvr additive="base">
                                        <p:cTn id="91" dur="500"/>
                                        <p:tgtEl>
                                          <p:spTgt spid="2076"/>
                                        </p:tgtEl>
                                        <p:attrNameLst>
                                          <p:attrName>ppt_w</p:attrName>
                                        </p:attrNameLst>
                                      </p:cBhvr>
                                      <p:tavLst>
                                        <p:tav tm="0">
                                          <p:val>
                                            <p:strVal val="0"/>
                                          </p:val>
                                        </p:tav>
                                        <p:tav tm="100000">
                                          <p:val>
                                            <p:strVal val="#ppt_w"/>
                                          </p:val>
                                        </p:tav>
                                      </p:tavLst>
                                    </p:anim>
                                    <p:anim calcmode="lin" valueType="num">
                                      <p:cBhvr additive="base">
                                        <p:cTn id="92" dur="500"/>
                                        <p:tgtEl>
                                          <p:spTgt spid="2076"/>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2077"/>
                                        </p:tgtEl>
                                        <p:attrNameLst>
                                          <p:attrName>style.visibility</p:attrName>
                                        </p:attrNameLst>
                                      </p:cBhvr>
                                      <p:to>
                                        <p:strVal val="visible"/>
                                      </p:to>
                                    </p:set>
                                    <p:anim calcmode="lin" valueType="num">
                                      <p:cBhvr additive="base">
                                        <p:cTn id="95" dur="500"/>
                                        <p:tgtEl>
                                          <p:spTgt spid="2077"/>
                                        </p:tgtEl>
                                        <p:attrNameLst>
                                          <p:attrName>ppt_w</p:attrName>
                                        </p:attrNameLst>
                                      </p:cBhvr>
                                      <p:tavLst>
                                        <p:tav tm="0">
                                          <p:val>
                                            <p:strVal val="0"/>
                                          </p:val>
                                        </p:tav>
                                        <p:tav tm="100000">
                                          <p:val>
                                            <p:strVal val="#ppt_w"/>
                                          </p:val>
                                        </p:tav>
                                      </p:tavLst>
                                    </p:anim>
                                    <p:anim calcmode="lin" valueType="num">
                                      <p:cBhvr additive="base">
                                        <p:cTn id="96" dur="500"/>
                                        <p:tgtEl>
                                          <p:spTgt spid="2077"/>
                                        </p:tgtEl>
                                        <p:attrNameLst>
                                          <p:attrName>ppt_h</p:attrName>
                                        </p:attrNameLst>
                                      </p:cBhvr>
                                      <p:tavLst>
                                        <p:tav tm="0">
                                          <p:val>
                                            <p:str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2081"/>
                                        </p:tgtEl>
                                        <p:attrNameLst>
                                          <p:attrName>style.visibility</p:attrName>
                                        </p:attrNameLst>
                                      </p:cBhvr>
                                      <p:to>
                                        <p:strVal val="visible"/>
                                      </p:to>
                                    </p:set>
                                    <p:anim calcmode="lin" valueType="num">
                                      <p:cBhvr additive="base">
                                        <p:cTn id="99" dur="500"/>
                                        <p:tgtEl>
                                          <p:spTgt spid="2081"/>
                                        </p:tgtEl>
                                        <p:attrNameLst>
                                          <p:attrName>ppt_w</p:attrName>
                                        </p:attrNameLst>
                                      </p:cBhvr>
                                      <p:tavLst>
                                        <p:tav tm="0">
                                          <p:val>
                                            <p:strVal val="0"/>
                                          </p:val>
                                        </p:tav>
                                        <p:tav tm="100000">
                                          <p:val>
                                            <p:strVal val="#ppt_w"/>
                                          </p:val>
                                        </p:tav>
                                      </p:tavLst>
                                    </p:anim>
                                    <p:anim calcmode="lin" valueType="num">
                                      <p:cBhvr additive="base">
                                        <p:cTn id="100" dur="500"/>
                                        <p:tgtEl>
                                          <p:spTgt spid="2081"/>
                                        </p:tgtEl>
                                        <p:attrNameLst>
                                          <p:attrName>ppt_h</p:attrName>
                                        </p:attrNameLst>
                                      </p:cBhvr>
                                      <p:tavLst>
                                        <p:tav tm="0">
                                          <p:val>
                                            <p:str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2074"/>
                                        </p:tgtEl>
                                        <p:attrNameLst>
                                          <p:attrName>style.visibility</p:attrName>
                                        </p:attrNameLst>
                                      </p:cBhvr>
                                      <p:to>
                                        <p:strVal val="visible"/>
                                      </p:to>
                                    </p:set>
                                    <p:anim calcmode="lin" valueType="num">
                                      <p:cBhvr additive="base">
                                        <p:cTn id="103" dur="500"/>
                                        <p:tgtEl>
                                          <p:spTgt spid="2074"/>
                                        </p:tgtEl>
                                        <p:attrNameLst>
                                          <p:attrName>ppt_w</p:attrName>
                                        </p:attrNameLst>
                                      </p:cBhvr>
                                      <p:tavLst>
                                        <p:tav tm="0">
                                          <p:val>
                                            <p:strVal val="0"/>
                                          </p:val>
                                        </p:tav>
                                        <p:tav tm="100000">
                                          <p:val>
                                            <p:strVal val="#ppt_w"/>
                                          </p:val>
                                        </p:tav>
                                      </p:tavLst>
                                    </p:anim>
                                    <p:anim calcmode="lin" valueType="num">
                                      <p:cBhvr additive="base">
                                        <p:cTn id="104" dur="500"/>
                                        <p:tgtEl>
                                          <p:spTgt spid="2074"/>
                                        </p:tgtEl>
                                        <p:attrNameLst>
                                          <p:attrName>ppt_h</p:attrName>
                                        </p:attrNameLst>
                                      </p:cBhvr>
                                      <p:tavLst>
                                        <p:tav tm="0">
                                          <p:val>
                                            <p:str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2080"/>
                                        </p:tgtEl>
                                        <p:attrNameLst>
                                          <p:attrName>style.visibility</p:attrName>
                                        </p:attrNameLst>
                                      </p:cBhvr>
                                      <p:to>
                                        <p:strVal val="visible"/>
                                      </p:to>
                                    </p:set>
                                    <p:anim calcmode="lin" valueType="num">
                                      <p:cBhvr additive="base">
                                        <p:cTn id="107" dur="500"/>
                                        <p:tgtEl>
                                          <p:spTgt spid="2080"/>
                                        </p:tgtEl>
                                        <p:attrNameLst>
                                          <p:attrName>ppt_w</p:attrName>
                                        </p:attrNameLst>
                                      </p:cBhvr>
                                      <p:tavLst>
                                        <p:tav tm="0">
                                          <p:val>
                                            <p:strVal val="0"/>
                                          </p:val>
                                        </p:tav>
                                        <p:tav tm="100000">
                                          <p:val>
                                            <p:strVal val="#ppt_w"/>
                                          </p:val>
                                        </p:tav>
                                      </p:tavLst>
                                    </p:anim>
                                    <p:anim calcmode="lin" valueType="num">
                                      <p:cBhvr additive="base">
                                        <p:cTn id="108" dur="500"/>
                                        <p:tgtEl>
                                          <p:spTgt spid="2080"/>
                                        </p:tgtEl>
                                        <p:attrNameLst>
                                          <p:attrName>ppt_h</p:attrName>
                                        </p:attrNameLst>
                                      </p:cBhvr>
                                      <p:tavLst>
                                        <p:tav tm="0">
                                          <p:val>
                                            <p:str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2082"/>
                                        </p:tgtEl>
                                        <p:attrNameLst>
                                          <p:attrName>style.visibility</p:attrName>
                                        </p:attrNameLst>
                                      </p:cBhvr>
                                      <p:to>
                                        <p:strVal val="visible"/>
                                      </p:to>
                                    </p:set>
                                    <p:anim calcmode="lin" valueType="num">
                                      <p:cBhvr additive="base">
                                        <p:cTn id="111" dur="500"/>
                                        <p:tgtEl>
                                          <p:spTgt spid="2082"/>
                                        </p:tgtEl>
                                        <p:attrNameLst>
                                          <p:attrName>ppt_w</p:attrName>
                                        </p:attrNameLst>
                                      </p:cBhvr>
                                      <p:tavLst>
                                        <p:tav tm="0">
                                          <p:val>
                                            <p:strVal val="0"/>
                                          </p:val>
                                        </p:tav>
                                        <p:tav tm="100000">
                                          <p:val>
                                            <p:strVal val="#ppt_w"/>
                                          </p:val>
                                        </p:tav>
                                      </p:tavLst>
                                    </p:anim>
                                    <p:anim calcmode="lin" valueType="num">
                                      <p:cBhvr additive="base">
                                        <p:cTn id="112" dur="500"/>
                                        <p:tgtEl>
                                          <p:spTgt spid="2082"/>
                                        </p:tgtEl>
                                        <p:attrNameLst>
                                          <p:attrName>ppt_h</p:attrName>
                                        </p:attrNameLst>
                                      </p:cBhvr>
                                      <p:tavLst>
                                        <p:tav tm="0">
                                          <p:val>
                                            <p:strVal val="0"/>
                                          </p:val>
                                        </p:tav>
                                        <p:tav tm="100000">
                                          <p:val>
                                            <p:strVal val="#ppt_h"/>
                                          </p:val>
                                        </p:tav>
                                      </p:tavLst>
                                    </p:anim>
                                  </p:childTnLst>
                                </p:cTn>
                              </p:par>
                            </p:childTnLst>
                          </p:cTn>
                        </p:par>
                        <p:par>
                          <p:cTn id="113" fill="hold">
                            <p:stCondLst>
                              <p:cond delay="8500"/>
                            </p:stCondLst>
                            <p:childTnLst>
                              <p:par>
                                <p:cTn id="114" presetID="23" presetClass="entr" presetSubtype="16" fill="hold" nodeType="afterEffect">
                                  <p:stCondLst>
                                    <p:cond delay="0"/>
                                  </p:stCondLst>
                                  <p:childTnLst>
                                    <p:set>
                                      <p:cBhvr>
                                        <p:cTn id="115" dur="1" fill="hold">
                                          <p:stCondLst>
                                            <p:cond delay="0"/>
                                          </p:stCondLst>
                                        </p:cTn>
                                        <p:tgtEl>
                                          <p:spTgt spid="2039"/>
                                        </p:tgtEl>
                                        <p:attrNameLst>
                                          <p:attrName>style.visibility</p:attrName>
                                        </p:attrNameLst>
                                      </p:cBhvr>
                                      <p:to>
                                        <p:strVal val="visible"/>
                                      </p:to>
                                    </p:set>
                                    <p:anim calcmode="lin" valueType="num">
                                      <p:cBhvr additive="base">
                                        <p:cTn id="116" dur="500"/>
                                        <p:tgtEl>
                                          <p:spTgt spid="2039"/>
                                        </p:tgtEl>
                                        <p:attrNameLst>
                                          <p:attrName>ppt_w</p:attrName>
                                        </p:attrNameLst>
                                      </p:cBhvr>
                                      <p:tavLst>
                                        <p:tav tm="0">
                                          <p:val>
                                            <p:strVal val="0"/>
                                          </p:val>
                                        </p:tav>
                                        <p:tav tm="100000">
                                          <p:val>
                                            <p:strVal val="#ppt_w"/>
                                          </p:val>
                                        </p:tav>
                                      </p:tavLst>
                                    </p:anim>
                                    <p:anim calcmode="lin" valueType="num">
                                      <p:cBhvr additive="base">
                                        <p:cTn id="117" dur="500"/>
                                        <p:tgtEl>
                                          <p:spTgt spid="2039"/>
                                        </p:tgtEl>
                                        <p:attrNameLst>
                                          <p:attrName>ppt_h</p:attrName>
                                        </p:attrNameLst>
                                      </p:cBhvr>
                                      <p:tavLst>
                                        <p:tav tm="0">
                                          <p:val>
                                            <p:strVal val="0"/>
                                          </p:val>
                                        </p:tav>
                                        <p:tav tm="100000">
                                          <p:val>
                                            <p:strVal val="#ppt_h"/>
                                          </p:val>
                                        </p:tav>
                                      </p:tavLst>
                                    </p:anim>
                                  </p:childTnLst>
                                </p:cTn>
                              </p:par>
                            </p:childTnLst>
                          </p:cTn>
                        </p:par>
                        <p:par>
                          <p:cTn id="118" fill="hold">
                            <p:stCondLst>
                              <p:cond delay="9000"/>
                            </p:stCondLst>
                            <p:childTnLst>
                              <p:par>
                                <p:cTn id="119" presetID="10" presetClass="entr" presetSubtype="0" fill="hold" nodeType="afterEffect">
                                  <p:stCondLst>
                                    <p:cond delay="0"/>
                                  </p:stCondLst>
                                  <p:childTnLst>
                                    <p:set>
                                      <p:cBhvr>
                                        <p:cTn id="120" dur="1" fill="hold">
                                          <p:stCondLst>
                                            <p:cond delay="0"/>
                                          </p:stCondLst>
                                        </p:cTn>
                                        <p:tgtEl>
                                          <p:spTgt spid="2071"/>
                                        </p:tgtEl>
                                        <p:attrNameLst>
                                          <p:attrName>style.visibility</p:attrName>
                                        </p:attrNameLst>
                                      </p:cBhvr>
                                      <p:to>
                                        <p:strVal val="visible"/>
                                      </p:to>
                                    </p:set>
                                    <p:animEffect transition="in" filter="fade">
                                      <p:cBhvr>
                                        <p:cTn id="121" dur="500"/>
                                        <p:tgtEl>
                                          <p:spTgt spid="2071"/>
                                        </p:tgtEl>
                                      </p:cBhvr>
                                    </p:animEffect>
                                  </p:childTnLst>
                                </p:cTn>
                              </p:par>
                            </p:childTnLst>
                          </p:cTn>
                        </p:par>
                        <p:par>
                          <p:cTn id="122" fill="hold">
                            <p:stCondLst>
                              <p:cond delay="9500"/>
                            </p:stCondLst>
                            <p:childTnLst>
                              <p:par>
                                <p:cTn id="123" presetID="10" presetClass="entr" presetSubtype="0" fill="hold" nodeType="afterEffect">
                                  <p:stCondLst>
                                    <p:cond delay="0"/>
                                  </p:stCondLst>
                                  <p:childTnLst>
                                    <p:set>
                                      <p:cBhvr>
                                        <p:cTn id="124" dur="1" fill="hold">
                                          <p:stCondLst>
                                            <p:cond delay="0"/>
                                          </p:stCondLst>
                                        </p:cTn>
                                        <p:tgtEl>
                                          <p:spTgt spid="2073"/>
                                        </p:tgtEl>
                                        <p:attrNameLst>
                                          <p:attrName>style.visibility</p:attrName>
                                        </p:attrNameLst>
                                      </p:cBhvr>
                                      <p:to>
                                        <p:strVal val="visible"/>
                                      </p:to>
                                    </p:set>
                                    <p:animEffect transition="in" filter="fade">
                                      <p:cBhvr>
                                        <p:cTn id="125" dur="500"/>
                                        <p:tgtEl>
                                          <p:spTgt spid="2073"/>
                                        </p:tgtEl>
                                      </p:cBhvr>
                                    </p:animEffect>
                                  </p:childTnLst>
                                </p:cTn>
                              </p:par>
                              <p:par>
                                <p:cTn id="126" presetID="10" presetClass="entr" presetSubtype="0" fill="hold" nodeType="withEffect">
                                  <p:stCondLst>
                                    <p:cond delay="0"/>
                                  </p:stCondLst>
                                  <p:childTnLst>
                                    <p:set>
                                      <p:cBhvr>
                                        <p:cTn id="127" dur="1" fill="hold">
                                          <p:stCondLst>
                                            <p:cond delay="0"/>
                                          </p:stCondLst>
                                        </p:cTn>
                                        <p:tgtEl>
                                          <p:spTgt spid="2072"/>
                                        </p:tgtEl>
                                        <p:attrNameLst>
                                          <p:attrName>style.visibility</p:attrName>
                                        </p:attrNameLst>
                                      </p:cBhvr>
                                      <p:to>
                                        <p:strVal val="visible"/>
                                      </p:to>
                                    </p:set>
                                    <p:animEffect transition="in" filter="fade">
                                      <p:cBhvr>
                                        <p:cTn id="128" dur="500"/>
                                        <p:tgtEl>
                                          <p:spTgt spid="2072"/>
                                        </p:tgtEl>
                                      </p:cBhvr>
                                    </p:animEffect>
                                  </p:childTnLst>
                                </p:cTn>
                              </p:par>
                            </p:childTnLst>
                          </p:cTn>
                        </p:par>
                        <p:par>
                          <p:cTn id="129" fill="hold">
                            <p:stCondLst>
                              <p:cond delay="10000"/>
                            </p:stCondLst>
                            <p:childTnLst>
                              <p:par>
                                <p:cTn id="130" presetID="10" presetClass="entr" presetSubtype="0" fill="hold" nodeType="afterEffect">
                                  <p:stCondLst>
                                    <p:cond delay="0"/>
                                  </p:stCondLst>
                                  <p:childTnLst>
                                    <p:set>
                                      <p:cBhvr>
                                        <p:cTn id="131" dur="1" fill="hold">
                                          <p:stCondLst>
                                            <p:cond delay="0"/>
                                          </p:stCondLst>
                                        </p:cTn>
                                        <p:tgtEl>
                                          <p:spTgt spid="2070"/>
                                        </p:tgtEl>
                                        <p:attrNameLst>
                                          <p:attrName>style.visibility</p:attrName>
                                        </p:attrNameLst>
                                      </p:cBhvr>
                                      <p:to>
                                        <p:strVal val="visible"/>
                                      </p:to>
                                    </p:set>
                                    <p:animEffect transition="in" filter="fade">
                                      <p:cBhvr>
                                        <p:cTn id="132" dur="5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348"/>
        <p:cNvGrpSpPr/>
        <p:nvPr/>
      </p:nvGrpSpPr>
      <p:grpSpPr>
        <a:xfrm>
          <a:off x="0" y="0"/>
          <a:ext cx="0" cy="0"/>
          <a:chOff x="0" y="0"/>
          <a:chExt cx="0" cy="0"/>
        </a:xfrm>
      </p:grpSpPr>
      <p:sp>
        <p:nvSpPr>
          <p:cNvPr id="13349" name="Google Shape;13349;p270"/>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Radial Venn</a:t>
            </a:r>
            <a:endParaRPr/>
          </a:p>
        </p:txBody>
      </p:sp>
      <p:sp>
        <p:nvSpPr>
          <p:cNvPr id="13350" name="Google Shape;13350;p270"/>
          <p:cNvSpPr/>
          <p:nvPr/>
        </p:nvSpPr>
        <p:spPr>
          <a:xfrm>
            <a:off x="4039083" y="1759614"/>
            <a:ext cx="1792501" cy="1792500"/>
          </a:xfrm>
          <a:prstGeom prst="ellipse">
            <a:avLst/>
          </a:prstGeom>
          <a:solidFill>
            <a:schemeClr val="accent1"/>
          </a:solidFill>
          <a:ln w="317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51" name="Google Shape;13351;p270"/>
          <p:cNvSpPr/>
          <p:nvPr/>
        </p:nvSpPr>
        <p:spPr>
          <a:xfrm>
            <a:off x="6359957" y="1738009"/>
            <a:ext cx="1792501" cy="1792500"/>
          </a:xfrm>
          <a:prstGeom prst="ellipse">
            <a:avLst/>
          </a:prstGeom>
          <a:solidFill>
            <a:schemeClr val="accent2"/>
          </a:solidFill>
          <a:ln w="317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52" name="Google Shape;13352;p270"/>
          <p:cNvSpPr/>
          <p:nvPr/>
        </p:nvSpPr>
        <p:spPr>
          <a:xfrm>
            <a:off x="6359957" y="4073886"/>
            <a:ext cx="1792501" cy="1792500"/>
          </a:xfrm>
          <a:prstGeom prst="ellipse">
            <a:avLst/>
          </a:prstGeom>
          <a:solidFill>
            <a:schemeClr val="accent3"/>
          </a:solidFill>
          <a:ln w="317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53" name="Google Shape;13353;p270"/>
          <p:cNvSpPr/>
          <p:nvPr/>
        </p:nvSpPr>
        <p:spPr>
          <a:xfrm>
            <a:off x="4039083" y="4051360"/>
            <a:ext cx="1792501" cy="1792500"/>
          </a:xfrm>
          <a:prstGeom prst="ellipse">
            <a:avLst/>
          </a:prstGeom>
          <a:solidFill>
            <a:schemeClr val="accent4"/>
          </a:solidFill>
          <a:ln w="317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54" name="Google Shape;13354;p270"/>
          <p:cNvSpPr/>
          <p:nvPr/>
        </p:nvSpPr>
        <p:spPr>
          <a:xfrm>
            <a:off x="4970849" y="2637726"/>
            <a:ext cx="2223395" cy="2223394"/>
          </a:xfrm>
          <a:prstGeom prst="ellipse">
            <a:avLst/>
          </a:prstGeom>
          <a:noFill/>
          <a:ln w="28575"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55" name="Google Shape;13355;p270"/>
          <p:cNvSpPr/>
          <p:nvPr/>
        </p:nvSpPr>
        <p:spPr>
          <a:xfrm>
            <a:off x="5094340" y="2953481"/>
            <a:ext cx="249565" cy="249565"/>
          </a:xfrm>
          <a:prstGeom prst="ellipse">
            <a:avLst/>
          </a:prstGeom>
          <a:solidFill>
            <a:srgbClr val="72B4E0"/>
          </a:solidFill>
          <a:ln w="190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56" name="Google Shape;13356;p270"/>
          <p:cNvSpPr/>
          <p:nvPr/>
        </p:nvSpPr>
        <p:spPr>
          <a:xfrm>
            <a:off x="6841037" y="2953481"/>
            <a:ext cx="249565" cy="249565"/>
          </a:xfrm>
          <a:prstGeom prst="ellipse">
            <a:avLst/>
          </a:prstGeom>
          <a:solidFill>
            <a:srgbClr val="89D3AB"/>
          </a:solidFill>
          <a:ln w="190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57" name="Google Shape;13357;p270"/>
          <p:cNvSpPr/>
          <p:nvPr/>
        </p:nvSpPr>
        <p:spPr>
          <a:xfrm>
            <a:off x="5094340" y="4312506"/>
            <a:ext cx="249565" cy="249565"/>
          </a:xfrm>
          <a:prstGeom prst="ellipse">
            <a:avLst/>
          </a:prstGeom>
          <a:solidFill>
            <a:srgbClr val="F8C36F"/>
          </a:solidFill>
          <a:ln w="190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58" name="Google Shape;13358;p270"/>
          <p:cNvSpPr/>
          <p:nvPr/>
        </p:nvSpPr>
        <p:spPr>
          <a:xfrm>
            <a:off x="6841037" y="4312506"/>
            <a:ext cx="249565" cy="249565"/>
          </a:xfrm>
          <a:prstGeom prst="ellipse">
            <a:avLst/>
          </a:prstGeom>
          <a:solidFill>
            <a:srgbClr val="C2D59B"/>
          </a:solidFill>
          <a:ln w="190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59" name="Google Shape;13359;p270"/>
          <p:cNvSpPr txBox="1"/>
          <p:nvPr/>
        </p:nvSpPr>
        <p:spPr>
          <a:xfrm>
            <a:off x="4188573" y="2299796"/>
            <a:ext cx="1493520" cy="492386"/>
          </a:xfrm>
          <a:prstGeom prst="rect">
            <a:avLst/>
          </a:prstGeom>
          <a:noFill/>
          <a:ln>
            <a:noFill/>
          </a:ln>
        </p:spPr>
        <p:txBody>
          <a:bodyPr spcFirstLastPara="1" wrap="square" lIns="243775" tIns="121875" rIns="243775" bIns="121875" anchor="ctr"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Idea</a:t>
            </a:r>
            <a:endParaRPr/>
          </a:p>
        </p:txBody>
      </p:sp>
      <p:sp>
        <p:nvSpPr>
          <p:cNvPr id="13360" name="Google Shape;13360;p270"/>
          <p:cNvSpPr txBox="1"/>
          <p:nvPr/>
        </p:nvSpPr>
        <p:spPr>
          <a:xfrm>
            <a:off x="3869171" y="4971073"/>
            <a:ext cx="2120546" cy="492386"/>
          </a:xfrm>
          <a:prstGeom prst="rect">
            <a:avLst/>
          </a:prstGeom>
          <a:noFill/>
          <a:ln>
            <a:noFill/>
          </a:ln>
        </p:spPr>
        <p:txBody>
          <a:bodyPr spcFirstLastPara="1" wrap="square" lIns="243775" tIns="121875" rIns="243775" bIns="121875" anchor="ctr"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Brainstroming</a:t>
            </a:r>
            <a:endParaRPr sz="1600" b="1">
              <a:solidFill>
                <a:schemeClr val="lt2"/>
              </a:solidFill>
              <a:latin typeface="Lato"/>
              <a:ea typeface="Lato"/>
              <a:cs typeface="Lato"/>
              <a:sym typeface="Lato"/>
            </a:endParaRPr>
          </a:p>
        </p:txBody>
      </p:sp>
      <p:sp>
        <p:nvSpPr>
          <p:cNvPr id="13361" name="Google Shape;13361;p270"/>
          <p:cNvSpPr txBox="1"/>
          <p:nvPr/>
        </p:nvSpPr>
        <p:spPr>
          <a:xfrm>
            <a:off x="6509447" y="2299796"/>
            <a:ext cx="1493520" cy="492386"/>
          </a:xfrm>
          <a:prstGeom prst="rect">
            <a:avLst/>
          </a:prstGeom>
          <a:noFill/>
          <a:ln>
            <a:noFill/>
          </a:ln>
        </p:spPr>
        <p:txBody>
          <a:bodyPr spcFirstLastPara="1" wrap="square" lIns="243775" tIns="121875" rIns="243775" bIns="121875" anchor="ctr"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Strategy</a:t>
            </a:r>
            <a:endParaRPr/>
          </a:p>
        </p:txBody>
      </p:sp>
      <p:sp>
        <p:nvSpPr>
          <p:cNvPr id="13362" name="Google Shape;13362;p270"/>
          <p:cNvSpPr txBox="1"/>
          <p:nvPr/>
        </p:nvSpPr>
        <p:spPr>
          <a:xfrm>
            <a:off x="6509447" y="4971073"/>
            <a:ext cx="1493520" cy="492386"/>
          </a:xfrm>
          <a:prstGeom prst="rect">
            <a:avLst/>
          </a:prstGeom>
          <a:noFill/>
          <a:ln>
            <a:noFill/>
          </a:ln>
        </p:spPr>
        <p:txBody>
          <a:bodyPr spcFirstLastPara="1" wrap="square" lIns="243775" tIns="121875" rIns="243775" bIns="121875" anchor="ctr"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Process</a:t>
            </a:r>
            <a:endParaRPr/>
          </a:p>
        </p:txBody>
      </p:sp>
      <p:sp>
        <p:nvSpPr>
          <p:cNvPr id="13363" name="Google Shape;13363;p270"/>
          <p:cNvSpPr txBox="1"/>
          <p:nvPr/>
        </p:nvSpPr>
        <p:spPr>
          <a:xfrm>
            <a:off x="8866476" y="2051719"/>
            <a:ext cx="603865" cy="257369"/>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1200" b="1">
                <a:solidFill>
                  <a:schemeClr val="dk1"/>
                </a:solidFill>
                <a:latin typeface="Lato"/>
                <a:ea typeface="Lato"/>
                <a:cs typeface="Lato"/>
                <a:sym typeface="Lato"/>
              </a:rPr>
              <a:t>Set Up</a:t>
            </a:r>
            <a:endParaRPr sz="1200" b="1">
              <a:solidFill>
                <a:schemeClr val="dk1"/>
              </a:solidFill>
              <a:latin typeface="Lato"/>
              <a:ea typeface="Lato"/>
              <a:cs typeface="Lato"/>
              <a:sym typeface="Lato"/>
            </a:endParaRPr>
          </a:p>
        </p:txBody>
      </p:sp>
      <p:sp>
        <p:nvSpPr>
          <p:cNvPr id="13364" name="Google Shape;13364;p270"/>
          <p:cNvSpPr/>
          <p:nvPr/>
        </p:nvSpPr>
        <p:spPr>
          <a:xfrm>
            <a:off x="8866476" y="2233776"/>
            <a:ext cx="22058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a:t>
            </a:r>
            <a:endParaRPr/>
          </a:p>
        </p:txBody>
      </p:sp>
      <p:sp>
        <p:nvSpPr>
          <p:cNvPr id="13365" name="Google Shape;13365;p270"/>
          <p:cNvSpPr txBox="1"/>
          <p:nvPr/>
        </p:nvSpPr>
        <p:spPr>
          <a:xfrm>
            <a:off x="8333788" y="2088070"/>
            <a:ext cx="582449" cy="565146"/>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3200">
                <a:solidFill>
                  <a:schemeClr val="accent2"/>
                </a:solidFill>
                <a:latin typeface="Arial"/>
                <a:ea typeface="Arial"/>
                <a:cs typeface="Arial"/>
                <a:sym typeface="Arial"/>
              </a:rPr>
              <a:t>02</a:t>
            </a:r>
            <a:endParaRPr sz="3200">
              <a:solidFill>
                <a:schemeClr val="accent2"/>
              </a:solidFill>
              <a:latin typeface="Arial"/>
              <a:ea typeface="Arial"/>
              <a:cs typeface="Arial"/>
              <a:sym typeface="Arial"/>
            </a:endParaRPr>
          </a:p>
        </p:txBody>
      </p:sp>
      <p:sp>
        <p:nvSpPr>
          <p:cNvPr id="13366" name="Google Shape;13366;p270"/>
          <p:cNvSpPr txBox="1"/>
          <p:nvPr/>
        </p:nvSpPr>
        <p:spPr>
          <a:xfrm>
            <a:off x="8866476" y="4771984"/>
            <a:ext cx="603865" cy="257369"/>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1200" b="1">
                <a:solidFill>
                  <a:schemeClr val="dk1"/>
                </a:solidFill>
                <a:latin typeface="Lato"/>
                <a:ea typeface="Lato"/>
                <a:cs typeface="Lato"/>
                <a:sym typeface="Lato"/>
              </a:rPr>
              <a:t>Set Up</a:t>
            </a:r>
            <a:endParaRPr sz="1200" b="1">
              <a:solidFill>
                <a:schemeClr val="dk1"/>
              </a:solidFill>
              <a:latin typeface="Lato"/>
              <a:ea typeface="Lato"/>
              <a:cs typeface="Lato"/>
              <a:sym typeface="Lato"/>
            </a:endParaRPr>
          </a:p>
        </p:txBody>
      </p:sp>
      <p:sp>
        <p:nvSpPr>
          <p:cNvPr id="13367" name="Google Shape;13367;p270"/>
          <p:cNvSpPr/>
          <p:nvPr/>
        </p:nvSpPr>
        <p:spPr>
          <a:xfrm>
            <a:off x="8866476" y="4954041"/>
            <a:ext cx="22058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a:t>
            </a:r>
            <a:endParaRPr/>
          </a:p>
        </p:txBody>
      </p:sp>
      <p:sp>
        <p:nvSpPr>
          <p:cNvPr id="13368" name="Google Shape;13368;p270"/>
          <p:cNvSpPr txBox="1"/>
          <p:nvPr/>
        </p:nvSpPr>
        <p:spPr>
          <a:xfrm>
            <a:off x="8333788" y="4808335"/>
            <a:ext cx="575011" cy="565146"/>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3200">
                <a:solidFill>
                  <a:schemeClr val="accent3"/>
                </a:solidFill>
                <a:latin typeface="Arial"/>
                <a:ea typeface="Arial"/>
                <a:cs typeface="Arial"/>
                <a:sym typeface="Arial"/>
              </a:rPr>
              <a:t>03</a:t>
            </a:r>
            <a:endParaRPr sz="3200">
              <a:solidFill>
                <a:schemeClr val="accent3"/>
              </a:solidFill>
              <a:latin typeface="Arial"/>
              <a:ea typeface="Arial"/>
              <a:cs typeface="Arial"/>
              <a:sym typeface="Arial"/>
            </a:endParaRPr>
          </a:p>
        </p:txBody>
      </p:sp>
      <p:sp>
        <p:nvSpPr>
          <p:cNvPr id="13369" name="Google Shape;13369;p270"/>
          <p:cNvSpPr txBox="1"/>
          <p:nvPr/>
        </p:nvSpPr>
        <p:spPr>
          <a:xfrm>
            <a:off x="2695121" y="2051719"/>
            <a:ext cx="603865" cy="257369"/>
          </a:xfrm>
          <a:prstGeom prst="rect">
            <a:avLst/>
          </a:prstGeom>
          <a:noFill/>
          <a:ln>
            <a:noFill/>
          </a:ln>
        </p:spPr>
        <p:txBody>
          <a:bodyPr spcFirstLastPara="1" wrap="square" lIns="72000" tIns="36000" rIns="72000" bIns="36000" anchor="t" anchorCtr="0">
            <a:spAutoFit/>
          </a:bodyPr>
          <a:lstStyle/>
          <a:p>
            <a:pPr marL="0" marR="0" lvl="0" indent="0" algn="r" rtl="0">
              <a:spcBef>
                <a:spcPts val="0"/>
              </a:spcBef>
              <a:spcAft>
                <a:spcPts val="0"/>
              </a:spcAft>
              <a:buNone/>
            </a:pPr>
            <a:r>
              <a:rPr lang="en-US" sz="1200" b="1">
                <a:solidFill>
                  <a:schemeClr val="dk1"/>
                </a:solidFill>
                <a:latin typeface="Lato"/>
                <a:ea typeface="Lato"/>
                <a:cs typeface="Lato"/>
                <a:sym typeface="Lato"/>
              </a:rPr>
              <a:t>Set Up</a:t>
            </a:r>
            <a:endParaRPr sz="1200" b="1">
              <a:solidFill>
                <a:schemeClr val="dk1"/>
              </a:solidFill>
              <a:latin typeface="Lato"/>
              <a:ea typeface="Lato"/>
              <a:cs typeface="Lato"/>
              <a:sym typeface="Lato"/>
            </a:endParaRPr>
          </a:p>
        </p:txBody>
      </p:sp>
      <p:sp>
        <p:nvSpPr>
          <p:cNvPr id="13370" name="Google Shape;13370;p270"/>
          <p:cNvSpPr/>
          <p:nvPr/>
        </p:nvSpPr>
        <p:spPr>
          <a:xfrm>
            <a:off x="1093135" y="2233776"/>
            <a:ext cx="2205851"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a:t>
            </a:r>
            <a:endParaRPr/>
          </a:p>
        </p:txBody>
      </p:sp>
      <p:sp>
        <p:nvSpPr>
          <p:cNvPr id="13371" name="Google Shape;13371;p270"/>
          <p:cNvSpPr txBox="1"/>
          <p:nvPr/>
        </p:nvSpPr>
        <p:spPr>
          <a:xfrm>
            <a:off x="3304255" y="2088070"/>
            <a:ext cx="504800" cy="565146"/>
          </a:xfrm>
          <a:prstGeom prst="rect">
            <a:avLst/>
          </a:prstGeom>
          <a:noFill/>
          <a:ln>
            <a:noFill/>
          </a:ln>
        </p:spPr>
        <p:txBody>
          <a:bodyPr spcFirstLastPara="1" wrap="square" lIns="72000" tIns="36000" rIns="72000" bIns="36000" anchor="t" anchorCtr="0">
            <a:spAutoFit/>
          </a:bodyPr>
          <a:lstStyle/>
          <a:p>
            <a:pPr marL="0" marR="0" lvl="0" indent="0" algn="r" rtl="0">
              <a:spcBef>
                <a:spcPts val="0"/>
              </a:spcBef>
              <a:spcAft>
                <a:spcPts val="0"/>
              </a:spcAft>
              <a:buNone/>
            </a:pPr>
            <a:r>
              <a:rPr lang="en-US" sz="3200">
                <a:solidFill>
                  <a:schemeClr val="accent1"/>
                </a:solidFill>
                <a:latin typeface="Arial"/>
                <a:ea typeface="Arial"/>
                <a:cs typeface="Arial"/>
                <a:sym typeface="Arial"/>
              </a:rPr>
              <a:t>01</a:t>
            </a:r>
            <a:endParaRPr sz="3200">
              <a:solidFill>
                <a:schemeClr val="accent1"/>
              </a:solidFill>
              <a:latin typeface="Arial"/>
              <a:ea typeface="Arial"/>
              <a:cs typeface="Arial"/>
              <a:sym typeface="Arial"/>
            </a:endParaRPr>
          </a:p>
        </p:txBody>
      </p:sp>
      <p:sp>
        <p:nvSpPr>
          <p:cNvPr id="13372" name="Google Shape;13372;p270"/>
          <p:cNvSpPr txBox="1"/>
          <p:nvPr/>
        </p:nvSpPr>
        <p:spPr>
          <a:xfrm>
            <a:off x="2695121" y="4771984"/>
            <a:ext cx="603865" cy="257369"/>
          </a:xfrm>
          <a:prstGeom prst="rect">
            <a:avLst/>
          </a:prstGeom>
          <a:noFill/>
          <a:ln>
            <a:noFill/>
          </a:ln>
        </p:spPr>
        <p:txBody>
          <a:bodyPr spcFirstLastPara="1" wrap="square" lIns="72000" tIns="36000" rIns="72000" bIns="36000" anchor="t" anchorCtr="0">
            <a:spAutoFit/>
          </a:bodyPr>
          <a:lstStyle/>
          <a:p>
            <a:pPr marL="0" marR="0" lvl="0" indent="0" algn="r" rtl="0">
              <a:spcBef>
                <a:spcPts val="0"/>
              </a:spcBef>
              <a:spcAft>
                <a:spcPts val="0"/>
              </a:spcAft>
              <a:buNone/>
            </a:pPr>
            <a:r>
              <a:rPr lang="en-US" sz="1200" b="1">
                <a:solidFill>
                  <a:schemeClr val="dk1"/>
                </a:solidFill>
                <a:latin typeface="Lato"/>
                <a:ea typeface="Lato"/>
                <a:cs typeface="Lato"/>
                <a:sym typeface="Lato"/>
              </a:rPr>
              <a:t>Set Up</a:t>
            </a:r>
            <a:endParaRPr sz="1200" b="1">
              <a:solidFill>
                <a:schemeClr val="dk1"/>
              </a:solidFill>
              <a:latin typeface="Lato"/>
              <a:ea typeface="Lato"/>
              <a:cs typeface="Lato"/>
              <a:sym typeface="Lato"/>
            </a:endParaRPr>
          </a:p>
        </p:txBody>
      </p:sp>
      <p:sp>
        <p:nvSpPr>
          <p:cNvPr id="13373" name="Google Shape;13373;p270"/>
          <p:cNvSpPr/>
          <p:nvPr/>
        </p:nvSpPr>
        <p:spPr>
          <a:xfrm>
            <a:off x="1093135" y="4954041"/>
            <a:ext cx="2205851"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a:t>
            </a:r>
            <a:endParaRPr/>
          </a:p>
        </p:txBody>
      </p:sp>
      <p:sp>
        <p:nvSpPr>
          <p:cNvPr id="13374" name="Google Shape;13374;p270"/>
          <p:cNvSpPr txBox="1"/>
          <p:nvPr/>
        </p:nvSpPr>
        <p:spPr>
          <a:xfrm>
            <a:off x="3224425" y="4808335"/>
            <a:ext cx="584630" cy="565146"/>
          </a:xfrm>
          <a:prstGeom prst="rect">
            <a:avLst/>
          </a:prstGeom>
          <a:noFill/>
          <a:ln>
            <a:noFill/>
          </a:ln>
        </p:spPr>
        <p:txBody>
          <a:bodyPr spcFirstLastPara="1" wrap="square" lIns="72000" tIns="36000" rIns="72000" bIns="36000" anchor="t" anchorCtr="0">
            <a:spAutoFit/>
          </a:bodyPr>
          <a:lstStyle/>
          <a:p>
            <a:pPr marL="0" marR="0" lvl="0" indent="0" algn="r" rtl="0">
              <a:spcBef>
                <a:spcPts val="0"/>
              </a:spcBef>
              <a:spcAft>
                <a:spcPts val="0"/>
              </a:spcAft>
              <a:buNone/>
            </a:pPr>
            <a:r>
              <a:rPr lang="en-US" sz="3200">
                <a:solidFill>
                  <a:schemeClr val="accent4"/>
                </a:solidFill>
                <a:latin typeface="Arial"/>
                <a:ea typeface="Arial"/>
                <a:cs typeface="Arial"/>
                <a:sym typeface="Arial"/>
              </a:rPr>
              <a:t>04</a:t>
            </a:r>
            <a:endParaRPr sz="3200">
              <a:solidFill>
                <a:schemeClr val="accent4"/>
              </a:solidFill>
              <a:latin typeface="Arial"/>
              <a:ea typeface="Arial"/>
              <a:cs typeface="Arial"/>
              <a:sym typeface="Arial"/>
            </a:endParaRPr>
          </a:p>
        </p:txBody>
      </p:sp>
      <p:sp>
        <p:nvSpPr>
          <p:cNvPr id="13375" name="Google Shape;13375;p270"/>
          <p:cNvSpPr txBox="1"/>
          <p:nvPr/>
        </p:nvSpPr>
        <p:spPr>
          <a:xfrm>
            <a:off x="5780614" y="3329766"/>
            <a:ext cx="603865" cy="257369"/>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1200" b="1">
                <a:solidFill>
                  <a:schemeClr val="dk1"/>
                </a:solidFill>
                <a:latin typeface="Lato"/>
                <a:ea typeface="Lato"/>
                <a:cs typeface="Lato"/>
                <a:sym typeface="Lato"/>
              </a:rPr>
              <a:t>Set Up</a:t>
            </a:r>
            <a:endParaRPr sz="1200" b="1">
              <a:solidFill>
                <a:schemeClr val="dk1"/>
              </a:solidFill>
              <a:latin typeface="Lato"/>
              <a:ea typeface="Lato"/>
              <a:cs typeface="Lato"/>
              <a:sym typeface="Lato"/>
            </a:endParaRPr>
          </a:p>
        </p:txBody>
      </p:sp>
      <p:sp>
        <p:nvSpPr>
          <p:cNvPr id="13376" name="Google Shape;13376;p270"/>
          <p:cNvSpPr/>
          <p:nvPr/>
        </p:nvSpPr>
        <p:spPr>
          <a:xfrm>
            <a:off x="5153493" y="3511823"/>
            <a:ext cx="185810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a:t>
            </a:r>
            <a:endParaRPr/>
          </a:p>
        </p:txBody>
      </p:sp>
      <p:sp>
        <p:nvSpPr>
          <p:cNvPr id="13377" name="Google Shape;13377;p270"/>
          <p:cNvSpPr/>
          <p:nvPr/>
        </p:nvSpPr>
        <p:spPr>
          <a:xfrm>
            <a:off x="4843667" y="2113421"/>
            <a:ext cx="165745" cy="254445"/>
          </a:xfrm>
          <a:custGeom>
            <a:avLst/>
            <a:gdLst/>
            <a:ahLst/>
            <a:cxnLst/>
            <a:rect l="l" t="t" r="r" b="b"/>
            <a:pathLst>
              <a:path w="108" h="166" extrusionOk="0">
                <a:moveTo>
                  <a:pt x="78" y="143"/>
                </a:moveTo>
                <a:cubicBezTo>
                  <a:pt x="78" y="143"/>
                  <a:pt x="78" y="143"/>
                  <a:pt x="78" y="143"/>
                </a:cubicBezTo>
                <a:cubicBezTo>
                  <a:pt x="78" y="145"/>
                  <a:pt x="76" y="147"/>
                  <a:pt x="74" y="147"/>
                </a:cubicBezTo>
                <a:cubicBezTo>
                  <a:pt x="33" y="147"/>
                  <a:pt x="33" y="147"/>
                  <a:pt x="33" y="147"/>
                </a:cubicBezTo>
                <a:cubicBezTo>
                  <a:pt x="31" y="147"/>
                  <a:pt x="29" y="145"/>
                  <a:pt x="29" y="143"/>
                </a:cubicBezTo>
                <a:cubicBezTo>
                  <a:pt x="29" y="143"/>
                  <a:pt x="29" y="143"/>
                  <a:pt x="29" y="143"/>
                </a:cubicBezTo>
                <a:cubicBezTo>
                  <a:pt x="29" y="141"/>
                  <a:pt x="31" y="139"/>
                  <a:pt x="33" y="139"/>
                </a:cubicBezTo>
                <a:cubicBezTo>
                  <a:pt x="74" y="139"/>
                  <a:pt x="74" y="139"/>
                  <a:pt x="74" y="139"/>
                </a:cubicBezTo>
                <a:cubicBezTo>
                  <a:pt x="76" y="139"/>
                  <a:pt x="78" y="141"/>
                  <a:pt x="78" y="143"/>
                </a:cubicBezTo>
                <a:moveTo>
                  <a:pt x="74" y="150"/>
                </a:moveTo>
                <a:cubicBezTo>
                  <a:pt x="33" y="150"/>
                  <a:pt x="33" y="150"/>
                  <a:pt x="33" y="150"/>
                </a:cubicBezTo>
                <a:cubicBezTo>
                  <a:pt x="31" y="150"/>
                  <a:pt x="29" y="152"/>
                  <a:pt x="29" y="154"/>
                </a:cubicBezTo>
                <a:cubicBezTo>
                  <a:pt x="29" y="156"/>
                  <a:pt x="29" y="156"/>
                  <a:pt x="29" y="156"/>
                </a:cubicBezTo>
                <a:cubicBezTo>
                  <a:pt x="29" y="159"/>
                  <a:pt x="31" y="160"/>
                  <a:pt x="33" y="160"/>
                </a:cubicBezTo>
                <a:cubicBezTo>
                  <a:pt x="38" y="160"/>
                  <a:pt x="38" y="160"/>
                  <a:pt x="38" y="160"/>
                </a:cubicBezTo>
                <a:cubicBezTo>
                  <a:pt x="38" y="162"/>
                  <a:pt x="38" y="162"/>
                  <a:pt x="38" y="162"/>
                </a:cubicBezTo>
                <a:cubicBezTo>
                  <a:pt x="38" y="164"/>
                  <a:pt x="39" y="166"/>
                  <a:pt x="42" y="166"/>
                </a:cubicBezTo>
                <a:cubicBezTo>
                  <a:pt x="66" y="166"/>
                  <a:pt x="66" y="166"/>
                  <a:pt x="66" y="166"/>
                </a:cubicBezTo>
                <a:cubicBezTo>
                  <a:pt x="68" y="166"/>
                  <a:pt x="70" y="164"/>
                  <a:pt x="70" y="162"/>
                </a:cubicBezTo>
                <a:cubicBezTo>
                  <a:pt x="70" y="160"/>
                  <a:pt x="70" y="160"/>
                  <a:pt x="70" y="160"/>
                </a:cubicBezTo>
                <a:cubicBezTo>
                  <a:pt x="74" y="160"/>
                  <a:pt x="74" y="160"/>
                  <a:pt x="74" y="160"/>
                </a:cubicBezTo>
                <a:cubicBezTo>
                  <a:pt x="76" y="160"/>
                  <a:pt x="78" y="159"/>
                  <a:pt x="78" y="156"/>
                </a:cubicBezTo>
                <a:cubicBezTo>
                  <a:pt x="78" y="154"/>
                  <a:pt x="78" y="154"/>
                  <a:pt x="78" y="154"/>
                </a:cubicBezTo>
                <a:cubicBezTo>
                  <a:pt x="78" y="152"/>
                  <a:pt x="76" y="150"/>
                  <a:pt x="74" y="150"/>
                </a:cubicBezTo>
                <a:moveTo>
                  <a:pt x="74" y="127"/>
                </a:moveTo>
                <a:cubicBezTo>
                  <a:pt x="33" y="127"/>
                  <a:pt x="33" y="127"/>
                  <a:pt x="33" y="127"/>
                </a:cubicBezTo>
                <a:cubicBezTo>
                  <a:pt x="31" y="127"/>
                  <a:pt x="29" y="129"/>
                  <a:pt x="29" y="131"/>
                </a:cubicBezTo>
                <a:cubicBezTo>
                  <a:pt x="29" y="132"/>
                  <a:pt x="29" y="132"/>
                  <a:pt x="29" y="132"/>
                </a:cubicBezTo>
                <a:cubicBezTo>
                  <a:pt x="29" y="134"/>
                  <a:pt x="31" y="136"/>
                  <a:pt x="33" y="136"/>
                </a:cubicBezTo>
                <a:cubicBezTo>
                  <a:pt x="74" y="136"/>
                  <a:pt x="74" y="136"/>
                  <a:pt x="74" y="136"/>
                </a:cubicBezTo>
                <a:cubicBezTo>
                  <a:pt x="76" y="136"/>
                  <a:pt x="78" y="134"/>
                  <a:pt x="78" y="132"/>
                </a:cubicBezTo>
                <a:cubicBezTo>
                  <a:pt x="78" y="131"/>
                  <a:pt x="78" y="131"/>
                  <a:pt x="78" y="131"/>
                </a:cubicBezTo>
                <a:cubicBezTo>
                  <a:pt x="78" y="129"/>
                  <a:pt x="76" y="127"/>
                  <a:pt x="74" y="127"/>
                </a:cubicBezTo>
                <a:moveTo>
                  <a:pt x="108" y="53"/>
                </a:moveTo>
                <a:cubicBezTo>
                  <a:pt x="108" y="68"/>
                  <a:pt x="102" y="81"/>
                  <a:pt x="93" y="90"/>
                </a:cubicBezTo>
                <a:cubicBezTo>
                  <a:pt x="75" y="111"/>
                  <a:pt x="86" y="123"/>
                  <a:pt x="76" y="123"/>
                </a:cubicBezTo>
                <a:cubicBezTo>
                  <a:pt x="32" y="123"/>
                  <a:pt x="32" y="123"/>
                  <a:pt x="32" y="123"/>
                </a:cubicBezTo>
                <a:cubicBezTo>
                  <a:pt x="22" y="123"/>
                  <a:pt x="32" y="111"/>
                  <a:pt x="15" y="90"/>
                </a:cubicBezTo>
                <a:cubicBezTo>
                  <a:pt x="6" y="81"/>
                  <a:pt x="0" y="68"/>
                  <a:pt x="0" y="53"/>
                </a:cubicBezTo>
                <a:cubicBezTo>
                  <a:pt x="0" y="24"/>
                  <a:pt x="24" y="0"/>
                  <a:pt x="54" y="0"/>
                </a:cubicBezTo>
                <a:cubicBezTo>
                  <a:pt x="54" y="0"/>
                  <a:pt x="54" y="0"/>
                  <a:pt x="54" y="0"/>
                </a:cubicBezTo>
                <a:cubicBezTo>
                  <a:pt x="54" y="0"/>
                  <a:pt x="54" y="0"/>
                  <a:pt x="54" y="0"/>
                </a:cubicBezTo>
                <a:cubicBezTo>
                  <a:pt x="84" y="0"/>
                  <a:pt x="108" y="24"/>
                  <a:pt x="108" y="53"/>
                </a:cubicBezTo>
                <a:moveTo>
                  <a:pt x="61" y="115"/>
                </a:moveTo>
                <a:cubicBezTo>
                  <a:pt x="68" y="73"/>
                  <a:pt x="68" y="73"/>
                  <a:pt x="68" y="73"/>
                </a:cubicBezTo>
                <a:cubicBezTo>
                  <a:pt x="67" y="73"/>
                  <a:pt x="67" y="73"/>
                  <a:pt x="67" y="73"/>
                </a:cubicBezTo>
                <a:cubicBezTo>
                  <a:pt x="63" y="76"/>
                  <a:pt x="63" y="76"/>
                  <a:pt x="63" y="76"/>
                </a:cubicBezTo>
                <a:cubicBezTo>
                  <a:pt x="63" y="76"/>
                  <a:pt x="63" y="77"/>
                  <a:pt x="63" y="77"/>
                </a:cubicBezTo>
                <a:cubicBezTo>
                  <a:pt x="62" y="77"/>
                  <a:pt x="62" y="76"/>
                  <a:pt x="62" y="76"/>
                </a:cubicBezTo>
                <a:cubicBezTo>
                  <a:pt x="54" y="69"/>
                  <a:pt x="54" y="69"/>
                  <a:pt x="54" y="69"/>
                </a:cubicBezTo>
                <a:cubicBezTo>
                  <a:pt x="46" y="76"/>
                  <a:pt x="46" y="76"/>
                  <a:pt x="46" y="76"/>
                </a:cubicBezTo>
                <a:cubicBezTo>
                  <a:pt x="46" y="77"/>
                  <a:pt x="45" y="77"/>
                  <a:pt x="45" y="76"/>
                </a:cubicBezTo>
                <a:cubicBezTo>
                  <a:pt x="41" y="73"/>
                  <a:pt x="41" y="73"/>
                  <a:pt x="41" y="73"/>
                </a:cubicBezTo>
                <a:cubicBezTo>
                  <a:pt x="39" y="73"/>
                  <a:pt x="39" y="73"/>
                  <a:pt x="39" y="73"/>
                </a:cubicBezTo>
                <a:cubicBezTo>
                  <a:pt x="47" y="115"/>
                  <a:pt x="47" y="115"/>
                  <a:pt x="47" y="115"/>
                </a:cubicBezTo>
                <a:lnTo>
                  <a:pt x="61" y="115"/>
                </a:lnTo>
                <a:close/>
                <a:moveTo>
                  <a:pt x="100" y="53"/>
                </a:moveTo>
                <a:cubicBezTo>
                  <a:pt x="100" y="28"/>
                  <a:pt x="79" y="8"/>
                  <a:pt x="54" y="8"/>
                </a:cubicBezTo>
                <a:cubicBezTo>
                  <a:pt x="54" y="0"/>
                  <a:pt x="54" y="0"/>
                  <a:pt x="54" y="0"/>
                </a:cubicBezTo>
                <a:cubicBezTo>
                  <a:pt x="54" y="8"/>
                  <a:pt x="54" y="8"/>
                  <a:pt x="54" y="8"/>
                </a:cubicBezTo>
                <a:cubicBezTo>
                  <a:pt x="29" y="8"/>
                  <a:pt x="8" y="28"/>
                  <a:pt x="8" y="53"/>
                </a:cubicBezTo>
                <a:cubicBezTo>
                  <a:pt x="8" y="65"/>
                  <a:pt x="12" y="76"/>
                  <a:pt x="20" y="85"/>
                </a:cubicBezTo>
                <a:cubicBezTo>
                  <a:pt x="21" y="85"/>
                  <a:pt x="21" y="85"/>
                  <a:pt x="21" y="85"/>
                </a:cubicBezTo>
                <a:cubicBezTo>
                  <a:pt x="21" y="85"/>
                  <a:pt x="21" y="85"/>
                  <a:pt x="21" y="85"/>
                </a:cubicBezTo>
                <a:cubicBezTo>
                  <a:pt x="32" y="98"/>
                  <a:pt x="34" y="109"/>
                  <a:pt x="34" y="115"/>
                </a:cubicBezTo>
                <a:cubicBezTo>
                  <a:pt x="34" y="115"/>
                  <a:pt x="34" y="115"/>
                  <a:pt x="34" y="115"/>
                </a:cubicBezTo>
                <a:cubicBezTo>
                  <a:pt x="43" y="115"/>
                  <a:pt x="43" y="115"/>
                  <a:pt x="43" y="115"/>
                </a:cubicBezTo>
                <a:cubicBezTo>
                  <a:pt x="35" y="73"/>
                  <a:pt x="35" y="73"/>
                  <a:pt x="35" y="73"/>
                </a:cubicBezTo>
                <a:cubicBezTo>
                  <a:pt x="32" y="73"/>
                  <a:pt x="32" y="73"/>
                  <a:pt x="32" y="73"/>
                </a:cubicBezTo>
                <a:cubicBezTo>
                  <a:pt x="32" y="73"/>
                  <a:pt x="31" y="72"/>
                  <a:pt x="31" y="72"/>
                </a:cubicBezTo>
                <a:cubicBezTo>
                  <a:pt x="31" y="71"/>
                  <a:pt x="32" y="71"/>
                  <a:pt x="32" y="71"/>
                </a:cubicBezTo>
                <a:cubicBezTo>
                  <a:pt x="35" y="71"/>
                  <a:pt x="35" y="71"/>
                  <a:pt x="35" y="71"/>
                </a:cubicBezTo>
                <a:cubicBezTo>
                  <a:pt x="35" y="69"/>
                  <a:pt x="35" y="69"/>
                  <a:pt x="35" y="69"/>
                </a:cubicBezTo>
                <a:cubicBezTo>
                  <a:pt x="35" y="68"/>
                  <a:pt x="35" y="67"/>
                  <a:pt x="36" y="67"/>
                </a:cubicBezTo>
                <a:cubicBezTo>
                  <a:pt x="37" y="67"/>
                  <a:pt x="39" y="68"/>
                  <a:pt x="39" y="69"/>
                </a:cubicBezTo>
                <a:cubicBezTo>
                  <a:pt x="39" y="71"/>
                  <a:pt x="39" y="71"/>
                  <a:pt x="39" y="71"/>
                </a:cubicBezTo>
                <a:cubicBezTo>
                  <a:pt x="41" y="71"/>
                  <a:pt x="41" y="71"/>
                  <a:pt x="41" y="71"/>
                </a:cubicBezTo>
                <a:cubicBezTo>
                  <a:pt x="42" y="71"/>
                  <a:pt x="42" y="71"/>
                  <a:pt x="42" y="71"/>
                </a:cubicBezTo>
                <a:cubicBezTo>
                  <a:pt x="46" y="74"/>
                  <a:pt x="46" y="74"/>
                  <a:pt x="46" y="74"/>
                </a:cubicBezTo>
                <a:cubicBezTo>
                  <a:pt x="53" y="67"/>
                  <a:pt x="53" y="67"/>
                  <a:pt x="53" y="67"/>
                </a:cubicBezTo>
                <a:cubicBezTo>
                  <a:pt x="54" y="66"/>
                  <a:pt x="54" y="66"/>
                  <a:pt x="55" y="67"/>
                </a:cubicBezTo>
                <a:cubicBezTo>
                  <a:pt x="63" y="74"/>
                  <a:pt x="63" y="74"/>
                  <a:pt x="63" y="74"/>
                </a:cubicBezTo>
                <a:cubicBezTo>
                  <a:pt x="66" y="71"/>
                  <a:pt x="66" y="71"/>
                  <a:pt x="66" y="71"/>
                </a:cubicBezTo>
                <a:cubicBezTo>
                  <a:pt x="66" y="71"/>
                  <a:pt x="67" y="71"/>
                  <a:pt x="67" y="71"/>
                </a:cubicBezTo>
                <a:cubicBezTo>
                  <a:pt x="69" y="71"/>
                  <a:pt x="69" y="71"/>
                  <a:pt x="69" y="71"/>
                </a:cubicBezTo>
                <a:cubicBezTo>
                  <a:pt x="69" y="69"/>
                  <a:pt x="69" y="69"/>
                  <a:pt x="69" y="69"/>
                </a:cubicBezTo>
                <a:cubicBezTo>
                  <a:pt x="69" y="68"/>
                  <a:pt x="70" y="67"/>
                  <a:pt x="71" y="67"/>
                </a:cubicBezTo>
                <a:cubicBezTo>
                  <a:pt x="72" y="67"/>
                  <a:pt x="73" y="68"/>
                  <a:pt x="73" y="69"/>
                </a:cubicBezTo>
                <a:cubicBezTo>
                  <a:pt x="73" y="71"/>
                  <a:pt x="73" y="71"/>
                  <a:pt x="73" y="71"/>
                </a:cubicBezTo>
                <a:cubicBezTo>
                  <a:pt x="75" y="71"/>
                  <a:pt x="75" y="71"/>
                  <a:pt x="75" y="71"/>
                </a:cubicBezTo>
                <a:cubicBezTo>
                  <a:pt x="76" y="71"/>
                  <a:pt x="76" y="71"/>
                  <a:pt x="76" y="72"/>
                </a:cubicBezTo>
                <a:cubicBezTo>
                  <a:pt x="76" y="72"/>
                  <a:pt x="76" y="73"/>
                  <a:pt x="75" y="73"/>
                </a:cubicBezTo>
                <a:cubicBezTo>
                  <a:pt x="72" y="73"/>
                  <a:pt x="72" y="73"/>
                  <a:pt x="72" y="73"/>
                </a:cubicBezTo>
                <a:cubicBezTo>
                  <a:pt x="65" y="115"/>
                  <a:pt x="65" y="115"/>
                  <a:pt x="65" y="115"/>
                </a:cubicBezTo>
                <a:cubicBezTo>
                  <a:pt x="73" y="115"/>
                  <a:pt x="73" y="115"/>
                  <a:pt x="73" y="115"/>
                </a:cubicBezTo>
                <a:cubicBezTo>
                  <a:pt x="73" y="115"/>
                  <a:pt x="73" y="115"/>
                  <a:pt x="73" y="115"/>
                </a:cubicBezTo>
                <a:cubicBezTo>
                  <a:pt x="74" y="109"/>
                  <a:pt x="76" y="98"/>
                  <a:pt x="87" y="85"/>
                </a:cubicBezTo>
                <a:cubicBezTo>
                  <a:pt x="87" y="85"/>
                  <a:pt x="87" y="85"/>
                  <a:pt x="87" y="85"/>
                </a:cubicBezTo>
                <a:cubicBezTo>
                  <a:pt x="87" y="85"/>
                  <a:pt x="87" y="85"/>
                  <a:pt x="87" y="85"/>
                </a:cubicBezTo>
                <a:cubicBezTo>
                  <a:pt x="95" y="76"/>
                  <a:pt x="100" y="65"/>
                  <a:pt x="100" y="53"/>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378" name="Google Shape;13378;p270"/>
          <p:cNvSpPr/>
          <p:nvPr/>
        </p:nvSpPr>
        <p:spPr>
          <a:xfrm>
            <a:off x="7151969" y="2086552"/>
            <a:ext cx="208476" cy="308182"/>
          </a:xfrm>
          <a:custGeom>
            <a:avLst/>
            <a:gdLst/>
            <a:ahLst/>
            <a:cxnLst/>
            <a:rect l="l" t="t" r="r" b="b"/>
            <a:pathLst>
              <a:path w="136" h="201" extrusionOk="0">
                <a:moveTo>
                  <a:pt x="128" y="188"/>
                </a:moveTo>
                <a:cubicBezTo>
                  <a:pt x="128" y="187"/>
                  <a:pt x="128" y="187"/>
                  <a:pt x="128" y="185"/>
                </a:cubicBezTo>
                <a:cubicBezTo>
                  <a:pt x="128" y="182"/>
                  <a:pt x="124" y="177"/>
                  <a:pt x="117" y="177"/>
                </a:cubicBezTo>
                <a:cubicBezTo>
                  <a:pt x="117" y="177"/>
                  <a:pt x="117" y="177"/>
                  <a:pt x="117" y="177"/>
                </a:cubicBezTo>
                <a:cubicBezTo>
                  <a:pt x="115" y="174"/>
                  <a:pt x="111" y="170"/>
                  <a:pt x="111" y="165"/>
                </a:cubicBezTo>
                <a:cubicBezTo>
                  <a:pt x="111" y="161"/>
                  <a:pt x="115" y="157"/>
                  <a:pt x="117" y="155"/>
                </a:cubicBezTo>
                <a:cubicBezTo>
                  <a:pt x="120" y="155"/>
                  <a:pt x="121" y="155"/>
                  <a:pt x="122" y="155"/>
                </a:cubicBezTo>
                <a:cubicBezTo>
                  <a:pt x="123" y="155"/>
                  <a:pt x="126" y="154"/>
                  <a:pt x="126" y="150"/>
                </a:cubicBezTo>
                <a:cubicBezTo>
                  <a:pt x="126" y="147"/>
                  <a:pt x="122" y="142"/>
                  <a:pt x="114" y="142"/>
                </a:cubicBezTo>
                <a:cubicBezTo>
                  <a:pt x="113" y="142"/>
                  <a:pt x="112" y="142"/>
                  <a:pt x="110" y="142"/>
                </a:cubicBezTo>
                <a:cubicBezTo>
                  <a:pt x="123" y="132"/>
                  <a:pt x="123" y="132"/>
                  <a:pt x="123" y="132"/>
                </a:cubicBezTo>
                <a:cubicBezTo>
                  <a:pt x="123" y="132"/>
                  <a:pt x="111" y="115"/>
                  <a:pt x="111" y="103"/>
                </a:cubicBezTo>
                <a:cubicBezTo>
                  <a:pt x="111" y="103"/>
                  <a:pt x="111" y="103"/>
                  <a:pt x="111" y="102"/>
                </a:cubicBezTo>
                <a:cubicBezTo>
                  <a:pt x="111" y="99"/>
                  <a:pt x="111" y="95"/>
                  <a:pt x="112" y="91"/>
                </a:cubicBezTo>
                <a:cubicBezTo>
                  <a:pt x="112" y="79"/>
                  <a:pt x="113" y="53"/>
                  <a:pt x="102" y="33"/>
                </a:cubicBezTo>
                <a:cubicBezTo>
                  <a:pt x="91" y="12"/>
                  <a:pt x="69" y="0"/>
                  <a:pt x="42" y="6"/>
                </a:cubicBezTo>
                <a:cubicBezTo>
                  <a:pt x="30" y="9"/>
                  <a:pt x="21" y="16"/>
                  <a:pt x="16" y="22"/>
                </a:cubicBezTo>
                <a:cubicBezTo>
                  <a:pt x="9" y="22"/>
                  <a:pt x="9" y="22"/>
                  <a:pt x="9" y="22"/>
                </a:cubicBezTo>
                <a:cubicBezTo>
                  <a:pt x="11" y="23"/>
                  <a:pt x="12" y="24"/>
                  <a:pt x="13" y="25"/>
                </a:cubicBezTo>
                <a:cubicBezTo>
                  <a:pt x="9" y="29"/>
                  <a:pt x="8" y="33"/>
                  <a:pt x="8" y="33"/>
                </a:cubicBezTo>
                <a:cubicBezTo>
                  <a:pt x="20" y="33"/>
                  <a:pt x="20" y="33"/>
                  <a:pt x="20" y="33"/>
                </a:cubicBezTo>
                <a:cubicBezTo>
                  <a:pt x="22" y="31"/>
                  <a:pt x="22" y="30"/>
                  <a:pt x="22" y="30"/>
                </a:cubicBezTo>
                <a:cubicBezTo>
                  <a:pt x="21" y="29"/>
                  <a:pt x="20" y="29"/>
                  <a:pt x="19" y="28"/>
                </a:cubicBezTo>
                <a:cubicBezTo>
                  <a:pt x="22" y="30"/>
                  <a:pt x="22" y="30"/>
                  <a:pt x="22" y="30"/>
                </a:cubicBezTo>
                <a:cubicBezTo>
                  <a:pt x="22" y="30"/>
                  <a:pt x="13" y="43"/>
                  <a:pt x="12" y="44"/>
                </a:cubicBezTo>
                <a:cubicBezTo>
                  <a:pt x="12" y="45"/>
                  <a:pt x="12" y="52"/>
                  <a:pt x="10" y="55"/>
                </a:cubicBezTo>
                <a:cubicBezTo>
                  <a:pt x="9" y="57"/>
                  <a:pt x="2" y="69"/>
                  <a:pt x="1" y="70"/>
                </a:cubicBezTo>
                <a:cubicBezTo>
                  <a:pt x="0" y="71"/>
                  <a:pt x="2" y="75"/>
                  <a:pt x="3" y="78"/>
                </a:cubicBezTo>
                <a:cubicBezTo>
                  <a:pt x="5" y="81"/>
                  <a:pt x="7" y="82"/>
                  <a:pt x="9" y="82"/>
                </a:cubicBezTo>
                <a:cubicBezTo>
                  <a:pt x="12" y="83"/>
                  <a:pt x="18" y="84"/>
                  <a:pt x="19" y="84"/>
                </a:cubicBezTo>
                <a:cubicBezTo>
                  <a:pt x="20" y="85"/>
                  <a:pt x="24" y="83"/>
                  <a:pt x="25" y="82"/>
                </a:cubicBezTo>
                <a:cubicBezTo>
                  <a:pt x="26" y="81"/>
                  <a:pt x="29" y="72"/>
                  <a:pt x="33" y="69"/>
                </a:cubicBezTo>
                <a:cubicBezTo>
                  <a:pt x="37" y="66"/>
                  <a:pt x="43" y="65"/>
                  <a:pt x="47" y="64"/>
                </a:cubicBezTo>
                <a:cubicBezTo>
                  <a:pt x="48" y="68"/>
                  <a:pt x="49" y="82"/>
                  <a:pt x="44" y="90"/>
                </a:cubicBezTo>
                <a:cubicBezTo>
                  <a:pt x="36" y="103"/>
                  <a:pt x="23" y="117"/>
                  <a:pt x="20" y="123"/>
                </a:cubicBezTo>
                <a:cubicBezTo>
                  <a:pt x="20" y="123"/>
                  <a:pt x="20" y="123"/>
                  <a:pt x="20" y="124"/>
                </a:cubicBezTo>
                <a:cubicBezTo>
                  <a:pt x="17" y="129"/>
                  <a:pt x="18" y="133"/>
                  <a:pt x="18" y="133"/>
                </a:cubicBezTo>
                <a:cubicBezTo>
                  <a:pt x="18" y="133"/>
                  <a:pt x="21" y="134"/>
                  <a:pt x="23" y="135"/>
                </a:cubicBezTo>
                <a:cubicBezTo>
                  <a:pt x="24" y="136"/>
                  <a:pt x="25" y="136"/>
                  <a:pt x="25" y="137"/>
                </a:cubicBezTo>
                <a:cubicBezTo>
                  <a:pt x="25" y="137"/>
                  <a:pt x="25" y="137"/>
                  <a:pt x="25" y="137"/>
                </a:cubicBezTo>
                <a:cubicBezTo>
                  <a:pt x="26" y="137"/>
                  <a:pt x="27" y="138"/>
                  <a:pt x="27" y="139"/>
                </a:cubicBezTo>
                <a:cubicBezTo>
                  <a:pt x="27" y="139"/>
                  <a:pt x="27" y="139"/>
                  <a:pt x="27" y="139"/>
                </a:cubicBezTo>
                <a:cubicBezTo>
                  <a:pt x="28" y="139"/>
                  <a:pt x="28" y="140"/>
                  <a:pt x="28" y="140"/>
                </a:cubicBezTo>
                <a:cubicBezTo>
                  <a:pt x="29" y="140"/>
                  <a:pt x="29" y="140"/>
                  <a:pt x="29" y="141"/>
                </a:cubicBezTo>
                <a:cubicBezTo>
                  <a:pt x="29" y="141"/>
                  <a:pt x="29" y="142"/>
                  <a:pt x="30" y="142"/>
                </a:cubicBezTo>
                <a:cubicBezTo>
                  <a:pt x="30" y="142"/>
                  <a:pt x="30" y="142"/>
                  <a:pt x="30" y="142"/>
                </a:cubicBezTo>
                <a:cubicBezTo>
                  <a:pt x="27" y="142"/>
                  <a:pt x="25" y="142"/>
                  <a:pt x="24" y="142"/>
                </a:cubicBezTo>
                <a:cubicBezTo>
                  <a:pt x="23" y="142"/>
                  <a:pt x="23" y="142"/>
                  <a:pt x="23" y="142"/>
                </a:cubicBezTo>
                <a:cubicBezTo>
                  <a:pt x="20" y="142"/>
                  <a:pt x="17" y="143"/>
                  <a:pt x="15" y="145"/>
                </a:cubicBezTo>
                <a:cubicBezTo>
                  <a:pt x="12" y="146"/>
                  <a:pt x="11" y="149"/>
                  <a:pt x="11" y="150"/>
                </a:cubicBezTo>
                <a:cubicBezTo>
                  <a:pt x="11" y="152"/>
                  <a:pt x="12" y="154"/>
                  <a:pt x="13" y="154"/>
                </a:cubicBezTo>
                <a:cubicBezTo>
                  <a:pt x="13" y="154"/>
                  <a:pt x="13" y="154"/>
                  <a:pt x="13" y="154"/>
                </a:cubicBezTo>
                <a:cubicBezTo>
                  <a:pt x="14" y="155"/>
                  <a:pt x="15" y="155"/>
                  <a:pt x="16" y="155"/>
                </a:cubicBezTo>
                <a:cubicBezTo>
                  <a:pt x="16" y="155"/>
                  <a:pt x="16" y="155"/>
                  <a:pt x="16" y="155"/>
                </a:cubicBezTo>
                <a:cubicBezTo>
                  <a:pt x="16" y="155"/>
                  <a:pt x="16" y="155"/>
                  <a:pt x="16" y="155"/>
                </a:cubicBezTo>
                <a:cubicBezTo>
                  <a:pt x="16" y="155"/>
                  <a:pt x="18" y="155"/>
                  <a:pt x="20" y="155"/>
                </a:cubicBezTo>
                <a:cubicBezTo>
                  <a:pt x="23" y="157"/>
                  <a:pt x="26" y="161"/>
                  <a:pt x="26" y="165"/>
                </a:cubicBezTo>
                <a:cubicBezTo>
                  <a:pt x="26" y="170"/>
                  <a:pt x="23" y="174"/>
                  <a:pt x="20" y="177"/>
                </a:cubicBezTo>
                <a:cubicBezTo>
                  <a:pt x="20" y="177"/>
                  <a:pt x="20" y="177"/>
                  <a:pt x="20" y="177"/>
                </a:cubicBezTo>
                <a:cubicBezTo>
                  <a:pt x="20" y="177"/>
                  <a:pt x="20" y="177"/>
                  <a:pt x="20" y="177"/>
                </a:cubicBezTo>
                <a:cubicBezTo>
                  <a:pt x="14" y="177"/>
                  <a:pt x="9" y="182"/>
                  <a:pt x="9" y="185"/>
                </a:cubicBezTo>
                <a:cubicBezTo>
                  <a:pt x="9" y="186"/>
                  <a:pt x="9" y="187"/>
                  <a:pt x="9" y="187"/>
                </a:cubicBezTo>
                <a:cubicBezTo>
                  <a:pt x="10" y="187"/>
                  <a:pt x="10" y="188"/>
                  <a:pt x="10" y="188"/>
                </a:cubicBezTo>
                <a:cubicBezTo>
                  <a:pt x="9" y="188"/>
                  <a:pt x="8" y="189"/>
                  <a:pt x="7" y="189"/>
                </a:cubicBezTo>
                <a:cubicBezTo>
                  <a:pt x="6" y="189"/>
                  <a:pt x="6" y="189"/>
                  <a:pt x="6" y="189"/>
                </a:cubicBezTo>
                <a:cubicBezTo>
                  <a:pt x="6" y="190"/>
                  <a:pt x="6" y="190"/>
                  <a:pt x="6" y="190"/>
                </a:cubicBezTo>
                <a:cubicBezTo>
                  <a:pt x="6" y="190"/>
                  <a:pt x="6" y="190"/>
                  <a:pt x="6" y="190"/>
                </a:cubicBezTo>
                <a:cubicBezTo>
                  <a:pt x="6" y="190"/>
                  <a:pt x="5" y="190"/>
                  <a:pt x="5" y="190"/>
                </a:cubicBezTo>
                <a:cubicBezTo>
                  <a:pt x="5" y="190"/>
                  <a:pt x="5" y="190"/>
                  <a:pt x="5" y="190"/>
                </a:cubicBezTo>
                <a:cubicBezTo>
                  <a:pt x="5" y="190"/>
                  <a:pt x="5" y="191"/>
                  <a:pt x="4" y="191"/>
                </a:cubicBezTo>
                <a:cubicBezTo>
                  <a:pt x="4" y="191"/>
                  <a:pt x="4" y="191"/>
                  <a:pt x="4" y="191"/>
                </a:cubicBezTo>
                <a:cubicBezTo>
                  <a:pt x="4" y="191"/>
                  <a:pt x="4" y="191"/>
                  <a:pt x="4" y="191"/>
                </a:cubicBezTo>
                <a:cubicBezTo>
                  <a:pt x="3" y="192"/>
                  <a:pt x="3" y="192"/>
                  <a:pt x="3" y="192"/>
                </a:cubicBezTo>
                <a:cubicBezTo>
                  <a:pt x="3" y="192"/>
                  <a:pt x="3" y="192"/>
                  <a:pt x="3" y="193"/>
                </a:cubicBezTo>
                <a:cubicBezTo>
                  <a:pt x="3" y="193"/>
                  <a:pt x="3" y="193"/>
                  <a:pt x="2" y="193"/>
                </a:cubicBezTo>
                <a:cubicBezTo>
                  <a:pt x="2" y="193"/>
                  <a:pt x="2" y="193"/>
                  <a:pt x="2" y="193"/>
                </a:cubicBezTo>
                <a:cubicBezTo>
                  <a:pt x="2" y="193"/>
                  <a:pt x="2" y="194"/>
                  <a:pt x="2" y="194"/>
                </a:cubicBezTo>
                <a:cubicBezTo>
                  <a:pt x="2" y="194"/>
                  <a:pt x="2" y="194"/>
                  <a:pt x="2" y="194"/>
                </a:cubicBezTo>
                <a:cubicBezTo>
                  <a:pt x="2" y="194"/>
                  <a:pt x="2" y="194"/>
                  <a:pt x="2" y="195"/>
                </a:cubicBezTo>
                <a:cubicBezTo>
                  <a:pt x="2" y="195"/>
                  <a:pt x="2" y="195"/>
                  <a:pt x="2" y="195"/>
                </a:cubicBezTo>
                <a:cubicBezTo>
                  <a:pt x="1" y="195"/>
                  <a:pt x="1" y="196"/>
                  <a:pt x="1" y="196"/>
                </a:cubicBezTo>
                <a:cubicBezTo>
                  <a:pt x="1" y="196"/>
                  <a:pt x="2" y="197"/>
                  <a:pt x="2" y="197"/>
                </a:cubicBezTo>
                <a:cubicBezTo>
                  <a:pt x="2" y="197"/>
                  <a:pt x="2" y="198"/>
                  <a:pt x="2" y="198"/>
                </a:cubicBezTo>
                <a:cubicBezTo>
                  <a:pt x="2" y="198"/>
                  <a:pt x="2" y="198"/>
                  <a:pt x="2" y="198"/>
                </a:cubicBezTo>
                <a:cubicBezTo>
                  <a:pt x="2" y="198"/>
                  <a:pt x="2" y="198"/>
                  <a:pt x="2" y="199"/>
                </a:cubicBezTo>
                <a:cubicBezTo>
                  <a:pt x="2" y="199"/>
                  <a:pt x="2" y="199"/>
                  <a:pt x="2" y="199"/>
                </a:cubicBezTo>
                <a:cubicBezTo>
                  <a:pt x="3" y="199"/>
                  <a:pt x="3" y="199"/>
                  <a:pt x="3" y="200"/>
                </a:cubicBezTo>
                <a:cubicBezTo>
                  <a:pt x="3" y="200"/>
                  <a:pt x="3" y="200"/>
                  <a:pt x="3" y="200"/>
                </a:cubicBezTo>
                <a:cubicBezTo>
                  <a:pt x="3" y="200"/>
                  <a:pt x="3" y="200"/>
                  <a:pt x="3" y="200"/>
                </a:cubicBezTo>
                <a:cubicBezTo>
                  <a:pt x="4" y="201"/>
                  <a:pt x="5" y="201"/>
                  <a:pt x="6" y="201"/>
                </a:cubicBezTo>
                <a:cubicBezTo>
                  <a:pt x="6" y="201"/>
                  <a:pt x="6" y="201"/>
                  <a:pt x="6" y="201"/>
                </a:cubicBezTo>
                <a:cubicBezTo>
                  <a:pt x="7" y="201"/>
                  <a:pt x="28" y="201"/>
                  <a:pt x="52" y="201"/>
                </a:cubicBezTo>
                <a:cubicBezTo>
                  <a:pt x="87" y="201"/>
                  <a:pt x="130" y="201"/>
                  <a:pt x="131" y="201"/>
                </a:cubicBezTo>
                <a:cubicBezTo>
                  <a:pt x="133" y="201"/>
                  <a:pt x="136" y="200"/>
                  <a:pt x="136" y="196"/>
                </a:cubicBezTo>
                <a:cubicBezTo>
                  <a:pt x="136" y="193"/>
                  <a:pt x="133" y="189"/>
                  <a:pt x="128" y="18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379" name="Google Shape;13379;p270"/>
          <p:cNvSpPr/>
          <p:nvPr/>
        </p:nvSpPr>
        <p:spPr>
          <a:xfrm>
            <a:off x="4806368" y="4711006"/>
            <a:ext cx="226604" cy="293291"/>
          </a:xfrm>
          <a:custGeom>
            <a:avLst/>
            <a:gdLst/>
            <a:ahLst/>
            <a:cxnLst/>
            <a:rect l="l" t="t" r="r" b="b"/>
            <a:pathLst>
              <a:path w="148" h="191" extrusionOk="0">
                <a:moveTo>
                  <a:pt x="130" y="112"/>
                </a:moveTo>
                <a:cubicBezTo>
                  <a:pt x="142" y="92"/>
                  <a:pt x="148" y="84"/>
                  <a:pt x="148" y="67"/>
                </a:cubicBezTo>
                <a:cubicBezTo>
                  <a:pt x="148" y="30"/>
                  <a:pt x="118" y="0"/>
                  <a:pt x="82" y="0"/>
                </a:cubicBezTo>
                <a:cubicBezTo>
                  <a:pt x="68" y="0"/>
                  <a:pt x="55" y="5"/>
                  <a:pt x="45" y="12"/>
                </a:cubicBezTo>
                <a:cubicBezTo>
                  <a:pt x="44" y="12"/>
                  <a:pt x="44" y="12"/>
                  <a:pt x="44" y="12"/>
                </a:cubicBezTo>
                <a:cubicBezTo>
                  <a:pt x="44" y="12"/>
                  <a:pt x="44" y="12"/>
                  <a:pt x="43" y="13"/>
                </a:cubicBezTo>
                <a:cubicBezTo>
                  <a:pt x="37" y="17"/>
                  <a:pt x="32" y="22"/>
                  <a:pt x="28" y="28"/>
                </a:cubicBezTo>
                <a:cubicBezTo>
                  <a:pt x="23" y="35"/>
                  <a:pt x="19" y="44"/>
                  <a:pt x="17" y="53"/>
                </a:cubicBezTo>
                <a:cubicBezTo>
                  <a:pt x="14" y="68"/>
                  <a:pt x="20" y="68"/>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0" y="130"/>
                  <a:pt x="26" y="129"/>
                  <a:pt x="25" y="133"/>
                </a:cubicBezTo>
                <a:cubicBezTo>
                  <a:pt x="21" y="150"/>
                  <a:pt x="30" y="152"/>
                  <a:pt x="35" y="152"/>
                </a:cubicBezTo>
                <a:cubicBezTo>
                  <a:pt x="38" y="152"/>
                  <a:pt x="41" y="152"/>
                  <a:pt x="44" y="151"/>
                </a:cubicBezTo>
                <a:cubicBezTo>
                  <a:pt x="46" y="150"/>
                  <a:pt x="49" y="150"/>
                  <a:pt x="51" y="150"/>
                </a:cubicBezTo>
                <a:cubicBezTo>
                  <a:pt x="57" y="150"/>
                  <a:pt x="61" y="153"/>
                  <a:pt x="60" y="159"/>
                </a:cubicBezTo>
                <a:cubicBezTo>
                  <a:pt x="58" y="164"/>
                  <a:pt x="58" y="167"/>
                  <a:pt x="58" y="171"/>
                </a:cubicBezTo>
                <a:cubicBezTo>
                  <a:pt x="57" y="175"/>
                  <a:pt x="49" y="191"/>
                  <a:pt x="49" y="191"/>
                </a:cubicBezTo>
                <a:cubicBezTo>
                  <a:pt x="49" y="191"/>
                  <a:pt x="62" y="182"/>
                  <a:pt x="89" y="171"/>
                </a:cubicBezTo>
                <a:cubicBezTo>
                  <a:pt x="115" y="159"/>
                  <a:pt x="131" y="163"/>
                  <a:pt x="131" y="163"/>
                </a:cubicBezTo>
                <a:cubicBezTo>
                  <a:pt x="131" y="163"/>
                  <a:pt x="118" y="132"/>
                  <a:pt x="130" y="112"/>
                </a:cubicBezTo>
                <a:close/>
                <a:moveTo>
                  <a:pt x="104" y="76"/>
                </a:moveTo>
                <a:cubicBezTo>
                  <a:pt x="103" y="75"/>
                  <a:pt x="102" y="73"/>
                  <a:pt x="101" y="72"/>
                </a:cubicBezTo>
                <a:cubicBezTo>
                  <a:pt x="70" y="114"/>
                  <a:pt x="70" y="114"/>
                  <a:pt x="70" y="114"/>
                </a:cubicBezTo>
                <a:cubicBezTo>
                  <a:pt x="76" y="78"/>
                  <a:pt x="76" y="78"/>
                  <a:pt x="76" y="78"/>
                </a:cubicBezTo>
                <a:cubicBezTo>
                  <a:pt x="63" y="78"/>
                  <a:pt x="63" y="78"/>
                  <a:pt x="63" y="78"/>
                </a:cubicBezTo>
                <a:cubicBezTo>
                  <a:pt x="68" y="59"/>
                  <a:pt x="68" y="59"/>
                  <a:pt x="68" y="59"/>
                </a:cubicBezTo>
                <a:cubicBezTo>
                  <a:pt x="66" y="59"/>
                  <a:pt x="64" y="59"/>
                  <a:pt x="62" y="59"/>
                </a:cubicBezTo>
                <a:cubicBezTo>
                  <a:pt x="37" y="62"/>
                  <a:pt x="30" y="36"/>
                  <a:pt x="49" y="22"/>
                </a:cubicBezTo>
                <a:cubicBezTo>
                  <a:pt x="49" y="21"/>
                  <a:pt x="49" y="21"/>
                  <a:pt x="49" y="21"/>
                </a:cubicBezTo>
                <a:cubicBezTo>
                  <a:pt x="49" y="21"/>
                  <a:pt x="49" y="21"/>
                  <a:pt x="49" y="21"/>
                </a:cubicBezTo>
                <a:cubicBezTo>
                  <a:pt x="49" y="21"/>
                  <a:pt x="49" y="21"/>
                  <a:pt x="49" y="21"/>
                </a:cubicBezTo>
                <a:cubicBezTo>
                  <a:pt x="50" y="21"/>
                  <a:pt x="50" y="21"/>
                  <a:pt x="50" y="21"/>
                </a:cubicBezTo>
                <a:cubicBezTo>
                  <a:pt x="59" y="14"/>
                  <a:pt x="70" y="11"/>
                  <a:pt x="82" y="11"/>
                </a:cubicBezTo>
                <a:cubicBezTo>
                  <a:pt x="106" y="11"/>
                  <a:pt x="127" y="26"/>
                  <a:pt x="135" y="48"/>
                </a:cubicBezTo>
                <a:cubicBezTo>
                  <a:pt x="138" y="57"/>
                  <a:pt x="138" y="63"/>
                  <a:pt x="135" y="70"/>
                </a:cubicBezTo>
                <a:cubicBezTo>
                  <a:pt x="130" y="82"/>
                  <a:pt x="108" y="83"/>
                  <a:pt x="104" y="76"/>
                </a:cubicBezTo>
                <a:close/>
                <a:moveTo>
                  <a:pt x="90" y="61"/>
                </a:moveTo>
                <a:cubicBezTo>
                  <a:pt x="103" y="61"/>
                  <a:pt x="103" y="61"/>
                  <a:pt x="103" y="61"/>
                </a:cubicBezTo>
                <a:cubicBezTo>
                  <a:pt x="75" y="102"/>
                  <a:pt x="75" y="102"/>
                  <a:pt x="75" y="102"/>
                </a:cubicBezTo>
                <a:cubicBezTo>
                  <a:pt x="81" y="74"/>
                  <a:pt x="81" y="74"/>
                  <a:pt x="81" y="74"/>
                </a:cubicBezTo>
                <a:cubicBezTo>
                  <a:pt x="68" y="74"/>
                  <a:pt x="68" y="74"/>
                  <a:pt x="68" y="74"/>
                </a:cubicBezTo>
                <a:cubicBezTo>
                  <a:pt x="76" y="40"/>
                  <a:pt x="76" y="40"/>
                  <a:pt x="76" y="40"/>
                </a:cubicBezTo>
                <a:cubicBezTo>
                  <a:pt x="97" y="40"/>
                  <a:pt x="97" y="40"/>
                  <a:pt x="97" y="40"/>
                </a:cubicBezTo>
                <a:lnTo>
                  <a:pt x="90" y="61"/>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380" name="Google Shape;13380;p270"/>
          <p:cNvSpPr/>
          <p:nvPr/>
        </p:nvSpPr>
        <p:spPr>
          <a:xfrm>
            <a:off x="7100438" y="4644449"/>
            <a:ext cx="298470" cy="303650"/>
          </a:xfrm>
          <a:custGeom>
            <a:avLst/>
            <a:gdLst/>
            <a:ahLst/>
            <a:cxnLst/>
            <a:rect l="l" t="t" r="r" b="b"/>
            <a:pathLst>
              <a:path w="195" h="198" extrusionOk="0">
                <a:moveTo>
                  <a:pt x="156" y="116"/>
                </a:moveTo>
                <a:cubicBezTo>
                  <a:pt x="158" y="111"/>
                  <a:pt x="159" y="106"/>
                  <a:pt x="159" y="100"/>
                </a:cubicBezTo>
                <a:cubicBezTo>
                  <a:pt x="156" y="100"/>
                  <a:pt x="154" y="100"/>
                  <a:pt x="152" y="98"/>
                </a:cubicBezTo>
                <a:cubicBezTo>
                  <a:pt x="152" y="93"/>
                  <a:pt x="151" y="88"/>
                  <a:pt x="149" y="83"/>
                </a:cubicBezTo>
                <a:cubicBezTo>
                  <a:pt x="151" y="81"/>
                  <a:pt x="153" y="79"/>
                  <a:pt x="155" y="79"/>
                </a:cubicBezTo>
                <a:cubicBezTo>
                  <a:pt x="154" y="74"/>
                  <a:pt x="151" y="69"/>
                  <a:pt x="148" y="64"/>
                </a:cubicBezTo>
                <a:cubicBezTo>
                  <a:pt x="146" y="66"/>
                  <a:pt x="143" y="67"/>
                  <a:pt x="141" y="67"/>
                </a:cubicBezTo>
                <a:cubicBezTo>
                  <a:pt x="139" y="65"/>
                  <a:pt x="138" y="63"/>
                  <a:pt x="136" y="61"/>
                </a:cubicBezTo>
                <a:cubicBezTo>
                  <a:pt x="134" y="59"/>
                  <a:pt x="132" y="57"/>
                  <a:pt x="130" y="56"/>
                </a:cubicBezTo>
                <a:cubicBezTo>
                  <a:pt x="130" y="53"/>
                  <a:pt x="131" y="51"/>
                  <a:pt x="133" y="49"/>
                </a:cubicBezTo>
                <a:cubicBezTo>
                  <a:pt x="128" y="46"/>
                  <a:pt x="123" y="43"/>
                  <a:pt x="118" y="41"/>
                </a:cubicBezTo>
                <a:cubicBezTo>
                  <a:pt x="117" y="44"/>
                  <a:pt x="116" y="46"/>
                  <a:pt x="114" y="48"/>
                </a:cubicBezTo>
                <a:cubicBezTo>
                  <a:pt x="109" y="46"/>
                  <a:pt x="104" y="45"/>
                  <a:pt x="99" y="45"/>
                </a:cubicBezTo>
                <a:cubicBezTo>
                  <a:pt x="97" y="43"/>
                  <a:pt x="96" y="41"/>
                  <a:pt x="97" y="38"/>
                </a:cubicBezTo>
                <a:cubicBezTo>
                  <a:pt x="91" y="38"/>
                  <a:pt x="86" y="39"/>
                  <a:pt x="80" y="41"/>
                </a:cubicBezTo>
                <a:cubicBezTo>
                  <a:pt x="81" y="43"/>
                  <a:pt x="81" y="46"/>
                  <a:pt x="81" y="48"/>
                </a:cubicBezTo>
                <a:cubicBezTo>
                  <a:pt x="76" y="50"/>
                  <a:pt x="71" y="52"/>
                  <a:pt x="67" y="55"/>
                </a:cubicBezTo>
                <a:cubicBezTo>
                  <a:pt x="65" y="54"/>
                  <a:pt x="63" y="53"/>
                  <a:pt x="61" y="51"/>
                </a:cubicBezTo>
                <a:cubicBezTo>
                  <a:pt x="59" y="52"/>
                  <a:pt x="57" y="54"/>
                  <a:pt x="55" y="56"/>
                </a:cubicBezTo>
                <a:cubicBezTo>
                  <a:pt x="53" y="58"/>
                  <a:pt x="51" y="60"/>
                  <a:pt x="50" y="62"/>
                </a:cubicBezTo>
                <a:cubicBezTo>
                  <a:pt x="52" y="63"/>
                  <a:pt x="53" y="66"/>
                  <a:pt x="54" y="68"/>
                </a:cubicBezTo>
                <a:cubicBezTo>
                  <a:pt x="51" y="72"/>
                  <a:pt x="49" y="77"/>
                  <a:pt x="47" y="82"/>
                </a:cubicBezTo>
                <a:cubicBezTo>
                  <a:pt x="45" y="82"/>
                  <a:pt x="42" y="82"/>
                  <a:pt x="40" y="81"/>
                </a:cubicBezTo>
                <a:cubicBezTo>
                  <a:pt x="38" y="87"/>
                  <a:pt x="37" y="92"/>
                  <a:pt x="37" y="97"/>
                </a:cubicBezTo>
                <a:cubicBezTo>
                  <a:pt x="40" y="97"/>
                  <a:pt x="42" y="98"/>
                  <a:pt x="44" y="100"/>
                </a:cubicBezTo>
                <a:cubicBezTo>
                  <a:pt x="44" y="105"/>
                  <a:pt x="45" y="110"/>
                  <a:pt x="47" y="115"/>
                </a:cubicBezTo>
                <a:cubicBezTo>
                  <a:pt x="45" y="117"/>
                  <a:pt x="43" y="118"/>
                  <a:pt x="41" y="119"/>
                </a:cubicBezTo>
                <a:cubicBezTo>
                  <a:pt x="42" y="124"/>
                  <a:pt x="45" y="129"/>
                  <a:pt x="48" y="133"/>
                </a:cubicBezTo>
                <a:cubicBezTo>
                  <a:pt x="50" y="132"/>
                  <a:pt x="53" y="131"/>
                  <a:pt x="55" y="131"/>
                </a:cubicBezTo>
                <a:cubicBezTo>
                  <a:pt x="57" y="133"/>
                  <a:pt x="58" y="135"/>
                  <a:pt x="60" y="137"/>
                </a:cubicBezTo>
                <a:cubicBezTo>
                  <a:pt x="62" y="139"/>
                  <a:pt x="64" y="140"/>
                  <a:pt x="66" y="142"/>
                </a:cubicBezTo>
                <a:cubicBezTo>
                  <a:pt x="66" y="144"/>
                  <a:pt x="65" y="147"/>
                  <a:pt x="63" y="149"/>
                </a:cubicBezTo>
                <a:cubicBezTo>
                  <a:pt x="68" y="152"/>
                  <a:pt x="73" y="154"/>
                  <a:pt x="78" y="156"/>
                </a:cubicBezTo>
                <a:cubicBezTo>
                  <a:pt x="79" y="154"/>
                  <a:pt x="80" y="152"/>
                  <a:pt x="82" y="150"/>
                </a:cubicBezTo>
                <a:cubicBezTo>
                  <a:pt x="87" y="152"/>
                  <a:pt x="92" y="152"/>
                  <a:pt x="97" y="152"/>
                </a:cubicBezTo>
                <a:cubicBezTo>
                  <a:pt x="99" y="154"/>
                  <a:pt x="100" y="157"/>
                  <a:pt x="99" y="160"/>
                </a:cubicBezTo>
                <a:cubicBezTo>
                  <a:pt x="105" y="159"/>
                  <a:pt x="110" y="159"/>
                  <a:pt x="115" y="157"/>
                </a:cubicBezTo>
                <a:cubicBezTo>
                  <a:pt x="114" y="155"/>
                  <a:pt x="114" y="152"/>
                  <a:pt x="115" y="150"/>
                </a:cubicBezTo>
                <a:cubicBezTo>
                  <a:pt x="120" y="148"/>
                  <a:pt x="125" y="146"/>
                  <a:pt x="129" y="143"/>
                </a:cubicBezTo>
                <a:cubicBezTo>
                  <a:pt x="131" y="143"/>
                  <a:pt x="133" y="145"/>
                  <a:pt x="135" y="147"/>
                </a:cubicBezTo>
                <a:cubicBezTo>
                  <a:pt x="137" y="146"/>
                  <a:pt x="139" y="144"/>
                  <a:pt x="141" y="142"/>
                </a:cubicBezTo>
                <a:cubicBezTo>
                  <a:pt x="143" y="140"/>
                  <a:pt x="145" y="138"/>
                  <a:pt x="146" y="136"/>
                </a:cubicBezTo>
                <a:cubicBezTo>
                  <a:pt x="144" y="134"/>
                  <a:pt x="143" y="132"/>
                  <a:pt x="142" y="130"/>
                </a:cubicBezTo>
                <a:cubicBezTo>
                  <a:pt x="145" y="125"/>
                  <a:pt x="147" y="121"/>
                  <a:pt x="149" y="116"/>
                </a:cubicBezTo>
                <a:cubicBezTo>
                  <a:pt x="151" y="115"/>
                  <a:pt x="154" y="115"/>
                  <a:pt x="156" y="116"/>
                </a:cubicBezTo>
                <a:close/>
                <a:moveTo>
                  <a:pt x="116" y="68"/>
                </a:moveTo>
                <a:cubicBezTo>
                  <a:pt x="102" y="82"/>
                  <a:pt x="102" y="82"/>
                  <a:pt x="102" y="82"/>
                </a:cubicBezTo>
                <a:cubicBezTo>
                  <a:pt x="99" y="82"/>
                  <a:pt x="97" y="82"/>
                  <a:pt x="94" y="82"/>
                </a:cubicBezTo>
                <a:cubicBezTo>
                  <a:pt x="80" y="68"/>
                  <a:pt x="80" y="68"/>
                  <a:pt x="80" y="68"/>
                </a:cubicBezTo>
                <a:cubicBezTo>
                  <a:pt x="91" y="62"/>
                  <a:pt x="105" y="62"/>
                  <a:pt x="116" y="68"/>
                </a:cubicBezTo>
                <a:close/>
                <a:moveTo>
                  <a:pt x="102" y="103"/>
                </a:moveTo>
                <a:cubicBezTo>
                  <a:pt x="100" y="106"/>
                  <a:pt x="96" y="106"/>
                  <a:pt x="93" y="103"/>
                </a:cubicBezTo>
                <a:cubicBezTo>
                  <a:pt x="91" y="101"/>
                  <a:pt x="91" y="97"/>
                  <a:pt x="93" y="94"/>
                </a:cubicBezTo>
                <a:cubicBezTo>
                  <a:pt x="96" y="92"/>
                  <a:pt x="100" y="92"/>
                  <a:pt x="102" y="94"/>
                </a:cubicBezTo>
                <a:cubicBezTo>
                  <a:pt x="105" y="97"/>
                  <a:pt x="105" y="101"/>
                  <a:pt x="102" y="103"/>
                </a:cubicBezTo>
                <a:close/>
                <a:moveTo>
                  <a:pt x="67" y="117"/>
                </a:moveTo>
                <a:cubicBezTo>
                  <a:pt x="61" y="106"/>
                  <a:pt x="61" y="92"/>
                  <a:pt x="67" y="81"/>
                </a:cubicBezTo>
                <a:cubicBezTo>
                  <a:pt x="81" y="95"/>
                  <a:pt x="81" y="95"/>
                  <a:pt x="81" y="95"/>
                </a:cubicBezTo>
                <a:cubicBezTo>
                  <a:pt x="81" y="97"/>
                  <a:pt x="81" y="100"/>
                  <a:pt x="81" y="103"/>
                </a:cubicBezTo>
                <a:lnTo>
                  <a:pt x="67" y="117"/>
                </a:lnTo>
                <a:close/>
                <a:moveTo>
                  <a:pt x="80" y="130"/>
                </a:moveTo>
                <a:cubicBezTo>
                  <a:pt x="94" y="115"/>
                  <a:pt x="94" y="115"/>
                  <a:pt x="94" y="115"/>
                </a:cubicBezTo>
                <a:cubicBezTo>
                  <a:pt x="97" y="116"/>
                  <a:pt x="99" y="116"/>
                  <a:pt x="102" y="115"/>
                </a:cubicBezTo>
                <a:cubicBezTo>
                  <a:pt x="116" y="130"/>
                  <a:pt x="116" y="130"/>
                  <a:pt x="116" y="130"/>
                </a:cubicBezTo>
                <a:cubicBezTo>
                  <a:pt x="105" y="136"/>
                  <a:pt x="91" y="136"/>
                  <a:pt x="80" y="130"/>
                </a:cubicBezTo>
                <a:close/>
                <a:moveTo>
                  <a:pt x="129" y="117"/>
                </a:moveTo>
                <a:cubicBezTo>
                  <a:pt x="115" y="103"/>
                  <a:pt x="115" y="103"/>
                  <a:pt x="115" y="103"/>
                </a:cubicBezTo>
                <a:cubicBezTo>
                  <a:pt x="115" y="100"/>
                  <a:pt x="115" y="97"/>
                  <a:pt x="115" y="95"/>
                </a:cubicBezTo>
                <a:cubicBezTo>
                  <a:pt x="129" y="81"/>
                  <a:pt x="129" y="81"/>
                  <a:pt x="129" y="81"/>
                </a:cubicBezTo>
                <a:cubicBezTo>
                  <a:pt x="135" y="92"/>
                  <a:pt x="135" y="106"/>
                  <a:pt x="129" y="117"/>
                </a:cubicBezTo>
                <a:close/>
                <a:moveTo>
                  <a:pt x="7" y="81"/>
                </a:moveTo>
                <a:cubicBezTo>
                  <a:pt x="0" y="46"/>
                  <a:pt x="0" y="46"/>
                  <a:pt x="0" y="46"/>
                </a:cubicBezTo>
                <a:cubicBezTo>
                  <a:pt x="12" y="50"/>
                  <a:pt x="12" y="50"/>
                  <a:pt x="12" y="50"/>
                </a:cubicBezTo>
                <a:cubicBezTo>
                  <a:pt x="29" y="19"/>
                  <a:pt x="62" y="0"/>
                  <a:pt x="98" y="0"/>
                </a:cubicBezTo>
                <a:cubicBezTo>
                  <a:pt x="145" y="0"/>
                  <a:pt x="186" y="34"/>
                  <a:pt x="195" y="80"/>
                </a:cubicBezTo>
                <a:cubicBezTo>
                  <a:pt x="183" y="83"/>
                  <a:pt x="183" y="83"/>
                  <a:pt x="183" y="83"/>
                </a:cubicBezTo>
                <a:cubicBezTo>
                  <a:pt x="176" y="42"/>
                  <a:pt x="140" y="12"/>
                  <a:pt x="98" y="12"/>
                </a:cubicBezTo>
                <a:cubicBezTo>
                  <a:pt x="67" y="12"/>
                  <a:pt x="39" y="28"/>
                  <a:pt x="23" y="54"/>
                </a:cubicBezTo>
                <a:cubicBezTo>
                  <a:pt x="34" y="58"/>
                  <a:pt x="34" y="58"/>
                  <a:pt x="34" y="58"/>
                </a:cubicBezTo>
                <a:lnTo>
                  <a:pt x="7" y="81"/>
                </a:lnTo>
                <a:close/>
                <a:moveTo>
                  <a:pt x="195" y="152"/>
                </a:moveTo>
                <a:cubicBezTo>
                  <a:pt x="184" y="148"/>
                  <a:pt x="184" y="148"/>
                  <a:pt x="184" y="148"/>
                </a:cubicBezTo>
                <a:cubicBezTo>
                  <a:pt x="167" y="179"/>
                  <a:pt x="134" y="198"/>
                  <a:pt x="98" y="198"/>
                </a:cubicBezTo>
                <a:cubicBezTo>
                  <a:pt x="50" y="198"/>
                  <a:pt x="10" y="164"/>
                  <a:pt x="1" y="117"/>
                </a:cubicBezTo>
                <a:cubicBezTo>
                  <a:pt x="13" y="115"/>
                  <a:pt x="13" y="115"/>
                  <a:pt x="13" y="115"/>
                </a:cubicBezTo>
                <a:cubicBezTo>
                  <a:pt x="20" y="156"/>
                  <a:pt x="56" y="186"/>
                  <a:pt x="98" y="186"/>
                </a:cubicBezTo>
                <a:cubicBezTo>
                  <a:pt x="129" y="186"/>
                  <a:pt x="157" y="170"/>
                  <a:pt x="173" y="143"/>
                </a:cubicBezTo>
                <a:cubicBezTo>
                  <a:pt x="162" y="139"/>
                  <a:pt x="162" y="139"/>
                  <a:pt x="162" y="139"/>
                </a:cubicBezTo>
                <a:cubicBezTo>
                  <a:pt x="189" y="116"/>
                  <a:pt x="189" y="116"/>
                  <a:pt x="189" y="116"/>
                </a:cubicBezTo>
                <a:lnTo>
                  <a:pt x="195" y="15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381" name="Google Shape;13381;p270"/>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375"/>
                                        </p:tgtEl>
                                        <p:attrNameLst>
                                          <p:attrName>style.visibility</p:attrName>
                                        </p:attrNameLst>
                                      </p:cBhvr>
                                      <p:to>
                                        <p:strVal val="visible"/>
                                      </p:to>
                                    </p:set>
                                    <p:anim calcmode="lin" valueType="num">
                                      <p:cBhvr additive="base">
                                        <p:cTn id="7" dur="500"/>
                                        <p:tgtEl>
                                          <p:spTgt spid="1337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376"/>
                                        </p:tgtEl>
                                        <p:attrNameLst>
                                          <p:attrName>style.visibility</p:attrName>
                                        </p:attrNameLst>
                                      </p:cBhvr>
                                      <p:to>
                                        <p:strVal val="visible"/>
                                      </p:to>
                                    </p:set>
                                    <p:anim calcmode="lin" valueType="num">
                                      <p:cBhvr additive="base">
                                        <p:cTn id="10" dur="500"/>
                                        <p:tgtEl>
                                          <p:spTgt spid="13376"/>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13355"/>
                                        </p:tgtEl>
                                        <p:attrNameLst>
                                          <p:attrName>style.visibility</p:attrName>
                                        </p:attrNameLst>
                                      </p:cBhvr>
                                      <p:to>
                                        <p:strVal val="visible"/>
                                      </p:to>
                                    </p:set>
                                    <p:anim calcmode="lin" valueType="num">
                                      <p:cBhvr additive="base">
                                        <p:cTn id="14" dur="500"/>
                                        <p:tgtEl>
                                          <p:spTgt spid="13355"/>
                                        </p:tgtEl>
                                        <p:attrNameLst>
                                          <p:attrName>ppt_w</p:attrName>
                                        </p:attrNameLst>
                                      </p:cBhvr>
                                      <p:tavLst>
                                        <p:tav tm="0">
                                          <p:val>
                                            <p:strVal val="0"/>
                                          </p:val>
                                        </p:tav>
                                        <p:tav tm="100000">
                                          <p:val>
                                            <p:strVal val="#ppt_w"/>
                                          </p:val>
                                        </p:tav>
                                      </p:tavLst>
                                    </p:anim>
                                    <p:anim calcmode="lin" valueType="num">
                                      <p:cBhvr additive="base">
                                        <p:cTn id="15" dur="500"/>
                                        <p:tgtEl>
                                          <p:spTgt spid="13355"/>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13356"/>
                                        </p:tgtEl>
                                        <p:attrNameLst>
                                          <p:attrName>style.visibility</p:attrName>
                                        </p:attrNameLst>
                                      </p:cBhvr>
                                      <p:to>
                                        <p:strVal val="visible"/>
                                      </p:to>
                                    </p:set>
                                    <p:anim calcmode="lin" valueType="num">
                                      <p:cBhvr additive="base">
                                        <p:cTn id="18" dur="500"/>
                                        <p:tgtEl>
                                          <p:spTgt spid="13356"/>
                                        </p:tgtEl>
                                        <p:attrNameLst>
                                          <p:attrName>ppt_w</p:attrName>
                                        </p:attrNameLst>
                                      </p:cBhvr>
                                      <p:tavLst>
                                        <p:tav tm="0">
                                          <p:val>
                                            <p:strVal val="0"/>
                                          </p:val>
                                        </p:tav>
                                        <p:tav tm="100000">
                                          <p:val>
                                            <p:strVal val="#ppt_w"/>
                                          </p:val>
                                        </p:tav>
                                      </p:tavLst>
                                    </p:anim>
                                    <p:anim calcmode="lin" valueType="num">
                                      <p:cBhvr additive="base">
                                        <p:cTn id="19" dur="500"/>
                                        <p:tgtEl>
                                          <p:spTgt spid="13356"/>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3358"/>
                                        </p:tgtEl>
                                        <p:attrNameLst>
                                          <p:attrName>style.visibility</p:attrName>
                                        </p:attrNameLst>
                                      </p:cBhvr>
                                      <p:to>
                                        <p:strVal val="visible"/>
                                      </p:to>
                                    </p:set>
                                    <p:anim calcmode="lin" valueType="num">
                                      <p:cBhvr additive="base">
                                        <p:cTn id="22" dur="500"/>
                                        <p:tgtEl>
                                          <p:spTgt spid="13358"/>
                                        </p:tgtEl>
                                        <p:attrNameLst>
                                          <p:attrName>ppt_w</p:attrName>
                                        </p:attrNameLst>
                                      </p:cBhvr>
                                      <p:tavLst>
                                        <p:tav tm="0">
                                          <p:val>
                                            <p:strVal val="0"/>
                                          </p:val>
                                        </p:tav>
                                        <p:tav tm="100000">
                                          <p:val>
                                            <p:strVal val="#ppt_w"/>
                                          </p:val>
                                        </p:tav>
                                      </p:tavLst>
                                    </p:anim>
                                    <p:anim calcmode="lin" valueType="num">
                                      <p:cBhvr additive="base">
                                        <p:cTn id="23" dur="500"/>
                                        <p:tgtEl>
                                          <p:spTgt spid="13358"/>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13357"/>
                                        </p:tgtEl>
                                        <p:attrNameLst>
                                          <p:attrName>style.visibility</p:attrName>
                                        </p:attrNameLst>
                                      </p:cBhvr>
                                      <p:to>
                                        <p:strVal val="visible"/>
                                      </p:to>
                                    </p:set>
                                    <p:anim calcmode="lin" valueType="num">
                                      <p:cBhvr additive="base">
                                        <p:cTn id="26" dur="500"/>
                                        <p:tgtEl>
                                          <p:spTgt spid="13357"/>
                                        </p:tgtEl>
                                        <p:attrNameLst>
                                          <p:attrName>ppt_w</p:attrName>
                                        </p:attrNameLst>
                                      </p:cBhvr>
                                      <p:tavLst>
                                        <p:tav tm="0">
                                          <p:val>
                                            <p:strVal val="0"/>
                                          </p:val>
                                        </p:tav>
                                        <p:tav tm="100000">
                                          <p:val>
                                            <p:strVal val="#ppt_w"/>
                                          </p:val>
                                        </p:tav>
                                      </p:tavLst>
                                    </p:anim>
                                    <p:anim calcmode="lin" valueType="num">
                                      <p:cBhvr additive="base">
                                        <p:cTn id="27" dur="500"/>
                                        <p:tgtEl>
                                          <p:spTgt spid="13357"/>
                                        </p:tgtEl>
                                        <p:attrNameLst>
                                          <p:attrName>ppt_h</p:attrName>
                                        </p:attrNameLst>
                                      </p:cBhvr>
                                      <p:tavLst>
                                        <p:tav tm="0">
                                          <p:val>
                                            <p:strVal val="0"/>
                                          </p:val>
                                        </p:tav>
                                        <p:tav tm="100000">
                                          <p:val>
                                            <p:strVal val="#ppt_h"/>
                                          </p:val>
                                        </p:tav>
                                      </p:tavLst>
                                    </p:anim>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3350"/>
                                        </p:tgtEl>
                                        <p:attrNameLst>
                                          <p:attrName>style.visibility</p:attrName>
                                        </p:attrNameLst>
                                      </p:cBhvr>
                                      <p:to>
                                        <p:strVal val="visible"/>
                                      </p:to>
                                    </p:set>
                                    <p:anim calcmode="lin" valueType="num">
                                      <p:cBhvr additive="base">
                                        <p:cTn id="31" dur="500"/>
                                        <p:tgtEl>
                                          <p:spTgt spid="13350"/>
                                        </p:tgtEl>
                                        <p:attrNameLst>
                                          <p:attrName>ppt_w</p:attrName>
                                        </p:attrNameLst>
                                      </p:cBhvr>
                                      <p:tavLst>
                                        <p:tav tm="0">
                                          <p:val>
                                            <p:strVal val="0"/>
                                          </p:val>
                                        </p:tav>
                                        <p:tav tm="100000">
                                          <p:val>
                                            <p:strVal val="#ppt_w"/>
                                          </p:val>
                                        </p:tav>
                                      </p:tavLst>
                                    </p:anim>
                                    <p:anim calcmode="lin" valueType="num">
                                      <p:cBhvr additive="base">
                                        <p:cTn id="32" dur="500"/>
                                        <p:tgtEl>
                                          <p:spTgt spid="13350"/>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351"/>
                                        </p:tgtEl>
                                        <p:attrNameLst>
                                          <p:attrName>style.visibility</p:attrName>
                                        </p:attrNameLst>
                                      </p:cBhvr>
                                      <p:to>
                                        <p:strVal val="visible"/>
                                      </p:to>
                                    </p:set>
                                    <p:anim calcmode="lin" valueType="num">
                                      <p:cBhvr additive="base">
                                        <p:cTn id="35" dur="500"/>
                                        <p:tgtEl>
                                          <p:spTgt spid="13351"/>
                                        </p:tgtEl>
                                        <p:attrNameLst>
                                          <p:attrName>ppt_w</p:attrName>
                                        </p:attrNameLst>
                                      </p:cBhvr>
                                      <p:tavLst>
                                        <p:tav tm="0">
                                          <p:val>
                                            <p:strVal val="0"/>
                                          </p:val>
                                        </p:tav>
                                        <p:tav tm="100000">
                                          <p:val>
                                            <p:strVal val="#ppt_w"/>
                                          </p:val>
                                        </p:tav>
                                      </p:tavLst>
                                    </p:anim>
                                    <p:anim calcmode="lin" valueType="num">
                                      <p:cBhvr additive="base">
                                        <p:cTn id="36" dur="500"/>
                                        <p:tgtEl>
                                          <p:spTgt spid="13351"/>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3353"/>
                                        </p:tgtEl>
                                        <p:attrNameLst>
                                          <p:attrName>style.visibility</p:attrName>
                                        </p:attrNameLst>
                                      </p:cBhvr>
                                      <p:to>
                                        <p:strVal val="visible"/>
                                      </p:to>
                                    </p:set>
                                    <p:anim calcmode="lin" valueType="num">
                                      <p:cBhvr additive="base">
                                        <p:cTn id="39" dur="500"/>
                                        <p:tgtEl>
                                          <p:spTgt spid="13353"/>
                                        </p:tgtEl>
                                        <p:attrNameLst>
                                          <p:attrName>ppt_w</p:attrName>
                                        </p:attrNameLst>
                                      </p:cBhvr>
                                      <p:tavLst>
                                        <p:tav tm="0">
                                          <p:val>
                                            <p:strVal val="0"/>
                                          </p:val>
                                        </p:tav>
                                        <p:tav tm="100000">
                                          <p:val>
                                            <p:strVal val="#ppt_w"/>
                                          </p:val>
                                        </p:tav>
                                      </p:tavLst>
                                    </p:anim>
                                    <p:anim calcmode="lin" valueType="num">
                                      <p:cBhvr additive="base">
                                        <p:cTn id="40" dur="500"/>
                                        <p:tgtEl>
                                          <p:spTgt spid="13353"/>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3352"/>
                                        </p:tgtEl>
                                        <p:attrNameLst>
                                          <p:attrName>style.visibility</p:attrName>
                                        </p:attrNameLst>
                                      </p:cBhvr>
                                      <p:to>
                                        <p:strVal val="visible"/>
                                      </p:to>
                                    </p:set>
                                    <p:anim calcmode="lin" valueType="num">
                                      <p:cBhvr additive="base">
                                        <p:cTn id="43" dur="500"/>
                                        <p:tgtEl>
                                          <p:spTgt spid="13352"/>
                                        </p:tgtEl>
                                        <p:attrNameLst>
                                          <p:attrName>ppt_w</p:attrName>
                                        </p:attrNameLst>
                                      </p:cBhvr>
                                      <p:tavLst>
                                        <p:tav tm="0">
                                          <p:val>
                                            <p:strVal val="0"/>
                                          </p:val>
                                        </p:tav>
                                        <p:tav tm="100000">
                                          <p:val>
                                            <p:strVal val="#ppt_w"/>
                                          </p:val>
                                        </p:tav>
                                      </p:tavLst>
                                    </p:anim>
                                    <p:anim calcmode="lin" valueType="num">
                                      <p:cBhvr additive="base">
                                        <p:cTn id="44" dur="500"/>
                                        <p:tgtEl>
                                          <p:spTgt spid="13352"/>
                                        </p:tgtEl>
                                        <p:attrNameLst>
                                          <p:attrName>ppt_h</p:attrName>
                                        </p:attrNameLst>
                                      </p:cBhvr>
                                      <p:tavLst>
                                        <p:tav tm="0">
                                          <p:val>
                                            <p:strVal val="0"/>
                                          </p:val>
                                        </p:tav>
                                        <p:tav tm="100000">
                                          <p:val>
                                            <p:strVal val="#ppt_h"/>
                                          </p:val>
                                        </p:tav>
                                      </p:tavLst>
                                    </p:anim>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3354"/>
                                        </p:tgtEl>
                                        <p:attrNameLst>
                                          <p:attrName>style.visibility</p:attrName>
                                        </p:attrNameLst>
                                      </p:cBhvr>
                                      <p:to>
                                        <p:strVal val="visible"/>
                                      </p:to>
                                    </p:set>
                                    <p:animEffect transition="in" filter="fade">
                                      <p:cBhvr>
                                        <p:cTn id="48" dur="750"/>
                                        <p:tgtEl>
                                          <p:spTgt spid="13354"/>
                                        </p:tgtEl>
                                      </p:cBhvr>
                                    </p:animEffect>
                                  </p:childTnLst>
                                </p:cTn>
                              </p:par>
                            </p:childTnLst>
                          </p:cTn>
                        </p:par>
                        <p:par>
                          <p:cTn id="49" fill="hold">
                            <p:stCondLst>
                              <p:cond delay="2250"/>
                            </p:stCondLst>
                            <p:childTnLst>
                              <p:par>
                                <p:cTn id="50" presetID="23" presetClass="entr" presetSubtype="16" fill="hold" nodeType="afterEffect">
                                  <p:stCondLst>
                                    <p:cond delay="0"/>
                                  </p:stCondLst>
                                  <p:childTnLst>
                                    <p:set>
                                      <p:cBhvr>
                                        <p:cTn id="51" dur="1" fill="hold">
                                          <p:stCondLst>
                                            <p:cond delay="0"/>
                                          </p:stCondLst>
                                        </p:cTn>
                                        <p:tgtEl>
                                          <p:spTgt spid="13377"/>
                                        </p:tgtEl>
                                        <p:attrNameLst>
                                          <p:attrName>style.visibility</p:attrName>
                                        </p:attrNameLst>
                                      </p:cBhvr>
                                      <p:to>
                                        <p:strVal val="visible"/>
                                      </p:to>
                                    </p:set>
                                    <p:anim calcmode="lin" valueType="num">
                                      <p:cBhvr additive="base">
                                        <p:cTn id="52" dur="500"/>
                                        <p:tgtEl>
                                          <p:spTgt spid="13377"/>
                                        </p:tgtEl>
                                        <p:attrNameLst>
                                          <p:attrName>ppt_w</p:attrName>
                                        </p:attrNameLst>
                                      </p:cBhvr>
                                      <p:tavLst>
                                        <p:tav tm="0">
                                          <p:val>
                                            <p:strVal val="0"/>
                                          </p:val>
                                        </p:tav>
                                        <p:tav tm="100000">
                                          <p:val>
                                            <p:strVal val="#ppt_w"/>
                                          </p:val>
                                        </p:tav>
                                      </p:tavLst>
                                    </p:anim>
                                    <p:anim calcmode="lin" valueType="num">
                                      <p:cBhvr additive="base">
                                        <p:cTn id="53" dur="500"/>
                                        <p:tgtEl>
                                          <p:spTgt spid="13377"/>
                                        </p:tgtEl>
                                        <p:attrNameLst>
                                          <p:attrName>ppt_h</p:attrName>
                                        </p:attrNameLst>
                                      </p:cBhvr>
                                      <p:tavLst>
                                        <p:tav tm="0">
                                          <p:val>
                                            <p:str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13378"/>
                                        </p:tgtEl>
                                        <p:attrNameLst>
                                          <p:attrName>style.visibility</p:attrName>
                                        </p:attrNameLst>
                                      </p:cBhvr>
                                      <p:to>
                                        <p:strVal val="visible"/>
                                      </p:to>
                                    </p:set>
                                    <p:anim calcmode="lin" valueType="num">
                                      <p:cBhvr additive="base">
                                        <p:cTn id="56" dur="500"/>
                                        <p:tgtEl>
                                          <p:spTgt spid="13378"/>
                                        </p:tgtEl>
                                        <p:attrNameLst>
                                          <p:attrName>ppt_w</p:attrName>
                                        </p:attrNameLst>
                                      </p:cBhvr>
                                      <p:tavLst>
                                        <p:tav tm="0">
                                          <p:val>
                                            <p:strVal val="0"/>
                                          </p:val>
                                        </p:tav>
                                        <p:tav tm="100000">
                                          <p:val>
                                            <p:strVal val="#ppt_w"/>
                                          </p:val>
                                        </p:tav>
                                      </p:tavLst>
                                    </p:anim>
                                    <p:anim calcmode="lin" valueType="num">
                                      <p:cBhvr additive="base">
                                        <p:cTn id="57" dur="500"/>
                                        <p:tgtEl>
                                          <p:spTgt spid="13378"/>
                                        </p:tgtEl>
                                        <p:attrNameLst>
                                          <p:attrName>ppt_h</p:attrName>
                                        </p:attrNameLst>
                                      </p:cBhvr>
                                      <p:tavLst>
                                        <p:tav tm="0">
                                          <p:val>
                                            <p:str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13379"/>
                                        </p:tgtEl>
                                        <p:attrNameLst>
                                          <p:attrName>style.visibility</p:attrName>
                                        </p:attrNameLst>
                                      </p:cBhvr>
                                      <p:to>
                                        <p:strVal val="visible"/>
                                      </p:to>
                                    </p:set>
                                    <p:anim calcmode="lin" valueType="num">
                                      <p:cBhvr additive="base">
                                        <p:cTn id="60" dur="500"/>
                                        <p:tgtEl>
                                          <p:spTgt spid="13379"/>
                                        </p:tgtEl>
                                        <p:attrNameLst>
                                          <p:attrName>ppt_w</p:attrName>
                                        </p:attrNameLst>
                                      </p:cBhvr>
                                      <p:tavLst>
                                        <p:tav tm="0">
                                          <p:val>
                                            <p:strVal val="0"/>
                                          </p:val>
                                        </p:tav>
                                        <p:tav tm="100000">
                                          <p:val>
                                            <p:strVal val="#ppt_w"/>
                                          </p:val>
                                        </p:tav>
                                      </p:tavLst>
                                    </p:anim>
                                    <p:anim calcmode="lin" valueType="num">
                                      <p:cBhvr additive="base">
                                        <p:cTn id="61" dur="500"/>
                                        <p:tgtEl>
                                          <p:spTgt spid="13379"/>
                                        </p:tgtEl>
                                        <p:attrNameLst>
                                          <p:attrName>ppt_h</p:attrName>
                                        </p:attrNameLst>
                                      </p:cBhvr>
                                      <p:tavLst>
                                        <p:tav tm="0">
                                          <p:val>
                                            <p:str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13380"/>
                                        </p:tgtEl>
                                        <p:attrNameLst>
                                          <p:attrName>style.visibility</p:attrName>
                                        </p:attrNameLst>
                                      </p:cBhvr>
                                      <p:to>
                                        <p:strVal val="visible"/>
                                      </p:to>
                                    </p:set>
                                    <p:anim calcmode="lin" valueType="num">
                                      <p:cBhvr additive="base">
                                        <p:cTn id="64" dur="500"/>
                                        <p:tgtEl>
                                          <p:spTgt spid="13380"/>
                                        </p:tgtEl>
                                        <p:attrNameLst>
                                          <p:attrName>ppt_w</p:attrName>
                                        </p:attrNameLst>
                                      </p:cBhvr>
                                      <p:tavLst>
                                        <p:tav tm="0">
                                          <p:val>
                                            <p:strVal val="0"/>
                                          </p:val>
                                        </p:tav>
                                        <p:tav tm="100000">
                                          <p:val>
                                            <p:strVal val="#ppt_w"/>
                                          </p:val>
                                        </p:tav>
                                      </p:tavLst>
                                    </p:anim>
                                    <p:anim calcmode="lin" valueType="num">
                                      <p:cBhvr additive="base">
                                        <p:cTn id="65" dur="500"/>
                                        <p:tgtEl>
                                          <p:spTgt spid="13380"/>
                                        </p:tgtEl>
                                        <p:attrNameLst>
                                          <p:attrName>ppt_h</p:attrName>
                                        </p:attrNameLst>
                                      </p:cBhvr>
                                      <p:tavLst>
                                        <p:tav tm="0">
                                          <p:val>
                                            <p:strVal val="0"/>
                                          </p:val>
                                        </p:tav>
                                        <p:tav tm="100000">
                                          <p:val>
                                            <p:strVal val="#ppt_h"/>
                                          </p:val>
                                        </p:tav>
                                      </p:tavLst>
                                    </p:anim>
                                  </p:childTnLst>
                                </p:cTn>
                              </p:par>
                            </p:childTnLst>
                          </p:cTn>
                        </p:par>
                        <p:par>
                          <p:cTn id="66" fill="hold">
                            <p:stCondLst>
                              <p:cond delay="2750"/>
                            </p:stCondLst>
                            <p:childTnLst>
                              <p:par>
                                <p:cTn id="67" presetID="10" presetClass="entr" presetSubtype="0" fill="hold" nodeType="afterEffect">
                                  <p:stCondLst>
                                    <p:cond delay="0"/>
                                  </p:stCondLst>
                                  <p:childTnLst>
                                    <p:set>
                                      <p:cBhvr>
                                        <p:cTn id="68" dur="1" fill="hold">
                                          <p:stCondLst>
                                            <p:cond delay="0"/>
                                          </p:stCondLst>
                                        </p:cTn>
                                        <p:tgtEl>
                                          <p:spTgt spid="13359"/>
                                        </p:tgtEl>
                                        <p:attrNameLst>
                                          <p:attrName>style.visibility</p:attrName>
                                        </p:attrNameLst>
                                      </p:cBhvr>
                                      <p:to>
                                        <p:strVal val="visible"/>
                                      </p:to>
                                    </p:set>
                                    <p:animEffect transition="in" filter="fade">
                                      <p:cBhvr>
                                        <p:cTn id="69" dur="500"/>
                                        <p:tgtEl>
                                          <p:spTgt spid="13359"/>
                                        </p:tgtEl>
                                      </p:cBhvr>
                                    </p:animEffect>
                                  </p:childTnLst>
                                </p:cTn>
                              </p:par>
                              <p:par>
                                <p:cTn id="70" presetID="10" presetClass="entr" presetSubtype="0" fill="hold" nodeType="withEffect">
                                  <p:stCondLst>
                                    <p:cond delay="0"/>
                                  </p:stCondLst>
                                  <p:childTnLst>
                                    <p:set>
                                      <p:cBhvr>
                                        <p:cTn id="71" dur="1" fill="hold">
                                          <p:stCondLst>
                                            <p:cond delay="0"/>
                                          </p:stCondLst>
                                        </p:cTn>
                                        <p:tgtEl>
                                          <p:spTgt spid="13361"/>
                                        </p:tgtEl>
                                        <p:attrNameLst>
                                          <p:attrName>style.visibility</p:attrName>
                                        </p:attrNameLst>
                                      </p:cBhvr>
                                      <p:to>
                                        <p:strVal val="visible"/>
                                      </p:to>
                                    </p:set>
                                    <p:animEffect transition="in" filter="fade">
                                      <p:cBhvr>
                                        <p:cTn id="72" dur="500"/>
                                        <p:tgtEl>
                                          <p:spTgt spid="13361"/>
                                        </p:tgtEl>
                                      </p:cBhvr>
                                    </p:animEffect>
                                  </p:childTnLst>
                                </p:cTn>
                              </p:par>
                              <p:par>
                                <p:cTn id="73" presetID="10" presetClass="entr" presetSubtype="0" fill="hold" nodeType="withEffect">
                                  <p:stCondLst>
                                    <p:cond delay="0"/>
                                  </p:stCondLst>
                                  <p:childTnLst>
                                    <p:set>
                                      <p:cBhvr>
                                        <p:cTn id="74" dur="1" fill="hold">
                                          <p:stCondLst>
                                            <p:cond delay="0"/>
                                          </p:stCondLst>
                                        </p:cTn>
                                        <p:tgtEl>
                                          <p:spTgt spid="13360"/>
                                        </p:tgtEl>
                                        <p:attrNameLst>
                                          <p:attrName>style.visibility</p:attrName>
                                        </p:attrNameLst>
                                      </p:cBhvr>
                                      <p:to>
                                        <p:strVal val="visible"/>
                                      </p:to>
                                    </p:set>
                                    <p:animEffect transition="in" filter="fade">
                                      <p:cBhvr>
                                        <p:cTn id="75" dur="500"/>
                                        <p:tgtEl>
                                          <p:spTgt spid="13360"/>
                                        </p:tgtEl>
                                      </p:cBhvr>
                                    </p:animEffect>
                                  </p:childTnLst>
                                </p:cTn>
                              </p:par>
                              <p:par>
                                <p:cTn id="76" presetID="10" presetClass="entr" presetSubtype="0" fill="hold" nodeType="withEffect">
                                  <p:stCondLst>
                                    <p:cond delay="0"/>
                                  </p:stCondLst>
                                  <p:childTnLst>
                                    <p:set>
                                      <p:cBhvr>
                                        <p:cTn id="77" dur="1" fill="hold">
                                          <p:stCondLst>
                                            <p:cond delay="0"/>
                                          </p:stCondLst>
                                        </p:cTn>
                                        <p:tgtEl>
                                          <p:spTgt spid="13362"/>
                                        </p:tgtEl>
                                        <p:attrNameLst>
                                          <p:attrName>style.visibility</p:attrName>
                                        </p:attrNameLst>
                                      </p:cBhvr>
                                      <p:to>
                                        <p:strVal val="visible"/>
                                      </p:to>
                                    </p:set>
                                    <p:animEffect transition="in" filter="fade">
                                      <p:cBhvr>
                                        <p:cTn id="78" dur="500"/>
                                        <p:tgtEl>
                                          <p:spTgt spid="13362"/>
                                        </p:tgtEl>
                                      </p:cBhvr>
                                    </p:animEffect>
                                  </p:childTnLst>
                                </p:cTn>
                              </p:par>
                            </p:childTnLst>
                          </p:cTn>
                        </p:par>
                        <p:par>
                          <p:cTn id="79" fill="hold">
                            <p:stCondLst>
                              <p:cond delay="3250"/>
                            </p:stCondLst>
                            <p:childTnLst>
                              <p:par>
                                <p:cTn id="80" presetID="2" presetClass="entr" presetSubtype="8" fill="hold" nodeType="afterEffect">
                                  <p:stCondLst>
                                    <p:cond delay="0"/>
                                  </p:stCondLst>
                                  <p:childTnLst>
                                    <p:set>
                                      <p:cBhvr>
                                        <p:cTn id="81" dur="1" fill="hold">
                                          <p:stCondLst>
                                            <p:cond delay="0"/>
                                          </p:stCondLst>
                                        </p:cTn>
                                        <p:tgtEl>
                                          <p:spTgt spid="13371"/>
                                        </p:tgtEl>
                                        <p:attrNameLst>
                                          <p:attrName>style.visibility</p:attrName>
                                        </p:attrNameLst>
                                      </p:cBhvr>
                                      <p:to>
                                        <p:strVal val="visible"/>
                                      </p:to>
                                    </p:set>
                                    <p:anim calcmode="lin" valueType="num">
                                      <p:cBhvr additive="base">
                                        <p:cTn id="82" dur="500"/>
                                        <p:tgtEl>
                                          <p:spTgt spid="13371"/>
                                        </p:tgtEl>
                                        <p:attrNameLst>
                                          <p:attrName>ppt_x</p:attrName>
                                        </p:attrNameLst>
                                      </p:cBhvr>
                                      <p:tavLst>
                                        <p:tav tm="0">
                                          <p:val>
                                            <p:strVal val="#ppt_x-1"/>
                                          </p:val>
                                        </p:tav>
                                        <p:tav tm="100000">
                                          <p:val>
                                            <p:strVal val="#ppt_x"/>
                                          </p:val>
                                        </p:tav>
                                      </p:tavLst>
                                    </p:anim>
                                  </p:childTnLst>
                                </p:cTn>
                              </p:par>
                              <p:par>
                                <p:cTn id="83" presetID="2" presetClass="entr" presetSubtype="8" fill="hold" nodeType="withEffect">
                                  <p:stCondLst>
                                    <p:cond delay="0"/>
                                  </p:stCondLst>
                                  <p:childTnLst>
                                    <p:set>
                                      <p:cBhvr>
                                        <p:cTn id="84" dur="1" fill="hold">
                                          <p:stCondLst>
                                            <p:cond delay="0"/>
                                          </p:stCondLst>
                                        </p:cTn>
                                        <p:tgtEl>
                                          <p:spTgt spid="13374"/>
                                        </p:tgtEl>
                                        <p:attrNameLst>
                                          <p:attrName>style.visibility</p:attrName>
                                        </p:attrNameLst>
                                      </p:cBhvr>
                                      <p:to>
                                        <p:strVal val="visible"/>
                                      </p:to>
                                    </p:set>
                                    <p:anim calcmode="lin" valueType="num">
                                      <p:cBhvr additive="base">
                                        <p:cTn id="85" dur="500"/>
                                        <p:tgtEl>
                                          <p:spTgt spid="13374"/>
                                        </p:tgtEl>
                                        <p:attrNameLst>
                                          <p:attrName>ppt_x</p:attrName>
                                        </p:attrNameLst>
                                      </p:cBhvr>
                                      <p:tavLst>
                                        <p:tav tm="0">
                                          <p:val>
                                            <p:strVal val="#ppt_x-1"/>
                                          </p:val>
                                        </p:tav>
                                        <p:tav tm="100000">
                                          <p:val>
                                            <p:strVal val="#ppt_x"/>
                                          </p:val>
                                        </p:tav>
                                      </p:tavLst>
                                    </p:anim>
                                  </p:childTnLst>
                                </p:cTn>
                              </p:par>
                              <p:par>
                                <p:cTn id="86" presetID="2" presetClass="entr" presetSubtype="2" fill="hold" nodeType="withEffect">
                                  <p:stCondLst>
                                    <p:cond delay="0"/>
                                  </p:stCondLst>
                                  <p:childTnLst>
                                    <p:set>
                                      <p:cBhvr>
                                        <p:cTn id="87" dur="1" fill="hold">
                                          <p:stCondLst>
                                            <p:cond delay="0"/>
                                          </p:stCondLst>
                                        </p:cTn>
                                        <p:tgtEl>
                                          <p:spTgt spid="13365"/>
                                        </p:tgtEl>
                                        <p:attrNameLst>
                                          <p:attrName>style.visibility</p:attrName>
                                        </p:attrNameLst>
                                      </p:cBhvr>
                                      <p:to>
                                        <p:strVal val="visible"/>
                                      </p:to>
                                    </p:set>
                                    <p:anim calcmode="lin" valueType="num">
                                      <p:cBhvr additive="base">
                                        <p:cTn id="88" dur="500"/>
                                        <p:tgtEl>
                                          <p:spTgt spid="13365"/>
                                        </p:tgtEl>
                                        <p:attrNameLst>
                                          <p:attrName>ppt_x</p:attrName>
                                        </p:attrNameLst>
                                      </p:cBhvr>
                                      <p:tavLst>
                                        <p:tav tm="0">
                                          <p:val>
                                            <p:strVal val="#ppt_x+1"/>
                                          </p:val>
                                        </p:tav>
                                        <p:tav tm="100000">
                                          <p:val>
                                            <p:strVal val="#ppt_x"/>
                                          </p:val>
                                        </p:tav>
                                      </p:tavLst>
                                    </p:anim>
                                  </p:childTnLst>
                                </p:cTn>
                              </p:par>
                              <p:par>
                                <p:cTn id="89" presetID="2" presetClass="entr" presetSubtype="2" fill="hold" nodeType="withEffect">
                                  <p:stCondLst>
                                    <p:cond delay="0"/>
                                  </p:stCondLst>
                                  <p:childTnLst>
                                    <p:set>
                                      <p:cBhvr>
                                        <p:cTn id="90" dur="1" fill="hold">
                                          <p:stCondLst>
                                            <p:cond delay="0"/>
                                          </p:stCondLst>
                                        </p:cTn>
                                        <p:tgtEl>
                                          <p:spTgt spid="13368"/>
                                        </p:tgtEl>
                                        <p:attrNameLst>
                                          <p:attrName>style.visibility</p:attrName>
                                        </p:attrNameLst>
                                      </p:cBhvr>
                                      <p:to>
                                        <p:strVal val="visible"/>
                                      </p:to>
                                    </p:set>
                                    <p:anim calcmode="lin" valueType="num">
                                      <p:cBhvr additive="base">
                                        <p:cTn id="91" dur="500"/>
                                        <p:tgtEl>
                                          <p:spTgt spid="13368"/>
                                        </p:tgtEl>
                                        <p:attrNameLst>
                                          <p:attrName>ppt_x</p:attrName>
                                        </p:attrNameLst>
                                      </p:cBhvr>
                                      <p:tavLst>
                                        <p:tav tm="0">
                                          <p:val>
                                            <p:strVal val="#ppt_x+1"/>
                                          </p:val>
                                        </p:tav>
                                        <p:tav tm="100000">
                                          <p:val>
                                            <p:strVal val="#ppt_x"/>
                                          </p:val>
                                        </p:tav>
                                      </p:tavLst>
                                    </p:anim>
                                  </p:childTnLst>
                                </p:cTn>
                              </p:par>
                            </p:childTnLst>
                          </p:cTn>
                        </p:par>
                        <p:par>
                          <p:cTn id="92" fill="hold">
                            <p:stCondLst>
                              <p:cond delay="3750"/>
                            </p:stCondLst>
                            <p:childTnLst>
                              <p:par>
                                <p:cTn id="93" presetID="2" presetClass="entr" presetSubtype="8" fill="hold" nodeType="afterEffect">
                                  <p:stCondLst>
                                    <p:cond delay="0"/>
                                  </p:stCondLst>
                                  <p:childTnLst>
                                    <p:set>
                                      <p:cBhvr>
                                        <p:cTn id="94" dur="1" fill="hold">
                                          <p:stCondLst>
                                            <p:cond delay="0"/>
                                          </p:stCondLst>
                                        </p:cTn>
                                        <p:tgtEl>
                                          <p:spTgt spid="13369"/>
                                        </p:tgtEl>
                                        <p:attrNameLst>
                                          <p:attrName>style.visibility</p:attrName>
                                        </p:attrNameLst>
                                      </p:cBhvr>
                                      <p:to>
                                        <p:strVal val="visible"/>
                                      </p:to>
                                    </p:set>
                                    <p:anim calcmode="lin" valueType="num">
                                      <p:cBhvr additive="base">
                                        <p:cTn id="95" dur="500"/>
                                        <p:tgtEl>
                                          <p:spTgt spid="13369"/>
                                        </p:tgtEl>
                                        <p:attrNameLst>
                                          <p:attrName>ppt_x</p:attrName>
                                        </p:attrNameLst>
                                      </p:cBhvr>
                                      <p:tavLst>
                                        <p:tav tm="0">
                                          <p:val>
                                            <p:strVal val="#ppt_x-1"/>
                                          </p:val>
                                        </p:tav>
                                        <p:tav tm="100000">
                                          <p:val>
                                            <p:strVal val="#ppt_x"/>
                                          </p:val>
                                        </p:tav>
                                      </p:tavLst>
                                    </p:anim>
                                  </p:childTnLst>
                                </p:cTn>
                              </p:par>
                              <p:par>
                                <p:cTn id="96" presetID="2" presetClass="entr" presetSubtype="8" fill="hold" nodeType="withEffect">
                                  <p:stCondLst>
                                    <p:cond delay="0"/>
                                  </p:stCondLst>
                                  <p:childTnLst>
                                    <p:set>
                                      <p:cBhvr>
                                        <p:cTn id="97" dur="1" fill="hold">
                                          <p:stCondLst>
                                            <p:cond delay="0"/>
                                          </p:stCondLst>
                                        </p:cTn>
                                        <p:tgtEl>
                                          <p:spTgt spid="13372"/>
                                        </p:tgtEl>
                                        <p:attrNameLst>
                                          <p:attrName>style.visibility</p:attrName>
                                        </p:attrNameLst>
                                      </p:cBhvr>
                                      <p:to>
                                        <p:strVal val="visible"/>
                                      </p:to>
                                    </p:set>
                                    <p:anim calcmode="lin" valueType="num">
                                      <p:cBhvr additive="base">
                                        <p:cTn id="98" dur="500"/>
                                        <p:tgtEl>
                                          <p:spTgt spid="13372"/>
                                        </p:tgtEl>
                                        <p:attrNameLst>
                                          <p:attrName>ppt_x</p:attrName>
                                        </p:attrNameLst>
                                      </p:cBhvr>
                                      <p:tavLst>
                                        <p:tav tm="0">
                                          <p:val>
                                            <p:strVal val="#ppt_x-1"/>
                                          </p:val>
                                        </p:tav>
                                        <p:tav tm="100000">
                                          <p:val>
                                            <p:strVal val="#ppt_x"/>
                                          </p:val>
                                        </p:tav>
                                      </p:tavLst>
                                    </p:anim>
                                  </p:childTnLst>
                                </p:cTn>
                              </p:par>
                              <p:par>
                                <p:cTn id="99" presetID="2" presetClass="entr" presetSubtype="2" fill="hold" nodeType="withEffect">
                                  <p:stCondLst>
                                    <p:cond delay="0"/>
                                  </p:stCondLst>
                                  <p:childTnLst>
                                    <p:set>
                                      <p:cBhvr>
                                        <p:cTn id="100" dur="1" fill="hold">
                                          <p:stCondLst>
                                            <p:cond delay="0"/>
                                          </p:stCondLst>
                                        </p:cTn>
                                        <p:tgtEl>
                                          <p:spTgt spid="13363"/>
                                        </p:tgtEl>
                                        <p:attrNameLst>
                                          <p:attrName>style.visibility</p:attrName>
                                        </p:attrNameLst>
                                      </p:cBhvr>
                                      <p:to>
                                        <p:strVal val="visible"/>
                                      </p:to>
                                    </p:set>
                                    <p:anim calcmode="lin" valueType="num">
                                      <p:cBhvr additive="base">
                                        <p:cTn id="101" dur="500"/>
                                        <p:tgtEl>
                                          <p:spTgt spid="13363"/>
                                        </p:tgtEl>
                                        <p:attrNameLst>
                                          <p:attrName>ppt_x</p:attrName>
                                        </p:attrNameLst>
                                      </p:cBhvr>
                                      <p:tavLst>
                                        <p:tav tm="0">
                                          <p:val>
                                            <p:strVal val="#ppt_x+1"/>
                                          </p:val>
                                        </p:tav>
                                        <p:tav tm="100000">
                                          <p:val>
                                            <p:strVal val="#ppt_x"/>
                                          </p:val>
                                        </p:tav>
                                      </p:tavLst>
                                    </p:anim>
                                  </p:childTnLst>
                                </p:cTn>
                              </p:par>
                              <p:par>
                                <p:cTn id="102" presetID="2" presetClass="entr" presetSubtype="2" fill="hold" nodeType="withEffect">
                                  <p:stCondLst>
                                    <p:cond delay="0"/>
                                  </p:stCondLst>
                                  <p:childTnLst>
                                    <p:set>
                                      <p:cBhvr>
                                        <p:cTn id="103" dur="1" fill="hold">
                                          <p:stCondLst>
                                            <p:cond delay="0"/>
                                          </p:stCondLst>
                                        </p:cTn>
                                        <p:tgtEl>
                                          <p:spTgt spid="13366"/>
                                        </p:tgtEl>
                                        <p:attrNameLst>
                                          <p:attrName>style.visibility</p:attrName>
                                        </p:attrNameLst>
                                      </p:cBhvr>
                                      <p:to>
                                        <p:strVal val="visible"/>
                                      </p:to>
                                    </p:set>
                                    <p:anim calcmode="lin" valueType="num">
                                      <p:cBhvr additive="base">
                                        <p:cTn id="104" dur="500"/>
                                        <p:tgtEl>
                                          <p:spTgt spid="13366"/>
                                        </p:tgtEl>
                                        <p:attrNameLst>
                                          <p:attrName>ppt_x</p:attrName>
                                        </p:attrNameLst>
                                      </p:cBhvr>
                                      <p:tavLst>
                                        <p:tav tm="0">
                                          <p:val>
                                            <p:strVal val="#ppt_x+1"/>
                                          </p:val>
                                        </p:tav>
                                        <p:tav tm="100000">
                                          <p:val>
                                            <p:strVal val="#ppt_x"/>
                                          </p:val>
                                        </p:tav>
                                      </p:tavLst>
                                    </p:anim>
                                  </p:childTnLst>
                                </p:cTn>
                              </p:par>
                            </p:childTnLst>
                          </p:cTn>
                        </p:par>
                        <p:par>
                          <p:cTn id="105" fill="hold">
                            <p:stCondLst>
                              <p:cond delay="4250"/>
                            </p:stCondLst>
                            <p:childTnLst>
                              <p:par>
                                <p:cTn id="106" presetID="2" presetClass="entr" presetSubtype="8" fill="hold" nodeType="afterEffect">
                                  <p:stCondLst>
                                    <p:cond delay="0"/>
                                  </p:stCondLst>
                                  <p:childTnLst>
                                    <p:set>
                                      <p:cBhvr>
                                        <p:cTn id="107" dur="1" fill="hold">
                                          <p:stCondLst>
                                            <p:cond delay="0"/>
                                          </p:stCondLst>
                                        </p:cTn>
                                        <p:tgtEl>
                                          <p:spTgt spid="13370"/>
                                        </p:tgtEl>
                                        <p:attrNameLst>
                                          <p:attrName>style.visibility</p:attrName>
                                        </p:attrNameLst>
                                      </p:cBhvr>
                                      <p:to>
                                        <p:strVal val="visible"/>
                                      </p:to>
                                    </p:set>
                                    <p:anim calcmode="lin" valueType="num">
                                      <p:cBhvr additive="base">
                                        <p:cTn id="108" dur="500"/>
                                        <p:tgtEl>
                                          <p:spTgt spid="13370"/>
                                        </p:tgtEl>
                                        <p:attrNameLst>
                                          <p:attrName>ppt_x</p:attrName>
                                        </p:attrNameLst>
                                      </p:cBhvr>
                                      <p:tavLst>
                                        <p:tav tm="0">
                                          <p:val>
                                            <p:strVal val="#ppt_x-1"/>
                                          </p:val>
                                        </p:tav>
                                        <p:tav tm="100000">
                                          <p:val>
                                            <p:strVal val="#ppt_x"/>
                                          </p:val>
                                        </p:tav>
                                      </p:tavLst>
                                    </p:anim>
                                  </p:childTnLst>
                                </p:cTn>
                              </p:par>
                              <p:par>
                                <p:cTn id="109" presetID="2" presetClass="entr" presetSubtype="8" fill="hold" nodeType="withEffect">
                                  <p:stCondLst>
                                    <p:cond delay="0"/>
                                  </p:stCondLst>
                                  <p:childTnLst>
                                    <p:set>
                                      <p:cBhvr>
                                        <p:cTn id="110" dur="1" fill="hold">
                                          <p:stCondLst>
                                            <p:cond delay="0"/>
                                          </p:stCondLst>
                                        </p:cTn>
                                        <p:tgtEl>
                                          <p:spTgt spid="13373"/>
                                        </p:tgtEl>
                                        <p:attrNameLst>
                                          <p:attrName>style.visibility</p:attrName>
                                        </p:attrNameLst>
                                      </p:cBhvr>
                                      <p:to>
                                        <p:strVal val="visible"/>
                                      </p:to>
                                    </p:set>
                                    <p:anim calcmode="lin" valueType="num">
                                      <p:cBhvr additive="base">
                                        <p:cTn id="111" dur="500"/>
                                        <p:tgtEl>
                                          <p:spTgt spid="13373"/>
                                        </p:tgtEl>
                                        <p:attrNameLst>
                                          <p:attrName>ppt_x</p:attrName>
                                        </p:attrNameLst>
                                      </p:cBhvr>
                                      <p:tavLst>
                                        <p:tav tm="0">
                                          <p:val>
                                            <p:strVal val="#ppt_x-1"/>
                                          </p:val>
                                        </p:tav>
                                        <p:tav tm="100000">
                                          <p:val>
                                            <p:strVal val="#ppt_x"/>
                                          </p:val>
                                        </p:tav>
                                      </p:tavLst>
                                    </p:anim>
                                  </p:childTnLst>
                                </p:cTn>
                              </p:par>
                              <p:par>
                                <p:cTn id="112" presetID="2" presetClass="entr" presetSubtype="2" fill="hold" nodeType="withEffect">
                                  <p:stCondLst>
                                    <p:cond delay="0"/>
                                  </p:stCondLst>
                                  <p:childTnLst>
                                    <p:set>
                                      <p:cBhvr>
                                        <p:cTn id="113" dur="1" fill="hold">
                                          <p:stCondLst>
                                            <p:cond delay="0"/>
                                          </p:stCondLst>
                                        </p:cTn>
                                        <p:tgtEl>
                                          <p:spTgt spid="13364"/>
                                        </p:tgtEl>
                                        <p:attrNameLst>
                                          <p:attrName>style.visibility</p:attrName>
                                        </p:attrNameLst>
                                      </p:cBhvr>
                                      <p:to>
                                        <p:strVal val="visible"/>
                                      </p:to>
                                    </p:set>
                                    <p:anim calcmode="lin" valueType="num">
                                      <p:cBhvr additive="base">
                                        <p:cTn id="114" dur="500"/>
                                        <p:tgtEl>
                                          <p:spTgt spid="13364"/>
                                        </p:tgtEl>
                                        <p:attrNameLst>
                                          <p:attrName>ppt_x</p:attrName>
                                        </p:attrNameLst>
                                      </p:cBhvr>
                                      <p:tavLst>
                                        <p:tav tm="0">
                                          <p:val>
                                            <p:strVal val="#ppt_x+1"/>
                                          </p:val>
                                        </p:tav>
                                        <p:tav tm="100000">
                                          <p:val>
                                            <p:strVal val="#ppt_x"/>
                                          </p:val>
                                        </p:tav>
                                      </p:tavLst>
                                    </p:anim>
                                  </p:childTnLst>
                                </p:cTn>
                              </p:par>
                              <p:par>
                                <p:cTn id="115" presetID="2" presetClass="entr" presetSubtype="2" fill="hold" nodeType="withEffect">
                                  <p:stCondLst>
                                    <p:cond delay="0"/>
                                  </p:stCondLst>
                                  <p:childTnLst>
                                    <p:set>
                                      <p:cBhvr>
                                        <p:cTn id="116" dur="1" fill="hold">
                                          <p:stCondLst>
                                            <p:cond delay="0"/>
                                          </p:stCondLst>
                                        </p:cTn>
                                        <p:tgtEl>
                                          <p:spTgt spid="13367"/>
                                        </p:tgtEl>
                                        <p:attrNameLst>
                                          <p:attrName>style.visibility</p:attrName>
                                        </p:attrNameLst>
                                      </p:cBhvr>
                                      <p:to>
                                        <p:strVal val="visible"/>
                                      </p:to>
                                    </p:set>
                                    <p:anim calcmode="lin" valueType="num">
                                      <p:cBhvr additive="base">
                                        <p:cTn id="117" dur="500"/>
                                        <p:tgtEl>
                                          <p:spTgt spid="133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385"/>
        <p:cNvGrpSpPr/>
        <p:nvPr/>
      </p:nvGrpSpPr>
      <p:grpSpPr>
        <a:xfrm>
          <a:off x="0" y="0"/>
          <a:ext cx="0" cy="0"/>
          <a:chOff x="0" y="0"/>
          <a:chExt cx="0" cy="0"/>
        </a:xfrm>
      </p:grpSpPr>
      <p:sp>
        <p:nvSpPr>
          <p:cNvPr id="13386" name="Google Shape;13386;p271"/>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Radial Venn</a:t>
            </a:r>
            <a:endParaRPr/>
          </a:p>
        </p:txBody>
      </p:sp>
      <p:sp>
        <p:nvSpPr>
          <p:cNvPr id="13387" name="Google Shape;13387;p271"/>
          <p:cNvSpPr/>
          <p:nvPr/>
        </p:nvSpPr>
        <p:spPr>
          <a:xfrm rot="5400000">
            <a:off x="6658752" y="3889730"/>
            <a:ext cx="1189898" cy="1189898"/>
          </a:xfrm>
          <a:prstGeom prst="ellipse">
            <a:avLst/>
          </a:prstGeom>
          <a:solidFill>
            <a:schemeClr val="accent3"/>
          </a:solidFill>
          <a:ln w="38100" cap="flat" cmpd="sng">
            <a:solidFill>
              <a:srgbClr val="F2F2F2"/>
            </a:solidFill>
            <a:prstDash val="solid"/>
            <a:miter lim="800000"/>
            <a:headEnd type="none" w="sm" len="sm"/>
            <a:tailEnd type="none" w="sm" len="sm"/>
          </a:ln>
          <a:effectLst>
            <a:outerShdw blurRad="508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88" name="Google Shape;13388;p271"/>
          <p:cNvSpPr/>
          <p:nvPr/>
        </p:nvSpPr>
        <p:spPr>
          <a:xfrm rot="-5400000">
            <a:off x="4343351" y="3889730"/>
            <a:ext cx="1189898" cy="1189898"/>
          </a:xfrm>
          <a:prstGeom prst="ellipse">
            <a:avLst/>
          </a:prstGeom>
          <a:solidFill>
            <a:schemeClr val="accent5"/>
          </a:solidFill>
          <a:ln w="38100" cap="flat" cmpd="sng">
            <a:solidFill>
              <a:srgbClr val="F2F2F2"/>
            </a:solidFill>
            <a:prstDash val="solid"/>
            <a:miter lim="800000"/>
            <a:headEnd type="none" w="sm" len="sm"/>
            <a:tailEnd type="none" w="sm" len="sm"/>
          </a:ln>
          <a:effectLst>
            <a:outerShdw blurRad="508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89" name="Google Shape;13389;p271"/>
          <p:cNvSpPr/>
          <p:nvPr/>
        </p:nvSpPr>
        <p:spPr>
          <a:xfrm>
            <a:off x="5501051" y="1959243"/>
            <a:ext cx="1189898" cy="1189898"/>
          </a:xfrm>
          <a:prstGeom prst="ellipse">
            <a:avLst/>
          </a:prstGeom>
          <a:solidFill>
            <a:schemeClr val="accent1"/>
          </a:solidFill>
          <a:ln w="38100" cap="flat" cmpd="sng">
            <a:solidFill>
              <a:srgbClr val="F2F2F2"/>
            </a:solidFill>
            <a:prstDash val="solid"/>
            <a:miter lim="800000"/>
            <a:headEnd type="none" w="sm" len="sm"/>
            <a:tailEnd type="none" w="sm" len="sm"/>
          </a:ln>
          <a:effectLst>
            <a:outerShdw blurRad="508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90" name="Google Shape;13390;p271"/>
          <p:cNvSpPr/>
          <p:nvPr/>
        </p:nvSpPr>
        <p:spPr>
          <a:xfrm rot="5400000">
            <a:off x="6658752" y="2602248"/>
            <a:ext cx="1189898" cy="1189898"/>
          </a:xfrm>
          <a:prstGeom prst="ellipse">
            <a:avLst/>
          </a:prstGeom>
          <a:solidFill>
            <a:schemeClr val="accent2"/>
          </a:solidFill>
          <a:ln w="38100" cap="flat" cmpd="sng">
            <a:solidFill>
              <a:srgbClr val="F2F2F2"/>
            </a:solidFill>
            <a:prstDash val="solid"/>
            <a:miter lim="800000"/>
            <a:headEnd type="none" w="sm" len="sm"/>
            <a:tailEnd type="none" w="sm" len="sm"/>
          </a:ln>
          <a:effectLst>
            <a:outerShdw blurRad="508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91" name="Google Shape;13391;p271"/>
          <p:cNvSpPr/>
          <p:nvPr/>
        </p:nvSpPr>
        <p:spPr>
          <a:xfrm rot="10800000">
            <a:off x="5501052" y="4582433"/>
            <a:ext cx="1189898" cy="1189898"/>
          </a:xfrm>
          <a:prstGeom prst="ellipse">
            <a:avLst/>
          </a:prstGeom>
          <a:solidFill>
            <a:schemeClr val="accent4"/>
          </a:solidFill>
          <a:ln w="38100" cap="flat" cmpd="sng">
            <a:solidFill>
              <a:srgbClr val="F2F2F2"/>
            </a:solidFill>
            <a:prstDash val="solid"/>
            <a:miter lim="800000"/>
            <a:headEnd type="none" w="sm" len="sm"/>
            <a:tailEnd type="none" w="sm" len="sm"/>
          </a:ln>
          <a:effectLst>
            <a:outerShdw blurRad="508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92" name="Google Shape;13392;p271"/>
          <p:cNvSpPr/>
          <p:nvPr/>
        </p:nvSpPr>
        <p:spPr>
          <a:xfrm rot="-5400000">
            <a:off x="4343351" y="2602248"/>
            <a:ext cx="1189898" cy="1189898"/>
          </a:xfrm>
          <a:prstGeom prst="ellipse">
            <a:avLst/>
          </a:prstGeom>
          <a:solidFill>
            <a:schemeClr val="accent6"/>
          </a:solidFill>
          <a:ln w="38100" cap="flat" cmpd="sng">
            <a:solidFill>
              <a:srgbClr val="F2F2F2"/>
            </a:solidFill>
            <a:prstDash val="solid"/>
            <a:miter lim="800000"/>
            <a:headEnd type="none" w="sm" len="sm"/>
            <a:tailEnd type="none" w="sm" len="sm"/>
          </a:ln>
          <a:effectLst>
            <a:outerShdw blurRad="508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93" name="Google Shape;13393;p271"/>
          <p:cNvSpPr/>
          <p:nvPr/>
        </p:nvSpPr>
        <p:spPr>
          <a:xfrm>
            <a:off x="5158636" y="2932156"/>
            <a:ext cx="1867527" cy="1867526"/>
          </a:xfrm>
          <a:prstGeom prst="ellipse">
            <a:avLst/>
          </a:prstGeom>
          <a:solidFill>
            <a:srgbClr val="242D30">
              <a:alpha val="34901"/>
            </a:srgbClr>
          </a:solidFill>
          <a:ln w="381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3394" name="Google Shape;13394;p271"/>
          <p:cNvSpPr txBox="1"/>
          <p:nvPr/>
        </p:nvSpPr>
        <p:spPr>
          <a:xfrm>
            <a:off x="5760010" y="3543428"/>
            <a:ext cx="664779" cy="257369"/>
          </a:xfrm>
          <a:prstGeom prst="rect">
            <a:avLst/>
          </a:prstGeom>
          <a:noFill/>
          <a:ln>
            <a:noFill/>
          </a:ln>
        </p:spPr>
        <p:txBody>
          <a:bodyPr spcFirstLastPara="1" wrap="square" lIns="72000" tIns="36000" rIns="72000" bIns="36000" anchor="t" anchorCtr="0">
            <a:spAutoFit/>
          </a:bodyPr>
          <a:lstStyle/>
          <a:p>
            <a:pPr marL="0" marR="0" lvl="0" indent="0" algn="ctr" rtl="0">
              <a:spcBef>
                <a:spcPts val="0"/>
              </a:spcBef>
              <a:spcAft>
                <a:spcPts val="0"/>
              </a:spcAft>
              <a:buNone/>
            </a:pPr>
            <a:r>
              <a:rPr lang="en-US" sz="1200" b="1">
                <a:solidFill>
                  <a:schemeClr val="lt2"/>
                </a:solidFill>
                <a:latin typeface="Lato"/>
                <a:ea typeface="Lato"/>
                <a:cs typeface="Lato"/>
                <a:sym typeface="Lato"/>
              </a:rPr>
              <a:t>Quality</a:t>
            </a:r>
            <a:endParaRPr sz="1200" b="1">
              <a:solidFill>
                <a:schemeClr val="lt2"/>
              </a:solidFill>
              <a:latin typeface="Lato"/>
              <a:ea typeface="Lato"/>
              <a:cs typeface="Lato"/>
              <a:sym typeface="Lato"/>
            </a:endParaRPr>
          </a:p>
        </p:txBody>
      </p:sp>
      <p:sp>
        <p:nvSpPr>
          <p:cNvPr id="13395" name="Google Shape;13395;p271"/>
          <p:cNvSpPr/>
          <p:nvPr/>
        </p:nvSpPr>
        <p:spPr>
          <a:xfrm>
            <a:off x="5163346" y="3725485"/>
            <a:ext cx="185810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2"/>
                </a:solidFill>
                <a:latin typeface="Lato Light"/>
                <a:ea typeface="Lato Light"/>
                <a:cs typeface="Lato Light"/>
                <a:sym typeface="Lato Light"/>
              </a:rPr>
              <a:t>Suitable for all kind business and personal presentation</a:t>
            </a:r>
            <a:endParaRPr/>
          </a:p>
        </p:txBody>
      </p:sp>
      <p:sp>
        <p:nvSpPr>
          <p:cNvPr id="13396" name="Google Shape;13396;p271"/>
          <p:cNvSpPr/>
          <p:nvPr/>
        </p:nvSpPr>
        <p:spPr>
          <a:xfrm>
            <a:off x="5916052" y="3199192"/>
            <a:ext cx="352695" cy="328996"/>
          </a:xfrm>
          <a:custGeom>
            <a:avLst/>
            <a:gdLst/>
            <a:ahLst/>
            <a:cxnLst/>
            <a:rect l="l" t="t" r="r" b="b"/>
            <a:pathLst>
              <a:path w="214" h="199" extrusionOk="0">
                <a:moveTo>
                  <a:pt x="88" y="144"/>
                </a:moveTo>
                <a:cubicBezTo>
                  <a:pt x="88" y="163"/>
                  <a:pt x="91" y="162"/>
                  <a:pt x="91" y="168"/>
                </a:cubicBezTo>
                <a:cubicBezTo>
                  <a:pt x="91" y="173"/>
                  <a:pt x="89" y="176"/>
                  <a:pt x="89" y="181"/>
                </a:cubicBezTo>
                <a:cubicBezTo>
                  <a:pt x="89" y="199"/>
                  <a:pt x="89" y="199"/>
                  <a:pt x="89" y="199"/>
                </a:cubicBezTo>
                <a:cubicBezTo>
                  <a:pt x="39" y="199"/>
                  <a:pt x="39" y="199"/>
                  <a:pt x="39" y="199"/>
                </a:cubicBezTo>
                <a:cubicBezTo>
                  <a:pt x="39" y="178"/>
                  <a:pt x="39" y="178"/>
                  <a:pt x="39" y="178"/>
                </a:cubicBezTo>
                <a:cubicBezTo>
                  <a:pt x="37" y="170"/>
                  <a:pt x="20" y="145"/>
                  <a:pt x="13" y="136"/>
                </a:cubicBezTo>
                <a:cubicBezTo>
                  <a:pt x="5" y="126"/>
                  <a:pt x="0" y="118"/>
                  <a:pt x="1" y="112"/>
                </a:cubicBezTo>
                <a:cubicBezTo>
                  <a:pt x="1" y="106"/>
                  <a:pt x="4" y="76"/>
                  <a:pt x="5" y="71"/>
                </a:cubicBezTo>
                <a:cubicBezTo>
                  <a:pt x="7" y="65"/>
                  <a:pt x="17" y="41"/>
                  <a:pt x="19" y="36"/>
                </a:cubicBezTo>
                <a:cubicBezTo>
                  <a:pt x="21" y="31"/>
                  <a:pt x="31" y="38"/>
                  <a:pt x="32" y="48"/>
                </a:cubicBezTo>
                <a:cubicBezTo>
                  <a:pt x="33" y="60"/>
                  <a:pt x="29" y="66"/>
                  <a:pt x="28" y="79"/>
                </a:cubicBezTo>
                <a:cubicBezTo>
                  <a:pt x="26" y="91"/>
                  <a:pt x="27" y="99"/>
                  <a:pt x="29" y="104"/>
                </a:cubicBezTo>
                <a:cubicBezTo>
                  <a:pt x="31" y="107"/>
                  <a:pt x="38" y="115"/>
                  <a:pt x="42" y="119"/>
                </a:cubicBezTo>
                <a:cubicBezTo>
                  <a:pt x="47" y="124"/>
                  <a:pt x="51" y="128"/>
                  <a:pt x="51" y="128"/>
                </a:cubicBezTo>
                <a:cubicBezTo>
                  <a:pt x="51" y="128"/>
                  <a:pt x="51" y="122"/>
                  <a:pt x="46" y="117"/>
                </a:cubicBezTo>
                <a:cubicBezTo>
                  <a:pt x="39" y="110"/>
                  <a:pt x="34" y="106"/>
                  <a:pt x="33" y="101"/>
                </a:cubicBezTo>
                <a:cubicBezTo>
                  <a:pt x="30" y="90"/>
                  <a:pt x="35" y="83"/>
                  <a:pt x="38" y="82"/>
                </a:cubicBezTo>
                <a:cubicBezTo>
                  <a:pt x="40" y="81"/>
                  <a:pt x="51" y="93"/>
                  <a:pt x="54" y="95"/>
                </a:cubicBezTo>
                <a:cubicBezTo>
                  <a:pt x="57" y="98"/>
                  <a:pt x="69" y="106"/>
                  <a:pt x="74" y="113"/>
                </a:cubicBezTo>
                <a:cubicBezTo>
                  <a:pt x="78" y="119"/>
                  <a:pt x="88" y="134"/>
                  <a:pt x="88" y="144"/>
                </a:cubicBezTo>
                <a:moveTo>
                  <a:pt x="209" y="71"/>
                </a:moveTo>
                <a:cubicBezTo>
                  <a:pt x="207" y="65"/>
                  <a:pt x="197" y="41"/>
                  <a:pt x="195" y="36"/>
                </a:cubicBezTo>
                <a:cubicBezTo>
                  <a:pt x="193" y="31"/>
                  <a:pt x="182" y="38"/>
                  <a:pt x="182" y="48"/>
                </a:cubicBezTo>
                <a:cubicBezTo>
                  <a:pt x="181" y="60"/>
                  <a:pt x="185" y="66"/>
                  <a:pt x="186" y="79"/>
                </a:cubicBezTo>
                <a:cubicBezTo>
                  <a:pt x="188" y="91"/>
                  <a:pt x="187" y="99"/>
                  <a:pt x="184" y="104"/>
                </a:cubicBezTo>
                <a:cubicBezTo>
                  <a:pt x="183" y="107"/>
                  <a:pt x="176" y="115"/>
                  <a:pt x="172" y="119"/>
                </a:cubicBezTo>
                <a:cubicBezTo>
                  <a:pt x="167" y="124"/>
                  <a:pt x="163" y="128"/>
                  <a:pt x="163" y="128"/>
                </a:cubicBezTo>
                <a:cubicBezTo>
                  <a:pt x="163" y="128"/>
                  <a:pt x="163" y="122"/>
                  <a:pt x="168" y="117"/>
                </a:cubicBezTo>
                <a:cubicBezTo>
                  <a:pt x="175" y="110"/>
                  <a:pt x="180" y="106"/>
                  <a:pt x="181" y="101"/>
                </a:cubicBezTo>
                <a:cubicBezTo>
                  <a:pt x="184" y="90"/>
                  <a:pt x="179" y="83"/>
                  <a:pt x="176" y="82"/>
                </a:cubicBezTo>
                <a:cubicBezTo>
                  <a:pt x="173" y="81"/>
                  <a:pt x="163" y="93"/>
                  <a:pt x="160" y="95"/>
                </a:cubicBezTo>
                <a:cubicBezTo>
                  <a:pt x="157" y="98"/>
                  <a:pt x="145" y="106"/>
                  <a:pt x="140" y="113"/>
                </a:cubicBezTo>
                <a:cubicBezTo>
                  <a:pt x="136" y="119"/>
                  <a:pt x="126" y="134"/>
                  <a:pt x="126" y="144"/>
                </a:cubicBezTo>
                <a:cubicBezTo>
                  <a:pt x="126" y="163"/>
                  <a:pt x="123" y="162"/>
                  <a:pt x="123" y="168"/>
                </a:cubicBezTo>
                <a:cubicBezTo>
                  <a:pt x="123" y="173"/>
                  <a:pt x="125" y="176"/>
                  <a:pt x="125" y="181"/>
                </a:cubicBezTo>
                <a:cubicBezTo>
                  <a:pt x="125" y="199"/>
                  <a:pt x="125" y="199"/>
                  <a:pt x="125" y="199"/>
                </a:cubicBezTo>
                <a:cubicBezTo>
                  <a:pt x="175" y="199"/>
                  <a:pt x="175" y="199"/>
                  <a:pt x="175" y="199"/>
                </a:cubicBezTo>
                <a:cubicBezTo>
                  <a:pt x="175" y="178"/>
                  <a:pt x="175" y="178"/>
                  <a:pt x="175" y="178"/>
                </a:cubicBezTo>
                <a:cubicBezTo>
                  <a:pt x="177" y="170"/>
                  <a:pt x="194" y="145"/>
                  <a:pt x="201" y="136"/>
                </a:cubicBezTo>
                <a:cubicBezTo>
                  <a:pt x="209" y="126"/>
                  <a:pt x="214" y="118"/>
                  <a:pt x="213" y="112"/>
                </a:cubicBezTo>
                <a:cubicBezTo>
                  <a:pt x="213" y="106"/>
                  <a:pt x="210" y="76"/>
                  <a:pt x="209" y="71"/>
                </a:cubicBezTo>
                <a:moveTo>
                  <a:pt x="137" y="84"/>
                </a:moveTo>
                <a:cubicBezTo>
                  <a:pt x="134" y="66"/>
                  <a:pt x="134" y="66"/>
                  <a:pt x="134" y="66"/>
                </a:cubicBezTo>
                <a:cubicBezTo>
                  <a:pt x="133" y="62"/>
                  <a:pt x="135" y="55"/>
                  <a:pt x="138" y="52"/>
                </a:cubicBezTo>
                <a:cubicBezTo>
                  <a:pt x="151" y="39"/>
                  <a:pt x="151" y="39"/>
                  <a:pt x="151" y="39"/>
                </a:cubicBezTo>
                <a:cubicBezTo>
                  <a:pt x="155" y="36"/>
                  <a:pt x="154" y="33"/>
                  <a:pt x="149" y="32"/>
                </a:cubicBezTo>
                <a:cubicBezTo>
                  <a:pt x="131" y="30"/>
                  <a:pt x="131" y="30"/>
                  <a:pt x="131" y="30"/>
                </a:cubicBezTo>
                <a:cubicBezTo>
                  <a:pt x="126" y="29"/>
                  <a:pt x="121" y="25"/>
                  <a:pt x="119" y="21"/>
                </a:cubicBezTo>
                <a:cubicBezTo>
                  <a:pt x="111" y="4"/>
                  <a:pt x="111" y="4"/>
                  <a:pt x="111" y="4"/>
                </a:cubicBezTo>
                <a:cubicBezTo>
                  <a:pt x="109" y="0"/>
                  <a:pt x="105" y="0"/>
                  <a:pt x="103" y="4"/>
                </a:cubicBezTo>
                <a:cubicBezTo>
                  <a:pt x="95" y="21"/>
                  <a:pt x="95" y="21"/>
                  <a:pt x="95" y="21"/>
                </a:cubicBezTo>
                <a:cubicBezTo>
                  <a:pt x="93" y="25"/>
                  <a:pt x="88" y="29"/>
                  <a:pt x="83" y="30"/>
                </a:cubicBezTo>
                <a:cubicBezTo>
                  <a:pt x="65" y="32"/>
                  <a:pt x="65" y="32"/>
                  <a:pt x="65" y="32"/>
                </a:cubicBezTo>
                <a:cubicBezTo>
                  <a:pt x="60" y="33"/>
                  <a:pt x="59" y="36"/>
                  <a:pt x="63" y="39"/>
                </a:cubicBezTo>
                <a:cubicBezTo>
                  <a:pt x="76" y="52"/>
                  <a:pt x="76" y="52"/>
                  <a:pt x="76" y="52"/>
                </a:cubicBezTo>
                <a:cubicBezTo>
                  <a:pt x="79" y="55"/>
                  <a:pt x="81" y="62"/>
                  <a:pt x="80" y="66"/>
                </a:cubicBezTo>
                <a:cubicBezTo>
                  <a:pt x="77" y="84"/>
                  <a:pt x="77" y="84"/>
                  <a:pt x="77" y="84"/>
                </a:cubicBezTo>
                <a:cubicBezTo>
                  <a:pt x="76" y="89"/>
                  <a:pt x="79" y="91"/>
                  <a:pt x="83" y="89"/>
                </a:cubicBezTo>
                <a:cubicBezTo>
                  <a:pt x="99" y="80"/>
                  <a:pt x="99" y="80"/>
                  <a:pt x="99" y="80"/>
                </a:cubicBezTo>
                <a:cubicBezTo>
                  <a:pt x="104" y="78"/>
                  <a:pt x="110" y="78"/>
                  <a:pt x="114" y="80"/>
                </a:cubicBezTo>
                <a:cubicBezTo>
                  <a:pt x="131" y="89"/>
                  <a:pt x="131" y="89"/>
                  <a:pt x="131" y="89"/>
                </a:cubicBezTo>
                <a:cubicBezTo>
                  <a:pt x="135" y="91"/>
                  <a:pt x="138" y="89"/>
                  <a:pt x="137" y="84"/>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397" name="Google Shape;13397;p271"/>
          <p:cNvSpPr/>
          <p:nvPr/>
        </p:nvSpPr>
        <p:spPr>
          <a:xfrm>
            <a:off x="5915819" y="2298070"/>
            <a:ext cx="360363" cy="360363"/>
          </a:xfrm>
          <a:custGeom>
            <a:avLst/>
            <a:gdLst/>
            <a:ahLst/>
            <a:cxnLst/>
            <a:rect l="l" t="t" r="r" b="b"/>
            <a:pathLst>
              <a:path w="96" h="96" extrusionOk="0">
                <a:moveTo>
                  <a:pt x="96" y="55"/>
                </a:moveTo>
                <a:cubicBezTo>
                  <a:pt x="96" y="56"/>
                  <a:pt x="95" y="58"/>
                  <a:pt x="94" y="58"/>
                </a:cubicBezTo>
                <a:cubicBezTo>
                  <a:pt x="82" y="59"/>
                  <a:pt x="82" y="59"/>
                  <a:pt x="82" y="59"/>
                </a:cubicBezTo>
                <a:cubicBezTo>
                  <a:pt x="82" y="61"/>
                  <a:pt x="81" y="63"/>
                  <a:pt x="80" y="65"/>
                </a:cubicBezTo>
                <a:cubicBezTo>
                  <a:pt x="82" y="68"/>
                  <a:pt x="84" y="71"/>
                  <a:pt x="86" y="74"/>
                </a:cubicBezTo>
                <a:cubicBezTo>
                  <a:pt x="87" y="74"/>
                  <a:pt x="87" y="75"/>
                  <a:pt x="87" y="75"/>
                </a:cubicBezTo>
                <a:cubicBezTo>
                  <a:pt x="87" y="76"/>
                  <a:pt x="87" y="76"/>
                  <a:pt x="87" y="77"/>
                </a:cubicBezTo>
                <a:cubicBezTo>
                  <a:pt x="85" y="79"/>
                  <a:pt x="77" y="88"/>
                  <a:pt x="74" y="88"/>
                </a:cubicBezTo>
                <a:cubicBezTo>
                  <a:pt x="74" y="88"/>
                  <a:pt x="73" y="88"/>
                  <a:pt x="73" y="87"/>
                </a:cubicBezTo>
                <a:cubicBezTo>
                  <a:pt x="64" y="81"/>
                  <a:pt x="64" y="81"/>
                  <a:pt x="64" y="81"/>
                </a:cubicBezTo>
                <a:cubicBezTo>
                  <a:pt x="62" y="82"/>
                  <a:pt x="60" y="82"/>
                  <a:pt x="59" y="83"/>
                </a:cubicBezTo>
                <a:cubicBezTo>
                  <a:pt x="58" y="87"/>
                  <a:pt x="58" y="91"/>
                  <a:pt x="57" y="95"/>
                </a:cubicBezTo>
                <a:cubicBezTo>
                  <a:pt x="56" y="96"/>
                  <a:pt x="56" y="96"/>
                  <a:pt x="54" y="96"/>
                </a:cubicBezTo>
                <a:cubicBezTo>
                  <a:pt x="41" y="96"/>
                  <a:pt x="41" y="96"/>
                  <a:pt x="41" y="96"/>
                </a:cubicBezTo>
                <a:cubicBezTo>
                  <a:pt x="40" y="96"/>
                  <a:pt x="39" y="96"/>
                  <a:pt x="38" y="94"/>
                </a:cubicBezTo>
                <a:cubicBezTo>
                  <a:pt x="37" y="83"/>
                  <a:pt x="37" y="83"/>
                  <a:pt x="37" y="83"/>
                </a:cubicBezTo>
                <a:cubicBezTo>
                  <a:pt x="35" y="82"/>
                  <a:pt x="33" y="82"/>
                  <a:pt x="31" y="81"/>
                </a:cubicBezTo>
                <a:cubicBezTo>
                  <a:pt x="22" y="87"/>
                  <a:pt x="22" y="87"/>
                  <a:pt x="22" y="87"/>
                </a:cubicBezTo>
                <a:cubicBezTo>
                  <a:pt x="22" y="88"/>
                  <a:pt x="21" y="88"/>
                  <a:pt x="21" y="88"/>
                </a:cubicBezTo>
                <a:cubicBezTo>
                  <a:pt x="20" y="88"/>
                  <a:pt x="20" y="88"/>
                  <a:pt x="19" y="87"/>
                </a:cubicBezTo>
                <a:cubicBezTo>
                  <a:pt x="16" y="84"/>
                  <a:pt x="11" y="80"/>
                  <a:pt x="9" y="77"/>
                </a:cubicBezTo>
                <a:cubicBezTo>
                  <a:pt x="8" y="76"/>
                  <a:pt x="8" y="76"/>
                  <a:pt x="8" y="75"/>
                </a:cubicBezTo>
                <a:cubicBezTo>
                  <a:pt x="8" y="75"/>
                  <a:pt x="9" y="74"/>
                  <a:pt x="9" y="74"/>
                </a:cubicBezTo>
                <a:cubicBezTo>
                  <a:pt x="11" y="71"/>
                  <a:pt x="13" y="68"/>
                  <a:pt x="15" y="65"/>
                </a:cubicBezTo>
                <a:cubicBezTo>
                  <a:pt x="14" y="63"/>
                  <a:pt x="13" y="61"/>
                  <a:pt x="13" y="59"/>
                </a:cubicBezTo>
                <a:cubicBezTo>
                  <a:pt x="1" y="57"/>
                  <a:pt x="1" y="57"/>
                  <a:pt x="1" y="57"/>
                </a:cubicBezTo>
                <a:cubicBezTo>
                  <a:pt x="0" y="57"/>
                  <a:pt x="0" y="56"/>
                  <a:pt x="0" y="55"/>
                </a:cubicBezTo>
                <a:cubicBezTo>
                  <a:pt x="0" y="41"/>
                  <a:pt x="0" y="41"/>
                  <a:pt x="0" y="41"/>
                </a:cubicBezTo>
                <a:cubicBezTo>
                  <a:pt x="0" y="40"/>
                  <a:pt x="0" y="39"/>
                  <a:pt x="1" y="39"/>
                </a:cubicBezTo>
                <a:cubicBezTo>
                  <a:pt x="13" y="37"/>
                  <a:pt x="13" y="37"/>
                  <a:pt x="13" y="37"/>
                </a:cubicBezTo>
                <a:cubicBezTo>
                  <a:pt x="14" y="35"/>
                  <a:pt x="14" y="33"/>
                  <a:pt x="15" y="32"/>
                </a:cubicBezTo>
                <a:cubicBezTo>
                  <a:pt x="13" y="29"/>
                  <a:pt x="11" y="26"/>
                  <a:pt x="9" y="23"/>
                </a:cubicBezTo>
                <a:cubicBezTo>
                  <a:pt x="8" y="23"/>
                  <a:pt x="8" y="22"/>
                  <a:pt x="8" y="22"/>
                </a:cubicBezTo>
                <a:cubicBezTo>
                  <a:pt x="8" y="21"/>
                  <a:pt x="8" y="21"/>
                  <a:pt x="9" y="20"/>
                </a:cubicBezTo>
                <a:cubicBezTo>
                  <a:pt x="10" y="18"/>
                  <a:pt x="19" y="9"/>
                  <a:pt x="21" y="9"/>
                </a:cubicBezTo>
                <a:cubicBezTo>
                  <a:pt x="21" y="9"/>
                  <a:pt x="22" y="9"/>
                  <a:pt x="22" y="10"/>
                </a:cubicBezTo>
                <a:cubicBezTo>
                  <a:pt x="31" y="16"/>
                  <a:pt x="31" y="16"/>
                  <a:pt x="31" y="16"/>
                </a:cubicBezTo>
                <a:cubicBezTo>
                  <a:pt x="33" y="15"/>
                  <a:pt x="35" y="14"/>
                  <a:pt x="37" y="14"/>
                </a:cubicBezTo>
                <a:cubicBezTo>
                  <a:pt x="37" y="10"/>
                  <a:pt x="37" y="6"/>
                  <a:pt x="38" y="2"/>
                </a:cubicBezTo>
                <a:cubicBezTo>
                  <a:pt x="39" y="1"/>
                  <a:pt x="40" y="0"/>
                  <a:pt x="41" y="0"/>
                </a:cubicBezTo>
                <a:cubicBezTo>
                  <a:pt x="54" y="0"/>
                  <a:pt x="54" y="0"/>
                  <a:pt x="54" y="0"/>
                </a:cubicBezTo>
                <a:cubicBezTo>
                  <a:pt x="56" y="0"/>
                  <a:pt x="57" y="1"/>
                  <a:pt x="57" y="2"/>
                </a:cubicBezTo>
                <a:cubicBezTo>
                  <a:pt x="58" y="14"/>
                  <a:pt x="58" y="14"/>
                  <a:pt x="58" y="14"/>
                </a:cubicBezTo>
                <a:cubicBezTo>
                  <a:pt x="60" y="14"/>
                  <a:pt x="62" y="15"/>
                  <a:pt x="64" y="16"/>
                </a:cubicBezTo>
                <a:cubicBezTo>
                  <a:pt x="73" y="9"/>
                  <a:pt x="73" y="9"/>
                  <a:pt x="73" y="9"/>
                </a:cubicBezTo>
                <a:cubicBezTo>
                  <a:pt x="73" y="9"/>
                  <a:pt x="74" y="9"/>
                  <a:pt x="74" y="9"/>
                </a:cubicBezTo>
                <a:cubicBezTo>
                  <a:pt x="75" y="9"/>
                  <a:pt x="76" y="9"/>
                  <a:pt x="76" y="10"/>
                </a:cubicBezTo>
                <a:cubicBezTo>
                  <a:pt x="79" y="13"/>
                  <a:pt x="84" y="16"/>
                  <a:pt x="86" y="20"/>
                </a:cubicBezTo>
                <a:cubicBezTo>
                  <a:pt x="87" y="21"/>
                  <a:pt x="87" y="21"/>
                  <a:pt x="87" y="22"/>
                </a:cubicBezTo>
                <a:cubicBezTo>
                  <a:pt x="87" y="22"/>
                  <a:pt x="87" y="23"/>
                  <a:pt x="86" y="23"/>
                </a:cubicBezTo>
                <a:cubicBezTo>
                  <a:pt x="84" y="26"/>
                  <a:pt x="82" y="29"/>
                  <a:pt x="80" y="31"/>
                </a:cubicBezTo>
                <a:cubicBezTo>
                  <a:pt x="81" y="33"/>
                  <a:pt x="82" y="36"/>
                  <a:pt x="82" y="38"/>
                </a:cubicBezTo>
                <a:cubicBezTo>
                  <a:pt x="94" y="39"/>
                  <a:pt x="94" y="39"/>
                  <a:pt x="94" y="39"/>
                </a:cubicBezTo>
                <a:cubicBezTo>
                  <a:pt x="95" y="40"/>
                  <a:pt x="96" y="41"/>
                  <a:pt x="96" y="42"/>
                </a:cubicBezTo>
                <a:lnTo>
                  <a:pt x="96" y="55"/>
                </a:lnTo>
                <a:close/>
                <a:moveTo>
                  <a:pt x="48" y="32"/>
                </a:moveTo>
                <a:cubicBezTo>
                  <a:pt x="39" y="32"/>
                  <a:pt x="32" y="40"/>
                  <a:pt x="32" y="48"/>
                </a:cubicBezTo>
                <a:cubicBezTo>
                  <a:pt x="32" y="57"/>
                  <a:pt x="39" y="64"/>
                  <a:pt x="48" y="64"/>
                </a:cubicBezTo>
                <a:cubicBezTo>
                  <a:pt x="56" y="64"/>
                  <a:pt x="64" y="57"/>
                  <a:pt x="64" y="48"/>
                </a:cubicBezTo>
                <a:cubicBezTo>
                  <a:pt x="64" y="40"/>
                  <a:pt x="56" y="32"/>
                  <a:pt x="48" y="3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398" name="Google Shape;13398;p271"/>
          <p:cNvSpPr/>
          <p:nvPr/>
        </p:nvSpPr>
        <p:spPr>
          <a:xfrm>
            <a:off x="4659411" y="2993287"/>
            <a:ext cx="481013" cy="360363"/>
          </a:xfrm>
          <a:custGeom>
            <a:avLst/>
            <a:gdLst/>
            <a:ahLst/>
            <a:cxnLst/>
            <a:rect l="l" t="t" r="r" b="b"/>
            <a:pathLst>
              <a:path w="303" h="227" extrusionOk="0">
                <a:moveTo>
                  <a:pt x="303" y="227"/>
                </a:moveTo>
                <a:lnTo>
                  <a:pt x="0" y="227"/>
                </a:lnTo>
                <a:lnTo>
                  <a:pt x="0" y="0"/>
                </a:lnTo>
                <a:lnTo>
                  <a:pt x="19" y="0"/>
                </a:lnTo>
                <a:lnTo>
                  <a:pt x="19" y="208"/>
                </a:lnTo>
                <a:lnTo>
                  <a:pt x="303" y="208"/>
                </a:lnTo>
                <a:lnTo>
                  <a:pt x="303" y="227"/>
                </a:lnTo>
                <a:close/>
                <a:moveTo>
                  <a:pt x="94" y="189"/>
                </a:moveTo>
                <a:lnTo>
                  <a:pt x="57" y="189"/>
                </a:lnTo>
                <a:lnTo>
                  <a:pt x="57" y="113"/>
                </a:lnTo>
                <a:lnTo>
                  <a:pt x="94" y="113"/>
                </a:lnTo>
                <a:lnTo>
                  <a:pt x="94" y="189"/>
                </a:lnTo>
                <a:close/>
                <a:moveTo>
                  <a:pt x="151" y="189"/>
                </a:moveTo>
                <a:lnTo>
                  <a:pt x="113" y="189"/>
                </a:lnTo>
                <a:lnTo>
                  <a:pt x="113" y="37"/>
                </a:lnTo>
                <a:lnTo>
                  <a:pt x="151" y="37"/>
                </a:lnTo>
                <a:lnTo>
                  <a:pt x="151" y="189"/>
                </a:lnTo>
                <a:close/>
                <a:moveTo>
                  <a:pt x="208" y="189"/>
                </a:moveTo>
                <a:lnTo>
                  <a:pt x="170" y="189"/>
                </a:lnTo>
                <a:lnTo>
                  <a:pt x="170" y="75"/>
                </a:lnTo>
                <a:lnTo>
                  <a:pt x="208" y="75"/>
                </a:lnTo>
                <a:lnTo>
                  <a:pt x="208" y="189"/>
                </a:lnTo>
                <a:close/>
                <a:moveTo>
                  <a:pt x="265" y="189"/>
                </a:moveTo>
                <a:lnTo>
                  <a:pt x="227" y="189"/>
                </a:lnTo>
                <a:lnTo>
                  <a:pt x="227" y="18"/>
                </a:lnTo>
                <a:lnTo>
                  <a:pt x="265" y="18"/>
                </a:lnTo>
                <a:lnTo>
                  <a:pt x="265" y="189"/>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399" name="Google Shape;13399;p271"/>
          <p:cNvSpPr/>
          <p:nvPr/>
        </p:nvSpPr>
        <p:spPr>
          <a:xfrm>
            <a:off x="7060250" y="3007574"/>
            <a:ext cx="419100" cy="331788"/>
          </a:xfrm>
          <a:custGeom>
            <a:avLst/>
            <a:gdLst/>
            <a:ahLst/>
            <a:cxnLst/>
            <a:rect l="l" t="t" r="r" b="b"/>
            <a:pathLst>
              <a:path w="112" h="88" extrusionOk="0">
                <a:moveTo>
                  <a:pt x="44" y="64"/>
                </a:moveTo>
                <a:cubicBezTo>
                  <a:pt x="40" y="64"/>
                  <a:pt x="36" y="64"/>
                  <a:pt x="33" y="63"/>
                </a:cubicBezTo>
                <a:cubicBezTo>
                  <a:pt x="28" y="67"/>
                  <a:pt x="22" y="69"/>
                  <a:pt x="16" y="71"/>
                </a:cubicBezTo>
                <a:cubicBezTo>
                  <a:pt x="14" y="71"/>
                  <a:pt x="12" y="72"/>
                  <a:pt x="10" y="72"/>
                </a:cubicBezTo>
                <a:cubicBezTo>
                  <a:pt x="10" y="72"/>
                  <a:pt x="10" y="72"/>
                  <a:pt x="10" y="72"/>
                </a:cubicBezTo>
                <a:cubicBezTo>
                  <a:pt x="9" y="72"/>
                  <a:pt x="8" y="71"/>
                  <a:pt x="8" y="70"/>
                </a:cubicBezTo>
                <a:cubicBezTo>
                  <a:pt x="8" y="69"/>
                  <a:pt x="9" y="68"/>
                  <a:pt x="9" y="67"/>
                </a:cubicBezTo>
                <a:cubicBezTo>
                  <a:pt x="12" y="65"/>
                  <a:pt x="15" y="62"/>
                  <a:pt x="17" y="57"/>
                </a:cubicBezTo>
                <a:cubicBezTo>
                  <a:pt x="7" y="51"/>
                  <a:pt x="0" y="42"/>
                  <a:pt x="0" y="32"/>
                </a:cubicBezTo>
                <a:cubicBezTo>
                  <a:pt x="0" y="14"/>
                  <a:pt x="20" y="0"/>
                  <a:pt x="44" y="0"/>
                </a:cubicBezTo>
                <a:cubicBezTo>
                  <a:pt x="68" y="0"/>
                  <a:pt x="88" y="14"/>
                  <a:pt x="88" y="32"/>
                </a:cubicBezTo>
                <a:cubicBezTo>
                  <a:pt x="88" y="50"/>
                  <a:pt x="68" y="64"/>
                  <a:pt x="44" y="64"/>
                </a:cubicBezTo>
                <a:close/>
                <a:moveTo>
                  <a:pt x="95" y="73"/>
                </a:moveTo>
                <a:cubicBezTo>
                  <a:pt x="97" y="78"/>
                  <a:pt x="100" y="81"/>
                  <a:pt x="103" y="83"/>
                </a:cubicBezTo>
                <a:cubicBezTo>
                  <a:pt x="103" y="84"/>
                  <a:pt x="104" y="85"/>
                  <a:pt x="104" y="86"/>
                </a:cubicBezTo>
                <a:cubicBezTo>
                  <a:pt x="104" y="87"/>
                  <a:pt x="103" y="88"/>
                  <a:pt x="102" y="88"/>
                </a:cubicBezTo>
                <a:cubicBezTo>
                  <a:pt x="100" y="88"/>
                  <a:pt x="98" y="87"/>
                  <a:pt x="96" y="87"/>
                </a:cubicBezTo>
                <a:cubicBezTo>
                  <a:pt x="90" y="85"/>
                  <a:pt x="84" y="83"/>
                  <a:pt x="79" y="79"/>
                </a:cubicBezTo>
                <a:cubicBezTo>
                  <a:pt x="75" y="80"/>
                  <a:pt x="72" y="80"/>
                  <a:pt x="68" y="80"/>
                </a:cubicBezTo>
                <a:cubicBezTo>
                  <a:pt x="57" y="80"/>
                  <a:pt x="46" y="77"/>
                  <a:pt x="38" y="72"/>
                </a:cubicBezTo>
                <a:cubicBezTo>
                  <a:pt x="40" y="72"/>
                  <a:pt x="42" y="72"/>
                  <a:pt x="44" y="72"/>
                </a:cubicBezTo>
                <a:cubicBezTo>
                  <a:pt x="57" y="72"/>
                  <a:pt x="70" y="68"/>
                  <a:pt x="80" y="61"/>
                </a:cubicBezTo>
                <a:cubicBezTo>
                  <a:pt x="90" y="53"/>
                  <a:pt x="96" y="43"/>
                  <a:pt x="96" y="32"/>
                </a:cubicBezTo>
                <a:cubicBezTo>
                  <a:pt x="96" y="29"/>
                  <a:pt x="95" y="26"/>
                  <a:pt x="95" y="22"/>
                </a:cubicBezTo>
                <a:cubicBezTo>
                  <a:pt x="105" y="28"/>
                  <a:pt x="112" y="38"/>
                  <a:pt x="112" y="48"/>
                </a:cubicBezTo>
                <a:cubicBezTo>
                  <a:pt x="112" y="58"/>
                  <a:pt x="105" y="67"/>
                  <a:pt x="95" y="7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400" name="Google Shape;13400;p271"/>
          <p:cNvSpPr/>
          <p:nvPr/>
        </p:nvSpPr>
        <p:spPr>
          <a:xfrm>
            <a:off x="5915819" y="5039282"/>
            <a:ext cx="360363" cy="360363"/>
          </a:xfrm>
          <a:custGeom>
            <a:avLst/>
            <a:gdLst/>
            <a:ahLst/>
            <a:cxnLst/>
            <a:rect l="l" t="t" r="r" b="b"/>
            <a:pathLst>
              <a:path w="96" h="96" extrusionOk="0">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401" name="Google Shape;13401;p271"/>
          <p:cNvSpPr/>
          <p:nvPr/>
        </p:nvSpPr>
        <p:spPr>
          <a:xfrm>
            <a:off x="7044375" y="4274334"/>
            <a:ext cx="450850" cy="420688"/>
          </a:xfrm>
          <a:custGeom>
            <a:avLst/>
            <a:gdLst/>
            <a:ahLst/>
            <a:cxnLst/>
            <a:rect l="l" t="t" r="r" b="b"/>
            <a:pathLst>
              <a:path w="120" h="112" extrusionOk="0">
                <a:moveTo>
                  <a:pt x="21" y="64"/>
                </a:moveTo>
                <a:cubicBezTo>
                  <a:pt x="12" y="64"/>
                  <a:pt x="12" y="64"/>
                  <a:pt x="12" y="64"/>
                </a:cubicBezTo>
                <a:cubicBezTo>
                  <a:pt x="6" y="64"/>
                  <a:pt x="0" y="61"/>
                  <a:pt x="0" y="54"/>
                </a:cubicBezTo>
                <a:cubicBezTo>
                  <a:pt x="0" y="49"/>
                  <a:pt x="0" y="32"/>
                  <a:pt x="8" y="32"/>
                </a:cubicBezTo>
                <a:cubicBezTo>
                  <a:pt x="9" y="32"/>
                  <a:pt x="16" y="37"/>
                  <a:pt x="24" y="37"/>
                </a:cubicBezTo>
                <a:cubicBezTo>
                  <a:pt x="27" y="37"/>
                  <a:pt x="30" y="36"/>
                  <a:pt x="33" y="36"/>
                </a:cubicBezTo>
                <a:cubicBezTo>
                  <a:pt x="32" y="37"/>
                  <a:pt x="32" y="38"/>
                  <a:pt x="32" y="40"/>
                </a:cubicBezTo>
                <a:cubicBezTo>
                  <a:pt x="32" y="45"/>
                  <a:pt x="34" y="51"/>
                  <a:pt x="37" y="56"/>
                </a:cubicBezTo>
                <a:cubicBezTo>
                  <a:pt x="31" y="56"/>
                  <a:pt x="25" y="59"/>
                  <a:pt x="21" y="64"/>
                </a:cubicBezTo>
                <a:close/>
                <a:moveTo>
                  <a:pt x="24" y="32"/>
                </a:moveTo>
                <a:cubicBezTo>
                  <a:pt x="15" y="32"/>
                  <a:pt x="8" y="24"/>
                  <a:pt x="8" y="16"/>
                </a:cubicBezTo>
                <a:cubicBezTo>
                  <a:pt x="8" y="7"/>
                  <a:pt x="15" y="0"/>
                  <a:pt x="24" y="0"/>
                </a:cubicBezTo>
                <a:cubicBezTo>
                  <a:pt x="33" y="0"/>
                  <a:pt x="40" y="7"/>
                  <a:pt x="40" y="16"/>
                </a:cubicBezTo>
                <a:cubicBezTo>
                  <a:pt x="40" y="24"/>
                  <a:pt x="33" y="32"/>
                  <a:pt x="24" y="32"/>
                </a:cubicBezTo>
                <a:close/>
                <a:moveTo>
                  <a:pt x="87" y="112"/>
                </a:moveTo>
                <a:cubicBezTo>
                  <a:pt x="33" y="112"/>
                  <a:pt x="33" y="112"/>
                  <a:pt x="33" y="112"/>
                </a:cubicBezTo>
                <a:cubicBezTo>
                  <a:pt x="23" y="112"/>
                  <a:pt x="16" y="106"/>
                  <a:pt x="16" y="95"/>
                </a:cubicBezTo>
                <a:cubicBezTo>
                  <a:pt x="16" y="81"/>
                  <a:pt x="20" y="60"/>
                  <a:pt x="38" y="60"/>
                </a:cubicBezTo>
                <a:cubicBezTo>
                  <a:pt x="40" y="60"/>
                  <a:pt x="48" y="68"/>
                  <a:pt x="60" y="68"/>
                </a:cubicBezTo>
                <a:cubicBezTo>
                  <a:pt x="73" y="68"/>
                  <a:pt x="80" y="60"/>
                  <a:pt x="83" y="60"/>
                </a:cubicBezTo>
                <a:cubicBezTo>
                  <a:pt x="101" y="60"/>
                  <a:pt x="104" y="81"/>
                  <a:pt x="104" y="95"/>
                </a:cubicBezTo>
                <a:cubicBezTo>
                  <a:pt x="104" y="106"/>
                  <a:pt x="97" y="112"/>
                  <a:pt x="87" y="112"/>
                </a:cubicBezTo>
                <a:close/>
                <a:moveTo>
                  <a:pt x="60" y="64"/>
                </a:moveTo>
                <a:cubicBezTo>
                  <a:pt x="47" y="64"/>
                  <a:pt x="36" y="53"/>
                  <a:pt x="36" y="40"/>
                </a:cubicBezTo>
                <a:cubicBezTo>
                  <a:pt x="36" y="26"/>
                  <a:pt x="47" y="16"/>
                  <a:pt x="60" y="16"/>
                </a:cubicBezTo>
                <a:cubicBezTo>
                  <a:pt x="73" y="16"/>
                  <a:pt x="84" y="26"/>
                  <a:pt x="84" y="40"/>
                </a:cubicBezTo>
                <a:cubicBezTo>
                  <a:pt x="84" y="53"/>
                  <a:pt x="73" y="64"/>
                  <a:pt x="60" y="64"/>
                </a:cubicBezTo>
                <a:close/>
                <a:moveTo>
                  <a:pt x="96" y="32"/>
                </a:moveTo>
                <a:cubicBezTo>
                  <a:pt x="87" y="32"/>
                  <a:pt x="80" y="24"/>
                  <a:pt x="80" y="16"/>
                </a:cubicBezTo>
                <a:cubicBezTo>
                  <a:pt x="80" y="7"/>
                  <a:pt x="87" y="0"/>
                  <a:pt x="96" y="0"/>
                </a:cubicBezTo>
                <a:cubicBezTo>
                  <a:pt x="105" y="0"/>
                  <a:pt x="112" y="7"/>
                  <a:pt x="112" y="16"/>
                </a:cubicBezTo>
                <a:cubicBezTo>
                  <a:pt x="112" y="24"/>
                  <a:pt x="105" y="32"/>
                  <a:pt x="96" y="32"/>
                </a:cubicBezTo>
                <a:close/>
                <a:moveTo>
                  <a:pt x="108" y="64"/>
                </a:moveTo>
                <a:cubicBezTo>
                  <a:pt x="100" y="64"/>
                  <a:pt x="100" y="64"/>
                  <a:pt x="100" y="64"/>
                </a:cubicBezTo>
                <a:cubicBezTo>
                  <a:pt x="95" y="59"/>
                  <a:pt x="90" y="56"/>
                  <a:pt x="83" y="56"/>
                </a:cubicBezTo>
                <a:cubicBezTo>
                  <a:pt x="86" y="51"/>
                  <a:pt x="88" y="45"/>
                  <a:pt x="88" y="40"/>
                </a:cubicBezTo>
                <a:cubicBezTo>
                  <a:pt x="88" y="38"/>
                  <a:pt x="88" y="37"/>
                  <a:pt x="88" y="36"/>
                </a:cubicBezTo>
                <a:cubicBezTo>
                  <a:pt x="91" y="36"/>
                  <a:pt x="93" y="37"/>
                  <a:pt x="96" y="37"/>
                </a:cubicBezTo>
                <a:cubicBezTo>
                  <a:pt x="105" y="37"/>
                  <a:pt x="111" y="32"/>
                  <a:pt x="112" y="32"/>
                </a:cubicBezTo>
                <a:cubicBezTo>
                  <a:pt x="120" y="32"/>
                  <a:pt x="120" y="49"/>
                  <a:pt x="120" y="54"/>
                </a:cubicBezTo>
                <a:cubicBezTo>
                  <a:pt x="120" y="61"/>
                  <a:pt x="114" y="64"/>
                  <a:pt x="108" y="6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402" name="Google Shape;13402;p271"/>
          <p:cNvSpPr/>
          <p:nvPr/>
        </p:nvSpPr>
        <p:spPr>
          <a:xfrm>
            <a:off x="4708623" y="4293384"/>
            <a:ext cx="382588" cy="382588"/>
          </a:xfrm>
          <a:custGeom>
            <a:avLst/>
            <a:gdLst/>
            <a:ahLst/>
            <a:cxnLst/>
            <a:rect l="l" t="t" r="r" b="b"/>
            <a:pathLst>
              <a:path w="102" h="102" extrusionOk="0">
                <a:moveTo>
                  <a:pt x="99" y="20"/>
                </a:moveTo>
                <a:cubicBezTo>
                  <a:pt x="19" y="101"/>
                  <a:pt x="19" y="101"/>
                  <a:pt x="19" y="101"/>
                </a:cubicBezTo>
                <a:cubicBezTo>
                  <a:pt x="18" y="101"/>
                  <a:pt x="17" y="102"/>
                  <a:pt x="16" y="102"/>
                </a:cubicBezTo>
                <a:cubicBezTo>
                  <a:pt x="15" y="102"/>
                  <a:pt x="14" y="101"/>
                  <a:pt x="13" y="101"/>
                </a:cubicBezTo>
                <a:cubicBezTo>
                  <a:pt x="1" y="88"/>
                  <a:pt x="1" y="88"/>
                  <a:pt x="1" y="88"/>
                </a:cubicBezTo>
                <a:cubicBezTo>
                  <a:pt x="0" y="88"/>
                  <a:pt x="0" y="87"/>
                  <a:pt x="0" y="86"/>
                </a:cubicBezTo>
                <a:cubicBezTo>
                  <a:pt x="0" y="84"/>
                  <a:pt x="0" y="83"/>
                  <a:pt x="1" y="83"/>
                </a:cubicBezTo>
                <a:cubicBezTo>
                  <a:pt x="81" y="2"/>
                  <a:pt x="81" y="2"/>
                  <a:pt x="81" y="2"/>
                </a:cubicBezTo>
                <a:cubicBezTo>
                  <a:pt x="82" y="2"/>
                  <a:pt x="83" y="1"/>
                  <a:pt x="84" y="1"/>
                </a:cubicBezTo>
                <a:cubicBezTo>
                  <a:pt x="85" y="1"/>
                  <a:pt x="86" y="2"/>
                  <a:pt x="87" y="2"/>
                </a:cubicBezTo>
                <a:cubicBezTo>
                  <a:pt x="99" y="15"/>
                  <a:pt x="99" y="15"/>
                  <a:pt x="99" y="15"/>
                </a:cubicBezTo>
                <a:cubicBezTo>
                  <a:pt x="100" y="16"/>
                  <a:pt x="100" y="17"/>
                  <a:pt x="100" y="18"/>
                </a:cubicBezTo>
                <a:cubicBezTo>
                  <a:pt x="100" y="19"/>
                  <a:pt x="100" y="20"/>
                  <a:pt x="99" y="20"/>
                </a:cubicBezTo>
                <a:close/>
                <a:moveTo>
                  <a:pt x="22" y="8"/>
                </a:moveTo>
                <a:cubicBezTo>
                  <a:pt x="16" y="9"/>
                  <a:pt x="16" y="9"/>
                  <a:pt x="16" y="9"/>
                </a:cubicBezTo>
                <a:cubicBezTo>
                  <a:pt x="14" y="16"/>
                  <a:pt x="14" y="16"/>
                  <a:pt x="14" y="16"/>
                </a:cubicBezTo>
                <a:cubicBezTo>
                  <a:pt x="12" y="9"/>
                  <a:pt x="12" y="9"/>
                  <a:pt x="12" y="9"/>
                </a:cubicBezTo>
                <a:cubicBezTo>
                  <a:pt x="6" y="8"/>
                  <a:pt x="6" y="8"/>
                  <a:pt x="6" y="8"/>
                </a:cubicBezTo>
                <a:cubicBezTo>
                  <a:pt x="12" y="6"/>
                  <a:pt x="12" y="6"/>
                  <a:pt x="12" y="6"/>
                </a:cubicBezTo>
                <a:cubicBezTo>
                  <a:pt x="14" y="0"/>
                  <a:pt x="14" y="0"/>
                  <a:pt x="14" y="0"/>
                </a:cubicBezTo>
                <a:cubicBezTo>
                  <a:pt x="16" y="6"/>
                  <a:pt x="16" y="6"/>
                  <a:pt x="16" y="6"/>
                </a:cubicBezTo>
                <a:lnTo>
                  <a:pt x="22" y="8"/>
                </a:lnTo>
                <a:close/>
                <a:moveTo>
                  <a:pt x="50" y="20"/>
                </a:moveTo>
                <a:cubicBezTo>
                  <a:pt x="38" y="23"/>
                  <a:pt x="38" y="23"/>
                  <a:pt x="38" y="23"/>
                </a:cubicBezTo>
                <a:cubicBezTo>
                  <a:pt x="34" y="36"/>
                  <a:pt x="34" y="36"/>
                  <a:pt x="34" y="36"/>
                </a:cubicBezTo>
                <a:cubicBezTo>
                  <a:pt x="30" y="23"/>
                  <a:pt x="30" y="23"/>
                  <a:pt x="30" y="23"/>
                </a:cubicBezTo>
                <a:cubicBezTo>
                  <a:pt x="18" y="20"/>
                  <a:pt x="18" y="20"/>
                  <a:pt x="18" y="20"/>
                </a:cubicBezTo>
                <a:cubicBezTo>
                  <a:pt x="30" y="16"/>
                  <a:pt x="30" y="16"/>
                  <a:pt x="30" y="16"/>
                </a:cubicBezTo>
                <a:cubicBezTo>
                  <a:pt x="34" y="4"/>
                  <a:pt x="34" y="4"/>
                  <a:pt x="34" y="4"/>
                </a:cubicBezTo>
                <a:cubicBezTo>
                  <a:pt x="38" y="16"/>
                  <a:pt x="38" y="16"/>
                  <a:pt x="38" y="16"/>
                </a:cubicBezTo>
                <a:lnTo>
                  <a:pt x="50" y="20"/>
                </a:lnTo>
                <a:close/>
                <a:moveTo>
                  <a:pt x="62" y="8"/>
                </a:moveTo>
                <a:cubicBezTo>
                  <a:pt x="56" y="9"/>
                  <a:pt x="56" y="9"/>
                  <a:pt x="56" y="9"/>
                </a:cubicBezTo>
                <a:cubicBezTo>
                  <a:pt x="54" y="16"/>
                  <a:pt x="54" y="16"/>
                  <a:pt x="54" y="16"/>
                </a:cubicBezTo>
                <a:cubicBezTo>
                  <a:pt x="52" y="9"/>
                  <a:pt x="52" y="9"/>
                  <a:pt x="52" y="9"/>
                </a:cubicBezTo>
                <a:cubicBezTo>
                  <a:pt x="46" y="8"/>
                  <a:pt x="46" y="8"/>
                  <a:pt x="46" y="8"/>
                </a:cubicBezTo>
                <a:cubicBezTo>
                  <a:pt x="52" y="6"/>
                  <a:pt x="52" y="6"/>
                  <a:pt x="52" y="6"/>
                </a:cubicBezTo>
                <a:cubicBezTo>
                  <a:pt x="54" y="0"/>
                  <a:pt x="54" y="0"/>
                  <a:pt x="54" y="0"/>
                </a:cubicBezTo>
                <a:cubicBezTo>
                  <a:pt x="56" y="6"/>
                  <a:pt x="56" y="6"/>
                  <a:pt x="56" y="6"/>
                </a:cubicBezTo>
                <a:lnTo>
                  <a:pt x="62" y="8"/>
                </a:lnTo>
                <a:close/>
                <a:moveTo>
                  <a:pt x="90" y="18"/>
                </a:moveTo>
                <a:cubicBezTo>
                  <a:pt x="84" y="11"/>
                  <a:pt x="84" y="11"/>
                  <a:pt x="84" y="11"/>
                </a:cubicBezTo>
                <a:cubicBezTo>
                  <a:pt x="65" y="29"/>
                  <a:pt x="65" y="29"/>
                  <a:pt x="65" y="29"/>
                </a:cubicBezTo>
                <a:cubicBezTo>
                  <a:pt x="72" y="36"/>
                  <a:pt x="72" y="36"/>
                  <a:pt x="72" y="36"/>
                </a:cubicBezTo>
                <a:lnTo>
                  <a:pt x="90" y="18"/>
                </a:lnTo>
                <a:close/>
                <a:moveTo>
                  <a:pt x="102" y="48"/>
                </a:moveTo>
                <a:cubicBezTo>
                  <a:pt x="96" y="49"/>
                  <a:pt x="96" y="49"/>
                  <a:pt x="96" y="49"/>
                </a:cubicBezTo>
                <a:cubicBezTo>
                  <a:pt x="94" y="56"/>
                  <a:pt x="94" y="56"/>
                  <a:pt x="94" y="56"/>
                </a:cubicBezTo>
                <a:cubicBezTo>
                  <a:pt x="92" y="49"/>
                  <a:pt x="92" y="49"/>
                  <a:pt x="92" y="49"/>
                </a:cubicBezTo>
                <a:cubicBezTo>
                  <a:pt x="86" y="48"/>
                  <a:pt x="86" y="48"/>
                  <a:pt x="86" y="48"/>
                </a:cubicBezTo>
                <a:cubicBezTo>
                  <a:pt x="92" y="46"/>
                  <a:pt x="92" y="46"/>
                  <a:pt x="92" y="46"/>
                </a:cubicBezTo>
                <a:cubicBezTo>
                  <a:pt x="94" y="40"/>
                  <a:pt x="94" y="40"/>
                  <a:pt x="94" y="40"/>
                </a:cubicBezTo>
                <a:cubicBezTo>
                  <a:pt x="96" y="46"/>
                  <a:pt x="96" y="46"/>
                  <a:pt x="96" y="46"/>
                </a:cubicBezTo>
                <a:lnTo>
                  <a:pt x="102" y="4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3403" name="Google Shape;13403;p271"/>
          <p:cNvSpPr txBox="1"/>
          <p:nvPr/>
        </p:nvSpPr>
        <p:spPr>
          <a:xfrm>
            <a:off x="8367261" y="2884466"/>
            <a:ext cx="603865" cy="257369"/>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1200" b="1">
                <a:solidFill>
                  <a:schemeClr val="dk1"/>
                </a:solidFill>
                <a:latin typeface="Lato"/>
                <a:ea typeface="Lato"/>
                <a:cs typeface="Lato"/>
                <a:sym typeface="Lato"/>
              </a:rPr>
              <a:t>Set Up</a:t>
            </a:r>
            <a:endParaRPr sz="1200" b="1">
              <a:solidFill>
                <a:schemeClr val="dk1"/>
              </a:solidFill>
              <a:latin typeface="Lato"/>
              <a:ea typeface="Lato"/>
              <a:cs typeface="Lato"/>
              <a:sym typeface="Lato"/>
            </a:endParaRPr>
          </a:p>
        </p:txBody>
      </p:sp>
      <p:sp>
        <p:nvSpPr>
          <p:cNvPr id="13404" name="Google Shape;13404;p271"/>
          <p:cNvSpPr/>
          <p:nvPr/>
        </p:nvSpPr>
        <p:spPr>
          <a:xfrm>
            <a:off x="8367261" y="3066523"/>
            <a:ext cx="22058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a:t>
            </a:r>
            <a:endParaRPr/>
          </a:p>
        </p:txBody>
      </p:sp>
      <p:sp>
        <p:nvSpPr>
          <p:cNvPr id="13405" name="Google Shape;13405;p271"/>
          <p:cNvSpPr txBox="1"/>
          <p:nvPr/>
        </p:nvSpPr>
        <p:spPr>
          <a:xfrm>
            <a:off x="8372674" y="4243131"/>
            <a:ext cx="603865" cy="257369"/>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1200" b="1">
                <a:solidFill>
                  <a:schemeClr val="dk1"/>
                </a:solidFill>
                <a:latin typeface="Lato"/>
                <a:ea typeface="Lato"/>
                <a:cs typeface="Lato"/>
                <a:sym typeface="Lato"/>
              </a:rPr>
              <a:t>Set Up</a:t>
            </a:r>
            <a:endParaRPr sz="1200" b="1">
              <a:solidFill>
                <a:schemeClr val="dk1"/>
              </a:solidFill>
              <a:latin typeface="Lato"/>
              <a:ea typeface="Lato"/>
              <a:cs typeface="Lato"/>
              <a:sym typeface="Lato"/>
            </a:endParaRPr>
          </a:p>
        </p:txBody>
      </p:sp>
      <p:sp>
        <p:nvSpPr>
          <p:cNvPr id="13406" name="Google Shape;13406;p271"/>
          <p:cNvSpPr/>
          <p:nvPr/>
        </p:nvSpPr>
        <p:spPr>
          <a:xfrm>
            <a:off x="8372674" y="4425188"/>
            <a:ext cx="22058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a:t>
            </a:r>
            <a:endParaRPr/>
          </a:p>
        </p:txBody>
      </p:sp>
      <p:sp>
        <p:nvSpPr>
          <p:cNvPr id="13407" name="Google Shape;13407;p271"/>
          <p:cNvSpPr txBox="1"/>
          <p:nvPr/>
        </p:nvSpPr>
        <p:spPr>
          <a:xfrm>
            <a:off x="7060250" y="1512757"/>
            <a:ext cx="603865" cy="257369"/>
          </a:xfrm>
          <a:prstGeom prst="rect">
            <a:avLst/>
          </a:prstGeom>
          <a:noFill/>
          <a:ln>
            <a:noFill/>
          </a:ln>
        </p:spPr>
        <p:txBody>
          <a:bodyPr spcFirstLastPara="1" wrap="square" lIns="72000" tIns="36000" rIns="72000" bIns="36000" anchor="t" anchorCtr="0">
            <a:spAutoFit/>
          </a:bodyPr>
          <a:lstStyle/>
          <a:p>
            <a:pPr marL="0" marR="0" lvl="0" indent="0" algn="l" rtl="0">
              <a:spcBef>
                <a:spcPts val="0"/>
              </a:spcBef>
              <a:spcAft>
                <a:spcPts val="0"/>
              </a:spcAft>
              <a:buNone/>
            </a:pPr>
            <a:r>
              <a:rPr lang="en-US" sz="1200" b="1">
                <a:solidFill>
                  <a:schemeClr val="dk1"/>
                </a:solidFill>
                <a:latin typeface="Lato"/>
                <a:ea typeface="Lato"/>
                <a:cs typeface="Lato"/>
                <a:sym typeface="Lato"/>
              </a:rPr>
              <a:t>Set Up</a:t>
            </a:r>
            <a:endParaRPr sz="1200" b="1">
              <a:solidFill>
                <a:schemeClr val="dk1"/>
              </a:solidFill>
              <a:latin typeface="Lato"/>
              <a:ea typeface="Lato"/>
              <a:cs typeface="Lato"/>
              <a:sym typeface="Lato"/>
            </a:endParaRPr>
          </a:p>
        </p:txBody>
      </p:sp>
      <p:sp>
        <p:nvSpPr>
          <p:cNvPr id="13408" name="Google Shape;13408;p271"/>
          <p:cNvSpPr/>
          <p:nvPr/>
        </p:nvSpPr>
        <p:spPr>
          <a:xfrm>
            <a:off x="7060250" y="1694814"/>
            <a:ext cx="22058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a:t>
            </a:r>
            <a:endParaRPr/>
          </a:p>
        </p:txBody>
      </p:sp>
      <p:sp>
        <p:nvSpPr>
          <p:cNvPr id="13409" name="Google Shape;13409;p271"/>
          <p:cNvSpPr txBox="1"/>
          <p:nvPr/>
        </p:nvSpPr>
        <p:spPr>
          <a:xfrm>
            <a:off x="3096523" y="2884466"/>
            <a:ext cx="603865" cy="257369"/>
          </a:xfrm>
          <a:prstGeom prst="rect">
            <a:avLst/>
          </a:prstGeom>
          <a:noFill/>
          <a:ln>
            <a:noFill/>
          </a:ln>
        </p:spPr>
        <p:txBody>
          <a:bodyPr spcFirstLastPara="1" wrap="square" lIns="72000" tIns="36000" rIns="72000" bIns="36000" anchor="t" anchorCtr="0">
            <a:spAutoFit/>
          </a:bodyPr>
          <a:lstStyle/>
          <a:p>
            <a:pPr marL="0" marR="0" lvl="0" indent="0" algn="r" rtl="0">
              <a:spcBef>
                <a:spcPts val="0"/>
              </a:spcBef>
              <a:spcAft>
                <a:spcPts val="0"/>
              </a:spcAft>
              <a:buNone/>
            </a:pPr>
            <a:r>
              <a:rPr lang="en-US" sz="1200" b="1">
                <a:solidFill>
                  <a:schemeClr val="dk1"/>
                </a:solidFill>
                <a:latin typeface="Lato"/>
                <a:ea typeface="Lato"/>
                <a:cs typeface="Lato"/>
                <a:sym typeface="Lato"/>
              </a:rPr>
              <a:t>Set Up</a:t>
            </a:r>
            <a:endParaRPr sz="1200" b="1">
              <a:solidFill>
                <a:schemeClr val="dk1"/>
              </a:solidFill>
              <a:latin typeface="Lato"/>
              <a:ea typeface="Lato"/>
              <a:cs typeface="Lato"/>
              <a:sym typeface="Lato"/>
            </a:endParaRPr>
          </a:p>
        </p:txBody>
      </p:sp>
      <p:sp>
        <p:nvSpPr>
          <p:cNvPr id="13410" name="Google Shape;13410;p271"/>
          <p:cNvSpPr/>
          <p:nvPr/>
        </p:nvSpPr>
        <p:spPr>
          <a:xfrm>
            <a:off x="1494537" y="3066523"/>
            <a:ext cx="2205851"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a:t>
            </a:r>
            <a:endParaRPr/>
          </a:p>
        </p:txBody>
      </p:sp>
      <p:sp>
        <p:nvSpPr>
          <p:cNvPr id="13411" name="Google Shape;13411;p271"/>
          <p:cNvSpPr txBox="1"/>
          <p:nvPr/>
        </p:nvSpPr>
        <p:spPr>
          <a:xfrm>
            <a:off x="3096523" y="4243131"/>
            <a:ext cx="603865" cy="257369"/>
          </a:xfrm>
          <a:prstGeom prst="rect">
            <a:avLst/>
          </a:prstGeom>
          <a:noFill/>
          <a:ln>
            <a:noFill/>
          </a:ln>
        </p:spPr>
        <p:txBody>
          <a:bodyPr spcFirstLastPara="1" wrap="square" lIns="72000" tIns="36000" rIns="72000" bIns="36000" anchor="t" anchorCtr="0">
            <a:spAutoFit/>
          </a:bodyPr>
          <a:lstStyle/>
          <a:p>
            <a:pPr marL="0" marR="0" lvl="0" indent="0" algn="r" rtl="0">
              <a:spcBef>
                <a:spcPts val="0"/>
              </a:spcBef>
              <a:spcAft>
                <a:spcPts val="0"/>
              </a:spcAft>
              <a:buNone/>
            </a:pPr>
            <a:r>
              <a:rPr lang="en-US" sz="1200" b="1">
                <a:solidFill>
                  <a:schemeClr val="dk1"/>
                </a:solidFill>
                <a:latin typeface="Lato"/>
                <a:ea typeface="Lato"/>
                <a:cs typeface="Lato"/>
                <a:sym typeface="Lato"/>
              </a:rPr>
              <a:t>Set Up</a:t>
            </a:r>
            <a:endParaRPr sz="1200" b="1">
              <a:solidFill>
                <a:schemeClr val="dk1"/>
              </a:solidFill>
              <a:latin typeface="Lato"/>
              <a:ea typeface="Lato"/>
              <a:cs typeface="Lato"/>
              <a:sym typeface="Lato"/>
            </a:endParaRPr>
          </a:p>
        </p:txBody>
      </p:sp>
      <p:sp>
        <p:nvSpPr>
          <p:cNvPr id="13412" name="Google Shape;13412;p271"/>
          <p:cNvSpPr/>
          <p:nvPr/>
        </p:nvSpPr>
        <p:spPr>
          <a:xfrm>
            <a:off x="1494537" y="4425188"/>
            <a:ext cx="2205851"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a:t>
            </a:r>
            <a:endParaRPr/>
          </a:p>
        </p:txBody>
      </p:sp>
      <p:sp>
        <p:nvSpPr>
          <p:cNvPr id="13413" name="Google Shape;13413;p271"/>
          <p:cNvSpPr txBox="1"/>
          <p:nvPr/>
        </p:nvSpPr>
        <p:spPr>
          <a:xfrm>
            <a:off x="4481783" y="5733239"/>
            <a:ext cx="603865" cy="257369"/>
          </a:xfrm>
          <a:prstGeom prst="rect">
            <a:avLst/>
          </a:prstGeom>
          <a:noFill/>
          <a:ln>
            <a:noFill/>
          </a:ln>
        </p:spPr>
        <p:txBody>
          <a:bodyPr spcFirstLastPara="1" wrap="square" lIns="72000" tIns="36000" rIns="72000" bIns="36000" anchor="t" anchorCtr="0">
            <a:spAutoFit/>
          </a:bodyPr>
          <a:lstStyle/>
          <a:p>
            <a:pPr marL="0" marR="0" lvl="0" indent="0" algn="r" rtl="0">
              <a:spcBef>
                <a:spcPts val="0"/>
              </a:spcBef>
              <a:spcAft>
                <a:spcPts val="0"/>
              </a:spcAft>
              <a:buNone/>
            </a:pPr>
            <a:r>
              <a:rPr lang="en-US" sz="1200" b="1">
                <a:solidFill>
                  <a:schemeClr val="dk1"/>
                </a:solidFill>
                <a:latin typeface="Lato"/>
                <a:ea typeface="Lato"/>
                <a:cs typeface="Lato"/>
                <a:sym typeface="Lato"/>
              </a:rPr>
              <a:t>Set Up</a:t>
            </a:r>
            <a:endParaRPr sz="1200" b="1">
              <a:solidFill>
                <a:schemeClr val="dk1"/>
              </a:solidFill>
              <a:latin typeface="Lato"/>
              <a:ea typeface="Lato"/>
              <a:cs typeface="Lato"/>
              <a:sym typeface="Lato"/>
            </a:endParaRPr>
          </a:p>
        </p:txBody>
      </p:sp>
      <p:sp>
        <p:nvSpPr>
          <p:cNvPr id="13414" name="Google Shape;13414;p271"/>
          <p:cNvSpPr/>
          <p:nvPr/>
        </p:nvSpPr>
        <p:spPr>
          <a:xfrm>
            <a:off x="2879797" y="5915296"/>
            <a:ext cx="2205851"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Lato Light"/>
                <a:ea typeface="Lato Light"/>
                <a:cs typeface="Lato Light"/>
                <a:sym typeface="Lato Light"/>
              </a:rPr>
              <a:t>Suitable for all kind business and personal presentation</a:t>
            </a:r>
            <a:endParaRPr/>
          </a:p>
        </p:txBody>
      </p:sp>
      <p:cxnSp>
        <p:nvCxnSpPr>
          <p:cNvPr id="13415" name="Google Shape;13415;p271"/>
          <p:cNvCxnSpPr/>
          <p:nvPr/>
        </p:nvCxnSpPr>
        <p:spPr>
          <a:xfrm rot="10800000">
            <a:off x="3812146" y="3141359"/>
            <a:ext cx="418564" cy="0"/>
          </a:xfrm>
          <a:prstGeom prst="straightConnector1">
            <a:avLst/>
          </a:prstGeom>
          <a:noFill/>
          <a:ln w="9525" cap="flat" cmpd="sng">
            <a:solidFill>
              <a:schemeClr val="accent6"/>
            </a:solidFill>
            <a:prstDash val="solid"/>
            <a:miter lim="800000"/>
            <a:headEnd type="none" w="sm" len="sm"/>
            <a:tailEnd type="oval" w="med" len="med"/>
          </a:ln>
        </p:spPr>
      </p:cxnSp>
      <p:cxnSp>
        <p:nvCxnSpPr>
          <p:cNvPr id="13416" name="Google Shape;13416;p271"/>
          <p:cNvCxnSpPr/>
          <p:nvPr/>
        </p:nvCxnSpPr>
        <p:spPr>
          <a:xfrm rot="10800000">
            <a:off x="3812146" y="4485121"/>
            <a:ext cx="418564" cy="0"/>
          </a:xfrm>
          <a:prstGeom prst="straightConnector1">
            <a:avLst/>
          </a:prstGeom>
          <a:noFill/>
          <a:ln w="9525" cap="flat" cmpd="sng">
            <a:solidFill>
              <a:schemeClr val="accent5"/>
            </a:solidFill>
            <a:prstDash val="solid"/>
            <a:miter lim="800000"/>
            <a:headEnd type="none" w="sm" len="sm"/>
            <a:tailEnd type="oval" w="med" len="med"/>
          </a:ln>
        </p:spPr>
      </p:cxnSp>
      <p:cxnSp>
        <p:nvCxnSpPr>
          <p:cNvPr id="13417" name="Google Shape;13417;p271"/>
          <p:cNvCxnSpPr/>
          <p:nvPr/>
        </p:nvCxnSpPr>
        <p:spPr>
          <a:xfrm>
            <a:off x="7902054" y="3150814"/>
            <a:ext cx="418564" cy="0"/>
          </a:xfrm>
          <a:prstGeom prst="straightConnector1">
            <a:avLst/>
          </a:prstGeom>
          <a:noFill/>
          <a:ln w="9525" cap="flat" cmpd="sng">
            <a:solidFill>
              <a:schemeClr val="accent2"/>
            </a:solidFill>
            <a:prstDash val="solid"/>
            <a:miter lim="800000"/>
            <a:headEnd type="none" w="sm" len="sm"/>
            <a:tailEnd type="oval" w="med" len="med"/>
          </a:ln>
        </p:spPr>
      </p:cxnSp>
      <p:cxnSp>
        <p:nvCxnSpPr>
          <p:cNvPr id="13418" name="Google Shape;13418;p271"/>
          <p:cNvCxnSpPr/>
          <p:nvPr/>
        </p:nvCxnSpPr>
        <p:spPr>
          <a:xfrm>
            <a:off x="7902054" y="4494576"/>
            <a:ext cx="418564" cy="0"/>
          </a:xfrm>
          <a:prstGeom prst="straightConnector1">
            <a:avLst/>
          </a:prstGeom>
          <a:noFill/>
          <a:ln w="9525" cap="flat" cmpd="sng">
            <a:solidFill>
              <a:schemeClr val="accent3"/>
            </a:solidFill>
            <a:prstDash val="solid"/>
            <a:miter lim="800000"/>
            <a:headEnd type="none" w="sm" len="sm"/>
            <a:tailEnd type="oval" w="med" len="med"/>
          </a:ln>
        </p:spPr>
      </p:cxnSp>
      <p:cxnSp>
        <p:nvCxnSpPr>
          <p:cNvPr id="13419" name="Google Shape;13419;p271"/>
          <p:cNvCxnSpPr/>
          <p:nvPr/>
        </p:nvCxnSpPr>
        <p:spPr>
          <a:xfrm flipH="1">
            <a:off x="5140426" y="5847643"/>
            <a:ext cx="950400" cy="135300"/>
          </a:xfrm>
          <a:prstGeom prst="bentConnector3">
            <a:avLst>
              <a:gd name="adj1" fmla="val -139"/>
            </a:avLst>
          </a:prstGeom>
          <a:noFill/>
          <a:ln w="9525" cap="flat" cmpd="sng">
            <a:solidFill>
              <a:schemeClr val="accent4"/>
            </a:solidFill>
            <a:prstDash val="solid"/>
            <a:miter lim="800000"/>
            <a:headEnd type="none" w="sm" len="sm"/>
            <a:tailEnd type="oval" w="med" len="med"/>
          </a:ln>
        </p:spPr>
      </p:cxnSp>
      <p:cxnSp>
        <p:nvCxnSpPr>
          <p:cNvPr id="13420" name="Google Shape;13420;p271"/>
          <p:cNvCxnSpPr/>
          <p:nvPr/>
        </p:nvCxnSpPr>
        <p:spPr>
          <a:xfrm rot="10800000" flipH="1">
            <a:off x="6098446" y="1747231"/>
            <a:ext cx="950400" cy="135300"/>
          </a:xfrm>
          <a:prstGeom prst="bentConnector3">
            <a:avLst>
              <a:gd name="adj1" fmla="val -139"/>
            </a:avLst>
          </a:prstGeom>
          <a:noFill/>
          <a:ln w="9525" cap="flat" cmpd="sng">
            <a:solidFill>
              <a:schemeClr val="accent1"/>
            </a:solidFill>
            <a:prstDash val="solid"/>
            <a:miter lim="800000"/>
            <a:headEnd type="none" w="sm" len="sm"/>
            <a:tailEnd type="oval" w="med" len="med"/>
          </a:ln>
        </p:spPr>
      </p:cxnSp>
      <p:sp>
        <p:nvSpPr>
          <p:cNvPr id="13421" name="Google Shape;13421;p271"/>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389"/>
                                        </p:tgtEl>
                                        <p:attrNameLst>
                                          <p:attrName>style.visibility</p:attrName>
                                        </p:attrNameLst>
                                      </p:cBhvr>
                                      <p:to>
                                        <p:strVal val="visible"/>
                                      </p:to>
                                    </p:set>
                                    <p:anim calcmode="lin" valueType="num">
                                      <p:cBhvr additive="base">
                                        <p:cTn id="7" dur="500"/>
                                        <p:tgtEl>
                                          <p:spTgt spid="13389"/>
                                        </p:tgtEl>
                                        <p:attrNameLst>
                                          <p:attrName>ppt_y</p:attrName>
                                        </p:attrNameLst>
                                      </p:cBhvr>
                                      <p:tavLst>
                                        <p:tav tm="0">
                                          <p:val>
                                            <p:strVal val="#ppt_y-1"/>
                                          </p:val>
                                        </p:tav>
                                        <p:tav tm="100000">
                                          <p:val>
                                            <p:strVal val="#ppt_y"/>
                                          </p:val>
                                        </p:tav>
                                      </p:tavLst>
                                    </p:anim>
                                  </p:childTnLst>
                                </p:cTn>
                              </p:par>
                              <p:par>
                                <p:cTn id="8" presetID="2" presetClass="entr" presetSubtype="8" fill="hold" nodeType="withEffect">
                                  <p:stCondLst>
                                    <p:cond delay="0"/>
                                  </p:stCondLst>
                                  <p:childTnLst>
                                    <p:set>
                                      <p:cBhvr>
                                        <p:cTn id="9" dur="1" fill="hold">
                                          <p:stCondLst>
                                            <p:cond delay="0"/>
                                          </p:stCondLst>
                                        </p:cTn>
                                        <p:tgtEl>
                                          <p:spTgt spid="13392"/>
                                        </p:tgtEl>
                                        <p:attrNameLst>
                                          <p:attrName>style.visibility</p:attrName>
                                        </p:attrNameLst>
                                      </p:cBhvr>
                                      <p:to>
                                        <p:strVal val="visible"/>
                                      </p:to>
                                    </p:set>
                                    <p:anim calcmode="lin" valueType="num">
                                      <p:cBhvr additive="base">
                                        <p:cTn id="10" dur="500"/>
                                        <p:tgtEl>
                                          <p:spTgt spid="13392"/>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3388"/>
                                        </p:tgtEl>
                                        <p:attrNameLst>
                                          <p:attrName>style.visibility</p:attrName>
                                        </p:attrNameLst>
                                      </p:cBhvr>
                                      <p:to>
                                        <p:strVal val="visible"/>
                                      </p:to>
                                    </p:set>
                                    <p:anim calcmode="lin" valueType="num">
                                      <p:cBhvr additive="base">
                                        <p:cTn id="13" dur="500"/>
                                        <p:tgtEl>
                                          <p:spTgt spid="13388"/>
                                        </p:tgtEl>
                                        <p:attrNameLst>
                                          <p:attrName>ppt_x</p:attrName>
                                        </p:attrNameLst>
                                      </p:cBhvr>
                                      <p:tavLst>
                                        <p:tav tm="0">
                                          <p:val>
                                            <p:strVal val="#ppt_x-1"/>
                                          </p:val>
                                        </p:tav>
                                        <p:tav tm="100000">
                                          <p:val>
                                            <p:strVal val="#ppt_x"/>
                                          </p:val>
                                        </p:tav>
                                      </p:tavLst>
                                    </p:anim>
                                  </p:childTnLst>
                                </p:cTn>
                              </p:par>
                              <p:par>
                                <p:cTn id="14" presetID="2" presetClass="entr" presetSubtype="4" fill="hold" nodeType="withEffect">
                                  <p:stCondLst>
                                    <p:cond delay="0"/>
                                  </p:stCondLst>
                                  <p:childTnLst>
                                    <p:set>
                                      <p:cBhvr>
                                        <p:cTn id="15" dur="1" fill="hold">
                                          <p:stCondLst>
                                            <p:cond delay="0"/>
                                          </p:stCondLst>
                                        </p:cTn>
                                        <p:tgtEl>
                                          <p:spTgt spid="13391"/>
                                        </p:tgtEl>
                                        <p:attrNameLst>
                                          <p:attrName>style.visibility</p:attrName>
                                        </p:attrNameLst>
                                      </p:cBhvr>
                                      <p:to>
                                        <p:strVal val="visible"/>
                                      </p:to>
                                    </p:set>
                                    <p:anim calcmode="lin" valueType="num">
                                      <p:cBhvr additive="base">
                                        <p:cTn id="16" dur="500"/>
                                        <p:tgtEl>
                                          <p:spTgt spid="13391"/>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387"/>
                                        </p:tgtEl>
                                        <p:attrNameLst>
                                          <p:attrName>style.visibility</p:attrName>
                                        </p:attrNameLst>
                                      </p:cBhvr>
                                      <p:to>
                                        <p:strVal val="visible"/>
                                      </p:to>
                                    </p:set>
                                    <p:anim calcmode="lin" valueType="num">
                                      <p:cBhvr additive="base">
                                        <p:cTn id="19" dur="500"/>
                                        <p:tgtEl>
                                          <p:spTgt spid="13387"/>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0"/>
                                  </p:stCondLst>
                                  <p:childTnLst>
                                    <p:set>
                                      <p:cBhvr>
                                        <p:cTn id="21" dur="1" fill="hold">
                                          <p:stCondLst>
                                            <p:cond delay="0"/>
                                          </p:stCondLst>
                                        </p:cTn>
                                        <p:tgtEl>
                                          <p:spTgt spid="13390"/>
                                        </p:tgtEl>
                                        <p:attrNameLst>
                                          <p:attrName>style.visibility</p:attrName>
                                        </p:attrNameLst>
                                      </p:cBhvr>
                                      <p:to>
                                        <p:strVal val="visible"/>
                                      </p:to>
                                    </p:set>
                                    <p:anim calcmode="lin" valueType="num">
                                      <p:cBhvr additive="base">
                                        <p:cTn id="22" dur="500"/>
                                        <p:tgtEl>
                                          <p:spTgt spid="13390"/>
                                        </p:tgtEl>
                                        <p:attrNameLst>
                                          <p:attrName>ppt_x</p:attrName>
                                        </p:attrNameLst>
                                      </p:cBhvr>
                                      <p:tavLst>
                                        <p:tav tm="0">
                                          <p:val>
                                            <p:strVal val="#ppt_x+1"/>
                                          </p:val>
                                        </p:tav>
                                        <p:tav tm="100000">
                                          <p:val>
                                            <p:strVal val="#ppt_x"/>
                                          </p:val>
                                        </p:tav>
                                      </p:tavLst>
                                    </p:anim>
                                  </p:childTnLst>
                                </p:cTn>
                              </p:par>
                            </p:childTnLst>
                          </p:cTn>
                        </p:par>
                        <p:par>
                          <p:cTn id="23" fill="hold">
                            <p:stCondLst>
                              <p:cond delay="500"/>
                            </p:stCondLst>
                            <p:childTnLst>
                              <p:par>
                                <p:cTn id="24" presetID="23" presetClass="entr" presetSubtype="16" fill="hold" nodeType="afterEffect">
                                  <p:stCondLst>
                                    <p:cond delay="0"/>
                                  </p:stCondLst>
                                  <p:childTnLst>
                                    <p:set>
                                      <p:cBhvr>
                                        <p:cTn id="25" dur="1" fill="hold">
                                          <p:stCondLst>
                                            <p:cond delay="0"/>
                                          </p:stCondLst>
                                        </p:cTn>
                                        <p:tgtEl>
                                          <p:spTgt spid="13397"/>
                                        </p:tgtEl>
                                        <p:attrNameLst>
                                          <p:attrName>style.visibility</p:attrName>
                                        </p:attrNameLst>
                                      </p:cBhvr>
                                      <p:to>
                                        <p:strVal val="visible"/>
                                      </p:to>
                                    </p:set>
                                    <p:anim calcmode="lin" valueType="num">
                                      <p:cBhvr additive="base">
                                        <p:cTn id="26" dur="500"/>
                                        <p:tgtEl>
                                          <p:spTgt spid="13397"/>
                                        </p:tgtEl>
                                        <p:attrNameLst>
                                          <p:attrName>ppt_w</p:attrName>
                                        </p:attrNameLst>
                                      </p:cBhvr>
                                      <p:tavLst>
                                        <p:tav tm="0">
                                          <p:val>
                                            <p:strVal val="0"/>
                                          </p:val>
                                        </p:tav>
                                        <p:tav tm="100000">
                                          <p:val>
                                            <p:strVal val="#ppt_w"/>
                                          </p:val>
                                        </p:tav>
                                      </p:tavLst>
                                    </p:anim>
                                    <p:anim calcmode="lin" valueType="num">
                                      <p:cBhvr additive="base">
                                        <p:cTn id="27" dur="500"/>
                                        <p:tgtEl>
                                          <p:spTgt spid="13397"/>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13399"/>
                                        </p:tgtEl>
                                        <p:attrNameLst>
                                          <p:attrName>style.visibility</p:attrName>
                                        </p:attrNameLst>
                                      </p:cBhvr>
                                      <p:to>
                                        <p:strVal val="visible"/>
                                      </p:to>
                                    </p:set>
                                    <p:anim calcmode="lin" valueType="num">
                                      <p:cBhvr additive="base">
                                        <p:cTn id="30" dur="500"/>
                                        <p:tgtEl>
                                          <p:spTgt spid="13399"/>
                                        </p:tgtEl>
                                        <p:attrNameLst>
                                          <p:attrName>ppt_w</p:attrName>
                                        </p:attrNameLst>
                                      </p:cBhvr>
                                      <p:tavLst>
                                        <p:tav tm="0">
                                          <p:val>
                                            <p:strVal val="0"/>
                                          </p:val>
                                        </p:tav>
                                        <p:tav tm="100000">
                                          <p:val>
                                            <p:strVal val="#ppt_w"/>
                                          </p:val>
                                        </p:tav>
                                      </p:tavLst>
                                    </p:anim>
                                    <p:anim calcmode="lin" valueType="num">
                                      <p:cBhvr additive="base">
                                        <p:cTn id="31" dur="500"/>
                                        <p:tgtEl>
                                          <p:spTgt spid="13399"/>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13401"/>
                                        </p:tgtEl>
                                        <p:attrNameLst>
                                          <p:attrName>style.visibility</p:attrName>
                                        </p:attrNameLst>
                                      </p:cBhvr>
                                      <p:to>
                                        <p:strVal val="visible"/>
                                      </p:to>
                                    </p:set>
                                    <p:anim calcmode="lin" valueType="num">
                                      <p:cBhvr additive="base">
                                        <p:cTn id="34" dur="500"/>
                                        <p:tgtEl>
                                          <p:spTgt spid="13401"/>
                                        </p:tgtEl>
                                        <p:attrNameLst>
                                          <p:attrName>ppt_w</p:attrName>
                                        </p:attrNameLst>
                                      </p:cBhvr>
                                      <p:tavLst>
                                        <p:tav tm="0">
                                          <p:val>
                                            <p:strVal val="0"/>
                                          </p:val>
                                        </p:tav>
                                        <p:tav tm="100000">
                                          <p:val>
                                            <p:strVal val="#ppt_w"/>
                                          </p:val>
                                        </p:tav>
                                      </p:tavLst>
                                    </p:anim>
                                    <p:anim calcmode="lin" valueType="num">
                                      <p:cBhvr additive="base">
                                        <p:cTn id="35" dur="500"/>
                                        <p:tgtEl>
                                          <p:spTgt spid="13401"/>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3400"/>
                                        </p:tgtEl>
                                        <p:attrNameLst>
                                          <p:attrName>style.visibility</p:attrName>
                                        </p:attrNameLst>
                                      </p:cBhvr>
                                      <p:to>
                                        <p:strVal val="visible"/>
                                      </p:to>
                                    </p:set>
                                    <p:anim calcmode="lin" valueType="num">
                                      <p:cBhvr additive="base">
                                        <p:cTn id="38" dur="500"/>
                                        <p:tgtEl>
                                          <p:spTgt spid="13400"/>
                                        </p:tgtEl>
                                        <p:attrNameLst>
                                          <p:attrName>ppt_w</p:attrName>
                                        </p:attrNameLst>
                                      </p:cBhvr>
                                      <p:tavLst>
                                        <p:tav tm="0">
                                          <p:val>
                                            <p:strVal val="0"/>
                                          </p:val>
                                        </p:tav>
                                        <p:tav tm="100000">
                                          <p:val>
                                            <p:strVal val="#ppt_w"/>
                                          </p:val>
                                        </p:tav>
                                      </p:tavLst>
                                    </p:anim>
                                    <p:anim calcmode="lin" valueType="num">
                                      <p:cBhvr additive="base">
                                        <p:cTn id="39" dur="500"/>
                                        <p:tgtEl>
                                          <p:spTgt spid="13400"/>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3402"/>
                                        </p:tgtEl>
                                        <p:attrNameLst>
                                          <p:attrName>style.visibility</p:attrName>
                                        </p:attrNameLst>
                                      </p:cBhvr>
                                      <p:to>
                                        <p:strVal val="visible"/>
                                      </p:to>
                                    </p:set>
                                    <p:anim calcmode="lin" valueType="num">
                                      <p:cBhvr additive="base">
                                        <p:cTn id="42" dur="500"/>
                                        <p:tgtEl>
                                          <p:spTgt spid="13402"/>
                                        </p:tgtEl>
                                        <p:attrNameLst>
                                          <p:attrName>ppt_w</p:attrName>
                                        </p:attrNameLst>
                                      </p:cBhvr>
                                      <p:tavLst>
                                        <p:tav tm="0">
                                          <p:val>
                                            <p:strVal val="0"/>
                                          </p:val>
                                        </p:tav>
                                        <p:tav tm="100000">
                                          <p:val>
                                            <p:strVal val="#ppt_w"/>
                                          </p:val>
                                        </p:tav>
                                      </p:tavLst>
                                    </p:anim>
                                    <p:anim calcmode="lin" valueType="num">
                                      <p:cBhvr additive="base">
                                        <p:cTn id="43" dur="500"/>
                                        <p:tgtEl>
                                          <p:spTgt spid="13402"/>
                                        </p:tgtEl>
                                        <p:attrNameLst>
                                          <p:attrName>ppt_h</p:attrName>
                                        </p:attrNameLst>
                                      </p:cBhvr>
                                      <p:tavLst>
                                        <p:tav tm="0">
                                          <p:val>
                                            <p:str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13398"/>
                                        </p:tgtEl>
                                        <p:attrNameLst>
                                          <p:attrName>style.visibility</p:attrName>
                                        </p:attrNameLst>
                                      </p:cBhvr>
                                      <p:to>
                                        <p:strVal val="visible"/>
                                      </p:to>
                                    </p:set>
                                    <p:anim calcmode="lin" valueType="num">
                                      <p:cBhvr additive="base">
                                        <p:cTn id="46" dur="500"/>
                                        <p:tgtEl>
                                          <p:spTgt spid="13398"/>
                                        </p:tgtEl>
                                        <p:attrNameLst>
                                          <p:attrName>ppt_w</p:attrName>
                                        </p:attrNameLst>
                                      </p:cBhvr>
                                      <p:tavLst>
                                        <p:tav tm="0">
                                          <p:val>
                                            <p:strVal val="0"/>
                                          </p:val>
                                        </p:tav>
                                        <p:tav tm="100000">
                                          <p:val>
                                            <p:strVal val="#ppt_w"/>
                                          </p:val>
                                        </p:tav>
                                      </p:tavLst>
                                    </p:anim>
                                    <p:anim calcmode="lin" valueType="num">
                                      <p:cBhvr additive="base">
                                        <p:cTn id="47" dur="500"/>
                                        <p:tgtEl>
                                          <p:spTgt spid="13398"/>
                                        </p:tgtEl>
                                        <p:attrNameLst>
                                          <p:attrName>ppt_h</p:attrName>
                                        </p:attrNameLst>
                                      </p:cBhvr>
                                      <p:tavLst>
                                        <p:tav tm="0">
                                          <p:val>
                                            <p:strVal val="0"/>
                                          </p:val>
                                        </p:tav>
                                        <p:tav tm="100000">
                                          <p:val>
                                            <p:strVal val="#ppt_h"/>
                                          </p:val>
                                        </p:tav>
                                      </p:tavLst>
                                    </p:anim>
                                  </p:childTnLst>
                                </p:cTn>
                              </p:par>
                            </p:childTnLst>
                          </p:cTn>
                        </p:par>
                        <p:par>
                          <p:cTn id="48" fill="hold">
                            <p:stCondLst>
                              <p:cond delay="1000"/>
                            </p:stCondLst>
                            <p:childTnLst>
                              <p:par>
                                <p:cTn id="49" presetID="23" presetClass="entr" presetSubtype="16" fill="hold" nodeType="afterEffect">
                                  <p:stCondLst>
                                    <p:cond delay="0"/>
                                  </p:stCondLst>
                                  <p:childTnLst>
                                    <p:set>
                                      <p:cBhvr>
                                        <p:cTn id="50" dur="1" fill="hold">
                                          <p:stCondLst>
                                            <p:cond delay="0"/>
                                          </p:stCondLst>
                                        </p:cTn>
                                        <p:tgtEl>
                                          <p:spTgt spid="13393"/>
                                        </p:tgtEl>
                                        <p:attrNameLst>
                                          <p:attrName>style.visibility</p:attrName>
                                        </p:attrNameLst>
                                      </p:cBhvr>
                                      <p:to>
                                        <p:strVal val="visible"/>
                                      </p:to>
                                    </p:set>
                                    <p:anim calcmode="lin" valueType="num">
                                      <p:cBhvr additive="base">
                                        <p:cTn id="51" dur="500"/>
                                        <p:tgtEl>
                                          <p:spTgt spid="13393"/>
                                        </p:tgtEl>
                                        <p:attrNameLst>
                                          <p:attrName>ppt_w</p:attrName>
                                        </p:attrNameLst>
                                      </p:cBhvr>
                                      <p:tavLst>
                                        <p:tav tm="0">
                                          <p:val>
                                            <p:strVal val="0"/>
                                          </p:val>
                                        </p:tav>
                                        <p:tav tm="100000">
                                          <p:val>
                                            <p:strVal val="#ppt_w"/>
                                          </p:val>
                                        </p:tav>
                                      </p:tavLst>
                                    </p:anim>
                                    <p:anim calcmode="lin" valueType="num">
                                      <p:cBhvr additive="base">
                                        <p:cTn id="52" dur="500"/>
                                        <p:tgtEl>
                                          <p:spTgt spid="13393"/>
                                        </p:tgtEl>
                                        <p:attrNameLst>
                                          <p:attrName>ppt_h</p:attrName>
                                        </p:attrNameLst>
                                      </p:cBhvr>
                                      <p:tavLst>
                                        <p:tav tm="0">
                                          <p:val>
                                            <p:strVal val="0"/>
                                          </p:val>
                                        </p:tav>
                                        <p:tav tm="100000">
                                          <p:val>
                                            <p:strVal val="#ppt_h"/>
                                          </p:val>
                                        </p:tav>
                                      </p:tavLst>
                                    </p:anim>
                                  </p:childTnLst>
                                </p:cTn>
                              </p:par>
                            </p:childTnLst>
                          </p:cTn>
                        </p:par>
                        <p:par>
                          <p:cTn id="53" fill="hold">
                            <p:stCondLst>
                              <p:cond delay="1500"/>
                            </p:stCondLst>
                            <p:childTnLst>
                              <p:par>
                                <p:cTn id="54" presetID="23" presetClass="entr" presetSubtype="16" fill="hold" nodeType="afterEffect">
                                  <p:stCondLst>
                                    <p:cond delay="0"/>
                                  </p:stCondLst>
                                  <p:childTnLst>
                                    <p:set>
                                      <p:cBhvr>
                                        <p:cTn id="55" dur="1" fill="hold">
                                          <p:stCondLst>
                                            <p:cond delay="0"/>
                                          </p:stCondLst>
                                        </p:cTn>
                                        <p:tgtEl>
                                          <p:spTgt spid="13396"/>
                                        </p:tgtEl>
                                        <p:attrNameLst>
                                          <p:attrName>style.visibility</p:attrName>
                                        </p:attrNameLst>
                                      </p:cBhvr>
                                      <p:to>
                                        <p:strVal val="visible"/>
                                      </p:to>
                                    </p:set>
                                    <p:anim calcmode="lin" valueType="num">
                                      <p:cBhvr additive="base">
                                        <p:cTn id="56" dur="500"/>
                                        <p:tgtEl>
                                          <p:spTgt spid="13396"/>
                                        </p:tgtEl>
                                        <p:attrNameLst>
                                          <p:attrName>ppt_w</p:attrName>
                                        </p:attrNameLst>
                                      </p:cBhvr>
                                      <p:tavLst>
                                        <p:tav tm="0">
                                          <p:val>
                                            <p:strVal val="0"/>
                                          </p:val>
                                        </p:tav>
                                        <p:tav tm="100000">
                                          <p:val>
                                            <p:strVal val="#ppt_w"/>
                                          </p:val>
                                        </p:tav>
                                      </p:tavLst>
                                    </p:anim>
                                    <p:anim calcmode="lin" valueType="num">
                                      <p:cBhvr additive="base">
                                        <p:cTn id="57" dur="500"/>
                                        <p:tgtEl>
                                          <p:spTgt spid="13396"/>
                                        </p:tgtEl>
                                        <p:attrNameLst>
                                          <p:attrName>ppt_h</p:attrName>
                                        </p:attrNameLst>
                                      </p:cBhvr>
                                      <p:tavLst>
                                        <p:tav tm="0">
                                          <p:val>
                                            <p:strVal val="0"/>
                                          </p:val>
                                        </p:tav>
                                        <p:tav tm="100000">
                                          <p:val>
                                            <p:strVal val="#ppt_h"/>
                                          </p:val>
                                        </p:tav>
                                      </p:tavLst>
                                    </p:anim>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13394"/>
                                        </p:tgtEl>
                                        <p:attrNameLst>
                                          <p:attrName>style.visibility</p:attrName>
                                        </p:attrNameLst>
                                      </p:cBhvr>
                                      <p:to>
                                        <p:strVal val="visible"/>
                                      </p:to>
                                    </p:set>
                                    <p:animEffect transition="in" filter="fade">
                                      <p:cBhvr>
                                        <p:cTn id="61" dur="500"/>
                                        <p:tgtEl>
                                          <p:spTgt spid="13394"/>
                                        </p:tgtEl>
                                      </p:cBhvr>
                                    </p:animEffect>
                                  </p:childTnLst>
                                </p:cTn>
                              </p:par>
                            </p:childTnLst>
                          </p:cTn>
                        </p:par>
                        <p:par>
                          <p:cTn id="62" fill="hold">
                            <p:stCondLst>
                              <p:cond delay="2500"/>
                            </p:stCondLst>
                            <p:childTnLst>
                              <p:par>
                                <p:cTn id="63" presetID="10" presetClass="entr" presetSubtype="0" fill="hold" nodeType="afterEffect">
                                  <p:stCondLst>
                                    <p:cond delay="0"/>
                                  </p:stCondLst>
                                  <p:childTnLst>
                                    <p:set>
                                      <p:cBhvr>
                                        <p:cTn id="64" dur="1" fill="hold">
                                          <p:stCondLst>
                                            <p:cond delay="0"/>
                                          </p:stCondLst>
                                        </p:cTn>
                                        <p:tgtEl>
                                          <p:spTgt spid="13395"/>
                                        </p:tgtEl>
                                        <p:attrNameLst>
                                          <p:attrName>style.visibility</p:attrName>
                                        </p:attrNameLst>
                                      </p:cBhvr>
                                      <p:to>
                                        <p:strVal val="visible"/>
                                      </p:to>
                                    </p:set>
                                    <p:animEffect transition="in" filter="fade">
                                      <p:cBhvr>
                                        <p:cTn id="65" dur="500"/>
                                        <p:tgtEl>
                                          <p:spTgt spid="13395"/>
                                        </p:tgtEl>
                                      </p:cBhvr>
                                    </p:animEffect>
                                  </p:childTnLst>
                                </p:cTn>
                              </p:par>
                            </p:childTnLst>
                          </p:cTn>
                        </p:par>
                        <p:par>
                          <p:cTn id="66" fill="hold">
                            <p:stCondLst>
                              <p:cond delay="3000"/>
                            </p:stCondLst>
                            <p:childTnLst>
                              <p:par>
                                <p:cTn id="67" presetID="10" presetClass="entr" presetSubtype="0" fill="hold" nodeType="afterEffect">
                                  <p:stCondLst>
                                    <p:cond delay="0"/>
                                  </p:stCondLst>
                                  <p:childTnLst>
                                    <p:set>
                                      <p:cBhvr>
                                        <p:cTn id="68" dur="1" fill="hold">
                                          <p:stCondLst>
                                            <p:cond delay="0"/>
                                          </p:stCondLst>
                                        </p:cTn>
                                        <p:tgtEl>
                                          <p:spTgt spid="13420"/>
                                        </p:tgtEl>
                                        <p:attrNameLst>
                                          <p:attrName>style.visibility</p:attrName>
                                        </p:attrNameLst>
                                      </p:cBhvr>
                                      <p:to>
                                        <p:strVal val="visible"/>
                                      </p:to>
                                    </p:set>
                                    <p:animEffect transition="in" filter="fade">
                                      <p:cBhvr>
                                        <p:cTn id="69" dur="500"/>
                                        <p:tgtEl>
                                          <p:spTgt spid="13420"/>
                                        </p:tgtEl>
                                      </p:cBhvr>
                                    </p:animEffect>
                                  </p:childTnLst>
                                </p:cTn>
                              </p:par>
                              <p:par>
                                <p:cTn id="70" presetID="10" presetClass="entr" presetSubtype="0" fill="hold" nodeType="withEffect">
                                  <p:stCondLst>
                                    <p:cond delay="0"/>
                                  </p:stCondLst>
                                  <p:childTnLst>
                                    <p:set>
                                      <p:cBhvr>
                                        <p:cTn id="71" dur="1" fill="hold">
                                          <p:stCondLst>
                                            <p:cond delay="0"/>
                                          </p:stCondLst>
                                        </p:cTn>
                                        <p:tgtEl>
                                          <p:spTgt spid="13417"/>
                                        </p:tgtEl>
                                        <p:attrNameLst>
                                          <p:attrName>style.visibility</p:attrName>
                                        </p:attrNameLst>
                                      </p:cBhvr>
                                      <p:to>
                                        <p:strVal val="visible"/>
                                      </p:to>
                                    </p:set>
                                    <p:animEffect transition="in" filter="fade">
                                      <p:cBhvr>
                                        <p:cTn id="72" dur="500"/>
                                        <p:tgtEl>
                                          <p:spTgt spid="13417"/>
                                        </p:tgtEl>
                                      </p:cBhvr>
                                    </p:animEffect>
                                  </p:childTnLst>
                                </p:cTn>
                              </p:par>
                              <p:par>
                                <p:cTn id="73" presetID="10" presetClass="entr" presetSubtype="0" fill="hold" nodeType="withEffect">
                                  <p:stCondLst>
                                    <p:cond delay="0"/>
                                  </p:stCondLst>
                                  <p:childTnLst>
                                    <p:set>
                                      <p:cBhvr>
                                        <p:cTn id="74" dur="1" fill="hold">
                                          <p:stCondLst>
                                            <p:cond delay="0"/>
                                          </p:stCondLst>
                                        </p:cTn>
                                        <p:tgtEl>
                                          <p:spTgt spid="13418"/>
                                        </p:tgtEl>
                                        <p:attrNameLst>
                                          <p:attrName>style.visibility</p:attrName>
                                        </p:attrNameLst>
                                      </p:cBhvr>
                                      <p:to>
                                        <p:strVal val="visible"/>
                                      </p:to>
                                    </p:set>
                                    <p:animEffect transition="in" filter="fade">
                                      <p:cBhvr>
                                        <p:cTn id="75" dur="500"/>
                                        <p:tgtEl>
                                          <p:spTgt spid="13418"/>
                                        </p:tgtEl>
                                      </p:cBhvr>
                                    </p:animEffect>
                                  </p:childTnLst>
                                </p:cTn>
                              </p:par>
                              <p:par>
                                <p:cTn id="76" presetID="10" presetClass="entr" presetSubtype="0" fill="hold" nodeType="withEffect">
                                  <p:stCondLst>
                                    <p:cond delay="0"/>
                                  </p:stCondLst>
                                  <p:childTnLst>
                                    <p:set>
                                      <p:cBhvr>
                                        <p:cTn id="77" dur="1" fill="hold">
                                          <p:stCondLst>
                                            <p:cond delay="0"/>
                                          </p:stCondLst>
                                        </p:cTn>
                                        <p:tgtEl>
                                          <p:spTgt spid="13419"/>
                                        </p:tgtEl>
                                        <p:attrNameLst>
                                          <p:attrName>style.visibility</p:attrName>
                                        </p:attrNameLst>
                                      </p:cBhvr>
                                      <p:to>
                                        <p:strVal val="visible"/>
                                      </p:to>
                                    </p:set>
                                    <p:animEffect transition="in" filter="fade">
                                      <p:cBhvr>
                                        <p:cTn id="78" dur="500"/>
                                        <p:tgtEl>
                                          <p:spTgt spid="13419"/>
                                        </p:tgtEl>
                                      </p:cBhvr>
                                    </p:animEffect>
                                  </p:childTnLst>
                                </p:cTn>
                              </p:par>
                              <p:par>
                                <p:cTn id="79" presetID="10" presetClass="entr" presetSubtype="0" fill="hold" nodeType="withEffect">
                                  <p:stCondLst>
                                    <p:cond delay="0"/>
                                  </p:stCondLst>
                                  <p:childTnLst>
                                    <p:set>
                                      <p:cBhvr>
                                        <p:cTn id="80" dur="1" fill="hold">
                                          <p:stCondLst>
                                            <p:cond delay="0"/>
                                          </p:stCondLst>
                                        </p:cTn>
                                        <p:tgtEl>
                                          <p:spTgt spid="13416"/>
                                        </p:tgtEl>
                                        <p:attrNameLst>
                                          <p:attrName>style.visibility</p:attrName>
                                        </p:attrNameLst>
                                      </p:cBhvr>
                                      <p:to>
                                        <p:strVal val="visible"/>
                                      </p:to>
                                    </p:set>
                                    <p:animEffect transition="in" filter="fade">
                                      <p:cBhvr>
                                        <p:cTn id="81" dur="500"/>
                                        <p:tgtEl>
                                          <p:spTgt spid="13416"/>
                                        </p:tgtEl>
                                      </p:cBhvr>
                                    </p:animEffect>
                                  </p:childTnLst>
                                </p:cTn>
                              </p:par>
                              <p:par>
                                <p:cTn id="82" presetID="10" presetClass="entr" presetSubtype="0" fill="hold" nodeType="withEffect">
                                  <p:stCondLst>
                                    <p:cond delay="0"/>
                                  </p:stCondLst>
                                  <p:childTnLst>
                                    <p:set>
                                      <p:cBhvr>
                                        <p:cTn id="83" dur="1" fill="hold">
                                          <p:stCondLst>
                                            <p:cond delay="0"/>
                                          </p:stCondLst>
                                        </p:cTn>
                                        <p:tgtEl>
                                          <p:spTgt spid="13415"/>
                                        </p:tgtEl>
                                        <p:attrNameLst>
                                          <p:attrName>style.visibility</p:attrName>
                                        </p:attrNameLst>
                                      </p:cBhvr>
                                      <p:to>
                                        <p:strVal val="visible"/>
                                      </p:to>
                                    </p:set>
                                    <p:animEffect transition="in" filter="fade">
                                      <p:cBhvr>
                                        <p:cTn id="84" dur="500"/>
                                        <p:tgtEl>
                                          <p:spTgt spid="13415"/>
                                        </p:tgtEl>
                                      </p:cBhvr>
                                    </p:animEffect>
                                  </p:childTnLst>
                                </p:cTn>
                              </p:par>
                            </p:childTnLst>
                          </p:cTn>
                        </p:par>
                        <p:par>
                          <p:cTn id="85" fill="hold">
                            <p:stCondLst>
                              <p:cond delay="3500"/>
                            </p:stCondLst>
                            <p:childTnLst>
                              <p:par>
                                <p:cTn id="86" presetID="10" presetClass="entr" presetSubtype="0" fill="hold" nodeType="afterEffect">
                                  <p:stCondLst>
                                    <p:cond delay="0"/>
                                  </p:stCondLst>
                                  <p:childTnLst>
                                    <p:set>
                                      <p:cBhvr>
                                        <p:cTn id="87" dur="1" fill="hold">
                                          <p:stCondLst>
                                            <p:cond delay="0"/>
                                          </p:stCondLst>
                                        </p:cTn>
                                        <p:tgtEl>
                                          <p:spTgt spid="13407"/>
                                        </p:tgtEl>
                                        <p:attrNameLst>
                                          <p:attrName>style.visibility</p:attrName>
                                        </p:attrNameLst>
                                      </p:cBhvr>
                                      <p:to>
                                        <p:strVal val="visible"/>
                                      </p:to>
                                    </p:set>
                                    <p:animEffect transition="in" filter="fade">
                                      <p:cBhvr>
                                        <p:cTn id="88" dur="500"/>
                                        <p:tgtEl>
                                          <p:spTgt spid="13407"/>
                                        </p:tgtEl>
                                      </p:cBhvr>
                                    </p:animEffect>
                                  </p:childTnLst>
                                </p:cTn>
                              </p:par>
                              <p:par>
                                <p:cTn id="89" presetID="10" presetClass="entr" presetSubtype="0" fill="hold" nodeType="withEffect">
                                  <p:stCondLst>
                                    <p:cond delay="0"/>
                                  </p:stCondLst>
                                  <p:childTnLst>
                                    <p:set>
                                      <p:cBhvr>
                                        <p:cTn id="90" dur="1" fill="hold">
                                          <p:stCondLst>
                                            <p:cond delay="0"/>
                                          </p:stCondLst>
                                        </p:cTn>
                                        <p:tgtEl>
                                          <p:spTgt spid="13403"/>
                                        </p:tgtEl>
                                        <p:attrNameLst>
                                          <p:attrName>style.visibility</p:attrName>
                                        </p:attrNameLst>
                                      </p:cBhvr>
                                      <p:to>
                                        <p:strVal val="visible"/>
                                      </p:to>
                                    </p:set>
                                    <p:animEffect transition="in" filter="fade">
                                      <p:cBhvr>
                                        <p:cTn id="91" dur="500"/>
                                        <p:tgtEl>
                                          <p:spTgt spid="13403"/>
                                        </p:tgtEl>
                                      </p:cBhvr>
                                    </p:animEffect>
                                  </p:childTnLst>
                                </p:cTn>
                              </p:par>
                              <p:par>
                                <p:cTn id="92" presetID="10" presetClass="entr" presetSubtype="0" fill="hold" nodeType="withEffect">
                                  <p:stCondLst>
                                    <p:cond delay="0"/>
                                  </p:stCondLst>
                                  <p:childTnLst>
                                    <p:set>
                                      <p:cBhvr>
                                        <p:cTn id="93" dur="1" fill="hold">
                                          <p:stCondLst>
                                            <p:cond delay="0"/>
                                          </p:stCondLst>
                                        </p:cTn>
                                        <p:tgtEl>
                                          <p:spTgt spid="13405"/>
                                        </p:tgtEl>
                                        <p:attrNameLst>
                                          <p:attrName>style.visibility</p:attrName>
                                        </p:attrNameLst>
                                      </p:cBhvr>
                                      <p:to>
                                        <p:strVal val="visible"/>
                                      </p:to>
                                    </p:set>
                                    <p:animEffect transition="in" filter="fade">
                                      <p:cBhvr>
                                        <p:cTn id="94" dur="500"/>
                                        <p:tgtEl>
                                          <p:spTgt spid="13405"/>
                                        </p:tgtEl>
                                      </p:cBhvr>
                                    </p:animEffect>
                                  </p:childTnLst>
                                </p:cTn>
                              </p:par>
                              <p:par>
                                <p:cTn id="95" presetID="10" presetClass="entr" presetSubtype="0" fill="hold" nodeType="withEffect">
                                  <p:stCondLst>
                                    <p:cond delay="0"/>
                                  </p:stCondLst>
                                  <p:childTnLst>
                                    <p:set>
                                      <p:cBhvr>
                                        <p:cTn id="96" dur="1" fill="hold">
                                          <p:stCondLst>
                                            <p:cond delay="0"/>
                                          </p:stCondLst>
                                        </p:cTn>
                                        <p:tgtEl>
                                          <p:spTgt spid="13413"/>
                                        </p:tgtEl>
                                        <p:attrNameLst>
                                          <p:attrName>style.visibility</p:attrName>
                                        </p:attrNameLst>
                                      </p:cBhvr>
                                      <p:to>
                                        <p:strVal val="visible"/>
                                      </p:to>
                                    </p:set>
                                    <p:animEffect transition="in" filter="fade">
                                      <p:cBhvr>
                                        <p:cTn id="97" dur="500"/>
                                        <p:tgtEl>
                                          <p:spTgt spid="13413"/>
                                        </p:tgtEl>
                                      </p:cBhvr>
                                    </p:animEffect>
                                  </p:childTnLst>
                                </p:cTn>
                              </p:par>
                              <p:par>
                                <p:cTn id="98" presetID="10" presetClass="entr" presetSubtype="0" fill="hold" nodeType="withEffect">
                                  <p:stCondLst>
                                    <p:cond delay="0"/>
                                  </p:stCondLst>
                                  <p:childTnLst>
                                    <p:set>
                                      <p:cBhvr>
                                        <p:cTn id="99" dur="1" fill="hold">
                                          <p:stCondLst>
                                            <p:cond delay="0"/>
                                          </p:stCondLst>
                                        </p:cTn>
                                        <p:tgtEl>
                                          <p:spTgt spid="13411"/>
                                        </p:tgtEl>
                                        <p:attrNameLst>
                                          <p:attrName>style.visibility</p:attrName>
                                        </p:attrNameLst>
                                      </p:cBhvr>
                                      <p:to>
                                        <p:strVal val="visible"/>
                                      </p:to>
                                    </p:set>
                                    <p:animEffect transition="in" filter="fade">
                                      <p:cBhvr>
                                        <p:cTn id="100" dur="500"/>
                                        <p:tgtEl>
                                          <p:spTgt spid="13411"/>
                                        </p:tgtEl>
                                      </p:cBhvr>
                                    </p:animEffect>
                                  </p:childTnLst>
                                </p:cTn>
                              </p:par>
                              <p:par>
                                <p:cTn id="101" presetID="10" presetClass="entr" presetSubtype="0" fill="hold" nodeType="withEffect">
                                  <p:stCondLst>
                                    <p:cond delay="0"/>
                                  </p:stCondLst>
                                  <p:childTnLst>
                                    <p:set>
                                      <p:cBhvr>
                                        <p:cTn id="102" dur="1" fill="hold">
                                          <p:stCondLst>
                                            <p:cond delay="0"/>
                                          </p:stCondLst>
                                        </p:cTn>
                                        <p:tgtEl>
                                          <p:spTgt spid="13409"/>
                                        </p:tgtEl>
                                        <p:attrNameLst>
                                          <p:attrName>style.visibility</p:attrName>
                                        </p:attrNameLst>
                                      </p:cBhvr>
                                      <p:to>
                                        <p:strVal val="visible"/>
                                      </p:to>
                                    </p:set>
                                    <p:animEffect transition="in" filter="fade">
                                      <p:cBhvr>
                                        <p:cTn id="103" dur="500"/>
                                        <p:tgtEl>
                                          <p:spTgt spid="13409"/>
                                        </p:tgtEl>
                                      </p:cBhvr>
                                    </p:animEffect>
                                  </p:childTnLst>
                                </p:cTn>
                              </p:par>
                            </p:childTnLst>
                          </p:cTn>
                        </p:par>
                        <p:par>
                          <p:cTn id="104" fill="hold">
                            <p:stCondLst>
                              <p:cond delay="4000"/>
                            </p:stCondLst>
                            <p:childTnLst>
                              <p:par>
                                <p:cTn id="105" presetID="10" presetClass="entr" presetSubtype="0" fill="hold" nodeType="afterEffect">
                                  <p:stCondLst>
                                    <p:cond delay="0"/>
                                  </p:stCondLst>
                                  <p:childTnLst>
                                    <p:set>
                                      <p:cBhvr>
                                        <p:cTn id="106" dur="1" fill="hold">
                                          <p:stCondLst>
                                            <p:cond delay="0"/>
                                          </p:stCondLst>
                                        </p:cTn>
                                        <p:tgtEl>
                                          <p:spTgt spid="13408"/>
                                        </p:tgtEl>
                                        <p:attrNameLst>
                                          <p:attrName>style.visibility</p:attrName>
                                        </p:attrNameLst>
                                      </p:cBhvr>
                                      <p:to>
                                        <p:strVal val="visible"/>
                                      </p:to>
                                    </p:set>
                                    <p:animEffect transition="in" filter="fade">
                                      <p:cBhvr>
                                        <p:cTn id="107" dur="500"/>
                                        <p:tgtEl>
                                          <p:spTgt spid="13408"/>
                                        </p:tgtEl>
                                      </p:cBhvr>
                                    </p:animEffect>
                                  </p:childTnLst>
                                </p:cTn>
                              </p:par>
                              <p:par>
                                <p:cTn id="108" presetID="10" presetClass="entr" presetSubtype="0" fill="hold" nodeType="withEffect">
                                  <p:stCondLst>
                                    <p:cond delay="0"/>
                                  </p:stCondLst>
                                  <p:childTnLst>
                                    <p:set>
                                      <p:cBhvr>
                                        <p:cTn id="109" dur="1" fill="hold">
                                          <p:stCondLst>
                                            <p:cond delay="0"/>
                                          </p:stCondLst>
                                        </p:cTn>
                                        <p:tgtEl>
                                          <p:spTgt spid="13404"/>
                                        </p:tgtEl>
                                        <p:attrNameLst>
                                          <p:attrName>style.visibility</p:attrName>
                                        </p:attrNameLst>
                                      </p:cBhvr>
                                      <p:to>
                                        <p:strVal val="visible"/>
                                      </p:to>
                                    </p:set>
                                    <p:animEffect transition="in" filter="fade">
                                      <p:cBhvr>
                                        <p:cTn id="110" dur="500"/>
                                        <p:tgtEl>
                                          <p:spTgt spid="13404"/>
                                        </p:tgtEl>
                                      </p:cBhvr>
                                    </p:animEffect>
                                  </p:childTnLst>
                                </p:cTn>
                              </p:par>
                              <p:par>
                                <p:cTn id="111" presetID="10" presetClass="entr" presetSubtype="0" fill="hold" nodeType="withEffect">
                                  <p:stCondLst>
                                    <p:cond delay="0"/>
                                  </p:stCondLst>
                                  <p:childTnLst>
                                    <p:set>
                                      <p:cBhvr>
                                        <p:cTn id="112" dur="1" fill="hold">
                                          <p:stCondLst>
                                            <p:cond delay="0"/>
                                          </p:stCondLst>
                                        </p:cTn>
                                        <p:tgtEl>
                                          <p:spTgt spid="13406"/>
                                        </p:tgtEl>
                                        <p:attrNameLst>
                                          <p:attrName>style.visibility</p:attrName>
                                        </p:attrNameLst>
                                      </p:cBhvr>
                                      <p:to>
                                        <p:strVal val="visible"/>
                                      </p:to>
                                    </p:set>
                                    <p:animEffect transition="in" filter="fade">
                                      <p:cBhvr>
                                        <p:cTn id="113" dur="500"/>
                                        <p:tgtEl>
                                          <p:spTgt spid="13406"/>
                                        </p:tgtEl>
                                      </p:cBhvr>
                                    </p:animEffect>
                                  </p:childTnLst>
                                </p:cTn>
                              </p:par>
                              <p:par>
                                <p:cTn id="114" presetID="10" presetClass="entr" presetSubtype="0" fill="hold" nodeType="withEffect">
                                  <p:stCondLst>
                                    <p:cond delay="0"/>
                                  </p:stCondLst>
                                  <p:childTnLst>
                                    <p:set>
                                      <p:cBhvr>
                                        <p:cTn id="115" dur="1" fill="hold">
                                          <p:stCondLst>
                                            <p:cond delay="0"/>
                                          </p:stCondLst>
                                        </p:cTn>
                                        <p:tgtEl>
                                          <p:spTgt spid="13414"/>
                                        </p:tgtEl>
                                        <p:attrNameLst>
                                          <p:attrName>style.visibility</p:attrName>
                                        </p:attrNameLst>
                                      </p:cBhvr>
                                      <p:to>
                                        <p:strVal val="visible"/>
                                      </p:to>
                                    </p:set>
                                    <p:animEffect transition="in" filter="fade">
                                      <p:cBhvr>
                                        <p:cTn id="116" dur="500"/>
                                        <p:tgtEl>
                                          <p:spTgt spid="13414"/>
                                        </p:tgtEl>
                                      </p:cBhvr>
                                    </p:animEffect>
                                  </p:childTnLst>
                                </p:cTn>
                              </p:par>
                              <p:par>
                                <p:cTn id="117" presetID="10" presetClass="entr" presetSubtype="0" fill="hold" nodeType="withEffect">
                                  <p:stCondLst>
                                    <p:cond delay="0"/>
                                  </p:stCondLst>
                                  <p:childTnLst>
                                    <p:set>
                                      <p:cBhvr>
                                        <p:cTn id="118" dur="1" fill="hold">
                                          <p:stCondLst>
                                            <p:cond delay="0"/>
                                          </p:stCondLst>
                                        </p:cTn>
                                        <p:tgtEl>
                                          <p:spTgt spid="13412"/>
                                        </p:tgtEl>
                                        <p:attrNameLst>
                                          <p:attrName>style.visibility</p:attrName>
                                        </p:attrNameLst>
                                      </p:cBhvr>
                                      <p:to>
                                        <p:strVal val="visible"/>
                                      </p:to>
                                    </p:set>
                                    <p:animEffect transition="in" filter="fade">
                                      <p:cBhvr>
                                        <p:cTn id="119" dur="500"/>
                                        <p:tgtEl>
                                          <p:spTgt spid="13412"/>
                                        </p:tgtEl>
                                      </p:cBhvr>
                                    </p:animEffect>
                                  </p:childTnLst>
                                </p:cTn>
                              </p:par>
                              <p:par>
                                <p:cTn id="120" presetID="10" presetClass="entr" presetSubtype="0" fill="hold" nodeType="withEffect">
                                  <p:stCondLst>
                                    <p:cond delay="0"/>
                                  </p:stCondLst>
                                  <p:childTnLst>
                                    <p:set>
                                      <p:cBhvr>
                                        <p:cTn id="121" dur="1" fill="hold">
                                          <p:stCondLst>
                                            <p:cond delay="0"/>
                                          </p:stCondLst>
                                        </p:cTn>
                                        <p:tgtEl>
                                          <p:spTgt spid="13410"/>
                                        </p:tgtEl>
                                        <p:attrNameLst>
                                          <p:attrName>style.visibility</p:attrName>
                                        </p:attrNameLst>
                                      </p:cBhvr>
                                      <p:to>
                                        <p:strVal val="visible"/>
                                      </p:to>
                                    </p:set>
                                    <p:animEffect transition="in" filter="fade">
                                      <p:cBhvr>
                                        <p:cTn id="122" dur="500"/>
                                        <p:tgtEl>
                                          <p:spTgt spid="13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67"/>
        <p:cNvGrpSpPr/>
        <p:nvPr/>
      </p:nvGrpSpPr>
      <p:grpSpPr>
        <a:xfrm>
          <a:off x="0" y="0"/>
          <a:ext cx="0" cy="0"/>
          <a:chOff x="0" y="0"/>
          <a:chExt cx="0" cy="0"/>
        </a:xfrm>
      </p:grpSpPr>
      <p:sp>
        <p:nvSpPr>
          <p:cNvPr id="15868" name="Google Shape;15868;p325"/>
          <p:cNvSpPr txBox="1">
            <a:spLocks noGrp="1"/>
          </p:cNvSpPr>
          <p:nvPr>
            <p:ph type="title" idx="4294967295"/>
          </p:nvPr>
        </p:nvSpPr>
        <p:spPr>
          <a:xfrm>
            <a:off x="3133725" y="3620955"/>
            <a:ext cx="5924550" cy="100171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8000"/>
              <a:buFont typeface="Lato"/>
              <a:buNone/>
            </a:pPr>
            <a:r>
              <a:rPr lang="en-US" sz="8000">
                <a:solidFill>
                  <a:schemeClr val="lt2"/>
                </a:solidFill>
              </a:rPr>
              <a:t>Pictorial</a:t>
            </a:r>
            <a:endParaRPr/>
          </a:p>
        </p:txBody>
      </p:sp>
      <p:sp>
        <p:nvSpPr>
          <p:cNvPr id="15869" name="Google Shape;15869;p325"/>
          <p:cNvSpPr/>
          <p:nvPr/>
        </p:nvSpPr>
        <p:spPr>
          <a:xfrm>
            <a:off x="5626954" y="2324100"/>
            <a:ext cx="938093" cy="933615"/>
          </a:xfrm>
          <a:custGeom>
            <a:avLst/>
            <a:gdLst/>
            <a:ahLst/>
            <a:cxnLst/>
            <a:rect l="l" t="t" r="r" b="b"/>
            <a:pathLst>
              <a:path w="177" h="176" extrusionOk="0">
                <a:moveTo>
                  <a:pt x="171" y="27"/>
                </a:moveTo>
                <a:cubicBezTo>
                  <a:pt x="149" y="6"/>
                  <a:pt x="149" y="6"/>
                  <a:pt x="149" y="6"/>
                </a:cubicBezTo>
                <a:cubicBezTo>
                  <a:pt x="145" y="1"/>
                  <a:pt x="137" y="1"/>
                  <a:pt x="132" y="6"/>
                </a:cubicBezTo>
                <a:cubicBezTo>
                  <a:pt x="15" y="122"/>
                  <a:pt x="15" y="122"/>
                  <a:pt x="15" y="122"/>
                </a:cubicBezTo>
                <a:cubicBezTo>
                  <a:pt x="15" y="123"/>
                  <a:pt x="15" y="123"/>
                  <a:pt x="15" y="123"/>
                </a:cubicBezTo>
                <a:cubicBezTo>
                  <a:pt x="15" y="123"/>
                  <a:pt x="7" y="154"/>
                  <a:pt x="7" y="154"/>
                </a:cubicBezTo>
                <a:cubicBezTo>
                  <a:pt x="3" y="168"/>
                  <a:pt x="3" y="168"/>
                  <a:pt x="3" y="168"/>
                </a:cubicBezTo>
                <a:cubicBezTo>
                  <a:pt x="2" y="173"/>
                  <a:pt x="4" y="175"/>
                  <a:pt x="9" y="174"/>
                </a:cubicBezTo>
                <a:cubicBezTo>
                  <a:pt x="23" y="170"/>
                  <a:pt x="23" y="170"/>
                  <a:pt x="23" y="170"/>
                </a:cubicBezTo>
                <a:cubicBezTo>
                  <a:pt x="23" y="170"/>
                  <a:pt x="54" y="162"/>
                  <a:pt x="54" y="162"/>
                </a:cubicBezTo>
                <a:cubicBezTo>
                  <a:pt x="54" y="162"/>
                  <a:pt x="54" y="162"/>
                  <a:pt x="54" y="162"/>
                </a:cubicBezTo>
                <a:cubicBezTo>
                  <a:pt x="171" y="45"/>
                  <a:pt x="171" y="45"/>
                  <a:pt x="171" y="45"/>
                </a:cubicBezTo>
                <a:cubicBezTo>
                  <a:pt x="176" y="40"/>
                  <a:pt x="176" y="32"/>
                  <a:pt x="171" y="27"/>
                </a:cubicBezTo>
                <a:close/>
                <a:moveTo>
                  <a:pt x="44" y="157"/>
                </a:moveTo>
                <a:cubicBezTo>
                  <a:pt x="25" y="162"/>
                  <a:pt x="25" y="162"/>
                  <a:pt x="25" y="162"/>
                </a:cubicBezTo>
                <a:cubicBezTo>
                  <a:pt x="15" y="151"/>
                  <a:pt x="15" y="151"/>
                  <a:pt x="15" y="151"/>
                </a:cubicBezTo>
                <a:cubicBezTo>
                  <a:pt x="20" y="133"/>
                  <a:pt x="20" y="133"/>
                  <a:pt x="20" y="133"/>
                </a:cubicBezTo>
                <a:cubicBezTo>
                  <a:pt x="20" y="131"/>
                  <a:pt x="20" y="129"/>
                  <a:pt x="21" y="128"/>
                </a:cubicBezTo>
                <a:cubicBezTo>
                  <a:pt x="49" y="156"/>
                  <a:pt x="49" y="156"/>
                  <a:pt x="49" y="156"/>
                </a:cubicBezTo>
                <a:cubicBezTo>
                  <a:pt x="47" y="156"/>
                  <a:pt x="46" y="157"/>
                  <a:pt x="44" y="157"/>
                </a:cubicBezTo>
                <a:close/>
                <a:moveTo>
                  <a:pt x="54" y="152"/>
                </a:moveTo>
                <a:cubicBezTo>
                  <a:pt x="25" y="122"/>
                  <a:pt x="25" y="122"/>
                  <a:pt x="25" y="122"/>
                </a:cubicBezTo>
                <a:cubicBezTo>
                  <a:pt x="105" y="42"/>
                  <a:pt x="105" y="42"/>
                  <a:pt x="105" y="42"/>
                </a:cubicBezTo>
                <a:cubicBezTo>
                  <a:pt x="110" y="47"/>
                  <a:pt x="110" y="47"/>
                  <a:pt x="110" y="47"/>
                </a:cubicBezTo>
                <a:cubicBezTo>
                  <a:pt x="134" y="72"/>
                  <a:pt x="134" y="72"/>
                  <a:pt x="134" y="72"/>
                </a:cubicBezTo>
                <a:lnTo>
                  <a:pt x="54" y="152"/>
                </a:lnTo>
                <a:close/>
                <a:moveTo>
                  <a:pt x="166" y="40"/>
                </a:moveTo>
                <a:cubicBezTo>
                  <a:pt x="153" y="53"/>
                  <a:pt x="153" y="53"/>
                  <a:pt x="153" y="53"/>
                </a:cubicBezTo>
                <a:cubicBezTo>
                  <a:pt x="151" y="52"/>
                  <a:pt x="151" y="52"/>
                  <a:pt x="151" y="52"/>
                </a:cubicBezTo>
                <a:cubicBezTo>
                  <a:pt x="163" y="40"/>
                  <a:pt x="163" y="40"/>
                  <a:pt x="163" y="40"/>
                </a:cubicBezTo>
                <a:cubicBezTo>
                  <a:pt x="164" y="39"/>
                  <a:pt x="165" y="37"/>
                  <a:pt x="165" y="35"/>
                </a:cubicBezTo>
                <a:cubicBezTo>
                  <a:pt x="165" y="32"/>
                  <a:pt x="162" y="29"/>
                  <a:pt x="161" y="29"/>
                </a:cubicBezTo>
                <a:cubicBezTo>
                  <a:pt x="158" y="33"/>
                  <a:pt x="158" y="33"/>
                  <a:pt x="158" y="33"/>
                </a:cubicBezTo>
                <a:cubicBezTo>
                  <a:pt x="159" y="34"/>
                  <a:pt x="160" y="35"/>
                  <a:pt x="160" y="35"/>
                </a:cubicBezTo>
                <a:cubicBezTo>
                  <a:pt x="160" y="36"/>
                  <a:pt x="160" y="36"/>
                  <a:pt x="159" y="36"/>
                </a:cubicBezTo>
                <a:cubicBezTo>
                  <a:pt x="148" y="48"/>
                  <a:pt x="148" y="48"/>
                  <a:pt x="148" y="48"/>
                </a:cubicBezTo>
                <a:cubicBezTo>
                  <a:pt x="124" y="24"/>
                  <a:pt x="124" y="24"/>
                  <a:pt x="124" y="24"/>
                </a:cubicBezTo>
                <a:cubicBezTo>
                  <a:pt x="137" y="11"/>
                  <a:pt x="137" y="11"/>
                  <a:pt x="137" y="11"/>
                </a:cubicBezTo>
                <a:cubicBezTo>
                  <a:pt x="139" y="9"/>
                  <a:pt x="142" y="9"/>
                  <a:pt x="144" y="11"/>
                </a:cubicBezTo>
                <a:cubicBezTo>
                  <a:pt x="166" y="32"/>
                  <a:pt x="166" y="32"/>
                  <a:pt x="166" y="32"/>
                </a:cubicBezTo>
                <a:cubicBezTo>
                  <a:pt x="168" y="34"/>
                  <a:pt x="168" y="38"/>
                  <a:pt x="166" y="40"/>
                </a:cubicBezTo>
                <a:close/>
                <a:moveTo>
                  <a:pt x="6" y="46"/>
                </a:moveTo>
                <a:cubicBezTo>
                  <a:pt x="0" y="41"/>
                  <a:pt x="0" y="41"/>
                  <a:pt x="0" y="41"/>
                </a:cubicBezTo>
                <a:cubicBezTo>
                  <a:pt x="6" y="36"/>
                  <a:pt x="6" y="36"/>
                  <a:pt x="6" y="36"/>
                </a:cubicBezTo>
                <a:cubicBezTo>
                  <a:pt x="36" y="5"/>
                  <a:pt x="36" y="5"/>
                  <a:pt x="36" y="5"/>
                </a:cubicBezTo>
                <a:cubicBezTo>
                  <a:pt x="42" y="0"/>
                  <a:pt x="42" y="0"/>
                  <a:pt x="42" y="0"/>
                </a:cubicBezTo>
                <a:cubicBezTo>
                  <a:pt x="47" y="5"/>
                  <a:pt x="47" y="5"/>
                  <a:pt x="47" y="5"/>
                </a:cubicBezTo>
                <a:cubicBezTo>
                  <a:pt x="86" y="44"/>
                  <a:pt x="86" y="44"/>
                  <a:pt x="86" y="44"/>
                </a:cubicBezTo>
                <a:cubicBezTo>
                  <a:pt x="81" y="49"/>
                  <a:pt x="81" y="49"/>
                  <a:pt x="81" y="49"/>
                </a:cubicBezTo>
                <a:cubicBezTo>
                  <a:pt x="80" y="49"/>
                  <a:pt x="80" y="49"/>
                  <a:pt x="80" y="49"/>
                </a:cubicBezTo>
                <a:cubicBezTo>
                  <a:pt x="73" y="55"/>
                  <a:pt x="73" y="55"/>
                  <a:pt x="73" y="55"/>
                </a:cubicBezTo>
                <a:cubicBezTo>
                  <a:pt x="71" y="53"/>
                  <a:pt x="71" y="53"/>
                  <a:pt x="71" y="53"/>
                </a:cubicBezTo>
                <a:cubicBezTo>
                  <a:pt x="77" y="46"/>
                  <a:pt x="77" y="46"/>
                  <a:pt x="77" y="46"/>
                </a:cubicBezTo>
                <a:cubicBezTo>
                  <a:pt x="73" y="41"/>
                  <a:pt x="73" y="41"/>
                  <a:pt x="73" y="41"/>
                </a:cubicBezTo>
                <a:cubicBezTo>
                  <a:pt x="66" y="48"/>
                  <a:pt x="66" y="48"/>
                  <a:pt x="66" y="48"/>
                </a:cubicBezTo>
                <a:cubicBezTo>
                  <a:pt x="63" y="46"/>
                  <a:pt x="63" y="46"/>
                  <a:pt x="63" y="46"/>
                </a:cubicBezTo>
                <a:cubicBezTo>
                  <a:pt x="70" y="39"/>
                  <a:pt x="70" y="39"/>
                  <a:pt x="70" y="39"/>
                </a:cubicBezTo>
                <a:cubicBezTo>
                  <a:pt x="65" y="34"/>
                  <a:pt x="65" y="34"/>
                  <a:pt x="65" y="34"/>
                </a:cubicBezTo>
                <a:cubicBezTo>
                  <a:pt x="59" y="41"/>
                  <a:pt x="59" y="41"/>
                  <a:pt x="59" y="41"/>
                </a:cubicBezTo>
                <a:cubicBezTo>
                  <a:pt x="56" y="38"/>
                  <a:pt x="56" y="38"/>
                  <a:pt x="56" y="38"/>
                </a:cubicBezTo>
                <a:cubicBezTo>
                  <a:pt x="63" y="32"/>
                  <a:pt x="63" y="32"/>
                  <a:pt x="63" y="32"/>
                </a:cubicBezTo>
                <a:cubicBezTo>
                  <a:pt x="58" y="27"/>
                  <a:pt x="58" y="27"/>
                  <a:pt x="58" y="27"/>
                </a:cubicBezTo>
                <a:cubicBezTo>
                  <a:pt x="51" y="34"/>
                  <a:pt x="51" y="34"/>
                  <a:pt x="51" y="34"/>
                </a:cubicBezTo>
                <a:cubicBezTo>
                  <a:pt x="49" y="31"/>
                  <a:pt x="49" y="31"/>
                  <a:pt x="49" y="31"/>
                </a:cubicBezTo>
                <a:cubicBezTo>
                  <a:pt x="56" y="24"/>
                  <a:pt x="56" y="24"/>
                  <a:pt x="56" y="24"/>
                </a:cubicBezTo>
                <a:cubicBezTo>
                  <a:pt x="52" y="21"/>
                  <a:pt x="52" y="21"/>
                  <a:pt x="52" y="21"/>
                </a:cubicBezTo>
                <a:cubicBezTo>
                  <a:pt x="40" y="33"/>
                  <a:pt x="40" y="33"/>
                  <a:pt x="40" y="33"/>
                </a:cubicBezTo>
                <a:cubicBezTo>
                  <a:pt x="35" y="28"/>
                  <a:pt x="35" y="28"/>
                  <a:pt x="35" y="28"/>
                </a:cubicBezTo>
                <a:cubicBezTo>
                  <a:pt x="47" y="16"/>
                  <a:pt x="47" y="16"/>
                  <a:pt x="47" y="16"/>
                </a:cubicBezTo>
                <a:cubicBezTo>
                  <a:pt x="42" y="10"/>
                  <a:pt x="42" y="10"/>
                  <a:pt x="42" y="10"/>
                </a:cubicBezTo>
                <a:cubicBezTo>
                  <a:pt x="18" y="34"/>
                  <a:pt x="18" y="34"/>
                  <a:pt x="18" y="34"/>
                </a:cubicBezTo>
                <a:cubicBezTo>
                  <a:pt x="57" y="73"/>
                  <a:pt x="57" y="73"/>
                  <a:pt x="57" y="73"/>
                </a:cubicBezTo>
                <a:cubicBezTo>
                  <a:pt x="45" y="85"/>
                  <a:pt x="45" y="85"/>
                  <a:pt x="45" y="85"/>
                </a:cubicBezTo>
                <a:lnTo>
                  <a:pt x="6" y="46"/>
                </a:lnTo>
                <a:close/>
                <a:moveTo>
                  <a:pt x="177" y="135"/>
                </a:moveTo>
                <a:cubicBezTo>
                  <a:pt x="172" y="140"/>
                  <a:pt x="172" y="140"/>
                  <a:pt x="172" y="140"/>
                </a:cubicBezTo>
                <a:cubicBezTo>
                  <a:pt x="141" y="171"/>
                  <a:pt x="141" y="171"/>
                  <a:pt x="141" y="171"/>
                </a:cubicBezTo>
                <a:cubicBezTo>
                  <a:pt x="136" y="176"/>
                  <a:pt x="136" y="176"/>
                  <a:pt x="136" y="176"/>
                </a:cubicBezTo>
                <a:cubicBezTo>
                  <a:pt x="131" y="171"/>
                  <a:pt x="131" y="171"/>
                  <a:pt x="131" y="171"/>
                </a:cubicBezTo>
                <a:cubicBezTo>
                  <a:pt x="92" y="132"/>
                  <a:pt x="92" y="132"/>
                  <a:pt x="92" y="132"/>
                </a:cubicBezTo>
                <a:cubicBezTo>
                  <a:pt x="104" y="120"/>
                  <a:pt x="104" y="120"/>
                  <a:pt x="104" y="120"/>
                </a:cubicBezTo>
                <a:cubicBezTo>
                  <a:pt x="143" y="159"/>
                  <a:pt x="143" y="159"/>
                  <a:pt x="143" y="159"/>
                </a:cubicBezTo>
                <a:cubicBezTo>
                  <a:pt x="167" y="135"/>
                  <a:pt x="167" y="135"/>
                  <a:pt x="167" y="135"/>
                </a:cubicBezTo>
                <a:cubicBezTo>
                  <a:pt x="161" y="130"/>
                  <a:pt x="161" y="130"/>
                  <a:pt x="161" y="130"/>
                </a:cubicBezTo>
                <a:cubicBezTo>
                  <a:pt x="149" y="142"/>
                  <a:pt x="149" y="142"/>
                  <a:pt x="149" y="142"/>
                </a:cubicBezTo>
                <a:cubicBezTo>
                  <a:pt x="144" y="136"/>
                  <a:pt x="144" y="136"/>
                  <a:pt x="144" y="136"/>
                </a:cubicBezTo>
                <a:cubicBezTo>
                  <a:pt x="156" y="125"/>
                  <a:pt x="156" y="125"/>
                  <a:pt x="156" y="125"/>
                </a:cubicBezTo>
                <a:cubicBezTo>
                  <a:pt x="153" y="121"/>
                  <a:pt x="153" y="121"/>
                  <a:pt x="153" y="121"/>
                </a:cubicBezTo>
                <a:cubicBezTo>
                  <a:pt x="146" y="128"/>
                  <a:pt x="146" y="128"/>
                  <a:pt x="146" y="128"/>
                </a:cubicBezTo>
                <a:cubicBezTo>
                  <a:pt x="143" y="125"/>
                  <a:pt x="143" y="125"/>
                  <a:pt x="143" y="125"/>
                </a:cubicBezTo>
                <a:cubicBezTo>
                  <a:pt x="150" y="119"/>
                  <a:pt x="150" y="119"/>
                  <a:pt x="150" y="119"/>
                </a:cubicBezTo>
                <a:cubicBezTo>
                  <a:pt x="145" y="114"/>
                  <a:pt x="145" y="114"/>
                  <a:pt x="145" y="114"/>
                </a:cubicBezTo>
                <a:cubicBezTo>
                  <a:pt x="138" y="121"/>
                  <a:pt x="138" y="121"/>
                  <a:pt x="138" y="121"/>
                </a:cubicBezTo>
                <a:cubicBezTo>
                  <a:pt x="136" y="118"/>
                  <a:pt x="136" y="118"/>
                  <a:pt x="136" y="118"/>
                </a:cubicBezTo>
                <a:cubicBezTo>
                  <a:pt x="143" y="111"/>
                  <a:pt x="143" y="111"/>
                  <a:pt x="143" y="111"/>
                </a:cubicBezTo>
                <a:cubicBezTo>
                  <a:pt x="138" y="107"/>
                  <a:pt x="138" y="107"/>
                  <a:pt x="138" y="107"/>
                </a:cubicBezTo>
                <a:cubicBezTo>
                  <a:pt x="131" y="113"/>
                  <a:pt x="131" y="113"/>
                  <a:pt x="131" y="113"/>
                </a:cubicBezTo>
                <a:cubicBezTo>
                  <a:pt x="129" y="111"/>
                  <a:pt x="129" y="111"/>
                  <a:pt x="129" y="111"/>
                </a:cubicBezTo>
                <a:cubicBezTo>
                  <a:pt x="135" y="104"/>
                  <a:pt x="135" y="104"/>
                  <a:pt x="135" y="104"/>
                </a:cubicBezTo>
                <a:cubicBezTo>
                  <a:pt x="131" y="99"/>
                  <a:pt x="131" y="99"/>
                  <a:pt x="131" y="99"/>
                </a:cubicBezTo>
                <a:cubicBezTo>
                  <a:pt x="124" y="106"/>
                  <a:pt x="124" y="106"/>
                  <a:pt x="124" y="106"/>
                </a:cubicBezTo>
                <a:cubicBezTo>
                  <a:pt x="121" y="104"/>
                  <a:pt x="121" y="104"/>
                  <a:pt x="121" y="104"/>
                </a:cubicBezTo>
                <a:cubicBezTo>
                  <a:pt x="128" y="97"/>
                  <a:pt x="128" y="97"/>
                  <a:pt x="128" y="97"/>
                </a:cubicBezTo>
                <a:cubicBezTo>
                  <a:pt x="128" y="96"/>
                  <a:pt x="128" y="96"/>
                  <a:pt x="128" y="96"/>
                </a:cubicBezTo>
                <a:cubicBezTo>
                  <a:pt x="133" y="91"/>
                  <a:pt x="133" y="91"/>
                  <a:pt x="133" y="91"/>
                </a:cubicBezTo>
                <a:cubicBezTo>
                  <a:pt x="172" y="130"/>
                  <a:pt x="172" y="130"/>
                  <a:pt x="172" y="130"/>
                </a:cubicBezTo>
                <a:lnTo>
                  <a:pt x="177" y="135"/>
                </a:lnTo>
                <a:close/>
              </a:path>
            </a:pathLst>
          </a:custGeom>
          <a:solidFill>
            <a:schemeClr val="lt2"/>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869"/>
                                        </p:tgtEl>
                                        <p:attrNameLst>
                                          <p:attrName>style.visibility</p:attrName>
                                        </p:attrNameLst>
                                      </p:cBhvr>
                                      <p:to>
                                        <p:strVal val="visible"/>
                                      </p:to>
                                    </p:set>
                                    <p:anim calcmode="lin" valueType="num">
                                      <p:cBhvr additive="base">
                                        <p:cTn id="7" dur="500"/>
                                        <p:tgtEl>
                                          <p:spTgt spid="15869"/>
                                        </p:tgtEl>
                                        <p:attrNameLst>
                                          <p:attrName>ppt_w</p:attrName>
                                        </p:attrNameLst>
                                      </p:cBhvr>
                                      <p:tavLst>
                                        <p:tav tm="0">
                                          <p:val>
                                            <p:strVal val="0"/>
                                          </p:val>
                                        </p:tav>
                                        <p:tav tm="100000">
                                          <p:val>
                                            <p:strVal val="#ppt_w"/>
                                          </p:val>
                                        </p:tav>
                                      </p:tavLst>
                                    </p:anim>
                                    <p:anim calcmode="lin" valueType="num">
                                      <p:cBhvr additive="base">
                                        <p:cTn id="8" dur="500"/>
                                        <p:tgtEl>
                                          <p:spTgt spid="158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7012"/>
        <p:cNvGrpSpPr/>
        <p:nvPr/>
      </p:nvGrpSpPr>
      <p:grpSpPr>
        <a:xfrm>
          <a:off x="0" y="0"/>
          <a:ext cx="0" cy="0"/>
          <a:chOff x="0" y="0"/>
          <a:chExt cx="0" cy="0"/>
        </a:xfrm>
      </p:grpSpPr>
      <p:grpSp>
        <p:nvGrpSpPr>
          <p:cNvPr id="17013" name="Google Shape;17013;p337"/>
          <p:cNvGrpSpPr/>
          <p:nvPr/>
        </p:nvGrpSpPr>
        <p:grpSpPr>
          <a:xfrm>
            <a:off x="363638" y="1053286"/>
            <a:ext cx="10833097" cy="5395448"/>
            <a:chOff x="4731011" y="2823885"/>
            <a:chExt cx="3772420" cy="1878862"/>
          </a:xfrm>
        </p:grpSpPr>
        <p:sp>
          <p:nvSpPr>
            <p:cNvPr id="17014" name="Google Shape;17014;p337"/>
            <p:cNvSpPr/>
            <p:nvPr/>
          </p:nvSpPr>
          <p:spPr>
            <a:xfrm>
              <a:off x="6951551" y="4167084"/>
              <a:ext cx="76418" cy="146958"/>
            </a:xfrm>
            <a:custGeom>
              <a:avLst/>
              <a:gdLst/>
              <a:ahLst/>
              <a:cxnLst/>
              <a:rect l="l" t="t" r="r" b="b"/>
              <a:pathLst>
                <a:path w="63" h="121" extrusionOk="0">
                  <a:moveTo>
                    <a:pt x="51" y="0"/>
                  </a:moveTo>
                  <a:cubicBezTo>
                    <a:pt x="49" y="2"/>
                    <a:pt x="50" y="8"/>
                    <a:pt x="49" y="9"/>
                  </a:cubicBezTo>
                  <a:cubicBezTo>
                    <a:pt x="44" y="14"/>
                    <a:pt x="34" y="26"/>
                    <a:pt x="27" y="29"/>
                  </a:cubicBezTo>
                  <a:cubicBezTo>
                    <a:pt x="19" y="35"/>
                    <a:pt x="8" y="34"/>
                    <a:pt x="8" y="49"/>
                  </a:cubicBezTo>
                  <a:cubicBezTo>
                    <a:pt x="8" y="54"/>
                    <a:pt x="12" y="61"/>
                    <a:pt x="12" y="65"/>
                  </a:cubicBezTo>
                  <a:cubicBezTo>
                    <a:pt x="12" y="65"/>
                    <a:pt x="6" y="78"/>
                    <a:pt x="6" y="78"/>
                  </a:cubicBezTo>
                  <a:cubicBezTo>
                    <a:pt x="5" y="78"/>
                    <a:pt x="0" y="83"/>
                    <a:pt x="0" y="84"/>
                  </a:cubicBezTo>
                  <a:cubicBezTo>
                    <a:pt x="0" y="89"/>
                    <a:pt x="0" y="94"/>
                    <a:pt x="4" y="97"/>
                  </a:cubicBezTo>
                  <a:cubicBezTo>
                    <a:pt x="4" y="99"/>
                    <a:pt x="3" y="100"/>
                    <a:pt x="3" y="104"/>
                  </a:cubicBezTo>
                  <a:cubicBezTo>
                    <a:pt x="3" y="112"/>
                    <a:pt x="10" y="121"/>
                    <a:pt x="17" y="121"/>
                  </a:cubicBezTo>
                  <a:cubicBezTo>
                    <a:pt x="36" y="121"/>
                    <a:pt x="39" y="101"/>
                    <a:pt x="44" y="87"/>
                  </a:cubicBezTo>
                  <a:cubicBezTo>
                    <a:pt x="51" y="70"/>
                    <a:pt x="58" y="54"/>
                    <a:pt x="58" y="32"/>
                  </a:cubicBezTo>
                  <a:cubicBezTo>
                    <a:pt x="59" y="32"/>
                    <a:pt x="62" y="33"/>
                    <a:pt x="63" y="33"/>
                  </a:cubicBezTo>
                  <a:cubicBezTo>
                    <a:pt x="63" y="29"/>
                    <a:pt x="63" y="29"/>
                    <a:pt x="63" y="29"/>
                  </a:cubicBezTo>
                  <a:cubicBezTo>
                    <a:pt x="60" y="21"/>
                    <a:pt x="61" y="1"/>
                    <a:pt x="51"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15" name="Google Shape;17015;p337"/>
            <p:cNvSpPr/>
            <p:nvPr/>
          </p:nvSpPr>
          <p:spPr>
            <a:xfrm>
              <a:off x="7337317" y="3931216"/>
              <a:ext cx="20574" cy="41148"/>
            </a:xfrm>
            <a:custGeom>
              <a:avLst/>
              <a:gdLst/>
              <a:ahLst/>
              <a:cxnLst/>
              <a:rect l="l" t="t" r="r" b="b"/>
              <a:pathLst>
                <a:path w="17" h="34" extrusionOk="0">
                  <a:moveTo>
                    <a:pt x="0" y="25"/>
                  </a:moveTo>
                  <a:cubicBezTo>
                    <a:pt x="0" y="29"/>
                    <a:pt x="3" y="34"/>
                    <a:pt x="7" y="34"/>
                  </a:cubicBezTo>
                  <a:cubicBezTo>
                    <a:pt x="13" y="34"/>
                    <a:pt x="17" y="27"/>
                    <a:pt x="17" y="21"/>
                  </a:cubicBezTo>
                  <a:cubicBezTo>
                    <a:pt x="17" y="11"/>
                    <a:pt x="8" y="8"/>
                    <a:pt x="4" y="0"/>
                  </a:cubicBezTo>
                  <a:cubicBezTo>
                    <a:pt x="4" y="9"/>
                    <a:pt x="0" y="16"/>
                    <a:pt x="0" y="2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16" name="Google Shape;17016;p337"/>
            <p:cNvSpPr/>
            <p:nvPr/>
          </p:nvSpPr>
          <p:spPr>
            <a:xfrm>
              <a:off x="7502644" y="3974568"/>
              <a:ext cx="111688" cy="121975"/>
            </a:xfrm>
            <a:custGeom>
              <a:avLst/>
              <a:gdLst/>
              <a:ahLst/>
              <a:cxnLst/>
              <a:rect l="l" t="t" r="r" b="b"/>
              <a:pathLst>
                <a:path w="92" h="100" extrusionOk="0">
                  <a:moveTo>
                    <a:pt x="90" y="95"/>
                  </a:moveTo>
                  <a:cubicBezTo>
                    <a:pt x="90" y="92"/>
                    <a:pt x="89" y="88"/>
                    <a:pt x="92" y="87"/>
                  </a:cubicBezTo>
                  <a:cubicBezTo>
                    <a:pt x="92" y="74"/>
                    <a:pt x="92" y="74"/>
                    <a:pt x="92" y="74"/>
                  </a:cubicBezTo>
                  <a:cubicBezTo>
                    <a:pt x="92" y="71"/>
                    <a:pt x="88" y="70"/>
                    <a:pt x="86" y="68"/>
                  </a:cubicBezTo>
                  <a:cubicBezTo>
                    <a:pt x="83" y="64"/>
                    <a:pt x="79" y="63"/>
                    <a:pt x="79" y="56"/>
                  </a:cubicBezTo>
                  <a:cubicBezTo>
                    <a:pt x="75" y="56"/>
                    <a:pt x="73" y="55"/>
                    <a:pt x="73" y="51"/>
                  </a:cubicBezTo>
                  <a:cubicBezTo>
                    <a:pt x="74" y="48"/>
                    <a:pt x="74" y="48"/>
                    <a:pt x="74" y="48"/>
                  </a:cubicBezTo>
                  <a:cubicBezTo>
                    <a:pt x="74" y="47"/>
                    <a:pt x="73" y="45"/>
                    <a:pt x="72" y="45"/>
                  </a:cubicBezTo>
                  <a:cubicBezTo>
                    <a:pt x="69" y="45"/>
                    <a:pt x="69" y="45"/>
                    <a:pt x="69" y="45"/>
                  </a:cubicBezTo>
                  <a:cubicBezTo>
                    <a:pt x="69" y="45"/>
                    <a:pt x="70" y="44"/>
                    <a:pt x="70" y="44"/>
                  </a:cubicBezTo>
                  <a:cubicBezTo>
                    <a:pt x="70" y="39"/>
                    <a:pt x="65" y="38"/>
                    <a:pt x="60" y="36"/>
                  </a:cubicBezTo>
                  <a:cubicBezTo>
                    <a:pt x="51" y="34"/>
                    <a:pt x="48" y="30"/>
                    <a:pt x="42" y="24"/>
                  </a:cubicBezTo>
                  <a:cubicBezTo>
                    <a:pt x="39" y="21"/>
                    <a:pt x="37" y="17"/>
                    <a:pt x="32" y="16"/>
                  </a:cubicBezTo>
                  <a:cubicBezTo>
                    <a:pt x="31" y="15"/>
                    <a:pt x="30" y="16"/>
                    <a:pt x="29" y="14"/>
                  </a:cubicBezTo>
                  <a:cubicBezTo>
                    <a:pt x="27" y="9"/>
                    <a:pt x="24" y="5"/>
                    <a:pt x="18" y="2"/>
                  </a:cubicBezTo>
                  <a:cubicBezTo>
                    <a:pt x="8" y="2"/>
                    <a:pt x="8" y="2"/>
                    <a:pt x="8" y="2"/>
                  </a:cubicBezTo>
                  <a:cubicBezTo>
                    <a:pt x="5" y="1"/>
                    <a:pt x="5" y="0"/>
                    <a:pt x="2" y="0"/>
                  </a:cubicBezTo>
                  <a:cubicBezTo>
                    <a:pt x="0" y="0"/>
                    <a:pt x="0" y="0"/>
                    <a:pt x="0" y="0"/>
                  </a:cubicBezTo>
                  <a:cubicBezTo>
                    <a:pt x="0" y="2"/>
                    <a:pt x="0" y="2"/>
                    <a:pt x="0" y="2"/>
                  </a:cubicBezTo>
                  <a:cubicBezTo>
                    <a:pt x="1" y="5"/>
                    <a:pt x="6" y="14"/>
                    <a:pt x="8" y="14"/>
                  </a:cubicBezTo>
                  <a:cubicBezTo>
                    <a:pt x="11" y="15"/>
                    <a:pt x="14" y="14"/>
                    <a:pt x="15" y="17"/>
                  </a:cubicBezTo>
                  <a:cubicBezTo>
                    <a:pt x="17" y="21"/>
                    <a:pt x="18" y="23"/>
                    <a:pt x="20" y="26"/>
                  </a:cubicBezTo>
                  <a:cubicBezTo>
                    <a:pt x="22" y="31"/>
                    <a:pt x="29" y="29"/>
                    <a:pt x="31" y="36"/>
                  </a:cubicBezTo>
                  <a:cubicBezTo>
                    <a:pt x="32" y="39"/>
                    <a:pt x="34" y="46"/>
                    <a:pt x="35" y="47"/>
                  </a:cubicBezTo>
                  <a:cubicBezTo>
                    <a:pt x="36" y="48"/>
                    <a:pt x="40" y="48"/>
                    <a:pt x="40" y="49"/>
                  </a:cubicBezTo>
                  <a:cubicBezTo>
                    <a:pt x="41" y="49"/>
                    <a:pt x="40" y="51"/>
                    <a:pt x="41" y="51"/>
                  </a:cubicBezTo>
                  <a:cubicBezTo>
                    <a:pt x="42" y="51"/>
                    <a:pt x="46" y="57"/>
                    <a:pt x="46" y="59"/>
                  </a:cubicBezTo>
                  <a:cubicBezTo>
                    <a:pt x="50" y="66"/>
                    <a:pt x="52" y="71"/>
                    <a:pt x="58" y="78"/>
                  </a:cubicBezTo>
                  <a:cubicBezTo>
                    <a:pt x="64" y="83"/>
                    <a:pt x="69" y="85"/>
                    <a:pt x="75" y="91"/>
                  </a:cubicBezTo>
                  <a:cubicBezTo>
                    <a:pt x="75" y="92"/>
                    <a:pt x="81" y="100"/>
                    <a:pt x="82" y="100"/>
                  </a:cubicBezTo>
                  <a:cubicBezTo>
                    <a:pt x="84" y="100"/>
                    <a:pt x="90" y="99"/>
                    <a:pt x="90" y="9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17" name="Google Shape;17017;p337"/>
            <p:cNvSpPr/>
            <p:nvPr/>
          </p:nvSpPr>
          <p:spPr>
            <a:xfrm>
              <a:off x="7646664" y="3959138"/>
              <a:ext cx="106545" cy="119036"/>
            </a:xfrm>
            <a:custGeom>
              <a:avLst/>
              <a:gdLst/>
              <a:ahLst/>
              <a:cxnLst/>
              <a:rect l="l" t="t" r="r" b="b"/>
              <a:pathLst>
                <a:path w="88" h="98" extrusionOk="0">
                  <a:moveTo>
                    <a:pt x="0" y="55"/>
                  </a:moveTo>
                  <a:cubicBezTo>
                    <a:pt x="0" y="56"/>
                    <a:pt x="3" y="67"/>
                    <a:pt x="4" y="67"/>
                  </a:cubicBezTo>
                  <a:cubicBezTo>
                    <a:pt x="6" y="68"/>
                    <a:pt x="8" y="68"/>
                    <a:pt x="8" y="69"/>
                  </a:cubicBezTo>
                  <a:cubicBezTo>
                    <a:pt x="8" y="69"/>
                    <a:pt x="8" y="70"/>
                    <a:pt x="8" y="71"/>
                  </a:cubicBezTo>
                  <a:cubicBezTo>
                    <a:pt x="12" y="77"/>
                    <a:pt x="7" y="87"/>
                    <a:pt x="19" y="87"/>
                  </a:cubicBezTo>
                  <a:cubicBezTo>
                    <a:pt x="21" y="87"/>
                    <a:pt x="22" y="86"/>
                    <a:pt x="25" y="86"/>
                  </a:cubicBezTo>
                  <a:cubicBezTo>
                    <a:pt x="25" y="87"/>
                    <a:pt x="25" y="91"/>
                    <a:pt x="26" y="91"/>
                  </a:cubicBezTo>
                  <a:cubicBezTo>
                    <a:pt x="26" y="91"/>
                    <a:pt x="27" y="92"/>
                    <a:pt x="28" y="92"/>
                  </a:cubicBezTo>
                  <a:cubicBezTo>
                    <a:pt x="32" y="92"/>
                    <a:pt x="33" y="89"/>
                    <a:pt x="36" y="89"/>
                  </a:cubicBezTo>
                  <a:cubicBezTo>
                    <a:pt x="41" y="89"/>
                    <a:pt x="44" y="92"/>
                    <a:pt x="49" y="94"/>
                  </a:cubicBezTo>
                  <a:cubicBezTo>
                    <a:pt x="49" y="95"/>
                    <a:pt x="50" y="98"/>
                    <a:pt x="53" y="98"/>
                  </a:cubicBezTo>
                  <a:cubicBezTo>
                    <a:pt x="57" y="98"/>
                    <a:pt x="58" y="94"/>
                    <a:pt x="62" y="93"/>
                  </a:cubicBezTo>
                  <a:cubicBezTo>
                    <a:pt x="62" y="90"/>
                    <a:pt x="66" y="85"/>
                    <a:pt x="66" y="83"/>
                  </a:cubicBezTo>
                  <a:cubicBezTo>
                    <a:pt x="66" y="81"/>
                    <a:pt x="65" y="80"/>
                    <a:pt x="65" y="78"/>
                  </a:cubicBezTo>
                  <a:cubicBezTo>
                    <a:pt x="65" y="76"/>
                    <a:pt x="68" y="72"/>
                    <a:pt x="71" y="71"/>
                  </a:cubicBezTo>
                  <a:cubicBezTo>
                    <a:pt x="71" y="66"/>
                    <a:pt x="74" y="64"/>
                    <a:pt x="75" y="58"/>
                  </a:cubicBezTo>
                  <a:cubicBezTo>
                    <a:pt x="77" y="55"/>
                    <a:pt x="77" y="55"/>
                    <a:pt x="77" y="55"/>
                  </a:cubicBezTo>
                  <a:cubicBezTo>
                    <a:pt x="78" y="54"/>
                    <a:pt x="79" y="54"/>
                    <a:pt x="80" y="54"/>
                  </a:cubicBezTo>
                  <a:cubicBezTo>
                    <a:pt x="83" y="54"/>
                    <a:pt x="86" y="55"/>
                    <a:pt x="87" y="51"/>
                  </a:cubicBezTo>
                  <a:cubicBezTo>
                    <a:pt x="81" y="51"/>
                    <a:pt x="73" y="36"/>
                    <a:pt x="73" y="31"/>
                  </a:cubicBezTo>
                  <a:cubicBezTo>
                    <a:pt x="73" y="30"/>
                    <a:pt x="74" y="29"/>
                    <a:pt x="75" y="29"/>
                  </a:cubicBezTo>
                  <a:cubicBezTo>
                    <a:pt x="75" y="28"/>
                    <a:pt x="74" y="27"/>
                    <a:pt x="74" y="26"/>
                  </a:cubicBezTo>
                  <a:cubicBezTo>
                    <a:pt x="74" y="26"/>
                    <a:pt x="82" y="23"/>
                    <a:pt x="83" y="22"/>
                  </a:cubicBezTo>
                  <a:cubicBezTo>
                    <a:pt x="82" y="22"/>
                    <a:pt x="81" y="21"/>
                    <a:pt x="81" y="20"/>
                  </a:cubicBezTo>
                  <a:cubicBezTo>
                    <a:pt x="81" y="18"/>
                    <a:pt x="88" y="19"/>
                    <a:pt x="88" y="17"/>
                  </a:cubicBezTo>
                  <a:cubicBezTo>
                    <a:pt x="88" y="11"/>
                    <a:pt x="75" y="14"/>
                    <a:pt x="75" y="8"/>
                  </a:cubicBezTo>
                  <a:cubicBezTo>
                    <a:pt x="75" y="3"/>
                    <a:pt x="76" y="0"/>
                    <a:pt x="71" y="0"/>
                  </a:cubicBezTo>
                  <a:cubicBezTo>
                    <a:pt x="66" y="0"/>
                    <a:pt x="59" y="12"/>
                    <a:pt x="57" y="17"/>
                  </a:cubicBezTo>
                  <a:cubicBezTo>
                    <a:pt x="55" y="19"/>
                    <a:pt x="48" y="18"/>
                    <a:pt x="46" y="20"/>
                  </a:cubicBezTo>
                  <a:cubicBezTo>
                    <a:pt x="45" y="21"/>
                    <a:pt x="45" y="22"/>
                    <a:pt x="44" y="23"/>
                  </a:cubicBezTo>
                  <a:cubicBezTo>
                    <a:pt x="42" y="23"/>
                    <a:pt x="43" y="24"/>
                    <a:pt x="41" y="25"/>
                  </a:cubicBezTo>
                  <a:cubicBezTo>
                    <a:pt x="41" y="25"/>
                    <a:pt x="37" y="27"/>
                    <a:pt x="39" y="29"/>
                  </a:cubicBezTo>
                  <a:cubicBezTo>
                    <a:pt x="36" y="31"/>
                    <a:pt x="36" y="34"/>
                    <a:pt x="32" y="35"/>
                  </a:cubicBezTo>
                  <a:cubicBezTo>
                    <a:pt x="28" y="36"/>
                    <a:pt x="25" y="36"/>
                    <a:pt x="23" y="38"/>
                  </a:cubicBezTo>
                  <a:cubicBezTo>
                    <a:pt x="19" y="42"/>
                    <a:pt x="20" y="51"/>
                    <a:pt x="11" y="51"/>
                  </a:cubicBezTo>
                  <a:cubicBezTo>
                    <a:pt x="6" y="51"/>
                    <a:pt x="0" y="49"/>
                    <a:pt x="0" y="5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18" name="Google Shape;17018;p337"/>
            <p:cNvSpPr/>
            <p:nvPr/>
          </p:nvSpPr>
          <p:spPr>
            <a:xfrm>
              <a:off x="7750269" y="4016452"/>
              <a:ext cx="66131" cy="77888"/>
            </a:xfrm>
            <a:custGeom>
              <a:avLst/>
              <a:gdLst/>
              <a:ahLst/>
              <a:cxnLst/>
              <a:rect l="l" t="t" r="r" b="b"/>
              <a:pathLst>
                <a:path w="55" h="64" extrusionOk="0">
                  <a:moveTo>
                    <a:pt x="22" y="11"/>
                  </a:moveTo>
                  <a:cubicBezTo>
                    <a:pt x="28" y="11"/>
                    <a:pt x="30" y="10"/>
                    <a:pt x="34" y="10"/>
                  </a:cubicBezTo>
                  <a:cubicBezTo>
                    <a:pt x="38" y="10"/>
                    <a:pt x="41" y="12"/>
                    <a:pt x="45" y="12"/>
                  </a:cubicBezTo>
                  <a:cubicBezTo>
                    <a:pt x="51" y="12"/>
                    <a:pt x="53" y="7"/>
                    <a:pt x="54" y="2"/>
                  </a:cubicBezTo>
                  <a:cubicBezTo>
                    <a:pt x="55" y="2"/>
                    <a:pt x="55" y="1"/>
                    <a:pt x="55" y="0"/>
                  </a:cubicBezTo>
                  <a:cubicBezTo>
                    <a:pt x="54" y="0"/>
                    <a:pt x="54" y="0"/>
                    <a:pt x="54" y="0"/>
                  </a:cubicBezTo>
                  <a:cubicBezTo>
                    <a:pt x="50" y="2"/>
                    <a:pt x="46" y="5"/>
                    <a:pt x="44" y="7"/>
                  </a:cubicBezTo>
                  <a:cubicBezTo>
                    <a:pt x="41" y="7"/>
                    <a:pt x="41" y="7"/>
                    <a:pt x="41" y="7"/>
                  </a:cubicBezTo>
                  <a:cubicBezTo>
                    <a:pt x="20" y="3"/>
                    <a:pt x="20" y="3"/>
                    <a:pt x="20" y="3"/>
                  </a:cubicBezTo>
                  <a:cubicBezTo>
                    <a:pt x="12" y="3"/>
                    <a:pt x="8" y="13"/>
                    <a:pt x="8" y="21"/>
                  </a:cubicBezTo>
                  <a:cubicBezTo>
                    <a:pt x="8" y="22"/>
                    <a:pt x="6" y="24"/>
                    <a:pt x="6" y="25"/>
                  </a:cubicBezTo>
                  <a:cubicBezTo>
                    <a:pt x="3" y="32"/>
                    <a:pt x="0" y="35"/>
                    <a:pt x="0" y="42"/>
                  </a:cubicBezTo>
                  <a:cubicBezTo>
                    <a:pt x="0" y="45"/>
                    <a:pt x="4" y="45"/>
                    <a:pt x="6" y="46"/>
                  </a:cubicBezTo>
                  <a:cubicBezTo>
                    <a:pt x="6" y="60"/>
                    <a:pt x="6" y="60"/>
                    <a:pt x="6" y="60"/>
                  </a:cubicBezTo>
                  <a:cubicBezTo>
                    <a:pt x="6" y="62"/>
                    <a:pt x="9" y="64"/>
                    <a:pt x="11" y="64"/>
                  </a:cubicBezTo>
                  <a:cubicBezTo>
                    <a:pt x="14" y="64"/>
                    <a:pt x="16" y="54"/>
                    <a:pt x="16" y="52"/>
                  </a:cubicBezTo>
                  <a:cubicBezTo>
                    <a:pt x="16" y="48"/>
                    <a:pt x="13" y="46"/>
                    <a:pt x="13" y="42"/>
                  </a:cubicBezTo>
                  <a:cubicBezTo>
                    <a:pt x="13" y="40"/>
                    <a:pt x="15" y="38"/>
                    <a:pt x="17" y="38"/>
                  </a:cubicBezTo>
                  <a:cubicBezTo>
                    <a:pt x="18" y="38"/>
                    <a:pt x="19" y="39"/>
                    <a:pt x="20" y="38"/>
                  </a:cubicBezTo>
                  <a:cubicBezTo>
                    <a:pt x="19" y="45"/>
                    <a:pt x="19" y="45"/>
                    <a:pt x="19" y="45"/>
                  </a:cubicBezTo>
                  <a:cubicBezTo>
                    <a:pt x="19" y="49"/>
                    <a:pt x="24" y="50"/>
                    <a:pt x="24" y="54"/>
                  </a:cubicBezTo>
                  <a:cubicBezTo>
                    <a:pt x="24" y="55"/>
                    <a:pt x="24" y="56"/>
                    <a:pt x="24" y="57"/>
                  </a:cubicBezTo>
                  <a:cubicBezTo>
                    <a:pt x="28" y="57"/>
                    <a:pt x="28" y="57"/>
                    <a:pt x="28" y="57"/>
                  </a:cubicBezTo>
                  <a:cubicBezTo>
                    <a:pt x="28" y="54"/>
                    <a:pt x="34" y="54"/>
                    <a:pt x="34" y="51"/>
                  </a:cubicBezTo>
                  <a:cubicBezTo>
                    <a:pt x="33" y="50"/>
                    <a:pt x="30" y="47"/>
                    <a:pt x="30" y="45"/>
                  </a:cubicBezTo>
                  <a:cubicBezTo>
                    <a:pt x="30" y="44"/>
                    <a:pt x="31" y="44"/>
                    <a:pt x="31" y="43"/>
                  </a:cubicBezTo>
                  <a:cubicBezTo>
                    <a:pt x="29" y="42"/>
                    <a:pt x="24" y="31"/>
                    <a:pt x="24" y="30"/>
                  </a:cubicBezTo>
                  <a:cubicBezTo>
                    <a:pt x="32" y="30"/>
                    <a:pt x="33" y="24"/>
                    <a:pt x="40" y="22"/>
                  </a:cubicBezTo>
                  <a:cubicBezTo>
                    <a:pt x="40" y="19"/>
                    <a:pt x="40" y="19"/>
                    <a:pt x="40" y="19"/>
                  </a:cubicBezTo>
                  <a:cubicBezTo>
                    <a:pt x="38" y="19"/>
                    <a:pt x="22" y="24"/>
                    <a:pt x="21" y="25"/>
                  </a:cubicBezTo>
                  <a:cubicBezTo>
                    <a:pt x="22" y="23"/>
                    <a:pt x="22" y="23"/>
                    <a:pt x="22" y="23"/>
                  </a:cubicBezTo>
                  <a:cubicBezTo>
                    <a:pt x="21" y="25"/>
                    <a:pt x="21" y="26"/>
                    <a:pt x="19" y="26"/>
                  </a:cubicBezTo>
                  <a:cubicBezTo>
                    <a:pt x="14" y="26"/>
                    <a:pt x="12" y="21"/>
                    <a:pt x="12" y="16"/>
                  </a:cubicBezTo>
                  <a:cubicBezTo>
                    <a:pt x="12" y="10"/>
                    <a:pt x="17" y="11"/>
                    <a:pt x="22" y="1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19" name="Google Shape;17019;p337"/>
            <p:cNvSpPr/>
            <p:nvPr/>
          </p:nvSpPr>
          <p:spPr>
            <a:xfrm>
              <a:off x="7610659" y="4096544"/>
              <a:ext cx="108015" cy="30127"/>
            </a:xfrm>
            <a:custGeom>
              <a:avLst/>
              <a:gdLst/>
              <a:ahLst/>
              <a:cxnLst/>
              <a:rect l="l" t="t" r="r" b="b"/>
              <a:pathLst>
                <a:path w="89" h="25" extrusionOk="0">
                  <a:moveTo>
                    <a:pt x="79" y="22"/>
                  </a:moveTo>
                  <a:cubicBezTo>
                    <a:pt x="82" y="22"/>
                    <a:pt x="82" y="25"/>
                    <a:pt x="85" y="25"/>
                  </a:cubicBezTo>
                  <a:cubicBezTo>
                    <a:pt x="86" y="25"/>
                    <a:pt x="88" y="22"/>
                    <a:pt x="89" y="21"/>
                  </a:cubicBezTo>
                  <a:cubicBezTo>
                    <a:pt x="86" y="20"/>
                    <a:pt x="86" y="19"/>
                    <a:pt x="84" y="18"/>
                  </a:cubicBezTo>
                  <a:cubicBezTo>
                    <a:pt x="81" y="18"/>
                    <a:pt x="78" y="20"/>
                    <a:pt x="76" y="18"/>
                  </a:cubicBezTo>
                  <a:cubicBezTo>
                    <a:pt x="76" y="17"/>
                    <a:pt x="76" y="15"/>
                    <a:pt x="74" y="15"/>
                  </a:cubicBezTo>
                  <a:cubicBezTo>
                    <a:pt x="68" y="15"/>
                    <a:pt x="64" y="14"/>
                    <a:pt x="61" y="11"/>
                  </a:cubicBezTo>
                  <a:cubicBezTo>
                    <a:pt x="62" y="11"/>
                    <a:pt x="72" y="11"/>
                    <a:pt x="72" y="9"/>
                  </a:cubicBezTo>
                  <a:cubicBezTo>
                    <a:pt x="70" y="9"/>
                    <a:pt x="70" y="9"/>
                    <a:pt x="70" y="9"/>
                  </a:cubicBezTo>
                  <a:cubicBezTo>
                    <a:pt x="61" y="10"/>
                    <a:pt x="61" y="10"/>
                    <a:pt x="61" y="10"/>
                  </a:cubicBezTo>
                  <a:cubicBezTo>
                    <a:pt x="55" y="10"/>
                    <a:pt x="53" y="5"/>
                    <a:pt x="47" y="5"/>
                  </a:cubicBezTo>
                  <a:cubicBezTo>
                    <a:pt x="43" y="5"/>
                    <a:pt x="42" y="9"/>
                    <a:pt x="38" y="9"/>
                  </a:cubicBezTo>
                  <a:cubicBezTo>
                    <a:pt x="28" y="9"/>
                    <a:pt x="24" y="0"/>
                    <a:pt x="15" y="0"/>
                  </a:cubicBezTo>
                  <a:cubicBezTo>
                    <a:pt x="13" y="0"/>
                    <a:pt x="12" y="1"/>
                    <a:pt x="10" y="1"/>
                  </a:cubicBezTo>
                  <a:cubicBezTo>
                    <a:pt x="9" y="1"/>
                    <a:pt x="8" y="0"/>
                    <a:pt x="7" y="0"/>
                  </a:cubicBezTo>
                  <a:cubicBezTo>
                    <a:pt x="5" y="0"/>
                    <a:pt x="0" y="6"/>
                    <a:pt x="0" y="7"/>
                  </a:cubicBezTo>
                  <a:cubicBezTo>
                    <a:pt x="4" y="7"/>
                    <a:pt x="7" y="10"/>
                    <a:pt x="10" y="13"/>
                  </a:cubicBezTo>
                  <a:cubicBezTo>
                    <a:pt x="13" y="16"/>
                    <a:pt x="17" y="13"/>
                    <a:pt x="22" y="15"/>
                  </a:cubicBezTo>
                  <a:cubicBezTo>
                    <a:pt x="28" y="17"/>
                    <a:pt x="33" y="17"/>
                    <a:pt x="39" y="17"/>
                  </a:cubicBezTo>
                  <a:cubicBezTo>
                    <a:pt x="42" y="17"/>
                    <a:pt x="43" y="21"/>
                    <a:pt x="46" y="21"/>
                  </a:cubicBezTo>
                  <a:cubicBezTo>
                    <a:pt x="58" y="21"/>
                    <a:pt x="69" y="22"/>
                    <a:pt x="79" y="25"/>
                  </a:cubicBezTo>
                  <a:cubicBezTo>
                    <a:pt x="78" y="25"/>
                    <a:pt x="78" y="22"/>
                    <a:pt x="79" y="2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20" name="Google Shape;17020;p337"/>
            <p:cNvSpPr/>
            <p:nvPr/>
          </p:nvSpPr>
          <p:spPr>
            <a:xfrm>
              <a:off x="7762026" y="4120792"/>
              <a:ext cx="33066" cy="8083"/>
            </a:xfrm>
            <a:custGeom>
              <a:avLst/>
              <a:gdLst/>
              <a:ahLst/>
              <a:cxnLst/>
              <a:rect l="l" t="t" r="r" b="b"/>
              <a:pathLst>
                <a:path w="27" h="7" extrusionOk="0">
                  <a:moveTo>
                    <a:pt x="18" y="6"/>
                  </a:moveTo>
                  <a:cubicBezTo>
                    <a:pt x="22" y="5"/>
                    <a:pt x="25" y="4"/>
                    <a:pt x="27" y="0"/>
                  </a:cubicBezTo>
                  <a:cubicBezTo>
                    <a:pt x="24" y="2"/>
                    <a:pt x="22" y="3"/>
                    <a:pt x="18" y="3"/>
                  </a:cubicBezTo>
                  <a:cubicBezTo>
                    <a:pt x="13" y="3"/>
                    <a:pt x="11" y="1"/>
                    <a:pt x="6" y="1"/>
                  </a:cubicBezTo>
                  <a:cubicBezTo>
                    <a:pt x="4" y="1"/>
                    <a:pt x="0" y="1"/>
                    <a:pt x="0" y="3"/>
                  </a:cubicBezTo>
                  <a:cubicBezTo>
                    <a:pt x="0" y="7"/>
                    <a:pt x="5" y="6"/>
                    <a:pt x="7" y="6"/>
                  </a:cubicBezTo>
                  <a:lnTo>
                    <a:pt x="18" y="6"/>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21" name="Google Shape;17021;p337"/>
            <p:cNvSpPr/>
            <p:nvPr/>
          </p:nvSpPr>
          <p:spPr>
            <a:xfrm>
              <a:off x="7730430" y="4122996"/>
              <a:ext cx="22044" cy="7348"/>
            </a:xfrm>
            <a:custGeom>
              <a:avLst/>
              <a:gdLst/>
              <a:ahLst/>
              <a:cxnLst/>
              <a:rect l="l" t="t" r="r" b="b"/>
              <a:pathLst>
                <a:path w="18" h="6" extrusionOk="0">
                  <a:moveTo>
                    <a:pt x="11" y="0"/>
                  </a:moveTo>
                  <a:cubicBezTo>
                    <a:pt x="11" y="0"/>
                    <a:pt x="11" y="1"/>
                    <a:pt x="11" y="2"/>
                  </a:cubicBezTo>
                  <a:cubicBezTo>
                    <a:pt x="9" y="1"/>
                    <a:pt x="8" y="1"/>
                    <a:pt x="5" y="1"/>
                  </a:cubicBezTo>
                  <a:cubicBezTo>
                    <a:pt x="2" y="1"/>
                    <a:pt x="0" y="0"/>
                    <a:pt x="0" y="4"/>
                  </a:cubicBezTo>
                  <a:cubicBezTo>
                    <a:pt x="0" y="5"/>
                    <a:pt x="3" y="6"/>
                    <a:pt x="6" y="6"/>
                  </a:cubicBezTo>
                  <a:cubicBezTo>
                    <a:pt x="9" y="6"/>
                    <a:pt x="10" y="4"/>
                    <a:pt x="13" y="3"/>
                  </a:cubicBezTo>
                  <a:cubicBezTo>
                    <a:pt x="15" y="4"/>
                    <a:pt x="15" y="4"/>
                    <a:pt x="15" y="4"/>
                  </a:cubicBezTo>
                  <a:cubicBezTo>
                    <a:pt x="18" y="4"/>
                    <a:pt x="18" y="4"/>
                    <a:pt x="18" y="4"/>
                  </a:cubicBezTo>
                  <a:cubicBezTo>
                    <a:pt x="18" y="3"/>
                    <a:pt x="18" y="2"/>
                    <a:pt x="18" y="0"/>
                  </a:cubicBezTo>
                  <a:lnTo>
                    <a:pt x="11" y="0"/>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22" name="Google Shape;17022;p337"/>
            <p:cNvSpPr/>
            <p:nvPr/>
          </p:nvSpPr>
          <p:spPr>
            <a:xfrm>
              <a:off x="7753209" y="4131814"/>
              <a:ext cx="17635" cy="11757"/>
            </a:xfrm>
            <a:custGeom>
              <a:avLst/>
              <a:gdLst/>
              <a:ahLst/>
              <a:cxnLst/>
              <a:rect l="l" t="t" r="r" b="b"/>
              <a:pathLst>
                <a:path w="14" h="10" extrusionOk="0">
                  <a:moveTo>
                    <a:pt x="9" y="1"/>
                  </a:moveTo>
                  <a:cubicBezTo>
                    <a:pt x="6" y="1"/>
                    <a:pt x="6" y="1"/>
                    <a:pt x="6" y="1"/>
                  </a:cubicBezTo>
                  <a:cubicBezTo>
                    <a:pt x="4" y="1"/>
                    <a:pt x="0" y="0"/>
                    <a:pt x="0" y="3"/>
                  </a:cubicBezTo>
                  <a:cubicBezTo>
                    <a:pt x="0" y="6"/>
                    <a:pt x="5" y="6"/>
                    <a:pt x="8" y="6"/>
                  </a:cubicBezTo>
                  <a:cubicBezTo>
                    <a:pt x="8" y="7"/>
                    <a:pt x="9" y="10"/>
                    <a:pt x="10" y="10"/>
                  </a:cubicBezTo>
                  <a:cubicBezTo>
                    <a:pt x="11" y="10"/>
                    <a:pt x="11" y="10"/>
                    <a:pt x="11" y="10"/>
                  </a:cubicBezTo>
                  <a:cubicBezTo>
                    <a:pt x="12" y="10"/>
                    <a:pt x="14" y="9"/>
                    <a:pt x="14" y="8"/>
                  </a:cubicBezTo>
                  <a:cubicBezTo>
                    <a:pt x="14" y="4"/>
                    <a:pt x="9" y="5"/>
                    <a:pt x="9" y="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23" name="Google Shape;17023;p337"/>
            <p:cNvSpPr/>
            <p:nvPr/>
          </p:nvSpPr>
          <p:spPr>
            <a:xfrm>
              <a:off x="7722347" y="4122262"/>
              <a:ext cx="5878" cy="5878"/>
            </a:xfrm>
            <a:custGeom>
              <a:avLst/>
              <a:gdLst/>
              <a:ahLst/>
              <a:cxnLst/>
              <a:rect l="l" t="t" r="r" b="b"/>
              <a:pathLst>
                <a:path w="5" h="5" extrusionOk="0">
                  <a:moveTo>
                    <a:pt x="2" y="0"/>
                  </a:moveTo>
                  <a:cubicBezTo>
                    <a:pt x="0" y="0"/>
                    <a:pt x="0" y="0"/>
                    <a:pt x="0" y="0"/>
                  </a:cubicBezTo>
                  <a:cubicBezTo>
                    <a:pt x="0" y="3"/>
                    <a:pt x="0" y="3"/>
                    <a:pt x="0" y="3"/>
                  </a:cubicBezTo>
                  <a:cubicBezTo>
                    <a:pt x="0" y="4"/>
                    <a:pt x="1" y="5"/>
                    <a:pt x="2" y="5"/>
                  </a:cubicBezTo>
                  <a:cubicBezTo>
                    <a:pt x="4" y="5"/>
                    <a:pt x="5" y="4"/>
                    <a:pt x="5" y="2"/>
                  </a:cubicBezTo>
                  <a:cubicBezTo>
                    <a:pt x="4" y="2"/>
                    <a:pt x="4" y="0"/>
                    <a:pt x="2"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24" name="Google Shape;17024;p337"/>
            <p:cNvSpPr/>
            <p:nvPr/>
          </p:nvSpPr>
          <p:spPr>
            <a:xfrm>
              <a:off x="7800970" y="4122996"/>
              <a:ext cx="37475" cy="22044"/>
            </a:xfrm>
            <a:custGeom>
              <a:avLst/>
              <a:gdLst/>
              <a:ahLst/>
              <a:cxnLst/>
              <a:rect l="l" t="t" r="r" b="b"/>
              <a:pathLst>
                <a:path w="31" h="18" extrusionOk="0">
                  <a:moveTo>
                    <a:pt x="13" y="9"/>
                  </a:moveTo>
                  <a:cubicBezTo>
                    <a:pt x="18" y="9"/>
                    <a:pt x="28" y="6"/>
                    <a:pt x="31" y="2"/>
                  </a:cubicBezTo>
                  <a:cubicBezTo>
                    <a:pt x="28" y="0"/>
                    <a:pt x="15" y="1"/>
                    <a:pt x="12" y="4"/>
                  </a:cubicBezTo>
                  <a:cubicBezTo>
                    <a:pt x="11" y="5"/>
                    <a:pt x="11" y="7"/>
                    <a:pt x="10" y="7"/>
                  </a:cubicBezTo>
                  <a:cubicBezTo>
                    <a:pt x="5" y="8"/>
                    <a:pt x="0" y="8"/>
                    <a:pt x="0" y="15"/>
                  </a:cubicBezTo>
                  <a:cubicBezTo>
                    <a:pt x="0" y="16"/>
                    <a:pt x="1" y="18"/>
                    <a:pt x="2" y="18"/>
                  </a:cubicBezTo>
                  <a:cubicBezTo>
                    <a:pt x="5" y="18"/>
                    <a:pt x="10" y="14"/>
                    <a:pt x="12" y="13"/>
                  </a:cubicBezTo>
                  <a:cubicBezTo>
                    <a:pt x="13" y="12"/>
                    <a:pt x="11" y="9"/>
                    <a:pt x="13" y="9"/>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25" name="Google Shape;17025;p337"/>
            <p:cNvSpPr/>
            <p:nvPr/>
          </p:nvSpPr>
          <p:spPr>
            <a:xfrm>
              <a:off x="7911188" y="4092870"/>
              <a:ext cx="7348" cy="15431"/>
            </a:xfrm>
            <a:custGeom>
              <a:avLst/>
              <a:gdLst/>
              <a:ahLst/>
              <a:cxnLst/>
              <a:rect l="l" t="t" r="r" b="b"/>
              <a:pathLst>
                <a:path w="6" h="13" extrusionOk="0">
                  <a:moveTo>
                    <a:pt x="6" y="3"/>
                  </a:moveTo>
                  <a:cubicBezTo>
                    <a:pt x="6" y="1"/>
                    <a:pt x="5" y="2"/>
                    <a:pt x="5" y="0"/>
                  </a:cubicBezTo>
                  <a:cubicBezTo>
                    <a:pt x="3" y="0"/>
                    <a:pt x="3" y="3"/>
                    <a:pt x="3" y="5"/>
                  </a:cubicBezTo>
                  <a:cubicBezTo>
                    <a:pt x="3" y="7"/>
                    <a:pt x="0" y="7"/>
                    <a:pt x="0" y="10"/>
                  </a:cubicBezTo>
                  <a:cubicBezTo>
                    <a:pt x="0" y="11"/>
                    <a:pt x="1" y="13"/>
                    <a:pt x="2" y="13"/>
                  </a:cubicBezTo>
                  <a:cubicBezTo>
                    <a:pt x="4" y="13"/>
                    <a:pt x="4" y="9"/>
                    <a:pt x="4" y="6"/>
                  </a:cubicBezTo>
                  <a:cubicBezTo>
                    <a:pt x="5" y="6"/>
                    <a:pt x="6" y="5"/>
                    <a:pt x="6" y="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26" name="Google Shape;17026;p337"/>
            <p:cNvSpPr/>
            <p:nvPr/>
          </p:nvSpPr>
          <p:spPr>
            <a:xfrm>
              <a:off x="7827422" y="4063478"/>
              <a:ext cx="9553" cy="12492"/>
            </a:xfrm>
            <a:custGeom>
              <a:avLst/>
              <a:gdLst/>
              <a:ahLst/>
              <a:cxnLst/>
              <a:rect l="l" t="t" r="r" b="b"/>
              <a:pathLst>
                <a:path w="8" h="10" extrusionOk="0">
                  <a:moveTo>
                    <a:pt x="0" y="4"/>
                  </a:moveTo>
                  <a:cubicBezTo>
                    <a:pt x="0" y="6"/>
                    <a:pt x="3" y="10"/>
                    <a:pt x="5" y="10"/>
                  </a:cubicBezTo>
                  <a:cubicBezTo>
                    <a:pt x="6" y="10"/>
                    <a:pt x="8" y="6"/>
                    <a:pt x="8" y="6"/>
                  </a:cubicBezTo>
                  <a:cubicBezTo>
                    <a:pt x="8" y="3"/>
                    <a:pt x="0" y="0"/>
                    <a:pt x="0" y="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27" name="Google Shape;17027;p337"/>
            <p:cNvSpPr/>
            <p:nvPr/>
          </p:nvSpPr>
          <p:spPr>
            <a:xfrm>
              <a:off x="7847262" y="4064948"/>
              <a:ext cx="30127" cy="8083"/>
            </a:xfrm>
            <a:custGeom>
              <a:avLst/>
              <a:gdLst/>
              <a:ahLst/>
              <a:cxnLst/>
              <a:rect l="l" t="t" r="r" b="b"/>
              <a:pathLst>
                <a:path w="25" h="7" extrusionOk="0">
                  <a:moveTo>
                    <a:pt x="0" y="3"/>
                  </a:moveTo>
                  <a:cubicBezTo>
                    <a:pt x="0" y="3"/>
                    <a:pt x="4" y="4"/>
                    <a:pt x="5" y="4"/>
                  </a:cubicBezTo>
                  <a:cubicBezTo>
                    <a:pt x="12" y="4"/>
                    <a:pt x="12" y="4"/>
                    <a:pt x="12" y="4"/>
                  </a:cubicBezTo>
                  <a:cubicBezTo>
                    <a:pt x="16" y="4"/>
                    <a:pt x="18" y="7"/>
                    <a:pt x="23" y="7"/>
                  </a:cubicBezTo>
                  <a:cubicBezTo>
                    <a:pt x="23" y="7"/>
                    <a:pt x="25" y="7"/>
                    <a:pt x="25" y="7"/>
                  </a:cubicBezTo>
                  <a:cubicBezTo>
                    <a:pt x="25" y="4"/>
                    <a:pt x="21" y="4"/>
                    <a:pt x="21" y="1"/>
                  </a:cubicBezTo>
                  <a:cubicBezTo>
                    <a:pt x="20" y="1"/>
                    <a:pt x="20" y="1"/>
                    <a:pt x="20" y="1"/>
                  </a:cubicBezTo>
                  <a:cubicBezTo>
                    <a:pt x="18" y="1"/>
                    <a:pt x="16" y="2"/>
                    <a:pt x="15" y="0"/>
                  </a:cubicBezTo>
                  <a:cubicBezTo>
                    <a:pt x="2" y="0"/>
                    <a:pt x="2" y="0"/>
                    <a:pt x="2" y="0"/>
                  </a:cubicBezTo>
                  <a:cubicBezTo>
                    <a:pt x="1" y="1"/>
                    <a:pt x="0" y="1"/>
                    <a:pt x="0" y="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28" name="Google Shape;17028;p337"/>
            <p:cNvSpPr/>
            <p:nvPr/>
          </p:nvSpPr>
          <p:spPr>
            <a:xfrm>
              <a:off x="7842118" y="4009104"/>
              <a:ext cx="12492" cy="30127"/>
            </a:xfrm>
            <a:custGeom>
              <a:avLst/>
              <a:gdLst/>
              <a:ahLst/>
              <a:cxnLst/>
              <a:rect l="l" t="t" r="r" b="b"/>
              <a:pathLst>
                <a:path w="10" h="25" extrusionOk="0">
                  <a:moveTo>
                    <a:pt x="2" y="0"/>
                  </a:moveTo>
                  <a:cubicBezTo>
                    <a:pt x="0" y="2"/>
                    <a:pt x="0" y="4"/>
                    <a:pt x="0" y="6"/>
                  </a:cubicBezTo>
                  <a:cubicBezTo>
                    <a:pt x="0" y="10"/>
                    <a:pt x="2" y="12"/>
                    <a:pt x="2" y="15"/>
                  </a:cubicBezTo>
                  <a:cubicBezTo>
                    <a:pt x="2" y="19"/>
                    <a:pt x="2" y="19"/>
                    <a:pt x="2" y="19"/>
                  </a:cubicBezTo>
                  <a:cubicBezTo>
                    <a:pt x="2" y="21"/>
                    <a:pt x="3" y="25"/>
                    <a:pt x="6" y="25"/>
                  </a:cubicBezTo>
                  <a:cubicBezTo>
                    <a:pt x="4" y="23"/>
                    <a:pt x="4" y="21"/>
                    <a:pt x="3" y="20"/>
                  </a:cubicBezTo>
                  <a:cubicBezTo>
                    <a:pt x="3" y="17"/>
                    <a:pt x="3" y="17"/>
                    <a:pt x="3" y="17"/>
                  </a:cubicBezTo>
                  <a:cubicBezTo>
                    <a:pt x="5" y="17"/>
                    <a:pt x="8" y="17"/>
                    <a:pt x="10" y="17"/>
                  </a:cubicBezTo>
                  <a:cubicBezTo>
                    <a:pt x="9" y="14"/>
                    <a:pt x="7" y="14"/>
                    <a:pt x="7" y="12"/>
                  </a:cubicBezTo>
                  <a:cubicBezTo>
                    <a:pt x="7" y="10"/>
                    <a:pt x="10" y="10"/>
                    <a:pt x="10" y="8"/>
                  </a:cubicBezTo>
                  <a:cubicBezTo>
                    <a:pt x="5" y="7"/>
                    <a:pt x="3" y="5"/>
                    <a:pt x="2"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29" name="Google Shape;17029;p337"/>
            <p:cNvSpPr/>
            <p:nvPr/>
          </p:nvSpPr>
          <p:spPr>
            <a:xfrm>
              <a:off x="8065495" y="4078174"/>
              <a:ext cx="41148" cy="22779"/>
            </a:xfrm>
            <a:custGeom>
              <a:avLst/>
              <a:gdLst/>
              <a:ahLst/>
              <a:cxnLst/>
              <a:rect l="l" t="t" r="r" b="b"/>
              <a:pathLst>
                <a:path w="34" h="19" extrusionOk="0">
                  <a:moveTo>
                    <a:pt x="9" y="12"/>
                  </a:moveTo>
                  <a:cubicBezTo>
                    <a:pt x="0" y="12"/>
                    <a:pt x="0" y="12"/>
                    <a:pt x="0" y="12"/>
                  </a:cubicBezTo>
                  <a:cubicBezTo>
                    <a:pt x="1" y="15"/>
                    <a:pt x="5" y="15"/>
                    <a:pt x="8" y="17"/>
                  </a:cubicBezTo>
                  <a:cubicBezTo>
                    <a:pt x="8" y="17"/>
                    <a:pt x="8" y="17"/>
                    <a:pt x="8" y="17"/>
                  </a:cubicBezTo>
                  <a:cubicBezTo>
                    <a:pt x="8" y="17"/>
                    <a:pt x="9" y="18"/>
                    <a:pt x="9" y="18"/>
                  </a:cubicBezTo>
                  <a:cubicBezTo>
                    <a:pt x="8" y="17"/>
                    <a:pt x="8" y="17"/>
                    <a:pt x="8" y="17"/>
                  </a:cubicBezTo>
                  <a:cubicBezTo>
                    <a:pt x="10" y="18"/>
                    <a:pt x="12" y="19"/>
                    <a:pt x="13" y="19"/>
                  </a:cubicBezTo>
                  <a:cubicBezTo>
                    <a:pt x="19" y="19"/>
                    <a:pt x="22" y="16"/>
                    <a:pt x="27" y="15"/>
                  </a:cubicBezTo>
                  <a:cubicBezTo>
                    <a:pt x="27" y="9"/>
                    <a:pt x="34" y="11"/>
                    <a:pt x="34" y="4"/>
                  </a:cubicBezTo>
                  <a:cubicBezTo>
                    <a:pt x="34" y="2"/>
                    <a:pt x="33" y="0"/>
                    <a:pt x="31" y="0"/>
                  </a:cubicBezTo>
                  <a:cubicBezTo>
                    <a:pt x="27" y="0"/>
                    <a:pt x="29" y="6"/>
                    <a:pt x="24" y="8"/>
                  </a:cubicBezTo>
                  <a:cubicBezTo>
                    <a:pt x="22" y="10"/>
                    <a:pt x="17" y="9"/>
                    <a:pt x="13" y="11"/>
                  </a:cubicBezTo>
                  <a:cubicBezTo>
                    <a:pt x="13" y="11"/>
                    <a:pt x="10" y="12"/>
                    <a:pt x="9" y="1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30" name="Google Shape;17030;p337"/>
            <p:cNvSpPr/>
            <p:nvPr/>
          </p:nvSpPr>
          <p:spPr>
            <a:xfrm>
              <a:off x="7875919" y="4037026"/>
              <a:ext cx="215294" cy="110219"/>
            </a:xfrm>
            <a:custGeom>
              <a:avLst/>
              <a:gdLst/>
              <a:ahLst/>
              <a:cxnLst/>
              <a:rect l="l" t="t" r="r" b="b"/>
              <a:pathLst>
                <a:path w="177" h="91" extrusionOk="0">
                  <a:moveTo>
                    <a:pt x="141" y="49"/>
                  </a:moveTo>
                  <a:cubicBezTo>
                    <a:pt x="133" y="45"/>
                    <a:pt x="134" y="37"/>
                    <a:pt x="124" y="34"/>
                  </a:cubicBezTo>
                  <a:cubicBezTo>
                    <a:pt x="122" y="33"/>
                    <a:pt x="120" y="33"/>
                    <a:pt x="120" y="31"/>
                  </a:cubicBezTo>
                  <a:cubicBezTo>
                    <a:pt x="116" y="31"/>
                    <a:pt x="114" y="26"/>
                    <a:pt x="111" y="26"/>
                  </a:cubicBezTo>
                  <a:cubicBezTo>
                    <a:pt x="104" y="26"/>
                    <a:pt x="95" y="23"/>
                    <a:pt x="90" y="20"/>
                  </a:cubicBezTo>
                  <a:cubicBezTo>
                    <a:pt x="90" y="20"/>
                    <a:pt x="90" y="20"/>
                    <a:pt x="90" y="20"/>
                  </a:cubicBezTo>
                  <a:cubicBezTo>
                    <a:pt x="90" y="19"/>
                    <a:pt x="90" y="19"/>
                    <a:pt x="89" y="19"/>
                  </a:cubicBezTo>
                  <a:cubicBezTo>
                    <a:pt x="89" y="19"/>
                    <a:pt x="89" y="19"/>
                    <a:pt x="89" y="19"/>
                  </a:cubicBezTo>
                  <a:cubicBezTo>
                    <a:pt x="89" y="19"/>
                    <a:pt x="89" y="19"/>
                    <a:pt x="89" y="19"/>
                  </a:cubicBezTo>
                  <a:cubicBezTo>
                    <a:pt x="88" y="19"/>
                    <a:pt x="85" y="18"/>
                    <a:pt x="84" y="17"/>
                  </a:cubicBezTo>
                  <a:cubicBezTo>
                    <a:pt x="76" y="17"/>
                    <a:pt x="76" y="17"/>
                    <a:pt x="76" y="17"/>
                  </a:cubicBezTo>
                  <a:cubicBezTo>
                    <a:pt x="74" y="16"/>
                    <a:pt x="71" y="12"/>
                    <a:pt x="68" y="11"/>
                  </a:cubicBezTo>
                  <a:cubicBezTo>
                    <a:pt x="67" y="11"/>
                    <a:pt x="64" y="11"/>
                    <a:pt x="64" y="9"/>
                  </a:cubicBezTo>
                  <a:cubicBezTo>
                    <a:pt x="60" y="10"/>
                    <a:pt x="57" y="16"/>
                    <a:pt x="54" y="16"/>
                  </a:cubicBezTo>
                  <a:cubicBezTo>
                    <a:pt x="50" y="18"/>
                    <a:pt x="49" y="18"/>
                    <a:pt x="47" y="20"/>
                  </a:cubicBezTo>
                  <a:cubicBezTo>
                    <a:pt x="46" y="21"/>
                    <a:pt x="43" y="26"/>
                    <a:pt x="41" y="26"/>
                  </a:cubicBezTo>
                  <a:cubicBezTo>
                    <a:pt x="39" y="26"/>
                    <a:pt x="35" y="21"/>
                    <a:pt x="35" y="20"/>
                  </a:cubicBezTo>
                  <a:cubicBezTo>
                    <a:pt x="32" y="20"/>
                    <a:pt x="30" y="18"/>
                    <a:pt x="30" y="17"/>
                  </a:cubicBezTo>
                  <a:cubicBezTo>
                    <a:pt x="30" y="6"/>
                    <a:pt x="30" y="6"/>
                    <a:pt x="30" y="6"/>
                  </a:cubicBezTo>
                  <a:cubicBezTo>
                    <a:pt x="25" y="5"/>
                    <a:pt x="21" y="0"/>
                    <a:pt x="16" y="0"/>
                  </a:cubicBezTo>
                  <a:cubicBezTo>
                    <a:pt x="10" y="0"/>
                    <a:pt x="8" y="5"/>
                    <a:pt x="5" y="5"/>
                  </a:cubicBezTo>
                  <a:cubicBezTo>
                    <a:pt x="3" y="5"/>
                    <a:pt x="0" y="6"/>
                    <a:pt x="0" y="8"/>
                  </a:cubicBezTo>
                  <a:cubicBezTo>
                    <a:pt x="0" y="12"/>
                    <a:pt x="8" y="10"/>
                    <a:pt x="10" y="14"/>
                  </a:cubicBezTo>
                  <a:cubicBezTo>
                    <a:pt x="10" y="15"/>
                    <a:pt x="11" y="17"/>
                    <a:pt x="12" y="17"/>
                  </a:cubicBezTo>
                  <a:cubicBezTo>
                    <a:pt x="13" y="17"/>
                    <a:pt x="14" y="18"/>
                    <a:pt x="16" y="18"/>
                  </a:cubicBezTo>
                  <a:cubicBezTo>
                    <a:pt x="19" y="18"/>
                    <a:pt x="21" y="18"/>
                    <a:pt x="25" y="17"/>
                  </a:cubicBezTo>
                  <a:cubicBezTo>
                    <a:pt x="27" y="17"/>
                    <a:pt x="27" y="17"/>
                    <a:pt x="27" y="17"/>
                  </a:cubicBezTo>
                  <a:cubicBezTo>
                    <a:pt x="25" y="20"/>
                    <a:pt x="15" y="20"/>
                    <a:pt x="11" y="22"/>
                  </a:cubicBezTo>
                  <a:cubicBezTo>
                    <a:pt x="12" y="24"/>
                    <a:pt x="15" y="23"/>
                    <a:pt x="17" y="26"/>
                  </a:cubicBezTo>
                  <a:cubicBezTo>
                    <a:pt x="18" y="28"/>
                    <a:pt x="17" y="29"/>
                    <a:pt x="18" y="32"/>
                  </a:cubicBezTo>
                  <a:cubicBezTo>
                    <a:pt x="19" y="33"/>
                    <a:pt x="20" y="33"/>
                    <a:pt x="21" y="33"/>
                  </a:cubicBezTo>
                  <a:cubicBezTo>
                    <a:pt x="24" y="33"/>
                    <a:pt x="25" y="30"/>
                    <a:pt x="26" y="28"/>
                  </a:cubicBezTo>
                  <a:cubicBezTo>
                    <a:pt x="26" y="31"/>
                    <a:pt x="26" y="31"/>
                    <a:pt x="26" y="31"/>
                  </a:cubicBezTo>
                  <a:cubicBezTo>
                    <a:pt x="31" y="29"/>
                    <a:pt x="33" y="37"/>
                    <a:pt x="37" y="37"/>
                  </a:cubicBezTo>
                  <a:cubicBezTo>
                    <a:pt x="42" y="37"/>
                    <a:pt x="50" y="38"/>
                    <a:pt x="54" y="40"/>
                  </a:cubicBezTo>
                  <a:cubicBezTo>
                    <a:pt x="57" y="42"/>
                    <a:pt x="65" y="45"/>
                    <a:pt x="67" y="49"/>
                  </a:cubicBezTo>
                  <a:cubicBezTo>
                    <a:pt x="68" y="53"/>
                    <a:pt x="66" y="57"/>
                    <a:pt x="70" y="62"/>
                  </a:cubicBezTo>
                  <a:cubicBezTo>
                    <a:pt x="69" y="63"/>
                    <a:pt x="63" y="64"/>
                    <a:pt x="63" y="68"/>
                  </a:cubicBezTo>
                  <a:cubicBezTo>
                    <a:pt x="63" y="70"/>
                    <a:pt x="66" y="70"/>
                    <a:pt x="68" y="70"/>
                  </a:cubicBezTo>
                  <a:cubicBezTo>
                    <a:pt x="74" y="70"/>
                    <a:pt x="74" y="70"/>
                    <a:pt x="74" y="70"/>
                  </a:cubicBezTo>
                  <a:cubicBezTo>
                    <a:pt x="74" y="69"/>
                    <a:pt x="78" y="68"/>
                    <a:pt x="79" y="68"/>
                  </a:cubicBezTo>
                  <a:cubicBezTo>
                    <a:pt x="87" y="68"/>
                    <a:pt x="89" y="78"/>
                    <a:pt x="97" y="78"/>
                  </a:cubicBezTo>
                  <a:cubicBezTo>
                    <a:pt x="108" y="78"/>
                    <a:pt x="108" y="78"/>
                    <a:pt x="108" y="78"/>
                  </a:cubicBezTo>
                  <a:cubicBezTo>
                    <a:pt x="108" y="76"/>
                    <a:pt x="111" y="74"/>
                    <a:pt x="110" y="71"/>
                  </a:cubicBezTo>
                  <a:cubicBezTo>
                    <a:pt x="114" y="68"/>
                    <a:pt x="114" y="63"/>
                    <a:pt x="121" y="63"/>
                  </a:cubicBezTo>
                  <a:cubicBezTo>
                    <a:pt x="131" y="63"/>
                    <a:pt x="137" y="71"/>
                    <a:pt x="143" y="78"/>
                  </a:cubicBezTo>
                  <a:cubicBezTo>
                    <a:pt x="143" y="78"/>
                    <a:pt x="146" y="79"/>
                    <a:pt x="146" y="80"/>
                  </a:cubicBezTo>
                  <a:cubicBezTo>
                    <a:pt x="146" y="83"/>
                    <a:pt x="153" y="87"/>
                    <a:pt x="158" y="88"/>
                  </a:cubicBezTo>
                  <a:cubicBezTo>
                    <a:pt x="165" y="88"/>
                    <a:pt x="165" y="88"/>
                    <a:pt x="165" y="88"/>
                  </a:cubicBezTo>
                  <a:cubicBezTo>
                    <a:pt x="166" y="88"/>
                    <a:pt x="171" y="91"/>
                    <a:pt x="171" y="91"/>
                  </a:cubicBezTo>
                  <a:cubicBezTo>
                    <a:pt x="173" y="91"/>
                    <a:pt x="173" y="91"/>
                    <a:pt x="173" y="91"/>
                  </a:cubicBezTo>
                  <a:cubicBezTo>
                    <a:pt x="173" y="89"/>
                    <a:pt x="175" y="88"/>
                    <a:pt x="177" y="86"/>
                  </a:cubicBezTo>
                  <a:cubicBezTo>
                    <a:pt x="176" y="86"/>
                    <a:pt x="172" y="87"/>
                    <a:pt x="171" y="85"/>
                  </a:cubicBezTo>
                  <a:cubicBezTo>
                    <a:pt x="170" y="84"/>
                    <a:pt x="170" y="82"/>
                    <a:pt x="168" y="82"/>
                  </a:cubicBezTo>
                  <a:cubicBezTo>
                    <a:pt x="167" y="81"/>
                    <a:pt x="165" y="82"/>
                    <a:pt x="164" y="81"/>
                  </a:cubicBezTo>
                  <a:cubicBezTo>
                    <a:pt x="164" y="80"/>
                    <a:pt x="163" y="78"/>
                    <a:pt x="162" y="78"/>
                  </a:cubicBezTo>
                  <a:cubicBezTo>
                    <a:pt x="160" y="78"/>
                    <a:pt x="156" y="76"/>
                    <a:pt x="155" y="74"/>
                  </a:cubicBezTo>
                  <a:cubicBezTo>
                    <a:pt x="153" y="71"/>
                    <a:pt x="153" y="69"/>
                    <a:pt x="150" y="66"/>
                  </a:cubicBezTo>
                  <a:cubicBezTo>
                    <a:pt x="150" y="65"/>
                    <a:pt x="144" y="60"/>
                    <a:pt x="144" y="58"/>
                  </a:cubicBezTo>
                  <a:cubicBezTo>
                    <a:pt x="144" y="56"/>
                    <a:pt x="150" y="57"/>
                    <a:pt x="150" y="53"/>
                  </a:cubicBezTo>
                  <a:cubicBezTo>
                    <a:pt x="150" y="47"/>
                    <a:pt x="144" y="50"/>
                    <a:pt x="141" y="49"/>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31" name="Google Shape;17031;p337"/>
            <p:cNvSpPr/>
            <p:nvPr/>
          </p:nvSpPr>
          <p:spPr>
            <a:xfrm>
              <a:off x="8094886" y="4061274"/>
              <a:ext cx="21309" cy="22044"/>
            </a:xfrm>
            <a:custGeom>
              <a:avLst/>
              <a:gdLst/>
              <a:ahLst/>
              <a:cxnLst/>
              <a:rect l="l" t="t" r="r" b="b"/>
              <a:pathLst>
                <a:path w="18" h="18" extrusionOk="0">
                  <a:moveTo>
                    <a:pt x="12" y="9"/>
                  </a:moveTo>
                  <a:cubicBezTo>
                    <a:pt x="8" y="5"/>
                    <a:pt x="6" y="2"/>
                    <a:pt x="0" y="0"/>
                  </a:cubicBezTo>
                  <a:cubicBezTo>
                    <a:pt x="1" y="2"/>
                    <a:pt x="3" y="2"/>
                    <a:pt x="5" y="4"/>
                  </a:cubicBezTo>
                  <a:cubicBezTo>
                    <a:pt x="9" y="6"/>
                    <a:pt x="9" y="9"/>
                    <a:pt x="13" y="11"/>
                  </a:cubicBezTo>
                  <a:cubicBezTo>
                    <a:pt x="12" y="14"/>
                    <a:pt x="12" y="16"/>
                    <a:pt x="16" y="17"/>
                  </a:cubicBezTo>
                  <a:cubicBezTo>
                    <a:pt x="16" y="18"/>
                    <a:pt x="17" y="17"/>
                    <a:pt x="18" y="17"/>
                  </a:cubicBezTo>
                  <a:cubicBezTo>
                    <a:pt x="17" y="16"/>
                    <a:pt x="18" y="15"/>
                    <a:pt x="18" y="15"/>
                  </a:cubicBezTo>
                  <a:cubicBezTo>
                    <a:pt x="18" y="11"/>
                    <a:pt x="14" y="11"/>
                    <a:pt x="12" y="9"/>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32" name="Google Shape;17032;p337"/>
            <p:cNvSpPr/>
            <p:nvPr/>
          </p:nvSpPr>
          <p:spPr>
            <a:xfrm>
              <a:off x="8132361" y="4091401"/>
              <a:ext cx="11022" cy="13226"/>
            </a:xfrm>
            <a:custGeom>
              <a:avLst/>
              <a:gdLst/>
              <a:ahLst/>
              <a:cxnLst/>
              <a:rect l="l" t="t" r="r" b="b"/>
              <a:pathLst>
                <a:path w="9" h="11" extrusionOk="0">
                  <a:moveTo>
                    <a:pt x="1" y="0"/>
                  </a:moveTo>
                  <a:cubicBezTo>
                    <a:pt x="0" y="3"/>
                    <a:pt x="1" y="6"/>
                    <a:pt x="5" y="7"/>
                  </a:cubicBezTo>
                  <a:cubicBezTo>
                    <a:pt x="5" y="9"/>
                    <a:pt x="5" y="9"/>
                    <a:pt x="5" y="9"/>
                  </a:cubicBezTo>
                  <a:cubicBezTo>
                    <a:pt x="5" y="10"/>
                    <a:pt x="6" y="11"/>
                    <a:pt x="7" y="11"/>
                  </a:cubicBezTo>
                  <a:cubicBezTo>
                    <a:pt x="8" y="11"/>
                    <a:pt x="9" y="10"/>
                    <a:pt x="9" y="9"/>
                  </a:cubicBezTo>
                  <a:cubicBezTo>
                    <a:pt x="9" y="8"/>
                    <a:pt x="2" y="1"/>
                    <a:pt x="1"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33" name="Google Shape;17033;p337"/>
            <p:cNvSpPr/>
            <p:nvPr/>
          </p:nvSpPr>
          <p:spPr>
            <a:xfrm>
              <a:off x="8203635" y="4141366"/>
              <a:ext cx="6613" cy="7348"/>
            </a:xfrm>
            <a:custGeom>
              <a:avLst/>
              <a:gdLst/>
              <a:ahLst/>
              <a:cxnLst/>
              <a:rect l="l" t="t" r="r" b="b"/>
              <a:pathLst>
                <a:path w="5" h="6" extrusionOk="0">
                  <a:moveTo>
                    <a:pt x="1" y="0"/>
                  </a:moveTo>
                  <a:cubicBezTo>
                    <a:pt x="0" y="2"/>
                    <a:pt x="2" y="6"/>
                    <a:pt x="5" y="6"/>
                  </a:cubicBezTo>
                  <a:cubicBezTo>
                    <a:pt x="5" y="6"/>
                    <a:pt x="5" y="5"/>
                    <a:pt x="5" y="4"/>
                  </a:cubicBezTo>
                  <a:cubicBezTo>
                    <a:pt x="5" y="2"/>
                    <a:pt x="3" y="1"/>
                    <a:pt x="1"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34" name="Google Shape;17034;p337"/>
            <p:cNvSpPr/>
            <p:nvPr/>
          </p:nvSpPr>
          <p:spPr>
            <a:xfrm>
              <a:off x="8188205" y="4135488"/>
              <a:ext cx="11757" cy="5878"/>
            </a:xfrm>
            <a:custGeom>
              <a:avLst/>
              <a:gdLst/>
              <a:ahLst/>
              <a:cxnLst/>
              <a:rect l="l" t="t" r="r" b="b"/>
              <a:pathLst>
                <a:path w="10" h="5" extrusionOk="0">
                  <a:moveTo>
                    <a:pt x="0" y="0"/>
                  </a:moveTo>
                  <a:cubicBezTo>
                    <a:pt x="0" y="4"/>
                    <a:pt x="5" y="5"/>
                    <a:pt x="9" y="5"/>
                  </a:cubicBezTo>
                  <a:cubicBezTo>
                    <a:pt x="9" y="5"/>
                    <a:pt x="10" y="4"/>
                    <a:pt x="10" y="4"/>
                  </a:cubicBezTo>
                  <a:cubicBezTo>
                    <a:pt x="8" y="1"/>
                    <a:pt x="5" y="0"/>
                    <a:pt x="0"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35" name="Google Shape;17035;p337"/>
            <p:cNvSpPr/>
            <p:nvPr/>
          </p:nvSpPr>
          <p:spPr>
            <a:xfrm>
              <a:off x="8190409" y="4120792"/>
              <a:ext cx="9553" cy="11757"/>
            </a:xfrm>
            <a:custGeom>
              <a:avLst/>
              <a:gdLst/>
              <a:ahLst/>
              <a:cxnLst/>
              <a:rect l="l" t="t" r="r" b="b"/>
              <a:pathLst>
                <a:path w="8" h="10" extrusionOk="0">
                  <a:moveTo>
                    <a:pt x="0" y="0"/>
                  </a:moveTo>
                  <a:cubicBezTo>
                    <a:pt x="0" y="2"/>
                    <a:pt x="5" y="10"/>
                    <a:pt x="8" y="10"/>
                  </a:cubicBezTo>
                  <a:cubicBezTo>
                    <a:pt x="7" y="5"/>
                    <a:pt x="4" y="2"/>
                    <a:pt x="0"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36" name="Google Shape;17036;p337"/>
            <p:cNvSpPr/>
            <p:nvPr/>
          </p:nvSpPr>
          <p:spPr>
            <a:xfrm>
              <a:off x="8167631" y="4111975"/>
              <a:ext cx="14696" cy="7348"/>
            </a:xfrm>
            <a:custGeom>
              <a:avLst/>
              <a:gdLst/>
              <a:ahLst/>
              <a:cxnLst/>
              <a:rect l="l" t="t" r="r" b="b"/>
              <a:pathLst>
                <a:path w="12" h="6" extrusionOk="0">
                  <a:moveTo>
                    <a:pt x="1" y="0"/>
                  </a:moveTo>
                  <a:cubicBezTo>
                    <a:pt x="1" y="1"/>
                    <a:pt x="1" y="1"/>
                    <a:pt x="1" y="1"/>
                  </a:cubicBezTo>
                  <a:cubicBezTo>
                    <a:pt x="0" y="1"/>
                    <a:pt x="0" y="1"/>
                    <a:pt x="0" y="1"/>
                  </a:cubicBezTo>
                  <a:cubicBezTo>
                    <a:pt x="0" y="4"/>
                    <a:pt x="7" y="6"/>
                    <a:pt x="9" y="6"/>
                  </a:cubicBezTo>
                  <a:cubicBezTo>
                    <a:pt x="10" y="6"/>
                    <a:pt x="11" y="6"/>
                    <a:pt x="12" y="6"/>
                  </a:cubicBezTo>
                  <a:cubicBezTo>
                    <a:pt x="10" y="3"/>
                    <a:pt x="4" y="1"/>
                    <a:pt x="1"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37" name="Google Shape;17037;p337"/>
            <p:cNvSpPr/>
            <p:nvPr/>
          </p:nvSpPr>
          <p:spPr>
            <a:xfrm>
              <a:off x="8150731" y="4102422"/>
              <a:ext cx="2205" cy="1470"/>
            </a:xfrm>
            <a:custGeom>
              <a:avLst/>
              <a:gdLst/>
              <a:ahLst/>
              <a:cxnLst/>
              <a:rect l="l" t="t" r="r" b="b"/>
              <a:pathLst>
                <a:path w="2" h="1" extrusionOk="0">
                  <a:moveTo>
                    <a:pt x="0" y="0"/>
                  </a:moveTo>
                  <a:cubicBezTo>
                    <a:pt x="1" y="0"/>
                    <a:pt x="1" y="1"/>
                    <a:pt x="2" y="1"/>
                  </a:cubicBezTo>
                  <a:cubicBezTo>
                    <a:pt x="2" y="1"/>
                    <a:pt x="2" y="1"/>
                    <a:pt x="2" y="1"/>
                  </a:cubicBezTo>
                  <a:lnTo>
                    <a:pt x="0" y="0"/>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38" name="Google Shape;17038;p337"/>
            <p:cNvSpPr/>
            <p:nvPr/>
          </p:nvSpPr>
          <p:spPr>
            <a:xfrm>
              <a:off x="8150731" y="4103892"/>
              <a:ext cx="9553" cy="3674"/>
            </a:xfrm>
            <a:custGeom>
              <a:avLst/>
              <a:gdLst/>
              <a:ahLst/>
              <a:cxnLst/>
              <a:rect l="l" t="t" r="r" b="b"/>
              <a:pathLst>
                <a:path w="8" h="3" extrusionOk="0">
                  <a:moveTo>
                    <a:pt x="2" y="0"/>
                  </a:moveTo>
                  <a:cubicBezTo>
                    <a:pt x="2" y="0"/>
                    <a:pt x="1" y="0"/>
                    <a:pt x="0" y="0"/>
                  </a:cubicBezTo>
                  <a:cubicBezTo>
                    <a:pt x="5" y="3"/>
                    <a:pt x="5" y="3"/>
                    <a:pt x="5" y="3"/>
                  </a:cubicBezTo>
                  <a:cubicBezTo>
                    <a:pt x="8" y="3"/>
                    <a:pt x="8" y="3"/>
                    <a:pt x="8" y="3"/>
                  </a:cubicBezTo>
                  <a:cubicBezTo>
                    <a:pt x="6" y="1"/>
                    <a:pt x="4" y="1"/>
                    <a:pt x="2"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39" name="Google Shape;17039;p337"/>
            <p:cNvSpPr/>
            <p:nvPr/>
          </p:nvSpPr>
          <p:spPr>
            <a:xfrm>
              <a:off x="8022877" y="4487453"/>
              <a:ext cx="41148" cy="41883"/>
            </a:xfrm>
            <a:custGeom>
              <a:avLst/>
              <a:gdLst/>
              <a:ahLst/>
              <a:cxnLst/>
              <a:rect l="l" t="t" r="r" b="b"/>
              <a:pathLst>
                <a:path w="34" h="34" extrusionOk="0">
                  <a:moveTo>
                    <a:pt x="17" y="5"/>
                  </a:moveTo>
                  <a:cubicBezTo>
                    <a:pt x="17" y="5"/>
                    <a:pt x="0" y="0"/>
                    <a:pt x="0" y="5"/>
                  </a:cubicBezTo>
                  <a:cubicBezTo>
                    <a:pt x="0" y="12"/>
                    <a:pt x="10" y="34"/>
                    <a:pt x="19" y="34"/>
                  </a:cubicBezTo>
                  <a:cubicBezTo>
                    <a:pt x="26" y="34"/>
                    <a:pt x="34" y="18"/>
                    <a:pt x="34" y="11"/>
                  </a:cubicBezTo>
                  <a:cubicBezTo>
                    <a:pt x="34" y="8"/>
                    <a:pt x="31" y="6"/>
                    <a:pt x="30" y="2"/>
                  </a:cubicBezTo>
                  <a:cubicBezTo>
                    <a:pt x="26" y="3"/>
                    <a:pt x="21" y="5"/>
                    <a:pt x="17" y="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40" name="Google Shape;17040;p337"/>
            <p:cNvSpPr/>
            <p:nvPr/>
          </p:nvSpPr>
          <p:spPr>
            <a:xfrm>
              <a:off x="8058147" y="4480105"/>
              <a:ext cx="5144" cy="6613"/>
            </a:xfrm>
            <a:custGeom>
              <a:avLst/>
              <a:gdLst/>
              <a:ahLst/>
              <a:cxnLst/>
              <a:rect l="l" t="t" r="r" b="b"/>
              <a:pathLst>
                <a:path w="4" h="5" extrusionOk="0">
                  <a:moveTo>
                    <a:pt x="3" y="5"/>
                  </a:moveTo>
                  <a:cubicBezTo>
                    <a:pt x="4" y="4"/>
                    <a:pt x="4" y="3"/>
                    <a:pt x="4" y="0"/>
                  </a:cubicBezTo>
                  <a:cubicBezTo>
                    <a:pt x="3" y="0"/>
                    <a:pt x="2" y="0"/>
                    <a:pt x="0" y="0"/>
                  </a:cubicBezTo>
                  <a:cubicBezTo>
                    <a:pt x="0" y="2"/>
                    <a:pt x="1" y="4"/>
                    <a:pt x="3" y="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41" name="Google Shape;17041;p337"/>
            <p:cNvSpPr/>
            <p:nvPr/>
          </p:nvSpPr>
          <p:spPr>
            <a:xfrm>
              <a:off x="7938376" y="4427935"/>
              <a:ext cx="13226" cy="7348"/>
            </a:xfrm>
            <a:custGeom>
              <a:avLst/>
              <a:gdLst/>
              <a:ahLst/>
              <a:cxnLst/>
              <a:rect l="l" t="t" r="r" b="b"/>
              <a:pathLst>
                <a:path w="11" h="6" extrusionOk="0">
                  <a:moveTo>
                    <a:pt x="0" y="3"/>
                  </a:moveTo>
                  <a:cubicBezTo>
                    <a:pt x="3" y="6"/>
                    <a:pt x="7" y="5"/>
                    <a:pt x="11" y="3"/>
                  </a:cubicBezTo>
                  <a:cubicBezTo>
                    <a:pt x="6" y="1"/>
                    <a:pt x="6" y="0"/>
                    <a:pt x="0" y="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42" name="Google Shape;17042;p337"/>
            <p:cNvSpPr/>
            <p:nvPr/>
          </p:nvSpPr>
          <p:spPr>
            <a:xfrm>
              <a:off x="7868571" y="4154593"/>
              <a:ext cx="14696" cy="5144"/>
            </a:xfrm>
            <a:custGeom>
              <a:avLst/>
              <a:gdLst/>
              <a:ahLst/>
              <a:cxnLst/>
              <a:rect l="l" t="t" r="r" b="b"/>
              <a:pathLst>
                <a:path w="12" h="4" extrusionOk="0">
                  <a:moveTo>
                    <a:pt x="9" y="4"/>
                  </a:moveTo>
                  <a:cubicBezTo>
                    <a:pt x="12" y="4"/>
                    <a:pt x="12" y="4"/>
                    <a:pt x="12" y="4"/>
                  </a:cubicBezTo>
                  <a:cubicBezTo>
                    <a:pt x="12" y="0"/>
                    <a:pt x="12" y="0"/>
                    <a:pt x="12" y="0"/>
                  </a:cubicBezTo>
                  <a:cubicBezTo>
                    <a:pt x="7" y="0"/>
                    <a:pt x="5" y="0"/>
                    <a:pt x="0" y="1"/>
                  </a:cubicBezTo>
                  <a:cubicBezTo>
                    <a:pt x="1" y="3"/>
                    <a:pt x="5" y="4"/>
                    <a:pt x="9" y="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43" name="Google Shape;17043;p337"/>
            <p:cNvSpPr/>
            <p:nvPr/>
          </p:nvSpPr>
          <p:spPr>
            <a:xfrm>
              <a:off x="7691486" y="4148714"/>
              <a:ext cx="426179" cy="321839"/>
            </a:xfrm>
            <a:custGeom>
              <a:avLst/>
              <a:gdLst/>
              <a:ahLst/>
              <a:cxnLst/>
              <a:rect l="l" t="t" r="r" b="b"/>
              <a:pathLst>
                <a:path w="351" h="265" extrusionOk="0">
                  <a:moveTo>
                    <a:pt x="344" y="128"/>
                  </a:moveTo>
                  <a:cubicBezTo>
                    <a:pt x="338" y="122"/>
                    <a:pt x="326" y="117"/>
                    <a:pt x="326" y="105"/>
                  </a:cubicBezTo>
                  <a:cubicBezTo>
                    <a:pt x="322" y="105"/>
                    <a:pt x="317" y="105"/>
                    <a:pt x="316" y="101"/>
                  </a:cubicBezTo>
                  <a:cubicBezTo>
                    <a:pt x="315" y="97"/>
                    <a:pt x="314" y="91"/>
                    <a:pt x="311" y="87"/>
                  </a:cubicBezTo>
                  <a:cubicBezTo>
                    <a:pt x="306" y="82"/>
                    <a:pt x="292" y="79"/>
                    <a:pt x="290" y="72"/>
                  </a:cubicBezTo>
                  <a:cubicBezTo>
                    <a:pt x="288" y="64"/>
                    <a:pt x="285" y="60"/>
                    <a:pt x="282" y="52"/>
                  </a:cubicBezTo>
                  <a:cubicBezTo>
                    <a:pt x="281" y="47"/>
                    <a:pt x="281" y="37"/>
                    <a:pt x="277" y="35"/>
                  </a:cubicBezTo>
                  <a:cubicBezTo>
                    <a:pt x="276" y="34"/>
                    <a:pt x="270" y="33"/>
                    <a:pt x="267" y="32"/>
                  </a:cubicBezTo>
                  <a:cubicBezTo>
                    <a:pt x="264" y="29"/>
                    <a:pt x="265" y="24"/>
                    <a:pt x="264" y="19"/>
                  </a:cubicBezTo>
                  <a:cubicBezTo>
                    <a:pt x="262" y="14"/>
                    <a:pt x="258" y="8"/>
                    <a:pt x="257" y="0"/>
                  </a:cubicBezTo>
                  <a:cubicBezTo>
                    <a:pt x="252" y="3"/>
                    <a:pt x="254" y="7"/>
                    <a:pt x="249" y="10"/>
                  </a:cubicBezTo>
                  <a:cubicBezTo>
                    <a:pt x="249" y="38"/>
                    <a:pt x="249" y="38"/>
                    <a:pt x="249" y="38"/>
                  </a:cubicBezTo>
                  <a:cubicBezTo>
                    <a:pt x="247" y="45"/>
                    <a:pt x="245" y="63"/>
                    <a:pt x="236" y="63"/>
                  </a:cubicBezTo>
                  <a:cubicBezTo>
                    <a:pt x="230" y="63"/>
                    <a:pt x="229" y="56"/>
                    <a:pt x="224" y="55"/>
                  </a:cubicBezTo>
                  <a:cubicBezTo>
                    <a:pt x="217" y="52"/>
                    <a:pt x="212" y="50"/>
                    <a:pt x="204" y="47"/>
                  </a:cubicBezTo>
                  <a:cubicBezTo>
                    <a:pt x="203" y="47"/>
                    <a:pt x="203" y="42"/>
                    <a:pt x="201" y="41"/>
                  </a:cubicBezTo>
                  <a:cubicBezTo>
                    <a:pt x="199" y="40"/>
                    <a:pt x="195" y="40"/>
                    <a:pt x="195" y="38"/>
                  </a:cubicBezTo>
                  <a:cubicBezTo>
                    <a:pt x="198" y="23"/>
                    <a:pt x="198" y="23"/>
                    <a:pt x="198" y="23"/>
                  </a:cubicBezTo>
                  <a:cubicBezTo>
                    <a:pt x="201" y="21"/>
                    <a:pt x="205" y="20"/>
                    <a:pt x="205" y="16"/>
                  </a:cubicBezTo>
                  <a:cubicBezTo>
                    <a:pt x="205" y="14"/>
                    <a:pt x="201" y="11"/>
                    <a:pt x="199" y="11"/>
                  </a:cubicBezTo>
                  <a:cubicBezTo>
                    <a:pt x="196" y="11"/>
                    <a:pt x="195" y="13"/>
                    <a:pt x="191" y="13"/>
                  </a:cubicBezTo>
                  <a:cubicBezTo>
                    <a:pt x="180" y="13"/>
                    <a:pt x="174" y="9"/>
                    <a:pt x="163" y="5"/>
                  </a:cubicBezTo>
                  <a:cubicBezTo>
                    <a:pt x="164" y="8"/>
                    <a:pt x="167" y="9"/>
                    <a:pt x="169" y="12"/>
                  </a:cubicBezTo>
                  <a:cubicBezTo>
                    <a:pt x="168" y="12"/>
                    <a:pt x="165" y="14"/>
                    <a:pt x="163" y="14"/>
                  </a:cubicBezTo>
                  <a:cubicBezTo>
                    <a:pt x="158" y="14"/>
                    <a:pt x="146" y="17"/>
                    <a:pt x="146" y="21"/>
                  </a:cubicBezTo>
                  <a:cubicBezTo>
                    <a:pt x="146" y="25"/>
                    <a:pt x="141" y="27"/>
                    <a:pt x="141" y="32"/>
                  </a:cubicBezTo>
                  <a:cubicBezTo>
                    <a:pt x="141" y="34"/>
                    <a:pt x="142" y="37"/>
                    <a:pt x="140" y="39"/>
                  </a:cubicBezTo>
                  <a:cubicBezTo>
                    <a:pt x="140" y="39"/>
                    <a:pt x="137" y="37"/>
                    <a:pt x="136" y="37"/>
                  </a:cubicBezTo>
                  <a:cubicBezTo>
                    <a:pt x="133" y="37"/>
                    <a:pt x="131" y="38"/>
                    <a:pt x="129" y="40"/>
                  </a:cubicBezTo>
                  <a:cubicBezTo>
                    <a:pt x="128" y="35"/>
                    <a:pt x="125" y="29"/>
                    <a:pt x="120" y="29"/>
                  </a:cubicBezTo>
                  <a:cubicBezTo>
                    <a:pt x="113" y="29"/>
                    <a:pt x="112" y="35"/>
                    <a:pt x="104" y="35"/>
                  </a:cubicBezTo>
                  <a:cubicBezTo>
                    <a:pt x="103" y="42"/>
                    <a:pt x="97" y="43"/>
                    <a:pt x="97" y="52"/>
                  </a:cubicBezTo>
                  <a:cubicBezTo>
                    <a:pt x="95" y="52"/>
                    <a:pt x="93" y="50"/>
                    <a:pt x="91" y="49"/>
                  </a:cubicBezTo>
                  <a:cubicBezTo>
                    <a:pt x="89" y="52"/>
                    <a:pt x="91" y="57"/>
                    <a:pt x="87" y="59"/>
                  </a:cubicBezTo>
                  <a:cubicBezTo>
                    <a:pt x="86" y="57"/>
                    <a:pt x="84" y="56"/>
                    <a:pt x="83" y="53"/>
                  </a:cubicBezTo>
                  <a:cubicBezTo>
                    <a:pt x="80" y="55"/>
                    <a:pt x="79" y="58"/>
                    <a:pt x="79" y="61"/>
                  </a:cubicBezTo>
                  <a:cubicBezTo>
                    <a:pt x="79" y="66"/>
                    <a:pt x="79" y="66"/>
                    <a:pt x="79" y="66"/>
                  </a:cubicBezTo>
                  <a:cubicBezTo>
                    <a:pt x="79" y="76"/>
                    <a:pt x="54" y="85"/>
                    <a:pt x="43" y="87"/>
                  </a:cubicBezTo>
                  <a:cubicBezTo>
                    <a:pt x="37" y="88"/>
                    <a:pt x="26" y="88"/>
                    <a:pt x="22" y="92"/>
                  </a:cubicBezTo>
                  <a:cubicBezTo>
                    <a:pt x="19" y="95"/>
                    <a:pt x="12" y="103"/>
                    <a:pt x="6" y="103"/>
                  </a:cubicBezTo>
                  <a:cubicBezTo>
                    <a:pt x="6" y="103"/>
                    <a:pt x="6" y="101"/>
                    <a:pt x="6" y="100"/>
                  </a:cubicBezTo>
                  <a:cubicBezTo>
                    <a:pt x="4" y="101"/>
                    <a:pt x="2" y="102"/>
                    <a:pt x="2" y="104"/>
                  </a:cubicBezTo>
                  <a:cubicBezTo>
                    <a:pt x="2" y="122"/>
                    <a:pt x="2" y="122"/>
                    <a:pt x="2" y="122"/>
                  </a:cubicBezTo>
                  <a:cubicBezTo>
                    <a:pt x="2" y="129"/>
                    <a:pt x="6" y="133"/>
                    <a:pt x="6" y="138"/>
                  </a:cubicBezTo>
                  <a:cubicBezTo>
                    <a:pt x="6" y="139"/>
                    <a:pt x="7" y="140"/>
                    <a:pt x="6" y="142"/>
                  </a:cubicBezTo>
                  <a:cubicBezTo>
                    <a:pt x="5" y="141"/>
                    <a:pt x="4" y="139"/>
                    <a:pt x="3" y="138"/>
                  </a:cubicBezTo>
                  <a:cubicBezTo>
                    <a:pt x="2" y="139"/>
                    <a:pt x="2" y="140"/>
                    <a:pt x="1" y="142"/>
                  </a:cubicBezTo>
                  <a:cubicBezTo>
                    <a:pt x="0" y="146"/>
                    <a:pt x="6" y="148"/>
                    <a:pt x="7" y="152"/>
                  </a:cubicBezTo>
                  <a:cubicBezTo>
                    <a:pt x="11" y="164"/>
                    <a:pt x="12" y="169"/>
                    <a:pt x="16" y="182"/>
                  </a:cubicBezTo>
                  <a:cubicBezTo>
                    <a:pt x="18" y="187"/>
                    <a:pt x="22" y="192"/>
                    <a:pt x="22" y="201"/>
                  </a:cubicBezTo>
                  <a:cubicBezTo>
                    <a:pt x="22" y="208"/>
                    <a:pt x="15" y="210"/>
                    <a:pt x="15" y="215"/>
                  </a:cubicBezTo>
                  <a:cubicBezTo>
                    <a:pt x="15" y="219"/>
                    <a:pt x="30" y="226"/>
                    <a:pt x="35" y="226"/>
                  </a:cubicBezTo>
                  <a:cubicBezTo>
                    <a:pt x="49" y="226"/>
                    <a:pt x="53" y="216"/>
                    <a:pt x="64" y="216"/>
                  </a:cubicBezTo>
                  <a:cubicBezTo>
                    <a:pt x="68" y="216"/>
                    <a:pt x="68" y="213"/>
                    <a:pt x="73" y="216"/>
                  </a:cubicBezTo>
                  <a:cubicBezTo>
                    <a:pt x="79" y="216"/>
                    <a:pt x="84" y="214"/>
                    <a:pt x="91" y="213"/>
                  </a:cubicBezTo>
                  <a:cubicBezTo>
                    <a:pt x="93" y="198"/>
                    <a:pt x="113" y="203"/>
                    <a:pt x="128" y="198"/>
                  </a:cubicBezTo>
                  <a:cubicBezTo>
                    <a:pt x="135" y="196"/>
                    <a:pt x="137" y="191"/>
                    <a:pt x="148" y="191"/>
                  </a:cubicBezTo>
                  <a:cubicBezTo>
                    <a:pt x="158" y="191"/>
                    <a:pt x="176" y="194"/>
                    <a:pt x="181" y="200"/>
                  </a:cubicBezTo>
                  <a:cubicBezTo>
                    <a:pt x="183" y="204"/>
                    <a:pt x="190" y="219"/>
                    <a:pt x="192" y="219"/>
                  </a:cubicBezTo>
                  <a:cubicBezTo>
                    <a:pt x="192" y="219"/>
                    <a:pt x="191" y="224"/>
                    <a:pt x="195" y="224"/>
                  </a:cubicBezTo>
                  <a:cubicBezTo>
                    <a:pt x="201" y="224"/>
                    <a:pt x="209" y="208"/>
                    <a:pt x="214" y="203"/>
                  </a:cubicBezTo>
                  <a:cubicBezTo>
                    <a:pt x="215" y="207"/>
                    <a:pt x="213" y="223"/>
                    <a:pt x="205" y="225"/>
                  </a:cubicBezTo>
                  <a:cubicBezTo>
                    <a:pt x="205" y="226"/>
                    <a:pt x="207" y="228"/>
                    <a:pt x="208" y="228"/>
                  </a:cubicBezTo>
                  <a:cubicBezTo>
                    <a:pt x="213" y="228"/>
                    <a:pt x="213" y="222"/>
                    <a:pt x="216" y="221"/>
                  </a:cubicBezTo>
                  <a:cubicBezTo>
                    <a:pt x="216" y="220"/>
                    <a:pt x="217" y="219"/>
                    <a:pt x="217" y="218"/>
                  </a:cubicBezTo>
                  <a:cubicBezTo>
                    <a:pt x="218" y="219"/>
                    <a:pt x="220" y="220"/>
                    <a:pt x="220" y="224"/>
                  </a:cubicBezTo>
                  <a:cubicBezTo>
                    <a:pt x="220" y="227"/>
                    <a:pt x="219" y="229"/>
                    <a:pt x="218" y="231"/>
                  </a:cubicBezTo>
                  <a:cubicBezTo>
                    <a:pt x="221" y="231"/>
                    <a:pt x="221" y="231"/>
                    <a:pt x="221" y="231"/>
                  </a:cubicBezTo>
                  <a:cubicBezTo>
                    <a:pt x="224" y="230"/>
                    <a:pt x="225" y="230"/>
                    <a:pt x="227" y="229"/>
                  </a:cubicBezTo>
                  <a:cubicBezTo>
                    <a:pt x="227" y="229"/>
                    <a:pt x="228" y="230"/>
                    <a:pt x="228" y="230"/>
                  </a:cubicBezTo>
                  <a:cubicBezTo>
                    <a:pt x="228" y="234"/>
                    <a:pt x="232" y="238"/>
                    <a:pt x="232" y="242"/>
                  </a:cubicBezTo>
                  <a:cubicBezTo>
                    <a:pt x="232" y="255"/>
                    <a:pt x="251" y="263"/>
                    <a:pt x="263" y="263"/>
                  </a:cubicBezTo>
                  <a:cubicBezTo>
                    <a:pt x="271" y="263"/>
                    <a:pt x="269" y="257"/>
                    <a:pt x="276" y="256"/>
                  </a:cubicBezTo>
                  <a:cubicBezTo>
                    <a:pt x="276" y="258"/>
                    <a:pt x="288" y="265"/>
                    <a:pt x="291" y="265"/>
                  </a:cubicBezTo>
                  <a:cubicBezTo>
                    <a:pt x="293" y="251"/>
                    <a:pt x="318" y="257"/>
                    <a:pt x="322" y="243"/>
                  </a:cubicBezTo>
                  <a:cubicBezTo>
                    <a:pt x="322" y="244"/>
                    <a:pt x="322" y="244"/>
                    <a:pt x="322" y="244"/>
                  </a:cubicBezTo>
                  <a:cubicBezTo>
                    <a:pt x="322" y="233"/>
                    <a:pt x="328" y="223"/>
                    <a:pt x="331" y="216"/>
                  </a:cubicBezTo>
                  <a:cubicBezTo>
                    <a:pt x="334" y="206"/>
                    <a:pt x="339" y="203"/>
                    <a:pt x="345" y="195"/>
                  </a:cubicBezTo>
                  <a:cubicBezTo>
                    <a:pt x="346" y="192"/>
                    <a:pt x="345" y="191"/>
                    <a:pt x="347" y="189"/>
                  </a:cubicBezTo>
                  <a:cubicBezTo>
                    <a:pt x="347" y="180"/>
                    <a:pt x="347" y="180"/>
                    <a:pt x="347" y="180"/>
                  </a:cubicBezTo>
                  <a:cubicBezTo>
                    <a:pt x="350" y="177"/>
                    <a:pt x="351" y="168"/>
                    <a:pt x="351" y="161"/>
                  </a:cubicBezTo>
                  <a:cubicBezTo>
                    <a:pt x="351" y="152"/>
                    <a:pt x="348" y="136"/>
                    <a:pt x="343" y="129"/>
                  </a:cubicBezTo>
                  <a:lnTo>
                    <a:pt x="344" y="128"/>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44" name="Google Shape;17044;p337"/>
            <p:cNvSpPr/>
            <p:nvPr/>
          </p:nvSpPr>
          <p:spPr>
            <a:xfrm>
              <a:off x="8253601" y="4490392"/>
              <a:ext cx="81562" cy="80093"/>
            </a:xfrm>
            <a:custGeom>
              <a:avLst/>
              <a:gdLst/>
              <a:ahLst/>
              <a:cxnLst/>
              <a:rect l="l" t="t" r="r" b="b"/>
              <a:pathLst>
                <a:path w="67" h="66" extrusionOk="0">
                  <a:moveTo>
                    <a:pt x="65" y="6"/>
                  </a:moveTo>
                  <a:cubicBezTo>
                    <a:pt x="64" y="6"/>
                    <a:pt x="63" y="6"/>
                    <a:pt x="63" y="5"/>
                  </a:cubicBezTo>
                  <a:cubicBezTo>
                    <a:pt x="61" y="5"/>
                    <a:pt x="60" y="8"/>
                    <a:pt x="58" y="8"/>
                  </a:cubicBezTo>
                  <a:cubicBezTo>
                    <a:pt x="56" y="8"/>
                    <a:pt x="56" y="5"/>
                    <a:pt x="56" y="3"/>
                  </a:cubicBezTo>
                  <a:cubicBezTo>
                    <a:pt x="55" y="3"/>
                    <a:pt x="54" y="2"/>
                    <a:pt x="54" y="0"/>
                  </a:cubicBezTo>
                  <a:cubicBezTo>
                    <a:pt x="51" y="1"/>
                    <a:pt x="47" y="6"/>
                    <a:pt x="47" y="10"/>
                  </a:cubicBezTo>
                  <a:cubicBezTo>
                    <a:pt x="47" y="11"/>
                    <a:pt x="46" y="12"/>
                    <a:pt x="46" y="12"/>
                  </a:cubicBezTo>
                  <a:cubicBezTo>
                    <a:pt x="44" y="12"/>
                    <a:pt x="42" y="13"/>
                    <a:pt x="41" y="15"/>
                  </a:cubicBezTo>
                  <a:cubicBezTo>
                    <a:pt x="40" y="16"/>
                    <a:pt x="40" y="19"/>
                    <a:pt x="40" y="19"/>
                  </a:cubicBezTo>
                  <a:cubicBezTo>
                    <a:pt x="40" y="19"/>
                    <a:pt x="36" y="25"/>
                    <a:pt x="35" y="26"/>
                  </a:cubicBezTo>
                  <a:cubicBezTo>
                    <a:pt x="29" y="28"/>
                    <a:pt x="25" y="36"/>
                    <a:pt x="18" y="36"/>
                  </a:cubicBezTo>
                  <a:cubicBezTo>
                    <a:pt x="15" y="36"/>
                    <a:pt x="14" y="38"/>
                    <a:pt x="13" y="40"/>
                  </a:cubicBezTo>
                  <a:cubicBezTo>
                    <a:pt x="10" y="44"/>
                    <a:pt x="0" y="49"/>
                    <a:pt x="0" y="57"/>
                  </a:cubicBezTo>
                  <a:cubicBezTo>
                    <a:pt x="0" y="57"/>
                    <a:pt x="1" y="58"/>
                    <a:pt x="2" y="58"/>
                  </a:cubicBezTo>
                  <a:cubicBezTo>
                    <a:pt x="2" y="59"/>
                    <a:pt x="14" y="64"/>
                    <a:pt x="16" y="64"/>
                  </a:cubicBezTo>
                  <a:cubicBezTo>
                    <a:pt x="18" y="64"/>
                    <a:pt x="21" y="66"/>
                    <a:pt x="22" y="66"/>
                  </a:cubicBezTo>
                  <a:cubicBezTo>
                    <a:pt x="26" y="66"/>
                    <a:pt x="31" y="61"/>
                    <a:pt x="34" y="58"/>
                  </a:cubicBezTo>
                  <a:cubicBezTo>
                    <a:pt x="34" y="58"/>
                    <a:pt x="43" y="41"/>
                    <a:pt x="44" y="37"/>
                  </a:cubicBezTo>
                  <a:cubicBezTo>
                    <a:pt x="46" y="37"/>
                    <a:pt x="53" y="35"/>
                    <a:pt x="55" y="35"/>
                  </a:cubicBezTo>
                  <a:cubicBezTo>
                    <a:pt x="55" y="32"/>
                    <a:pt x="54" y="30"/>
                    <a:pt x="55" y="26"/>
                  </a:cubicBezTo>
                  <a:cubicBezTo>
                    <a:pt x="60" y="26"/>
                    <a:pt x="66" y="15"/>
                    <a:pt x="67" y="11"/>
                  </a:cubicBezTo>
                  <a:cubicBezTo>
                    <a:pt x="66" y="10"/>
                    <a:pt x="65" y="8"/>
                    <a:pt x="65" y="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45" name="Google Shape;17045;p337"/>
            <p:cNvSpPr/>
            <p:nvPr/>
          </p:nvSpPr>
          <p:spPr>
            <a:xfrm>
              <a:off x="8320468" y="4413239"/>
              <a:ext cx="59518" cy="88175"/>
            </a:xfrm>
            <a:custGeom>
              <a:avLst/>
              <a:gdLst/>
              <a:ahLst/>
              <a:cxnLst/>
              <a:rect l="l" t="t" r="r" b="b"/>
              <a:pathLst>
                <a:path w="49" h="72" extrusionOk="0">
                  <a:moveTo>
                    <a:pt x="47" y="32"/>
                  </a:moveTo>
                  <a:cubicBezTo>
                    <a:pt x="42" y="32"/>
                    <a:pt x="42" y="35"/>
                    <a:pt x="36" y="35"/>
                  </a:cubicBezTo>
                  <a:cubicBezTo>
                    <a:pt x="29" y="35"/>
                    <a:pt x="25" y="31"/>
                    <a:pt x="25" y="23"/>
                  </a:cubicBezTo>
                  <a:cubicBezTo>
                    <a:pt x="23" y="23"/>
                    <a:pt x="23" y="23"/>
                    <a:pt x="23" y="23"/>
                  </a:cubicBezTo>
                  <a:cubicBezTo>
                    <a:pt x="22" y="23"/>
                    <a:pt x="21" y="24"/>
                    <a:pt x="21" y="26"/>
                  </a:cubicBezTo>
                  <a:cubicBezTo>
                    <a:pt x="19" y="26"/>
                    <a:pt x="19" y="26"/>
                    <a:pt x="19" y="26"/>
                  </a:cubicBezTo>
                  <a:cubicBezTo>
                    <a:pt x="17" y="24"/>
                    <a:pt x="14" y="17"/>
                    <a:pt x="14" y="16"/>
                  </a:cubicBezTo>
                  <a:cubicBezTo>
                    <a:pt x="14" y="15"/>
                    <a:pt x="14" y="15"/>
                    <a:pt x="15" y="14"/>
                  </a:cubicBezTo>
                  <a:cubicBezTo>
                    <a:pt x="13" y="13"/>
                    <a:pt x="13" y="11"/>
                    <a:pt x="11" y="9"/>
                  </a:cubicBezTo>
                  <a:cubicBezTo>
                    <a:pt x="8" y="6"/>
                    <a:pt x="3" y="5"/>
                    <a:pt x="0" y="0"/>
                  </a:cubicBezTo>
                  <a:cubicBezTo>
                    <a:pt x="1" y="8"/>
                    <a:pt x="6" y="18"/>
                    <a:pt x="13" y="19"/>
                  </a:cubicBezTo>
                  <a:cubicBezTo>
                    <a:pt x="12" y="20"/>
                    <a:pt x="12" y="21"/>
                    <a:pt x="12" y="22"/>
                  </a:cubicBezTo>
                  <a:cubicBezTo>
                    <a:pt x="12" y="24"/>
                    <a:pt x="14" y="25"/>
                    <a:pt x="15" y="28"/>
                  </a:cubicBezTo>
                  <a:cubicBezTo>
                    <a:pt x="15" y="28"/>
                    <a:pt x="15" y="28"/>
                    <a:pt x="15" y="28"/>
                  </a:cubicBezTo>
                  <a:cubicBezTo>
                    <a:pt x="16" y="29"/>
                    <a:pt x="16" y="32"/>
                    <a:pt x="16" y="34"/>
                  </a:cubicBezTo>
                  <a:cubicBezTo>
                    <a:pt x="16" y="38"/>
                    <a:pt x="16" y="42"/>
                    <a:pt x="13" y="45"/>
                  </a:cubicBezTo>
                  <a:cubicBezTo>
                    <a:pt x="11" y="47"/>
                    <a:pt x="8" y="47"/>
                    <a:pt x="8" y="50"/>
                  </a:cubicBezTo>
                  <a:cubicBezTo>
                    <a:pt x="8" y="56"/>
                    <a:pt x="20" y="53"/>
                    <a:pt x="20" y="60"/>
                  </a:cubicBezTo>
                  <a:cubicBezTo>
                    <a:pt x="20" y="63"/>
                    <a:pt x="16" y="65"/>
                    <a:pt x="16" y="68"/>
                  </a:cubicBezTo>
                  <a:cubicBezTo>
                    <a:pt x="16" y="71"/>
                    <a:pt x="18" y="72"/>
                    <a:pt x="21" y="72"/>
                  </a:cubicBezTo>
                  <a:cubicBezTo>
                    <a:pt x="27" y="72"/>
                    <a:pt x="29" y="66"/>
                    <a:pt x="32" y="62"/>
                  </a:cubicBezTo>
                  <a:cubicBezTo>
                    <a:pt x="32" y="61"/>
                    <a:pt x="36" y="58"/>
                    <a:pt x="36" y="56"/>
                  </a:cubicBezTo>
                  <a:cubicBezTo>
                    <a:pt x="36" y="55"/>
                    <a:pt x="35" y="53"/>
                    <a:pt x="35" y="53"/>
                  </a:cubicBezTo>
                  <a:cubicBezTo>
                    <a:pt x="35" y="50"/>
                    <a:pt x="38" y="49"/>
                    <a:pt x="41" y="49"/>
                  </a:cubicBezTo>
                  <a:cubicBezTo>
                    <a:pt x="41" y="49"/>
                    <a:pt x="42" y="48"/>
                    <a:pt x="42" y="48"/>
                  </a:cubicBezTo>
                  <a:cubicBezTo>
                    <a:pt x="43" y="49"/>
                    <a:pt x="43" y="49"/>
                    <a:pt x="43" y="49"/>
                  </a:cubicBezTo>
                  <a:cubicBezTo>
                    <a:pt x="46" y="45"/>
                    <a:pt x="45" y="38"/>
                    <a:pt x="49" y="34"/>
                  </a:cubicBezTo>
                  <a:cubicBezTo>
                    <a:pt x="49" y="33"/>
                    <a:pt x="48" y="32"/>
                    <a:pt x="47" y="3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46" name="Google Shape;17046;p337"/>
            <p:cNvSpPr/>
            <p:nvPr/>
          </p:nvSpPr>
          <p:spPr>
            <a:xfrm>
              <a:off x="8365290" y="4219254"/>
              <a:ext cx="13226" cy="9553"/>
            </a:xfrm>
            <a:custGeom>
              <a:avLst/>
              <a:gdLst/>
              <a:ahLst/>
              <a:cxnLst/>
              <a:rect l="l" t="t" r="r" b="b"/>
              <a:pathLst>
                <a:path w="11" h="8" extrusionOk="0">
                  <a:moveTo>
                    <a:pt x="11" y="6"/>
                  </a:moveTo>
                  <a:cubicBezTo>
                    <a:pt x="11" y="3"/>
                    <a:pt x="11" y="3"/>
                    <a:pt x="11" y="3"/>
                  </a:cubicBezTo>
                  <a:cubicBezTo>
                    <a:pt x="9" y="2"/>
                    <a:pt x="8" y="1"/>
                    <a:pt x="7" y="0"/>
                  </a:cubicBezTo>
                  <a:cubicBezTo>
                    <a:pt x="4" y="1"/>
                    <a:pt x="0" y="2"/>
                    <a:pt x="0" y="6"/>
                  </a:cubicBezTo>
                  <a:cubicBezTo>
                    <a:pt x="0" y="7"/>
                    <a:pt x="4" y="8"/>
                    <a:pt x="7" y="8"/>
                  </a:cubicBezTo>
                  <a:cubicBezTo>
                    <a:pt x="9" y="8"/>
                    <a:pt x="9" y="8"/>
                    <a:pt x="11" y="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47" name="Google Shape;17047;p337"/>
            <p:cNvSpPr/>
            <p:nvPr/>
          </p:nvSpPr>
          <p:spPr>
            <a:xfrm>
              <a:off x="8379985" y="4208232"/>
              <a:ext cx="11757" cy="8817"/>
            </a:xfrm>
            <a:custGeom>
              <a:avLst/>
              <a:gdLst/>
              <a:ahLst/>
              <a:cxnLst/>
              <a:rect l="l" t="t" r="r" b="b"/>
              <a:pathLst>
                <a:path w="10" h="7" extrusionOk="0">
                  <a:moveTo>
                    <a:pt x="0" y="4"/>
                  </a:moveTo>
                  <a:cubicBezTo>
                    <a:pt x="0" y="5"/>
                    <a:pt x="1" y="7"/>
                    <a:pt x="2" y="7"/>
                  </a:cubicBezTo>
                  <a:cubicBezTo>
                    <a:pt x="5" y="7"/>
                    <a:pt x="6" y="4"/>
                    <a:pt x="10" y="3"/>
                  </a:cubicBezTo>
                  <a:cubicBezTo>
                    <a:pt x="10" y="0"/>
                    <a:pt x="10" y="0"/>
                    <a:pt x="10" y="0"/>
                  </a:cubicBezTo>
                  <a:cubicBezTo>
                    <a:pt x="8" y="0"/>
                    <a:pt x="0" y="0"/>
                    <a:pt x="0" y="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48" name="Google Shape;17048;p337"/>
            <p:cNvSpPr/>
            <p:nvPr/>
          </p:nvSpPr>
          <p:spPr>
            <a:xfrm>
              <a:off x="7786274" y="3929746"/>
              <a:ext cx="48496" cy="44087"/>
            </a:xfrm>
            <a:custGeom>
              <a:avLst/>
              <a:gdLst/>
              <a:ahLst/>
              <a:cxnLst/>
              <a:rect l="l" t="t" r="r" b="b"/>
              <a:pathLst>
                <a:path w="40" h="36" extrusionOk="0">
                  <a:moveTo>
                    <a:pt x="28" y="0"/>
                  </a:moveTo>
                  <a:cubicBezTo>
                    <a:pt x="28" y="0"/>
                    <a:pt x="28" y="4"/>
                    <a:pt x="28" y="6"/>
                  </a:cubicBezTo>
                  <a:cubicBezTo>
                    <a:pt x="27" y="7"/>
                    <a:pt x="22" y="6"/>
                    <a:pt x="22" y="10"/>
                  </a:cubicBezTo>
                  <a:cubicBezTo>
                    <a:pt x="20" y="10"/>
                    <a:pt x="19" y="12"/>
                    <a:pt x="19" y="13"/>
                  </a:cubicBezTo>
                  <a:cubicBezTo>
                    <a:pt x="18" y="13"/>
                    <a:pt x="18" y="13"/>
                    <a:pt x="17" y="13"/>
                  </a:cubicBezTo>
                  <a:cubicBezTo>
                    <a:pt x="15" y="13"/>
                    <a:pt x="16" y="9"/>
                    <a:pt x="12" y="9"/>
                  </a:cubicBezTo>
                  <a:cubicBezTo>
                    <a:pt x="7" y="9"/>
                    <a:pt x="9" y="15"/>
                    <a:pt x="3" y="15"/>
                  </a:cubicBezTo>
                  <a:cubicBezTo>
                    <a:pt x="2" y="17"/>
                    <a:pt x="1" y="19"/>
                    <a:pt x="1" y="22"/>
                  </a:cubicBezTo>
                  <a:cubicBezTo>
                    <a:pt x="1" y="22"/>
                    <a:pt x="2" y="23"/>
                    <a:pt x="2" y="24"/>
                  </a:cubicBezTo>
                  <a:cubicBezTo>
                    <a:pt x="2" y="25"/>
                    <a:pt x="0" y="30"/>
                    <a:pt x="2" y="30"/>
                  </a:cubicBezTo>
                  <a:cubicBezTo>
                    <a:pt x="5" y="30"/>
                    <a:pt x="5" y="22"/>
                    <a:pt x="7" y="19"/>
                  </a:cubicBezTo>
                  <a:cubicBezTo>
                    <a:pt x="7" y="19"/>
                    <a:pt x="9" y="21"/>
                    <a:pt x="10" y="22"/>
                  </a:cubicBezTo>
                  <a:cubicBezTo>
                    <a:pt x="11" y="21"/>
                    <a:pt x="11" y="20"/>
                    <a:pt x="11" y="20"/>
                  </a:cubicBezTo>
                  <a:cubicBezTo>
                    <a:pt x="12" y="21"/>
                    <a:pt x="12" y="22"/>
                    <a:pt x="14" y="22"/>
                  </a:cubicBezTo>
                  <a:cubicBezTo>
                    <a:pt x="14" y="21"/>
                    <a:pt x="14" y="20"/>
                    <a:pt x="14" y="19"/>
                  </a:cubicBezTo>
                  <a:cubicBezTo>
                    <a:pt x="18" y="19"/>
                    <a:pt x="18" y="19"/>
                    <a:pt x="18" y="19"/>
                  </a:cubicBezTo>
                  <a:cubicBezTo>
                    <a:pt x="18" y="20"/>
                    <a:pt x="19" y="21"/>
                    <a:pt x="19" y="22"/>
                  </a:cubicBezTo>
                  <a:cubicBezTo>
                    <a:pt x="18" y="22"/>
                    <a:pt x="17" y="23"/>
                    <a:pt x="17" y="25"/>
                  </a:cubicBezTo>
                  <a:cubicBezTo>
                    <a:pt x="17" y="30"/>
                    <a:pt x="21" y="34"/>
                    <a:pt x="24" y="35"/>
                  </a:cubicBezTo>
                  <a:cubicBezTo>
                    <a:pt x="25" y="35"/>
                    <a:pt x="26" y="35"/>
                    <a:pt x="27" y="34"/>
                  </a:cubicBezTo>
                  <a:cubicBezTo>
                    <a:pt x="27" y="35"/>
                    <a:pt x="28" y="36"/>
                    <a:pt x="29" y="36"/>
                  </a:cubicBezTo>
                  <a:cubicBezTo>
                    <a:pt x="31" y="36"/>
                    <a:pt x="32" y="35"/>
                    <a:pt x="32" y="33"/>
                  </a:cubicBezTo>
                  <a:cubicBezTo>
                    <a:pt x="32" y="30"/>
                    <a:pt x="28" y="29"/>
                    <a:pt x="29" y="27"/>
                  </a:cubicBezTo>
                  <a:cubicBezTo>
                    <a:pt x="29" y="26"/>
                    <a:pt x="30" y="25"/>
                    <a:pt x="31" y="23"/>
                  </a:cubicBezTo>
                  <a:cubicBezTo>
                    <a:pt x="32" y="24"/>
                    <a:pt x="32" y="25"/>
                    <a:pt x="33" y="26"/>
                  </a:cubicBezTo>
                  <a:cubicBezTo>
                    <a:pt x="33" y="25"/>
                    <a:pt x="33" y="25"/>
                    <a:pt x="33" y="25"/>
                  </a:cubicBezTo>
                  <a:cubicBezTo>
                    <a:pt x="33" y="27"/>
                    <a:pt x="35" y="31"/>
                    <a:pt x="36" y="31"/>
                  </a:cubicBezTo>
                  <a:cubicBezTo>
                    <a:pt x="36" y="27"/>
                    <a:pt x="39" y="25"/>
                    <a:pt x="39" y="22"/>
                  </a:cubicBezTo>
                  <a:cubicBezTo>
                    <a:pt x="40" y="20"/>
                    <a:pt x="35" y="4"/>
                    <a:pt x="33" y="2"/>
                  </a:cubicBezTo>
                  <a:cubicBezTo>
                    <a:pt x="32" y="1"/>
                    <a:pt x="30" y="0"/>
                    <a:pt x="28"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49" name="Google Shape;17049;p337"/>
            <p:cNvSpPr/>
            <p:nvPr/>
          </p:nvSpPr>
          <p:spPr>
            <a:xfrm>
              <a:off x="7741452" y="3917990"/>
              <a:ext cx="24248" cy="24248"/>
            </a:xfrm>
            <a:custGeom>
              <a:avLst/>
              <a:gdLst/>
              <a:ahLst/>
              <a:cxnLst/>
              <a:rect l="l" t="t" r="r" b="b"/>
              <a:pathLst>
                <a:path w="20" h="20" extrusionOk="0">
                  <a:moveTo>
                    <a:pt x="0" y="20"/>
                  </a:moveTo>
                  <a:cubicBezTo>
                    <a:pt x="2" y="20"/>
                    <a:pt x="2" y="20"/>
                    <a:pt x="2" y="20"/>
                  </a:cubicBezTo>
                  <a:cubicBezTo>
                    <a:pt x="6" y="18"/>
                    <a:pt x="11" y="15"/>
                    <a:pt x="12" y="9"/>
                  </a:cubicBezTo>
                  <a:cubicBezTo>
                    <a:pt x="14" y="9"/>
                    <a:pt x="16" y="8"/>
                    <a:pt x="17" y="6"/>
                  </a:cubicBezTo>
                  <a:cubicBezTo>
                    <a:pt x="18" y="6"/>
                    <a:pt x="19" y="5"/>
                    <a:pt x="20" y="4"/>
                  </a:cubicBezTo>
                  <a:cubicBezTo>
                    <a:pt x="19" y="3"/>
                    <a:pt x="17" y="3"/>
                    <a:pt x="17" y="0"/>
                  </a:cubicBezTo>
                  <a:cubicBezTo>
                    <a:pt x="17" y="1"/>
                    <a:pt x="17" y="2"/>
                    <a:pt x="16" y="3"/>
                  </a:cubicBezTo>
                  <a:cubicBezTo>
                    <a:pt x="13" y="9"/>
                    <a:pt x="3" y="12"/>
                    <a:pt x="0" y="2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50" name="Google Shape;17050;p337"/>
            <p:cNvSpPr/>
            <p:nvPr/>
          </p:nvSpPr>
          <p:spPr>
            <a:xfrm>
              <a:off x="7759821" y="3836428"/>
              <a:ext cx="46292" cy="64662"/>
            </a:xfrm>
            <a:custGeom>
              <a:avLst/>
              <a:gdLst/>
              <a:ahLst/>
              <a:cxnLst/>
              <a:rect l="l" t="t" r="r" b="b"/>
              <a:pathLst>
                <a:path w="38" h="53" extrusionOk="0">
                  <a:moveTo>
                    <a:pt x="1" y="31"/>
                  </a:moveTo>
                  <a:cubicBezTo>
                    <a:pt x="1" y="33"/>
                    <a:pt x="6" y="36"/>
                    <a:pt x="7" y="36"/>
                  </a:cubicBezTo>
                  <a:cubicBezTo>
                    <a:pt x="8" y="36"/>
                    <a:pt x="8" y="35"/>
                    <a:pt x="9" y="34"/>
                  </a:cubicBezTo>
                  <a:cubicBezTo>
                    <a:pt x="10" y="34"/>
                    <a:pt x="10" y="34"/>
                    <a:pt x="10" y="34"/>
                  </a:cubicBezTo>
                  <a:cubicBezTo>
                    <a:pt x="10" y="37"/>
                    <a:pt x="10" y="37"/>
                    <a:pt x="10" y="37"/>
                  </a:cubicBezTo>
                  <a:cubicBezTo>
                    <a:pt x="10" y="37"/>
                    <a:pt x="9" y="38"/>
                    <a:pt x="9" y="40"/>
                  </a:cubicBezTo>
                  <a:cubicBezTo>
                    <a:pt x="9" y="41"/>
                    <a:pt x="11" y="43"/>
                    <a:pt x="13" y="43"/>
                  </a:cubicBezTo>
                  <a:cubicBezTo>
                    <a:pt x="15" y="43"/>
                    <a:pt x="16" y="42"/>
                    <a:pt x="17" y="42"/>
                  </a:cubicBezTo>
                  <a:cubicBezTo>
                    <a:pt x="21" y="42"/>
                    <a:pt x="21" y="48"/>
                    <a:pt x="25" y="48"/>
                  </a:cubicBezTo>
                  <a:cubicBezTo>
                    <a:pt x="24" y="46"/>
                    <a:pt x="24" y="45"/>
                    <a:pt x="25" y="43"/>
                  </a:cubicBezTo>
                  <a:cubicBezTo>
                    <a:pt x="27" y="45"/>
                    <a:pt x="33" y="48"/>
                    <a:pt x="35" y="51"/>
                  </a:cubicBezTo>
                  <a:cubicBezTo>
                    <a:pt x="35" y="52"/>
                    <a:pt x="36" y="53"/>
                    <a:pt x="36" y="53"/>
                  </a:cubicBezTo>
                  <a:cubicBezTo>
                    <a:pt x="37" y="53"/>
                    <a:pt x="37" y="52"/>
                    <a:pt x="38" y="52"/>
                  </a:cubicBezTo>
                  <a:cubicBezTo>
                    <a:pt x="38" y="51"/>
                    <a:pt x="38" y="50"/>
                    <a:pt x="38" y="49"/>
                  </a:cubicBezTo>
                  <a:cubicBezTo>
                    <a:pt x="36" y="49"/>
                    <a:pt x="34" y="48"/>
                    <a:pt x="34" y="46"/>
                  </a:cubicBezTo>
                  <a:cubicBezTo>
                    <a:pt x="33" y="46"/>
                    <a:pt x="32" y="47"/>
                    <a:pt x="32" y="46"/>
                  </a:cubicBezTo>
                  <a:cubicBezTo>
                    <a:pt x="32" y="45"/>
                    <a:pt x="33" y="45"/>
                    <a:pt x="34" y="43"/>
                  </a:cubicBezTo>
                  <a:cubicBezTo>
                    <a:pt x="33" y="43"/>
                    <a:pt x="33" y="42"/>
                    <a:pt x="32" y="42"/>
                  </a:cubicBezTo>
                  <a:cubicBezTo>
                    <a:pt x="31" y="42"/>
                    <a:pt x="31" y="44"/>
                    <a:pt x="30" y="44"/>
                  </a:cubicBezTo>
                  <a:cubicBezTo>
                    <a:pt x="28" y="44"/>
                    <a:pt x="27" y="38"/>
                    <a:pt x="24" y="38"/>
                  </a:cubicBezTo>
                  <a:cubicBezTo>
                    <a:pt x="22" y="38"/>
                    <a:pt x="21" y="39"/>
                    <a:pt x="21" y="40"/>
                  </a:cubicBezTo>
                  <a:cubicBezTo>
                    <a:pt x="21" y="40"/>
                    <a:pt x="21" y="41"/>
                    <a:pt x="21" y="41"/>
                  </a:cubicBezTo>
                  <a:cubicBezTo>
                    <a:pt x="18" y="40"/>
                    <a:pt x="14" y="33"/>
                    <a:pt x="14" y="29"/>
                  </a:cubicBezTo>
                  <a:cubicBezTo>
                    <a:pt x="14" y="24"/>
                    <a:pt x="19" y="23"/>
                    <a:pt x="19" y="18"/>
                  </a:cubicBezTo>
                  <a:cubicBezTo>
                    <a:pt x="19" y="13"/>
                    <a:pt x="16" y="9"/>
                    <a:pt x="16" y="5"/>
                  </a:cubicBezTo>
                  <a:cubicBezTo>
                    <a:pt x="16" y="5"/>
                    <a:pt x="15" y="4"/>
                    <a:pt x="15" y="4"/>
                  </a:cubicBezTo>
                  <a:cubicBezTo>
                    <a:pt x="15" y="3"/>
                    <a:pt x="15" y="3"/>
                    <a:pt x="15" y="2"/>
                  </a:cubicBezTo>
                  <a:cubicBezTo>
                    <a:pt x="14" y="3"/>
                    <a:pt x="13" y="5"/>
                    <a:pt x="11" y="5"/>
                  </a:cubicBezTo>
                  <a:cubicBezTo>
                    <a:pt x="9" y="5"/>
                    <a:pt x="9" y="0"/>
                    <a:pt x="6" y="0"/>
                  </a:cubicBezTo>
                  <a:cubicBezTo>
                    <a:pt x="4" y="0"/>
                    <a:pt x="3" y="3"/>
                    <a:pt x="3" y="5"/>
                  </a:cubicBezTo>
                  <a:cubicBezTo>
                    <a:pt x="3" y="8"/>
                    <a:pt x="4" y="11"/>
                    <a:pt x="4" y="14"/>
                  </a:cubicBezTo>
                  <a:cubicBezTo>
                    <a:pt x="4" y="16"/>
                    <a:pt x="4" y="20"/>
                    <a:pt x="3" y="22"/>
                  </a:cubicBezTo>
                  <a:cubicBezTo>
                    <a:pt x="0" y="21"/>
                    <a:pt x="1" y="27"/>
                    <a:pt x="1" y="3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51" name="Google Shape;17051;p337"/>
            <p:cNvSpPr/>
            <p:nvPr/>
          </p:nvSpPr>
          <p:spPr>
            <a:xfrm>
              <a:off x="7806848" y="3901824"/>
              <a:ext cx="14696" cy="25718"/>
            </a:xfrm>
            <a:custGeom>
              <a:avLst/>
              <a:gdLst/>
              <a:ahLst/>
              <a:cxnLst/>
              <a:rect l="l" t="t" r="r" b="b"/>
              <a:pathLst>
                <a:path w="12" h="21" extrusionOk="0">
                  <a:moveTo>
                    <a:pt x="8" y="1"/>
                  </a:moveTo>
                  <a:cubicBezTo>
                    <a:pt x="6" y="1"/>
                    <a:pt x="5" y="0"/>
                    <a:pt x="2" y="0"/>
                  </a:cubicBezTo>
                  <a:cubicBezTo>
                    <a:pt x="2" y="0"/>
                    <a:pt x="1" y="1"/>
                    <a:pt x="0" y="1"/>
                  </a:cubicBezTo>
                  <a:cubicBezTo>
                    <a:pt x="0" y="3"/>
                    <a:pt x="6" y="5"/>
                    <a:pt x="6" y="9"/>
                  </a:cubicBezTo>
                  <a:cubicBezTo>
                    <a:pt x="6" y="9"/>
                    <a:pt x="6" y="10"/>
                    <a:pt x="5" y="10"/>
                  </a:cubicBezTo>
                  <a:cubicBezTo>
                    <a:pt x="5" y="10"/>
                    <a:pt x="3" y="10"/>
                    <a:pt x="1" y="10"/>
                  </a:cubicBezTo>
                  <a:cubicBezTo>
                    <a:pt x="1" y="12"/>
                    <a:pt x="1" y="12"/>
                    <a:pt x="1" y="12"/>
                  </a:cubicBezTo>
                  <a:cubicBezTo>
                    <a:pt x="2" y="13"/>
                    <a:pt x="3" y="15"/>
                    <a:pt x="5" y="15"/>
                  </a:cubicBezTo>
                  <a:cubicBezTo>
                    <a:pt x="5" y="17"/>
                    <a:pt x="5" y="17"/>
                    <a:pt x="5" y="17"/>
                  </a:cubicBezTo>
                  <a:cubicBezTo>
                    <a:pt x="4" y="18"/>
                    <a:pt x="5" y="21"/>
                    <a:pt x="7" y="21"/>
                  </a:cubicBezTo>
                  <a:cubicBezTo>
                    <a:pt x="8" y="21"/>
                    <a:pt x="8" y="21"/>
                    <a:pt x="9" y="21"/>
                  </a:cubicBezTo>
                  <a:cubicBezTo>
                    <a:pt x="9" y="19"/>
                    <a:pt x="9" y="19"/>
                    <a:pt x="9" y="19"/>
                  </a:cubicBezTo>
                  <a:cubicBezTo>
                    <a:pt x="8" y="18"/>
                    <a:pt x="7" y="16"/>
                    <a:pt x="7" y="14"/>
                  </a:cubicBezTo>
                  <a:cubicBezTo>
                    <a:pt x="11" y="14"/>
                    <a:pt x="11" y="14"/>
                    <a:pt x="11" y="14"/>
                  </a:cubicBezTo>
                  <a:cubicBezTo>
                    <a:pt x="11" y="13"/>
                    <a:pt x="12" y="12"/>
                    <a:pt x="12" y="10"/>
                  </a:cubicBezTo>
                  <a:cubicBezTo>
                    <a:pt x="12" y="10"/>
                    <a:pt x="10" y="8"/>
                    <a:pt x="10" y="8"/>
                  </a:cubicBezTo>
                  <a:cubicBezTo>
                    <a:pt x="10" y="8"/>
                    <a:pt x="10" y="5"/>
                    <a:pt x="10" y="4"/>
                  </a:cubicBezTo>
                  <a:cubicBezTo>
                    <a:pt x="10" y="4"/>
                    <a:pt x="9" y="4"/>
                    <a:pt x="8" y="4"/>
                  </a:cubicBezTo>
                  <a:cubicBezTo>
                    <a:pt x="9" y="3"/>
                    <a:pt x="8" y="2"/>
                    <a:pt x="8" y="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52" name="Google Shape;17052;p337"/>
            <p:cNvSpPr/>
            <p:nvPr/>
          </p:nvSpPr>
          <p:spPr>
            <a:xfrm>
              <a:off x="7784804" y="3908437"/>
              <a:ext cx="12492" cy="16900"/>
            </a:xfrm>
            <a:custGeom>
              <a:avLst/>
              <a:gdLst/>
              <a:ahLst/>
              <a:cxnLst/>
              <a:rect l="l" t="t" r="r" b="b"/>
              <a:pathLst>
                <a:path w="10" h="14" extrusionOk="0">
                  <a:moveTo>
                    <a:pt x="3" y="1"/>
                  </a:moveTo>
                  <a:cubicBezTo>
                    <a:pt x="2" y="1"/>
                    <a:pt x="2" y="0"/>
                    <a:pt x="1" y="0"/>
                  </a:cubicBezTo>
                  <a:cubicBezTo>
                    <a:pt x="1" y="0"/>
                    <a:pt x="0" y="1"/>
                    <a:pt x="0" y="2"/>
                  </a:cubicBezTo>
                  <a:cubicBezTo>
                    <a:pt x="0" y="4"/>
                    <a:pt x="1" y="9"/>
                    <a:pt x="1" y="14"/>
                  </a:cubicBezTo>
                  <a:cubicBezTo>
                    <a:pt x="3" y="12"/>
                    <a:pt x="10" y="10"/>
                    <a:pt x="10" y="5"/>
                  </a:cubicBezTo>
                  <a:cubicBezTo>
                    <a:pt x="10" y="3"/>
                    <a:pt x="5" y="2"/>
                    <a:pt x="3" y="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53" name="Google Shape;17053;p337"/>
            <p:cNvSpPr/>
            <p:nvPr/>
          </p:nvSpPr>
          <p:spPr>
            <a:xfrm>
              <a:off x="7791418" y="3917990"/>
              <a:ext cx="11757" cy="20574"/>
            </a:xfrm>
            <a:custGeom>
              <a:avLst/>
              <a:gdLst/>
              <a:ahLst/>
              <a:cxnLst/>
              <a:rect l="l" t="t" r="r" b="b"/>
              <a:pathLst>
                <a:path w="10" h="17" extrusionOk="0">
                  <a:moveTo>
                    <a:pt x="6" y="1"/>
                  </a:moveTo>
                  <a:cubicBezTo>
                    <a:pt x="5" y="1"/>
                    <a:pt x="3" y="8"/>
                    <a:pt x="3" y="9"/>
                  </a:cubicBezTo>
                  <a:cubicBezTo>
                    <a:pt x="2" y="9"/>
                    <a:pt x="0" y="9"/>
                    <a:pt x="0" y="10"/>
                  </a:cubicBezTo>
                  <a:cubicBezTo>
                    <a:pt x="0" y="12"/>
                    <a:pt x="5" y="17"/>
                    <a:pt x="6" y="17"/>
                  </a:cubicBezTo>
                  <a:cubicBezTo>
                    <a:pt x="7" y="17"/>
                    <a:pt x="8" y="16"/>
                    <a:pt x="8" y="16"/>
                  </a:cubicBezTo>
                  <a:cubicBezTo>
                    <a:pt x="8" y="14"/>
                    <a:pt x="7" y="15"/>
                    <a:pt x="7" y="12"/>
                  </a:cubicBezTo>
                  <a:cubicBezTo>
                    <a:pt x="7" y="9"/>
                    <a:pt x="10" y="7"/>
                    <a:pt x="10" y="4"/>
                  </a:cubicBezTo>
                  <a:cubicBezTo>
                    <a:pt x="10" y="2"/>
                    <a:pt x="9" y="0"/>
                    <a:pt x="6" y="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54" name="Google Shape;17054;p337"/>
            <p:cNvSpPr/>
            <p:nvPr/>
          </p:nvSpPr>
          <p:spPr>
            <a:xfrm>
              <a:off x="7802439" y="3918724"/>
              <a:ext cx="5878" cy="12492"/>
            </a:xfrm>
            <a:custGeom>
              <a:avLst/>
              <a:gdLst/>
              <a:ahLst/>
              <a:cxnLst/>
              <a:rect l="l" t="t" r="r" b="b"/>
              <a:pathLst>
                <a:path w="5" h="10" extrusionOk="0">
                  <a:moveTo>
                    <a:pt x="0" y="10"/>
                  </a:moveTo>
                  <a:cubicBezTo>
                    <a:pt x="1" y="10"/>
                    <a:pt x="1" y="10"/>
                    <a:pt x="1" y="10"/>
                  </a:cubicBezTo>
                  <a:cubicBezTo>
                    <a:pt x="1" y="6"/>
                    <a:pt x="5" y="5"/>
                    <a:pt x="5" y="0"/>
                  </a:cubicBezTo>
                  <a:cubicBezTo>
                    <a:pt x="4" y="0"/>
                    <a:pt x="3" y="0"/>
                    <a:pt x="2" y="0"/>
                  </a:cubicBezTo>
                  <a:cubicBezTo>
                    <a:pt x="2" y="5"/>
                    <a:pt x="0" y="7"/>
                    <a:pt x="0" y="1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55" name="Google Shape;17055;p337"/>
            <p:cNvSpPr/>
            <p:nvPr/>
          </p:nvSpPr>
          <p:spPr>
            <a:xfrm>
              <a:off x="7804644" y="3927542"/>
              <a:ext cx="7348" cy="5878"/>
            </a:xfrm>
            <a:custGeom>
              <a:avLst/>
              <a:gdLst/>
              <a:ahLst/>
              <a:cxnLst/>
              <a:rect l="l" t="t" r="r" b="b"/>
              <a:pathLst>
                <a:path w="6" h="5" extrusionOk="0">
                  <a:moveTo>
                    <a:pt x="6" y="0"/>
                  </a:moveTo>
                  <a:cubicBezTo>
                    <a:pt x="5" y="1"/>
                    <a:pt x="4" y="1"/>
                    <a:pt x="3" y="0"/>
                  </a:cubicBezTo>
                  <a:cubicBezTo>
                    <a:pt x="2" y="2"/>
                    <a:pt x="0" y="2"/>
                    <a:pt x="0" y="4"/>
                  </a:cubicBezTo>
                  <a:cubicBezTo>
                    <a:pt x="0" y="4"/>
                    <a:pt x="1" y="5"/>
                    <a:pt x="2" y="5"/>
                  </a:cubicBezTo>
                  <a:cubicBezTo>
                    <a:pt x="4" y="5"/>
                    <a:pt x="6" y="3"/>
                    <a:pt x="6"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56" name="Google Shape;17056;p337"/>
            <p:cNvSpPr/>
            <p:nvPr/>
          </p:nvSpPr>
          <p:spPr>
            <a:xfrm>
              <a:off x="7795826" y="3901824"/>
              <a:ext cx="8817" cy="9553"/>
            </a:xfrm>
            <a:custGeom>
              <a:avLst/>
              <a:gdLst/>
              <a:ahLst/>
              <a:cxnLst/>
              <a:rect l="l" t="t" r="r" b="b"/>
              <a:pathLst>
                <a:path w="7" h="8" extrusionOk="0">
                  <a:moveTo>
                    <a:pt x="7" y="6"/>
                  </a:moveTo>
                  <a:cubicBezTo>
                    <a:pt x="7" y="3"/>
                    <a:pt x="4" y="2"/>
                    <a:pt x="3" y="0"/>
                  </a:cubicBezTo>
                  <a:cubicBezTo>
                    <a:pt x="1" y="0"/>
                    <a:pt x="1" y="0"/>
                    <a:pt x="1" y="0"/>
                  </a:cubicBezTo>
                  <a:cubicBezTo>
                    <a:pt x="0" y="1"/>
                    <a:pt x="0" y="2"/>
                    <a:pt x="0" y="4"/>
                  </a:cubicBezTo>
                  <a:cubicBezTo>
                    <a:pt x="2" y="4"/>
                    <a:pt x="3" y="3"/>
                    <a:pt x="4" y="4"/>
                  </a:cubicBezTo>
                  <a:cubicBezTo>
                    <a:pt x="4" y="5"/>
                    <a:pt x="7" y="8"/>
                    <a:pt x="7" y="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57" name="Google Shape;17057;p337"/>
            <p:cNvSpPr/>
            <p:nvPr/>
          </p:nvSpPr>
          <p:spPr>
            <a:xfrm>
              <a:off x="7767904" y="3890802"/>
              <a:ext cx="13226" cy="12492"/>
            </a:xfrm>
            <a:custGeom>
              <a:avLst/>
              <a:gdLst/>
              <a:ahLst/>
              <a:cxnLst/>
              <a:rect l="l" t="t" r="r" b="b"/>
              <a:pathLst>
                <a:path w="11" h="10" extrusionOk="0">
                  <a:moveTo>
                    <a:pt x="8" y="10"/>
                  </a:moveTo>
                  <a:cubicBezTo>
                    <a:pt x="9" y="10"/>
                    <a:pt x="11" y="7"/>
                    <a:pt x="10" y="5"/>
                  </a:cubicBezTo>
                  <a:cubicBezTo>
                    <a:pt x="9" y="2"/>
                    <a:pt x="6" y="2"/>
                    <a:pt x="3" y="0"/>
                  </a:cubicBezTo>
                  <a:cubicBezTo>
                    <a:pt x="0" y="0"/>
                    <a:pt x="0" y="0"/>
                    <a:pt x="0" y="0"/>
                  </a:cubicBezTo>
                  <a:cubicBezTo>
                    <a:pt x="0" y="0"/>
                    <a:pt x="6" y="10"/>
                    <a:pt x="8" y="1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58" name="Google Shape;17058;p337"/>
            <p:cNvSpPr/>
            <p:nvPr/>
          </p:nvSpPr>
          <p:spPr>
            <a:xfrm>
              <a:off x="7781131" y="3893741"/>
              <a:ext cx="3674" cy="735"/>
            </a:xfrm>
            <a:custGeom>
              <a:avLst/>
              <a:gdLst/>
              <a:ahLst/>
              <a:cxnLst/>
              <a:rect l="l" t="t" r="r" b="b"/>
              <a:pathLst>
                <a:path w="3" h="1" extrusionOk="0">
                  <a:moveTo>
                    <a:pt x="0" y="0"/>
                  </a:moveTo>
                  <a:cubicBezTo>
                    <a:pt x="1" y="1"/>
                    <a:pt x="2" y="0"/>
                    <a:pt x="3" y="0"/>
                  </a:cubicBezTo>
                  <a:cubicBezTo>
                    <a:pt x="2" y="0"/>
                    <a:pt x="1" y="0"/>
                    <a:pt x="0"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59" name="Google Shape;17059;p337"/>
            <p:cNvSpPr/>
            <p:nvPr/>
          </p:nvSpPr>
          <p:spPr>
            <a:xfrm>
              <a:off x="7762026" y="3760009"/>
              <a:ext cx="24248" cy="31596"/>
            </a:xfrm>
            <a:custGeom>
              <a:avLst/>
              <a:gdLst/>
              <a:ahLst/>
              <a:cxnLst/>
              <a:rect l="l" t="t" r="r" b="b"/>
              <a:pathLst>
                <a:path w="20" h="26" extrusionOk="0">
                  <a:moveTo>
                    <a:pt x="12" y="0"/>
                  </a:moveTo>
                  <a:cubicBezTo>
                    <a:pt x="8" y="0"/>
                    <a:pt x="1" y="11"/>
                    <a:pt x="1" y="18"/>
                  </a:cubicBezTo>
                  <a:cubicBezTo>
                    <a:pt x="1" y="22"/>
                    <a:pt x="0" y="26"/>
                    <a:pt x="6" y="26"/>
                  </a:cubicBezTo>
                  <a:cubicBezTo>
                    <a:pt x="13" y="26"/>
                    <a:pt x="20" y="0"/>
                    <a:pt x="12"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60" name="Google Shape;17060;p337"/>
            <p:cNvSpPr/>
            <p:nvPr/>
          </p:nvSpPr>
          <p:spPr>
            <a:xfrm>
              <a:off x="7640785" y="3816588"/>
              <a:ext cx="26452" cy="22044"/>
            </a:xfrm>
            <a:custGeom>
              <a:avLst/>
              <a:gdLst/>
              <a:ahLst/>
              <a:cxnLst/>
              <a:rect l="l" t="t" r="r" b="b"/>
              <a:pathLst>
                <a:path w="22" h="18" extrusionOk="0">
                  <a:moveTo>
                    <a:pt x="22" y="4"/>
                  </a:moveTo>
                  <a:cubicBezTo>
                    <a:pt x="22" y="3"/>
                    <a:pt x="20" y="0"/>
                    <a:pt x="18" y="0"/>
                  </a:cubicBezTo>
                  <a:cubicBezTo>
                    <a:pt x="14" y="0"/>
                    <a:pt x="4" y="7"/>
                    <a:pt x="2" y="7"/>
                  </a:cubicBezTo>
                  <a:cubicBezTo>
                    <a:pt x="0" y="7"/>
                    <a:pt x="2" y="10"/>
                    <a:pt x="2" y="12"/>
                  </a:cubicBezTo>
                  <a:cubicBezTo>
                    <a:pt x="2" y="16"/>
                    <a:pt x="4" y="18"/>
                    <a:pt x="8" y="18"/>
                  </a:cubicBezTo>
                  <a:cubicBezTo>
                    <a:pt x="13" y="18"/>
                    <a:pt x="22" y="9"/>
                    <a:pt x="22" y="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61" name="Google Shape;17061;p337"/>
            <p:cNvSpPr/>
            <p:nvPr/>
          </p:nvSpPr>
          <p:spPr>
            <a:xfrm>
              <a:off x="7606985" y="4048783"/>
              <a:ext cx="17635" cy="16165"/>
            </a:xfrm>
            <a:custGeom>
              <a:avLst/>
              <a:gdLst/>
              <a:ahLst/>
              <a:cxnLst/>
              <a:rect l="l" t="t" r="r" b="b"/>
              <a:pathLst>
                <a:path w="15" h="13" extrusionOk="0">
                  <a:moveTo>
                    <a:pt x="7" y="7"/>
                  </a:moveTo>
                  <a:cubicBezTo>
                    <a:pt x="7" y="8"/>
                    <a:pt x="8" y="11"/>
                    <a:pt x="9" y="11"/>
                  </a:cubicBezTo>
                  <a:cubicBezTo>
                    <a:pt x="10" y="11"/>
                    <a:pt x="11" y="13"/>
                    <a:pt x="13" y="13"/>
                  </a:cubicBezTo>
                  <a:cubicBezTo>
                    <a:pt x="15" y="13"/>
                    <a:pt x="15" y="13"/>
                    <a:pt x="15" y="13"/>
                  </a:cubicBezTo>
                  <a:cubicBezTo>
                    <a:pt x="15" y="12"/>
                    <a:pt x="15" y="11"/>
                    <a:pt x="15" y="10"/>
                  </a:cubicBezTo>
                  <a:cubicBezTo>
                    <a:pt x="10" y="10"/>
                    <a:pt x="8" y="4"/>
                    <a:pt x="7" y="0"/>
                  </a:cubicBezTo>
                  <a:cubicBezTo>
                    <a:pt x="5" y="0"/>
                    <a:pt x="0" y="2"/>
                    <a:pt x="0" y="4"/>
                  </a:cubicBezTo>
                  <a:cubicBezTo>
                    <a:pt x="0" y="6"/>
                    <a:pt x="5" y="5"/>
                    <a:pt x="7" y="7"/>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62" name="Google Shape;17062;p337"/>
            <p:cNvSpPr/>
            <p:nvPr/>
          </p:nvSpPr>
          <p:spPr>
            <a:xfrm>
              <a:off x="7633437" y="4061274"/>
              <a:ext cx="7348" cy="5878"/>
            </a:xfrm>
            <a:custGeom>
              <a:avLst/>
              <a:gdLst/>
              <a:ahLst/>
              <a:cxnLst/>
              <a:rect l="l" t="t" r="r" b="b"/>
              <a:pathLst>
                <a:path w="6" h="5" extrusionOk="0">
                  <a:moveTo>
                    <a:pt x="3" y="5"/>
                  </a:moveTo>
                  <a:cubicBezTo>
                    <a:pt x="5" y="5"/>
                    <a:pt x="6" y="3"/>
                    <a:pt x="6" y="1"/>
                  </a:cubicBezTo>
                  <a:cubicBezTo>
                    <a:pt x="5" y="1"/>
                    <a:pt x="4" y="0"/>
                    <a:pt x="4" y="0"/>
                  </a:cubicBezTo>
                  <a:cubicBezTo>
                    <a:pt x="0" y="0"/>
                    <a:pt x="0" y="0"/>
                    <a:pt x="0" y="0"/>
                  </a:cubicBezTo>
                  <a:cubicBezTo>
                    <a:pt x="0" y="0"/>
                    <a:pt x="0" y="1"/>
                    <a:pt x="0" y="1"/>
                  </a:cubicBezTo>
                  <a:cubicBezTo>
                    <a:pt x="0" y="3"/>
                    <a:pt x="1" y="5"/>
                    <a:pt x="3" y="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63" name="Google Shape;17063;p337"/>
            <p:cNvSpPr/>
            <p:nvPr/>
          </p:nvSpPr>
          <p:spPr>
            <a:xfrm>
              <a:off x="7540119" y="4044374"/>
              <a:ext cx="7348" cy="11022"/>
            </a:xfrm>
            <a:custGeom>
              <a:avLst/>
              <a:gdLst/>
              <a:ahLst/>
              <a:cxnLst/>
              <a:rect l="l" t="t" r="r" b="b"/>
              <a:pathLst>
                <a:path w="6" h="9" extrusionOk="0">
                  <a:moveTo>
                    <a:pt x="2" y="0"/>
                  </a:moveTo>
                  <a:cubicBezTo>
                    <a:pt x="0" y="0"/>
                    <a:pt x="0" y="0"/>
                    <a:pt x="0" y="0"/>
                  </a:cubicBezTo>
                  <a:cubicBezTo>
                    <a:pt x="0" y="2"/>
                    <a:pt x="0" y="2"/>
                    <a:pt x="0" y="2"/>
                  </a:cubicBezTo>
                  <a:cubicBezTo>
                    <a:pt x="0" y="4"/>
                    <a:pt x="4" y="9"/>
                    <a:pt x="5" y="9"/>
                  </a:cubicBezTo>
                  <a:cubicBezTo>
                    <a:pt x="6" y="6"/>
                    <a:pt x="4" y="4"/>
                    <a:pt x="2" y="2"/>
                  </a:cubicBezTo>
                  <a:lnTo>
                    <a:pt x="2" y="0"/>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64" name="Google Shape;17064;p337"/>
            <p:cNvSpPr/>
            <p:nvPr/>
          </p:nvSpPr>
          <p:spPr>
            <a:xfrm>
              <a:off x="7526893" y="4022330"/>
              <a:ext cx="9553" cy="8817"/>
            </a:xfrm>
            <a:custGeom>
              <a:avLst/>
              <a:gdLst/>
              <a:ahLst/>
              <a:cxnLst/>
              <a:rect l="l" t="t" r="r" b="b"/>
              <a:pathLst>
                <a:path w="8" h="7" extrusionOk="0">
                  <a:moveTo>
                    <a:pt x="1" y="0"/>
                  </a:moveTo>
                  <a:cubicBezTo>
                    <a:pt x="0" y="0"/>
                    <a:pt x="0" y="0"/>
                    <a:pt x="0" y="0"/>
                  </a:cubicBezTo>
                  <a:cubicBezTo>
                    <a:pt x="0" y="0"/>
                    <a:pt x="0" y="0"/>
                    <a:pt x="0" y="0"/>
                  </a:cubicBezTo>
                  <a:cubicBezTo>
                    <a:pt x="1" y="2"/>
                    <a:pt x="4" y="7"/>
                    <a:pt x="6" y="7"/>
                  </a:cubicBezTo>
                  <a:cubicBezTo>
                    <a:pt x="8" y="7"/>
                    <a:pt x="3" y="1"/>
                    <a:pt x="1"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65" name="Google Shape;17065;p337"/>
            <p:cNvSpPr/>
            <p:nvPr/>
          </p:nvSpPr>
          <p:spPr>
            <a:xfrm>
              <a:off x="7864897" y="3660078"/>
              <a:ext cx="24248" cy="31596"/>
            </a:xfrm>
            <a:custGeom>
              <a:avLst/>
              <a:gdLst/>
              <a:ahLst/>
              <a:cxnLst/>
              <a:rect l="l" t="t" r="r" b="b"/>
              <a:pathLst>
                <a:path w="20" h="26" extrusionOk="0">
                  <a:moveTo>
                    <a:pt x="0" y="7"/>
                  </a:moveTo>
                  <a:cubicBezTo>
                    <a:pt x="0" y="9"/>
                    <a:pt x="1" y="11"/>
                    <a:pt x="3" y="11"/>
                  </a:cubicBezTo>
                  <a:cubicBezTo>
                    <a:pt x="4" y="11"/>
                    <a:pt x="5" y="9"/>
                    <a:pt x="6" y="9"/>
                  </a:cubicBezTo>
                  <a:cubicBezTo>
                    <a:pt x="6" y="9"/>
                    <a:pt x="6" y="8"/>
                    <a:pt x="6" y="7"/>
                  </a:cubicBezTo>
                  <a:cubicBezTo>
                    <a:pt x="7" y="8"/>
                    <a:pt x="7" y="10"/>
                    <a:pt x="9" y="11"/>
                  </a:cubicBezTo>
                  <a:cubicBezTo>
                    <a:pt x="8" y="15"/>
                    <a:pt x="8" y="15"/>
                    <a:pt x="8" y="15"/>
                  </a:cubicBezTo>
                  <a:cubicBezTo>
                    <a:pt x="8" y="15"/>
                    <a:pt x="5" y="19"/>
                    <a:pt x="5" y="20"/>
                  </a:cubicBezTo>
                  <a:cubicBezTo>
                    <a:pt x="5" y="21"/>
                    <a:pt x="6" y="25"/>
                    <a:pt x="9" y="25"/>
                  </a:cubicBezTo>
                  <a:cubicBezTo>
                    <a:pt x="9" y="23"/>
                    <a:pt x="9" y="23"/>
                    <a:pt x="9" y="23"/>
                  </a:cubicBezTo>
                  <a:cubicBezTo>
                    <a:pt x="9" y="24"/>
                    <a:pt x="9" y="26"/>
                    <a:pt x="10" y="26"/>
                  </a:cubicBezTo>
                  <a:cubicBezTo>
                    <a:pt x="14" y="26"/>
                    <a:pt x="17" y="16"/>
                    <a:pt x="17" y="11"/>
                  </a:cubicBezTo>
                  <a:cubicBezTo>
                    <a:pt x="18" y="11"/>
                    <a:pt x="19" y="11"/>
                    <a:pt x="20" y="11"/>
                  </a:cubicBezTo>
                  <a:cubicBezTo>
                    <a:pt x="20" y="10"/>
                    <a:pt x="20" y="9"/>
                    <a:pt x="20" y="8"/>
                  </a:cubicBezTo>
                  <a:cubicBezTo>
                    <a:pt x="17" y="5"/>
                    <a:pt x="17" y="5"/>
                    <a:pt x="17" y="5"/>
                  </a:cubicBezTo>
                  <a:cubicBezTo>
                    <a:pt x="17" y="5"/>
                    <a:pt x="17" y="3"/>
                    <a:pt x="17" y="2"/>
                  </a:cubicBezTo>
                  <a:cubicBezTo>
                    <a:pt x="14" y="2"/>
                    <a:pt x="12" y="0"/>
                    <a:pt x="9" y="0"/>
                  </a:cubicBezTo>
                  <a:cubicBezTo>
                    <a:pt x="8" y="0"/>
                    <a:pt x="0" y="5"/>
                    <a:pt x="0" y="7"/>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66" name="Google Shape;17066;p337"/>
            <p:cNvSpPr/>
            <p:nvPr/>
          </p:nvSpPr>
          <p:spPr>
            <a:xfrm>
              <a:off x="7894289" y="3652730"/>
              <a:ext cx="26452" cy="19840"/>
            </a:xfrm>
            <a:custGeom>
              <a:avLst/>
              <a:gdLst/>
              <a:ahLst/>
              <a:cxnLst/>
              <a:rect l="l" t="t" r="r" b="b"/>
              <a:pathLst>
                <a:path w="22" h="16" extrusionOk="0">
                  <a:moveTo>
                    <a:pt x="4" y="16"/>
                  </a:moveTo>
                  <a:cubicBezTo>
                    <a:pt x="8" y="16"/>
                    <a:pt x="8" y="11"/>
                    <a:pt x="11" y="8"/>
                  </a:cubicBezTo>
                  <a:cubicBezTo>
                    <a:pt x="12" y="8"/>
                    <a:pt x="13" y="10"/>
                    <a:pt x="16" y="10"/>
                  </a:cubicBezTo>
                  <a:cubicBezTo>
                    <a:pt x="19" y="10"/>
                    <a:pt x="22" y="0"/>
                    <a:pt x="16" y="0"/>
                  </a:cubicBezTo>
                  <a:cubicBezTo>
                    <a:pt x="12" y="0"/>
                    <a:pt x="11" y="5"/>
                    <a:pt x="5" y="3"/>
                  </a:cubicBezTo>
                  <a:cubicBezTo>
                    <a:pt x="5" y="4"/>
                    <a:pt x="0" y="8"/>
                    <a:pt x="0" y="8"/>
                  </a:cubicBezTo>
                  <a:cubicBezTo>
                    <a:pt x="0" y="9"/>
                    <a:pt x="0" y="10"/>
                    <a:pt x="2" y="11"/>
                  </a:cubicBezTo>
                  <a:cubicBezTo>
                    <a:pt x="2" y="13"/>
                    <a:pt x="2" y="16"/>
                    <a:pt x="4" y="1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67" name="Google Shape;17067;p337"/>
            <p:cNvSpPr/>
            <p:nvPr/>
          </p:nvSpPr>
          <p:spPr>
            <a:xfrm>
              <a:off x="7878858" y="3567494"/>
              <a:ext cx="117567" cy="96258"/>
            </a:xfrm>
            <a:custGeom>
              <a:avLst/>
              <a:gdLst/>
              <a:ahLst/>
              <a:cxnLst/>
              <a:rect l="l" t="t" r="r" b="b"/>
              <a:pathLst>
                <a:path w="97" h="79" extrusionOk="0">
                  <a:moveTo>
                    <a:pt x="50" y="48"/>
                  </a:moveTo>
                  <a:cubicBezTo>
                    <a:pt x="47" y="48"/>
                    <a:pt x="45" y="58"/>
                    <a:pt x="40" y="58"/>
                  </a:cubicBezTo>
                  <a:cubicBezTo>
                    <a:pt x="21" y="58"/>
                    <a:pt x="21" y="58"/>
                    <a:pt x="21" y="58"/>
                  </a:cubicBezTo>
                  <a:cubicBezTo>
                    <a:pt x="13" y="58"/>
                    <a:pt x="10" y="66"/>
                    <a:pt x="4" y="70"/>
                  </a:cubicBezTo>
                  <a:cubicBezTo>
                    <a:pt x="3" y="70"/>
                    <a:pt x="0" y="71"/>
                    <a:pt x="0" y="72"/>
                  </a:cubicBezTo>
                  <a:cubicBezTo>
                    <a:pt x="0" y="73"/>
                    <a:pt x="2" y="73"/>
                    <a:pt x="4" y="73"/>
                  </a:cubicBezTo>
                  <a:cubicBezTo>
                    <a:pt x="11" y="73"/>
                    <a:pt x="16" y="71"/>
                    <a:pt x="20" y="69"/>
                  </a:cubicBezTo>
                  <a:cubicBezTo>
                    <a:pt x="23" y="68"/>
                    <a:pt x="25" y="69"/>
                    <a:pt x="27" y="68"/>
                  </a:cubicBezTo>
                  <a:cubicBezTo>
                    <a:pt x="28" y="68"/>
                    <a:pt x="28" y="66"/>
                    <a:pt x="30" y="66"/>
                  </a:cubicBezTo>
                  <a:cubicBezTo>
                    <a:pt x="34" y="66"/>
                    <a:pt x="35" y="67"/>
                    <a:pt x="39" y="68"/>
                  </a:cubicBezTo>
                  <a:cubicBezTo>
                    <a:pt x="39" y="70"/>
                    <a:pt x="38" y="72"/>
                    <a:pt x="38" y="74"/>
                  </a:cubicBezTo>
                  <a:cubicBezTo>
                    <a:pt x="38" y="74"/>
                    <a:pt x="37" y="76"/>
                    <a:pt x="38" y="76"/>
                  </a:cubicBezTo>
                  <a:cubicBezTo>
                    <a:pt x="40" y="76"/>
                    <a:pt x="40" y="78"/>
                    <a:pt x="43" y="79"/>
                  </a:cubicBezTo>
                  <a:cubicBezTo>
                    <a:pt x="44" y="76"/>
                    <a:pt x="48" y="71"/>
                    <a:pt x="50" y="71"/>
                  </a:cubicBezTo>
                  <a:cubicBezTo>
                    <a:pt x="51" y="71"/>
                    <a:pt x="52" y="71"/>
                    <a:pt x="53" y="71"/>
                  </a:cubicBezTo>
                  <a:cubicBezTo>
                    <a:pt x="53" y="71"/>
                    <a:pt x="50" y="67"/>
                    <a:pt x="50" y="66"/>
                  </a:cubicBezTo>
                  <a:cubicBezTo>
                    <a:pt x="50" y="65"/>
                    <a:pt x="51" y="63"/>
                    <a:pt x="52" y="63"/>
                  </a:cubicBezTo>
                  <a:cubicBezTo>
                    <a:pt x="54" y="63"/>
                    <a:pt x="54" y="69"/>
                    <a:pt x="61" y="69"/>
                  </a:cubicBezTo>
                  <a:cubicBezTo>
                    <a:pt x="63" y="69"/>
                    <a:pt x="65" y="67"/>
                    <a:pt x="67" y="65"/>
                  </a:cubicBezTo>
                  <a:cubicBezTo>
                    <a:pt x="70" y="65"/>
                    <a:pt x="70" y="65"/>
                    <a:pt x="70" y="65"/>
                  </a:cubicBezTo>
                  <a:cubicBezTo>
                    <a:pt x="70" y="66"/>
                    <a:pt x="71" y="66"/>
                    <a:pt x="71" y="66"/>
                  </a:cubicBezTo>
                  <a:cubicBezTo>
                    <a:pt x="72" y="62"/>
                    <a:pt x="75" y="62"/>
                    <a:pt x="79" y="59"/>
                  </a:cubicBezTo>
                  <a:cubicBezTo>
                    <a:pt x="79" y="61"/>
                    <a:pt x="78" y="62"/>
                    <a:pt x="79" y="64"/>
                  </a:cubicBezTo>
                  <a:cubicBezTo>
                    <a:pt x="83" y="63"/>
                    <a:pt x="83" y="60"/>
                    <a:pt x="87" y="58"/>
                  </a:cubicBezTo>
                  <a:cubicBezTo>
                    <a:pt x="86" y="56"/>
                    <a:pt x="85" y="55"/>
                    <a:pt x="85" y="52"/>
                  </a:cubicBezTo>
                  <a:cubicBezTo>
                    <a:pt x="85" y="48"/>
                    <a:pt x="88" y="46"/>
                    <a:pt x="88" y="44"/>
                  </a:cubicBezTo>
                  <a:cubicBezTo>
                    <a:pt x="88" y="40"/>
                    <a:pt x="87" y="31"/>
                    <a:pt x="90" y="30"/>
                  </a:cubicBezTo>
                  <a:cubicBezTo>
                    <a:pt x="91" y="30"/>
                    <a:pt x="92" y="30"/>
                    <a:pt x="93" y="29"/>
                  </a:cubicBezTo>
                  <a:cubicBezTo>
                    <a:pt x="93" y="27"/>
                    <a:pt x="93" y="27"/>
                    <a:pt x="93" y="27"/>
                  </a:cubicBezTo>
                  <a:cubicBezTo>
                    <a:pt x="93" y="23"/>
                    <a:pt x="97" y="23"/>
                    <a:pt x="97" y="18"/>
                  </a:cubicBezTo>
                  <a:cubicBezTo>
                    <a:pt x="97" y="14"/>
                    <a:pt x="93" y="12"/>
                    <a:pt x="93" y="7"/>
                  </a:cubicBezTo>
                  <a:cubicBezTo>
                    <a:pt x="93" y="5"/>
                    <a:pt x="94" y="3"/>
                    <a:pt x="93" y="1"/>
                  </a:cubicBezTo>
                  <a:cubicBezTo>
                    <a:pt x="92" y="0"/>
                    <a:pt x="91" y="0"/>
                    <a:pt x="89" y="0"/>
                  </a:cubicBezTo>
                  <a:cubicBezTo>
                    <a:pt x="88" y="0"/>
                    <a:pt x="89" y="2"/>
                    <a:pt x="90" y="2"/>
                  </a:cubicBezTo>
                  <a:cubicBezTo>
                    <a:pt x="90" y="2"/>
                    <a:pt x="90" y="3"/>
                    <a:pt x="90" y="3"/>
                  </a:cubicBezTo>
                  <a:cubicBezTo>
                    <a:pt x="87" y="6"/>
                    <a:pt x="87" y="2"/>
                    <a:pt x="87" y="2"/>
                  </a:cubicBezTo>
                  <a:cubicBezTo>
                    <a:pt x="83" y="2"/>
                    <a:pt x="79" y="9"/>
                    <a:pt x="79" y="13"/>
                  </a:cubicBezTo>
                  <a:cubicBezTo>
                    <a:pt x="79" y="15"/>
                    <a:pt x="81" y="15"/>
                    <a:pt x="81" y="17"/>
                  </a:cubicBezTo>
                  <a:cubicBezTo>
                    <a:pt x="81" y="26"/>
                    <a:pt x="70" y="39"/>
                    <a:pt x="64" y="41"/>
                  </a:cubicBezTo>
                  <a:cubicBezTo>
                    <a:pt x="60" y="43"/>
                    <a:pt x="60" y="46"/>
                    <a:pt x="55" y="46"/>
                  </a:cubicBezTo>
                  <a:cubicBezTo>
                    <a:pt x="54" y="46"/>
                    <a:pt x="54" y="45"/>
                    <a:pt x="54" y="44"/>
                  </a:cubicBezTo>
                  <a:cubicBezTo>
                    <a:pt x="54" y="43"/>
                    <a:pt x="54" y="42"/>
                    <a:pt x="55" y="41"/>
                  </a:cubicBezTo>
                  <a:cubicBezTo>
                    <a:pt x="54" y="41"/>
                    <a:pt x="50" y="48"/>
                    <a:pt x="50" y="48"/>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68" name="Google Shape;17068;p337"/>
            <p:cNvSpPr/>
            <p:nvPr/>
          </p:nvSpPr>
          <p:spPr>
            <a:xfrm>
              <a:off x="7974381" y="3514589"/>
              <a:ext cx="60988" cy="50701"/>
            </a:xfrm>
            <a:custGeom>
              <a:avLst/>
              <a:gdLst/>
              <a:ahLst/>
              <a:cxnLst/>
              <a:rect l="l" t="t" r="r" b="b"/>
              <a:pathLst>
                <a:path w="50" h="42" extrusionOk="0">
                  <a:moveTo>
                    <a:pt x="5" y="24"/>
                  </a:moveTo>
                  <a:cubicBezTo>
                    <a:pt x="5" y="26"/>
                    <a:pt x="0" y="29"/>
                    <a:pt x="0" y="32"/>
                  </a:cubicBezTo>
                  <a:cubicBezTo>
                    <a:pt x="0" y="33"/>
                    <a:pt x="1" y="34"/>
                    <a:pt x="1" y="35"/>
                  </a:cubicBezTo>
                  <a:cubicBezTo>
                    <a:pt x="1" y="42"/>
                    <a:pt x="1" y="42"/>
                    <a:pt x="1" y="42"/>
                  </a:cubicBezTo>
                  <a:cubicBezTo>
                    <a:pt x="3" y="42"/>
                    <a:pt x="3" y="42"/>
                    <a:pt x="3" y="42"/>
                  </a:cubicBezTo>
                  <a:cubicBezTo>
                    <a:pt x="6" y="40"/>
                    <a:pt x="8" y="41"/>
                    <a:pt x="11" y="37"/>
                  </a:cubicBezTo>
                  <a:cubicBezTo>
                    <a:pt x="9" y="36"/>
                    <a:pt x="5" y="36"/>
                    <a:pt x="5" y="33"/>
                  </a:cubicBezTo>
                  <a:cubicBezTo>
                    <a:pt x="5" y="28"/>
                    <a:pt x="10" y="31"/>
                    <a:pt x="14" y="31"/>
                  </a:cubicBezTo>
                  <a:cubicBezTo>
                    <a:pt x="14" y="30"/>
                    <a:pt x="15" y="29"/>
                    <a:pt x="16" y="29"/>
                  </a:cubicBezTo>
                  <a:cubicBezTo>
                    <a:pt x="21" y="32"/>
                    <a:pt x="24" y="33"/>
                    <a:pt x="29" y="36"/>
                  </a:cubicBezTo>
                  <a:cubicBezTo>
                    <a:pt x="32" y="32"/>
                    <a:pt x="34" y="25"/>
                    <a:pt x="40" y="25"/>
                  </a:cubicBezTo>
                  <a:cubicBezTo>
                    <a:pt x="45" y="25"/>
                    <a:pt x="47" y="24"/>
                    <a:pt x="50" y="22"/>
                  </a:cubicBezTo>
                  <a:cubicBezTo>
                    <a:pt x="48" y="22"/>
                    <a:pt x="46" y="20"/>
                    <a:pt x="46" y="18"/>
                  </a:cubicBezTo>
                  <a:cubicBezTo>
                    <a:pt x="46" y="17"/>
                    <a:pt x="47" y="16"/>
                    <a:pt x="48" y="15"/>
                  </a:cubicBezTo>
                  <a:cubicBezTo>
                    <a:pt x="46" y="13"/>
                    <a:pt x="44" y="15"/>
                    <a:pt x="41" y="15"/>
                  </a:cubicBezTo>
                  <a:cubicBezTo>
                    <a:pt x="29" y="15"/>
                    <a:pt x="26" y="5"/>
                    <a:pt x="18" y="0"/>
                  </a:cubicBezTo>
                  <a:cubicBezTo>
                    <a:pt x="17" y="1"/>
                    <a:pt x="16" y="2"/>
                    <a:pt x="16" y="4"/>
                  </a:cubicBezTo>
                  <a:cubicBezTo>
                    <a:pt x="16" y="5"/>
                    <a:pt x="17" y="6"/>
                    <a:pt x="17" y="7"/>
                  </a:cubicBezTo>
                  <a:cubicBezTo>
                    <a:pt x="17" y="11"/>
                    <a:pt x="15" y="23"/>
                    <a:pt x="10" y="23"/>
                  </a:cubicBezTo>
                  <a:cubicBezTo>
                    <a:pt x="9" y="23"/>
                    <a:pt x="8" y="23"/>
                    <a:pt x="7" y="23"/>
                  </a:cubicBezTo>
                  <a:cubicBezTo>
                    <a:pt x="8" y="23"/>
                    <a:pt x="8" y="23"/>
                    <a:pt x="8" y="23"/>
                  </a:cubicBezTo>
                  <a:cubicBezTo>
                    <a:pt x="7" y="23"/>
                    <a:pt x="6" y="23"/>
                    <a:pt x="5" y="22"/>
                  </a:cubicBezTo>
                  <a:lnTo>
                    <a:pt x="5" y="24"/>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69" name="Google Shape;17069;p337"/>
            <p:cNvSpPr/>
            <p:nvPr/>
          </p:nvSpPr>
          <p:spPr>
            <a:xfrm>
              <a:off x="8041247" y="3526346"/>
              <a:ext cx="1470" cy="1470"/>
            </a:xfrm>
            <a:custGeom>
              <a:avLst/>
              <a:gdLst/>
              <a:ahLst/>
              <a:cxnLst/>
              <a:rect l="l" t="t" r="r" b="b"/>
              <a:pathLst>
                <a:path w="1" h="1" extrusionOk="0">
                  <a:moveTo>
                    <a:pt x="0" y="0"/>
                  </a:moveTo>
                  <a:cubicBezTo>
                    <a:pt x="1" y="1"/>
                    <a:pt x="1" y="1"/>
                    <a:pt x="1" y="1"/>
                  </a:cubicBezTo>
                  <a:cubicBezTo>
                    <a:pt x="1" y="1"/>
                    <a:pt x="1" y="1"/>
                    <a:pt x="1" y="1"/>
                  </a:cubicBezTo>
                  <a:lnTo>
                    <a:pt x="0" y="0"/>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70" name="Google Shape;17070;p337"/>
            <p:cNvSpPr/>
            <p:nvPr/>
          </p:nvSpPr>
          <p:spPr>
            <a:xfrm>
              <a:off x="8032429" y="3527815"/>
              <a:ext cx="11022" cy="8083"/>
            </a:xfrm>
            <a:custGeom>
              <a:avLst/>
              <a:gdLst/>
              <a:ahLst/>
              <a:cxnLst/>
              <a:rect l="l" t="t" r="r" b="b"/>
              <a:pathLst>
                <a:path w="9" h="7" extrusionOk="0">
                  <a:moveTo>
                    <a:pt x="1" y="4"/>
                  </a:moveTo>
                  <a:cubicBezTo>
                    <a:pt x="1" y="5"/>
                    <a:pt x="0" y="7"/>
                    <a:pt x="1" y="7"/>
                  </a:cubicBezTo>
                  <a:cubicBezTo>
                    <a:pt x="4" y="7"/>
                    <a:pt x="8" y="2"/>
                    <a:pt x="9" y="1"/>
                  </a:cubicBezTo>
                  <a:cubicBezTo>
                    <a:pt x="8" y="0"/>
                    <a:pt x="8" y="0"/>
                    <a:pt x="8" y="0"/>
                  </a:cubicBezTo>
                  <a:cubicBezTo>
                    <a:pt x="6" y="0"/>
                    <a:pt x="2" y="2"/>
                    <a:pt x="1" y="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71" name="Google Shape;17071;p337"/>
            <p:cNvSpPr/>
            <p:nvPr/>
          </p:nvSpPr>
          <p:spPr>
            <a:xfrm>
              <a:off x="8054473" y="3513119"/>
              <a:ext cx="13226" cy="11022"/>
            </a:xfrm>
            <a:custGeom>
              <a:avLst/>
              <a:gdLst/>
              <a:ahLst/>
              <a:cxnLst/>
              <a:rect l="l" t="t" r="r" b="b"/>
              <a:pathLst>
                <a:path w="11" h="9" extrusionOk="0">
                  <a:moveTo>
                    <a:pt x="7" y="0"/>
                  </a:moveTo>
                  <a:cubicBezTo>
                    <a:pt x="3" y="0"/>
                    <a:pt x="0" y="7"/>
                    <a:pt x="0" y="7"/>
                  </a:cubicBezTo>
                  <a:cubicBezTo>
                    <a:pt x="0" y="7"/>
                    <a:pt x="0" y="9"/>
                    <a:pt x="0" y="9"/>
                  </a:cubicBezTo>
                  <a:cubicBezTo>
                    <a:pt x="4" y="9"/>
                    <a:pt x="4" y="2"/>
                    <a:pt x="11" y="2"/>
                  </a:cubicBezTo>
                  <a:cubicBezTo>
                    <a:pt x="11" y="0"/>
                    <a:pt x="11" y="0"/>
                    <a:pt x="11" y="0"/>
                  </a:cubicBezTo>
                  <a:cubicBezTo>
                    <a:pt x="10" y="1"/>
                    <a:pt x="8" y="0"/>
                    <a:pt x="7"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72" name="Google Shape;17072;p337"/>
            <p:cNvSpPr/>
            <p:nvPr/>
          </p:nvSpPr>
          <p:spPr>
            <a:xfrm>
              <a:off x="8078721" y="3502098"/>
              <a:ext cx="7348" cy="8817"/>
            </a:xfrm>
            <a:custGeom>
              <a:avLst/>
              <a:gdLst/>
              <a:ahLst/>
              <a:cxnLst/>
              <a:rect l="l" t="t" r="r" b="b"/>
              <a:pathLst>
                <a:path w="6" h="7" extrusionOk="0">
                  <a:moveTo>
                    <a:pt x="1" y="7"/>
                  </a:moveTo>
                  <a:cubicBezTo>
                    <a:pt x="3" y="7"/>
                    <a:pt x="6" y="2"/>
                    <a:pt x="6" y="0"/>
                  </a:cubicBezTo>
                  <a:cubicBezTo>
                    <a:pt x="5" y="0"/>
                    <a:pt x="2" y="0"/>
                    <a:pt x="1" y="2"/>
                  </a:cubicBezTo>
                  <a:cubicBezTo>
                    <a:pt x="1" y="3"/>
                    <a:pt x="2" y="5"/>
                    <a:pt x="1" y="5"/>
                  </a:cubicBezTo>
                  <a:cubicBezTo>
                    <a:pt x="0" y="5"/>
                    <a:pt x="0" y="7"/>
                    <a:pt x="1" y="7"/>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73" name="Google Shape;17073;p337"/>
            <p:cNvSpPr/>
            <p:nvPr/>
          </p:nvSpPr>
          <p:spPr>
            <a:xfrm>
              <a:off x="7992751" y="3388940"/>
              <a:ext cx="30127" cy="116832"/>
            </a:xfrm>
            <a:custGeom>
              <a:avLst/>
              <a:gdLst/>
              <a:ahLst/>
              <a:cxnLst/>
              <a:rect l="l" t="t" r="r" b="b"/>
              <a:pathLst>
                <a:path w="25" h="96" extrusionOk="0">
                  <a:moveTo>
                    <a:pt x="14" y="14"/>
                  </a:moveTo>
                  <a:cubicBezTo>
                    <a:pt x="13" y="10"/>
                    <a:pt x="10" y="6"/>
                    <a:pt x="10" y="0"/>
                  </a:cubicBezTo>
                  <a:cubicBezTo>
                    <a:pt x="8" y="0"/>
                    <a:pt x="8" y="0"/>
                    <a:pt x="8" y="0"/>
                  </a:cubicBezTo>
                  <a:cubicBezTo>
                    <a:pt x="8" y="7"/>
                    <a:pt x="8" y="7"/>
                    <a:pt x="8" y="7"/>
                  </a:cubicBezTo>
                  <a:cubicBezTo>
                    <a:pt x="8" y="8"/>
                    <a:pt x="7" y="9"/>
                    <a:pt x="7" y="11"/>
                  </a:cubicBezTo>
                  <a:cubicBezTo>
                    <a:pt x="2" y="12"/>
                    <a:pt x="0" y="20"/>
                    <a:pt x="0" y="26"/>
                  </a:cubicBezTo>
                  <a:cubicBezTo>
                    <a:pt x="0" y="31"/>
                    <a:pt x="5" y="33"/>
                    <a:pt x="5" y="37"/>
                  </a:cubicBezTo>
                  <a:cubicBezTo>
                    <a:pt x="5" y="55"/>
                    <a:pt x="5" y="55"/>
                    <a:pt x="5" y="55"/>
                  </a:cubicBezTo>
                  <a:cubicBezTo>
                    <a:pt x="5" y="59"/>
                    <a:pt x="3" y="60"/>
                    <a:pt x="3" y="65"/>
                  </a:cubicBezTo>
                  <a:cubicBezTo>
                    <a:pt x="3" y="68"/>
                    <a:pt x="5" y="69"/>
                    <a:pt x="5" y="73"/>
                  </a:cubicBezTo>
                  <a:cubicBezTo>
                    <a:pt x="5" y="78"/>
                    <a:pt x="4" y="82"/>
                    <a:pt x="4" y="87"/>
                  </a:cubicBezTo>
                  <a:cubicBezTo>
                    <a:pt x="4" y="89"/>
                    <a:pt x="3" y="96"/>
                    <a:pt x="4" y="96"/>
                  </a:cubicBezTo>
                  <a:cubicBezTo>
                    <a:pt x="8" y="96"/>
                    <a:pt x="8" y="89"/>
                    <a:pt x="11" y="89"/>
                  </a:cubicBezTo>
                  <a:cubicBezTo>
                    <a:pt x="14" y="89"/>
                    <a:pt x="14" y="89"/>
                    <a:pt x="14" y="89"/>
                  </a:cubicBezTo>
                  <a:cubicBezTo>
                    <a:pt x="15" y="90"/>
                    <a:pt x="16" y="93"/>
                    <a:pt x="18" y="92"/>
                  </a:cubicBezTo>
                  <a:cubicBezTo>
                    <a:pt x="18" y="92"/>
                    <a:pt x="18" y="92"/>
                    <a:pt x="18" y="92"/>
                  </a:cubicBezTo>
                  <a:cubicBezTo>
                    <a:pt x="16" y="87"/>
                    <a:pt x="10" y="83"/>
                    <a:pt x="10" y="76"/>
                  </a:cubicBezTo>
                  <a:cubicBezTo>
                    <a:pt x="10" y="68"/>
                    <a:pt x="11" y="59"/>
                    <a:pt x="19" y="59"/>
                  </a:cubicBezTo>
                  <a:cubicBezTo>
                    <a:pt x="21" y="59"/>
                    <a:pt x="24" y="60"/>
                    <a:pt x="25" y="63"/>
                  </a:cubicBezTo>
                  <a:cubicBezTo>
                    <a:pt x="23" y="55"/>
                    <a:pt x="19" y="49"/>
                    <a:pt x="17" y="42"/>
                  </a:cubicBezTo>
                  <a:cubicBezTo>
                    <a:pt x="16" y="40"/>
                    <a:pt x="14" y="36"/>
                    <a:pt x="15" y="33"/>
                  </a:cubicBezTo>
                  <a:cubicBezTo>
                    <a:pt x="15" y="26"/>
                    <a:pt x="15" y="26"/>
                    <a:pt x="15" y="26"/>
                  </a:cubicBezTo>
                  <a:cubicBezTo>
                    <a:pt x="13" y="22"/>
                    <a:pt x="15" y="19"/>
                    <a:pt x="14" y="1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74" name="Google Shape;17074;p337"/>
            <p:cNvSpPr/>
            <p:nvPr/>
          </p:nvSpPr>
          <p:spPr>
            <a:xfrm>
              <a:off x="7101448" y="3120741"/>
              <a:ext cx="1470" cy="1470"/>
            </a:xfrm>
            <a:custGeom>
              <a:avLst/>
              <a:gdLst/>
              <a:ahLst/>
              <a:cxnLst/>
              <a:rect l="l" t="t" r="r" b="b"/>
              <a:pathLst>
                <a:path w="1" h="1" extrusionOk="0">
                  <a:moveTo>
                    <a:pt x="0" y="0"/>
                  </a:moveTo>
                  <a:cubicBezTo>
                    <a:pt x="0" y="0"/>
                    <a:pt x="0" y="0"/>
                    <a:pt x="0" y="0"/>
                  </a:cubicBezTo>
                  <a:cubicBezTo>
                    <a:pt x="1" y="1"/>
                    <a:pt x="1" y="1"/>
                    <a:pt x="1" y="1"/>
                  </a:cubicBezTo>
                  <a:lnTo>
                    <a:pt x="0" y="0"/>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75" name="Google Shape;17075;p337"/>
            <p:cNvSpPr/>
            <p:nvPr/>
          </p:nvSpPr>
          <p:spPr>
            <a:xfrm>
              <a:off x="7099244" y="3118537"/>
              <a:ext cx="2205" cy="2205"/>
            </a:xfrm>
            <a:custGeom>
              <a:avLst/>
              <a:gdLst/>
              <a:ahLst/>
              <a:cxnLst/>
              <a:rect l="l" t="t" r="r" b="b"/>
              <a:pathLst>
                <a:path w="2" h="2" extrusionOk="0">
                  <a:moveTo>
                    <a:pt x="0" y="0"/>
                  </a:moveTo>
                  <a:cubicBezTo>
                    <a:pt x="2" y="2"/>
                    <a:pt x="2" y="2"/>
                    <a:pt x="2" y="2"/>
                  </a:cubicBezTo>
                  <a:cubicBezTo>
                    <a:pt x="1" y="1"/>
                    <a:pt x="1" y="0"/>
                    <a:pt x="0"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76" name="Google Shape;17076;p337"/>
            <p:cNvSpPr/>
            <p:nvPr/>
          </p:nvSpPr>
          <p:spPr>
            <a:xfrm>
              <a:off x="7038991" y="2987009"/>
              <a:ext cx="185167" cy="135937"/>
            </a:xfrm>
            <a:custGeom>
              <a:avLst/>
              <a:gdLst/>
              <a:ahLst/>
              <a:cxnLst/>
              <a:rect l="l" t="t" r="r" b="b"/>
              <a:pathLst>
                <a:path w="153" h="112" extrusionOk="0">
                  <a:moveTo>
                    <a:pt x="6" y="99"/>
                  </a:moveTo>
                  <a:cubicBezTo>
                    <a:pt x="6" y="99"/>
                    <a:pt x="14" y="99"/>
                    <a:pt x="15" y="99"/>
                  </a:cubicBezTo>
                  <a:cubicBezTo>
                    <a:pt x="20" y="100"/>
                    <a:pt x="17" y="105"/>
                    <a:pt x="20" y="110"/>
                  </a:cubicBezTo>
                  <a:cubicBezTo>
                    <a:pt x="20" y="111"/>
                    <a:pt x="25" y="110"/>
                    <a:pt x="27" y="110"/>
                  </a:cubicBezTo>
                  <a:cubicBezTo>
                    <a:pt x="28" y="110"/>
                    <a:pt x="29" y="111"/>
                    <a:pt x="29" y="112"/>
                  </a:cubicBezTo>
                  <a:cubicBezTo>
                    <a:pt x="53" y="112"/>
                    <a:pt x="53" y="112"/>
                    <a:pt x="53" y="112"/>
                  </a:cubicBezTo>
                  <a:cubicBezTo>
                    <a:pt x="53" y="111"/>
                    <a:pt x="53" y="111"/>
                    <a:pt x="52" y="110"/>
                  </a:cubicBezTo>
                  <a:cubicBezTo>
                    <a:pt x="46" y="104"/>
                    <a:pt x="35" y="101"/>
                    <a:pt x="35" y="90"/>
                  </a:cubicBezTo>
                  <a:cubicBezTo>
                    <a:pt x="35" y="71"/>
                    <a:pt x="56" y="50"/>
                    <a:pt x="72" y="46"/>
                  </a:cubicBezTo>
                  <a:cubicBezTo>
                    <a:pt x="78" y="45"/>
                    <a:pt x="79" y="38"/>
                    <a:pt x="87" y="38"/>
                  </a:cubicBezTo>
                  <a:cubicBezTo>
                    <a:pt x="90" y="38"/>
                    <a:pt x="92" y="32"/>
                    <a:pt x="93" y="31"/>
                  </a:cubicBezTo>
                  <a:cubicBezTo>
                    <a:pt x="104" y="26"/>
                    <a:pt x="111" y="28"/>
                    <a:pt x="122" y="23"/>
                  </a:cubicBezTo>
                  <a:cubicBezTo>
                    <a:pt x="129" y="19"/>
                    <a:pt x="153" y="18"/>
                    <a:pt x="153" y="7"/>
                  </a:cubicBezTo>
                  <a:cubicBezTo>
                    <a:pt x="153" y="4"/>
                    <a:pt x="144" y="0"/>
                    <a:pt x="141" y="0"/>
                  </a:cubicBezTo>
                  <a:cubicBezTo>
                    <a:pt x="125" y="0"/>
                    <a:pt x="111" y="17"/>
                    <a:pt x="95" y="17"/>
                  </a:cubicBezTo>
                  <a:cubicBezTo>
                    <a:pt x="91" y="17"/>
                    <a:pt x="89" y="13"/>
                    <a:pt x="86" y="13"/>
                  </a:cubicBezTo>
                  <a:cubicBezTo>
                    <a:pt x="80" y="13"/>
                    <a:pt x="80" y="17"/>
                    <a:pt x="76" y="17"/>
                  </a:cubicBezTo>
                  <a:cubicBezTo>
                    <a:pt x="65" y="17"/>
                    <a:pt x="56" y="32"/>
                    <a:pt x="49" y="32"/>
                  </a:cubicBezTo>
                  <a:cubicBezTo>
                    <a:pt x="44" y="32"/>
                    <a:pt x="41" y="34"/>
                    <a:pt x="36" y="34"/>
                  </a:cubicBezTo>
                  <a:cubicBezTo>
                    <a:pt x="34" y="34"/>
                    <a:pt x="33" y="36"/>
                    <a:pt x="33" y="37"/>
                  </a:cubicBezTo>
                  <a:cubicBezTo>
                    <a:pt x="33" y="39"/>
                    <a:pt x="35" y="40"/>
                    <a:pt x="35" y="42"/>
                  </a:cubicBezTo>
                  <a:cubicBezTo>
                    <a:pt x="35" y="51"/>
                    <a:pt x="20" y="56"/>
                    <a:pt x="20" y="61"/>
                  </a:cubicBezTo>
                  <a:cubicBezTo>
                    <a:pt x="20" y="63"/>
                    <a:pt x="24" y="64"/>
                    <a:pt x="24" y="67"/>
                  </a:cubicBezTo>
                  <a:cubicBezTo>
                    <a:pt x="19" y="69"/>
                    <a:pt x="9" y="71"/>
                    <a:pt x="9" y="76"/>
                  </a:cubicBezTo>
                  <a:cubicBezTo>
                    <a:pt x="9" y="81"/>
                    <a:pt x="9" y="81"/>
                    <a:pt x="9" y="81"/>
                  </a:cubicBezTo>
                  <a:cubicBezTo>
                    <a:pt x="9" y="86"/>
                    <a:pt x="0" y="85"/>
                    <a:pt x="0" y="93"/>
                  </a:cubicBezTo>
                  <a:cubicBezTo>
                    <a:pt x="0" y="96"/>
                    <a:pt x="6" y="99"/>
                    <a:pt x="6" y="99"/>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77" name="Google Shape;17077;p337"/>
            <p:cNvSpPr/>
            <p:nvPr/>
          </p:nvSpPr>
          <p:spPr>
            <a:xfrm>
              <a:off x="6317426" y="2973782"/>
              <a:ext cx="2186005" cy="1449744"/>
            </a:xfrm>
            <a:custGeom>
              <a:avLst/>
              <a:gdLst/>
              <a:ahLst/>
              <a:cxnLst/>
              <a:rect l="l" t="t" r="r" b="b"/>
              <a:pathLst>
                <a:path w="1801" h="1193" extrusionOk="0">
                  <a:moveTo>
                    <a:pt x="1737" y="157"/>
                  </a:moveTo>
                  <a:cubicBezTo>
                    <a:pt x="1712" y="143"/>
                    <a:pt x="1680" y="128"/>
                    <a:pt x="1645" y="128"/>
                  </a:cubicBezTo>
                  <a:cubicBezTo>
                    <a:pt x="1635" y="128"/>
                    <a:pt x="1628" y="130"/>
                    <a:pt x="1630" y="134"/>
                  </a:cubicBezTo>
                  <a:cubicBezTo>
                    <a:pt x="1639" y="164"/>
                    <a:pt x="1616" y="134"/>
                    <a:pt x="1610" y="134"/>
                  </a:cubicBezTo>
                  <a:cubicBezTo>
                    <a:pt x="1540" y="133"/>
                    <a:pt x="1540" y="133"/>
                    <a:pt x="1540" y="133"/>
                  </a:cubicBezTo>
                  <a:cubicBezTo>
                    <a:pt x="1536" y="117"/>
                    <a:pt x="1525" y="111"/>
                    <a:pt x="1504" y="111"/>
                  </a:cubicBezTo>
                  <a:cubicBezTo>
                    <a:pt x="1493" y="111"/>
                    <a:pt x="1476" y="116"/>
                    <a:pt x="1469" y="110"/>
                  </a:cubicBezTo>
                  <a:cubicBezTo>
                    <a:pt x="1463" y="105"/>
                    <a:pt x="1463" y="97"/>
                    <a:pt x="1454" y="95"/>
                  </a:cubicBezTo>
                  <a:cubicBezTo>
                    <a:pt x="1435" y="89"/>
                    <a:pt x="1415" y="84"/>
                    <a:pt x="1391" y="84"/>
                  </a:cubicBezTo>
                  <a:cubicBezTo>
                    <a:pt x="1368" y="84"/>
                    <a:pt x="1364" y="96"/>
                    <a:pt x="1362" y="108"/>
                  </a:cubicBezTo>
                  <a:cubicBezTo>
                    <a:pt x="1314" y="108"/>
                    <a:pt x="1314" y="108"/>
                    <a:pt x="1314" y="108"/>
                  </a:cubicBezTo>
                  <a:cubicBezTo>
                    <a:pt x="1305" y="108"/>
                    <a:pt x="1304" y="101"/>
                    <a:pt x="1294" y="101"/>
                  </a:cubicBezTo>
                  <a:cubicBezTo>
                    <a:pt x="1293" y="105"/>
                    <a:pt x="1291" y="114"/>
                    <a:pt x="1286" y="114"/>
                  </a:cubicBezTo>
                  <a:cubicBezTo>
                    <a:pt x="1273" y="114"/>
                    <a:pt x="1268" y="99"/>
                    <a:pt x="1268" y="90"/>
                  </a:cubicBezTo>
                  <a:cubicBezTo>
                    <a:pt x="1268" y="88"/>
                    <a:pt x="1292" y="72"/>
                    <a:pt x="1230" y="67"/>
                  </a:cubicBezTo>
                  <a:cubicBezTo>
                    <a:pt x="1222" y="66"/>
                    <a:pt x="1217" y="70"/>
                    <a:pt x="1217" y="79"/>
                  </a:cubicBezTo>
                  <a:cubicBezTo>
                    <a:pt x="1184" y="79"/>
                    <a:pt x="1184" y="79"/>
                    <a:pt x="1184" y="79"/>
                  </a:cubicBezTo>
                  <a:cubicBezTo>
                    <a:pt x="1174" y="77"/>
                    <a:pt x="1121" y="70"/>
                    <a:pt x="1114" y="59"/>
                  </a:cubicBezTo>
                  <a:cubicBezTo>
                    <a:pt x="1074" y="92"/>
                    <a:pt x="1083" y="72"/>
                    <a:pt x="1083" y="72"/>
                  </a:cubicBezTo>
                  <a:cubicBezTo>
                    <a:pt x="1092" y="60"/>
                    <a:pt x="1185" y="35"/>
                    <a:pt x="1109" y="17"/>
                  </a:cubicBezTo>
                  <a:cubicBezTo>
                    <a:pt x="1077" y="17"/>
                    <a:pt x="1077" y="17"/>
                    <a:pt x="1077" y="17"/>
                  </a:cubicBezTo>
                  <a:cubicBezTo>
                    <a:pt x="1074" y="8"/>
                    <a:pt x="1067" y="0"/>
                    <a:pt x="1054" y="0"/>
                  </a:cubicBezTo>
                  <a:cubicBezTo>
                    <a:pt x="1038" y="0"/>
                    <a:pt x="1032" y="12"/>
                    <a:pt x="1023" y="18"/>
                  </a:cubicBezTo>
                  <a:cubicBezTo>
                    <a:pt x="1017" y="23"/>
                    <a:pt x="978" y="39"/>
                    <a:pt x="981" y="24"/>
                  </a:cubicBezTo>
                  <a:cubicBezTo>
                    <a:pt x="971" y="27"/>
                    <a:pt x="928" y="30"/>
                    <a:pt x="906" y="50"/>
                  </a:cubicBezTo>
                  <a:cubicBezTo>
                    <a:pt x="901" y="55"/>
                    <a:pt x="900" y="67"/>
                    <a:pt x="893" y="67"/>
                  </a:cubicBezTo>
                  <a:cubicBezTo>
                    <a:pt x="883" y="67"/>
                    <a:pt x="845" y="63"/>
                    <a:pt x="845" y="81"/>
                  </a:cubicBezTo>
                  <a:cubicBezTo>
                    <a:pt x="845" y="85"/>
                    <a:pt x="848" y="88"/>
                    <a:pt x="849" y="93"/>
                  </a:cubicBezTo>
                  <a:cubicBezTo>
                    <a:pt x="843" y="97"/>
                    <a:pt x="840" y="93"/>
                    <a:pt x="819" y="93"/>
                  </a:cubicBezTo>
                  <a:cubicBezTo>
                    <a:pt x="801" y="117"/>
                    <a:pt x="802" y="89"/>
                    <a:pt x="798" y="84"/>
                  </a:cubicBezTo>
                  <a:cubicBezTo>
                    <a:pt x="796" y="94"/>
                    <a:pt x="790" y="98"/>
                    <a:pt x="782" y="102"/>
                  </a:cubicBezTo>
                  <a:cubicBezTo>
                    <a:pt x="785" y="111"/>
                    <a:pt x="798" y="120"/>
                    <a:pt x="788" y="130"/>
                  </a:cubicBezTo>
                  <a:cubicBezTo>
                    <a:pt x="782" y="137"/>
                    <a:pt x="801" y="159"/>
                    <a:pt x="791" y="159"/>
                  </a:cubicBezTo>
                  <a:cubicBezTo>
                    <a:pt x="778" y="159"/>
                    <a:pt x="774" y="113"/>
                    <a:pt x="774" y="104"/>
                  </a:cubicBezTo>
                  <a:cubicBezTo>
                    <a:pt x="774" y="93"/>
                    <a:pt x="791" y="89"/>
                    <a:pt x="765" y="84"/>
                  </a:cubicBezTo>
                  <a:cubicBezTo>
                    <a:pt x="752" y="81"/>
                    <a:pt x="727" y="103"/>
                    <a:pt x="727" y="114"/>
                  </a:cubicBezTo>
                  <a:cubicBezTo>
                    <a:pt x="727" y="129"/>
                    <a:pt x="734" y="138"/>
                    <a:pt x="741" y="145"/>
                  </a:cubicBezTo>
                  <a:cubicBezTo>
                    <a:pt x="758" y="172"/>
                    <a:pt x="717" y="142"/>
                    <a:pt x="702" y="138"/>
                  </a:cubicBezTo>
                  <a:cubicBezTo>
                    <a:pt x="660" y="127"/>
                    <a:pt x="674" y="141"/>
                    <a:pt x="674" y="143"/>
                  </a:cubicBezTo>
                  <a:cubicBezTo>
                    <a:pt x="672" y="167"/>
                    <a:pt x="662" y="148"/>
                    <a:pt x="657" y="148"/>
                  </a:cubicBezTo>
                  <a:cubicBezTo>
                    <a:pt x="647" y="148"/>
                    <a:pt x="628" y="161"/>
                    <a:pt x="614" y="154"/>
                  </a:cubicBezTo>
                  <a:cubicBezTo>
                    <a:pt x="607" y="136"/>
                    <a:pt x="561" y="177"/>
                    <a:pt x="550" y="177"/>
                  </a:cubicBezTo>
                  <a:cubicBezTo>
                    <a:pt x="546" y="177"/>
                    <a:pt x="541" y="174"/>
                    <a:pt x="542" y="171"/>
                  </a:cubicBezTo>
                  <a:cubicBezTo>
                    <a:pt x="547" y="159"/>
                    <a:pt x="540" y="132"/>
                    <a:pt x="527" y="172"/>
                  </a:cubicBezTo>
                  <a:cubicBezTo>
                    <a:pt x="526" y="175"/>
                    <a:pt x="532" y="176"/>
                    <a:pt x="532" y="182"/>
                  </a:cubicBezTo>
                  <a:cubicBezTo>
                    <a:pt x="532" y="192"/>
                    <a:pt x="516" y="185"/>
                    <a:pt x="507" y="188"/>
                  </a:cubicBezTo>
                  <a:cubicBezTo>
                    <a:pt x="499" y="191"/>
                    <a:pt x="503" y="220"/>
                    <a:pt x="468" y="205"/>
                  </a:cubicBezTo>
                  <a:cubicBezTo>
                    <a:pt x="468" y="217"/>
                    <a:pt x="468" y="217"/>
                    <a:pt x="468" y="217"/>
                  </a:cubicBezTo>
                  <a:cubicBezTo>
                    <a:pt x="450" y="215"/>
                    <a:pt x="452" y="197"/>
                    <a:pt x="446" y="188"/>
                  </a:cubicBezTo>
                  <a:cubicBezTo>
                    <a:pt x="459" y="188"/>
                    <a:pt x="466" y="187"/>
                    <a:pt x="479" y="191"/>
                  </a:cubicBezTo>
                  <a:cubicBezTo>
                    <a:pt x="496" y="195"/>
                    <a:pt x="530" y="174"/>
                    <a:pt x="478" y="157"/>
                  </a:cubicBezTo>
                  <a:cubicBezTo>
                    <a:pt x="463" y="152"/>
                    <a:pt x="430" y="136"/>
                    <a:pt x="420" y="136"/>
                  </a:cubicBezTo>
                  <a:cubicBezTo>
                    <a:pt x="419" y="136"/>
                    <a:pt x="419" y="135"/>
                    <a:pt x="412" y="136"/>
                  </a:cubicBezTo>
                  <a:cubicBezTo>
                    <a:pt x="411" y="136"/>
                    <a:pt x="405" y="135"/>
                    <a:pt x="402" y="134"/>
                  </a:cubicBezTo>
                  <a:cubicBezTo>
                    <a:pt x="402" y="132"/>
                    <a:pt x="400" y="132"/>
                    <a:pt x="397" y="130"/>
                  </a:cubicBezTo>
                  <a:cubicBezTo>
                    <a:pt x="404" y="127"/>
                    <a:pt x="406" y="130"/>
                    <a:pt x="409" y="122"/>
                  </a:cubicBezTo>
                  <a:cubicBezTo>
                    <a:pt x="406" y="121"/>
                    <a:pt x="400" y="118"/>
                    <a:pt x="398" y="118"/>
                  </a:cubicBezTo>
                  <a:cubicBezTo>
                    <a:pt x="396" y="118"/>
                    <a:pt x="395" y="120"/>
                    <a:pt x="394" y="122"/>
                  </a:cubicBezTo>
                  <a:cubicBezTo>
                    <a:pt x="390" y="122"/>
                    <a:pt x="391" y="119"/>
                    <a:pt x="391" y="115"/>
                  </a:cubicBezTo>
                  <a:cubicBezTo>
                    <a:pt x="386" y="118"/>
                    <a:pt x="383" y="119"/>
                    <a:pt x="379" y="124"/>
                  </a:cubicBezTo>
                  <a:cubicBezTo>
                    <a:pt x="379" y="122"/>
                    <a:pt x="379" y="120"/>
                    <a:pt x="377" y="118"/>
                  </a:cubicBezTo>
                  <a:cubicBezTo>
                    <a:pt x="372" y="121"/>
                    <a:pt x="370" y="128"/>
                    <a:pt x="364" y="127"/>
                  </a:cubicBezTo>
                  <a:cubicBezTo>
                    <a:pt x="366" y="123"/>
                    <a:pt x="371" y="122"/>
                    <a:pt x="371" y="118"/>
                  </a:cubicBezTo>
                  <a:cubicBezTo>
                    <a:pt x="371" y="114"/>
                    <a:pt x="359" y="121"/>
                    <a:pt x="355" y="121"/>
                  </a:cubicBezTo>
                  <a:cubicBezTo>
                    <a:pt x="352" y="121"/>
                    <a:pt x="350" y="119"/>
                    <a:pt x="348" y="117"/>
                  </a:cubicBezTo>
                  <a:cubicBezTo>
                    <a:pt x="347" y="118"/>
                    <a:pt x="342" y="120"/>
                    <a:pt x="342" y="121"/>
                  </a:cubicBezTo>
                  <a:cubicBezTo>
                    <a:pt x="342" y="123"/>
                    <a:pt x="344" y="124"/>
                    <a:pt x="346" y="125"/>
                  </a:cubicBezTo>
                  <a:cubicBezTo>
                    <a:pt x="341" y="128"/>
                    <a:pt x="336" y="126"/>
                    <a:pt x="332" y="133"/>
                  </a:cubicBezTo>
                  <a:cubicBezTo>
                    <a:pt x="332" y="128"/>
                    <a:pt x="332" y="128"/>
                    <a:pt x="332" y="128"/>
                  </a:cubicBezTo>
                  <a:cubicBezTo>
                    <a:pt x="325" y="129"/>
                    <a:pt x="324" y="136"/>
                    <a:pt x="320" y="136"/>
                  </a:cubicBezTo>
                  <a:cubicBezTo>
                    <a:pt x="320" y="133"/>
                    <a:pt x="320" y="133"/>
                    <a:pt x="320" y="133"/>
                  </a:cubicBezTo>
                  <a:cubicBezTo>
                    <a:pt x="316" y="134"/>
                    <a:pt x="310" y="133"/>
                    <a:pt x="307" y="136"/>
                  </a:cubicBezTo>
                  <a:cubicBezTo>
                    <a:pt x="308" y="138"/>
                    <a:pt x="308" y="137"/>
                    <a:pt x="310" y="139"/>
                  </a:cubicBezTo>
                  <a:cubicBezTo>
                    <a:pt x="307" y="140"/>
                    <a:pt x="306" y="140"/>
                    <a:pt x="304" y="140"/>
                  </a:cubicBezTo>
                  <a:cubicBezTo>
                    <a:pt x="300" y="140"/>
                    <a:pt x="298" y="142"/>
                    <a:pt x="296" y="144"/>
                  </a:cubicBezTo>
                  <a:cubicBezTo>
                    <a:pt x="299" y="144"/>
                    <a:pt x="299" y="144"/>
                    <a:pt x="301" y="145"/>
                  </a:cubicBezTo>
                  <a:cubicBezTo>
                    <a:pt x="301" y="145"/>
                    <a:pt x="297" y="153"/>
                    <a:pt x="296" y="153"/>
                  </a:cubicBezTo>
                  <a:cubicBezTo>
                    <a:pt x="292" y="153"/>
                    <a:pt x="291" y="150"/>
                    <a:pt x="286" y="150"/>
                  </a:cubicBezTo>
                  <a:cubicBezTo>
                    <a:pt x="287" y="147"/>
                    <a:pt x="286" y="146"/>
                    <a:pt x="285" y="144"/>
                  </a:cubicBezTo>
                  <a:cubicBezTo>
                    <a:pt x="284" y="145"/>
                    <a:pt x="283" y="146"/>
                    <a:pt x="282" y="148"/>
                  </a:cubicBezTo>
                  <a:cubicBezTo>
                    <a:pt x="281" y="148"/>
                    <a:pt x="281" y="147"/>
                    <a:pt x="280" y="147"/>
                  </a:cubicBezTo>
                  <a:cubicBezTo>
                    <a:pt x="277" y="147"/>
                    <a:pt x="276" y="149"/>
                    <a:pt x="275" y="152"/>
                  </a:cubicBezTo>
                  <a:cubicBezTo>
                    <a:pt x="275" y="152"/>
                    <a:pt x="278" y="153"/>
                    <a:pt x="280" y="153"/>
                  </a:cubicBezTo>
                  <a:cubicBezTo>
                    <a:pt x="278" y="154"/>
                    <a:pt x="275" y="155"/>
                    <a:pt x="274" y="157"/>
                  </a:cubicBezTo>
                  <a:cubicBezTo>
                    <a:pt x="281" y="157"/>
                    <a:pt x="284" y="153"/>
                    <a:pt x="292" y="152"/>
                  </a:cubicBezTo>
                  <a:cubicBezTo>
                    <a:pt x="290" y="158"/>
                    <a:pt x="282" y="169"/>
                    <a:pt x="275" y="171"/>
                  </a:cubicBezTo>
                  <a:cubicBezTo>
                    <a:pt x="269" y="173"/>
                    <a:pt x="264" y="178"/>
                    <a:pt x="261" y="184"/>
                  </a:cubicBezTo>
                  <a:cubicBezTo>
                    <a:pt x="261" y="184"/>
                    <a:pt x="258" y="191"/>
                    <a:pt x="258" y="191"/>
                  </a:cubicBezTo>
                  <a:cubicBezTo>
                    <a:pt x="255" y="191"/>
                    <a:pt x="256" y="200"/>
                    <a:pt x="252" y="203"/>
                  </a:cubicBezTo>
                  <a:cubicBezTo>
                    <a:pt x="243" y="210"/>
                    <a:pt x="238" y="221"/>
                    <a:pt x="224" y="224"/>
                  </a:cubicBezTo>
                  <a:cubicBezTo>
                    <a:pt x="227" y="225"/>
                    <a:pt x="228" y="226"/>
                    <a:pt x="232" y="227"/>
                  </a:cubicBezTo>
                  <a:cubicBezTo>
                    <a:pt x="221" y="225"/>
                    <a:pt x="220" y="233"/>
                    <a:pt x="214" y="234"/>
                  </a:cubicBezTo>
                  <a:cubicBezTo>
                    <a:pt x="207" y="236"/>
                    <a:pt x="204" y="240"/>
                    <a:pt x="200" y="245"/>
                  </a:cubicBezTo>
                  <a:cubicBezTo>
                    <a:pt x="198" y="248"/>
                    <a:pt x="194" y="247"/>
                    <a:pt x="194" y="252"/>
                  </a:cubicBezTo>
                  <a:cubicBezTo>
                    <a:pt x="194" y="260"/>
                    <a:pt x="194" y="268"/>
                    <a:pt x="199" y="274"/>
                  </a:cubicBezTo>
                  <a:cubicBezTo>
                    <a:pt x="197" y="276"/>
                    <a:pt x="194" y="279"/>
                    <a:pt x="194" y="282"/>
                  </a:cubicBezTo>
                  <a:cubicBezTo>
                    <a:pt x="198" y="280"/>
                    <a:pt x="198" y="280"/>
                    <a:pt x="202" y="280"/>
                  </a:cubicBezTo>
                  <a:cubicBezTo>
                    <a:pt x="202" y="285"/>
                    <a:pt x="202" y="285"/>
                    <a:pt x="202" y="285"/>
                  </a:cubicBezTo>
                  <a:cubicBezTo>
                    <a:pt x="201" y="285"/>
                    <a:pt x="197" y="287"/>
                    <a:pt x="197" y="289"/>
                  </a:cubicBezTo>
                  <a:cubicBezTo>
                    <a:pt x="197" y="290"/>
                    <a:pt x="209" y="298"/>
                    <a:pt x="210" y="298"/>
                  </a:cubicBezTo>
                  <a:cubicBezTo>
                    <a:pt x="223" y="298"/>
                    <a:pt x="233" y="286"/>
                    <a:pt x="239" y="277"/>
                  </a:cubicBezTo>
                  <a:cubicBezTo>
                    <a:pt x="241" y="280"/>
                    <a:pt x="242" y="282"/>
                    <a:pt x="245" y="284"/>
                  </a:cubicBezTo>
                  <a:cubicBezTo>
                    <a:pt x="245" y="285"/>
                    <a:pt x="244" y="287"/>
                    <a:pt x="244" y="289"/>
                  </a:cubicBezTo>
                  <a:cubicBezTo>
                    <a:pt x="244" y="294"/>
                    <a:pt x="249" y="295"/>
                    <a:pt x="250" y="300"/>
                  </a:cubicBezTo>
                  <a:cubicBezTo>
                    <a:pt x="252" y="307"/>
                    <a:pt x="252" y="311"/>
                    <a:pt x="257" y="316"/>
                  </a:cubicBezTo>
                  <a:cubicBezTo>
                    <a:pt x="257" y="317"/>
                    <a:pt x="256" y="318"/>
                    <a:pt x="256" y="319"/>
                  </a:cubicBezTo>
                  <a:cubicBezTo>
                    <a:pt x="256" y="321"/>
                    <a:pt x="260" y="333"/>
                    <a:pt x="263" y="333"/>
                  </a:cubicBezTo>
                  <a:cubicBezTo>
                    <a:pt x="271" y="333"/>
                    <a:pt x="272" y="324"/>
                    <a:pt x="278" y="324"/>
                  </a:cubicBezTo>
                  <a:cubicBezTo>
                    <a:pt x="286" y="324"/>
                    <a:pt x="286" y="324"/>
                    <a:pt x="286" y="324"/>
                  </a:cubicBezTo>
                  <a:cubicBezTo>
                    <a:pt x="287" y="318"/>
                    <a:pt x="294" y="317"/>
                    <a:pt x="295" y="309"/>
                  </a:cubicBezTo>
                  <a:cubicBezTo>
                    <a:pt x="293" y="309"/>
                    <a:pt x="290" y="307"/>
                    <a:pt x="290" y="304"/>
                  </a:cubicBezTo>
                  <a:cubicBezTo>
                    <a:pt x="290" y="297"/>
                    <a:pt x="293" y="289"/>
                    <a:pt x="299" y="289"/>
                  </a:cubicBezTo>
                  <a:cubicBezTo>
                    <a:pt x="302" y="289"/>
                    <a:pt x="311" y="281"/>
                    <a:pt x="311" y="276"/>
                  </a:cubicBezTo>
                  <a:cubicBezTo>
                    <a:pt x="311" y="271"/>
                    <a:pt x="303" y="265"/>
                    <a:pt x="297" y="264"/>
                  </a:cubicBezTo>
                  <a:cubicBezTo>
                    <a:pt x="297" y="262"/>
                    <a:pt x="296" y="260"/>
                    <a:pt x="295" y="259"/>
                  </a:cubicBezTo>
                  <a:cubicBezTo>
                    <a:pt x="295" y="253"/>
                    <a:pt x="295" y="253"/>
                    <a:pt x="295" y="253"/>
                  </a:cubicBezTo>
                  <a:cubicBezTo>
                    <a:pt x="300" y="250"/>
                    <a:pt x="296" y="245"/>
                    <a:pt x="299" y="240"/>
                  </a:cubicBezTo>
                  <a:cubicBezTo>
                    <a:pt x="302" y="235"/>
                    <a:pt x="307" y="234"/>
                    <a:pt x="313" y="231"/>
                  </a:cubicBezTo>
                  <a:cubicBezTo>
                    <a:pt x="319" y="227"/>
                    <a:pt x="333" y="221"/>
                    <a:pt x="333" y="214"/>
                  </a:cubicBezTo>
                  <a:cubicBezTo>
                    <a:pt x="334" y="212"/>
                    <a:pt x="333" y="210"/>
                    <a:pt x="333" y="207"/>
                  </a:cubicBezTo>
                  <a:cubicBezTo>
                    <a:pt x="333" y="198"/>
                    <a:pt x="341" y="194"/>
                    <a:pt x="351" y="194"/>
                  </a:cubicBezTo>
                  <a:cubicBezTo>
                    <a:pt x="359" y="194"/>
                    <a:pt x="369" y="196"/>
                    <a:pt x="369" y="204"/>
                  </a:cubicBezTo>
                  <a:cubicBezTo>
                    <a:pt x="369" y="209"/>
                    <a:pt x="362" y="210"/>
                    <a:pt x="358" y="213"/>
                  </a:cubicBezTo>
                  <a:cubicBezTo>
                    <a:pt x="350" y="217"/>
                    <a:pt x="343" y="234"/>
                    <a:pt x="330" y="234"/>
                  </a:cubicBezTo>
                  <a:cubicBezTo>
                    <a:pt x="331" y="236"/>
                    <a:pt x="330" y="238"/>
                    <a:pt x="330" y="240"/>
                  </a:cubicBezTo>
                  <a:cubicBezTo>
                    <a:pt x="330" y="244"/>
                    <a:pt x="333" y="251"/>
                    <a:pt x="336" y="252"/>
                  </a:cubicBezTo>
                  <a:cubicBezTo>
                    <a:pt x="335" y="253"/>
                    <a:pt x="332" y="256"/>
                    <a:pt x="332" y="259"/>
                  </a:cubicBezTo>
                  <a:cubicBezTo>
                    <a:pt x="332" y="265"/>
                    <a:pt x="338" y="269"/>
                    <a:pt x="345" y="269"/>
                  </a:cubicBezTo>
                  <a:cubicBezTo>
                    <a:pt x="345" y="273"/>
                    <a:pt x="347" y="273"/>
                    <a:pt x="351" y="273"/>
                  </a:cubicBezTo>
                  <a:cubicBezTo>
                    <a:pt x="357" y="273"/>
                    <a:pt x="364" y="271"/>
                    <a:pt x="370" y="269"/>
                  </a:cubicBezTo>
                  <a:cubicBezTo>
                    <a:pt x="376" y="270"/>
                    <a:pt x="390" y="269"/>
                    <a:pt x="393" y="263"/>
                  </a:cubicBezTo>
                  <a:cubicBezTo>
                    <a:pt x="393" y="263"/>
                    <a:pt x="393" y="263"/>
                    <a:pt x="393" y="263"/>
                  </a:cubicBezTo>
                  <a:cubicBezTo>
                    <a:pt x="395" y="266"/>
                    <a:pt x="398" y="267"/>
                    <a:pt x="400" y="273"/>
                  </a:cubicBezTo>
                  <a:cubicBezTo>
                    <a:pt x="397" y="276"/>
                    <a:pt x="387" y="280"/>
                    <a:pt x="384" y="280"/>
                  </a:cubicBezTo>
                  <a:cubicBezTo>
                    <a:pt x="378" y="280"/>
                    <a:pt x="375" y="278"/>
                    <a:pt x="368" y="278"/>
                  </a:cubicBezTo>
                  <a:cubicBezTo>
                    <a:pt x="362" y="278"/>
                    <a:pt x="346" y="284"/>
                    <a:pt x="351" y="288"/>
                  </a:cubicBezTo>
                  <a:cubicBezTo>
                    <a:pt x="366" y="303"/>
                    <a:pt x="358" y="308"/>
                    <a:pt x="355" y="308"/>
                  </a:cubicBezTo>
                  <a:cubicBezTo>
                    <a:pt x="348" y="308"/>
                    <a:pt x="347" y="301"/>
                    <a:pt x="342" y="301"/>
                  </a:cubicBezTo>
                  <a:cubicBezTo>
                    <a:pt x="337" y="301"/>
                    <a:pt x="330" y="315"/>
                    <a:pt x="330" y="322"/>
                  </a:cubicBezTo>
                  <a:cubicBezTo>
                    <a:pt x="330" y="334"/>
                    <a:pt x="320" y="332"/>
                    <a:pt x="320" y="343"/>
                  </a:cubicBezTo>
                  <a:cubicBezTo>
                    <a:pt x="316" y="343"/>
                    <a:pt x="312" y="344"/>
                    <a:pt x="309" y="344"/>
                  </a:cubicBezTo>
                  <a:cubicBezTo>
                    <a:pt x="309" y="343"/>
                    <a:pt x="309" y="342"/>
                    <a:pt x="310" y="340"/>
                  </a:cubicBezTo>
                  <a:cubicBezTo>
                    <a:pt x="308" y="340"/>
                    <a:pt x="304" y="339"/>
                    <a:pt x="300" y="339"/>
                  </a:cubicBezTo>
                  <a:cubicBezTo>
                    <a:pt x="296" y="339"/>
                    <a:pt x="291" y="344"/>
                    <a:pt x="288" y="345"/>
                  </a:cubicBezTo>
                  <a:cubicBezTo>
                    <a:pt x="284" y="347"/>
                    <a:pt x="280" y="346"/>
                    <a:pt x="275" y="349"/>
                  </a:cubicBezTo>
                  <a:cubicBezTo>
                    <a:pt x="273" y="349"/>
                    <a:pt x="273" y="351"/>
                    <a:pt x="269" y="351"/>
                  </a:cubicBezTo>
                  <a:cubicBezTo>
                    <a:pt x="269" y="351"/>
                    <a:pt x="264" y="348"/>
                    <a:pt x="264" y="347"/>
                  </a:cubicBezTo>
                  <a:cubicBezTo>
                    <a:pt x="264" y="346"/>
                    <a:pt x="266" y="345"/>
                    <a:pt x="266" y="344"/>
                  </a:cubicBezTo>
                  <a:cubicBezTo>
                    <a:pt x="259" y="343"/>
                    <a:pt x="253" y="350"/>
                    <a:pt x="245" y="350"/>
                  </a:cubicBezTo>
                  <a:cubicBezTo>
                    <a:pt x="244" y="350"/>
                    <a:pt x="243" y="348"/>
                    <a:pt x="243" y="346"/>
                  </a:cubicBezTo>
                  <a:cubicBezTo>
                    <a:pt x="240" y="346"/>
                    <a:pt x="239" y="345"/>
                    <a:pt x="235" y="345"/>
                  </a:cubicBezTo>
                  <a:cubicBezTo>
                    <a:pt x="236" y="344"/>
                    <a:pt x="235" y="344"/>
                    <a:pt x="235" y="342"/>
                  </a:cubicBezTo>
                  <a:cubicBezTo>
                    <a:pt x="234" y="341"/>
                    <a:pt x="232" y="339"/>
                    <a:pt x="232" y="336"/>
                  </a:cubicBezTo>
                  <a:cubicBezTo>
                    <a:pt x="232" y="331"/>
                    <a:pt x="236" y="328"/>
                    <a:pt x="239" y="325"/>
                  </a:cubicBezTo>
                  <a:cubicBezTo>
                    <a:pt x="240" y="324"/>
                    <a:pt x="242" y="323"/>
                    <a:pt x="242" y="322"/>
                  </a:cubicBezTo>
                  <a:cubicBezTo>
                    <a:pt x="242" y="319"/>
                    <a:pt x="242" y="319"/>
                    <a:pt x="242" y="319"/>
                  </a:cubicBezTo>
                  <a:cubicBezTo>
                    <a:pt x="240" y="319"/>
                    <a:pt x="237" y="319"/>
                    <a:pt x="237" y="316"/>
                  </a:cubicBezTo>
                  <a:cubicBezTo>
                    <a:pt x="237" y="313"/>
                    <a:pt x="237" y="311"/>
                    <a:pt x="238" y="308"/>
                  </a:cubicBezTo>
                  <a:cubicBezTo>
                    <a:pt x="238" y="304"/>
                    <a:pt x="238" y="304"/>
                    <a:pt x="238" y="304"/>
                  </a:cubicBezTo>
                  <a:cubicBezTo>
                    <a:pt x="231" y="310"/>
                    <a:pt x="219" y="311"/>
                    <a:pt x="219" y="324"/>
                  </a:cubicBezTo>
                  <a:cubicBezTo>
                    <a:pt x="219" y="331"/>
                    <a:pt x="224" y="333"/>
                    <a:pt x="225" y="342"/>
                  </a:cubicBezTo>
                  <a:cubicBezTo>
                    <a:pt x="225" y="342"/>
                    <a:pt x="227" y="348"/>
                    <a:pt x="227" y="349"/>
                  </a:cubicBezTo>
                  <a:cubicBezTo>
                    <a:pt x="227" y="352"/>
                    <a:pt x="222" y="355"/>
                    <a:pt x="220" y="355"/>
                  </a:cubicBezTo>
                  <a:cubicBezTo>
                    <a:pt x="218" y="355"/>
                    <a:pt x="215" y="353"/>
                    <a:pt x="213" y="355"/>
                  </a:cubicBezTo>
                  <a:cubicBezTo>
                    <a:pt x="212" y="355"/>
                    <a:pt x="211" y="358"/>
                    <a:pt x="210" y="357"/>
                  </a:cubicBezTo>
                  <a:cubicBezTo>
                    <a:pt x="208" y="358"/>
                    <a:pt x="210" y="357"/>
                    <a:pt x="206" y="357"/>
                  </a:cubicBezTo>
                  <a:cubicBezTo>
                    <a:pt x="199" y="357"/>
                    <a:pt x="195" y="362"/>
                    <a:pt x="191" y="366"/>
                  </a:cubicBezTo>
                  <a:cubicBezTo>
                    <a:pt x="190" y="366"/>
                    <a:pt x="187" y="368"/>
                    <a:pt x="187" y="369"/>
                  </a:cubicBezTo>
                  <a:cubicBezTo>
                    <a:pt x="187" y="373"/>
                    <a:pt x="188" y="377"/>
                    <a:pt x="186" y="379"/>
                  </a:cubicBezTo>
                  <a:cubicBezTo>
                    <a:pt x="185" y="380"/>
                    <a:pt x="172" y="385"/>
                    <a:pt x="171" y="386"/>
                  </a:cubicBezTo>
                  <a:cubicBezTo>
                    <a:pt x="169" y="386"/>
                    <a:pt x="168" y="387"/>
                    <a:pt x="166" y="387"/>
                  </a:cubicBezTo>
                  <a:cubicBezTo>
                    <a:pt x="165" y="394"/>
                    <a:pt x="162" y="401"/>
                    <a:pt x="153" y="401"/>
                  </a:cubicBezTo>
                  <a:cubicBezTo>
                    <a:pt x="152" y="403"/>
                    <a:pt x="150" y="405"/>
                    <a:pt x="148" y="405"/>
                  </a:cubicBezTo>
                  <a:cubicBezTo>
                    <a:pt x="144" y="405"/>
                    <a:pt x="141" y="404"/>
                    <a:pt x="139" y="401"/>
                  </a:cubicBezTo>
                  <a:cubicBezTo>
                    <a:pt x="136" y="401"/>
                    <a:pt x="136" y="401"/>
                    <a:pt x="136" y="401"/>
                  </a:cubicBezTo>
                  <a:cubicBezTo>
                    <a:pt x="136" y="404"/>
                    <a:pt x="136" y="404"/>
                    <a:pt x="136" y="404"/>
                  </a:cubicBezTo>
                  <a:cubicBezTo>
                    <a:pt x="136" y="405"/>
                    <a:pt x="135" y="409"/>
                    <a:pt x="137" y="410"/>
                  </a:cubicBezTo>
                  <a:cubicBezTo>
                    <a:pt x="137" y="412"/>
                    <a:pt x="137" y="412"/>
                    <a:pt x="137" y="412"/>
                  </a:cubicBezTo>
                  <a:cubicBezTo>
                    <a:pt x="136" y="412"/>
                    <a:pt x="132" y="413"/>
                    <a:pt x="130" y="413"/>
                  </a:cubicBezTo>
                  <a:cubicBezTo>
                    <a:pt x="128" y="413"/>
                    <a:pt x="123" y="412"/>
                    <a:pt x="122" y="410"/>
                  </a:cubicBezTo>
                  <a:cubicBezTo>
                    <a:pt x="119" y="411"/>
                    <a:pt x="110" y="413"/>
                    <a:pt x="110" y="416"/>
                  </a:cubicBezTo>
                  <a:cubicBezTo>
                    <a:pt x="110" y="416"/>
                    <a:pt x="110" y="417"/>
                    <a:pt x="110" y="417"/>
                  </a:cubicBezTo>
                  <a:cubicBezTo>
                    <a:pt x="110" y="422"/>
                    <a:pt x="124" y="424"/>
                    <a:pt x="129" y="426"/>
                  </a:cubicBezTo>
                  <a:cubicBezTo>
                    <a:pt x="130" y="426"/>
                    <a:pt x="131" y="428"/>
                    <a:pt x="132" y="428"/>
                  </a:cubicBezTo>
                  <a:cubicBezTo>
                    <a:pt x="132" y="433"/>
                    <a:pt x="134" y="438"/>
                    <a:pt x="140" y="438"/>
                  </a:cubicBezTo>
                  <a:cubicBezTo>
                    <a:pt x="140" y="441"/>
                    <a:pt x="142" y="440"/>
                    <a:pt x="142" y="443"/>
                  </a:cubicBezTo>
                  <a:cubicBezTo>
                    <a:pt x="142" y="444"/>
                    <a:pt x="142" y="446"/>
                    <a:pt x="141" y="447"/>
                  </a:cubicBezTo>
                  <a:cubicBezTo>
                    <a:pt x="142" y="447"/>
                    <a:pt x="142" y="447"/>
                    <a:pt x="142" y="447"/>
                  </a:cubicBezTo>
                  <a:cubicBezTo>
                    <a:pt x="142" y="449"/>
                    <a:pt x="142" y="454"/>
                    <a:pt x="142" y="455"/>
                  </a:cubicBezTo>
                  <a:cubicBezTo>
                    <a:pt x="142" y="461"/>
                    <a:pt x="138" y="463"/>
                    <a:pt x="138" y="469"/>
                  </a:cubicBezTo>
                  <a:cubicBezTo>
                    <a:pt x="137" y="469"/>
                    <a:pt x="132" y="471"/>
                    <a:pt x="130" y="471"/>
                  </a:cubicBezTo>
                  <a:cubicBezTo>
                    <a:pt x="127" y="471"/>
                    <a:pt x="125" y="468"/>
                    <a:pt x="122" y="469"/>
                  </a:cubicBezTo>
                  <a:cubicBezTo>
                    <a:pt x="107" y="469"/>
                    <a:pt x="107" y="469"/>
                    <a:pt x="107" y="469"/>
                  </a:cubicBezTo>
                  <a:cubicBezTo>
                    <a:pt x="106" y="469"/>
                    <a:pt x="103" y="469"/>
                    <a:pt x="102" y="468"/>
                  </a:cubicBezTo>
                  <a:cubicBezTo>
                    <a:pt x="88" y="468"/>
                    <a:pt x="88" y="468"/>
                    <a:pt x="88" y="468"/>
                  </a:cubicBezTo>
                  <a:cubicBezTo>
                    <a:pt x="86" y="468"/>
                    <a:pt x="85" y="466"/>
                    <a:pt x="84" y="466"/>
                  </a:cubicBezTo>
                  <a:cubicBezTo>
                    <a:pt x="82" y="466"/>
                    <a:pt x="71" y="473"/>
                    <a:pt x="71" y="475"/>
                  </a:cubicBezTo>
                  <a:cubicBezTo>
                    <a:pt x="71" y="477"/>
                    <a:pt x="75" y="482"/>
                    <a:pt x="75" y="486"/>
                  </a:cubicBezTo>
                  <a:cubicBezTo>
                    <a:pt x="75" y="494"/>
                    <a:pt x="72" y="502"/>
                    <a:pt x="72" y="510"/>
                  </a:cubicBezTo>
                  <a:cubicBezTo>
                    <a:pt x="72" y="512"/>
                    <a:pt x="69" y="513"/>
                    <a:pt x="69" y="517"/>
                  </a:cubicBezTo>
                  <a:cubicBezTo>
                    <a:pt x="69" y="519"/>
                    <a:pt x="71" y="521"/>
                    <a:pt x="74" y="521"/>
                  </a:cubicBezTo>
                  <a:cubicBezTo>
                    <a:pt x="74" y="533"/>
                    <a:pt x="74" y="533"/>
                    <a:pt x="74" y="533"/>
                  </a:cubicBezTo>
                  <a:cubicBezTo>
                    <a:pt x="74" y="534"/>
                    <a:pt x="74" y="536"/>
                    <a:pt x="76" y="536"/>
                  </a:cubicBezTo>
                  <a:cubicBezTo>
                    <a:pt x="81" y="536"/>
                    <a:pt x="84" y="534"/>
                    <a:pt x="89" y="534"/>
                  </a:cubicBezTo>
                  <a:cubicBezTo>
                    <a:pt x="96" y="534"/>
                    <a:pt x="96" y="545"/>
                    <a:pt x="101" y="545"/>
                  </a:cubicBezTo>
                  <a:cubicBezTo>
                    <a:pt x="108" y="545"/>
                    <a:pt x="112" y="539"/>
                    <a:pt x="119" y="539"/>
                  </a:cubicBezTo>
                  <a:cubicBezTo>
                    <a:pt x="121" y="539"/>
                    <a:pt x="126" y="537"/>
                    <a:pt x="129" y="538"/>
                  </a:cubicBezTo>
                  <a:cubicBezTo>
                    <a:pt x="129" y="538"/>
                    <a:pt x="129" y="538"/>
                    <a:pt x="129" y="538"/>
                  </a:cubicBezTo>
                  <a:cubicBezTo>
                    <a:pt x="135" y="540"/>
                    <a:pt x="135" y="532"/>
                    <a:pt x="139" y="530"/>
                  </a:cubicBezTo>
                  <a:cubicBezTo>
                    <a:pt x="145" y="527"/>
                    <a:pt x="147" y="523"/>
                    <a:pt x="151" y="517"/>
                  </a:cubicBezTo>
                  <a:cubicBezTo>
                    <a:pt x="150" y="517"/>
                    <a:pt x="148" y="516"/>
                    <a:pt x="148" y="513"/>
                  </a:cubicBezTo>
                  <a:cubicBezTo>
                    <a:pt x="148" y="507"/>
                    <a:pt x="157" y="494"/>
                    <a:pt x="162" y="493"/>
                  </a:cubicBezTo>
                  <a:cubicBezTo>
                    <a:pt x="169" y="491"/>
                    <a:pt x="176" y="489"/>
                    <a:pt x="177" y="483"/>
                  </a:cubicBezTo>
                  <a:cubicBezTo>
                    <a:pt x="176" y="476"/>
                    <a:pt x="176" y="476"/>
                    <a:pt x="176" y="476"/>
                  </a:cubicBezTo>
                  <a:cubicBezTo>
                    <a:pt x="176" y="472"/>
                    <a:pt x="180" y="469"/>
                    <a:pt x="185" y="469"/>
                  </a:cubicBezTo>
                  <a:cubicBezTo>
                    <a:pt x="191" y="469"/>
                    <a:pt x="195" y="472"/>
                    <a:pt x="202" y="472"/>
                  </a:cubicBezTo>
                  <a:cubicBezTo>
                    <a:pt x="209" y="472"/>
                    <a:pt x="213" y="467"/>
                    <a:pt x="219" y="464"/>
                  </a:cubicBezTo>
                  <a:cubicBezTo>
                    <a:pt x="221" y="463"/>
                    <a:pt x="222" y="459"/>
                    <a:pt x="227" y="459"/>
                  </a:cubicBezTo>
                  <a:cubicBezTo>
                    <a:pt x="239" y="459"/>
                    <a:pt x="241" y="471"/>
                    <a:pt x="246" y="478"/>
                  </a:cubicBezTo>
                  <a:cubicBezTo>
                    <a:pt x="247" y="480"/>
                    <a:pt x="251" y="482"/>
                    <a:pt x="253" y="484"/>
                  </a:cubicBezTo>
                  <a:cubicBezTo>
                    <a:pt x="259" y="489"/>
                    <a:pt x="261" y="492"/>
                    <a:pt x="270" y="494"/>
                  </a:cubicBezTo>
                  <a:cubicBezTo>
                    <a:pt x="270" y="496"/>
                    <a:pt x="275" y="497"/>
                    <a:pt x="276" y="497"/>
                  </a:cubicBezTo>
                  <a:cubicBezTo>
                    <a:pt x="276" y="499"/>
                    <a:pt x="284" y="506"/>
                    <a:pt x="285" y="506"/>
                  </a:cubicBezTo>
                  <a:cubicBezTo>
                    <a:pt x="285" y="509"/>
                    <a:pt x="288" y="510"/>
                    <a:pt x="288" y="515"/>
                  </a:cubicBezTo>
                  <a:cubicBezTo>
                    <a:pt x="288" y="518"/>
                    <a:pt x="286" y="523"/>
                    <a:pt x="282" y="523"/>
                  </a:cubicBezTo>
                  <a:cubicBezTo>
                    <a:pt x="282" y="524"/>
                    <a:pt x="284" y="525"/>
                    <a:pt x="286" y="525"/>
                  </a:cubicBezTo>
                  <a:cubicBezTo>
                    <a:pt x="290" y="525"/>
                    <a:pt x="289" y="519"/>
                    <a:pt x="292" y="516"/>
                  </a:cubicBezTo>
                  <a:cubicBezTo>
                    <a:pt x="292" y="516"/>
                    <a:pt x="296" y="516"/>
                    <a:pt x="296" y="514"/>
                  </a:cubicBezTo>
                  <a:cubicBezTo>
                    <a:pt x="296" y="510"/>
                    <a:pt x="291" y="509"/>
                    <a:pt x="291" y="505"/>
                  </a:cubicBezTo>
                  <a:cubicBezTo>
                    <a:pt x="291" y="502"/>
                    <a:pt x="294" y="501"/>
                    <a:pt x="297" y="501"/>
                  </a:cubicBezTo>
                  <a:cubicBezTo>
                    <a:pt x="302" y="501"/>
                    <a:pt x="304" y="504"/>
                    <a:pt x="307" y="505"/>
                  </a:cubicBezTo>
                  <a:cubicBezTo>
                    <a:pt x="308" y="499"/>
                    <a:pt x="301" y="496"/>
                    <a:pt x="295" y="493"/>
                  </a:cubicBezTo>
                  <a:cubicBezTo>
                    <a:pt x="293" y="492"/>
                    <a:pt x="285" y="491"/>
                    <a:pt x="287" y="487"/>
                  </a:cubicBezTo>
                  <a:cubicBezTo>
                    <a:pt x="287" y="486"/>
                    <a:pt x="287" y="486"/>
                    <a:pt x="287" y="485"/>
                  </a:cubicBezTo>
                  <a:cubicBezTo>
                    <a:pt x="283" y="485"/>
                    <a:pt x="280" y="486"/>
                    <a:pt x="275" y="484"/>
                  </a:cubicBezTo>
                  <a:cubicBezTo>
                    <a:pt x="273" y="483"/>
                    <a:pt x="271" y="478"/>
                    <a:pt x="269" y="474"/>
                  </a:cubicBezTo>
                  <a:cubicBezTo>
                    <a:pt x="268" y="471"/>
                    <a:pt x="266" y="466"/>
                    <a:pt x="261" y="464"/>
                  </a:cubicBezTo>
                  <a:cubicBezTo>
                    <a:pt x="258" y="463"/>
                    <a:pt x="255" y="461"/>
                    <a:pt x="255" y="457"/>
                  </a:cubicBezTo>
                  <a:cubicBezTo>
                    <a:pt x="255" y="455"/>
                    <a:pt x="256" y="453"/>
                    <a:pt x="256" y="451"/>
                  </a:cubicBezTo>
                  <a:cubicBezTo>
                    <a:pt x="256" y="451"/>
                    <a:pt x="255" y="450"/>
                    <a:pt x="255" y="449"/>
                  </a:cubicBezTo>
                  <a:cubicBezTo>
                    <a:pt x="255" y="446"/>
                    <a:pt x="261" y="446"/>
                    <a:pt x="265" y="444"/>
                  </a:cubicBezTo>
                  <a:cubicBezTo>
                    <a:pt x="267" y="446"/>
                    <a:pt x="265" y="452"/>
                    <a:pt x="269" y="452"/>
                  </a:cubicBezTo>
                  <a:cubicBezTo>
                    <a:pt x="278" y="452"/>
                    <a:pt x="278" y="452"/>
                    <a:pt x="278" y="452"/>
                  </a:cubicBezTo>
                  <a:cubicBezTo>
                    <a:pt x="278" y="459"/>
                    <a:pt x="285" y="469"/>
                    <a:pt x="292" y="469"/>
                  </a:cubicBezTo>
                  <a:cubicBezTo>
                    <a:pt x="296" y="469"/>
                    <a:pt x="296" y="469"/>
                    <a:pt x="296" y="469"/>
                  </a:cubicBezTo>
                  <a:cubicBezTo>
                    <a:pt x="296" y="474"/>
                    <a:pt x="301" y="474"/>
                    <a:pt x="306" y="476"/>
                  </a:cubicBezTo>
                  <a:cubicBezTo>
                    <a:pt x="310" y="478"/>
                    <a:pt x="317" y="485"/>
                    <a:pt x="317" y="489"/>
                  </a:cubicBezTo>
                  <a:cubicBezTo>
                    <a:pt x="317" y="497"/>
                    <a:pt x="317" y="497"/>
                    <a:pt x="317" y="497"/>
                  </a:cubicBezTo>
                  <a:cubicBezTo>
                    <a:pt x="317" y="503"/>
                    <a:pt x="322" y="506"/>
                    <a:pt x="325" y="510"/>
                  </a:cubicBezTo>
                  <a:cubicBezTo>
                    <a:pt x="328" y="512"/>
                    <a:pt x="330" y="515"/>
                    <a:pt x="332" y="519"/>
                  </a:cubicBezTo>
                  <a:cubicBezTo>
                    <a:pt x="332" y="520"/>
                    <a:pt x="332" y="523"/>
                    <a:pt x="333" y="523"/>
                  </a:cubicBezTo>
                  <a:cubicBezTo>
                    <a:pt x="339" y="523"/>
                    <a:pt x="339" y="523"/>
                    <a:pt x="339" y="523"/>
                  </a:cubicBezTo>
                  <a:cubicBezTo>
                    <a:pt x="338" y="524"/>
                    <a:pt x="335" y="525"/>
                    <a:pt x="335" y="527"/>
                  </a:cubicBezTo>
                  <a:cubicBezTo>
                    <a:pt x="335" y="533"/>
                    <a:pt x="339" y="537"/>
                    <a:pt x="344" y="537"/>
                  </a:cubicBezTo>
                  <a:cubicBezTo>
                    <a:pt x="348" y="537"/>
                    <a:pt x="348" y="537"/>
                    <a:pt x="348" y="537"/>
                  </a:cubicBezTo>
                  <a:cubicBezTo>
                    <a:pt x="345" y="536"/>
                    <a:pt x="348" y="532"/>
                    <a:pt x="348" y="530"/>
                  </a:cubicBezTo>
                  <a:cubicBezTo>
                    <a:pt x="348" y="528"/>
                    <a:pt x="347" y="527"/>
                    <a:pt x="346" y="525"/>
                  </a:cubicBezTo>
                  <a:cubicBezTo>
                    <a:pt x="346" y="523"/>
                    <a:pt x="346" y="523"/>
                    <a:pt x="346" y="523"/>
                  </a:cubicBezTo>
                  <a:cubicBezTo>
                    <a:pt x="348" y="524"/>
                    <a:pt x="351" y="527"/>
                    <a:pt x="354" y="527"/>
                  </a:cubicBezTo>
                  <a:cubicBezTo>
                    <a:pt x="355" y="527"/>
                    <a:pt x="355" y="527"/>
                    <a:pt x="355" y="527"/>
                  </a:cubicBezTo>
                  <a:cubicBezTo>
                    <a:pt x="355" y="525"/>
                    <a:pt x="358" y="526"/>
                    <a:pt x="360" y="526"/>
                  </a:cubicBezTo>
                  <a:cubicBezTo>
                    <a:pt x="359" y="525"/>
                    <a:pt x="359" y="524"/>
                    <a:pt x="359" y="523"/>
                  </a:cubicBezTo>
                  <a:cubicBezTo>
                    <a:pt x="356" y="523"/>
                    <a:pt x="348" y="515"/>
                    <a:pt x="348" y="514"/>
                  </a:cubicBezTo>
                  <a:cubicBezTo>
                    <a:pt x="348" y="513"/>
                    <a:pt x="349" y="512"/>
                    <a:pt x="349" y="511"/>
                  </a:cubicBezTo>
                  <a:cubicBezTo>
                    <a:pt x="344" y="504"/>
                    <a:pt x="344" y="504"/>
                    <a:pt x="344" y="504"/>
                  </a:cubicBezTo>
                  <a:cubicBezTo>
                    <a:pt x="344" y="502"/>
                    <a:pt x="345" y="501"/>
                    <a:pt x="347" y="501"/>
                  </a:cubicBezTo>
                  <a:cubicBezTo>
                    <a:pt x="350" y="501"/>
                    <a:pt x="350" y="505"/>
                    <a:pt x="355" y="505"/>
                  </a:cubicBezTo>
                  <a:cubicBezTo>
                    <a:pt x="355" y="503"/>
                    <a:pt x="355" y="501"/>
                    <a:pt x="355" y="498"/>
                  </a:cubicBezTo>
                  <a:cubicBezTo>
                    <a:pt x="359" y="497"/>
                    <a:pt x="360" y="494"/>
                    <a:pt x="365" y="494"/>
                  </a:cubicBezTo>
                  <a:cubicBezTo>
                    <a:pt x="370" y="494"/>
                    <a:pt x="373" y="501"/>
                    <a:pt x="378" y="501"/>
                  </a:cubicBezTo>
                  <a:cubicBezTo>
                    <a:pt x="382" y="501"/>
                    <a:pt x="383" y="497"/>
                    <a:pt x="387" y="495"/>
                  </a:cubicBezTo>
                  <a:cubicBezTo>
                    <a:pt x="389" y="493"/>
                    <a:pt x="391" y="495"/>
                    <a:pt x="394" y="494"/>
                  </a:cubicBezTo>
                  <a:cubicBezTo>
                    <a:pt x="396" y="493"/>
                    <a:pt x="397" y="494"/>
                    <a:pt x="398" y="493"/>
                  </a:cubicBezTo>
                  <a:cubicBezTo>
                    <a:pt x="396" y="490"/>
                    <a:pt x="388" y="486"/>
                    <a:pt x="388" y="479"/>
                  </a:cubicBezTo>
                  <a:cubicBezTo>
                    <a:pt x="388" y="475"/>
                    <a:pt x="394" y="469"/>
                    <a:pt x="397" y="466"/>
                  </a:cubicBezTo>
                  <a:cubicBezTo>
                    <a:pt x="397" y="458"/>
                    <a:pt x="397" y="458"/>
                    <a:pt x="397" y="458"/>
                  </a:cubicBezTo>
                  <a:cubicBezTo>
                    <a:pt x="398" y="456"/>
                    <a:pt x="397" y="459"/>
                    <a:pt x="399" y="454"/>
                  </a:cubicBezTo>
                  <a:cubicBezTo>
                    <a:pt x="399" y="451"/>
                    <a:pt x="402" y="449"/>
                    <a:pt x="405" y="449"/>
                  </a:cubicBezTo>
                  <a:cubicBezTo>
                    <a:pt x="405" y="447"/>
                    <a:pt x="405" y="446"/>
                    <a:pt x="405" y="444"/>
                  </a:cubicBezTo>
                  <a:cubicBezTo>
                    <a:pt x="411" y="442"/>
                    <a:pt x="412" y="434"/>
                    <a:pt x="419" y="434"/>
                  </a:cubicBezTo>
                  <a:cubicBezTo>
                    <a:pt x="424" y="434"/>
                    <a:pt x="438" y="457"/>
                    <a:pt x="442" y="457"/>
                  </a:cubicBezTo>
                  <a:cubicBezTo>
                    <a:pt x="447" y="457"/>
                    <a:pt x="461" y="451"/>
                    <a:pt x="464" y="448"/>
                  </a:cubicBezTo>
                  <a:cubicBezTo>
                    <a:pt x="463" y="448"/>
                    <a:pt x="455" y="446"/>
                    <a:pt x="455" y="446"/>
                  </a:cubicBezTo>
                  <a:cubicBezTo>
                    <a:pt x="454" y="446"/>
                    <a:pt x="450" y="446"/>
                    <a:pt x="450" y="442"/>
                  </a:cubicBezTo>
                  <a:cubicBezTo>
                    <a:pt x="450" y="439"/>
                    <a:pt x="472" y="431"/>
                    <a:pt x="481" y="428"/>
                  </a:cubicBezTo>
                  <a:cubicBezTo>
                    <a:pt x="481" y="428"/>
                    <a:pt x="477" y="433"/>
                    <a:pt x="475" y="433"/>
                  </a:cubicBezTo>
                  <a:cubicBezTo>
                    <a:pt x="476" y="435"/>
                    <a:pt x="484" y="443"/>
                    <a:pt x="466" y="448"/>
                  </a:cubicBezTo>
                  <a:cubicBezTo>
                    <a:pt x="474" y="466"/>
                    <a:pt x="509" y="463"/>
                    <a:pt x="509" y="487"/>
                  </a:cubicBezTo>
                  <a:cubicBezTo>
                    <a:pt x="510" y="487"/>
                    <a:pt x="510" y="487"/>
                    <a:pt x="510" y="487"/>
                  </a:cubicBezTo>
                  <a:cubicBezTo>
                    <a:pt x="511" y="486"/>
                    <a:pt x="512" y="486"/>
                    <a:pt x="513" y="486"/>
                  </a:cubicBezTo>
                  <a:cubicBezTo>
                    <a:pt x="506" y="488"/>
                    <a:pt x="502" y="494"/>
                    <a:pt x="495" y="494"/>
                  </a:cubicBezTo>
                  <a:cubicBezTo>
                    <a:pt x="478" y="494"/>
                    <a:pt x="478" y="494"/>
                    <a:pt x="478" y="494"/>
                  </a:cubicBezTo>
                  <a:cubicBezTo>
                    <a:pt x="474" y="493"/>
                    <a:pt x="462" y="491"/>
                    <a:pt x="462" y="488"/>
                  </a:cubicBezTo>
                  <a:cubicBezTo>
                    <a:pt x="455" y="488"/>
                    <a:pt x="456" y="483"/>
                    <a:pt x="447" y="483"/>
                  </a:cubicBezTo>
                  <a:cubicBezTo>
                    <a:pt x="442" y="483"/>
                    <a:pt x="434" y="483"/>
                    <a:pt x="430" y="486"/>
                  </a:cubicBezTo>
                  <a:cubicBezTo>
                    <a:pt x="426" y="488"/>
                    <a:pt x="421" y="492"/>
                    <a:pt x="417" y="492"/>
                  </a:cubicBezTo>
                  <a:cubicBezTo>
                    <a:pt x="408" y="492"/>
                    <a:pt x="408" y="492"/>
                    <a:pt x="408" y="492"/>
                  </a:cubicBezTo>
                  <a:cubicBezTo>
                    <a:pt x="406" y="492"/>
                    <a:pt x="400" y="491"/>
                    <a:pt x="400" y="493"/>
                  </a:cubicBezTo>
                  <a:cubicBezTo>
                    <a:pt x="400" y="496"/>
                    <a:pt x="402" y="495"/>
                    <a:pt x="403" y="497"/>
                  </a:cubicBezTo>
                  <a:cubicBezTo>
                    <a:pt x="397" y="500"/>
                    <a:pt x="375" y="498"/>
                    <a:pt x="375" y="508"/>
                  </a:cubicBezTo>
                  <a:cubicBezTo>
                    <a:pt x="375" y="509"/>
                    <a:pt x="378" y="509"/>
                    <a:pt x="380" y="509"/>
                  </a:cubicBezTo>
                  <a:cubicBezTo>
                    <a:pt x="380" y="511"/>
                    <a:pt x="380" y="511"/>
                    <a:pt x="380" y="513"/>
                  </a:cubicBezTo>
                  <a:cubicBezTo>
                    <a:pt x="380" y="519"/>
                    <a:pt x="377" y="518"/>
                    <a:pt x="374" y="521"/>
                  </a:cubicBezTo>
                  <a:cubicBezTo>
                    <a:pt x="378" y="523"/>
                    <a:pt x="382" y="523"/>
                    <a:pt x="384" y="527"/>
                  </a:cubicBezTo>
                  <a:cubicBezTo>
                    <a:pt x="381" y="530"/>
                    <a:pt x="390" y="534"/>
                    <a:pt x="392" y="536"/>
                  </a:cubicBezTo>
                  <a:cubicBezTo>
                    <a:pt x="392" y="537"/>
                    <a:pt x="391" y="538"/>
                    <a:pt x="390" y="538"/>
                  </a:cubicBezTo>
                  <a:cubicBezTo>
                    <a:pt x="393" y="538"/>
                    <a:pt x="393" y="538"/>
                    <a:pt x="393" y="538"/>
                  </a:cubicBezTo>
                  <a:cubicBezTo>
                    <a:pt x="399" y="535"/>
                    <a:pt x="402" y="544"/>
                    <a:pt x="408" y="544"/>
                  </a:cubicBezTo>
                  <a:cubicBezTo>
                    <a:pt x="413" y="544"/>
                    <a:pt x="412" y="537"/>
                    <a:pt x="418" y="537"/>
                  </a:cubicBezTo>
                  <a:cubicBezTo>
                    <a:pt x="425" y="537"/>
                    <a:pt x="427" y="544"/>
                    <a:pt x="434" y="544"/>
                  </a:cubicBezTo>
                  <a:cubicBezTo>
                    <a:pt x="442" y="544"/>
                    <a:pt x="444" y="540"/>
                    <a:pt x="449" y="537"/>
                  </a:cubicBezTo>
                  <a:cubicBezTo>
                    <a:pt x="450" y="538"/>
                    <a:pt x="452" y="539"/>
                    <a:pt x="455" y="539"/>
                  </a:cubicBezTo>
                  <a:cubicBezTo>
                    <a:pt x="457" y="539"/>
                    <a:pt x="458" y="537"/>
                    <a:pt x="461" y="536"/>
                  </a:cubicBezTo>
                  <a:cubicBezTo>
                    <a:pt x="461" y="539"/>
                    <a:pt x="461" y="539"/>
                    <a:pt x="461" y="539"/>
                  </a:cubicBezTo>
                  <a:cubicBezTo>
                    <a:pt x="460" y="540"/>
                    <a:pt x="459" y="541"/>
                    <a:pt x="459" y="542"/>
                  </a:cubicBezTo>
                  <a:cubicBezTo>
                    <a:pt x="459" y="546"/>
                    <a:pt x="460" y="550"/>
                    <a:pt x="460" y="555"/>
                  </a:cubicBezTo>
                  <a:cubicBezTo>
                    <a:pt x="460" y="563"/>
                    <a:pt x="454" y="564"/>
                    <a:pt x="452" y="570"/>
                  </a:cubicBezTo>
                  <a:cubicBezTo>
                    <a:pt x="450" y="576"/>
                    <a:pt x="450" y="580"/>
                    <a:pt x="447" y="586"/>
                  </a:cubicBezTo>
                  <a:cubicBezTo>
                    <a:pt x="447" y="588"/>
                    <a:pt x="445" y="588"/>
                    <a:pt x="445" y="590"/>
                  </a:cubicBezTo>
                  <a:cubicBezTo>
                    <a:pt x="447" y="594"/>
                    <a:pt x="447" y="594"/>
                    <a:pt x="447" y="594"/>
                  </a:cubicBezTo>
                  <a:cubicBezTo>
                    <a:pt x="446" y="593"/>
                    <a:pt x="446" y="593"/>
                    <a:pt x="446" y="592"/>
                  </a:cubicBezTo>
                  <a:cubicBezTo>
                    <a:pt x="442" y="592"/>
                    <a:pt x="442" y="594"/>
                    <a:pt x="437" y="594"/>
                  </a:cubicBezTo>
                  <a:cubicBezTo>
                    <a:pt x="430" y="594"/>
                    <a:pt x="427" y="590"/>
                    <a:pt x="421" y="590"/>
                  </a:cubicBezTo>
                  <a:cubicBezTo>
                    <a:pt x="412" y="590"/>
                    <a:pt x="409" y="595"/>
                    <a:pt x="399" y="595"/>
                  </a:cubicBezTo>
                  <a:cubicBezTo>
                    <a:pt x="388" y="595"/>
                    <a:pt x="374" y="590"/>
                    <a:pt x="365" y="586"/>
                  </a:cubicBezTo>
                  <a:cubicBezTo>
                    <a:pt x="360" y="585"/>
                    <a:pt x="353" y="587"/>
                    <a:pt x="350" y="583"/>
                  </a:cubicBezTo>
                  <a:cubicBezTo>
                    <a:pt x="349" y="581"/>
                    <a:pt x="345" y="581"/>
                    <a:pt x="345" y="576"/>
                  </a:cubicBezTo>
                  <a:cubicBezTo>
                    <a:pt x="339" y="576"/>
                    <a:pt x="339" y="576"/>
                    <a:pt x="339" y="576"/>
                  </a:cubicBezTo>
                  <a:cubicBezTo>
                    <a:pt x="338" y="576"/>
                    <a:pt x="338" y="576"/>
                    <a:pt x="338" y="576"/>
                  </a:cubicBezTo>
                  <a:cubicBezTo>
                    <a:pt x="328" y="579"/>
                    <a:pt x="321" y="579"/>
                    <a:pt x="321" y="588"/>
                  </a:cubicBezTo>
                  <a:cubicBezTo>
                    <a:pt x="321" y="595"/>
                    <a:pt x="321" y="595"/>
                    <a:pt x="321" y="595"/>
                  </a:cubicBezTo>
                  <a:cubicBezTo>
                    <a:pt x="321" y="596"/>
                    <a:pt x="318" y="599"/>
                    <a:pt x="315" y="599"/>
                  </a:cubicBezTo>
                  <a:cubicBezTo>
                    <a:pt x="292" y="599"/>
                    <a:pt x="285" y="575"/>
                    <a:pt x="265" y="575"/>
                  </a:cubicBezTo>
                  <a:cubicBezTo>
                    <a:pt x="257" y="575"/>
                    <a:pt x="257" y="575"/>
                    <a:pt x="257" y="575"/>
                  </a:cubicBezTo>
                  <a:cubicBezTo>
                    <a:pt x="251" y="575"/>
                    <a:pt x="243" y="568"/>
                    <a:pt x="243" y="560"/>
                  </a:cubicBezTo>
                  <a:cubicBezTo>
                    <a:pt x="243" y="556"/>
                    <a:pt x="247" y="553"/>
                    <a:pt x="247" y="549"/>
                  </a:cubicBezTo>
                  <a:cubicBezTo>
                    <a:pt x="247" y="546"/>
                    <a:pt x="243" y="545"/>
                    <a:pt x="243" y="542"/>
                  </a:cubicBezTo>
                  <a:cubicBezTo>
                    <a:pt x="243" y="538"/>
                    <a:pt x="247" y="539"/>
                    <a:pt x="248" y="534"/>
                  </a:cubicBezTo>
                  <a:cubicBezTo>
                    <a:pt x="246" y="534"/>
                    <a:pt x="245" y="536"/>
                    <a:pt x="243" y="536"/>
                  </a:cubicBezTo>
                  <a:cubicBezTo>
                    <a:pt x="238" y="536"/>
                    <a:pt x="240" y="530"/>
                    <a:pt x="234" y="530"/>
                  </a:cubicBezTo>
                  <a:cubicBezTo>
                    <a:pt x="228" y="530"/>
                    <a:pt x="228" y="535"/>
                    <a:pt x="222" y="535"/>
                  </a:cubicBezTo>
                  <a:cubicBezTo>
                    <a:pt x="218" y="535"/>
                    <a:pt x="216" y="533"/>
                    <a:pt x="212" y="533"/>
                  </a:cubicBezTo>
                  <a:cubicBezTo>
                    <a:pt x="208" y="533"/>
                    <a:pt x="203" y="537"/>
                    <a:pt x="200" y="537"/>
                  </a:cubicBezTo>
                  <a:cubicBezTo>
                    <a:pt x="197" y="537"/>
                    <a:pt x="193" y="534"/>
                    <a:pt x="189" y="534"/>
                  </a:cubicBezTo>
                  <a:cubicBezTo>
                    <a:pt x="175" y="534"/>
                    <a:pt x="153" y="543"/>
                    <a:pt x="141" y="549"/>
                  </a:cubicBezTo>
                  <a:cubicBezTo>
                    <a:pt x="137" y="551"/>
                    <a:pt x="136" y="554"/>
                    <a:pt x="129" y="554"/>
                  </a:cubicBezTo>
                  <a:cubicBezTo>
                    <a:pt x="119" y="554"/>
                    <a:pt x="111" y="552"/>
                    <a:pt x="103" y="547"/>
                  </a:cubicBezTo>
                  <a:cubicBezTo>
                    <a:pt x="100" y="549"/>
                    <a:pt x="100" y="552"/>
                    <a:pt x="97" y="555"/>
                  </a:cubicBezTo>
                  <a:cubicBezTo>
                    <a:pt x="98" y="555"/>
                    <a:pt x="98" y="555"/>
                    <a:pt x="98" y="555"/>
                  </a:cubicBezTo>
                  <a:cubicBezTo>
                    <a:pt x="90" y="564"/>
                    <a:pt x="80" y="574"/>
                    <a:pt x="72" y="584"/>
                  </a:cubicBezTo>
                  <a:cubicBezTo>
                    <a:pt x="66" y="592"/>
                    <a:pt x="70" y="596"/>
                    <a:pt x="67" y="608"/>
                  </a:cubicBezTo>
                  <a:cubicBezTo>
                    <a:pt x="65" y="613"/>
                    <a:pt x="58" y="619"/>
                    <a:pt x="53" y="621"/>
                  </a:cubicBezTo>
                  <a:cubicBezTo>
                    <a:pt x="48" y="625"/>
                    <a:pt x="40" y="624"/>
                    <a:pt x="35" y="630"/>
                  </a:cubicBezTo>
                  <a:cubicBezTo>
                    <a:pt x="28" y="640"/>
                    <a:pt x="19" y="656"/>
                    <a:pt x="15" y="668"/>
                  </a:cubicBezTo>
                  <a:cubicBezTo>
                    <a:pt x="13" y="673"/>
                    <a:pt x="6" y="676"/>
                    <a:pt x="6" y="683"/>
                  </a:cubicBezTo>
                  <a:cubicBezTo>
                    <a:pt x="6" y="695"/>
                    <a:pt x="12" y="703"/>
                    <a:pt x="12" y="717"/>
                  </a:cubicBezTo>
                  <a:cubicBezTo>
                    <a:pt x="12" y="724"/>
                    <a:pt x="6" y="741"/>
                    <a:pt x="0" y="744"/>
                  </a:cubicBezTo>
                  <a:cubicBezTo>
                    <a:pt x="2" y="749"/>
                    <a:pt x="4" y="750"/>
                    <a:pt x="4" y="754"/>
                  </a:cubicBezTo>
                  <a:cubicBezTo>
                    <a:pt x="4" y="757"/>
                    <a:pt x="6" y="760"/>
                    <a:pt x="6" y="764"/>
                  </a:cubicBezTo>
                  <a:cubicBezTo>
                    <a:pt x="5" y="764"/>
                    <a:pt x="5" y="764"/>
                    <a:pt x="5" y="764"/>
                  </a:cubicBezTo>
                  <a:cubicBezTo>
                    <a:pt x="6" y="766"/>
                    <a:pt x="7" y="767"/>
                    <a:pt x="9" y="768"/>
                  </a:cubicBezTo>
                  <a:cubicBezTo>
                    <a:pt x="9" y="770"/>
                    <a:pt x="25" y="784"/>
                    <a:pt x="27" y="785"/>
                  </a:cubicBezTo>
                  <a:cubicBezTo>
                    <a:pt x="35" y="792"/>
                    <a:pt x="37" y="799"/>
                    <a:pt x="42" y="808"/>
                  </a:cubicBezTo>
                  <a:cubicBezTo>
                    <a:pt x="49" y="818"/>
                    <a:pt x="66" y="828"/>
                    <a:pt x="75" y="834"/>
                  </a:cubicBezTo>
                  <a:cubicBezTo>
                    <a:pt x="76" y="835"/>
                    <a:pt x="81" y="837"/>
                    <a:pt x="84" y="837"/>
                  </a:cubicBezTo>
                  <a:cubicBezTo>
                    <a:pt x="96" y="837"/>
                    <a:pt x="101" y="831"/>
                    <a:pt x="113" y="831"/>
                  </a:cubicBezTo>
                  <a:cubicBezTo>
                    <a:pt x="119" y="831"/>
                    <a:pt x="127" y="835"/>
                    <a:pt x="132" y="835"/>
                  </a:cubicBezTo>
                  <a:cubicBezTo>
                    <a:pt x="136" y="835"/>
                    <a:pt x="138" y="831"/>
                    <a:pt x="142" y="830"/>
                  </a:cubicBezTo>
                  <a:cubicBezTo>
                    <a:pt x="154" y="826"/>
                    <a:pt x="165" y="819"/>
                    <a:pt x="180" y="819"/>
                  </a:cubicBezTo>
                  <a:cubicBezTo>
                    <a:pt x="193" y="819"/>
                    <a:pt x="195" y="837"/>
                    <a:pt x="204" y="837"/>
                  </a:cubicBezTo>
                  <a:cubicBezTo>
                    <a:pt x="217" y="837"/>
                    <a:pt x="217" y="837"/>
                    <a:pt x="217" y="837"/>
                  </a:cubicBezTo>
                  <a:cubicBezTo>
                    <a:pt x="227" y="837"/>
                    <a:pt x="233" y="843"/>
                    <a:pt x="236" y="850"/>
                  </a:cubicBezTo>
                  <a:cubicBezTo>
                    <a:pt x="233" y="852"/>
                    <a:pt x="233" y="861"/>
                    <a:pt x="233" y="865"/>
                  </a:cubicBezTo>
                  <a:cubicBezTo>
                    <a:pt x="233" y="866"/>
                    <a:pt x="232" y="867"/>
                    <a:pt x="233" y="869"/>
                  </a:cubicBezTo>
                  <a:cubicBezTo>
                    <a:pt x="231" y="871"/>
                    <a:pt x="226" y="878"/>
                    <a:pt x="226" y="882"/>
                  </a:cubicBezTo>
                  <a:cubicBezTo>
                    <a:pt x="226" y="896"/>
                    <a:pt x="244" y="907"/>
                    <a:pt x="252" y="917"/>
                  </a:cubicBezTo>
                  <a:cubicBezTo>
                    <a:pt x="256" y="922"/>
                    <a:pt x="254" y="929"/>
                    <a:pt x="257" y="935"/>
                  </a:cubicBezTo>
                  <a:cubicBezTo>
                    <a:pt x="260" y="943"/>
                    <a:pt x="262" y="947"/>
                    <a:pt x="264" y="960"/>
                  </a:cubicBezTo>
                  <a:cubicBezTo>
                    <a:pt x="265" y="967"/>
                    <a:pt x="268" y="970"/>
                    <a:pt x="268" y="978"/>
                  </a:cubicBezTo>
                  <a:cubicBezTo>
                    <a:pt x="268" y="994"/>
                    <a:pt x="249" y="999"/>
                    <a:pt x="249" y="1021"/>
                  </a:cubicBezTo>
                  <a:cubicBezTo>
                    <a:pt x="249" y="1041"/>
                    <a:pt x="258" y="1052"/>
                    <a:pt x="267" y="1066"/>
                  </a:cubicBezTo>
                  <a:cubicBezTo>
                    <a:pt x="269" y="1071"/>
                    <a:pt x="273" y="1072"/>
                    <a:pt x="273" y="1077"/>
                  </a:cubicBezTo>
                  <a:cubicBezTo>
                    <a:pt x="273" y="1085"/>
                    <a:pt x="273" y="1085"/>
                    <a:pt x="273" y="1085"/>
                  </a:cubicBezTo>
                  <a:cubicBezTo>
                    <a:pt x="273" y="1112"/>
                    <a:pt x="287" y="1130"/>
                    <a:pt x="298" y="1148"/>
                  </a:cubicBezTo>
                  <a:cubicBezTo>
                    <a:pt x="300" y="1151"/>
                    <a:pt x="308" y="1160"/>
                    <a:pt x="308" y="1165"/>
                  </a:cubicBezTo>
                  <a:cubicBezTo>
                    <a:pt x="308" y="1168"/>
                    <a:pt x="307" y="1171"/>
                    <a:pt x="304" y="1173"/>
                  </a:cubicBezTo>
                  <a:cubicBezTo>
                    <a:pt x="307" y="1176"/>
                    <a:pt x="310" y="1183"/>
                    <a:pt x="310" y="1189"/>
                  </a:cubicBezTo>
                  <a:cubicBezTo>
                    <a:pt x="310" y="1188"/>
                    <a:pt x="311" y="1187"/>
                    <a:pt x="313" y="1187"/>
                  </a:cubicBezTo>
                  <a:cubicBezTo>
                    <a:pt x="315" y="1190"/>
                    <a:pt x="317" y="1193"/>
                    <a:pt x="322" y="1193"/>
                  </a:cubicBezTo>
                  <a:cubicBezTo>
                    <a:pt x="334" y="1193"/>
                    <a:pt x="342" y="1184"/>
                    <a:pt x="355" y="1184"/>
                  </a:cubicBezTo>
                  <a:cubicBezTo>
                    <a:pt x="358" y="1184"/>
                    <a:pt x="360" y="1187"/>
                    <a:pt x="363" y="1187"/>
                  </a:cubicBezTo>
                  <a:cubicBezTo>
                    <a:pt x="366" y="1187"/>
                    <a:pt x="368" y="1185"/>
                    <a:pt x="372" y="1185"/>
                  </a:cubicBezTo>
                  <a:cubicBezTo>
                    <a:pt x="373" y="1179"/>
                    <a:pt x="381" y="1182"/>
                    <a:pt x="386" y="1179"/>
                  </a:cubicBezTo>
                  <a:cubicBezTo>
                    <a:pt x="398" y="1173"/>
                    <a:pt x="402" y="1165"/>
                    <a:pt x="409" y="1155"/>
                  </a:cubicBezTo>
                  <a:cubicBezTo>
                    <a:pt x="414" y="1149"/>
                    <a:pt x="415" y="1142"/>
                    <a:pt x="422" y="1135"/>
                  </a:cubicBezTo>
                  <a:cubicBezTo>
                    <a:pt x="425" y="1132"/>
                    <a:pt x="434" y="1125"/>
                    <a:pt x="434" y="1116"/>
                  </a:cubicBezTo>
                  <a:cubicBezTo>
                    <a:pt x="434" y="1114"/>
                    <a:pt x="432" y="1111"/>
                    <a:pt x="429" y="1110"/>
                  </a:cubicBezTo>
                  <a:cubicBezTo>
                    <a:pt x="433" y="1102"/>
                    <a:pt x="437" y="1099"/>
                    <a:pt x="445" y="1095"/>
                  </a:cubicBezTo>
                  <a:cubicBezTo>
                    <a:pt x="447" y="1095"/>
                    <a:pt x="452" y="1096"/>
                    <a:pt x="454" y="1093"/>
                  </a:cubicBezTo>
                  <a:cubicBezTo>
                    <a:pt x="456" y="1091"/>
                    <a:pt x="456" y="1081"/>
                    <a:pt x="456" y="1076"/>
                  </a:cubicBezTo>
                  <a:cubicBezTo>
                    <a:pt x="456" y="1066"/>
                    <a:pt x="448" y="1062"/>
                    <a:pt x="448" y="1055"/>
                  </a:cubicBezTo>
                  <a:cubicBezTo>
                    <a:pt x="448" y="1052"/>
                    <a:pt x="453" y="1047"/>
                    <a:pt x="457" y="1046"/>
                  </a:cubicBezTo>
                  <a:cubicBezTo>
                    <a:pt x="460" y="1026"/>
                    <a:pt x="501" y="1029"/>
                    <a:pt x="501" y="1005"/>
                  </a:cubicBezTo>
                  <a:cubicBezTo>
                    <a:pt x="501" y="1002"/>
                    <a:pt x="500" y="1000"/>
                    <a:pt x="498" y="999"/>
                  </a:cubicBezTo>
                  <a:cubicBezTo>
                    <a:pt x="498" y="990"/>
                    <a:pt x="499" y="984"/>
                    <a:pt x="499" y="979"/>
                  </a:cubicBezTo>
                  <a:cubicBezTo>
                    <a:pt x="499" y="972"/>
                    <a:pt x="499" y="972"/>
                    <a:pt x="499" y="972"/>
                  </a:cubicBezTo>
                  <a:cubicBezTo>
                    <a:pt x="499" y="971"/>
                    <a:pt x="501" y="969"/>
                    <a:pt x="501" y="967"/>
                  </a:cubicBezTo>
                  <a:cubicBezTo>
                    <a:pt x="501" y="961"/>
                    <a:pt x="490" y="956"/>
                    <a:pt x="490" y="946"/>
                  </a:cubicBezTo>
                  <a:cubicBezTo>
                    <a:pt x="490" y="937"/>
                    <a:pt x="487" y="932"/>
                    <a:pt x="487" y="923"/>
                  </a:cubicBezTo>
                  <a:cubicBezTo>
                    <a:pt x="487" y="914"/>
                    <a:pt x="495" y="912"/>
                    <a:pt x="497" y="905"/>
                  </a:cubicBezTo>
                  <a:cubicBezTo>
                    <a:pt x="505" y="877"/>
                    <a:pt x="527" y="873"/>
                    <a:pt x="547" y="857"/>
                  </a:cubicBezTo>
                  <a:cubicBezTo>
                    <a:pt x="558" y="848"/>
                    <a:pt x="562" y="837"/>
                    <a:pt x="571" y="825"/>
                  </a:cubicBezTo>
                  <a:cubicBezTo>
                    <a:pt x="579" y="814"/>
                    <a:pt x="593" y="792"/>
                    <a:pt x="593" y="774"/>
                  </a:cubicBezTo>
                  <a:cubicBezTo>
                    <a:pt x="593" y="772"/>
                    <a:pt x="592" y="771"/>
                    <a:pt x="591" y="770"/>
                  </a:cubicBezTo>
                  <a:cubicBezTo>
                    <a:pt x="580" y="772"/>
                    <a:pt x="569" y="777"/>
                    <a:pt x="557" y="779"/>
                  </a:cubicBezTo>
                  <a:cubicBezTo>
                    <a:pt x="552" y="779"/>
                    <a:pt x="549" y="777"/>
                    <a:pt x="545" y="779"/>
                  </a:cubicBezTo>
                  <a:cubicBezTo>
                    <a:pt x="541" y="780"/>
                    <a:pt x="541" y="784"/>
                    <a:pt x="536" y="784"/>
                  </a:cubicBezTo>
                  <a:cubicBezTo>
                    <a:pt x="530" y="784"/>
                    <a:pt x="526" y="774"/>
                    <a:pt x="523" y="771"/>
                  </a:cubicBezTo>
                  <a:cubicBezTo>
                    <a:pt x="526" y="767"/>
                    <a:pt x="523" y="767"/>
                    <a:pt x="523" y="762"/>
                  </a:cubicBezTo>
                  <a:cubicBezTo>
                    <a:pt x="513" y="762"/>
                    <a:pt x="510" y="749"/>
                    <a:pt x="505" y="745"/>
                  </a:cubicBezTo>
                  <a:cubicBezTo>
                    <a:pt x="500" y="741"/>
                    <a:pt x="496" y="741"/>
                    <a:pt x="491" y="736"/>
                  </a:cubicBezTo>
                  <a:cubicBezTo>
                    <a:pt x="486" y="731"/>
                    <a:pt x="489" y="723"/>
                    <a:pt x="484" y="715"/>
                  </a:cubicBezTo>
                  <a:cubicBezTo>
                    <a:pt x="479" y="709"/>
                    <a:pt x="473" y="709"/>
                    <a:pt x="470" y="701"/>
                  </a:cubicBezTo>
                  <a:cubicBezTo>
                    <a:pt x="470" y="685"/>
                    <a:pt x="470" y="685"/>
                    <a:pt x="470" y="685"/>
                  </a:cubicBezTo>
                  <a:cubicBezTo>
                    <a:pt x="465" y="681"/>
                    <a:pt x="456" y="668"/>
                    <a:pt x="458" y="661"/>
                  </a:cubicBezTo>
                  <a:cubicBezTo>
                    <a:pt x="429" y="610"/>
                    <a:pt x="429" y="610"/>
                    <a:pt x="429" y="610"/>
                  </a:cubicBezTo>
                  <a:cubicBezTo>
                    <a:pt x="429" y="605"/>
                    <a:pt x="429" y="605"/>
                    <a:pt x="429" y="605"/>
                  </a:cubicBezTo>
                  <a:cubicBezTo>
                    <a:pt x="434" y="610"/>
                    <a:pt x="439" y="624"/>
                    <a:pt x="446" y="625"/>
                  </a:cubicBezTo>
                  <a:cubicBezTo>
                    <a:pt x="447" y="622"/>
                    <a:pt x="450" y="614"/>
                    <a:pt x="451" y="609"/>
                  </a:cubicBezTo>
                  <a:cubicBezTo>
                    <a:pt x="450" y="613"/>
                    <a:pt x="450" y="617"/>
                    <a:pt x="450" y="619"/>
                  </a:cubicBezTo>
                  <a:cubicBezTo>
                    <a:pt x="450" y="620"/>
                    <a:pt x="454" y="625"/>
                    <a:pt x="455" y="626"/>
                  </a:cubicBezTo>
                  <a:cubicBezTo>
                    <a:pt x="458" y="632"/>
                    <a:pt x="461" y="636"/>
                    <a:pt x="465" y="642"/>
                  </a:cubicBezTo>
                  <a:cubicBezTo>
                    <a:pt x="466" y="643"/>
                    <a:pt x="468" y="646"/>
                    <a:pt x="469" y="649"/>
                  </a:cubicBezTo>
                  <a:cubicBezTo>
                    <a:pt x="470" y="651"/>
                    <a:pt x="469" y="655"/>
                    <a:pt x="471" y="657"/>
                  </a:cubicBezTo>
                  <a:cubicBezTo>
                    <a:pt x="472" y="658"/>
                    <a:pt x="476" y="658"/>
                    <a:pt x="477" y="659"/>
                  </a:cubicBezTo>
                  <a:cubicBezTo>
                    <a:pt x="478" y="660"/>
                    <a:pt x="479" y="661"/>
                    <a:pt x="481" y="663"/>
                  </a:cubicBezTo>
                  <a:cubicBezTo>
                    <a:pt x="482" y="669"/>
                    <a:pt x="486" y="670"/>
                    <a:pt x="486" y="677"/>
                  </a:cubicBezTo>
                  <a:cubicBezTo>
                    <a:pt x="486" y="689"/>
                    <a:pt x="489" y="695"/>
                    <a:pt x="499" y="697"/>
                  </a:cubicBezTo>
                  <a:cubicBezTo>
                    <a:pt x="499" y="705"/>
                    <a:pt x="508" y="715"/>
                    <a:pt x="512" y="719"/>
                  </a:cubicBezTo>
                  <a:cubicBezTo>
                    <a:pt x="515" y="722"/>
                    <a:pt x="520" y="725"/>
                    <a:pt x="518" y="732"/>
                  </a:cubicBezTo>
                  <a:cubicBezTo>
                    <a:pt x="518" y="734"/>
                    <a:pt x="515" y="740"/>
                    <a:pt x="519" y="741"/>
                  </a:cubicBezTo>
                  <a:cubicBezTo>
                    <a:pt x="519" y="746"/>
                    <a:pt x="521" y="751"/>
                    <a:pt x="524" y="756"/>
                  </a:cubicBezTo>
                  <a:cubicBezTo>
                    <a:pt x="526" y="759"/>
                    <a:pt x="524" y="759"/>
                    <a:pt x="525" y="760"/>
                  </a:cubicBezTo>
                  <a:cubicBezTo>
                    <a:pt x="525" y="760"/>
                    <a:pt x="533" y="764"/>
                    <a:pt x="534" y="764"/>
                  </a:cubicBezTo>
                  <a:cubicBezTo>
                    <a:pt x="536" y="763"/>
                    <a:pt x="536" y="763"/>
                    <a:pt x="536" y="763"/>
                  </a:cubicBezTo>
                  <a:cubicBezTo>
                    <a:pt x="542" y="763"/>
                    <a:pt x="543" y="760"/>
                    <a:pt x="548" y="756"/>
                  </a:cubicBezTo>
                  <a:cubicBezTo>
                    <a:pt x="558" y="756"/>
                    <a:pt x="558" y="756"/>
                    <a:pt x="558" y="756"/>
                  </a:cubicBezTo>
                  <a:cubicBezTo>
                    <a:pt x="562" y="755"/>
                    <a:pt x="574" y="746"/>
                    <a:pt x="578" y="745"/>
                  </a:cubicBezTo>
                  <a:cubicBezTo>
                    <a:pt x="585" y="743"/>
                    <a:pt x="595" y="741"/>
                    <a:pt x="602" y="738"/>
                  </a:cubicBezTo>
                  <a:cubicBezTo>
                    <a:pt x="601" y="737"/>
                    <a:pt x="600" y="736"/>
                    <a:pt x="600" y="735"/>
                  </a:cubicBezTo>
                  <a:cubicBezTo>
                    <a:pt x="600" y="728"/>
                    <a:pt x="619" y="725"/>
                    <a:pt x="627" y="723"/>
                  </a:cubicBezTo>
                  <a:cubicBezTo>
                    <a:pt x="627" y="720"/>
                    <a:pt x="633" y="715"/>
                    <a:pt x="636" y="715"/>
                  </a:cubicBezTo>
                  <a:cubicBezTo>
                    <a:pt x="640" y="715"/>
                    <a:pt x="640" y="706"/>
                    <a:pt x="645" y="706"/>
                  </a:cubicBezTo>
                  <a:cubicBezTo>
                    <a:pt x="648" y="706"/>
                    <a:pt x="648" y="701"/>
                    <a:pt x="649" y="697"/>
                  </a:cubicBezTo>
                  <a:cubicBezTo>
                    <a:pt x="650" y="693"/>
                    <a:pt x="654" y="692"/>
                    <a:pt x="658" y="692"/>
                  </a:cubicBezTo>
                  <a:cubicBezTo>
                    <a:pt x="658" y="685"/>
                    <a:pt x="667" y="682"/>
                    <a:pt x="667" y="675"/>
                  </a:cubicBezTo>
                  <a:cubicBezTo>
                    <a:pt x="667" y="672"/>
                    <a:pt x="663" y="673"/>
                    <a:pt x="661" y="670"/>
                  </a:cubicBezTo>
                  <a:cubicBezTo>
                    <a:pt x="661" y="671"/>
                    <a:pt x="661" y="671"/>
                    <a:pt x="661" y="671"/>
                  </a:cubicBezTo>
                  <a:cubicBezTo>
                    <a:pt x="659" y="669"/>
                    <a:pt x="659" y="664"/>
                    <a:pt x="655" y="663"/>
                  </a:cubicBezTo>
                  <a:cubicBezTo>
                    <a:pt x="647" y="661"/>
                    <a:pt x="641" y="659"/>
                    <a:pt x="636" y="650"/>
                  </a:cubicBezTo>
                  <a:cubicBezTo>
                    <a:pt x="636" y="639"/>
                    <a:pt x="636" y="639"/>
                    <a:pt x="636" y="639"/>
                  </a:cubicBezTo>
                  <a:cubicBezTo>
                    <a:pt x="625" y="647"/>
                    <a:pt x="624" y="660"/>
                    <a:pt x="603" y="660"/>
                  </a:cubicBezTo>
                  <a:cubicBezTo>
                    <a:pt x="599" y="660"/>
                    <a:pt x="591" y="658"/>
                    <a:pt x="591" y="653"/>
                  </a:cubicBezTo>
                  <a:cubicBezTo>
                    <a:pt x="591" y="650"/>
                    <a:pt x="593" y="647"/>
                    <a:pt x="593" y="643"/>
                  </a:cubicBezTo>
                  <a:cubicBezTo>
                    <a:pt x="593" y="642"/>
                    <a:pt x="593" y="641"/>
                    <a:pt x="593" y="640"/>
                  </a:cubicBezTo>
                  <a:cubicBezTo>
                    <a:pt x="590" y="641"/>
                    <a:pt x="590" y="645"/>
                    <a:pt x="587" y="646"/>
                  </a:cubicBezTo>
                  <a:cubicBezTo>
                    <a:pt x="586" y="643"/>
                    <a:pt x="585" y="642"/>
                    <a:pt x="585" y="639"/>
                  </a:cubicBezTo>
                  <a:cubicBezTo>
                    <a:pt x="578" y="637"/>
                    <a:pt x="569" y="624"/>
                    <a:pt x="567" y="617"/>
                  </a:cubicBezTo>
                  <a:cubicBezTo>
                    <a:pt x="566" y="614"/>
                    <a:pt x="566" y="613"/>
                    <a:pt x="566" y="610"/>
                  </a:cubicBezTo>
                  <a:cubicBezTo>
                    <a:pt x="566" y="605"/>
                    <a:pt x="568" y="600"/>
                    <a:pt x="573" y="600"/>
                  </a:cubicBezTo>
                  <a:cubicBezTo>
                    <a:pt x="581" y="600"/>
                    <a:pt x="588" y="609"/>
                    <a:pt x="591" y="616"/>
                  </a:cubicBezTo>
                  <a:cubicBezTo>
                    <a:pt x="592" y="617"/>
                    <a:pt x="591" y="620"/>
                    <a:pt x="593" y="621"/>
                  </a:cubicBezTo>
                  <a:cubicBezTo>
                    <a:pt x="596" y="625"/>
                    <a:pt x="601" y="623"/>
                    <a:pt x="605" y="627"/>
                  </a:cubicBezTo>
                  <a:cubicBezTo>
                    <a:pt x="608" y="630"/>
                    <a:pt x="610" y="634"/>
                    <a:pt x="615" y="635"/>
                  </a:cubicBezTo>
                  <a:cubicBezTo>
                    <a:pt x="630" y="635"/>
                    <a:pt x="630" y="635"/>
                    <a:pt x="630" y="635"/>
                  </a:cubicBezTo>
                  <a:cubicBezTo>
                    <a:pt x="632" y="633"/>
                    <a:pt x="633" y="631"/>
                    <a:pt x="637" y="631"/>
                  </a:cubicBezTo>
                  <a:cubicBezTo>
                    <a:pt x="643" y="631"/>
                    <a:pt x="643" y="640"/>
                    <a:pt x="646" y="643"/>
                  </a:cubicBezTo>
                  <a:cubicBezTo>
                    <a:pt x="647" y="643"/>
                    <a:pt x="655" y="646"/>
                    <a:pt x="657" y="646"/>
                  </a:cubicBezTo>
                  <a:cubicBezTo>
                    <a:pt x="665" y="646"/>
                    <a:pt x="679" y="649"/>
                    <a:pt x="684" y="649"/>
                  </a:cubicBezTo>
                  <a:cubicBezTo>
                    <a:pt x="685" y="649"/>
                    <a:pt x="686" y="650"/>
                    <a:pt x="686" y="649"/>
                  </a:cubicBezTo>
                  <a:cubicBezTo>
                    <a:pt x="697" y="649"/>
                    <a:pt x="697" y="649"/>
                    <a:pt x="697" y="649"/>
                  </a:cubicBezTo>
                  <a:cubicBezTo>
                    <a:pt x="697" y="648"/>
                    <a:pt x="698" y="647"/>
                    <a:pt x="699" y="647"/>
                  </a:cubicBezTo>
                  <a:cubicBezTo>
                    <a:pt x="707" y="649"/>
                    <a:pt x="707" y="649"/>
                    <a:pt x="707" y="649"/>
                  </a:cubicBezTo>
                  <a:cubicBezTo>
                    <a:pt x="710" y="649"/>
                    <a:pt x="711" y="646"/>
                    <a:pt x="715" y="646"/>
                  </a:cubicBezTo>
                  <a:cubicBezTo>
                    <a:pt x="718" y="646"/>
                    <a:pt x="721" y="646"/>
                    <a:pt x="724" y="647"/>
                  </a:cubicBezTo>
                  <a:cubicBezTo>
                    <a:pt x="728" y="648"/>
                    <a:pt x="730" y="655"/>
                    <a:pt x="732" y="659"/>
                  </a:cubicBezTo>
                  <a:cubicBezTo>
                    <a:pt x="735" y="663"/>
                    <a:pt x="744" y="669"/>
                    <a:pt x="750" y="669"/>
                  </a:cubicBezTo>
                  <a:cubicBezTo>
                    <a:pt x="752" y="669"/>
                    <a:pt x="755" y="669"/>
                    <a:pt x="757" y="670"/>
                  </a:cubicBezTo>
                  <a:cubicBezTo>
                    <a:pt x="756" y="671"/>
                    <a:pt x="756" y="674"/>
                    <a:pt x="753" y="675"/>
                  </a:cubicBezTo>
                  <a:cubicBezTo>
                    <a:pt x="750" y="676"/>
                    <a:pt x="748" y="674"/>
                    <a:pt x="745" y="676"/>
                  </a:cubicBezTo>
                  <a:cubicBezTo>
                    <a:pt x="750" y="680"/>
                    <a:pt x="754" y="690"/>
                    <a:pt x="763" y="690"/>
                  </a:cubicBezTo>
                  <a:cubicBezTo>
                    <a:pt x="771" y="690"/>
                    <a:pt x="771" y="680"/>
                    <a:pt x="775" y="676"/>
                  </a:cubicBezTo>
                  <a:cubicBezTo>
                    <a:pt x="778" y="676"/>
                    <a:pt x="778" y="676"/>
                    <a:pt x="778" y="676"/>
                  </a:cubicBezTo>
                  <a:cubicBezTo>
                    <a:pt x="778" y="677"/>
                    <a:pt x="776" y="679"/>
                    <a:pt x="776" y="680"/>
                  </a:cubicBezTo>
                  <a:cubicBezTo>
                    <a:pt x="776" y="684"/>
                    <a:pt x="779" y="687"/>
                    <a:pt x="779" y="692"/>
                  </a:cubicBezTo>
                  <a:cubicBezTo>
                    <a:pt x="779" y="696"/>
                    <a:pt x="778" y="697"/>
                    <a:pt x="778" y="701"/>
                  </a:cubicBezTo>
                  <a:cubicBezTo>
                    <a:pt x="777" y="701"/>
                    <a:pt x="777" y="701"/>
                    <a:pt x="777" y="701"/>
                  </a:cubicBezTo>
                  <a:cubicBezTo>
                    <a:pt x="777" y="702"/>
                    <a:pt x="778" y="704"/>
                    <a:pt x="778" y="705"/>
                  </a:cubicBezTo>
                  <a:cubicBezTo>
                    <a:pt x="778" y="711"/>
                    <a:pt x="781" y="717"/>
                    <a:pt x="783" y="723"/>
                  </a:cubicBezTo>
                  <a:cubicBezTo>
                    <a:pt x="785" y="730"/>
                    <a:pt x="791" y="740"/>
                    <a:pt x="792" y="744"/>
                  </a:cubicBezTo>
                  <a:cubicBezTo>
                    <a:pt x="793" y="748"/>
                    <a:pt x="793" y="750"/>
                    <a:pt x="796" y="754"/>
                  </a:cubicBezTo>
                  <a:cubicBezTo>
                    <a:pt x="798" y="758"/>
                    <a:pt x="797" y="762"/>
                    <a:pt x="799" y="767"/>
                  </a:cubicBezTo>
                  <a:cubicBezTo>
                    <a:pt x="800" y="769"/>
                    <a:pt x="805" y="772"/>
                    <a:pt x="806" y="776"/>
                  </a:cubicBezTo>
                  <a:cubicBezTo>
                    <a:pt x="808" y="783"/>
                    <a:pt x="811" y="789"/>
                    <a:pt x="814" y="796"/>
                  </a:cubicBezTo>
                  <a:cubicBezTo>
                    <a:pt x="814" y="797"/>
                    <a:pt x="815" y="799"/>
                    <a:pt x="817" y="799"/>
                  </a:cubicBezTo>
                  <a:cubicBezTo>
                    <a:pt x="817" y="801"/>
                    <a:pt x="819" y="803"/>
                    <a:pt x="821" y="802"/>
                  </a:cubicBezTo>
                  <a:cubicBezTo>
                    <a:pt x="824" y="802"/>
                    <a:pt x="824" y="799"/>
                    <a:pt x="825" y="796"/>
                  </a:cubicBezTo>
                  <a:cubicBezTo>
                    <a:pt x="827" y="793"/>
                    <a:pt x="827" y="794"/>
                    <a:pt x="831" y="793"/>
                  </a:cubicBezTo>
                  <a:cubicBezTo>
                    <a:pt x="833" y="791"/>
                    <a:pt x="833" y="783"/>
                    <a:pt x="837" y="782"/>
                  </a:cubicBezTo>
                  <a:cubicBezTo>
                    <a:pt x="838" y="782"/>
                    <a:pt x="840" y="782"/>
                    <a:pt x="840" y="781"/>
                  </a:cubicBezTo>
                  <a:cubicBezTo>
                    <a:pt x="841" y="781"/>
                    <a:pt x="841" y="781"/>
                    <a:pt x="841" y="781"/>
                  </a:cubicBezTo>
                  <a:cubicBezTo>
                    <a:pt x="840" y="773"/>
                    <a:pt x="840" y="773"/>
                    <a:pt x="840" y="773"/>
                  </a:cubicBezTo>
                  <a:cubicBezTo>
                    <a:pt x="840" y="767"/>
                    <a:pt x="843" y="762"/>
                    <a:pt x="843" y="754"/>
                  </a:cubicBezTo>
                  <a:cubicBezTo>
                    <a:pt x="843" y="749"/>
                    <a:pt x="841" y="746"/>
                    <a:pt x="841" y="741"/>
                  </a:cubicBezTo>
                  <a:cubicBezTo>
                    <a:pt x="841" y="734"/>
                    <a:pt x="848" y="734"/>
                    <a:pt x="853" y="732"/>
                  </a:cubicBezTo>
                  <a:cubicBezTo>
                    <a:pt x="855" y="731"/>
                    <a:pt x="859" y="727"/>
                    <a:pt x="861" y="725"/>
                  </a:cubicBezTo>
                  <a:cubicBezTo>
                    <a:pt x="867" y="719"/>
                    <a:pt x="873" y="713"/>
                    <a:pt x="879" y="707"/>
                  </a:cubicBezTo>
                  <a:cubicBezTo>
                    <a:pt x="884" y="702"/>
                    <a:pt x="892" y="701"/>
                    <a:pt x="898" y="695"/>
                  </a:cubicBezTo>
                  <a:cubicBezTo>
                    <a:pt x="901" y="692"/>
                    <a:pt x="900" y="689"/>
                    <a:pt x="902" y="685"/>
                  </a:cubicBezTo>
                  <a:cubicBezTo>
                    <a:pt x="902" y="682"/>
                    <a:pt x="909" y="682"/>
                    <a:pt x="911" y="677"/>
                  </a:cubicBezTo>
                  <a:cubicBezTo>
                    <a:pt x="913" y="679"/>
                    <a:pt x="913" y="680"/>
                    <a:pt x="918" y="680"/>
                  </a:cubicBezTo>
                  <a:cubicBezTo>
                    <a:pt x="926" y="680"/>
                    <a:pt x="935" y="678"/>
                    <a:pt x="935" y="669"/>
                  </a:cubicBezTo>
                  <a:cubicBezTo>
                    <a:pt x="939" y="670"/>
                    <a:pt x="945" y="672"/>
                    <a:pt x="946" y="676"/>
                  </a:cubicBezTo>
                  <a:cubicBezTo>
                    <a:pt x="947" y="680"/>
                    <a:pt x="946" y="685"/>
                    <a:pt x="949" y="688"/>
                  </a:cubicBezTo>
                  <a:cubicBezTo>
                    <a:pt x="951" y="692"/>
                    <a:pt x="955" y="695"/>
                    <a:pt x="959" y="698"/>
                  </a:cubicBezTo>
                  <a:cubicBezTo>
                    <a:pt x="962" y="703"/>
                    <a:pt x="966" y="708"/>
                    <a:pt x="968" y="714"/>
                  </a:cubicBezTo>
                  <a:cubicBezTo>
                    <a:pt x="968" y="716"/>
                    <a:pt x="970" y="717"/>
                    <a:pt x="970" y="718"/>
                  </a:cubicBezTo>
                  <a:cubicBezTo>
                    <a:pt x="970" y="722"/>
                    <a:pt x="968" y="723"/>
                    <a:pt x="968" y="727"/>
                  </a:cubicBezTo>
                  <a:cubicBezTo>
                    <a:pt x="968" y="731"/>
                    <a:pt x="968" y="735"/>
                    <a:pt x="973" y="735"/>
                  </a:cubicBezTo>
                  <a:cubicBezTo>
                    <a:pt x="982" y="735"/>
                    <a:pt x="984" y="726"/>
                    <a:pt x="989" y="721"/>
                  </a:cubicBezTo>
                  <a:cubicBezTo>
                    <a:pt x="991" y="723"/>
                    <a:pt x="990" y="724"/>
                    <a:pt x="992" y="726"/>
                  </a:cubicBezTo>
                  <a:cubicBezTo>
                    <a:pt x="992" y="727"/>
                    <a:pt x="995" y="726"/>
                    <a:pt x="996" y="727"/>
                  </a:cubicBezTo>
                  <a:cubicBezTo>
                    <a:pt x="999" y="732"/>
                    <a:pt x="993" y="741"/>
                    <a:pt x="997" y="741"/>
                  </a:cubicBezTo>
                  <a:cubicBezTo>
                    <a:pt x="997" y="751"/>
                    <a:pt x="1005" y="759"/>
                    <a:pt x="1005" y="772"/>
                  </a:cubicBezTo>
                  <a:cubicBezTo>
                    <a:pt x="1005" y="776"/>
                    <a:pt x="1003" y="783"/>
                    <a:pt x="1005" y="784"/>
                  </a:cubicBezTo>
                  <a:cubicBezTo>
                    <a:pt x="1004" y="784"/>
                    <a:pt x="1004" y="784"/>
                    <a:pt x="1004" y="784"/>
                  </a:cubicBezTo>
                  <a:cubicBezTo>
                    <a:pt x="1004" y="784"/>
                    <a:pt x="1004" y="784"/>
                    <a:pt x="1004" y="784"/>
                  </a:cubicBezTo>
                  <a:cubicBezTo>
                    <a:pt x="1003" y="788"/>
                    <a:pt x="1002" y="791"/>
                    <a:pt x="1002" y="796"/>
                  </a:cubicBezTo>
                  <a:cubicBezTo>
                    <a:pt x="1002" y="796"/>
                    <a:pt x="1002" y="797"/>
                    <a:pt x="1002" y="797"/>
                  </a:cubicBezTo>
                  <a:cubicBezTo>
                    <a:pt x="1005" y="799"/>
                    <a:pt x="1003" y="797"/>
                    <a:pt x="1006" y="797"/>
                  </a:cubicBezTo>
                  <a:cubicBezTo>
                    <a:pt x="1011" y="797"/>
                    <a:pt x="1013" y="808"/>
                    <a:pt x="1015" y="813"/>
                  </a:cubicBezTo>
                  <a:cubicBezTo>
                    <a:pt x="1019" y="820"/>
                    <a:pt x="1019" y="826"/>
                    <a:pt x="1022" y="835"/>
                  </a:cubicBezTo>
                  <a:cubicBezTo>
                    <a:pt x="1026" y="845"/>
                    <a:pt x="1034" y="854"/>
                    <a:pt x="1044" y="857"/>
                  </a:cubicBezTo>
                  <a:cubicBezTo>
                    <a:pt x="1045" y="858"/>
                    <a:pt x="1046" y="860"/>
                    <a:pt x="1049" y="860"/>
                  </a:cubicBezTo>
                  <a:cubicBezTo>
                    <a:pt x="1050" y="860"/>
                    <a:pt x="1050" y="859"/>
                    <a:pt x="1051" y="859"/>
                  </a:cubicBezTo>
                  <a:cubicBezTo>
                    <a:pt x="1052" y="859"/>
                    <a:pt x="1052" y="859"/>
                    <a:pt x="1055" y="858"/>
                  </a:cubicBezTo>
                  <a:cubicBezTo>
                    <a:pt x="1053" y="855"/>
                    <a:pt x="1053" y="854"/>
                    <a:pt x="1052" y="850"/>
                  </a:cubicBezTo>
                  <a:cubicBezTo>
                    <a:pt x="1051" y="846"/>
                    <a:pt x="1046" y="844"/>
                    <a:pt x="1046" y="839"/>
                  </a:cubicBezTo>
                  <a:cubicBezTo>
                    <a:pt x="1046" y="836"/>
                    <a:pt x="1048" y="836"/>
                    <a:pt x="1048" y="833"/>
                  </a:cubicBezTo>
                  <a:cubicBezTo>
                    <a:pt x="1048" y="818"/>
                    <a:pt x="1030" y="816"/>
                    <a:pt x="1021" y="807"/>
                  </a:cubicBezTo>
                  <a:cubicBezTo>
                    <a:pt x="1019" y="805"/>
                    <a:pt x="1019" y="800"/>
                    <a:pt x="1018" y="798"/>
                  </a:cubicBezTo>
                  <a:cubicBezTo>
                    <a:pt x="1018" y="798"/>
                    <a:pt x="1018" y="798"/>
                    <a:pt x="1018" y="798"/>
                  </a:cubicBezTo>
                  <a:cubicBezTo>
                    <a:pt x="1018" y="789"/>
                    <a:pt x="1008" y="793"/>
                    <a:pt x="1008" y="783"/>
                  </a:cubicBezTo>
                  <a:cubicBezTo>
                    <a:pt x="1008" y="775"/>
                    <a:pt x="1017" y="772"/>
                    <a:pt x="1017" y="763"/>
                  </a:cubicBezTo>
                  <a:cubicBezTo>
                    <a:pt x="1017" y="761"/>
                    <a:pt x="1015" y="760"/>
                    <a:pt x="1015" y="757"/>
                  </a:cubicBezTo>
                  <a:cubicBezTo>
                    <a:pt x="1015" y="756"/>
                    <a:pt x="1015" y="754"/>
                    <a:pt x="1017" y="754"/>
                  </a:cubicBezTo>
                  <a:cubicBezTo>
                    <a:pt x="1021" y="754"/>
                    <a:pt x="1024" y="755"/>
                    <a:pt x="1025" y="758"/>
                  </a:cubicBezTo>
                  <a:cubicBezTo>
                    <a:pt x="1025" y="758"/>
                    <a:pt x="1026" y="762"/>
                    <a:pt x="1027" y="762"/>
                  </a:cubicBezTo>
                  <a:cubicBezTo>
                    <a:pt x="1032" y="763"/>
                    <a:pt x="1036" y="764"/>
                    <a:pt x="1040" y="768"/>
                  </a:cubicBezTo>
                  <a:cubicBezTo>
                    <a:pt x="1044" y="772"/>
                    <a:pt x="1041" y="776"/>
                    <a:pt x="1047" y="776"/>
                  </a:cubicBezTo>
                  <a:cubicBezTo>
                    <a:pt x="1047" y="781"/>
                    <a:pt x="1053" y="782"/>
                    <a:pt x="1058" y="782"/>
                  </a:cubicBezTo>
                  <a:cubicBezTo>
                    <a:pt x="1058" y="784"/>
                    <a:pt x="1059" y="786"/>
                    <a:pt x="1060" y="787"/>
                  </a:cubicBezTo>
                  <a:cubicBezTo>
                    <a:pt x="1059" y="788"/>
                    <a:pt x="1059" y="789"/>
                    <a:pt x="1059" y="791"/>
                  </a:cubicBezTo>
                  <a:cubicBezTo>
                    <a:pt x="1059" y="793"/>
                    <a:pt x="1060" y="797"/>
                    <a:pt x="1061" y="797"/>
                  </a:cubicBezTo>
                  <a:cubicBezTo>
                    <a:pt x="1062" y="797"/>
                    <a:pt x="1069" y="793"/>
                    <a:pt x="1069" y="790"/>
                  </a:cubicBezTo>
                  <a:cubicBezTo>
                    <a:pt x="1069" y="786"/>
                    <a:pt x="1069" y="786"/>
                    <a:pt x="1069" y="786"/>
                  </a:cubicBezTo>
                  <a:cubicBezTo>
                    <a:pt x="1069" y="787"/>
                    <a:pt x="1069" y="789"/>
                    <a:pt x="1070" y="789"/>
                  </a:cubicBezTo>
                  <a:cubicBezTo>
                    <a:pt x="1073" y="789"/>
                    <a:pt x="1073" y="784"/>
                    <a:pt x="1076" y="782"/>
                  </a:cubicBezTo>
                  <a:cubicBezTo>
                    <a:pt x="1084" y="778"/>
                    <a:pt x="1085" y="775"/>
                    <a:pt x="1095" y="773"/>
                  </a:cubicBezTo>
                  <a:cubicBezTo>
                    <a:pt x="1095" y="767"/>
                    <a:pt x="1099" y="764"/>
                    <a:pt x="1099" y="757"/>
                  </a:cubicBezTo>
                  <a:cubicBezTo>
                    <a:pt x="1099" y="747"/>
                    <a:pt x="1094" y="734"/>
                    <a:pt x="1086" y="729"/>
                  </a:cubicBezTo>
                  <a:cubicBezTo>
                    <a:pt x="1079" y="724"/>
                    <a:pt x="1076" y="716"/>
                    <a:pt x="1069" y="709"/>
                  </a:cubicBezTo>
                  <a:cubicBezTo>
                    <a:pt x="1067" y="708"/>
                    <a:pt x="1066" y="707"/>
                    <a:pt x="1066" y="705"/>
                  </a:cubicBezTo>
                  <a:cubicBezTo>
                    <a:pt x="1066" y="691"/>
                    <a:pt x="1081" y="689"/>
                    <a:pt x="1087" y="680"/>
                  </a:cubicBezTo>
                  <a:cubicBezTo>
                    <a:pt x="1092" y="682"/>
                    <a:pt x="1096" y="680"/>
                    <a:pt x="1102" y="683"/>
                  </a:cubicBezTo>
                  <a:cubicBezTo>
                    <a:pt x="1101" y="685"/>
                    <a:pt x="1100" y="691"/>
                    <a:pt x="1103" y="691"/>
                  </a:cubicBezTo>
                  <a:cubicBezTo>
                    <a:pt x="1106" y="691"/>
                    <a:pt x="1105" y="687"/>
                    <a:pt x="1107" y="684"/>
                  </a:cubicBezTo>
                  <a:cubicBezTo>
                    <a:pt x="1109" y="682"/>
                    <a:pt x="1115" y="681"/>
                    <a:pt x="1118" y="680"/>
                  </a:cubicBezTo>
                  <a:cubicBezTo>
                    <a:pt x="1124" y="677"/>
                    <a:pt x="1129" y="679"/>
                    <a:pt x="1133" y="675"/>
                  </a:cubicBezTo>
                  <a:cubicBezTo>
                    <a:pt x="1133" y="675"/>
                    <a:pt x="1136" y="669"/>
                    <a:pt x="1137" y="669"/>
                  </a:cubicBezTo>
                  <a:cubicBezTo>
                    <a:pt x="1140" y="669"/>
                    <a:pt x="1141" y="672"/>
                    <a:pt x="1144" y="672"/>
                  </a:cubicBezTo>
                  <a:cubicBezTo>
                    <a:pt x="1158" y="672"/>
                    <a:pt x="1162" y="663"/>
                    <a:pt x="1170" y="658"/>
                  </a:cubicBezTo>
                  <a:cubicBezTo>
                    <a:pt x="1173" y="657"/>
                    <a:pt x="1174" y="656"/>
                    <a:pt x="1175" y="653"/>
                  </a:cubicBezTo>
                  <a:cubicBezTo>
                    <a:pt x="1182" y="653"/>
                    <a:pt x="1184" y="641"/>
                    <a:pt x="1187" y="636"/>
                  </a:cubicBezTo>
                  <a:cubicBezTo>
                    <a:pt x="1189" y="632"/>
                    <a:pt x="1197" y="620"/>
                    <a:pt x="1202" y="619"/>
                  </a:cubicBezTo>
                  <a:cubicBezTo>
                    <a:pt x="1202" y="612"/>
                    <a:pt x="1206" y="609"/>
                    <a:pt x="1206" y="600"/>
                  </a:cubicBezTo>
                  <a:cubicBezTo>
                    <a:pt x="1206" y="587"/>
                    <a:pt x="1203" y="582"/>
                    <a:pt x="1198" y="574"/>
                  </a:cubicBezTo>
                  <a:cubicBezTo>
                    <a:pt x="1197" y="572"/>
                    <a:pt x="1197" y="569"/>
                    <a:pt x="1194" y="567"/>
                  </a:cubicBezTo>
                  <a:cubicBezTo>
                    <a:pt x="1194" y="567"/>
                    <a:pt x="1194" y="567"/>
                    <a:pt x="1194" y="567"/>
                  </a:cubicBezTo>
                  <a:cubicBezTo>
                    <a:pt x="1194" y="567"/>
                    <a:pt x="1194" y="567"/>
                    <a:pt x="1194" y="567"/>
                  </a:cubicBezTo>
                  <a:cubicBezTo>
                    <a:pt x="1194" y="567"/>
                    <a:pt x="1194" y="562"/>
                    <a:pt x="1194" y="561"/>
                  </a:cubicBezTo>
                  <a:cubicBezTo>
                    <a:pt x="1191" y="561"/>
                    <a:pt x="1185" y="558"/>
                    <a:pt x="1185" y="553"/>
                  </a:cubicBezTo>
                  <a:cubicBezTo>
                    <a:pt x="1185" y="550"/>
                    <a:pt x="1190" y="549"/>
                    <a:pt x="1192" y="546"/>
                  </a:cubicBezTo>
                  <a:cubicBezTo>
                    <a:pt x="1194" y="537"/>
                    <a:pt x="1208" y="537"/>
                    <a:pt x="1214" y="531"/>
                  </a:cubicBezTo>
                  <a:cubicBezTo>
                    <a:pt x="1211" y="528"/>
                    <a:pt x="1207" y="531"/>
                    <a:pt x="1202" y="529"/>
                  </a:cubicBezTo>
                  <a:cubicBezTo>
                    <a:pt x="1200" y="527"/>
                    <a:pt x="1199" y="525"/>
                    <a:pt x="1196" y="525"/>
                  </a:cubicBezTo>
                  <a:cubicBezTo>
                    <a:pt x="1193" y="525"/>
                    <a:pt x="1193" y="532"/>
                    <a:pt x="1191" y="532"/>
                  </a:cubicBezTo>
                  <a:cubicBezTo>
                    <a:pt x="1189" y="532"/>
                    <a:pt x="1186" y="533"/>
                    <a:pt x="1183" y="531"/>
                  </a:cubicBezTo>
                  <a:cubicBezTo>
                    <a:pt x="1180" y="529"/>
                    <a:pt x="1181" y="526"/>
                    <a:pt x="1177" y="523"/>
                  </a:cubicBezTo>
                  <a:cubicBezTo>
                    <a:pt x="1176" y="522"/>
                    <a:pt x="1171" y="521"/>
                    <a:pt x="1171" y="518"/>
                  </a:cubicBezTo>
                  <a:cubicBezTo>
                    <a:pt x="1171" y="511"/>
                    <a:pt x="1180" y="513"/>
                    <a:pt x="1184" y="510"/>
                  </a:cubicBezTo>
                  <a:cubicBezTo>
                    <a:pt x="1188" y="508"/>
                    <a:pt x="1195" y="503"/>
                    <a:pt x="1197" y="499"/>
                  </a:cubicBezTo>
                  <a:cubicBezTo>
                    <a:pt x="1198" y="498"/>
                    <a:pt x="1199" y="495"/>
                    <a:pt x="1202" y="495"/>
                  </a:cubicBezTo>
                  <a:cubicBezTo>
                    <a:pt x="1205" y="495"/>
                    <a:pt x="1208" y="499"/>
                    <a:pt x="1208" y="501"/>
                  </a:cubicBezTo>
                  <a:cubicBezTo>
                    <a:pt x="1208" y="506"/>
                    <a:pt x="1202" y="508"/>
                    <a:pt x="1202" y="513"/>
                  </a:cubicBezTo>
                  <a:cubicBezTo>
                    <a:pt x="1211" y="513"/>
                    <a:pt x="1218" y="504"/>
                    <a:pt x="1227" y="504"/>
                  </a:cubicBezTo>
                  <a:cubicBezTo>
                    <a:pt x="1231" y="504"/>
                    <a:pt x="1233" y="508"/>
                    <a:pt x="1237" y="508"/>
                  </a:cubicBezTo>
                  <a:cubicBezTo>
                    <a:pt x="1236" y="511"/>
                    <a:pt x="1237" y="511"/>
                    <a:pt x="1237" y="514"/>
                  </a:cubicBezTo>
                  <a:cubicBezTo>
                    <a:pt x="1237" y="517"/>
                    <a:pt x="1234" y="517"/>
                    <a:pt x="1234" y="521"/>
                  </a:cubicBezTo>
                  <a:cubicBezTo>
                    <a:pt x="1234" y="522"/>
                    <a:pt x="1235" y="526"/>
                    <a:pt x="1237" y="526"/>
                  </a:cubicBezTo>
                  <a:cubicBezTo>
                    <a:pt x="1238" y="526"/>
                    <a:pt x="1239" y="524"/>
                    <a:pt x="1241" y="524"/>
                  </a:cubicBezTo>
                  <a:cubicBezTo>
                    <a:pt x="1245" y="524"/>
                    <a:pt x="1249" y="527"/>
                    <a:pt x="1249" y="530"/>
                  </a:cubicBezTo>
                  <a:cubicBezTo>
                    <a:pt x="1249" y="533"/>
                    <a:pt x="1247" y="534"/>
                    <a:pt x="1245" y="534"/>
                  </a:cubicBezTo>
                  <a:cubicBezTo>
                    <a:pt x="1245" y="537"/>
                    <a:pt x="1245" y="537"/>
                    <a:pt x="1245" y="537"/>
                  </a:cubicBezTo>
                  <a:cubicBezTo>
                    <a:pt x="1245" y="538"/>
                    <a:pt x="1246" y="539"/>
                    <a:pt x="1248" y="540"/>
                  </a:cubicBezTo>
                  <a:cubicBezTo>
                    <a:pt x="1248" y="541"/>
                    <a:pt x="1249" y="543"/>
                    <a:pt x="1249" y="545"/>
                  </a:cubicBezTo>
                  <a:cubicBezTo>
                    <a:pt x="1249" y="546"/>
                    <a:pt x="1246" y="550"/>
                    <a:pt x="1246" y="552"/>
                  </a:cubicBezTo>
                  <a:cubicBezTo>
                    <a:pt x="1246" y="553"/>
                    <a:pt x="1246" y="555"/>
                    <a:pt x="1248" y="555"/>
                  </a:cubicBezTo>
                  <a:cubicBezTo>
                    <a:pt x="1248" y="556"/>
                    <a:pt x="1246" y="557"/>
                    <a:pt x="1246" y="559"/>
                  </a:cubicBezTo>
                  <a:cubicBezTo>
                    <a:pt x="1251" y="559"/>
                    <a:pt x="1251" y="559"/>
                    <a:pt x="1251" y="559"/>
                  </a:cubicBezTo>
                  <a:cubicBezTo>
                    <a:pt x="1252" y="557"/>
                    <a:pt x="1253" y="557"/>
                    <a:pt x="1257" y="556"/>
                  </a:cubicBezTo>
                  <a:cubicBezTo>
                    <a:pt x="1257" y="553"/>
                    <a:pt x="1264" y="553"/>
                    <a:pt x="1266" y="552"/>
                  </a:cubicBezTo>
                  <a:cubicBezTo>
                    <a:pt x="1270" y="551"/>
                    <a:pt x="1272" y="548"/>
                    <a:pt x="1272" y="541"/>
                  </a:cubicBezTo>
                  <a:cubicBezTo>
                    <a:pt x="1272" y="529"/>
                    <a:pt x="1268" y="522"/>
                    <a:pt x="1261" y="515"/>
                  </a:cubicBezTo>
                  <a:cubicBezTo>
                    <a:pt x="1258" y="512"/>
                    <a:pt x="1255" y="510"/>
                    <a:pt x="1256" y="504"/>
                  </a:cubicBezTo>
                  <a:cubicBezTo>
                    <a:pt x="1260" y="504"/>
                    <a:pt x="1263" y="502"/>
                    <a:pt x="1265" y="500"/>
                  </a:cubicBezTo>
                  <a:cubicBezTo>
                    <a:pt x="1267" y="498"/>
                    <a:pt x="1273" y="495"/>
                    <a:pt x="1274" y="492"/>
                  </a:cubicBezTo>
                  <a:cubicBezTo>
                    <a:pt x="1278" y="484"/>
                    <a:pt x="1280" y="479"/>
                    <a:pt x="1288" y="473"/>
                  </a:cubicBezTo>
                  <a:cubicBezTo>
                    <a:pt x="1288" y="473"/>
                    <a:pt x="1299" y="476"/>
                    <a:pt x="1309" y="476"/>
                  </a:cubicBezTo>
                  <a:cubicBezTo>
                    <a:pt x="1326" y="476"/>
                    <a:pt x="1343" y="440"/>
                    <a:pt x="1355" y="427"/>
                  </a:cubicBezTo>
                  <a:cubicBezTo>
                    <a:pt x="1360" y="423"/>
                    <a:pt x="1367" y="413"/>
                    <a:pt x="1369" y="405"/>
                  </a:cubicBezTo>
                  <a:cubicBezTo>
                    <a:pt x="1371" y="396"/>
                    <a:pt x="1367" y="390"/>
                    <a:pt x="1372" y="382"/>
                  </a:cubicBezTo>
                  <a:cubicBezTo>
                    <a:pt x="1374" y="378"/>
                    <a:pt x="1377" y="372"/>
                    <a:pt x="1377" y="365"/>
                  </a:cubicBezTo>
                  <a:cubicBezTo>
                    <a:pt x="1377" y="357"/>
                    <a:pt x="1364" y="340"/>
                    <a:pt x="1358" y="345"/>
                  </a:cubicBezTo>
                  <a:cubicBezTo>
                    <a:pt x="1340" y="359"/>
                    <a:pt x="1330" y="338"/>
                    <a:pt x="1330" y="336"/>
                  </a:cubicBezTo>
                  <a:cubicBezTo>
                    <a:pt x="1330" y="327"/>
                    <a:pt x="1347" y="318"/>
                    <a:pt x="1353" y="311"/>
                  </a:cubicBezTo>
                  <a:cubicBezTo>
                    <a:pt x="1363" y="302"/>
                    <a:pt x="1375" y="286"/>
                    <a:pt x="1388" y="282"/>
                  </a:cubicBezTo>
                  <a:cubicBezTo>
                    <a:pt x="1400" y="279"/>
                    <a:pt x="1436" y="276"/>
                    <a:pt x="1446" y="276"/>
                  </a:cubicBezTo>
                  <a:cubicBezTo>
                    <a:pt x="1459" y="276"/>
                    <a:pt x="1465" y="282"/>
                    <a:pt x="1472" y="282"/>
                  </a:cubicBezTo>
                  <a:cubicBezTo>
                    <a:pt x="1489" y="282"/>
                    <a:pt x="1489" y="282"/>
                    <a:pt x="1489" y="282"/>
                  </a:cubicBezTo>
                  <a:cubicBezTo>
                    <a:pt x="1494" y="262"/>
                    <a:pt x="1503" y="250"/>
                    <a:pt x="1524" y="250"/>
                  </a:cubicBezTo>
                  <a:cubicBezTo>
                    <a:pt x="1530" y="250"/>
                    <a:pt x="1532" y="249"/>
                    <a:pt x="1543" y="250"/>
                  </a:cubicBezTo>
                  <a:cubicBezTo>
                    <a:pt x="1537" y="254"/>
                    <a:pt x="1535" y="281"/>
                    <a:pt x="1569" y="240"/>
                  </a:cubicBezTo>
                  <a:cubicBezTo>
                    <a:pt x="1572" y="239"/>
                    <a:pt x="1588" y="246"/>
                    <a:pt x="1564" y="261"/>
                  </a:cubicBezTo>
                  <a:cubicBezTo>
                    <a:pt x="1556" y="266"/>
                    <a:pt x="1548" y="264"/>
                    <a:pt x="1543" y="272"/>
                  </a:cubicBezTo>
                  <a:cubicBezTo>
                    <a:pt x="1536" y="281"/>
                    <a:pt x="1530" y="293"/>
                    <a:pt x="1521" y="298"/>
                  </a:cubicBezTo>
                  <a:cubicBezTo>
                    <a:pt x="1514" y="302"/>
                    <a:pt x="1503" y="309"/>
                    <a:pt x="1503" y="322"/>
                  </a:cubicBezTo>
                  <a:cubicBezTo>
                    <a:pt x="1503" y="333"/>
                    <a:pt x="1507" y="370"/>
                    <a:pt x="1515" y="377"/>
                  </a:cubicBezTo>
                  <a:cubicBezTo>
                    <a:pt x="1521" y="368"/>
                    <a:pt x="1526" y="351"/>
                    <a:pt x="1538" y="348"/>
                  </a:cubicBezTo>
                  <a:cubicBezTo>
                    <a:pt x="1537" y="340"/>
                    <a:pt x="1550" y="338"/>
                    <a:pt x="1550" y="331"/>
                  </a:cubicBezTo>
                  <a:cubicBezTo>
                    <a:pt x="1550" y="321"/>
                    <a:pt x="1561" y="318"/>
                    <a:pt x="1561" y="313"/>
                  </a:cubicBezTo>
                  <a:cubicBezTo>
                    <a:pt x="1561" y="309"/>
                    <a:pt x="1558" y="306"/>
                    <a:pt x="1561" y="299"/>
                  </a:cubicBezTo>
                  <a:cubicBezTo>
                    <a:pt x="1586" y="246"/>
                    <a:pt x="1608" y="275"/>
                    <a:pt x="1617" y="275"/>
                  </a:cubicBezTo>
                  <a:cubicBezTo>
                    <a:pt x="1645" y="275"/>
                    <a:pt x="1664" y="240"/>
                    <a:pt x="1688" y="240"/>
                  </a:cubicBezTo>
                  <a:cubicBezTo>
                    <a:pt x="1733" y="239"/>
                    <a:pt x="1697" y="222"/>
                    <a:pt x="1697" y="217"/>
                  </a:cubicBezTo>
                  <a:cubicBezTo>
                    <a:pt x="1697" y="204"/>
                    <a:pt x="1715" y="206"/>
                    <a:pt x="1718" y="198"/>
                  </a:cubicBezTo>
                  <a:cubicBezTo>
                    <a:pt x="1720" y="195"/>
                    <a:pt x="1717" y="188"/>
                    <a:pt x="1723" y="188"/>
                  </a:cubicBezTo>
                  <a:cubicBezTo>
                    <a:pt x="1742" y="188"/>
                    <a:pt x="1758" y="214"/>
                    <a:pt x="1772" y="214"/>
                  </a:cubicBezTo>
                  <a:cubicBezTo>
                    <a:pt x="1778" y="214"/>
                    <a:pt x="1779" y="202"/>
                    <a:pt x="1782" y="198"/>
                  </a:cubicBezTo>
                  <a:cubicBezTo>
                    <a:pt x="1788" y="192"/>
                    <a:pt x="1792" y="193"/>
                    <a:pt x="1801" y="190"/>
                  </a:cubicBezTo>
                  <a:cubicBezTo>
                    <a:pt x="1790" y="176"/>
                    <a:pt x="1754" y="167"/>
                    <a:pt x="1737" y="157"/>
                  </a:cubicBezTo>
                  <a:close/>
                  <a:moveTo>
                    <a:pt x="414" y="216"/>
                  </a:moveTo>
                  <a:cubicBezTo>
                    <a:pt x="414" y="218"/>
                    <a:pt x="411" y="219"/>
                    <a:pt x="410" y="220"/>
                  </a:cubicBezTo>
                  <a:cubicBezTo>
                    <a:pt x="410" y="220"/>
                    <a:pt x="410" y="220"/>
                    <a:pt x="410" y="220"/>
                  </a:cubicBezTo>
                  <a:cubicBezTo>
                    <a:pt x="411" y="219"/>
                    <a:pt x="414" y="218"/>
                    <a:pt x="414" y="216"/>
                  </a:cubicBezTo>
                  <a:cubicBezTo>
                    <a:pt x="414" y="209"/>
                    <a:pt x="405" y="207"/>
                    <a:pt x="405" y="201"/>
                  </a:cubicBezTo>
                  <a:cubicBezTo>
                    <a:pt x="405" y="201"/>
                    <a:pt x="405" y="201"/>
                    <a:pt x="405" y="201"/>
                  </a:cubicBezTo>
                  <a:cubicBezTo>
                    <a:pt x="405" y="207"/>
                    <a:pt x="414" y="209"/>
                    <a:pt x="414" y="216"/>
                  </a:cubicBezTo>
                  <a:close/>
                  <a:moveTo>
                    <a:pt x="407" y="163"/>
                  </a:moveTo>
                  <a:cubicBezTo>
                    <a:pt x="407" y="163"/>
                    <a:pt x="407" y="163"/>
                    <a:pt x="407" y="163"/>
                  </a:cubicBezTo>
                  <a:cubicBezTo>
                    <a:pt x="407" y="166"/>
                    <a:pt x="406" y="168"/>
                    <a:pt x="405" y="170"/>
                  </a:cubicBezTo>
                  <a:cubicBezTo>
                    <a:pt x="406" y="168"/>
                    <a:pt x="407" y="166"/>
                    <a:pt x="407" y="163"/>
                  </a:cubicBezTo>
                  <a:close/>
                  <a:moveTo>
                    <a:pt x="402" y="176"/>
                  </a:moveTo>
                  <a:cubicBezTo>
                    <a:pt x="402" y="182"/>
                    <a:pt x="408" y="185"/>
                    <a:pt x="408" y="191"/>
                  </a:cubicBezTo>
                  <a:cubicBezTo>
                    <a:pt x="408" y="191"/>
                    <a:pt x="408" y="191"/>
                    <a:pt x="408" y="191"/>
                  </a:cubicBezTo>
                  <a:cubicBezTo>
                    <a:pt x="408" y="185"/>
                    <a:pt x="402" y="182"/>
                    <a:pt x="402" y="176"/>
                  </a:cubicBezTo>
                  <a:cubicBezTo>
                    <a:pt x="402" y="176"/>
                    <a:pt x="402" y="176"/>
                    <a:pt x="402" y="176"/>
                  </a:cubicBezTo>
                  <a:close/>
                  <a:moveTo>
                    <a:pt x="404" y="158"/>
                  </a:moveTo>
                  <a:cubicBezTo>
                    <a:pt x="401" y="156"/>
                    <a:pt x="397" y="155"/>
                    <a:pt x="397" y="151"/>
                  </a:cubicBezTo>
                  <a:cubicBezTo>
                    <a:pt x="397" y="155"/>
                    <a:pt x="401" y="156"/>
                    <a:pt x="404" y="158"/>
                  </a:cubicBezTo>
                  <a:close/>
                  <a:moveTo>
                    <a:pt x="356" y="360"/>
                  </a:moveTo>
                  <a:cubicBezTo>
                    <a:pt x="356" y="361"/>
                    <a:pt x="355" y="362"/>
                    <a:pt x="355" y="363"/>
                  </a:cubicBezTo>
                  <a:cubicBezTo>
                    <a:pt x="355" y="362"/>
                    <a:pt x="356" y="361"/>
                    <a:pt x="356" y="360"/>
                  </a:cubicBezTo>
                  <a:close/>
                  <a:moveTo>
                    <a:pt x="351" y="370"/>
                  </a:moveTo>
                  <a:cubicBezTo>
                    <a:pt x="351" y="370"/>
                    <a:pt x="351" y="370"/>
                    <a:pt x="351" y="370"/>
                  </a:cubicBezTo>
                  <a:cubicBezTo>
                    <a:pt x="351" y="377"/>
                    <a:pt x="357" y="380"/>
                    <a:pt x="357" y="386"/>
                  </a:cubicBezTo>
                  <a:cubicBezTo>
                    <a:pt x="357" y="380"/>
                    <a:pt x="351" y="377"/>
                    <a:pt x="351" y="370"/>
                  </a:cubicBezTo>
                  <a:close/>
                  <a:moveTo>
                    <a:pt x="322" y="343"/>
                  </a:moveTo>
                  <a:cubicBezTo>
                    <a:pt x="323" y="343"/>
                    <a:pt x="325" y="343"/>
                    <a:pt x="326" y="343"/>
                  </a:cubicBezTo>
                  <a:cubicBezTo>
                    <a:pt x="325" y="343"/>
                    <a:pt x="323" y="343"/>
                    <a:pt x="322" y="343"/>
                  </a:cubicBezTo>
                  <a:close/>
                  <a:moveTo>
                    <a:pt x="331" y="342"/>
                  </a:moveTo>
                  <a:cubicBezTo>
                    <a:pt x="329" y="342"/>
                    <a:pt x="328" y="342"/>
                    <a:pt x="326" y="343"/>
                  </a:cubicBezTo>
                  <a:cubicBezTo>
                    <a:pt x="328" y="342"/>
                    <a:pt x="329" y="342"/>
                    <a:pt x="331" y="342"/>
                  </a:cubicBezTo>
                  <a:cubicBezTo>
                    <a:pt x="333" y="342"/>
                    <a:pt x="336" y="342"/>
                    <a:pt x="338" y="342"/>
                  </a:cubicBezTo>
                  <a:cubicBezTo>
                    <a:pt x="336" y="342"/>
                    <a:pt x="333" y="342"/>
                    <a:pt x="331" y="342"/>
                  </a:cubicBezTo>
                  <a:close/>
                  <a:moveTo>
                    <a:pt x="380" y="413"/>
                  </a:moveTo>
                  <a:cubicBezTo>
                    <a:pt x="373" y="413"/>
                    <a:pt x="368" y="417"/>
                    <a:pt x="358" y="417"/>
                  </a:cubicBezTo>
                  <a:cubicBezTo>
                    <a:pt x="351" y="417"/>
                    <a:pt x="345" y="419"/>
                    <a:pt x="345" y="411"/>
                  </a:cubicBezTo>
                  <a:cubicBezTo>
                    <a:pt x="345" y="404"/>
                    <a:pt x="346" y="400"/>
                    <a:pt x="349" y="395"/>
                  </a:cubicBezTo>
                  <a:cubicBezTo>
                    <a:pt x="346" y="400"/>
                    <a:pt x="345" y="404"/>
                    <a:pt x="345" y="411"/>
                  </a:cubicBezTo>
                  <a:cubicBezTo>
                    <a:pt x="345" y="419"/>
                    <a:pt x="351" y="417"/>
                    <a:pt x="358" y="417"/>
                  </a:cubicBezTo>
                  <a:cubicBezTo>
                    <a:pt x="368" y="417"/>
                    <a:pt x="373" y="413"/>
                    <a:pt x="380" y="413"/>
                  </a:cubicBezTo>
                  <a:cubicBezTo>
                    <a:pt x="384" y="413"/>
                    <a:pt x="386" y="417"/>
                    <a:pt x="387" y="421"/>
                  </a:cubicBezTo>
                  <a:cubicBezTo>
                    <a:pt x="386" y="417"/>
                    <a:pt x="384" y="413"/>
                    <a:pt x="380" y="413"/>
                  </a:cubicBezTo>
                  <a:close/>
                  <a:moveTo>
                    <a:pt x="407" y="250"/>
                  </a:moveTo>
                  <a:cubicBezTo>
                    <a:pt x="410" y="247"/>
                    <a:pt x="413" y="244"/>
                    <a:pt x="416" y="241"/>
                  </a:cubicBezTo>
                  <a:cubicBezTo>
                    <a:pt x="413" y="244"/>
                    <a:pt x="410" y="247"/>
                    <a:pt x="407" y="250"/>
                  </a:cubicBezTo>
                  <a:close/>
                  <a:moveTo>
                    <a:pt x="420" y="233"/>
                  </a:moveTo>
                  <a:cubicBezTo>
                    <a:pt x="420" y="229"/>
                    <a:pt x="418" y="227"/>
                    <a:pt x="416" y="226"/>
                  </a:cubicBezTo>
                  <a:cubicBezTo>
                    <a:pt x="418" y="227"/>
                    <a:pt x="420" y="229"/>
                    <a:pt x="420" y="233"/>
                  </a:cubicBezTo>
                  <a:close/>
                  <a:moveTo>
                    <a:pt x="452" y="606"/>
                  </a:moveTo>
                  <a:cubicBezTo>
                    <a:pt x="452" y="606"/>
                    <a:pt x="452" y="606"/>
                    <a:pt x="452" y="606"/>
                  </a:cubicBezTo>
                  <a:cubicBezTo>
                    <a:pt x="452" y="606"/>
                    <a:pt x="452" y="606"/>
                    <a:pt x="452" y="606"/>
                  </a:cubicBezTo>
                  <a:cubicBezTo>
                    <a:pt x="452" y="606"/>
                    <a:pt x="452" y="606"/>
                    <a:pt x="452" y="606"/>
                  </a:cubicBezTo>
                  <a:close/>
                  <a:moveTo>
                    <a:pt x="1034" y="377"/>
                  </a:moveTo>
                  <a:cubicBezTo>
                    <a:pt x="1033" y="373"/>
                    <a:pt x="1018" y="370"/>
                    <a:pt x="1011" y="370"/>
                  </a:cubicBezTo>
                  <a:cubicBezTo>
                    <a:pt x="1018" y="370"/>
                    <a:pt x="1033" y="373"/>
                    <a:pt x="1034" y="377"/>
                  </a:cubicBezTo>
                  <a:close/>
                  <a:moveTo>
                    <a:pt x="1007" y="631"/>
                  </a:moveTo>
                  <a:cubicBezTo>
                    <a:pt x="1007" y="629"/>
                    <a:pt x="1006" y="627"/>
                    <a:pt x="1005" y="625"/>
                  </a:cubicBezTo>
                  <a:cubicBezTo>
                    <a:pt x="1006" y="627"/>
                    <a:pt x="1007" y="629"/>
                    <a:pt x="1007" y="631"/>
                  </a:cubicBezTo>
                  <a:cubicBezTo>
                    <a:pt x="1007" y="631"/>
                    <a:pt x="1007" y="631"/>
                    <a:pt x="1007" y="631"/>
                  </a:cubicBezTo>
                  <a:close/>
                  <a:moveTo>
                    <a:pt x="999" y="655"/>
                  </a:moveTo>
                  <a:cubicBezTo>
                    <a:pt x="999" y="656"/>
                    <a:pt x="999" y="657"/>
                    <a:pt x="1000" y="658"/>
                  </a:cubicBezTo>
                  <a:cubicBezTo>
                    <a:pt x="999" y="657"/>
                    <a:pt x="999" y="656"/>
                    <a:pt x="999" y="655"/>
                  </a:cubicBezTo>
                  <a:cubicBezTo>
                    <a:pt x="999" y="655"/>
                    <a:pt x="999" y="655"/>
                    <a:pt x="999" y="655"/>
                  </a:cubicBezTo>
                  <a:close/>
                  <a:moveTo>
                    <a:pt x="838" y="483"/>
                  </a:moveTo>
                  <a:cubicBezTo>
                    <a:pt x="830" y="492"/>
                    <a:pt x="819" y="497"/>
                    <a:pt x="806" y="498"/>
                  </a:cubicBezTo>
                  <a:cubicBezTo>
                    <a:pt x="819" y="497"/>
                    <a:pt x="830" y="492"/>
                    <a:pt x="838" y="483"/>
                  </a:cubicBezTo>
                  <a:close/>
                  <a:moveTo>
                    <a:pt x="691" y="550"/>
                  </a:moveTo>
                  <a:cubicBezTo>
                    <a:pt x="688" y="550"/>
                    <a:pt x="687" y="548"/>
                    <a:pt x="684" y="548"/>
                  </a:cubicBezTo>
                  <a:cubicBezTo>
                    <a:pt x="683" y="548"/>
                    <a:pt x="683" y="549"/>
                    <a:pt x="682" y="550"/>
                  </a:cubicBezTo>
                  <a:cubicBezTo>
                    <a:pt x="681" y="550"/>
                    <a:pt x="679" y="554"/>
                    <a:pt x="677" y="557"/>
                  </a:cubicBezTo>
                  <a:cubicBezTo>
                    <a:pt x="679" y="554"/>
                    <a:pt x="681" y="550"/>
                    <a:pt x="682" y="550"/>
                  </a:cubicBezTo>
                  <a:cubicBezTo>
                    <a:pt x="681" y="548"/>
                    <a:pt x="681" y="546"/>
                    <a:pt x="681" y="544"/>
                  </a:cubicBezTo>
                  <a:cubicBezTo>
                    <a:pt x="681" y="545"/>
                    <a:pt x="682" y="547"/>
                    <a:pt x="682" y="549"/>
                  </a:cubicBezTo>
                  <a:cubicBezTo>
                    <a:pt x="686" y="545"/>
                    <a:pt x="688" y="550"/>
                    <a:pt x="691" y="550"/>
                  </a:cubicBezTo>
                  <a:close/>
                  <a:moveTo>
                    <a:pt x="676" y="565"/>
                  </a:moveTo>
                  <a:cubicBezTo>
                    <a:pt x="676" y="564"/>
                    <a:pt x="675" y="563"/>
                    <a:pt x="675" y="563"/>
                  </a:cubicBezTo>
                  <a:cubicBezTo>
                    <a:pt x="675" y="563"/>
                    <a:pt x="675" y="563"/>
                    <a:pt x="675" y="563"/>
                  </a:cubicBezTo>
                  <a:cubicBezTo>
                    <a:pt x="675" y="563"/>
                    <a:pt x="676" y="564"/>
                    <a:pt x="676" y="565"/>
                  </a:cubicBezTo>
                  <a:close/>
                  <a:moveTo>
                    <a:pt x="681" y="539"/>
                  </a:moveTo>
                  <a:cubicBezTo>
                    <a:pt x="681" y="539"/>
                    <a:pt x="681" y="538"/>
                    <a:pt x="681" y="538"/>
                  </a:cubicBezTo>
                  <a:cubicBezTo>
                    <a:pt x="681" y="538"/>
                    <a:pt x="681" y="537"/>
                    <a:pt x="680" y="537"/>
                  </a:cubicBezTo>
                  <a:cubicBezTo>
                    <a:pt x="681" y="537"/>
                    <a:pt x="681" y="538"/>
                    <a:pt x="681" y="538"/>
                  </a:cubicBezTo>
                  <a:cubicBezTo>
                    <a:pt x="681" y="538"/>
                    <a:pt x="681" y="539"/>
                    <a:pt x="681" y="539"/>
                  </a:cubicBezTo>
                  <a:close/>
                  <a:moveTo>
                    <a:pt x="643" y="519"/>
                  </a:moveTo>
                  <a:cubicBezTo>
                    <a:pt x="643" y="519"/>
                    <a:pt x="643" y="519"/>
                    <a:pt x="643" y="519"/>
                  </a:cubicBezTo>
                  <a:cubicBezTo>
                    <a:pt x="643" y="519"/>
                    <a:pt x="643" y="519"/>
                    <a:pt x="643" y="519"/>
                  </a:cubicBezTo>
                  <a:close/>
                  <a:moveTo>
                    <a:pt x="551" y="514"/>
                  </a:moveTo>
                  <a:cubicBezTo>
                    <a:pt x="543" y="514"/>
                    <a:pt x="541" y="504"/>
                    <a:pt x="536" y="503"/>
                  </a:cubicBezTo>
                  <a:cubicBezTo>
                    <a:pt x="535" y="503"/>
                    <a:pt x="529" y="499"/>
                    <a:pt x="529" y="498"/>
                  </a:cubicBezTo>
                  <a:cubicBezTo>
                    <a:pt x="528" y="496"/>
                    <a:pt x="527" y="493"/>
                    <a:pt x="526" y="492"/>
                  </a:cubicBezTo>
                  <a:cubicBezTo>
                    <a:pt x="527" y="493"/>
                    <a:pt x="528" y="496"/>
                    <a:pt x="529" y="498"/>
                  </a:cubicBezTo>
                  <a:cubicBezTo>
                    <a:pt x="529" y="499"/>
                    <a:pt x="535" y="503"/>
                    <a:pt x="536" y="503"/>
                  </a:cubicBezTo>
                  <a:cubicBezTo>
                    <a:pt x="541" y="504"/>
                    <a:pt x="543" y="514"/>
                    <a:pt x="551" y="514"/>
                  </a:cubicBezTo>
                  <a:cubicBezTo>
                    <a:pt x="558" y="514"/>
                    <a:pt x="558" y="508"/>
                    <a:pt x="562" y="507"/>
                  </a:cubicBezTo>
                  <a:cubicBezTo>
                    <a:pt x="563" y="506"/>
                    <a:pt x="563" y="506"/>
                    <a:pt x="563" y="506"/>
                  </a:cubicBezTo>
                  <a:cubicBezTo>
                    <a:pt x="563" y="506"/>
                    <a:pt x="563" y="506"/>
                    <a:pt x="562" y="507"/>
                  </a:cubicBezTo>
                  <a:cubicBezTo>
                    <a:pt x="558" y="508"/>
                    <a:pt x="558" y="514"/>
                    <a:pt x="551" y="514"/>
                  </a:cubicBezTo>
                  <a:close/>
                  <a:moveTo>
                    <a:pt x="567" y="508"/>
                  </a:moveTo>
                  <a:cubicBezTo>
                    <a:pt x="567" y="509"/>
                    <a:pt x="568" y="510"/>
                    <a:pt x="568" y="510"/>
                  </a:cubicBezTo>
                  <a:cubicBezTo>
                    <a:pt x="568" y="510"/>
                    <a:pt x="567" y="509"/>
                    <a:pt x="567" y="508"/>
                  </a:cubicBezTo>
                  <a:close/>
                  <a:moveTo>
                    <a:pt x="569" y="511"/>
                  </a:moveTo>
                  <a:cubicBezTo>
                    <a:pt x="569" y="511"/>
                    <a:pt x="569" y="511"/>
                    <a:pt x="569" y="511"/>
                  </a:cubicBezTo>
                  <a:cubicBezTo>
                    <a:pt x="569" y="511"/>
                    <a:pt x="569" y="511"/>
                    <a:pt x="568" y="512"/>
                  </a:cubicBezTo>
                  <a:cubicBezTo>
                    <a:pt x="569" y="511"/>
                    <a:pt x="569" y="511"/>
                    <a:pt x="569" y="511"/>
                  </a:cubicBezTo>
                  <a:close/>
                  <a:moveTo>
                    <a:pt x="568" y="512"/>
                  </a:moveTo>
                  <a:cubicBezTo>
                    <a:pt x="568" y="512"/>
                    <a:pt x="569" y="512"/>
                    <a:pt x="569" y="513"/>
                  </a:cubicBezTo>
                  <a:cubicBezTo>
                    <a:pt x="569" y="512"/>
                    <a:pt x="568" y="512"/>
                    <a:pt x="568" y="512"/>
                  </a:cubicBezTo>
                  <a:close/>
                  <a:moveTo>
                    <a:pt x="617" y="536"/>
                  </a:moveTo>
                  <a:cubicBezTo>
                    <a:pt x="613" y="537"/>
                    <a:pt x="607" y="537"/>
                    <a:pt x="602" y="537"/>
                  </a:cubicBezTo>
                  <a:cubicBezTo>
                    <a:pt x="598" y="537"/>
                    <a:pt x="591" y="538"/>
                    <a:pt x="588" y="536"/>
                  </a:cubicBezTo>
                  <a:cubicBezTo>
                    <a:pt x="586" y="534"/>
                    <a:pt x="586" y="531"/>
                    <a:pt x="583" y="530"/>
                  </a:cubicBezTo>
                  <a:cubicBezTo>
                    <a:pt x="580" y="530"/>
                    <a:pt x="576" y="531"/>
                    <a:pt x="574" y="528"/>
                  </a:cubicBezTo>
                  <a:cubicBezTo>
                    <a:pt x="572" y="524"/>
                    <a:pt x="575" y="522"/>
                    <a:pt x="573" y="518"/>
                  </a:cubicBezTo>
                  <a:cubicBezTo>
                    <a:pt x="571" y="516"/>
                    <a:pt x="569" y="516"/>
                    <a:pt x="569" y="513"/>
                  </a:cubicBezTo>
                  <a:cubicBezTo>
                    <a:pt x="573" y="514"/>
                    <a:pt x="573" y="514"/>
                    <a:pt x="573" y="514"/>
                  </a:cubicBezTo>
                  <a:cubicBezTo>
                    <a:pt x="577" y="509"/>
                    <a:pt x="577" y="501"/>
                    <a:pt x="581" y="499"/>
                  </a:cubicBezTo>
                  <a:cubicBezTo>
                    <a:pt x="573" y="494"/>
                    <a:pt x="561" y="476"/>
                    <a:pt x="561" y="466"/>
                  </a:cubicBezTo>
                  <a:cubicBezTo>
                    <a:pt x="561" y="463"/>
                    <a:pt x="554" y="458"/>
                    <a:pt x="554" y="453"/>
                  </a:cubicBezTo>
                  <a:cubicBezTo>
                    <a:pt x="554" y="452"/>
                    <a:pt x="560" y="441"/>
                    <a:pt x="561" y="439"/>
                  </a:cubicBezTo>
                  <a:cubicBezTo>
                    <a:pt x="563" y="440"/>
                    <a:pt x="572" y="435"/>
                    <a:pt x="573" y="434"/>
                  </a:cubicBezTo>
                  <a:cubicBezTo>
                    <a:pt x="581" y="431"/>
                    <a:pt x="586" y="429"/>
                    <a:pt x="596" y="429"/>
                  </a:cubicBezTo>
                  <a:cubicBezTo>
                    <a:pt x="612" y="429"/>
                    <a:pt x="615" y="437"/>
                    <a:pt x="621" y="446"/>
                  </a:cubicBezTo>
                  <a:cubicBezTo>
                    <a:pt x="617" y="450"/>
                    <a:pt x="610" y="446"/>
                    <a:pt x="605" y="446"/>
                  </a:cubicBezTo>
                  <a:cubicBezTo>
                    <a:pt x="597" y="446"/>
                    <a:pt x="585" y="454"/>
                    <a:pt x="584" y="454"/>
                  </a:cubicBezTo>
                  <a:cubicBezTo>
                    <a:pt x="584" y="460"/>
                    <a:pt x="589" y="460"/>
                    <a:pt x="591" y="463"/>
                  </a:cubicBezTo>
                  <a:cubicBezTo>
                    <a:pt x="596" y="473"/>
                    <a:pt x="605" y="477"/>
                    <a:pt x="605" y="489"/>
                  </a:cubicBezTo>
                  <a:cubicBezTo>
                    <a:pt x="607" y="488"/>
                    <a:pt x="613" y="485"/>
                    <a:pt x="615" y="485"/>
                  </a:cubicBezTo>
                  <a:cubicBezTo>
                    <a:pt x="615" y="489"/>
                    <a:pt x="620" y="492"/>
                    <a:pt x="620" y="496"/>
                  </a:cubicBezTo>
                  <a:cubicBezTo>
                    <a:pt x="611" y="496"/>
                    <a:pt x="611" y="496"/>
                    <a:pt x="611" y="496"/>
                  </a:cubicBezTo>
                  <a:cubicBezTo>
                    <a:pt x="608" y="496"/>
                    <a:pt x="606" y="499"/>
                    <a:pt x="605" y="504"/>
                  </a:cubicBezTo>
                  <a:cubicBezTo>
                    <a:pt x="611" y="505"/>
                    <a:pt x="616" y="511"/>
                    <a:pt x="616" y="517"/>
                  </a:cubicBezTo>
                  <a:cubicBezTo>
                    <a:pt x="616" y="520"/>
                    <a:pt x="614" y="521"/>
                    <a:pt x="614" y="524"/>
                  </a:cubicBezTo>
                  <a:cubicBezTo>
                    <a:pt x="614" y="526"/>
                    <a:pt x="616" y="530"/>
                    <a:pt x="617" y="530"/>
                  </a:cubicBezTo>
                  <a:cubicBezTo>
                    <a:pt x="617" y="530"/>
                    <a:pt x="617" y="529"/>
                    <a:pt x="617" y="529"/>
                  </a:cubicBezTo>
                  <a:cubicBezTo>
                    <a:pt x="617" y="529"/>
                    <a:pt x="617" y="530"/>
                    <a:pt x="617" y="530"/>
                  </a:cubicBezTo>
                  <a:lnTo>
                    <a:pt x="617" y="536"/>
                  </a:lnTo>
                  <a:close/>
                  <a:moveTo>
                    <a:pt x="629" y="523"/>
                  </a:moveTo>
                  <a:cubicBezTo>
                    <a:pt x="626" y="524"/>
                    <a:pt x="627" y="525"/>
                    <a:pt x="623" y="526"/>
                  </a:cubicBezTo>
                  <a:cubicBezTo>
                    <a:pt x="622" y="527"/>
                    <a:pt x="622" y="527"/>
                    <a:pt x="621" y="527"/>
                  </a:cubicBezTo>
                  <a:cubicBezTo>
                    <a:pt x="622" y="527"/>
                    <a:pt x="622" y="527"/>
                    <a:pt x="623" y="526"/>
                  </a:cubicBezTo>
                  <a:cubicBezTo>
                    <a:pt x="627" y="525"/>
                    <a:pt x="626" y="524"/>
                    <a:pt x="629" y="523"/>
                  </a:cubicBezTo>
                  <a:cubicBezTo>
                    <a:pt x="630" y="522"/>
                    <a:pt x="631" y="522"/>
                    <a:pt x="632" y="522"/>
                  </a:cubicBezTo>
                  <a:cubicBezTo>
                    <a:pt x="631" y="522"/>
                    <a:pt x="630" y="522"/>
                    <a:pt x="629" y="523"/>
                  </a:cubicBezTo>
                  <a:close/>
                  <a:moveTo>
                    <a:pt x="651" y="522"/>
                  </a:moveTo>
                  <a:cubicBezTo>
                    <a:pt x="654" y="523"/>
                    <a:pt x="656" y="524"/>
                    <a:pt x="660" y="525"/>
                  </a:cubicBezTo>
                  <a:cubicBezTo>
                    <a:pt x="667" y="527"/>
                    <a:pt x="669" y="534"/>
                    <a:pt x="678" y="534"/>
                  </a:cubicBezTo>
                  <a:cubicBezTo>
                    <a:pt x="678" y="535"/>
                    <a:pt x="679" y="535"/>
                    <a:pt x="679" y="536"/>
                  </a:cubicBezTo>
                  <a:cubicBezTo>
                    <a:pt x="679" y="535"/>
                    <a:pt x="678" y="535"/>
                    <a:pt x="678" y="534"/>
                  </a:cubicBezTo>
                  <a:cubicBezTo>
                    <a:pt x="669" y="534"/>
                    <a:pt x="667" y="527"/>
                    <a:pt x="660" y="525"/>
                  </a:cubicBezTo>
                  <a:cubicBezTo>
                    <a:pt x="656" y="524"/>
                    <a:pt x="654" y="523"/>
                    <a:pt x="651" y="522"/>
                  </a:cubicBezTo>
                  <a:close/>
                  <a:moveTo>
                    <a:pt x="676" y="569"/>
                  </a:moveTo>
                  <a:cubicBezTo>
                    <a:pt x="676" y="568"/>
                    <a:pt x="676" y="567"/>
                    <a:pt x="675" y="566"/>
                  </a:cubicBezTo>
                  <a:cubicBezTo>
                    <a:pt x="676" y="567"/>
                    <a:pt x="676" y="568"/>
                    <a:pt x="676" y="569"/>
                  </a:cubicBezTo>
                  <a:close/>
                  <a:moveTo>
                    <a:pt x="676" y="579"/>
                  </a:moveTo>
                  <a:cubicBezTo>
                    <a:pt x="676" y="579"/>
                    <a:pt x="676" y="579"/>
                    <a:pt x="676" y="579"/>
                  </a:cubicBezTo>
                  <a:cubicBezTo>
                    <a:pt x="678" y="581"/>
                    <a:pt x="677" y="583"/>
                    <a:pt x="678" y="586"/>
                  </a:cubicBezTo>
                  <a:cubicBezTo>
                    <a:pt x="679" y="588"/>
                    <a:pt x="684" y="587"/>
                    <a:pt x="685" y="590"/>
                  </a:cubicBezTo>
                  <a:cubicBezTo>
                    <a:pt x="684" y="587"/>
                    <a:pt x="679" y="588"/>
                    <a:pt x="678" y="586"/>
                  </a:cubicBezTo>
                  <a:cubicBezTo>
                    <a:pt x="677" y="583"/>
                    <a:pt x="678" y="581"/>
                    <a:pt x="676" y="579"/>
                  </a:cubicBezTo>
                  <a:close/>
                  <a:moveTo>
                    <a:pt x="688" y="636"/>
                  </a:moveTo>
                  <a:cubicBezTo>
                    <a:pt x="690" y="634"/>
                    <a:pt x="694" y="633"/>
                    <a:pt x="698" y="632"/>
                  </a:cubicBezTo>
                  <a:cubicBezTo>
                    <a:pt x="698" y="632"/>
                    <a:pt x="698" y="632"/>
                    <a:pt x="698" y="632"/>
                  </a:cubicBezTo>
                  <a:cubicBezTo>
                    <a:pt x="694" y="633"/>
                    <a:pt x="690" y="634"/>
                    <a:pt x="688" y="636"/>
                  </a:cubicBezTo>
                  <a:close/>
                  <a:moveTo>
                    <a:pt x="698" y="545"/>
                  </a:moveTo>
                  <a:cubicBezTo>
                    <a:pt x="698" y="546"/>
                    <a:pt x="698" y="546"/>
                    <a:pt x="697" y="547"/>
                  </a:cubicBezTo>
                  <a:cubicBezTo>
                    <a:pt x="698" y="546"/>
                    <a:pt x="698" y="546"/>
                    <a:pt x="698" y="545"/>
                  </a:cubicBezTo>
                  <a:cubicBezTo>
                    <a:pt x="699" y="545"/>
                    <a:pt x="700" y="544"/>
                    <a:pt x="701" y="544"/>
                  </a:cubicBezTo>
                  <a:cubicBezTo>
                    <a:pt x="700" y="544"/>
                    <a:pt x="699" y="545"/>
                    <a:pt x="698" y="545"/>
                  </a:cubicBezTo>
                  <a:close/>
                  <a:moveTo>
                    <a:pt x="725" y="529"/>
                  </a:moveTo>
                  <a:cubicBezTo>
                    <a:pt x="724" y="529"/>
                    <a:pt x="723" y="528"/>
                    <a:pt x="723" y="528"/>
                  </a:cubicBezTo>
                  <a:cubicBezTo>
                    <a:pt x="723" y="528"/>
                    <a:pt x="724" y="529"/>
                    <a:pt x="725" y="529"/>
                  </a:cubicBezTo>
                  <a:cubicBezTo>
                    <a:pt x="726" y="532"/>
                    <a:pt x="733" y="530"/>
                    <a:pt x="735" y="530"/>
                  </a:cubicBezTo>
                  <a:cubicBezTo>
                    <a:pt x="737" y="530"/>
                    <a:pt x="738" y="531"/>
                    <a:pt x="739" y="532"/>
                  </a:cubicBezTo>
                  <a:cubicBezTo>
                    <a:pt x="738" y="531"/>
                    <a:pt x="737" y="530"/>
                    <a:pt x="735" y="530"/>
                  </a:cubicBezTo>
                  <a:cubicBezTo>
                    <a:pt x="733" y="530"/>
                    <a:pt x="726" y="532"/>
                    <a:pt x="725" y="529"/>
                  </a:cubicBezTo>
                  <a:close/>
                  <a:moveTo>
                    <a:pt x="768" y="519"/>
                  </a:moveTo>
                  <a:cubicBezTo>
                    <a:pt x="770" y="522"/>
                    <a:pt x="768" y="531"/>
                    <a:pt x="771" y="533"/>
                  </a:cubicBezTo>
                  <a:cubicBezTo>
                    <a:pt x="768" y="531"/>
                    <a:pt x="770" y="522"/>
                    <a:pt x="768" y="519"/>
                  </a:cubicBezTo>
                  <a:close/>
                  <a:moveTo>
                    <a:pt x="775" y="534"/>
                  </a:moveTo>
                  <a:cubicBezTo>
                    <a:pt x="774" y="534"/>
                    <a:pt x="774" y="534"/>
                    <a:pt x="773" y="534"/>
                  </a:cubicBezTo>
                  <a:cubicBezTo>
                    <a:pt x="774" y="534"/>
                    <a:pt x="774" y="534"/>
                    <a:pt x="775" y="534"/>
                  </a:cubicBezTo>
                  <a:close/>
                  <a:moveTo>
                    <a:pt x="788" y="529"/>
                  </a:moveTo>
                  <a:cubicBezTo>
                    <a:pt x="785" y="529"/>
                    <a:pt x="783" y="531"/>
                    <a:pt x="780" y="532"/>
                  </a:cubicBezTo>
                  <a:cubicBezTo>
                    <a:pt x="783" y="531"/>
                    <a:pt x="785" y="529"/>
                    <a:pt x="788" y="529"/>
                  </a:cubicBezTo>
                  <a:cubicBezTo>
                    <a:pt x="792" y="529"/>
                    <a:pt x="795" y="529"/>
                    <a:pt x="799" y="530"/>
                  </a:cubicBezTo>
                  <a:cubicBezTo>
                    <a:pt x="799" y="528"/>
                    <a:pt x="799" y="528"/>
                    <a:pt x="799" y="528"/>
                  </a:cubicBezTo>
                  <a:cubicBezTo>
                    <a:pt x="799" y="530"/>
                    <a:pt x="799" y="530"/>
                    <a:pt x="799" y="530"/>
                  </a:cubicBezTo>
                  <a:cubicBezTo>
                    <a:pt x="799" y="530"/>
                    <a:pt x="799" y="531"/>
                    <a:pt x="799" y="531"/>
                  </a:cubicBezTo>
                  <a:cubicBezTo>
                    <a:pt x="799" y="531"/>
                    <a:pt x="799" y="530"/>
                    <a:pt x="799" y="530"/>
                  </a:cubicBezTo>
                  <a:cubicBezTo>
                    <a:pt x="795" y="529"/>
                    <a:pt x="792" y="529"/>
                    <a:pt x="788" y="529"/>
                  </a:cubicBezTo>
                  <a:close/>
                  <a:moveTo>
                    <a:pt x="823" y="548"/>
                  </a:moveTo>
                  <a:cubicBezTo>
                    <a:pt x="818" y="546"/>
                    <a:pt x="814" y="546"/>
                    <a:pt x="810" y="542"/>
                  </a:cubicBezTo>
                  <a:cubicBezTo>
                    <a:pt x="809" y="541"/>
                    <a:pt x="809" y="539"/>
                    <a:pt x="808" y="538"/>
                  </a:cubicBezTo>
                  <a:cubicBezTo>
                    <a:pt x="809" y="539"/>
                    <a:pt x="809" y="541"/>
                    <a:pt x="810" y="542"/>
                  </a:cubicBezTo>
                  <a:cubicBezTo>
                    <a:pt x="814" y="546"/>
                    <a:pt x="818" y="546"/>
                    <a:pt x="823" y="548"/>
                  </a:cubicBezTo>
                  <a:cubicBezTo>
                    <a:pt x="829" y="547"/>
                    <a:pt x="831" y="543"/>
                    <a:pt x="836" y="543"/>
                  </a:cubicBezTo>
                  <a:cubicBezTo>
                    <a:pt x="839" y="543"/>
                    <a:pt x="846" y="548"/>
                    <a:pt x="846" y="551"/>
                  </a:cubicBezTo>
                  <a:cubicBezTo>
                    <a:pt x="846" y="551"/>
                    <a:pt x="846" y="551"/>
                    <a:pt x="846" y="551"/>
                  </a:cubicBezTo>
                  <a:cubicBezTo>
                    <a:pt x="846" y="548"/>
                    <a:pt x="839" y="543"/>
                    <a:pt x="836" y="543"/>
                  </a:cubicBezTo>
                  <a:cubicBezTo>
                    <a:pt x="831" y="543"/>
                    <a:pt x="829" y="547"/>
                    <a:pt x="823" y="548"/>
                  </a:cubicBezTo>
                  <a:close/>
                  <a:moveTo>
                    <a:pt x="839" y="574"/>
                  </a:moveTo>
                  <a:cubicBezTo>
                    <a:pt x="839" y="573"/>
                    <a:pt x="839" y="572"/>
                    <a:pt x="838" y="571"/>
                  </a:cubicBezTo>
                  <a:cubicBezTo>
                    <a:pt x="839" y="572"/>
                    <a:pt x="839" y="573"/>
                    <a:pt x="839" y="574"/>
                  </a:cubicBezTo>
                  <a:cubicBezTo>
                    <a:pt x="839" y="574"/>
                    <a:pt x="839" y="574"/>
                    <a:pt x="839" y="574"/>
                  </a:cubicBezTo>
                  <a:close/>
                  <a:moveTo>
                    <a:pt x="865" y="602"/>
                  </a:moveTo>
                  <a:cubicBezTo>
                    <a:pt x="861" y="598"/>
                    <a:pt x="858" y="600"/>
                    <a:pt x="851" y="599"/>
                  </a:cubicBezTo>
                  <a:cubicBezTo>
                    <a:pt x="849" y="598"/>
                    <a:pt x="847" y="597"/>
                    <a:pt x="846" y="596"/>
                  </a:cubicBezTo>
                  <a:cubicBezTo>
                    <a:pt x="847" y="597"/>
                    <a:pt x="849" y="598"/>
                    <a:pt x="851" y="599"/>
                  </a:cubicBezTo>
                  <a:cubicBezTo>
                    <a:pt x="858" y="600"/>
                    <a:pt x="861" y="598"/>
                    <a:pt x="865" y="602"/>
                  </a:cubicBezTo>
                  <a:cubicBezTo>
                    <a:pt x="866" y="603"/>
                    <a:pt x="868" y="604"/>
                    <a:pt x="869" y="604"/>
                  </a:cubicBezTo>
                  <a:cubicBezTo>
                    <a:pt x="868" y="604"/>
                    <a:pt x="866" y="603"/>
                    <a:pt x="865" y="602"/>
                  </a:cubicBezTo>
                  <a:close/>
                  <a:moveTo>
                    <a:pt x="876" y="607"/>
                  </a:moveTo>
                  <a:cubicBezTo>
                    <a:pt x="875" y="606"/>
                    <a:pt x="875" y="606"/>
                    <a:pt x="874" y="606"/>
                  </a:cubicBezTo>
                  <a:cubicBezTo>
                    <a:pt x="875" y="606"/>
                    <a:pt x="875" y="606"/>
                    <a:pt x="876" y="607"/>
                  </a:cubicBezTo>
                  <a:cubicBezTo>
                    <a:pt x="877" y="607"/>
                    <a:pt x="878" y="608"/>
                    <a:pt x="878" y="609"/>
                  </a:cubicBezTo>
                  <a:cubicBezTo>
                    <a:pt x="878" y="608"/>
                    <a:pt x="877" y="607"/>
                    <a:pt x="876" y="607"/>
                  </a:cubicBezTo>
                  <a:close/>
                  <a:moveTo>
                    <a:pt x="885" y="613"/>
                  </a:moveTo>
                  <a:cubicBezTo>
                    <a:pt x="883" y="612"/>
                    <a:pt x="881" y="614"/>
                    <a:pt x="880" y="613"/>
                  </a:cubicBezTo>
                  <a:cubicBezTo>
                    <a:pt x="881" y="614"/>
                    <a:pt x="883" y="612"/>
                    <a:pt x="885" y="613"/>
                  </a:cubicBezTo>
                  <a:cubicBezTo>
                    <a:pt x="886" y="614"/>
                    <a:pt x="887" y="615"/>
                    <a:pt x="888" y="615"/>
                  </a:cubicBezTo>
                  <a:cubicBezTo>
                    <a:pt x="887" y="615"/>
                    <a:pt x="886" y="614"/>
                    <a:pt x="885" y="613"/>
                  </a:cubicBezTo>
                  <a:close/>
                  <a:moveTo>
                    <a:pt x="965" y="612"/>
                  </a:moveTo>
                  <a:cubicBezTo>
                    <a:pt x="964" y="613"/>
                    <a:pt x="961" y="615"/>
                    <a:pt x="958" y="617"/>
                  </a:cubicBezTo>
                  <a:cubicBezTo>
                    <a:pt x="961" y="615"/>
                    <a:pt x="964" y="613"/>
                    <a:pt x="965" y="612"/>
                  </a:cubicBezTo>
                  <a:cubicBezTo>
                    <a:pt x="966" y="612"/>
                    <a:pt x="966" y="611"/>
                    <a:pt x="966" y="611"/>
                  </a:cubicBezTo>
                  <a:cubicBezTo>
                    <a:pt x="966" y="611"/>
                    <a:pt x="966" y="612"/>
                    <a:pt x="965" y="612"/>
                  </a:cubicBezTo>
                  <a:close/>
                  <a:moveTo>
                    <a:pt x="958" y="617"/>
                  </a:moveTo>
                  <a:cubicBezTo>
                    <a:pt x="958" y="617"/>
                    <a:pt x="958" y="617"/>
                    <a:pt x="958" y="617"/>
                  </a:cubicBezTo>
                  <a:cubicBezTo>
                    <a:pt x="958" y="617"/>
                    <a:pt x="958" y="617"/>
                    <a:pt x="958" y="617"/>
                  </a:cubicBezTo>
                  <a:close/>
                  <a:moveTo>
                    <a:pt x="969" y="608"/>
                  </a:moveTo>
                  <a:cubicBezTo>
                    <a:pt x="970" y="607"/>
                    <a:pt x="972" y="607"/>
                    <a:pt x="974" y="608"/>
                  </a:cubicBezTo>
                  <a:cubicBezTo>
                    <a:pt x="972" y="607"/>
                    <a:pt x="970" y="607"/>
                    <a:pt x="969" y="608"/>
                  </a:cubicBezTo>
                  <a:close/>
                  <a:moveTo>
                    <a:pt x="983" y="605"/>
                  </a:moveTo>
                  <a:cubicBezTo>
                    <a:pt x="986" y="614"/>
                    <a:pt x="991" y="614"/>
                    <a:pt x="998" y="617"/>
                  </a:cubicBezTo>
                  <a:cubicBezTo>
                    <a:pt x="991" y="614"/>
                    <a:pt x="986" y="614"/>
                    <a:pt x="983" y="605"/>
                  </a:cubicBezTo>
                  <a:close/>
                  <a:moveTo>
                    <a:pt x="997" y="710"/>
                  </a:moveTo>
                  <a:cubicBezTo>
                    <a:pt x="997" y="715"/>
                    <a:pt x="1001" y="715"/>
                    <a:pt x="1003" y="718"/>
                  </a:cubicBezTo>
                  <a:cubicBezTo>
                    <a:pt x="1004" y="720"/>
                    <a:pt x="1005" y="723"/>
                    <a:pt x="1005" y="726"/>
                  </a:cubicBezTo>
                  <a:cubicBezTo>
                    <a:pt x="1005" y="723"/>
                    <a:pt x="1004" y="720"/>
                    <a:pt x="1003" y="718"/>
                  </a:cubicBezTo>
                  <a:cubicBezTo>
                    <a:pt x="1001" y="715"/>
                    <a:pt x="997" y="715"/>
                    <a:pt x="997" y="710"/>
                  </a:cubicBezTo>
                  <a:close/>
                  <a:moveTo>
                    <a:pt x="1005" y="731"/>
                  </a:moveTo>
                  <a:cubicBezTo>
                    <a:pt x="1005" y="734"/>
                    <a:pt x="1003" y="737"/>
                    <a:pt x="1002" y="738"/>
                  </a:cubicBezTo>
                  <a:cubicBezTo>
                    <a:pt x="1003" y="737"/>
                    <a:pt x="1005" y="734"/>
                    <a:pt x="1005" y="731"/>
                  </a:cubicBezTo>
                  <a:close/>
                  <a:moveTo>
                    <a:pt x="1002" y="740"/>
                  </a:moveTo>
                  <a:cubicBezTo>
                    <a:pt x="1002" y="739"/>
                    <a:pt x="1002" y="738"/>
                    <a:pt x="1002" y="738"/>
                  </a:cubicBezTo>
                  <a:cubicBezTo>
                    <a:pt x="1002" y="738"/>
                    <a:pt x="1002" y="738"/>
                    <a:pt x="1002" y="738"/>
                  </a:cubicBezTo>
                  <a:cubicBezTo>
                    <a:pt x="1002" y="738"/>
                    <a:pt x="1002" y="739"/>
                    <a:pt x="1002" y="740"/>
                  </a:cubicBezTo>
                  <a:cubicBezTo>
                    <a:pt x="1002" y="744"/>
                    <a:pt x="1005" y="745"/>
                    <a:pt x="1008" y="747"/>
                  </a:cubicBezTo>
                  <a:cubicBezTo>
                    <a:pt x="1005" y="745"/>
                    <a:pt x="1002" y="744"/>
                    <a:pt x="1002" y="740"/>
                  </a:cubicBezTo>
                  <a:close/>
                  <a:moveTo>
                    <a:pt x="1011" y="770"/>
                  </a:moveTo>
                  <a:cubicBezTo>
                    <a:pt x="1012" y="769"/>
                    <a:pt x="1014" y="768"/>
                    <a:pt x="1014" y="766"/>
                  </a:cubicBezTo>
                  <a:cubicBezTo>
                    <a:pt x="1014" y="768"/>
                    <a:pt x="1012" y="769"/>
                    <a:pt x="1011" y="770"/>
                  </a:cubicBezTo>
                  <a:close/>
                  <a:moveTo>
                    <a:pt x="1033" y="671"/>
                  </a:moveTo>
                  <a:cubicBezTo>
                    <a:pt x="1033" y="679"/>
                    <a:pt x="1033" y="679"/>
                    <a:pt x="1033" y="679"/>
                  </a:cubicBezTo>
                  <a:cubicBezTo>
                    <a:pt x="1033" y="680"/>
                    <a:pt x="1032" y="681"/>
                    <a:pt x="1031" y="681"/>
                  </a:cubicBezTo>
                  <a:cubicBezTo>
                    <a:pt x="1031" y="681"/>
                    <a:pt x="1030" y="680"/>
                    <a:pt x="1030" y="678"/>
                  </a:cubicBezTo>
                  <a:cubicBezTo>
                    <a:pt x="1028" y="678"/>
                    <a:pt x="1028" y="678"/>
                    <a:pt x="1028" y="678"/>
                  </a:cubicBezTo>
                  <a:cubicBezTo>
                    <a:pt x="1026" y="678"/>
                    <a:pt x="1025" y="679"/>
                    <a:pt x="1023" y="679"/>
                  </a:cubicBezTo>
                  <a:cubicBezTo>
                    <a:pt x="1017" y="679"/>
                    <a:pt x="1013" y="672"/>
                    <a:pt x="1013" y="666"/>
                  </a:cubicBezTo>
                  <a:cubicBezTo>
                    <a:pt x="1011" y="665"/>
                    <a:pt x="1010" y="662"/>
                    <a:pt x="1009" y="659"/>
                  </a:cubicBezTo>
                  <a:cubicBezTo>
                    <a:pt x="1010" y="662"/>
                    <a:pt x="1011" y="665"/>
                    <a:pt x="1013" y="666"/>
                  </a:cubicBezTo>
                  <a:cubicBezTo>
                    <a:pt x="1013" y="672"/>
                    <a:pt x="1017" y="679"/>
                    <a:pt x="1023" y="679"/>
                  </a:cubicBezTo>
                  <a:cubicBezTo>
                    <a:pt x="1025" y="679"/>
                    <a:pt x="1026" y="678"/>
                    <a:pt x="1028" y="678"/>
                  </a:cubicBezTo>
                  <a:cubicBezTo>
                    <a:pt x="1030" y="678"/>
                    <a:pt x="1030" y="678"/>
                    <a:pt x="1030" y="678"/>
                  </a:cubicBezTo>
                  <a:cubicBezTo>
                    <a:pt x="1030" y="680"/>
                    <a:pt x="1031" y="681"/>
                    <a:pt x="1031" y="681"/>
                  </a:cubicBezTo>
                  <a:cubicBezTo>
                    <a:pt x="1032" y="681"/>
                    <a:pt x="1033" y="679"/>
                    <a:pt x="1033" y="679"/>
                  </a:cubicBezTo>
                  <a:cubicBezTo>
                    <a:pt x="1033" y="671"/>
                    <a:pt x="1033" y="671"/>
                    <a:pt x="1033" y="671"/>
                  </a:cubicBezTo>
                  <a:cubicBezTo>
                    <a:pt x="1033" y="671"/>
                    <a:pt x="1040" y="669"/>
                    <a:pt x="1041" y="669"/>
                  </a:cubicBezTo>
                  <a:cubicBezTo>
                    <a:pt x="1040" y="669"/>
                    <a:pt x="1033" y="671"/>
                    <a:pt x="1033" y="671"/>
                  </a:cubicBezTo>
                  <a:close/>
                  <a:moveTo>
                    <a:pt x="1063" y="665"/>
                  </a:moveTo>
                  <a:cubicBezTo>
                    <a:pt x="1059" y="665"/>
                    <a:pt x="1056" y="669"/>
                    <a:pt x="1052" y="669"/>
                  </a:cubicBezTo>
                  <a:cubicBezTo>
                    <a:pt x="1056" y="669"/>
                    <a:pt x="1059" y="665"/>
                    <a:pt x="1063" y="665"/>
                  </a:cubicBezTo>
                  <a:cubicBezTo>
                    <a:pt x="1067" y="665"/>
                    <a:pt x="1070" y="667"/>
                    <a:pt x="1074" y="668"/>
                  </a:cubicBezTo>
                  <a:cubicBezTo>
                    <a:pt x="1070" y="667"/>
                    <a:pt x="1067" y="665"/>
                    <a:pt x="1063" y="665"/>
                  </a:cubicBezTo>
                  <a:close/>
                  <a:moveTo>
                    <a:pt x="1076" y="668"/>
                  </a:moveTo>
                  <a:cubicBezTo>
                    <a:pt x="1076" y="675"/>
                    <a:pt x="1081" y="678"/>
                    <a:pt x="1085" y="679"/>
                  </a:cubicBezTo>
                  <a:cubicBezTo>
                    <a:pt x="1081" y="678"/>
                    <a:pt x="1076" y="675"/>
                    <a:pt x="1076" y="668"/>
                  </a:cubicBezTo>
                  <a:close/>
                  <a:moveTo>
                    <a:pt x="1167" y="394"/>
                  </a:moveTo>
                  <a:cubicBezTo>
                    <a:pt x="1161" y="392"/>
                    <a:pt x="1155" y="391"/>
                    <a:pt x="1149" y="392"/>
                  </a:cubicBezTo>
                  <a:cubicBezTo>
                    <a:pt x="1155" y="391"/>
                    <a:pt x="1161" y="392"/>
                    <a:pt x="1167" y="394"/>
                  </a:cubicBezTo>
                  <a:cubicBezTo>
                    <a:pt x="1185" y="401"/>
                    <a:pt x="1187" y="384"/>
                    <a:pt x="1194" y="370"/>
                  </a:cubicBezTo>
                  <a:cubicBezTo>
                    <a:pt x="1187" y="384"/>
                    <a:pt x="1185" y="401"/>
                    <a:pt x="1167" y="394"/>
                  </a:cubicBezTo>
                  <a:close/>
                  <a:moveTo>
                    <a:pt x="1308" y="442"/>
                  </a:moveTo>
                  <a:cubicBezTo>
                    <a:pt x="1310" y="440"/>
                    <a:pt x="1312" y="436"/>
                    <a:pt x="1313" y="432"/>
                  </a:cubicBezTo>
                  <a:cubicBezTo>
                    <a:pt x="1312" y="436"/>
                    <a:pt x="1310" y="440"/>
                    <a:pt x="1308" y="44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78" name="Google Shape;17078;p337"/>
            <p:cNvSpPr/>
            <p:nvPr/>
          </p:nvSpPr>
          <p:spPr>
            <a:xfrm>
              <a:off x="8382190" y="3098697"/>
              <a:ext cx="36740" cy="16165"/>
            </a:xfrm>
            <a:custGeom>
              <a:avLst/>
              <a:gdLst/>
              <a:ahLst/>
              <a:cxnLst/>
              <a:rect l="l" t="t" r="r" b="b"/>
              <a:pathLst>
                <a:path w="30" h="13" extrusionOk="0">
                  <a:moveTo>
                    <a:pt x="3" y="13"/>
                  </a:moveTo>
                  <a:cubicBezTo>
                    <a:pt x="6" y="13"/>
                    <a:pt x="30" y="11"/>
                    <a:pt x="30" y="7"/>
                  </a:cubicBezTo>
                  <a:cubicBezTo>
                    <a:pt x="30" y="3"/>
                    <a:pt x="19" y="0"/>
                    <a:pt x="14" y="0"/>
                  </a:cubicBezTo>
                  <a:cubicBezTo>
                    <a:pt x="9" y="0"/>
                    <a:pt x="0" y="5"/>
                    <a:pt x="0" y="10"/>
                  </a:cubicBezTo>
                  <a:cubicBezTo>
                    <a:pt x="0" y="11"/>
                    <a:pt x="1" y="13"/>
                    <a:pt x="3" y="1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79" name="Google Shape;17079;p337"/>
            <p:cNvSpPr/>
            <p:nvPr/>
          </p:nvSpPr>
          <p:spPr>
            <a:xfrm>
              <a:off x="8269767" y="3128824"/>
              <a:ext cx="15431" cy="8817"/>
            </a:xfrm>
            <a:custGeom>
              <a:avLst/>
              <a:gdLst/>
              <a:ahLst/>
              <a:cxnLst/>
              <a:rect l="l" t="t" r="r" b="b"/>
              <a:pathLst>
                <a:path w="13" h="7" extrusionOk="0">
                  <a:moveTo>
                    <a:pt x="9" y="7"/>
                  </a:moveTo>
                  <a:cubicBezTo>
                    <a:pt x="11" y="7"/>
                    <a:pt x="13" y="5"/>
                    <a:pt x="13" y="4"/>
                  </a:cubicBezTo>
                  <a:cubicBezTo>
                    <a:pt x="13" y="2"/>
                    <a:pt x="11" y="1"/>
                    <a:pt x="10" y="0"/>
                  </a:cubicBezTo>
                  <a:cubicBezTo>
                    <a:pt x="0" y="0"/>
                    <a:pt x="0" y="0"/>
                    <a:pt x="0" y="0"/>
                  </a:cubicBezTo>
                  <a:cubicBezTo>
                    <a:pt x="2" y="4"/>
                    <a:pt x="5" y="7"/>
                    <a:pt x="9" y="7"/>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80" name="Google Shape;17080;p337"/>
            <p:cNvSpPr/>
            <p:nvPr/>
          </p:nvSpPr>
          <p:spPr>
            <a:xfrm>
              <a:off x="7924415" y="3011257"/>
              <a:ext cx="7348" cy="8817"/>
            </a:xfrm>
            <a:custGeom>
              <a:avLst/>
              <a:gdLst/>
              <a:ahLst/>
              <a:cxnLst/>
              <a:rect l="l" t="t" r="r" b="b"/>
              <a:pathLst>
                <a:path w="6" h="7" extrusionOk="0">
                  <a:moveTo>
                    <a:pt x="3" y="7"/>
                  </a:moveTo>
                  <a:cubicBezTo>
                    <a:pt x="5" y="7"/>
                    <a:pt x="5" y="5"/>
                    <a:pt x="6" y="3"/>
                  </a:cubicBezTo>
                  <a:cubicBezTo>
                    <a:pt x="6" y="3"/>
                    <a:pt x="6" y="3"/>
                    <a:pt x="6" y="3"/>
                  </a:cubicBezTo>
                  <a:cubicBezTo>
                    <a:pt x="6" y="3"/>
                    <a:pt x="6" y="3"/>
                    <a:pt x="6" y="3"/>
                  </a:cubicBezTo>
                  <a:cubicBezTo>
                    <a:pt x="6" y="3"/>
                    <a:pt x="6" y="3"/>
                    <a:pt x="6" y="3"/>
                  </a:cubicBezTo>
                  <a:cubicBezTo>
                    <a:pt x="5" y="3"/>
                    <a:pt x="5" y="3"/>
                    <a:pt x="5" y="3"/>
                  </a:cubicBezTo>
                  <a:cubicBezTo>
                    <a:pt x="3" y="0"/>
                    <a:pt x="3" y="0"/>
                    <a:pt x="3" y="0"/>
                  </a:cubicBezTo>
                  <a:cubicBezTo>
                    <a:pt x="1" y="2"/>
                    <a:pt x="0" y="3"/>
                    <a:pt x="0" y="5"/>
                  </a:cubicBezTo>
                  <a:cubicBezTo>
                    <a:pt x="0" y="6"/>
                    <a:pt x="1" y="7"/>
                    <a:pt x="3" y="7"/>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81" name="Google Shape;17081;p337"/>
            <p:cNvSpPr/>
            <p:nvPr/>
          </p:nvSpPr>
          <p:spPr>
            <a:xfrm>
              <a:off x="7676055" y="3037710"/>
              <a:ext cx="16900" cy="11022"/>
            </a:xfrm>
            <a:custGeom>
              <a:avLst/>
              <a:gdLst/>
              <a:ahLst/>
              <a:cxnLst/>
              <a:rect l="l" t="t" r="r" b="b"/>
              <a:pathLst>
                <a:path w="14" h="9" extrusionOk="0">
                  <a:moveTo>
                    <a:pt x="7" y="0"/>
                  </a:moveTo>
                  <a:cubicBezTo>
                    <a:pt x="4" y="0"/>
                    <a:pt x="0" y="2"/>
                    <a:pt x="0" y="5"/>
                  </a:cubicBezTo>
                  <a:cubicBezTo>
                    <a:pt x="0" y="8"/>
                    <a:pt x="3" y="9"/>
                    <a:pt x="7" y="9"/>
                  </a:cubicBezTo>
                  <a:cubicBezTo>
                    <a:pt x="9" y="9"/>
                    <a:pt x="11" y="8"/>
                    <a:pt x="13" y="7"/>
                  </a:cubicBezTo>
                  <a:cubicBezTo>
                    <a:pt x="13" y="6"/>
                    <a:pt x="14" y="6"/>
                    <a:pt x="14" y="5"/>
                  </a:cubicBezTo>
                  <a:cubicBezTo>
                    <a:pt x="14" y="1"/>
                    <a:pt x="11" y="0"/>
                    <a:pt x="7"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82" name="Google Shape;17082;p337"/>
            <p:cNvSpPr/>
            <p:nvPr/>
          </p:nvSpPr>
          <p:spPr>
            <a:xfrm>
              <a:off x="7689281" y="3045057"/>
              <a:ext cx="3674" cy="3674"/>
            </a:xfrm>
            <a:custGeom>
              <a:avLst/>
              <a:gdLst/>
              <a:ahLst/>
              <a:cxnLst/>
              <a:rect l="l" t="t" r="r" b="b"/>
              <a:pathLst>
                <a:path w="3" h="3" extrusionOk="0">
                  <a:moveTo>
                    <a:pt x="0" y="3"/>
                  </a:moveTo>
                  <a:cubicBezTo>
                    <a:pt x="3" y="0"/>
                    <a:pt x="3" y="0"/>
                    <a:pt x="3" y="0"/>
                  </a:cubicBezTo>
                  <a:cubicBezTo>
                    <a:pt x="3" y="1"/>
                    <a:pt x="2" y="1"/>
                    <a:pt x="2" y="1"/>
                  </a:cubicBezTo>
                  <a:cubicBezTo>
                    <a:pt x="2" y="2"/>
                    <a:pt x="1" y="2"/>
                    <a:pt x="0" y="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83" name="Google Shape;17083;p337"/>
            <p:cNvSpPr/>
            <p:nvPr/>
          </p:nvSpPr>
          <p:spPr>
            <a:xfrm>
              <a:off x="7544528" y="2931165"/>
              <a:ext cx="64662" cy="35270"/>
            </a:xfrm>
            <a:custGeom>
              <a:avLst/>
              <a:gdLst/>
              <a:ahLst/>
              <a:cxnLst/>
              <a:rect l="l" t="t" r="r" b="b"/>
              <a:pathLst>
                <a:path w="53" h="29" extrusionOk="0">
                  <a:moveTo>
                    <a:pt x="0" y="25"/>
                  </a:moveTo>
                  <a:cubicBezTo>
                    <a:pt x="0" y="28"/>
                    <a:pt x="1" y="29"/>
                    <a:pt x="5" y="29"/>
                  </a:cubicBezTo>
                  <a:cubicBezTo>
                    <a:pt x="21" y="25"/>
                    <a:pt x="21" y="25"/>
                    <a:pt x="21" y="25"/>
                  </a:cubicBezTo>
                  <a:cubicBezTo>
                    <a:pt x="21" y="25"/>
                    <a:pt x="30" y="23"/>
                    <a:pt x="32" y="23"/>
                  </a:cubicBezTo>
                  <a:cubicBezTo>
                    <a:pt x="37" y="24"/>
                    <a:pt x="53" y="23"/>
                    <a:pt x="53" y="16"/>
                  </a:cubicBezTo>
                  <a:cubicBezTo>
                    <a:pt x="53" y="11"/>
                    <a:pt x="40" y="3"/>
                    <a:pt x="36" y="3"/>
                  </a:cubicBezTo>
                  <a:cubicBezTo>
                    <a:pt x="34" y="3"/>
                    <a:pt x="33" y="6"/>
                    <a:pt x="31" y="7"/>
                  </a:cubicBezTo>
                  <a:cubicBezTo>
                    <a:pt x="33" y="4"/>
                    <a:pt x="32" y="4"/>
                    <a:pt x="32" y="0"/>
                  </a:cubicBezTo>
                  <a:cubicBezTo>
                    <a:pt x="28" y="0"/>
                    <a:pt x="28" y="0"/>
                    <a:pt x="28" y="0"/>
                  </a:cubicBezTo>
                  <a:cubicBezTo>
                    <a:pt x="15" y="0"/>
                    <a:pt x="13" y="11"/>
                    <a:pt x="6" y="18"/>
                  </a:cubicBezTo>
                  <a:cubicBezTo>
                    <a:pt x="4" y="20"/>
                    <a:pt x="0" y="20"/>
                    <a:pt x="0" y="2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84" name="Google Shape;17084;p337"/>
            <p:cNvSpPr/>
            <p:nvPr/>
          </p:nvSpPr>
          <p:spPr>
            <a:xfrm>
              <a:off x="7454883" y="2912795"/>
              <a:ext cx="25718" cy="13226"/>
            </a:xfrm>
            <a:custGeom>
              <a:avLst/>
              <a:gdLst/>
              <a:ahLst/>
              <a:cxnLst/>
              <a:rect l="l" t="t" r="r" b="b"/>
              <a:pathLst>
                <a:path w="21" h="11" extrusionOk="0">
                  <a:moveTo>
                    <a:pt x="0" y="3"/>
                  </a:moveTo>
                  <a:cubicBezTo>
                    <a:pt x="0" y="6"/>
                    <a:pt x="5" y="11"/>
                    <a:pt x="6" y="11"/>
                  </a:cubicBezTo>
                  <a:cubicBezTo>
                    <a:pt x="10" y="11"/>
                    <a:pt x="20" y="10"/>
                    <a:pt x="21" y="5"/>
                  </a:cubicBezTo>
                  <a:cubicBezTo>
                    <a:pt x="19" y="4"/>
                    <a:pt x="10" y="0"/>
                    <a:pt x="9" y="0"/>
                  </a:cubicBezTo>
                  <a:cubicBezTo>
                    <a:pt x="7" y="0"/>
                    <a:pt x="0" y="0"/>
                    <a:pt x="0" y="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85" name="Google Shape;17085;p337"/>
            <p:cNvSpPr/>
            <p:nvPr/>
          </p:nvSpPr>
          <p:spPr>
            <a:xfrm>
              <a:off x="7463701" y="2884873"/>
              <a:ext cx="88175" cy="63192"/>
            </a:xfrm>
            <a:custGeom>
              <a:avLst/>
              <a:gdLst/>
              <a:ahLst/>
              <a:cxnLst/>
              <a:rect l="l" t="t" r="r" b="b"/>
              <a:pathLst>
                <a:path w="73" h="52" extrusionOk="0">
                  <a:moveTo>
                    <a:pt x="35" y="25"/>
                  </a:moveTo>
                  <a:cubicBezTo>
                    <a:pt x="25" y="28"/>
                    <a:pt x="22" y="32"/>
                    <a:pt x="12" y="35"/>
                  </a:cubicBezTo>
                  <a:cubicBezTo>
                    <a:pt x="17" y="37"/>
                    <a:pt x="25" y="46"/>
                    <a:pt x="28" y="46"/>
                  </a:cubicBezTo>
                  <a:cubicBezTo>
                    <a:pt x="39" y="46"/>
                    <a:pt x="49" y="52"/>
                    <a:pt x="63" y="52"/>
                  </a:cubicBezTo>
                  <a:cubicBezTo>
                    <a:pt x="65" y="52"/>
                    <a:pt x="69" y="50"/>
                    <a:pt x="69" y="47"/>
                  </a:cubicBezTo>
                  <a:cubicBezTo>
                    <a:pt x="69" y="45"/>
                    <a:pt x="66" y="44"/>
                    <a:pt x="64" y="43"/>
                  </a:cubicBezTo>
                  <a:cubicBezTo>
                    <a:pt x="66" y="43"/>
                    <a:pt x="70" y="42"/>
                    <a:pt x="70" y="39"/>
                  </a:cubicBezTo>
                  <a:cubicBezTo>
                    <a:pt x="70" y="36"/>
                    <a:pt x="70" y="36"/>
                    <a:pt x="73" y="33"/>
                  </a:cubicBezTo>
                  <a:cubicBezTo>
                    <a:pt x="69" y="29"/>
                    <a:pt x="69" y="27"/>
                    <a:pt x="63" y="27"/>
                  </a:cubicBezTo>
                  <a:cubicBezTo>
                    <a:pt x="56" y="27"/>
                    <a:pt x="56" y="27"/>
                    <a:pt x="56" y="27"/>
                  </a:cubicBezTo>
                  <a:cubicBezTo>
                    <a:pt x="53" y="27"/>
                    <a:pt x="51" y="24"/>
                    <a:pt x="47" y="24"/>
                  </a:cubicBezTo>
                  <a:cubicBezTo>
                    <a:pt x="45" y="24"/>
                    <a:pt x="44" y="23"/>
                    <a:pt x="41" y="24"/>
                  </a:cubicBezTo>
                  <a:cubicBezTo>
                    <a:pt x="43" y="23"/>
                    <a:pt x="47" y="20"/>
                    <a:pt x="47" y="19"/>
                  </a:cubicBezTo>
                  <a:cubicBezTo>
                    <a:pt x="47" y="17"/>
                    <a:pt x="47" y="16"/>
                    <a:pt x="47" y="12"/>
                  </a:cubicBezTo>
                  <a:cubicBezTo>
                    <a:pt x="48" y="13"/>
                    <a:pt x="47" y="13"/>
                    <a:pt x="50" y="12"/>
                  </a:cubicBezTo>
                  <a:cubicBezTo>
                    <a:pt x="45" y="8"/>
                    <a:pt x="41" y="0"/>
                    <a:pt x="32" y="0"/>
                  </a:cubicBezTo>
                  <a:cubicBezTo>
                    <a:pt x="17" y="0"/>
                    <a:pt x="13" y="15"/>
                    <a:pt x="0" y="18"/>
                  </a:cubicBezTo>
                  <a:cubicBezTo>
                    <a:pt x="8" y="22"/>
                    <a:pt x="14" y="25"/>
                    <a:pt x="22" y="25"/>
                  </a:cubicBezTo>
                  <a:cubicBezTo>
                    <a:pt x="24" y="25"/>
                    <a:pt x="32" y="25"/>
                    <a:pt x="35" y="2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86" name="Google Shape;17086;p337"/>
            <p:cNvSpPr/>
            <p:nvPr/>
          </p:nvSpPr>
          <p:spPr>
            <a:xfrm>
              <a:off x="7501175" y="2983335"/>
              <a:ext cx="11757" cy="7348"/>
            </a:xfrm>
            <a:custGeom>
              <a:avLst/>
              <a:gdLst/>
              <a:ahLst/>
              <a:cxnLst/>
              <a:rect l="l" t="t" r="r" b="b"/>
              <a:pathLst>
                <a:path w="10" h="6" extrusionOk="0">
                  <a:moveTo>
                    <a:pt x="4" y="6"/>
                  </a:moveTo>
                  <a:cubicBezTo>
                    <a:pt x="7" y="6"/>
                    <a:pt x="9" y="4"/>
                    <a:pt x="10" y="0"/>
                  </a:cubicBezTo>
                  <a:cubicBezTo>
                    <a:pt x="5" y="0"/>
                    <a:pt x="5" y="0"/>
                    <a:pt x="5" y="0"/>
                  </a:cubicBezTo>
                  <a:cubicBezTo>
                    <a:pt x="4" y="1"/>
                    <a:pt x="2" y="2"/>
                    <a:pt x="0" y="3"/>
                  </a:cubicBezTo>
                  <a:cubicBezTo>
                    <a:pt x="1" y="5"/>
                    <a:pt x="2" y="6"/>
                    <a:pt x="4" y="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87" name="Google Shape;17087;p337"/>
            <p:cNvSpPr/>
            <p:nvPr/>
          </p:nvSpPr>
          <p:spPr>
            <a:xfrm>
              <a:off x="7446800" y="2887077"/>
              <a:ext cx="13961" cy="5144"/>
            </a:xfrm>
            <a:custGeom>
              <a:avLst/>
              <a:gdLst/>
              <a:ahLst/>
              <a:cxnLst/>
              <a:rect l="l" t="t" r="r" b="b"/>
              <a:pathLst>
                <a:path w="12" h="4" extrusionOk="0">
                  <a:moveTo>
                    <a:pt x="12" y="2"/>
                  </a:moveTo>
                  <a:cubicBezTo>
                    <a:pt x="11" y="0"/>
                    <a:pt x="11" y="0"/>
                    <a:pt x="11" y="0"/>
                  </a:cubicBezTo>
                  <a:cubicBezTo>
                    <a:pt x="0" y="0"/>
                    <a:pt x="0" y="0"/>
                    <a:pt x="0" y="0"/>
                  </a:cubicBezTo>
                  <a:cubicBezTo>
                    <a:pt x="1" y="4"/>
                    <a:pt x="7" y="3"/>
                    <a:pt x="12" y="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88" name="Google Shape;17088;p337"/>
            <p:cNvSpPr/>
            <p:nvPr/>
          </p:nvSpPr>
          <p:spPr>
            <a:xfrm>
              <a:off x="7620946" y="2957617"/>
              <a:ext cx="12492" cy="6613"/>
            </a:xfrm>
            <a:custGeom>
              <a:avLst/>
              <a:gdLst/>
              <a:ahLst/>
              <a:cxnLst/>
              <a:rect l="l" t="t" r="r" b="b"/>
              <a:pathLst>
                <a:path w="10" h="5" extrusionOk="0">
                  <a:moveTo>
                    <a:pt x="6" y="5"/>
                  </a:moveTo>
                  <a:cubicBezTo>
                    <a:pt x="8" y="5"/>
                    <a:pt x="10" y="3"/>
                    <a:pt x="10" y="1"/>
                  </a:cubicBezTo>
                  <a:cubicBezTo>
                    <a:pt x="7" y="2"/>
                    <a:pt x="6" y="0"/>
                    <a:pt x="0" y="2"/>
                  </a:cubicBezTo>
                  <a:cubicBezTo>
                    <a:pt x="1" y="3"/>
                    <a:pt x="2" y="5"/>
                    <a:pt x="6" y="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89" name="Google Shape;17089;p337"/>
            <p:cNvSpPr/>
            <p:nvPr/>
          </p:nvSpPr>
          <p:spPr>
            <a:xfrm>
              <a:off x="7022826" y="2908386"/>
              <a:ext cx="3674" cy="2205"/>
            </a:xfrm>
            <a:custGeom>
              <a:avLst/>
              <a:gdLst/>
              <a:ahLst/>
              <a:cxnLst/>
              <a:rect l="l" t="t" r="r" b="b"/>
              <a:pathLst>
                <a:path w="3" h="2" extrusionOk="0">
                  <a:moveTo>
                    <a:pt x="3" y="0"/>
                  </a:moveTo>
                  <a:cubicBezTo>
                    <a:pt x="2" y="0"/>
                    <a:pt x="1" y="1"/>
                    <a:pt x="0" y="1"/>
                  </a:cubicBezTo>
                  <a:cubicBezTo>
                    <a:pt x="0" y="2"/>
                    <a:pt x="0" y="2"/>
                    <a:pt x="0" y="2"/>
                  </a:cubicBezTo>
                  <a:lnTo>
                    <a:pt x="3" y="0"/>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90" name="Google Shape;17090;p337"/>
            <p:cNvSpPr/>
            <p:nvPr/>
          </p:nvSpPr>
          <p:spPr>
            <a:xfrm>
              <a:off x="6961838" y="2895895"/>
              <a:ext cx="75684" cy="22779"/>
            </a:xfrm>
            <a:custGeom>
              <a:avLst/>
              <a:gdLst/>
              <a:ahLst/>
              <a:cxnLst/>
              <a:rect l="l" t="t" r="r" b="b"/>
              <a:pathLst>
                <a:path w="62" h="19" extrusionOk="0">
                  <a:moveTo>
                    <a:pt x="21" y="3"/>
                  </a:moveTo>
                  <a:cubicBezTo>
                    <a:pt x="23" y="3"/>
                    <a:pt x="25" y="5"/>
                    <a:pt x="28" y="6"/>
                  </a:cubicBezTo>
                  <a:cubicBezTo>
                    <a:pt x="26" y="7"/>
                    <a:pt x="24" y="8"/>
                    <a:pt x="23" y="9"/>
                  </a:cubicBezTo>
                  <a:cubicBezTo>
                    <a:pt x="24" y="9"/>
                    <a:pt x="26" y="10"/>
                    <a:pt x="28" y="10"/>
                  </a:cubicBezTo>
                  <a:cubicBezTo>
                    <a:pt x="26" y="10"/>
                    <a:pt x="24" y="11"/>
                    <a:pt x="22" y="12"/>
                  </a:cubicBezTo>
                  <a:cubicBezTo>
                    <a:pt x="23" y="15"/>
                    <a:pt x="26" y="16"/>
                    <a:pt x="31" y="16"/>
                  </a:cubicBezTo>
                  <a:cubicBezTo>
                    <a:pt x="30" y="16"/>
                    <a:pt x="30" y="16"/>
                    <a:pt x="30" y="16"/>
                  </a:cubicBezTo>
                  <a:cubicBezTo>
                    <a:pt x="31" y="17"/>
                    <a:pt x="32" y="18"/>
                    <a:pt x="34" y="19"/>
                  </a:cubicBezTo>
                  <a:cubicBezTo>
                    <a:pt x="36" y="19"/>
                    <a:pt x="37" y="14"/>
                    <a:pt x="40" y="12"/>
                  </a:cubicBezTo>
                  <a:cubicBezTo>
                    <a:pt x="44" y="10"/>
                    <a:pt x="47" y="12"/>
                    <a:pt x="50" y="11"/>
                  </a:cubicBezTo>
                  <a:cubicBezTo>
                    <a:pt x="50" y="9"/>
                    <a:pt x="50" y="9"/>
                    <a:pt x="50" y="9"/>
                  </a:cubicBezTo>
                  <a:cubicBezTo>
                    <a:pt x="51" y="9"/>
                    <a:pt x="53" y="9"/>
                    <a:pt x="54" y="9"/>
                  </a:cubicBezTo>
                  <a:cubicBezTo>
                    <a:pt x="57" y="6"/>
                    <a:pt x="61" y="9"/>
                    <a:pt x="62" y="3"/>
                  </a:cubicBezTo>
                  <a:cubicBezTo>
                    <a:pt x="60" y="3"/>
                    <a:pt x="56" y="0"/>
                    <a:pt x="53" y="0"/>
                  </a:cubicBezTo>
                  <a:cubicBezTo>
                    <a:pt x="48" y="0"/>
                    <a:pt x="46" y="4"/>
                    <a:pt x="41" y="4"/>
                  </a:cubicBezTo>
                  <a:cubicBezTo>
                    <a:pt x="35" y="4"/>
                    <a:pt x="31" y="0"/>
                    <a:pt x="24" y="0"/>
                  </a:cubicBezTo>
                  <a:cubicBezTo>
                    <a:pt x="17" y="0"/>
                    <a:pt x="3" y="1"/>
                    <a:pt x="0" y="6"/>
                  </a:cubicBezTo>
                  <a:cubicBezTo>
                    <a:pt x="3" y="7"/>
                    <a:pt x="4" y="7"/>
                    <a:pt x="7" y="7"/>
                  </a:cubicBezTo>
                  <a:cubicBezTo>
                    <a:pt x="11" y="7"/>
                    <a:pt x="17" y="3"/>
                    <a:pt x="21" y="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91" name="Google Shape;17091;p337"/>
            <p:cNvSpPr/>
            <p:nvPr/>
          </p:nvSpPr>
          <p:spPr>
            <a:xfrm>
              <a:off x="7156558" y="2881199"/>
              <a:ext cx="26452" cy="16900"/>
            </a:xfrm>
            <a:custGeom>
              <a:avLst/>
              <a:gdLst/>
              <a:ahLst/>
              <a:cxnLst/>
              <a:rect l="l" t="t" r="r" b="b"/>
              <a:pathLst>
                <a:path w="22" h="14" extrusionOk="0">
                  <a:moveTo>
                    <a:pt x="6" y="14"/>
                  </a:moveTo>
                  <a:cubicBezTo>
                    <a:pt x="8" y="14"/>
                    <a:pt x="20" y="11"/>
                    <a:pt x="22" y="10"/>
                  </a:cubicBezTo>
                  <a:cubicBezTo>
                    <a:pt x="18" y="0"/>
                    <a:pt x="18" y="0"/>
                    <a:pt x="18" y="0"/>
                  </a:cubicBezTo>
                  <a:cubicBezTo>
                    <a:pt x="13" y="0"/>
                    <a:pt x="0" y="5"/>
                    <a:pt x="0" y="9"/>
                  </a:cubicBezTo>
                  <a:cubicBezTo>
                    <a:pt x="0" y="12"/>
                    <a:pt x="2" y="14"/>
                    <a:pt x="6" y="1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92" name="Google Shape;17092;p337"/>
            <p:cNvSpPr/>
            <p:nvPr/>
          </p:nvSpPr>
          <p:spPr>
            <a:xfrm>
              <a:off x="7122757" y="2892221"/>
              <a:ext cx="27922" cy="16900"/>
            </a:xfrm>
            <a:custGeom>
              <a:avLst/>
              <a:gdLst/>
              <a:ahLst/>
              <a:cxnLst/>
              <a:rect l="l" t="t" r="r" b="b"/>
              <a:pathLst>
                <a:path w="23" h="14" extrusionOk="0">
                  <a:moveTo>
                    <a:pt x="17" y="13"/>
                  </a:moveTo>
                  <a:cubicBezTo>
                    <a:pt x="15" y="9"/>
                    <a:pt x="15" y="9"/>
                    <a:pt x="15" y="9"/>
                  </a:cubicBezTo>
                  <a:cubicBezTo>
                    <a:pt x="18" y="9"/>
                    <a:pt x="21" y="10"/>
                    <a:pt x="23" y="7"/>
                  </a:cubicBezTo>
                  <a:cubicBezTo>
                    <a:pt x="23" y="6"/>
                    <a:pt x="23" y="6"/>
                    <a:pt x="23" y="3"/>
                  </a:cubicBezTo>
                  <a:cubicBezTo>
                    <a:pt x="20" y="3"/>
                    <a:pt x="15" y="3"/>
                    <a:pt x="13" y="3"/>
                  </a:cubicBezTo>
                  <a:cubicBezTo>
                    <a:pt x="14" y="3"/>
                    <a:pt x="16" y="2"/>
                    <a:pt x="16" y="0"/>
                  </a:cubicBezTo>
                  <a:cubicBezTo>
                    <a:pt x="6" y="0"/>
                    <a:pt x="6" y="0"/>
                    <a:pt x="6" y="0"/>
                  </a:cubicBezTo>
                  <a:cubicBezTo>
                    <a:pt x="6" y="1"/>
                    <a:pt x="6" y="2"/>
                    <a:pt x="6" y="4"/>
                  </a:cubicBezTo>
                  <a:cubicBezTo>
                    <a:pt x="2" y="6"/>
                    <a:pt x="0" y="8"/>
                    <a:pt x="0" y="13"/>
                  </a:cubicBezTo>
                  <a:cubicBezTo>
                    <a:pt x="0" y="14"/>
                    <a:pt x="15" y="13"/>
                    <a:pt x="17" y="1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93" name="Google Shape;17093;p337"/>
            <p:cNvSpPr/>
            <p:nvPr/>
          </p:nvSpPr>
          <p:spPr>
            <a:xfrm>
              <a:off x="7084548" y="2906917"/>
              <a:ext cx="29392" cy="9553"/>
            </a:xfrm>
            <a:custGeom>
              <a:avLst/>
              <a:gdLst/>
              <a:ahLst/>
              <a:cxnLst/>
              <a:rect l="l" t="t" r="r" b="b"/>
              <a:pathLst>
                <a:path w="24" h="8" extrusionOk="0">
                  <a:moveTo>
                    <a:pt x="16" y="0"/>
                  </a:moveTo>
                  <a:cubicBezTo>
                    <a:pt x="13" y="0"/>
                    <a:pt x="0" y="2"/>
                    <a:pt x="0" y="6"/>
                  </a:cubicBezTo>
                  <a:cubicBezTo>
                    <a:pt x="0" y="7"/>
                    <a:pt x="2" y="8"/>
                    <a:pt x="4" y="8"/>
                  </a:cubicBezTo>
                  <a:cubicBezTo>
                    <a:pt x="6" y="8"/>
                    <a:pt x="7" y="8"/>
                    <a:pt x="8" y="5"/>
                  </a:cubicBezTo>
                  <a:cubicBezTo>
                    <a:pt x="10" y="5"/>
                    <a:pt x="12" y="8"/>
                    <a:pt x="14" y="8"/>
                  </a:cubicBezTo>
                  <a:cubicBezTo>
                    <a:pt x="18" y="8"/>
                    <a:pt x="18" y="4"/>
                    <a:pt x="24" y="4"/>
                  </a:cubicBezTo>
                  <a:cubicBezTo>
                    <a:pt x="23" y="1"/>
                    <a:pt x="20" y="0"/>
                    <a:pt x="16"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94" name="Google Shape;17094;p337"/>
            <p:cNvSpPr/>
            <p:nvPr/>
          </p:nvSpPr>
          <p:spPr>
            <a:xfrm>
              <a:off x="7069117" y="2873116"/>
              <a:ext cx="43353" cy="31596"/>
            </a:xfrm>
            <a:custGeom>
              <a:avLst/>
              <a:gdLst/>
              <a:ahLst/>
              <a:cxnLst/>
              <a:rect l="l" t="t" r="r" b="b"/>
              <a:pathLst>
                <a:path w="36" h="26" extrusionOk="0">
                  <a:moveTo>
                    <a:pt x="27" y="22"/>
                  </a:moveTo>
                  <a:cubicBezTo>
                    <a:pt x="31" y="22"/>
                    <a:pt x="34" y="22"/>
                    <a:pt x="36" y="21"/>
                  </a:cubicBezTo>
                  <a:cubicBezTo>
                    <a:pt x="30" y="18"/>
                    <a:pt x="28" y="17"/>
                    <a:pt x="19" y="16"/>
                  </a:cubicBezTo>
                  <a:cubicBezTo>
                    <a:pt x="22" y="13"/>
                    <a:pt x="28" y="11"/>
                    <a:pt x="33" y="8"/>
                  </a:cubicBezTo>
                  <a:cubicBezTo>
                    <a:pt x="33" y="7"/>
                    <a:pt x="35" y="5"/>
                    <a:pt x="36" y="4"/>
                  </a:cubicBezTo>
                  <a:cubicBezTo>
                    <a:pt x="36" y="3"/>
                    <a:pt x="35" y="0"/>
                    <a:pt x="35" y="0"/>
                  </a:cubicBezTo>
                  <a:cubicBezTo>
                    <a:pt x="32" y="0"/>
                    <a:pt x="30" y="3"/>
                    <a:pt x="30" y="6"/>
                  </a:cubicBezTo>
                  <a:cubicBezTo>
                    <a:pt x="21" y="6"/>
                    <a:pt x="20" y="12"/>
                    <a:pt x="11" y="12"/>
                  </a:cubicBezTo>
                  <a:cubicBezTo>
                    <a:pt x="11" y="16"/>
                    <a:pt x="11" y="16"/>
                    <a:pt x="11" y="16"/>
                  </a:cubicBezTo>
                  <a:cubicBezTo>
                    <a:pt x="14" y="14"/>
                    <a:pt x="13" y="15"/>
                    <a:pt x="17" y="16"/>
                  </a:cubicBezTo>
                  <a:cubicBezTo>
                    <a:pt x="4" y="16"/>
                    <a:pt x="4" y="16"/>
                    <a:pt x="4" y="16"/>
                  </a:cubicBezTo>
                  <a:cubicBezTo>
                    <a:pt x="2" y="18"/>
                    <a:pt x="2" y="18"/>
                    <a:pt x="0" y="20"/>
                  </a:cubicBezTo>
                  <a:cubicBezTo>
                    <a:pt x="0" y="20"/>
                    <a:pt x="13" y="26"/>
                    <a:pt x="15" y="26"/>
                  </a:cubicBezTo>
                  <a:cubicBezTo>
                    <a:pt x="19" y="26"/>
                    <a:pt x="24" y="22"/>
                    <a:pt x="27" y="2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95" name="Google Shape;17095;p337"/>
            <p:cNvSpPr/>
            <p:nvPr/>
          </p:nvSpPr>
          <p:spPr>
            <a:xfrm>
              <a:off x="6609138" y="2917938"/>
              <a:ext cx="147693" cy="81562"/>
            </a:xfrm>
            <a:custGeom>
              <a:avLst/>
              <a:gdLst/>
              <a:ahLst/>
              <a:cxnLst/>
              <a:rect l="l" t="t" r="r" b="b"/>
              <a:pathLst>
                <a:path w="122" h="67" extrusionOk="0">
                  <a:moveTo>
                    <a:pt x="8" y="18"/>
                  </a:moveTo>
                  <a:cubicBezTo>
                    <a:pt x="9" y="18"/>
                    <a:pt x="9" y="19"/>
                    <a:pt x="10" y="20"/>
                  </a:cubicBezTo>
                  <a:cubicBezTo>
                    <a:pt x="9" y="25"/>
                    <a:pt x="13" y="27"/>
                    <a:pt x="19" y="30"/>
                  </a:cubicBezTo>
                  <a:cubicBezTo>
                    <a:pt x="18" y="30"/>
                    <a:pt x="17" y="30"/>
                    <a:pt x="16" y="30"/>
                  </a:cubicBezTo>
                  <a:cubicBezTo>
                    <a:pt x="18" y="33"/>
                    <a:pt x="21" y="35"/>
                    <a:pt x="26" y="35"/>
                  </a:cubicBezTo>
                  <a:cubicBezTo>
                    <a:pt x="32" y="35"/>
                    <a:pt x="32" y="29"/>
                    <a:pt x="35" y="27"/>
                  </a:cubicBezTo>
                  <a:cubicBezTo>
                    <a:pt x="38" y="27"/>
                    <a:pt x="38" y="27"/>
                    <a:pt x="38" y="27"/>
                  </a:cubicBezTo>
                  <a:cubicBezTo>
                    <a:pt x="39" y="28"/>
                    <a:pt x="42" y="30"/>
                    <a:pt x="42" y="30"/>
                  </a:cubicBezTo>
                  <a:cubicBezTo>
                    <a:pt x="50" y="30"/>
                    <a:pt x="50" y="30"/>
                    <a:pt x="50" y="30"/>
                  </a:cubicBezTo>
                  <a:cubicBezTo>
                    <a:pt x="47" y="32"/>
                    <a:pt x="38" y="36"/>
                    <a:pt x="35" y="37"/>
                  </a:cubicBezTo>
                  <a:cubicBezTo>
                    <a:pt x="33" y="38"/>
                    <a:pt x="26" y="38"/>
                    <a:pt x="26" y="40"/>
                  </a:cubicBezTo>
                  <a:cubicBezTo>
                    <a:pt x="26" y="48"/>
                    <a:pt x="34" y="44"/>
                    <a:pt x="38" y="44"/>
                  </a:cubicBezTo>
                  <a:cubicBezTo>
                    <a:pt x="40" y="44"/>
                    <a:pt x="49" y="45"/>
                    <a:pt x="51" y="46"/>
                  </a:cubicBezTo>
                  <a:cubicBezTo>
                    <a:pt x="48" y="47"/>
                    <a:pt x="44" y="46"/>
                    <a:pt x="41" y="48"/>
                  </a:cubicBezTo>
                  <a:cubicBezTo>
                    <a:pt x="41" y="48"/>
                    <a:pt x="34" y="47"/>
                    <a:pt x="30" y="48"/>
                  </a:cubicBezTo>
                  <a:cubicBezTo>
                    <a:pt x="30" y="58"/>
                    <a:pt x="46" y="62"/>
                    <a:pt x="54" y="67"/>
                  </a:cubicBezTo>
                  <a:cubicBezTo>
                    <a:pt x="58" y="63"/>
                    <a:pt x="57" y="54"/>
                    <a:pt x="63" y="51"/>
                  </a:cubicBezTo>
                  <a:cubicBezTo>
                    <a:pt x="64" y="49"/>
                    <a:pt x="67" y="50"/>
                    <a:pt x="67" y="48"/>
                  </a:cubicBezTo>
                  <a:cubicBezTo>
                    <a:pt x="70" y="40"/>
                    <a:pt x="74" y="27"/>
                    <a:pt x="84" y="27"/>
                  </a:cubicBezTo>
                  <a:cubicBezTo>
                    <a:pt x="84" y="27"/>
                    <a:pt x="86" y="31"/>
                    <a:pt x="91" y="31"/>
                  </a:cubicBezTo>
                  <a:cubicBezTo>
                    <a:pt x="90" y="31"/>
                    <a:pt x="89" y="32"/>
                    <a:pt x="87" y="32"/>
                  </a:cubicBezTo>
                  <a:cubicBezTo>
                    <a:pt x="88" y="34"/>
                    <a:pt x="91" y="40"/>
                    <a:pt x="93" y="40"/>
                  </a:cubicBezTo>
                  <a:cubicBezTo>
                    <a:pt x="93" y="45"/>
                    <a:pt x="89" y="43"/>
                    <a:pt x="89" y="49"/>
                  </a:cubicBezTo>
                  <a:cubicBezTo>
                    <a:pt x="93" y="49"/>
                    <a:pt x="99" y="49"/>
                    <a:pt x="103" y="50"/>
                  </a:cubicBezTo>
                  <a:cubicBezTo>
                    <a:pt x="102" y="51"/>
                    <a:pt x="102" y="53"/>
                    <a:pt x="102" y="55"/>
                  </a:cubicBezTo>
                  <a:cubicBezTo>
                    <a:pt x="110" y="53"/>
                    <a:pt x="113" y="47"/>
                    <a:pt x="122" y="45"/>
                  </a:cubicBezTo>
                  <a:cubicBezTo>
                    <a:pt x="119" y="41"/>
                    <a:pt x="110" y="43"/>
                    <a:pt x="110" y="34"/>
                  </a:cubicBezTo>
                  <a:cubicBezTo>
                    <a:pt x="100" y="34"/>
                    <a:pt x="100" y="34"/>
                    <a:pt x="100" y="34"/>
                  </a:cubicBezTo>
                  <a:cubicBezTo>
                    <a:pt x="101" y="32"/>
                    <a:pt x="101" y="31"/>
                    <a:pt x="100" y="29"/>
                  </a:cubicBezTo>
                  <a:cubicBezTo>
                    <a:pt x="98" y="29"/>
                    <a:pt x="97" y="30"/>
                    <a:pt x="95" y="29"/>
                  </a:cubicBezTo>
                  <a:cubicBezTo>
                    <a:pt x="96" y="29"/>
                    <a:pt x="97" y="29"/>
                    <a:pt x="98" y="29"/>
                  </a:cubicBezTo>
                  <a:cubicBezTo>
                    <a:pt x="95" y="25"/>
                    <a:pt x="78" y="16"/>
                    <a:pt x="73" y="16"/>
                  </a:cubicBezTo>
                  <a:cubicBezTo>
                    <a:pt x="72" y="16"/>
                    <a:pt x="71" y="16"/>
                    <a:pt x="70" y="16"/>
                  </a:cubicBezTo>
                  <a:cubicBezTo>
                    <a:pt x="71" y="13"/>
                    <a:pt x="71" y="8"/>
                    <a:pt x="67" y="8"/>
                  </a:cubicBezTo>
                  <a:cubicBezTo>
                    <a:pt x="64" y="8"/>
                    <a:pt x="64" y="11"/>
                    <a:pt x="61" y="12"/>
                  </a:cubicBezTo>
                  <a:cubicBezTo>
                    <a:pt x="61" y="10"/>
                    <a:pt x="62" y="8"/>
                    <a:pt x="62" y="6"/>
                  </a:cubicBezTo>
                  <a:cubicBezTo>
                    <a:pt x="62" y="3"/>
                    <a:pt x="54" y="0"/>
                    <a:pt x="50" y="0"/>
                  </a:cubicBezTo>
                  <a:cubicBezTo>
                    <a:pt x="46" y="0"/>
                    <a:pt x="44" y="0"/>
                    <a:pt x="44" y="5"/>
                  </a:cubicBezTo>
                  <a:cubicBezTo>
                    <a:pt x="44" y="10"/>
                    <a:pt x="45" y="13"/>
                    <a:pt x="47" y="18"/>
                  </a:cubicBezTo>
                  <a:cubicBezTo>
                    <a:pt x="40" y="15"/>
                    <a:pt x="42" y="5"/>
                    <a:pt x="34" y="5"/>
                  </a:cubicBezTo>
                  <a:cubicBezTo>
                    <a:pt x="31" y="5"/>
                    <a:pt x="28" y="7"/>
                    <a:pt x="28" y="10"/>
                  </a:cubicBezTo>
                  <a:cubicBezTo>
                    <a:pt x="28" y="11"/>
                    <a:pt x="29" y="12"/>
                    <a:pt x="30" y="13"/>
                  </a:cubicBezTo>
                  <a:cubicBezTo>
                    <a:pt x="28" y="12"/>
                    <a:pt x="25" y="11"/>
                    <a:pt x="22" y="9"/>
                  </a:cubicBezTo>
                  <a:cubicBezTo>
                    <a:pt x="23" y="8"/>
                    <a:pt x="24" y="7"/>
                    <a:pt x="26" y="5"/>
                  </a:cubicBezTo>
                  <a:cubicBezTo>
                    <a:pt x="19" y="4"/>
                    <a:pt x="16" y="4"/>
                    <a:pt x="11" y="4"/>
                  </a:cubicBezTo>
                  <a:cubicBezTo>
                    <a:pt x="8" y="4"/>
                    <a:pt x="1" y="10"/>
                    <a:pt x="0" y="11"/>
                  </a:cubicBezTo>
                  <a:cubicBezTo>
                    <a:pt x="2" y="13"/>
                    <a:pt x="5" y="18"/>
                    <a:pt x="8" y="18"/>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96" name="Google Shape;17096;p337"/>
            <p:cNvSpPr/>
            <p:nvPr/>
          </p:nvSpPr>
          <p:spPr>
            <a:xfrm>
              <a:off x="6686291" y="2905447"/>
              <a:ext cx="96258" cy="34535"/>
            </a:xfrm>
            <a:custGeom>
              <a:avLst/>
              <a:gdLst/>
              <a:ahLst/>
              <a:cxnLst/>
              <a:rect l="l" t="t" r="r" b="b"/>
              <a:pathLst>
                <a:path w="79" h="28" extrusionOk="0">
                  <a:moveTo>
                    <a:pt x="4" y="12"/>
                  </a:moveTo>
                  <a:cubicBezTo>
                    <a:pt x="3" y="19"/>
                    <a:pt x="10" y="15"/>
                    <a:pt x="15" y="15"/>
                  </a:cubicBezTo>
                  <a:cubicBezTo>
                    <a:pt x="15" y="15"/>
                    <a:pt x="28" y="16"/>
                    <a:pt x="29" y="16"/>
                  </a:cubicBezTo>
                  <a:cubicBezTo>
                    <a:pt x="28" y="17"/>
                    <a:pt x="24" y="17"/>
                    <a:pt x="22" y="18"/>
                  </a:cubicBezTo>
                  <a:cubicBezTo>
                    <a:pt x="21" y="18"/>
                    <a:pt x="18" y="18"/>
                    <a:pt x="15" y="18"/>
                  </a:cubicBezTo>
                  <a:cubicBezTo>
                    <a:pt x="16" y="20"/>
                    <a:pt x="17" y="22"/>
                    <a:pt x="19" y="23"/>
                  </a:cubicBezTo>
                  <a:cubicBezTo>
                    <a:pt x="37" y="23"/>
                    <a:pt x="37" y="23"/>
                    <a:pt x="37" y="23"/>
                  </a:cubicBezTo>
                  <a:cubicBezTo>
                    <a:pt x="39" y="27"/>
                    <a:pt x="42" y="28"/>
                    <a:pt x="47" y="28"/>
                  </a:cubicBezTo>
                  <a:cubicBezTo>
                    <a:pt x="56" y="28"/>
                    <a:pt x="72" y="18"/>
                    <a:pt x="79" y="13"/>
                  </a:cubicBezTo>
                  <a:cubicBezTo>
                    <a:pt x="77" y="9"/>
                    <a:pt x="71" y="5"/>
                    <a:pt x="65" y="5"/>
                  </a:cubicBezTo>
                  <a:cubicBezTo>
                    <a:pt x="55" y="5"/>
                    <a:pt x="55" y="5"/>
                    <a:pt x="55" y="5"/>
                  </a:cubicBezTo>
                  <a:cubicBezTo>
                    <a:pt x="51" y="5"/>
                    <a:pt x="49" y="8"/>
                    <a:pt x="46" y="8"/>
                  </a:cubicBezTo>
                  <a:cubicBezTo>
                    <a:pt x="45" y="6"/>
                    <a:pt x="46" y="4"/>
                    <a:pt x="46" y="0"/>
                  </a:cubicBezTo>
                  <a:cubicBezTo>
                    <a:pt x="42" y="0"/>
                    <a:pt x="42" y="0"/>
                    <a:pt x="42" y="0"/>
                  </a:cubicBezTo>
                  <a:cubicBezTo>
                    <a:pt x="41" y="1"/>
                    <a:pt x="38" y="7"/>
                    <a:pt x="35" y="7"/>
                  </a:cubicBezTo>
                  <a:cubicBezTo>
                    <a:pt x="33" y="7"/>
                    <a:pt x="24" y="3"/>
                    <a:pt x="22" y="1"/>
                  </a:cubicBezTo>
                  <a:cubicBezTo>
                    <a:pt x="14" y="1"/>
                    <a:pt x="14" y="1"/>
                    <a:pt x="14" y="1"/>
                  </a:cubicBezTo>
                  <a:cubicBezTo>
                    <a:pt x="15" y="4"/>
                    <a:pt x="15" y="4"/>
                    <a:pt x="15" y="4"/>
                  </a:cubicBezTo>
                  <a:cubicBezTo>
                    <a:pt x="10" y="4"/>
                    <a:pt x="10" y="4"/>
                    <a:pt x="10" y="4"/>
                  </a:cubicBezTo>
                  <a:cubicBezTo>
                    <a:pt x="10" y="6"/>
                    <a:pt x="10" y="6"/>
                    <a:pt x="10" y="6"/>
                  </a:cubicBezTo>
                  <a:cubicBezTo>
                    <a:pt x="8" y="6"/>
                    <a:pt x="6" y="6"/>
                    <a:pt x="4" y="5"/>
                  </a:cubicBezTo>
                  <a:cubicBezTo>
                    <a:pt x="0" y="5"/>
                    <a:pt x="0" y="5"/>
                    <a:pt x="0" y="5"/>
                  </a:cubicBezTo>
                  <a:cubicBezTo>
                    <a:pt x="0" y="8"/>
                    <a:pt x="2" y="10"/>
                    <a:pt x="4" y="1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97" name="Google Shape;17097;p337"/>
            <p:cNvSpPr/>
            <p:nvPr/>
          </p:nvSpPr>
          <p:spPr>
            <a:xfrm>
              <a:off x="6609138" y="2944391"/>
              <a:ext cx="735" cy="1470"/>
            </a:xfrm>
            <a:custGeom>
              <a:avLst/>
              <a:gdLst/>
              <a:ahLst/>
              <a:cxnLst/>
              <a:rect l="l" t="t" r="r" b="b"/>
              <a:pathLst>
                <a:path w="1" h="1" extrusionOk="0">
                  <a:moveTo>
                    <a:pt x="1" y="0"/>
                  </a:moveTo>
                  <a:cubicBezTo>
                    <a:pt x="1" y="0"/>
                    <a:pt x="1" y="0"/>
                    <a:pt x="0" y="0"/>
                  </a:cubicBezTo>
                  <a:cubicBezTo>
                    <a:pt x="1" y="1"/>
                    <a:pt x="1" y="1"/>
                    <a:pt x="1" y="1"/>
                  </a:cubicBezTo>
                  <a:lnTo>
                    <a:pt x="1" y="0"/>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98" name="Google Shape;17098;p337"/>
            <p:cNvSpPr/>
            <p:nvPr/>
          </p:nvSpPr>
          <p:spPr>
            <a:xfrm>
              <a:off x="6603995" y="2944391"/>
              <a:ext cx="16900" cy="16165"/>
            </a:xfrm>
            <a:custGeom>
              <a:avLst/>
              <a:gdLst/>
              <a:ahLst/>
              <a:cxnLst/>
              <a:rect l="l" t="t" r="r" b="b"/>
              <a:pathLst>
                <a:path w="14" h="13" extrusionOk="0">
                  <a:moveTo>
                    <a:pt x="14" y="13"/>
                  </a:moveTo>
                  <a:cubicBezTo>
                    <a:pt x="12" y="7"/>
                    <a:pt x="8" y="5"/>
                    <a:pt x="4" y="0"/>
                  </a:cubicBezTo>
                  <a:cubicBezTo>
                    <a:pt x="0" y="3"/>
                    <a:pt x="9" y="12"/>
                    <a:pt x="14" y="1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099" name="Google Shape;17099;p337"/>
            <p:cNvSpPr/>
            <p:nvPr/>
          </p:nvSpPr>
          <p:spPr>
            <a:xfrm>
              <a:off x="6609138" y="2944391"/>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00" name="Google Shape;17100;p337"/>
            <p:cNvSpPr/>
            <p:nvPr/>
          </p:nvSpPr>
          <p:spPr>
            <a:xfrm>
              <a:off x="6393844" y="3380857"/>
              <a:ext cx="46292" cy="54375"/>
            </a:xfrm>
            <a:custGeom>
              <a:avLst/>
              <a:gdLst/>
              <a:ahLst/>
              <a:cxnLst/>
              <a:rect l="l" t="t" r="r" b="b"/>
              <a:pathLst>
                <a:path w="38" h="45" extrusionOk="0">
                  <a:moveTo>
                    <a:pt x="0" y="38"/>
                  </a:moveTo>
                  <a:cubicBezTo>
                    <a:pt x="0" y="42"/>
                    <a:pt x="3" y="45"/>
                    <a:pt x="7" y="45"/>
                  </a:cubicBezTo>
                  <a:cubicBezTo>
                    <a:pt x="9" y="45"/>
                    <a:pt x="11" y="45"/>
                    <a:pt x="13" y="44"/>
                  </a:cubicBezTo>
                  <a:cubicBezTo>
                    <a:pt x="15" y="42"/>
                    <a:pt x="19" y="37"/>
                    <a:pt x="24" y="37"/>
                  </a:cubicBezTo>
                  <a:cubicBezTo>
                    <a:pt x="27" y="37"/>
                    <a:pt x="30" y="38"/>
                    <a:pt x="32" y="36"/>
                  </a:cubicBezTo>
                  <a:cubicBezTo>
                    <a:pt x="34" y="33"/>
                    <a:pt x="32" y="30"/>
                    <a:pt x="32" y="27"/>
                  </a:cubicBezTo>
                  <a:cubicBezTo>
                    <a:pt x="32" y="17"/>
                    <a:pt x="32" y="17"/>
                    <a:pt x="32" y="17"/>
                  </a:cubicBezTo>
                  <a:cubicBezTo>
                    <a:pt x="32" y="14"/>
                    <a:pt x="38" y="15"/>
                    <a:pt x="38" y="12"/>
                  </a:cubicBezTo>
                  <a:cubicBezTo>
                    <a:pt x="38" y="7"/>
                    <a:pt x="34" y="0"/>
                    <a:pt x="27" y="0"/>
                  </a:cubicBezTo>
                  <a:cubicBezTo>
                    <a:pt x="22" y="0"/>
                    <a:pt x="22" y="0"/>
                    <a:pt x="22" y="0"/>
                  </a:cubicBezTo>
                  <a:cubicBezTo>
                    <a:pt x="19" y="0"/>
                    <a:pt x="13" y="3"/>
                    <a:pt x="13" y="5"/>
                  </a:cubicBezTo>
                  <a:cubicBezTo>
                    <a:pt x="13" y="7"/>
                    <a:pt x="14" y="8"/>
                    <a:pt x="15" y="9"/>
                  </a:cubicBezTo>
                  <a:cubicBezTo>
                    <a:pt x="13" y="11"/>
                    <a:pt x="8" y="13"/>
                    <a:pt x="6" y="13"/>
                  </a:cubicBezTo>
                  <a:cubicBezTo>
                    <a:pt x="5" y="13"/>
                    <a:pt x="3" y="12"/>
                    <a:pt x="3" y="16"/>
                  </a:cubicBezTo>
                  <a:cubicBezTo>
                    <a:pt x="3" y="19"/>
                    <a:pt x="5" y="21"/>
                    <a:pt x="8" y="23"/>
                  </a:cubicBezTo>
                  <a:cubicBezTo>
                    <a:pt x="7" y="30"/>
                    <a:pt x="0" y="31"/>
                    <a:pt x="0" y="38"/>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01" name="Google Shape;17101;p337"/>
            <p:cNvSpPr/>
            <p:nvPr/>
          </p:nvSpPr>
          <p:spPr>
            <a:xfrm>
              <a:off x="6424706" y="3333096"/>
              <a:ext cx="9553" cy="8817"/>
            </a:xfrm>
            <a:custGeom>
              <a:avLst/>
              <a:gdLst/>
              <a:ahLst/>
              <a:cxnLst/>
              <a:rect l="l" t="t" r="r" b="b"/>
              <a:pathLst>
                <a:path w="8" h="7" extrusionOk="0">
                  <a:moveTo>
                    <a:pt x="2" y="7"/>
                  </a:moveTo>
                  <a:cubicBezTo>
                    <a:pt x="5" y="7"/>
                    <a:pt x="8" y="3"/>
                    <a:pt x="8" y="0"/>
                  </a:cubicBezTo>
                  <a:cubicBezTo>
                    <a:pt x="5" y="0"/>
                    <a:pt x="0" y="1"/>
                    <a:pt x="0" y="3"/>
                  </a:cubicBezTo>
                  <a:cubicBezTo>
                    <a:pt x="0" y="4"/>
                    <a:pt x="1" y="7"/>
                    <a:pt x="2" y="7"/>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02" name="Google Shape;17102;p337"/>
            <p:cNvSpPr/>
            <p:nvPr/>
          </p:nvSpPr>
          <p:spPr>
            <a:xfrm>
              <a:off x="6430584" y="3328687"/>
              <a:ext cx="87440" cy="127119"/>
            </a:xfrm>
            <a:custGeom>
              <a:avLst/>
              <a:gdLst/>
              <a:ahLst/>
              <a:cxnLst/>
              <a:rect l="l" t="t" r="r" b="b"/>
              <a:pathLst>
                <a:path w="72" h="105" extrusionOk="0">
                  <a:moveTo>
                    <a:pt x="7" y="20"/>
                  </a:moveTo>
                  <a:cubicBezTo>
                    <a:pt x="7" y="22"/>
                    <a:pt x="7" y="22"/>
                    <a:pt x="7" y="22"/>
                  </a:cubicBezTo>
                  <a:cubicBezTo>
                    <a:pt x="7" y="23"/>
                    <a:pt x="5" y="25"/>
                    <a:pt x="5" y="26"/>
                  </a:cubicBezTo>
                  <a:cubicBezTo>
                    <a:pt x="5" y="27"/>
                    <a:pt x="7" y="28"/>
                    <a:pt x="9" y="29"/>
                  </a:cubicBezTo>
                  <a:cubicBezTo>
                    <a:pt x="9" y="31"/>
                    <a:pt x="9" y="31"/>
                    <a:pt x="9" y="31"/>
                  </a:cubicBezTo>
                  <a:cubicBezTo>
                    <a:pt x="8" y="32"/>
                    <a:pt x="8" y="33"/>
                    <a:pt x="8" y="34"/>
                  </a:cubicBezTo>
                  <a:cubicBezTo>
                    <a:pt x="8" y="38"/>
                    <a:pt x="8" y="38"/>
                    <a:pt x="8" y="38"/>
                  </a:cubicBezTo>
                  <a:cubicBezTo>
                    <a:pt x="10" y="38"/>
                    <a:pt x="10" y="38"/>
                    <a:pt x="10" y="38"/>
                  </a:cubicBezTo>
                  <a:cubicBezTo>
                    <a:pt x="10" y="37"/>
                    <a:pt x="9" y="36"/>
                    <a:pt x="10" y="34"/>
                  </a:cubicBezTo>
                  <a:cubicBezTo>
                    <a:pt x="11" y="34"/>
                    <a:pt x="13" y="35"/>
                    <a:pt x="16" y="35"/>
                  </a:cubicBezTo>
                  <a:cubicBezTo>
                    <a:pt x="15" y="38"/>
                    <a:pt x="16" y="38"/>
                    <a:pt x="16" y="41"/>
                  </a:cubicBezTo>
                  <a:cubicBezTo>
                    <a:pt x="16" y="44"/>
                    <a:pt x="13" y="45"/>
                    <a:pt x="13" y="48"/>
                  </a:cubicBezTo>
                  <a:cubicBezTo>
                    <a:pt x="13" y="50"/>
                    <a:pt x="15" y="50"/>
                    <a:pt x="17" y="50"/>
                  </a:cubicBezTo>
                  <a:cubicBezTo>
                    <a:pt x="20" y="50"/>
                    <a:pt x="21" y="48"/>
                    <a:pt x="25" y="48"/>
                  </a:cubicBezTo>
                  <a:cubicBezTo>
                    <a:pt x="25" y="48"/>
                    <a:pt x="26" y="49"/>
                    <a:pt x="27" y="49"/>
                  </a:cubicBezTo>
                  <a:cubicBezTo>
                    <a:pt x="27" y="50"/>
                    <a:pt x="25" y="51"/>
                    <a:pt x="25" y="53"/>
                  </a:cubicBezTo>
                  <a:cubicBezTo>
                    <a:pt x="25" y="56"/>
                    <a:pt x="29" y="57"/>
                    <a:pt x="32" y="56"/>
                  </a:cubicBezTo>
                  <a:cubicBezTo>
                    <a:pt x="32" y="61"/>
                    <a:pt x="32" y="61"/>
                    <a:pt x="32" y="61"/>
                  </a:cubicBezTo>
                  <a:cubicBezTo>
                    <a:pt x="31" y="64"/>
                    <a:pt x="24" y="67"/>
                    <a:pt x="19" y="67"/>
                  </a:cubicBezTo>
                  <a:cubicBezTo>
                    <a:pt x="19" y="70"/>
                    <a:pt x="21" y="72"/>
                    <a:pt x="21" y="76"/>
                  </a:cubicBezTo>
                  <a:cubicBezTo>
                    <a:pt x="21" y="80"/>
                    <a:pt x="13" y="81"/>
                    <a:pt x="13" y="85"/>
                  </a:cubicBezTo>
                  <a:cubicBezTo>
                    <a:pt x="13" y="86"/>
                    <a:pt x="14" y="87"/>
                    <a:pt x="14" y="87"/>
                  </a:cubicBezTo>
                  <a:cubicBezTo>
                    <a:pt x="16" y="87"/>
                    <a:pt x="15" y="85"/>
                    <a:pt x="17" y="85"/>
                  </a:cubicBezTo>
                  <a:cubicBezTo>
                    <a:pt x="21" y="85"/>
                    <a:pt x="22" y="89"/>
                    <a:pt x="26" y="89"/>
                  </a:cubicBezTo>
                  <a:cubicBezTo>
                    <a:pt x="28" y="89"/>
                    <a:pt x="30" y="88"/>
                    <a:pt x="31" y="86"/>
                  </a:cubicBezTo>
                  <a:cubicBezTo>
                    <a:pt x="31" y="86"/>
                    <a:pt x="32" y="87"/>
                    <a:pt x="32" y="88"/>
                  </a:cubicBezTo>
                  <a:cubicBezTo>
                    <a:pt x="32" y="92"/>
                    <a:pt x="26" y="91"/>
                    <a:pt x="21" y="92"/>
                  </a:cubicBezTo>
                  <a:cubicBezTo>
                    <a:pt x="21" y="92"/>
                    <a:pt x="11" y="102"/>
                    <a:pt x="11" y="103"/>
                  </a:cubicBezTo>
                  <a:cubicBezTo>
                    <a:pt x="11" y="105"/>
                    <a:pt x="11" y="105"/>
                    <a:pt x="11" y="105"/>
                  </a:cubicBezTo>
                  <a:cubicBezTo>
                    <a:pt x="13" y="105"/>
                    <a:pt x="13" y="105"/>
                    <a:pt x="13" y="105"/>
                  </a:cubicBezTo>
                  <a:cubicBezTo>
                    <a:pt x="14" y="104"/>
                    <a:pt x="15" y="103"/>
                    <a:pt x="17" y="103"/>
                  </a:cubicBezTo>
                  <a:cubicBezTo>
                    <a:pt x="21" y="103"/>
                    <a:pt x="21" y="103"/>
                    <a:pt x="21" y="103"/>
                  </a:cubicBezTo>
                  <a:cubicBezTo>
                    <a:pt x="21" y="100"/>
                    <a:pt x="23" y="97"/>
                    <a:pt x="26" y="97"/>
                  </a:cubicBezTo>
                  <a:cubicBezTo>
                    <a:pt x="28" y="97"/>
                    <a:pt x="30" y="99"/>
                    <a:pt x="32" y="99"/>
                  </a:cubicBezTo>
                  <a:cubicBezTo>
                    <a:pt x="36" y="99"/>
                    <a:pt x="45" y="96"/>
                    <a:pt x="48" y="96"/>
                  </a:cubicBezTo>
                  <a:cubicBezTo>
                    <a:pt x="60" y="96"/>
                    <a:pt x="60" y="96"/>
                    <a:pt x="60" y="96"/>
                  </a:cubicBezTo>
                  <a:cubicBezTo>
                    <a:pt x="64" y="96"/>
                    <a:pt x="66" y="95"/>
                    <a:pt x="68" y="92"/>
                  </a:cubicBezTo>
                  <a:cubicBezTo>
                    <a:pt x="68" y="90"/>
                    <a:pt x="68" y="90"/>
                    <a:pt x="68" y="90"/>
                  </a:cubicBezTo>
                  <a:cubicBezTo>
                    <a:pt x="67" y="90"/>
                    <a:pt x="65" y="89"/>
                    <a:pt x="62" y="88"/>
                  </a:cubicBezTo>
                  <a:cubicBezTo>
                    <a:pt x="65" y="85"/>
                    <a:pt x="72" y="82"/>
                    <a:pt x="72" y="76"/>
                  </a:cubicBezTo>
                  <a:cubicBezTo>
                    <a:pt x="72" y="73"/>
                    <a:pt x="69" y="70"/>
                    <a:pt x="66" y="70"/>
                  </a:cubicBezTo>
                  <a:cubicBezTo>
                    <a:pt x="63" y="70"/>
                    <a:pt x="64" y="70"/>
                    <a:pt x="62" y="72"/>
                  </a:cubicBezTo>
                  <a:cubicBezTo>
                    <a:pt x="63" y="70"/>
                    <a:pt x="63" y="70"/>
                    <a:pt x="63" y="70"/>
                  </a:cubicBezTo>
                  <a:cubicBezTo>
                    <a:pt x="62" y="71"/>
                    <a:pt x="62" y="72"/>
                    <a:pt x="60" y="73"/>
                  </a:cubicBezTo>
                  <a:cubicBezTo>
                    <a:pt x="60" y="70"/>
                    <a:pt x="60" y="70"/>
                    <a:pt x="60" y="70"/>
                  </a:cubicBezTo>
                  <a:cubicBezTo>
                    <a:pt x="61" y="70"/>
                    <a:pt x="61" y="69"/>
                    <a:pt x="61" y="68"/>
                  </a:cubicBezTo>
                  <a:cubicBezTo>
                    <a:pt x="61" y="66"/>
                    <a:pt x="58" y="64"/>
                    <a:pt x="58" y="62"/>
                  </a:cubicBezTo>
                  <a:cubicBezTo>
                    <a:pt x="58" y="55"/>
                    <a:pt x="50" y="52"/>
                    <a:pt x="45" y="48"/>
                  </a:cubicBezTo>
                  <a:cubicBezTo>
                    <a:pt x="41" y="44"/>
                    <a:pt x="42" y="37"/>
                    <a:pt x="36" y="35"/>
                  </a:cubicBezTo>
                  <a:cubicBezTo>
                    <a:pt x="34" y="34"/>
                    <a:pt x="32" y="35"/>
                    <a:pt x="29" y="34"/>
                  </a:cubicBezTo>
                  <a:cubicBezTo>
                    <a:pt x="30" y="33"/>
                    <a:pt x="31" y="32"/>
                    <a:pt x="32" y="32"/>
                  </a:cubicBezTo>
                  <a:cubicBezTo>
                    <a:pt x="32" y="26"/>
                    <a:pt x="41" y="22"/>
                    <a:pt x="40" y="13"/>
                  </a:cubicBezTo>
                  <a:cubicBezTo>
                    <a:pt x="22" y="13"/>
                    <a:pt x="22" y="13"/>
                    <a:pt x="22" y="13"/>
                  </a:cubicBezTo>
                  <a:cubicBezTo>
                    <a:pt x="21" y="12"/>
                    <a:pt x="21" y="12"/>
                    <a:pt x="21" y="11"/>
                  </a:cubicBezTo>
                  <a:cubicBezTo>
                    <a:pt x="22" y="7"/>
                    <a:pt x="29" y="7"/>
                    <a:pt x="29" y="3"/>
                  </a:cubicBezTo>
                  <a:cubicBezTo>
                    <a:pt x="29" y="2"/>
                    <a:pt x="27" y="0"/>
                    <a:pt x="26" y="0"/>
                  </a:cubicBezTo>
                  <a:cubicBezTo>
                    <a:pt x="17" y="0"/>
                    <a:pt x="17" y="0"/>
                    <a:pt x="17" y="0"/>
                  </a:cubicBezTo>
                  <a:cubicBezTo>
                    <a:pt x="15" y="0"/>
                    <a:pt x="12" y="3"/>
                    <a:pt x="12" y="4"/>
                  </a:cubicBezTo>
                  <a:cubicBezTo>
                    <a:pt x="12" y="6"/>
                    <a:pt x="11" y="7"/>
                    <a:pt x="11" y="9"/>
                  </a:cubicBezTo>
                  <a:cubicBezTo>
                    <a:pt x="9" y="9"/>
                    <a:pt x="7" y="11"/>
                    <a:pt x="7" y="13"/>
                  </a:cubicBezTo>
                  <a:cubicBezTo>
                    <a:pt x="7" y="14"/>
                    <a:pt x="7" y="15"/>
                    <a:pt x="8" y="15"/>
                  </a:cubicBezTo>
                  <a:cubicBezTo>
                    <a:pt x="8" y="15"/>
                    <a:pt x="7" y="17"/>
                    <a:pt x="7" y="17"/>
                  </a:cubicBezTo>
                  <a:cubicBezTo>
                    <a:pt x="6" y="17"/>
                    <a:pt x="5" y="16"/>
                    <a:pt x="5" y="14"/>
                  </a:cubicBezTo>
                  <a:cubicBezTo>
                    <a:pt x="0" y="14"/>
                    <a:pt x="0" y="14"/>
                    <a:pt x="0" y="14"/>
                  </a:cubicBezTo>
                  <a:cubicBezTo>
                    <a:pt x="0" y="18"/>
                    <a:pt x="2" y="19"/>
                    <a:pt x="7" y="2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03" name="Google Shape;17103;p337"/>
            <p:cNvSpPr/>
            <p:nvPr/>
          </p:nvSpPr>
          <p:spPr>
            <a:xfrm>
              <a:off x="6448953" y="3394083"/>
              <a:ext cx="4409" cy="5144"/>
            </a:xfrm>
            <a:custGeom>
              <a:avLst/>
              <a:gdLst/>
              <a:ahLst/>
              <a:cxnLst/>
              <a:rect l="l" t="t" r="r" b="b"/>
              <a:pathLst>
                <a:path w="4" h="4" extrusionOk="0">
                  <a:moveTo>
                    <a:pt x="2" y="0"/>
                  </a:moveTo>
                  <a:cubicBezTo>
                    <a:pt x="0" y="1"/>
                    <a:pt x="0" y="2"/>
                    <a:pt x="0" y="4"/>
                  </a:cubicBezTo>
                  <a:cubicBezTo>
                    <a:pt x="3" y="4"/>
                    <a:pt x="3" y="4"/>
                    <a:pt x="3" y="4"/>
                  </a:cubicBezTo>
                  <a:cubicBezTo>
                    <a:pt x="3" y="2"/>
                    <a:pt x="4" y="1"/>
                    <a:pt x="4" y="0"/>
                  </a:cubicBezTo>
                  <a:lnTo>
                    <a:pt x="2" y="0"/>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04" name="Google Shape;17104;p337"/>
            <p:cNvSpPr/>
            <p:nvPr/>
          </p:nvSpPr>
          <p:spPr>
            <a:xfrm>
              <a:off x="6248356" y="3198629"/>
              <a:ext cx="108015" cy="48496"/>
            </a:xfrm>
            <a:custGeom>
              <a:avLst/>
              <a:gdLst/>
              <a:ahLst/>
              <a:cxnLst/>
              <a:rect l="l" t="t" r="r" b="b"/>
              <a:pathLst>
                <a:path w="89" h="40" extrusionOk="0">
                  <a:moveTo>
                    <a:pt x="88" y="21"/>
                  </a:moveTo>
                  <a:cubicBezTo>
                    <a:pt x="89" y="21"/>
                    <a:pt x="89" y="21"/>
                    <a:pt x="89" y="21"/>
                  </a:cubicBezTo>
                  <a:cubicBezTo>
                    <a:pt x="89" y="12"/>
                    <a:pt x="77" y="14"/>
                    <a:pt x="77" y="6"/>
                  </a:cubicBezTo>
                  <a:cubicBezTo>
                    <a:pt x="77" y="5"/>
                    <a:pt x="78" y="3"/>
                    <a:pt x="79" y="3"/>
                  </a:cubicBezTo>
                  <a:cubicBezTo>
                    <a:pt x="76" y="3"/>
                    <a:pt x="75" y="4"/>
                    <a:pt x="72" y="4"/>
                  </a:cubicBezTo>
                  <a:cubicBezTo>
                    <a:pt x="69" y="4"/>
                    <a:pt x="66" y="4"/>
                    <a:pt x="66" y="0"/>
                  </a:cubicBezTo>
                  <a:cubicBezTo>
                    <a:pt x="65" y="1"/>
                    <a:pt x="65" y="1"/>
                    <a:pt x="63" y="0"/>
                  </a:cubicBezTo>
                  <a:cubicBezTo>
                    <a:pt x="62" y="2"/>
                    <a:pt x="62" y="2"/>
                    <a:pt x="62" y="5"/>
                  </a:cubicBezTo>
                  <a:cubicBezTo>
                    <a:pt x="59" y="2"/>
                    <a:pt x="55" y="6"/>
                    <a:pt x="51" y="6"/>
                  </a:cubicBezTo>
                  <a:cubicBezTo>
                    <a:pt x="49" y="6"/>
                    <a:pt x="46" y="5"/>
                    <a:pt x="42" y="5"/>
                  </a:cubicBezTo>
                  <a:cubicBezTo>
                    <a:pt x="42" y="6"/>
                    <a:pt x="41" y="7"/>
                    <a:pt x="42" y="8"/>
                  </a:cubicBezTo>
                  <a:cubicBezTo>
                    <a:pt x="40" y="7"/>
                    <a:pt x="40" y="6"/>
                    <a:pt x="37" y="6"/>
                  </a:cubicBezTo>
                  <a:cubicBezTo>
                    <a:pt x="30" y="8"/>
                    <a:pt x="30" y="8"/>
                    <a:pt x="30" y="8"/>
                  </a:cubicBezTo>
                  <a:cubicBezTo>
                    <a:pt x="28" y="8"/>
                    <a:pt x="27" y="6"/>
                    <a:pt x="26" y="5"/>
                  </a:cubicBezTo>
                  <a:cubicBezTo>
                    <a:pt x="25" y="6"/>
                    <a:pt x="25" y="7"/>
                    <a:pt x="26" y="9"/>
                  </a:cubicBezTo>
                  <a:cubicBezTo>
                    <a:pt x="25" y="9"/>
                    <a:pt x="23" y="11"/>
                    <a:pt x="21" y="11"/>
                  </a:cubicBezTo>
                  <a:cubicBezTo>
                    <a:pt x="18" y="11"/>
                    <a:pt x="16" y="7"/>
                    <a:pt x="16" y="5"/>
                  </a:cubicBezTo>
                  <a:cubicBezTo>
                    <a:pt x="16" y="3"/>
                    <a:pt x="14" y="2"/>
                    <a:pt x="14" y="0"/>
                  </a:cubicBezTo>
                  <a:cubicBezTo>
                    <a:pt x="12" y="0"/>
                    <a:pt x="12" y="0"/>
                    <a:pt x="12" y="0"/>
                  </a:cubicBezTo>
                  <a:cubicBezTo>
                    <a:pt x="9" y="0"/>
                    <a:pt x="9" y="3"/>
                    <a:pt x="6" y="3"/>
                  </a:cubicBezTo>
                  <a:cubicBezTo>
                    <a:pt x="6" y="6"/>
                    <a:pt x="6" y="6"/>
                    <a:pt x="6" y="6"/>
                  </a:cubicBezTo>
                  <a:cubicBezTo>
                    <a:pt x="4" y="5"/>
                    <a:pt x="3" y="4"/>
                    <a:pt x="0" y="5"/>
                  </a:cubicBezTo>
                  <a:cubicBezTo>
                    <a:pt x="1" y="9"/>
                    <a:pt x="12" y="12"/>
                    <a:pt x="16" y="12"/>
                  </a:cubicBezTo>
                  <a:cubicBezTo>
                    <a:pt x="16" y="13"/>
                    <a:pt x="16" y="14"/>
                    <a:pt x="17" y="14"/>
                  </a:cubicBezTo>
                  <a:cubicBezTo>
                    <a:pt x="14" y="16"/>
                    <a:pt x="6" y="17"/>
                    <a:pt x="1" y="17"/>
                  </a:cubicBezTo>
                  <a:cubicBezTo>
                    <a:pt x="4" y="20"/>
                    <a:pt x="9" y="17"/>
                    <a:pt x="14" y="18"/>
                  </a:cubicBezTo>
                  <a:cubicBezTo>
                    <a:pt x="14" y="22"/>
                    <a:pt x="13" y="24"/>
                    <a:pt x="13" y="28"/>
                  </a:cubicBezTo>
                  <a:cubicBezTo>
                    <a:pt x="12" y="28"/>
                    <a:pt x="11" y="28"/>
                    <a:pt x="10" y="29"/>
                  </a:cubicBezTo>
                  <a:cubicBezTo>
                    <a:pt x="17" y="29"/>
                    <a:pt x="19" y="33"/>
                    <a:pt x="23" y="35"/>
                  </a:cubicBezTo>
                  <a:cubicBezTo>
                    <a:pt x="32" y="37"/>
                    <a:pt x="40" y="40"/>
                    <a:pt x="51" y="40"/>
                  </a:cubicBezTo>
                  <a:cubicBezTo>
                    <a:pt x="61" y="40"/>
                    <a:pt x="67" y="35"/>
                    <a:pt x="74" y="32"/>
                  </a:cubicBezTo>
                  <a:cubicBezTo>
                    <a:pt x="78" y="31"/>
                    <a:pt x="86" y="26"/>
                    <a:pt x="88" y="2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05" name="Google Shape;17105;p337"/>
            <p:cNvSpPr/>
            <p:nvPr/>
          </p:nvSpPr>
          <p:spPr>
            <a:xfrm>
              <a:off x="5605413" y="3788666"/>
              <a:ext cx="110219" cy="38209"/>
            </a:xfrm>
            <a:custGeom>
              <a:avLst/>
              <a:gdLst/>
              <a:ahLst/>
              <a:cxnLst/>
              <a:rect l="l" t="t" r="r" b="b"/>
              <a:pathLst>
                <a:path w="91" h="31" extrusionOk="0">
                  <a:moveTo>
                    <a:pt x="91" y="27"/>
                  </a:moveTo>
                  <a:cubicBezTo>
                    <a:pt x="89" y="27"/>
                    <a:pt x="88" y="22"/>
                    <a:pt x="84" y="21"/>
                  </a:cubicBezTo>
                  <a:cubicBezTo>
                    <a:pt x="80" y="21"/>
                    <a:pt x="80" y="21"/>
                    <a:pt x="80" y="21"/>
                  </a:cubicBezTo>
                  <a:cubicBezTo>
                    <a:pt x="79" y="20"/>
                    <a:pt x="80" y="20"/>
                    <a:pt x="80" y="19"/>
                  </a:cubicBezTo>
                  <a:cubicBezTo>
                    <a:pt x="73" y="19"/>
                    <a:pt x="65" y="16"/>
                    <a:pt x="61" y="11"/>
                  </a:cubicBezTo>
                  <a:cubicBezTo>
                    <a:pt x="60" y="11"/>
                    <a:pt x="58" y="8"/>
                    <a:pt x="55" y="8"/>
                  </a:cubicBezTo>
                  <a:cubicBezTo>
                    <a:pt x="45" y="8"/>
                    <a:pt x="39" y="0"/>
                    <a:pt x="26" y="0"/>
                  </a:cubicBezTo>
                  <a:cubicBezTo>
                    <a:pt x="12" y="0"/>
                    <a:pt x="5" y="5"/>
                    <a:pt x="0" y="13"/>
                  </a:cubicBezTo>
                  <a:cubicBezTo>
                    <a:pt x="3" y="13"/>
                    <a:pt x="3" y="13"/>
                    <a:pt x="3" y="13"/>
                  </a:cubicBezTo>
                  <a:cubicBezTo>
                    <a:pt x="6" y="10"/>
                    <a:pt x="15" y="6"/>
                    <a:pt x="20" y="6"/>
                  </a:cubicBezTo>
                  <a:cubicBezTo>
                    <a:pt x="22" y="6"/>
                    <a:pt x="23" y="6"/>
                    <a:pt x="25" y="7"/>
                  </a:cubicBezTo>
                  <a:cubicBezTo>
                    <a:pt x="24" y="8"/>
                    <a:pt x="23" y="9"/>
                    <a:pt x="25" y="10"/>
                  </a:cubicBezTo>
                  <a:cubicBezTo>
                    <a:pt x="34" y="10"/>
                    <a:pt x="34" y="10"/>
                    <a:pt x="34" y="10"/>
                  </a:cubicBezTo>
                  <a:cubicBezTo>
                    <a:pt x="38" y="10"/>
                    <a:pt x="41" y="15"/>
                    <a:pt x="45" y="15"/>
                  </a:cubicBezTo>
                  <a:cubicBezTo>
                    <a:pt x="47" y="15"/>
                    <a:pt x="49" y="14"/>
                    <a:pt x="51" y="15"/>
                  </a:cubicBezTo>
                  <a:cubicBezTo>
                    <a:pt x="52" y="16"/>
                    <a:pt x="52" y="18"/>
                    <a:pt x="55" y="18"/>
                  </a:cubicBezTo>
                  <a:cubicBezTo>
                    <a:pt x="55" y="23"/>
                    <a:pt x="60" y="22"/>
                    <a:pt x="65" y="24"/>
                  </a:cubicBezTo>
                  <a:cubicBezTo>
                    <a:pt x="65" y="26"/>
                    <a:pt x="63" y="27"/>
                    <a:pt x="62" y="27"/>
                  </a:cubicBezTo>
                  <a:cubicBezTo>
                    <a:pt x="62" y="29"/>
                    <a:pt x="62" y="29"/>
                    <a:pt x="62" y="29"/>
                  </a:cubicBezTo>
                  <a:cubicBezTo>
                    <a:pt x="68" y="29"/>
                    <a:pt x="73" y="31"/>
                    <a:pt x="80" y="31"/>
                  </a:cubicBezTo>
                  <a:cubicBezTo>
                    <a:pt x="83" y="31"/>
                    <a:pt x="89" y="31"/>
                    <a:pt x="91" y="27"/>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06" name="Google Shape;17106;p337"/>
            <p:cNvSpPr/>
            <p:nvPr/>
          </p:nvSpPr>
          <p:spPr>
            <a:xfrm>
              <a:off x="5620844" y="3803362"/>
              <a:ext cx="5878" cy="6613"/>
            </a:xfrm>
            <a:custGeom>
              <a:avLst/>
              <a:gdLst/>
              <a:ahLst/>
              <a:cxnLst/>
              <a:rect l="l" t="t" r="r" b="b"/>
              <a:pathLst>
                <a:path w="5" h="5" extrusionOk="0">
                  <a:moveTo>
                    <a:pt x="3" y="0"/>
                  </a:moveTo>
                  <a:cubicBezTo>
                    <a:pt x="3" y="2"/>
                    <a:pt x="3" y="2"/>
                    <a:pt x="3" y="2"/>
                  </a:cubicBezTo>
                  <a:cubicBezTo>
                    <a:pt x="2" y="2"/>
                    <a:pt x="0" y="2"/>
                    <a:pt x="0" y="4"/>
                  </a:cubicBezTo>
                  <a:cubicBezTo>
                    <a:pt x="0" y="5"/>
                    <a:pt x="4" y="4"/>
                    <a:pt x="4" y="4"/>
                  </a:cubicBezTo>
                  <a:cubicBezTo>
                    <a:pt x="5" y="3"/>
                    <a:pt x="5" y="1"/>
                    <a:pt x="4" y="0"/>
                  </a:cubicBezTo>
                  <a:cubicBezTo>
                    <a:pt x="3" y="0"/>
                    <a:pt x="3" y="0"/>
                    <a:pt x="3"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07" name="Google Shape;17107;p337"/>
            <p:cNvSpPr/>
            <p:nvPr/>
          </p:nvSpPr>
          <p:spPr>
            <a:xfrm>
              <a:off x="5676688" y="3840102"/>
              <a:ext cx="16900" cy="8083"/>
            </a:xfrm>
            <a:custGeom>
              <a:avLst/>
              <a:gdLst/>
              <a:ahLst/>
              <a:cxnLst/>
              <a:rect l="l" t="t" r="r" b="b"/>
              <a:pathLst>
                <a:path w="14" h="7" extrusionOk="0">
                  <a:moveTo>
                    <a:pt x="0" y="2"/>
                  </a:moveTo>
                  <a:cubicBezTo>
                    <a:pt x="0" y="5"/>
                    <a:pt x="2" y="7"/>
                    <a:pt x="4" y="7"/>
                  </a:cubicBezTo>
                  <a:cubicBezTo>
                    <a:pt x="8" y="7"/>
                    <a:pt x="11" y="6"/>
                    <a:pt x="14" y="5"/>
                  </a:cubicBezTo>
                  <a:cubicBezTo>
                    <a:pt x="14" y="4"/>
                    <a:pt x="14" y="3"/>
                    <a:pt x="12" y="2"/>
                  </a:cubicBezTo>
                  <a:cubicBezTo>
                    <a:pt x="12" y="3"/>
                    <a:pt x="12" y="3"/>
                    <a:pt x="12" y="3"/>
                  </a:cubicBezTo>
                  <a:cubicBezTo>
                    <a:pt x="11" y="2"/>
                    <a:pt x="6" y="0"/>
                    <a:pt x="3" y="0"/>
                  </a:cubicBezTo>
                  <a:cubicBezTo>
                    <a:pt x="1" y="0"/>
                    <a:pt x="0" y="1"/>
                    <a:pt x="0" y="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08" name="Google Shape;17108;p337"/>
            <p:cNvSpPr/>
            <p:nvPr/>
          </p:nvSpPr>
          <p:spPr>
            <a:xfrm>
              <a:off x="5793519" y="3840102"/>
              <a:ext cx="14696" cy="5878"/>
            </a:xfrm>
            <a:custGeom>
              <a:avLst/>
              <a:gdLst/>
              <a:ahLst/>
              <a:cxnLst/>
              <a:rect l="l" t="t" r="r" b="b"/>
              <a:pathLst>
                <a:path w="12" h="5" extrusionOk="0">
                  <a:moveTo>
                    <a:pt x="0" y="2"/>
                  </a:moveTo>
                  <a:cubicBezTo>
                    <a:pt x="0" y="5"/>
                    <a:pt x="4" y="5"/>
                    <a:pt x="7" y="5"/>
                  </a:cubicBezTo>
                  <a:cubicBezTo>
                    <a:pt x="9" y="5"/>
                    <a:pt x="11" y="5"/>
                    <a:pt x="12" y="3"/>
                  </a:cubicBezTo>
                  <a:cubicBezTo>
                    <a:pt x="11" y="1"/>
                    <a:pt x="4" y="0"/>
                    <a:pt x="3" y="0"/>
                  </a:cubicBezTo>
                  <a:cubicBezTo>
                    <a:pt x="2" y="0"/>
                    <a:pt x="0" y="0"/>
                    <a:pt x="0" y="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09" name="Google Shape;17109;p337"/>
            <p:cNvSpPr/>
            <p:nvPr/>
          </p:nvSpPr>
          <p:spPr>
            <a:xfrm>
              <a:off x="5717101" y="3823936"/>
              <a:ext cx="63192" cy="25718"/>
            </a:xfrm>
            <a:custGeom>
              <a:avLst/>
              <a:gdLst/>
              <a:ahLst/>
              <a:cxnLst/>
              <a:rect l="l" t="t" r="r" b="b"/>
              <a:pathLst>
                <a:path w="52" h="21" extrusionOk="0">
                  <a:moveTo>
                    <a:pt x="0" y="13"/>
                  </a:moveTo>
                  <a:cubicBezTo>
                    <a:pt x="0" y="15"/>
                    <a:pt x="2" y="18"/>
                    <a:pt x="3" y="18"/>
                  </a:cubicBezTo>
                  <a:cubicBezTo>
                    <a:pt x="3" y="17"/>
                    <a:pt x="4" y="17"/>
                    <a:pt x="4" y="16"/>
                  </a:cubicBezTo>
                  <a:cubicBezTo>
                    <a:pt x="5" y="17"/>
                    <a:pt x="5" y="16"/>
                    <a:pt x="7" y="16"/>
                  </a:cubicBezTo>
                  <a:cubicBezTo>
                    <a:pt x="11" y="16"/>
                    <a:pt x="18" y="15"/>
                    <a:pt x="21" y="17"/>
                  </a:cubicBezTo>
                  <a:cubicBezTo>
                    <a:pt x="23" y="18"/>
                    <a:pt x="22" y="21"/>
                    <a:pt x="25" y="21"/>
                  </a:cubicBezTo>
                  <a:cubicBezTo>
                    <a:pt x="28" y="21"/>
                    <a:pt x="28" y="15"/>
                    <a:pt x="32" y="15"/>
                  </a:cubicBezTo>
                  <a:cubicBezTo>
                    <a:pt x="33" y="15"/>
                    <a:pt x="33" y="17"/>
                    <a:pt x="35" y="17"/>
                  </a:cubicBezTo>
                  <a:cubicBezTo>
                    <a:pt x="37" y="17"/>
                    <a:pt x="38" y="16"/>
                    <a:pt x="40" y="14"/>
                  </a:cubicBezTo>
                  <a:cubicBezTo>
                    <a:pt x="52" y="14"/>
                    <a:pt x="52" y="14"/>
                    <a:pt x="52" y="14"/>
                  </a:cubicBezTo>
                  <a:cubicBezTo>
                    <a:pt x="50" y="11"/>
                    <a:pt x="47" y="10"/>
                    <a:pt x="44" y="8"/>
                  </a:cubicBezTo>
                  <a:cubicBezTo>
                    <a:pt x="45" y="9"/>
                    <a:pt x="45" y="9"/>
                    <a:pt x="45" y="9"/>
                  </a:cubicBezTo>
                  <a:cubicBezTo>
                    <a:pt x="40" y="6"/>
                    <a:pt x="38" y="1"/>
                    <a:pt x="28" y="1"/>
                  </a:cubicBezTo>
                  <a:cubicBezTo>
                    <a:pt x="25" y="1"/>
                    <a:pt x="23" y="2"/>
                    <a:pt x="19" y="2"/>
                  </a:cubicBezTo>
                  <a:cubicBezTo>
                    <a:pt x="16" y="2"/>
                    <a:pt x="14" y="0"/>
                    <a:pt x="11" y="0"/>
                  </a:cubicBezTo>
                  <a:cubicBezTo>
                    <a:pt x="11" y="0"/>
                    <a:pt x="9" y="1"/>
                    <a:pt x="9" y="2"/>
                  </a:cubicBezTo>
                  <a:cubicBezTo>
                    <a:pt x="9" y="4"/>
                    <a:pt x="11" y="5"/>
                    <a:pt x="13" y="5"/>
                  </a:cubicBezTo>
                  <a:cubicBezTo>
                    <a:pt x="13" y="8"/>
                    <a:pt x="13" y="10"/>
                    <a:pt x="15" y="12"/>
                  </a:cubicBezTo>
                  <a:cubicBezTo>
                    <a:pt x="11" y="14"/>
                    <a:pt x="8" y="12"/>
                    <a:pt x="1" y="12"/>
                  </a:cubicBezTo>
                  <a:cubicBezTo>
                    <a:pt x="1" y="12"/>
                    <a:pt x="0" y="13"/>
                    <a:pt x="0" y="1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10" name="Google Shape;17110;p337"/>
            <p:cNvSpPr/>
            <p:nvPr/>
          </p:nvSpPr>
          <p:spPr>
            <a:xfrm>
              <a:off x="5850099" y="3925338"/>
              <a:ext cx="7348" cy="8083"/>
            </a:xfrm>
            <a:custGeom>
              <a:avLst/>
              <a:gdLst/>
              <a:ahLst/>
              <a:cxnLst/>
              <a:rect l="l" t="t" r="r" b="b"/>
              <a:pathLst>
                <a:path w="6" h="7" extrusionOk="0">
                  <a:moveTo>
                    <a:pt x="0" y="6"/>
                  </a:moveTo>
                  <a:cubicBezTo>
                    <a:pt x="0" y="7"/>
                    <a:pt x="2" y="6"/>
                    <a:pt x="3" y="6"/>
                  </a:cubicBezTo>
                  <a:cubicBezTo>
                    <a:pt x="5" y="6"/>
                    <a:pt x="6" y="4"/>
                    <a:pt x="6" y="2"/>
                  </a:cubicBezTo>
                  <a:cubicBezTo>
                    <a:pt x="6" y="0"/>
                    <a:pt x="6" y="0"/>
                    <a:pt x="6" y="0"/>
                  </a:cubicBezTo>
                  <a:cubicBezTo>
                    <a:pt x="4" y="0"/>
                    <a:pt x="4" y="0"/>
                    <a:pt x="4" y="0"/>
                  </a:cubicBezTo>
                  <a:cubicBezTo>
                    <a:pt x="2" y="0"/>
                    <a:pt x="0" y="3"/>
                    <a:pt x="0" y="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11" name="Google Shape;17111;p337"/>
            <p:cNvSpPr/>
            <p:nvPr/>
          </p:nvSpPr>
          <p:spPr>
            <a:xfrm>
              <a:off x="5965461" y="4037760"/>
              <a:ext cx="25718" cy="18370"/>
            </a:xfrm>
            <a:custGeom>
              <a:avLst/>
              <a:gdLst/>
              <a:ahLst/>
              <a:cxnLst/>
              <a:rect l="l" t="t" r="r" b="b"/>
              <a:pathLst>
                <a:path w="21" h="15" extrusionOk="0">
                  <a:moveTo>
                    <a:pt x="6" y="0"/>
                  </a:moveTo>
                  <a:cubicBezTo>
                    <a:pt x="3" y="0"/>
                    <a:pt x="0" y="3"/>
                    <a:pt x="0" y="7"/>
                  </a:cubicBezTo>
                  <a:cubicBezTo>
                    <a:pt x="0" y="10"/>
                    <a:pt x="8" y="15"/>
                    <a:pt x="13" y="15"/>
                  </a:cubicBezTo>
                  <a:cubicBezTo>
                    <a:pt x="16" y="15"/>
                    <a:pt x="21" y="8"/>
                    <a:pt x="21" y="6"/>
                  </a:cubicBezTo>
                  <a:cubicBezTo>
                    <a:pt x="21" y="5"/>
                    <a:pt x="20" y="3"/>
                    <a:pt x="19" y="3"/>
                  </a:cubicBezTo>
                  <a:cubicBezTo>
                    <a:pt x="17" y="3"/>
                    <a:pt x="14" y="6"/>
                    <a:pt x="14" y="2"/>
                  </a:cubicBezTo>
                  <a:cubicBezTo>
                    <a:pt x="11" y="2"/>
                    <a:pt x="9" y="1"/>
                    <a:pt x="7" y="0"/>
                  </a:cubicBezTo>
                  <a:cubicBezTo>
                    <a:pt x="7" y="0"/>
                    <a:pt x="6" y="0"/>
                    <a:pt x="6"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12" name="Google Shape;17112;p337"/>
            <p:cNvSpPr/>
            <p:nvPr/>
          </p:nvSpPr>
          <p:spPr>
            <a:xfrm>
              <a:off x="5719306" y="4515375"/>
              <a:ext cx="8817" cy="20574"/>
            </a:xfrm>
            <a:custGeom>
              <a:avLst/>
              <a:gdLst/>
              <a:ahLst/>
              <a:cxnLst/>
              <a:rect l="l" t="t" r="r" b="b"/>
              <a:pathLst>
                <a:path w="7" h="17" extrusionOk="0">
                  <a:moveTo>
                    <a:pt x="3" y="17"/>
                  </a:moveTo>
                  <a:cubicBezTo>
                    <a:pt x="6" y="17"/>
                    <a:pt x="6" y="17"/>
                    <a:pt x="6" y="17"/>
                  </a:cubicBezTo>
                  <a:cubicBezTo>
                    <a:pt x="6" y="8"/>
                    <a:pt x="6" y="8"/>
                    <a:pt x="6" y="8"/>
                  </a:cubicBezTo>
                  <a:cubicBezTo>
                    <a:pt x="6" y="7"/>
                    <a:pt x="7" y="6"/>
                    <a:pt x="7" y="5"/>
                  </a:cubicBezTo>
                  <a:cubicBezTo>
                    <a:pt x="7" y="2"/>
                    <a:pt x="6" y="0"/>
                    <a:pt x="3" y="0"/>
                  </a:cubicBezTo>
                  <a:cubicBezTo>
                    <a:pt x="1" y="0"/>
                    <a:pt x="0" y="9"/>
                    <a:pt x="0" y="9"/>
                  </a:cubicBezTo>
                  <a:cubicBezTo>
                    <a:pt x="0" y="13"/>
                    <a:pt x="0" y="13"/>
                    <a:pt x="0" y="13"/>
                  </a:cubicBezTo>
                  <a:cubicBezTo>
                    <a:pt x="0" y="14"/>
                    <a:pt x="1" y="17"/>
                    <a:pt x="3" y="17"/>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13" name="Google Shape;17113;p337"/>
            <p:cNvSpPr/>
            <p:nvPr/>
          </p:nvSpPr>
          <p:spPr>
            <a:xfrm>
              <a:off x="4731011" y="3100902"/>
              <a:ext cx="1404921" cy="1601845"/>
            </a:xfrm>
            <a:custGeom>
              <a:avLst/>
              <a:gdLst/>
              <a:ahLst/>
              <a:cxnLst/>
              <a:rect l="l" t="t" r="r" b="b"/>
              <a:pathLst>
                <a:path w="1157" h="1318" extrusionOk="0">
                  <a:moveTo>
                    <a:pt x="1149" y="816"/>
                  </a:moveTo>
                  <a:cubicBezTo>
                    <a:pt x="1145" y="815"/>
                    <a:pt x="1142" y="817"/>
                    <a:pt x="1138" y="815"/>
                  </a:cubicBezTo>
                  <a:cubicBezTo>
                    <a:pt x="1133" y="814"/>
                    <a:pt x="1124" y="805"/>
                    <a:pt x="1121" y="801"/>
                  </a:cubicBezTo>
                  <a:cubicBezTo>
                    <a:pt x="1118" y="799"/>
                    <a:pt x="1112" y="797"/>
                    <a:pt x="1107" y="796"/>
                  </a:cubicBezTo>
                  <a:cubicBezTo>
                    <a:pt x="1095" y="797"/>
                    <a:pt x="1095" y="797"/>
                    <a:pt x="1095" y="797"/>
                  </a:cubicBezTo>
                  <a:cubicBezTo>
                    <a:pt x="1089" y="797"/>
                    <a:pt x="1088" y="793"/>
                    <a:pt x="1081" y="793"/>
                  </a:cubicBezTo>
                  <a:cubicBezTo>
                    <a:pt x="1078" y="793"/>
                    <a:pt x="1077" y="795"/>
                    <a:pt x="1074" y="796"/>
                  </a:cubicBezTo>
                  <a:cubicBezTo>
                    <a:pt x="1072" y="796"/>
                    <a:pt x="1072" y="796"/>
                    <a:pt x="1072" y="796"/>
                  </a:cubicBezTo>
                  <a:cubicBezTo>
                    <a:pt x="1072" y="793"/>
                    <a:pt x="1073" y="791"/>
                    <a:pt x="1072" y="788"/>
                  </a:cubicBezTo>
                  <a:cubicBezTo>
                    <a:pt x="1071" y="786"/>
                    <a:pt x="1068" y="786"/>
                    <a:pt x="1066" y="785"/>
                  </a:cubicBezTo>
                  <a:cubicBezTo>
                    <a:pt x="1062" y="782"/>
                    <a:pt x="1051" y="777"/>
                    <a:pt x="1045" y="777"/>
                  </a:cubicBezTo>
                  <a:cubicBezTo>
                    <a:pt x="1041" y="777"/>
                    <a:pt x="1037" y="783"/>
                    <a:pt x="1034" y="788"/>
                  </a:cubicBezTo>
                  <a:cubicBezTo>
                    <a:pt x="1033" y="790"/>
                    <a:pt x="1032" y="792"/>
                    <a:pt x="1031" y="792"/>
                  </a:cubicBezTo>
                  <a:cubicBezTo>
                    <a:pt x="1030" y="792"/>
                    <a:pt x="1029" y="789"/>
                    <a:pt x="1029" y="788"/>
                  </a:cubicBezTo>
                  <a:cubicBezTo>
                    <a:pt x="1022" y="788"/>
                    <a:pt x="1022" y="788"/>
                    <a:pt x="1022" y="788"/>
                  </a:cubicBezTo>
                  <a:cubicBezTo>
                    <a:pt x="1021" y="785"/>
                    <a:pt x="1020" y="783"/>
                    <a:pt x="1016" y="781"/>
                  </a:cubicBezTo>
                  <a:cubicBezTo>
                    <a:pt x="1015" y="781"/>
                    <a:pt x="1012" y="781"/>
                    <a:pt x="1012" y="778"/>
                  </a:cubicBezTo>
                  <a:cubicBezTo>
                    <a:pt x="1012" y="769"/>
                    <a:pt x="1021" y="766"/>
                    <a:pt x="1026" y="760"/>
                  </a:cubicBezTo>
                  <a:cubicBezTo>
                    <a:pt x="1026" y="757"/>
                    <a:pt x="1022" y="757"/>
                    <a:pt x="1020" y="753"/>
                  </a:cubicBezTo>
                  <a:cubicBezTo>
                    <a:pt x="1019" y="750"/>
                    <a:pt x="1015" y="740"/>
                    <a:pt x="1015" y="737"/>
                  </a:cubicBezTo>
                  <a:cubicBezTo>
                    <a:pt x="1010" y="735"/>
                    <a:pt x="1003" y="725"/>
                    <a:pt x="998" y="725"/>
                  </a:cubicBezTo>
                  <a:cubicBezTo>
                    <a:pt x="997" y="725"/>
                    <a:pt x="997" y="725"/>
                    <a:pt x="997" y="725"/>
                  </a:cubicBezTo>
                  <a:cubicBezTo>
                    <a:pt x="997" y="725"/>
                    <a:pt x="997" y="725"/>
                    <a:pt x="997" y="725"/>
                  </a:cubicBezTo>
                  <a:cubicBezTo>
                    <a:pt x="994" y="725"/>
                    <a:pt x="989" y="722"/>
                    <a:pt x="987" y="721"/>
                  </a:cubicBezTo>
                  <a:cubicBezTo>
                    <a:pt x="979" y="721"/>
                    <a:pt x="979" y="721"/>
                    <a:pt x="979" y="721"/>
                  </a:cubicBezTo>
                  <a:cubicBezTo>
                    <a:pt x="970" y="720"/>
                    <a:pt x="958" y="721"/>
                    <a:pt x="955" y="712"/>
                  </a:cubicBezTo>
                  <a:cubicBezTo>
                    <a:pt x="954" y="712"/>
                    <a:pt x="951" y="712"/>
                    <a:pt x="951" y="710"/>
                  </a:cubicBezTo>
                  <a:cubicBezTo>
                    <a:pt x="947" y="703"/>
                    <a:pt x="944" y="704"/>
                    <a:pt x="939" y="698"/>
                  </a:cubicBezTo>
                  <a:cubicBezTo>
                    <a:pt x="930" y="698"/>
                    <a:pt x="930" y="698"/>
                    <a:pt x="930" y="698"/>
                  </a:cubicBezTo>
                  <a:cubicBezTo>
                    <a:pt x="929" y="694"/>
                    <a:pt x="930" y="689"/>
                    <a:pt x="926" y="688"/>
                  </a:cubicBezTo>
                  <a:cubicBezTo>
                    <a:pt x="921" y="687"/>
                    <a:pt x="915" y="686"/>
                    <a:pt x="913" y="681"/>
                  </a:cubicBezTo>
                  <a:cubicBezTo>
                    <a:pt x="913" y="679"/>
                    <a:pt x="913" y="679"/>
                    <a:pt x="913" y="679"/>
                  </a:cubicBezTo>
                  <a:cubicBezTo>
                    <a:pt x="914" y="680"/>
                    <a:pt x="916" y="679"/>
                    <a:pt x="917" y="678"/>
                  </a:cubicBezTo>
                  <a:cubicBezTo>
                    <a:pt x="917" y="678"/>
                    <a:pt x="912" y="677"/>
                    <a:pt x="909" y="677"/>
                  </a:cubicBezTo>
                  <a:cubicBezTo>
                    <a:pt x="908" y="678"/>
                    <a:pt x="901" y="678"/>
                    <a:pt x="901" y="679"/>
                  </a:cubicBezTo>
                  <a:cubicBezTo>
                    <a:pt x="899" y="683"/>
                    <a:pt x="896" y="683"/>
                    <a:pt x="892" y="683"/>
                  </a:cubicBezTo>
                  <a:cubicBezTo>
                    <a:pt x="889" y="683"/>
                    <a:pt x="885" y="683"/>
                    <a:pt x="885" y="680"/>
                  </a:cubicBezTo>
                  <a:cubicBezTo>
                    <a:pt x="869" y="680"/>
                    <a:pt x="869" y="680"/>
                    <a:pt x="869" y="680"/>
                  </a:cubicBezTo>
                  <a:cubicBezTo>
                    <a:pt x="867" y="680"/>
                    <a:pt x="865" y="677"/>
                    <a:pt x="865" y="674"/>
                  </a:cubicBezTo>
                  <a:cubicBezTo>
                    <a:pt x="861" y="673"/>
                    <a:pt x="854" y="672"/>
                    <a:pt x="853" y="667"/>
                  </a:cubicBezTo>
                  <a:cubicBezTo>
                    <a:pt x="847" y="667"/>
                    <a:pt x="847" y="667"/>
                    <a:pt x="847" y="667"/>
                  </a:cubicBezTo>
                  <a:cubicBezTo>
                    <a:pt x="847" y="670"/>
                    <a:pt x="852" y="669"/>
                    <a:pt x="853" y="673"/>
                  </a:cubicBezTo>
                  <a:cubicBezTo>
                    <a:pt x="846" y="673"/>
                    <a:pt x="846" y="673"/>
                    <a:pt x="846" y="673"/>
                  </a:cubicBezTo>
                  <a:cubicBezTo>
                    <a:pt x="843" y="674"/>
                    <a:pt x="838" y="674"/>
                    <a:pt x="838" y="678"/>
                  </a:cubicBezTo>
                  <a:cubicBezTo>
                    <a:pt x="838" y="682"/>
                    <a:pt x="842" y="684"/>
                    <a:pt x="842" y="688"/>
                  </a:cubicBezTo>
                  <a:cubicBezTo>
                    <a:pt x="842" y="689"/>
                    <a:pt x="840" y="693"/>
                    <a:pt x="839" y="693"/>
                  </a:cubicBezTo>
                  <a:cubicBezTo>
                    <a:pt x="836" y="693"/>
                    <a:pt x="834" y="687"/>
                    <a:pt x="834" y="684"/>
                  </a:cubicBezTo>
                  <a:cubicBezTo>
                    <a:pt x="834" y="681"/>
                    <a:pt x="836" y="676"/>
                    <a:pt x="837" y="671"/>
                  </a:cubicBezTo>
                  <a:cubicBezTo>
                    <a:pt x="838" y="671"/>
                    <a:pt x="840" y="670"/>
                    <a:pt x="840" y="667"/>
                  </a:cubicBezTo>
                  <a:cubicBezTo>
                    <a:pt x="840" y="667"/>
                    <a:pt x="838" y="664"/>
                    <a:pt x="837" y="664"/>
                  </a:cubicBezTo>
                  <a:cubicBezTo>
                    <a:pt x="833" y="664"/>
                    <a:pt x="832" y="668"/>
                    <a:pt x="828" y="669"/>
                  </a:cubicBezTo>
                  <a:cubicBezTo>
                    <a:pt x="820" y="672"/>
                    <a:pt x="815" y="673"/>
                    <a:pt x="808" y="676"/>
                  </a:cubicBezTo>
                  <a:cubicBezTo>
                    <a:pt x="804" y="677"/>
                    <a:pt x="801" y="678"/>
                    <a:pt x="800" y="683"/>
                  </a:cubicBezTo>
                  <a:cubicBezTo>
                    <a:pt x="799" y="685"/>
                    <a:pt x="799" y="689"/>
                    <a:pt x="797" y="690"/>
                  </a:cubicBezTo>
                  <a:cubicBezTo>
                    <a:pt x="795" y="691"/>
                    <a:pt x="792" y="692"/>
                    <a:pt x="792" y="695"/>
                  </a:cubicBezTo>
                  <a:cubicBezTo>
                    <a:pt x="792" y="695"/>
                    <a:pt x="790" y="696"/>
                    <a:pt x="790" y="697"/>
                  </a:cubicBezTo>
                  <a:cubicBezTo>
                    <a:pt x="790" y="699"/>
                    <a:pt x="790" y="699"/>
                    <a:pt x="790" y="699"/>
                  </a:cubicBezTo>
                  <a:cubicBezTo>
                    <a:pt x="788" y="699"/>
                    <a:pt x="789" y="699"/>
                    <a:pt x="787" y="699"/>
                  </a:cubicBezTo>
                  <a:cubicBezTo>
                    <a:pt x="786" y="700"/>
                    <a:pt x="785" y="700"/>
                    <a:pt x="784" y="701"/>
                  </a:cubicBezTo>
                  <a:cubicBezTo>
                    <a:pt x="786" y="700"/>
                    <a:pt x="786" y="699"/>
                    <a:pt x="787" y="698"/>
                  </a:cubicBezTo>
                  <a:cubicBezTo>
                    <a:pt x="782" y="695"/>
                    <a:pt x="778" y="689"/>
                    <a:pt x="769" y="689"/>
                  </a:cubicBezTo>
                  <a:cubicBezTo>
                    <a:pt x="762" y="689"/>
                    <a:pt x="758" y="695"/>
                    <a:pt x="750" y="695"/>
                  </a:cubicBezTo>
                  <a:cubicBezTo>
                    <a:pt x="745" y="695"/>
                    <a:pt x="745" y="689"/>
                    <a:pt x="742" y="688"/>
                  </a:cubicBezTo>
                  <a:cubicBezTo>
                    <a:pt x="737" y="685"/>
                    <a:pt x="730" y="682"/>
                    <a:pt x="730" y="676"/>
                  </a:cubicBezTo>
                  <a:cubicBezTo>
                    <a:pt x="730" y="657"/>
                    <a:pt x="730" y="657"/>
                    <a:pt x="730" y="657"/>
                  </a:cubicBezTo>
                  <a:cubicBezTo>
                    <a:pt x="732" y="654"/>
                    <a:pt x="732" y="646"/>
                    <a:pt x="732" y="644"/>
                  </a:cubicBezTo>
                  <a:cubicBezTo>
                    <a:pt x="732" y="639"/>
                    <a:pt x="732" y="639"/>
                    <a:pt x="732" y="639"/>
                  </a:cubicBezTo>
                  <a:cubicBezTo>
                    <a:pt x="727" y="638"/>
                    <a:pt x="725" y="633"/>
                    <a:pt x="718" y="633"/>
                  </a:cubicBezTo>
                  <a:cubicBezTo>
                    <a:pt x="707" y="633"/>
                    <a:pt x="699" y="634"/>
                    <a:pt x="689" y="634"/>
                  </a:cubicBezTo>
                  <a:cubicBezTo>
                    <a:pt x="687" y="634"/>
                    <a:pt x="685" y="633"/>
                    <a:pt x="685" y="631"/>
                  </a:cubicBezTo>
                  <a:cubicBezTo>
                    <a:pt x="685" y="629"/>
                    <a:pt x="685" y="629"/>
                    <a:pt x="685" y="629"/>
                  </a:cubicBezTo>
                  <a:cubicBezTo>
                    <a:pt x="687" y="628"/>
                    <a:pt x="691" y="626"/>
                    <a:pt x="691" y="623"/>
                  </a:cubicBezTo>
                  <a:cubicBezTo>
                    <a:pt x="691" y="609"/>
                    <a:pt x="691" y="609"/>
                    <a:pt x="691" y="609"/>
                  </a:cubicBezTo>
                  <a:cubicBezTo>
                    <a:pt x="693" y="609"/>
                    <a:pt x="693" y="609"/>
                    <a:pt x="693" y="609"/>
                  </a:cubicBezTo>
                  <a:cubicBezTo>
                    <a:pt x="693" y="611"/>
                    <a:pt x="693" y="611"/>
                    <a:pt x="693" y="611"/>
                  </a:cubicBezTo>
                  <a:cubicBezTo>
                    <a:pt x="695" y="608"/>
                    <a:pt x="697" y="606"/>
                    <a:pt x="697" y="601"/>
                  </a:cubicBezTo>
                  <a:cubicBezTo>
                    <a:pt x="697" y="595"/>
                    <a:pt x="702" y="589"/>
                    <a:pt x="702" y="585"/>
                  </a:cubicBezTo>
                  <a:cubicBezTo>
                    <a:pt x="702" y="582"/>
                    <a:pt x="702" y="582"/>
                    <a:pt x="702" y="582"/>
                  </a:cubicBezTo>
                  <a:cubicBezTo>
                    <a:pt x="700" y="582"/>
                    <a:pt x="696" y="582"/>
                    <a:pt x="695" y="582"/>
                  </a:cubicBezTo>
                  <a:cubicBezTo>
                    <a:pt x="694" y="581"/>
                    <a:pt x="691" y="581"/>
                    <a:pt x="689" y="581"/>
                  </a:cubicBezTo>
                  <a:cubicBezTo>
                    <a:pt x="680" y="581"/>
                    <a:pt x="670" y="584"/>
                    <a:pt x="670" y="593"/>
                  </a:cubicBezTo>
                  <a:cubicBezTo>
                    <a:pt x="670" y="597"/>
                    <a:pt x="665" y="601"/>
                    <a:pt x="664" y="605"/>
                  </a:cubicBezTo>
                  <a:cubicBezTo>
                    <a:pt x="664" y="606"/>
                    <a:pt x="662" y="610"/>
                    <a:pt x="660" y="610"/>
                  </a:cubicBezTo>
                  <a:cubicBezTo>
                    <a:pt x="659" y="610"/>
                    <a:pt x="657" y="608"/>
                    <a:pt x="654" y="608"/>
                  </a:cubicBezTo>
                  <a:cubicBezTo>
                    <a:pt x="648" y="608"/>
                    <a:pt x="643" y="612"/>
                    <a:pt x="637" y="612"/>
                  </a:cubicBezTo>
                  <a:cubicBezTo>
                    <a:pt x="635" y="612"/>
                    <a:pt x="635" y="610"/>
                    <a:pt x="632" y="609"/>
                  </a:cubicBezTo>
                  <a:cubicBezTo>
                    <a:pt x="624" y="606"/>
                    <a:pt x="624" y="601"/>
                    <a:pt x="618" y="596"/>
                  </a:cubicBezTo>
                  <a:cubicBezTo>
                    <a:pt x="616" y="593"/>
                    <a:pt x="612" y="589"/>
                    <a:pt x="611" y="587"/>
                  </a:cubicBezTo>
                  <a:cubicBezTo>
                    <a:pt x="610" y="584"/>
                    <a:pt x="611" y="582"/>
                    <a:pt x="610" y="579"/>
                  </a:cubicBezTo>
                  <a:cubicBezTo>
                    <a:pt x="610" y="578"/>
                    <a:pt x="607" y="576"/>
                    <a:pt x="608" y="573"/>
                  </a:cubicBezTo>
                  <a:cubicBezTo>
                    <a:pt x="608" y="556"/>
                    <a:pt x="608" y="556"/>
                    <a:pt x="608" y="556"/>
                  </a:cubicBezTo>
                  <a:cubicBezTo>
                    <a:pt x="609" y="552"/>
                    <a:pt x="611" y="549"/>
                    <a:pt x="611" y="544"/>
                  </a:cubicBezTo>
                  <a:cubicBezTo>
                    <a:pt x="611" y="542"/>
                    <a:pt x="610" y="541"/>
                    <a:pt x="610" y="539"/>
                  </a:cubicBezTo>
                  <a:cubicBezTo>
                    <a:pt x="609" y="538"/>
                    <a:pt x="609" y="538"/>
                    <a:pt x="609" y="538"/>
                  </a:cubicBezTo>
                  <a:cubicBezTo>
                    <a:pt x="606" y="538"/>
                    <a:pt x="601" y="537"/>
                    <a:pt x="598" y="536"/>
                  </a:cubicBezTo>
                  <a:cubicBezTo>
                    <a:pt x="601" y="537"/>
                    <a:pt x="606" y="538"/>
                    <a:pt x="609" y="538"/>
                  </a:cubicBezTo>
                  <a:cubicBezTo>
                    <a:pt x="609" y="538"/>
                    <a:pt x="609" y="538"/>
                    <a:pt x="609" y="538"/>
                  </a:cubicBezTo>
                  <a:cubicBezTo>
                    <a:pt x="610" y="538"/>
                    <a:pt x="610" y="538"/>
                    <a:pt x="610" y="538"/>
                  </a:cubicBezTo>
                  <a:cubicBezTo>
                    <a:pt x="610" y="538"/>
                    <a:pt x="610" y="538"/>
                    <a:pt x="610" y="538"/>
                  </a:cubicBezTo>
                  <a:cubicBezTo>
                    <a:pt x="610" y="538"/>
                    <a:pt x="610" y="538"/>
                    <a:pt x="610" y="538"/>
                  </a:cubicBezTo>
                  <a:cubicBezTo>
                    <a:pt x="610" y="538"/>
                    <a:pt x="610" y="537"/>
                    <a:pt x="609" y="537"/>
                  </a:cubicBezTo>
                  <a:cubicBezTo>
                    <a:pt x="609" y="536"/>
                    <a:pt x="609" y="536"/>
                    <a:pt x="609" y="535"/>
                  </a:cubicBezTo>
                  <a:cubicBezTo>
                    <a:pt x="609" y="526"/>
                    <a:pt x="613" y="518"/>
                    <a:pt x="619" y="516"/>
                  </a:cubicBezTo>
                  <a:cubicBezTo>
                    <a:pt x="622" y="514"/>
                    <a:pt x="625" y="516"/>
                    <a:pt x="628" y="514"/>
                  </a:cubicBezTo>
                  <a:cubicBezTo>
                    <a:pt x="631" y="510"/>
                    <a:pt x="636" y="503"/>
                    <a:pt x="644" y="503"/>
                  </a:cubicBezTo>
                  <a:cubicBezTo>
                    <a:pt x="648" y="503"/>
                    <a:pt x="650" y="506"/>
                    <a:pt x="653" y="506"/>
                  </a:cubicBezTo>
                  <a:cubicBezTo>
                    <a:pt x="655" y="506"/>
                    <a:pt x="656" y="503"/>
                    <a:pt x="658" y="503"/>
                  </a:cubicBezTo>
                  <a:cubicBezTo>
                    <a:pt x="664" y="503"/>
                    <a:pt x="671" y="514"/>
                    <a:pt x="680" y="509"/>
                  </a:cubicBezTo>
                  <a:cubicBezTo>
                    <a:pt x="676" y="507"/>
                    <a:pt x="679" y="504"/>
                    <a:pt x="679" y="500"/>
                  </a:cubicBezTo>
                  <a:cubicBezTo>
                    <a:pt x="677" y="501"/>
                    <a:pt x="678" y="501"/>
                    <a:pt x="675" y="500"/>
                  </a:cubicBezTo>
                  <a:cubicBezTo>
                    <a:pt x="680" y="498"/>
                    <a:pt x="686" y="498"/>
                    <a:pt x="691" y="497"/>
                  </a:cubicBezTo>
                  <a:cubicBezTo>
                    <a:pt x="691" y="498"/>
                    <a:pt x="692" y="500"/>
                    <a:pt x="693" y="500"/>
                  </a:cubicBezTo>
                  <a:cubicBezTo>
                    <a:pt x="696" y="500"/>
                    <a:pt x="697" y="497"/>
                    <a:pt x="701" y="497"/>
                  </a:cubicBezTo>
                  <a:cubicBezTo>
                    <a:pt x="708" y="497"/>
                    <a:pt x="712" y="504"/>
                    <a:pt x="717" y="504"/>
                  </a:cubicBezTo>
                  <a:cubicBezTo>
                    <a:pt x="720" y="504"/>
                    <a:pt x="721" y="500"/>
                    <a:pt x="724" y="500"/>
                  </a:cubicBezTo>
                  <a:cubicBezTo>
                    <a:pt x="737" y="500"/>
                    <a:pt x="734" y="519"/>
                    <a:pt x="739" y="529"/>
                  </a:cubicBezTo>
                  <a:cubicBezTo>
                    <a:pt x="741" y="534"/>
                    <a:pt x="744" y="535"/>
                    <a:pt x="748" y="540"/>
                  </a:cubicBezTo>
                  <a:cubicBezTo>
                    <a:pt x="750" y="543"/>
                    <a:pt x="749" y="548"/>
                    <a:pt x="754" y="548"/>
                  </a:cubicBezTo>
                  <a:cubicBezTo>
                    <a:pt x="759" y="548"/>
                    <a:pt x="761" y="542"/>
                    <a:pt x="761" y="535"/>
                  </a:cubicBezTo>
                  <a:cubicBezTo>
                    <a:pt x="761" y="530"/>
                    <a:pt x="758" y="527"/>
                    <a:pt x="757" y="523"/>
                  </a:cubicBezTo>
                  <a:cubicBezTo>
                    <a:pt x="757" y="522"/>
                    <a:pt x="757" y="522"/>
                    <a:pt x="757" y="522"/>
                  </a:cubicBezTo>
                  <a:cubicBezTo>
                    <a:pt x="757" y="512"/>
                    <a:pt x="748" y="509"/>
                    <a:pt x="748" y="499"/>
                  </a:cubicBezTo>
                  <a:cubicBezTo>
                    <a:pt x="748" y="477"/>
                    <a:pt x="767" y="471"/>
                    <a:pt x="781" y="463"/>
                  </a:cubicBezTo>
                  <a:cubicBezTo>
                    <a:pt x="780" y="462"/>
                    <a:pt x="780" y="462"/>
                    <a:pt x="780" y="462"/>
                  </a:cubicBezTo>
                  <a:cubicBezTo>
                    <a:pt x="782" y="460"/>
                    <a:pt x="782" y="459"/>
                    <a:pt x="785" y="458"/>
                  </a:cubicBezTo>
                  <a:cubicBezTo>
                    <a:pt x="788" y="458"/>
                    <a:pt x="789" y="455"/>
                    <a:pt x="793" y="454"/>
                  </a:cubicBezTo>
                  <a:cubicBezTo>
                    <a:pt x="795" y="454"/>
                    <a:pt x="796" y="452"/>
                    <a:pt x="796" y="451"/>
                  </a:cubicBezTo>
                  <a:cubicBezTo>
                    <a:pt x="793" y="449"/>
                    <a:pt x="793" y="449"/>
                    <a:pt x="793" y="449"/>
                  </a:cubicBezTo>
                  <a:cubicBezTo>
                    <a:pt x="793" y="447"/>
                    <a:pt x="793" y="447"/>
                    <a:pt x="793" y="447"/>
                  </a:cubicBezTo>
                  <a:cubicBezTo>
                    <a:pt x="796" y="447"/>
                    <a:pt x="797" y="447"/>
                    <a:pt x="798" y="443"/>
                  </a:cubicBezTo>
                  <a:cubicBezTo>
                    <a:pt x="796" y="443"/>
                    <a:pt x="795" y="443"/>
                    <a:pt x="793" y="441"/>
                  </a:cubicBezTo>
                  <a:cubicBezTo>
                    <a:pt x="795" y="441"/>
                    <a:pt x="797" y="439"/>
                    <a:pt x="797" y="437"/>
                  </a:cubicBezTo>
                  <a:cubicBezTo>
                    <a:pt x="797" y="434"/>
                    <a:pt x="797" y="434"/>
                    <a:pt x="797" y="434"/>
                  </a:cubicBezTo>
                  <a:cubicBezTo>
                    <a:pt x="795" y="434"/>
                    <a:pt x="795" y="434"/>
                    <a:pt x="795" y="434"/>
                  </a:cubicBezTo>
                  <a:cubicBezTo>
                    <a:pt x="793" y="432"/>
                    <a:pt x="795" y="432"/>
                    <a:pt x="795" y="429"/>
                  </a:cubicBezTo>
                  <a:cubicBezTo>
                    <a:pt x="795" y="426"/>
                    <a:pt x="794" y="421"/>
                    <a:pt x="794" y="419"/>
                  </a:cubicBezTo>
                  <a:cubicBezTo>
                    <a:pt x="794" y="419"/>
                    <a:pt x="793" y="416"/>
                    <a:pt x="794" y="415"/>
                  </a:cubicBezTo>
                  <a:cubicBezTo>
                    <a:pt x="795" y="418"/>
                    <a:pt x="797" y="423"/>
                    <a:pt x="797" y="425"/>
                  </a:cubicBezTo>
                  <a:cubicBezTo>
                    <a:pt x="797" y="428"/>
                    <a:pt x="797" y="428"/>
                    <a:pt x="797" y="428"/>
                  </a:cubicBezTo>
                  <a:cubicBezTo>
                    <a:pt x="797" y="429"/>
                    <a:pt x="798" y="430"/>
                    <a:pt x="799" y="430"/>
                  </a:cubicBezTo>
                  <a:cubicBezTo>
                    <a:pt x="800" y="430"/>
                    <a:pt x="806" y="419"/>
                    <a:pt x="806" y="418"/>
                  </a:cubicBezTo>
                  <a:cubicBezTo>
                    <a:pt x="806" y="415"/>
                    <a:pt x="804" y="414"/>
                    <a:pt x="803" y="412"/>
                  </a:cubicBezTo>
                  <a:cubicBezTo>
                    <a:pt x="804" y="410"/>
                    <a:pt x="804" y="410"/>
                    <a:pt x="804" y="410"/>
                  </a:cubicBezTo>
                  <a:cubicBezTo>
                    <a:pt x="805" y="411"/>
                    <a:pt x="806" y="413"/>
                    <a:pt x="807" y="413"/>
                  </a:cubicBezTo>
                  <a:cubicBezTo>
                    <a:pt x="809" y="413"/>
                    <a:pt x="815" y="402"/>
                    <a:pt x="815" y="399"/>
                  </a:cubicBezTo>
                  <a:cubicBezTo>
                    <a:pt x="815" y="399"/>
                    <a:pt x="812" y="397"/>
                    <a:pt x="812" y="396"/>
                  </a:cubicBezTo>
                  <a:cubicBezTo>
                    <a:pt x="812" y="395"/>
                    <a:pt x="813" y="394"/>
                    <a:pt x="814" y="394"/>
                  </a:cubicBezTo>
                  <a:cubicBezTo>
                    <a:pt x="815" y="394"/>
                    <a:pt x="816" y="394"/>
                    <a:pt x="817" y="394"/>
                  </a:cubicBezTo>
                  <a:cubicBezTo>
                    <a:pt x="821" y="394"/>
                    <a:pt x="824" y="394"/>
                    <a:pt x="829" y="392"/>
                  </a:cubicBezTo>
                  <a:cubicBezTo>
                    <a:pt x="826" y="391"/>
                    <a:pt x="824" y="392"/>
                    <a:pt x="821" y="392"/>
                  </a:cubicBezTo>
                  <a:cubicBezTo>
                    <a:pt x="818" y="392"/>
                    <a:pt x="818" y="392"/>
                    <a:pt x="818" y="392"/>
                  </a:cubicBezTo>
                  <a:cubicBezTo>
                    <a:pt x="824" y="388"/>
                    <a:pt x="834" y="390"/>
                    <a:pt x="841" y="386"/>
                  </a:cubicBezTo>
                  <a:cubicBezTo>
                    <a:pt x="842" y="387"/>
                    <a:pt x="847" y="386"/>
                    <a:pt x="851" y="385"/>
                  </a:cubicBezTo>
                  <a:cubicBezTo>
                    <a:pt x="851" y="383"/>
                    <a:pt x="851" y="383"/>
                    <a:pt x="851" y="383"/>
                  </a:cubicBezTo>
                  <a:cubicBezTo>
                    <a:pt x="851" y="383"/>
                    <a:pt x="848" y="385"/>
                    <a:pt x="847" y="385"/>
                  </a:cubicBezTo>
                  <a:cubicBezTo>
                    <a:pt x="845" y="385"/>
                    <a:pt x="844" y="381"/>
                    <a:pt x="844" y="379"/>
                  </a:cubicBezTo>
                  <a:cubicBezTo>
                    <a:pt x="843" y="379"/>
                    <a:pt x="843" y="377"/>
                    <a:pt x="843" y="377"/>
                  </a:cubicBezTo>
                  <a:cubicBezTo>
                    <a:pt x="843" y="365"/>
                    <a:pt x="853" y="362"/>
                    <a:pt x="858" y="357"/>
                  </a:cubicBezTo>
                  <a:cubicBezTo>
                    <a:pt x="861" y="355"/>
                    <a:pt x="862" y="357"/>
                    <a:pt x="865" y="357"/>
                  </a:cubicBezTo>
                  <a:cubicBezTo>
                    <a:pt x="870" y="357"/>
                    <a:pt x="873" y="355"/>
                    <a:pt x="875" y="352"/>
                  </a:cubicBezTo>
                  <a:cubicBezTo>
                    <a:pt x="875" y="351"/>
                    <a:pt x="874" y="350"/>
                    <a:pt x="874" y="349"/>
                  </a:cubicBezTo>
                  <a:cubicBezTo>
                    <a:pt x="874" y="348"/>
                    <a:pt x="874" y="348"/>
                    <a:pt x="874" y="348"/>
                  </a:cubicBezTo>
                  <a:cubicBezTo>
                    <a:pt x="874" y="348"/>
                    <a:pt x="874" y="348"/>
                    <a:pt x="874" y="348"/>
                  </a:cubicBezTo>
                  <a:cubicBezTo>
                    <a:pt x="874" y="348"/>
                    <a:pt x="876" y="348"/>
                    <a:pt x="877" y="348"/>
                  </a:cubicBezTo>
                  <a:cubicBezTo>
                    <a:pt x="878" y="348"/>
                    <a:pt x="886" y="349"/>
                    <a:pt x="889" y="347"/>
                  </a:cubicBezTo>
                  <a:cubicBezTo>
                    <a:pt x="892" y="345"/>
                    <a:pt x="892" y="341"/>
                    <a:pt x="896" y="341"/>
                  </a:cubicBezTo>
                  <a:cubicBezTo>
                    <a:pt x="896" y="345"/>
                    <a:pt x="896" y="345"/>
                    <a:pt x="901" y="345"/>
                  </a:cubicBezTo>
                  <a:cubicBezTo>
                    <a:pt x="894" y="346"/>
                    <a:pt x="883" y="351"/>
                    <a:pt x="883" y="358"/>
                  </a:cubicBezTo>
                  <a:cubicBezTo>
                    <a:pt x="883" y="360"/>
                    <a:pt x="887" y="365"/>
                    <a:pt x="889" y="365"/>
                  </a:cubicBezTo>
                  <a:cubicBezTo>
                    <a:pt x="891" y="365"/>
                    <a:pt x="897" y="357"/>
                    <a:pt x="903" y="355"/>
                  </a:cubicBezTo>
                  <a:cubicBezTo>
                    <a:pt x="905" y="355"/>
                    <a:pt x="925" y="347"/>
                    <a:pt x="925" y="345"/>
                  </a:cubicBezTo>
                  <a:cubicBezTo>
                    <a:pt x="925" y="341"/>
                    <a:pt x="917" y="341"/>
                    <a:pt x="916" y="341"/>
                  </a:cubicBezTo>
                  <a:cubicBezTo>
                    <a:pt x="907" y="341"/>
                    <a:pt x="893" y="332"/>
                    <a:pt x="893" y="325"/>
                  </a:cubicBezTo>
                  <a:cubicBezTo>
                    <a:pt x="893" y="323"/>
                    <a:pt x="895" y="320"/>
                    <a:pt x="896" y="317"/>
                  </a:cubicBezTo>
                  <a:cubicBezTo>
                    <a:pt x="894" y="317"/>
                    <a:pt x="891" y="316"/>
                    <a:pt x="888" y="316"/>
                  </a:cubicBezTo>
                  <a:cubicBezTo>
                    <a:pt x="890" y="314"/>
                    <a:pt x="901" y="312"/>
                    <a:pt x="901" y="306"/>
                  </a:cubicBezTo>
                  <a:cubicBezTo>
                    <a:pt x="901" y="301"/>
                    <a:pt x="892" y="302"/>
                    <a:pt x="885" y="302"/>
                  </a:cubicBezTo>
                  <a:cubicBezTo>
                    <a:pt x="872" y="302"/>
                    <a:pt x="866" y="311"/>
                    <a:pt x="856" y="312"/>
                  </a:cubicBezTo>
                  <a:cubicBezTo>
                    <a:pt x="860" y="304"/>
                    <a:pt x="867" y="307"/>
                    <a:pt x="874" y="300"/>
                  </a:cubicBezTo>
                  <a:cubicBezTo>
                    <a:pt x="878" y="296"/>
                    <a:pt x="875" y="293"/>
                    <a:pt x="881" y="291"/>
                  </a:cubicBezTo>
                  <a:cubicBezTo>
                    <a:pt x="893" y="287"/>
                    <a:pt x="899" y="290"/>
                    <a:pt x="911" y="290"/>
                  </a:cubicBezTo>
                  <a:cubicBezTo>
                    <a:pt x="926" y="290"/>
                    <a:pt x="935" y="295"/>
                    <a:pt x="944" y="283"/>
                  </a:cubicBezTo>
                  <a:cubicBezTo>
                    <a:pt x="948" y="277"/>
                    <a:pt x="973" y="276"/>
                    <a:pt x="973" y="266"/>
                  </a:cubicBezTo>
                  <a:cubicBezTo>
                    <a:pt x="973" y="259"/>
                    <a:pt x="970" y="256"/>
                    <a:pt x="968" y="251"/>
                  </a:cubicBezTo>
                  <a:cubicBezTo>
                    <a:pt x="965" y="251"/>
                    <a:pt x="969" y="248"/>
                    <a:pt x="965" y="247"/>
                  </a:cubicBezTo>
                  <a:cubicBezTo>
                    <a:pt x="965" y="243"/>
                    <a:pt x="965" y="243"/>
                    <a:pt x="965" y="243"/>
                  </a:cubicBezTo>
                  <a:cubicBezTo>
                    <a:pt x="958" y="247"/>
                    <a:pt x="943" y="252"/>
                    <a:pt x="936" y="252"/>
                  </a:cubicBezTo>
                  <a:cubicBezTo>
                    <a:pt x="935" y="252"/>
                    <a:pt x="933" y="252"/>
                    <a:pt x="933" y="251"/>
                  </a:cubicBezTo>
                  <a:cubicBezTo>
                    <a:pt x="939" y="248"/>
                    <a:pt x="956" y="245"/>
                    <a:pt x="958" y="240"/>
                  </a:cubicBezTo>
                  <a:cubicBezTo>
                    <a:pt x="958" y="238"/>
                    <a:pt x="956" y="238"/>
                    <a:pt x="955" y="236"/>
                  </a:cubicBezTo>
                  <a:cubicBezTo>
                    <a:pt x="948" y="237"/>
                    <a:pt x="932" y="234"/>
                    <a:pt x="932" y="223"/>
                  </a:cubicBezTo>
                  <a:cubicBezTo>
                    <a:pt x="932" y="222"/>
                    <a:pt x="932" y="222"/>
                    <a:pt x="932" y="222"/>
                  </a:cubicBezTo>
                  <a:cubicBezTo>
                    <a:pt x="926" y="222"/>
                    <a:pt x="922" y="218"/>
                    <a:pt x="918" y="215"/>
                  </a:cubicBezTo>
                  <a:cubicBezTo>
                    <a:pt x="919" y="214"/>
                    <a:pt x="922" y="213"/>
                    <a:pt x="922" y="210"/>
                  </a:cubicBezTo>
                  <a:cubicBezTo>
                    <a:pt x="922" y="206"/>
                    <a:pt x="920" y="204"/>
                    <a:pt x="920" y="201"/>
                  </a:cubicBezTo>
                  <a:cubicBezTo>
                    <a:pt x="917" y="200"/>
                    <a:pt x="908" y="194"/>
                    <a:pt x="910" y="188"/>
                  </a:cubicBezTo>
                  <a:cubicBezTo>
                    <a:pt x="913" y="181"/>
                    <a:pt x="900" y="180"/>
                    <a:pt x="899" y="171"/>
                  </a:cubicBezTo>
                  <a:cubicBezTo>
                    <a:pt x="899" y="171"/>
                    <a:pt x="896" y="169"/>
                    <a:pt x="894" y="167"/>
                  </a:cubicBezTo>
                  <a:cubicBezTo>
                    <a:pt x="892" y="169"/>
                    <a:pt x="887" y="172"/>
                    <a:pt x="887" y="176"/>
                  </a:cubicBezTo>
                  <a:cubicBezTo>
                    <a:pt x="887" y="181"/>
                    <a:pt x="877" y="192"/>
                    <a:pt x="870" y="192"/>
                  </a:cubicBezTo>
                  <a:cubicBezTo>
                    <a:pt x="864" y="192"/>
                    <a:pt x="863" y="185"/>
                    <a:pt x="860" y="185"/>
                  </a:cubicBezTo>
                  <a:cubicBezTo>
                    <a:pt x="855" y="185"/>
                    <a:pt x="852" y="170"/>
                    <a:pt x="852" y="164"/>
                  </a:cubicBezTo>
                  <a:cubicBezTo>
                    <a:pt x="850" y="155"/>
                    <a:pt x="834" y="161"/>
                    <a:pt x="834" y="150"/>
                  </a:cubicBezTo>
                  <a:cubicBezTo>
                    <a:pt x="825" y="149"/>
                    <a:pt x="823" y="138"/>
                    <a:pt x="815" y="138"/>
                  </a:cubicBezTo>
                  <a:cubicBezTo>
                    <a:pt x="811" y="138"/>
                    <a:pt x="811" y="141"/>
                    <a:pt x="806" y="141"/>
                  </a:cubicBezTo>
                  <a:cubicBezTo>
                    <a:pt x="797" y="141"/>
                    <a:pt x="792" y="136"/>
                    <a:pt x="783" y="136"/>
                  </a:cubicBezTo>
                  <a:cubicBezTo>
                    <a:pt x="779" y="136"/>
                    <a:pt x="774" y="138"/>
                    <a:pt x="774" y="144"/>
                  </a:cubicBezTo>
                  <a:cubicBezTo>
                    <a:pt x="774" y="147"/>
                    <a:pt x="785" y="151"/>
                    <a:pt x="775" y="158"/>
                  </a:cubicBezTo>
                  <a:cubicBezTo>
                    <a:pt x="771" y="160"/>
                    <a:pt x="781" y="167"/>
                    <a:pt x="781" y="171"/>
                  </a:cubicBezTo>
                  <a:cubicBezTo>
                    <a:pt x="782" y="180"/>
                    <a:pt x="774" y="183"/>
                    <a:pt x="770" y="184"/>
                  </a:cubicBezTo>
                  <a:cubicBezTo>
                    <a:pt x="777" y="196"/>
                    <a:pt x="787" y="200"/>
                    <a:pt x="787" y="220"/>
                  </a:cubicBezTo>
                  <a:cubicBezTo>
                    <a:pt x="787" y="226"/>
                    <a:pt x="769" y="239"/>
                    <a:pt x="763" y="241"/>
                  </a:cubicBezTo>
                  <a:cubicBezTo>
                    <a:pt x="774" y="246"/>
                    <a:pt x="769" y="263"/>
                    <a:pt x="774" y="268"/>
                  </a:cubicBezTo>
                  <a:cubicBezTo>
                    <a:pt x="772" y="270"/>
                    <a:pt x="768" y="272"/>
                    <a:pt x="768" y="275"/>
                  </a:cubicBezTo>
                  <a:cubicBezTo>
                    <a:pt x="764" y="275"/>
                    <a:pt x="762" y="281"/>
                    <a:pt x="759" y="279"/>
                  </a:cubicBezTo>
                  <a:cubicBezTo>
                    <a:pt x="751" y="273"/>
                    <a:pt x="741" y="263"/>
                    <a:pt x="741" y="254"/>
                  </a:cubicBezTo>
                  <a:cubicBezTo>
                    <a:pt x="741" y="245"/>
                    <a:pt x="742" y="237"/>
                    <a:pt x="734" y="232"/>
                  </a:cubicBezTo>
                  <a:cubicBezTo>
                    <a:pt x="714" y="232"/>
                    <a:pt x="714" y="232"/>
                    <a:pt x="714" y="232"/>
                  </a:cubicBezTo>
                  <a:cubicBezTo>
                    <a:pt x="703" y="223"/>
                    <a:pt x="690" y="218"/>
                    <a:pt x="677" y="213"/>
                  </a:cubicBezTo>
                  <a:cubicBezTo>
                    <a:pt x="674" y="212"/>
                    <a:pt x="667" y="207"/>
                    <a:pt x="663" y="207"/>
                  </a:cubicBezTo>
                  <a:cubicBezTo>
                    <a:pt x="658" y="207"/>
                    <a:pt x="656" y="212"/>
                    <a:pt x="651" y="212"/>
                  </a:cubicBezTo>
                  <a:cubicBezTo>
                    <a:pt x="651" y="204"/>
                    <a:pt x="647" y="187"/>
                    <a:pt x="640" y="187"/>
                  </a:cubicBezTo>
                  <a:cubicBezTo>
                    <a:pt x="637" y="187"/>
                    <a:pt x="635" y="190"/>
                    <a:pt x="632" y="190"/>
                  </a:cubicBezTo>
                  <a:cubicBezTo>
                    <a:pt x="633" y="187"/>
                    <a:pt x="632" y="185"/>
                    <a:pt x="632" y="177"/>
                  </a:cubicBezTo>
                  <a:cubicBezTo>
                    <a:pt x="632" y="164"/>
                    <a:pt x="636" y="157"/>
                    <a:pt x="643" y="150"/>
                  </a:cubicBezTo>
                  <a:cubicBezTo>
                    <a:pt x="645" y="148"/>
                    <a:pt x="651" y="136"/>
                    <a:pt x="653" y="135"/>
                  </a:cubicBezTo>
                  <a:cubicBezTo>
                    <a:pt x="658" y="133"/>
                    <a:pt x="667" y="136"/>
                    <a:pt x="667" y="129"/>
                  </a:cubicBezTo>
                  <a:cubicBezTo>
                    <a:pt x="667" y="124"/>
                    <a:pt x="656" y="124"/>
                    <a:pt x="651" y="121"/>
                  </a:cubicBezTo>
                  <a:cubicBezTo>
                    <a:pt x="654" y="122"/>
                    <a:pt x="645" y="116"/>
                    <a:pt x="670" y="123"/>
                  </a:cubicBezTo>
                  <a:cubicBezTo>
                    <a:pt x="676" y="125"/>
                    <a:pt x="672" y="117"/>
                    <a:pt x="676" y="117"/>
                  </a:cubicBezTo>
                  <a:cubicBezTo>
                    <a:pt x="683" y="117"/>
                    <a:pt x="683" y="117"/>
                    <a:pt x="683" y="117"/>
                  </a:cubicBezTo>
                  <a:cubicBezTo>
                    <a:pt x="690" y="117"/>
                    <a:pt x="694" y="109"/>
                    <a:pt x="699" y="106"/>
                  </a:cubicBezTo>
                  <a:cubicBezTo>
                    <a:pt x="699" y="101"/>
                    <a:pt x="699" y="101"/>
                    <a:pt x="699" y="101"/>
                  </a:cubicBezTo>
                  <a:cubicBezTo>
                    <a:pt x="688" y="99"/>
                    <a:pt x="678" y="100"/>
                    <a:pt x="673" y="91"/>
                  </a:cubicBezTo>
                  <a:cubicBezTo>
                    <a:pt x="679" y="91"/>
                    <a:pt x="679" y="91"/>
                    <a:pt x="679" y="91"/>
                  </a:cubicBezTo>
                  <a:cubicBezTo>
                    <a:pt x="683" y="93"/>
                    <a:pt x="687" y="98"/>
                    <a:pt x="693" y="98"/>
                  </a:cubicBezTo>
                  <a:cubicBezTo>
                    <a:pt x="698" y="98"/>
                    <a:pt x="706" y="92"/>
                    <a:pt x="706" y="88"/>
                  </a:cubicBezTo>
                  <a:cubicBezTo>
                    <a:pt x="706" y="87"/>
                    <a:pt x="702" y="81"/>
                    <a:pt x="704" y="81"/>
                  </a:cubicBezTo>
                  <a:cubicBezTo>
                    <a:pt x="711" y="81"/>
                    <a:pt x="713" y="87"/>
                    <a:pt x="718" y="87"/>
                  </a:cubicBezTo>
                  <a:cubicBezTo>
                    <a:pt x="720" y="87"/>
                    <a:pt x="722" y="85"/>
                    <a:pt x="728" y="85"/>
                  </a:cubicBezTo>
                  <a:cubicBezTo>
                    <a:pt x="726" y="83"/>
                    <a:pt x="728" y="78"/>
                    <a:pt x="731" y="83"/>
                  </a:cubicBezTo>
                  <a:cubicBezTo>
                    <a:pt x="734" y="86"/>
                    <a:pt x="749" y="73"/>
                    <a:pt x="749" y="69"/>
                  </a:cubicBezTo>
                  <a:cubicBezTo>
                    <a:pt x="749" y="66"/>
                    <a:pt x="742" y="63"/>
                    <a:pt x="742" y="61"/>
                  </a:cubicBezTo>
                  <a:cubicBezTo>
                    <a:pt x="742" y="59"/>
                    <a:pt x="738" y="54"/>
                    <a:pt x="748" y="50"/>
                  </a:cubicBezTo>
                  <a:cubicBezTo>
                    <a:pt x="749" y="47"/>
                    <a:pt x="748" y="47"/>
                    <a:pt x="748" y="42"/>
                  </a:cubicBezTo>
                  <a:cubicBezTo>
                    <a:pt x="738" y="42"/>
                    <a:pt x="740" y="35"/>
                    <a:pt x="728" y="35"/>
                  </a:cubicBezTo>
                  <a:cubicBezTo>
                    <a:pt x="725" y="34"/>
                    <a:pt x="723" y="32"/>
                    <a:pt x="720" y="32"/>
                  </a:cubicBezTo>
                  <a:cubicBezTo>
                    <a:pt x="717" y="32"/>
                    <a:pt x="713" y="35"/>
                    <a:pt x="713" y="38"/>
                  </a:cubicBezTo>
                  <a:cubicBezTo>
                    <a:pt x="713" y="42"/>
                    <a:pt x="717" y="44"/>
                    <a:pt x="717" y="47"/>
                  </a:cubicBezTo>
                  <a:cubicBezTo>
                    <a:pt x="717" y="50"/>
                    <a:pt x="710" y="50"/>
                    <a:pt x="709" y="53"/>
                  </a:cubicBezTo>
                  <a:cubicBezTo>
                    <a:pt x="706" y="58"/>
                    <a:pt x="707" y="62"/>
                    <a:pt x="703" y="68"/>
                  </a:cubicBezTo>
                  <a:cubicBezTo>
                    <a:pt x="696" y="77"/>
                    <a:pt x="687" y="62"/>
                    <a:pt x="687" y="59"/>
                  </a:cubicBezTo>
                  <a:cubicBezTo>
                    <a:pt x="687" y="55"/>
                    <a:pt x="692" y="56"/>
                    <a:pt x="692" y="51"/>
                  </a:cubicBezTo>
                  <a:cubicBezTo>
                    <a:pt x="692" y="49"/>
                    <a:pt x="683" y="41"/>
                    <a:pt x="680" y="41"/>
                  </a:cubicBezTo>
                  <a:cubicBezTo>
                    <a:pt x="672" y="41"/>
                    <a:pt x="678" y="54"/>
                    <a:pt x="668" y="54"/>
                  </a:cubicBezTo>
                  <a:cubicBezTo>
                    <a:pt x="668" y="49"/>
                    <a:pt x="668" y="45"/>
                    <a:pt x="661" y="42"/>
                  </a:cubicBezTo>
                  <a:cubicBezTo>
                    <a:pt x="662" y="40"/>
                    <a:pt x="663" y="39"/>
                    <a:pt x="664" y="38"/>
                  </a:cubicBezTo>
                  <a:cubicBezTo>
                    <a:pt x="659" y="35"/>
                    <a:pt x="653" y="38"/>
                    <a:pt x="649" y="34"/>
                  </a:cubicBezTo>
                  <a:cubicBezTo>
                    <a:pt x="651" y="32"/>
                    <a:pt x="657" y="30"/>
                    <a:pt x="657" y="26"/>
                  </a:cubicBezTo>
                  <a:cubicBezTo>
                    <a:pt x="657" y="20"/>
                    <a:pt x="648" y="21"/>
                    <a:pt x="648" y="16"/>
                  </a:cubicBezTo>
                  <a:cubicBezTo>
                    <a:pt x="647" y="7"/>
                    <a:pt x="640" y="1"/>
                    <a:pt x="629" y="0"/>
                  </a:cubicBezTo>
                  <a:cubicBezTo>
                    <a:pt x="623" y="0"/>
                    <a:pt x="625" y="4"/>
                    <a:pt x="626" y="7"/>
                  </a:cubicBezTo>
                  <a:cubicBezTo>
                    <a:pt x="622" y="8"/>
                    <a:pt x="617" y="7"/>
                    <a:pt x="617" y="12"/>
                  </a:cubicBezTo>
                  <a:cubicBezTo>
                    <a:pt x="617" y="15"/>
                    <a:pt x="619" y="16"/>
                    <a:pt x="619" y="19"/>
                  </a:cubicBezTo>
                  <a:cubicBezTo>
                    <a:pt x="619" y="22"/>
                    <a:pt x="615" y="22"/>
                    <a:pt x="615" y="26"/>
                  </a:cubicBezTo>
                  <a:cubicBezTo>
                    <a:pt x="615" y="36"/>
                    <a:pt x="636" y="30"/>
                    <a:pt x="636" y="41"/>
                  </a:cubicBezTo>
                  <a:cubicBezTo>
                    <a:pt x="636" y="42"/>
                    <a:pt x="634" y="50"/>
                    <a:pt x="634" y="50"/>
                  </a:cubicBezTo>
                  <a:cubicBezTo>
                    <a:pt x="636" y="49"/>
                    <a:pt x="638" y="48"/>
                    <a:pt x="640" y="47"/>
                  </a:cubicBezTo>
                  <a:cubicBezTo>
                    <a:pt x="644" y="59"/>
                    <a:pt x="624" y="53"/>
                    <a:pt x="624" y="68"/>
                  </a:cubicBezTo>
                  <a:cubicBezTo>
                    <a:pt x="614" y="71"/>
                    <a:pt x="622" y="61"/>
                    <a:pt x="619" y="57"/>
                  </a:cubicBezTo>
                  <a:cubicBezTo>
                    <a:pt x="618" y="56"/>
                    <a:pt x="610" y="54"/>
                    <a:pt x="606" y="54"/>
                  </a:cubicBezTo>
                  <a:cubicBezTo>
                    <a:pt x="600" y="54"/>
                    <a:pt x="598" y="57"/>
                    <a:pt x="598" y="64"/>
                  </a:cubicBezTo>
                  <a:cubicBezTo>
                    <a:pt x="593" y="63"/>
                    <a:pt x="589" y="64"/>
                    <a:pt x="572" y="64"/>
                  </a:cubicBezTo>
                  <a:cubicBezTo>
                    <a:pt x="556" y="64"/>
                    <a:pt x="536" y="58"/>
                    <a:pt x="532" y="45"/>
                  </a:cubicBezTo>
                  <a:cubicBezTo>
                    <a:pt x="527" y="47"/>
                    <a:pt x="509" y="47"/>
                    <a:pt x="509" y="54"/>
                  </a:cubicBezTo>
                  <a:cubicBezTo>
                    <a:pt x="509" y="56"/>
                    <a:pt x="510" y="57"/>
                    <a:pt x="512" y="57"/>
                  </a:cubicBezTo>
                  <a:cubicBezTo>
                    <a:pt x="517" y="57"/>
                    <a:pt x="525" y="55"/>
                    <a:pt x="529" y="52"/>
                  </a:cubicBezTo>
                  <a:cubicBezTo>
                    <a:pt x="530" y="62"/>
                    <a:pt x="515" y="54"/>
                    <a:pt x="515" y="64"/>
                  </a:cubicBezTo>
                  <a:cubicBezTo>
                    <a:pt x="515" y="67"/>
                    <a:pt x="518" y="74"/>
                    <a:pt x="516" y="74"/>
                  </a:cubicBezTo>
                  <a:cubicBezTo>
                    <a:pt x="510" y="74"/>
                    <a:pt x="509" y="66"/>
                    <a:pt x="504" y="64"/>
                  </a:cubicBezTo>
                  <a:cubicBezTo>
                    <a:pt x="499" y="61"/>
                    <a:pt x="499" y="61"/>
                    <a:pt x="499" y="61"/>
                  </a:cubicBezTo>
                  <a:cubicBezTo>
                    <a:pt x="480" y="61"/>
                    <a:pt x="480" y="61"/>
                    <a:pt x="480" y="61"/>
                  </a:cubicBezTo>
                  <a:cubicBezTo>
                    <a:pt x="474" y="61"/>
                    <a:pt x="470" y="64"/>
                    <a:pt x="463" y="64"/>
                  </a:cubicBezTo>
                  <a:cubicBezTo>
                    <a:pt x="451" y="65"/>
                    <a:pt x="451" y="60"/>
                    <a:pt x="451" y="59"/>
                  </a:cubicBezTo>
                  <a:cubicBezTo>
                    <a:pt x="451" y="57"/>
                    <a:pt x="460" y="58"/>
                    <a:pt x="462" y="56"/>
                  </a:cubicBezTo>
                  <a:cubicBezTo>
                    <a:pt x="454" y="44"/>
                    <a:pt x="455" y="46"/>
                    <a:pt x="438" y="47"/>
                  </a:cubicBezTo>
                  <a:cubicBezTo>
                    <a:pt x="419" y="49"/>
                    <a:pt x="410" y="34"/>
                    <a:pt x="391" y="34"/>
                  </a:cubicBezTo>
                  <a:cubicBezTo>
                    <a:pt x="385" y="34"/>
                    <a:pt x="383" y="38"/>
                    <a:pt x="378" y="38"/>
                  </a:cubicBezTo>
                  <a:cubicBezTo>
                    <a:pt x="375" y="38"/>
                    <a:pt x="371" y="32"/>
                    <a:pt x="371" y="29"/>
                  </a:cubicBezTo>
                  <a:cubicBezTo>
                    <a:pt x="365" y="31"/>
                    <a:pt x="365" y="37"/>
                    <a:pt x="359" y="37"/>
                  </a:cubicBezTo>
                  <a:cubicBezTo>
                    <a:pt x="353" y="37"/>
                    <a:pt x="345" y="24"/>
                    <a:pt x="343" y="24"/>
                  </a:cubicBezTo>
                  <a:cubicBezTo>
                    <a:pt x="337" y="24"/>
                    <a:pt x="339" y="32"/>
                    <a:pt x="333" y="32"/>
                  </a:cubicBezTo>
                  <a:cubicBezTo>
                    <a:pt x="330" y="32"/>
                    <a:pt x="328" y="31"/>
                    <a:pt x="327" y="28"/>
                  </a:cubicBezTo>
                  <a:cubicBezTo>
                    <a:pt x="318" y="30"/>
                    <a:pt x="314" y="31"/>
                    <a:pt x="306" y="34"/>
                  </a:cubicBezTo>
                  <a:cubicBezTo>
                    <a:pt x="302" y="35"/>
                    <a:pt x="294" y="41"/>
                    <a:pt x="292" y="38"/>
                  </a:cubicBezTo>
                  <a:cubicBezTo>
                    <a:pt x="284" y="31"/>
                    <a:pt x="285" y="40"/>
                    <a:pt x="282" y="40"/>
                  </a:cubicBezTo>
                  <a:cubicBezTo>
                    <a:pt x="262" y="41"/>
                    <a:pt x="276" y="48"/>
                    <a:pt x="273" y="48"/>
                  </a:cubicBezTo>
                  <a:cubicBezTo>
                    <a:pt x="266" y="48"/>
                    <a:pt x="252" y="47"/>
                    <a:pt x="239" y="39"/>
                  </a:cubicBezTo>
                  <a:cubicBezTo>
                    <a:pt x="239" y="39"/>
                    <a:pt x="235" y="36"/>
                    <a:pt x="235" y="35"/>
                  </a:cubicBezTo>
                  <a:cubicBezTo>
                    <a:pt x="233" y="36"/>
                    <a:pt x="235" y="36"/>
                    <a:pt x="232" y="35"/>
                  </a:cubicBezTo>
                  <a:cubicBezTo>
                    <a:pt x="232" y="35"/>
                    <a:pt x="232" y="35"/>
                    <a:pt x="232" y="35"/>
                  </a:cubicBezTo>
                  <a:cubicBezTo>
                    <a:pt x="224" y="33"/>
                    <a:pt x="221" y="29"/>
                    <a:pt x="212" y="29"/>
                  </a:cubicBezTo>
                  <a:cubicBezTo>
                    <a:pt x="207" y="29"/>
                    <a:pt x="203" y="31"/>
                    <a:pt x="198" y="31"/>
                  </a:cubicBezTo>
                  <a:cubicBezTo>
                    <a:pt x="188" y="31"/>
                    <a:pt x="170" y="30"/>
                    <a:pt x="163" y="24"/>
                  </a:cubicBezTo>
                  <a:cubicBezTo>
                    <a:pt x="140" y="24"/>
                    <a:pt x="140" y="24"/>
                    <a:pt x="140" y="24"/>
                  </a:cubicBezTo>
                  <a:cubicBezTo>
                    <a:pt x="136" y="22"/>
                    <a:pt x="134" y="20"/>
                    <a:pt x="131" y="18"/>
                  </a:cubicBezTo>
                  <a:cubicBezTo>
                    <a:pt x="115" y="18"/>
                    <a:pt x="115" y="18"/>
                    <a:pt x="115" y="18"/>
                  </a:cubicBezTo>
                  <a:cubicBezTo>
                    <a:pt x="113" y="17"/>
                    <a:pt x="112" y="16"/>
                    <a:pt x="108" y="15"/>
                  </a:cubicBezTo>
                  <a:cubicBezTo>
                    <a:pt x="107" y="17"/>
                    <a:pt x="104" y="19"/>
                    <a:pt x="101" y="19"/>
                  </a:cubicBezTo>
                  <a:cubicBezTo>
                    <a:pt x="102" y="17"/>
                    <a:pt x="102" y="16"/>
                    <a:pt x="104" y="15"/>
                  </a:cubicBezTo>
                  <a:cubicBezTo>
                    <a:pt x="100" y="13"/>
                    <a:pt x="98" y="10"/>
                    <a:pt x="94" y="10"/>
                  </a:cubicBezTo>
                  <a:cubicBezTo>
                    <a:pt x="89" y="10"/>
                    <a:pt x="86" y="17"/>
                    <a:pt x="81" y="19"/>
                  </a:cubicBezTo>
                  <a:cubicBezTo>
                    <a:pt x="77" y="20"/>
                    <a:pt x="74" y="18"/>
                    <a:pt x="70" y="19"/>
                  </a:cubicBezTo>
                  <a:cubicBezTo>
                    <a:pt x="53" y="24"/>
                    <a:pt x="40" y="36"/>
                    <a:pt x="31" y="48"/>
                  </a:cubicBezTo>
                  <a:cubicBezTo>
                    <a:pt x="14" y="48"/>
                    <a:pt x="14" y="48"/>
                    <a:pt x="14" y="48"/>
                  </a:cubicBezTo>
                  <a:cubicBezTo>
                    <a:pt x="13" y="49"/>
                    <a:pt x="9" y="57"/>
                    <a:pt x="9" y="57"/>
                  </a:cubicBezTo>
                  <a:cubicBezTo>
                    <a:pt x="9" y="59"/>
                    <a:pt x="22" y="61"/>
                    <a:pt x="25" y="64"/>
                  </a:cubicBezTo>
                  <a:cubicBezTo>
                    <a:pt x="28" y="65"/>
                    <a:pt x="32" y="75"/>
                    <a:pt x="35" y="76"/>
                  </a:cubicBezTo>
                  <a:cubicBezTo>
                    <a:pt x="43" y="80"/>
                    <a:pt x="50" y="81"/>
                    <a:pt x="53" y="90"/>
                  </a:cubicBezTo>
                  <a:cubicBezTo>
                    <a:pt x="49" y="91"/>
                    <a:pt x="49" y="90"/>
                    <a:pt x="44" y="90"/>
                  </a:cubicBezTo>
                  <a:cubicBezTo>
                    <a:pt x="38" y="90"/>
                    <a:pt x="33" y="93"/>
                    <a:pt x="33" y="83"/>
                  </a:cubicBezTo>
                  <a:cubicBezTo>
                    <a:pt x="27" y="83"/>
                    <a:pt x="27" y="83"/>
                    <a:pt x="27" y="83"/>
                  </a:cubicBezTo>
                  <a:cubicBezTo>
                    <a:pt x="20" y="88"/>
                    <a:pt x="8" y="92"/>
                    <a:pt x="0" y="97"/>
                  </a:cubicBezTo>
                  <a:cubicBezTo>
                    <a:pt x="2" y="100"/>
                    <a:pt x="4" y="102"/>
                    <a:pt x="9" y="102"/>
                  </a:cubicBezTo>
                  <a:cubicBezTo>
                    <a:pt x="9" y="103"/>
                    <a:pt x="8" y="104"/>
                    <a:pt x="8" y="105"/>
                  </a:cubicBezTo>
                  <a:cubicBezTo>
                    <a:pt x="8" y="108"/>
                    <a:pt x="12" y="109"/>
                    <a:pt x="12" y="113"/>
                  </a:cubicBezTo>
                  <a:cubicBezTo>
                    <a:pt x="28" y="113"/>
                    <a:pt x="28" y="113"/>
                    <a:pt x="28" y="113"/>
                  </a:cubicBezTo>
                  <a:cubicBezTo>
                    <a:pt x="33" y="112"/>
                    <a:pt x="35" y="115"/>
                    <a:pt x="41" y="115"/>
                  </a:cubicBezTo>
                  <a:cubicBezTo>
                    <a:pt x="48" y="115"/>
                    <a:pt x="49" y="110"/>
                    <a:pt x="54" y="110"/>
                  </a:cubicBezTo>
                  <a:cubicBezTo>
                    <a:pt x="56" y="110"/>
                    <a:pt x="56" y="110"/>
                    <a:pt x="59" y="110"/>
                  </a:cubicBezTo>
                  <a:cubicBezTo>
                    <a:pt x="59" y="115"/>
                    <a:pt x="59" y="115"/>
                    <a:pt x="59" y="115"/>
                  </a:cubicBezTo>
                  <a:cubicBezTo>
                    <a:pt x="57" y="114"/>
                    <a:pt x="57" y="113"/>
                    <a:pt x="54" y="115"/>
                  </a:cubicBezTo>
                  <a:cubicBezTo>
                    <a:pt x="55" y="116"/>
                    <a:pt x="60" y="120"/>
                    <a:pt x="60" y="122"/>
                  </a:cubicBezTo>
                  <a:cubicBezTo>
                    <a:pt x="60" y="126"/>
                    <a:pt x="39" y="135"/>
                    <a:pt x="36" y="135"/>
                  </a:cubicBezTo>
                  <a:cubicBezTo>
                    <a:pt x="30" y="135"/>
                    <a:pt x="13" y="142"/>
                    <a:pt x="13" y="151"/>
                  </a:cubicBezTo>
                  <a:cubicBezTo>
                    <a:pt x="13" y="156"/>
                    <a:pt x="23" y="158"/>
                    <a:pt x="25" y="165"/>
                  </a:cubicBezTo>
                  <a:cubicBezTo>
                    <a:pt x="24" y="165"/>
                    <a:pt x="22" y="166"/>
                    <a:pt x="21" y="166"/>
                  </a:cubicBezTo>
                  <a:cubicBezTo>
                    <a:pt x="23" y="168"/>
                    <a:pt x="37" y="180"/>
                    <a:pt x="41" y="180"/>
                  </a:cubicBezTo>
                  <a:cubicBezTo>
                    <a:pt x="42" y="180"/>
                    <a:pt x="45" y="174"/>
                    <a:pt x="47" y="174"/>
                  </a:cubicBezTo>
                  <a:cubicBezTo>
                    <a:pt x="50" y="174"/>
                    <a:pt x="50" y="178"/>
                    <a:pt x="50" y="179"/>
                  </a:cubicBezTo>
                  <a:cubicBezTo>
                    <a:pt x="50" y="185"/>
                    <a:pt x="50" y="185"/>
                    <a:pt x="50" y="185"/>
                  </a:cubicBezTo>
                  <a:cubicBezTo>
                    <a:pt x="50" y="188"/>
                    <a:pt x="51" y="193"/>
                    <a:pt x="53" y="193"/>
                  </a:cubicBezTo>
                  <a:cubicBezTo>
                    <a:pt x="54" y="193"/>
                    <a:pt x="56" y="190"/>
                    <a:pt x="57" y="190"/>
                  </a:cubicBezTo>
                  <a:cubicBezTo>
                    <a:pt x="61" y="190"/>
                    <a:pt x="61" y="190"/>
                    <a:pt x="61" y="190"/>
                  </a:cubicBezTo>
                  <a:cubicBezTo>
                    <a:pt x="61" y="189"/>
                    <a:pt x="61" y="188"/>
                    <a:pt x="61" y="186"/>
                  </a:cubicBezTo>
                  <a:cubicBezTo>
                    <a:pt x="67" y="190"/>
                    <a:pt x="69" y="191"/>
                    <a:pt x="76" y="194"/>
                  </a:cubicBezTo>
                  <a:cubicBezTo>
                    <a:pt x="76" y="192"/>
                    <a:pt x="77" y="191"/>
                    <a:pt x="78" y="189"/>
                  </a:cubicBezTo>
                  <a:cubicBezTo>
                    <a:pt x="81" y="190"/>
                    <a:pt x="83" y="191"/>
                    <a:pt x="86" y="191"/>
                  </a:cubicBezTo>
                  <a:cubicBezTo>
                    <a:pt x="91" y="191"/>
                    <a:pt x="93" y="189"/>
                    <a:pt x="98" y="187"/>
                  </a:cubicBezTo>
                  <a:cubicBezTo>
                    <a:pt x="102" y="187"/>
                    <a:pt x="102" y="187"/>
                    <a:pt x="102" y="187"/>
                  </a:cubicBezTo>
                  <a:cubicBezTo>
                    <a:pt x="95" y="192"/>
                    <a:pt x="95" y="201"/>
                    <a:pt x="88" y="206"/>
                  </a:cubicBezTo>
                  <a:cubicBezTo>
                    <a:pt x="81" y="210"/>
                    <a:pt x="69" y="216"/>
                    <a:pt x="64" y="222"/>
                  </a:cubicBezTo>
                  <a:cubicBezTo>
                    <a:pt x="60" y="227"/>
                    <a:pt x="54" y="224"/>
                    <a:pt x="49" y="227"/>
                  </a:cubicBezTo>
                  <a:cubicBezTo>
                    <a:pt x="46" y="229"/>
                    <a:pt x="43" y="235"/>
                    <a:pt x="39" y="237"/>
                  </a:cubicBezTo>
                  <a:cubicBezTo>
                    <a:pt x="34" y="240"/>
                    <a:pt x="28" y="238"/>
                    <a:pt x="24" y="243"/>
                  </a:cubicBezTo>
                  <a:cubicBezTo>
                    <a:pt x="37" y="247"/>
                    <a:pt x="43" y="234"/>
                    <a:pt x="54" y="232"/>
                  </a:cubicBezTo>
                  <a:cubicBezTo>
                    <a:pt x="63" y="231"/>
                    <a:pt x="74" y="228"/>
                    <a:pt x="79" y="223"/>
                  </a:cubicBezTo>
                  <a:cubicBezTo>
                    <a:pt x="84" y="218"/>
                    <a:pt x="94" y="215"/>
                    <a:pt x="99" y="210"/>
                  </a:cubicBezTo>
                  <a:cubicBezTo>
                    <a:pt x="101" y="206"/>
                    <a:pt x="102" y="203"/>
                    <a:pt x="106" y="202"/>
                  </a:cubicBezTo>
                  <a:cubicBezTo>
                    <a:pt x="113" y="199"/>
                    <a:pt x="120" y="197"/>
                    <a:pt x="120" y="190"/>
                  </a:cubicBezTo>
                  <a:cubicBezTo>
                    <a:pt x="120" y="185"/>
                    <a:pt x="120" y="185"/>
                    <a:pt x="120" y="185"/>
                  </a:cubicBezTo>
                  <a:cubicBezTo>
                    <a:pt x="120" y="175"/>
                    <a:pt x="140" y="158"/>
                    <a:pt x="148" y="158"/>
                  </a:cubicBezTo>
                  <a:cubicBezTo>
                    <a:pt x="151" y="158"/>
                    <a:pt x="151" y="158"/>
                    <a:pt x="151" y="158"/>
                  </a:cubicBezTo>
                  <a:cubicBezTo>
                    <a:pt x="151" y="159"/>
                    <a:pt x="151" y="160"/>
                    <a:pt x="151" y="161"/>
                  </a:cubicBezTo>
                  <a:cubicBezTo>
                    <a:pt x="142" y="164"/>
                    <a:pt x="137" y="169"/>
                    <a:pt x="137" y="176"/>
                  </a:cubicBezTo>
                  <a:cubicBezTo>
                    <a:pt x="137" y="177"/>
                    <a:pt x="136" y="177"/>
                    <a:pt x="138" y="180"/>
                  </a:cubicBezTo>
                  <a:cubicBezTo>
                    <a:pt x="137" y="180"/>
                    <a:pt x="135" y="180"/>
                    <a:pt x="135" y="182"/>
                  </a:cubicBezTo>
                  <a:cubicBezTo>
                    <a:pt x="135" y="183"/>
                    <a:pt x="137" y="184"/>
                    <a:pt x="138" y="184"/>
                  </a:cubicBezTo>
                  <a:cubicBezTo>
                    <a:pt x="145" y="184"/>
                    <a:pt x="165" y="173"/>
                    <a:pt x="169" y="167"/>
                  </a:cubicBezTo>
                  <a:cubicBezTo>
                    <a:pt x="167" y="166"/>
                    <a:pt x="167" y="165"/>
                    <a:pt x="166" y="163"/>
                  </a:cubicBezTo>
                  <a:cubicBezTo>
                    <a:pt x="169" y="161"/>
                    <a:pt x="175" y="160"/>
                    <a:pt x="178" y="158"/>
                  </a:cubicBezTo>
                  <a:cubicBezTo>
                    <a:pt x="184" y="169"/>
                    <a:pt x="197" y="170"/>
                    <a:pt x="207" y="173"/>
                  </a:cubicBezTo>
                  <a:cubicBezTo>
                    <a:pt x="224" y="173"/>
                    <a:pt x="224" y="173"/>
                    <a:pt x="224" y="173"/>
                  </a:cubicBezTo>
                  <a:cubicBezTo>
                    <a:pt x="233" y="179"/>
                    <a:pt x="243" y="178"/>
                    <a:pt x="251" y="184"/>
                  </a:cubicBezTo>
                  <a:cubicBezTo>
                    <a:pt x="255" y="187"/>
                    <a:pt x="259" y="196"/>
                    <a:pt x="266" y="196"/>
                  </a:cubicBezTo>
                  <a:cubicBezTo>
                    <a:pt x="268" y="196"/>
                    <a:pt x="269" y="193"/>
                    <a:pt x="270" y="190"/>
                  </a:cubicBezTo>
                  <a:cubicBezTo>
                    <a:pt x="273" y="193"/>
                    <a:pt x="275" y="195"/>
                    <a:pt x="279" y="195"/>
                  </a:cubicBezTo>
                  <a:cubicBezTo>
                    <a:pt x="281" y="193"/>
                    <a:pt x="283" y="195"/>
                    <a:pt x="285" y="197"/>
                  </a:cubicBezTo>
                  <a:cubicBezTo>
                    <a:pt x="284" y="199"/>
                    <a:pt x="282" y="200"/>
                    <a:pt x="282" y="203"/>
                  </a:cubicBezTo>
                  <a:cubicBezTo>
                    <a:pt x="282" y="205"/>
                    <a:pt x="285" y="208"/>
                    <a:pt x="286" y="208"/>
                  </a:cubicBezTo>
                  <a:cubicBezTo>
                    <a:pt x="290" y="208"/>
                    <a:pt x="289" y="204"/>
                    <a:pt x="295" y="204"/>
                  </a:cubicBezTo>
                  <a:cubicBezTo>
                    <a:pt x="295" y="208"/>
                    <a:pt x="295" y="208"/>
                    <a:pt x="295" y="208"/>
                  </a:cubicBezTo>
                  <a:cubicBezTo>
                    <a:pt x="295" y="210"/>
                    <a:pt x="290" y="211"/>
                    <a:pt x="290" y="213"/>
                  </a:cubicBezTo>
                  <a:cubicBezTo>
                    <a:pt x="290" y="215"/>
                    <a:pt x="291" y="218"/>
                    <a:pt x="296" y="218"/>
                  </a:cubicBezTo>
                  <a:cubicBezTo>
                    <a:pt x="301" y="218"/>
                    <a:pt x="305" y="218"/>
                    <a:pt x="305" y="222"/>
                  </a:cubicBezTo>
                  <a:cubicBezTo>
                    <a:pt x="305" y="227"/>
                    <a:pt x="305" y="227"/>
                    <a:pt x="305" y="227"/>
                  </a:cubicBezTo>
                  <a:cubicBezTo>
                    <a:pt x="305" y="230"/>
                    <a:pt x="312" y="236"/>
                    <a:pt x="318" y="236"/>
                  </a:cubicBezTo>
                  <a:cubicBezTo>
                    <a:pt x="319" y="236"/>
                    <a:pt x="319" y="236"/>
                    <a:pt x="321" y="236"/>
                  </a:cubicBezTo>
                  <a:cubicBezTo>
                    <a:pt x="321" y="237"/>
                    <a:pt x="323" y="238"/>
                    <a:pt x="323" y="240"/>
                  </a:cubicBezTo>
                  <a:cubicBezTo>
                    <a:pt x="323" y="244"/>
                    <a:pt x="321" y="252"/>
                    <a:pt x="326" y="254"/>
                  </a:cubicBezTo>
                  <a:cubicBezTo>
                    <a:pt x="328" y="254"/>
                    <a:pt x="330" y="254"/>
                    <a:pt x="332" y="256"/>
                  </a:cubicBezTo>
                  <a:cubicBezTo>
                    <a:pt x="335" y="259"/>
                    <a:pt x="332" y="263"/>
                    <a:pt x="335" y="265"/>
                  </a:cubicBezTo>
                  <a:cubicBezTo>
                    <a:pt x="335" y="265"/>
                    <a:pt x="343" y="270"/>
                    <a:pt x="344" y="271"/>
                  </a:cubicBezTo>
                  <a:cubicBezTo>
                    <a:pt x="346" y="278"/>
                    <a:pt x="346" y="286"/>
                    <a:pt x="357" y="286"/>
                  </a:cubicBezTo>
                  <a:cubicBezTo>
                    <a:pt x="358" y="292"/>
                    <a:pt x="369" y="288"/>
                    <a:pt x="371" y="296"/>
                  </a:cubicBezTo>
                  <a:cubicBezTo>
                    <a:pt x="372" y="299"/>
                    <a:pt x="380" y="300"/>
                    <a:pt x="383" y="303"/>
                  </a:cubicBezTo>
                  <a:cubicBezTo>
                    <a:pt x="384" y="304"/>
                    <a:pt x="385" y="304"/>
                    <a:pt x="386" y="305"/>
                  </a:cubicBezTo>
                  <a:cubicBezTo>
                    <a:pt x="386" y="305"/>
                    <a:pt x="386" y="305"/>
                    <a:pt x="386" y="305"/>
                  </a:cubicBezTo>
                  <a:cubicBezTo>
                    <a:pt x="388" y="308"/>
                    <a:pt x="390" y="309"/>
                    <a:pt x="390" y="312"/>
                  </a:cubicBezTo>
                  <a:cubicBezTo>
                    <a:pt x="390" y="315"/>
                    <a:pt x="388" y="318"/>
                    <a:pt x="386" y="320"/>
                  </a:cubicBezTo>
                  <a:cubicBezTo>
                    <a:pt x="385" y="317"/>
                    <a:pt x="382" y="315"/>
                    <a:pt x="377" y="315"/>
                  </a:cubicBezTo>
                  <a:cubicBezTo>
                    <a:pt x="376" y="315"/>
                    <a:pt x="373" y="315"/>
                    <a:pt x="373" y="317"/>
                  </a:cubicBezTo>
                  <a:cubicBezTo>
                    <a:pt x="373" y="324"/>
                    <a:pt x="380" y="326"/>
                    <a:pt x="380" y="333"/>
                  </a:cubicBezTo>
                  <a:cubicBezTo>
                    <a:pt x="380" y="343"/>
                    <a:pt x="372" y="360"/>
                    <a:pt x="375" y="367"/>
                  </a:cubicBezTo>
                  <a:cubicBezTo>
                    <a:pt x="378" y="375"/>
                    <a:pt x="375" y="386"/>
                    <a:pt x="378" y="393"/>
                  </a:cubicBezTo>
                  <a:cubicBezTo>
                    <a:pt x="376" y="394"/>
                    <a:pt x="374" y="396"/>
                    <a:pt x="375" y="399"/>
                  </a:cubicBezTo>
                  <a:cubicBezTo>
                    <a:pt x="380" y="408"/>
                    <a:pt x="387" y="421"/>
                    <a:pt x="393" y="422"/>
                  </a:cubicBezTo>
                  <a:cubicBezTo>
                    <a:pt x="392" y="435"/>
                    <a:pt x="400" y="439"/>
                    <a:pt x="405" y="449"/>
                  </a:cubicBezTo>
                  <a:cubicBezTo>
                    <a:pt x="406" y="452"/>
                    <a:pt x="405" y="455"/>
                    <a:pt x="407" y="456"/>
                  </a:cubicBezTo>
                  <a:cubicBezTo>
                    <a:pt x="418" y="460"/>
                    <a:pt x="434" y="467"/>
                    <a:pt x="438" y="476"/>
                  </a:cubicBezTo>
                  <a:cubicBezTo>
                    <a:pt x="438" y="476"/>
                    <a:pt x="438" y="476"/>
                    <a:pt x="438" y="476"/>
                  </a:cubicBezTo>
                  <a:cubicBezTo>
                    <a:pt x="438" y="478"/>
                    <a:pt x="438" y="478"/>
                    <a:pt x="438" y="478"/>
                  </a:cubicBezTo>
                  <a:cubicBezTo>
                    <a:pt x="440" y="485"/>
                    <a:pt x="443" y="487"/>
                    <a:pt x="445" y="492"/>
                  </a:cubicBezTo>
                  <a:cubicBezTo>
                    <a:pt x="447" y="496"/>
                    <a:pt x="447" y="505"/>
                    <a:pt x="451" y="507"/>
                  </a:cubicBezTo>
                  <a:cubicBezTo>
                    <a:pt x="456" y="510"/>
                    <a:pt x="461" y="517"/>
                    <a:pt x="465" y="523"/>
                  </a:cubicBezTo>
                  <a:cubicBezTo>
                    <a:pt x="468" y="527"/>
                    <a:pt x="461" y="526"/>
                    <a:pt x="459" y="526"/>
                  </a:cubicBezTo>
                  <a:cubicBezTo>
                    <a:pt x="462" y="531"/>
                    <a:pt x="469" y="530"/>
                    <a:pt x="473" y="534"/>
                  </a:cubicBezTo>
                  <a:cubicBezTo>
                    <a:pt x="476" y="537"/>
                    <a:pt x="479" y="540"/>
                    <a:pt x="482" y="544"/>
                  </a:cubicBezTo>
                  <a:cubicBezTo>
                    <a:pt x="482" y="552"/>
                    <a:pt x="482" y="552"/>
                    <a:pt x="482" y="552"/>
                  </a:cubicBezTo>
                  <a:cubicBezTo>
                    <a:pt x="483" y="553"/>
                    <a:pt x="484" y="553"/>
                    <a:pt x="485" y="554"/>
                  </a:cubicBezTo>
                  <a:cubicBezTo>
                    <a:pt x="489" y="556"/>
                    <a:pt x="492" y="564"/>
                    <a:pt x="497" y="564"/>
                  </a:cubicBezTo>
                  <a:cubicBezTo>
                    <a:pt x="497" y="565"/>
                    <a:pt x="502" y="570"/>
                    <a:pt x="502" y="570"/>
                  </a:cubicBezTo>
                  <a:cubicBezTo>
                    <a:pt x="503" y="570"/>
                    <a:pt x="504" y="567"/>
                    <a:pt x="504" y="566"/>
                  </a:cubicBezTo>
                  <a:cubicBezTo>
                    <a:pt x="504" y="563"/>
                    <a:pt x="501" y="558"/>
                    <a:pt x="498" y="560"/>
                  </a:cubicBezTo>
                  <a:cubicBezTo>
                    <a:pt x="493" y="557"/>
                    <a:pt x="491" y="549"/>
                    <a:pt x="488" y="542"/>
                  </a:cubicBezTo>
                  <a:cubicBezTo>
                    <a:pt x="486" y="535"/>
                    <a:pt x="480" y="532"/>
                    <a:pt x="478" y="525"/>
                  </a:cubicBezTo>
                  <a:cubicBezTo>
                    <a:pt x="476" y="520"/>
                    <a:pt x="476" y="516"/>
                    <a:pt x="472" y="512"/>
                  </a:cubicBezTo>
                  <a:cubicBezTo>
                    <a:pt x="469" y="509"/>
                    <a:pt x="465" y="509"/>
                    <a:pt x="462" y="505"/>
                  </a:cubicBezTo>
                  <a:cubicBezTo>
                    <a:pt x="460" y="499"/>
                    <a:pt x="457" y="495"/>
                    <a:pt x="457" y="489"/>
                  </a:cubicBezTo>
                  <a:cubicBezTo>
                    <a:pt x="457" y="488"/>
                    <a:pt x="457" y="486"/>
                    <a:pt x="458" y="485"/>
                  </a:cubicBezTo>
                  <a:cubicBezTo>
                    <a:pt x="462" y="489"/>
                    <a:pt x="466" y="489"/>
                    <a:pt x="472" y="491"/>
                  </a:cubicBezTo>
                  <a:cubicBezTo>
                    <a:pt x="474" y="492"/>
                    <a:pt x="473" y="499"/>
                    <a:pt x="476" y="502"/>
                  </a:cubicBezTo>
                  <a:cubicBezTo>
                    <a:pt x="479" y="505"/>
                    <a:pt x="478" y="510"/>
                    <a:pt x="481" y="513"/>
                  </a:cubicBezTo>
                  <a:cubicBezTo>
                    <a:pt x="484" y="516"/>
                    <a:pt x="487" y="519"/>
                    <a:pt x="491" y="523"/>
                  </a:cubicBezTo>
                  <a:cubicBezTo>
                    <a:pt x="492" y="522"/>
                    <a:pt x="492" y="523"/>
                    <a:pt x="494" y="523"/>
                  </a:cubicBezTo>
                  <a:cubicBezTo>
                    <a:pt x="494" y="531"/>
                    <a:pt x="504" y="531"/>
                    <a:pt x="507" y="537"/>
                  </a:cubicBezTo>
                  <a:cubicBezTo>
                    <a:pt x="508" y="540"/>
                    <a:pt x="506" y="543"/>
                    <a:pt x="509" y="545"/>
                  </a:cubicBezTo>
                  <a:cubicBezTo>
                    <a:pt x="512" y="549"/>
                    <a:pt x="516" y="550"/>
                    <a:pt x="520" y="553"/>
                  </a:cubicBezTo>
                  <a:cubicBezTo>
                    <a:pt x="526" y="560"/>
                    <a:pt x="537" y="568"/>
                    <a:pt x="540" y="579"/>
                  </a:cubicBezTo>
                  <a:cubicBezTo>
                    <a:pt x="541" y="582"/>
                    <a:pt x="543" y="582"/>
                    <a:pt x="543" y="586"/>
                  </a:cubicBezTo>
                  <a:cubicBezTo>
                    <a:pt x="543" y="590"/>
                    <a:pt x="540" y="592"/>
                    <a:pt x="540" y="595"/>
                  </a:cubicBezTo>
                  <a:cubicBezTo>
                    <a:pt x="540" y="598"/>
                    <a:pt x="542" y="601"/>
                    <a:pt x="545" y="601"/>
                  </a:cubicBezTo>
                  <a:cubicBezTo>
                    <a:pt x="546" y="605"/>
                    <a:pt x="555" y="607"/>
                    <a:pt x="559" y="611"/>
                  </a:cubicBezTo>
                  <a:cubicBezTo>
                    <a:pt x="560" y="612"/>
                    <a:pt x="560" y="612"/>
                    <a:pt x="562" y="613"/>
                  </a:cubicBezTo>
                  <a:cubicBezTo>
                    <a:pt x="566" y="615"/>
                    <a:pt x="568" y="614"/>
                    <a:pt x="572" y="616"/>
                  </a:cubicBezTo>
                  <a:cubicBezTo>
                    <a:pt x="577" y="618"/>
                    <a:pt x="578" y="622"/>
                    <a:pt x="582" y="623"/>
                  </a:cubicBezTo>
                  <a:cubicBezTo>
                    <a:pt x="585" y="624"/>
                    <a:pt x="587" y="622"/>
                    <a:pt x="591" y="624"/>
                  </a:cubicBezTo>
                  <a:cubicBezTo>
                    <a:pt x="594" y="625"/>
                    <a:pt x="604" y="633"/>
                    <a:pt x="608" y="633"/>
                  </a:cubicBezTo>
                  <a:cubicBezTo>
                    <a:pt x="610" y="633"/>
                    <a:pt x="612" y="632"/>
                    <a:pt x="615" y="633"/>
                  </a:cubicBezTo>
                  <a:cubicBezTo>
                    <a:pt x="616" y="634"/>
                    <a:pt x="618" y="636"/>
                    <a:pt x="621" y="636"/>
                  </a:cubicBezTo>
                  <a:cubicBezTo>
                    <a:pt x="626" y="636"/>
                    <a:pt x="627" y="630"/>
                    <a:pt x="633" y="630"/>
                  </a:cubicBezTo>
                  <a:cubicBezTo>
                    <a:pt x="635" y="630"/>
                    <a:pt x="637" y="631"/>
                    <a:pt x="639" y="632"/>
                  </a:cubicBezTo>
                  <a:cubicBezTo>
                    <a:pt x="641" y="632"/>
                    <a:pt x="641" y="632"/>
                    <a:pt x="641" y="632"/>
                  </a:cubicBezTo>
                  <a:cubicBezTo>
                    <a:pt x="649" y="636"/>
                    <a:pt x="651" y="643"/>
                    <a:pt x="660" y="648"/>
                  </a:cubicBezTo>
                  <a:cubicBezTo>
                    <a:pt x="666" y="651"/>
                    <a:pt x="670" y="649"/>
                    <a:pt x="676" y="652"/>
                  </a:cubicBezTo>
                  <a:cubicBezTo>
                    <a:pt x="680" y="654"/>
                    <a:pt x="683" y="657"/>
                    <a:pt x="689" y="657"/>
                  </a:cubicBezTo>
                  <a:cubicBezTo>
                    <a:pt x="691" y="657"/>
                    <a:pt x="693" y="656"/>
                    <a:pt x="695" y="656"/>
                  </a:cubicBezTo>
                  <a:cubicBezTo>
                    <a:pt x="697" y="656"/>
                    <a:pt x="697" y="656"/>
                    <a:pt x="697" y="656"/>
                  </a:cubicBezTo>
                  <a:cubicBezTo>
                    <a:pt x="699" y="663"/>
                    <a:pt x="704" y="666"/>
                    <a:pt x="709" y="671"/>
                  </a:cubicBezTo>
                  <a:cubicBezTo>
                    <a:pt x="710" y="672"/>
                    <a:pt x="712" y="673"/>
                    <a:pt x="713" y="676"/>
                  </a:cubicBezTo>
                  <a:cubicBezTo>
                    <a:pt x="714" y="680"/>
                    <a:pt x="711" y="685"/>
                    <a:pt x="716" y="688"/>
                  </a:cubicBezTo>
                  <a:cubicBezTo>
                    <a:pt x="719" y="688"/>
                    <a:pt x="719" y="688"/>
                    <a:pt x="719" y="688"/>
                  </a:cubicBezTo>
                  <a:cubicBezTo>
                    <a:pt x="718" y="687"/>
                    <a:pt x="718" y="686"/>
                    <a:pt x="719" y="685"/>
                  </a:cubicBezTo>
                  <a:cubicBezTo>
                    <a:pt x="719" y="685"/>
                    <a:pt x="729" y="691"/>
                    <a:pt x="730" y="693"/>
                  </a:cubicBezTo>
                  <a:cubicBezTo>
                    <a:pt x="731" y="696"/>
                    <a:pt x="731" y="699"/>
                    <a:pt x="736" y="700"/>
                  </a:cubicBezTo>
                  <a:cubicBezTo>
                    <a:pt x="736" y="700"/>
                    <a:pt x="737" y="702"/>
                    <a:pt x="737" y="702"/>
                  </a:cubicBezTo>
                  <a:cubicBezTo>
                    <a:pt x="739" y="702"/>
                    <a:pt x="744" y="700"/>
                    <a:pt x="746" y="702"/>
                  </a:cubicBezTo>
                  <a:cubicBezTo>
                    <a:pt x="749" y="704"/>
                    <a:pt x="752" y="710"/>
                    <a:pt x="757" y="710"/>
                  </a:cubicBezTo>
                  <a:cubicBezTo>
                    <a:pt x="759" y="710"/>
                    <a:pt x="761" y="709"/>
                    <a:pt x="761" y="706"/>
                  </a:cubicBezTo>
                  <a:cubicBezTo>
                    <a:pt x="761" y="705"/>
                    <a:pt x="759" y="704"/>
                    <a:pt x="759" y="703"/>
                  </a:cubicBezTo>
                  <a:cubicBezTo>
                    <a:pt x="759" y="701"/>
                    <a:pt x="768" y="695"/>
                    <a:pt x="770" y="695"/>
                  </a:cubicBezTo>
                  <a:cubicBezTo>
                    <a:pt x="773" y="695"/>
                    <a:pt x="774" y="699"/>
                    <a:pt x="777" y="700"/>
                  </a:cubicBezTo>
                  <a:cubicBezTo>
                    <a:pt x="777" y="702"/>
                    <a:pt x="775" y="702"/>
                    <a:pt x="775" y="703"/>
                  </a:cubicBezTo>
                  <a:cubicBezTo>
                    <a:pt x="775" y="704"/>
                    <a:pt x="778" y="705"/>
                    <a:pt x="779" y="706"/>
                  </a:cubicBezTo>
                  <a:cubicBezTo>
                    <a:pt x="779" y="706"/>
                    <a:pt x="779" y="706"/>
                    <a:pt x="780" y="705"/>
                  </a:cubicBezTo>
                  <a:cubicBezTo>
                    <a:pt x="779" y="706"/>
                    <a:pt x="779" y="707"/>
                    <a:pt x="779" y="707"/>
                  </a:cubicBezTo>
                  <a:cubicBezTo>
                    <a:pt x="779" y="713"/>
                    <a:pt x="785" y="712"/>
                    <a:pt x="785" y="718"/>
                  </a:cubicBezTo>
                  <a:cubicBezTo>
                    <a:pt x="785" y="721"/>
                    <a:pt x="783" y="723"/>
                    <a:pt x="783" y="726"/>
                  </a:cubicBezTo>
                  <a:cubicBezTo>
                    <a:pt x="783" y="729"/>
                    <a:pt x="785" y="731"/>
                    <a:pt x="785" y="733"/>
                  </a:cubicBezTo>
                  <a:cubicBezTo>
                    <a:pt x="785" y="735"/>
                    <a:pt x="785" y="735"/>
                    <a:pt x="785" y="735"/>
                  </a:cubicBezTo>
                  <a:cubicBezTo>
                    <a:pt x="784" y="737"/>
                    <a:pt x="784" y="737"/>
                    <a:pt x="784" y="737"/>
                  </a:cubicBezTo>
                  <a:cubicBezTo>
                    <a:pt x="784" y="738"/>
                    <a:pt x="785" y="739"/>
                    <a:pt x="787" y="740"/>
                  </a:cubicBezTo>
                  <a:cubicBezTo>
                    <a:pt x="785" y="748"/>
                    <a:pt x="777" y="746"/>
                    <a:pt x="774" y="753"/>
                  </a:cubicBezTo>
                  <a:cubicBezTo>
                    <a:pt x="771" y="758"/>
                    <a:pt x="769" y="766"/>
                    <a:pt x="761" y="766"/>
                  </a:cubicBezTo>
                  <a:cubicBezTo>
                    <a:pt x="762" y="779"/>
                    <a:pt x="754" y="778"/>
                    <a:pt x="754" y="785"/>
                  </a:cubicBezTo>
                  <a:cubicBezTo>
                    <a:pt x="754" y="790"/>
                    <a:pt x="755" y="796"/>
                    <a:pt x="759" y="796"/>
                  </a:cubicBezTo>
                  <a:cubicBezTo>
                    <a:pt x="761" y="796"/>
                    <a:pt x="761" y="794"/>
                    <a:pt x="764" y="796"/>
                  </a:cubicBezTo>
                  <a:cubicBezTo>
                    <a:pt x="763" y="801"/>
                    <a:pt x="757" y="802"/>
                    <a:pt x="754" y="807"/>
                  </a:cubicBezTo>
                  <a:cubicBezTo>
                    <a:pt x="753" y="808"/>
                    <a:pt x="751" y="812"/>
                    <a:pt x="751" y="816"/>
                  </a:cubicBezTo>
                  <a:cubicBezTo>
                    <a:pt x="751" y="821"/>
                    <a:pt x="755" y="827"/>
                    <a:pt x="759" y="831"/>
                  </a:cubicBezTo>
                  <a:cubicBezTo>
                    <a:pt x="760" y="832"/>
                    <a:pt x="762" y="831"/>
                    <a:pt x="763" y="833"/>
                  </a:cubicBezTo>
                  <a:cubicBezTo>
                    <a:pt x="764" y="835"/>
                    <a:pt x="765" y="840"/>
                    <a:pt x="767" y="842"/>
                  </a:cubicBezTo>
                  <a:cubicBezTo>
                    <a:pt x="768" y="843"/>
                    <a:pt x="770" y="842"/>
                    <a:pt x="771" y="844"/>
                  </a:cubicBezTo>
                  <a:cubicBezTo>
                    <a:pt x="774" y="850"/>
                    <a:pt x="775" y="854"/>
                    <a:pt x="778" y="861"/>
                  </a:cubicBezTo>
                  <a:cubicBezTo>
                    <a:pt x="780" y="867"/>
                    <a:pt x="786" y="873"/>
                    <a:pt x="788" y="880"/>
                  </a:cubicBezTo>
                  <a:cubicBezTo>
                    <a:pt x="790" y="885"/>
                    <a:pt x="794" y="887"/>
                    <a:pt x="794" y="892"/>
                  </a:cubicBezTo>
                  <a:cubicBezTo>
                    <a:pt x="794" y="895"/>
                    <a:pt x="793" y="899"/>
                    <a:pt x="795" y="901"/>
                  </a:cubicBezTo>
                  <a:cubicBezTo>
                    <a:pt x="801" y="907"/>
                    <a:pt x="805" y="911"/>
                    <a:pt x="814" y="914"/>
                  </a:cubicBezTo>
                  <a:cubicBezTo>
                    <a:pt x="818" y="915"/>
                    <a:pt x="820" y="916"/>
                    <a:pt x="823" y="920"/>
                  </a:cubicBezTo>
                  <a:cubicBezTo>
                    <a:pt x="827" y="923"/>
                    <a:pt x="830" y="923"/>
                    <a:pt x="835" y="925"/>
                  </a:cubicBezTo>
                  <a:cubicBezTo>
                    <a:pt x="840" y="928"/>
                    <a:pt x="845" y="932"/>
                    <a:pt x="848" y="939"/>
                  </a:cubicBezTo>
                  <a:cubicBezTo>
                    <a:pt x="849" y="943"/>
                    <a:pt x="850" y="961"/>
                    <a:pt x="850" y="964"/>
                  </a:cubicBezTo>
                  <a:cubicBezTo>
                    <a:pt x="850" y="969"/>
                    <a:pt x="848" y="977"/>
                    <a:pt x="848" y="981"/>
                  </a:cubicBezTo>
                  <a:cubicBezTo>
                    <a:pt x="848" y="995"/>
                    <a:pt x="848" y="995"/>
                    <a:pt x="848" y="995"/>
                  </a:cubicBezTo>
                  <a:cubicBezTo>
                    <a:pt x="847" y="998"/>
                    <a:pt x="845" y="1003"/>
                    <a:pt x="845" y="1005"/>
                  </a:cubicBezTo>
                  <a:cubicBezTo>
                    <a:pt x="845" y="1008"/>
                    <a:pt x="845" y="1008"/>
                    <a:pt x="845" y="1008"/>
                  </a:cubicBezTo>
                  <a:cubicBezTo>
                    <a:pt x="845" y="1019"/>
                    <a:pt x="838" y="1026"/>
                    <a:pt x="838" y="1038"/>
                  </a:cubicBezTo>
                  <a:cubicBezTo>
                    <a:pt x="838" y="1043"/>
                    <a:pt x="835" y="1047"/>
                    <a:pt x="837" y="1053"/>
                  </a:cubicBezTo>
                  <a:cubicBezTo>
                    <a:pt x="837" y="1075"/>
                    <a:pt x="837" y="1075"/>
                    <a:pt x="837" y="1075"/>
                  </a:cubicBezTo>
                  <a:cubicBezTo>
                    <a:pt x="835" y="1083"/>
                    <a:pt x="835" y="1088"/>
                    <a:pt x="833" y="1095"/>
                  </a:cubicBezTo>
                  <a:cubicBezTo>
                    <a:pt x="833" y="1096"/>
                    <a:pt x="831" y="1096"/>
                    <a:pt x="830" y="1097"/>
                  </a:cubicBezTo>
                  <a:cubicBezTo>
                    <a:pt x="829" y="1099"/>
                    <a:pt x="828" y="1104"/>
                    <a:pt x="827" y="1106"/>
                  </a:cubicBezTo>
                  <a:cubicBezTo>
                    <a:pt x="824" y="1110"/>
                    <a:pt x="820" y="1117"/>
                    <a:pt x="820" y="1124"/>
                  </a:cubicBezTo>
                  <a:cubicBezTo>
                    <a:pt x="820" y="1126"/>
                    <a:pt x="820" y="1135"/>
                    <a:pt x="822" y="1135"/>
                  </a:cubicBezTo>
                  <a:cubicBezTo>
                    <a:pt x="822" y="1135"/>
                    <a:pt x="823" y="1136"/>
                    <a:pt x="823" y="1138"/>
                  </a:cubicBezTo>
                  <a:cubicBezTo>
                    <a:pt x="823" y="1139"/>
                    <a:pt x="823" y="1140"/>
                    <a:pt x="820" y="1140"/>
                  </a:cubicBezTo>
                  <a:cubicBezTo>
                    <a:pt x="819" y="1145"/>
                    <a:pt x="817" y="1148"/>
                    <a:pt x="817" y="1154"/>
                  </a:cubicBezTo>
                  <a:cubicBezTo>
                    <a:pt x="817" y="1157"/>
                    <a:pt x="819" y="1164"/>
                    <a:pt x="822" y="1164"/>
                  </a:cubicBezTo>
                  <a:cubicBezTo>
                    <a:pt x="824" y="1164"/>
                    <a:pt x="824" y="1162"/>
                    <a:pt x="826" y="1161"/>
                  </a:cubicBezTo>
                  <a:cubicBezTo>
                    <a:pt x="827" y="1160"/>
                    <a:pt x="828" y="1161"/>
                    <a:pt x="829" y="1161"/>
                  </a:cubicBezTo>
                  <a:cubicBezTo>
                    <a:pt x="829" y="1165"/>
                    <a:pt x="829" y="1165"/>
                    <a:pt x="829" y="1165"/>
                  </a:cubicBezTo>
                  <a:cubicBezTo>
                    <a:pt x="819" y="1210"/>
                    <a:pt x="819" y="1210"/>
                    <a:pt x="819" y="1210"/>
                  </a:cubicBezTo>
                  <a:cubicBezTo>
                    <a:pt x="814" y="1210"/>
                    <a:pt x="816" y="1205"/>
                    <a:pt x="811" y="1205"/>
                  </a:cubicBezTo>
                  <a:cubicBezTo>
                    <a:pt x="809" y="1205"/>
                    <a:pt x="808" y="1206"/>
                    <a:pt x="808" y="1208"/>
                  </a:cubicBezTo>
                  <a:cubicBezTo>
                    <a:pt x="808" y="1208"/>
                    <a:pt x="808" y="1208"/>
                    <a:pt x="808" y="1208"/>
                  </a:cubicBezTo>
                  <a:cubicBezTo>
                    <a:pt x="808" y="1211"/>
                    <a:pt x="808" y="1211"/>
                    <a:pt x="808" y="1211"/>
                  </a:cubicBezTo>
                  <a:cubicBezTo>
                    <a:pt x="808" y="1215"/>
                    <a:pt x="812" y="1220"/>
                    <a:pt x="812" y="1222"/>
                  </a:cubicBezTo>
                  <a:cubicBezTo>
                    <a:pt x="812" y="1227"/>
                    <a:pt x="805" y="1229"/>
                    <a:pt x="805" y="1235"/>
                  </a:cubicBezTo>
                  <a:cubicBezTo>
                    <a:pt x="805" y="1240"/>
                    <a:pt x="810" y="1250"/>
                    <a:pt x="810" y="1257"/>
                  </a:cubicBezTo>
                  <a:cubicBezTo>
                    <a:pt x="810" y="1261"/>
                    <a:pt x="810" y="1261"/>
                    <a:pt x="810" y="1261"/>
                  </a:cubicBezTo>
                  <a:cubicBezTo>
                    <a:pt x="810" y="1268"/>
                    <a:pt x="818" y="1267"/>
                    <a:pt x="818" y="1274"/>
                  </a:cubicBezTo>
                  <a:cubicBezTo>
                    <a:pt x="818" y="1276"/>
                    <a:pt x="817" y="1278"/>
                    <a:pt x="816" y="1279"/>
                  </a:cubicBezTo>
                  <a:cubicBezTo>
                    <a:pt x="817" y="1280"/>
                    <a:pt x="817" y="1280"/>
                    <a:pt x="818" y="1281"/>
                  </a:cubicBezTo>
                  <a:cubicBezTo>
                    <a:pt x="818" y="1283"/>
                    <a:pt x="812" y="1283"/>
                    <a:pt x="812" y="1286"/>
                  </a:cubicBezTo>
                  <a:cubicBezTo>
                    <a:pt x="812" y="1286"/>
                    <a:pt x="814" y="1288"/>
                    <a:pt x="815" y="1289"/>
                  </a:cubicBezTo>
                  <a:cubicBezTo>
                    <a:pt x="819" y="1293"/>
                    <a:pt x="822" y="1297"/>
                    <a:pt x="830" y="1297"/>
                  </a:cubicBezTo>
                  <a:cubicBezTo>
                    <a:pt x="830" y="1299"/>
                    <a:pt x="831" y="1301"/>
                    <a:pt x="834" y="1301"/>
                  </a:cubicBezTo>
                  <a:cubicBezTo>
                    <a:pt x="839" y="1301"/>
                    <a:pt x="839" y="1301"/>
                    <a:pt x="839" y="1301"/>
                  </a:cubicBezTo>
                  <a:cubicBezTo>
                    <a:pt x="839" y="1307"/>
                    <a:pt x="846" y="1307"/>
                    <a:pt x="851" y="1308"/>
                  </a:cubicBezTo>
                  <a:cubicBezTo>
                    <a:pt x="856" y="1310"/>
                    <a:pt x="853" y="1318"/>
                    <a:pt x="860" y="1318"/>
                  </a:cubicBezTo>
                  <a:cubicBezTo>
                    <a:pt x="869" y="1318"/>
                    <a:pt x="869" y="1318"/>
                    <a:pt x="869" y="1318"/>
                  </a:cubicBezTo>
                  <a:cubicBezTo>
                    <a:pt x="870" y="1318"/>
                    <a:pt x="871" y="1317"/>
                    <a:pt x="872" y="1317"/>
                  </a:cubicBezTo>
                  <a:cubicBezTo>
                    <a:pt x="875" y="1317"/>
                    <a:pt x="875" y="1317"/>
                    <a:pt x="875" y="1317"/>
                  </a:cubicBezTo>
                  <a:cubicBezTo>
                    <a:pt x="878" y="1317"/>
                    <a:pt x="885" y="1311"/>
                    <a:pt x="890" y="1311"/>
                  </a:cubicBezTo>
                  <a:cubicBezTo>
                    <a:pt x="892" y="1311"/>
                    <a:pt x="894" y="1312"/>
                    <a:pt x="895" y="1310"/>
                  </a:cubicBezTo>
                  <a:cubicBezTo>
                    <a:pt x="887" y="1306"/>
                    <a:pt x="878" y="1303"/>
                    <a:pt x="872" y="1297"/>
                  </a:cubicBezTo>
                  <a:cubicBezTo>
                    <a:pt x="868" y="1293"/>
                    <a:pt x="868" y="1278"/>
                    <a:pt x="863" y="1275"/>
                  </a:cubicBezTo>
                  <a:cubicBezTo>
                    <a:pt x="861" y="1275"/>
                    <a:pt x="858" y="1271"/>
                    <a:pt x="858" y="1268"/>
                  </a:cubicBezTo>
                  <a:cubicBezTo>
                    <a:pt x="858" y="1263"/>
                    <a:pt x="859" y="1258"/>
                    <a:pt x="863" y="1255"/>
                  </a:cubicBezTo>
                  <a:cubicBezTo>
                    <a:pt x="866" y="1252"/>
                    <a:pt x="871" y="1254"/>
                    <a:pt x="873" y="1249"/>
                  </a:cubicBezTo>
                  <a:cubicBezTo>
                    <a:pt x="875" y="1246"/>
                    <a:pt x="874" y="1242"/>
                    <a:pt x="876" y="1239"/>
                  </a:cubicBezTo>
                  <a:cubicBezTo>
                    <a:pt x="881" y="1235"/>
                    <a:pt x="888" y="1234"/>
                    <a:pt x="888" y="1225"/>
                  </a:cubicBezTo>
                  <a:cubicBezTo>
                    <a:pt x="888" y="1216"/>
                    <a:pt x="874" y="1220"/>
                    <a:pt x="874" y="1208"/>
                  </a:cubicBezTo>
                  <a:cubicBezTo>
                    <a:pt x="874" y="1203"/>
                    <a:pt x="879" y="1199"/>
                    <a:pt x="884" y="1198"/>
                  </a:cubicBezTo>
                  <a:cubicBezTo>
                    <a:pt x="886" y="1197"/>
                    <a:pt x="891" y="1197"/>
                    <a:pt x="892" y="1194"/>
                  </a:cubicBezTo>
                  <a:cubicBezTo>
                    <a:pt x="894" y="1186"/>
                    <a:pt x="894" y="1180"/>
                    <a:pt x="899" y="1175"/>
                  </a:cubicBezTo>
                  <a:cubicBezTo>
                    <a:pt x="898" y="1174"/>
                    <a:pt x="896" y="1174"/>
                    <a:pt x="896" y="1170"/>
                  </a:cubicBezTo>
                  <a:cubicBezTo>
                    <a:pt x="899" y="1170"/>
                    <a:pt x="900" y="1173"/>
                    <a:pt x="904" y="1173"/>
                  </a:cubicBezTo>
                  <a:cubicBezTo>
                    <a:pt x="904" y="1173"/>
                    <a:pt x="907" y="1171"/>
                    <a:pt x="907" y="1169"/>
                  </a:cubicBezTo>
                  <a:cubicBezTo>
                    <a:pt x="907" y="1168"/>
                    <a:pt x="905" y="1167"/>
                    <a:pt x="904" y="1166"/>
                  </a:cubicBezTo>
                  <a:cubicBezTo>
                    <a:pt x="903" y="1166"/>
                    <a:pt x="901" y="1168"/>
                    <a:pt x="900" y="1168"/>
                  </a:cubicBezTo>
                  <a:cubicBezTo>
                    <a:pt x="897" y="1168"/>
                    <a:pt x="893" y="1160"/>
                    <a:pt x="893" y="1156"/>
                  </a:cubicBezTo>
                  <a:cubicBezTo>
                    <a:pt x="893" y="1155"/>
                    <a:pt x="894" y="1152"/>
                    <a:pt x="896" y="1152"/>
                  </a:cubicBezTo>
                  <a:cubicBezTo>
                    <a:pt x="903" y="1152"/>
                    <a:pt x="904" y="1157"/>
                    <a:pt x="910" y="1157"/>
                  </a:cubicBezTo>
                  <a:cubicBezTo>
                    <a:pt x="912" y="1157"/>
                    <a:pt x="917" y="1155"/>
                    <a:pt x="917" y="1153"/>
                  </a:cubicBezTo>
                  <a:cubicBezTo>
                    <a:pt x="917" y="1150"/>
                    <a:pt x="917" y="1150"/>
                    <a:pt x="917" y="1150"/>
                  </a:cubicBezTo>
                  <a:cubicBezTo>
                    <a:pt x="919" y="1146"/>
                    <a:pt x="916" y="1136"/>
                    <a:pt x="920" y="1133"/>
                  </a:cubicBezTo>
                  <a:cubicBezTo>
                    <a:pt x="923" y="1130"/>
                    <a:pt x="933" y="1133"/>
                    <a:pt x="938" y="1132"/>
                  </a:cubicBezTo>
                  <a:cubicBezTo>
                    <a:pt x="945" y="1129"/>
                    <a:pt x="952" y="1131"/>
                    <a:pt x="957" y="1125"/>
                  </a:cubicBezTo>
                  <a:cubicBezTo>
                    <a:pt x="960" y="1122"/>
                    <a:pt x="962" y="1120"/>
                    <a:pt x="965" y="1116"/>
                  </a:cubicBezTo>
                  <a:cubicBezTo>
                    <a:pt x="966" y="1114"/>
                    <a:pt x="966" y="1112"/>
                    <a:pt x="966" y="1108"/>
                  </a:cubicBezTo>
                  <a:cubicBezTo>
                    <a:pt x="966" y="1105"/>
                    <a:pt x="961" y="1105"/>
                    <a:pt x="961" y="1101"/>
                  </a:cubicBezTo>
                  <a:cubicBezTo>
                    <a:pt x="959" y="1098"/>
                    <a:pt x="959" y="1094"/>
                    <a:pt x="957" y="1092"/>
                  </a:cubicBezTo>
                  <a:cubicBezTo>
                    <a:pt x="956" y="1091"/>
                    <a:pt x="951" y="1089"/>
                    <a:pt x="951" y="1087"/>
                  </a:cubicBezTo>
                  <a:cubicBezTo>
                    <a:pt x="951" y="1086"/>
                    <a:pt x="953" y="1085"/>
                    <a:pt x="954" y="1085"/>
                  </a:cubicBezTo>
                  <a:cubicBezTo>
                    <a:pt x="958" y="1085"/>
                    <a:pt x="962" y="1089"/>
                    <a:pt x="967" y="1089"/>
                  </a:cubicBezTo>
                  <a:cubicBezTo>
                    <a:pt x="969" y="1089"/>
                    <a:pt x="976" y="1092"/>
                    <a:pt x="981" y="1092"/>
                  </a:cubicBezTo>
                  <a:cubicBezTo>
                    <a:pt x="995" y="1092"/>
                    <a:pt x="997" y="1077"/>
                    <a:pt x="1003" y="1068"/>
                  </a:cubicBezTo>
                  <a:cubicBezTo>
                    <a:pt x="1008" y="1060"/>
                    <a:pt x="1014" y="1059"/>
                    <a:pt x="1020" y="1051"/>
                  </a:cubicBezTo>
                  <a:cubicBezTo>
                    <a:pt x="1022" y="1047"/>
                    <a:pt x="1022" y="1045"/>
                    <a:pt x="1024" y="1041"/>
                  </a:cubicBezTo>
                  <a:cubicBezTo>
                    <a:pt x="1024" y="1041"/>
                    <a:pt x="1024" y="1041"/>
                    <a:pt x="1024" y="1041"/>
                  </a:cubicBezTo>
                  <a:cubicBezTo>
                    <a:pt x="1027" y="1034"/>
                    <a:pt x="1030" y="1029"/>
                    <a:pt x="1036" y="1026"/>
                  </a:cubicBezTo>
                  <a:cubicBezTo>
                    <a:pt x="1036" y="1012"/>
                    <a:pt x="1036" y="1012"/>
                    <a:pt x="1036" y="1012"/>
                  </a:cubicBezTo>
                  <a:cubicBezTo>
                    <a:pt x="1036" y="1006"/>
                    <a:pt x="1036" y="1002"/>
                    <a:pt x="1040" y="998"/>
                  </a:cubicBezTo>
                  <a:cubicBezTo>
                    <a:pt x="1042" y="995"/>
                    <a:pt x="1046" y="995"/>
                    <a:pt x="1049" y="991"/>
                  </a:cubicBezTo>
                  <a:cubicBezTo>
                    <a:pt x="1054" y="983"/>
                    <a:pt x="1062" y="987"/>
                    <a:pt x="1069" y="980"/>
                  </a:cubicBezTo>
                  <a:cubicBezTo>
                    <a:pt x="1070" y="979"/>
                    <a:pt x="1070" y="977"/>
                    <a:pt x="1072" y="976"/>
                  </a:cubicBezTo>
                  <a:cubicBezTo>
                    <a:pt x="1077" y="974"/>
                    <a:pt x="1081" y="975"/>
                    <a:pt x="1087" y="975"/>
                  </a:cubicBezTo>
                  <a:cubicBezTo>
                    <a:pt x="1092" y="975"/>
                    <a:pt x="1099" y="970"/>
                    <a:pt x="1100" y="967"/>
                  </a:cubicBezTo>
                  <a:cubicBezTo>
                    <a:pt x="1101" y="965"/>
                    <a:pt x="1101" y="962"/>
                    <a:pt x="1102" y="960"/>
                  </a:cubicBezTo>
                  <a:cubicBezTo>
                    <a:pt x="1107" y="954"/>
                    <a:pt x="1108" y="951"/>
                    <a:pt x="1113" y="944"/>
                  </a:cubicBezTo>
                  <a:cubicBezTo>
                    <a:pt x="1113" y="943"/>
                    <a:pt x="1114" y="936"/>
                    <a:pt x="1114" y="933"/>
                  </a:cubicBezTo>
                  <a:cubicBezTo>
                    <a:pt x="1114" y="931"/>
                    <a:pt x="1117" y="928"/>
                    <a:pt x="1118" y="926"/>
                  </a:cubicBezTo>
                  <a:cubicBezTo>
                    <a:pt x="1118" y="925"/>
                    <a:pt x="1120" y="924"/>
                    <a:pt x="1120" y="923"/>
                  </a:cubicBezTo>
                  <a:cubicBezTo>
                    <a:pt x="1120" y="919"/>
                    <a:pt x="1122" y="914"/>
                    <a:pt x="1122" y="908"/>
                  </a:cubicBezTo>
                  <a:cubicBezTo>
                    <a:pt x="1122" y="901"/>
                    <a:pt x="1117" y="891"/>
                    <a:pt x="1122" y="886"/>
                  </a:cubicBezTo>
                  <a:cubicBezTo>
                    <a:pt x="1125" y="883"/>
                    <a:pt x="1128" y="883"/>
                    <a:pt x="1131" y="878"/>
                  </a:cubicBezTo>
                  <a:cubicBezTo>
                    <a:pt x="1133" y="875"/>
                    <a:pt x="1134" y="875"/>
                    <a:pt x="1136" y="872"/>
                  </a:cubicBezTo>
                  <a:cubicBezTo>
                    <a:pt x="1145" y="859"/>
                    <a:pt x="1157" y="853"/>
                    <a:pt x="1157" y="831"/>
                  </a:cubicBezTo>
                  <a:cubicBezTo>
                    <a:pt x="1157" y="824"/>
                    <a:pt x="1155" y="818"/>
                    <a:pt x="1149" y="816"/>
                  </a:cubicBezTo>
                  <a:close/>
                  <a:moveTo>
                    <a:pt x="236" y="169"/>
                  </a:moveTo>
                  <a:cubicBezTo>
                    <a:pt x="241" y="169"/>
                    <a:pt x="246" y="168"/>
                    <a:pt x="248" y="172"/>
                  </a:cubicBezTo>
                  <a:cubicBezTo>
                    <a:pt x="246" y="168"/>
                    <a:pt x="241" y="169"/>
                    <a:pt x="236" y="169"/>
                  </a:cubicBezTo>
                  <a:close/>
                  <a:moveTo>
                    <a:pt x="300" y="199"/>
                  </a:moveTo>
                  <a:cubicBezTo>
                    <a:pt x="300" y="201"/>
                    <a:pt x="303" y="201"/>
                    <a:pt x="304" y="204"/>
                  </a:cubicBezTo>
                  <a:cubicBezTo>
                    <a:pt x="303" y="201"/>
                    <a:pt x="300" y="201"/>
                    <a:pt x="300" y="199"/>
                  </a:cubicBezTo>
                  <a:close/>
                  <a:moveTo>
                    <a:pt x="321" y="235"/>
                  </a:moveTo>
                  <a:cubicBezTo>
                    <a:pt x="322" y="234"/>
                    <a:pt x="324" y="233"/>
                    <a:pt x="325" y="231"/>
                  </a:cubicBezTo>
                  <a:cubicBezTo>
                    <a:pt x="324" y="233"/>
                    <a:pt x="322" y="234"/>
                    <a:pt x="321" y="235"/>
                  </a:cubicBezTo>
                  <a:close/>
                  <a:moveTo>
                    <a:pt x="325" y="230"/>
                  </a:moveTo>
                  <a:cubicBezTo>
                    <a:pt x="325" y="223"/>
                    <a:pt x="320" y="222"/>
                    <a:pt x="317" y="219"/>
                  </a:cubicBezTo>
                  <a:cubicBezTo>
                    <a:pt x="317" y="219"/>
                    <a:pt x="316" y="218"/>
                    <a:pt x="316" y="218"/>
                  </a:cubicBezTo>
                  <a:cubicBezTo>
                    <a:pt x="316" y="218"/>
                    <a:pt x="317" y="219"/>
                    <a:pt x="317" y="219"/>
                  </a:cubicBezTo>
                  <a:cubicBezTo>
                    <a:pt x="320" y="222"/>
                    <a:pt x="325" y="223"/>
                    <a:pt x="325" y="230"/>
                  </a:cubicBezTo>
                  <a:close/>
                  <a:moveTo>
                    <a:pt x="564" y="503"/>
                  </a:moveTo>
                  <a:cubicBezTo>
                    <a:pt x="564" y="503"/>
                    <a:pt x="563" y="504"/>
                    <a:pt x="563" y="504"/>
                  </a:cubicBezTo>
                  <a:cubicBezTo>
                    <a:pt x="563" y="504"/>
                    <a:pt x="564" y="503"/>
                    <a:pt x="564" y="503"/>
                  </a:cubicBezTo>
                  <a:close/>
                  <a:moveTo>
                    <a:pt x="609" y="535"/>
                  </a:moveTo>
                  <a:cubicBezTo>
                    <a:pt x="609" y="535"/>
                    <a:pt x="609" y="535"/>
                    <a:pt x="609" y="535"/>
                  </a:cubicBezTo>
                  <a:cubicBezTo>
                    <a:pt x="609" y="535"/>
                    <a:pt x="609" y="535"/>
                    <a:pt x="609" y="535"/>
                  </a:cubicBezTo>
                  <a:close/>
                  <a:moveTo>
                    <a:pt x="598" y="536"/>
                  </a:moveTo>
                  <a:cubicBezTo>
                    <a:pt x="598" y="536"/>
                    <a:pt x="598" y="536"/>
                    <a:pt x="598" y="536"/>
                  </a:cubicBezTo>
                  <a:cubicBezTo>
                    <a:pt x="598" y="536"/>
                    <a:pt x="598" y="536"/>
                    <a:pt x="598" y="536"/>
                  </a:cubicBezTo>
                  <a:close/>
                  <a:moveTo>
                    <a:pt x="733" y="379"/>
                  </a:moveTo>
                  <a:cubicBezTo>
                    <a:pt x="733" y="376"/>
                    <a:pt x="735" y="374"/>
                    <a:pt x="736" y="372"/>
                  </a:cubicBezTo>
                  <a:cubicBezTo>
                    <a:pt x="737" y="372"/>
                    <a:pt x="738" y="371"/>
                    <a:pt x="739" y="370"/>
                  </a:cubicBezTo>
                  <a:cubicBezTo>
                    <a:pt x="738" y="371"/>
                    <a:pt x="737" y="372"/>
                    <a:pt x="736" y="372"/>
                  </a:cubicBezTo>
                  <a:cubicBezTo>
                    <a:pt x="735" y="374"/>
                    <a:pt x="733" y="376"/>
                    <a:pt x="733" y="379"/>
                  </a:cubicBezTo>
                  <a:cubicBezTo>
                    <a:pt x="733" y="379"/>
                    <a:pt x="733" y="379"/>
                    <a:pt x="733" y="379"/>
                  </a:cubicBezTo>
                  <a:close/>
                  <a:moveTo>
                    <a:pt x="763" y="378"/>
                  </a:moveTo>
                  <a:cubicBezTo>
                    <a:pt x="764" y="377"/>
                    <a:pt x="765" y="376"/>
                    <a:pt x="766" y="376"/>
                  </a:cubicBezTo>
                  <a:cubicBezTo>
                    <a:pt x="766" y="375"/>
                    <a:pt x="765" y="374"/>
                    <a:pt x="765" y="374"/>
                  </a:cubicBezTo>
                  <a:cubicBezTo>
                    <a:pt x="765" y="374"/>
                    <a:pt x="766" y="375"/>
                    <a:pt x="766" y="376"/>
                  </a:cubicBezTo>
                  <a:cubicBezTo>
                    <a:pt x="765" y="376"/>
                    <a:pt x="764" y="377"/>
                    <a:pt x="763" y="378"/>
                  </a:cubicBezTo>
                  <a:close/>
                  <a:moveTo>
                    <a:pt x="874" y="349"/>
                  </a:moveTo>
                  <a:cubicBezTo>
                    <a:pt x="873" y="348"/>
                    <a:pt x="873" y="348"/>
                    <a:pt x="873" y="347"/>
                  </a:cubicBezTo>
                  <a:cubicBezTo>
                    <a:pt x="873" y="348"/>
                    <a:pt x="873" y="348"/>
                    <a:pt x="874" y="349"/>
                  </a:cubicBezTo>
                  <a:close/>
                  <a:moveTo>
                    <a:pt x="868" y="323"/>
                  </a:moveTo>
                  <a:cubicBezTo>
                    <a:pt x="868" y="323"/>
                    <a:pt x="868" y="323"/>
                    <a:pt x="868" y="323"/>
                  </a:cubicBezTo>
                  <a:cubicBezTo>
                    <a:pt x="868" y="323"/>
                    <a:pt x="868" y="323"/>
                    <a:pt x="868" y="323"/>
                  </a:cubicBezTo>
                  <a:cubicBezTo>
                    <a:pt x="866" y="319"/>
                    <a:pt x="860" y="326"/>
                    <a:pt x="856" y="321"/>
                  </a:cubicBezTo>
                  <a:cubicBezTo>
                    <a:pt x="856" y="321"/>
                    <a:pt x="856" y="321"/>
                    <a:pt x="856" y="321"/>
                  </a:cubicBezTo>
                  <a:cubicBezTo>
                    <a:pt x="860" y="326"/>
                    <a:pt x="866" y="319"/>
                    <a:pt x="868" y="323"/>
                  </a:cubicBezTo>
                  <a:close/>
                  <a:moveTo>
                    <a:pt x="872" y="346"/>
                  </a:moveTo>
                  <a:cubicBezTo>
                    <a:pt x="872" y="345"/>
                    <a:pt x="872" y="344"/>
                    <a:pt x="872" y="343"/>
                  </a:cubicBezTo>
                  <a:cubicBezTo>
                    <a:pt x="872" y="344"/>
                    <a:pt x="872" y="345"/>
                    <a:pt x="872" y="346"/>
                  </a:cubicBezTo>
                  <a:close/>
                  <a:moveTo>
                    <a:pt x="872" y="343"/>
                  </a:moveTo>
                  <a:cubicBezTo>
                    <a:pt x="872" y="342"/>
                    <a:pt x="872" y="341"/>
                    <a:pt x="872" y="340"/>
                  </a:cubicBezTo>
                  <a:cubicBezTo>
                    <a:pt x="872" y="341"/>
                    <a:pt x="872" y="342"/>
                    <a:pt x="872" y="343"/>
                  </a:cubicBezTo>
                  <a:close/>
                  <a:moveTo>
                    <a:pt x="871" y="340"/>
                  </a:moveTo>
                  <a:cubicBezTo>
                    <a:pt x="871" y="339"/>
                    <a:pt x="871" y="338"/>
                    <a:pt x="871" y="336"/>
                  </a:cubicBezTo>
                  <a:cubicBezTo>
                    <a:pt x="871" y="338"/>
                    <a:pt x="871" y="339"/>
                    <a:pt x="871" y="340"/>
                  </a:cubicBezTo>
                  <a:close/>
                  <a:moveTo>
                    <a:pt x="871" y="333"/>
                  </a:moveTo>
                  <a:cubicBezTo>
                    <a:pt x="871" y="333"/>
                    <a:pt x="871" y="333"/>
                    <a:pt x="871" y="333"/>
                  </a:cubicBezTo>
                  <a:cubicBezTo>
                    <a:pt x="871" y="333"/>
                    <a:pt x="871" y="333"/>
                    <a:pt x="871" y="333"/>
                  </a:cubicBezTo>
                  <a:close/>
                  <a:moveTo>
                    <a:pt x="871" y="330"/>
                  </a:moveTo>
                  <a:cubicBezTo>
                    <a:pt x="870" y="330"/>
                    <a:pt x="870" y="329"/>
                    <a:pt x="870" y="329"/>
                  </a:cubicBezTo>
                  <a:cubicBezTo>
                    <a:pt x="870" y="329"/>
                    <a:pt x="870" y="330"/>
                    <a:pt x="871" y="330"/>
                  </a:cubicBezTo>
                  <a:close/>
                  <a:moveTo>
                    <a:pt x="870" y="326"/>
                  </a:moveTo>
                  <a:cubicBezTo>
                    <a:pt x="870" y="326"/>
                    <a:pt x="870" y="326"/>
                    <a:pt x="870" y="326"/>
                  </a:cubicBezTo>
                  <a:cubicBezTo>
                    <a:pt x="870" y="326"/>
                    <a:pt x="870" y="326"/>
                    <a:pt x="870" y="326"/>
                  </a:cubicBezTo>
                  <a:close/>
                  <a:moveTo>
                    <a:pt x="843" y="342"/>
                  </a:moveTo>
                  <a:cubicBezTo>
                    <a:pt x="847" y="339"/>
                    <a:pt x="848" y="333"/>
                    <a:pt x="850" y="328"/>
                  </a:cubicBezTo>
                  <a:cubicBezTo>
                    <a:pt x="848" y="333"/>
                    <a:pt x="847" y="339"/>
                    <a:pt x="843" y="342"/>
                  </a:cubicBezTo>
                  <a:cubicBezTo>
                    <a:pt x="842" y="343"/>
                    <a:pt x="843" y="344"/>
                    <a:pt x="841" y="345"/>
                  </a:cubicBezTo>
                  <a:cubicBezTo>
                    <a:pt x="843" y="344"/>
                    <a:pt x="842" y="343"/>
                    <a:pt x="843" y="342"/>
                  </a:cubicBezTo>
                  <a:close/>
                  <a:moveTo>
                    <a:pt x="766" y="366"/>
                  </a:moveTo>
                  <a:cubicBezTo>
                    <a:pt x="773" y="363"/>
                    <a:pt x="787" y="360"/>
                    <a:pt x="795" y="360"/>
                  </a:cubicBezTo>
                  <a:cubicBezTo>
                    <a:pt x="795" y="371"/>
                    <a:pt x="775" y="368"/>
                    <a:pt x="767" y="368"/>
                  </a:cubicBezTo>
                  <a:cubicBezTo>
                    <a:pt x="765" y="368"/>
                    <a:pt x="765" y="369"/>
                    <a:pt x="763" y="369"/>
                  </a:cubicBezTo>
                  <a:cubicBezTo>
                    <a:pt x="763" y="369"/>
                    <a:pt x="764" y="370"/>
                    <a:pt x="764" y="371"/>
                  </a:cubicBezTo>
                  <a:cubicBezTo>
                    <a:pt x="763" y="370"/>
                    <a:pt x="762" y="369"/>
                    <a:pt x="762" y="368"/>
                  </a:cubicBezTo>
                  <a:cubicBezTo>
                    <a:pt x="762" y="366"/>
                    <a:pt x="765" y="366"/>
                    <a:pt x="766" y="366"/>
                  </a:cubicBezTo>
                  <a:close/>
                  <a:moveTo>
                    <a:pt x="765" y="372"/>
                  </a:moveTo>
                  <a:cubicBezTo>
                    <a:pt x="765" y="372"/>
                    <a:pt x="764" y="372"/>
                    <a:pt x="764" y="372"/>
                  </a:cubicBezTo>
                  <a:cubicBezTo>
                    <a:pt x="764" y="372"/>
                    <a:pt x="765" y="372"/>
                    <a:pt x="765" y="372"/>
                  </a:cubicBezTo>
                  <a:close/>
                  <a:moveTo>
                    <a:pt x="761" y="378"/>
                  </a:moveTo>
                  <a:cubicBezTo>
                    <a:pt x="754" y="382"/>
                    <a:pt x="744" y="387"/>
                    <a:pt x="738" y="387"/>
                  </a:cubicBezTo>
                  <a:cubicBezTo>
                    <a:pt x="735" y="387"/>
                    <a:pt x="733" y="382"/>
                    <a:pt x="733" y="379"/>
                  </a:cubicBezTo>
                  <a:cubicBezTo>
                    <a:pt x="734" y="381"/>
                    <a:pt x="736" y="383"/>
                    <a:pt x="738" y="383"/>
                  </a:cubicBezTo>
                  <a:cubicBezTo>
                    <a:pt x="741" y="383"/>
                    <a:pt x="741" y="381"/>
                    <a:pt x="742" y="380"/>
                  </a:cubicBezTo>
                  <a:cubicBezTo>
                    <a:pt x="745" y="377"/>
                    <a:pt x="750" y="377"/>
                    <a:pt x="754" y="377"/>
                  </a:cubicBezTo>
                  <a:cubicBezTo>
                    <a:pt x="758" y="377"/>
                    <a:pt x="760" y="379"/>
                    <a:pt x="761" y="378"/>
                  </a:cubicBezTo>
                  <a:close/>
                  <a:moveTo>
                    <a:pt x="679" y="315"/>
                  </a:moveTo>
                  <a:cubicBezTo>
                    <a:pt x="683" y="314"/>
                    <a:pt x="684" y="315"/>
                    <a:pt x="687" y="313"/>
                  </a:cubicBezTo>
                  <a:cubicBezTo>
                    <a:pt x="690" y="312"/>
                    <a:pt x="689" y="307"/>
                    <a:pt x="692" y="307"/>
                  </a:cubicBezTo>
                  <a:cubicBezTo>
                    <a:pt x="695" y="307"/>
                    <a:pt x="698" y="312"/>
                    <a:pt x="699" y="314"/>
                  </a:cubicBezTo>
                  <a:cubicBezTo>
                    <a:pt x="700" y="312"/>
                    <a:pt x="699" y="310"/>
                    <a:pt x="699" y="309"/>
                  </a:cubicBezTo>
                  <a:cubicBezTo>
                    <a:pt x="702" y="309"/>
                    <a:pt x="702" y="309"/>
                    <a:pt x="702" y="309"/>
                  </a:cubicBezTo>
                  <a:cubicBezTo>
                    <a:pt x="704" y="309"/>
                    <a:pt x="717" y="320"/>
                    <a:pt x="717" y="321"/>
                  </a:cubicBezTo>
                  <a:cubicBezTo>
                    <a:pt x="719" y="325"/>
                    <a:pt x="717" y="328"/>
                    <a:pt x="720" y="330"/>
                  </a:cubicBezTo>
                  <a:cubicBezTo>
                    <a:pt x="727" y="337"/>
                    <a:pt x="736" y="336"/>
                    <a:pt x="744" y="341"/>
                  </a:cubicBezTo>
                  <a:cubicBezTo>
                    <a:pt x="752" y="341"/>
                    <a:pt x="752" y="341"/>
                    <a:pt x="752" y="341"/>
                  </a:cubicBezTo>
                  <a:cubicBezTo>
                    <a:pt x="755" y="343"/>
                    <a:pt x="760" y="346"/>
                    <a:pt x="760" y="351"/>
                  </a:cubicBezTo>
                  <a:cubicBezTo>
                    <a:pt x="760" y="353"/>
                    <a:pt x="759" y="354"/>
                    <a:pt x="757" y="354"/>
                  </a:cubicBezTo>
                  <a:cubicBezTo>
                    <a:pt x="753" y="354"/>
                    <a:pt x="750" y="350"/>
                    <a:pt x="748" y="349"/>
                  </a:cubicBezTo>
                  <a:cubicBezTo>
                    <a:pt x="747" y="354"/>
                    <a:pt x="744" y="369"/>
                    <a:pt x="740" y="369"/>
                  </a:cubicBezTo>
                  <a:cubicBezTo>
                    <a:pt x="737" y="366"/>
                    <a:pt x="737" y="364"/>
                    <a:pt x="736" y="359"/>
                  </a:cubicBezTo>
                  <a:cubicBezTo>
                    <a:pt x="733" y="360"/>
                    <a:pt x="733" y="361"/>
                    <a:pt x="730" y="361"/>
                  </a:cubicBezTo>
                  <a:cubicBezTo>
                    <a:pt x="731" y="357"/>
                    <a:pt x="733" y="354"/>
                    <a:pt x="733" y="350"/>
                  </a:cubicBezTo>
                  <a:cubicBezTo>
                    <a:pt x="733" y="346"/>
                    <a:pt x="722" y="341"/>
                    <a:pt x="719" y="341"/>
                  </a:cubicBezTo>
                  <a:cubicBezTo>
                    <a:pt x="714" y="341"/>
                    <a:pt x="719" y="348"/>
                    <a:pt x="708" y="349"/>
                  </a:cubicBezTo>
                  <a:cubicBezTo>
                    <a:pt x="705" y="349"/>
                    <a:pt x="705" y="358"/>
                    <a:pt x="705" y="362"/>
                  </a:cubicBezTo>
                  <a:cubicBezTo>
                    <a:pt x="705" y="372"/>
                    <a:pt x="705" y="372"/>
                    <a:pt x="705" y="372"/>
                  </a:cubicBezTo>
                  <a:cubicBezTo>
                    <a:pt x="705" y="376"/>
                    <a:pt x="703" y="385"/>
                    <a:pt x="699" y="385"/>
                  </a:cubicBezTo>
                  <a:cubicBezTo>
                    <a:pt x="695" y="385"/>
                    <a:pt x="692" y="382"/>
                    <a:pt x="692" y="379"/>
                  </a:cubicBezTo>
                  <a:cubicBezTo>
                    <a:pt x="692" y="371"/>
                    <a:pt x="694" y="356"/>
                    <a:pt x="699" y="349"/>
                  </a:cubicBezTo>
                  <a:cubicBezTo>
                    <a:pt x="696" y="349"/>
                    <a:pt x="695" y="351"/>
                    <a:pt x="692" y="353"/>
                  </a:cubicBezTo>
                  <a:cubicBezTo>
                    <a:pt x="693" y="347"/>
                    <a:pt x="705" y="338"/>
                    <a:pt x="712" y="338"/>
                  </a:cubicBezTo>
                  <a:cubicBezTo>
                    <a:pt x="714" y="338"/>
                    <a:pt x="721" y="340"/>
                    <a:pt x="725" y="338"/>
                  </a:cubicBezTo>
                  <a:cubicBezTo>
                    <a:pt x="725" y="335"/>
                    <a:pt x="725" y="335"/>
                    <a:pt x="725" y="335"/>
                  </a:cubicBezTo>
                  <a:cubicBezTo>
                    <a:pt x="719" y="335"/>
                    <a:pt x="715" y="331"/>
                    <a:pt x="708" y="331"/>
                  </a:cubicBezTo>
                  <a:cubicBezTo>
                    <a:pt x="705" y="331"/>
                    <a:pt x="703" y="334"/>
                    <a:pt x="699" y="334"/>
                  </a:cubicBezTo>
                  <a:cubicBezTo>
                    <a:pt x="697" y="334"/>
                    <a:pt x="695" y="332"/>
                    <a:pt x="694" y="330"/>
                  </a:cubicBezTo>
                  <a:cubicBezTo>
                    <a:pt x="688" y="330"/>
                    <a:pt x="688" y="330"/>
                    <a:pt x="688" y="330"/>
                  </a:cubicBezTo>
                  <a:cubicBezTo>
                    <a:pt x="689" y="328"/>
                    <a:pt x="691" y="327"/>
                    <a:pt x="691" y="323"/>
                  </a:cubicBezTo>
                  <a:cubicBezTo>
                    <a:pt x="687" y="323"/>
                    <a:pt x="681" y="329"/>
                    <a:pt x="678" y="329"/>
                  </a:cubicBezTo>
                  <a:cubicBezTo>
                    <a:pt x="675" y="329"/>
                    <a:pt x="675" y="333"/>
                    <a:pt x="670" y="333"/>
                  </a:cubicBezTo>
                  <a:cubicBezTo>
                    <a:pt x="667" y="333"/>
                    <a:pt x="666" y="333"/>
                    <a:pt x="665" y="330"/>
                  </a:cubicBezTo>
                  <a:cubicBezTo>
                    <a:pt x="663" y="330"/>
                    <a:pt x="662" y="331"/>
                    <a:pt x="660" y="332"/>
                  </a:cubicBezTo>
                  <a:cubicBezTo>
                    <a:pt x="655" y="332"/>
                    <a:pt x="655" y="332"/>
                    <a:pt x="655" y="332"/>
                  </a:cubicBezTo>
                  <a:cubicBezTo>
                    <a:pt x="662" y="323"/>
                    <a:pt x="671" y="320"/>
                    <a:pt x="679" y="315"/>
                  </a:cubicBezTo>
                  <a:cubicBezTo>
                    <a:pt x="668" y="315"/>
                    <a:pt x="660" y="315"/>
                    <a:pt x="654" y="309"/>
                  </a:cubicBezTo>
                  <a:cubicBezTo>
                    <a:pt x="660" y="315"/>
                    <a:pt x="668" y="315"/>
                    <a:pt x="679" y="315"/>
                  </a:cubicBezTo>
                  <a:close/>
                  <a:moveTo>
                    <a:pt x="638" y="309"/>
                  </a:moveTo>
                  <a:cubicBezTo>
                    <a:pt x="638" y="309"/>
                    <a:pt x="638" y="309"/>
                    <a:pt x="638" y="309"/>
                  </a:cubicBezTo>
                  <a:cubicBezTo>
                    <a:pt x="634" y="307"/>
                    <a:pt x="635" y="304"/>
                    <a:pt x="631" y="301"/>
                  </a:cubicBezTo>
                  <a:cubicBezTo>
                    <a:pt x="635" y="304"/>
                    <a:pt x="634" y="307"/>
                    <a:pt x="638" y="309"/>
                  </a:cubicBezTo>
                  <a:close/>
                  <a:moveTo>
                    <a:pt x="543" y="496"/>
                  </a:moveTo>
                  <a:cubicBezTo>
                    <a:pt x="545" y="500"/>
                    <a:pt x="550" y="510"/>
                    <a:pt x="557" y="510"/>
                  </a:cubicBezTo>
                  <a:cubicBezTo>
                    <a:pt x="550" y="510"/>
                    <a:pt x="545" y="500"/>
                    <a:pt x="543" y="496"/>
                  </a:cubicBezTo>
                  <a:close/>
                  <a:moveTo>
                    <a:pt x="560" y="509"/>
                  </a:moveTo>
                  <a:cubicBezTo>
                    <a:pt x="560" y="509"/>
                    <a:pt x="560" y="509"/>
                    <a:pt x="560" y="508"/>
                  </a:cubicBezTo>
                  <a:cubicBezTo>
                    <a:pt x="560" y="509"/>
                    <a:pt x="560" y="509"/>
                    <a:pt x="560" y="509"/>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14" name="Google Shape;17114;p337"/>
            <p:cNvSpPr/>
            <p:nvPr/>
          </p:nvSpPr>
          <p:spPr>
            <a:xfrm>
              <a:off x="5673014" y="3768092"/>
              <a:ext cx="5144" cy="7348"/>
            </a:xfrm>
            <a:custGeom>
              <a:avLst/>
              <a:gdLst/>
              <a:ahLst/>
              <a:cxnLst/>
              <a:rect l="l" t="t" r="r" b="b"/>
              <a:pathLst>
                <a:path w="4" h="6" extrusionOk="0">
                  <a:moveTo>
                    <a:pt x="0" y="0"/>
                  </a:moveTo>
                  <a:cubicBezTo>
                    <a:pt x="0" y="3"/>
                    <a:pt x="0" y="6"/>
                    <a:pt x="3" y="6"/>
                  </a:cubicBezTo>
                  <a:cubicBezTo>
                    <a:pt x="3" y="6"/>
                    <a:pt x="4" y="5"/>
                    <a:pt x="4" y="4"/>
                  </a:cubicBezTo>
                  <a:cubicBezTo>
                    <a:pt x="4" y="2"/>
                    <a:pt x="3" y="0"/>
                    <a:pt x="1" y="0"/>
                  </a:cubicBezTo>
                  <a:cubicBezTo>
                    <a:pt x="1" y="0"/>
                    <a:pt x="0" y="0"/>
                    <a:pt x="0"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15" name="Google Shape;17115;p337"/>
            <p:cNvSpPr/>
            <p:nvPr/>
          </p:nvSpPr>
          <p:spPr>
            <a:xfrm>
              <a:off x="5667135" y="3747518"/>
              <a:ext cx="9553" cy="2939"/>
            </a:xfrm>
            <a:custGeom>
              <a:avLst/>
              <a:gdLst/>
              <a:ahLst/>
              <a:cxnLst/>
              <a:rect l="l" t="t" r="r" b="b"/>
              <a:pathLst>
                <a:path w="8" h="2" extrusionOk="0">
                  <a:moveTo>
                    <a:pt x="4" y="0"/>
                  </a:moveTo>
                  <a:cubicBezTo>
                    <a:pt x="3" y="0"/>
                    <a:pt x="1" y="1"/>
                    <a:pt x="0" y="2"/>
                  </a:cubicBezTo>
                  <a:cubicBezTo>
                    <a:pt x="2" y="2"/>
                    <a:pt x="5" y="2"/>
                    <a:pt x="8" y="2"/>
                  </a:cubicBezTo>
                  <a:cubicBezTo>
                    <a:pt x="8" y="1"/>
                    <a:pt x="7" y="0"/>
                    <a:pt x="4"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16" name="Google Shape;17116;p337"/>
            <p:cNvSpPr/>
            <p:nvPr/>
          </p:nvSpPr>
          <p:spPr>
            <a:xfrm>
              <a:off x="5684036" y="3751192"/>
              <a:ext cx="1470" cy="3674"/>
            </a:xfrm>
            <a:custGeom>
              <a:avLst/>
              <a:gdLst/>
              <a:ahLst/>
              <a:cxnLst/>
              <a:rect l="l" t="t" r="r" b="b"/>
              <a:pathLst>
                <a:path w="1" h="3" extrusionOk="0">
                  <a:moveTo>
                    <a:pt x="0" y="0"/>
                  </a:moveTo>
                  <a:cubicBezTo>
                    <a:pt x="0" y="1"/>
                    <a:pt x="1" y="3"/>
                    <a:pt x="1" y="3"/>
                  </a:cubicBezTo>
                  <a:lnTo>
                    <a:pt x="0" y="0"/>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17" name="Google Shape;17117;p337"/>
            <p:cNvSpPr/>
            <p:nvPr/>
          </p:nvSpPr>
          <p:spPr>
            <a:xfrm>
              <a:off x="5721510" y="3807036"/>
              <a:ext cx="7348" cy="6613"/>
            </a:xfrm>
            <a:custGeom>
              <a:avLst/>
              <a:gdLst/>
              <a:ahLst/>
              <a:cxnLst/>
              <a:rect l="l" t="t" r="r" b="b"/>
              <a:pathLst>
                <a:path w="6" h="5" extrusionOk="0">
                  <a:moveTo>
                    <a:pt x="6" y="3"/>
                  </a:moveTo>
                  <a:cubicBezTo>
                    <a:pt x="6" y="0"/>
                    <a:pt x="6" y="0"/>
                    <a:pt x="6" y="0"/>
                  </a:cubicBezTo>
                  <a:cubicBezTo>
                    <a:pt x="5" y="2"/>
                    <a:pt x="2" y="4"/>
                    <a:pt x="0" y="3"/>
                  </a:cubicBezTo>
                  <a:cubicBezTo>
                    <a:pt x="0" y="5"/>
                    <a:pt x="0" y="5"/>
                    <a:pt x="0" y="5"/>
                  </a:cubicBezTo>
                  <a:cubicBezTo>
                    <a:pt x="0" y="5"/>
                    <a:pt x="1" y="5"/>
                    <a:pt x="1" y="5"/>
                  </a:cubicBezTo>
                  <a:cubicBezTo>
                    <a:pt x="3" y="5"/>
                    <a:pt x="5" y="4"/>
                    <a:pt x="6" y="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18" name="Google Shape;17118;p337"/>
            <p:cNvSpPr/>
            <p:nvPr/>
          </p:nvSpPr>
          <p:spPr>
            <a:xfrm>
              <a:off x="5086650" y="3367631"/>
              <a:ext cx="18370" cy="24248"/>
            </a:xfrm>
            <a:custGeom>
              <a:avLst/>
              <a:gdLst/>
              <a:ahLst/>
              <a:cxnLst/>
              <a:rect l="l" t="t" r="r" b="b"/>
              <a:pathLst>
                <a:path w="15" h="20" extrusionOk="0">
                  <a:moveTo>
                    <a:pt x="12" y="20"/>
                  </a:moveTo>
                  <a:cubicBezTo>
                    <a:pt x="14" y="20"/>
                    <a:pt x="15" y="19"/>
                    <a:pt x="15" y="17"/>
                  </a:cubicBezTo>
                  <a:cubicBezTo>
                    <a:pt x="15" y="10"/>
                    <a:pt x="7" y="9"/>
                    <a:pt x="8" y="1"/>
                  </a:cubicBezTo>
                  <a:cubicBezTo>
                    <a:pt x="1" y="0"/>
                    <a:pt x="0" y="0"/>
                    <a:pt x="0" y="7"/>
                  </a:cubicBezTo>
                  <a:cubicBezTo>
                    <a:pt x="3" y="5"/>
                    <a:pt x="1" y="6"/>
                    <a:pt x="6" y="7"/>
                  </a:cubicBezTo>
                  <a:cubicBezTo>
                    <a:pt x="5" y="9"/>
                    <a:pt x="6" y="11"/>
                    <a:pt x="6" y="13"/>
                  </a:cubicBezTo>
                  <a:cubicBezTo>
                    <a:pt x="6" y="14"/>
                    <a:pt x="10" y="20"/>
                    <a:pt x="12" y="2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19" name="Google Shape;17119;p337"/>
            <p:cNvSpPr/>
            <p:nvPr/>
          </p:nvSpPr>
          <p:spPr>
            <a:xfrm>
              <a:off x="5058728" y="3339709"/>
              <a:ext cx="19840" cy="28657"/>
            </a:xfrm>
            <a:custGeom>
              <a:avLst/>
              <a:gdLst/>
              <a:ahLst/>
              <a:cxnLst/>
              <a:rect l="l" t="t" r="r" b="b"/>
              <a:pathLst>
                <a:path w="16" h="24" extrusionOk="0">
                  <a:moveTo>
                    <a:pt x="13" y="13"/>
                  </a:moveTo>
                  <a:cubicBezTo>
                    <a:pt x="13" y="13"/>
                    <a:pt x="10" y="14"/>
                    <a:pt x="10" y="13"/>
                  </a:cubicBezTo>
                  <a:cubicBezTo>
                    <a:pt x="9" y="8"/>
                    <a:pt x="10" y="8"/>
                    <a:pt x="10" y="0"/>
                  </a:cubicBezTo>
                  <a:cubicBezTo>
                    <a:pt x="6" y="2"/>
                    <a:pt x="9" y="0"/>
                    <a:pt x="3" y="0"/>
                  </a:cubicBezTo>
                  <a:cubicBezTo>
                    <a:pt x="2" y="0"/>
                    <a:pt x="0" y="0"/>
                    <a:pt x="0" y="3"/>
                  </a:cubicBezTo>
                  <a:cubicBezTo>
                    <a:pt x="0" y="7"/>
                    <a:pt x="3" y="11"/>
                    <a:pt x="8" y="12"/>
                  </a:cubicBezTo>
                  <a:cubicBezTo>
                    <a:pt x="8" y="17"/>
                    <a:pt x="9" y="21"/>
                    <a:pt x="13" y="24"/>
                  </a:cubicBezTo>
                  <a:cubicBezTo>
                    <a:pt x="16" y="21"/>
                    <a:pt x="13" y="17"/>
                    <a:pt x="13" y="1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20" name="Google Shape;17120;p337"/>
            <p:cNvSpPr/>
            <p:nvPr/>
          </p:nvSpPr>
          <p:spPr>
            <a:xfrm>
              <a:off x="5238752" y="3061223"/>
              <a:ext cx="193985" cy="102136"/>
            </a:xfrm>
            <a:custGeom>
              <a:avLst/>
              <a:gdLst/>
              <a:ahLst/>
              <a:cxnLst/>
              <a:rect l="l" t="t" r="r" b="b"/>
              <a:pathLst>
                <a:path w="160" h="84" extrusionOk="0">
                  <a:moveTo>
                    <a:pt x="148" y="66"/>
                  </a:moveTo>
                  <a:cubicBezTo>
                    <a:pt x="153" y="66"/>
                    <a:pt x="155" y="67"/>
                    <a:pt x="160" y="64"/>
                  </a:cubicBezTo>
                  <a:cubicBezTo>
                    <a:pt x="154" y="59"/>
                    <a:pt x="129" y="52"/>
                    <a:pt x="129" y="42"/>
                  </a:cubicBezTo>
                  <a:cubicBezTo>
                    <a:pt x="129" y="35"/>
                    <a:pt x="120" y="27"/>
                    <a:pt x="120" y="17"/>
                  </a:cubicBezTo>
                  <a:cubicBezTo>
                    <a:pt x="120" y="14"/>
                    <a:pt x="127" y="11"/>
                    <a:pt x="127" y="6"/>
                  </a:cubicBezTo>
                  <a:cubicBezTo>
                    <a:pt x="127" y="2"/>
                    <a:pt x="122" y="0"/>
                    <a:pt x="117" y="0"/>
                  </a:cubicBezTo>
                  <a:cubicBezTo>
                    <a:pt x="112" y="0"/>
                    <a:pt x="107" y="2"/>
                    <a:pt x="107" y="5"/>
                  </a:cubicBezTo>
                  <a:cubicBezTo>
                    <a:pt x="107" y="6"/>
                    <a:pt x="107" y="7"/>
                    <a:pt x="108" y="8"/>
                  </a:cubicBezTo>
                  <a:cubicBezTo>
                    <a:pt x="103" y="10"/>
                    <a:pt x="105" y="8"/>
                    <a:pt x="99" y="8"/>
                  </a:cubicBezTo>
                  <a:cubicBezTo>
                    <a:pt x="97" y="8"/>
                    <a:pt x="94" y="9"/>
                    <a:pt x="94" y="12"/>
                  </a:cubicBezTo>
                  <a:cubicBezTo>
                    <a:pt x="94" y="15"/>
                    <a:pt x="98" y="29"/>
                    <a:pt x="101" y="33"/>
                  </a:cubicBezTo>
                  <a:cubicBezTo>
                    <a:pt x="99" y="34"/>
                    <a:pt x="99" y="35"/>
                    <a:pt x="97" y="35"/>
                  </a:cubicBezTo>
                  <a:cubicBezTo>
                    <a:pt x="91" y="35"/>
                    <a:pt x="93" y="28"/>
                    <a:pt x="91" y="24"/>
                  </a:cubicBezTo>
                  <a:cubicBezTo>
                    <a:pt x="90" y="21"/>
                    <a:pt x="86" y="17"/>
                    <a:pt x="81" y="16"/>
                  </a:cubicBezTo>
                  <a:cubicBezTo>
                    <a:pt x="75" y="16"/>
                    <a:pt x="75" y="16"/>
                    <a:pt x="75" y="16"/>
                  </a:cubicBezTo>
                  <a:cubicBezTo>
                    <a:pt x="75" y="17"/>
                    <a:pt x="76" y="18"/>
                    <a:pt x="76" y="21"/>
                  </a:cubicBezTo>
                  <a:cubicBezTo>
                    <a:pt x="73" y="22"/>
                    <a:pt x="70" y="23"/>
                    <a:pt x="67" y="23"/>
                  </a:cubicBezTo>
                  <a:cubicBezTo>
                    <a:pt x="65" y="18"/>
                    <a:pt x="62" y="14"/>
                    <a:pt x="53" y="14"/>
                  </a:cubicBezTo>
                  <a:cubicBezTo>
                    <a:pt x="48" y="14"/>
                    <a:pt x="46" y="18"/>
                    <a:pt x="44" y="20"/>
                  </a:cubicBezTo>
                  <a:cubicBezTo>
                    <a:pt x="43" y="18"/>
                    <a:pt x="43" y="9"/>
                    <a:pt x="39" y="9"/>
                  </a:cubicBezTo>
                  <a:cubicBezTo>
                    <a:pt x="28" y="9"/>
                    <a:pt x="0" y="20"/>
                    <a:pt x="0" y="35"/>
                  </a:cubicBezTo>
                  <a:cubicBezTo>
                    <a:pt x="0" y="36"/>
                    <a:pt x="6" y="41"/>
                    <a:pt x="9" y="41"/>
                  </a:cubicBezTo>
                  <a:cubicBezTo>
                    <a:pt x="13" y="41"/>
                    <a:pt x="15" y="40"/>
                    <a:pt x="20" y="41"/>
                  </a:cubicBezTo>
                  <a:cubicBezTo>
                    <a:pt x="16" y="43"/>
                    <a:pt x="7" y="41"/>
                    <a:pt x="7" y="48"/>
                  </a:cubicBezTo>
                  <a:cubicBezTo>
                    <a:pt x="7" y="56"/>
                    <a:pt x="24" y="53"/>
                    <a:pt x="31" y="53"/>
                  </a:cubicBezTo>
                  <a:cubicBezTo>
                    <a:pt x="47" y="53"/>
                    <a:pt x="47" y="53"/>
                    <a:pt x="47" y="53"/>
                  </a:cubicBezTo>
                  <a:cubicBezTo>
                    <a:pt x="50" y="53"/>
                    <a:pt x="53" y="55"/>
                    <a:pt x="55" y="56"/>
                  </a:cubicBezTo>
                  <a:cubicBezTo>
                    <a:pt x="51" y="57"/>
                    <a:pt x="49" y="57"/>
                    <a:pt x="45" y="57"/>
                  </a:cubicBezTo>
                  <a:cubicBezTo>
                    <a:pt x="32" y="57"/>
                    <a:pt x="22" y="58"/>
                    <a:pt x="15" y="64"/>
                  </a:cubicBezTo>
                  <a:cubicBezTo>
                    <a:pt x="17" y="68"/>
                    <a:pt x="23" y="75"/>
                    <a:pt x="29" y="75"/>
                  </a:cubicBezTo>
                  <a:cubicBezTo>
                    <a:pt x="34" y="75"/>
                    <a:pt x="43" y="74"/>
                    <a:pt x="46" y="76"/>
                  </a:cubicBezTo>
                  <a:cubicBezTo>
                    <a:pt x="50" y="79"/>
                    <a:pt x="47" y="84"/>
                    <a:pt x="52" y="84"/>
                  </a:cubicBezTo>
                  <a:cubicBezTo>
                    <a:pt x="79" y="84"/>
                    <a:pt x="79" y="84"/>
                    <a:pt x="79" y="84"/>
                  </a:cubicBezTo>
                  <a:cubicBezTo>
                    <a:pt x="86" y="79"/>
                    <a:pt x="93" y="82"/>
                    <a:pt x="101" y="78"/>
                  </a:cubicBezTo>
                  <a:cubicBezTo>
                    <a:pt x="106" y="75"/>
                    <a:pt x="104" y="72"/>
                    <a:pt x="109" y="72"/>
                  </a:cubicBezTo>
                  <a:cubicBezTo>
                    <a:pt x="118" y="72"/>
                    <a:pt x="122" y="81"/>
                    <a:pt x="134" y="81"/>
                  </a:cubicBezTo>
                  <a:cubicBezTo>
                    <a:pt x="142" y="81"/>
                    <a:pt x="149" y="82"/>
                    <a:pt x="152" y="76"/>
                  </a:cubicBezTo>
                  <a:cubicBezTo>
                    <a:pt x="150" y="75"/>
                    <a:pt x="149" y="74"/>
                    <a:pt x="149" y="71"/>
                  </a:cubicBezTo>
                  <a:cubicBezTo>
                    <a:pt x="147" y="71"/>
                    <a:pt x="144" y="71"/>
                    <a:pt x="144" y="69"/>
                  </a:cubicBezTo>
                  <a:cubicBezTo>
                    <a:pt x="144" y="67"/>
                    <a:pt x="146" y="66"/>
                    <a:pt x="148" y="6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21" name="Google Shape;17121;p337"/>
            <p:cNvSpPr/>
            <p:nvPr/>
          </p:nvSpPr>
          <p:spPr>
            <a:xfrm>
              <a:off x="5166743" y="3044322"/>
              <a:ext cx="108015" cy="72745"/>
            </a:xfrm>
            <a:custGeom>
              <a:avLst/>
              <a:gdLst/>
              <a:ahLst/>
              <a:cxnLst/>
              <a:rect l="l" t="t" r="r" b="b"/>
              <a:pathLst>
                <a:path w="89" h="60" extrusionOk="0">
                  <a:moveTo>
                    <a:pt x="15" y="50"/>
                  </a:moveTo>
                  <a:cubicBezTo>
                    <a:pt x="15" y="52"/>
                    <a:pt x="18" y="56"/>
                    <a:pt x="19" y="56"/>
                  </a:cubicBezTo>
                  <a:cubicBezTo>
                    <a:pt x="21" y="56"/>
                    <a:pt x="22" y="60"/>
                    <a:pt x="24" y="60"/>
                  </a:cubicBezTo>
                  <a:cubicBezTo>
                    <a:pt x="26" y="60"/>
                    <a:pt x="47" y="52"/>
                    <a:pt x="47" y="49"/>
                  </a:cubicBezTo>
                  <a:cubicBezTo>
                    <a:pt x="47" y="42"/>
                    <a:pt x="61" y="30"/>
                    <a:pt x="70" y="27"/>
                  </a:cubicBezTo>
                  <a:cubicBezTo>
                    <a:pt x="73" y="26"/>
                    <a:pt x="89" y="23"/>
                    <a:pt x="89" y="20"/>
                  </a:cubicBezTo>
                  <a:cubicBezTo>
                    <a:pt x="89" y="13"/>
                    <a:pt x="74" y="7"/>
                    <a:pt x="68" y="7"/>
                  </a:cubicBezTo>
                  <a:cubicBezTo>
                    <a:pt x="64" y="7"/>
                    <a:pt x="60" y="10"/>
                    <a:pt x="58" y="8"/>
                  </a:cubicBezTo>
                  <a:cubicBezTo>
                    <a:pt x="51" y="7"/>
                    <a:pt x="48" y="3"/>
                    <a:pt x="41" y="1"/>
                  </a:cubicBezTo>
                  <a:cubicBezTo>
                    <a:pt x="36" y="0"/>
                    <a:pt x="33" y="4"/>
                    <a:pt x="29" y="4"/>
                  </a:cubicBezTo>
                  <a:cubicBezTo>
                    <a:pt x="22" y="4"/>
                    <a:pt x="18" y="1"/>
                    <a:pt x="11" y="4"/>
                  </a:cubicBezTo>
                  <a:cubicBezTo>
                    <a:pt x="11" y="7"/>
                    <a:pt x="15" y="12"/>
                    <a:pt x="15" y="14"/>
                  </a:cubicBezTo>
                  <a:cubicBezTo>
                    <a:pt x="15" y="25"/>
                    <a:pt x="0" y="34"/>
                    <a:pt x="0" y="44"/>
                  </a:cubicBezTo>
                  <a:cubicBezTo>
                    <a:pt x="0" y="48"/>
                    <a:pt x="12" y="47"/>
                    <a:pt x="15" y="5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22" name="Google Shape;17122;p337"/>
            <p:cNvSpPr/>
            <p:nvPr/>
          </p:nvSpPr>
          <p:spPr>
            <a:xfrm>
              <a:off x="5253448" y="2994357"/>
              <a:ext cx="129323" cy="54375"/>
            </a:xfrm>
            <a:custGeom>
              <a:avLst/>
              <a:gdLst/>
              <a:ahLst/>
              <a:cxnLst/>
              <a:rect l="l" t="t" r="r" b="b"/>
              <a:pathLst>
                <a:path w="107" h="45" extrusionOk="0">
                  <a:moveTo>
                    <a:pt x="18" y="11"/>
                  </a:moveTo>
                  <a:cubicBezTo>
                    <a:pt x="18" y="11"/>
                    <a:pt x="18" y="11"/>
                    <a:pt x="17" y="11"/>
                  </a:cubicBezTo>
                  <a:cubicBezTo>
                    <a:pt x="15" y="11"/>
                    <a:pt x="13" y="13"/>
                    <a:pt x="11" y="14"/>
                  </a:cubicBezTo>
                  <a:cubicBezTo>
                    <a:pt x="12" y="15"/>
                    <a:pt x="13" y="15"/>
                    <a:pt x="14" y="16"/>
                  </a:cubicBezTo>
                  <a:cubicBezTo>
                    <a:pt x="14" y="16"/>
                    <a:pt x="13" y="16"/>
                    <a:pt x="13" y="16"/>
                  </a:cubicBezTo>
                  <a:cubicBezTo>
                    <a:pt x="13" y="16"/>
                    <a:pt x="10" y="15"/>
                    <a:pt x="8" y="16"/>
                  </a:cubicBezTo>
                  <a:cubicBezTo>
                    <a:pt x="8" y="20"/>
                    <a:pt x="8" y="20"/>
                    <a:pt x="8" y="20"/>
                  </a:cubicBezTo>
                  <a:cubicBezTo>
                    <a:pt x="9" y="21"/>
                    <a:pt x="10" y="21"/>
                    <a:pt x="11" y="21"/>
                  </a:cubicBezTo>
                  <a:cubicBezTo>
                    <a:pt x="10" y="21"/>
                    <a:pt x="9" y="21"/>
                    <a:pt x="8" y="21"/>
                  </a:cubicBezTo>
                  <a:cubicBezTo>
                    <a:pt x="5" y="21"/>
                    <a:pt x="3" y="24"/>
                    <a:pt x="0" y="24"/>
                  </a:cubicBezTo>
                  <a:cubicBezTo>
                    <a:pt x="1" y="26"/>
                    <a:pt x="0" y="26"/>
                    <a:pt x="0" y="29"/>
                  </a:cubicBezTo>
                  <a:cubicBezTo>
                    <a:pt x="0" y="31"/>
                    <a:pt x="2" y="33"/>
                    <a:pt x="5" y="33"/>
                  </a:cubicBezTo>
                  <a:cubicBezTo>
                    <a:pt x="7" y="33"/>
                    <a:pt x="11" y="35"/>
                    <a:pt x="15" y="35"/>
                  </a:cubicBezTo>
                  <a:cubicBezTo>
                    <a:pt x="19" y="35"/>
                    <a:pt x="23" y="34"/>
                    <a:pt x="28" y="33"/>
                  </a:cubicBezTo>
                  <a:cubicBezTo>
                    <a:pt x="28" y="32"/>
                    <a:pt x="30" y="30"/>
                    <a:pt x="32" y="29"/>
                  </a:cubicBezTo>
                  <a:cubicBezTo>
                    <a:pt x="32" y="32"/>
                    <a:pt x="35" y="34"/>
                    <a:pt x="37" y="36"/>
                  </a:cubicBezTo>
                  <a:cubicBezTo>
                    <a:pt x="33" y="36"/>
                    <a:pt x="28" y="35"/>
                    <a:pt x="28" y="40"/>
                  </a:cubicBezTo>
                  <a:cubicBezTo>
                    <a:pt x="28" y="42"/>
                    <a:pt x="33" y="45"/>
                    <a:pt x="37" y="45"/>
                  </a:cubicBezTo>
                  <a:cubicBezTo>
                    <a:pt x="44" y="45"/>
                    <a:pt x="50" y="42"/>
                    <a:pt x="57" y="40"/>
                  </a:cubicBezTo>
                  <a:cubicBezTo>
                    <a:pt x="57" y="40"/>
                    <a:pt x="77" y="35"/>
                    <a:pt x="77" y="35"/>
                  </a:cubicBezTo>
                  <a:cubicBezTo>
                    <a:pt x="77" y="34"/>
                    <a:pt x="95" y="36"/>
                    <a:pt x="97" y="35"/>
                  </a:cubicBezTo>
                  <a:cubicBezTo>
                    <a:pt x="100" y="35"/>
                    <a:pt x="107" y="25"/>
                    <a:pt x="107" y="21"/>
                  </a:cubicBezTo>
                  <a:cubicBezTo>
                    <a:pt x="107" y="17"/>
                    <a:pt x="104" y="13"/>
                    <a:pt x="100" y="13"/>
                  </a:cubicBezTo>
                  <a:cubicBezTo>
                    <a:pt x="96" y="13"/>
                    <a:pt x="94" y="17"/>
                    <a:pt x="92" y="17"/>
                  </a:cubicBezTo>
                  <a:cubicBezTo>
                    <a:pt x="86" y="17"/>
                    <a:pt x="80" y="10"/>
                    <a:pt x="80" y="6"/>
                  </a:cubicBezTo>
                  <a:cubicBezTo>
                    <a:pt x="80" y="5"/>
                    <a:pt x="80" y="4"/>
                    <a:pt x="80" y="2"/>
                  </a:cubicBezTo>
                  <a:cubicBezTo>
                    <a:pt x="78" y="2"/>
                    <a:pt x="76" y="1"/>
                    <a:pt x="74" y="0"/>
                  </a:cubicBezTo>
                  <a:cubicBezTo>
                    <a:pt x="71" y="2"/>
                    <a:pt x="63" y="5"/>
                    <a:pt x="63" y="10"/>
                  </a:cubicBezTo>
                  <a:cubicBezTo>
                    <a:pt x="63" y="12"/>
                    <a:pt x="69" y="14"/>
                    <a:pt x="71" y="14"/>
                  </a:cubicBezTo>
                  <a:cubicBezTo>
                    <a:pt x="71" y="18"/>
                    <a:pt x="71" y="18"/>
                    <a:pt x="71" y="18"/>
                  </a:cubicBezTo>
                  <a:cubicBezTo>
                    <a:pt x="70" y="18"/>
                    <a:pt x="68" y="19"/>
                    <a:pt x="68" y="19"/>
                  </a:cubicBezTo>
                  <a:cubicBezTo>
                    <a:pt x="69" y="20"/>
                    <a:pt x="71" y="20"/>
                    <a:pt x="74" y="20"/>
                  </a:cubicBezTo>
                  <a:cubicBezTo>
                    <a:pt x="73" y="23"/>
                    <a:pt x="71" y="24"/>
                    <a:pt x="67" y="24"/>
                  </a:cubicBezTo>
                  <a:cubicBezTo>
                    <a:pt x="54" y="24"/>
                    <a:pt x="47" y="13"/>
                    <a:pt x="38" y="13"/>
                  </a:cubicBezTo>
                  <a:cubicBezTo>
                    <a:pt x="31" y="13"/>
                    <a:pt x="31" y="13"/>
                    <a:pt x="31" y="13"/>
                  </a:cubicBezTo>
                  <a:cubicBezTo>
                    <a:pt x="31" y="9"/>
                    <a:pt x="27" y="8"/>
                    <a:pt x="26" y="8"/>
                  </a:cubicBezTo>
                  <a:cubicBezTo>
                    <a:pt x="23" y="8"/>
                    <a:pt x="21" y="7"/>
                    <a:pt x="16" y="8"/>
                  </a:cubicBezTo>
                  <a:cubicBezTo>
                    <a:pt x="16" y="9"/>
                    <a:pt x="17" y="10"/>
                    <a:pt x="18" y="11"/>
                  </a:cubicBezTo>
                  <a:close/>
                  <a:moveTo>
                    <a:pt x="19" y="24"/>
                  </a:moveTo>
                  <a:cubicBezTo>
                    <a:pt x="20" y="24"/>
                    <a:pt x="20" y="24"/>
                    <a:pt x="21" y="24"/>
                  </a:cubicBezTo>
                  <a:cubicBezTo>
                    <a:pt x="20" y="24"/>
                    <a:pt x="20" y="24"/>
                    <a:pt x="19" y="24"/>
                  </a:cubicBezTo>
                  <a:close/>
                  <a:moveTo>
                    <a:pt x="27" y="18"/>
                  </a:moveTo>
                  <a:cubicBezTo>
                    <a:pt x="26" y="18"/>
                    <a:pt x="24" y="17"/>
                    <a:pt x="22" y="17"/>
                  </a:cubicBezTo>
                  <a:cubicBezTo>
                    <a:pt x="23" y="17"/>
                    <a:pt x="25" y="17"/>
                    <a:pt x="27" y="18"/>
                  </a:cubicBezTo>
                  <a:close/>
                  <a:moveTo>
                    <a:pt x="24" y="12"/>
                  </a:moveTo>
                  <a:cubicBezTo>
                    <a:pt x="24" y="12"/>
                    <a:pt x="25" y="12"/>
                    <a:pt x="25" y="12"/>
                  </a:cubicBezTo>
                  <a:cubicBezTo>
                    <a:pt x="25" y="12"/>
                    <a:pt x="24" y="12"/>
                    <a:pt x="24" y="1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23" name="Google Shape;17123;p337"/>
            <p:cNvSpPr/>
            <p:nvPr/>
          </p:nvSpPr>
          <p:spPr>
            <a:xfrm>
              <a:off x="5235078" y="3012727"/>
              <a:ext cx="16900" cy="13226"/>
            </a:xfrm>
            <a:custGeom>
              <a:avLst/>
              <a:gdLst/>
              <a:ahLst/>
              <a:cxnLst/>
              <a:rect l="l" t="t" r="r" b="b"/>
              <a:pathLst>
                <a:path w="14" h="11" extrusionOk="0">
                  <a:moveTo>
                    <a:pt x="0" y="8"/>
                  </a:moveTo>
                  <a:cubicBezTo>
                    <a:pt x="0" y="10"/>
                    <a:pt x="3" y="11"/>
                    <a:pt x="5" y="11"/>
                  </a:cubicBezTo>
                  <a:cubicBezTo>
                    <a:pt x="9" y="11"/>
                    <a:pt x="14" y="5"/>
                    <a:pt x="14" y="1"/>
                  </a:cubicBezTo>
                  <a:cubicBezTo>
                    <a:pt x="11" y="0"/>
                    <a:pt x="0" y="3"/>
                    <a:pt x="0" y="8"/>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24" name="Google Shape;17124;p337"/>
            <p:cNvSpPr/>
            <p:nvPr/>
          </p:nvSpPr>
          <p:spPr>
            <a:xfrm>
              <a:off x="5282105" y="2994357"/>
              <a:ext cx="12492" cy="5144"/>
            </a:xfrm>
            <a:custGeom>
              <a:avLst/>
              <a:gdLst/>
              <a:ahLst/>
              <a:cxnLst/>
              <a:rect l="l" t="t" r="r" b="b"/>
              <a:pathLst>
                <a:path w="10" h="4" extrusionOk="0">
                  <a:moveTo>
                    <a:pt x="4" y="4"/>
                  </a:moveTo>
                  <a:cubicBezTo>
                    <a:pt x="10" y="4"/>
                    <a:pt x="10" y="4"/>
                    <a:pt x="10" y="4"/>
                  </a:cubicBezTo>
                  <a:cubicBezTo>
                    <a:pt x="10" y="0"/>
                    <a:pt x="10" y="0"/>
                    <a:pt x="10" y="0"/>
                  </a:cubicBezTo>
                  <a:cubicBezTo>
                    <a:pt x="0" y="0"/>
                    <a:pt x="0" y="0"/>
                    <a:pt x="0" y="0"/>
                  </a:cubicBezTo>
                  <a:cubicBezTo>
                    <a:pt x="0" y="3"/>
                    <a:pt x="2" y="4"/>
                    <a:pt x="4" y="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25" name="Google Shape;17125;p337"/>
            <p:cNvSpPr/>
            <p:nvPr/>
          </p:nvSpPr>
          <p:spPr>
            <a:xfrm>
              <a:off x="5197604" y="2977457"/>
              <a:ext cx="73479" cy="41148"/>
            </a:xfrm>
            <a:custGeom>
              <a:avLst/>
              <a:gdLst/>
              <a:ahLst/>
              <a:cxnLst/>
              <a:rect l="l" t="t" r="r" b="b"/>
              <a:pathLst>
                <a:path w="61" h="34" extrusionOk="0">
                  <a:moveTo>
                    <a:pt x="8" y="30"/>
                  </a:moveTo>
                  <a:cubicBezTo>
                    <a:pt x="12" y="30"/>
                    <a:pt x="13" y="31"/>
                    <a:pt x="17" y="30"/>
                  </a:cubicBezTo>
                  <a:cubicBezTo>
                    <a:pt x="18" y="31"/>
                    <a:pt x="20" y="34"/>
                    <a:pt x="22" y="34"/>
                  </a:cubicBezTo>
                  <a:cubicBezTo>
                    <a:pt x="26" y="34"/>
                    <a:pt x="28" y="31"/>
                    <a:pt x="29" y="27"/>
                  </a:cubicBezTo>
                  <a:cubicBezTo>
                    <a:pt x="34" y="28"/>
                    <a:pt x="38" y="23"/>
                    <a:pt x="39" y="18"/>
                  </a:cubicBezTo>
                  <a:cubicBezTo>
                    <a:pt x="42" y="20"/>
                    <a:pt x="41" y="27"/>
                    <a:pt x="47" y="27"/>
                  </a:cubicBezTo>
                  <a:cubicBezTo>
                    <a:pt x="60" y="17"/>
                    <a:pt x="60" y="17"/>
                    <a:pt x="60" y="17"/>
                  </a:cubicBezTo>
                  <a:cubicBezTo>
                    <a:pt x="60" y="14"/>
                    <a:pt x="58" y="14"/>
                    <a:pt x="57" y="11"/>
                  </a:cubicBezTo>
                  <a:cubicBezTo>
                    <a:pt x="59" y="10"/>
                    <a:pt x="61" y="8"/>
                    <a:pt x="61" y="6"/>
                  </a:cubicBezTo>
                  <a:cubicBezTo>
                    <a:pt x="61" y="0"/>
                    <a:pt x="43" y="5"/>
                    <a:pt x="43" y="5"/>
                  </a:cubicBezTo>
                  <a:cubicBezTo>
                    <a:pt x="40" y="5"/>
                    <a:pt x="40" y="5"/>
                    <a:pt x="37" y="5"/>
                  </a:cubicBezTo>
                  <a:cubicBezTo>
                    <a:pt x="29" y="5"/>
                    <a:pt x="27" y="12"/>
                    <a:pt x="22" y="16"/>
                  </a:cubicBezTo>
                  <a:cubicBezTo>
                    <a:pt x="16" y="19"/>
                    <a:pt x="12" y="20"/>
                    <a:pt x="7" y="22"/>
                  </a:cubicBezTo>
                  <a:cubicBezTo>
                    <a:pt x="6" y="23"/>
                    <a:pt x="0" y="27"/>
                    <a:pt x="0" y="27"/>
                  </a:cubicBezTo>
                  <a:cubicBezTo>
                    <a:pt x="0" y="28"/>
                    <a:pt x="3" y="30"/>
                    <a:pt x="3" y="32"/>
                  </a:cubicBezTo>
                  <a:cubicBezTo>
                    <a:pt x="6" y="32"/>
                    <a:pt x="7" y="30"/>
                    <a:pt x="8" y="3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26" name="Google Shape;17126;p337"/>
            <p:cNvSpPr/>
            <p:nvPr/>
          </p:nvSpPr>
          <p:spPr>
            <a:xfrm>
              <a:off x="5296800" y="2951739"/>
              <a:ext cx="42618" cy="12492"/>
            </a:xfrm>
            <a:custGeom>
              <a:avLst/>
              <a:gdLst/>
              <a:ahLst/>
              <a:cxnLst/>
              <a:rect l="l" t="t" r="r" b="b"/>
              <a:pathLst>
                <a:path w="35" h="10" extrusionOk="0">
                  <a:moveTo>
                    <a:pt x="14" y="10"/>
                  </a:moveTo>
                  <a:cubicBezTo>
                    <a:pt x="27" y="10"/>
                    <a:pt x="27" y="10"/>
                    <a:pt x="27" y="10"/>
                  </a:cubicBezTo>
                  <a:cubicBezTo>
                    <a:pt x="30" y="10"/>
                    <a:pt x="32" y="8"/>
                    <a:pt x="35" y="7"/>
                  </a:cubicBezTo>
                  <a:cubicBezTo>
                    <a:pt x="34" y="3"/>
                    <a:pt x="28" y="0"/>
                    <a:pt x="22" y="0"/>
                  </a:cubicBezTo>
                  <a:cubicBezTo>
                    <a:pt x="18" y="0"/>
                    <a:pt x="0" y="6"/>
                    <a:pt x="0" y="10"/>
                  </a:cubicBezTo>
                  <a:cubicBezTo>
                    <a:pt x="2" y="10"/>
                    <a:pt x="3" y="8"/>
                    <a:pt x="6" y="8"/>
                  </a:cubicBezTo>
                  <a:cubicBezTo>
                    <a:pt x="9" y="8"/>
                    <a:pt x="10" y="10"/>
                    <a:pt x="14" y="1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27" name="Google Shape;17127;p337"/>
            <p:cNvSpPr/>
            <p:nvPr/>
          </p:nvSpPr>
          <p:spPr>
            <a:xfrm>
              <a:off x="5298270" y="2966435"/>
              <a:ext cx="36005" cy="19105"/>
            </a:xfrm>
            <a:custGeom>
              <a:avLst/>
              <a:gdLst/>
              <a:ahLst/>
              <a:cxnLst/>
              <a:rect l="l" t="t" r="r" b="b"/>
              <a:pathLst>
                <a:path w="30" h="16" extrusionOk="0">
                  <a:moveTo>
                    <a:pt x="25" y="0"/>
                  </a:moveTo>
                  <a:cubicBezTo>
                    <a:pt x="18" y="0"/>
                    <a:pt x="0" y="0"/>
                    <a:pt x="0" y="7"/>
                  </a:cubicBezTo>
                  <a:cubicBezTo>
                    <a:pt x="0" y="10"/>
                    <a:pt x="5" y="16"/>
                    <a:pt x="9" y="16"/>
                  </a:cubicBezTo>
                  <a:cubicBezTo>
                    <a:pt x="16" y="16"/>
                    <a:pt x="26" y="13"/>
                    <a:pt x="26" y="7"/>
                  </a:cubicBezTo>
                  <a:cubicBezTo>
                    <a:pt x="17" y="7"/>
                    <a:pt x="17" y="7"/>
                    <a:pt x="17" y="7"/>
                  </a:cubicBezTo>
                  <a:cubicBezTo>
                    <a:pt x="22" y="7"/>
                    <a:pt x="27" y="6"/>
                    <a:pt x="30" y="3"/>
                  </a:cubicBezTo>
                  <a:cubicBezTo>
                    <a:pt x="29" y="2"/>
                    <a:pt x="28" y="0"/>
                    <a:pt x="25"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28" name="Google Shape;17128;p337"/>
            <p:cNvSpPr/>
            <p:nvPr/>
          </p:nvSpPr>
          <p:spPr>
            <a:xfrm>
              <a:off x="5279900" y="2962761"/>
              <a:ext cx="11757" cy="15431"/>
            </a:xfrm>
            <a:custGeom>
              <a:avLst/>
              <a:gdLst/>
              <a:ahLst/>
              <a:cxnLst/>
              <a:rect l="l" t="t" r="r" b="b"/>
              <a:pathLst>
                <a:path w="10" h="13" extrusionOk="0">
                  <a:moveTo>
                    <a:pt x="6" y="13"/>
                  </a:moveTo>
                  <a:cubicBezTo>
                    <a:pt x="8" y="13"/>
                    <a:pt x="9" y="11"/>
                    <a:pt x="10" y="9"/>
                  </a:cubicBezTo>
                  <a:cubicBezTo>
                    <a:pt x="9" y="8"/>
                    <a:pt x="0" y="0"/>
                    <a:pt x="0" y="8"/>
                  </a:cubicBezTo>
                  <a:cubicBezTo>
                    <a:pt x="0" y="10"/>
                    <a:pt x="3" y="13"/>
                    <a:pt x="6" y="1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29" name="Google Shape;17129;p337"/>
            <p:cNvSpPr/>
            <p:nvPr/>
          </p:nvSpPr>
          <p:spPr>
            <a:xfrm>
              <a:off x="5417306" y="3059753"/>
              <a:ext cx="63192" cy="52170"/>
            </a:xfrm>
            <a:custGeom>
              <a:avLst/>
              <a:gdLst/>
              <a:ahLst/>
              <a:cxnLst/>
              <a:rect l="l" t="t" r="r" b="b"/>
              <a:pathLst>
                <a:path w="52" h="43" extrusionOk="0">
                  <a:moveTo>
                    <a:pt x="45" y="21"/>
                  </a:moveTo>
                  <a:cubicBezTo>
                    <a:pt x="45" y="18"/>
                    <a:pt x="46" y="20"/>
                    <a:pt x="46" y="16"/>
                  </a:cubicBezTo>
                  <a:cubicBezTo>
                    <a:pt x="46" y="13"/>
                    <a:pt x="37" y="15"/>
                    <a:pt x="35" y="16"/>
                  </a:cubicBezTo>
                  <a:cubicBezTo>
                    <a:pt x="37" y="13"/>
                    <a:pt x="44" y="10"/>
                    <a:pt x="44" y="4"/>
                  </a:cubicBezTo>
                  <a:cubicBezTo>
                    <a:pt x="44" y="3"/>
                    <a:pt x="42" y="1"/>
                    <a:pt x="41" y="1"/>
                  </a:cubicBezTo>
                  <a:cubicBezTo>
                    <a:pt x="29" y="1"/>
                    <a:pt x="29" y="1"/>
                    <a:pt x="29" y="1"/>
                  </a:cubicBezTo>
                  <a:cubicBezTo>
                    <a:pt x="22" y="1"/>
                    <a:pt x="16" y="0"/>
                    <a:pt x="11" y="5"/>
                  </a:cubicBezTo>
                  <a:cubicBezTo>
                    <a:pt x="10" y="6"/>
                    <a:pt x="9" y="7"/>
                    <a:pt x="9" y="7"/>
                  </a:cubicBezTo>
                  <a:cubicBezTo>
                    <a:pt x="9" y="11"/>
                    <a:pt x="14" y="11"/>
                    <a:pt x="18" y="11"/>
                  </a:cubicBezTo>
                  <a:cubicBezTo>
                    <a:pt x="18" y="20"/>
                    <a:pt x="18" y="20"/>
                    <a:pt x="18" y="20"/>
                  </a:cubicBezTo>
                  <a:cubicBezTo>
                    <a:pt x="14" y="20"/>
                    <a:pt x="14" y="20"/>
                    <a:pt x="14" y="20"/>
                  </a:cubicBezTo>
                  <a:cubicBezTo>
                    <a:pt x="9" y="20"/>
                    <a:pt x="4" y="16"/>
                    <a:pt x="0" y="16"/>
                  </a:cubicBezTo>
                  <a:cubicBezTo>
                    <a:pt x="0" y="21"/>
                    <a:pt x="0" y="21"/>
                    <a:pt x="0" y="21"/>
                  </a:cubicBezTo>
                  <a:cubicBezTo>
                    <a:pt x="9" y="30"/>
                    <a:pt x="18" y="29"/>
                    <a:pt x="27" y="37"/>
                  </a:cubicBezTo>
                  <a:cubicBezTo>
                    <a:pt x="29" y="39"/>
                    <a:pt x="29" y="43"/>
                    <a:pt x="34" y="43"/>
                  </a:cubicBezTo>
                  <a:cubicBezTo>
                    <a:pt x="36" y="43"/>
                    <a:pt x="37" y="39"/>
                    <a:pt x="40" y="38"/>
                  </a:cubicBezTo>
                  <a:cubicBezTo>
                    <a:pt x="50" y="34"/>
                    <a:pt x="50" y="39"/>
                    <a:pt x="52" y="22"/>
                  </a:cubicBezTo>
                  <a:cubicBezTo>
                    <a:pt x="50" y="21"/>
                    <a:pt x="46" y="21"/>
                    <a:pt x="45" y="2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30" name="Google Shape;17130;p337"/>
            <p:cNvSpPr/>
            <p:nvPr/>
          </p:nvSpPr>
          <p:spPr>
            <a:xfrm>
              <a:off x="5393793" y="2999500"/>
              <a:ext cx="70540" cy="37475"/>
            </a:xfrm>
            <a:custGeom>
              <a:avLst/>
              <a:gdLst/>
              <a:ahLst/>
              <a:cxnLst/>
              <a:rect l="l" t="t" r="r" b="b"/>
              <a:pathLst>
                <a:path w="58" h="31" extrusionOk="0">
                  <a:moveTo>
                    <a:pt x="4" y="1"/>
                  </a:moveTo>
                  <a:cubicBezTo>
                    <a:pt x="0" y="1"/>
                    <a:pt x="0" y="1"/>
                    <a:pt x="0" y="1"/>
                  </a:cubicBezTo>
                  <a:cubicBezTo>
                    <a:pt x="0" y="2"/>
                    <a:pt x="1" y="4"/>
                    <a:pt x="1" y="5"/>
                  </a:cubicBezTo>
                  <a:cubicBezTo>
                    <a:pt x="1" y="4"/>
                    <a:pt x="1" y="4"/>
                    <a:pt x="1" y="4"/>
                  </a:cubicBezTo>
                  <a:cubicBezTo>
                    <a:pt x="1" y="9"/>
                    <a:pt x="1" y="9"/>
                    <a:pt x="1" y="9"/>
                  </a:cubicBezTo>
                  <a:cubicBezTo>
                    <a:pt x="3" y="11"/>
                    <a:pt x="5" y="13"/>
                    <a:pt x="8" y="13"/>
                  </a:cubicBezTo>
                  <a:cubicBezTo>
                    <a:pt x="9" y="16"/>
                    <a:pt x="9" y="16"/>
                    <a:pt x="9" y="16"/>
                  </a:cubicBezTo>
                  <a:cubicBezTo>
                    <a:pt x="14" y="16"/>
                    <a:pt x="14" y="16"/>
                    <a:pt x="14" y="16"/>
                  </a:cubicBezTo>
                  <a:cubicBezTo>
                    <a:pt x="14" y="17"/>
                    <a:pt x="15" y="19"/>
                    <a:pt x="18" y="19"/>
                  </a:cubicBezTo>
                  <a:cubicBezTo>
                    <a:pt x="24" y="19"/>
                    <a:pt x="34" y="16"/>
                    <a:pt x="40" y="16"/>
                  </a:cubicBezTo>
                  <a:cubicBezTo>
                    <a:pt x="41" y="16"/>
                    <a:pt x="43" y="16"/>
                    <a:pt x="43" y="17"/>
                  </a:cubicBezTo>
                  <a:cubicBezTo>
                    <a:pt x="42" y="19"/>
                    <a:pt x="36" y="19"/>
                    <a:pt x="36" y="22"/>
                  </a:cubicBezTo>
                  <a:cubicBezTo>
                    <a:pt x="36" y="23"/>
                    <a:pt x="36" y="24"/>
                    <a:pt x="36" y="25"/>
                  </a:cubicBezTo>
                  <a:cubicBezTo>
                    <a:pt x="35" y="25"/>
                    <a:pt x="34" y="27"/>
                    <a:pt x="34" y="28"/>
                  </a:cubicBezTo>
                  <a:cubicBezTo>
                    <a:pt x="34" y="31"/>
                    <a:pt x="42" y="29"/>
                    <a:pt x="43" y="29"/>
                  </a:cubicBezTo>
                  <a:cubicBezTo>
                    <a:pt x="44" y="29"/>
                    <a:pt x="51" y="29"/>
                    <a:pt x="56" y="28"/>
                  </a:cubicBezTo>
                  <a:cubicBezTo>
                    <a:pt x="54" y="19"/>
                    <a:pt x="58" y="16"/>
                    <a:pt x="58" y="9"/>
                  </a:cubicBezTo>
                  <a:cubicBezTo>
                    <a:pt x="58" y="4"/>
                    <a:pt x="58" y="1"/>
                    <a:pt x="52" y="1"/>
                  </a:cubicBezTo>
                  <a:cubicBezTo>
                    <a:pt x="50" y="1"/>
                    <a:pt x="48" y="3"/>
                    <a:pt x="46" y="3"/>
                  </a:cubicBezTo>
                  <a:cubicBezTo>
                    <a:pt x="40" y="3"/>
                    <a:pt x="37" y="0"/>
                    <a:pt x="32" y="0"/>
                  </a:cubicBezTo>
                  <a:cubicBezTo>
                    <a:pt x="30" y="0"/>
                    <a:pt x="29" y="0"/>
                    <a:pt x="27" y="1"/>
                  </a:cubicBezTo>
                  <a:cubicBezTo>
                    <a:pt x="28" y="5"/>
                    <a:pt x="32" y="5"/>
                    <a:pt x="37" y="5"/>
                  </a:cubicBezTo>
                  <a:cubicBezTo>
                    <a:pt x="37" y="12"/>
                    <a:pt x="37" y="12"/>
                    <a:pt x="37" y="12"/>
                  </a:cubicBezTo>
                  <a:cubicBezTo>
                    <a:pt x="30" y="12"/>
                    <a:pt x="27" y="5"/>
                    <a:pt x="21" y="5"/>
                  </a:cubicBezTo>
                  <a:cubicBezTo>
                    <a:pt x="21" y="9"/>
                    <a:pt x="21" y="9"/>
                    <a:pt x="21" y="9"/>
                  </a:cubicBezTo>
                  <a:cubicBezTo>
                    <a:pt x="22" y="10"/>
                    <a:pt x="24" y="12"/>
                    <a:pt x="27" y="14"/>
                  </a:cubicBezTo>
                  <a:cubicBezTo>
                    <a:pt x="17" y="16"/>
                    <a:pt x="13" y="1"/>
                    <a:pt x="4" y="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31" name="Google Shape;17131;p337"/>
            <p:cNvSpPr/>
            <p:nvPr/>
          </p:nvSpPr>
          <p:spPr>
            <a:xfrm>
              <a:off x="5447433" y="3139845"/>
              <a:ext cx="42618" cy="25718"/>
            </a:xfrm>
            <a:custGeom>
              <a:avLst/>
              <a:gdLst/>
              <a:ahLst/>
              <a:cxnLst/>
              <a:rect l="l" t="t" r="r" b="b"/>
              <a:pathLst>
                <a:path w="35" h="21" extrusionOk="0">
                  <a:moveTo>
                    <a:pt x="7" y="10"/>
                  </a:moveTo>
                  <a:cubicBezTo>
                    <a:pt x="6" y="10"/>
                    <a:pt x="0" y="9"/>
                    <a:pt x="0" y="12"/>
                  </a:cubicBezTo>
                  <a:cubicBezTo>
                    <a:pt x="0" y="13"/>
                    <a:pt x="23" y="21"/>
                    <a:pt x="27" y="21"/>
                  </a:cubicBezTo>
                  <a:cubicBezTo>
                    <a:pt x="30" y="21"/>
                    <a:pt x="32" y="18"/>
                    <a:pt x="35" y="16"/>
                  </a:cubicBezTo>
                  <a:cubicBezTo>
                    <a:pt x="33" y="12"/>
                    <a:pt x="20" y="0"/>
                    <a:pt x="16" y="0"/>
                  </a:cubicBezTo>
                  <a:cubicBezTo>
                    <a:pt x="10" y="0"/>
                    <a:pt x="11" y="9"/>
                    <a:pt x="7" y="1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32" name="Google Shape;17132;p337"/>
            <p:cNvSpPr/>
            <p:nvPr/>
          </p:nvSpPr>
          <p:spPr>
            <a:xfrm>
              <a:off x="5487112" y="3053875"/>
              <a:ext cx="55110" cy="43353"/>
            </a:xfrm>
            <a:custGeom>
              <a:avLst/>
              <a:gdLst/>
              <a:ahLst/>
              <a:cxnLst/>
              <a:rect l="l" t="t" r="r" b="b"/>
              <a:pathLst>
                <a:path w="45" h="36" extrusionOk="0">
                  <a:moveTo>
                    <a:pt x="15" y="0"/>
                  </a:moveTo>
                  <a:cubicBezTo>
                    <a:pt x="9" y="0"/>
                    <a:pt x="7" y="4"/>
                    <a:pt x="7" y="4"/>
                  </a:cubicBezTo>
                  <a:cubicBezTo>
                    <a:pt x="7" y="5"/>
                    <a:pt x="6" y="7"/>
                    <a:pt x="7" y="7"/>
                  </a:cubicBezTo>
                  <a:cubicBezTo>
                    <a:pt x="0" y="7"/>
                    <a:pt x="0" y="7"/>
                    <a:pt x="0" y="7"/>
                  </a:cubicBezTo>
                  <a:cubicBezTo>
                    <a:pt x="0" y="12"/>
                    <a:pt x="0" y="12"/>
                    <a:pt x="0" y="12"/>
                  </a:cubicBezTo>
                  <a:cubicBezTo>
                    <a:pt x="2" y="19"/>
                    <a:pt x="0" y="22"/>
                    <a:pt x="5" y="27"/>
                  </a:cubicBezTo>
                  <a:cubicBezTo>
                    <a:pt x="5" y="29"/>
                    <a:pt x="5" y="32"/>
                    <a:pt x="5" y="36"/>
                  </a:cubicBezTo>
                  <a:cubicBezTo>
                    <a:pt x="11" y="36"/>
                    <a:pt x="11" y="36"/>
                    <a:pt x="11" y="36"/>
                  </a:cubicBezTo>
                  <a:cubicBezTo>
                    <a:pt x="14" y="33"/>
                    <a:pt x="17" y="32"/>
                    <a:pt x="18" y="26"/>
                  </a:cubicBezTo>
                  <a:cubicBezTo>
                    <a:pt x="14" y="26"/>
                    <a:pt x="14" y="26"/>
                    <a:pt x="14" y="26"/>
                  </a:cubicBezTo>
                  <a:cubicBezTo>
                    <a:pt x="16" y="20"/>
                    <a:pt x="16" y="24"/>
                    <a:pt x="22" y="24"/>
                  </a:cubicBezTo>
                  <a:cubicBezTo>
                    <a:pt x="32" y="24"/>
                    <a:pt x="36" y="17"/>
                    <a:pt x="40" y="12"/>
                  </a:cubicBezTo>
                  <a:cubicBezTo>
                    <a:pt x="40" y="12"/>
                    <a:pt x="45" y="8"/>
                    <a:pt x="45" y="7"/>
                  </a:cubicBezTo>
                  <a:cubicBezTo>
                    <a:pt x="45" y="6"/>
                    <a:pt x="45" y="5"/>
                    <a:pt x="45" y="3"/>
                  </a:cubicBezTo>
                  <a:cubicBezTo>
                    <a:pt x="34" y="3"/>
                    <a:pt x="26" y="0"/>
                    <a:pt x="15"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33" name="Google Shape;17133;p337"/>
            <p:cNvSpPr/>
            <p:nvPr/>
          </p:nvSpPr>
          <p:spPr>
            <a:xfrm>
              <a:off x="5375423" y="2974517"/>
              <a:ext cx="18370" cy="14696"/>
            </a:xfrm>
            <a:custGeom>
              <a:avLst/>
              <a:gdLst/>
              <a:ahLst/>
              <a:cxnLst/>
              <a:rect l="l" t="t" r="r" b="b"/>
              <a:pathLst>
                <a:path w="15" h="12" extrusionOk="0">
                  <a:moveTo>
                    <a:pt x="11" y="12"/>
                  </a:moveTo>
                  <a:cubicBezTo>
                    <a:pt x="13" y="12"/>
                    <a:pt x="15" y="10"/>
                    <a:pt x="15" y="8"/>
                  </a:cubicBezTo>
                  <a:cubicBezTo>
                    <a:pt x="9" y="6"/>
                    <a:pt x="8" y="0"/>
                    <a:pt x="0" y="0"/>
                  </a:cubicBezTo>
                  <a:cubicBezTo>
                    <a:pt x="0" y="4"/>
                    <a:pt x="8" y="12"/>
                    <a:pt x="11" y="1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34" name="Google Shape;17134;p337"/>
            <p:cNvSpPr/>
            <p:nvPr/>
          </p:nvSpPr>
          <p:spPr>
            <a:xfrm>
              <a:off x="5387915" y="3024483"/>
              <a:ext cx="12492" cy="10287"/>
            </a:xfrm>
            <a:custGeom>
              <a:avLst/>
              <a:gdLst/>
              <a:ahLst/>
              <a:cxnLst/>
              <a:rect l="l" t="t" r="r" b="b"/>
              <a:pathLst>
                <a:path w="10" h="8" extrusionOk="0">
                  <a:moveTo>
                    <a:pt x="0" y="8"/>
                  </a:moveTo>
                  <a:cubicBezTo>
                    <a:pt x="2" y="8"/>
                    <a:pt x="3" y="8"/>
                    <a:pt x="6" y="8"/>
                  </a:cubicBezTo>
                  <a:cubicBezTo>
                    <a:pt x="8" y="8"/>
                    <a:pt x="10" y="8"/>
                    <a:pt x="10" y="4"/>
                  </a:cubicBezTo>
                  <a:cubicBezTo>
                    <a:pt x="10" y="2"/>
                    <a:pt x="9" y="1"/>
                    <a:pt x="8" y="0"/>
                  </a:cubicBezTo>
                  <a:cubicBezTo>
                    <a:pt x="4" y="1"/>
                    <a:pt x="1" y="3"/>
                    <a:pt x="0" y="8"/>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35" name="Google Shape;17135;p337"/>
            <p:cNvSpPr/>
            <p:nvPr/>
          </p:nvSpPr>
          <p:spPr>
            <a:xfrm>
              <a:off x="5380567" y="2937043"/>
              <a:ext cx="69070" cy="36740"/>
            </a:xfrm>
            <a:custGeom>
              <a:avLst/>
              <a:gdLst/>
              <a:ahLst/>
              <a:cxnLst/>
              <a:rect l="l" t="t" r="r" b="b"/>
              <a:pathLst>
                <a:path w="57" h="30" extrusionOk="0">
                  <a:moveTo>
                    <a:pt x="6" y="7"/>
                  </a:moveTo>
                  <a:cubicBezTo>
                    <a:pt x="5" y="8"/>
                    <a:pt x="4" y="9"/>
                    <a:pt x="3" y="10"/>
                  </a:cubicBezTo>
                  <a:cubicBezTo>
                    <a:pt x="6" y="12"/>
                    <a:pt x="7" y="10"/>
                    <a:pt x="14" y="10"/>
                  </a:cubicBezTo>
                  <a:cubicBezTo>
                    <a:pt x="14" y="11"/>
                    <a:pt x="14" y="13"/>
                    <a:pt x="14" y="14"/>
                  </a:cubicBezTo>
                  <a:cubicBezTo>
                    <a:pt x="10" y="15"/>
                    <a:pt x="8" y="15"/>
                    <a:pt x="5" y="17"/>
                  </a:cubicBezTo>
                  <a:cubicBezTo>
                    <a:pt x="8" y="20"/>
                    <a:pt x="9" y="20"/>
                    <a:pt x="13" y="20"/>
                  </a:cubicBezTo>
                  <a:cubicBezTo>
                    <a:pt x="18" y="20"/>
                    <a:pt x="22" y="18"/>
                    <a:pt x="23" y="21"/>
                  </a:cubicBezTo>
                  <a:cubicBezTo>
                    <a:pt x="29" y="20"/>
                    <a:pt x="32" y="22"/>
                    <a:pt x="38" y="22"/>
                  </a:cubicBezTo>
                  <a:cubicBezTo>
                    <a:pt x="45" y="22"/>
                    <a:pt x="44" y="30"/>
                    <a:pt x="51" y="30"/>
                  </a:cubicBezTo>
                  <a:cubicBezTo>
                    <a:pt x="54" y="30"/>
                    <a:pt x="57" y="29"/>
                    <a:pt x="57" y="26"/>
                  </a:cubicBezTo>
                  <a:cubicBezTo>
                    <a:pt x="57" y="23"/>
                    <a:pt x="51" y="20"/>
                    <a:pt x="48" y="18"/>
                  </a:cubicBezTo>
                  <a:cubicBezTo>
                    <a:pt x="49" y="17"/>
                    <a:pt x="50" y="16"/>
                    <a:pt x="51" y="15"/>
                  </a:cubicBezTo>
                  <a:cubicBezTo>
                    <a:pt x="49" y="13"/>
                    <a:pt x="46" y="8"/>
                    <a:pt x="42" y="8"/>
                  </a:cubicBezTo>
                  <a:cubicBezTo>
                    <a:pt x="40" y="8"/>
                    <a:pt x="39" y="10"/>
                    <a:pt x="37" y="10"/>
                  </a:cubicBezTo>
                  <a:cubicBezTo>
                    <a:pt x="34" y="10"/>
                    <a:pt x="34" y="3"/>
                    <a:pt x="28" y="3"/>
                  </a:cubicBezTo>
                  <a:cubicBezTo>
                    <a:pt x="25" y="3"/>
                    <a:pt x="24" y="5"/>
                    <a:pt x="22" y="5"/>
                  </a:cubicBezTo>
                  <a:cubicBezTo>
                    <a:pt x="18" y="5"/>
                    <a:pt x="17" y="0"/>
                    <a:pt x="10" y="0"/>
                  </a:cubicBezTo>
                  <a:cubicBezTo>
                    <a:pt x="7" y="0"/>
                    <a:pt x="4" y="2"/>
                    <a:pt x="0" y="2"/>
                  </a:cubicBezTo>
                  <a:cubicBezTo>
                    <a:pt x="0" y="6"/>
                    <a:pt x="1" y="7"/>
                    <a:pt x="6" y="7"/>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36" name="Google Shape;17136;p337"/>
            <p:cNvSpPr/>
            <p:nvPr/>
          </p:nvSpPr>
          <p:spPr>
            <a:xfrm>
              <a:off x="5408489" y="2968639"/>
              <a:ext cx="18370" cy="5878"/>
            </a:xfrm>
            <a:custGeom>
              <a:avLst/>
              <a:gdLst/>
              <a:ahLst/>
              <a:cxnLst/>
              <a:rect l="l" t="t" r="r" b="b"/>
              <a:pathLst>
                <a:path w="15" h="5" extrusionOk="0">
                  <a:moveTo>
                    <a:pt x="15" y="2"/>
                  </a:moveTo>
                  <a:cubicBezTo>
                    <a:pt x="12" y="1"/>
                    <a:pt x="11" y="0"/>
                    <a:pt x="8" y="0"/>
                  </a:cubicBezTo>
                  <a:cubicBezTo>
                    <a:pt x="7" y="0"/>
                    <a:pt x="0" y="5"/>
                    <a:pt x="5" y="5"/>
                  </a:cubicBezTo>
                  <a:cubicBezTo>
                    <a:pt x="10" y="5"/>
                    <a:pt x="13" y="5"/>
                    <a:pt x="15" y="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37" name="Google Shape;17137;p337"/>
            <p:cNvSpPr/>
            <p:nvPr/>
          </p:nvSpPr>
          <p:spPr>
            <a:xfrm>
              <a:off x="5475355" y="2990683"/>
              <a:ext cx="182228" cy="57314"/>
            </a:xfrm>
            <a:custGeom>
              <a:avLst/>
              <a:gdLst/>
              <a:ahLst/>
              <a:cxnLst/>
              <a:rect l="l" t="t" r="r" b="b"/>
              <a:pathLst>
                <a:path w="150" h="47" extrusionOk="0">
                  <a:moveTo>
                    <a:pt x="67" y="41"/>
                  </a:moveTo>
                  <a:cubicBezTo>
                    <a:pt x="71" y="41"/>
                    <a:pt x="71" y="41"/>
                    <a:pt x="71" y="41"/>
                  </a:cubicBezTo>
                  <a:cubicBezTo>
                    <a:pt x="71" y="46"/>
                    <a:pt x="80" y="47"/>
                    <a:pt x="86" y="45"/>
                  </a:cubicBezTo>
                  <a:cubicBezTo>
                    <a:pt x="111" y="45"/>
                    <a:pt x="111" y="45"/>
                    <a:pt x="111" y="45"/>
                  </a:cubicBezTo>
                  <a:cubicBezTo>
                    <a:pt x="114" y="44"/>
                    <a:pt x="114" y="42"/>
                    <a:pt x="118" y="42"/>
                  </a:cubicBezTo>
                  <a:cubicBezTo>
                    <a:pt x="119" y="44"/>
                    <a:pt x="121" y="46"/>
                    <a:pt x="125" y="46"/>
                  </a:cubicBezTo>
                  <a:cubicBezTo>
                    <a:pt x="135" y="46"/>
                    <a:pt x="149" y="46"/>
                    <a:pt x="150" y="35"/>
                  </a:cubicBezTo>
                  <a:cubicBezTo>
                    <a:pt x="150" y="35"/>
                    <a:pt x="148" y="36"/>
                    <a:pt x="146" y="35"/>
                  </a:cubicBezTo>
                  <a:cubicBezTo>
                    <a:pt x="146" y="34"/>
                    <a:pt x="147" y="33"/>
                    <a:pt x="147" y="32"/>
                  </a:cubicBezTo>
                  <a:cubicBezTo>
                    <a:pt x="148" y="32"/>
                    <a:pt x="149" y="32"/>
                    <a:pt x="150" y="32"/>
                  </a:cubicBezTo>
                  <a:cubicBezTo>
                    <a:pt x="146" y="24"/>
                    <a:pt x="138" y="23"/>
                    <a:pt x="126" y="23"/>
                  </a:cubicBezTo>
                  <a:cubicBezTo>
                    <a:pt x="110" y="23"/>
                    <a:pt x="104" y="31"/>
                    <a:pt x="87" y="31"/>
                  </a:cubicBezTo>
                  <a:cubicBezTo>
                    <a:pt x="80" y="31"/>
                    <a:pt x="74" y="29"/>
                    <a:pt x="66" y="27"/>
                  </a:cubicBezTo>
                  <a:cubicBezTo>
                    <a:pt x="65" y="28"/>
                    <a:pt x="61" y="30"/>
                    <a:pt x="61" y="26"/>
                  </a:cubicBezTo>
                  <a:cubicBezTo>
                    <a:pt x="61" y="25"/>
                    <a:pt x="63" y="25"/>
                    <a:pt x="64" y="24"/>
                  </a:cubicBezTo>
                  <a:cubicBezTo>
                    <a:pt x="59" y="21"/>
                    <a:pt x="52" y="25"/>
                    <a:pt x="50" y="17"/>
                  </a:cubicBezTo>
                  <a:cubicBezTo>
                    <a:pt x="62" y="17"/>
                    <a:pt x="62" y="17"/>
                    <a:pt x="62" y="17"/>
                  </a:cubicBezTo>
                  <a:cubicBezTo>
                    <a:pt x="59" y="13"/>
                    <a:pt x="45" y="15"/>
                    <a:pt x="48" y="8"/>
                  </a:cubicBezTo>
                  <a:cubicBezTo>
                    <a:pt x="42" y="8"/>
                    <a:pt x="42" y="8"/>
                    <a:pt x="42" y="8"/>
                  </a:cubicBezTo>
                  <a:cubicBezTo>
                    <a:pt x="41" y="10"/>
                    <a:pt x="39" y="10"/>
                    <a:pt x="36" y="10"/>
                  </a:cubicBezTo>
                  <a:cubicBezTo>
                    <a:pt x="26" y="10"/>
                    <a:pt x="23" y="0"/>
                    <a:pt x="9" y="0"/>
                  </a:cubicBezTo>
                  <a:cubicBezTo>
                    <a:pt x="6" y="0"/>
                    <a:pt x="0" y="0"/>
                    <a:pt x="0" y="4"/>
                  </a:cubicBezTo>
                  <a:cubicBezTo>
                    <a:pt x="0" y="7"/>
                    <a:pt x="19" y="15"/>
                    <a:pt x="22" y="15"/>
                  </a:cubicBezTo>
                  <a:cubicBezTo>
                    <a:pt x="25" y="15"/>
                    <a:pt x="27" y="14"/>
                    <a:pt x="28" y="12"/>
                  </a:cubicBezTo>
                  <a:cubicBezTo>
                    <a:pt x="34" y="17"/>
                    <a:pt x="35" y="22"/>
                    <a:pt x="41" y="27"/>
                  </a:cubicBezTo>
                  <a:cubicBezTo>
                    <a:pt x="39" y="28"/>
                    <a:pt x="37" y="30"/>
                    <a:pt x="37" y="32"/>
                  </a:cubicBezTo>
                  <a:cubicBezTo>
                    <a:pt x="37" y="38"/>
                    <a:pt x="52" y="46"/>
                    <a:pt x="59" y="46"/>
                  </a:cubicBezTo>
                  <a:cubicBezTo>
                    <a:pt x="62" y="46"/>
                    <a:pt x="66" y="42"/>
                    <a:pt x="67" y="4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38" name="Google Shape;17138;p337"/>
            <p:cNvSpPr/>
            <p:nvPr/>
          </p:nvSpPr>
          <p:spPr>
            <a:xfrm>
              <a:off x="5477559" y="3020809"/>
              <a:ext cx="31596" cy="24248"/>
            </a:xfrm>
            <a:custGeom>
              <a:avLst/>
              <a:gdLst/>
              <a:ahLst/>
              <a:cxnLst/>
              <a:rect l="l" t="t" r="r" b="b"/>
              <a:pathLst>
                <a:path w="26" h="20" extrusionOk="0">
                  <a:moveTo>
                    <a:pt x="26" y="10"/>
                  </a:moveTo>
                  <a:cubicBezTo>
                    <a:pt x="26" y="6"/>
                    <a:pt x="19" y="0"/>
                    <a:pt x="14" y="0"/>
                  </a:cubicBezTo>
                  <a:cubicBezTo>
                    <a:pt x="7" y="0"/>
                    <a:pt x="8" y="7"/>
                    <a:pt x="4" y="7"/>
                  </a:cubicBezTo>
                  <a:cubicBezTo>
                    <a:pt x="4" y="7"/>
                    <a:pt x="0" y="8"/>
                    <a:pt x="0" y="11"/>
                  </a:cubicBezTo>
                  <a:cubicBezTo>
                    <a:pt x="0" y="11"/>
                    <a:pt x="18" y="20"/>
                    <a:pt x="20" y="20"/>
                  </a:cubicBezTo>
                  <a:cubicBezTo>
                    <a:pt x="25" y="20"/>
                    <a:pt x="26" y="15"/>
                    <a:pt x="26" y="1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39" name="Google Shape;17139;p337"/>
            <p:cNvSpPr/>
            <p:nvPr/>
          </p:nvSpPr>
          <p:spPr>
            <a:xfrm>
              <a:off x="5481233" y="2974517"/>
              <a:ext cx="29392" cy="8817"/>
            </a:xfrm>
            <a:custGeom>
              <a:avLst/>
              <a:gdLst/>
              <a:ahLst/>
              <a:cxnLst/>
              <a:rect l="l" t="t" r="r" b="b"/>
              <a:pathLst>
                <a:path w="24" h="7" extrusionOk="0">
                  <a:moveTo>
                    <a:pt x="24" y="4"/>
                  </a:moveTo>
                  <a:cubicBezTo>
                    <a:pt x="24" y="0"/>
                    <a:pt x="24" y="0"/>
                    <a:pt x="24" y="0"/>
                  </a:cubicBezTo>
                  <a:cubicBezTo>
                    <a:pt x="21" y="0"/>
                    <a:pt x="24" y="0"/>
                    <a:pt x="20" y="0"/>
                  </a:cubicBezTo>
                  <a:cubicBezTo>
                    <a:pt x="15" y="0"/>
                    <a:pt x="4" y="0"/>
                    <a:pt x="0" y="3"/>
                  </a:cubicBezTo>
                  <a:cubicBezTo>
                    <a:pt x="0" y="3"/>
                    <a:pt x="18" y="7"/>
                    <a:pt x="20" y="7"/>
                  </a:cubicBezTo>
                  <a:cubicBezTo>
                    <a:pt x="22" y="7"/>
                    <a:pt x="24" y="5"/>
                    <a:pt x="24" y="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40" name="Google Shape;17140;p337"/>
            <p:cNvSpPr/>
            <p:nvPr/>
          </p:nvSpPr>
          <p:spPr>
            <a:xfrm>
              <a:off x="5459190" y="2946595"/>
              <a:ext cx="35270" cy="27922"/>
            </a:xfrm>
            <a:custGeom>
              <a:avLst/>
              <a:gdLst/>
              <a:ahLst/>
              <a:cxnLst/>
              <a:rect l="l" t="t" r="r" b="b"/>
              <a:pathLst>
                <a:path w="29" h="23" extrusionOk="0">
                  <a:moveTo>
                    <a:pt x="10" y="16"/>
                  </a:moveTo>
                  <a:cubicBezTo>
                    <a:pt x="9" y="16"/>
                    <a:pt x="7" y="17"/>
                    <a:pt x="7" y="19"/>
                  </a:cubicBezTo>
                  <a:cubicBezTo>
                    <a:pt x="7" y="23"/>
                    <a:pt x="18" y="21"/>
                    <a:pt x="29" y="19"/>
                  </a:cubicBezTo>
                  <a:cubicBezTo>
                    <a:pt x="28" y="16"/>
                    <a:pt x="29" y="13"/>
                    <a:pt x="29" y="11"/>
                  </a:cubicBezTo>
                  <a:cubicBezTo>
                    <a:pt x="29" y="5"/>
                    <a:pt x="18" y="12"/>
                    <a:pt x="18" y="4"/>
                  </a:cubicBezTo>
                  <a:cubicBezTo>
                    <a:pt x="15" y="4"/>
                    <a:pt x="8" y="2"/>
                    <a:pt x="7" y="0"/>
                  </a:cubicBezTo>
                  <a:cubicBezTo>
                    <a:pt x="4" y="0"/>
                    <a:pt x="0" y="1"/>
                    <a:pt x="0" y="4"/>
                  </a:cubicBezTo>
                  <a:cubicBezTo>
                    <a:pt x="0" y="10"/>
                    <a:pt x="7" y="12"/>
                    <a:pt x="10" y="1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41" name="Google Shape;17141;p337"/>
            <p:cNvSpPr/>
            <p:nvPr/>
          </p:nvSpPr>
          <p:spPr>
            <a:xfrm>
              <a:off x="5445963" y="2921612"/>
              <a:ext cx="13226" cy="7348"/>
            </a:xfrm>
            <a:custGeom>
              <a:avLst/>
              <a:gdLst/>
              <a:ahLst/>
              <a:cxnLst/>
              <a:rect l="l" t="t" r="r" b="b"/>
              <a:pathLst>
                <a:path w="11" h="6" extrusionOk="0">
                  <a:moveTo>
                    <a:pt x="6" y="6"/>
                  </a:moveTo>
                  <a:cubicBezTo>
                    <a:pt x="11" y="6"/>
                    <a:pt x="11" y="6"/>
                    <a:pt x="11" y="6"/>
                  </a:cubicBezTo>
                  <a:cubicBezTo>
                    <a:pt x="11" y="0"/>
                    <a:pt x="11" y="0"/>
                    <a:pt x="11" y="0"/>
                  </a:cubicBezTo>
                  <a:cubicBezTo>
                    <a:pt x="9" y="0"/>
                    <a:pt x="4" y="0"/>
                    <a:pt x="0" y="0"/>
                  </a:cubicBezTo>
                  <a:cubicBezTo>
                    <a:pt x="0" y="4"/>
                    <a:pt x="4" y="4"/>
                    <a:pt x="6" y="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42" name="Google Shape;17142;p337"/>
            <p:cNvSpPr/>
            <p:nvPr/>
          </p:nvSpPr>
          <p:spPr>
            <a:xfrm>
              <a:off x="5483437" y="2888547"/>
              <a:ext cx="115362" cy="77888"/>
            </a:xfrm>
            <a:custGeom>
              <a:avLst/>
              <a:gdLst/>
              <a:ahLst/>
              <a:cxnLst/>
              <a:rect l="l" t="t" r="r" b="b"/>
              <a:pathLst>
                <a:path w="95" h="64" extrusionOk="0">
                  <a:moveTo>
                    <a:pt x="14" y="27"/>
                  </a:moveTo>
                  <a:cubicBezTo>
                    <a:pt x="11" y="27"/>
                    <a:pt x="6" y="25"/>
                    <a:pt x="5" y="24"/>
                  </a:cubicBezTo>
                  <a:cubicBezTo>
                    <a:pt x="0" y="24"/>
                    <a:pt x="0" y="24"/>
                    <a:pt x="0" y="24"/>
                  </a:cubicBezTo>
                  <a:cubicBezTo>
                    <a:pt x="1" y="33"/>
                    <a:pt x="7" y="34"/>
                    <a:pt x="18" y="34"/>
                  </a:cubicBezTo>
                  <a:cubicBezTo>
                    <a:pt x="16" y="36"/>
                    <a:pt x="14" y="37"/>
                    <a:pt x="11" y="38"/>
                  </a:cubicBezTo>
                  <a:cubicBezTo>
                    <a:pt x="11" y="40"/>
                    <a:pt x="11" y="41"/>
                    <a:pt x="13" y="41"/>
                  </a:cubicBezTo>
                  <a:cubicBezTo>
                    <a:pt x="16" y="41"/>
                    <a:pt x="17" y="40"/>
                    <a:pt x="20" y="38"/>
                  </a:cubicBezTo>
                  <a:cubicBezTo>
                    <a:pt x="20" y="40"/>
                    <a:pt x="21" y="42"/>
                    <a:pt x="24" y="42"/>
                  </a:cubicBezTo>
                  <a:cubicBezTo>
                    <a:pt x="28" y="42"/>
                    <a:pt x="28" y="40"/>
                    <a:pt x="33" y="40"/>
                  </a:cubicBezTo>
                  <a:cubicBezTo>
                    <a:pt x="38" y="40"/>
                    <a:pt x="41" y="41"/>
                    <a:pt x="46" y="42"/>
                  </a:cubicBezTo>
                  <a:cubicBezTo>
                    <a:pt x="41" y="43"/>
                    <a:pt x="22" y="43"/>
                    <a:pt x="22" y="49"/>
                  </a:cubicBezTo>
                  <a:cubicBezTo>
                    <a:pt x="22" y="53"/>
                    <a:pt x="31" y="56"/>
                    <a:pt x="36" y="56"/>
                  </a:cubicBezTo>
                  <a:cubicBezTo>
                    <a:pt x="35" y="57"/>
                    <a:pt x="34" y="58"/>
                    <a:pt x="32" y="58"/>
                  </a:cubicBezTo>
                  <a:cubicBezTo>
                    <a:pt x="33" y="63"/>
                    <a:pt x="39" y="64"/>
                    <a:pt x="44" y="64"/>
                  </a:cubicBezTo>
                  <a:cubicBezTo>
                    <a:pt x="49" y="64"/>
                    <a:pt x="52" y="62"/>
                    <a:pt x="52" y="57"/>
                  </a:cubicBezTo>
                  <a:cubicBezTo>
                    <a:pt x="54" y="59"/>
                    <a:pt x="60" y="63"/>
                    <a:pt x="63" y="62"/>
                  </a:cubicBezTo>
                  <a:cubicBezTo>
                    <a:pt x="63" y="58"/>
                    <a:pt x="63" y="58"/>
                    <a:pt x="63" y="58"/>
                  </a:cubicBezTo>
                  <a:cubicBezTo>
                    <a:pt x="68" y="58"/>
                    <a:pt x="68" y="58"/>
                    <a:pt x="68" y="58"/>
                  </a:cubicBezTo>
                  <a:cubicBezTo>
                    <a:pt x="67" y="56"/>
                    <a:pt x="66" y="55"/>
                    <a:pt x="64" y="52"/>
                  </a:cubicBezTo>
                  <a:cubicBezTo>
                    <a:pt x="66" y="51"/>
                    <a:pt x="66" y="49"/>
                    <a:pt x="68" y="48"/>
                  </a:cubicBezTo>
                  <a:cubicBezTo>
                    <a:pt x="69" y="51"/>
                    <a:pt x="69" y="54"/>
                    <a:pt x="73" y="54"/>
                  </a:cubicBezTo>
                  <a:cubicBezTo>
                    <a:pt x="77" y="54"/>
                    <a:pt x="81" y="45"/>
                    <a:pt x="87" y="44"/>
                  </a:cubicBezTo>
                  <a:cubicBezTo>
                    <a:pt x="90" y="44"/>
                    <a:pt x="93" y="44"/>
                    <a:pt x="94" y="42"/>
                  </a:cubicBezTo>
                  <a:cubicBezTo>
                    <a:pt x="95" y="41"/>
                    <a:pt x="94" y="40"/>
                    <a:pt x="94" y="38"/>
                  </a:cubicBezTo>
                  <a:cubicBezTo>
                    <a:pt x="90" y="38"/>
                    <a:pt x="82" y="34"/>
                    <a:pt x="79" y="34"/>
                  </a:cubicBezTo>
                  <a:cubicBezTo>
                    <a:pt x="79" y="34"/>
                    <a:pt x="74" y="37"/>
                    <a:pt x="74" y="34"/>
                  </a:cubicBezTo>
                  <a:cubicBezTo>
                    <a:pt x="74" y="32"/>
                    <a:pt x="76" y="31"/>
                    <a:pt x="76" y="29"/>
                  </a:cubicBezTo>
                  <a:cubicBezTo>
                    <a:pt x="76" y="27"/>
                    <a:pt x="73" y="27"/>
                    <a:pt x="73" y="25"/>
                  </a:cubicBezTo>
                  <a:cubicBezTo>
                    <a:pt x="73" y="21"/>
                    <a:pt x="73" y="20"/>
                    <a:pt x="69" y="20"/>
                  </a:cubicBezTo>
                  <a:cubicBezTo>
                    <a:pt x="66" y="20"/>
                    <a:pt x="66" y="20"/>
                    <a:pt x="66" y="20"/>
                  </a:cubicBezTo>
                  <a:cubicBezTo>
                    <a:pt x="67" y="22"/>
                    <a:pt x="67" y="22"/>
                    <a:pt x="67" y="22"/>
                  </a:cubicBezTo>
                  <a:cubicBezTo>
                    <a:pt x="67" y="26"/>
                    <a:pt x="67" y="26"/>
                    <a:pt x="67" y="26"/>
                  </a:cubicBezTo>
                  <a:cubicBezTo>
                    <a:pt x="64" y="26"/>
                    <a:pt x="64" y="26"/>
                    <a:pt x="64" y="26"/>
                  </a:cubicBezTo>
                  <a:cubicBezTo>
                    <a:pt x="61" y="23"/>
                    <a:pt x="63" y="19"/>
                    <a:pt x="58" y="17"/>
                  </a:cubicBezTo>
                  <a:cubicBezTo>
                    <a:pt x="53" y="15"/>
                    <a:pt x="50" y="18"/>
                    <a:pt x="46" y="16"/>
                  </a:cubicBezTo>
                  <a:cubicBezTo>
                    <a:pt x="41" y="15"/>
                    <a:pt x="42" y="6"/>
                    <a:pt x="36" y="3"/>
                  </a:cubicBezTo>
                  <a:cubicBezTo>
                    <a:pt x="31" y="1"/>
                    <a:pt x="24" y="1"/>
                    <a:pt x="17" y="0"/>
                  </a:cubicBezTo>
                  <a:cubicBezTo>
                    <a:pt x="17" y="4"/>
                    <a:pt x="22" y="5"/>
                    <a:pt x="26" y="6"/>
                  </a:cubicBezTo>
                  <a:cubicBezTo>
                    <a:pt x="21" y="6"/>
                    <a:pt x="21" y="6"/>
                    <a:pt x="21" y="6"/>
                  </a:cubicBezTo>
                  <a:cubicBezTo>
                    <a:pt x="15" y="5"/>
                    <a:pt x="13" y="7"/>
                    <a:pt x="9" y="9"/>
                  </a:cubicBezTo>
                  <a:cubicBezTo>
                    <a:pt x="9" y="9"/>
                    <a:pt x="12" y="14"/>
                    <a:pt x="13" y="14"/>
                  </a:cubicBezTo>
                  <a:cubicBezTo>
                    <a:pt x="15" y="14"/>
                    <a:pt x="19" y="12"/>
                    <a:pt x="22" y="14"/>
                  </a:cubicBezTo>
                  <a:cubicBezTo>
                    <a:pt x="21" y="15"/>
                    <a:pt x="20" y="17"/>
                    <a:pt x="18" y="17"/>
                  </a:cubicBezTo>
                  <a:cubicBezTo>
                    <a:pt x="16" y="17"/>
                    <a:pt x="14" y="15"/>
                    <a:pt x="10" y="15"/>
                  </a:cubicBezTo>
                  <a:cubicBezTo>
                    <a:pt x="7" y="15"/>
                    <a:pt x="3" y="15"/>
                    <a:pt x="3" y="18"/>
                  </a:cubicBezTo>
                  <a:cubicBezTo>
                    <a:pt x="3" y="21"/>
                    <a:pt x="13" y="24"/>
                    <a:pt x="17" y="25"/>
                  </a:cubicBezTo>
                  <a:cubicBezTo>
                    <a:pt x="17" y="25"/>
                    <a:pt x="15" y="27"/>
                    <a:pt x="14" y="27"/>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43" name="Google Shape;17143;p337"/>
            <p:cNvSpPr/>
            <p:nvPr/>
          </p:nvSpPr>
          <p:spPr>
            <a:xfrm>
              <a:off x="5576021" y="3211855"/>
              <a:ext cx="74949" cy="47027"/>
            </a:xfrm>
            <a:custGeom>
              <a:avLst/>
              <a:gdLst/>
              <a:ahLst/>
              <a:cxnLst/>
              <a:rect l="l" t="t" r="r" b="b"/>
              <a:pathLst>
                <a:path w="62" h="39" extrusionOk="0">
                  <a:moveTo>
                    <a:pt x="49" y="24"/>
                  </a:moveTo>
                  <a:cubicBezTo>
                    <a:pt x="48" y="23"/>
                    <a:pt x="49" y="20"/>
                    <a:pt x="47" y="18"/>
                  </a:cubicBezTo>
                  <a:cubicBezTo>
                    <a:pt x="42" y="11"/>
                    <a:pt x="32" y="14"/>
                    <a:pt x="25" y="6"/>
                  </a:cubicBezTo>
                  <a:cubicBezTo>
                    <a:pt x="24" y="7"/>
                    <a:pt x="24" y="7"/>
                    <a:pt x="23" y="9"/>
                  </a:cubicBezTo>
                  <a:cubicBezTo>
                    <a:pt x="21" y="6"/>
                    <a:pt x="20" y="5"/>
                    <a:pt x="18" y="0"/>
                  </a:cubicBezTo>
                  <a:cubicBezTo>
                    <a:pt x="10" y="1"/>
                    <a:pt x="8" y="13"/>
                    <a:pt x="8" y="18"/>
                  </a:cubicBezTo>
                  <a:cubicBezTo>
                    <a:pt x="8" y="23"/>
                    <a:pt x="8" y="23"/>
                    <a:pt x="8" y="23"/>
                  </a:cubicBezTo>
                  <a:cubicBezTo>
                    <a:pt x="8" y="25"/>
                    <a:pt x="6" y="26"/>
                    <a:pt x="5" y="27"/>
                  </a:cubicBezTo>
                  <a:cubicBezTo>
                    <a:pt x="4" y="28"/>
                    <a:pt x="1" y="28"/>
                    <a:pt x="0" y="33"/>
                  </a:cubicBezTo>
                  <a:cubicBezTo>
                    <a:pt x="3" y="33"/>
                    <a:pt x="9" y="32"/>
                    <a:pt x="14" y="33"/>
                  </a:cubicBezTo>
                  <a:cubicBezTo>
                    <a:pt x="13" y="36"/>
                    <a:pt x="12" y="39"/>
                    <a:pt x="16" y="39"/>
                  </a:cubicBezTo>
                  <a:cubicBezTo>
                    <a:pt x="17" y="39"/>
                    <a:pt x="17" y="38"/>
                    <a:pt x="18" y="37"/>
                  </a:cubicBezTo>
                  <a:cubicBezTo>
                    <a:pt x="22" y="38"/>
                    <a:pt x="32" y="32"/>
                    <a:pt x="32" y="25"/>
                  </a:cubicBezTo>
                  <a:cubicBezTo>
                    <a:pt x="34" y="26"/>
                    <a:pt x="44" y="33"/>
                    <a:pt x="44" y="33"/>
                  </a:cubicBezTo>
                  <a:cubicBezTo>
                    <a:pt x="52" y="33"/>
                    <a:pt x="52" y="33"/>
                    <a:pt x="52" y="33"/>
                  </a:cubicBezTo>
                  <a:cubicBezTo>
                    <a:pt x="56" y="33"/>
                    <a:pt x="59" y="32"/>
                    <a:pt x="62" y="30"/>
                  </a:cubicBezTo>
                  <a:cubicBezTo>
                    <a:pt x="60" y="26"/>
                    <a:pt x="54" y="28"/>
                    <a:pt x="49" y="2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44" name="Google Shape;17144;p337"/>
            <p:cNvSpPr/>
            <p:nvPr/>
          </p:nvSpPr>
          <p:spPr>
            <a:xfrm>
              <a:off x="5682566" y="3164094"/>
              <a:ext cx="23513" cy="23513"/>
            </a:xfrm>
            <a:custGeom>
              <a:avLst/>
              <a:gdLst/>
              <a:ahLst/>
              <a:cxnLst/>
              <a:rect l="l" t="t" r="r" b="b"/>
              <a:pathLst>
                <a:path w="19" h="19" extrusionOk="0">
                  <a:moveTo>
                    <a:pt x="19" y="12"/>
                  </a:moveTo>
                  <a:cubicBezTo>
                    <a:pt x="19" y="2"/>
                    <a:pt x="0" y="0"/>
                    <a:pt x="0" y="12"/>
                  </a:cubicBezTo>
                  <a:cubicBezTo>
                    <a:pt x="0" y="16"/>
                    <a:pt x="3" y="19"/>
                    <a:pt x="8" y="19"/>
                  </a:cubicBezTo>
                  <a:cubicBezTo>
                    <a:pt x="12" y="19"/>
                    <a:pt x="19" y="16"/>
                    <a:pt x="19" y="1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45" name="Google Shape;17145;p337"/>
            <p:cNvSpPr/>
            <p:nvPr/>
          </p:nvSpPr>
          <p:spPr>
            <a:xfrm>
              <a:off x="5614965" y="3261821"/>
              <a:ext cx="18370" cy="14696"/>
            </a:xfrm>
            <a:custGeom>
              <a:avLst/>
              <a:gdLst/>
              <a:ahLst/>
              <a:cxnLst/>
              <a:rect l="l" t="t" r="r" b="b"/>
              <a:pathLst>
                <a:path w="15" h="12" extrusionOk="0">
                  <a:moveTo>
                    <a:pt x="7" y="0"/>
                  </a:moveTo>
                  <a:cubicBezTo>
                    <a:pt x="6" y="2"/>
                    <a:pt x="2" y="5"/>
                    <a:pt x="0" y="8"/>
                  </a:cubicBezTo>
                  <a:cubicBezTo>
                    <a:pt x="0" y="12"/>
                    <a:pt x="0" y="12"/>
                    <a:pt x="0" y="12"/>
                  </a:cubicBezTo>
                  <a:cubicBezTo>
                    <a:pt x="5" y="11"/>
                    <a:pt x="12" y="5"/>
                    <a:pt x="15" y="1"/>
                  </a:cubicBezTo>
                  <a:cubicBezTo>
                    <a:pt x="11" y="0"/>
                    <a:pt x="13" y="0"/>
                    <a:pt x="7"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46" name="Google Shape;17146;p337"/>
            <p:cNvSpPr/>
            <p:nvPr/>
          </p:nvSpPr>
          <p:spPr>
            <a:xfrm>
              <a:off x="5644357" y="3061223"/>
              <a:ext cx="49231" cy="22044"/>
            </a:xfrm>
            <a:custGeom>
              <a:avLst/>
              <a:gdLst/>
              <a:ahLst/>
              <a:cxnLst/>
              <a:rect l="l" t="t" r="r" b="b"/>
              <a:pathLst>
                <a:path w="41" h="18" extrusionOk="0">
                  <a:moveTo>
                    <a:pt x="16" y="18"/>
                  </a:moveTo>
                  <a:cubicBezTo>
                    <a:pt x="21" y="18"/>
                    <a:pt x="23" y="15"/>
                    <a:pt x="27" y="15"/>
                  </a:cubicBezTo>
                  <a:cubicBezTo>
                    <a:pt x="30" y="15"/>
                    <a:pt x="32" y="17"/>
                    <a:pt x="36" y="17"/>
                  </a:cubicBezTo>
                  <a:cubicBezTo>
                    <a:pt x="39" y="17"/>
                    <a:pt x="41" y="15"/>
                    <a:pt x="41" y="12"/>
                  </a:cubicBezTo>
                  <a:cubicBezTo>
                    <a:pt x="36" y="9"/>
                    <a:pt x="29" y="3"/>
                    <a:pt x="21" y="3"/>
                  </a:cubicBezTo>
                  <a:cubicBezTo>
                    <a:pt x="14" y="3"/>
                    <a:pt x="12" y="0"/>
                    <a:pt x="5" y="0"/>
                  </a:cubicBezTo>
                  <a:cubicBezTo>
                    <a:pt x="3" y="0"/>
                    <a:pt x="0" y="2"/>
                    <a:pt x="0" y="5"/>
                  </a:cubicBezTo>
                  <a:cubicBezTo>
                    <a:pt x="0" y="8"/>
                    <a:pt x="4" y="10"/>
                    <a:pt x="6" y="11"/>
                  </a:cubicBezTo>
                  <a:cubicBezTo>
                    <a:pt x="4" y="17"/>
                    <a:pt x="9" y="18"/>
                    <a:pt x="16" y="18"/>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47" name="Google Shape;17147;p337"/>
            <p:cNvSpPr/>
            <p:nvPr/>
          </p:nvSpPr>
          <p:spPr>
            <a:xfrm>
              <a:off x="5648766" y="3271373"/>
              <a:ext cx="12492" cy="12492"/>
            </a:xfrm>
            <a:custGeom>
              <a:avLst/>
              <a:gdLst/>
              <a:ahLst/>
              <a:cxnLst/>
              <a:rect l="l" t="t" r="r" b="b"/>
              <a:pathLst>
                <a:path w="10" h="10" extrusionOk="0">
                  <a:moveTo>
                    <a:pt x="5" y="10"/>
                  </a:moveTo>
                  <a:cubicBezTo>
                    <a:pt x="8" y="10"/>
                    <a:pt x="8" y="6"/>
                    <a:pt x="10" y="3"/>
                  </a:cubicBezTo>
                  <a:cubicBezTo>
                    <a:pt x="7" y="0"/>
                    <a:pt x="0" y="0"/>
                    <a:pt x="0" y="5"/>
                  </a:cubicBezTo>
                  <a:cubicBezTo>
                    <a:pt x="0" y="5"/>
                    <a:pt x="4" y="10"/>
                    <a:pt x="5" y="1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48" name="Google Shape;17148;p337"/>
            <p:cNvSpPr/>
            <p:nvPr/>
          </p:nvSpPr>
          <p:spPr>
            <a:xfrm>
              <a:off x="5709753" y="3170707"/>
              <a:ext cx="11757" cy="7348"/>
            </a:xfrm>
            <a:custGeom>
              <a:avLst/>
              <a:gdLst/>
              <a:ahLst/>
              <a:cxnLst/>
              <a:rect l="l" t="t" r="r" b="b"/>
              <a:pathLst>
                <a:path w="10" h="6" extrusionOk="0">
                  <a:moveTo>
                    <a:pt x="10" y="5"/>
                  </a:moveTo>
                  <a:cubicBezTo>
                    <a:pt x="9" y="4"/>
                    <a:pt x="7" y="0"/>
                    <a:pt x="4" y="0"/>
                  </a:cubicBezTo>
                  <a:cubicBezTo>
                    <a:pt x="4" y="0"/>
                    <a:pt x="0" y="3"/>
                    <a:pt x="0" y="3"/>
                  </a:cubicBezTo>
                  <a:cubicBezTo>
                    <a:pt x="0" y="5"/>
                    <a:pt x="2" y="6"/>
                    <a:pt x="4" y="6"/>
                  </a:cubicBezTo>
                  <a:cubicBezTo>
                    <a:pt x="7" y="6"/>
                    <a:pt x="6" y="6"/>
                    <a:pt x="10" y="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49" name="Google Shape;17149;p337"/>
            <p:cNvSpPr/>
            <p:nvPr/>
          </p:nvSpPr>
          <p:spPr>
            <a:xfrm>
              <a:off x="5657583" y="3150132"/>
              <a:ext cx="13226" cy="8083"/>
            </a:xfrm>
            <a:custGeom>
              <a:avLst/>
              <a:gdLst/>
              <a:ahLst/>
              <a:cxnLst/>
              <a:rect l="l" t="t" r="r" b="b"/>
              <a:pathLst>
                <a:path w="11" h="7" extrusionOk="0">
                  <a:moveTo>
                    <a:pt x="11" y="0"/>
                  </a:moveTo>
                  <a:cubicBezTo>
                    <a:pt x="7" y="0"/>
                    <a:pt x="0" y="7"/>
                    <a:pt x="4" y="7"/>
                  </a:cubicBezTo>
                  <a:cubicBezTo>
                    <a:pt x="7" y="7"/>
                    <a:pt x="10" y="3"/>
                    <a:pt x="11"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50" name="Google Shape;17150;p337"/>
            <p:cNvSpPr/>
            <p:nvPr/>
          </p:nvSpPr>
          <p:spPr>
            <a:xfrm>
              <a:off x="5545895" y="3061223"/>
              <a:ext cx="304204" cy="219703"/>
            </a:xfrm>
            <a:custGeom>
              <a:avLst/>
              <a:gdLst/>
              <a:ahLst/>
              <a:cxnLst/>
              <a:rect l="l" t="t" r="r" b="b"/>
              <a:pathLst>
                <a:path w="251" h="181" extrusionOk="0">
                  <a:moveTo>
                    <a:pt x="168" y="45"/>
                  </a:moveTo>
                  <a:cubicBezTo>
                    <a:pt x="169" y="39"/>
                    <a:pt x="162" y="38"/>
                    <a:pt x="158" y="38"/>
                  </a:cubicBezTo>
                  <a:cubicBezTo>
                    <a:pt x="151" y="38"/>
                    <a:pt x="151" y="38"/>
                    <a:pt x="151" y="38"/>
                  </a:cubicBezTo>
                  <a:cubicBezTo>
                    <a:pt x="141" y="38"/>
                    <a:pt x="138" y="28"/>
                    <a:pt x="132" y="23"/>
                  </a:cubicBezTo>
                  <a:cubicBezTo>
                    <a:pt x="128" y="20"/>
                    <a:pt x="115" y="19"/>
                    <a:pt x="109" y="19"/>
                  </a:cubicBezTo>
                  <a:cubicBezTo>
                    <a:pt x="103" y="19"/>
                    <a:pt x="102" y="26"/>
                    <a:pt x="97" y="26"/>
                  </a:cubicBezTo>
                  <a:cubicBezTo>
                    <a:pt x="94" y="26"/>
                    <a:pt x="93" y="23"/>
                    <a:pt x="90" y="23"/>
                  </a:cubicBezTo>
                  <a:cubicBezTo>
                    <a:pt x="86" y="23"/>
                    <a:pt x="85" y="26"/>
                    <a:pt x="83" y="26"/>
                  </a:cubicBezTo>
                  <a:cubicBezTo>
                    <a:pt x="82" y="26"/>
                    <a:pt x="83" y="21"/>
                    <a:pt x="83" y="20"/>
                  </a:cubicBezTo>
                  <a:cubicBezTo>
                    <a:pt x="83" y="13"/>
                    <a:pt x="79" y="3"/>
                    <a:pt x="71" y="3"/>
                  </a:cubicBezTo>
                  <a:cubicBezTo>
                    <a:pt x="59" y="3"/>
                    <a:pt x="39" y="6"/>
                    <a:pt x="39" y="18"/>
                  </a:cubicBezTo>
                  <a:cubicBezTo>
                    <a:pt x="39" y="21"/>
                    <a:pt x="42" y="23"/>
                    <a:pt x="42" y="26"/>
                  </a:cubicBezTo>
                  <a:cubicBezTo>
                    <a:pt x="42" y="29"/>
                    <a:pt x="37" y="32"/>
                    <a:pt x="35" y="32"/>
                  </a:cubicBezTo>
                  <a:cubicBezTo>
                    <a:pt x="32" y="32"/>
                    <a:pt x="32" y="30"/>
                    <a:pt x="32" y="27"/>
                  </a:cubicBezTo>
                  <a:cubicBezTo>
                    <a:pt x="32" y="27"/>
                    <a:pt x="32" y="24"/>
                    <a:pt x="32" y="22"/>
                  </a:cubicBezTo>
                  <a:cubicBezTo>
                    <a:pt x="31" y="22"/>
                    <a:pt x="30" y="20"/>
                    <a:pt x="30" y="19"/>
                  </a:cubicBezTo>
                  <a:cubicBezTo>
                    <a:pt x="30" y="10"/>
                    <a:pt x="40" y="9"/>
                    <a:pt x="43" y="3"/>
                  </a:cubicBezTo>
                  <a:cubicBezTo>
                    <a:pt x="43" y="3"/>
                    <a:pt x="33" y="0"/>
                    <a:pt x="33" y="0"/>
                  </a:cubicBezTo>
                  <a:cubicBezTo>
                    <a:pt x="23" y="0"/>
                    <a:pt x="15" y="5"/>
                    <a:pt x="9" y="11"/>
                  </a:cubicBezTo>
                  <a:cubicBezTo>
                    <a:pt x="7" y="12"/>
                    <a:pt x="9" y="18"/>
                    <a:pt x="6" y="20"/>
                  </a:cubicBezTo>
                  <a:cubicBezTo>
                    <a:pt x="2" y="23"/>
                    <a:pt x="0" y="25"/>
                    <a:pt x="0" y="33"/>
                  </a:cubicBezTo>
                  <a:cubicBezTo>
                    <a:pt x="0" y="36"/>
                    <a:pt x="5" y="42"/>
                    <a:pt x="5" y="42"/>
                  </a:cubicBezTo>
                  <a:cubicBezTo>
                    <a:pt x="5" y="42"/>
                    <a:pt x="19" y="43"/>
                    <a:pt x="22" y="45"/>
                  </a:cubicBezTo>
                  <a:cubicBezTo>
                    <a:pt x="22" y="49"/>
                    <a:pt x="22" y="49"/>
                    <a:pt x="22" y="49"/>
                  </a:cubicBezTo>
                  <a:cubicBezTo>
                    <a:pt x="17" y="48"/>
                    <a:pt x="12" y="46"/>
                    <a:pt x="8" y="48"/>
                  </a:cubicBezTo>
                  <a:cubicBezTo>
                    <a:pt x="9" y="52"/>
                    <a:pt x="13" y="53"/>
                    <a:pt x="15" y="57"/>
                  </a:cubicBezTo>
                  <a:cubicBezTo>
                    <a:pt x="29" y="57"/>
                    <a:pt x="29" y="57"/>
                    <a:pt x="29" y="57"/>
                  </a:cubicBezTo>
                  <a:cubicBezTo>
                    <a:pt x="31" y="59"/>
                    <a:pt x="36" y="63"/>
                    <a:pt x="39" y="63"/>
                  </a:cubicBezTo>
                  <a:cubicBezTo>
                    <a:pt x="52" y="63"/>
                    <a:pt x="75" y="62"/>
                    <a:pt x="85" y="63"/>
                  </a:cubicBezTo>
                  <a:cubicBezTo>
                    <a:pt x="85" y="65"/>
                    <a:pt x="83" y="70"/>
                    <a:pt x="87" y="70"/>
                  </a:cubicBezTo>
                  <a:cubicBezTo>
                    <a:pt x="93" y="70"/>
                    <a:pt x="98" y="58"/>
                    <a:pt x="102" y="58"/>
                  </a:cubicBezTo>
                  <a:cubicBezTo>
                    <a:pt x="105" y="58"/>
                    <a:pt x="122" y="72"/>
                    <a:pt x="124" y="75"/>
                  </a:cubicBezTo>
                  <a:cubicBezTo>
                    <a:pt x="122" y="75"/>
                    <a:pt x="117" y="76"/>
                    <a:pt x="117" y="79"/>
                  </a:cubicBezTo>
                  <a:cubicBezTo>
                    <a:pt x="117" y="80"/>
                    <a:pt x="118" y="83"/>
                    <a:pt x="119" y="83"/>
                  </a:cubicBezTo>
                  <a:cubicBezTo>
                    <a:pt x="123" y="83"/>
                    <a:pt x="125" y="79"/>
                    <a:pt x="129" y="79"/>
                  </a:cubicBezTo>
                  <a:cubicBezTo>
                    <a:pt x="136" y="79"/>
                    <a:pt x="155" y="94"/>
                    <a:pt x="155" y="102"/>
                  </a:cubicBezTo>
                  <a:cubicBezTo>
                    <a:pt x="155" y="106"/>
                    <a:pt x="149" y="113"/>
                    <a:pt x="146" y="116"/>
                  </a:cubicBezTo>
                  <a:cubicBezTo>
                    <a:pt x="144" y="118"/>
                    <a:pt x="138" y="115"/>
                    <a:pt x="138" y="120"/>
                  </a:cubicBezTo>
                  <a:cubicBezTo>
                    <a:pt x="138" y="123"/>
                    <a:pt x="142" y="126"/>
                    <a:pt x="144" y="127"/>
                  </a:cubicBezTo>
                  <a:cubicBezTo>
                    <a:pt x="140" y="129"/>
                    <a:pt x="133" y="131"/>
                    <a:pt x="130" y="131"/>
                  </a:cubicBezTo>
                  <a:cubicBezTo>
                    <a:pt x="117" y="131"/>
                    <a:pt x="117" y="131"/>
                    <a:pt x="117" y="131"/>
                  </a:cubicBezTo>
                  <a:cubicBezTo>
                    <a:pt x="113" y="131"/>
                    <a:pt x="105" y="136"/>
                    <a:pt x="105" y="139"/>
                  </a:cubicBezTo>
                  <a:cubicBezTo>
                    <a:pt x="105" y="144"/>
                    <a:pt x="115" y="148"/>
                    <a:pt x="118" y="148"/>
                  </a:cubicBezTo>
                  <a:cubicBezTo>
                    <a:pt x="122" y="148"/>
                    <a:pt x="123" y="143"/>
                    <a:pt x="127" y="143"/>
                  </a:cubicBezTo>
                  <a:cubicBezTo>
                    <a:pt x="130" y="143"/>
                    <a:pt x="129" y="145"/>
                    <a:pt x="132" y="145"/>
                  </a:cubicBezTo>
                  <a:cubicBezTo>
                    <a:pt x="135" y="145"/>
                    <a:pt x="137" y="143"/>
                    <a:pt x="138" y="141"/>
                  </a:cubicBezTo>
                  <a:cubicBezTo>
                    <a:pt x="147" y="146"/>
                    <a:pt x="152" y="152"/>
                    <a:pt x="162" y="156"/>
                  </a:cubicBezTo>
                  <a:cubicBezTo>
                    <a:pt x="157" y="166"/>
                    <a:pt x="175" y="166"/>
                    <a:pt x="183" y="170"/>
                  </a:cubicBezTo>
                  <a:cubicBezTo>
                    <a:pt x="190" y="174"/>
                    <a:pt x="196" y="173"/>
                    <a:pt x="205" y="177"/>
                  </a:cubicBezTo>
                  <a:cubicBezTo>
                    <a:pt x="206" y="177"/>
                    <a:pt x="206" y="181"/>
                    <a:pt x="208" y="181"/>
                  </a:cubicBezTo>
                  <a:cubicBezTo>
                    <a:pt x="209" y="181"/>
                    <a:pt x="211" y="179"/>
                    <a:pt x="211" y="177"/>
                  </a:cubicBezTo>
                  <a:cubicBezTo>
                    <a:pt x="211" y="168"/>
                    <a:pt x="194" y="162"/>
                    <a:pt x="189" y="155"/>
                  </a:cubicBezTo>
                  <a:cubicBezTo>
                    <a:pt x="193" y="155"/>
                    <a:pt x="193" y="155"/>
                    <a:pt x="193" y="155"/>
                  </a:cubicBezTo>
                  <a:cubicBezTo>
                    <a:pt x="197" y="160"/>
                    <a:pt x="216" y="167"/>
                    <a:pt x="222" y="168"/>
                  </a:cubicBezTo>
                  <a:cubicBezTo>
                    <a:pt x="223" y="164"/>
                    <a:pt x="226" y="159"/>
                    <a:pt x="226" y="155"/>
                  </a:cubicBezTo>
                  <a:cubicBezTo>
                    <a:pt x="226" y="152"/>
                    <a:pt x="221" y="151"/>
                    <a:pt x="221" y="148"/>
                  </a:cubicBezTo>
                  <a:cubicBezTo>
                    <a:pt x="221" y="147"/>
                    <a:pt x="221" y="147"/>
                    <a:pt x="221" y="142"/>
                  </a:cubicBezTo>
                  <a:cubicBezTo>
                    <a:pt x="216" y="142"/>
                    <a:pt x="216" y="142"/>
                    <a:pt x="216" y="142"/>
                  </a:cubicBezTo>
                  <a:cubicBezTo>
                    <a:pt x="215" y="137"/>
                    <a:pt x="213" y="141"/>
                    <a:pt x="207" y="139"/>
                  </a:cubicBezTo>
                  <a:cubicBezTo>
                    <a:pt x="205" y="138"/>
                    <a:pt x="201" y="131"/>
                    <a:pt x="200" y="127"/>
                  </a:cubicBezTo>
                  <a:cubicBezTo>
                    <a:pt x="196" y="127"/>
                    <a:pt x="196" y="127"/>
                    <a:pt x="196" y="127"/>
                  </a:cubicBezTo>
                  <a:cubicBezTo>
                    <a:pt x="196" y="122"/>
                    <a:pt x="196" y="122"/>
                    <a:pt x="196" y="122"/>
                  </a:cubicBezTo>
                  <a:cubicBezTo>
                    <a:pt x="198" y="123"/>
                    <a:pt x="199" y="123"/>
                    <a:pt x="201" y="122"/>
                  </a:cubicBezTo>
                  <a:cubicBezTo>
                    <a:pt x="201" y="119"/>
                    <a:pt x="201" y="119"/>
                    <a:pt x="201" y="119"/>
                  </a:cubicBezTo>
                  <a:cubicBezTo>
                    <a:pt x="198" y="119"/>
                    <a:pt x="198" y="120"/>
                    <a:pt x="195" y="118"/>
                  </a:cubicBezTo>
                  <a:cubicBezTo>
                    <a:pt x="195" y="118"/>
                    <a:pt x="199" y="115"/>
                    <a:pt x="201" y="115"/>
                  </a:cubicBezTo>
                  <a:cubicBezTo>
                    <a:pt x="216" y="115"/>
                    <a:pt x="216" y="136"/>
                    <a:pt x="232" y="136"/>
                  </a:cubicBezTo>
                  <a:cubicBezTo>
                    <a:pt x="235" y="136"/>
                    <a:pt x="235" y="130"/>
                    <a:pt x="235" y="127"/>
                  </a:cubicBezTo>
                  <a:cubicBezTo>
                    <a:pt x="241" y="127"/>
                    <a:pt x="242" y="124"/>
                    <a:pt x="242" y="123"/>
                  </a:cubicBezTo>
                  <a:cubicBezTo>
                    <a:pt x="242" y="122"/>
                    <a:pt x="243" y="123"/>
                    <a:pt x="242" y="119"/>
                  </a:cubicBezTo>
                  <a:cubicBezTo>
                    <a:pt x="246" y="119"/>
                    <a:pt x="251" y="118"/>
                    <a:pt x="251" y="114"/>
                  </a:cubicBezTo>
                  <a:cubicBezTo>
                    <a:pt x="251" y="109"/>
                    <a:pt x="249" y="107"/>
                    <a:pt x="243" y="107"/>
                  </a:cubicBezTo>
                  <a:cubicBezTo>
                    <a:pt x="242" y="107"/>
                    <a:pt x="239" y="107"/>
                    <a:pt x="238" y="106"/>
                  </a:cubicBezTo>
                  <a:cubicBezTo>
                    <a:pt x="235" y="100"/>
                    <a:pt x="234" y="104"/>
                    <a:pt x="227" y="104"/>
                  </a:cubicBezTo>
                  <a:cubicBezTo>
                    <a:pt x="222" y="104"/>
                    <a:pt x="221" y="99"/>
                    <a:pt x="220" y="93"/>
                  </a:cubicBezTo>
                  <a:cubicBezTo>
                    <a:pt x="214" y="93"/>
                    <a:pt x="206" y="90"/>
                    <a:pt x="205" y="83"/>
                  </a:cubicBezTo>
                  <a:cubicBezTo>
                    <a:pt x="201" y="83"/>
                    <a:pt x="199" y="82"/>
                    <a:pt x="196" y="80"/>
                  </a:cubicBezTo>
                  <a:cubicBezTo>
                    <a:pt x="199" y="76"/>
                    <a:pt x="202" y="76"/>
                    <a:pt x="206" y="73"/>
                  </a:cubicBezTo>
                  <a:cubicBezTo>
                    <a:pt x="206" y="71"/>
                    <a:pt x="203" y="71"/>
                    <a:pt x="202" y="71"/>
                  </a:cubicBezTo>
                  <a:cubicBezTo>
                    <a:pt x="199" y="71"/>
                    <a:pt x="198" y="71"/>
                    <a:pt x="193" y="70"/>
                  </a:cubicBezTo>
                  <a:cubicBezTo>
                    <a:pt x="195" y="66"/>
                    <a:pt x="199" y="67"/>
                    <a:pt x="203" y="66"/>
                  </a:cubicBezTo>
                  <a:cubicBezTo>
                    <a:pt x="202" y="61"/>
                    <a:pt x="199" y="58"/>
                    <a:pt x="195" y="58"/>
                  </a:cubicBezTo>
                  <a:cubicBezTo>
                    <a:pt x="190" y="58"/>
                    <a:pt x="190" y="58"/>
                    <a:pt x="190" y="58"/>
                  </a:cubicBezTo>
                  <a:cubicBezTo>
                    <a:pt x="190" y="53"/>
                    <a:pt x="190" y="53"/>
                    <a:pt x="190" y="53"/>
                  </a:cubicBezTo>
                  <a:cubicBezTo>
                    <a:pt x="181" y="52"/>
                    <a:pt x="177" y="47"/>
                    <a:pt x="168" y="4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51" name="Google Shape;17151;p337"/>
            <p:cNvSpPr/>
            <p:nvPr/>
          </p:nvSpPr>
          <p:spPr>
            <a:xfrm>
              <a:off x="5670810" y="3250799"/>
              <a:ext cx="8083" cy="7348"/>
            </a:xfrm>
            <a:custGeom>
              <a:avLst/>
              <a:gdLst/>
              <a:ahLst/>
              <a:cxnLst/>
              <a:rect l="l" t="t" r="r" b="b"/>
              <a:pathLst>
                <a:path w="7" h="6" extrusionOk="0">
                  <a:moveTo>
                    <a:pt x="0" y="4"/>
                  </a:moveTo>
                  <a:cubicBezTo>
                    <a:pt x="3" y="6"/>
                    <a:pt x="4" y="6"/>
                    <a:pt x="7" y="4"/>
                  </a:cubicBezTo>
                  <a:cubicBezTo>
                    <a:pt x="4" y="2"/>
                    <a:pt x="3" y="0"/>
                    <a:pt x="0" y="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52" name="Google Shape;17152;p337"/>
            <p:cNvSpPr/>
            <p:nvPr/>
          </p:nvSpPr>
          <p:spPr>
            <a:xfrm>
              <a:off x="5609087" y="3208181"/>
              <a:ext cx="7348" cy="7348"/>
            </a:xfrm>
            <a:custGeom>
              <a:avLst/>
              <a:gdLst/>
              <a:ahLst/>
              <a:cxnLst/>
              <a:rect l="l" t="t" r="r" b="b"/>
              <a:pathLst>
                <a:path w="6" h="6" extrusionOk="0">
                  <a:moveTo>
                    <a:pt x="0" y="1"/>
                  </a:moveTo>
                  <a:cubicBezTo>
                    <a:pt x="0" y="4"/>
                    <a:pt x="2" y="6"/>
                    <a:pt x="6" y="6"/>
                  </a:cubicBezTo>
                  <a:cubicBezTo>
                    <a:pt x="4" y="4"/>
                    <a:pt x="4" y="0"/>
                    <a:pt x="0" y="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53" name="Google Shape;17153;p337"/>
            <p:cNvSpPr/>
            <p:nvPr/>
          </p:nvSpPr>
          <p:spPr>
            <a:xfrm>
              <a:off x="5527525" y="2840050"/>
              <a:ext cx="325513" cy="169737"/>
            </a:xfrm>
            <a:custGeom>
              <a:avLst/>
              <a:gdLst/>
              <a:ahLst/>
              <a:cxnLst/>
              <a:rect l="l" t="t" r="r" b="b"/>
              <a:pathLst>
                <a:path w="268" h="140" extrusionOk="0">
                  <a:moveTo>
                    <a:pt x="11" y="34"/>
                  </a:moveTo>
                  <a:cubicBezTo>
                    <a:pt x="21" y="34"/>
                    <a:pt x="21" y="34"/>
                    <a:pt x="21" y="34"/>
                  </a:cubicBezTo>
                  <a:cubicBezTo>
                    <a:pt x="17" y="35"/>
                    <a:pt x="15" y="36"/>
                    <a:pt x="12" y="39"/>
                  </a:cubicBezTo>
                  <a:cubicBezTo>
                    <a:pt x="13" y="39"/>
                    <a:pt x="16" y="41"/>
                    <a:pt x="17" y="41"/>
                  </a:cubicBezTo>
                  <a:cubicBezTo>
                    <a:pt x="23" y="41"/>
                    <a:pt x="24" y="36"/>
                    <a:pt x="30" y="36"/>
                  </a:cubicBezTo>
                  <a:cubicBezTo>
                    <a:pt x="32" y="36"/>
                    <a:pt x="33" y="36"/>
                    <a:pt x="36" y="36"/>
                  </a:cubicBezTo>
                  <a:cubicBezTo>
                    <a:pt x="28" y="39"/>
                    <a:pt x="20" y="38"/>
                    <a:pt x="17" y="46"/>
                  </a:cubicBezTo>
                  <a:cubicBezTo>
                    <a:pt x="19" y="45"/>
                    <a:pt x="25" y="46"/>
                    <a:pt x="31" y="46"/>
                  </a:cubicBezTo>
                  <a:cubicBezTo>
                    <a:pt x="27" y="46"/>
                    <a:pt x="25" y="48"/>
                    <a:pt x="23" y="49"/>
                  </a:cubicBezTo>
                  <a:cubicBezTo>
                    <a:pt x="25" y="52"/>
                    <a:pt x="34" y="56"/>
                    <a:pt x="40" y="56"/>
                  </a:cubicBezTo>
                  <a:cubicBezTo>
                    <a:pt x="43" y="56"/>
                    <a:pt x="44" y="54"/>
                    <a:pt x="46" y="53"/>
                  </a:cubicBezTo>
                  <a:cubicBezTo>
                    <a:pt x="50" y="53"/>
                    <a:pt x="50" y="53"/>
                    <a:pt x="50" y="53"/>
                  </a:cubicBezTo>
                  <a:cubicBezTo>
                    <a:pt x="49" y="56"/>
                    <a:pt x="57" y="59"/>
                    <a:pt x="63" y="59"/>
                  </a:cubicBezTo>
                  <a:cubicBezTo>
                    <a:pt x="65" y="59"/>
                    <a:pt x="66" y="56"/>
                    <a:pt x="69" y="56"/>
                  </a:cubicBezTo>
                  <a:cubicBezTo>
                    <a:pt x="72" y="56"/>
                    <a:pt x="74" y="58"/>
                    <a:pt x="79" y="58"/>
                  </a:cubicBezTo>
                  <a:cubicBezTo>
                    <a:pt x="89" y="58"/>
                    <a:pt x="96" y="56"/>
                    <a:pt x="102" y="51"/>
                  </a:cubicBezTo>
                  <a:cubicBezTo>
                    <a:pt x="107" y="51"/>
                    <a:pt x="107" y="51"/>
                    <a:pt x="107" y="51"/>
                  </a:cubicBezTo>
                  <a:cubicBezTo>
                    <a:pt x="103" y="56"/>
                    <a:pt x="98" y="57"/>
                    <a:pt x="92" y="60"/>
                  </a:cubicBezTo>
                  <a:cubicBezTo>
                    <a:pt x="77" y="60"/>
                    <a:pt x="77" y="60"/>
                    <a:pt x="77" y="60"/>
                  </a:cubicBezTo>
                  <a:cubicBezTo>
                    <a:pt x="76" y="60"/>
                    <a:pt x="75" y="61"/>
                    <a:pt x="75" y="63"/>
                  </a:cubicBezTo>
                  <a:cubicBezTo>
                    <a:pt x="75" y="64"/>
                    <a:pt x="85" y="71"/>
                    <a:pt x="86" y="72"/>
                  </a:cubicBezTo>
                  <a:cubicBezTo>
                    <a:pt x="78" y="73"/>
                    <a:pt x="75" y="64"/>
                    <a:pt x="67" y="62"/>
                  </a:cubicBezTo>
                  <a:cubicBezTo>
                    <a:pt x="61" y="60"/>
                    <a:pt x="54" y="61"/>
                    <a:pt x="51" y="61"/>
                  </a:cubicBezTo>
                  <a:cubicBezTo>
                    <a:pt x="50" y="61"/>
                    <a:pt x="48" y="60"/>
                    <a:pt x="46" y="61"/>
                  </a:cubicBezTo>
                  <a:cubicBezTo>
                    <a:pt x="47" y="64"/>
                    <a:pt x="48" y="65"/>
                    <a:pt x="51" y="65"/>
                  </a:cubicBezTo>
                  <a:cubicBezTo>
                    <a:pt x="48" y="65"/>
                    <a:pt x="43" y="64"/>
                    <a:pt x="43" y="67"/>
                  </a:cubicBezTo>
                  <a:cubicBezTo>
                    <a:pt x="43" y="73"/>
                    <a:pt x="64" y="73"/>
                    <a:pt x="64" y="82"/>
                  </a:cubicBezTo>
                  <a:cubicBezTo>
                    <a:pt x="64" y="91"/>
                    <a:pt x="55" y="88"/>
                    <a:pt x="47" y="91"/>
                  </a:cubicBezTo>
                  <a:cubicBezTo>
                    <a:pt x="43" y="92"/>
                    <a:pt x="41" y="96"/>
                    <a:pt x="38" y="101"/>
                  </a:cubicBezTo>
                  <a:cubicBezTo>
                    <a:pt x="38" y="104"/>
                    <a:pt x="38" y="104"/>
                    <a:pt x="38" y="104"/>
                  </a:cubicBezTo>
                  <a:cubicBezTo>
                    <a:pt x="43" y="104"/>
                    <a:pt x="43" y="104"/>
                    <a:pt x="43" y="104"/>
                  </a:cubicBezTo>
                  <a:cubicBezTo>
                    <a:pt x="44" y="103"/>
                    <a:pt x="44" y="103"/>
                    <a:pt x="46" y="102"/>
                  </a:cubicBezTo>
                  <a:cubicBezTo>
                    <a:pt x="50" y="102"/>
                    <a:pt x="50" y="102"/>
                    <a:pt x="50" y="102"/>
                  </a:cubicBezTo>
                  <a:cubicBezTo>
                    <a:pt x="50" y="110"/>
                    <a:pt x="60" y="113"/>
                    <a:pt x="64" y="118"/>
                  </a:cubicBezTo>
                  <a:cubicBezTo>
                    <a:pt x="59" y="118"/>
                    <a:pt x="59" y="118"/>
                    <a:pt x="59" y="118"/>
                  </a:cubicBezTo>
                  <a:cubicBezTo>
                    <a:pt x="53" y="114"/>
                    <a:pt x="50" y="109"/>
                    <a:pt x="40" y="109"/>
                  </a:cubicBezTo>
                  <a:cubicBezTo>
                    <a:pt x="37" y="109"/>
                    <a:pt x="32" y="108"/>
                    <a:pt x="32" y="112"/>
                  </a:cubicBezTo>
                  <a:cubicBezTo>
                    <a:pt x="32" y="118"/>
                    <a:pt x="39" y="118"/>
                    <a:pt x="42" y="121"/>
                  </a:cubicBezTo>
                  <a:cubicBezTo>
                    <a:pt x="36" y="126"/>
                    <a:pt x="20" y="121"/>
                    <a:pt x="20" y="133"/>
                  </a:cubicBezTo>
                  <a:cubicBezTo>
                    <a:pt x="20" y="134"/>
                    <a:pt x="21" y="136"/>
                    <a:pt x="23" y="136"/>
                  </a:cubicBezTo>
                  <a:cubicBezTo>
                    <a:pt x="24" y="136"/>
                    <a:pt x="26" y="134"/>
                    <a:pt x="27" y="133"/>
                  </a:cubicBezTo>
                  <a:cubicBezTo>
                    <a:pt x="37" y="136"/>
                    <a:pt x="46" y="139"/>
                    <a:pt x="56" y="139"/>
                  </a:cubicBezTo>
                  <a:cubicBezTo>
                    <a:pt x="60" y="139"/>
                    <a:pt x="62" y="136"/>
                    <a:pt x="65" y="136"/>
                  </a:cubicBezTo>
                  <a:cubicBezTo>
                    <a:pt x="88" y="136"/>
                    <a:pt x="88" y="136"/>
                    <a:pt x="88" y="136"/>
                  </a:cubicBezTo>
                  <a:cubicBezTo>
                    <a:pt x="94" y="136"/>
                    <a:pt x="91" y="140"/>
                    <a:pt x="98" y="140"/>
                  </a:cubicBezTo>
                  <a:cubicBezTo>
                    <a:pt x="105" y="140"/>
                    <a:pt x="122" y="135"/>
                    <a:pt x="122" y="130"/>
                  </a:cubicBezTo>
                  <a:cubicBezTo>
                    <a:pt x="122" y="127"/>
                    <a:pt x="119" y="127"/>
                    <a:pt x="118" y="127"/>
                  </a:cubicBezTo>
                  <a:cubicBezTo>
                    <a:pt x="110" y="127"/>
                    <a:pt x="110" y="127"/>
                    <a:pt x="110" y="127"/>
                  </a:cubicBezTo>
                  <a:cubicBezTo>
                    <a:pt x="110" y="117"/>
                    <a:pt x="123" y="123"/>
                    <a:pt x="123" y="113"/>
                  </a:cubicBezTo>
                  <a:cubicBezTo>
                    <a:pt x="123" y="111"/>
                    <a:pt x="121" y="111"/>
                    <a:pt x="121" y="108"/>
                  </a:cubicBezTo>
                  <a:cubicBezTo>
                    <a:pt x="136" y="108"/>
                    <a:pt x="136" y="108"/>
                    <a:pt x="136" y="108"/>
                  </a:cubicBezTo>
                  <a:cubicBezTo>
                    <a:pt x="141" y="105"/>
                    <a:pt x="143" y="97"/>
                    <a:pt x="150" y="94"/>
                  </a:cubicBezTo>
                  <a:cubicBezTo>
                    <a:pt x="148" y="90"/>
                    <a:pt x="145" y="89"/>
                    <a:pt x="141" y="87"/>
                  </a:cubicBezTo>
                  <a:cubicBezTo>
                    <a:pt x="147" y="88"/>
                    <a:pt x="150" y="88"/>
                    <a:pt x="150" y="82"/>
                  </a:cubicBezTo>
                  <a:cubicBezTo>
                    <a:pt x="141" y="82"/>
                    <a:pt x="141" y="82"/>
                    <a:pt x="141" y="82"/>
                  </a:cubicBezTo>
                  <a:cubicBezTo>
                    <a:pt x="146" y="78"/>
                    <a:pt x="154" y="77"/>
                    <a:pt x="160" y="75"/>
                  </a:cubicBezTo>
                  <a:cubicBezTo>
                    <a:pt x="165" y="73"/>
                    <a:pt x="172" y="77"/>
                    <a:pt x="176" y="74"/>
                  </a:cubicBezTo>
                  <a:cubicBezTo>
                    <a:pt x="185" y="67"/>
                    <a:pt x="192" y="55"/>
                    <a:pt x="205" y="51"/>
                  </a:cubicBezTo>
                  <a:cubicBezTo>
                    <a:pt x="216" y="47"/>
                    <a:pt x="233" y="43"/>
                    <a:pt x="240" y="36"/>
                  </a:cubicBezTo>
                  <a:cubicBezTo>
                    <a:pt x="232" y="36"/>
                    <a:pt x="220" y="38"/>
                    <a:pt x="217" y="35"/>
                  </a:cubicBezTo>
                  <a:cubicBezTo>
                    <a:pt x="233" y="27"/>
                    <a:pt x="248" y="33"/>
                    <a:pt x="260" y="23"/>
                  </a:cubicBezTo>
                  <a:cubicBezTo>
                    <a:pt x="262" y="22"/>
                    <a:pt x="268" y="23"/>
                    <a:pt x="268" y="19"/>
                  </a:cubicBezTo>
                  <a:cubicBezTo>
                    <a:pt x="268" y="13"/>
                    <a:pt x="252" y="15"/>
                    <a:pt x="248" y="11"/>
                  </a:cubicBezTo>
                  <a:cubicBezTo>
                    <a:pt x="246" y="9"/>
                    <a:pt x="246" y="7"/>
                    <a:pt x="243" y="6"/>
                  </a:cubicBezTo>
                  <a:cubicBezTo>
                    <a:pt x="241" y="5"/>
                    <a:pt x="240" y="5"/>
                    <a:pt x="237" y="4"/>
                  </a:cubicBezTo>
                  <a:cubicBezTo>
                    <a:pt x="213" y="11"/>
                    <a:pt x="213" y="11"/>
                    <a:pt x="213" y="11"/>
                  </a:cubicBezTo>
                  <a:cubicBezTo>
                    <a:pt x="215" y="10"/>
                    <a:pt x="216" y="9"/>
                    <a:pt x="218" y="7"/>
                  </a:cubicBezTo>
                  <a:cubicBezTo>
                    <a:pt x="212" y="1"/>
                    <a:pt x="186" y="2"/>
                    <a:pt x="179" y="2"/>
                  </a:cubicBezTo>
                  <a:cubicBezTo>
                    <a:pt x="170" y="2"/>
                    <a:pt x="170" y="2"/>
                    <a:pt x="170" y="2"/>
                  </a:cubicBezTo>
                  <a:cubicBezTo>
                    <a:pt x="167" y="2"/>
                    <a:pt x="166" y="0"/>
                    <a:pt x="161" y="0"/>
                  </a:cubicBezTo>
                  <a:cubicBezTo>
                    <a:pt x="157" y="0"/>
                    <a:pt x="156" y="5"/>
                    <a:pt x="151" y="5"/>
                  </a:cubicBezTo>
                  <a:cubicBezTo>
                    <a:pt x="147" y="5"/>
                    <a:pt x="145" y="2"/>
                    <a:pt x="140" y="2"/>
                  </a:cubicBezTo>
                  <a:cubicBezTo>
                    <a:pt x="138" y="2"/>
                    <a:pt x="137" y="2"/>
                    <a:pt x="136" y="4"/>
                  </a:cubicBezTo>
                  <a:cubicBezTo>
                    <a:pt x="101" y="4"/>
                    <a:pt x="101" y="4"/>
                    <a:pt x="101" y="4"/>
                  </a:cubicBezTo>
                  <a:cubicBezTo>
                    <a:pt x="98" y="4"/>
                    <a:pt x="95" y="5"/>
                    <a:pt x="94" y="8"/>
                  </a:cubicBezTo>
                  <a:cubicBezTo>
                    <a:pt x="90" y="11"/>
                    <a:pt x="93" y="8"/>
                    <a:pt x="88" y="8"/>
                  </a:cubicBezTo>
                  <a:cubicBezTo>
                    <a:pt x="79" y="8"/>
                    <a:pt x="75" y="15"/>
                    <a:pt x="72" y="22"/>
                  </a:cubicBezTo>
                  <a:cubicBezTo>
                    <a:pt x="70" y="21"/>
                    <a:pt x="58" y="15"/>
                    <a:pt x="52" y="15"/>
                  </a:cubicBezTo>
                  <a:cubicBezTo>
                    <a:pt x="46" y="15"/>
                    <a:pt x="50" y="22"/>
                    <a:pt x="40" y="22"/>
                  </a:cubicBezTo>
                  <a:cubicBezTo>
                    <a:pt x="40" y="23"/>
                    <a:pt x="39" y="24"/>
                    <a:pt x="37" y="24"/>
                  </a:cubicBezTo>
                  <a:cubicBezTo>
                    <a:pt x="31" y="24"/>
                    <a:pt x="31" y="24"/>
                    <a:pt x="31" y="24"/>
                  </a:cubicBezTo>
                  <a:cubicBezTo>
                    <a:pt x="22" y="24"/>
                    <a:pt x="2" y="28"/>
                    <a:pt x="0" y="36"/>
                  </a:cubicBezTo>
                  <a:cubicBezTo>
                    <a:pt x="7" y="36"/>
                    <a:pt x="7" y="36"/>
                    <a:pt x="7" y="36"/>
                  </a:cubicBezTo>
                  <a:cubicBezTo>
                    <a:pt x="8" y="35"/>
                    <a:pt x="10" y="34"/>
                    <a:pt x="11" y="3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54" name="Google Shape;17154;p337"/>
            <p:cNvSpPr/>
            <p:nvPr/>
          </p:nvSpPr>
          <p:spPr>
            <a:xfrm>
              <a:off x="5731062" y="2823885"/>
              <a:ext cx="636329" cy="484228"/>
            </a:xfrm>
            <a:custGeom>
              <a:avLst/>
              <a:gdLst/>
              <a:ahLst/>
              <a:cxnLst/>
              <a:rect l="l" t="t" r="r" b="b"/>
              <a:pathLst>
                <a:path w="524" h="398" extrusionOk="0">
                  <a:moveTo>
                    <a:pt x="440" y="254"/>
                  </a:moveTo>
                  <a:cubicBezTo>
                    <a:pt x="433" y="252"/>
                    <a:pt x="406" y="253"/>
                    <a:pt x="406" y="244"/>
                  </a:cubicBezTo>
                  <a:cubicBezTo>
                    <a:pt x="408" y="243"/>
                    <a:pt x="413" y="242"/>
                    <a:pt x="413" y="240"/>
                  </a:cubicBezTo>
                  <a:cubicBezTo>
                    <a:pt x="413" y="237"/>
                    <a:pt x="410" y="236"/>
                    <a:pt x="410" y="232"/>
                  </a:cubicBezTo>
                  <a:cubicBezTo>
                    <a:pt x="411" y="233"/>
                    <a:pt x="413" y="232"/>
                    <a:pt x="415" y="232"/>
                  </a:cubicBezTo>
                  <a:cubicBezTo>
                    <a:pt x="427" y="232"/>
                    <a:pt x="424" y="247"/>
                    <a:pt x="438" y="247"/>
                  </a:cubicBezTo>
                  <a:cubicBezTo>
                    <a:pt x="442" y="247"/>
                    <a:pt x="447" y="247"/>
                    <a:pt x="447" y="244"/>
                  </a:cubicBezTo>
                  <a:cubicBezTo>
                    <a:pt x="447" y="226"/>
                    <a:pt x="427" y="221"/>
                    <a:pt x="416" y="210"/>
                  </a:cubicBezTo>
                  <a:cubicBezTo>
                    <a:pt x="416" y="205"/>
                    <a:pt x="416" y="205"/>
                    <a:pt x="416" y="205"/>
                  </a:cubicBezTo>
                  <a:cubicBezTo>
                    <a:pt x="417" y="205"/>
                    <a:pt x="418" y="206"/>
                    <a:pt x="420" y="205"/>
                  </a:cubicBezTo>
                  <a:cubicBezTo>
                    <a:pt x="422" y="211"/>
                    <a:pt x="431" y="219"/>
                    <a:pt x="437" y="219"/>
                  </a:cubicBezTo>
                  <a:cubicBezTo>
                    <a:pt x="440" y="219"/>
                    <a:pt x="441" y="214"/>
                    <a:pt x="441" y="211"/>
                  </a:cubicBezTo>
                  <a:cubicBezTo>
                    <a:pt x="441" y="202"/>
                    <a:pt x="428" y="205"/>
                    <a:pt x="425" y="197"/>
                  </a:cubicBezTo>
                  <a:cubicBezTo>
                    <a:pt x="429" y="197"/>
                    <a:pt x="429" y="197"/>
                    <a:pt x="429" y="197"/>
                  </a:cubicBezTo>
                  <a:cubicBezTo>
                    <a:pt x="432" y="200"/>
                    <a:pt x="435" y="202"/>
                    <a:pt x="438" y="204"/>
                  </a:cubicBezTo>
                  <a:cubicBezTo>
                    <a:pt x="441" y="197"/>
                    <a:pt x="453" y="201"/>
                    <a:pt x="455" y="192"/>
                  </a:cubicBezTo>
                  <a:cubicBezTo>
                    <a:pt x="454" y="192"/>
                    <a:pt x="452" y="190"/>
                    <a:pt x="452" y="188"/>
                  </a:cubicBezTo>
                  <a:cubicBezTo>
                    <a:pt x="458" y="187"/>
                    <a:pt x="464" y="184"/>
                    <a:pt x="466" y="179"/>
                  </a:cubicBezTo>
                  <a:cubicBezTo>
                    <a:pt x="462" y="178"/>
                    <a:pt x="454" y="179"/>
                    <a:pt x="454" y="173"/>
                  </a:cubicBezTo>
                  <a:cubicBezTo>
                    <a:pt x="454" y="169"/>
                    <a:pt x="458" y="169"/>
                    <a:pt x="463" y="169"/>
                  </a:cubicBezTo>
                  <a:cubicBezTo>
                    <a:pt x="462" y="168"/>
                    <a:pt x="463" y="165"/>
                    <a:pt x="463" y="163"/>
                  </a:cubicBezTo>
                  <a:cubicBezTo>
                    <a:pt x="463" y="158"/>
                    <a:pt x="459" y="156"/>
                    <a:pt x="459" y="150"/>
                  </a:cubicBezTo>
                  <a:cubicBezTo>
                    <a:pt x="455" y="150"/>
                    <a:pt x="449" y="150"/>
                    <a:pt x="449" y="144"/>
                  </a:cubicBezTo>
                  <a:cubicBezTo>
                    <a:pt x="449" y="142"/>
                    <a:pt x="452" y="140"/>
                    <a:pt x="455" y="140"/>
                  </a:cubicBezTo>
                  <a:cubicBezTo>
                    <a:pt x="461" y="140"/>
                    <a:pt x="477" y="142"/>
                    <a:pt x="477" y="135"/>
                  </a:cubicBezTo>
                  <a:cubicBezTo>
                    <a:pt x="477" y="128"/>
                    <a:pt x="465" y="129"/>
                    <a:pt x="463" y="124"/>
                  </a:cubicBezTo>
                  <a:cubicBezTo>
                    <a:pt x="465" y="124"/>
                    <a:pt x="467" y="124"/>
                    <a:pt x="469" y="123"/>
                  </a:cubicBezTo>
                  <a:cubicBezTo>
                    <a:pt x="466" y="120"/>
                    <a:pt x="462" y="117"/>
                    <a:pt x="457" y="117"/>
                  </a:cubicBezTo>
                  <a:cubicBezTo>
                    <a:pt x="453" y="117"/>
                    <a:pt x="451" y="118"/>
                    <a:pt x="448" y="117"/>
                  </a:cubicBezTo>
                  <a:cubicBezTo>
                    <a:pt x="449" y="114"/>
                    <a:pt x="449" y="106"/>
                    <a:pt x="453" y="104"/>
                  </a:cubicBezTo>
                  <a:cubicBezTo>
                    <a:pt x="458" y="99"/>
                    <a:pt x="465" y="97"/>
                    <a:pt x="465" y="91"/>
                  </a:cubicBezTo>
                  <a:cubicBezTo>
                    <a:pt x="465" y="90"/>
                    <a:pt x="465" y="90"/>
                    <a:pt x="465" y="86"/>
                  </a:cubicBezTo>
                  <a:cubicBezTo>
                    <a:pt x="471" y="85"/>
                    <a:pt x="479" y="84"/>
                    <a:pt x="479" y="79"/>
                  </a:cubicBezTo>
                  <a:cubicBezTo>
                    <a:pt x="479" y="76"/>
                    <a:pt x="481" y="79"/>
                    <a:pt x="479" y="75"/>
                  </a:cubicBezTo>
                  <a:cubicBezTo>
                    <a:pt x="484" y="73"/>
                    <a:pt x="492" y="73"/>
                    <a:pt x="492" y="65"/>
                  </a:cubicBezTo>
                  <a:cubicBezTo>
                    <a:pt x="490" y="67"/>
                    <a:pt x="490" y="67"/>
                    <a:pt x="486" y="65"/>
                  </a:cubicBezTo>
                  <a:cubicBezTo>
                    <a:pt x="500" y="65"/>
                    <a:pt x="506" y="56"/>
                    <a:pt x="516" y="53"/>
                  </a:cubicBezTo>
                  <a:cubicBezTo>
                    <a:pt x="518" y="52"/>
                    <a:pt x="524" y="49"/>
                    <a:pt x="524" y="46"/>
                  </a:cubicBezTo>
                  <a:cubicBezTo>
                    <a:pt x="524" y="42"/>
                    <a:pt x="509" y="35"/>
                    <a:pt x="506" y="35"/>
                  </a:cubicBezTo>
                  <a:cubicBezTo>
                    <a:pt x="502" y="35"/>
                    <a:pt x="500" y="35"/>
                    <a:pt x="499" y="39"/>
                  </a:cubicBezTo>
                  <a:cubicBezTo>
                    <a:pt x="485" y="39"/>
                    <a:pt x="485" y="39"/>
                    <a:pt x="485" y="39"/>
                  </a:cubicBezTo>
                  <a:cubicBezTo>
                    <a:pt x="480" y="41"/>
                    <a:pt x="479" y="43"/>
                    <a:pt x="473" y="45"/>
                  </a:cubicBezTo>
                  <a:cubicBezTo>
                    <a:pt x="472" y="45"/>
                    <a:pt x="466" y="44"/>
                    <a:pt x="466" y="44"/>
                  </a:cubicBezTo>
                  <a:cubicBezTo>
                    <a:pt x="446" y="44"/>
                    <a:pt x="446" y="44"/>
                    <a:pt x="446" y="44"/>
                  </a:cubicBezTo>
                  <a:cubicBezTo>
                    <a:pt x="441" y="48"/>
                    <a:pt x="426" y="68"/>
                    <a:pt x="418" y="70"/>
                  </a:cubicBezTo>
                  <a:cubicBezTo>
                    <a:pt x="419" y="67"/>
                    <a:pt x="438" y="46"/>
                    <a:pt x="438" y="44"/>
                  </a:cubicBezTo>
                  <a:cubicBezTo>
                    <a:pt x="438" y="39"/>
                    <a:pt x="436" y="34"/>
                    <a:pt x="431" y="34"/>
                  </a:cubicBezTo>
                  <a:cubicBezTo>
                    <a:pt x="421" y="34"/>
                    <a:pt x="402" y="52"/>
                    <a:pt x="395" y="52"/>
                  </a:cubicBezTo>
                  <a:cubicBezTo>
                    <a:pt x="392" y="52"/>
                    <a:pt x="406" y="39"/>
                    <a:pt x="406" y="36"/>
                  </a:cubicBezTo>
                  <a:cubicBezTo>
                    <a:pt x="401" y="34"/>
                    <a:pt x="350" y="40"/>
                    <a:pt x="344" y="36"/>
                  </a:cubicBezTo>
                  <a:cubicBezTo>
                    <a:pt x="411" y="33"/>
                    <a:pt x="411" y="33"/>
                    <a:pt x="411" y="33"/>
                  </a:cubicBezTo>
                  <a:cubicBezTo>
                    <a:pt x="420" y="30"/>
                    <a:pt x="440" y="31"/>
                    <a:pt x="442" y="21"/>
                  </a:cubicBezTo>
                  <a:cubicBezTo>
                    <a:pt x="434" y="19"/>
                    <a:pt x="424" y="21"/>
                    <a:pt x="415" y="18"/>
                  </a:cubicBezTo>
                  <a:cubicBezTo>
                    <a:pt x="401" y="11"/>
                    <a:pt x="388" y="0"/>
                    <a:pt x="370" y="0"/>
                  </a:cubicBezTo>
                  <a:cubicBezTo>
                    <a:pt x="325" y="0"/>
                    <a:pt x="325" y="0"/>
                    <a:pt x="325" y="0"/>
                  </a:cubicBezTo>
                  <a:cubicBezTo>
                    <a:pt x="310" y="0"/>
                    <a:pt x="298" y="8"/>
                    <a:pt x="283" y="8"/>
                  </a:cubicBezTo>
                  <a:cubicBezTo>
                    <a:pt x="279" y="8"/>
                    <a:pt x="276" y="8"/>
                    <a:pt x="271" y="8"/>
                  </a:cubicBezTo>
                  <a:cubicBezTo>
                    <a:pt x="271" y="12"/>
                    <a:pt x="271" y="12"/>
                    <a:pt x="271" y="12"/>
                  </a:cubicBezTo>
                  <a:cubicBezTo>
                    <a:pt x="265" y="12"/>
                    <a:pt x="265" y="12"/>
                    <a:pt x="265" y="12"/>
                  </a:cubicBezTo>
                  <a:cubicBezTo>
                    <a:pt x="258" y="10"/>
                    <a:pt x="253" y="10"/>
                    <a:pt x="246" y="10"/>
                  </a:cubicBezTo>
                  <a:cubicBezTo>
                    <a:pt x="236" y="10"/>
                    <a:pt x="228" y="12"/>
                    <a:pt x="220" y="16"/>
                  </a:cubicBezTo>
                  <a:cubicBezTo>
                    <a:pt x="221" y="18"/>
                    <a:pt x="224" y="18"/>
                    <a:pt x="226" y="21"/>
                  </a:cubicBezTo>
                  <a:cubicBezTo>
                    <a:pt x="223" y="21"/>
                    <a:pt x="214" y="20"/>
                    <a:pt x="214" y="24"/>
                  </a:cubicBezTo>
                  <a:cubicBezTo>
                    <a:pt x="214" y="30"/>
                    <a:pt x="226" y="34"/>
                    <a:pt x="231" y="36"/>
                  </a:cubicBezTo>
                  <a:cubicBezTo>
                    <a:pt x="218" y="36"/>
                    <a:pt x="218" y="36"/>
                    <a:pt x="218" y="36"/>
                  </a:cubicBezTo>
                  <a:cubicBezTo>
                    <a:pt x="210" y="33"/>
                    <a:pt x="203" y="26"/>
                    <a:pt x="190" y="26"/>
                  </a:cubicBezTo>
                  <a:cubicBezTo>
                    <a:pt x="187" y="26"/>
                    <a:pt x="182" y="26"/>
                    <a:pt x="182" y="30"/>
                  </a:cubicBezTo>
                  <a:cubicBezTo>
                    <a:pt x="182" y="32"/>
                    <a:pt x="184" y="34"/>
                    <a:pt x="185" y="36"/>
                  </a:cubicBezTo>
                  <a:cubicBezTo>
                    <a:pt x="180" y="36"/>
                    <a:pt x="180" y="36"/>
                    <a:pt x="180" y="36"/>
                  </a:cubicBezTo>
                  <a:cubicBezTo>
                    <a:pt x="174" y="34"/>
                    <a:pt x="169" y="35"/>
                    <a:pt x="166" y="29"/>
                  </a:cubicBezTo>
                  <a:cubicBezTo>
                    <a:pt x="163" y="32"/>
                    <a:pt x="163" y="32"/>
                    <a:pt x="163" y="32"/>
                  </a:cubicBezTo>
                  <a:cubicBezTo>
                    <a:pt x="163" y="34"/>
                    <a:pt x="164" y="36"/>
                    <a:pt x="164" y="38"/>
                  </a:cubicBezTo>
                  <a:cubicBezTo>
                    <a:pt x="158" y="38"/>
                    <a:pt x="157" y="29"/>
                    <a:pt x="151" y="29"/>
                  </a:cubicBezTo>
                  <a:cubicBezTo>
                    <a:pt x="143" y="29"/>
                    <a:pt x="137" y="34"/>
                    <a:pt x="128" y="36"/>
                  </a:cubicBezTo>
                  <a:cubicBezTo>
                    <a:pt x="117" y="36"/>
                    <a:pt x="112" y="39"/>
                    <a:pt x="100" y="40"/>
                  </a:cubicBezTo>
                  <a:cubicBezTo>
                    <a:pt x="90" y="42"/>
                    <a:pt x="98" y="56"/>
                    <a:pt x="88" y="56"/>
                  </a:cubicBezTo>
                  <a:cubicBezTo>
                    <a:pt x="85" y="56"/>
                    <a:pt x="82" y="55"/>
                    <a:pt x="80" y="53"/>
                  </a:cubicBezTo>
                  <a:cubicBezTo>
                    <a:pt x="74" y="59"/>
                    <a:pt x="60" y="67"/>
                    <a:pt x="50" y="70"/>
                  </a:cubicBezTo>
                  <a:cubicBezTo>
                    <a:pt x="48" y="70"/>
                    <a:pt x="43" y="72"/>
                    <a:pt x="43" y="75"/>
                  </a:cubicBezTo>
                  <a:cubicBezTo>
                    <a:pt x="43" y="80"/>
                    <a:pt x="61" y="80"/>
                    <a:pt x="66" y="81"/>
                  </a:cubicBezTo>
                  <a:cubicBezTo>
                    <a:pt x="66" y="88"/>
                    <a:pt x="63" y="94"/>
                    <a:pt x="58" y="97"/>
                  </a:cubicBezTo>
                  <a:cubicBezTo>
                    <a:pt x="51" y="101"/>
                    <a:pt x="40" y="96"/>
                    <a:pt x="32" y="99"/>
                  </a:cubicBezTo>
                  <a:cubicBezTo>
                    <a:pt x="26" y="101"/>
                    <a:pt x="23" y="104"/>
                    <a:pt x="17" y="106"/>
                  </a:cubicBezTo>
                  <a:cubicBezTo>
                    <a:pt x="11" y="108"/>
                    <a:pt x="0" y="105"/>
                    <a:pt x="0" y="114"/>
                  </a:cubicBezTo>
                  <a:cubicBezTo>
                    <a:pt x="0" y="119"/>
                    <a:pt x="29" y="128"/>
                    <a:pt x="31" y="128"/>
                  </a:cubicBezTo>
                  <a:cubicBezTo>
                    <a:pt x="41" y="128"/>
                    <a:pt x="41" y="128"/>
                    <a:pt x="41" y="128"/>
                  </a:cubicBezTo>
                  <a:cubicBezTo>
                    <a:pt x="43" y="128"/>
                    <a:pt x="44" y="126"/>
                    <a:pt x="44" y="124"/>
                  </a:cubicBezTo>
                  <a:cubicBezTo>
                    <a:pt x="57" y="124"/>
                    <a:pt x="57" y="124"/>
                    <a:pt x="57" y="124"/>
                  </a:cubicBezTo>
                  <a:cubicBezTo>
                    <a:pt x="56" y="128"/>
                    <a:pt x="56" y="129"/>
                    <a:pt x="53" y="131"/>
                  </a:cubicBezTo>
                  <a:cubicBezTo>
                    <a:pt x="35" y="131"/>
                    <a:pt x="35" y="131"/>
                    <a:pt x="35" y="131"/>
                  </a:cubicBezTo>
                  <a:cubicBezTo>
                    <a:pt x="34" y="133"/>
                    <a:pt x="33" y="134"/>
                    <a:pt x="30" y="134"/>
                  </a:cubicBezTo>
                  <a:cubicBezTo>
                    <a:pt x="22" y="134"/>
                    <a:pt x="22" y="134"/>
                    <a:pt x="22" y="134"/>
                  </a:cubicBezTo>
                  <a:cubicBezTo>
                    <a:pt x="20" y="134"/>
                    <a:pt x="13" y="135"/>
                    <a:pt x="13" y="140"/>
                  </a:cubicBezTo>
                  <a:cubicBezTo>
                    <a:pt x="19" y="142"/>
                    <a:pt x="17" y="140"/>
                    <a:pt x="24" y="140"/>
                  </a:cubicBezTo>
                  <a:cubicBezTo>
                    <a:pt x="27" y="140"/>
                    <a:pt x="31" y="143"/>
                    <a:pt x="36" y="145"/>
                  </a:cubicBezTo>
                  <a:cubicBezTo>
                    <a:pt x="35" y="148"/>
                    <a:pt x="32" y="148"/>
                    <a:pt x="30" y="150"/>
                  </a:cubicBezTo>
                  <a:cubicBezTo>
                    <a:pt x="33" y="154"/>
                    <a:pt x="43" y="157"/>
                    <a:pt x="50" y="157"/>
                  </a:cubicBezTo>
                  <a:cubicBezTo>
                    <a:pt x="52" y="157"/>
                    <a:pt x="52" y="158"/>
                    <a:pt x="54" y="156"/>
                  </a:cubicBezTo>
                  <a:cubicBezTo>
                    <a:pt x="53" y="156"/>
                    <a:pt x="51" y="155"/>
                    <a:pt x="50" y="154"/>
                  </a:cubicBezTo>
                  <a:cubicBezTo>
                    <a:pt x="52" y="153"/>
                    <a:pt x="53" y="153"/>
                    <a:pt x="57" y="153"/>
                  </a:cubicBezTo>
                  <a:cubicBezTo>
                    <a:pt x="60" y="153"/>
                    <a:pt x="63" y="155"/>
                    <a:pt x="66" y="155"/>
                  </a:cubicBezTo>
                  <a:cubicBezTo>
                    <a:pt x="70" y="155"/>
                    <a:pt x="72" y="151"/>
                    <a:pt x="75" y="151"/>
                  </a:cubicBezTo>
                  <a:cubicBezTo>
                    <a:pt x="85" y="151"/>
                    <a:pt x="85" y="151"/>
                    <a:pt x="85" y="151"/>
                  </a:cubicBezTo>
                  <a:cubicBezTo>
                    <a:pt x="119" y="151"/>
                    <a:pt x="140" y="178"/>
                    <a:pt x="149" y="204"/>
                  </a:cubicBezTo>
                  <a:cubicBezTo>
                    <a:pt x="149" y="208"/>
                    <a:pt x="149" y="208"/>
                    <a:pt x="149" y="208"/>
                  </a:cubicBezTo>
                  <a:cubicBezTo>
                    <a:pt x="152" y="209"/>
                    <a:pt x="156" y="209"/>
                    <a:pt x="156" y="214"/>
                  </a:cubicBezTo>
                  <a:cubicBezTo>
                    <a:pt x="156" y="221"/>
                    <a:pt x="150" y="220"/>
                    <a:pt x="150" y="227"/>
                  </a:cubicBezTo>
                  <a:cubicBezTo>
                    <a:pt x="150" y="231"/>
                    <a:pt x="152" y="232"/>
                    <a:pt x="158" y="232"/>
                  </a:cubicBezTo>
                  <a:cubicBezTo>
                    <a:pt x="162" y="232"/>
                    <a:pt x="163" y="227"/>
                    <a:pt x="166" y="227"/>
                  </a:cubicBezTo>
                  <a:cubicBezTo>
                    <a:pt x="176" y="227"/>
                    <a:pt x="178" y="241"/>
                    <a:pt x="188" y="244"/>
                  </a:cubicBezTo>
                  <a:cubicBezTo>
                    <a:pt x="188" y="246"/>
                    <a:pt x="188" y="249"/>
                    <a:pt x="185" y="249"/>
                  </a:cubicBezTo>
                  <a:cubicBezTo>
                    <a:pt x="177" y="249"/>
                    <a:pt x="173" y="244"/>
                    <a:pt x="167" y="244"/>
                  </a:cubicBezTo>
                  <a:cubicBezTo>
                    <a:pt x="164" y="244"/>
                    <a:pt x="164" y="243"/>
                    <a:pt x="161" y="244"/>
                  </a:cubicBezTo>
                  <a:cubicBezTo>
                    <a:pt x="162" y="253"/>
                    <a:pt x="185" y="254"/>
                    <a:pt x="194" y="257"/>
                  </a:cubicBezTo>
                  <a:cubicBezTo>
                    <a:pt x="191" y="266"/>
                    <a:pt x="187" y="269"/>
                    <a:pt x="185" y="278"/>
                  </a:cubicBezTo>
                  <a:cubicBezTo>
                    <a:pt x="181" y="276"/>
                    <a:pt x="181" y="277"/>
                    <a:pt x="176" y="279"/>
                  </a:cubicBezTo>
                  <a:cubicBezTo>
                    <a:pt x="176" y="279"/>
                    <a:pt x="176" y="279"/>
                    <a:pt x="176" y="279"/>
                  </a:cubicBezTo>
                  <a:cubicBezTo>
                    <a:pt x="170" y="284"/>
                    <a:pt x="168" y="290"/>
                    <a:pt x="164" y="296"/>
                  </a:cubicBezTo>
                  <a:cubicBezTo>
                    <a:pt x="164" y="303"/>
                    <a:pt x="164" y="303"/>
                    <a:pt x="164" y="303"/>
                  </a:cubicBezTo>
                  <a:cubicBezTo>
                    <a:pt x="166" y="302"/>
                    <a:pt x="168" y="302"/>
                    <a:pt x="170" y="303"/>
                  </a:cubicBezTo>
                  <a:cubicBezTo>
                    <a:pt x="169" y="306"/>
                    <a:pt x="167" y="308"/>
                    <a:pt x="167" y="311"/>
                  </a:cubicBezTo>
                  <a:cubicBezTo>
                    <a:pt x="167" y="319"/>
                    <a:pt x="175" y="322"/>
                    <a:pt x="177" y="328"/>
                  </a:cubicBezTo>
                  <a:cubicBezTo>
                    <a:pt x="178" y="331"/>
                    <a:pt x="179" y="337"/>
                    <a:pt x="180" y="338"/>
                  </a:cubicBezTo>
                  <a:cubicBezTo>
                    <a:pt x="185" y="341"/>
                    <a:pt x="187" y="333"/>
                    <a:pt x="192" y="339"/>
                  </a:cubicBezTo>
                  <a:cubicBezTo>
                    <a:pt x="189" y="341"/>
                    <a:pt x="187" y="341"/>
                    <a:pt x="187" y="345"/>
                  </a:cubicBezTo>
                  <a:cubicBezTo>
                    <a:pt x="187" y="354"/>
                    <a:pt x="199" y="368"/>
                    <a:pt x="205" y="372"/>
                  </a:cubicBezTo>
                  <a:cubicBezTo>
                    <a:pt x="206" y="373"/>
                    <a:pt x="205" y="377"/>
                    <a:pt x="207" y="379"/>
                  </a:cubicBezTo>
                  <a:cubicBezTo>
                    <a:pt x="212" y="382"/>
                    <a:pt x="215" y="380"/>
                    <a:pt x="217" y="387"/>
                  </a:cubicBezTo>
                  <a:cubicBezTo>
                    <a:pt x="221" y="387"/>
                    <a:pt x="225" y="383"/>
                    <a:pt x="230" y="383"/>
                  </a:cubicBezTo>
                  <a:cubicBezTo>
                    <a:pt x="237" y="383"/>
                    <a:pt x="237" y="397"/>
                    <a:pt x="244" y="397"/>
                  </a:cubicBezTo>
                  <a:cubicBezTo>
                    <a:pt x="246" y="397"/>
                    <a:pt x="247" y="395"/>
                    <a:pt x="250" y="395"/>
                  </a:cubicBezTo>
                  <a:cubicBezTo>
                    <a:pt x="251" y="397"/>
                    <a:pt x="252" y="398"/>
                    <a:pt x="254" y="398"/>
                  </a:cubicBezTo>
                  <a:cubicBezTo>
                    <a:pt x="262" y="398"/>
                    <a:pt x="259" y="382"/>
                    <a:pt x="266" y="379"/>
                  </a:cubicBezTo>
                  <a:cubicBezTo>
                    <a:pt x="265" y="375"/>
                    <a:pt x="266" y="367"/>
                    <a:pt x="266" y="362"/>
                  </a:cubicBezTo>
                  <a:cubicBezTo>
                    <a:pt x="266" y="353"/>
                    <a:pt x="280" y="356"/>
                    <a:pt x="280" y="346"/>
                  </a:cubicBezTo>
                  <a:cubicBezTo>
                    <a:pt x="280" y="343"/>
                    <a:pt x="276" y="341"/>
                    <a:pt x="276" y="339"/>
                  </a:cubicBezTo>
                  <a:cubicBezTo>
                    <a:pt x="276" y="337"/>
                    <a:pt x="278" y="336"/>
                    <a:pt x="279" y="335"/>
                  </a:cubicBezTo>
                  <a:cubicBezTo>
                    <a:pt x="279" y="334"/>
                    <a:pt x="278" y="333"/>
                    <a:pt x="278" y="332"/>
                  </a:cubicBezTo>
                  <a:cubicBezTo>
                    <a:pt x="278" y="322"/>
                    <a:pt x="294" y="325"/>
                    <a:pt x="301" y="318"/>
                  </a:cubicBezTo>
                  <a:cubicBezTo>
                    <a:pt x="304" y="316"/>
                    <a:pt x="302" y="313"/>
                    <a:pt x="307" y="311"/>
                  </a:cubicBezTo>
                  <a:cubicBezTo>
                    <a:pt x="307" y="317"/>
                    <a:pt x="307" y="317"/>
                    <a:pt x="307" y="317"/>
                  </a:cubicBezTo>
                  <a:cubicBezTo>
                    <a:pt x="312" y="317"/>
                    <a:pt x="312" y="317"/>
                    <a:pt x="312" y="317"/>
                  </a:cubicBezTo>
                  <a:cubicBezTo>
                    <a:pt x="318" y="312"/>
                    <a:pt x="328" y="314"/>
                    <a:pt x="334" y="308"/>
                  </a:cubicBezTo>
                  <a:cubicBezTo>
                    <a:pt x="339" y="303"/>
                    <a:pt x="339" y="297"/>
                    <a:pt x="345" y="292"/>
                  </a:cubicBezTo>
                  <a:cubicBezTo>
                    <a:pt x="353" y="287"/>
                    <a:pt x="353" y="287"/>
                    <a:pt x="353" y="287"/>
                  </a:cubicBezTo>
                  <a:cubicBezTo>
                    <a:pt x="353" y="284"/>
                    <a:pt x="356" y="284"/>
                    <a:pt x="359" y="282"/>
                  </a:cubicBezTo>
                  <a:cubicBezTo>
                    <a:pt x="373" y="282"/>
                    <a:pt x="373" y="282"/>
                    <a:pt x="373" y="282"/>
                  </a:cubicBezTo>
                  <a:cubicBezTo>
                    <a:pt x="385" y="277"/>
                    <a:pt x="394" y="278"/>
                    <a:pt x="405" y="274"/>
                  </a:cubicBezTo>
                  <a:cubicBezTo>
                    <a:pt x="414" y="271"/>
                    <a:pt x="417" y="263"/>
                    <a:pt x="427" y="259"/>
                  </a:cubicBezTo>
                  <a:cubicBezTo>
                    <a:pt x="432" y="258"/>
                    <a:pt x="435" y="257"/>
                    <a:pt x="440" y="25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55" name="Google Shape;17155;p337"/>
            <p:cNvSpPr/>
            <p:nvPr/>
          </p:nvSpPr>
          <p:spPr>
            <a:xfrm>
              <a:off x="5920639" y="3128089"/>
              <a:ext cx="30127" cy="20574"/>
            </a:xfrm>
            <a:custGeom>
              <a:avLst/>
              <a:gdLst/>
              <a:ahLst/>
              <a:cxnLst/>
              <a:rect l="l" t="t" r="r" b="b"/>
              <a:pathLst>
                <a:path w="25" h="17" extrusionOk="0">
                  <a:moveTo>
                    <a:pt x="6" y="17"/>
                  </a:moveTo>
                  <a:cubicBezTo>
                    <a:pt x="13" y="17"/>
                    <a:pt x="13" y="17"/>
                    <a:pt x="13" y="17"/>
                  </a:cubicBezTo>
                  <a:cubicBezTo>
                    <a:pt x="18" y="17"/>
                    <a:pt x="24" y="16"/>
                    <a:pt x="25" y="11"/>
                  </a:cubicBezTo>
                  <a:cubicBezTo>
                    <a:pt x="17" y="9"/>
                    <a:pt x="14" y="0"/>
                    <a:pt x="7" y="0"/>
                  </a:cubicBezTo>
                  <a:cubicBezTo>
                    <a:pt x="4" y="0"/>
                    <a:pt x="0" y="2"/>
                    <a:pt x="0" y="6"/>
                  </a:cubicBezTo>
                  <a:cubicBezTo>
                    <a:pt x="0" y="10"/>
                    <a:pt x="3" y="17"/>
                    <a:pt x="6" y="17"/>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56" name="Google Shape;17156;p337"/>
            <p:cNvSpPr/>
            <p:nvPr/>
          </p:nvSpPr>
          <p:spPr>
            <a:xfrm>
              <a:off x="6299791" y="3024483"/>
              <a:ext cx="16900" cy="10287"/>
            </a:xfrm>
            <a:custGeom>
              <a:avLst/>
              <a:gdLst/>
              <a:ahLst/>
              <a:cxnLst/>
              <a:rect l="l" t="t" r="r" b="b"/>
              <a:pathLst>
                <a:path w="14" h="8" extrusionOk="0">
                  <a:moveTo>
                    <a:pt x="3" y="0"/>
                  </a:moveTo>
                  <a:cubicBezTo>
                    <a:pt x="2" y="1"/>
                    <a:pt x="0" y="2"/>
                    <a:pt x="0" y="4"/>
                  </a:cubicBezTo>
                  <a:cubicBezTo>
                    <a:pt x="0" y="5"/>
                    <a:pt x="2" y="8"/>
                    <a:pt x="4" y="8"/>
                  </a:cubicBezTo>
                  <a:cubicBezTo>
                    <a:pt x="7" y="8"/>
                    <a:pt x="12" y="5"/>
                    <a:pt x="14" y="4"/>
                  </a:cubicBezTo>
                  <a:cubicBezTo>
                    <a:pt x="9" y="4"/>
                    <a:pt x="9" y="4"/>
                    <a:pt x="9" y="4"/>
                  </a:cubicBezTo>
                  <a:cubicBezTo>
                    <a:pt x="9" y="0"/>
                    <a:pt x="9" y="0"/>
                    <a:pt x="9" y="0"/>
                  </a:cubicBezTo>
                  <a:lnTo>
                    <a:pt x="3" y="0"/>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57" name="Google Shape;17157;p337"/>
            <p:cNvSpPr/>
            <p:nvPr/>
          </p:nvSpPr>
          <p:spPr>
            <a:xfrm>
              <a:off x="5874347" y="3435231"/>
              <a:ext cx="69805" cy="66866"/>
            </a:xfrm>
            <a:custGeom>
              <a:avLst/>
              <a:gdLst/>
              <a:ahLst/>
              <a:cxnLst/>
              <a:rect l="l" t="t" r="r" b="b"/>
              <a:pathLst>
                <a:path w="57" h="55" extrusionOk="0">
                  <a:moveTo>
                    <a:pt x="31" y="3"/>
                  </a:moveTo>
                  <a:cubicBezTo>
                    <a:pt x="31" y="2"/>
                    <a:pt x="30" y="0"/>
                    <a:pt x="29" y="0"/>
                  </a:cubicBezTo>
                  <a:cubicBezTo>
                    <a:pt x="24" y="0"/>
                    <a:pt x="22" y="5"/>
                    <a:pt x="20" y="9"/>
                  </a:cubicBezTo>
                  <a:cubicBezTo>
                    <a:pt x="15" y="16"/>
                    <a:pt x="12" y="30"/>
                    <a:pt x="3" y="34"/>
                  </a:cubicBezTo>
                  <a:cubicBezTo>
                    <a:pt x="4" y="35"/>
                    <a:pt x="5" y="36"/>
                    <a:pt x="6" y="36"/>
                  </a:cubicBezTo>
                  <a:cubicBezTo>
                    <a:pt x="6" y="37"/>
                    <a:pt x="6" y="37"/>
                    <a:pt x="6" y="37"/>
                  </a:cubicBezTo>
                  <a:cubicBezTo>
                    <a:pt x="6" y="38"/>
                    <a:pt x="0" y="42"/>
                    <a:pt x="0" y="43"/>
                  </a:cubicBezTo>
                  <a:cubicBezTo>
                    <a:pt x="0" y="44"/>
                    <a:pt x="2" y="46"/>
                    <a:pt x="3" y="46"/>
                  </a:cubicBezTo>
                  <a:cubicBezTo>
                    <a:pt x="7" y="46"/>
                    <a:pt x="8" y="44"/>
                    <a:pt x="13" y="44"/>
                  </a:cubicBezTo>
                  <a:cubicBezTo>
                    <a:pt x="16" y="44"/>
                    <a:pt x="18" y="47"/>
                    <a:pt x="22" y="47"/>
                  </a:cubicBezTo>
                  <a:cubicBezTo>
                    <a:pt x="24" y="47"/>
                    <a:pt x="26" y="46"/>
                    <a:pt x="28" y="45"/>
                  </a:cubicBezTo>
                  <a:cubicBezTo>
                    <a:pt x="30" y="48"/>
                    <a:pt x="34" y="46"/>
                    <a:pt x="37" y="46"/>
                  </a:cubicBezTo>
                  <a:cubicBezTo>
                    <a:pt x="36" y="48"/>
                    <a:pt x="33" y="48"/>
                    <a:pt x="33" y="51"/>
                  </a:cubicBezTo>
                  <a:cubicBezTo>
                    <a:pt x="33" y="52"/>
                    <a:pt x="34" y="51"/>
                    <a:pt x="35" y="51"/>
                  </a:cubicBezTo>
                  <a:cubicBezTo>
                    <a:pt x="39" y="51"/>
                    <a:pt x="41" y="47"/>
                    <a:pt x="44" y="43"/>
                  </a:cubicBezTo>
                  <a:cubicBezTo>
                    <a:pt x="46" y="45"/>
                    <a:pt x="45" y="51"/>
                    <a:pt x="47" y="51"/>
                  </a:cubicBezTo>
                  <a:cubicBezTo>
                    <a:pt x="48" y="51"/>
                    <a:pt x="49" y="52"/>
                    <a:pt x="49" y="52"/>
                  </a:cubicBezTo>
                  <a:cubicBezTo>
                    <a:pt x="49" y="53"/>
                    <a:pt x="50" y="55"/>
                    <a:pt x="52" y="55"/>
                  </a:cubicBezTo>
                  <a:cubicBezTo>
                    <a:pt x="55" y="55"/>
                    <a:pt x="57" y="52"/>
                    <a:pt x="57" y="48"/>
                  </a:cubicBezTo>
                  <a:cubicBezTo>
                    <a:pt x="57" y="45"/>
                    <a:pt x="55" y="45"/>
                    <a:pt x="55" y="42"/>
                  </a:cubicBezTo>
                  <a:cubicBezTo>
                    <a:pt x="53" y="43"/>
                    <a:pt x="54" y="44"/>
                    <a:pt x="51" y="44"/>
                  </a:cubicBezTo>
                  <a:cubicBezTo>
                    <a:pt x="51" y="41"/>
                    <a:pt x="49" y="40"/>
                    <a:pt x="49" y="39"/>
                  </a:cubicBezTo>
                  <a:cubicBezTo>
                    <a:pt x="49" y="37"/>
                    <a:pt x="52" y="37"/>
                    <a:pt x="52" y="34"/>
                  </a:cubicBezTo>
                  <a:cubicBezTo>
                    <a:pt x="51" y="34"/>
                    <a:pt x="49" y="34"/>
                    <a:pt x="49" y="35"/>
                  </a:cubicBezTo>
                  <a:cubicBezTo>
                    <a:pt x="49" y="30"/>
                    <a:pt x="49" y="28"/>
                    <a:pt x="49" y="25"/>
                  </a:cubicBezTo>
                  <a:cubicBezTo>
                    <a:pt x="47" y="26"/>
                    <a:pt x="43" y="26"/>
                    <a:pt x="40" y="25"/>
                  </a:cubicBezTo>
                  <a:cubicBezTo>
                    <a:pt x="36" y="26"/>
                    <a:pt x="36" y="26"/>
                    <a:pt x="36" y="26"/>
                  </a:cubicBezTo>
                  <a:cubicBezTo>
                    <a:pt x="36" y="25"/>
                    <a:pt x="36" y="25"/>
                    <a:pt x="36" y="25"/>
                  </a:cubicBezTo>
                  <a:cubicBezTo>
                    <a:pt x="31" y="25"/>
                    <a:pt x="31" y="25"/>
                    <a:pt x="31" y="25"/>
                  </a:cubicBezTo>
                  <a:cubicBezTo>
                    <a:pt x="31" y="22"/>
                    <a:pt x="31" y="22"/>
                    <a:pt x="31" y="22"/>
                  </a:cubicBezTo>
                  <a:cubicBezTo>
                    <a:pt x="32" y="20"/>
                    <a:pt x="32" y="20"/>
                    <a:pt x="32" y="20"/>
                  </a:cubicBezTo>
                  <a:cubicBezTo>
                    <a:pt x="31" y="19"/>
                    <a:pt x="29" y="19"/>
                    <a:pt x="27" y="19"/>
                  </a:cubicBezTo>
                  <a:cubicBezTo>
                    <a:pt x="25" y="19"/>
                    <a:pt x="25" y="21"/>
                    <a:pt x="23" y="21"/>
                  </a:cubicBezTo>
                  <a:cubicBezTo>
                    <a:pt x="23" y="19"/>
                    <a:pt x="23" y="19"/>
                    <a:pt x="23" y="19"/>
                  </a:cubicBezTo>
                  <a:cubicBezTo>
                    <a:pt x="25" y="13"/>
                    <a:pt x="31" y="10"/>
                    <a:pt x="31" y="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58" name="Google Shape;17158;p337"/>
            <p:cNvSpPr/>
            <p:nvPr/>
          </p:nvSpPr>
          <p:spPr>
            <a:xfrm>
              <a:off x="7944254" y="3003174"/>
              <a:ext cx="82297" cy="31596"/>
            </a:xfrm>
            <a:custGeom>
              <a:avLst/>
              <a:gdLst/>
              <a:ahLst/>
              <a:cxnLst/>
              <a:rect l="l" t="t" r="r" b="b"/>
              <a:pathLst>
                <a:path w="68" h="26" extrusionOk="0">
                  <a:moveTo>
                    <a:pt x="16" y="26"/>
                  </a:moveTo>
                  <a:cubicBezTo>
                    <a:pt x="19" y="26"/>
                    <a:pt x="20" y="24"/>
                    <a:pt x="22" y="22"/>
                  </a:cubicBezTo>
                  <a:cubicBezTo>
                    <a:pt x="24" y="24"/>
                    <a:pt x="25" y="25"/>
                    <a:pt x="28" y="25"/>
                  </a:cubicBezTo>
                  <a:cubicBezTo>
                    <a:pt x="31" y="25"/>
                    <a:pt x="33" y="22"/>
                    <a:pt x="35" y="22"/>
                  </a:cubicBezTo>
                  <a:cubicBezTo>
                    <a:pt x="37" y="22"/>
                    <a:pt x="38" y="20"/>
                    <a:pt x="41" y="20"/>
                  </a:cubicBezTo>
                  <a:cubicBezTo>
                    <a:pt x="43" y="20"/>
                    <a:pt x="44" y="23"/>
                    <a:pt x="46" y="23"/>
                  </a:cubicBezTo>
                  <a:cubicBezTo>
                    <a:pt x="50" y="23"/>
                    <a:pt x="51" y="20"/>
                    <a:pt x="54" y="20"/>
                  </a:cubicBezTo>
                  <a:cubicBezTo>
                    <a:pt x="62" y="20"/>
                    <a:pt x="62" y="20"/>
                    <a:pt x="62" y="20"/>
                  </a:cubicBezTo>
                  <a:cubicBezTo>
                    <a:pt x="62" y="18"/>
                    <a:pt x="66" y="14"/>
                    <a:pt x="68" y="10"/>
                  </a:cubicBezTo>
                  <a:cubicBezTo>
                    <a:pt x="61" y="8"/>
                    <a:pt x="43" y="2"/>
                    <a:pt x="38" y="2"/>
                  </a:cubicBezTo>
                  <a:cubicBezTo>
                    <a:pt x="34" y="2"/>
                    <a:pt x="33" y="6"/>
                    <a:pt x="33" y="10"/>
                  </a:cubicBezTo>
                  <a:cubicBezTo>
                    <a:pt x="24" y="10"/>
                    <a:pt x="24" y="0"/>
                    <a:pt x="14" y="0"/>
                  </a:cubicBezTo>
                  <a:cubicBezTo>
                    <a:pt x="8" y="0"/>
                    <a:pt x="0" y="6"/>
                    <a:pt x="0" y="13"/>
                  </a:cubicBezTo>
                  <a:cubicBezTo>
                    <a:pt x="0" y="20"/>
                    <a:pt x="8" y="26"/>
                    <a:pt x="16" y="2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59" name="Google Shape;17159;p337"/>
            <p:cNvSpPr/>
            <p:nvPr/>
          </p:nvSpPr>
          <p:spPr>
            <a:xfrm>
              <a:off x="5634070" y="3413188"/>
              <a:ext cx="12492" cy="7348"/>
            </a:xfrm>
            <a:custGeom>
              <a:avLst/>
              <a:gdLst/>
              <a:ahLst/>
              <a:cxnLst/>
              <a:rect l="l" t="t" r="r" b="b"/>
              <a:pathLst>
                <a:path w="10" h="6" extrusionOk="0">
                  <a:moveTo>
                    <a:pt x="9" y="6"/>
                  </a:moveTo>
                  <a:cubicBezTo>
                    <a:pt x="9" y="6"/>
                    <a:pt x="10" y="6"/>
                    <a:pt x="10" y="6"/>
                  </a:cubicBezTo>
                  <a:cubicBezTo>
                    <a:pt x="10" y="1"/>
                    <a:pt x="5" y="0"/>
                    <a:pt x="0" y="0"/>
                  </a:cubicBezTo>
                  <a:cubicBezTo>
                    <a:pt x="0" y="1"/>
                    <a:pt x="0" y="2"/>
                    <a:pt x="0" y="3"/>
                  </a:cubicBezTo>
                  <a:cubicBezTo>
                    <a:pt x="2" y="4"/>
                    <a:pt x="6" y="6"/>
                    <a:pt x="9" y="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60" name="Google Shape;17160;p337"/>
            <p:cNvSpPr/>
            <p:nvPr/>
          </p:nvSpPr>
          <p:spPr>
            <a:xfrm>
              <a:off x="5145433" y="3448458"/>
              <a:ext cx="48496" cy="33066"/>
            </a:xfrm>
            <a:custGeom>
              <a:avLst/>
              <a:gdLst/>
              <a:ahLst/>
              <a:cxnLst/>
              <a:rect l="l" t="t" r="r" b="b"/>
              <a:pathLst>
                <a:path w="40" h="27" extrusionOk="0">
                  <a:moveTo>
                    <a:pt x="15" y="16"/>
                  </a:moveTo>
                  <a:cubicBezTo>
                    <a:pt x="20" y="19"/>
                    <a:pt x="31" y="27"/>
                    <a:pt x="38" y="27"/>
                  </a:cubicBezTo>
                  <a:cubicBezTo>
                    <a:pt x="40" y="27"/>
                    <a:pt x="40" y="27"/>
                    <a:pt x="40" y="27"/>
                  </a:cubicBezTo>
                  <a:cubicBezTo>
                    <a:pt x="40" y="24"/>
                    <a:pt x="40" y="24"/>
                    <a:pt x="40" y="24"/>
                  </a:cubicBezTo>
                  <a:cubicBezTo>
                    <a:pt x="33" y="16"/>
                    <a:pt x="25" y="9"/>
                    <a:pt x="12" y="5"/>
                  </a:cubicBezTo>
                  <a:cubicBezTo>
                    <a:pt x="10" y="4"/>
                    <a:pt x="7" y="0"/>
                    <a:pt x="4" y="0"/>
                  </a:cubicBezTo>
                  <a:cubicBezTo>
                    <a:pt x="2" y="0"/>
                    <a:pt x="1" y="1"/>
                    <a:pt x="0" y="2"/>
                  </a:cubicBezTo>
                  <a:cubicBezTo>
                    <a:pt x="1" y="2"/>
                    <a:pt x="1" y="2"/>
                    <a:pt x="1" y="2"/>
                  </a:cubicBezTo>
                  <a:cubicBezTo>
                    <a:pt x="1" y="2"/>
                    <a:pt x="4" y="3"/>
                    <a:pt x="5" y="3"/>
                  </a:cubicBezTo>
                  <a:cubicBezTo>
                    <a:pt x="5" y="4"/>
                    <a:pt x="4" y="5"/>
                    <a:pt x="2" y="6"/>
                  </a:cubicBezTo>
                  <a:cubicBezTo>
                    <a:pt x="4" y="10"/>
                    <a:pt x="12" y="13"/>
                    <a:pt x="18" y="13"/>
                  </a:cubicBezTo>
                  <a:cubicBezTo>
                    <a:pt x="17" y="14"/>
                    <a:pt x="16" y="14"/>
                    <a:pt x="15" y="1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61" name="Google Shape;17161;p337"/>
            <p:cNvSpPr/>
            <p:nvPr/>
          </p:nvSpPr>
          <p:spPr>
            <a:xfrm>
              <a:off x="5095468" y="3402901"/>
              <a:ext cx="16900" cy="24983"/>
            </a:xfrm>
            <a:custGeom>
              <a:avLst/>
              <a:gdLst/>
              <a:ahLst/>
              <a:cxnLst/>
              <a:rect l="l" t="t" r="r" b="b"/>
              <a:pathLst>
                <a:path w="14" h="21" extrusionOk="0">
                  <a:moveTo>
                    <a:pt x="10" y="12"/>
                  </a:moveTo>
                  <a:cubicBezTo>
                    <a:pt x="10" y="11"/>
                    <a:pt x="9" y="10"/>
                    <a:pt x="9" y="9"/>
                  </a:cubicBezTo>
                  <a:cubicBezTo>
                    <a:pt x="9" y="6"/>
                    <a:pt x="9" y="4"/>
                    <a:pt x="9" y="2"/>
                  </a:cubicBezTo>
                  <a:cubicBezTo>
                    <a:pt x="8" y="3"/>
                    <a:pt x="7" y="6"/>
                    <a:pt x="5" y="6"/>
                  </a:cubicBezTo>
                  <a:cubicBezTo>
                    <a:pt x="3" y="6"/>
                    <a:pt x="7" y="2"/>
                    <a:pt x="7" y="2"/>
                  </a:cubicBezTo>
                  <a:cubicBezTo>
                    <a:pt x="4" y="2"/>
                    <a:pt x="2" y="0"/>
                    <a:pt x="0" y="0"/>
                  </a:cubicBezTo>
                  <a:cubicBezTo>
                    <a:pt x="0" y="2"/>
                    <a:pt x="0" y="2"/>
                    <a:pt x="0" y="2"/>
                  </a:cubicBezTo>
                  <a:cubicBezTo>
                    <a:pt x="1" y="4"/>
                    <a:pt x="2" y="8"/>
                    <a:pt x="3" y="8"/>
                  </a:cubicBezTo>
                  <a:cubicBezTo>
                    <a:pt x="5" y="8"/>
                    <a:pt x="6" y="11"/>
                    <a:pt x="8" y="12"/>
                  </a:cubicBezTo>
                  <a:cubicBezTo>
                    <a:pt x="8" y="13"/>
                    <a:pt x="7" y="13"/>
                    <a:pt x="7" y="15"/>
                  </a:cubicBezTo>
                  <a:cubicBezTo>
                    <a:pt x="7" y="18"/>
                    <a:pt x="9" y="21"/>
                    <a:pt x="11" y="21"/>
                  </a:cubicBezTo>
                  <a:cubicBezTo>
                    <a:pt x="14" y="21"/>
                    <a:pt x="9" y="16"/>
                    <a:pt x="9" y="15"/>
                  </a:cubicBezTo>
                  <a:cubicBezTo>
                    <a:pt x="9" y="14"/>
                    <a:pt x="10" y="13"/>
                    <a:pt x="10" y="1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62" name="Google Shape;17162;p337"/>
            <p:cNvSpPr/>
            <p:nvPr/>
          </p:nvSpPr>
          <p:spPr>
            <a:xfrm>
              <a:off x="4868417" y="3347057"/>
              <a:ext cx="22044" cy="13961"/>
            </a:xfrm>
            <a:custGeom>
              <a:avLst/>
              <a:gdLst/>
              <a:ahLst/>
              <a:cxnLst/>
              <a:rect l="l" t="t" r="r" b="b"/>
              <a:pathLst>
                <a:path w="18" h="12" extrusionOk="0">
                  <a:moveTo>
                    <a:pt x="0" y="4"/>
                  </a:moveTo>
                  <a:cubicBezTo>
                    <a:pt x="0" y="8"/>
                    <a:pt x="0" y="8"/>
                    <a:pt x="0" y="8"/>
                  </a:cubicBezTo>
                  <a:cubicBezTo>
                    <a:pt x="2" y="10"/>
                    <a:pt x="4" y="10"/>
                    <a:pt x="6" y="12"/>
                  </a:cubicBezTo>
                  <a:cubicBezTo>
                    <a:pt x="11" y="8"/>
                    <a:pt x="13" y="6"/>
                    <a:pt x="18" y="4"/>
                  </a:cubicBezTo>
                  <a:cubicBezTo>
                    <a:pt x="18" y="0"/>
                    <a:pt x="18" y="0"/>
                    <a:pt x="18" y="0"/>
                  </a:cubicBezTo>
                  <a:cubicBezTo>
                    <a:pt x="15" y="0"/>
                    <a:pt x="15" y="0"/>
                    <a:pt x="15" y="0"/>
                  </a:cubicBezTo>
                  <a:cubicBezTo>
                    <a:pt x="9" y="0"/>
                    <a:pt x="5" y="3"/>
                    <a:pt x="0" y="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63" name="Google Shape;17163;p337"/>
            <p:cNvSpPr/>
            <p:nvPr/>
          </p:nvSpPr>
          <p:spPr>
            <a:xfrm>
              <a:off x="6629712" y="3609377"/>
              <a:ext cx="28657" cy="19105"/>
            </a:xfrm>
            <a:custGeom>
              <a:avLst/>
              <a:gdLst/>
              <a:ahLst/>
              <a:cxnLst/>
              <a:rect l="l" t="t" r="r" b="b"/>
              <a:pathLst>
                <a:path w="24" h="16" extrusionOk="0">
                  <a:moveTo>
                    <a:pt x="24" y="2"/>
                  </a:moveTo>
                  <a:cubicBezTo>
                    <a:pt x="19" y="1"/>
                    <a:pt x="17" y="4"/>
                    <a:pt x="13" y="4"/>
                  </a:cubicBezTo>
                  <a:cubicBezTo>
                    <a:pt x="9" y="4"/>
                    <a:pt x="6" y="0"/>
                    <a:pt x="0" y="3"/>
                  </a:cubicBezTo>
                  <a:cubicBezTo>
                    <a:pt x="0" y="5"/>
                    <a:pt x="0" y="5"/>
                    <a:pt x="0" y="5"/>
                  </a:cubicBezTo>
                  <a:cubicBezTo>
                    <a:pt x="1" y="7"/>
                    <a:pt x="3" y="6"/>
                    <a:pt x="4" y="7"/>
                  </a:cubicBezTo>
                  <a:cubicBezTo>
                    <a:pt x="9" y="8"/>
                    <a:pt x="13" y="13"/>
                    <a:pt x="18" y="14"/>
                  </a:cubicBezTo>
                  <a:cubicBezTo>
                    <a:pt x="18" y="15"/>
                    <a:pt x="20" y="16"/>
                    <a:pt x="21" y="16"/>
                  </a:cubicBezTo>
                  <a:cubicBezTo>
                    <a:pt x="21" y="16"/>
                    <a:pt x="22" y="14"/>
                    <a:pt x="22" y="14"/>
                  </a:cubicBezTo>
                  <a:cubicBezTo>
                    <a:pt x="22" y="11"/>
                    <a:pt x="21" y="11"/>
                    <a:pt x="21" y="9"/>
                  </a:cubicBezTo>
                  <a:cubicBezTo>
                    <a:pt x="21" y="7"/>
                    <a:pt x="22" y="5"/>
                    <a:pt x="22" y="5"/>
                  </a:cubicBezTo>
                  <a:lnTo>
                    <a:pt x="24" y="2"/>
                  </a:ln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64" name="Google Shape;17164;p337"/>
            <p:cNvSpPr/>
            <p:nvPr/>
          </p:nvSpPr>
          <p:spPr>
            <a:xfrm>
              <a:off x="6588564" y="3550594"/>
              <a:ext cx="11022" cy="19840"/>
            </a:xfrm>
            <a:custGeom>
              <a:avLst/>
              <a:gdLst/>
              <a:ahLst/>
              <a:cxnLst/>
              <a:rect l="l" t="t" r="r" b="b"/>
              <a:pathLst>
                <a:path w="9" h="16" extrusionOk="0">
                  <a:moveTo>
                    <a:pt x="6" y="16"/>
                  </a:moveTo>
                  <a:cubicBezTo>
                    <a:pt x="7" y="14"/>
                    <a:pt x="8" y="7"/>
                    <a:pt x="9" y="4"/>
                  </a:cubicBezTo>
                  <a:cubicBezTo>
                    <a:pt x="8" y="3"/>
                    <a:pt x="8" y="2"/>
                    <a:pt x="8" y="0"/>
                  </a:cubicBezTo>
                  <a:cubicBezTo>
                    <a:pt x="6" y="0"/>
                    <a:pt x="5" y="3"/>
                    <a:pt x="3" y="3"/>
                  </a:cubicBezTo>
                  <a:cubicBezTo>
                    <a:pt x="2" y="3"/>
                    <a:pt x="1" y="4"/>
                    <a:pt x="0" y="4"/>
                  </a:cubicBezTo>
                  <a:cubicBezTo>
                    <a:pt x="2" y="6"/>
                    <a:pt x="3" y="15"/>
                    <a:pt x="6" y="1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65" name="Google Shape;17165;p337"/>
            <p:cNvSpPr/>
            <p:nvPr/>
          </p:nvSpPr>
          <p:spPr>
            <a:xfrm>
              <a:off x="6585625" y="3572638"/>
              <a:ext cx="16165" cy="27922"/>
            </a:xfrm>
            <a:custGeom>
              <a:avLst/>
              <a:gdLst/>
              <a:ahLst/>
              <a:cxnLst/>
              <a:rect l="l" t="t" r="r" b="b"/>
              <a:pathLst>
                <a:path w="13" h="23" extrusionOk="0">
                  <a:moveTo>
                    <a:pt x="3" y="10"/>
                  </a:moveTo>
                  <a:cubicBezTo>
                    <a:pt x="3" y="12"/>
                    <a:pt x="2" y="14"/>
                    <a:pt x="2" y="16"/>
                  </a:cubicBezTo>
                  <a:cubicBezTo>
                    <a:pt x="2" y="19"/>
                    <a:pt x="2" y="23"/>
                    <a:pt x="5" y="23"/>
                  </a:cubicBezTo>
                  <a:cubicBezTo>
                    <a:pt x="7" y="23"/>
                    <a:pt x="13" y="18"/>
                    <a:pt x="13" y="14"/>
                  </a:cubicBezTo>
                  <a:cubicBezTo>
                    <a:pt x="13" y="9"/>
                    <a:pt x="13" y="7"/>
                    <a:pt x="11" y="2"/>
                  </a:cubicBezTo>
                  <a:cubicBezTo>
                    <a:pt x="10" y="2"/>
                    <a:pt x="9" y="0"/>
                    <a:pt x="7" y="0"/>
                  </a:cubicBezTo>
                  <a:cubicBezTo>
                    <a:pt x="4" y="0"/>
                    <a:pt x="4" y="3"/>
                    <a:pt x="0" y="4"/>
                  </a:cubicBezTo>
                  <a:cubicBezTo>
                    <a:pt x="1" y="6"/>
                    <a:pt x="3" y="8"/>
                    <a:pt x="3" y="1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66" name="Google Shape;17166;p337"/>
            <p:cNvSpPr/>
            <p:nvPr/>
          </p:nvSpPr>
          <p:spPr>
            <a:xfrm>
              <a:off x="6526107" y="3589538"/>
              <a:ext cx="8817" cy="6613"/>
            </a:xfrm>
            <a:custGeom>
              <a:avLst/>
              <a:gdLst/>
              <a:ahLst/>
              <a:cxnLst/>
              <a:rect l="l" t="t" r="r" b="b"/>
              <a:pathLst>
                <a:path w="7" h="5" extrusionOk="0">
                  <a:moveTo>
                    <a:pt x="7" y="3"/>
                  </a:moveTo>
                  <a:cubicBezTo>
                    <a:pt x="7" y="2"/>
                    <a:pt x="5" y="0"/>
                    <a:pt x="5" y="0"/>
                  </a:cubicBezTo>
                  <a:cubicBezTo>
                    <a:pt x="3" y="0"/>
                    <a:pt x="2" y="1"/>
                    <a:pt x="0" y="2"/>
                  </a:cubicBezTo>
                  <a:cubicBezTo>
                    <a:pt x="0" y="2"/>
                    <a:pt x="3" y="5"/>
                    <a:pt x="4" y="5"/>
                  </a:cubicBezTo>
                  <a:cubicBezTo>
                    <a:pt x="5" y="5"/>
                    <a:pt x="7" y="4"/>
                    <a:pt x="7" y="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67" name="Google Shape;17167;p337"/>
            <p:cNvSpPr/>
            <p:nvPr/>
          </p:nvSpPr>
          <p:spPr>
            <a:xfrm>
              <a:off x="6603260" y="3375714"/>
              <a:ext cx="9553" cy="11022"/>
            </a:xfrm>
            <a:custGeom>
              <a:avLst/>
              <a:gdLst/>
              <a:ahLst/>
              <a:cxnLst/>
              <a:rect l="l" t="t" r="r" b="b"/>
              <a:pathLst>
                <a:path w="8" h="9" extrusionOk="0">
                  <a:moveTo>
                    <a:pt x="8" y="6"/>
                  </a:moveTo>
                  <a:cubicBezTo>
                    <a:pt x="8" y="3"/>
                    <a:pt x="6" y="4"/>
                    <a:pt x="6" y="0"/>
                  </a:cubicBezTo>
                  <a:cubicBezTo>
                    <a:pt x="0" y="0"/>
                    <a:pt x="0" y="0"/>
                    <a:pt x="0" y="0"/>
                  </a:cubicBezTo>
                  <a:cubicBezTo>
                    <a:pt x="0" y="3"/>
                    <a:pt x="0" y="3"/>
                    <a:pt x="0" y="3"/>
                  </a:cubicBezTo>
                  <a:cubicBezTo>
                    <a:pt x="0" y="6"/>
                    <a:pt x="4" y="7"/>
                    <a:pt x="7" y="7"/>
                  </a:cubicBezTo>
                  <a:cubicBezTo>
                    <a:pt x="7" y="9"/>
                    <a:pt x="7" y="9"/>
                    <a:pt x="7" y="9"/>
                  </a:cubicBezTo>
                  <a:cubicBezTo>
                    <a:pt x="8" y="8"/>
                    <a:pt x="8" y="9"/>
                    <a:pt x="8" y="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68" name="Google Shape;17168;p337"/>
            <p:cNvSpPr/>
            <p:nvPr/>
          </p:nvSpPr>
          <p:spPr>
            <a:xfrm>
              <a:off x="6615016" y="3364692"/>
              <a:ext cx="16900" cy="24248"/>
            </a:xfrm>
            <a:custGeom>
              <a:avLst/>
              <a:gdLst/>
              <a:ahLst/>
              <a:cxnLst/>
              <a:rect l="l" t="t" r="r" b="b"/>
              <a:pathLst>
                <a:path w="14" h="20" extrusionOk="0">
                  <a:moveTo>
                    <a:pt x="2" y="18"/>
                  </a:moveTo>
                  <a:cubicBezTo>
                    <a:pt x="1" y="17"/>
                    <a:pt x="1" y="17"/>
                    <a:pt x="1" y="17"/>
                  </a:cubicBezTo>
                  <a:cubicBezTo>
                    <a:pt x="1" y="17"/>
                    <a:pt x="0" y="18"/>
                    <a:pt x="0" y="18"/>
                  </a:cubicBezTo>
                  <a:cubicBezTo>
                    <a:pt x="0" y="19"/>
                    <a:pt x="2" y="20"/>
                    <a:pt x="4" y="20"/>
                  </a:cubicBezTo>
                  <a:cubicBezTo>
                    <a:pt x="11" y="20"/>
                    <a:pt x="8" y="10"/>
                    <a:pt x="14" y="8"/>
                  </a:cubicBezTo>
                  <a:cubicBezTo>
                    <a:pt x="12" y="3"/>
                    <a:pt x="12" y="0"/>
                    <a:pt x="6" y="0"/>
                  </a:cubicBezTo>
                  <a:cubicBezTo>
                    <a:pt x="4" y="0"/>
                    <a:pt x="0" y="8"/>
                    <a:pt x="0" y="9"/>
                  </a:cubicBezTo>
                  <a:cubicBezTo>
                    <a:pt x="0" y="11"/>
                    <a:pt x="3" y="14"/>
                    <a:pt x="6" y="14"/>
                  </a:cubicBezTo>
                  <a:cubicBezTo>
                    <a:pt x="6" y="16"/>
                    <a:pt x="4" y="18"/>
                    <a:pt x="2" y="18"/>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69" name="Google Shape;17169;p337"/>
            <p:cNvSpPr/>
            <p:nvPr/>
          </p:nvSpPr>
          <p:spPr>
            <a:xfrm>
              <a:off x="6687761" y="3338239"/>
              <a:ext cx="9553" cy="13226"/>
            </a:xfrm>
            <a:custGeom>
              <a:avLst/>
              <a:gdLst/>
              <a:ahLst/>
              <a:cxnLst/>
              <a:rect l="l" t="t" r="r" b="b"/>
              <a:pathLst>
                <a:path w="8" h="11" extrusionOk="0">
                  <a:moveTo>
                    <a:pt x="8" y="0"/>
                  </a:moveTo>
                  <a:cubicBezTo>
                    <a:pt x="2" y="0"/>
                    <a:pt x="1" y="6"/>
                    <a:pt x="1" y="7"/>
                  </a:cubicBezTo>
                  <a:cubicBezTo>
                    <a:pt x="1" y="9"/>
                    <a:pt x="0" y="10"/>
                    <a:pt x="1" y="11"/>
                  </a:cubicBezTo>
                  <a:cubicBezTo>
                    <a:pt x="3" y="9"/>
                    <a:pt x="5" y="7"/>
                    <a:pt x="5" y="4"/>
                  </a:cubicBezTo>
                  <a:cubicBezTo>
                    <a:pt x="5" y="2"/>
                    <a:pt x="7" y="1"/>
                    <a:pt x="8"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70" name="Google Shape;17170;p337"/>
            <p:cNvSpPr/>
            <p:nvPr/>
          </p:nvSpPr>
          <p:spPr>
            <a:xfrm>
              <a:off x="6726705" y="3319869"/>
              <a:ext cx="13226" cy="16165"/>
            </a:xfrm>
            <a:custGeom>
              <a:avLst/>
              <a:gdLst/>
              <a:ahLst/>
              <a:cxnLst/>
              <a:rect l="l" t="t" r="r" b="b"/>
              <a:pathLst>
                <a:path w="11" h="13" extrusionOk="0">
                  <a:moveTo>
                    <a:pt x="3" y="13"/>
                  </a:moveTo>
                  <a:cubicBezTo>
                    <a:pt x="4" y="13"/>
                    <a:pt x="8" y="11"/>
                    <a:pt x="8" y="10"/>
                  </a:cubicBezTo>
                  <a:cubicBezTo>
                    <a:pt x="8" y="7"/>
                    <a:pt x="8" y="7"/>
                    <a:pt x="8" y="7"/>
                  </a:cubicBezTo>
                  <a:cubicBezTo>
                    <a:pt x="9" y="6"/>
                    <a:pt x="11" y="4"/>
                    <a:pt x="11" y="3"/>
                  </a:cubicBezTo>
                  <a:cubicBezTo>
                    <a:pt x="10" y="2"/>
                    <a:pt x="9" y="1"/>
                    <a:pt x="7" y="0"/>
                  </a:cubicBezTo>
                  <a:cubicBezTo>
                    <a:pt x="7" y="0"/>
                    <a:pt x="5" y="1"/>
                    <a:pt x="5" y="3"/>
                  </a:cubicBezTo>
                  <a:cubicBezTo>
                    <a:pt x="5" y="4"/>
                    <a:pt x="6" y="5"/>
                    <a:pt x="7" y="6"/>
                  </a:cubicBezTo>
                  <a:cubicBezTo>
                    <a:pt x="4" y="7"/>
                    <a:pt x="3" y="8"/>
                    <a:pt x="0" y="9"/>
                  </a:cubicBezTo>
                  <a:cubicBezTo>
                    <a:pt x="0" y="11"/>
                    <a:pt x="0" y="13"/>
                    <a:pt x="3" y="1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71" name="Google Shape;17171;p337"/>
            <p:cNvSpPr/>
            <p:nvPr/>
          </p:nvSpPr>
          <p:spPr>
            <a:xfrm>
              <a:off x="6749483" y="3643178"/>
              <a:ext cx="23513" cy="5878"/>
            </a:xfrm>
            <a:custGeom>
              <a:avLst/>
              <a:gdLst/>
              <a:ahLst/>
              <a:cxnLst/>
              <a:rect l="l" t="t" r="r" b="b"/>
              <a:pathLst>
                <a:path w="19" h="5" extrusionOk="0">
                  <a:moveTo>
                    <a:pt x="19" y="3"/>
                  </a:moveTo>
                  <a:cubicBezTo>
                    <a:pt x="14" y="2"/>
                    <a:pt x="7" y="0"/>
                    <a:pt x="0" y="1"/>
                  </a:cubicBezTo>
                  <a:cubicBezTo>
                    <a:pt x="3" y="3"/>
                    <a:pt x="9" y="4"/>
                    <a:pt x="12" y="4"/>
                  </a:cubicBezTo>
                  <a:cubicBezTo>
                    <a:pt x="14" y="4"/>
                    <a:pt x="15" y="5"/>
                    <a:pt x="19" y="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72" name="Google Shape;17172;p337"/>
            <p:cNvSpPr/>
            <p:nvPr/>
          </p:nvSpPr>
          <p:spPr>
            <a:xfrm>
              <a:off x="6839863" y="3640973"/>
              <a:ext cx="20574" cy="11022"/>
            </a:xfrm>
            <a:custGeom>
              <a:avLst/>
              <a:gdLst/>
              <a:ahLst/>
              <a:cxnLst/>
              <a:rect l="l" t="t" r="r" b="b"/>
              <a:pathLst>
                <a:path w="17" h="9" extrusionOk="0">
                  <a:moveTo>
                    <a:pt x="17" y="0"/>
                  </a:moveTo>
                  <a:cubicBezTo>
                    <a:pt x="12" y="1"/>
                    <a:pt x="4" y="4"/>
                    <a:pt x="0" y="6"/>
                  </a:cubicBezTo>
                  <a:cubicBezTo>
                    <a:pt x="0" y="7"/>
                    <a:pt x="1" y="7"/>
                    <a:pt x="1" y="7"/>
                  </a:cubicBezTo>
                  <a:cubicBezTo>
                    <a:pt x="1" y="8"/>
                    <a:pt x="2" y="9"/>
                    <a:pt x="3" y="9"/>
                  </a:cubicBezTo>
                  <a:cubicBezTo>
                    <a:pt x="6" y="9"/>
                    <a:pt x="12" y="7"/>
                    <a:pt x="13" y="6"/>
                  </a:cubicBezTo>
                  <a:cubicBezTo>
                    <a:pt x="13" y="5"/>
                    <a:pt x="12" y="3"/>
                    <a:pt x="13" y="3"/>
                  </a:cubicBezTo>
                  <a:cubicBezTo>
                    <a:pt x="15" y="2"/>
                    <a:pt x="17" y="3"/>
                    <a:pt x="17"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73" name="Google Shape;17173;p337"/>
            <p:cNvSpPr/>
            <p:nvPr/>
          </p:nvSpPr>
          <p:spPr>
            <a:xfrm>
              <a:off x="7059565" y="3901824"/>
              <a:ext cx="10287" cy="5144"/>
            </a:xfrm>
            <a:custGeom>
              <a:avLst/>
              <a:gdLst/>
              <a:ahLst/>
              <a:cxnLst/>
              <a:rect l="l" t="t" r="r" b="b"/>
              <a:pathLst>
                <a:path w="9" h="4" extrusionOk="0">
                  <a:moveTo>
                    <a:pt x="3" y="4"/>
                  </a:moveTo>
                  <a:cubicBezTo>
                    <a:pt x="6" y="4"/>
                    <a:pt x="8" y="1"/>
                    <a:pt x="9" y="0"/>
                  </a:cubicBezTo>
                  <a:cubicBezTo>
                    <a:pt x="5" y="0"/>
                    <a:pt x="3" y="1"/>
                    <a:pt x="0" y="2"/>
                  </a:cubicBezTo>
                  <a:cubicBezTo>
                    <a:pt x="0" y="3"/>
                    <a:pt x="2" y="4"/>
                    <a:pt x="3" y="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74" name="Google Shape;17174;p337"/>
            <p:cNvSpPr/>
            <p:nvPr/>
          </p:nvSpPr>
          <p:spPr>
            <a:xfrm>
              <a:off x="7002252" y="3141315"/>
              <a:ext cx="22044" cy="16900"/>
            </a:xfrm>
            <a:custGeom>
              <a:avLst/>
              <a:gdLst/>
              <a:ahLst/>
              <a:cxnLst/>
              <a:rect l="l" t="t" r="r" b="b"/>
              <a:pathLst>
                <a:path w="18" h="14" extrusionOk="0">
                  <a:moveTo>
                    <a:pt x="4" y="3"/>
                  </a:moveTo>
                  <a:cubicBezTo>
                    <a:pt x="3" y="3"/>
                    <a:pt x="0" y="9"/>
                    <a:pt x="0" y="10"/>
                  </a:cubicBezTo>
                  <a:cubicBezTo>
                    <a:pt x="0" y="13"/>
                    <a:pt x="2" y="14"/>
                    <a:pt x="5" y="14"/>
                  </a:cubicBezTo>
                  <a:cubicBezTo>
                    <a:pt x="10" y="14"/>
                    <a:pt x="14" y="11"/>
                    <a:pt x="18" y="9"/>
                  </a:cubicBezTo>
                  <a:cubicBezTo>
                    <a:pt x="18" y="5"/>
                    <a:pt x="18" y="5"/>
                    <a:pt x="18" y="5"/>
                  </a:cubicBezTo>
                  <a:cubicBezTo>
                    <a:pt x="14" y="4"/>
                    <a:pt x="12" y="0"/>
                    <a:pt x="7" y="0"/>
                  </a:cubicBezTo>
                  <a:cubicBezTo>
                    <a:pt x="6" y="0"/>
                    <a:pt x="5" y="3"/>
                    <a:pt x="4" y="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75" name="Google Shape;17175;p337"/>
            <p:cNvSpPr/>
            <p:nvPr/>
          </p:nvSpPr>
          <p:spPr>
            <a:xfrm>
              <a:off x="7112470" y="3122210"/>
              <a:ext cx="18370" cy="16900"/>
            </a:xfrm>
            <a:custGeom>
              <a:avLst/>
              <a:gdLst/>
              <a:ahLst/>
              <a:cxnLst/>
              <a:rect l="l" t="t" r="r" b="b"/>
              <a:pathLst>
                <a:path w="15" h="14" extrusionOk="0">
                  <a:moveTo>
                    <a:pt x="0" y="6"/>
                  </a:moveTo>
                  <a:cubicBezTo>
                    <a:pt x="0" y="10"/>
                    <a:pt x="7" y="14"/>
                    <a:pt x="11" y="14"/>
                  </a:cubicBezTo>
                  <a:cubicBezTo>
                    <a:pt x="11" y="14"/>
                    <a:pt x="15" y="14"/>
                    <a:pt x="15" y="12"/>
                  </a:cubicBezTo>
                  <a:cubicBezTo>
                    <a:pt x="15" y="6"/>
                    <a:pt x="0" y="0"/>
                    <a:pt x="0" y="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76" name="Google Shape;17176;p337"/>
            <p:cNvSpPr/>
            <p:nvPr/>
          </p:nvSpPr>
          <p:spPr>
            <a:xfrm>
              <a:off x="7233711" y="3062692"/>
              <a:ext cx="16165" cy="10287"/>
            </a:xfrm>
            <a:custGeom>
              <a:avLst/>
              <a:gdLst/>
              <a:ahLst/>
              <a:cxnLst/>
              <a:rect l="l" t="t" r="r" b="b"/>
              <a:pathLst>
                <a:path w="13" h="9" extrusionOk="0">
                  <a:moveTo>
                    <a:pt x="13" y="6"/>
                  </a:moveTo>
                  <a:cubicBezTo>
                    <a:pt x="10" y="4"/>
                    <a:pt x="9" y="0"/>
                    <a:pt x="5" y="0"/>
                  </a:cubicBezTo>
                  <a:cubicBezTo>
                    <a:pt x="2" y="0"/>
                    <a:pt x="1" y="4"/>
                    <a:pt x="1" y="6"/>
                  </a:cubicBezTo>
                  <a:cubicBezTo>
                    <a:pt x="1" y="7"/>
                    <a:pt x="0" y="9"/>
                    <a:pt x="1" y="9"/>
                  </a:cubicBezTo>
                  <a:cubicBezTo>
                    <a:pt x="4" y="9"/>
                    <a:pt x="11" y="7"/>
                    <a:pt x="13" y="6"/>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77" name="Google Shape;17177;p337"/>
            <p:cNvSpPr/>
            <p:nvPr/>
          </p:nvSpPr>
          <p:spPr>
            <a:xfrm>
              <a:off x="7976585" y="3051670"/>
              <a:ext cx="35270" cy="13961"/>
            </a:xfrm>
            <a:custGeom>
              <a:avLst/>
              <a:gdLst/>
              <a:ahLst/>
              <a:cxnLst/>
              <a:rect l="l" t="t" r="r" b="b"/>
              <a:pathLst>
                <a:path w="29" h="12" extrusionOk="0">
                  <a:moveTo>
                    <a:pt x="20" y="12"/>
                  </a:moveTo>
                  <a:cubicBezTo>
                    <a:pt x="29" y="12"/>
                    <a:pt x="29" y="12"/>
                    <a:pt x="29" y="12"/>
                  </a:cubicBezTo>
                  <a:cubicBezTo>
                    <a:pt x="29" y="5"/>
                    <a:pt x="23" y="0"/>
                    <a:pt x="15" y="0"/>
                  </a:cubicBezTo>
                  <a:cubicBezTo>
                    <a:pt x="8" y="0"/>
                    <a:pt x="4" y="4"/>
                    <a:pt x="0" y="9"/>
                  </a:cubicBezTo>
                  <a:cubicBezTo>
                    <a:pt x="2" y="8"/>
                    <a:pt x="2" y="8"/>
                    <a:pt x="2" y="8"/>
                  </a:cubicBezTo>
                  <a:cubicBezTo>
                    <a:pt x="7" y="10"/>
                    <a:pt x="14" y="9"/>
                    <a:pt x="20" y="1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78" name="Google Shape;17178;p337"/>
            <p:cNvSpPr/>
            <p:nvPr/>
          </p:nvSpPr>
          <p:spPr>
            <a:xfrm>
              <a:off x="8043451" y="3017135"/>
              <a:ext cx="47762" cy="16165"/>
            </a:xfrm>
            <a:custGeom>
              <a:avLst/>
              <a:gdLst/>
              <a:ahLst/>
              <a:cxnLst/>
              <a:rect l="l" t="t" r="r" b="b"/>
              <a:pathLst>
                <a:path w="39" h="13" extrusionOk="0">
                  <a:moveTo>
                    <a:pt x="25" y="13"/>
                  </a:moveTo>
                  <a:cubicBezTo>
                    <a:pt x="30" y="13"/>
                    <a:pt x="39" y="12"/>
                    <a:pt x="39" y="9"/>
                  </a:cubicBezTo>
                  <a:cubicBezTo>
                    <a:pt x="39" y="7"/>
                    <a:pt x="38" y="6"/>
                    <a:pt x="36" y="6"/>
                  </a:cubicBezTo>
                  <a:cubicBezTo>
                    <a:pt x="35" y="6"/>
                    <a:pt x="3" y="2"/>
                    <a:pt x="0" y="0"/>
                  </a:cubicBezTo>
                  <a:cubicBezTo>
                    <a:pt x="3" y="2"/>
                    <a:pt x="3" y="2"/>
                    <a:pt x="3" y="2"/>
                  </a:cubicBezTo>
                  <a:cubicBezTo>
                    <a:pt x="3" y="10"/>
                    <a:pt x="17" y="13"/>
                    <a:pt x="25" y="13"/>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79" name="Google Shape;17179;p337"/>
            <p:cNvSpPr/>
            <p:nvPr/>
          </p:nvSpPr>
          <p:spPr>
            <a:xfrm>
              <a:off x="7975850" y="3040649"/>
              <a:ext cx="11022" cy="11022"/>
            </a:xfrm>
            <a:custGeom>
              <a:avLst/>
              <a:gdLst/>
              <a:ahLst/>
              <a:cxnLst/>
              <a:rect l="l" t="t" r="r" b="b"/>
              <a:pathLst>
                <a:path w="9" h="9" extrusionOk="0">
                  <a:moveTo>
                    <a:pt x="9" y="5"/>
                  </a:moveTo>
                  <a:cubicBezTo>
                    <a:pt x="9" y="1"/>
                    <a:pt x="0" y="0"/>
                    <a:pt x="0" y="5"/>
                  </a:cubicBezTo>
                  <a:cubicBezTo>
                    <a:pt x="0" y="8"/>
                    <a:pt x="1" y="9"/>
                    <a:pt x="4" y="9"/>
                  </a:cubicBezTo>
                  <a:cubicBezTo>
                    <a:pt x="6" y="9"/>
                    <a:pt x="9" y="8"/>
                    <a:pt x="9" y="5"/>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80" name="Google Shape;17180;p337"/>
            <p:cNvSpPr/>
            <p:nvPr/>
          </p:nvSpPr>
          <p:spPr>
            <a:xfrm>
              <a:off x="5821442" y="3457275"/>
              <a:ext cx="24983" cy="13226"/>
            </a:xfrm>
            <a:custGeom>
              <a:avLst/>
              <a:gdLst/>
              <a:ahLst/>
              <a:cxnLst/>
              <a:rect l="l" t="t" r="r" b="b"/>
              <a:pathLst>
                <a:path w="21" h="11" extrusionOk="0">
                  <a:moveTo>
                    <a:pt x="21" y="10"/>
                  </a:moveTo>
                  <a:cubicBezTo>
                    <a:pt x="15" y="6"/>
                    <a:pt x="9" y="0"/>
                    <a:pt x="0" y="2"/>
                  </a:cubicBezTo>
                  <a:cubicBezTo>
                    <a:pt x="3" y="5"/>
                    <a:pt x="12" y="11"/>
                    <a:pt x="17" y="11"/>
                  </a:cubicBezTo>
                  <a:cubicBezTo>
                    <a:pt x="19" y="11"/>
                    <a:pt x="20" y="11"/>
                    <a:pt x="21" y="1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81" name="Google Shape;17181;p337"/>
            <p:cNvSpPr/>
            <p:nvPr/>
          </p:nvSpPr>
          <p:spPr>
            <a:xfrm>
              <a:off x="5822177" y="3499893"/>
              <a:ext cx="20574" cy="11757"/>
            </a:xfrm>
            <a:custGeom>
              <a:avLst/>
              <a:gdLst/>
              <a:ahLst/>
              <a:cxnLst/>
              <a:rect l="l" t="t" r="r" b="b"/>
              <a:pathLst>
                <a:path w="17" h="10" extrusionOk="0">
                  <a:moveTo>
                    <a:pt x="1" y="0"/>
                  </a:moveTo>
                  <a:cubicBezTo>
                    <a:pt x="1" y="1"/>
                    <a:pt x="0" y="2"/>
                    <a:pt x="0" y="2"/>
                  </a:cubicBezTo>
                  <a:cubicBezTo>
                    <a:pt x="0" y="5"/>
                    <a:pt x="11" y="10"/>
                    <a:pt x="14" y="10"/>
                  </a:cubicBezTo>
                  <a:cubicBezTo>
                    <a:pt x="14" y="10"/>
                    <a:pt x="17" y="9"/>
                    <a:pt x="17" y="7"/>
                  </a:cubicBezTo>
                  <a:cubicBezTo>
                    <a:pt x="17" y="5"/>
                    <a:pt x="17" y="5"/>
                    <a:pt x="17" y="5"/>
                  </a:cubicBezTo>
                  <a:cubicBezTo>
                    <a:pt x="8" y="5"/>
                    <a:pt x="8" y="5"/>
                    <a:pt x="8" y="5"/>
                  </a:cubicBezTo>
                  <a:cubicBezTo>
                    <a:pt x="5" y="5"/>
                    <a:pt x="3" y="3"/>
                    <a:pt x="1"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82" name="Google Shape;17182;p337"/>
            <p:cNvSpPr/>
            <p:nvPr/>
          </p:nvSpPr>
          <p:spPr>
            <a:xfrm>
              <a:off x="5853038" y="3501363"/>
              <a:ext cx="13961" cy="15431"/>
            </a:xfrm>
            <a:custGeom>
              <a:avLst/>
              <a:gdLst/>
              <a:ahLst/>
              <a:cxnLst/>
              <a:rect l="l" t="t" r="r" b="b"/>
              <a:pathLst>
                <a:path w="12" h="13" extrusionOk="0">
                  <a:moveTo>
                    <a:pt x="12" y="9"/>
                  </a:moveTo>
                  <a:cubicBezTo>
                    <a:pt x="12" y="7"/>
                    <a:pt x="12" y="7"/>
                    <a:pt x="12" y="7"/>
                  </a:cubicBezTo>
                  <a:cubicBezTo>
                    <a:pt x="4" y="7"/>
                    <a:pt x="9" y="5"/>
                    <a:pt x="9" y="3"/>
                  </a:cubicBezTo>
                  <a:cubicBezTo>
                    <a:pt x="9" y="1"/>
                    <a:pt x="8" y="1"/>
                    <a:pt x="7" y="0"/>
                  </a:cubicBezTo>
                  <a:cubicBezTo>
                    <a:pt x="4" y="1"/>
                    <a:pt x="0" y="8"/>
                    <a:pt x="0" y="10"/>
                  </a:cubicBezTo>
                  <a:cubicBezTo>
                    <a:pt x="0" y="12"/>
                    <a:pt x="2" y="13"/>
                    <a:pt x="5" y="13"/>
                  </a:cubicBezTo>
                  <a:cubicBezTo>
                    <a:pt x="8" y="13"/>
                    <a:pt x="12" y="12"/>
                    <a:pt x="12" y="9"/>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83" name="Google Shape;17183;p337"/>
            <p:cNvSpPr/>
            <p:nvPr/>
          </p:nvSpPr>
          <p:spPr>
            <a:xfrm>
              <a:off x="4736155" y="3306643"/>
              <a:ext cx="16900" cy="7348"/>
            </a:xfrm>
            <a:custGeom>
              <a:avLst/>
              <a:gdLst/>
              <a:ahLst/>
              <a:cxnLst/>
              <a:rect l="l" t="t" r="r" b="b"/>
              <a:pathLst>
                <a:path w="14" h="6" extrusionOk="0">
                  <a:moveTo>
                    <a:pt x="9" y="1"/>
                  </a:moveTo>
                  <a:cubicBezTo>
                    <a:pt x="7" y="1"/>
                    <a:pt x="6" y="0"/>
                    <a:pt x="5" y="3"/>
                  </a:cubicBezTo>
                  <a:cubicBezTo>
                    <a:pt x="0" y="3"/>
                    <a:pt x="0" y="3"/>
                    <a:pt x="0" y="3"/>
                  </a:cubicBezTo>
                  <a:cubicBezTo>
                    <a:pt x="1" y="4"/>
                    <a:pt x="2" y="5"/>
                    <a:pt x="4" y="6"/>
                  </a:cubicBezTo>
                  <a:cubicBezTo>
                    <a:pt x="14" y="6"/>
                    <a:pt x="14" y="6"/>
                    <a:pt x="14" y="6"/>
                  </a:cubicBezTo>
                  <a:cubicBezTo>
                    <a:pt x="13" y="3"/>
                    <a:pt x="13" y="1"/>
                    <a:pt x="9" y="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84" name="Google Shape;17184;p337"/>
            <p:cNvSpPr/>
            <p:nvPr/>
          </p:nvSpPr>
          <p:spPr>
            <a:xfrm>
              <a:off x="4858865" y="3832754"/>
              <a:ext cx="8083" cy="7348"/>
            </a:xfrm>
            <a:custGeom>
              <a:avLst/>
              <a:gdLst/>
              <a:ahLst/>
              <a:cxnLst/>
              <a:rect l="l" t="t" r="r" b="b"/>
              <a:pathLst>
                <a:path w="7" h="6" extrusionOk="0">
                  <a:moveTo>
                    <a:pt x="0" y="4"/>
                  </a:moveTo>
                  <a:cubicBezTo>
                    <a:pt x="0" y="5"/>
                    <a:pt x="1" y="6"/>
                    <a:pt x="2" y="6"/>
                  </a:cubicBezTo>
                  <a:cubicBezTo>
                    <a:pt x="4" y="6"/>
                    <a:pt x="5" y="5"/>
                    <a:pt x="7" y="5"/>
                  </a:cubicBezTo>
                  <a:cubicBezTo>
                    <a:pt x="7" y="3"/>
                    <a:pt x="7" y="3"/>
                    <a:pt x="7" y="3"/>
                  </a:cubicBezTo>
                  <a:cubicBezTo>
                    <a:pt x="6" y="1"/>
                    <a:pt x="3" y="0"/>
                    <a:pt x="0" y="0"/>
                  </a:cubicBezTo>
                  <a:cubicBezTo>
                    <a:pt x="0" y="2"/>
                    <a:pt x="0" y="2"/>
                    <a:pt x="0" y="4"/>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85" name="Google Shape;17185;p337"/>
            <p:cNvSpPr/>
            <p:nvPr/>
          </p:nvSpPr>
          <p:spPr>
            <a:xfrm>
              <a:off x="4851517" y="3820262"/>
              <a:ext cx="4409" cy="3674"/>
            </a:xfrm>
            <a:custGeom>
              <a:avLst/>
              <a:gdLst/>
              <a:ahLst/>
              <a:cxnLst/>
              <a:rect l="l" t="t" r="r" b="b"/>
              <a:pathLst>
                <a:path w="4" h="3" extrusionOk="0">
                  <a:moveTo>
                    <a:pt x="0" y="0"/>
                  </a:moveTo>
                  <a:cubicBezTo>
                    <a:pt x="1" y="1"/>
                    <a:pt x="1" y="3"/>
                    <a:pt x="3" y="3"/>
                  </a:cubicBezTo>
                  <a:cubicBezTo>
                    <a:pt x="3" y="3"/>
                    <a:pt x="4" y="2"/>
                    <a:pt x="4" y="2"/>
                  </a:cubicBezTo>
                  <a:cubicBezTo>
                    <a:pt x="3" y="1"/>
                    <a:pt x="2" y="0"/>
                    <a:pt x="0"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86" name="Google Shape;17186;p337"/>
            <p:cNvSpPr/>
            <p:nvPr/>
          </p:nvSpPr>
          <p:spPr>
            <a:xfrm>
              <a:off x="4842699" y="3816588"/>
              <a:ext cx="6613" cy="2939"/>
            </a:xfrm>
            <a:custGeom>
              <a:avLst/>
              <a:gdLst/>
              <a:ahLst/>
              <a:cxnLst/>
              <a:rect l="l" t="t" r="r" b="b"/>
              <a:pathLst>
                <a:path w="5" h="2" extrusionOk="0">
                  <a:moveTo>
                    <a:pt x="1" y="2"/>
                  </a:moveTo>
                  <a:cubicBezTo>
                    <a:pt x="3" y="2"/>
                    <a:pt x="4" y="1"/>
                    <a:pt x="5" y="0"/>
                  </a:cubicBezTo>
                  <a:cubicBezTo>
                    <a:pt x="0" y="0"/>
                    <a:pt x="0" y="0"/>
                    <a:pt x="0" y="0"/>
                  </a:cubicBezTo>
                  <a:cubicBezTo>
                    <a:pt x="0" y="0"/>
                    <a:pt x="0" y="2"/>
                    <a:pt x="1" y="2"/>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87" name="Google Shape;17187;p337"/>
            <p:cNvSpPr/>
            <p:nvPr/>
          </p:nvSpPr>
          <p:spPr>
            <a:xfrm>
              <a:off x="4833147" y="3812180"/>
              <a:ext cx="5878" cy="3674"/>
            </a:xfrm>
            <a:custGeom>
              <a:avLst/>
              <a:gdLst/>
              <a:ahLst/>
              <a:cxnLst/>
              <a:rect l="l" t="t" r="r" b="b"/>
              <a:pathLst>
                <a:path w="5" h="3" extrusionOk="0">
                  <a:moveTo>
                    <a:pt x="2" y="1"/>
                  </a:moveTo>
                  <a:cubicBezTo>
                    <a:pt x="2" y="1"/>
                    <a:pt x="1" y="1"/>
                    <a:pt x="0" y="1"/>
                  </a:cubicBezTo>
                  <a:cubicBezTo>
                    <a:pt x="0" y="1"/>
                    <a:pt x="2" y="3"/>
                    <a:pt x="3" y="3"/>
                  </a:cubicBezTo>
                  <a:cubicBezTo>
                    <a:pt x="4" y="3"/>
                    <a:pt x="5" y="2"/>
                    <a:pt x="5" y="2"/>
                  </a:cubicBezTo>
                  <a:cubicBezTo>
                    <a:pt x="5" y="0"/>
                    <a:pt x="5" y="0"/>
                    <a:pt x="5" y="0"/>
                  </a:cubicBezTo>
                  <a:cubicBezTo>
                    <a:pt x="4" y="0"/>
                    <a:pt x="3" y="0"/>
                    <a:pt x="2" y="1"/>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17188" name="Google Shape;17188;p337"/>
            <p:cNvSpPr/>
            <p:nvPr/>
          </p:nvSpPr>
          <p:spPr>
            <a:xfrm>
              <a:off x="4818451" y="3803362"/>
              <a:ext cx="5144" cy="5144"/>
            </a:xfrm>
            <a:custGeom>
              <a:avLst/>
              <a:gdLst/>
              <a:ahLst/>
              <a:cxnLst/>
              <a:rect l="l" t="t" r="r" b="b"/>
              <a:pathLst>
                <a:path w="4" h="4" extrusionOk="0">
                  <a:moveTo>
                    <a:pt x="2" y="0"/>
                  </a:moveTo>
                  <a:cubicBezTo>
                    <a:pt x="1" y="1"/>
                    <a:pt x="0" y="1"/>
                    <a:pt x="0" y="2"/>
                  </a:cubicBezTo>
                  <a:cubicBezTo>
                    <a:pt x="0" y="3"/>
                    <a:pt x="1" y="4"/>
                    <a:pt x="2" y="4"/>
                  </a:cubicBezTo>
                  <a:cubicBezTo>
                    <a:pt x="4" y="4"/>
                    <a:pt x="4" y="4"/>
                    <a:pt x="4" y="4"/>
                  </a:cubicBezTo>
                  <a:cubicBezTo>
                    <a:pt x="4" y="3"/>
                    <a:pt x="4" y="2"/>
                    <a:pt x="4" y="1"/>
                  </a:cubicBezTo>
                  <a:cubicBezTo>
                    <a:pt x="3" y="1"/>
                    <a:pt x="2" y="1"/>
                    <a:pt x="2" y="0"/>
                  </a:cubicBezTo>
                  <a:close/>
                </a:path>
              </a:pathLst>
            </a:custGeom>
            <a:solidFill>
              <a:srgbClr val="B2B2B2">
                <a:alpha val="34901"/>
              </a:srgbClr>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sp>
        <p:nvSpPr>
          <p:cNvPr id="17189" name="Google Shape;17189;p337"/>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Agreement</a:t>
            </a:r>
            <a:endParaRPr/>
          </a:p>
        </p:txBody>
      </p:sp>
      <p:sp>
        <p:nvSpPr>
          <p:cNvPr id="17190" name="Google Shape;17190;p337"/>
          <p:cNvSpPr/>
          <p:nvPr/>
        </p:nvSpPr>
        <p:spPr>
          <a:xfrm rot="854437">
            <a:off x="5930223" y="5447106"/>
            <a:ext cx="1192589" cy="342900"/>
          </a:xfrm>
          <a:prstGeom prst="ellipse">
            <a:avLst/>
          </a:prstGeom>
          <a:solidFill>
            <a:srgbClr val="313132">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191" name="Google Shape;17191;p337"/>
          <p:cNvSpPr/>
          <p:nvPr/>
        </p:nvSpPr>
        <p:spPr>
          <a:xfrm rot="-516280">
            <a:off x="5004702" y="5280198"/>
            <a:ext cx="1094034" cy="342900"/>
          </a:xfrm>
          <a:prstGeom prst="ellipse">
            <a:avLst/>
          </a:prstGeom>
          <a:solidFill>
            <a:srgbClr val="313132">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pSp>
        <p:nvGrpSpPr>
          <p:cNvPr id="17192" name="Google Shape;17192;p337"/>
          <p:cNvGrpSpPr/>
          <p:nvPr/>
        </p:nvGrpSpPr>
        <p:grpSpPr>
          <a:xfrm>
            <a:off x="5102984" y="2347328"/>
            <a:ext cx="1924276" cy="3390944"/>
            <a:chOff x="4860926" y="2087563"/>
            <a:chExt cx="2376487" cy="4187826"/>
          </a:xfrm>
        </p:grpSpPr>
        <p:sp>
          <p:nvSpPr>
            <p:cNvPr id="17193" name="Google Shape;17193;p337"/>
            <p:cNvSpPr/>
            <p:nvPr/>
          </p:nvSpPr>
          <p:spPr>
            <a:xfrm>
              <a:off x="4860926" y="2584451"/>
              <a:ext cx="2376487" cy="3690938"/>
            </a:xfrm>
            <a:custGeom>
              <a:avLst/>
              <a:gdLst/>
              <a:ahLst/>
              <a:cxnLst/>
              <a:rect l="l" t="t" r="r" b="b"/>
              <a:pathLst>
                <a:path w="2056" h="3193" extrusionOk="0">
                  <a:moveTo>
                    <a:pt x="2045" y="895"/>
                  </a:moveTo>
                  <a:cubicBezTo>
                    <a:pt x="2054" y="861"/>
                    <a:pt x="2056" y="827"/>
                    <a:pt x="2056" y="792"/>
                  </a:cubicBezTo>
                  <a:cubicBezTo>
                    <a:pt x="2056" y="730"/>
                    <a:pt x="2049" y="668"/>
                    <a:pt x="2045" y="606"/>
                  </a:cubicBezTo>
                  <a:cubicBezTo>
                    <a:pt x="2044" y="587"/>
                    <a:pt x="2046" y="568"/>
                    <a:pt x="2045" y="549"/>
                  </a:cubicBezTo>
                  <a:cubicBezTo>
                    <a:pt x="2044" y="515"/>
                    <a:pt x="2032" y="483"/>
                    <a:pt x="2030" y="450"/>
                  </a:cubicBezTo>
                  <a:cubicBezTo>
                    <a:pt x="2028" y="427"/>
                    <a:pt x="2028" y="403"/>
                    <a:pt x="2026" y="380"/>
                  </a:cubicBezTo>
                  <a:cubicBezTo>
                    <a:pt x="2024" y="356"/>
                    <a:pt x="2021" y="333"/>
                    <a:pt x="2019" y="309"/>
                  </a:cubicBezTo>
                  <a:cubicBezTo>
                    <a:pt x="2015" y="270"/>
                    <a:pt x="2006" y="232"/>
                    <a:pt x="1986" y="198"/>
                  </a:cubicBezTo>
                  <a:cubicBezTo>
                    <a:pt x="1974" y="179"/>
                    <a:pt x="1956" y="156"/>
                    <a:pt x="1936" y="146"/>
                  </a:cubicBezTo>
                  <a:cubicBezTo>
                    <a:pt x="1913" y="136"/>
                    <a:pt x="1891" y="129"/>
                    <a:pt x="1870" y="117"/>
                  </a:cubicBezTo>
                  <a:cubicBezTo>
                    <a:pt x="1834" y="97"/>
                    <a:pt x="1795" y="82"/>
                    <a:pt x="1757" y="67"/>
                  </a:cubicBezTo>
                  <a:cubicBezTo>
                    <a:pt x="1733" y="58"/>
                    <a:pt x="1722" y="27"/>
                    <a:pt x="1700" y="14"/>
                  </a:cubicBezTo>
                  <a:cubicBezTo>
                    <a:pt x="1695" y="11"/>
                    <a:pt x="1690" y="9"/>
                    <a:pt x="1685" y="8"/>
                  </a:cubicBezTo>
                  <a:cubicBezTo>
                    <a:pt x="1689" y="16"/>
                    <a:pt x="1689" y="16"/>
                    <a:pt x="1689" y="16"/>
                  </a:cubicBezTo>
                  <a:cubicBezTo>
                    <a:pt x="1689" y="16"/>
                    <a:pt x="1610" y="120"/>
                    <a:pt x="1583" y="162"/>
                  </a:cubicBezTo>
                  <a:cubicBezTo>
                    <a:pt x="1556" y="205"/>
                    <a:pt x="1500" y="292"/>
                    <a:pt x="1464" y="366"/>
                  </a:cubicBezTo>
                  <a:cubicBezTo>
                    <a:pt x="1427" y="440"/>
                    <a:pt x="1347" y="648"/>
                    <a:pt x="1347" y="648"/>
                  </a:cubicBezTo>
                  <a:cubicBezTo>
                    <a:pt x="1347" y="648"/>
                    <a:pt x="1347" y="585"/>
                    <a:pt x="1344" y="509"/>
                  </a:cubicBezTo>
                  <a:cubicBezTo>
                    <a:pt x="1340" y="434"/>
                    <a:pt x="1349" y="362"/>
                    <a:pt x="1368" y="296"/>
                  </a:cubicBezTo>
                  <a:cubicBezTo>
                    <a:pt x="1387" y="230"/>
                    <a:pt x="1433" y="150"/>
                    <a:pt x="1433" y="150"/>
                  </a:cubicBezTo>
                  <a:cubicBezTo>
                    <a:pt x="1433" y="150"/>
                    <a:pt x="1435" y="146"/>
                    <a:pt x="1435" y="129"/>
                  </a:cubicBezTo>
                  <a:cubicBezTo>
                    <a:pt x="1435" y="126"/>
                    <a:pt x="1435" y="122"/>
                    <a:pt x="1435" y="118"/>
                  </a:cubicBezTo>
                  <a:cubicBezTo>
                    <a:pt x="1433" y="121"/>
                    <a:pt x="1431" y="124"/>
                    <a:pt x="1429" y="127"/>
                  </a:cubicBezTo>
                  <a:cubicBezTo>
                    <a:pt x="1422" y="140"/>
                    <a:pt x="1412" y="153"/>
                    <a:pt x="1403" y="165"/>
                  </a:cubicBezTo>
                  <a:cubicBezTo>
                    <a:pt x="1392" y="179"/>
                    <a:pt x="1382" y="191"/>
                    <a:pt x="1368" y="202"/>
                  </a:cubicBezTo>
                  <a:cubicBezTo>
                    <a:pt x="1360" y="208"/>
                    <a:pt x="1352" y="214"/>
                    <a:pt x="1344" y="219"/>
                  </a:cubicBezTo>
                  <a:cubicBezTo>
                    <a:pt x="1325" y="231"/>
                    <a:pt x="1306" y="243"/>
                    <a:pt x="1294" y="264"/>
                  </a:cubicBezTo>
                  <a:cubicBezTo>
                    <a:pt x="1291" y="269"/>
                    <a:pt x="1290" y="276"/>
                    <a:pt x="1289" y="281"/>
                  </a:cubicBezTo>
                  <a:cubicBezTo>
                    <a:pt x="1288" y="294"/>
                    <a:pt x="1287" y="307"/>
                    <a:pt x="1284" y="319"/>
                  </a:cubicBezTo>
                  <a:cubicBezTo>
                    <a:pt x="1283" y="327"/>
                    <a:pt x="1281" y="336"/>
                    <a:pt x="1279" y="344"/>
                  </a:cubicBezTo>
                  <a:cubicBezTo>
                    <a:pt x="1276" y="339"/>
                    <a:pt x="1273" y="334"/>
                    <a:pt x="1270" y="328"/>
                  </a:cubicBezTo>
                  <a:cubicBezTo>
                    <a:pt x="1260" y="311"/>
                    <a:pt x="1256" y="291"/>
                    <a:pt x="1256" y="271"/>
                  </a:cubicBezTo>
                  <a:cubicBezTo>
                    <a:pt x="1256" y="269"/>
                    <a:pt x="1254" y="268"/>
                    <a:pt x="1253" y="269"/>
                  </a:cubicBezTo>
                  <a:cubicBezTo>
                    <a:pt x="1245" y="274"/>
                    <a:pt x="1238" y="279"/>
                    <a:pt x="1231" y="284"/>
                  </a:cubicBezTo>
                  <a:cubicBezTo>
                    <a:pt x="1223" y="290"/>
                    <a:pt x="1214" y="295"/>
                    <a:pt x="1205" y="300"/>
                  </a:cubicBezTo>
                  <a:cubicBezTo>
                    <a:pt x="1192" y="308"/>
                    <a:pt x="1176" y="312"/>
                    <a:pt x="1164" y="322"/>
                  </a:cubicBezTo>
                  <a:cubicBezTo>
                    <a:pt x="1157" y="327"/>
                    <a:pt x="1152" y="335"/>
                    <a:pt x="1145" y="341"/>
                  </a:cubicBezTo>
                  <a:cubicBezTo>
                    <a:pt x="1138" y="348"/>
                    <a:pt x="1131" y="355"/>
                    <a:pt x="1123" y="361"/>
                  </a:cubicBezTo>
                  <a:cubicBezTo>
                    <a:pt x="1122" y="362"/>
                    <a:pt x="1121" y="363"/>
                    <a:pt x="1120" y="364"/>
                  </a:cubicBezTo>
                  <a:cubicBezTo>
                    <a:pt x="1106" y="368"/>
                    <a:pt x="1093" y="371"/>
                    <a:pt x="1080" y="377"/>
                  </a:cubicBezTo>
                  <a:cubicBezTo>
                    <a:pt x="1071" y="382"/>
                    <a:pt x="1063" y="389"/>
                    <a:pt x="1055" y="395"/>
                  </a:cubicBezTo>
                  <a:cubicBezTo>
                    <a:pt x="1052" y="394"/>
                    <a:pt x="1050" y="393"/>
                    <a:pt x="1046" y="394"/>
                  </a:cubicBezTo>
                  <a:cubicBezTo>
                    <a:pt x="1036" y="397"/>
                    <a:pt x="1026" y="400"/>
                    <a:pt x="1016" y="401"/>
                  </a:cubicBezTo>
                  <a:cubicBezTo>
                    <a:pt x="1010" y="402"/>
                    <a:pt x="1005" y="401"/>
                    <a:pt x="1000" y="399"/>
                  </a:cubicBezTo>
                  <a:cubicBezTo>
                    <a:pt x="997" y="398"/>
                    <a:pt x="994" y="398"/>
                    <a:pt x="991" y="400"/>
                  </a:cubicBezTo>
                  <a:cubicBezTo>
                    <a:pt x="989" y="401"/>
                    <a:pt x="987" y="404"/>
                    <a:pt x="985" y="406"/>
                  </a:cubicBezTo>
                  <a:cubicBezTo>
                    <a:pt x="983" y="409"/>
                    <a:pt x="981" y="411"/>
                    <a:pt x="978" y="411"/>
                  </a:cubicBezTo>
                  <a:cubicBezTo>
                    <a:pt x="975" y="407"/>
                    <a:pt x="971" y="403"/>
                    <a:pt x="967" y="401"/>
                  </a:cubicBezTo>
                  <a:cubicBezTo>
                    <a:pt x="962" y="398"/>
                    <a:pt x="955" y="399"/>
                    <a:pt x="949" y="396"/>
                  </a:cubicBezTo>
                  <a:cubicBezTo>
                    <a:pt x="943" y="394"/>
                    <a:pt x="939" y="391"/>
                    <a:pt x="934" y="389"/>
                  </a:cubicBezTo>
                  <a:cubicBezTo>
                    <a:pt x="931" y="385"/>
                    <a:pt x="928" y="380"/>
                    <a:pt x="926" y="376"/>
                  </a:cubicBezTo>
                  <a:cubicBezTo>
                    <a:pt x="922" y="370"/>
                    <a:pt x="919" y="364"/>
                    <a:pt x="913" y="360"/>
                  </a:cubicBezTo>
                  <a:cubicBezTo>
                    <a:pt x="906" y="355"/>
                    <a:pt x="898" y="354"/>
                    <a:pt x="891" y="350"/>
                  </a:cubicBezTo>
                  <a:cubicBezTo>
                    <a:pt x="878" y="344"/>
                    <a:pt x="874" y="328"/>
                    <a:pt x="862" y="320"/>
                  </a:cubicBezTo>
                  <a:cubicBezTo>
                    <a:pt x="859" y="318"/>
                    <a:pt x="854" y="317"/>
                    <a:pt x="851" y="316"/>
                  </a:cubicBezTo>
                  <a:cubicBezTo>
                    <a:pt x="849" y="315"/>
                    <a:pt x="846" y="314"/>
                    <a:pt x="844" y="314"/>
                  </a:cubicBezTo>
                  <a:cubicBezTo>
                    <a:pt x="844" y="313"/>
                    <a:pt x="843" y="313"/>
                    <a:pt x="843" y="313"/>
                  </a:cubicBezTo>
                  <a:cubicBezTo>
                    <a:pt x="843" y="313"/>
                    <a:pt x="843" y="312"/>
                    <a:pt x="842" y="312"/>
                  </a:cubicBezTo>
                  <a:cubicBezTo>
                    <a:pt x="838" y="308"/>
                    <a:pt x="835" y="304"/>
                    <a:pt x="832" y="299"/>
                  </a:cubicBezTo>
                  <a:cubicBezTo>
                    <a:pt x="829" y="295"/>
                    <a:pt x="826" y="290"/>
                    <a:pt x="822" y="288"/>
                  </a:cubicBezTo>
                  <a:cubicBezTo>
                    <a:pt x="818" y="285"/>
                    <a:pt x="813" y="284"/>
                    <a:pt x="809" y="282"/>
                  </a:cubicBezTo>
                  <a:cubicBezTo>
                    <a:pt x="806" y="280"/>
                    <a:pt x="805" y="277"/>
                    <a:pt x="803" y="274"/>
                  </a:cubicBezTo>
                  <a:cubicBezTo>
                    <a:pt x="802" y="272"/>
                    <a:pt x="800" y="270"/>
                    <a:pt x="798" y="268"/>
                  </a:cubicBezTo>
                  <a:cubicBezTo>
                    <a:pt x="793" y="264"/>
                    <a:pt x="789" y="260"/>
                    <a:pt x="785" y="254"/>
                  </a:cubicBezTo>
                  <a:cubicBezTo>
                    <a:pt x="782" y="248"/>
                    <a:pt x="779" y="244"/>
                    <a:pt x="775" y="239"/>
                  </a:cubicBezTo>
                  <a:cubicBezTo>
                    <a:pt x="766" y="230"/>
                    <a:pt x="757" y="221"/>
                    <a:pt x="749" y="211"/>
                  </a:cubicBezTo>
                  <a:cubicBezTo>
                    <a:pt x="742" y="201"/>
                    <a:pt x="736" y="190"/>
                    <a:pt x="731" y="178"/>
                  </a:cubicBezTo>
                  <a:cubicBezTo>
                    <a:pt x="726" y="167"/>
                    <a:pt x="718" y="158"/>
                    <a:pt x="710" y="149"/>
                  </a:cubicBezTo>
                  <a:cubicBezTo>
                    <a:pt x="705" y="143"/>
                    <a:pt x="700" y="138"/>
                    <a:pt x="695" y="133"/>
                  </a:cubicBezTo>
                  <a:cubicBezTo>
                    <a:pt x="692" y="128"/>
                    <a:pt x="688" y="124"/>
                    <a:pt x="684" y="121"/>
                  </a:cubicBezTo>
                  <a:cubicBezTo>
                    <a:pt x="677" y="115"/>
                    <a:pt x="670" y="108"/>
                    <a:pt x="661" y="107"/>
                  </a:cubicBezTo>
                  <a:cubicBezTo>
                    <a:pt x="649" y="106"/>
                    <a:pt x="637" y="106"/>
                    <a:pt x="625" y="104"/>
                  </a:cubicBezTo>
                  <a:cubicBezTo>
                    <a:pt x="613" y="102"/>
                    <a:pt x="601" y="98"/>
                    <a:pt x="588" y="96"/>
                  </a:cubicBezTo>
                  <a:cubicBezTo>
                    <a:pt x="577" y="93"/>
                    <a:pt x="566" y="91"/>
                    <a:pt x="555" y="87"/>
                  </a:cubicBezTo>
                  <a:cubicBezTo>
                    <a:pt x="551" y="86"/>
                    <a:pt x="547" y="84"/>
                    <a:pt x="543" y="82"/>
                  </a:cubicBezTo>
                  <a:cubicBezTo>
                    <a:pt x="542" y="81"/>
                    <a:pt x="541" y="80"/>
                    <a:pt x="540" y="79"/>
                  </a:cubicBezTo>
                  <a:cubicBezTo>
                    <a:pt x="535" y="75"/>
                    <a:pt x="530" y="71"/>
                    <a:pt x="525" y="67"/>
                  </a:cubicBezTo>
                  <a:cubicBezTo>
                    <a:pt x="525" y="71"/>
                    <a:pt x="524" y="76"/>
                    <a:pt x="522" y="81"/>
                  </a:cubicBezTo>
                  <a:cubicBezTo>
                    <a:pt x="515" y="99"/>
                    <a:pt x="500" y="113"/>
                    <a:pt x="485" y="125"/>
                  </a:cubicBezTo>
                  <a:cubicBezTo>
                    <a:pt x="484" y="125"/>
                    <a:pt x="483" y="125"/>
                    <a:pt x="483" y="125"/>
                  </a:cubicBezTo>
                  <a:cubicBezTo>
                    <a:pt x="476" y="122"/>
                    <a:pt x="469" y="119"/>
                    <a:pt x="462" y="115"/>
                  </a:cubicBezTo>
                  <a:cubicBezTo>
                    <a:pt x="442" y="106"/>
                    <a:pt x="421" y="97"/>
                    <a:pt x="402" y="87"/>
                  </a:cubicBezTo>
                  <a:cubicBezTo>
                    <a:pt x="377" y="74"/>
                    <a:pt x="355" y="58"/>
                    <a:pt x="334" y="41"/>
                  </a:cubicBezTo>
                  <a:cubicBezTo>
                    <a:pt x="321" y="31"/>
                    <a:pt x="308" y="20"/>
                    <a:pt x="297" y="7"/>
                  </a:cubicBezTo>
                  <a:cubicBezTo>
                    <a:pt x="296" y="6"/>
                    <a:pt x="296" y="3"/>
                    <a:pt x="297" y="0"/>
                  </a:cubicBezTo>
                  <a:cubicBezTo>
                    <a:pt x="290" y="1"/>
                    <a:pt x="283" y="2"/>
                    <a:pt x="276" y="4"/>
                  </a:cubicBezTo>
                  <a:cubicBezTo>
                    <a:pt x="270" y="6"/>
                    <a:pt x="266" y="8"/>
                    <a:pt x="263" y="13"/>
                  </a:cubicBezTo>
                  <a:cubicBezTo>
                    <a:pt x="259" y="18"/>
                    <a:pt x="257" y="25"/>
                    <a:pt x="255" y="31"/>
                  </a:cubicBezTo>
                  <a:cubicBezTo>
                    <a:pt x="251" y="41"/>
                    <a:pt x="246" y="52"/>
                    <a:pt x="241" y="61"/>
                  </a:cubicBezTo>
                  <a:cubicBezTo>
                    <a:pt x="240" y="63"/>
                    <a:pt x="238" y="65"/>
                    <a:pt x="237" y="67"/>
                  </a:cubicBezTo>
                  <a:cubicBezTo>
                    <a:pt x="230" y="72"/>
                    <a:pt x="222" y="75"/>
                    <a:pt x="215" y="78"/>
                  </a:cubicBezTo>
                  <a:cubicBezTo>
                    <a:pt x="196" y="88"/>
                    <a:pt x="176" y="96"/>
                    <a:pt x="157" y="104"/>
                  </a:cubicBezTo>
                  <a:cubicBezTo>
                    <a:pt x="148" y="107"/>
                    <a:pt x="138" y="111"/>
                    <a:pt x="129" y="114"/>
                  </a:cubicBezTo>
                  <a:cubicBezTo>
                    <a:pt x="121" y="117"/>
                    <a:pt x="114" y="120"/>
                    <a:pt x="108" y="126"/>
                  </a:cubicBezTo>
                  <a:cubicBezTo>
                    <a:pt x="105" y="127"/>
                    <a:pt x="103" y="130"/>
                    <a:pt x="101" y="132"/>
                  </a:cubicBezTo>
                  <a:cubicBezTo>
                    <a:pt x="91" y="137"/>
                    <a:pt x="80" y="141"/>
                    <a:pt x="69" y="145"/>
                  </a:cubicBezTo>
                  <a:cubicBezTo>
                    <a:pt x="59" y="149"/>
                    <a:pt x="49" y="153"/>
                    <a:pt x="40" y="158"/>
                  </a:cubicBezTo>
                  <a:cubicBezTo>
                    <a:pt x="31" y="163"/>
                    <a:pt x="20" y="170"/>
                    <a:pt x="14" y="178"/>
                  </a:cubicBezTo>
                  <a:cubicBezTo>
                    <a:pt x="3" y="193"/>
                    <a:pt x="3" y="213"/>
                    <a:pt x="3" y="232"/>
                  </a:cubicBezTo>
                  <a:cubicBezTo>
                    <a:pt x="3" y="236"/>
                    <a:pt x="4" y="241"/>
                    <a:pt x="4" y="246"/>
                  </a:cubicBezTo>
                  <a:cubicBezTo>
                    <a:pt x="4" y="265"/>
                    <a:pt x="5" y="283"/>
                    <a:pt x="2" y="302"/>
                  </a:cubicBezTo>
                  <a:cubicBezTo>
                    <a:pt x="0" y="323"/>
                    <a:pt x="2" y="343"/>
                    <a:pt x="7" y="364"/>
                  </a:cubicBezTo>
                  <a:cubicBezTo>
                    <a:pt x="9" y="374"/>
                    <a:pt x="11" y="385"/>
                    <a:pt x="11" y="395"/>
                  </a:cubicBezTo>
                  <a:cubicBezTo>
                    <a:pt x="12" y="405"/>
                    <a:pt x="10" y="415"/>
                    <a:pt x="10" y="426"/>
                  </a:cubicBezTo>
                  <a:cubicBezTo>
                    <a:pt x="10" y="428"/>
                    <a:pt x="11" y="431"/>
                    <a:pt x="12" y="433"/>
                  </a:cubicBezTo>
                  <a:cubicBezTo>
                    <a:pt x="11" y="433"/>
                    <a:pt x="11" y="433"/>
                    <a:pt x="11" y="434"/>
                  </a:cubicBezTo>
                  <a:cubicBezTo>
                    <a:pt x="7" y="439"/>
                    <a:pt x="10" y="449"/>
                    <a:pt x="11" y="455"/>
                  </a:cubicBezTo>
                  <a:cubicBezTo>
                    <a:pt x="13" y="467"/>
                    <a:pt x="12" y="480"/>
                    <a:pt x="14" y="493"/>
                  </a:cubicBezTo>
                  <a:cubicBezTo>
                    <a:pt x="16" y="506"/>
                    <a:pt x="17" y="520"/>
                    <a:pt x="21" y="533"/>
                  </a:cubicBezTo>
                  <a:cubicBezTo>
                    <a:pt x="24" y="540"/>
                    <a:pt x="26" y="546"/>
                    <a:pt x="28" y="554"/>
                  </a:cubicBezTo>
                  <a:cubicBezTo>
                    <a:pt x="29" y="561"/>
                    <a:pt x="29" y="570"/>
                    <a:pt x="29" y="578"/>
                  </a:cubicBezTo>
                  <a:cubicBezTo>
                    <a:pt x="30" y="592"/>
                    <a:pt x="30" y="605"/>
                    <a:pt x="33" y="619"/>
                  </a:cubicBezTo>
                  <a:cubicBezTo>
                    <a:pt x="35" y="634"/>
                    <a:pt x="39" y="648"/>
                    <a:pt x="42" y="662"/>
                  </a:cubicBezTo>
                  <a:cubicBezTo>
                    <a:pt x="43" y="667"/>
                    <a:pt x="44" y="671"/>
                    <a:pt x="45" y="675"/>
                  </a:cubicBezTo>
                  <a:cubicBezTo>
                    <a:pt x="45" y="682"/>
                    <a:pt x="48" y="689"/>
                    <a:pt x="50" y="695"/>
                  </a:cubicBezTo>
                  <a:cubicBezTo>
                    <a:pt x="54" y="709"/>
                    <a:pt x="57" y="724"/>
                    <a:pt x="58" y="738"/>
                  </a:cubicBezTo>
                  <a:cubicBezTo>
                    <a:pt x="59" y="744"/>
                    <a:pt x="60" y="750"/>
                    <a:pt x="61" y="756"/>
                  </a:cubicBezTo>
                  <a:cubicBezTo>
                    <a:pt x="63" y="763"/>
                    <a:pt x="66" y="769"/>
                    <a:pt x="68" y="775"/>
                  </a:cubicBezTo>
                  <a:cubicBezTo>
                    <a:pt x="69" y="781"/>
                    <a:pt x="70" y="788"/>
                    <a:pt x="71" y="794"/>
                  </a:cubicBezTo>
                  <a:cubicBezTo>
                    <a:pt x="72" y="801"/>
                    <a:pt x="75" y="808"/>
                    <a:pt x="78" y="815"/>
                  </a:cubicBezTo>
                  <a:cubicBezTo>
                    <a:pt x="83" y="827"/>
                    <a:pt x="88" y="839"/>
                    <a:pt x="92" y="852"/>
                  </a:cubicBezTo>
                  <a:cubicBezTo>
                    <a:pt x="95" y="861"/>
                    <a:pt x="101" y="869"/>
                    <a:pt x="109" y="875"/>
                  </a:cubicBezTo>
                  <a:cubicBezTo>
                    <a:pt x="117" y="881"/>
                    <a:pt x="126" y="885"/>
                    <a:pt x="135" y="888"/>
                  </a:cubicBezTo>
                  <a:cubicBezTo>
                    <a:pt x="141" y="891"/>
                    <a:pt x="148" y="894"/>
                    <a:pt x="154" y="897"/>
                  </a:cubicBezTo>
                  <a:cubicBezTo>
                    <a:pt x="157" y="898"/>
                    <a:pt x="160" y="900"/>
                    <a:pt x="162" y="902"/>
                  </a:cubicBezTo>
                  <a:cubicBezTo>
                    <a:pt x="163" y="916"/>
                    <a:pt x="165" y="931"/>
                    <a:pt x="165" y="945"/>
                  </a:cubicBezTo>
                  <a:cubicBezTo>
                    <a:pt x="165" y="962"/>
                    <a:pt x="163" y="980"/>
                    <a:pt x="162" y="997"/>
                  </a:cubicBezTo>
                  <a:cubicBezTo>
                    <a:pt x="161" y="1005"/>
                    <a:pt x="160" y="1013"/>
                    <a:pt x="160" y="1021"/>
                  </a:cubicBezTo>
                  <a:cubicBezTo>
                    <a:pt x="160" y="1024"/>
                    <a:pt x="160" y="1026"/>
                    <a:pt x="161" y="1029"/>
                  </a:cubicBezTo>
                  <a:cubicBezTo>
                    <a:pt x="158" y="1042"/>
                    <a:pt x="159" y="1056"/>
                    <a:pt x="157" y="1069"/>
                  </a:cubicBezTo>
                  <a:cubicBezTo>
                    <a:pt x="154" y="1090"/>
                    <a:pt x="152" y="1111"/>
                    <a:pt x="149" y="1131"/>
                  </a:cubicBezTo>
                  <a:cubicBezTo>
                    <a:pt x="146" y="1150"/>
                    <a:pt x="146" y="1168"/>
                    <a:pt x="141" y="1186"/>
                  </a:cubicBezTo>
                  <a:cubicBezTo>
                    <a:pt x="137" y="1200"/>
                    <a:pt x="134" y="1212"/>
                    <a:pt x="134" y="1226"/>
                  </a:cubicBezTo>
                  <a:cubicBezTo>
                    <a:pt x="135" y="1250"/>
                    <a:pt x="136" y="1274"/>
                    <a:pt x="137" y="1297"/>
                  </a:cubicBezTo>
                  <a:cubicBezTo>
                    <a:pt x="137" y="1308"/>
                    <a:pt x="138" y="1319"/>
                    <a:pt x="138" y="1329"/>
                  </a:cubicBezTo>
                  <a:cubicBezTo>
                    <a:pt x="138" y="1335"/>
                    <a:pt x="138" y="1342"/>
                    <a:pt x="139" y="1347"/>
                  </a:cubicBezTo>
                  <a:cubicBezTo>
                    <a:pt x="140" y="1349"/>
                    <a:pt x="143" y="1350"/>
                    <a:pt x="144" y="1350"/>
                  </a:cubicBezTo>
                  <a:cubicBezTo>
                    <a:pt x="146" y="1351"/>
                    <a:pt x="147" y="1351"/>
                    <a:pt x="147" y="1351"/>
                  </a:cubicBezTo>
                  <a:cubicBezTo>
                    <a:pt x="147" y="1351"/>
                    <a:pt x="147" y="1352"/>
                    <a:pt x="147" y="1352"/>
                  </a:cubicBezTo>
                  <a:cubicBezTo>
                    <a:pt x="147" y="1360"/>
                    <a:pt x="147" y="1369"/>
                    <a:pt x="147" y="1377"/>
                  </a:cubicBezTo>
                  <a:cubicBezTo>
                    <a:pt x="147" y="1403"/>
                    <a:pt x="148" y="1429"/>
                    <a:pt x="152" y="1455"/>
                  </a:cubicBezTo>
                  <a:cubicBezTo>
                    <a:pt x="157" y="1486"/>
                    <a:pt x="163" y="1516"/>
                    <a:pt x="167" y="1547"/>
                  </a:cubicBezTo>
                  <a:cubicBezTo>
                    <a:pt x="171" y="1575"/>
                    <a:pt x="172" y="1602"/>
                    <a:pt x="173" y="1629"/>
                  </a:cubicBezTo>
                  <a:cubicBezTo>
                    <a:pt x="173" y="1680"/>
                    <a:pt x="174" y="1731"/>
                    <a:pt x="177" y="1783"/>
                  </a:cubicBezTo>
                  <a:cubicBezTo>
                    <a:pt x="178" y="1807"/>
                    <a:pt x="182" y="1831"/>
                    <a:pt x="187" y="1854"/>
                  </a:cubicBezTo>
                  <a:cubicBezTo>
                    <a:pt x="190" y="1867"/>
                    <a:pt x="195" y="1879"/>
                    <a:pt x="194" y="1891"/>
                  </a:cubicBezTo>
                  <a:cubicBezTo>
                    <a:pt x="189" y="1931"/>
                    <a:pt x="183" y="1972"/>
                    <a:pt x="183" y="2012"/>
                  </a:cubicBezTo>
                  <a:cubicBezTo>
                    <a:pt x="182" y="2040"/>
                    <a:pt x="184" y="2068"/>
                    <a:pt x="181" y="2095"/>
                  </a:cubicBezTo>
                  <a:cubicBezTo>
                    <a:pt x="179" y="2112"/>
                    <a:pt x="177" y="2129"/>
                    <a:pt x="176" y="2146"/>
                  </a:cubicBezTo>
                  <a:cubicBezTo>
                    <a:pt x="168" y="2254"/>
                    <a:pt x="160" y="2361"/>
                    <a:pt x="165" y="2469"/>
                  </a:cubicBezTo>
                  <a:cubicBezTo>
                    <a:pt x="165" y="2485"/>
                    <a:pt x="164" y="2505"/>
                    <a:pt x="171" y="2520"/>
                  </a:cubicBezTo>
                  <a:cubicBezTo>
                    <a:pt x="175" y="2531"/>
                    <a:pt x="183" y="2540"/>
                    <a:pt x="189" y="2550"/>
                  </a:cubicBezTo>
                  <a:cubicBezTo>
                    <a:pt x="197" y="2563"/>
                    <a:pt x="205" y="2577"/>
                    <a:pt x="209" y="2592"/>
                  </a:cubicBezTo>
                  <a:cubicBezTo>
                    <a:pt x="213" y="2608"/>
                    <a:pt x="204" y="2624"/>
                    <a:pt x="205" y="2640"/>
                  </a:cubicBezTo>
                  <a:cubicBezTo>
                    <a:pt x="206" y="2652"/>
                    <a:pt x="209" y="2664"/>
                    <a:pt x="210" y="2676"/>
                  </a:cubicBezTo>
                  <a:cubicBezTo>
                    <a:pt x="212" y="2690"/>
                    <a:pt x="211" y="2703"/>
                    <a:pt x="211" y="2717"/>
                  </a:cubicBezTo>
                  <a:cubicBezTo>
                    <a:pt x="210" y="2727"/>
                    <a:pt x="213" y="2738"/>
                    <a:pt x="209" y="2747"/>
                  </a:cubicBezTo>
                  <a:cubicBezTo>
                    <a:pt x="204" y="2762"/>
                    <a:pt x="198" y="2777"/>
                    <a:pt x="191" y="2791"/>
                  </a:cubicBezTo>
                  <a:cubicBezTo>
                    <a:pt x="184" y="2806"/>
                    <a:pt x="174" y="2820"/>
                    <a:pt x="165" y="2834"/>
                  </a:cubicBezTo>
                  <a:cubicBezTo>
                    <a:pt x="148" y="2858"/>
                    <a:pt x="131" y="2882"/>
                    <a:pt x="120" y="2909"/>
                  </a:cubicBezTo>
                  <a:cubicBezTo>
                    <a:pt x="113" y="2927"/>
                    <a:pt x="116" y="2950"/>
                    <a:pt x="118" y="2969"/>
                  </a:cubicBezTo>
                  <a:cubicBezTo>
                    <a:pt x="118" y="2974"/>
                    <a:pt x="118" y="2982"/>
                    <a:pt x="121" y="2986"/>
                  </a:cubicBezTo>
                  <a:cubicBezTo>
                    <a:pt x="125" y="2992"/>
                    <a:pt x="135" y="2995"/>
                    <a:pt x="142" y="2997"/>
                  </a:cubicBezTo>
                  <a:cubicBezTo>
                    <a:pt x="189" y="3015"/>
                    <a:pt x="240" y="3000"/>
                    <a:pt x="278" y="2970"/>
                  </a:cubicBezTo>
                  <a:cubicBezTo>
                    <a:pt x="289" y="2962"/>
                    <a:pt x="301" y="2953"/>
                    <a:pt x="309" y="2942"/>
                  </a:cubicBezTo>
                  <a:cubicBezTo>
                    <a:pt x="313" y="2936"/>
                    <a:pt x="313" y="2925"/>
                    <a:pt x="315" y="2918"/>
                  </a:cubicBezTo>
                  <a:cubicBezTo>
                    <a:pt x="316" y="2908"/>
                    <a:pt x="318" y="2898"/>
                    <a:pt x="320" y="2888"/>
                  </a:cubicBezTo>
                  <a:cubicBezTo>
                    <a:pt x="321" y="2886"/>
                    <a:pt x="321" y="2884"/>
                    <a:pt x="321" y="2883"/>
                  </a:cubicBezTo>
                  <a:cubicBezTo>
                    <a:pt x="322" y="2883"/>
                    <a:pt x="322" y="2882"/>
                    <a:pt x="323" y="2882"/>
                  </a:cubicBezTo>
                  <a:cubicBezTo>
                    <a:pt x="326" y="2882"/>
                    <a:pt x="329" y="2882"/>
                    <a:pt x="332" y="2881"/>
                  </a:cubicBezTo>
                  <a:cubicBezTo>
                    <a:pt x="336" y="2881"/>
                    <a:pt x="338" y="2878"/>
                    <a:pt x="342" y="2876"/>
                  </a:cubicBezTo>
                  <a:cubicBezTo>
                    <a:pt x="350" y="2871"/>
                    <a:pt x="358" y="2865"/>
                    <a:pt x="367" y="2859"/>
                  </a:cubicBezTo>
                  <a:cubicBezTo>
                    <a:pt x="370" y="2857"/>
                    <a:pt x="376" y="2855"/>
                    <a:pt x="378" y="2851"/>
                  </a:cubicBezTo>
                  <a:cubicBezTo>
                    <a:pt x="380" y="2847"/>
                    <a:pt x="379" y="2838"/>
                    <a:pt x="379" y="2834"/>
                  </a:cubicBezTo>
                  <a:cubicBezTo>
                    <a:pt x="380" y="2816"/>
                    <a:pt x="381" y="2799"/>
                    <a:pt x="380" y="2782"/>
                  </a:cubicBezTo>
                  <a:cubicBezTo>
                    <a:pt x="379" y="2770"/>
                    <a:pt x="378" y="2760"/>
                    <a:pt x="380" y="2748"/>
                  </a:cubicBezTo>
                  <a:cubicBezTo>
                    <a:pt x="381" y="2741"/>
                    <a:pt x="383" y="2735"/>
                    <a:pt x="384" y="2728"/>
                  </a:cubicBezTo>
                  <a:cubicBezTo>
                    <a:pt x="390" y="2708"/>
                    <a:pt x="397" y="2687"/>
                    <a:pt x="399" y="2665"/>
                  </a:cubicBezTo>
                  <a:cubicBezTo>
                    <a:pt x="401" y="2642"/>
                    <a:pt x="402" y="2617"/>
                    <a:pt x="400" y="2594"/>
                  </a:cubicBezTo>
                  <a:cubicBezTo>
                    <a:pt x="398" y="2573"/>
                    <a:pt x="393" y="2552"/>
                    <a:pt x="390" y="2532"/>
                  </a:cubicBezTo>
                  <a:cubicBezTo>
                    <a:pt x="388" y="2512"/>
                    <a:pt x="386" y="2492"/>
                    <a:pt x="381" y="2473"/>
                  </a:cubicBezTo>
                  <a:cubicBezTo>
                    <a:pt x="379" y="2467"/>
                    <a:pt x="371" y="2453"/>
                    <a:pt x="372" y="2449"/>
                  </a:cubicBezTo>
                  <a:cubicBezTo>
                    <a:pt x="374" y="2439"/>
                    <a:pt x="376" y="2429"/>
                    <a:pt x="378" y="2419"/>
                  </a:cubicBezTo>
                  <a:cubicBezTo>
                    <a:pt x="383" y="2384"/>
                    <a:pt x="385" y="2350"/>
                    <a:pt x="386" y="2315"/>
                  </a:cubicBezTo>
                  <a:cubicBezTo>
                    <a:pt x="389" y="2265"/>
                    <a:pt x="396" y="2216"/>
                    <a:pt x="396" y="2167"/>
                  </a:cubicBezTo>
                  <a:cubicBezTo>
                    <a:pt x="395" y="2147"/>
                    <a:pt x="393" y="2129"/>
                    <a:pt x="391" y="2110"/>
                  </a:cubicBezTo>
                  <a:cubicBezTo>
                    <a:pt x="390" y="2101"/>
                    <a:pt x="390" y="2092"/>
                    <a:pt x="390" y="2083"/>
                  </a:cubicBezTo>
                  <a:cubicBezTo>
                    <a:pt x="390" y="2077"/>
                    <a:pt x="395" y="2066"/>
                    <a:pt x="396" y="2059"/>
                  </a:cubicBezTo>
                  <a:cubicBezTo>
                    <a:pt x="403" y="2032"/>
                    <a:pt x="407" y="2005"/>
                    <a:pt x="411" y="1977"/>
                  </a:cubicBezTo>
                  <a:cubicBezTo>
                    <a:pt x="412" y="1965"/>
                    <a:pt x="414" y="1953"/>
                    <a:pt x="416" y="1941"/>
                  </a:cubicBezTo>
                  <a:cubicBezTo>
                    <a:pt x="417" y="1934"/>
                    <a:pt x="417" y="1925"/>
                    <a:pt x="421" y="1918"/>
                  </a:cubicBezTo>
                  <a:cubicBezTo>
                    <a:pt x="428" y="1903"/>
                    <a:pt x="430" y="1883"/>
                    <a:pt x="434" y="1867"/>
                  </a:cubicBezTo>
                  <a:cubicBezTo>
                    <a:pt x="440" y="1841"/>
                    <a:pt x="446" y="1816"/>
                    <a:pt x="453" y="1790"/>
                  </a:cubicBezTo>
                  <a:cubicBezTo>
                    <a:pt x="458" y="1766"/>
                    <a:pt x="469" y="1745"/>
                    <a:pt x="475" y="1721"/>
                  </a:cubicBezTo>
                  <a:cubicBezTo>
                    <a:pt x="481" y="1695"/>
                    <a:pt x="483" y="1668"/>
                    <a:pt x="494" y="1644"/>
                  </a:cubicBezTo>
                  <a:cubicBezTo>
                    <a:pt x="495" y="1673"/>
                    <a:pt x="497" y="1703"/>
                    <a:pt x="498" y="1732"/>
                  </a:cubicBezTo>
                  <a:cubicBezTo>
                    <a:pt x="499" y="1751"/>
                    <a:pt x="500" y="1769"/>
                    <a:pt x="501" y="1788"/>
                  </a:cubicBezTo>
                  <a:cubicBezTo>
                    <a:pt x="502" y="1810"/>
                    <a:pt x="510" y="1830"/>
                    <a:pt x="518" y="1850"/>
                  </a:cubicBezTo>
                  <a:cubicBezTo>
                    <a:pt x="522" y="1858"/>
                    <a:pt x="526" y="1866"/>
                    <a:pt x="529" y="1874"/>
                  </a:cubicBezTo>
                  <a:cubicBezTo>
                    <a:pt x="532" y="1879"/>
                    <a:pt x="532" y="1878"/>
                    <a:pt x="532" y="1882"/>
                  </a:cubicBezTo>
                  <a:cubicBezTo>
                    <a:pt x="531" y="1901"/>
                    <a:pt x="531" y="1920"/>
                    <a:pt x="530" y="1940"/>
                  </a:cubicBezTo>
                  <a:cubicBezTo>
                    <a:pt x="530" y="1961"/>
                    <a:pt x="530" y="1984"/>
                    <a:pt x="534" y="2005"/>
                  </a:cubicBezTo>
                  <a:cubicBezTo>
                    <a:pt x="538" y="2030"/>
                    <a:pt x="544" y="2054"/>
                    <a:pt x="544" y="2079"/>
                  </a:cubicBezTo>
                  <a:cubicBezTo>
                    <a:pt x="546" y="2141"/>
                    <a:pt x="548" y="2203"/>
                    <a:pt x="549" y="2266"/>
                  </a:cubicBezTo>
                  <a:cubicBezTo>
                    <a:pt x="550" y="2291"/>
                    <a:pt x="551" y="2316"/>
                    <a:pt x="557" y="2342"/>
                  </a:cubicBezTo>
                  <a:cubicBezTo>
                    <a:pt x="564" y="2377"/>
                    <a:pt x="577" y="2411"/>
                    <a:pt x="588" y="2445"/>
                  </a:cubicBezTo>
                  <a:cubicBezTo>
                    <a:pt x="597" y="2472"/>
                    <a:pt x="606" y="2498"/>
                    <a:pt x="616" y="2524"/>
                  </a:cubicBezTo>
                  <a:cubicBezTo>
                    <a:pt x="621" y="2538"/>
                    <a:pt x="617" y="2557"/>
                    <a:pt x="617" y="2573"/>
                  </a:cubicBezTo>
                  <a:cubicBezTo>
                    <a:pt x="618" y="2602"/>
                    <a:pt x="622" y="2632"/>
                    <a:pt x="615" y="2661"/>
                  </a:cubicBezTo>
                  <a:cubicBezTo>
                    <a:pt x="614" y="2666"/>
                    <a:pt x="616" y="2668"/>
                    <a:pt x="619" y="2673"/>
                  </a:cubicBezTo>
                  <a:cubicBezTo>
                    <a:pt x="621" y="2677"/>
                    <a:pt x="621" y="2675"/>
                    <a:pt x="620" y="2678"/>
                  </a:cubicBezTo>
                  <a:cubicBezTo>
                    <a:pt x="618" y="2685"/>
                    <a:pt x="616" y="2692"/>
                    <a:pt x="614" y="2699"/>
                  </a:cubicBezTo>
                  <a:cubicBezTo>
                    <a:pt x="609" y="2724"/>
                    <a:pt x="611" y="2752"/>
                    <a:pt x="610" y="2778"/>
                  </a:cubicBezTo>
                  <a:cubicBezTo>
                    <a:pt x="610" y="2782"/>
                    <a:pt x="609" y="2786"/>
                    <a:pt x="612" y="2788"/>
                  </a:cubicBezTo>
                  <a:cubicBezTo>
                    <a:pt x="616" y="2791"/>
                    <a:pt x="624" y="2792"/>
                    <a:pt x="629" y="2793"/>
                  </a:cubicBezTo>
                  <a:cubicBezTo>
                    <a:pt x="649" y="2798"/>
                    <a:pt x="669" y="2802"/>
                    <a:pt x="690" y="2806"/>
                  </a:cubicBezTo>
                  <a:cubicBezTo>
                    <a:pt x="705" y="2808"/>
                    <a:pt x="714" y="2810"/>
                    <a:pt x="729" y="2803"/>
                  </a:cubicBezTo>
                  <a:cubicBezTo>
                    <a:pt x="736" y="2799"/>
                    <a:pt x="743" y="2795"/>
                    <a:pt x="750" y="2790"/>
                  </a:cubicBezTo>
                  <a:cubicBezTo>
                    <a:pt x="748" y="2792"/>
                    <a:pt x="752" y="2792"/>
                    <a:pt x="755" y="2793"/>
                  </a:cubicBezTo>
                  <a:cubicBezTo>
                    <a:pt x="760" y="2796"/>
                    <a:pt x="766" y="2798"/>
                    <a:pt x="771" y="2800"/>
                  </a:cubicBezTo>
                  <a:cubicBezTo>
                    <a:pt x="790" y="2809"/>
                    <a:pt x="804" y="2824"/>
                    <a:pt x="823" y="2834"/>
                  </a:cubicBezTo>
                  <a:cubicBezTo>
                    <a:pt x="847" y="2847"/>
                    <a:pt x="872" y="2850"/>
                    <a:pt x="899" y="2853"/>
                  </a:cubicBezTo>
                  <a:cubicBezTo>
                    <a:pt x="927" y="2855"/>
                    <a:pt x="956" y="2857"/>
                    <a:pt x="985" y="2855"/>
                  </a:cubicBezTo>
                  <a:cubicBezTo>
                    <a:pt x="1011" y="2852"/>
                    <a:pt x="1037" y="2843"/>
                    <a:pt x="1061" y="2834"/>
                  </a:cubicBezTo>
                  <a:cubicBezTo>
                    <a:pt x="1065" y="2833"/>
                    <a:pt x="1070" y="2831"/>
                    <a:pt x="1073" y="2827"/>
                  </a:cubicBezTo>
                  <a:cubicBezTo>
                    <a:pt x="1077" y="2821"/>
                    <a:pt x="1073" y="2808"/>
                    <a:pt x="1071" y="2802"/>
                  </a:cubicBezTo>
                  <a:cubicBezTo>
                    <a:pt x="1070" y="2798"/>
                    <a:pt x="1069" y="2792"/>
                    <a:pt x="1064" y="2789"/>
                  </a:cubicBezTo>
                  <a:cubicBezTo>
                    <a:pt x="1057" y="2786"/>
                    <a:pt x="1049" y="2784"/>
                    <a:pt x="1041" y="2782"/>
                  </a:cubicBezTo>
                  <a:cubicBezTo>
                    <a:pt x="1017" y="2776"/>
                    <a:pt x="992" y="2770"/>
                    <a:pt x="969" y="2762"/>
                  </a:cubicBezTo>
                  <a:cubicBezTo>
                    <a:pt x="942" y="2752"/>
                    <a:pt x="920" y="2733"/>
                    <a:pt x="900" y="2713"/>
                  </a:cubicBezTo>
                  <a:cubicBezTo>
                    <a:pt x="886" y="2699"/>
                    <a:pt x="879" y="2677"/>
                    <a:pt x="867" y="2661"/>
                  </a:cubicBezTo>
                  <a:cubicBezTo>
                    <a:pt x="864" y="2656"/>
                    <a:pt x="860" y="2652"/>
                    <a:pt x="856" y="2648"/>
                  </a:cubicBezTo>
                  <a:cubicBezTo>
                    <a:pt x="855" y="2647"/>
                    <a:pt x="854" y="2646"/>
                    <a:pt x="853" y="2645"/>
                  </a:cubicBezTo>
                  <a:cubicBezTo>
                    <a:pt x="853" y="2645"/>
                    <a:pt x="853" y="2645"/>
                    <a:pt x="853" y="2644"/>
                  </a:cubicBezTo>
                  <a:cubicBezTo>
                    <a:pt x="856" y="2636"/>
                    <a:pt x="846" y="2627"/>
                    <a:pt x="842" y="2621"/>
                  </a:cubicBezTo>
                  <a:cubicBezTo>
                    <a:pt x="836" y="2613"/>
                    <a:pt x="830" y="2605"/>
                    <a:pt x="825" y="2597"/>
                  </a:cubicBezTo>
                  <a:cubicBezTo>
                    <a:pt x="819" y="2589"/>
                    <a:pt x="818" y="2575"/>
                    <a:pt x="815" y="2566"/>
                  </a:cubicBezTo>
                  <a:cubicBezTo>
                    <a:pt x="811" y="2552"/>
                    <a:pt x="807" y="2538"/>
                    <a:pt x="806" y="2523"/>
                  </a:cubicBezTo>
                  <a:cubicBezTo>
                    <a:pt x="806" y="2523"/>
                    <a:pt x="806" y="2523"/>
                    <a:pt x="806" y="2523"/>
                  </a:cubicBezTo>
                  <a:cubicBezTo>
                    <a:pt x="808" y="2520"/>
                    <a:pt x="809" y="2517"/>
                    <a:pt x="809" y="2514"/>
                  </a:cubicBezTo>
                  <a:cubicBezTo>
                    <a:pt x="810" y="2493"/>
                    <a:pt x="807" y="2472"/>
                    <a:pt x="805" y="2452"/>
                  </a:cubicBezTo>
                  <a:cubicBezTo>
                    <a:pt x="802" y="2428"/>
                    <a:pt x="799" y="2405"/>
                    <a:pt x="795" y="2382"/>
                  </a:cubicBezTo>
                  <a:cubicBezTo>
                    <a:pt x="789" y="2348"/>
                    <a:pt x="787" y="2313"/>
                    <a:pt x="782" y="2279"/>
                  </a:cubicBezTo>
                  <a:cubicBezTo>
                    <a:pt x="776" y="2233"/>
                    <a:pt x="778" y="2185"/>
                    <a:pt x="771" y="2138"/>
                  </a:cubicBezTo>
                  <a:cubicBezTo>
                    <a:pt x="767" y="2111"/>
                    <a:pt x="765" y="2085"/>
                    <a:pt x="764" y="2058"/>
                  </a:cubicBezTo>
                  <a:cubicBezTo>
                    <a:pt x="764" y="2028"/>
                    <a:pt x="765" y="1997"/>
                    <a:pt x="765" y="1966"/>
                  </a:cubicBezTo>
                  <a:cubicBezTo>
                    <a:pt x="766" y="1916"/>
                    <a:pt x="773" y="1866"/>
                    <a:pt x="778" y="1816"/>
                  </a:cubicBezTo>
                  <a:cubicBezTo>
                    <a:pt x="783" y="1762"/>
                    <a:pt x="788" y="1707"/>
                    <a:pt x="792" y="1653"/>
                  </a:cubicBezTo>
                  <a:cubicBezTo>
                    <a:pt x="796" y="1596"/>
                    <a:pt x="799" y="1540"/>
                    <a:pt x="801" y="1483"/>
                  </a:cubicBezTo>
                  <a:cubicBezTo>
                    <a:pt x="802" y="1458"/>
                    <a:pt x="803" y="1433"/>
                    <a:pt x="803" y="1408"/>
                  </a:cubicBezTo>
                  <a:cubicBezTo>
                    <a:pt x="803" y="1386"/>
                    <a:pt x="801" y="1365"/>
                    <a:pt x="800" y="1344"/>
                  </a:cubicBezTo>
                  <a:cubicBezTo>
                    <a:pt x="799" y="1334"/>
                    <a:pt x="798" y="1323"/>
                    <a:pt x="797" y="1313"/>
                  </a:cubicBezTo>
                  <a:cubicBezTo>
                    <a:pt x="795" y="1306"/>
                    <a:pt x="795" y="1298"/>
                    <a:pt x="794" y="1291"/>
                  </a:cubicBezTo>
                  <a:cubicBezTo>
                    <a:pt x="794" y="1289"/>
                    <a:pt x="794" y="1287"/>
                    <a:pt x="793" y="1285"/>
                  </a:cubicBezTo>
                  <a:cubicBezTo>
                    <a:pt x="793" y="1285"/>
                    <a:pt x="793" y="1285"/>
                    <a:pt x="793" y="1285"/>
                  </a:cubicBezTo>
                  <a:cubicBezTo>
                    <a:pt x="794" y="1285"/>
                    <a:pt x="794" y="1285"/>
                    <a:pt x="794" y="1285"/>
                  </a:cubicBezTo>
                  <a:cubicBezTo>
                    <a:pt x="814" y="1273"/>
                    <a:pt x="841" y="1257"/>
                    <a:pt x="849" y="1234"/>
                  </a:cubicBezTo>
                  <a:cubicBezTo>
                    <a:pt x="854" y="1218"/>
                    <a:pt x="850" y="1201"/>
                    <a:pt x="848" y="1184"/>
                  </a:cubicBezTo>
                  <a:cubicBezTo>
                    <a:pt x="843" y="1161"/>
                    <a:pt x="839" y="1137"/>
                    <a:pt x="834" y="1114"/>
                  </a:cubicBezTo>
                  <a:cubicBezTo>
                    <a:pt x="821" y="1048"/>
                    <a:pt x="811" y="982"/>
                    <a:pt x="801" y="916"/>
                  </a:cubicBezTo>
                  <a:cubicBezTo>
                    <a:pt x="792" y="860"/>
                    <a:pt x="782" y="805"/>
                    <a:pt x="777" y="749"/>
                  </a:cubicBezTo>
                  <a:cubicBezTo>
                    <a:pt x="769" y="674"/>
                    <a:pt x="770" y="598"/>
                    <a:pt x="767" y="523"/>
                  </a:cubicBezTo>
                  <a:cubicBezTo>
                    <a:pt x="782" y="533"/>
                    <a:pt x="795" y="546"/>
                    <a:pt x="809" y="558"/>
                  </a:cubicBezTo>
                  <a:cubicBezTo>
                    <a:pt x="811" y="560"/>
                    <a:pt x="814" y="562"/>
                    <a:pt x="818" y="563"/>
                  </a:cubicBezTo>
                  <a:cubicBezTo>
                    <a:pt x="826" y="566"/>
                    <a:pt x="832" y="570"/>
                    <a:pt x="838" y="576"/>
                  </a:cubicBezTo>
                  <a:cubicBezTo>
                    <a:pt x="847" y="584"/>
                    <a:pt x="858" y="588"/>
                    <a:pt x="869" y="591"/>
                  </a:cubicBezTo>
                  <a:cubicBezTo>
                    <a:pt x="883" y="595"/>
                    <a:pt x="898" y="595"/>
                    <a:pt x="912" y="597"/>
                  </a:cubicBezTo>
                  <a:cubicBezTo>
                    <a:pt x="920" y="599"/>
                    <a:pt x="928" y="599"/>
                    <a:pt x="937" y="600"/>
                  </a:cubicBezTo>
                  <a:cubicBezTo>
                    <a:pt x="949" y="601"/>
                    <a:pt x="961" y="602"/>
                    <a:pt x="972" y="603"/>
                  </a:cubicBezTo>
                  <a:cubicBezTo>
                    <a:pt x="983" y="605"/>
                    <a:pt x="993" y="609"/>
                    <a:pt x="1004" y="607"/>
                  </a:cubicBezTo>
                  <a:cubicBezTo>
                    <a:pt x="1019" y="604"/>
                    <a:pt x="1034" y="599"/>
                    <a:pt x="1048" y="596"/>
                  </a:cubicBezTo>
                  <a:cubicBezTo>
                    <a:pt x="1060" y="593"/>
                    <a:pt x="1072" y="590"/>
                    <a:pt x="1083" y="584"/>
                  </a:cubicBezTo>
                  <a:cubicBezTo>
                    <a:pt x="1105" y="571"/>
                    <a:pt x="1127" y="559"/>
                    <a:pt x="1153" y="556"/>
                  </a:cubicBezTo>
                  <a:cubicBezTo>
                    <a:pt x="1177" y="552"/>
                    <a:pt x="1199" y="535"/>
                    <a:pt x="1222" y="528"/>
                  </a:cubicBezTo>
                  <a:cubicBezTo>
                    <a:pt x="1236" y="523"/>
                    <a:pt x="1249" y="518"/>
                    <a:pt x="1262" y="511"/>
                  </a:cubicBezTo>
                  <a:cubicBezTo>
                    <a:pt x="1263" y="520"/>
                    <a:pt x="1264" y="529"/>
                    <a:pt x="1266" y="538"/>
                  </a:cubicBezTo>
                  <a:cubicBezTo>
                    <a:pt x="1257" y="553"/>
                    <a:pt x="1255" y="573"/>
                    <a:pt x="1249" y="590"/>
                  </a:cubicBezTo>
                  <a:cubicBezTo>
                    <a:pt x="1242" y="610"/>
                    <a:pt x="1238" y="632"/>
                    <a:pt x="1234" y="653"/>
                  </a:cubicBezTo>
                  <a:cubicBezTo>
                    <a:pt x="1230" y="673"/>
                    <a:pt x="1228" y="692"/>
                    <a:pt x="1230" y="712"/>
                  </a:cubicBezTo>
                  <a:cubicBezTo>
                    <a:pt x="1231" y="720"/>
                    <a:pt x="1232" y="728"/>
                    <a:pt x="1233" y="736"/>
                  </a:cubicBezTo>
                  <a:cubicBezTo>
                    <a:pt x="1230" y="738"/>
                    <a:pt x="1228" y="739"/>
                    <a:pt x="1225" y="740"/>
                  </a:cubicBezTo>
                  <a:cubicBezTo>
                    <a:pt x="1218" y="744"/>
                    <a:pt x="1210" y="747"/>
                    <a:pt x="1205" y="753"/>
                  </a:cubicBezTo>
                  <a:cubicBezTo>
                    <a:pt x="1201" y="758"/>
                    <a:pt x="1198" y="764"/>
                    <a:pt x="1197" y="770"/>
                  </a:cubicBezTo>
                  <a:cubicBezTo>
                    <a:pt x="1192" y="771"/>
                    <a:pt x="1185" y="770"/>
                    <a:pt x="1180" y="769"/>
                  </a:cubicBezTo>
                  <a:cubicBezTo>
                    <a:pt x="1168" y="769"/>
                    <a:pt x="1157" y="769"/>
                    <a:pt x="1146" y="776"/>
                  </a:cubicBezTo>
                  <a:cubicBezTo>
                    <a:pt x="1136" y="784"/>
                    <a:pt x="1126" y="793"/>
                    <a:pt x="1118" y="804"/>
                  </a:cubicBezTo>
                  <a:cubicBezTo>
                    <a:pt x="1099" y="807"/>
                    <a:pt x="1079" y="809"/>
                    <a:pt x="1060" y="813"/>
                  </a:cubicBezTo>
                  <a:cubicBezTo>
                    <a:pt x="1032" y="819"/>
                    <a:pt x="1002" y="819"/>
                    <a:pt x="974" y="827"/>
                  </a:cubicBezTo>
                  <a:cubicBezTo>
                    <a:pt x="947" y="835"/>
                    <a:pt x="920" y="843"/>
                    <a:pt x="893" y="847"/>
                  </a:cubicBezTo>
                  <a:cubicBezTo>
                    <a:pt x="884" y="849"/>
                    <a:pt x="873" y="853"/>
                    <a:pt x="874" y="864"/>
                  </a:cubicBezTo>
                  <a:cubicBezTo>
                    <a:pt x="877" y="898"/>
                    <a:pt x="881" y="932"/>
                    <a:pt x="888" y="966"/>
                  </a:cubicBezTo>
                  <a:cubicBezTo>
                    <a:pt x="896" y="1004"/>
                    <a:pt x="913" y="1041"/>
                    <a:pt x="933" y="1074"/>
                  </a:cubicBezTo>
                  <a:cubicBezTo>
                    <a:pt x="934" y="1075"/>
                    <a:pt x="935" y="1076"/>
                    <a:pt x="936" y="1076"/>
                  </a:cubicBezTo>
                  <a:cubicBezTo>
                    <a:pt x="977" y="1061"/>
                    <a:pt x="1019" y="1046"/>
                    <a:pt x="1060" y="1032"/>
                  </a:cubicBezTo>
                  <a:cubicBezTo>
                    <a:pt x="1098" y="1019"/>
                    <a:pt x="1137" y="1010"/>
                    <a:pt x="1174" y="997"/>
                  </a:cubicBezTo>
                  <a:cubicBezTo>
                    <a:pt x="1206" y="986"/>
                    <a:pt x="1236" y="974"/>
                    <a:pt x="1267" y="962"/>
                  </a:cubicBezTo>
                  <a:cubicBezTo>
                    <a:pt x="1266" y="969"/>
                    <a:pt x="1266" y="976"/>
                    <a:pt x="1266" y="983"/>
                  </a:cubicBezTo>
                  <a:cubicBezTo>
                    <a:pt x="1265" y="1000"/>
                    <a:pt x="1263" y="1016"/>
                    <a:pt x="1261" y="1033"/>
                  </a:cubicBezTo>
                  <a:cubicBezTo>
                    <a:pt x="1257" y="1068"/>
                    <a:pt x="1252" y="1103"/>
                    <a:pt x="1248" y="1138"/>
                  </a:cubicBezTo>
                  <a:cubicBezTo>
                    <a:pt x="1241" y="1197"/>
                    <a:pt x="1239" y="1255"/>
                    <a:pt x="1237" y="1315"/>
                  </a:cubicBezTo>
                  <a:cubicBezTo>
                    <a:pt x="1236" y="1343"/>
                    <a:pt x="1235" y="1371"/>
                    <a:pt x="1234" y="1398"/>
                  </a:cubicBezTo>
                  <a:cubicBezTo>
                    <a:pt x="1233" y="1409"/>
                    <a:pt x="1232" y="1419"/>
                    <a:pt x="1231" y="1429"/>
                  </a:cubicBezTo>
                  <a:cubicBezTo>
                    <a:pt x="1230" y="1441"/>
                    <a:pt x="1225" y="1463"/>
                    <a:pt x="1232" y="1474"/>
                  </a:cubicBezTo>
                  <a:cubicBezTo>
                    <a:pt x="1236" y="1480"/>
                    <a:pt x="1248" y="1482"/>
                    <a:pt x="1254" y="1482"/>
                  </a:cubicBezTo>
                  <a:cubicBezTo>
                    <a:pt x="1255" y="1482"/>
                    <a:pt x="1257" y="1481"/>
                    <a:pt x="1259" y="1481"/>
                  </a:cubicBezTo>
                  <a:cubicBezTo>
                    <a:pt x="1259" y="1481"/>
                    <a:pt x="1259" y="1481"/>
                    <a:pt x="1259" y="1481"/>
                  </a:cubicBezTo>
                  <a:cubicBezTo>
                    <a:pt x="1259" y="1486"/>
                    <a:pt x="1259" y="1492"/>
                    <a:pt x="1259" y="1498"/>
                  </a:cubicBezTo>
                  <a:cubicBezTo>
                    <a:pt x="1259" y="1525"/>
                    <a:pt x="1258" y="1552"/>
                    <a:pt x="1261" y="1580"/>
                  </a:cubicBezTo>
                  <a:cubicBezTo>
                    <a:pt x="1267" y="1636"/>
                    <a:pt x="1275" y="1693"/>
                    <a:pt x="1284" y="1750"/>
                  </a:cubicBezTo>
                  <a:cubicBezTo>
                    <a:pt x="1294" y="1816"/>
                    <a:pt x="1298" y="1883"/>
                    <a:pt x="1313" y="1948"/>
                  </a:cubicBezTo>
                  <a:cubicBezTo>
                    <a:pt x="1319" y="1971"/>
                    <a:pt x="1328" y="1996"/>
                    <a:pt x="1329" y="2020"/>
                  </a:cubicBezTo>
                  <a:cubicBezTo>
                    <a:pt x="1329" y="2042"/>
                    <a:pt x="1330" y="2065"/>
                    <a:pt x="1330" y="2088"/>
                  </a:cubicBezTo>
                  <a:cubicBezTo>
                    <a:pt x="1331" y="2115"/>
                    <a:pt x="1331" y="2142"/>
                    <a:pt x="1334" y="2169"/>
                  </a:cubicBezTo>
                  <a:cubicBezTo>
                    <a:pt x="1336" y="2194"/>
                    <a:pt x="1345" y="2217"/>
                    <a:pt x="1354" y="2240"/>
                  </a:cubicBezTo>
                  <a:cubicBezTo>
                    <a:pt x="1357" y="2248"/>
                    <a:pt x="1357" y="2253"/>
                    <a:pt x="1357" y="2262"/>
                  </a:cubicBezTo>
                  <a:cubicBezTo>
                    <a:pt x="1355" y="2283"/>
                    <a:pt x="1353" y="2305"/>
                    <a:pt x="1349" y="2326"/>
                  </a:cubicBezTo>
                  <a:cubicBezTo>
                    <a:pt x="1344" y="2354"/>
                    <a:pt x="1336" y="2382"/>
                    <a:pt x="1333" y="2411"/>
                  </a:cubicBezTo>
                  <a:cubicBezTo>
                    <a:pt x="1332" y="2424"/>
                    <a:pt x="1337" y="2438"/>
                    <a:pt x="1339" y="2451"/>
                  </a:cubicBezTo>
                  <a:cubicBezTo>
                    <a:pt x="1344" y="2473"/>
                    <a:pt x="1349" y="2494"/>
                    <a:pt x="1350" y="2517"/>
                  </a:cubicBezTo>
                  <a:cubicBezTo>
                    <a:pt x="1350" y="2524"/>
                    <a:pt x="1350" y="2531"/>
                    <a:pt x="1350" y="2538"/>
                  </a:cubicBezTo>
                  <a:cubicBezTo>
                    <a:pt x="1350" y="2540"/>
                    <a:pt x="1350" y="2542"/>
                    <a:pt x="1350" y="2544"/>
                  </a:cubicBezTo>
                  <a:cubicBezTo>
                    <a:pt x="1338" y="2549"/>
                    <a:pt x="1325" y="2554"/>
                    <a:pt x="1313" y="2560"/>
                  </a:cubicBezTo>
                  <a:cubicBezTo>
                    <a:pt x="1292" y="2570"/>
                    <a:pt x="1280" y="2583"/>
                    <a:pt x="1273" y="2606"/>
                  </a:cubicBezTo>
                  <a:cubicBezTo>
                    <a:pt x="1263" y="2641"/>
                    <a:pt x="1269" y="2678"/>
                    <a:pt x="1279" y="2712"/>
                  </a:cubicBezTo>
                  <a:cubicBezTo>
                    <a:pt x="1280" y="2714"/>
                    <a:pt x="1281" y="2717"/>
                    <a:pt x="1282" y="2720"/>
                  </a:cubicBezTo>
                  <a:cubicBezTo>
                    <a:pt x="1282" y="2720"/>
                    <a:pt x="1282" y="2720"/>
                    <a:pt x="1280" y="2722"/>
                  </a:cubicBezTo>
                  <a:cubicBezTo>
                    <a:pt x="1277" y="2725"/>
                    <a:pt x="1274" y="2727"/>
                    <a:pt x="1272" y="2730"/>
                  </a:cubicBezTo>
                  <a:cubicBezTo>
                    <a:pt x="1259" y="2743"/>
                    <a:pt x="1249" y="2758"/>
                    <a:pt x="1239" y="2774"/>
                  </a:cubicBezTo>
                  <a:cubicBezTo>
                    <a:pt x="1236" y="2778"/>
                    <a:pt x="1228" y="2781"/>
                    <a:pt x="1223" y="2785"/>
                  </a:cubicBezTo>
                  <a:cubicBezTo>
                    <a:pt x="1211" y="2792"/>
                    <a:pt x="1198" y="2800"/>
                    <a:pt x="1186" y="2808"/>
                  </a:cubicBezTo>
                  <a:cubicBezTo>
                    <a:pt x="1177" y="2814"/>
                    <a:pt x="1169" y="2820"/>
                    <a:pt x="1161" y="2825"/>
                  </a:cubicBezTo>
                  <a:cubicBezTo>
                    <a:pt x="1146" y="2836"/>
                    <a:pt x="1128" y="2842"/>
                    <a:pt x="1111" y="2848"/>
                  </a:cubicBezTo>
                  <a:cubicBezTo>
                    <a:pt x="1078" y="2860"/>
                    <a:pt x="1046" y="2865"/>
                    <a:pt x="1011" y="2864"/>
                  </a:cubicBezTo>
                  <a:cubicBezTo>
                    <a:pt x="997" y="2864"/>
                    <a:pt x="983" y="2863"/>
                    <a:pt x="969" y="2862"/>
                  </a:cubicBezTo>
                  <a:cubicBezTo>
                    <a:pt x="962" y="2862"/>
                    <a:pt x="953" y="2861"/>
                    <a:pt x="947" y="2867"/>
                  </a:cubicBezTo>
                  <a:cubicBezTo>
                    <a:pt x="938" y="2876"/>
                    <a:pt x="923" y="2908"/>
                    <a:pt x="936" y="2919"/>
                  </a:cubicBezTo>
                  <a:cubicBezTo>
                    <a:pt x="988" y="2959"/>
                    <a:pt x="1061" y="2969"/>
                    <a:pt x="1124" y="2971"/>
                  </a:cubicBezTo>
                  <a:cubicBezTo>
                    <a:pt x="1157" y="2972"/>
                    <a:pt x="1190" y="2970"/>
                    <a:pt x="1223" y="2963"/>
                  </a:cubicBezTo>
                  <a:cubicBezTo>
                    <a:pt x="1247" y="2959"/>
                    <a:pt x="1271" y="2952"/>
                    <a:pt x="1295" y="2947"/>
                  </a:cubicBezTo>
                  <a:cubicBezTo>
                    <a:pt x="1308" y="2944"/>
                    <a:pt x="1321" y="2942"/>
                    <a:pt x="1334" y="2940"/>
                  </a:cubicBezTo>
                  <a:cubicBezTo>
                    <a:pt x="1336" y="2939"/>
                    <a:pt x="1337" y="2939"/>
                    <a:pt x="1339" y="2939"/>
                  </a:cubicBezTo>
                  <a:cubicBezTo>
                    <a:pt x="1339" y="2939"/>
                    <a:pt x="1339" y="2939"/>
                    <a:pt x="1339" y="2939"/>
                  </a:cubicBezTo>
                  <a:cubicBezTo>
                    <a:pt x="1340" y="2943"/>
                    <a:pt x="1340" y="2947"/>
                    <a:pt x="1340" y="2951"/>
                  </a:cubicBezTo>
                  <a:cubicBezTo>
                    <a:pt x="1341" y="2955"/>
                    <a:pt x="1341" y="2966"/>
                    <a:pt x="1346" y="2968"/>
                  </a:cubicBezTo>
                  <a:cubicBezTo>
                    <a:pt x="1353" y="2970"/>
                    <a:pt x="1362" y="2970"/>
                    <a:pt x="1369" y="2971"/>
                  </a:cubicBezTo>
                  <a:cubicBezTo>
                    <a:pt x="1395" y="2974"/>
                    <a:pt x="1424" y="2980"/>
                    <a:pt x="1450" y="2976"/>
                  </a:cubicBezTo>
                  <a:cubicBezTo>
                    <a:pt x="1465" y="2973"/>
                    <a:pt x="1479" y="2967"/>
                    <a:pt x="1493" y="2960"/>
                  </a:cubicBezTo>
                  <a:cubicBezTo>
                    <a:pt x="1498" y="2957"/>
                    <a:pt x="1503" y="2956"/>
                    <a:pt x="1503" y="2950"/>
                  </a:cubicBezTo>
                  <a:cubicBezTo>
                    <a:pt x="1503" y="2927"/>
                    <a:pt x="1504" y="2904"/>
                    <a:pt x="1507" y="2881"/>
                  </a:cubicBezTo>
                  <a:cubicBezTo>
                    <a:pt x="1509" y="2854"/>
                    <a:pt x="1507" y="2825"/>
                    <a:pt x="1505" y="2798"/>
                  </a:cubicBezTo>
                  <a:cubicBezTo>
                    <a:pt x="1504" y="2786"/>
                    <a:pt x="1505" y="2776"/>
                    <a:pt x="1506" y="2765"/>
                  </a:cubicBezTo>
                  <a:cubicBezTo>
                    <a:pt x="1507" y="2761"/>
                    <a:pt x="1506" y="2752"/>
                    <a:pt x="1507" y="2750"/>
                  </a:cubicBezTo>
                  <a:cubicBezTo>
                    <a:pt x="1510" y="2746"/>
                    <a:pt x="1513" y="2741"/>
                    <a:pt x="1515" y="2736"/>
                  </a:cubicBezTo>
                  <a:cubicBezTo>
                    <a:pt x="1521" y="2727"/>
                    <a:pt x="1528" y="2717"/>
                    <a:pt x="1532" y="2706"/>
                  </a:cubicBezTo>
                  <a:cubicBezTo>
                    <a:pt x="1538" y="2690"/>
                    <a:pt x="1538" y="2669"/>
                    <a:pt x="1540" y="2652"/>
                  </a:cubicBezTo>
                  <a:cubicBezTo>
                    <a:pt x="1545" y="2618"/>
                    <a:pt x="1551" y="2584"/>
                    <a:pt x="1555" y="2550"/>
                  </a:cubicBezTo>
                  <a:cubicBezTo>
                    <a:pt x="1558" y="2522"/>
                    <a:pt x="1561" y="2494"/>
                    <a:pt x="1565" y="2466"/>
                  </a:cubicBezTo>
                  <a:cubicBezTo>
                    <a:pt x="1573" y="2409"/>
                    <a:pt x="1584" y="2352"/>
                    <a:pt x="1591" y="2295"/>
                  </a:cubicBezTo>
                  <a:cubicBezTo>
                    <a:pt x="1595" y="2257"/>
                    <a:pt x="1599" y="2217"/>
                    <a:pt x="1595" y="2179"/>
                  </a:cubicBezTo>
                  <a:cubicBezTo>
                    <a:pt x="1591" y="2139"/>
                    <a:pt x="1582" y="2100"/>
                    <a:pt x="1588" y="2061"/>
                  </a:cubicBezTo>
                  <a:cubicBezTo>
                    <a:pt x="1593" y="2027"/>
                    <a:pt x="1595" y="1992"/>
                    <a:pt x="1591" y="1958"/>
                  </a:cubicBezTo>
                  <a:cubicBezTo>
                    <a:pt x="1588" y="1938"/>
                    <a:pt x="1582" y="1917"/>
                    <a:pt x="1582" y="1897"/>
                  </a:cubicBezTo>
                  <a:cubicBezTo>
                    <a:pt x="1583" y="1885"/>
                    <a:pt x="1585" y="1873"/>
                    <a:pt x="1587" y="1861"/>
                  </a:cubicBezTo>
                  <a:cubicBezTo>
                    <a:pt x="1595" y="1878"/>
                    <a:pt x="1602" y="1895"/>
                    <a:pt x="1609" y="1912"/>
                  </a:cubicBezTo>
                  <a:cubicBezTo>
                    <a:pt x="1612" y="1920"/>
                    <a:pt x="1612" y="1929"/>
                    <a:pt x="1613" y="1938"/>
                  </a:cubicBezTo>
                  <a:cubicBezTo>
                    <a:pt x="1615" y="1953"/>
                    <a:pt x="1616" y="1969"/>
                    <a:pt x="1619" y="1984"/>
                  </a:cubicBezTo>
                  <a:cubicBezTo>
                    <a:pt x="1622" y="1999"/>
                    <a:pt x="1629" y="2013"/>
                    <a:pt x="1634" y="2028"/>
                  </a:cubicBezTo>
                  <a:cubicBezTo>
                    <a:pt x="1642" y="2051"/>
                    <a:pt x="1641" y="2073"/>
                    <a:pt x="1642" y="2096"/>
                  </a:cubicBezTo>
                  <a:cubicBezTo>
                    <a:pt x="1644" y="2128"/>
                    <a:pt x="1653" y="2162"/>
                    <a:pt x="1666" y="2190"/>
                  </a:cubicBezTo>
                  <a:cubicBezTo>
                    <a:pt x="1672" y="2205"/>
                    <a:pt x="1684" y="2217"/>
                    <a:pt x="1691" y="2231"/>
                  </a:cubicBezTo>
                  <a:cubicBezTo>
                    <a:pt x="1696" y="2239"/>
                    <a:pt x="1701" y="2256"/>
                    <a:pt x="1697" y="2264"/>
                  </a:cubicBezTo>
                  <a:cubicBezTo>
                    <a:pt x="1694" y="2270"/>
                    <a:pt x="1692" y="2277"/>
                    <a:pt x="1691" y="2284"/>
                  </a:cubicBezTo>
                  <a:cubicBezTo>
                    <a:pt x="1685" y="2319"/>
                    <a:pt x="1706" y="2349"/>
                    <a:pt x="1709" y="2383"/>
                  </a:cubicBezTo>
                  <a:cubicBezTo>
                    <a:pt x="1715" y="2448"/>
                    <a:pt x="1712" y="2511"/>
                    <a:pt x="1708" y="2576"/>
                  </a:cubicBezTo>
                  <a:cubicBezTo>
                    <a:pt x="1707" y="2604"/>
                    <a:pt x="1706" y="2631"/>
                    <a:pt x="1704" y="2659"/>
                  </a:cubicBezTo>
                  <a:cubicBezTo>
                    <a:pt x="1704" y="2666"/>
                    <a:pt x="1703" y="2665"/>
                    <a:pt x="1699" y="2672"/>
                  </a:cubicBezTo>
                  <a:cubicBezTo>
                    <a:pt x="1690" y="2686"/>
                    <a:pt x="1681" y="2701"/>
                    <a:pt x="1673" y="2716"/>
                  </a:cubicBezTo>
                  <a:cubicBezTo>
                    <a:pt x="1667" y="2729"/>
                    <a:pt x="1662" y="2746"/>
                    <a:pt x="1665" y="2761"/>
                  </a:cubicBezTo>
                  <a:cubicBezTo>
                    <a:pt x="1667" y="2770"/>
                    <a:pt x="1670" y="2777"/>
                    <a:pt x="1675" y="2784"/>
                  </a:cubicBezTo>
                  <a:cubicBezTo>
                    <a:pt x="1678" y="2790"/>
                    <a:pt x="1681" y="2796"/>
                    <a:pt x="1683" y="2802"/>
                  </a:cubicBezTo>
                  <a:cubicBezTo>
                    <a:pt x="1684" y="2804"/>
                    <a:pt x="1685" y="2806"/>
                    <a:pt x="1685" y="2808"/>
                  </a:cubicBezTo>
                  <a:cubicBezTo>
                    <a:pt x="1679" y="2810"/>
                    <a:pt x="1677" y="2816"/>
                    <a:pt x="1677" y="2823"/>
                  </a:cubicBezTo>
                  <a:cubicBezTo>
                    <a:pt x="1679" y="2844"/>
                    <a:pt x="1682" y="2865"/>
                    <a:pt x="1684" y="2885"/>
                  </a:cubicBezTo>
                  <a:cubicBezTo>
                    <a:pt x="1686" y="2907"/>
                    <a:pt x="1676" y="2929"/>
                    <a:pt x="1669" y="2950"/>
                  </a:cubicBezTo>
                  <a:cubicBezTo>
                    <a:pt x="1656" y="2987"/>
                    <a:pt x="1633" y="3022"/>
                    <a:pt x="1616" y="3057"/>
                  </a:cubicBezTo>
                  <a:cubicBezTo>
                    <a:pt x="1598" y="3091"/>
                    <a:pt x="1583" y="3128"/>
                    <a:pt x="1591" y="3166"/>
                  </a:cubicBezTo>
                  <a:cubicBezTo>
                    <a:pt x="1595" y="3187"/>
                    <a:pt x="1626" y="3187"/>
                    <a:pt x="1642" y="3189"/>
                  </a:cubicBezTo>
                  <a:cubicBezTo>
                    <a:pt x="1674" y="3193"/>
                    <a:pt x="1701" y="3190"/>
                    <a:pt x="1731" y="3179"/>
                  </a:cubicBezTo>
                  <a:cubicBezTo>
                    <a:pt x="1759" y="3168"/>
                    <a:pt x="1787" y="3155"/>
                    <a:pt x="1813" y="3141"/>
                  </a:cubicBezTo>
                  <a:cubicBezTo>
                    <a:pt x="1820" y="3137"/>
                    <a:pt x="1828" y="3132"/>
                    <a:pt x="1834" y="3127"/>
                  </a:cubicBezTo>
                  <a:cubicBezTo>
                    <a:pt x="1843" y="3119"/>
                    <a:pt x="1844" y="3103"/>
                    <a:pt x="1846" y="3092"/>
                  </a:cubicBezTo>
                  <a:cubicBezTo>
                    <a:pt x="1848" y="3076"/>
                    <a:pt x="1850" y="3062"/>
                    <a:pt x="1856" y="3047"/>
                  </a:cubicBezTo>
                  <a:cubicBezTo>
                    <a:pt x="1862" y="3032"/>
                    <a:pt x="1867" y="3019"/>
                    <a:pt x="1868" y="3003"/>
                  </a:cubicBezTo>
                  <a:cubicBezTo>
                    <a:pt x="1871" y="2980"/>
                    <a:pt x="1873" y="2957"/>
                    <a:pt x="1870" y="2933"/>
                  </a:cubicBezTo>
                  <a:cubicBezTo>
                    <a:pt x="1869" y="2923"/>
                    <a:pt x="1877" y="2907"/>
                    <a:pt x="1879" y="2896"/>
                  </a:cubicBezTo>
                  <a:cubicBezTo>
                    <a:pt x="1883" y="2881"/>
                    <a:pt x="1885" y="2864"/>
                    <a:pt x="1883" y="2849"/>
                  </a:cubicBezTo>
                  <a:cubicBezTo>
                    <a:pt x="1881" y="2837"/>
                    <a:pt x="1875" y="2826"/>
                    <a:pt x="1872" y="2815"/>
                  </a:cubicBezTo>
                  <a:cubicBezTo>
                    <a:pt x="1870" y="2808"/>
                    <a:pt x="1869" y="2805"/>
                    <a:pt x="1875" y="2800"/>
                  </a:cubicBezTo>
                  <a:cubicBezTo>
                    <a:pt x="1881" y="2795"/>
                    <a:pt x="1888" y="2789"/>
                    <a:pt x="1894" y="2783"/>
                  </a:cubicBezTo>
                  <a:cubicBezTo>
                    <a:pt x="1909" y="2768"/>
                    <a:pt x="1907" y="2745"/>
                    <a:pt x="1908" y="2725"/>
                  </a:cubicBezTo>
                  <a:cubicBezTo>
                    <a:pt x="1911" y="2681"/>
                    <a:pt x="1911" y="2637"/>
                    <a:pt x="1917" y="2594"/>
                  </a:cubicBezTo>
                  <a:cubicBezTo>
                    <a:pt x="1921" y="2566"/>
                    <a:pt x="1924" y="2538"/>
                    <a:pt x="1928" y="2510"/>
                  </a:cubicBezTo>
                  <a:cubicBezTo>
                    <a:pt x="1931" y="2490"/>
                    <a:pt x="1934" y="2470"/>
                    <a:pt x="1934" y="2449"/>
                  </a:cubicBezTo>
                  <a:cubicBezTo>
                    <a:pt x="1934" y="2404"/>
                    <a:pt x="1934" y="2358"/>
                    <a:pt x="1933" y="2312"/>
                  </a:cubicBezTo>
                  <a:cubicBezTo>
                    <a:pt x="1931" y="2262"/>
                    <a:pt x="1933" y="2205"/>
                    <a:pt x="1917" y="2156"/>
                  </a:cubicBezTo>
                  <a:cubicBezTo>
                    <a:pt x="1908" y="2130"/>
                    <a:pt x="1899" y="2102"/>
                    <a:pt x="1899" y="2073"/>
                  </a:cubicBezTo>
                  <a:cubicBezTo>
                    <a:pt x="1900" y="2060"/>
                    <a:pt x="1897" y="2047"/>
                    <a:pt x="1895" y="2034"/>
                  </a:cubicBezTo>
                  <a:cubicBezTo>
                    <a:pt x="1891" y="2004"/>
                    <a:pt x="1887" y="1975"/>
                    <a:pt x="1882" y="1946"/>
                  </a:cubicBezTo>
                  <a:cubicBezTo>
                    <a:pt x="1876" y="1916"/>
                    <a:pt x="1867" y="1888"/>
                    <a:pt x="1859" y="1858"/>
                  </a:cubicBezTo>
                  <a:cubicBezTo>
                    <a:pt x="1847" y="1817"/>
                    <a:pt x="1853" y="1771"/>
                    <a:pt x="1853" y="1728"/>
                  </a:cubicBezTo>
                  <a:cubicBezTo>
                    <a:pt x="1854" y="1682"/>
                    <a:pt x="1854" y="1636"/>
                    <a:pt x="1858" y="1591"/>
                  </a:cubicBezTo>
                  <a:cubicBezTo>
                    <a:pt x="1859" y="1578"/>
                    <a:pt x="1861" y="1566"/>
                    <a:pt x="1862" y="1552"/>
                  </a:cubicBezTo>
                  <a:cubicBezTo>
                    <a:pt x="1862" y="1535"/>
                    <a:pt x="1860" y="1518"/>
                    <a:pt x="1866" y="1501"/>
                  </a:cubicBezTo>
                  <a:cubicBezTo>
                    <a:pt x="1869" y="1491"/>
                    <a:pt x="1870" y="1485"/>
                    <a:pt x="1882" y="1489"/>
                  </a:cubicBezTo>
                  <a:cubicBezTo>
                    <a:pt x="1891" y="1492"/>
                    <a:pt x="1899" y="1495"/>
                    <a:pt x="1907" y="1497"/>
                  </a:cubicBezTo>
                  <a:cubicBezTo>
                    <a:pt x="1913" y="1499"/>
                    <a:pt x="1932" y="1506"/>
                    <a:pt x="1937" y="1501"/>
                  </a:cubicBezTo>
                  <a:cubicBezTo>
                    <a:pt x="1940" y="1498"/>
                    <a:pt x="1938" y="1493"/>
                    <a:pt x="1937" y="1490"/>
                  </a:cubicBezTo>
                  <a:cubicBezTo>
                    <a:pt x="1935" y="1478"/>
                    <a:pt x="1932" y="1466"/>
                    <a:pt x="1929" y="1454"/>
                  </a:cubicBezTo>
                  <a:cubicBezTo>
                    <a:pt x="1927" y="1442"/>
                    <a:pt x="1924" y="1430"/>
                    <a:pt x="1922" y="1418"/>
                  </a:cubicBezTo>
                  <a:cubicBezTo>
                    <a:pt x="1971" y="1428"/>
                    <a:pt x="1971" y="1428"/>
                    <a:pt x="1971" y="1428"/>
                  </a:cubicBezTo>
                  <a:cubicBezTo>
                    <a:pt x="1971" y="1428"/>
                    <a:pt x="1983" y="1404"/>
                    <a:pt x="1988" y="1342"/>
                  </a:cubicBezTo>
                  <a:cubicBezTo>
                    <a:pt x="1992" y="1280"/>
                    <a:pt x="2007" y="1254"/>
                    <a:pt x="2007" y="1216"/>
                  </a:cubicBezTo>
                  <a:cubicBezTo>
                    <a:pt x="2007" y="1178"/>
                    <a:pt x="2016" y="1140"/>
                    <a:pt x="2021" y="1116"/>
                  </a:cubicBezTo>
                  <a:cubicBezTo>
                    <a:pt x="2026" y="1092"/>
                    <a:pt x="2045" y="1021"/>
                    <a:pt x="2040" y="985"/>
                  </a:cubicBezTo>
                  <a:cubicBezTo>
                    <a:pt x="2037" y="964"/>
                    <a:pt x="2040" y="929"/>
                    <a:pt x="2043" y="903"/>
                  </a:cubicBezTo>
                  <a:cubicBezTo>
                    <a:pt x="2044" y="900"/>
                    <a:pt x="2044" y="898"/>
                    <a:pt x="2045" y="895"/>
                  </a:cubicBezTo>
                  <a:close/>
                </a:path>
              </a:pathLst>
            </a:custGeom>
            <a:solidFill>
              <a:srgbClr val="4040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194" name="Google Shape;17194;p337"/>
            <p:cNvSpPr/>
            <p:nvPr/>
          </p:nvSpPr>
          <p:spPr>
            <a:xfrm>
              <a:off x="4868863" y="2593976"/>
              <a:ext cx="2368550" cy="3681413"/>
            </a:xfrm>
            <a:custGeom>
              <a:avLst/>
              <a:gdLst/>
              <a:ahLst/>
              <a:cxnLst/>
              <a:rect l="l" t="t" r="r" b="b"/>
              <a:pathLst>
                <a:path w="2049" h="3185" extrusionOk="0">
                  <a:moveTo>
                    <a:pt x="556" y="2098"/>
                  </a:moveTo>
                  <a:cubicBezTo>
                    <a:pt x="556" y="2104"/>
                    <a:pt x="556" y="2107"/>
                    <a:pt x="556" y="2107"/>
                  </a:cubicBezTo>
                  <a:cubicBezTo>
                    <a:pt x="555" y="2105"/>
                    <a:pt x="555" y="2102"/>
                    <a:pt x="556" y="2098"/>
                  </a:cubicBezTo>
                  <a:close/>
                  <a:moveTo>
                    <a:pt x="517" y="69"/>
                  </a:moveTo>
                  <a:cubicBezTo>
                    <a:pt x="516" y="70"/>
                    <a:pt x="516" y="71"/>
                    <a:pt x="515" y="73"/>
                  </a:cubicBezTo>
                  <a:cubicBezTo>
                    <a:pt x="516" y="72"/>
                    <a:pt x="516" y="71"/>
                    <a:pt x="516" y="70"/>
                  </a:cubicBezTo>
                  <a:cubicBezTo>
                    <a:pt x="516" y="69"/>
                    <a:pt x="516" y="69"/>
                    <a:pt x="517" y="69"/>
                  </a:cubicBezTo>
                  <a:close/>
                  <a:moveTo>
                    <a:pt x="202" y="675"/>
                  </a:moveTo>
                  <a:cubicBezTo>
                    <a:pt x="165" y="694"/>
                    <a:pt x="114" y="770"/>
                    <a:pt x="114" y="770"/>
                  </a:cubicBezTo>
                  <a:cubicBezTo>
                    <a:pt x="114" y="770"/>
                    <a:pt x="146" y="741"/>
                    <a:pt x="164" y="721"/>
                  </a:cubicBezTo>
                  <a:cubicBezTo>
                    <a:pt x="181" y="701"/>
                    <a:pt x="230" y="685"/>
                    <a:pt x="249" y="683"/>
                  </a:cubicBezTo>
                  <a:cubicBezTo>
                    <a:pt x="268" y="682"/>
                    <a:pt x="224" y="694"/>
                    <a:pt x="190" y="719"/>
                  </a:cubicBezTo>
                  <a:cubicBezTo>
                    <a:pt x="157" y="745"/>
                    <a:pt x="124" y="805"/>
                    <a:pt x="134" y="801"/>
                  </a:cubicBezTo>
                  <a:cubicBezTo>
                    <a:pt x="145" y="797"/>
                    <a:pt x="182" y="749"/>
                    <a:pt x="193" y="741"/>
                  </a:cubicBezTo>
                  <a:cubicBezTo>
                    <a:pt x="204" y="733"/>
                    <a:pt x="186" y="797"/>
                    <a:pt x="186" y="811"/>
                  </a:cubicBezTo>
                  <a:cubicBezTo>
                    <a:pt x="186" y="826"/>
                    <a:pt x="201" y="787"/>
                    <a:pt x="213" y="758"/>
                  </a:cubicBezTo>
                  <a:cubicBezTo>
                    <a:pt x="225" y="729"/>
                    <a:pt x="248" y="707"/>
                    <a:pt x="261" y="697"/>
                  </a:cubicBezTo>
                  <a:cubicBezTo>
                    <a:pt x="274" y="686"/>
                    <a:pt x="270" y="742"/>
                    <a:pt x="272" y="753"/>
                  </a:cubicBezTo>
                  <a:cubicBezTo>
                    <a:pt x="273" y="763"/>
                    <a:pt x="280" y="733"/>
                    <a:pt x="282" y="719"/>
                  </a:cubicBezTo>
                  <a:cubicBezTo>
                    <a:pt x="285" y="706"/>
                    <a:pt x="285" y="703"/>
                    <a:pt x="304" y="715"/>
                  </a:cubicBezTo>
                  <a:cubicBezTo>
                    <a:pt x="322" y="727"/>
                    <a:pt x="336" y="774"/>
                    <a:pt x="340" y="783"/>
                  </a:cubicBezTo>
                  <a:cubicBezTo>
                    <a:pt x="344" y="793"/>
                    <a:pt x="353" y="803"/>
                    <a:pt x="364" y="797"/>
                  </a:cubicBezTo>
                  <a:cubicBezTo>
                    <a:pt x="374" y="790"/>
                    <a:pt x="397" y="762"/>
                    <a:pt x="397" y="762"/>
                  </a:cubicBezTo>
                  <a:cubicBezTo>
                    <a:pt x="397" y="762"/>
                    <a:pt x="368" y="770"/>
                    <a:pt x="360" y="753"/>
                  </a:cubicBezTo>
                  <a:cubicBezTo>
                    <a:pt x="352" y="735"/>
                    <a:pt x="314" y="707"/>
                    <a:pt x="306" y="699"/>
                  </a:cubicBezTo>
                  <a:cubicBezTo>
                    <a:pt x="298" y="691"/>
                    <a:pt x="305" y="681"/>
                    <a:pt x="313" y="678"/>
                  </a:cubicBezTo>
                  <a:cubicBezTo>
                    <a:pt x="321" y="675"/>
                    <a:pt x="408" y="670"/>
                    <a:pt x="408" y="670"/>
                  </a:cubicBezTo>
                  <a:cubicBezTo>
                    <a:pt x="408" y="670"/>
                    <a:pt x="332" y="661"/>
                    <a:pt x="314" y="647"/>
                  </a:cubicBezTo>
                  <a:cubicBezTo>
                    <a:pt x="297" y="634"/>
                    <a:pt x="294" y="610"/>
                    <a:pt x="289" y="591"/>
                  </a:cubicBezTo>
                  <a:cubicBezTo>
                    <a:pt x="284" y="573"/>
                    <a:pt x="273" y="511"/>
                    <a:pt x="284" y="517"/>
                  </a:cubicBezTo>
                  <a:cubicBezTo>
                    <a:pt x="294" y="522"/>
                    <a:pt x="317" y="557"/>
                    <a:pt x="304" y="522"/>
                  </a:cubicBezTo>
                  <a:cubicBezTo>
                    <a:pt x="290" y="487"/>
                    <a:pt x="265" y="441"/>
                    <a:pt x="260" y="430"/>
                  </a:cubicBezTo>
                  <a:cubicBezTo>
                    <a:pt x="254" y="419"/>
                    <a:pt x="277" y="431"/>
                    <a:pt x="290" y="434"/>
                  </a:cubicBezTo>
                  <a:cubicBezTo>
                    <a:pt x="304" y="437"/>
                    <a:pt x="234" y="345"/>
                    <a:pt x="208" y="307"/>
                  </a:cubicBezTo>
                  <a:cubicBezTo>
                    <a:pt x="181" y="270"/>
                    <a:pt x="133" y="207"/>
                    <a:pt x="133" y="207"/>
                  </a:cubicBezTo>
                  <a:cubicBezTo>
                    <a:pt x="133" y="207"/>
                    <a:pt x="168" y="261"/>
                    <a:pt x="181" y="291"/>
                  </a:cubicBezTo>
                  <a:cubicBezTo>
                    <a:pt x="194" y="322"/>
                    <a:pt x="201" y="359"/>
                    <a:pt x="204" y="370"/>
                  </a:cubicBezTo>
                  <a:cubicBezTo>
                    <a:pt x="206" y="381"/>
                    <a:pt x="176" y="371"/>
                    <a:pt x="152" y="367"/>
                  </a:cubicBezTo>
                  <a:cubicBezTo>
                    <a:pt x="128" y="363"/>
                    <a:pt x="126" y="381"/>
                    <a:pt x="144" y="399"/>
                  </a:cubicBezTo>
                  <a:cubicBezTo>
                    <a:pt x="161" y="418"/>
                    <a:pt x="202" y="426"/>
                    <a:pt x="216" y="429"/>
                  </a:cubicBezTo>
                  <a:cubicBezTo>
                    <a:pt x="229" y="431"/>
                    <a:pt x="226" y="446"/>
                    <a:pt x="181" y="450"/>
                  </a:cubicBezTo>
                  <a:cubicBezTo>
                    <a:pt x="136" y="454"/>
                    <a:pt x="32" y="429"/>
                    <a:pt x="16" y="417"/>
                  </a:cubicBezTo>
                  <a:cubicBezTo>
                    <a:pt x="0" y="405"/>
                    <a:pt x="32" y="439"/>
                    <a:pt x="70" y="458"/>
                  </a:cubicBezTo>
                  <a:cubicBezTo>
                    <a:pt x="109" y="477"/>
                    <a:pt x="204" y="478"/>
                    <a:pt x="216" y="479"/>
                  </a:cubicBezTo>
                  <a:cubicBezTo>
                    <a:pt x="228" y="481"/>
                    <a:pt x="206" y="494"/>
                    <a:pt x="182" y="499"/>
                  </a:cubicBezTo>
                  <a:cubicBezTo>
                    <a:pt x="158" y="505"/>
                    <a:pt x="137" y="497"/>
                    <a:pt x="166" y="506"/>
                  </a:cubicBezTo>
                  <a:cubicBezTo>
                    <a:pt x="196" y="515"/>
                    <a:pt x="229" y="514"/>
                    <a:pt x="240" y="521"/>
                  </a:cubicBezTo>
                  <a:cubicBezTo>
                    <a:pt x="250" y="527"/>
                    <a:pt x="213" y="545"/>
                    <a:pt x="220" y="551"/>
                  </a:cubicBezTo>
                  <a:cubicBezTo>
                    <a:pt x="226" y="558"/>
                    <a:pt x="246" y="586"/>
                    <a:pt x="242" y="591"/>
                  </a:cubicBezTo>
                  <a:cubicBezTo>
                    <a:pt x="238" y="597"/>
                    <a:pt x="241" y="609"/>
                    <a:pt x="254" y="614"/>
                  </a:cubicBezTo>
                  <a:cubicBezTo>
                    <a:pt x="268" y="619"/>
                    <a:pt x="264" y="637"/>
                    <a:pt x="258" y="646"/>
                  </a:cubicBezTo>
                  <a:cubicBezTo>
                    <a:pt x="253" y="655"/>
                    <a:pt x="240" y="657"/>
                    <a:pt x="202" y="675"/>
                  </a:cubicBezTo>
                  <a:close/>
                  <a:moveTo>
                    <a:pt x="313" y="2873"/>
                  </a:moveTo>
                  <a:cubicBezTo>
                    <a:pt x="311" y="2881"/>
                    <a:pt x="310" y="2894"/>
                    <a:pt x="308" y="2907"/>
                  </a:cubicBezTo>
                  <a:cubicBezTo>
                    <a:pt x="310" y="2898"/>
                    <a:pt x="311" y="2889"/>
                    <a:pt x="313" y="2880"/>
                  </a:cubicBezTo>
                  <a:cubicBezTo>
                    <a:pt x="314" y="2878"/>
                    <a:pt x="314" y="2876"/>
                    <a:pt x="314" y="2875"/>
                  </a:cubicBezTo>
                  <a:cubicBezTo>
                    <a:pt x="315" y="2875"/>
                    <a:pt x="315" y="2874"/>
                    <a:pt x="316" y="2874"/>
                  </a:cubicBezTo>
                  <a:cubicBezTo>
                    <a:pt x="319" y="2874"/>
                    <a:pt x="322" y="2874"/>
                    <a:pt x="325" y="2873"/>
                  </a:cubicBezTo>
                  <a:cubicBezTo>
                    <a:pt x="326" y="2873"/>
                    <a:pt x="327" y="2873"/>
                    <a:pt x="327" y="2873"/>
                  </a:cubicBezTo>
                  <a:cubicBezTo>
                    <a:pt x="328" y="2873"/>
                    <a:pt x="328" y="2873"/>
                    <a:pt x="328" y="2872"/>
                  </a:cubicBezTo>
                  <a:cubicBezTo>
                    <a:pt x="329" y="2872"/>
                    <a:pt x="329" y="2872"/>
                    <a:pt x="330" y="2872"/>
                  </a:cubicBezTo>
                  <a:cubicBezTo>
                    <a:pt x="330" y="2872"/>
                    <a:pt x="330" y="2871"/>
                    <a:pt x="330" y="2871"/>
                  </a:cubicBezTo>
                  <a:cubicBezTo>
                    <a:pt x="331" y="2871"/>
                    <a:pt x="332" y="2870"/>
                    <a:pt x="332" y="2870"/>
                  </a:cubicBezTo>
                  <a:cubicBezTo>
                    <a:pt x="332" y="2868"/>
                    <a:pt x="332" y="2867"/>
                    <a:pt x="332" y="2865"/>
                  </a:cubicBezTo>
                  <a:cubicBezTo>
                    <a:pt x="332" y="2849"/>
                    <a:pt x="341" y="2819"/>
                    <a:pt x="341" y="2819"/>
                  </a:cubicBezTo>
                  <a:cubicBezTo>
                    <a:pt x="341" y="2819"/>
                    <a:pt x="318" y="2850"/>
                    <a:pt x="313" y="2873"/>
                  </a:cubicBezTo>
                  <a:close/>
                  <a:moveTo>
                    <a:pt x="174" y="2374"/>
                  </a:moveTo>
                  <a:cubicBezTo>
                    <a:pt x="157" y="2350"/>
                    <a:pt x="181" y="2425"/>
                    <a:pt x="205" y="2451"/>
                  </a:cubicBezTo>
                  <a:cubicBezTo>
                    <a:pt x="229" y="2478"/>
                    <a:pt x="250" y="2505"/>
                    <a:pt x="236" y="2505"/>
                  </a:cubicBezTo>
                  <a:cubicBezTo>
                    <a:pt x="221" y="2505"/>
                    <a:pt x="174" y="2485"/>
                    <a:pt x="189" y="2499"/>
                  </a:cubicBezTo>
                  <a:cubicBezTo>
                    <a:pt x="204" y="2514"/>
                    <a:pt x="234" y="2531"/>
                    <a:pt x="238" y="2541"/>
                  </a:cubicBezTo>
                  <a:cubicBezTo>
                    <a:pt x="242" y="2550"/>
                    <a:pt x="201" y="2542"/>
                    <a:pt x="189" y="2541"/>
                  </a:cubicBezTo>
                  <a:cubicBezTo>
                    <a:pt x="177" y="2539"/>
                    <a:pt x="217" y="2574"/>
                    <a:pt x="229" y="2575"/>
                  </a:cubicBezTo>
                  <a:cubicBezTo>
                    <a:pt x="241" y="2577"/>
                    <a:pt x="277" y="2555"/>
                    <a:pt x="285" y="2547"/>
                  </a:cubicBezTo>
                  <a:cubicBezTo>
                    <a:pt x="293" y="2539"/>
                    <a:pt x="280" y="2511"/>
                    <a:pt x="280" y="2495"/>
                  </a:cubicBezTo>
                  <a:cubicBezTo>
                    <a:pt x="280" y="2479"/>
                    <a:pt x="264" y="2463"/>
                    <a:pt x="249" y="2447"/>
                  </a:cubicBezTo>
                  <a:cubicBezTo>
                    <a:pt x="234" y="2431"/>
                    <a:pt x="256" y="2433"/>
                    <a:pt x="270" y="2426"/>
                  </a:cubicBezTo>
                  <a:cubicBezTo>
                    <a:pt x="285" y="2419"/>
                    <a:pt x="270" y="2407"/>
                    <a:pt x="254" y="2407"/>
                  </a:cubicBezTo>
                  <a:cubicBezTo>
                    <a:pt x="238" y="2407"/>
                    <a:pt x="264" y="2393"/>
                    <a:pt x="274" y="2383"/>
                  </a:cubicBezTo>
                  <a:cubicBezTo>
                    <a:pt x="285" y="2374"/>
                    <a:pt x="262" y="2350"/>
                    <a:pt x="260" y="2329"/>
                  </a:cubicBezTo>
                  <a:cubicBezTo>
                    <a:pt x="257" y="2307"/>
                    <a:pt x="277" y="2257"/>
                    <a:pt x="284" y="2235"/>
                  </a:cubicBezTo>
                  <a:cubicBezTo>
                    <a:pt x="290" y="2214"/>
                    <a:pt x="221" y="2167"/>
                    <a:pt x="205" y="2141"/>
                  </a:cubicBezTo>
                  <a:cubicBezTo>
                    <a:pt x="189" y="2114"/>
                    <a:pt x="222" y="2239"/>
                    <a:pt x="232" y="2262"/>
                  </a:cubicBezTo>
                  <a:cubicBezTo>
                    <a:pt x="232" y="2262"/>
                    <a:pt x="234" y="2302"/>
                    <a:pt x="224" y="2286"/>
                  </a:cubicBezTo>
                  <a:cubicBezTo>
                    <a:pt x="213" y="2270"/>
                    <a:pt x="181" y="2203"/>
                    <a:pt x="173" y="2182"/>
                  </a:cubicBezTo>
                  <a:cubicBezTo>
                    <a:pt x="165" y="2161"/>
                    <a:pt x="172" y="2273"/>
                    <a:pt x="181" y="2305"/>
                  </a:cubicBezTo>
                  <a:cubicBezTo>
                    <a:pt x="190" y="2337"/>
                    <a:pt x="229" y="2411"/>
                    <a:pt x="233" y="2422"/>
                  </a:cubicBezTo>
                  <a:cubicBezTo>
                    <a:pt x="237" y="2433"/>
                    <a:pt x="192" y="2398"/>
                    <a:pt x="174" y="2374"/>
                  </a:cubicBezTo>
                  <a:close/>
                  <a:moveTo>
                    <a:pt x="348" y="2689"/>
                  </a:moveTo>
                  <a:cubicBezTo>
                    <a:pt x="340" y="2695"/>
                    <a:pt x="314" y="2683"/>
                    <a:pt x="290" y="2674"/>
                  </a:cubicBezTo>
                  <a:cubicBezTo>
                    <a:pt x="266" y="2665"/>
                    <a:pt x="240" y="2623"/>
                    <a:pt x="240" y="2623"/>
                  </a:cubicBezTo>
                  <a:cubicBezTo>
                    <a:pt x="240" y="2623"/>
                    <a:pt x="229" y="2631"/>
                    <a:pt x="221" y="2645"/>
                  </a:cubicBezTo>
                  <a:cubicBezTo>
                    <a:pt x="213" y="2658"/>
                    <a:pt x="238" y="2681"/>
                    <a:pt x="253" y="2701"/>
                  </a:cubicBezTo>
                  <a:cubicBezTo>
                    <a:pt x="268" y="2721"/>
                    <a:pt x="248" y="2741"/>
                    <a:pt x="248" y="2741"/>
                  </a:cubicBezTo>
                  <a:cubicBezTo>
                    <a:pt x="248" y="2741"/>
                    <a:pt x="221" y="2733"/>
                    <a:pt x="213" y="2729"/>
                  </a:cubicBezTo>
                  <a:cubicBezTo>
                    <a:pt x="211" y="2744"/>
                    <a:pt x="204" y="2773"/>
                    <a:pt x="197" y="2789"/>
                  </a:cubicBezTo>
                  <a:cubicBezTo>
                    <a:pt x="188" y="2809"/>
                    <a:pt x="166" y="2838"/>
                    <a:pt x="158" y="2847"/>
                  </a:cubicBezTo>
                  <a:cubicBezTo>
                    <a:pt x="150" y="2857"/>
                    <a:pt x="170" y="2867"/>
                    <a:pt x="190" y="2869"/>
                  </a:cubicBezTo>
                  <a:cubicBezTo>
                    <a:pt x="210" y="2870"/>
                    <a:pt x="233" y="2869"/>
                    <a:pt x="233" y="2869"/>
                  </a:cubicBezTo>
                  <a:cubicBezTo>
                    <a:pt x="233" y="2869"/>
                    <a:pt x="202" y="2925"/>
                    <a:pt x="188" y="2939"/>
                  </a:cubicBezTo>
                  <a:cubicBezTo>
                    <a:pt x="173" y="2954"/>
                    <a:pt x="124" y="2942"/>
                    <a:pt x="121" y="2957"/>
                  </a:cubicBezTo>
                  <a:cubicBezTo>
                    <a:pt x="120" y="2964"/>
                    <a:pt x="119" y="2974"/>
                    <a:pt x="119" y="2983"/>
                  </a:cubicBezTo>
                  <a:cubicBezTo>
                    <a:pt x="123" y="2985"/>
                    <a:pt x="127" y="2987"/>
                    <a:pt x="131" y="2988"/>
                  </a:cubicBezTo>
                  <a:cubicBezTo>
                    <a:pt x="133" y="2989"/>
                    <a:pt x="134" y="2989"/>
                    <a:pt x="135" y="2989"/>
                  </a:cubicBezTo>
                  <a:cubicBezTo>
                    <a:pt x="137" y="2990"/>
                    <a:pt x="140" y="2991"/>
                    <a:pt x="143" y="2992"/>
                  </a:cubicBezTo>
                  <a:cubicBezTo>
                    <a:pt x="144" y="2993"/>
                    <a:pt x="145" y="2993"/>
                    <a:pt x="147" y="2993"/>
                  </a:cubicBezTo>
                  <a:cubicBezTo>
                    <a:pt x="148" y="2993"/>
                    <a:pt x="150" y="2994"/>
                    <a:pt x="152" y="2994"/>
                  </a:cubicBezTo>
                  <a:cubicBezTo>
                    <a:pt x="153" y="2995"/>
                    <a:pt x="155" y="2995"/>
                    <a:pt x="156" y="2995"/>
                  </a:cubicBezTo>
                  <a:cubicBezTo>
                    <a:pt x="157" y="2995"/>
                    <a:pt x="159" y="2996"/>
                    <a:pt x="160" y="2996"/>
                  </a:cubicBezTo>
                  <a:cubicBezTo>
                    <a:pt x="162" y="2996"/>
                    <a:pt x="164" y="2996"/>
                    <a:pt x="165" y="2996"/>
                  </a:cubicBezTo>
                  <a:cubicBezTo>
                    <a:pt x="166" y="2996"/>
                    <a:pt x="167" y="2997"/>
                    <a:pt x="168" y="2997"/>
                  </a:cubicBezTo>
                  <a:cubicBezTo>
                    <a:pt x="170" y="2997"/>
                    <a:pt x="172" y="2997"/>
                    <a:pt x="175" y="2997"/>
                  </a:cubicBezTo>
                  <a:cubicBezTo>
                    <a:pt x="175" y="2997"/>
                    <a:pt x="176" y="2997"/>
                    <a:pt x="177" y="2997"/>
                  </a:cubicBezTo>
                  <a:cubicBezTo>
                    <a:pt x="179" y="2997"/>
                    <a:pt x="181" y="2997"/>
                    <a:pt x="183" y="2997"/>
                  </a:cubicBezTo>
                  <a:cubicBezTo>
                    <a:pt x="184" y="2997"/>
                    <a:pt x="184" y="2997"/>
                    <a:pt x="185" y="2997"/>
                  </a:cubicBezTo>
                  <a:cubicBezTo>
                    <a:pt x="187" y="2997"/>
                    <a:pt x="190" y="2996"/>
                    <a:pt x="192" y="2996"/>
                  </a:cubicBezTo>
                  <a:cubicBezTo>
                    <a:pt x="192" y="2996"/>
                    <a:pt x="193" y="2996"/>
                    <a:pt x="193" y="2996"/>
                  </a:cubicBezTo>
                  <a:cubicBezTo>
                    <a:pt x="195" y="2996"/>
                    <a:pt x="198" y="2995"/>
                    <a:pt x="201" y="2995"/>
                  </a:cubicBezTo>
                  <a:cubicBezTo>
                    <a:pt x="196" y="2989"/>
                    <a:pt x="193" y="2981"/>
                    <a:pt x="196" y="2973"/>
                  </a:cubicBezTo>
                  <a:cubicBezTo>
                    <a:pt x="200" y="2958"/>
                    <a:pt x="206" y="2950"/>
                    <a:pt x="206" y="2950"/>
                  </a:cubicBezTo>
                  <a:cubicBezTo>
                    <a:pt x="206" y="2950"/>
                    <a:pt x="258" y="2933"/>
                    <a:pt x="282" y="2893"/>
                  </a:cubicBezTo>
                  <a:cubicBezTo>
                    <a:pt x="306" y="2853"/>
                    <a:pt x="324" y="2827"/>
                    <a:pt x="332" y="2801"/>
                  </a:cubicBezTo>
                  <a:cubicBezTo>
                    <a:pt x="337" y="2784"/>
                    <a:pt x="340" y="2764"/>
                    <a:pt x="342" y="2753"/>
                  </a:cubicBezTo>
                  <a:cubicBezTo>
                    <a:pt x="332" y="2756"/>
                    <a:pt x="320" y="2759"/>
                    <a:pt x="313" y="2758"/>
                  </a:cubicBezTo>
                  <a:cubicBezTo>
                    <a:pt x="300" y="2757"/>
                    <a:pt x="269" y="2741"/>
                    <a:pt x="272" y="2730"/>
                  </a:cubicBezTo>
                  <a:cubicBezTo>
                    <a:pt x="274" y="2719"/>
                    <a:pt x="301" y="2711"/>
                    <a:pt x="318" y="2715"/>
                  </a:cubicBezTo>
                  <a:cubicBezTo>
                    <a:pt x="333" y="2719"/>
                    <a:pt x="349" y="2734"/>
                    <a:pt x="353" y="2739"/>
                  </a:cubicBezTo>
                  <a:cubicBezTo>
                    <a:pt x="355" y="2739"/>
                    <a:pt x="355" y="2739"/>
                    <a:pt x="355" y="2739"/>
                  </a:cubicBezTo>
                  <a:cubicBezTo>
                    <a:pt x="356" y="2731"/>
                    <a:pt x="360" y="2701"/>
                    <a:pt x="362" y="2685"/>
                  </a:cubicBezTo>
                  <a:cubicBezTo>
                    <a:pt x="365" y="2666"/>
                    <a:pt x="356" y="2682"/>
                    <a:pt x="348" y="2689"/>
                  </a:cubicBezTo>
                  <a:close/>
                  <a:moveTo>
                    <a:pt x="598" y="133"/>
                  </a:moveTo>
                  <a:cubicBezTo>
                    <a:pt x="599" y="135"/>
                    <a:pt x="604" y="146"/>
                    <a:pt x="610" y="160"/>
                  </a:cubicBezTo>
                  <a:cubicBezTo>
                    <a:pt x="604" y="143"/>
                    <a:pt x="598" y="129"/>
                    <a:pt x="598" y="133"/>
                  </a:cubicBezTo>
                  <a:close/>
                  <a:moveTo>
                    <a:pt x="805" y="439"/>
                  </a:moveTo>
                  <a:cubicBezTo>
                    <a:pt x="808" y="439"/>
                    <a:pt x="890" y="406"/>
                    <a:pt x="894" y="399"/>
                  </a:cubicBezTo>
                  <a:cubicBezTo>
                    <a:pt x="899" y="393"/>
                    <a:pt x="890" y="361"/>
                    <a:pt x="890" y="361"/>
                  </a:cubicBezTo>
                  <a:cubicBezTo>
                    <a:pt x="890" y="361"/>
                    <a:pt x="896" y="387"/>
                    <a:pt x="891" y="392"/>
                  </a:cubicBezTo>
                  <a:cubicBezTo>
                    <a:pt x="886" y="397"/>
                    <a:pt x="860" y="408"/>
                    <a:pt x="860" y="408"/>
                  </a:cubicBezTo>
                  <a:cubicBezTo>
                    <a:pt x="860" y="408"/>
                    <a:pt x="874" y="398"/>
                    <a:pt x="875" y="387"/>
                  </a:cubicBezTo>
                  <a:cubicBezTo>
                    <a:pt x="876" y="377"/>
                    <a:pt x="873" y="353"/>
                    <a:pt x="873" y="355"/>
                  </a:cubicBezTo>
                  <a:cubicBezTo>
                    <a:pt x="873" y="357"/>
                    <a:pt x="870" y="389"/>
                    <a:pt x="860" y="401"/>
                  </a:cubicBezTo>
                  <a:cubicBezTo>
                    <a:pt x="850" y="412"/>
                    <a:pt x="805" y="439"/>
                    <a:pt x="805" y="439"/>
                  </a:cubicBezTo>
                  <a:close/>
                  <a:moveTo>
                    <a:pt x="1218" y="850"/>
                  </a:moveTo>
                  <a:cubicBezTo>
                    <a:pt x="1216" y="849"/>
                    <a:pt x="1218" y="850"/>
                    <a:pt x="1220" y="852"/>
                  </a:cubicBezTo>
                  <a:cubicBezTo>
                    <a:pt x="1220" y="851"/>
                    <a:pt x="1219" y="850"/>
                    <a:pt x="1218" y="850"/>
                  </a:cubicBezTo>
                  <a:close/>
                  <a:moveTo>
                    <a:pt x="934" y="522"/>
                  </a:moveTo>
                  <a:cubicBezTo>
                    <a:pt x="942" y="497"/>
                    <a:pt x="948" y="455"/>
                    <a:pt x="948" y="455"/>
                  </a:cubicBezTo>
                  <a:cubicBezTo>
                    <a:pt x="948" y="455"/>
                    <a:pt x="882" y="539"/>
                    <a:pt x="869" y="545"/>
                  </a:cubicBezTo>
                  <a:cubicBezTo>
                    <a:pt x="856" y="550"/>
                    <a:pt x="832" y="549"/>
                    <a:pt x="817" y="547"/>
                  </a:cubicBezTo>
                  <a:cubicBezTo>
                    <a:pt x="806" y="546"/>
                    <a:pt x="790" y="538"/>
                    <a:pt x="784" y="534"/>
                  </a:cubicBezTo>
                  <a:cubicBezTo>
                    <a:pt x="784" y="534"/>
                    <a:pt x="784" y="534"/>
                    <a:pt x="784" y="534"/>
                  </a:cubicBezTo>
                  <a:cubicBezTo>
                    <a:pt x="787" y="537"/>
                    <a:pt x="790" y="540"/>
                    <a:pt x="794" y="543"/>
                  </a:cubicBezTo>
                  <a:cubicBezTo>
                    <a:pt x="796" y="545"/>
                    <a:pt x="799" y="548"/>
                    <a:pt x="802" y="550"/>
                  </a:cubicBezTo>
                  <a:cubicBezTo>
                    <a:pt x="804" y="552"/>
                    <a:pt x="807" y="554"/>
                    <a:pt x="811" y="555"/>
                  </a:cubicBezTo>
                  <a:cubicBezTo>
                    <a:pt x="819" y="558"/>
                    <a:pt x="825" y="562"/>
                    <a:pt x="831" y="568"/>
                  </a:cubicBezTo>
                  <a:cubicBezTo>
                    <a:pt x="840" y="576"/>
                    <a:pt x="851" y="580"/>
                    <a:pt x="862" y="583"/>
                  </a:cubicBezTo>
                  <a:cubicBezTo>
                    <a:pt x="864" y="583"/>
                    <a:pt x="865" y="584"/>
                    <a:pt x="867" y="584"/>
                  </a:cubicBezTo>
                  <a:cubicBezTo>
                    <a:pt x="867" y="584"/>
                    <a:pt x="868" y="584"/>
                    <a:pt x="868" y="584"/>
                  </a:cubicBezTo>
                  <a:cubicBezTo>
                    <a:pt x="870" y="585"/>
                    <a:pt x="871" y="585"/>
                    <a:pt x="872" y="585"/>
                  </a:cubicBezTo>
                  <a:cubicBezTo>
                    <a:pt x="873" y="585"/>
                    <a:pt x="873" y="585"/>
                    <a:pt x="874" y="585"/>
                  </a:cubicBezTo>
                  <a:cubicBezTo>
                    <a:pt x="875" y="586"/>
                    <a:pt x="876" y="586"/>
                    <a:pt x="877" y="586"/>
                  </a:cubicBezTo>
                  <a:cubicBezTo>
                    <a:pt x="878" y="586"/>
                    <a:pt x="878" y="586"/>
                    <a:pt x="879" y="586"/>
                  </a:cubicBezTo>
                  <a:cubicBezTo>
                    <a:pt x="885" y="587"/>
                    <a:pt x="892" y="587"/>
                    <a:pt x="899" y="588"/>
                  </a:cubicBezTo>
                  <a:cubicBezTo>
                    <a:pt x="905" y="582"/>
                    <a:pt x="912" y="576"/>
                    <a:pt x="917" y="573"/>
                  </a:cubicBezTo>
                  <a:cubicBezTo>
                    <a:pt x="930" y="562"/>
                    <a:pt x="926" y="547"/>
                    <a:pt x="934" y="522"/>
                  </a:cubicBezTo>
                  <a:close/>
                  <a:moveTo>
                    <a:pt x="1264" y="492"/>
                  </a:moveTo>
                  <a:cubicBezTo>
                    <a:pt x="1264" y="513"/>
                    <a:pt x="1259" y="530"/>
                    <a:pt x="1259" y="530"/>
                  </a:cubicBezTo>
                  <a:cubicBezTo>
                    <a:pt x="1259" y="530"/>
                    <a:pt x="1246" y="589"/>
                    <a:pt x="1242" y="599"/>
                  </a:cubicBezTo>
                  <a:cubicBezTo>
                    <a:pt x="1240" y="608"/>
                    <a:pt x="1252" y="593"/>
                    <a:pt x="1257" y="584"/>
                  </a:cubicBezTo>
                  <a:cubicBezTo>
                    <a:pt x="1255" y="589"/>
                    <a:pt x="1253" y="596"/>
                    <a:pt x="1250" y="607"/>
                  </a:cubicBezTo>
                  <a:cubicBezTo>
                    <a:pt x="1242" y="632"/>
                    <a:pt x="1232" y="661"/>
                    <a:pt x="1234" y="676"/>
                  </a:cubicBezTo>
                  <a:cubicBezTo>
                    <a:pt x="1235" y="691"/>
                    <a:pt x="1262" y="639"/>
                    <a:pt x="1264" y="640"/>
                  </a:cubicBezTo>
                  <a:cubicBezTo>
                    <a:pt x="1265" y="642"/>
                    <a:pt x="1254" y="670"/>
                    <a:pt x="1248" y="686"/>
                  </a:cubicBezTo>
                  <a:cubicBezTo>
                    <a:pt x="1241" y="702"/>
                    <a:pt x="1248" y="705"/>
                    <a:pt x="1259" y="717"/>
                  </a:cubicBezTo>
                  <a:cubicBezTo>
                    <a:pt x="1270" y="729"/>
                    <a:pt x="1272" y="751"/>
                    <a:pt x="1272" y="751"/>
                  </a:cubicBezTo>
                  <a:cubicBezTo>
                    <a:pt x="1272" y="751"/>
                    <a:pt x="1264" y="737"/>
                    <a:pt x="1256" y="729"/>
                  </a:cubicBezTo>
                  <a:cubicBezTo>
                    <a:pt x="1249" y="722"/>
                    <a:pt x="1242" y="720"/>
                    <a:pt x="1234" y="723"/>
                  </a:cubicBezTo>
                  <a:cubicBezTo>
                    <a:pt x="1227" y="727"/>
                    <a:pt x="1259" y="740"/>
                    <a:pt x="1266" y="747"/>
                  </a:cubicBezTo>
                  <a:cubicBezTo>
                    <a:pt x="1274" y="753"/>
                    <a:pt x="1242" y="747"/>
                    <a:pt x="1242" y="747"/>
                  </a:cubicBezTo>
                  <a:cubicBezTo>
                    <a:pt x="1242" y="747"/>
                    <a:pt x="1272" y="759"/>
                    <a:pt x="1276" y="763"/>
                  </a:cubicBezTo>
                  <a:cubicBezTo>
                    <a:pt x="1281" y="767"/>
                    <a:pt x="1279" y="778"/>
                    <a:pt x="1268" y="769"/>
                  </a:cubicBezTo>
                  <a:cubicBezTo>
                    <a:pt x="1258" y="761"/>
                    <a:pt x="1238" y="753"/>
                    <a:pt x="1228" y="752"/>
                  </a:cubicBezTo>
                  <a:cubicBezTo>
                    <a:pt x="1218" y="751"/>
                    <a:pt x="1206" y="770"/>
                    <a:pt x="1206" y="770"/>
                  </a:cubicBezTo>
                  <a:cubicBezTo>
                    <a:pt x="1206" y="770"/>
                    <a:pt x="1222" y="774"/>
                    <a:pt x="1228" y="776"/>
                  </a:cubicBezTo>
                  <a:cubicBezTo>
                    <a:pt x="1234" y="778"/>
                    <a:pt x="1255" y="797"/>
                    <a:pt x="1262" y="805"/>
                  </a:cubicBezTo>
                  <a:cubicBezTo>
                    <a:pt x="1270" y="814"/>
                    <a:pt x="1260" y="841"/>
                    <a:pt x="1256" y="846"/>
                  </a:cubicBezTo>
                  <a:cubicBezTo>
                    <a:pt x="1251" y="851"/>
                    <a:pt x="1217" y="815"/>
                    <a:pt x="1206" y="804"/>
                  </a:cubicBezTo>
                  <a:cubicBezTo>
                    <a:pt x="1194" y="793"/>
                    <a:pt x="1152" y="773"/>
                    <a:pt x="1152" y="773"/>
                  </a:cubicBezTo>
                  <a:cubicBezTo>
                    <a:pt x="1152" y="773"/>
                    <a:pt x="1170" y="788"/>
                    <a:pt x="1175" y="793"/>
                  </a:cubicBezTo>
                  <a:cubicBezTo>
                    <a:pt x="1180" y="797"/>
                    <a:pt x="1172" y="797"/>
                    <a:pt x="1155" y="801"/>
                  </a:cubicBezTo>
                  <a:cubicBezTo>
                    <a:pt x="1138" y="805"/>
                    <a:pt x="1101" y="816"/>
                    <a:pt x="1101" y="816"/>
                  </a:cubicBezTo>
                  <a:cubicBezTo>
                    <a:pt x="1101" y="816"/>
                    <a:pt x="1154" y="809"/>
                    <a:pt x="1168" y="808"/>
                  </a:cubicBezTo>
                  <a:cubicBezTo>
                    <a:pt x="1181" y="807"/>
                    <a:pt x="1194" y="814"/>
                    <a:pt x="1205" y="821"/>
                  </a:cubicBezTo>
                  <a:cubicBezTo>
                    <a:pt x="1216" y="829"/>
                    <a:pt x="1246" y="860"/>
                    <a:pt x="1243" y="863"/>
                  </a:cubicBezTo>
                  <a:cubicBezTo>
                    <a:pt x="1241" y="866"/>
                    <a:pt x="1227" y="857"/>
                    <a:pt x="1220" y="852"/>
                  </a:cubicBezTo>
                  <a:cubicBezTo>
                    <a:pt x="1224" y="859"/>
                    <a:pt x="1220" y="878"/>
                    <a:pt x="1210" y="885"/>
                  </a:cubicBezTo>
                  <a:cubicBezTo>
                    <a:pt x="1200" y="893"/>
                    <a:pt x="1194" y="899"/>
                    <a:pt x="1181" y="907"/>
                  </a:cubicBezTo>
                  <a:cubicBezTo>
                    <a:pt x="1168" y="915"/>
                    <a:pt x="1121" y="918"/>
                    <a:pt x="1101" y="917"/>
                  </a:cubicBezTo>
                  <a:cubicBezTo>
                    <a:pt x="1080" y="915"/>
                    <a:pt x="1145" y="958"/>
                    <a:pt x="1132" y="958"/>
                  </a:cubicBezTo>
                  <a:cubicBezTo>
                    <a:pt x="1118" y="958"/>
                    <a:pt x="1065" y="951"/>
                    <a:pt x="1038" y="943"/>
                  </a:cubicBezTo>
                  <a:cubicBezTo>
                    <a:pt x="1012" y="935"/>
                    <a:pt x="1088" y="975"/>
                    <a:pt x="1101" y="980"/>
                  </a:cubicBezTo>
                  <a:cubicBezTo>
                    <a:pt x="1114" y="985"/>
                    <a:pt x="1090" y="998"/>
                    <a:pt x="1066" y="995"/>
                  </a:cubicBezTo>
                  <a:cubicBezTo>
                    <a:pt x="1042" y="993"/>
                    <a:pt x="1010" y="985"/>
                    <a:pt x="993" y="981"/>
                  </a:cubicBezTo>
                  <a:cubicBezTo>
                    <a:pt x="976" y="977"/>
                    <a:pt x="998" y="1010"/>
                    <a:pt x="993" y="1015"/>
                  </a:cubicBezTo>
                  <a:cubicBezTo>
                    <a:pt x="988" y="1019"/>
                    <a:pt x="938" y="998"/>
                    <a:pt x="938" y="998"/>
                  </a:cubicBezTo>
                  <a:cubicBezTo>
                    <a:pt x="914" y="1031"/>
                    <a:pt x="914" y="1031"/>
                    <a:pt x="914" y="1031"/>
                  </a:cubicBezTo>
                  <a:cubicBezTo>
                    <a:pt x="914" y="1044"/>
                    <a:pt x="914" y="1044"/>
                    <a:pt x="914" y="1044"/>
                  </a:cubicBezTo>
                  <a:cubicBezTo>
                    <a:pt x="918" y="1052"/>
                    <a:pt x="922" y="1059"/>
                    <a:pt x="926" y="1066"/>
                  </a:cubicBezTo>
                  <a:cubicBezTo>
                    <a:pt x="927" y="1067"/>
                    <a:pt x="928" y="1068"/>
                    <a:pt x="929" y="1068"/>
                  </a:cubicBezTo>
                  <a:cubicBezTo>
                    <a:pt x="970" y="1053"/>
                    <a:pt x="1012" y="1038"/>
                    <a:pt x="1053" y="1024"/>
                  </a:cubicBezTo>
                  <a:cubicBezTo>
                    <a:pt x="1091" y="1011"/>
                    <a:pt x="1130" y="1002"/>
                    <a:pt x="1167" y="989"/>
                  </a:cubicBezTo>
                  <a:cubicBezTo>
                    <a:pt x="1199" y="978"/>
                    <a:pt x="1229" y="966"/>
                    <a:pt x="1260" y="954"/>
                  </a:cubicBezTo>
                  <a:cubicBezTo>
                    <a:pt x="1260" y="954"/>
                    <a:pt x="1281" y="831"/>
                    <a:pt x="1284" y="779"/>
                  </a:cubicBezTo>
                  <a:cubicBezTo>
                    <a:pt x="1288" y="726"/>
                    <a:pt x="1276" y="685"/>
                    <a:pt x="1272" y="661"/>
                  </a:cubicBezTo>
                  <a:cubicBezTo>
                    <a:pt x="1268" y="638"/>
                    <a:pt x="1271" y="482"/>
                    <a:pt x="1272" y="454"/>
                  </a:cubicBezTo>
                  <a:cubicBezTo>
                    <a:pt x="1272" y="427"/>
                    <a:pt x="1289" y="317"/>
                    <a:pt x="1297" y="278"/>
                  </a:cubicBezTo>
                  <a:cubicBezTo>
                    <a:pt x="1303" y="251"/>
                    <a:pt x="1311" y="234"/>
                    <a:pt x="1315" y="226"/>
                  </a:cubicBezTo>
                  <a:cubicBezTo>
                    <a:pt x="1304" y="234"/>
                    <a:pt x="1294" y="243"/>
                    <a:pt x="1287" y="256"/>
                  </a:cubicBezTo>
                  <a:cubicBezTo>
                    <a:pt x="1284" y="261"/>
                    <a:pt x="1283" y="268"/>
                    <a:pt x="1282" y="273"/>
                  </a:cubicBezTo>
                  <a:cubicBezTo>
                    <a:pt x="1281" y="286"/>
                    <a:pt x="1280" y="299"/>
                    <a:pt x="1277" y="311"/>
                  </a:cubicBezTo>
                  <a:cubicBezTo>
                    <a:pt x="1276" y="319"/>
                    <a:pt x="1274" y="328"/>
                    <a:pt x="1272" y="336"/>
                  </a:cubicBezTo>
                  <a:cubicBezTo>
                    <a:pt x="1272" y="336"/>
                    <a:pt x="1272" y="335"/>
                    <a:pt x="1272" y="335"/>
                  </a:cubicBezTo>
                  <a:cubicBezTo>
                    <a:pt x="1272" y="344"/>
                    <a:pt x="1272" y="353"/>
                    <a:pt x="1272" y="360"/>
                  </a:cubicBezTo>
                  <a:cubicBezTo>
                    <a:pt x="1271" y="384"/>
                    <a:pt x="1265" y="471"/>
                    <a:pt x="1264" y="492"/>
                  </a:cubicBezTo>
                  <a:close/>
                  <a:moveTo>
                    <a:pt x="1293" y="348"/>
                  </a:moveTo>
                  <a:cubicBezTo>
                    <a:pt x="1293" y="359"/>
                    <a:pt x="1312" y="312"/>
                    <a:pt x="1320" y="289"/>
                  </a:cubicBezTo>
                  <a:cubicBezTo>
                    <a:pt x="1328" y="265"/>
                    <a:pt x="1368" y="207"/>
                    <a:pt x="1371" y="201"/>
                  </a:cubicBezTo>
                  <a:cubicBezTo>
                    <a:pt x="1374" y="196"/>
                    <a:pt x="1368" y="216"/>
                    <a:pt x="1352" y="258"/>
                  </a:cubicBezTo>
                  <a:cubicBezTo>
                    <a:pt x="1336" y="300"/>
                    <a:pt x="1320" y="353"/>
                    <a:pt x="1306" y="448"/>
                  </a:cubicBezTo>
                  <a:cubicBezTo>
                    <a:pt x="1291" y="543"/>
                    <a:pt x="1314" y="665"/>
                    <a:pt x="1314" y="665"/>
                  </a:cubicBezTo>
                  <a:cubicBezTo>
                    <a:pt x="1314" y="665"/>
                    <a:pt x="1307" y="630"/>
                    <a:pt x="1300" y="597"/>
                  </a:cubicBezTo>
                  <a:cubicBezTo>
                    <a:pt x="1292" y="563"/>
                    <a:pt x="1288" y="486"/>
                    <a:pt x="1289" y="471"/>
                  </a:cubicBezTo>
                  <a:cubicBezTo>
                    <a:pt x="1290" y="455"/>
                    <a:pt x="1285" y="469"/>
                    <a:pt x="1276" y="507"/>
                  </a:cubicBezTo>
                  <a:cubicBezTo>
                    <a:pt x="1266" y="545"/>
                    <a:pt x="1276" y="575"/>
                    <a:pt x="1278" y="589"/>
                  </a:cubicBezTo>
                  <a:cubicBezTo>
                    <a:pt x="1280" y="603"/>
                    <a:pt x="1302" y="687"/>
                    <a:pt x="1305" y="699"/>
                  </a:cubicBezTo>
                  <a:cubicBezTo>
                    <a:pt x="1308" y="712"/>
                    <a:pt x="1284" y="660"/>
                    <a:pt x="1276" y="643"/>
                  </a:cubicBezTo>
                  <a:cubicBezTo>
                    <a:pt x="1268" y="625"/>
                    <a:pt x="1282" y="672"/>
                    <a:pt x="1289" y="698"/>
                  </a:cubicBezTo>
                  <a:cubicBezTo>
                    <a:pt x="1296" y="724"/>
                    <a:pt x="1303" y="731"/>
                    <a:pt x="1302" y="751"/>
                  </a:cubicBezTo>
                  <a:cubicBezTo>
                    <a:pt x="1300" y="772"/>
                    <a:pt x="1280" y="933"/>
                    <a:pt x="1280" y="933"/>
                  </a:cubicBezTo>
                  <a:cubicBezTo>
                    <a:pt x="1280" y="933"/>
                    <a:pt x="1292" y="867"/>
                    <a:pt x="1295" y="839"/>
                  </a:cubicBezTo>
                  <a:cubicBezTo>
                    <a:pt x="1298" y="810"/>
                    <a:pt x="1304" y="771"/>
                    <a:pt x="1312" y="761"/>
                  </a:cubicBezTo>
                  <a:cubicBezTo>
                    <a:pt x="1320" y="751"/>
                    <a:pt x="1327" y="715"/>
                    <a:pt x="1334" y="699"/>
                  </a:cubicBezTo>
                  <a:cubicBezTo>
                    <a:pt x="1340" y="682"/>
                    <a:pt x="1366" y="655"/>
                    <a:pt x="1377" y="640"/>
                  </a:cubicBezTo>
                  <a:cubicBezTo>
                    <a:pt x="1388" y="625"/>
                    <a:pt x="1428" y="535"/>
                    <a:pt x="1449" y="497"/>
                  </a:cubicBezTo>
                  <a:cubicBezTo>
                    <a:pt x="1470" y="459"/>
                    <a:pt x="1574" y="383"/>
                    <a:pt x="1586" y="370"/>
                  </a:cubicBezTo>
                  <a:cubicBezTo>
                    <a:pt x="1598" y="357"/>
                    <a:pt x="1630" y="267"/>
                    <a:pt x="1646" y="237"/>
                  </a:cubicBezTo>
                  <a:cubicBezTo>
                    <a:pt x="1663" y="206"/>
                    <a:pt x="1736" y="101"/>
                    <a:pt x="1746" y="91"/>
                  </a:cubicBezTo>
                  <a:cubicBezTo>
                    <a:pt x="1751" y="86"/>
                    <a:pt x="1798" y="90"/>
                    <a:pt x="1837" y="95"/>
                  </a:cubicBezTo>
                  <a:cubicBezTo>
                    <a:pt x="1835" y="94"/>
                    <a:pt x="1833" y="93"/>
                    <a:pt x="1831" y="92"/>
                  </a:cubicBezTo>
                  <a:cubicBezTo>
                    <a:pt x="1829" y="91"/>
                    <a:pt x="1826" y="90"/>
                    <a:pt x="1824" y="89"/>
                  </a:cubicBezTo>
                  <a:cubicBezTo>
                    <a:pt x="1822" y="88"/>
                    <a:pt x="1820" y="87"/>
                    <a:pt x="1818" y="86"/>
                  </a:cubicBezTo>
                  <a:cubicBezTo>
                    <a:pt x="1816" y="85"/>
                    <a:pt x="1813" y="85"/>
                    <a:pt x="1811" y="84"/>
                  </a:cubicBezTo>
                  <a:cubicBezTo>
                    <a:pt x="1809" y="83"/>
                    <a:pt x="1807" y="82"/>
                    <a:pt x="1805" y="81"/>
                  </a:cubicBezTo>
                  <a:cubicBezTo>
                    <a:pt x="1802" y="80"/>
                    <a:pt x="1799" y="78"/>
                    <a:pt x="1796" y="77"/>
                  </a:cubicBezTo>
                  <a:cubicBezTo>
                    <a:pt x="1793" y="76"/>
                    <a:pt x="1791" y="75"/>
                    <a:pt x="1789" y="74"/>
                  </a:cubicBezTo>
                  <a:cubicBezTo>
                    <a:pt x="1786" y="73"/>
                    <a:pt x="1783" y="72"/>
                    <a:pt x="1781" y="71"/>
                  </a:cubicBezTo>
                  <a:cubicBezTo>
                    <a:pt x="1779" y="70"/>
                    <a:pt x="1777" y="69"/>
                    <a:pt x="1775" y="69"/>
                  </a:cubicBezTo>
                  <a:cubicBezTo>
                    <a:pt x="1772" y="68"/>
                    <a:pt x="1770" y="67"/>
                    <a:pt x="1767" y="65"/>
                  </a:cubicBezTo>
                  <a:cubicBezTo>
                    <a:pt x="1765" y="65"/>
                    <a:pt x="1764" y="64"/>
                    <a:pt x="1762" y="64"/>
                  </a:cubicBezTo>
                  <a:cubicBezTo>
                    <a:pt x="1758" y="62"/>
                    <a:pt x="1754" y="61"/>
                    <a:pt x="1750" y="59"/>
                  </a:cubicBezTo>
                  <a:cubicBezTo>
                    <a:pt x="1748" y="58"/>
                    <a:pt x="1747" y="58"/>
                    <a:pt x="1746" y="57"/>
                  </a:cubicBezTo>
                  <a:cubicBezTo>
                    <a:pt x="1745" y="57"/>
                    <a:pt x="1745" y="57"/>
                    <a:pt x="1745" y="57"/>
                  </a:cubicBezTo>
                  <a:cubicBezTo>
                    <a:pt x="1744" y="56"/>
                    <a:pt x="1743" y="56"/>
                    <a:pt x="1742" y="55"/>
                  </a:cubicBezTo>
                  <a:cubicBezTo>
                    <a:pt x="1742" y="55"/>
                    <a:pt x="1741" y="55"/>
                    <a:pt x="1741" y="54"/>
                  </a:cubicBezTo>
                  <a:cubicBezTo>
                    <a:pt x="1740" y="54"/>
                    <a:pt x="1739" y="53"/>
                    <a:pt x="1738" y="52"/>
                  </a:cubicBezTo>
                  <a:cubicBezTo>
                    <a:pt x="1737" y="52"/>
                    <a:pt x="1737" y="51"/>
                    <a:pt x="1736" y="51"/>
                  </a:cubicBezTo>
                  <a:cubicBezTo>
                    <a:pt x="1736" y="51"/>
                    <a:pt x="1735" y="50"/>
                    <a:pt x="1735" y="49"/>
                  </a:cubicBezTo>
                  <a:cubicBezTo>
                    <a:pt x="1734" y="49"/>
                    <a:pt x="1734" y="49"/>
                    <a:pt x="1733" y="48"/>
                  </a:cubicBezTo>
                  <a:cubicBezTo>
                    <a:pt x="1733" y="48"/>
                    <a:pt x="1732" y="47"/>
                    <a:pt x="1732" y="47"/>
                  </a:cubicBezTo>
                  <a:cubicBezTo>
                    <a:pt x="1730" y="45"/>
                    <a:pt x="1729" y="44"/>
                    <a:pt x="1728" y="43"/>
                  </a:cubicBezTo>
                  <a:cubicBezTo>
                    <a:pt x="1728" y="43"/>
                    <a:pt x="1728" y="43"/>
                    <a:pt x="1728" y="43"/>
                  </a:cubicBezTo>
                  <a:cubicBezTo>
                    <a:pt x="1728" y="50"/>
                    <a:pt x="1729" y="64"/>
                    <a:pt x="1728" y="72"/>
                  </a:cubicBezTo>
                  <a:cubicBezTo>
                    <a:pt x="1726" y="84"/>
                    <a:pt x="1714" y="96"/>
                    <a:pt x="1698" y="105"/>
                  </a:cubicBezTo>
                  <a:cubicBezTo>
                    <a:pt x="1681" y="115"/>
                    <a:pt x="1662" y="133"/>
                    <a:pt x="1662" y="133"/>
                  </a:cubicBezTo>
                  <a:cubicBezTo>
                    <a:pt x="1662" y="133"/>
                    <a:pt x="1686" y="153"/>
                    <a:pt x="1684" y="157"/>
                  </a:cubicBezTo>
                  <a:cubicBezTo>
                    <a:pt x="1683" y="162"/>
                    <a:pt x="1637" y="221"/>
                    <a:pt x="1598" y="270"/>
                  </a:cubicBezTo>
                  <a:cubicBezTo>
                    <a:pt x="1560" y="319"/>
                    <a:pt x="1412" y="528"/>
                    <a:pt x="1402" y="539"/>
                  </a:cubicBezTo>
                  <a:cubicBezTo>
                    <a:pt x="1391" y="551"/>
                    <a:pt x="1404" y="509"/>
                    <a:pt x="1423" y="440"/>
                  </a:cubicBezTo>
                  <a:cubicBezTo>
                    <a:pt x="1426" y="428"/>
                    <a:pt x="1431" y="414"/>
                    <a:pt x="1437" y="400"/>
                  </a:cubicBezTo>
                  <a:cubicBezTo>
                    <a:pt x="1425" y="427"/>
                    <a:pt x="1411" y="460"/>
                    <a:pt x="1398" y="493"/>
                  </a:cubicBezTo>
                  <a:cubicBezTo>
                    <a:pt x="1398" y="493"/>
                    <a:pt x="1398" y="493"/>
                    <a:pt x="1398" y="493"/>
                  </a:cubicBezTo>
                  <a:cubicBezTo>
                    <a:pt x="1397" y="496"/>
                    <a:pt x="1396" y="499"/>
                    <a:pt x="1395" y="502"/>
                  </a:cubicBezTo>
                  <a:cubicBezTo>
                    <a:pt x="1394" y="502"/>
                    <a:pt x="1394" y="502"/>
                    <a:pt x="1394" y="502"/>
                  </a:cubicBezTo>
                  <a:cubicBezTo>
                    <a:pt x="1393" y="505"/>
                    <a:pt x="1392" y="508"/>
                    <a:pt x="1391" y="511"/>
                  </a:cubicBezTo>
                  <a:cubicBezTo>
                    <a:pt x="1391" y="511"/>
                    <a:pt x="1391" y="511"/>
                    <a:pt x="1391" y="511"/>
                  </a:cubicBezTo>
                  <a:cubicBezTo>
                    <a:pt x="1390" y="514"/>
                    <a:pt x="1389" y="517"/>
                    <a:pt x="1387" y="519"/>
                  </a:cubicBezTo>
                  <a:cubicBezTo>
                    <a:pt x="1387" y="520"/>
                    <a:pt x="1387" y="520"/>
                    <a:pt x="1387" y="520"/>
                  </a:cubicBezTo>
                  <a:cubicBezTo>
                    <a:pt x="1386" y="523"/>
                    <a:pt x="1385" y="525"/>
                    <a:pt x="1384" y="528"/>
                  </a:cubicBezTo>
                  <a:cubicBezTo>
                    <a:pt x="1384" y="528"/>
                    <a:pt x="1384" y="528"/>
                    <a:pt x="1384" y="528"/>
                  </a:cubicBezTo>
                  <a:cubicBezTo>
                    <a:pt x="1383" y="531"/>
                    <a:pt x="1382" y="534"/>
                    <a:pt x="1381" y="537"/>
                  </a:cubicBezTo>
                  <a:cubicBezTo>
                    <a:pt x="1380" y="537"/>
                    <a:pt x="1380" y="537"/>
                    <a:pt x="1380" y="537"/>
                  </a:cubicBezTo>
                  <a:cubicBezTo>
                    <a:pt x="1379" y="540"/>
                    <a:pt x="1378" y="543"/>
                    <a:pt x="1377" y="545"/>
                  </a:cubicBezTo>
                  <a:cubicBezTo>
                    <a:pt x="1377" y="545"/>
                    <a:pt x="1377" y="545"/>
                    <a:pt x="1377" y="545"/>
                  </a:cubicBezTo>
                  <a:cubicBezTo>
                    <a:pt x="1376" y="548"/>
                    <a:pt x="1375" y="551"/>
                    <a:pt x="1374" y="554"/>
                  </a:cubicBezTo>
                  <a:cubicBezTo>
                    <a:pt x="1374" y="554"/>
                    <a:pt x="1374" y="554"/>
                    <a:pt x="1374" y="554"/>
                  </a:cubicBezTo>
                  <a:cubicBezTo>
                    <a:pt x="1373" y="556"/>
                    <a:pt x="1372" y="559"/>
                    <a:pt x="1371" y="561"/>
                  </a:cubicBezTo>
                  <a:cubicBezTo>
                    <a:pt x="1371" y="562"/>
                    <a:pt x="1370" y="562"/>
                    <a:pt x="1370" y="562"/>
                  </a:cubicBezTo>
                  <a:cubicBezTo>
                    <a:pt x="1370" y="564"/>
                    <a:pt x="1369" y="566"/>
                    <a:pt x="1368" y="569"/>
                  </a:cubicBezTo>
                  <a:cubicBezTo>
                    <a:pt x="1368" y="569"/>
                    <a:pt x="1368" y="569"/>
                    <a:pt x="1367" y="570"/>
                  </a:cubicBezTo>
                  <a:cubicBezTo>
                    <a:pt x="1366" y="572"/>
                    <a:pt x="1366" y="574"/>
                    <a:pt x="1365" y="577"/>
                  </a:cubicBezTo>
                  <a:cubicBezTo>
                    <a:pt x="1365" y="577"/>
                    <a:pt x="1364" y="577"/>
                    <a:pt x="1364" y="577"/>
                  </a:cubicBezTo>
                  <a:cubicBezTo>
                    <a:pt x="1363" y="580"/>
                    <a:pt x="1363" y="582"/>
                    <a:pt x="1362" y="584"/>
                  </a:cubicBezTo>
                  <a:cubicBezTo>
                    <a:pt x="1362" y="584"/>
                    <a:pt x="1362" y="584"/>
                    <a:pt x="1362" y="584"/>
                  </a:cubicBezTo>
                  <a:cubicBezTo>
                    <a:pt x="1361" y="586"/>
                    <a:pt x="1360" y="588"/>
                    <a:pt x="1359" y="591"/>
                  </a:cubicBezTo>
                  <a:cubicBezTo>
                    <a:pt x="1359" y="591"/>
                    <a:pt x="1359" y="592"/>
                    <a:pt x="1359" y="592"/>
                  </a:cubicBezTo>
                  <a:cubicBezTo>
                    <a:pt x="1358" y="594"/>
                    <a:pt x="1357" y="595"/>
                    <a:pt x="1357" y="596"/>
                  </a:cubicBezTo>
                  <a:cubicBezTo>
                    <a:pt x="1357" y="597"/>
                    <a:pt x="1356" y="598"/>
                    <a:pt x="1356" y="598"/>
                  </a:cubicBezTo>
                  <a:cubicBezTo>
                    <a:pt x="1356" y="600"/>
                    <a:pt x="1355" y="602"/>
                    <a:pt x="1354" y="603"/>
                  </a:cubicBezTo>
                  <a:cubicBezTo>
                    <a:pt x="1354" y="604"/>
                    <a:pt x="1354" y="604"/>
                    <a:pt x="1354" y="605"/>
                  </a:cubicBezTo>
                  <a:cubicBezTo>
                    <a:pt x="1353" y="606"/>
                    <a:pt x="1353" y="607"/>
                    <a:pt x="1352" y="609"/>
                  </a:cubicBezTo>
                  <a:cubicBezTo>
                    <a:pt x="1352" y="609"/>
                    <a:pt x="1352" y="610"/>
                    <a:pt x="1352" y="610"/>
                  </a:cubicBezTo>
                  <a:cubicBezTo>
                    <a:pt x="1351" y="612"/>
                    <a:pt x="1350" y="613"/>
                    <a:pt x="1350" y="614"/>
                  </a:cubicBezTo>
                  <a:cubicBezTo>
                    <a:pt x="1350" y="615"/>
                    <a:pt x="1349" y="616"/>
                    <a:pt x="1349" y="616"/>
                  </a:cubicBezTo>
                  <a:cubicBezTo>
                    <a:pt x="1348" y="619"/>
                    <a:pt x="1347" y="622"/>
                    <a:pt x="1346" y="624"/>
                  </a:cubicBezTo>
                  <a:cubicBezTo>
                    <a:pt x="1346" y="624"/>
                    <a:pt x="1346" y="625"/>
                    <a:pt x="1346" y="625"/>
                  </a:cubicBezTo>
                  <a:cubicBezTo>
                    <a:pt x="1345" y="628"/>
                    <a:pt x="1344" y="630"/>
                    <a:pt x="1343" y="631"/>
                  </a:cubicBezTo>
                  <a:cubicBezTo>
                    <a:pt x="1343" y="632"/>
                    <a:pt x="1343" y="632"/>
                    <a:pt x="1343" y="633"/>
                  </a:cubicBezTo>
                  <a:cubicBezTo>
                    <a:pt x="1342" y="633"/>
                    <a:pt x="1342" y="634"/>
                    <a:pt x="1342" y="635"/>
                  </a:cubicBezTo>
                  <a:cubicBezTo>
                    <a:pt x="1338" y="645"/>
                    <a:pt x="1336" y="651"/>
                    <a:pt x="1334" y="653"/>
                  </a:cubicBezTo>
                  <a:cubicBezTo>
                    <a:pt x="1328" y="664"/>
                    <a:pt x="1322" y="657"/>
                    <a:pt x="1321" y="631"/>
                  </a:cubicBezTo>
                  <a:cubicBezTo>
                    <a:pt x="1320" y="605"/>
                    <a:pt x="1314" y="473"/>
                    <a:pt x="1320" y="453"/>
                  </a:cubicBezTo>
                  <a:cubicBezTo>
                    <a:pt x="1326" y="433"/>
                    <a:pt x="1336" y="509"/>
                    <a:pt x="1337" y="528"/>
                  </a:cubicBezTo>
                  <a:cubicBezTo>
                    <a:pt x="1337" y="532"/>
                    <a:pt x="1338" y="538"/>
                    <a:pt x="1338" y="545"/>
                  </a:cubicBezTo>
                  <a:cubicBezTo>
                    <a:pt x="1338" y="545"/>
                    <a:pt x="1338" y="545"/>
                    <a:pt x="1338" y="545"/>
                  </a:cubicBezTo>
                  <a:cubicBezTo>
                    <a:pt x="1338" y="541"/>
                    <a:pt x="1338" y="538"/>
                    <a:pt x="1338" y="534"/>
                  </a:cubicBezTo>
                  <a:cubicBezTo>
                    <a:pt x="1338" y="534"/>
                    <a:pt x="1338" y="534"/>
                    <a:pt x="1338" y="534"/>
                  </a:cubicBezTo>
                  <a:cubicBezTo>
                    <a:pt x="1338" y="531"/>
                    <a:pt x="1338" y="528"/>
                    <a:pt x="1338" y="524"/>
                  </a:cubicBezTo>
                  <a:cubicBezTo>
                    <a:pt x="1337" y="524"/>
                    <a:pt x="1337" y="524"/>
                    <a:pt x="1337" y="523"/>
                  </a:cubicBezTo>
                  <a:cubicBezTo>
                    <a:pt x="1337" y="520"/>
                    <a:pt x="1337" y="517"/>
                    <a:pt x="1337" y="513"/>
                  </a:cubicBezTo>
                  <a:cubicBezTo>
                    <a:pt x="1337" y="513"/>
                    <a:pt x="1337" y="512"/>
                    <a:pt x="1337" y="512"/>
                  </a:cubicBezTo>
                  <a:cubicBezTo>
                    <a:pt x="1337" y="508"/>
                    <a:pt x="1337" y="505"/>
                    <a:pt x="1337" y="501"/>
                  </a:cubicBezTo>
                  <a:cubicBezTo>
                    <a:pt x="1333" y="426"/>
                    <a:pt x="1342" y="354"/>
                    <a:pt x="1361" y="288"/>
                  </a:cubicBezTo>
                  <a:cubicBezTo>
                    <a:pt x="1380" y="222"/>
                    <a:pt x="1426" y="142"/>
                    <a:pt x="1426" y="142"/>
                  </a:cubicBezTo>
                  <a:cubicBezTo>
                    <a:pt x="1426" y="142"/>
                    <a:pt x="1428" y="138"/>
                    <a:pt x="1428" y="121"/>
                  </a:cubicBezTo>
                  <a:cubicBezTo>
                    <a:pt x="1428" y="118"/>
                    <a:pt x="1428" y="114"/>
                    <a:pt x="1428" y="110"/>
                  </a:cubicBezTo>
                  <a:cubicBezTo>
                    <a:pt x="1426" y="113"/>
                    <a:pt x="1424" y="116"/>
                    <a:pt x="1422" y="119"/>
                  </a:cubicBezTo>
                  <a:cubicBezTo>
                    <a:pt x="1415" y="132"/>
                    <a:pt x="1405" y="145"/>
                    <a:pt x="1396" y="157"/>
                  </a:cubicBezTo>
                  <a:cubicBezTo>
                    <a:pt x="1385" y="171"/>
                    <a:pt x="1375" y="183"/>
                    <a:pt x="1361" y="194"/>
                  </a:cubicBezTo>
                  <a:cubicBezTo>
                    <a:pt x="1360" y="195"/>
                    <a:pt x="1358" y="196"/>
                    <a:pt x="1357" y="197"/>
                  </a:cubicBezTo>
                  <a:cubicBezTo>
                    <a:pt x="1344" y="218"/>
                    <a:pt x="1319" y="256"/>
                    <a:pt x="1310" y="272"/>
                  </a:cubicBezTo>
                  <a:cubicBezTo>
                    <a:pt x="1298" y="294"/>
                    <a:pt x="1293" y="337"/>
                    <a:pt x="1293" y="348"/>
                  </a:cubicBezTo>
                  <a:close/>
                  <a:moveTo>
                    <a:pt x="760" y="521"/>
                  </a:moveTo>
                  <a:cubicBezTo>
                    <a:pt x="760" y="521"/>
                    <a:pt x="760" y="521"/>
                    <a:pt x="760" y="521"/>
                  </a:cubicBezTo>
                  <a:cubicBezTo>
                    <a:pt x="760" y="521"/>
                    <a:pt x="760" y="521"/>
                    <a:pt x="760" y="520"/>
                  </a:cubicBezTo>
                  <a:cubicBezTo>
                    <a:pt x="760" y="520"/>
                    <a:pt x="760" y="520"/>
                    <a:pt x="760" y="520"/>
                  </a:cubicBezTo>
                  <a:cubicBezTo>
                    <a:pt x="760" y="521"/>
                    <a:pt x="760" y="521"/>
                    <a:pt x="760" y="521"/>
                  </a:cubicBezTo>
                  <a:close/>
                  <a:moveTo>
                    <a:pt x="1837" y="188"/>
                  </a:moveTo>
                  <a:cubicBezTo>
                    <a:pt x="1828" y="207"/>
                    <a:pt x="1848" y="194"/>
                    <a:pt x="1857" y="207"/>
                  </a:cubicBezTo>
                  <a:cubicBezTo>
                    <a:pt x="1866" y="221"/>
                    <a:pt x="1842" y="234"/>
                    <a:pt x="1825" y="245"/>
                  </a:cubicBezTo>
                  <a:cubicBezTo>
                    <a:pt x="1808" y="255"/>
                    <a:pt x="1855" y="249"/>
                    <a:pt x="1892" y="271"/>
                  </a:cubicBezTo>
                  <a:cubicBezTo>
                    <a:pt x="1920" y="287"/>
                    <a:pt x="1965" y="331"/>
                    <a:pt x="1978" y="342"/>
                  </a:cubicBezTo>
                  <a:cubicBezTo>
                    <a:pt x="1987" y="350"/>
                    <a:pt x="2008" y="388"/>
                    <a:pt x="2021" y="414"/>
                  </a:cubicBezTo>
                  <a:cubicBezTo>
                    <a:pt x="2021" y="401"/>
                    <a:pt x="2021" y="389"/>
                    <a:pt x="2020" y="376"/>
                  </a:cubicBezTo>
                  <a:cubicBezTo>
                    <a:pt x="2001" y="347"/>
                    <a:pt x="1954" y="293"/>
                    <a:pt x="1944" y="273"/>
                  </a:cubicBezTo>
                  <a:cubicBezTo>
                    <a:pt x="1932" y="249"/>
                    <a:pt x="1970" y="275"/>
                    <a:pt x="1985" y="283"/>
                  </a:cubicBezTo>
                  <a:cubicBezTo>
                    <a:pt x="2000" y="291"/>
                    <a:pt x="1942" y="238"/>
                    <a:pt x="1929" y="221"/>
                  </a:cubicBezTo>
                  <a:cubicBezTo>
                    <a:pt x="1916" y="203"/>
                    <a:pt x="1926" y="169"/>
                    <a:pt x="1948" y="173"/>
                  </a:cubicBezTo>
                  <a:cubicBezTo>
                    <a:pt x="1959" y="176"/>
                    <a:pt x="1976" y="195"/>
                    <a:pt x="1990" y="212"/>
                  </a:cubicBezTo>
                  <a:cubicBezTo>
                    <a:pt x="1987" y="205"/>
                    <a:pt x="1983" y="197"/>
                    <a:pt x="1979" y="190"/>
                  </a:cubicBezTo>
                  <a:cubicBezTo>
                    <a:pt x="1968" y="173"/>
                    <a:pt x="1951" y="150"/>
                    <a:pt x="1932" y="140"/>
                  </a:cubicBezTo>
                  <a:cubicBezTo>
                    <a:pt x="1918" y="139"/>
                    <a:pt x="1904" y="138"/>
                    <a:pt x="1892" y="138"/>
                  </a:cubicBezTo>
                  <a:cubicBezTo>
                    <a:pt x="1856" y="138"/>
                    <a:pt x="1845" y="169"/>
                    <a:pt x="1837" y="188"/>
                  </a:cubicBezTo>
                  <a:close/>
                  <a:moveTo>
                    <a:pt x="1690" y="33"/>
                  </a:moveTo>
                  <a:cubicBezTo>
                    <a:pt x="1694" y="24"/>
                    <a:pt x="1692" y="11"/>
                    <a:pt x="1697" y="13"/>
                  </a:cubicBezTo>
                  <a:cubicBezTo>
                    <a:pt x="1699" y="14"/>
                    <a:pt x="1702" y="15"/>
                    <a:pt x="1704" y="15"/>
                  </a:cubicBezTo>
                  <a:cubicBezTo>
                    <a:pt x="1704" y="15"/>
                    <a:pt x="1703" y="14"/>
                    <a:pt x="1703" y="14"/>
                  </a:cubicBezTo>
                  <a:cubicBezTo>
                    <a:pt x="1702" y="13"/>
                    <a:pt x="1702" y="13"/>
                    <a:pt x="1701" y="12"/>
                  </a:cubicBezTo>
                  <a:cubicBezTo>
                    <a:pt x="1701" y="12"/>
                    <a:pt x="1700" y="11"/>
                    <a:pt x="1700" y="11"/>
                  </a:cubicBezTo>
                  <a:cubicBezTo>
                    <a:pt x="1699" y="10"/>
                    <a:pt x="1698" y="10"/>
                    <a:pt x="1698" y="9"/>
                  </a:cubicBezTo>
                  <a:cubicBezTo>
                    <a:pt x="1697" y="9"/>
                    <a:pt x="1697" y="8"/>
                    <a:pt x="1696" y="8"/>
                  </a:cubicBezTo>
                  <a:cubicBezTo>
                    <a:pt x="1695" y="7"/>
                    <a:pt x="1694" y="6"/>
                    <a:pt x="1693" y="6"/>
                  </a:cubicBezTo>
                  <a:cubicBezTo>
                    <a:pt x="1688" y="3"/>
                    <a:pt x="1683" y="1"/>
                    <a:pt x="1678" y="0"/>
                  </a:cubicBezTo>
                  <a:cubicBezTo>
                    <a:pt x="1682" y="8"/>
                    <a:pt x="1682" y="8"/>
                    <a:pt x="1682" y="8"/>
                  </a:cubicBezTo>
                  <a:cubicBezTo>
                    <a:pt x="1682" y="8"/>
                    <a:pt x="1603" y="112"/>
                    <a:pt x="1576" y="154"/>
                  </a:cubicBezTo>
                  <a:cubicBezTo>
                    <a:pt x="1574" y="157"/>
                    <a:pt x="1572" y="160"/>
                    <a:pt x="1570" y="163"/>
                  </a:cubicBezTo>
                  <a:cubicBezTo>
                    <a:pt x="1570" y="163"/>
                    <a:pt x="1570" y="164"/>
                    <a:pt x="1570" y="164"/>
                  </a:cubicBezTo>
                  <a:cubicBezTo>
                    <a:pt x="1568" y="167"/>
                    <a:pt x="1566" y="170"/>
                    <a:pt x="1564" y="173"/>
                  </a:cubicBezTo>
                  <a:cubicBezTo>
                    <a:pt x="1586" y="145"/>
                    <a:pt x="1613" y="111"/>
                    <a:pt x="1624" y="97"/>
                  </a:cubicBezTo>
                  <a:cubicBezTo>
                    <a:pt x="1646" y="71"/>
                    <a:pt x="1687" y="41"/>
                    <a:pt x="1690" y="33"/>
                  </a:cubicBezTo>
                  <a:close/>
                  <a:moveTo>
                    <a:pt x="725" y="1651"/>
                  </a:moveTo>
                  <a:cubicBezTo>
                    <a:pt x="734" y="1609"/>
                    <a:pt x="729" y="1595"/>
                    <a:pt x="704" y="1646"/>
                  </a:cubicBezTo>
                  <a:cubicBezTo>
                    <a:pt x="678" y="1697"/>
                    <a:pt x="644" y="1739"/>
                    <a:pt x="680" y="1649"/>
                  </a:cubicBezTo>
                  <a:cubicBezTo>
                    <a:pt x="716" y="1558"/>
                    <a:pt x="736" y="1483"/>
                    <a:pt x="734" y="1465"/>
                  </a:cubicBezTo>
                  <a:cubicBezTo>
                    <a:pt x="733" y="1446"/>
                    <a:pt x="720" y="1371"/>
                    <a:pt x="718" y="1339"/>
                  </a:cubicBezTo>
                  <a:cubicBezTo>
                    <a:pt x="717" y="1307"/>
                    <a:pt x="702" y="1275"/>
                    <a:pt x="702" y="1275"/>
                  </a:cubicBezTo>
                  <a:cubicBezTo>
                    <a:pt x="702" y="1275"/>
                    <a:pt x="700" y="1355"/>
                    <a:pt x="692" y="1358"/>
                  </a:cubicBezTo>
                  <a:cubicBezTo>
                    <a:pt x="684" y="1361"/>
                    <a:pt x="664" y="1369"/>
                    <a:pt x="652" y="1365"/>
                  </a:cubicBezTo>
                  <a:cubicBezTo>
                    <a:pt x="640" y="1361"/>
                    <a:pt x="620" y="1361"/>
                    <a:pt x="618" y="1350"/>
                  </a:cubicBezTo>
                  <a:cubicBezTo>
                    <a:pt x="618" y="1345"/>
                    <a:pt x="616" y="1339"/>
                    <a:pt x="614" y="1334"/>
                  </a:cubicBezTo>
                  <a:cubicBezTo>
                    <a:pt x="616" y="1332"/>
                    <a:pt x="618" y="1330"/>
                    <a:pt x="620" y="1329"/>
                  </a:cubicBezTo>
                  <a:cubicBezTo>
                    <a:pt x="630" y="1315"/>
                    <a:pt x="668" y="1265"/>
                    <a:pt x="678" y="1255"/>
                  </a:cubicBezTo>
                  <a:cubicBezTo>
                    <a:pt x="682" y="1252"/>
                    <a:pt x="686" y="1251"/>
                    <a:pt x="691" y="1250"/>
                  </a:cubicBezTo>
                  <a:cubicBezTo>
                    <a:pt x="708" y="1262"/>
                    <a:pt x="728" y="1290"/>
                    <a:pt x="735" y="1358"/>
                  </a:cubicBezTo>
                  <a:cubicBezTo>
                    <a:pt x="747" y="1476"/>
                    <a:pt x="755" y="1556"/>
                    <a:pt x="755" y="1634"/>
                  </a:cubicBezTo>
                  <a:cubicBezTo>
                    <a:pt x="755" y="1712"/>
                    <a:pt x="749" y="1880"/>
                    <a:pt x="749" y="1880"/>
                  </a:cubicBezTo>
                  <a:cubicBezTo>
                    <a:pt x="749" y="1880"/>
                    <a:pt x="763" y="1672"/>
                    <a:pt x="767" y="1612"/>
                  </a:cubicBezTo>
                  <a:cubicBezTo>
                    <a:pt x="771" y="1552"/>
                    <a:pt x="771" y="1452"/>
                    <a:pt x="775" y="1390"/>
                  </a:cubicBezTo>
                  <a:cubicBezTo>
                    <a:pt x="778" y="1343"/>
                    <a:pt x="763" y="1294"/>
                    <a:pt x="755" y="1273"/>
                  </a:cubicBezTo>
                  <a:cubicBezTo>
                    <a:pt x="768" y="1276"/>
                    <a:pt x="780" y="1277"/>
                    <a:pt x="780" y="1277"/>
                  </a:cubicBezTo>
                  <a:cubicBezTo>
                    <a:pt x="780" y="1277"/>
                    <a:pt x="762" y="1271"/>
                    <a:pt x="749" y="1255"/>
                  </a:cubicBezTo>
                  <a:cubicBezTo>
                    <a:pt x="736" y="1239"/>
                    <a:pt x="698" y="1145"/>
                    <a:pt x="689" y="1107"/>
                  </a:cubicBezTo>
                  <a:cubicBezTo>
                    <a:pt x="680" y="1070"/>
                    <a:pt x="670" y="1003"/>
                    <a:pt x="670" y="1003"/>
                  </a:cubicBezTo>
                  <a:cubicBezTo>
                    <a:pt x="636" y="943"/>
                    <a:pt x="636" y="943"/>
                    <a:pt x="636" y="943"/>
                  </a:cubicBezTo>
                  <a:cubicBezTo>
                    <a:pt x="636" y="943"/>
                    <a:pt x="573" y="1075"/>
                    <a:pt x="569" y="1079"/>
                  </a:cubicBezTo>
                  <a:cubicBezTo>
                    <a:pt x="565" y="1083"/>
                    <a:pt x="526" y="1071"/>
                    <a:pt x="497" y="1057"/>
                  </a:cubicBezTo>
                  <a:cubicBezTo>
                    <a:pt x="468" y="1042"/>
                    <a:pt x="353" y="995"/>
                    <a:pt x="324" y="977"/>
                  </a:cubicBezTo>
                  <a:cubicBezTo>
                    <a:pt x="294" y="958"/>
                    <a:pt x="157" y="891"/>
                    <a:pt x="157" y="891"/>
                  </a:cubicBezTo>
                  <a:cubicBezTo>
                    <a:pt x="154" y="893"/>
                    <a:pt x="154" y="893"/>
                    <a:pt x="154" y="893"/>
                  </a:cubicBezTo>
                  <a:cubicBezTo>
                    <a:pt x="154" y="893"/>
                    <a:pt x="155" y="893"/>
                    <a:pt x="155" y="894"/>
                  </a:cubicBezTo>
                  <a:cubicBezTo>
                    <a:pt x="156" y="908"/>
                    <a:pt x="158" y="923"/>
                    <a:pt x="158" y="937"/>
                  </a:cubicBezTo>
                  <a:cubicBezTo>
                    <a:pt x="158" y="939"/>
                    <a:pt x="158" y="941"/>
                    <a:pt x="158" y="944"/>
                  </a:cubicBezTo>
                  <a:cubicBezTo>
                    <a:pt x="165" y="956"/>
                    <a:pt x="175" y="973"/>
                    <a:pt x="181" y="986"/>
                  </a:cubicBezTo>
                  <a:cubicBezTo>
                    <a:pt x="192" y="1010"/>
                    <a:pt x="230" y="1071"/>
                    <a:pt x="241" y="1078"/>
                  </a:cubicBezTo>
                  <a:cubicBezTo>
                    <a:pt x="252" y="1085"/>
                    <a:pt x="201" y="994"/>
                    <a:pt x="205" y="983"/>
                  </a:cubicBezTo>
                  <a:cubicBezTo>
                    <a:pt x="209" y="973"/>
                    <a:pt x="297" y="1001"/>
                    <a:pt x="310" y="1007"/>
                  </a:cubicBezTo>
                  <a:cubicBezTo>
                    <a:pt x="324" y="1014"/>
                    <a:pt x="396" y="1046"/>
                    <a:pt x="388" y="1065"/>
                  </a:cubicBezTo>
                  <a:cubicBezTo>
                    <a:pt x="380" y="1083"/>
                    <a:pt x="320" y="1111"/>
                    <a:pt x="305" y="1122"/>
                  </a:cubicBezTo>
                  <a:cubicBezTo>
                    <a:pt x="290" y="1133"/>
                    <a:pt x="344" y="1138"/>
                    <a:pt x="353" y="1139"/>
                  </a:cubicBezTo>
                  <a:cubicBezTo>
                    <a:pt x="362" y="1141"/>
                    <a:pt x="326" y="1197"/>
                    <a:pt x="317" y="1219"/>
                  </a:cubicBezTo>
                  <a:cubicBezTo>
                    <a:pt x="308" y="1242"/>
                    <a:pt x="408" y="1134"/>
                    <a:pt x="428" y="1117"/>
                  </a:cubicBezTo>
                  <a:cubicBezTo>
                    <a:pt x="448" y="1099"/>
                    <a:pt x="510" y="1117"/>
                    <a:pt x="517" y="1122"/>
                  </a:cubicBezTo>
                  <a:cubicBezTo>
                    <a:pt x="524" y="1127"/>
                    <a:pt x="473" y="1181"/>
                    <a:pt x="446" y="1237"/>
                  </a:cubicBezTo>
                  <a:cubicBezTo>
                    <a:pt x="420" y="1293"/>
                    <a:pt x="426" y="1314"/>
                    <a:pt x="433" y="1323"/>
                  </a:cubicBezTo>
                  <a:cubicBezTo>
                    <a:pt x="440" y="1333"/>
                    <a:pt x="505" y="1267"/>
                    <a:pt x="530" y="1225"/>
                  </a:cubicBezTo>
                  <a:cubicBezTo>
                    <a:pt x="556" y="1182"/>
                    <a:pt x="642" y="1139"/>
                    <a:pt x="653" y="1125"/>
                  </a:cubicBezTo>
                  <a:cubicBezTo>
                    <a:pt x="664" y="1110"/>
                    <a:pt x="650" y="1190"/>
                    <a:pt x="637" y="1238"/>
                  </a:cubicBezTo>
                  <a:cubicBezTo>
                    <a:pt x="624" y="1286"/>
                    <a:pt x="597" y="1321"/>
                    <a:pt x="541" y="1335"/>
                  </a:cubicBezTo>
                  <a:cubicBezTo>
                    <a:pt x="485" y="1350"/>
                    <a:pt x="350" y="1349"/>
                    <a:pt x="294" y="1350"/>
                  </a:cubicBezTo>
                  <a:cubicBezTo>
                    <a:pt x="249" y="1351"/>
                    <a:pt x="167" y="1345"/>
                    <a:pt x="138" y="1343"/>
                  </a:cubicBezTo>
                  <a:cubicBezTo>
                    <a:pt x="138" y="1343"/>
                    <a:pt x="138" y="1343"/>
                    <a:pt x="138" y="1343"/>
                  </a:cubicBezTo>
                  <a:cubicBezTo>
                    <a:pt x="139" y="1343"/>
                    <a:pt x="140" y="1343"/>
                    <a:pt x="140" y="1343"/>
                  </a:cubicBezTo>
                  <a:cubicBezTo>
                    <a:pt x="140" y="1343"/>
                    <a:pt x="140" y="1343"/>
                    <a:pt x="140" y="1343"/>
                  </a:cubicBezTo>
                  <a:cubicBezTo>
                    <a:pt x="140" y="1343"/>
                    <a:pt x="140" y="1344"/>
                    <a:pt x="140" y="1344"/>
                  </a:cubicBezTo>
                  <a:cubicBezTo>
                    <a:pt x="140" y="1344"/>
                    <a:pt x="140" y="1345"/>
                    <a:pt x="140" y="1345"/>
                  </a:cubicBezTo>
                  <a:cubicBezTo>
                    <a:pt x="156" y="1349"/>
                    <a:pt x="184" y="1356"/>
                    <a:pt x="204" y="1358"/>
                  </a:cubicBezTo>
                  <a:cubicBezTo>
                    <a:pt x="233" y="1361"/>
                    <a:pt x="322" y="1363"/>
                    <a:pt x="330" y="1363"/>
                  </a:cubicBezTo>
                  <a:cubicBezTo>
                    <a:pt x="338" y="1363"/>
                    <a:pt x="338" y="1389"/>
                    <a:pt x="309" y="1465"/>
                  </a:cubicBezTo>
                  <a:cubicBezTo>
                    <a:pt x="280" y="1541"/>
                    <a:pt x="245" y="1586"/>
                    <a:pt x="249" y="1614"/>
                  </a:cubicBezTo>
                  <a:cubicBezTo>
                    <a:pt x="253" y="1642"/>
                    <a:pt x="324" y="1483"/>
                    <a:pt x="310" y="1533"/>
                  </a:cubicBezTo>
                  <a:cubicBezTo>
                    <a:pt x="297" y="1582"/>
                    <a:pt x="237" y="1711"/>
                    <a:pt x="217" y="1801"/>
                  </a:cubicBezTo>
                  <a:cubicBezTo>
                    <a:pt x="197" y="1890"/>
                    <a:pt x="180" y="2046"/>
                    <a:pt x="180" y="2046"/>
                  </a:cubicBezTo>
                  <a:cubicBezTo>
                    <a:pt x="180" y="2046"/>
                    <a:pt x="237" y="1877"/>
                    <a:pt x="256" y="1810"/>
                  </a:cubicBezTo>
                  <a:cubicBezTo>
                    <a:pt x="274" y="1743"/>
                    <a:pt x="309" y="1679"/>
                    <a:pt x="300" y="1755"/>
                  </a:cubicBezTo>
                  <a:cubicBezTo>
                    <a:pt x="290" y="1831"/>
                    <a:pt x="197" y="2071"/>
                    <a:pt x="192" y="2090"/>
                  </a:cubicBezTo>
                  <a:cubicBezTo>
                    <a:pt x="186" y="2109"/>
                    <a:pt x="250" y="1999"/>
                    <a:pt x="280" y="1915"/>
                  </a:cubicBezTo>
                  <a:cubicBezTo>
                    <a:pt x="309" y="1831"/>
                    <a:pt x="361" y="1615"/>
                    <a:pt x="364" y="1627"/>
                  </a:cubicBezTo>
                  <a:cubicBezTo>
                    <a:pt x="366" y="1639"/>
                    <a:pt x="357" y="1723"/>
                    <a:pt x="350" y="1794"/>
                  </a:cubicBezTo>
                  <a:cubicBezTo>
                    <a:pt x="344" y="1865"/>
                    <a:pt x="321" y="1997"/>
                    <a:pt x="312" y="2073"/>
                  </a:cubicBezTo>
                  <a:cubicBezTo>
                    <a:pt x="302" y="2149"/>
                    <a:pt x="308" y="2226"/>
                    <a:pt x="302" y="2277"/>
                  </a:cubicBezTo>
                  <a:cubicBezTo>
                    <a:pt x="297" y="2327"/>
                    <a:pt x="297" y="2337"/>
                    <a:pt x="297" y="2357"/>
                  </a:cubicBezTo>
                  <a:cubicBezTo>
                    <a:pt x="297" y="2377"/>
                    <a:pt x="294" y="2498"/>
                    <a:pt x="293" y="2522"/>
                  </a:cubicBezTo>
                  <a:cubicBezTo>
                    <a:pt x="292" y="2546"/>
                    <a:pt x="312" y="2557"/>
                    <a:pt x="298" y="2563"/>
                  </a:cubicBezTo>
                  <a:cubicBezTo>
                    <a:pt x="285" y="2570"/>
                    <a:pt x="241" y="2581"/>
                    <a:pt x="232" y="2590"/>
                  </a:cubicBezTo>
                  <a:cubicBezTo>
                    <a:pt x="222" y="2599"/>
                    <a:pt x="256" y="2605"/>
                    <a:pt x="289" y="2623"/>
                  </a:cubicBezTo>
                  <a:cubicBezTo>
                    <a:pt x="322" y="2642"/>
                    <a:pt x="377" y="2655"/>
                    <a:pt x="382" y="2655"/>
                  </a:cubicBezTo>
                  <a:cubicBezTo>
                    <a:pt x="388" y="2655"/>
                    <a:pt x="388" y="2655"/>
                    <a:pt x="386" y="2626"/>
                  </a:cubicBezTo>
                  <a:cubicBezTo>
                    <a:pt x="385" y="2597"/>
                    <a:pt x="372" y="2581"/>
                    <a:pt x="362" y="2565"/>
                  </a:cubicBezTo>
                  <a:cubicBezTo>
                    <a:pt x="353" y="2549"/>
                    <a:pt x="334" y="2545"/>
                    <a:pt x="324" y="2530"/>
                  </a:cubicBezTo>
                  <a:cubicBezTo>
                    <a:pt x="313" y="2515"/>
                    <a:pt x="324" y="2518"/>
                    <a:pt x="332" y="2525"/>
                  </a:cubicBezTo>
                  <a:cubicBezTo>
                    <a:pt x="340" y="2531"/>
                    <a:pt x="358" y="2539"/>
                    <a:pt x="365" y="2539"/>
                  </a:cubicBezTo>
                  <a:cubicBezTo>
                    <a:pt x="372" y="2539"/>
                    <a:pt x="381" y="2571"/>
                    <a:pt x="381" y="2571"/>
                  </a:cubicBezTo>
                  <a:cubicBezTo>
                    <a:pt x="381" y="2571"/>
                    <a:pt x="377" y="2549"/>
                    <a:pt x="373" y="2515"/>
                  </a:cubicBezTo>
                  <a:cubicBezTo>
                    <a:pt x="369" y="2482"/>
                    <a:pt x="368" y="2458"/>
                    <a:pt x="360" y="2475"/>
                  </a:cubicBezTo>
                  <a:cubicBezTo>
                    <a:pt x="352" y="2493"/>
                    <a:pt x="350" y="2529"/>
                    <a:pt x="350" y="2529"/>
                  </a:cubicBezTo>
                  <a:cubicBezTo>
                    <a:pt x="350" y="2529"/>
                    <a:pt x="346" y="2521"/>
                    <a:pt x="345" y="2511"/>
                  </a:cubicBezTo>
                  <a:cubicBezTo>
                    <a:pt x="344" y="2502"/>
                    <a:pt x="353" y="2458"/>
                    <a:pt x="348" y="2454"/>
                  </a:cubicBezTo>
                  <a:cubicBezTo>
                    <a:pt x="342" y="2450"/>
                    <a:pt x="325" y="2506"/>
                    <a:pt x="325" y="2506"/>
                  </a:cubicBezTo>
                  <a:cubicBezTo>
                    <a:pt x="325" y="2506"/>
                    <a:pt x="318" y="2497"/>
                    <a:pt x="325" y="2478"/>
                  </a:cubicBezTo>
                  <a:cubicBezTo>
                    <a:pt x="332" y="2459"/>
                    <a:pt x="360" y="2395"/>
                    <a:pt x="366" y="2362"/>
                  </a:cubicBezTo>
                  <a:cubicBezTo>
                    <a:pt x="373" y="2329"/>
                    <a:pt x="378" y="2249"/>
                    <a:pt x="378" y="2249"/>
                  </a:cubicBezTo>
                  <a:cubicBezTo>
                    <a:pt x="378" y="2249"/>
                    <a:pt x="369" y="2261"/>
                    <a:pt x="362" y="2271"/>
                  </a:cubicBezTo>
                  <a:cubicBezTo>
                    <a:pt x="356" y="2282"/>
                    <a:pt x="354" y="2302"/>
                    <a:pt x="342" y="2314"/>
                  </a:cubicBezTo>
                  <a:cubicBezTo>
                    <a:pt x="330" y="2326"/>
                    <a:pt x="302" y="2335"/>
                    <a:pt x="318" y="2318"/>
                  </a:cubicBezTo>
                  <a:cubicBezTo>
                    <a:pt x="334" y="2301"/>
                    <a:pt x="350" y="2285"/>
                    <a:pt x="356" y="2262"/>
                  </a:cubicBezTo>
                  <a:cubicBezTo>
                    <a:pt x="361" y="2239"/>
                    <a:pt x="345" y="2199"/>
                    <a:pt x="336" y="2170"/>
                  </a:cubicBezTo>
                  <a:cubicBezTo>
                    <a:pt x="326" y="2141"/>
                    <a:pt x="336" y="2125"/>
                    <a:pt x="350" y="2151"/>
                  </a:cubicBezTo>
                  <a:cubicBezTo>
                    <a:pt x="365" y="2178"/>
                    <a:pt x="365" y="2221"/>
                    <a:pt x="366" y="2233"/>
                  </a:cubicBezTo>
                  <a:cubicBezTo>
                    <a:pt x="368" y="2245"/>
                    <a:pt x="380" y="2201"/>
                    <a:pt x="380" y="2170"/>
                  </a:cubicBezTo>
                  <a:cubicBezTo>
                    <a:pt x="380" y="2139"/>
                    <a:pt x="368" y="2082"/>
                    <a:pt x="362" y="2041"/>
                  </a:cubicBezTo>
                  <a:cubicBezTo>
                    <a:pt x="357" y="1999"/>
                    <a:pt x="368" y="1854"/>
                    <a:pt x="368" y="1854"/>
                  </a:cubicBezTo>
                  <a:cubicBezTo>
                    <a:pt x="368" y="1854"/>
                    <a:pt x="368" y="1901"/>
                    <a:pt x="368" y="1929"/>
                  </a:cubicBezTo>
                  <a:cubicBezTo>
                    <a:pt x="368" y="1957"/>
                    <a:pt x="372" y="2045"/>
                    <a:pt x="376" y="2057"/>
                  </a:cubicBezTo>
                  <a:cubicBezTo>
                    <a:pt x="380" y="2069"/>
                    <a:pt x="390" y="2018"/>
                    <a:pt x="394" y="1981"/>
                  </a:cubicBezTo>
                  <a:cubicBezTo>
                    <a:pt x="398" y="1943"/>
                    <a:pt x="394" y="1866"/>
                    <a:pt x="392" y="1811"/>
                  </a:cubicBezTo>
                  <a:cubicBezTo>
                    <a:pt x="389" y="1757"/>
                    <a:pt x="404" y="1515"/>
                    <a:pt x="414" y="1457"/>
                  </a:cubicBezTo>
                  <a:cubicBezTo>
                    <a:pt x="425" y="1398"/>
                    <a:pt x="449" y="1378"/>
                    <a:pt x="477" y="1381"/>
                  </a:cubicBezTo>
                  <a:cubicBezTo>
                    <a:pt x="505" y="1383"/>
                    <a:pt x="568" y="1359"/>
                    <a:pt x="556" y="1381"/>
                  </a:cubicBezTo>
                  <a:cubicBezTo>
                    <a:pt x="544" y="1402"/>
                    <a:pt x="534" y="1427"/>
                    <a:pt x="545" y="1426"/>
                  </a:cubicBezTo>
                  <a:cubicBezTo>
                    <a:pt x="556" y="1425"/>
                    <a:pt x="556" y="1418"/>
                    <a:pt x="550" y="1441"/>
                  </a:cubicBezTo>
                  <a:cubicBezTo>
                    <a:pt x="545" y="1463"/>
                    <a:pt x="528" y="1503"/>
                    <a:pt x="516" y="1541"/>
                  </a:cubicBezTo>
                  <a:cubicBezTo>
                    <a:pt x="504" y="1578"/>
                    <a:pt x="485" y="1625"/>
                    <a:pt x="474" y="1643"/>
                  </a:cubicBezTo>
                  <a:cubicBezTo>
                    <a:pt x="464" y="1662"/>
                    <a:pt x="458" y="1645"/>
                    <a:pt x="453" y="1611"/>
                  </a:cubicBezTo>
                  <a:cubicBezTo>
                    <a:pt x="448" y="1578"/>
                    <a:pt x="448" y="1698"/>
                    <a:pt x="448" y="1739"/>
                  </a:cubicBezTo>
                  <a:cubicBezTo>
                    <a:pt x="448" y="1756"/>
                    <a:pt x="447" y="1770"/>
                    <a:pt x="446" y="1781"/>
                  </a:cubicBezTo>
                  <a:cubicBezTo>
                    <a:pt x="451" y="1761"/>
                    <a:pt x="459" y="1743"/>
                    <a:pt x="465" y="1723"/>
                  </a:cubicBezTo>
                  <a:cubicBezTo>
                    <a:pt x="465" y="1723"/>
                    <a:pt x="466" y="1722"/>
                    <a:pt x="466" y="1722"/>
                  </a:cubicBezTo>
                  <a:cubicBezTo>
                    <a:pt x="467" y="1719"/>
                    <a:pt x="467" y="1716"/>
                    <a:pt x="468" y="1713"/>
                  </a:cubicBezTo>
                  <a:cubicBezTo>
                    <a:pt x="474" y="1687"/>
                    <a:pt x="476" y="1660"/>
                    <a:pt x="487" y="1636"/>
                  </a:cubicBezTo>
                  <a:cubicBezTo>
                    <a:pt x="488" y="1665"/>
                    <a:pt x="490" y="1695"/>
                    <a:pt x="491" y="1724"/>
                  </a:cubicBezTo>
                  <a:cubicBezTo>
                    <a:pt x="492" y="1743"/>
                    <a:pt x="493" y="1761"/>
                    <a:pt x="494" y="1780"/>
                  </a:cubicBezTo>
                  <a:cubicBezTo>
                    <a:pt x="495" y="1802"/>
                    <a:pt x="503" y="1822"/>
                    <a:pt x="511" y="1842"/>
                  </a:cubicBezTo>
                  <a:cubicBezTo>
                    <a:pt x="513" y="1847"/>
                    <a:pt x="516" y="1851"/>
                    <a:pt x="518" y="1856"/>
                  </a:cubicBezTo>
                  <a:cubicBezTo>
                    <a:pt x="518" y="1835"/>
                    <a:pt x="519" y="1803"/>
                    <a:pt x="520" y="1778"/>
                  </a:cubicBezTo>
                  <a:cubicBezTo>
                    <a:pt x="521" y="1737"/>
                    <a:pt x="518" y="1622"/>
                    <a:pt x="525" y="1595"/>
                  </a:cubicBezTo>
                  <a:cubicBezTo>
                    <a:pt x="530" y="1574"/>
                    <a:pt x="538" y="1623"/>
                    <a:pt x="542" y="1637"/>
                  </a:cubicBezTo>
                  <a:cubicBezTo>
                    <a:pt x="542" y="1650"/>
                    <a:pt x="541" y="1670"/>
                    <a:pt x="541" y="1723"/>
                  </a:cubicBezTo>
                  <a:cubicBezTo>
                    <a:pt x="541" y="1801"/>
                    <a:pt x="538" y="1855"/>
                    <a:pt x="538" y="1855"/>
                  </a:cubicBezTo>
                  <a:cubicBezTo>
                    <a:pt x="533" y="1906"/>
                    <a:pt x="540" y="2039"/>
                    <a:pt x="542" y="2046"/>
                  </a:cubicBezTo>
                  <a:cubicBezTo>
                    <a:pt x="542" y="2046"/>
                    <a:pt x="556" y="2008"/>
                    <a:pt x="566" y="1955"/>
                  </a:cubicBezTo>
                  <a:cubicBezTo>
                    <a:pt x="578" y="1921"/>
                    <a:pt x="594" y="1877"/>
                    <a:pt x="614" y="1833"/>
                  </a:cubicBezTo>
                  <a:cubicBezTo>
                    <a:pt x="660" y="1735"/>
                    <a:pt x="685" y="1697"/>
                    <a:pt x="660" y="1761"/>
                  </a:cubicBezTo>
                  <a:cubicBezTo>
                    <a:pt x="634" y="1825"/>
                    <a:pt x="577" y="1997"/>
                    <a:pt x="566" y="2025"/>
                  </a:cubicBezTo>
                  <a:cubicBezTo>
                    <a:pt x="558" y="2046"/>
                    <a:pt x="556" y="2082"/>
                    <a:pt x="556" y="2098"/>
                  </a:cubicBezTo>
                  <a:cubicBezTo>
                    <a:pt x="559" y="2076"/>
                    <a:pt x="576" y="2025"/>
                    <a:pt x="610" y="1949"/>
                  </a:cubicBezTo>
                  <a:cubicBezTo>
                    <a:pt x="650" y="1859"/>
                    <a:pt x="716" y="1694"/>
                    <a:pt x="725" y="1651"/>
                  </a:cubicBezTo>
                  <a:close/>
                  <a:moveTo>
                    <a:pt x="793" y="272"/>
                  </a:moveTo>
                  <a:cubicBezTo>
                    <a:pt x="793" y="271"/>
                    <a:pt x="793" y="271"/>
                    <a:pt x="792" y="272"/>
                  </a:cubicBezTo>
                  <a:cubicBezTo>
                    <a:pt x="792" y="272"/>
                    <a:pt x="793" y="272"/>
                    <a:pt x="793" y="272"/>
                  </a:cubicBezTo>
                  <a:close/>
                  <a:moveTo>
                    <a:pt x="745" y="327"/>
                  </a:moveTo>
                  <a:cubicBezTo>
                    <a:pt x="748" y="343"/>
                    <a:pt x="740" y="445"/>
                    <a:pt x="730" y="473"/>
                  </a:cubicBezTo>
                  <a:cubicBezTo>
                    <a:pt x="721" y="501"/>
                    <a:pt x="713" y="529"/>
                    <a:pt x="732" y="505"/>
                  </a:cubicBezTo>
                  <a:cubicBezTo>
                    <a:pt x="750" y="481"/>
                    <a:pt x="760" y="443"/>
                    <a:pt x="760" y="459"/>
                  </a:cubicBezTo>
                  <a:cubicBezTo>
                    <a:pt x="760" y="472"/>
                    <a:pt x="760" y="502"/>
                    <a:pt x="760" y="515"/>
                  </a:cubicBezTo>
                  <a:cubicBezTo>
                    <a:pt x="762" y="516"/>
                    <a:pt x="764" y="518"/>
                    <a:pt x="766" y="519"/>
                  </a:cubicBezTo>
                  <a:cubicBezTo>
                    <a:pt x="766" y="519"/>
                    <a:pt x="766" y="519"/>
                    <a:pt x="766" y="520"/>
                  </a:cubicBezTo>
                  <a:cubicBezTo>
                    <a:pt x="768" y="521"/>
                    <a:pt x="770" y="522"/>
                    <a:pt x="771" y="523"/>
                  </a:cubicBezTo>
                  <a:cubicBezTo>
                    <a:pt x="771" y="524"/>
                    <a:pt x="772" y="524"/>
                    <a:pt x="772" y="524"/>
                  </a:cubicBezTo>
                  <a:cubicBezTo>
                    <a:pt x="774" y="525"/>
                    <a:pt x="775" y="527"/>
                    <a:pt x="777" y="528"/>
                  </a:cubicBezTo>
                  <a:cubicBezTo>
                    <a:pt x="777" y="528"/>
                    <a:pt x="777" y="528"/>
                    <a:pt x="777" y="528"/>
                  </a:cubicBezTo>
                  <a:cubicBezTo>
                    <a:pt x="779" y="530"/>
                    <a:pt x="780" y="531"/>
                    <a:pt x="782" y="533"/>
                  </a:cubicBezTo>
                  <a:cubicBezTo>
                    <a:pt x="782" y="533"/>
                    <a:pt x="782" y="533"/>
                    <a:pt x="782" y="533"/>
                  </a:cubicBezTo>
                  <a:cubicBezTo>
                    <a:pt x="790" y="533"/>
                    <a:pt x="850" y="533"/>
                    <a:pt x="860" y="526"/>
                  </a:cubicBezTo>
                  <a:cubicBezTo>
                    <a:pt x="870" y="518"/>
                    <a:pt x="834" y="514"/>
                    <a:pt x="816" y="513"/>
                  </a:cubicBezTo>
                  <a:cubicBezTo>
                    <a:pt x="797" y="511"/>
                    <a:pt x="764" y="503"/>
                    <a:pt x="764" y="503"/>
                  </a:cubicBezTo>
                  <a:cubicBezTo>
                    <a:pt x="764" y="503"/>
                    <a:pt x="794" y="502"/>
                    <a:pt x="829" y="497"/>
                  </a:cubicBezTo>
                  <a:cubicBezTo>
                    <a:pt x="864" y="491"/>
                    <a:pt x="878" y="478"/>
                    <a:pt x="901" y="463"/>
                  </a:cubicBezTo>
                  <a:cubicBezTo>
                    <a:pt x="924" y="449"/>
                    <a:pt x="938" y="426"/>
                    <a:pt x="938" y="426"/>
                  </a:cubicBezTo>
                  <a:cubicBezTo>
                    <a:pt x="938" y="426"/>
                    <a:pt x="873" y="467"/>
                    <a:pt x="845" y="470"/>
                  </a:cubicBezTo>
                  <a:cubicBezTo>
                    <a:pt x="817" y="473"/>
                    <a:pt x="778" y="469"/>
                    <a:pt x="789" y="466"/>
                  </a:cubicBezTo>
                  <a:cubicBezTo>
                    <a:pt x="800" y="463"/>
                    <a:pt x="848" y="450"/>
                    <a:pt x="866" y="437"/>
                  </a:cubicBezTo>
                  <a:cubicBezTo>
                    <a:pt x="885" y="423"/>
                    <a:pt x="892" y="411"/>
                    <a:pt x="892" y="411"/>
                  </a:cubicBezTo>
                  <a:cubicBezTo>
                    <a:pt x="892" y="411"/>
                    <a:pt x="808" y="451"/>
                    <a:pt x="788" y="451"/>
                  </a:cubicBezTo>
                  <a:cubicBezTo>
                    <a:pt x="768" y="451"/>
                    <a:pt x="764" y="442"/>
                    <a:pt x="772" y="437"/>
                  </a:cubicBezTo>
                  <a:cubicBezTo>
                    <a:pt x="780" y="431"/>
                    <a:pt x="800" y="427"/>
                    <a:pt x="814" y="418"/>
                  </a:cubicBezTo>
                  <a:cubicBezTo>
                    <a:pt x="829" y="409"/>
                    <a:pt x="836" y="405"/>
                    <a:pt x="836" y="405"/>
                  </a:cubicBezTo>
                  <a:cubicBezTo>
                    <a:pt x="836" y="405"/>
                    <a:pt x="814" y="414"/>
                    <a:pt x="800" y="412"/>
                  </a:cubicBezTo>
                  <a:cubicBezTo>
                    <a:pt x="786" y="410"/>
                    <a:pt x="770" y="410"/>
                    <a:pt x="781" y="403"/>
                  </a:cubicBezTo>
                  <a:cubicBezTo>
                    <a:pt x="792" y="397"/>
                    <a:pt x="838" y="369"/>
                    <a:pt x="837" y="374"/>
                  </a:cubicBezTo>
                  <a:cubicBezTo>
                    <a:pt x="836" y="379"/>
                    <a:pt x="834" y="389"/>
                    <a:pt x="834" y="389"/>
                  </a:cubicBezTo>
                  <a:cubicBezTo>
                    <a:pt x="834" y="389"/>
                    <a:pt x="848" y="380"/>
                    <a:pt x="857" y="364"/>
                  </a:cubicBezTo>
                  <a:cubicBezTo>
                    <a:pt x="866" y="348"/>
                    <a:pt x="860" y="337"/>
                    <a:pt x="855" y="343"/>
                  </a:cubicBezTo>
                  <a:cubicBezTo>
                    <a:pt x="850" y="349"/>
                    <a:pt x="798" y="380"/>
                    <a:pt x="786" y="387"/>
                  </a:cubicBezTo>
                  <a:cubicBezTo>
                    <a:pt x="774" y="395"/>
                    <a:pt x="767" y="400"/>
                    <a:pt x="769" y="396"/>
                  </a:cubicBezTo>
                  <a:cubicBezTo>
                    <a:pt x="771" y="392"/>
                    <a:pt x="784" y="387"/>
                    <a:pt x="790" y="375"/>
                  </a:cubicBezTo>
                  <a:cubicBezTo>
                    <a:pt x="797" y="363"/>
                    <a:pt x="801" y="334"/>
                    <a:pt x="798" y="343"/>
                  </a:cubicBezTo>
                  <a:cubicBezTo>
                    <a:pt x="794" y="351"/>
                    <a:pt x="774" y="385"/>
                    <a:pt x="769" y="387"/>
                  </a:cubicBezTo>
                  <a:cubicBezTo>
                    <a:pt x="764" y="389"/>
                    <a:pt x="758" y="391"/>
                    <a:pt x="774" y="363"/>
                  </a:cubicBezTo>
                  <a:cubicBezTo>
                    <a:pt x="790" y="334"/>
                    <a:pt x="808" y="311"/>
                    <a:pt x="803" y="317"/>
                  </a:cubicBezTo>
                  <a:cubicBezTo>
                    <a:pt x="798" y="323"/>
                    <a:pt x="778" y="341"/>
                    <a:pt x="772" y="351"/>
                  </a:cubicBezTo>
                  <a:cubicBezTo>
                    <a:pt x="766" y="362"/>
                    <a:pt x="764" y="359"/>
                    <a:pt x="764" y="354"/>
                  </a:cubicBezTo>
                  <a:cubicBezTo>
                    <a:pt x="764" y="349"/>
                    <a:pt x="760" y="327"/>
                    <a:pt x="771" y="301"/>
                  </a:cubicBezTo>
                  <a:cubicBezTo>
                    <a:pt x="779" y="282"/>
                    <a:pt x="788" y="274"/>
                    <a:pt x="792" y="272"/>
                  </a:cubicBezTo>
                  <a:cubicBezTo>
                    <a:pt x="788" y="272"/>
                    <a:pt x="781" y="267"/>
                    <a:pt x="776" y="275"/>
                  </a:cubicBezTo>
                  <a:cubicBezTo>
                    <a:pt x="771" y="283"/>
                    <a:pt x="762" y="311"/>
                    <a:pt x="758" y="322"/>
                  </a:cubicBezTo>
                  <a:cubicBezTo>
                    <a:pt x="754" y="333"/>
                    <a:pt x="754" y="321"/>
                    <a:pt x="757" y="301"/>
                  </a:cubicBezTo>
                  <a:cubicBezTo>
                    <a:pt x="760" y="281"/>
                    <a:pt x="772" y="274"/>
                    <a:pt x="767" y="264"/>
                  </a:cubicBezTo>
                  <a:cubicBezTo>
                    <a:pt x="762" y="254"/>
                    <a:pt x="756" y="245"/>
                    <a:pt x="756" y="245"/>
                  </a:cubicBezTo>
                  <a:cubicBezTo>
                    <a:pt x="756" y="245"/>
                    <a:pt x="756" y="279"/>
                    <a:pt x="752" y="282"/>
                  </a:cubicBezTo>
                  <a:cubicBezTo>
                    <a:pt x="749" y="285"/>
                    <a:pt x="744" y="249"/>
                    <a:pt x="732" y="215"/>
                  </a:cubicBezTo>
                  <a:cubicBezTo>
                    <a:pt x="721" y="182"/>
                    <a:pt x="702" y="147"/>
                    <a:pt x="690" y="127"/>
                  </a:cubicBezTo>
                  <a:cubicBezTo>
                    <a:pt x="689" y="126"/>
                    <a:pt x="688" y="125"/>
                    <a:pt x="688" y="124"/>
                  </a:cubicBezTo>
                  <a:cubicBezTo>
                    <a:pt x="684" y="120"/>
                    <a:pt x="681" y="116"/>
                    <a:pt x="677" y="113"/>
                  </a:cubicBezTo>
                  <a:cubicBezTo>
                    <a:pt x="676" y="112"/>
                    <a:pt x="675" y="111"/>
                    <a:pt x="675" y="111"/>
                  </a:cubicBezTo>
                  <a:cubicBezTo>
                    <a:pt x="674" y="110"/>
                    <a:pt x="674" y="110"/>
                    <a:pt x="674" y="110"/>
                  </a:cubicBezTo>
                  <a:cubicBezTo>
                    <a:pt x="673" y="109"/>
                    <a:pt x="673" y="109"/>
                    <a:pt x="672" y="109"/>
                  </a:cubicBezTo>
                  <a:cubicBezTo>
                    <a:pt x="672" y="108"/>
                    <a:pt x="672" y="108"/>
                    <a:pt x="671" y="107"/>
                  </a:cubicBezTo>
                  <a:cubicBezTo>
                    <a:pt x="671" y="107"/>
                    <a:pt x="670" y="107"/>
                    <a:pt x="670" y="106"/>
                  </a:cubicBezTo>
                  <a:cubicBezTo>
                    <a:pt x="669" y="106"/>
                    <a:pt x="669" y="106"/>
                    <a:pt x="668" y="105"/>
                  </a:cubicBezTo>
                  <a:cubicBezTo>
                    <a:pt x="668" y="105"/>
                    <a:pt x="668" y="105"/>
                    <a:pt x="667" y="105"/>
                  </a:cubicBezTo>
                  <a:cubicBezTo>
                    <a:pt x="667" y="104"/>
                    <a:pt x="666" y="104"/>
                    <a:pt x="666" y="103"/>
                  </a:cubicBezTo>
                  <a:cubicBezTo>
                    <a:pt x="665" y="103"/>
                    <a:pt x="665" y="103"/>
                    <a:pt x="665" y="103"/>
                  </a:cubicBezTo>
                  <a:cubicBezTo>
                    <a:pt x="664" y="102"/>
                    <a:pt x="664" y="102"/>
                    <a:pt x="663" y="102"/>
                  </a:cubicBezTo>
                  <a:cubicBezTo>
                    <a:pt x="663" y="102"/>
                    <a:pt x="662" y="101"/>
                    <a:pt x="662" y="101"/>
                  </a:cubicBezTo>
                  <a:cubicBezTo>
                    <a:pt x="660" y="101"/>
                    <a:pt x="659" y="100"/>
                    <a:pt x="658" y="100"/>
                  </a:cubicBezTo>
                  <a:cubicBezTo>
                    <a:pt x="657" y="100"/>
                    <a:pt x="657" y="100"/>
                    <a:pt x="657" y="100"/>
                  </a:cubicBezTo>
                  <a:cubicBezTo>
                    <a:pt x="669" y="120"/>
                    <a:pt x="700" y="176"/>
                    <a:pt x="708" y="191"/>
                  </a:cubicBezTo>
                  <a:cubicBezTo>
                    <a:pt x="717" y="210"/>
                    <a:pt x="742" y="311"/>
                    <a:pt x="745" y="327"/>
                  </a:cubicBezTo>
                  <a:close/>
                  <a:moveTo>
                    <a:pt x="864" y="495"/>
                  </a:moveTo>
                  <a:cubicBezTo>
                    <a:pt x="864" y="495"/>
                    <a:pt x="904" y="487"/>
                    <a:pt x="916" y="478"/>
                  </a:cubicBezTo>
                  <a:cubicBezTo>
                    <a:pt x="929" y="469"/>
                    <a:pt x="954" y="439"/>
                    <a:pt x="957" y="432"/>
                  </a:cubicBezTo>
                  <a:cubicBezTo>
                    <a:pt x="960" y="425"/>
                    <a:pt x="966" y="412"/>
                    <a:pt x="961" y="414"/>
                  </a:cubicBezTo>
                  <a:cubicBezTo>
                    <a:pt x="956" y="416"/>
                    <a:pt x="940" y="437"/>
                    <a:pt x="920" y="457"/>
                  </a:cubicBezTo>
                  <a:cubicBezTo>
                    <a:pt x="900" y="477"/>
                    <a:pt x="864" y="495"/>
                    <a:pt x="864" y="495"/>
                  </a:cubicBezTo>
                  <a:close/>
                  <a:moveTo>
                    <a:pt x="882" y="449"/>
                  </a:moveTo>
                  <a:cubicBezTo>
                    <a:pt x="890" y="447"/>
                    <a:pt x="916" y="430"/>
                    <a:pt x="926" y="421"/>
                  </a:cubicBezTo>
                  <a:cubicBezTo>
                    <a:pt x="936" y="413"/>
                    <a:pt x="954" y="406"/>
                    <a:pt x="954" y="406"/>
                  </a:cubicBezTo>
                  <a:cubicBezTo>
                    <a:pt x="954" y="406"/>
                    <a:pt x="941" y="403"/>
                    <a:pt x="931" y="403"/>
                  </a:cubicBezTo>
                  <a:cubicBezTo>
                    <a:pt x="921" y="403"/>
                    <a:pt x="910" y="405"/>
                    <a:pt x="896" y="421"/>
                  </a:cubicBezTo>
                  <a:cubicBezTo>
                    <a:pt x="881" y="437"/>
                    <a:pt x="874" y="450"/>
                    <a:pt x="882" y="449"/>
                  </a:cubicBezTo>
                  <a:close/>
                  <a:moveTo>
                    <a:pt x="943" y="541"/>
                  </a:moveTo>
                  <a:cubicBezTo>
                    <a:pt x="943" y="556"/>
                    <a:pt x="934" y="567"/>
                    <a:pt x="930" y="575"/>
                  </a:cubicBezTo>
                  <a:cubicBezTo>
                    <a:pt x="927" y="583"/>
                    <a:pt x="949" y="569"/>
                    <a:pt x="958" y="575"/>
                  </a:cubicBezTo>
                  <a:cubicBezTo>
                    <a:pt x="963" y="578"/>
                    <a:pt x="963" y="588"/>
                    <a:pt x="962" y="595"/>
                  </a:cubicBezTo>
                  <a:cubicBezTo>
                    <a:pt x="963" y="595"/>
                    <a:pt x="964" y="595"/>
                    <a:pt x="965" y="595"/>
                  </a:cubicBezTo>
                  <a:cubicBezTo>
                    <a:pt x="967" y="595"/>
                    <a:pt x="968" y="596"/>
                    <a:pt x="970" y="596"/>
                  </a:cubicBezTo>
                  <a:cubicBezTo>
                    <a:pt x="971" y="596"/>
                    <a:pt x="972" y="596"/>
                    <a:pt x="973" y="597"/>
                  </a:cubicBezTo>
                  <a:cubicBezTo>
                    <a:pt x="973" y="597"/>
                    <a:pt x="973" y="597"/>
                    <a:pt x="974" y="597"/>
                  </a:cubicBezTo>
                  <a:cubicBezTo>
                    <a:pt x="977" y="598"/>
                    <a:pt x="980" y="598"/>
                    <a:pt x="984" y="599"/>
                  </a:cubicBezTo>
                  <a:cubicBezTo>
                    <a:pt x="983" y="594"/>
                    <a:pt x="982" y="586"/>
                    <a:pt x="978" y="581"/>
                  </a:cubicBezTo>
                  <a:cubicBezTo>
                    <a:pt x="971" y="572"/>
                    <a:pt x="954" y="529"/>
                    <a:pt x="950" y="513"/>
                  </a:cubicBezTo>
                  <a:cubicBezTo>
                    <a:pt x="947" y="497"/>
                    <a:pt x="957" y="517"/>
                    <a:pt x="972" y="535"/>
                  </a:cubicBezTo>
                  <a:cubicBezTo>
                    <a:pt x="986" y="553"/>
                    <a:pt x="996" y="563"/>
                    <a:pt x="1003" y="563"/>
                  </a:cubicBezTo>
                  <a:cubicBezTo>
                    <a:pt x="1010" y="564"/>
                    <a:pt x="1026" y="537"/>
                    <a:pt x="1034" y="528"/>
                  </a:cubicBezTo>
                  <a:cubicBezTo>
                    <a:pt x="1041" y="519"/>
                    <a:pt x="1059" y="526"/>
                    <a:pt x="1067" y="526"/>
                  </a:cubicBezTo>
                  <a:cubicBezTo>
                    <a:pt x="1075" y="526"/>
                    <a:pt x="1051" y="551"/>
                    <a:pt x="1042" y="559"/>
                  </a:cubicBezTo>
                  <a:cubicBezTo>
                    <a:pt x="1032" y="568"/>
                    <a:pt x="1050" y="566"/>
                    <a:pt x="1064" y="561"/>
                  </a:cubicBezTo>
                  <a:cubicBezTo>
                    <a:pt x="1077" y="557"/>
                    <a:pt x="1140" y="482"/>
                    <a:pt x="1147" y="473"/>
                  </a:cubicBezTo>
                  <a:cubicBezTo>
                    <a:pt x="1154" y="465"/>
                    <a:pt x="1174" y="467"/>
                    <a:pt x="1172" y="475"/>
                  </a:cubicBezTo>
                  <a:cubicBezTo>
                    <a:pt x="1169" y="484"/>
                    <a:pt x="1186" y="483"/>
                    <a:pt x="1194" y="480"/>
                  </a:cubicBezTo>
                  <a:cubicBezTo>
                    <a:pt x="1203" y="477"/>
                    <a:pt x="1174" y="505"/>
                    <a:pt x="1168" y="514"/>
                  </a:cubicBezTo>
                  <a:cubicBezTo>
                    <a:pt x="1161" y="523"/>
                    <a:pt x="1228" y="468"/>
                    <a:pt x="1236" y="461"/>
                  </a:cubicBezTo>
                  <a:cubicBezTo>
                    <a:pt x="1244" y="453"/>
                    <a:pt x="1212" y="495"/>
                    <a:pt x="1201" y="509"/>
                  </a:cubicBezTo>
                  <a:cubicBezTo>
                    <a:pt x="1190" y="523"/>
                    <a:pt x="1203" y="521"/>
                    <a:pt x="1213" y="512"/>
                  </a:cubicBezTo>
                  <a:cubicBezTo>
                    <a:pt x="1223" y="503"/>
                    <a:pt x="1260" y="485"/>
                    <a:pt x="1260" y="475"/>
                  </a:cubicBezTo>
                  <a:cubicBezTo>
                    <a:pt x="1260" y="464"/>
                    <a:pt x="1263" y="400"/>
                    <a:pt x="1266" y="373"/>
                  </a:cubicBezTo>
                  <a:cubicBezTo>
                    <a:pt x="1268" y="356"/>
                    <a:pt x="1270" y="342"/>
                    <a:pt x="1271" y="334"/>
                  </a:cubicBezTo>
                  <a:cubicBezTo>
                    <a:pt x="1271" y="334"/>
                    <a:pt x="1271" y="334"/>
                    <a:pt x="1271" y="334"/>
                  </a:cubicBezTo>
                  <a:cubicBezTo>
                    <a:pt x="1270" y="332"/>
                    <a:pt x="1268" y="330"/>
                    <a:pt x="1267" y="328"/>
                  </a:cubicBezTo>
                  <a:cubicBezTo>
                    <a:pt x="1266" y="325"/>
                    <a:pt x="1264" y="323"/>
                    <a:pt x="1263" y="320"/>
                  </a:cubicBezTo>
                  <a:cubicBezTo>
                    <a:pt x="1253" y="303"/>
                    <a:pt x="1249" y="283"/>
                    <a:pt x="1249" y="263"/>
                  </a:cubicBezTo>
                  <a:cubicBezTo>
                    <a:pt x="1249" y="261"/>
                    <a:pt x="1247" y="260"/>
                    <a:pt x="1246" y="261"/>
                  </a:cubicBezTo>
                  <a:cubicBezTo>
                    <a:pt x="1244" y="262"/>
                    <a:pt x="1242" y="264"/>
                    <a:pt x="1240" y="265"/>
                  </a:cubicBezTo>
                  <a:cubicBezTo>
                    <a:pt x="1237" y="271"/>
                    <a:pt x="1235" y="276"/>
                    <a:pt x="1234" y="282"/>
                  </a:cubicBezTo>
                  <a:cubicBezTo>
                    <a:pt x="1232" y="301"/>
                    <a:pt x="1242" y="314"/>
                    <a:pt x="1242" y="323"/>
                  </a:cubicBezTo>
                  <a:cubicBezTo>
                    <a:pt x="1243" y="333"/>
                    <a:pt x="1239" y="346"/>
                    <a:pt x="1222" y="360"/>
                  </a:cubicBezTo>
                  <a:cubicBezTo>
                    <a:pt x="1206" y="374"/>
                    <a:pt x="1132" y="434"/>
                    <a:pt x="1119" y="443"/>
                  </a:cubicBezTo>
                  <a:cubicBezTo>
                    <a:pt x="1106" y="451"/>
                    <a:pt x="1142" y="389"/>
                    <a:pt x="1152" y="371"/>
                  </a:cubicBezTo>
                  <a:cubicBezTo>
                    <a:pt x="1163" y="353"/>
                    <a:pt x="1132" y="389"/>
                    <a:pt x="1115" y="409"/>
                  </a:cubicBezTo>
                  <a:cubicBezTo>
                    <a:pt x="1098" y="429"/>
                    <a:pt x="1067" y="442"/>
                    <a:pt x="1067" y="435"/>
                  </a:cubicBezTo>
                  <a:cubicBezTo>
                    <a:pt x="1067" y="427"/>
                    <a:pt x="1110" y="368"/>
                    <a:pt x="1088" y="389"/>
                  </a:cubicBezTo>
                  <a:cubicBezTo>
                    <a:pt x="1067" y="409"/>
                    <a:pt x="1030" y="465"/>
                    <a:pt x="1042" y="443"/>
                  </a:cubicBezTo>
                  <a:cubicBezTo>
                    <a:pt x="1054" y="421"/>
                    <a:pt x="1084" y="371"/>
                    <a:pt x="1084" y="371"/>
                  </a:cubicBezTo>
                  <a:cubicBezTo>
                    <a:pt x="1084" y="371"/>
                    <a:pt x="1060" y="387"/>
                    <a:pt x="1039" y="406"/>
                  </a:cubicBezTo>
                  <a:cubicBezTo>
                    <a:pt x="1018" y="425"/>
                    <a:pt x="1009" y="441"/>
                    <a:pt x="1006" y="457"/>
                  </a:cubicBezTo>
                  <a:cubicBezTo>
                    <a:pt x="1004" y="474"/>
                    <a:pt x="1004" y="517"/>
                    <a:pt x="1004" y="525"/>
                  </a:cubicBezTo>
                  <a:cubicBezTo>
                    <a:pt x="1004" y="533"/>
                    <a:pt x="993" y="553"/>
                    <a:pt x="990" y="547"/>
                  </a:cubicBezTo>
                  <a:cubicBezTo>
                    <a:pt x="988" y="540"/>
                    <a:pt x="988" y="471"/>
                    <a:pt x="991" y="462"/>
                  </a:cubicBezTo>
                  <a:cubicBezTo>
                    <a:pt x="994" y="453"/>
                    <a:pt x="1006" y="407"/>
                    <a:pt x="1012" y="400"/>
                  </a:cubicBezTo>
                  <a:cubicBezTo>
                    <a:pt x="1012" y="400"/>
                    <a:pt x="989" y="410"/>
                    <a:pt x="975" y="425"/>
                  </a:cubicBezTo>
                  <a:cubicBezTo>
                    <a:pt x="961" y="441"/>
                    <a:pt x="964" y="462"/>
                    <a:pt x="955" y="483"/>
                  </a:cubicBezTo>
                  <a:cubicBezTo>
                    <a:pt x="946" y="505"/>
                    <a:pt x="943" y="525"/>
                    <a:pt x="943" y="541"/>
                  </a:cubicBezTo>
                  <a:close/>
                  <a:moveTo>
                    <a:pt x="661" y="877"/>
                  </a:moveTo>
                  <a:cubicBezTo>
                    <a:pt x="636" y="943"/>
                    <a:pt x="636" y="943"/>
                    <a:pt x="636" y="943"/>
                  </a:cubicBezTo>
                  <a:cubicBezTo>
                    <a:pt x="636" y="943"/>
                    <a:pt x="649" y="870"/>
                    <a:pt x="640" y="877"/>
                  </a:cubicBezTo>
                  <a:cubicBezTo>
                    <a:pt x="630" y="883"/>
                    <a:pt x="546" y="919"/>
                    <a:pt x="510" y="931"/>
                  </a:cubicBezTo>
                  <a:cubicBezTo>
                    <a:pt x="474" y="943"/>
                    <a:pt x="388" y="958"/>
                    <a:pt x="406" y="950"/>
                  </a:cubicBezTo>
                  <a:cubicBezTo>
                    <a:pt x="425" y="942"/>
                    <a:pt x="562" y="885"/>
                    <a:pt x="574" y="866"/>
                  </a:cubicBezTo>
                  <a:cubicBezTo>
                    <a:pt x="586" y="847"/>
                    <a:pt x="558" y="841"/>
                    <a:pt x="530" y="855"/>
                  </a:cubicBezTo>
                  <a:cubicBezTo>
                    <a:pt x="502" y="870"/>
                    <a:pt x="405" y="937"/>
                    <a:pt x="416" y="915"/>
                  </a:cubicBezTo>
                  <a:cubicBezTo>
                    <a:pt x="426" y="894"/>
                    <a:pt x="533" y="831"/>
                    <a:pt x="520" y="830"/>
                  </a:cubicBezTo>
                  <a:cubicBezTo>
                    <a:pt x="506" y="829"/>
                    <a:pt x="445" y="841"/>
                    <a:pt x="432" y="838"/>
                  </a:cubicBezTo>
                  <a:cubicBezTo>
                    <a:pt x="418" y="835"/>
                    <a:pt x="413" y="842"/>
                    <a:pt x="405" y="842"/>
                  </a:cubicBezTo>
                  <a:cubicBezTo>
                    <a:pt x="397" y="842"/>
                    <a:pt x="341" y="869"/>
                    <a:pt x="302" y="874"/>
                  </a:cubicBezTo>
                  <a:cubicBezTo>
                    <a:pt x="264" y="879"/>
                    <a:pt x="204" y="885"/>
                    <a:pt x="190" y="879"/>
                  </a:cubicBezTo>
                  <a:cubicBezTo>
                    <a:pt x="177" y="874"/>
                    <a:pt x="302" y="853"/>
                    <a:pt x="344" y="835"/>
                  </a:cubicBezTo>
                  <a:cubicBezTo>
                    <a:pt x="385" y="818"/>
                    <a:pt x="398" y="810"/>
                    <a:pt x="404" y="798"/>
                  </a:cubicBezTo>
                  <a:cubicBezTo>
                    <a:pt x="407" y="792"/>
                    <a:pt x="407" y="783"/>
                    <a:pt x="407" y="776"/>
                  </a:cubicBezTo>
                  <a:cubicBezTo>
                    <a:pt x="403" y="772"/>
                    <a:pt x="400" y="769"/>
                    <a:pt x="400" y="769"/>
                  </a:cubicBezTo>
                  <a:cubicBezTo>
                    <a:pt x="400" y="769"/>
                    <a:pt x="446" y="702"/>
                    <a:pt x="458" y="693"/>
                  </a:cubicBezTo>
                  <a:cubicBezTo>
                    <a:pt x="470" y="683"/>
                    <a:pt x="476" y="669"/>
                    <a:pt x="540" y="665"/>
                  </a:cubicBezTo>
                  <a:cubicBezTo>
                    <a:pt x="604" y="661"/>
                    <a:pt x="606" y="642"/>
                    <a:pt x="597" y="641"/>
                  </a:cubicBezTo>
                  <a:cubicBezTo>
                    <a:pt x="588" y="639"/>
                    <a:pt x="528" y="605"/>
                    <a:pt x="533" y="595"/>
                  </a:cubicBezTo>
                  <a:cubicBezTo>
                    <a:pt x="538" y="586"/>
                    <a:pt x="565" y="545"/>
                    <a:pt x="566" y="534"/>
                  </a:cubicBezTo>
                  <a:cubicBezTo>
                    <a:pt x="568" y="523"/>
                    <a:pt x="485" y="430"/>
                    <a:pt x="450" y="385"/>
                  </a:cubicBezTo>
                  <a:cubicBezTo>
                    <a:pt x="448" y="381"/>
                    <a:pt x="444" y="376"/>
                    <a:pt x="440" y="371"/>
                  </a:cubicBezTo>
                  <a:cubicBezTo>
                    <a:pt x="422" y="356"/>
                    <a:pt x="402" y="338"/>
                    <a:pt x="382" y="319"/>
                  </a:cubicBezTo>
                  <a:cubicBezTo>
                    <a:pt x="336" y="273"/>
                    <a:pt x="273" y="233"/>
                    <a:pt x="291" y="287"/>
                  </a:cubicBezTo>
                  <a:cubicBezTo>
                    <a:pt x="309" y="342"/>
                    <a:pt x="338" y="430"/>
                    <a:pt x="344" y="457"/>
                  </a:cubicBezTo>
                  <a:cubicBezTo>
                    <a:pt x="349" y="483"/>
                    <a:pt x="232" y="285"/>
                    <a:pt x="205" y="245"/>
                  </a:cubicBezTo>
                  <a:cubicBezTo>
                    <a:pt x="178" y="205"/>
                    <a:pt x="98" y="149"/>
                    <a:pt x="85" y="138"/>
                  </a:cubicBezTo>
                  <a:cubicBezTo>
                    <a:pt x="72" y="128"/>
                    <a:pt x="102" y="137"/>
                    <a:pt x="110" y="138"/>
                  </a:cubicBezTo>
                  <a:cubicBezTo>
                    <a:pt x="118" y="140"/>
                    <a:pt x="128" y="123"/>
                    <a:pt x="140" y="117"/>
                  </a:cubicBezTo>
                  <a:cubicBezTo>
                    <a:pt x="152" y="111"/>
                    <a:pt x="214" y="109"/>
                    <a:pt x="222" y="106"/>
                  </a:cubicBezTo>
                  <a:cubicBezTo>
                    <a:pt x="226" y="104"/>
                    <a:pt x="231" y="93"/>
                    <a:pt x="234" y="87"/>
                  </a:cubicBezTo>
                  <a:cubicBezTo>
                    <a:pt x="231" y="83"/>
                    <a:pt x="228" y="80"/>
                    <a:pt x="226" y="79"/>
                  </a:cubicBezTo>
                  <a:cubicBezTo>
                    <a:pt x="223" y="77"/>
                    <a:pt x="215" y="74"/>
                    <a:pt x="206" y="71"/>
                  </a:cubicBezTo>
                  <a:cubicBezTo>
                    <a:pt x="207" y="71"/>
                    <a:pt x="207" y="71"/>
                    <a:pt x="208" y="70"/>
                  </a:cubicBezTo>
                  <a:cubicBezTo>
                    <a:pt x="215" y="67"/>
                    <a:pt x="223" y="64"/>
                    <a:pt x="230" y="59"/>
                  </a:cubicBezTo>
                  <a:cubicBezTo>
                    <a:pt x="231" y="57"/>
                    <a:pt x="233" y="55"/>
                    <a:pt x="234" y="53"/>
                  </a:cubicBezTo>
                  <a:cubicBezTo>
                    <a:pt x="236" y="50"/>
                    <a:pt x="238" y="46"/>
                    <a:pt x="239" y="42"/>
                  </a:cubicBezTo>
                  <a:cubicBezTo>
                    <a:pt x="240" y="42"/>
                    <a:pt x="240" y="41"/>
                    <a:pt x="240" y="41"/>
                  </a:cubicBezTo>
                  <a:cubicBezTo>
                    <a:pt x="242" y="37"/>
                    <a:pt x="244" y="33"/>
                    <a:pt x="245" y="30"/>
                  </a:cubicBezTo>
                  <a:cubicBezTo>
                    <a:pt x="245" y="30"/>
                    <a:pt x="245" y="30"/>
                    <a:pt x="245" y="30"/>
                  </a:cubicBezTo>
                  <a:cubicBezTo>
                    <a:pt x="247" y="48"/>
                    <a:pt x="252" y="81"/>
                    <a:pt x="257" y="94"/>
                  </a:cubicBezTo>
                  <a:cubicBezTo>
                    <a:pt x="265" y="113"/>
                    <a:pt x="292" y="114"/>
                    <a:pt x="298" y="117"/>
                  </a:cubicBezTo>
                  <a:cubicBezTo>
                    <a:pt x="305" y="119"/>
                    <a:pt x="325" y="130"/>
                    <a:pt x="325" y="130"/>
                  </a:cubicBezTo>
                  <a:cubicBezTo>
                    <a:pt x="285" y="153"/>
                    <a:pt x="285" y="153"/>
                    <a:pt x="285" y="153"/>
                  </a:cubicBezTo>
                  <a:cubicBezTo>
                    <a:pt x="285" y="153"/>
                    <a:pt x="372" y="229"/>
                    <a:pt x="394" y="270"/>
                  </a:cubicBezTo>
                  <a:cubicBezTo>
                    <a:pt x="417" y="311"/>
                    <a:pt x="510" y="431"/>
                    <a:pt x="512" y="418"/>
                  </a:cubicBezTo>
                  <a:cubicBezTo>
                    <a:pt x="513" y="405"/>
                    <a:pt x="480" y="321"/>
                    <a:pt x="472" y="305"/>
                  </a:cubicBezTo>
                  <a:cubicBezTo>
                    <a:pt x="465" y="291"/>
                    <a:pt x="432" y="215"/>
                    <a:pt x="416" y="183"/>
                  </a:cubicBezTo>
                  <a:cubicBezTo>
                    <a:pt x="437" y="215"/>
                    <a:pt x="461" y="258"/>
                    <a:pt x="476" y="286"/>
                  </a:cubicBezTo>
                  <a:cubicBezTo>
                    <a:pt x="497" y="326"/>
                    <a:pt x="552" y="426"/>
                    <a:pt x="566" y="447"/>
                  </a:cubicBezTo>
                  <a:cubicBezTo>
                    <a:pt x="579" y="469"/>
                    <a:pt x="607" y="527"/>
                    <a:pt x="607" y="527"/>
                  </a:cubicBezTo>
                  <a:cubicBezTo>
                    <a:pt x="607" y="527"/>
                    <a:pt x="596" y="425"/>
                    <a:pt x="597" y="402"/>
                  </a:cubicBezTo>
                  <a:cubicBezTo>
                    <a:pt x="597" y="379"/>
                    <a:pt x="583" y="226"/>
                    <a:pt x="574" y="204"/>
                  </a:cubicBezTo>
                  <a:cubicBezTo>
                    <a:pt x="564" y="181"/>
                    <a:pt x="560" y="172"/>
                    <a:pt x="551" y="151"/>
                  </a:cubicBezTo>
                  <a:cubicBezTo>
                    <a:pt x="541" y="129"/>
                    <a:pt x="518" y="90"/>
                    <a:pt x="518" y="90"/>
                  </a:cubicBezTo>
                  <a:cubicBezTo>
                    <a:pt x="517" y="68"/>
                    <a:pt x="517" y="68"/>
                    <a:pt x="517" y="68"/>
                  </a:cubicBezTo>
                  <a:cubicBezTo>
                    <a:pt x="526" y="83"/>
                    <a:pt x="541" y="107"/>
                    <a:pt x="555" y="134"/>
                  </a:cubicBezTo>
                  <a:cubicBezTo>
                    <a:pt x="574" y="157"/>
                    <a:pt x="611" y="201"/>
                    <a:pt x="618" y="210"/>
                  </a:cubicBezTo>
                  <a:cubicBezTo>
                    <a:pt x="629" y="222"/>
                    <a:pt x="628" y="210"/>
                    <a:pt x="621" y="190"/>
                  </a:cubicBezTo>
                  <a:cubicBezTo>
                    <a:pt x="618" y="182"/>
                    <a:pt x="614" y="171"/>
                    <a:pt x="610" y="160"/>
                  </a:cubicBezTo>
                  <a:cubicBezTo>
                    <a:pt x="622" y="185"/>
                    <a:pt x="638" y="223"/>
                    <a:pt x="641" y="243"/>
                  </a:cubicBezTo>
                  <a:cubicBezTo>
                    <a:pt x="646" y="275"/>
                    <a:pt x="660" y="265"/>
                    <a:pt x="664" y="237"/>
                  </a:cubicBezTo>
                  <a:cubicBezTo>
                    <a:pt x="668" y="209"/>
                    <a:pt x="676" y="199"/>
                    <a:pt x="684" y="219"/>
                  </a:cubicBezTo>
                  <a:cubicBezTo>
                    <a:pt x="692" y="239"/>
                    <a:pt x="698" y="286"/>
                    <a:pt x="688" y="350"/>
                  </a:cubicBezTo>
                  <a:cubicBezTo>
                    <a:pt x="677" y="414"/>
                    <a:pt x="669" y="470"/>
                    <a:pt x="674" y="491"/>
                  </a:cubicBezTo>
                  <a:cubicBezTo>
                    <a:pt x="680" y="513"/>
                    <a:pt x="668" y="569"/>
                    <a:pt x="661" y="591"/>
                  </a:cubicBezTo>
                  <a:cubicBezTo>
                    <a:pt x="654" y="614"/>
                    <a:pt x="696" y="559"/>
                    <a:pt x="704" y="547"/>
                  </a:cubicBezTo>
                  <a:cubicBezTo>
                    <a:pt x="712" y="535"/>
                    <a:pt x="677" y="605"/>
                    <a:pt x="662" y="647"/>
                  </a:cubicBezTo>
                  <a:cubicBezTo>
                    <a:pt x="648" y="690"/>
                    <a:pt x="662" y="683"/>
                    <a:pt x="678" y="661"/>
                  </a:cubicBezTo>
                  <a:cubicBezTo>
                    <a:pt x="694" y="638"/>
                    <a:pt x="716" y="601"/>
                    <a:pt x="702" y="635"/>
                  </a:cubicBezTo>
                  <a:cubicBezTo>
                    <a:pt x="689" y="670"/>
                    <a:pt x="672" y="709"/>
                    <a:pt x="664" y="750"/>
                  </a:cubicBezTo>
                  <a:cubicBezTo>
                    <a:pt x="656" y="791"/>
                    <a:pt x="653" y="838"/>
                    <a:pt x="653" y="838"/>
                  </a:cubicBezTo>
                  <a:cubicBezTo>
                    <a:pt x="653" y="838"/>
                    <a:pt x="658" y="846"/>
                    <a:pt x="664" y="815"/>
                  </a:cubicBezTo>
                  <a:cubicBezTo>
                    <a:pt x="669" y="785"/>
                    <a:pt x="712" y="655"/>
                    <a:pt x="728" y="645"/>
                  </a:cubicBezTo>
                  <a:cubicBezTo>
                    <a:pt x="744" y="634"/>
                    <a:pt x="717" y="683"/>
                    <a:pt x="712" y="729"/>
                  </a:cubicBezTo>
                  <a:cubicBezTo>
                    <a:pt x="706" y="774"/>
                    <a:pt x="694" y="835"/>
                    <a:pt x="694" y="835"/>
                  </a:cubicBezTo>
                  <a:cubicBezTo>
                    <a:pt x="694" y="835"/>
                    <a:pt x="714" y="814"/>
                    <a:pt x="716" y="799"/>
                  </a:cubicBezTo>
                  <a:cubicBezTo>
                    <a:pt x="717" y="785"/>
                    <a:pt x="738" y="673"/>
                    <a:pt x="740" y="701"/>
                  </a:cubicBezTo>
                  <a:cubicBezTo>
                    <a:pt x="741" y="729"/>
                    <a:pt x="742" y="819"/>
                    <a:pt x="742" y="819"/>
                  </a:cubicBezTo>
                  <a:cubicBezTo>
                    <a:pt x="798" y="1029"/>
                    <a:pt x="798" y="1029"/>
                    <a:pt x="798" y="1029"/>
                  </a:cubicBezTo>
                  <a:cubicBezTo>
                    <a:pt x="798" y="1029"/>
                    <a:pt x="822" y="1131"/>
                    <a:pt x="816" y="1125"/>
                  </a:cubicBezTo>
                  <a:cubicBezTo>
                    <a:pt x="809" y="1118"/>
                    <a:pt x="794" y="1083"/>
                    <a:pt x="778" y="1066"/>
                  </a:cubicBezTo>
                  <a:cubicBezTo>
                    <a:pt x="762" y="1049"/>
                    <a:pt x="750" y="1055"/>
                    <a:pt x="753" y="1098"/>
                  </a:cubicBezTo>
                  <a:cubicBezTo>
                    <a:pt x="756" y="1141"/>
                    <a:pt x="749" y="1235"/>
                    <a:pt x="744" y="1214"/>
                  </a:cubicBezTo>
                  <a:cubicBezTo>
                    <a:pt x="738" y="1193"/>
                    <a:pt x="724" y="1061"/>
                    <a:pt x="724" y="1061"/>
                  </a:cubicBezTo>
                  <a:cubicBezTo>
                    <a:pt x="718" y="1179"/>
                    <a:pt x="718" y="1179"/>
                    <a:pt x="718" y="1179"/>
                  </a:cubicBezTo>
                  <a:cubicBezTo>
                    <a:pt x="718" y="1179"/>
                    <a:pt x="713" y="1078"/>
                    <a:pt x="704" y="1057"/>
                  </a:cubicBezTo>
                  <a:cubicBezTo>
                    <a:pt x="694" y="1035"/>
                    <a:pt x="680" y="995"/>
                    <a:pt x="680" y="995"/>
                  </a:cubicBezTo>
                  <a:lnTo>
                    <a:pt x="661" y="877"/>
                  </a:lnTo>
                  <a:close/>
                  <a:moveTo>
                    <a:pt x="303" y="189"/>
                  </a:moveTo>
                  <a:cubicBezTo>
                    <a:pt x="286" y="166"/>
                    <a:pt x="274" y="149"/>
                    <a:pt x="272" y="146"/>
                  </a:cubicBezTo>
                  <a:cubicBezTo>
                    <a:pt x="269" y="141"/>
                    <a:pt x="262" y="129"/>
                    <a:pt x="255" y="117"/>
                  </a:cubicBezTo>
                  <a:cubicBezTo>
                    <a:pt x="255" y="117"/>
                    <a:pt x="255" y="117"/>
                    <a:pt x="255" y="117"/>
                  </a:cubicBezTo>
                  <a:cubicBezTo>
                    <a:pt x="255" y="117"/>
                    <a:pt x="241" y="115"/>
                    <a:pt x="233" y="128"/>
                  </a:cubicBezTo>
                  <a:cubicBezTo>
                    <a:pt x="225" y="140"/>
                    <a:pt x="222" y="159"/>
                    <a:pt x="232" y="175"/>
                  </a:cubicBezTo>
                  <a:cubicBezTo>
                    <a:pt x="241" y="191"/>
                    <a:pt x="301" y="229"/>
                    <a:pt x="312" y="235"/>
                  </a:cubicBezTo>
                  <a:cubicBezTo>
                    <a:pt x="319" y="240"/>
                    <a:pt x="309" y="207"/>
                    <a:pt x="303" y="189"/>
                  </a:cubicBezTo>
                  <a:close/>
                  <a:moveTo>
                    <a:pt x="613" y="687"/>
                  </a:moveTo>
                  <a:cubicBezTo>
                    <a:pt x="612" y="677"/>
                    <a:pt x="592" y="706"/>
                    <a:pt x="573" y="721"/>
                  </a:cubicBezTo>
                  <a:cubicBezTo>
                    <a:pt x="554" y="735"/>
                    <a:pt x="522" y="742"/>
                    <a:pt x="504" y="743"/>
                  </a:cubicBezTo>
                  <a:cubicBezTo>
                    <a:pt x="485" y="745"/>
                    <a:pt x="437" y="759"/>
                    <a:pt x="445" y="767"/>
                  </a:cubicBezTo>
                  <a:cubicBezTo>
                    <a:pt x="453" y="775"/>
                    <a:pt x="478" y="786"/>
                    <a:pt x="502" y="786"/>
                  </a:cubicBezTo>
                  <a:cubicBezTo>
                    <a:pt x="526" y="786"/>
                    <a:pt x="556" y="799"/>
                    <a:pt x="565" y="802"/>
                  </a:cubicBezTo>
                  <a:cubicBezTo>
                    <a:pt x="574" y="805"/>
                    <a:pt x="597" y="794"/>
                    <a:pt x="604" y="773"/>
                  </a:cubicBezTo>
                  <a:cubicBezTo>
                    <a:pt x="610" y="751"/>
                    <a:pt x="614" y="698"/>
                    <a:pt x="613" y="687"/>
                  </a:cubicBezTo>
                  <a:close/>
                  <a:moveTo>
                    <a:pt x="1688" y="2261"/>
                  </a:moveTo>
                  <a:cubicBezTo>
                    <a:pt x="1687" y="2263"/>
                    <a:pt x="1687" y="2264"/>
                    <a:pt x="1686" y="2266"/>
                  </a:cubicBezTo>
                  <a:cubicBezTo>
                    <a:pt x="1693" y="2255"/>
                    <a:pt x="1701" y="2242"/>
                    <a:pt x="1712" y="2229"/>
                  </a:cubicBezTo>
                  <a:cubicBezTo>
                    <a:pt x="1730" y="2205"/>
                    <a:pt x="1792" y="2130"/>
                    <a:pt x="1801" y="2113"/>
                  </a:cubicBezTo>
                  <a:cubicBezTo>
                    <a:pt x="1810" y="2095"/>
                    <a:pt x="1785" y="2082"/>
                    <a:pt x="1782" y="2058"/>
                  </a:cubicBezTo>
                  <a:cubicBezTo>
                    <a:pt x="1780" y="2034"/>
                    <a:pt x="1760" y="2035"/>
                    <a:pt x="1746" y="2086"/>
                  </a:cubicBezTo>
                  <a:cubicBezTo>
                    <a:pt x="1733" y="2137"/>
                    <a:pt x="1713" y="2183"/>
                    <a:pt x="1704" y="2202"/>
                  </a:cubicBezTo>
                  <a:cubicBezTo>
                    <a:pt x="1698" y="2213"/>
                    <a:pt x="1682" y="2208"/>
                    <a:pt x="1670" y="2202"/>
                  </a:cubicBezTo>
                  <a:cubicBezTo>
                    <a:pt x="1670" y="2202"/>
                    <a:pt x="1670" y="2202"/>
                    <a:pt x="1670" y="2202"/>
                  </a:cubicBezTo>
                  <a:cubicBezTo>
                    <a:pt x="1673" y="2205"/>
                    <a:pt x="1675" y="2209"/>
                    <a:pt x="1678" y="2213"/>
                  </a:cubicBezTo>
                  <a:cubicBezTo>
                    <a:pt x="1678" y="2213"/>
                    <a:pt x="1679" y="2214"/>
                    <a:pt x="1679" y="2215"/>
                  </a:cubicBezTo>
                  <a:cubicBezTo>
                    <a:pt x="1680" y="2216"/>
                    <a:pt x="1681" y="2217"/>
                    <a:pt x="1681" y="2218"/>
                  </a:cubicBezTo>
                  <a:cubicBezTo>
                    <a:pt x="1682" y="2219"/>
                    <a:pt x="1683" y="2221"/>
                    <a:pt x="1684" y="2223"/>
                  </a:cubicBezTo>
                  <a:cubicBezTo>
                    <a:pt x="1689" y="2231"/>
                    <a:pt x="1694" y="2248"/>
                    <a:pt x="1690" y="2256"/>
                  </a:cubicBezTo>
                  <a:cubicBezTo>
                    <a:pt x="1689" y="2258"/>
                    <a:pt x="1688" y="2260"/>
                    <a:pt x="1688" y="2261"/>
                  </a:cubicBezTo>
                  <a:close/>
                  <a:moveTo>
                    <a:pt x="1864" y="2916"/>
                  </a:moveTo>
                  <a:cubicBezTo>
                    <a:pt x="1848" y="2930"/>
                    <a:pt x="1848" y="2930"/>
                    <a:pt x="1848" y="2930"/>
                  </a:cubicBezTo>
                  <a:cubicBezTo>
                    <a:pt x="1842" y="2930"/>
                    <a:pt x="1831" y="2931"/>
                    <a:pt x="1825" y="2929"/>
                  </a:cubicBezTo>
                  <a:cubicBezTo>
                    <a:pt x="1816" y="2926"/>
                    <a:pt x="1772" y="2902"/>
                    <a:pt x="1742" y="2888"/>
                  </a:cubicBezTo>
                  <a:cubicBezTo>
                    <a:pt x="1712" y="2874"/>
                    <a:pt x="1693" y="2893"/>
                    <a:pt x="1688" y="2895"/>
                  </a:cubicBezTo>
                  <a:cubicBezTo>
                    <a:pt x="1688" y="2895"/>
                    <a:pt x="1677" y="2946"/>
                    <a:pt x="1653" y="2984"/>
                  </a:cubicBezTo>
                  <a:cubicBezTo>
                    <a:pt x="1629" y="3022"/>
                    <a:pt x="1605" y="3057"/>
                    <a:pt x="1591" y="3089"/>
                  </a:cubicBezTo>
                  <a:cubicBezTo>
                    <a:pt x="1589" y="3096"/>
                    <a:pt x="1587" y="3102"/>
                    <a:pt x="1585" y="3109"/>
                  </a:cubicBezTo>
                  <a:cubicBezTo>
                    <a:pt x="1584" y="3122"/>
                    <a:pt x="1593" y="3125"/>
                    <a:pt x="1602" y="3124"/>
                  </a:cubicBezTo>
                  <a:cubicBezTo>
                    <a:pt x="1615" y="3123"/>
                    <a:pt x="1663" y="3133"/>
                    <a:pt x="1688" y="3124"/>
                  </a:cubicBezTo>
                  <a:cubicBezTo>
                    <a:pt x="1713" y="3115"/>
                    <a:pt x="1753" y="3069"/>
                    <a:pt x="1728" y="3055"/>
                  </a:cubicBezTo>
                  <a:cubicBezTo>
                    <a:pt x="1703" y="3041"/>
                    <a:pt x="1640" y="3045"/>
                    <a:pt x="1640" y="3045"/>
                  </a:cubicBezTo>
                  <a:cubicBezTo>
                    <a:pt x="1640" y="3045"/>
                    <a:pt x="1670" y="3025"/>
                    <a:pt x="1709" y="3024"/>
                  </a:cubicBezTo>
                  <a:cubicBezTo>
                    <a:pt x="1748" y="3023"/>
                    <a:pt x="1785" y="3035"/>
                    <a:pt x="1789" y="3035"/>
                  </a:cubicBezTo>
                  <a:cubicBezTo>
                    <a:pt x="1793" y="3035"/>
                    <a:pt x="1803" y="3012"/>
                    <a:pt x="1814" y="2988"/>
                  </a:cubicBezTo>
                  <a:cubicBezTo>
                    <a:pt x="1825" y="2964"/>
                    <a:pt x="1819" y="2944"/>
                    <a:pt x="1825" y="2943"/>
                  </a:cubicBezTo>
                  <a:cubicBezTo>
                    <a:pt x="1829" y="2942"/>
                    <a:pt x="1841" y="2936"/>
                    <a:pt x="1848" y="2932"/>
                  </a:cubicBezTo>
                  <a:cubicBezTo>
                    <a:pt x="1847" y="2939"/>
                    <a:pt x="1845" y="2958"/>
                    <a:pt x="1843" y="2969"/>
                  </a:cubicBezTo>
                  <a:cubicBezTo>
                    <a:pt x="1841" y="2983"/>
                    <a:pt x="1826" y="3006"/>
                    <a:pt x="1819" y="3033"/>
                  </a:cubicBezTo>
                  <a:cubicBezTo>
                    <a:pt x="1812" y="3060"/>
                    <a:pt x="1792" y="3077"/>
                    <a:pt x="1748" y="3109"/>
                  </a:cubicBezTo>
                  <a:cubicBezTo>
                    <a:pt x="1704" y="3141"/>
                    <a:pt x="1661" y="3140"/>
                    <a:pt x="1661" y="3140"/>
                  </a:cubicBezTo>
                  <a:cubicBezTo>
                    <a:pt x="1661" y="3140"/>
                    <a:pt x="1688" y="3145"/>
                    <a:pt x="1693" y="3148"/>
                  </a:cubicBezTo>
                  <a:cubicBezTo>
                    <a:pt x="1698" y="3151"/>
                    <a:pt x="1695" y="3161"/>
                    <a:pt x="1677" y="3171"/>
                  </a:cubicBezTo>
                  <a:cubicBezTo>
                    <a:pt x="1663" y="3179"/>
                    <a:pt x="1606" y="3155"/>
                    <a:pt x="1582" y="3145"/>
                  </a:cubicBezTo>
                  <a:cubicBezTo>
                    <a:pt x="1583" y="3149"/>
                    <a:pt x="1583" y="3154"/>
                    <a:pt x="1584" y="3158"/>
                  </a:cubicBezTo>
                  <a:cubicBezTo>
                    <a:pt x="1588" y="3179"/>
                    <a:pt x="1619" y="3179"/>
                    <a:pt x="1635" y="3181"/>
                  </a:cubicBezTo>
                  <a:cubicBezTo>
                    <a:pt x="1667" y="3185"/>
                    <a:pt x="1694" y="3182"/>
                    <a:pt x="1724" y="3171"/>
                  </a:cubicBezTo>
                  <a:cubicBezTo>
                    <a:pt x="1752" y="3160"/>
                    <a:pt x="1780" y="3147"/>
                    <a:pt x="1806" y="3133"/>
                  </a:cubicBezTo>
                  <a:cubicBezTo>
                    <a:pt x="1813" y="3129"/>
                    <a:pt x="1821" y="3124"/>
                    <a:pt x="1827" y="3119"/>
                  </a:cubicBezTo>
                  <a:cubicBezTo>
                    <a:pt x="1836" y="3111"/>
                    <a:pt x="1837" y="3095"/>
                    <a:pt x="1839" y="3084"/>
                  </a:cubicBezTo>
                  <a:cubicBezTo>
                    <a:pt x="1841" y="3068"/>
                    <a:pt x="1843" y="3054"/>
                    <a:pt x="1849" y="3039"/>
                  </a:cubicBezTo>
                  <a:cubicBezTo>
                    <a:pt x="1855" y="3024"/>
                    <a:pt x="1860" y="3011"/>
                    <a:pt x="1861" y="2995"/>
                  </a:cubicBezTo>
                  <a:cubicBezTo>
                    <a:pt x="1864" y="2972"/>
                    <a:pt x="1866" y="2949"/>
                    <a:pt x="1863" y="2925"/>
                  </a:cubicBezTo>
                  <a:cubicBezTo>
                    <a:pt x="1863" y="2922"/>
                    <a:pt x="1863" y="2919"/>
                    <a:pt x="1864" y="2916"/>
                  </a:cubicBezTo>
                  <a:close/>
                  <a:moveTo>
                    <a:pt x="1683" y="2678"/>
                  </a:moveTo>
                  <a:cubicBezTo>
                    <a:pt x="1677" y="2688"/>
                    <a:pt x="1671" y="2698"/>
                    <a:pt x="1666" y="2708"/>
                  </a:cubicBezTo>
                  <a:cubicBezTo>
                    <a:pt x="1660" y="2721"/>
                    <a:pt x="1655" y="2738"/>
                    <a:pt x="1658" y="2753"/>
                  </a:cubicBezTo>
                  <a:cubicBezTo>
                    <a:pt x="1658" y="2753"/>
                    <a:pt x="1658" y="2754"/>
                    <a:pt x="1658" y="2754"/>
                  </a:cubicBezTo>
                  <a:cubicBezTo>
                    <a:pt x="1668" y="2746"/>
                    <a:pt x="1681" y="2724"/>
                    <a:pt x="1688" y="2718"/>
                  </a:cubicBezTo>
                  <a:cubicBezTo>
                    <a:pt x="1700" y="2709"/>
                    <a:pt x="1688" y="2702"/>
                    <a:pt x="1684" y="2689"/>
                  </a:cubicBezTo>
                  <a:cubicBezTo>
                    <a:pt x="1683" y="2685"/>
                    <a:pt x="1683" y="2682"/>
                    <a:pt x="1683" y="2678"/>
                  </a:cubicBezTo>
                  <a:close/>
                  <a:moveTo>
                    <a:pt x="1852" y="2913"/>
                  </a:moveTo>
                  <a:cubicBezTo>
                    <a:pt x="1859" y="2901"/>
                    <a:pt x="1864" y="2881"/>
                    <a:pt x="1852" y="2855"/>
                  </a:cubicBezTo>
                  <a:cubicBezTo>
                    <a:pt x="1840" y="2830"/>
                    <a:pt x="1784" y="2775"/>
                    <a:pt x="1745" y="2757"/>
                  </a:cubicBezTo>
                  <a:cubicBezTo>
                    <a:pt x="1706" y="2739"/>
                    <a:pt x="1683" y="2749"/>
                    <a:pt x="1677" y="2753"/>
                  </a:cubicBezTo>
                  <a:cubicBezTo>
                    <a:pt x="1677" y="2753"/>
                    <a:pt x="1710" y="2810"/>
                    <a:pt x="1758" y="2861"/>
                  </a:cubicBezTo>
                  <a:cubicBezTo>
                    <a:pt x="1806" y="2912"/>
                    <a:pt x="1845" y="2926"/>
                    <a:pt x="1852" y="2913"/>
                  </a:cubicBezTo>
                  <a:close/>
                  <a:moveTo>
                    <a:pt x="1693" y="2826"/>
                  </a:moveTo>
                  <a:cubicBezTo>
                    <a:pt x="1685" y="2821"/>
                    <a:pt x="1688" y="2874"/>
                    <a:pt x="1688" y="2874"/>
                  </a:cubicBezTo>
                  <a:cubicBezTo>
                    <a:pt x="1688" y="2874"/>
                    <a:pt x="1745" y="2873"/>
                    <a:pt x="1742" y="2867"/>
                  </a:cubicBezTo>
                  <a:cubicBezTo>
                    <a:pt x="1739" y="2861"/>
                    <a:pt x="1701" y="2831"/>
                    <a:pt x="1693" y="2826"/>
                  </a:cubicBezTo>
                  <a:close/>
                  <a:moveTo>
                    <a:pt x="1851" y="1095"/>
                  </a:moveTo>
                  <a:cubicBezTo>
                    <a:pt x="1800" y="1126"/>
                    <a:pt x="1789" y="1174"/>
                    <a:pt x="1792" y="1185"/>
                  </a:cubicBezTo>
                  <a:cubicBezTo>
                    <a:pt x="1792" y="1185"/>
                    <a:pt x="1824" y="1191"/>
                    <a:pt x="1858" y="1157"/>
                  </a:cubicBezTo>
                  <a:cubicBezTo>
                    <a:pt x="1893" y="1122"/>
                    <a:pt x="1973" y="1062"/>
                    <a:pt x="1978" y="1054"/>
                  </a:cubicBezTo>
                  <a:cubicBezTo>
                    <a:pt x="1984" y="1046"/>
                    <a:pt x="1902" y="1065"/>
                    <a:pt x="1851" y="1095"/>
                  </a:cubicBezTo>
                  <a:close/>
                  <a:moveTo>
                    <a:pt x="1927" y="1293"/>
                  </a:moveTo>
                  <a:cubicBezTo>
                    <a:pt x="1896" y="1322"/>
                    <a:pt x="1857" y="1335"/>
                    <a:pt x="1837" y="1321"/>
                  </a:cubicBezTo>
                  <a:cubicBezTo>
                    <a:pt x="1816" y="1307"/>
                    <a:pt x="1767" y="1285"/>
                    <a:pt x="1778" y="1297"/>
                  </a:cubicBezTo>
                  <a:cubicBezTo>
                    <a:pt x="1789" y="1309"/>
                    <a:pt x="1785" y="1352"/>
                    <a:pt x="1776" y="1364"/>
                  </a:cubicBezTo>
                  <a:cubicBezTo>
                    <a:pt x="1768" y="1375"/>
                    <a:pt x="1757" y="1392"/>
                    <a:pt x="1757" y="1392"/>
                  </a:cubicBezTo>
                  <a:cubicBezTo>
                    <a:pt x="1922" y="1442"/>
                    <a:pt x="1922" y="1442"/>
                    <a:pt x="1922" y="1442"/>
                  </a:cubicBezTo>
                  <a:cubicBezTo>
                    <a:pt x="1919" y="1431"/>
                    <a:pt x="1917" y="1420"/>
                    <a:pt x="1915" y="1410"/>
                  </a:cubicBezTo>
                  <a:cubicBezTo>
                    <a:pt x="1964" y="1420"/>
                    <a:pt x="1964" y="1420"/>
                    <a:pt x="1964" y="1420"/>
                  </a:cubicBezTo>
                  <a:cubicBezTo>
                    <a:pt x="1964" y="1420"/>
                    <a:pt x="1976" y="1396"/>
                    <a:pt x="1981" y="1334"/>
                  </a:cubicBezTo>
                  <a:cubicBezTo>
                    <a:pt x="1981" y="1331"/>
                    <a:pt x="1981" y="1328"/>
                    <a:pt x="1981" y="1326"/>
                  </a:cubicBezTo>
                  <a:cubicBezTo>
                    <a:pt x="1981" y="1326"/>
                    <a:pt x="1981" y="1326"/>
                    <a:pt x="1981" y="1326"/>
                  </a:cubicBezTo>
                  <a:cubicBezTo>
                    <a:pt x="1971" y="1339"/>
                    <a:pt x="1960" y="1353"/>
                    <a:pt x="1953" y="1357"/>
                  </a:cubicBezTo>
                  <a:cubicBezTo>
                    <a:pt x="1939" y="1363"/>
                    <a:pt x="1981" y="1309"/>
                    <a:pt x="1990" y="1269"/>
                  </a:cubicBezTo>
                  <a:cubicBezTo>
                    <a:pt x="1991" y="1267"/>
                    <a:pt x="1991" y="1266"/>
                    <a:pt x="1991" y="1264"/>
                  </a:cubicBezTo>
                  <a:cubicBezTo>
                    <a:pt x="1991" y="1264"/>
                    <a:pt x="1991" y="1264"/>
                    <a:pt x="1991" y="1264"/>
                  </a:cubicBezTo>
                  <a:cubicBezTo>
                    <a:pt x="1992" y="1261"/>
                    <a:pt x="1993" y="1258"/>
                    <a:pt x="1994" y="1255"/>
                  </a:cubicBezTo>
                  <a:cubicBezTo>
                    <a:pt x="1994" y="1252"/>
                    <a:pt x="1995" y="1249"/>
                    <a:pt x="1995" y="1246"/>
                  </a:cubicBezTo>
                  <a:cubicBezTo>
                    <a:pt x="1996" y="1245"/>
                    <a:pt x="1996" y="1244"/>
                    <a:pt x="1996" y="1243"/>
                  </a:cubicBezTo>
                  <a:cubicBezTo>
                    <a:pt x="1996" y="1242"/>
                    <a:pt x="1996" y="1241"/>
                    <a:pt x="1997" y="1240"/>
                  </a:cubicBezTo>
                  <a:cubicBezTo>
                    <a:pt x="1997" y="1239"/>
                    <a:pt x="1997" y="1238"/>
                    <a:pt x="1997" y="1236"/>
                  </a:cubicBezTo>
                  <a:cubicBezTo>
                    <a:pt x="1997" y="1235"/>
                    <a:pt x="1997" y="1235"/>
                    <a:pt x="1998" y="1234"/>
                  </a:cubicBezTo>
                  <a:cubicBezTo>
                    <a:pt x="1998" y="1232"/>
                    <a:pt x="1998" y="1231"/>
                    <a:pt x="1998" y="1230"/>
                  </a:cubicBezTo>
                  <a:cubicBezTo>
                    <a:pt x="1998" y="1229"/>
                    <a:pt x="1998" y="1228"/>
                    <a:pt x="1998" y="1227"/>
                  </a:cubicBezTo>
                  <a:cubicBezTo>
                    <a:pt x="1999" y="1226"/>
                    <a:pt x="1999" y="1225"/>
                    <a:pt x="1999" y="1224"/>
                  </a:cubicBezTo>
                  <a:cubicBezTo>
                    <a:pt x="1999" y="1223"/>
                    <a:pt x="1999" y="1222"/>
                    <a:pt x="1999" y="1221"/>
                  </a:cubicBezTo>
                  <a:cubicBezTo>
                    <a:pt x="1999" y="1220"/>
                    <a:pt x="1999" y="1218"/>
                    <a:pt x="1999" y="1217"/>
                  </a:cubicBezTo>
                  <a:cubicBezTo>
                    <a:pt x="1999" y="1216"/>
                    <a:pt x="1999" y="1215"/>
                    <a:pt x="1999" y="1215"/>
                  </a:cubicBezTo>
                  <a:cubicBezTo>
                    <a:pt x="2000" y="1213"/>
                    <a:pt x="2000" y="1210"/>
                    <a:pt x="2000" y="1208"/>
                  </a:cubicBezTo>
                  <a:cubicBezTo>
                    <a:pt x="2000" y="1204"/>
                    <a:pt x="2000" y="1201"/>
                    <a:pt x="2000" y="1197"/>
                  </a:cubicBezTo>
                  <a:cubicBezTo>
                    <a:pt x="2000" y="1196"/>
                    <a:pt x="2000" y="1196"/>
                    <a:pt x="2000" y="1195"/>
                  </a:cubicBezTo>
                  <a:cubicBezTo>
                    <a:pt x="2000" y="1192"/>
                    <a:pt x="2000" y="1188"/>
                    <a:pt x="2001" y="1185"/>
                  </a:cubicBezTo>
                  <a:cubicBezTo>
                    <a:pt x="2001" y="1184"/>
                    <a:pt x="2001" y="1183"/>
                    <a:pt x="2001" y="1183"/>
                  </a:cubicBezTo>
                  <a:cubicBezTo>
                    <a:pt x="2001" y="1179"/>
                    <a:pt x="2002" y="1176"/>
                    <a:pt x="2002" y="1172"/>
                  </a:cubicBezTo>
                  <a:cubicBezTo>
                    <a:pt x="2002" y="1172"/>
                    <a:pt x="2002" y="1172"/>
                    <a:pt x="2002" y="1172"/>
                  </a:cubicBezTo>
                  <a:cubicBezTo>
                    <a:pt x="2003" y="1168"/>
                    <a:pt x="2003" y="1164"/>
                    <a:pt x="2004" y="1160"/>
                  </a:cubicBezTo>
                  <a:cubicBezTo>
                    <a:pt x="2004" y="1160"/>
                    <a:pt x="2004" y="1160"/>
                    <a:pt x="2004" y="1160"/>
                  </a:cubicBezTo>
                  <a:cubicBezTo>
                    <a:pt x="1984" y="1202"/>
                    <a:pt x="1949" y="1272"/>
                    <a:pt x="1927" y="1293"/>
                  </a:cubicBezTo>
                  <a:close/>
                  <a:moveTo>
                    <a:pt x="1865" y="2913"/>
                  </a:moveTo>
                  <a:cubicBezTo>
                    <a:pt x="1865" y="2913"/>
                    <a:pt x="1865" y="2913"/>
                    <a:pt x="1865" y="2913"/>
                  </a:cubicBezTo>
                  <a:cubicBezTo>
                    <a:pt x="1865" y="2913"/>
                    <a:pt x="1865" y="2913"/>
                    <a:pt x="1865" y="2913"/>
                  </a:cubicBezTo>
                  <a:cubicBezTo>
                    <a:pt x="1865" y="2913"/>
                    <a:pt x="1865" y="2913"/>
                    <a:pt x="1865" y="2913"/>
                  </a:cubicBezTo>
                  <a:close/>
                  <a:moveTo>
                    <a:pt x="2028" y="846"/>
                  </a:moveTo>
                  <a:cubicBezTo>
                    <a:pt x="2026" y="848"/>
                    <a:pt x="2020" y="845"/>
                    <a:pt x="2013" y="839"/>
                  </a:cubicBezTo>
                  <a:cubicBezTo>
                    <a:pt x="2012" y="835"/>
                    <a:pt x="2010" y="831"/>
                    <a:pt x="2008" y="826"/>
                  </a:cubicBezTo>
                  <a:cubicBezTo>
                    <a:pt x="1992" y="789"/>
                    <a:pt x="1935" y="717"/>
                    <a:pt x="1927" y="693"/>
                  </a:cubicBezTo>
                  <a:cubicBezTo>
                    <a:pt x="1920" y="669"/>
                    <a:pt x="1958" y="683"/>
                    <a:pt x="1981" y="725"/>
                  </a:cubicBezTo>
                  <a:cubicBezTo>
                    <a:pt x="2004" y="766"/>
                    <a:pt x="2020" y="781"/>
                    <a:pt x="2013" y="766"/>
                  </a:cubicBezTo>
                  <a:cubicBezTo>
                    <a:pt x="2006" y="751"/>
                    <a:pt x="1944" y="632"/>
                    <a:pt x="1921" y="599"/>
                  </a:cubicBezTo>
                  <a:cubicBezTo>
                    <a:pt x="1898" y="566"/>
                    <a:pt x="1901" y="509"/>
                    <a:pt x="1917" y="531"/>
                  </a:cubicBezTo>
                  <a:cubicBezTo>
                    <a:pt x="1933" y="554"/>
                    <a:pt x="2004" y="645"/>
                    <a:pt x="2001" y="631"/>
                  </a:cubicBezTo>
                  <a:cubicBezTo>
                    <a:pt x="1998" y="618"/>
                    <a:pt x="1942" y="498"/>
                    <a:pt x="1910" y="453"/>
                  </a:cubicBezTo>
                  <a:cubicBezTo>
                    <a:pt x="1878" y="407"/>
                    <a:pt x="1857" y="359"/>
                    <a:pt x="1878" y="371"/>
                  </a:cubicBezTo>
                  <a:cubicBezTo>
                    <a:pt x="1900" y="383"/>
                    <a:pt x="2002" y="490"/>
                    <a:pt x="2020" y="531"/>
                  </a:cubicBezTo>
                  <a:cubicBezTo>
                    <a:pt x="2027" y="548"/>
                    <a:pt x="2033" y="560"/>
                    <a:pt x="2038" y="568"/>
                  </a:cubicBezTo>
                  <a:cubicBezTo>
                    <a:pt x="2038" y="559"/>
                    <a:pt x="2039" y="550"/>
                    <a:pt x="2038" y="541"/>
                  </a:cubicBezTo>
                  <a:cubicBezTo>
                    <a:pt x="2037" y="513"/>
                    <a:pt x="2029" y="487"/>
                    <a:pt x="2025" y="460"/>
                  </a:cubicBezTo>
                  <a:cubicBezTo>
                    <a:pt x="2006" y="432"/>
                    <a:pt x="1960" y="364"/>
                    <a:pt x="1942" y="342"/>
                  </a:cubicBezTo>
                  <a:cubicBezTo>
                    <a:pt x="1920" y="315"/>
                    <a:pt x="1873" y="279"/>
                    <a:pt x="1860" y="278"/>
                  </a:cubicBezTo>
                  <a:cubicBezTo>
                    <a:pt x="1846" y="277"/>
                    <a:pt x="1815" y="289"/>
                    <a:pt x="1821" y="309"/>
                  </a:cubicBezTo>
                  <a:cubicBezTo>
                    <a:pt x="1828" y="329"/>
                    <a:pt x="1857" y="516"/>
                    <a:pt x="1870" y="566"/>
                  </a:cubicBezTo>
                  <a:cubicBezTo>
                    <a:pt x="1884" y="617"/>
                    <a:pt x="1914" y="723"/>
                    <a:pt x="1927" y="754"/>
                  </a:cubicBezTo>
                  <a:cubicBezTo>
                    <a:pt x="1937" y="778"/>
                    <a:pt x="1984" y="827"/>
                    <a:pt x="2007" y="855"/>
                  </a:cubicBezTo>
                  <a:cubicBezTo>
                    <a:pt x="2014" y="870"/>
                    <a:pt x="2019" y="884"/>
                    <a:pt x="2020" y="891"/>
                  </a:cubicBezTo>
                  <a:cubicBezTo>
                    <a:pt x="2021" y="910"/>
                    <a:pt x="2020" y="933"/>
                    <a:pt x="2005" y="962"/>
                  </a:cubicBezTo>
                  <a:cubicBezTo>
                    <a:pt x="1990" y="991"/>
                    <a:pt x="1972" y="1006"/>
                    <a:pt x="1990" y="1001"/>
                  </a:cubicBezTo>
                  <a:cubicBezTo>
                    <a:pt x="2009" y="995"/>
                    <a:pt x="2025" y="965"/>
                    <a:pt x="2032" y="977"/>
                  </a:cubicBezTo>
                  <a:cubicBezTo>
                    <a:pt x="2032" y="977"/>
                    <a:pt x="2032" y="977"/>
                    <a:pt x="2032" y="977"/>
                  </a:cubicBezTo>
                  <a:cubicBezTo>
                    <a:pt x="2031" y="990"/>
                    <a:pt x="2025" y="1022"/>
                    <a:pt x="2014" y="1053"/>
                  </a:cubicBezTo>
                  <a:cubicBezTo>
                    <a:pt x="2012" y="1059"/>
                    <a:pt x="2010" y="1064"/>
                    <a:pt x="2010" y="1064"/>
                  </a:cubicBezTo>
                  <a:cubicBezTo>
                    <a:pt x="2006" y="1073"/>
                    <a:pt x="2002" y="1082"/>
                    <a:pt x="1997" y="1090"/>
                  </a:cubicBezTo>
                  <a:cubicBezTo>
                    <a:pt x="1969" y="1135"/>
                    <a:pt x="1853" y="1245"/>
                    <a:pt x="1837" y="1257"/>
                  </a:cubicBezTo>
                  <a:cubicBezTo>
                    <a:pt x="1820" y="1269"/>
                    <a:pt x="1858" y="1274"/>
                    <a:pt x="1885" y="1265"/>
                  </a:cubicBezTo>
                  <a:cubicBezTo>
                    <a:pt x="1912" y="1255"/>
                    <a:pt x="1921" y="1249"/>
                    <a:pt x="1953" y="1203"/>
                  </a:cubicBezTo>
                  <a:cubicBezTo>
                    <a:pt x="1984" y="1158"/>
                    <a:pt x="2021" y="1076"/>
                    <a:pt x="2021" y="1076"/>
                  </a:cubicBezTo>
                  <a:cubicBezTo>
                    <a:pt x="2021" y="1076"/>
                    <a:pt x="2021" y="1076"/>
                    <a:pt x="2021" y="1076"/>
                  </a:cubicBezTo>
                  <a:cubicBezTo>
                    <a:pt x="2021" y="1076"/>
                    <a:pt x="2021" y="1076"/>
                    <a:pt x="2021" y="1076"/>
                  </a:cubicBezTo>
                  <a:cubicBezTo>
                    <a:pt x="2022" y="1072"/>
                    <a:pt x="2023" y="1068"/>
                    <a:pt x="2024" y="1064"/>
                  </a:cubicBezTo>
                  <a:cubicBezTo>
                    <a:pt x="2024" y="1064"/>
                    <a:pt x="2024" y="1063"/>
                    <a:pt x="2024" y="1063"/>
                  </a:cubicBezTo>
                  <a:cubicBezTo>
                    <a:pt x="2024" y="1061"/>
                    <a:pt x="2025" y="1059"/>
                    <a:pt x="2025" y="1057"/>
                  </a:cubicBezTo>
                  <a:cubicBezTo>
                    <a:pt x="2025" y="1057"/>
                    <a:pt x="2025" y="1057"/>
                    <a:pt x="2025" y="1057"/>
                  </a:cubicBezTo>
                  <a:cubicBezTo>
                    <a:pt x="2025" y="1055"/>
                    <a:pt x="2026" y="1053"/>
                    <a:pt x="2026" y="1051"/>
                  </a:cubicBezTo>
                  <a:cubicBezTo>
                    <a:pt x="2026" y="1051"/>
                    <a:pt x="2026" y="1050"/>
                    <a:pt x="2026" y="1050"/>
                  </a:cubicBezTo>
                  <a:cubicBezTo>
                    <a:pt x="2027" y="1048"/>
                    <a:pt x="2027" y="1046"/>
                    <a:pt x="2027" y="1045"/>
                  </a:cubicBezTo>
                  <a:cubicBezTo>
                    <a:pt x="2028" y="1044"/>
                    <a:pt x="2028" y="1044"/>
                    <a:pt x="2028" y="1043"/>
                  </a:cubicBezTo>
                  <a:cubicBezTo>
                    <a:pt x="2028" y="1041"/>
                    <a:pt x="2028" y="1039"/>
                    <a:pt x="2029" y="1037"/>
                  </a:cubicBezTo>
                  <a:cubicBezTo>
                    <a:pt x="2029" y="1037"/>
                    <a:pt x="2029" y="1037"/>
                    <a:pt x="2029" y="1037"/>
                  </a:cubicBezTo>
                  <a:cubicBezTo>
                    <a:pt x="2029" y="1035"/>
                    <a:pt x="2029" y="1033"/>
                    <a:pt x="2030" y="1031"/>
                  </a:cubicBezTo>
                  <a:cubicBezTo>
                    <a:pt x="2030" y="1031"/>
                    <a:pt x="2030" y="1030"/>
                    <a:pt x="2030" y="1030"/>
                  </a:cubicBezTo>
                  <a:cubicBezTo>
                    <a:pt x="2030" y="1028"/>
                    <a:pt x="2031" y="1026"/>
                    <a:pt x="2031" y="1025"/>
                  </a:cubicBezTo>
                  <a:cubicBezTo>
                    <a:pt x="2031" y="1024"/>
                    <a:pt x="2031" y="1024"/>
                    <a:pt x="2031" y="1024"/>
                  </a:cubicBezTo>
                  <a:cubicBezTo>
                    <a:pt x="2031" y="1022"/>
                    <a:pt x="2031" y="1020"/>
                    <a:pt x="2032" y="1018"/>
                  </a:cubicBezTo>
                  <a:cubicBezTo>
                    <a:pt x="2032" y="1017"/>
                    <a:pt x="2032" y="1017"/>
                    <a:pt x="2032" y="1016"/>
                  </a:cubicBezTo>
                  <a:cubicBezTo>
                    <a:pt x="2032" y="1015"/>
                    <a:pt x="2032" y="1013"/>
                    <a:pt x="2032" y="1012"/>
                  </a:cubicBezTo>
                  <a:cubicBezTo>
                    <a:pt x="2032" y="1011"/>
                    <a:pt x="2033" y="1011"/>
                    <a:pt x="2033" y="1010"/>
                  </a:cubicBezTo>
                  <a:cubicBezTo>
                    <a:pt x="2033" y="1008"/>
                    <a:pt x="2033" y="1007"/>
                    <a:pt x="2033" y="1005"/>
                  </a:cubicBezTo>
                  <a:cubicBezTo>
                    <a:pt x="2033" y="1005"/>
                    <a:pt x="2033" y="1004"/>
                    <a:pt x="2033" y="1004"/>
                  </a:cubicBezTo>
                  <a:cubicBezTo>
                    <a:pt x="2033" y="1003"/>
                    <a:pt x="2033" y="1001"/>
                    <a:pt x="2033" y="999"/>
                  </a:cubicBezTo>
                  <a:cubicBezTo>
                    <a:pt x="2033" y="999"/>
                    <a:pt x="2034" y="998"/>
                    <a:pt x="2034" y="998"/>
                  </a:cubicBezTo>
                  <a:cubicBezTo>
                    <a:pt x="2034" y="996"/>
                    <a:pt x="2034" y="995"/>
                    <a:pt x="2034" y="994"/>
                  </a:cubicBezTo>
                  <a:cubicBezTo>
                    <a:pt x="2034" y="993"/>
                    <a:pt x="2034" y="993"/>
                    <a:pt x="2034" y="992"/>
                  </a:cubicBezTo>
                  <a:cubicBezTo>
                    <a:pt x="2034" y="991"/>
                    <a:pt x="2034" y="989"/>
                    <a:pt x="2034" y="988"/>
                  </a:cubicBezTo>
                  <a:cubicBezTo>
                    <a:pt x="2034" y="987"/>
                    <a:pt x="2034" y="987"/>
                    <a:pt x="2034" y="986"/>
                  </a:cubicBezTo>
                  <a:cubicBezTo>
                    <a:pt x="2034" y="985"/>
                    <a:pt x="2034" y="984"/>
                    <a:pt x="2034" y="983"/>
                  </a:cubicBezTo>
                  <a:cubicBezTo>
                    <a:pt x="2033" y="982"/>
                    <a:pt x="2033" y="982"/>
                    <a:pt x="2033" y="981"/>
                  </a:cubicBezTo>
                  <a:cubicBezTo>
                    <a:pt x="2033" y="980"/>
                    <a:pt x="2033" y="978"/>
                    <a:pt x="2033" y="977"/>
                  </a:cubicBezTo>
                  <a:cubicBezTo>
                    <a:pt x="2030" y="956"/>
                    <a:pt x="2033" y="921"/>
                    <a:pt x="2036" y="895"/>
                  </a:cubicBezTo>
                  <a:cubicBezTo>
                    <a:pt x="2037" y="892"/>
                    <a:pt x="2037" y="890"/>
                    <a:pt x="2038" y="887"/>
                  </a:cubicBezTo>
                  <a:cubicBezTo>
                    <a:pt x="2039" y="883"/>
                    <a:pt x="2040" y="879"/>
                    <a:pt x="2041" y="876"/>
                  </a:cubicBezTo>
                  <a:cubicBezTo>
                    <a:pt x="2041" y="874"/>
                    <a:pt x="2041" y="873"/>
                    <a:pt x="2041" y="872"/>
                  </a:cubicBezTo>
                  <a:cubicBezTo>
                    <a:pt x="2042" y="869"/>
                    <a:pt x="2043" y="867"/>
                    <a:pt x="2043" y="864"/>
                  </a:cubicBezTo>
                  <a:cubicBezTo>
                    <a:pt x="2043" y="862"/>
                    <a:pt x="2043" y="861"/>
                    <a:pt x="2044" y="860"/>
                  </a:cubicBezTo>
                  <a:cubicBezTo>
                    <a:pt x="2044" y="857"/>
                    <a:pt x="2045" y="854"/>
                    <a:pt x="2045" y="852"/>
                  </a:cubicBezTo>
                  <a:cubicBezTo>
                    <a:pt x="2045" y="850"/>
                    <a:pt x="2045" y="849"/>
                    <a:pt x="2045" y="848"/>
                  </a:cubicBezTo>
                  <a:cubicBezTo>
                    <a:pt x="2046" y="844"/>
                    <a:pt x="2046" y="841"/>
                    <a:pt x="2047" y="837"/>
                  </a:cubicBezTo>
                  <a:cubicBezTo>
                    <a:pt x="2047" y="836"/>
                    <a:pt x="2047" y="834"/>
                    <a:pt x="2047" y="832"/>
                  </a:cubicBezTo>
                  <a:cubicBezTo>
                    <a:pt x="2047" y="830"/>
                    <a:pt x="2047" y="828"/>
                    <a:pt x="2048" y="826"/>
                  </a:cubicBezTo>
                  <a:cubicBezTo>
                    <a:pt x="2048" y="824"/>
                    <a:pt x="2048" y="822"/>
                    <a:pt x="2048" y="820"/>
                  </a:cubicBezTo>
                  <a:cubicBezTo>
                    <a:pt x="2048" y="818"/>
                    <a:pt x="2048" y="817"/>
                    <a:pt x="2048" y="815"/>
                  </a:cubicBezTo>
                  <a:cubicBezTo>
                    <a:pt x="2048" y="813"/>
                    <a:pt x="2049" y="811"/>
                    <a:pt x="2049" y="808"/>
                  </a:cubicBezTo>
                  <a:cubicBezTo>
                    <a:pt x="2049" y="808"/>
                    <a:pt x="2049" y="808"/>
                    <a:pt x="2049" y="808"/>
                  </a:cubicBezTo>
                  <a:cubicBezTo>
                    <a:pt x="2048" y="824"/>
                    <a:pt x="2034" y="838"/>
                    <a:pt x="2028" y="846"/>
                  </a:cubicBezTo>
                  <a:close/>
                  <a:moveTo>
                    <a:pt x="1835" y="2020"/>
                  </a:moveTo>
                  <a:cubicBezTo>
                    <a:pt x="1802" y="1971"/>
                    <a:pt x="1768" y="1923"/>
                    <a:pt x="1765" y="1939"/>
                  </a:cubicBezTo>
                  <a:cubicBezTo>
                    <a:pt x="1762" y="1955"/>
                    <a:pt x="1774" y="1986"/>
                    <a:pt x="1785" y="2005"/>
                  </a:cubicBezTo>
                  <a:cubicBezTo>
                    <a:pt x="1796" y="2024"/>
                    <a:pt x="1861" y="2078"/>
                    <a:pt x="1873" y="2093"/>
                  </a:cubicBezTo>
                  <a:cubicBezTo>
                    <a:pt x="1880" y="2101"/>
                    <a:pt x="1895" y="2124"/>
                    <a:pt x="1908" y="2142"/>
                  </a:cubicBezTo>
                  <a:cubicBezTo>
                    <a:pt x="1903" y="2128"/>
                    <a:pt x="1899" y="2113"/>
                    <a:pt x="1896" y="2099"/>
                  </a:cubicBezTo>
                  <a:cubicBezTo>
                    <a:pt x="1879" y="2079"/>
                    <a:pt x="1855" y="2049"/>
                    <a:pt x="1835" y="2020"/>
                  </a:cubicBezTo>
                  <a:close/>
                  <a:moveTo>
                    <a:pt x="1835" y="2555"/>
                  </a:moveTo>
                  <a:cubicBezTo>
                    <a:pt x="1825" y="2562"/>
                    <a:pt x="1884" y="2472"/>
                    <a:pt x="1892" y="2417"/>
                  </a:cubicBezTo>
                  <a:cubicBezTo>
                    <a:pt x="1901" y="2362"/>
                    <a:pt x="1903" y="2272"/>
                    <a:pt x="1892" y="2240"/>
                  </a:cubicBezTo>
                  <a:cubicBezTo>
                    <a:pt x="1882" y="2208"/>
                    <a:pt x="1830" y="2130"/>
                    <a:pt x="1827" y="2140"/>
                  </a:cubicBezTo>
                  <a:cubicBezTo>
                    <a:pt x="1824" y="2150"/>
                    <a:pt x="1826" y="2191"/>
                    <a:pt x="1815" y="2206"/>
                  </a:cubicBezTo>
                  <a:cubicBezTo>
                    <a:pt x="1804" y="2221"/>
                    <a:pt x="1751" y="2238"/>
                    <a:pt x="1721" y="2252"/>
                  </a:cubicBezTo>
                  <a:cubicBezTo>
                    <a:pt x="1691" y="2266"/>
                    <a:pt x="1684" y="2304"/>
                    <a:pt x="1691" y="2312"/>
                  </a:cubicBezTo>
                  <a:cubicBezTo>
                    <a:pt x="1697" y="2320"/>
                    <a:pt x="1700" y="2302"/>
                    <a:pt x="1710" y="2288"/>
                  </a:cubicBezTo>
                  <a:cubicBezTo>
                    <a:pt x="1720" y="2274"/>
                    <a:pt x="1753" y="2261"/>
                    <a:pt x="1765" y="2254"/>
                  </a:cubicBezTo>
                  <a:cubicBezTo>
                    <a:pt x="1776" y="2247"/>
                    <a:pt x="1834" y="2262"/>
                    <a:pt x="1845" y="2266"/>
                  </a:cubicBezTo>
                  <a:cubicBezTo>
                    <a:pt x="1856" y="2270"/>
                    <a:pt x="1790" y="2273"/>
                    <a:pt x="1777" y="2281"/>
                  </a:cubicBezTo>
                  <a:cubicBezTo>
                    <a:pt x="1764" y="2289"/>
                    <a:pt x="1732" y="2331"/>
                    <a:pt x="1728" y="2340"/>
                  </a:cubicBezTo>
                  <a:cubicBezTo>
                    <a:pt x="1728" y="2340"/>
                    <a:pt x="1788" y="2311"/>
                    <a:pt x="1811" y="2298"/>
                  </a:cubicBezTo>
                  <a:cubicBezTo>
                    <a:pt x="1834" y="2285"/>
                    <a:pt x="1832" y="2303"/>
                    <a:pt x="1820" y="2324"/>
                  </a:cubicBezTo>
                  <a:cubicBezTo>
                    <a:pt x="1808" y="2345"/>
                    <a:pt x="1809" y="2366"/>
                    <a:pt x="1803" y="2391"/>
                  </a:cubicBezTo>
                  <a:cubicBezTo>
                    <a:pt x="1797" y="2416"/>
                    <a:pt x="1856" y="2367"/>
                    <a:pt x="1849" y="2392"/>
                  </a:cubicBezTo>
                  <a:cubicBezTo>
                    <a:pt x="1842" y="2417"/>
                    <a:pt x="1794" y="2488"/>
                    <a:pt x="1765" y="2544"/>
                  </a:cubicBezTo>
                  <a:cubicBezTo>
                    <a:pt x="1735" y="2600"/>
                    <a:pt x="1792" y="2612"/>
                    <a:pt x="1792" y="2612"/>
                  </a:cubicBezTo>
                  <a:cubicBezTo>
                    <a:pt x="1792" y="2612"/>
                    <a:pt x="1771" y="2611"/>
                    <a:pt x="1754" y="2608"/>
                  </a:cubicBezTo>
                  <a:cubicBezTo>
                    <a:pt x="1737" y="2605"/>
                    <a:pt x="1727" y="2620"/>
                    <a:pt x="1713" y="2638"/>
                  </a:cubicBezTo>
                  <a:cubicBezTo>
                    <a:pt x="1699" y="2656"/>
                    <a:pt x="1724" y="2656"/>
                    <a:pt x="1743" y="2666"/>
                  </a:cubicBezTo>
                  <a:cubicBezTo>
                    <a:pt x="1762" y="2676"/>
                    <a:pt x="1825" y="2716"/>
                    <a:pt x="1825" y="2716"/>
                  </a:cubicBezTo>
                  <a:cubicBezTo>
                    <a:pt x="1825" y="2716"/>
                    <a:pt x="1780" y="2702"/>
                    <a:pt x="1750" y="2685"/>
                  </a:cubicBezTo>
                  <a:cubicBezTo>
                    <a:pt x="1720" y="2668"/>
                    <a:pt x="1717" y="2686"/>
                    <a:pt x="1715" y="2699"/>
                  </a:cubicBezTo>
                  <a:cubicBezTo>
                    <a:pt x="1713" y="2712"/>
                    <a:pt x="1738" y="2726"/>
                    <a:pt x="1767" y="2751"/>
                  </a:cubicBezTo>
                  <a:cubicBezTo>
                    <a:pt x="1796" y="2776"/>
                    <a:pt x="1839" y="2808"/>
                    <a:pt x="1860" y="2843"/>
                  </a:cubicBezTo>
                  <a:cubicBezTo>
                    <a:pt x="1873" y="2865"/>
                    <a:pt x="1872" y="2887"/>
                    <a:pt x="1869" y="2901"/>
                  </a:cubicBezTo>
                  <a:cubicBezTo>
                    <a:pt x="1870" y="2896"/>
                    <a:pt x="1872" y="2892"/>
                    <a:pt x="1872" y="2888"/>
                  </a:cubicBezTo>
                  <a:cubicBezTo>
                    <a:pt x="1876" y="2873"/>
                    <a:pt x="1878" y="2856"/>
                    <a:pt x="1876" y="2841"/>
                  </a:cubicBezTo>
                  <a:cubicBezTo>
                    <a:pt x="1874" y="2829"/>
                    <a:pt x="1868" y="2818"/>
                    <a:pt x="1865" y="2807"/>
                  </a:cubicBezTo>
                  <a:cubicBezTo>
                    <a:pt x="1863" y="2800"/>
                    <a:pt x="1862" y="2797"/>
                    <a:pt x="1868" y="2792"/>
                  </a:cubicBezTo>
                  <a:cubicBezTo>
                    <a:pt x="1869" y="2791"/>
                    <a:pt x="1870" y="2790"/>
                    <a:pt x="1871" y="2789"/>
                  </a:cubicBezTo>
                  <a:cubicBezTo>
                    <a:pt x="1862" y="2790"/>
                    <a:pt x="1853" y="2791"/>
                    <a:pt x="1845" y="2790"/>
                  </a:cubicBezTo>
                  <a:cubicBezTo>
                    <a:pt x="1822" y="2788"/>
                    <a:pt x="1772" y="2727"/>
                    <a:pt x="1772" y="2727"/>
                  </a:cubicBezTo>
                  <a:cubicBezTo>
                    <a:pt x="1772" y="2727"/>
                    <a:pt x="1837" y="2768"/>
                    <a:pt x="1854" y="2773"/>
                  </a:cubicBezTo>
                  <a:cubicBezTo>
                    <a:pt x="1871" y="2778"/>
                    <a:pt x="1877" y="2755"/>
                    <a:pt x="1876" y="2743"/>
                  </a:cubicBezTo>
                  <a:cubicBezTo>
                    <a:pt x="1875" y="2731"/>
                    <a:pt x="1880" y="2682"/>
                    <a:pt x="1882" y="2668"/>
                  </a:cubicBezTo>
                  <a:cubicBezTo>
                    <a:pt x="1884" y="2654"/>
                    <a:pt x="1867" y="2666"/>
                    <a:pt x="1845" y="2671"/>
                  </a:cubicBezTo>
                  <a:cubicBezTo>
                    <a:pt x="1823" y="2676"/>
                    <a:pt x="1781" y="2664"/>
                    <a:pt x="1765" y="2655"/>
                  </a:cubicBezTo>
                  <a:cubicBezTo>
                    <a:pt x="1748" y="2646"/>
                    <a:pt x="1803" y="2650"/>
                    <a:pt x="1845" y="2621"/>
                  </a:cubicBezTo>
                  <a:cubicBezTo>
                    <a:pt x="1887" y="2592"/>
                    <a:pt x="1897" y="2518"/>
                    <a:pt x="1900" y="2498"/>
                  </a:cubicBezTo>
                  <a:cubicBezTo>
                    <a:pt x="1902" y="2478"/>
                    <a:pt x="1845" y="2548"/>
                    <a:pt x="1835" y="2555"/>
                  </a:cubicBezTo>
                  <a:close/>
                  <a:moveTo>
                    <a:pt x="757" y="2421"/>
                  </a:moveTo>
                  <a:cubicBezTo>
                    <a:pt x="742" y="2431"/>
                    <a:pt x="716" y="2439"/>
                    <a:pt x="706" y="2451"/>
                  </a:cubicBezTo>
                  <a:cubicBezTo>
                    <a:pt x="697" y="2463"/>
                    <a:pt x="702" y="2511"/>
                    <a:pt x="702" y="2511"/>
                  </a:cubicBezTo>
                  <a:cubicBezTo>
                    <a:pt x="710" y="2497"/>
                    <a:pt x="725" y="2471"/>
                    <a:pt x="737" y="2458"/>
                  </a:cubicBezTo>
                  <a:cubicBezTo>
                    <a:pt x="746" y="2448"/>
                    <a:pt x="761" y="2426"/>
                    <a:pt x="762" y="2420"/>
                  </a:cubicBezTo>
                  <a:cubicBezTo>
                    <a:pt x="767" y="2461"/>
                    <a:pt x="778" y="2522"/>
                    <a:pt x="778" y="2522"/>
                  </a:cubicBezTo>
                  <a:cubicBezTo>
                    <a:pt x="778" y="2522"/>
                    <a:pt x="789" y="2503"/>
                    <a:pt x="790" y="2477"/>
                  </a:cubicBezTo>
                  <a:cubicBezTo>
                    <a:pt x="792" y="2450"/>
                    <a:pt x="774" y="2350"/>
                    <a:pt x="768" y="2322"/>
                  </a:cubicBezTo>
                  <a:cubicBezTo>
                    <a:pt x="761" y="2294"/>
                    <a:pt x="760" y="2362"/>
                    <a:pt x="760" y="2394"/>
                  </a:cubicBezTo>
                  <a:cubicBezTo>
                    <a:pt x="760" y="2400"/>
                    <a:pt x="760" y="2409"/>
                    <a:pt x="762" y="2419"/>
                  </a:cubicBezTo>
                  <a:cubicBezTo>
                    <a:pt x="761" y="2418"/>
                    <a:pt x="760" y="2419"/>
                    <a:pt x="757" y="2421"/>
                  </a:cubicBezTo>
                  <a:close/>
                  <a:moveTo>
                    <a:pt x="616" y="2410"/>
                  </a:moveTo>
                  <a:cubicBezTo>
                    <a:pt x="616" y="2397"/>
                    <a:pt x="646" y="2414"/>
                    <a:pt x="658" y="2419"/>
                  </a:cubicBezTo>
                  <a:cubicBezTo>
                    <a:pt x="670" y="2425"/>
                    <a:pt x="685" y="2430"/>
                    <a:pt x="696" y="2431"/>
                  </a:cubicBezTo>
                  <a:cubicBezTo>
                    <a:pt x="706" y="2433"/>
                    <a:pt x="737" y="2410"/>
                    <a:pt x="744" y="2399"/>
                  </a:cubicBezTo>
                  <a:cubicBezTo>
                    <a:pt x="744" y="2399"/>
                    <a:pt x="750" y="2382"/>
                    <a:pt x="748" y="2374"/>
                  </a:cubicBezTo>
                  <a:cubicBezTo>
                    <a:pt x="745" y="2366"/>
                    <a:pt x="717" y="2410"/>
                    <a:pt x="693" y="2407"/>
                  </a:cubicBezTo>
                  <a:cubicBezTo>
                    <a:pt x="669" y="2405"/>
                    <a:pt x="618" y="2386"/>
                    <a:pt x="614" y="2371"/>
                  </a:cubicBezTo>
                  <a:cubicBezTo>
                    <a:pt x="611" y="2358"/>
                    <a:pt x="588" y="2200"/>
                    <a:pt x="583" y="2164"/>
                  </a:cubicBezTo>
                  <a:cubicBezTo>
                    <a:pt x="585" y="2183"/>
                    <a:pt x="590" y="2235"/>
                    <a:pt x="594" y="2271"/>
                  </a:cubicBezTo>
                  <a:cubicBezTo>
                    <a:pt x="600" y="2318"/>
                    <a:pt x="602" y="2341"/>
                    <a:pt x="604" y="2362"/>
                  </a:cubicBezTo>
                  <a:cubicBezTo>
                    <a:pt x="605" y="2383"/>
                    <a:pt x="576" y="2373"/>
                    <a:pt x="576" y="2373"/>
                  </a:cubicBezTo>
                  <a:cubicBezTo>
                    <a:pt x="576" y="2373"/>
                    <a:pt x="606" y="2383"/>
                    <a:pt x="608" y="2394"/>
                  </a:cubicBezTo>
                  <a:cubicBezTo>
                    <a:pt x="609" y="2405"/>
                    <a:pt x="620" y="2486"/>
                    <a:pt x="620" y="2486"/>
                  </a:cubicBezTo>
                  <a:cubicBezTo>
                    <a:pt x="620" y="2486"/>
                    <a:pt x="616" y="2423"/>
                    <a:pt x="616" y="2410"/>
                  </a:cubicBezTo>
                  <a:close/>
                  <a:moveTo>
                    <a:pt x="582" y="2157"/>
                  </a:moveTo>
                  <a:cubicBezTo>
                    <a:pt x="582" y="2157"/>
                    <a:pt x="583" y="2160"/>
                    <a:pt x="583" y="2164"/>
                  </a:cubicBezTo>
                  <a:cubicBezTo>
                    <a:pt x="583" y="2158"/>
                    <a:pt x="582" y="2156"/>
                    <a:pt x="582" y="2157"/>
                  </a:cubicBezTo>
                  <a:close/>
                  <a:moveTo>
                    <a:pt x="185" y="1898"/>
                  </a:moveTo>
                  <a:cubicBezTo>
                    <a:pt x="185" y="1898"/>
                    <a:pt x="185" y="1898"/>
                    <a:pt x="185" y="1898"/>
                  </a:cubicBezTo>
                  <a:cubicBezTo>
                    <a:pt x="188" y="1886"/>
                    <a:pt x="192" y="1872"/>
                    <a:pt x="193" y="1865"/>
                  </a:cubicBezTo>
                  <a:cubicBezTo>
                    <a:pt x="196" y="1850"/>
                    <a:pt x="210" y="1777"/>
                    <a:pt x="208" y="1745"/>
                  </a:cubicBezTo>
                  <a:cubicBezTo>
                    <a:pt x="205" y="1713"/>
                    <a:pt x="189" y="1654"/>
                    <a:pt x="186" y="1673"/>
                  </a:cubicBezTo>
                  <a:cubicBezTo>
                    <a:pt x="184" y="1691"/>
                    <a:pt x="177" y="1722"/>
                    <a:pt x="181" y="1762"/>
                  </a:cubicBezTo>
                  <a:cubicBezTo>
                    <a:pt x="185" y="1802"/>
                    <a:pt x="184" y="1827"/>
                    <a:pt x="185" y="1841"/>
                  </a:cubicBezTo>
                  <a:cubicBezTo>
                    <a:pt x="185" y="1844"/>
                    <a:pt x="185" y="1852"/>
                    <a:pt x="184" y="1862"/>
                  </a:cubicBezTo>
                  <a:cubicBezTo>
                    <a:pt x="184" y="1862"/>
                    <a:pt x="184" y="1862"/>
                    <a:pt x="184" y="1862"/>
                  </a:cubicBezTo>
                  <a:cubicBezTo>
                    <a:pt x="185" y="1863"/>
                    <a:pt x="185" y="1865"/>
                    <a:pt x="186" y="1867"/>
                  </a:cubicBezTo>
                  <a:cubicBezTo>
                    <a:pt x="186" y="1867"/>
                    <a:pt x="186" y="1867"/>
                    <a:pt x="186" y="1868"/>
                  </a:cubicBezTo>
                  <a:cubicBezTo>
                    <a:pt x="186" y="1869"/>
                    <a:pt x="186" y="1870"/>
                    <a:pt x="186" y="1871"/>
                  </a:cubicBezTo>
                  <a:cubicBezTo>
                    <a:pt x="187" y="1872"/>
                    <a:pt x="187" y="1872"/>
                    <a:pt x="187" y="1873"/>
                  </a:cubicBezTo>
                  <a:cubicBezTo>
                    <a:pt x="187" y="1874"/>
                    <a:pt x="187" y="1875"/>
                    <a:pt x="187" y="1876"/>
                  </a:cubicBezTo>
                  <a:cubicBezTo>
                    <a:pt x="187" y="1877"/>
                    <a:pt x="187" y="1877"/>
                    <a:pt x="187" y="1878"/>
                  </a:cubicBezTo>
                  <a:cubicBezTo>
                    <a:pt x="187" y="1879"/>
                    <a:pt x="187" y="1881"/>
                    <a:pt x="187" y="1883"/>
                  </a:cubicBezTo>
                  <a:cubicBezTo>
                    <a:pt x="186" y="1888"/>
                    <a:pt x="186" y="1893"/>
                    <a:pt x="185" y="1898"/>
                  </a:cubicBezTo>
                  <a:close/>
                  <a:moveTo>
                    <a:pt x="650" y="2625"/>
                  </a:moveTo>
                  <a:cubicBezTo>
                    <a:pt x="661" y="2623"/>
                    <a:pt x="634" y="2579"/>
                    <a:pt x="621" y="2547"/>
                  </a:cubicBezTo>
                  <a:cubicBezTo>
                    <a:pt x="618" y="2540"/>
                    <a:pt x="614" y="2532"/>
                    <a:pt x="611" y="2525"/>
                  </a:cubicBezTo>
                  <a:cubicBezTo>
                    <a:pt x="612" y="2536"/>
                    <a:pt x="611" y="2547"/>
                    <a:pt x="611" y="2558"/>
                  </a:cubicBezTo>
                  <a:cubicBezTo>
                    <a:pt x="611" y="2558"/>
                    <a:pt x="611" y="2558"/>
                    <a:pt x="611" y="2559"/>
                  </a:cubicBezTo>
                  <a:cubicBezTo>
                    <a:pt x="610" y="2561"/>
                    <a:pt x="610" y="2563"/>
                    <a:pt x="610" y="2565"/>
                  </a:cubicBezTo>
                  <a:cubicBezTo>
                    <a:pt x="610" y="2569"/>
                    <a:pt x="611" y="2573"/>
                    <a:pt x="611" y="2577"/>
                  </a:cubicBezTo>
                  <a:cubicBezTo>
                    <a:pt x="611" y="2578"/>
                    <a:pt x="611" y="2579"/>
                    <a:pt x="611" y="2579"/>
                  </a:cubicBezTo>
                  <a:cubicBezTo>
                    <a:pt x="611" y="2582"/>
                    <a:pt x="611" y="2585"/>
                    <a:pt x="611" y="2588"/>
                  </a:cubicBezTo>
                  <a:cubicBezTo>
                    <a:pt x="612" y="2598"/>
                    <a:pt x="612" y="2608"/>
                    <a:pt x="612" y="2618"/>
                  </a:cubicBezTo>
                  <a:cubicBezTo>
                    <a:pt x="612" y="2618"/>
                    <a:pt x="612" y="2618"/>
                    <a:pt x="612" y="2618"/>
                  </a:cubicBezTo>
                  <a:cubicBezTo>
                    <a:pt x="623" y="2625"/>
                    <a:pt x="643" y="2626"/>
                    <a:pt x="650" y="2625"/>
                  </a:cubicBezTo>
                  <a:close/>
                  <a:moveTo>
                    <a:pt x="684" y="1846"/>
                  </a:moveTo>
                  <a:cubicBezTo>
                    <a:pt x="650" y="1902"/>
                    <a:pt x="586" y="2047"/>
                    <a:pt x="584" y="2074"/>
                  </a:cubicBezTo>
                  <a:cubicBezTo>
                    <a:pt x="581" y="2101"/>
                    <a:pt x="708" y="1967"/>
                    <a:pt x="717" y="1957"/>
                  </a:cubicBezTo>
                  <a:cubicBezTo>
                    <a:pt x="726" y="1946"/>
                    <a:pt x="712" y="1983"/>
                    <a:pt x="698" y="2027"/>
                  </a:cubicBezTo>
                  <a:cubicBezTo>
                    <a:pt x="685" y="2071"/>
                    <a:pt x="613" y="2215"/>
                    <a:pt x="605" y="2233"/>
                  </a:cubicBezTo>
                  <a:cubicBezTo>
                    <a:pt x="597" y="2250"/>
                    <a:pt x="678" y="2179"/>
                    <a:pt x="694" y="2146"/>
                  </a:cubicBezTo>
                  <a:cubicBezTo>
                    <a:pt x="710" y="2113"/>
                    <a:pt x="738" y="2034"/>
                    <a:pt x="737" y="2007"/>
                  </a:cubicBezTo>
                  <a:cubicBezTo>
                    <a:pt x="736" y="1981"/>
                    <a:pt x="740" y="1773"/>
                    <a:pt x="740" y="1773"/>
                  </a:cubicBezTo>
                  <a:cubicBezTo>
                    <a:pt x="740" y="1773"/>
                    <a:pt x="717" y="1790"/>
                    <a:pt x="684" y="1846"/>
                  </a:cubicBezTo>
                  <a:close/>
                  <a:moveTo>
                    <a:pt x="662" y="2627"/>
                  </a:moveTo>
                  <a:cubicBezTo>
                    <a:pt x="662" y="2628"/>
                    <a:pt x="663" y="2629"/>
                    <a:pt x="665" y="2631"/>
                  </a:cubicBezTo>
                  <a:cubicBezTo>
                    <a:pt x="663" y="2628"/>
                    <a:pt x="662" y="2626"/>
                    <a:pt x="662" y="2627"/>
                  </a:cubicBezTo>
                  <a:close/>
                  <a:moveTo>
                    <a:pt x="1821" y="738"/>
                  </a:moveTo>
                  <a:cubicBezTo>
                    <a:pt x="1854" y="767"/>
                    <a:pt x="1953" y="835"/>
                    <a:pt x="1953" y="835"/>
                  </a:cubicBezTo>
                  <a:cubicBezTo>
                    <a:pt x="1948" y="830"/>
                    <a:pt x="1881" y="750"/>
                    <a:pt x="1866" y="733"/>
                  </a:cubicBezTo>
                  <a:cubicBezTo>
                    <a:pt x="1852" y="715"/>
                    <a:pt x="1831" y="672"/>
                    <a:pt x="1794" y="686"/>
                  </a:cubicBezTo>
                  <a:cubicBezTo>
                    <a:pt x="1758" y="700"/>
                    <a:pt x="1788" y="709"/>
                    <a:pt x="1821" y="738"/>
                  </a:cubicBezTo>
                  <a:close/>
                  <a:moveTo>
                    <a:pt x="1568" y="1798"/>
                  </a:moveTo>
                  <a:cubicBezTo>
                    <a:pt x="1571" y="1813"/>
                    <a:pt x="1580" y="1847"/>
                    <a:pt x="1582" y="1858"/>
                  </a:cubicBezTo>
                  <a:cubicBezTo>
                    <a:pt x="1581" y="1857"/>
                    <a:pt x="1581" y="1855"/>
                    <a:pt x="1580" y="1853"/>
                  </a:cubicBezTo>
                  <a:cubicBezTo>
                    <a:pt x="1579" y="1861"/>
                    <a:pt x="1577" y="1869"/>
                    <a:pt x="1576" y="1876"/>
                  </a:cubicBezTo>
                  <a:cubicBezTo>
                    <a:pt x="1576" y="1876"/>
                    <a:pt x="1576" y="1876"/>
                    <a:pt x="1576" y="1876"/>
                  </a:cubicBezTo>
                  <a:cubicBezTo>
                    <a:pt x="1573" y="1872"/>
                    <a:pt x="1566" y="1859"/>
                    <a:pt x="1551" y="1831"/>
                  </a:cubicBezTo>
                  <a:cubicBezTo>
                    <a:pt x="1531" y="1792"/>
                    <a:pt x="1529" y="1804"/>
                    <a:pt x="1551" y="1879"/>
                  </a:cubicBezTo>
                  <a:cubicBezTo>
                    <a:pt x="1573" y="1954"/>
                    <a:pt x="1579" y="1982"/>
                    <a:pt x="1573" y="2002"/>
                  </a:cubicBezTo>
                  <a:cubicBezTo>
                    <a:pt x="1567" y="2022"/>
                    <a:pt x="1562" y="2013"/>
                    <a:pt x="1557" y="2002"/>
                  </a:cubicBezTo>
                  <a:cubicBezTo>
                    <a:pt x="1551" y="1991"/>
                    <a:pt x="1541" y="1948"/>
                    <a:pt x="1541" y="1975"/>
                  </a:cubicBezTo>
                  <a:cubicBezTo>
                    <a:pt x="1541" y="2002"/>
                    <a:pt x="1543" y="2058"/>
                    <a:pt x="1552" y="2080"/>
                  </a:cubicBezTo>
                  <a:cubicBezTo>
                    <a:pt x="1561" y="2102"/>
                    <a:pt x="1565" y="2091"/>
                    <a:pt x="1565" y="2080"/>
                  </a:cubicBezTo>
                  <a:cubicBezTo>
                    <a:pt x="1565" y="2069"/>
                    <a:pt x="1578" y="2128"/>
                    <a:pt x="1578" y="2188"/>
                  </a:cubicBezTo>
                  <a:cubicBezTo>
                    <a:pt x="1578" y="2248"/>
                    <a:pt x="1569" y="2216"/>
                    <a:pt x="1557" y="2188"/>
                  </a:cubicBezTo>
                  <a:cubicBezTo>
                    <a:pt x="1544" y="2160"/>
                    <a:pt x="1508" y="2073"/>
                    <a:pt x="1512" y="2098"/>
                  </a:cubicBezTo>
                  <a:cubicBezTo>
                    <a:pt x="1516" y="2123"/>
                    <a:pt x="1560" y="2237"/>
                    <a:pt x="1560" y="2263"/>
                  </a:cubicBezTo>
                  <a:cubicBezTo>
                    <a:pt x="1561" y="2289"/>
                    <a:pt x="1527" y="2371"/>
                    <a:pt x="1530" y="2367"/>
                  </a:cubicBezTo>
                  <a:cubicBezTo>
                    <a:pt x="1533" y="2363"/>
                    <a:pt x="1572" y="2277"/>
                    <a:pt x="1572" y="2298"/>
                  </a:cubicBezTo>
                  <a:cubicBezTo>
                    <a:pt x="1572" y="2319"/>
                    <a:pt x="1553" y="2403"/>
                    <a:pt x="1528" y="2468"/>
                  </a:cubicBezTo>
                  <a:cubicBezTo>
                    <a:pt x="1508" y="2521"/>
                    <a:pt x="1487" y="2556"/>
                    <a:pt x="1480" y="2566"/>
                  </a:cubicBezTo>
                  <a:cubicBezTo>
                    <a:pt x="1479" y="2569"/>
                    <a:pt x="1478" y="2570"/>
                    <a:pt x="1478" y="2570"/>
                  </a:cubicBezTo>
                  <a:cubicBezTo>
                    <a:pt x="1478" y="2570"/>
                    <a:pt x="1479" y="2569"/>
                    <a:pt x="1480" y="2566"/>
                  </a:cubicBezTo>
                  <a:cubicBezTo>
                    <a:pt x="1491" y="2550"/>
                    <a:pt x="1533" y="2484"/>
                    <a:pt x="1548" y="2455"/>
                  </a:cubicBezTo>
                  <a:cubicBezTo>
                    <a:pt x="1552" y="2446"/>
                    <a:pt x="1557" y="2439"/>
                    <a:pt x="1561" y="2433"/>
                  </a:cubicBezTo>
                  <a:cubicBezTo>
                    <a:pt x="1560" y="2441"/>
                    <a:pt x="1559" y="2450"/>
                    <a:pt x="1558" y="2458"/>
                  </a:cubicBezTo>
                  <a:cubicBezTo>
                    <a:pt x="1554" y="2486"/>
                    <a:pt x="1551" y="2514"/>
                    <a:pt x="1548" y="2542"/>
                  </a:cubicBezTo>
                  <a:cubicBezTo>
                    <a:pt x="1548" y="2546"/>
                    <a:pt x="1547" y="2549"/>
                    <a:pt x="1547" y="2552"/>
                  </a:cubicBezTo>
                  <a:cubicBezTo>
                    <a:pt x="1540" y="2566"/>
                    <a:pt x="1528" y="2585"/>
                    <a:pt x="1517" y="2601"/>
                  </a:cubicBezTo>
                  <a:cubicBezTo>
                    <a:pt x="1498" y="2627"/>
                    <a:pt x="1478" y="2645"/>
                    <a:pt x="1493" y="2658"/>
                  </a:cubicBezTo>
                  <a:cubicBezTo>
                    <a:pt x="1504" y="2667"/>
                    <a:pt x="1521" y="2676"/>
                    <a:pt x="1528" y="2685"/>
                  </a:cubicBezTo>
                  <a:cubicBezTo>
                    <a:pt x="1528" y="2685"/>
                    <a:pt x="1528" y="2685"/>
                    <a:pt x="1528" y="2685"/>
                  </a:cubicBezTo>
                  <a:cubicBezTo>
                    <a:pt x="1528" y="2686"/>
                    <a:pt x="1528" y="2688"/>
                    <a:pt x="1527" y="2690"/>
                  </a:cubicBezTo>
                  <a:cubicBezTo>
                    <a:pt x="1527" y="2690"/>
                    <a:pt x="1527" y="2690"/>
                    <a:pt x="1527" y="2690"/>
                  </a:cubicBezTo>
                  <a:cubicBezTo>
                    <a:pt x="1527" y="2692"/>
                    <a:pt x="1526" y="2693"/>
                    <a:pt x="1526" y="2695"/>
                  </a:cubicBezTo>
                  <a:cubicBezTo>
                    <a:pt x="1519" y="2703"/>
                    <a:pt x="1505" y="2717"/>
                    <a:pt x="1492" y="2720"/>
                  </a:cubicBezTo>
                  <a:cubicBezTo>
                    <a:pt x="1473" y="2724"/>
                    <a:pt x="1434" y="2733"/>
                    <a:pt x="1420" y="2728"/>
                  </a:cubicBezTo>
                  <a:cubicBezTo>
                    <a:pt x="1406" y="2723"/>
                    <a:pt x="1441" y="2744"/>
                    <a:pt x="1462" y="2747"/>
                  </a:cubicBezTo>
                  <a:cubicBezTo>
                    <a:pt x="1483" y="2749"/>
                    <a:pt x="1472" y="2772"/>
                    <a:pt x="1455" y="2779"/>
                  </a:cubicBezTo>
                  <a:cubicBezTo>
                    <a:pt x="1438" y="2786"/>
                    <a:pt x="1431" y="2792"/>
                    <a:pt x="1393" y="2787"/>
                  </a:cubicBezTo>
                  <a:cubicBezTo>
                    <a:pt x="1355" y="2782"/>
                    <a:pt x="1340" y="2779"/>
                    <a:pt x="1340" y="2779"/>
                  </a:cubicBezTo>
                  <a:cubicBezTo>
                    <a:pt x="1340" y="2779"/>
                    <a:pt x="1430" y="2807"/>
                    <a:pt x="1457" y="2797"/>
                  </a:cubicBezTo>
                  <a:cubicBezTo>
                    <a:pt x="1484" y="2787"/>
                    <a:pt x="1470" y="2795"/>
                    <a:pt x="1478" y="2806"/>
                  </a:cubicBezTo>
                  <a:cubicBezTo>
                    <a:pt x="1482" y="2811"/>
                    <a:pt x="1491" y="2822"/>
                    <a:pt x="1498" y="2831"/>
                  </a:cubicBezTo>
                  <a:cubicBezTo>
                    <a:pt x="1493" y="2837"/>
                    <a:pt x="1487" y="2844"/>
                    <a:pt x="1486" y="2848"/>
                  </a:cubicBezTo>
                  <a:cubicBezTo>
                    <a:pt x="1484" y="2855"/>
                    <a:pt x="1488" y="2877"/>
                    <a:pt x="1484" y="2893"/>
                  </a:cubicBezTo>
                  <a:cubicBezTo>
                    <a:pt x="1480" y="2909"/>
                    <a:pt x="1470" y="2912"/>
                    <a:pt x="1470" y="2923"/>
                  </a:cubicBezTo>
                  <a:cubicBezTo>
                    <a:pt x="1470" y="2931"/>
                    <a:pt x="1471" y="2949"/>
                    <a:pt x="1471" y="2959"/>
                  </a:cubicBezTo>
                  <a:cubicBezTo>
                    <a:pt x="1462" y="2963"/>
                    <a:pt x="1453" y="2966"/>
                    <a:pt x="1443" y="2968"/>
                  </a:cubicBezTo>
                  <a:cubicBezTo>
                    <a:pt x="1439" y="2969"/>
                    <a:pt x="1436" y="2969"/>
                    <a:pt x="1432" y="2969"/>
                  </a:cubicBezTo>
                  <a:cubicBezTo>
                    <a:pt x="1434" y="2967"/>
                    <a:pt x="1435" y="2965"/>
                    <a:pt x="1435" y="2962"/>
                  </a:cubicBezTo>
                  <a:cubicBezTo>
                    <a:pt x="1436" y="2947"/>
                    <a:pt x="1423" y="2928"/>
                    <a:pt x="1407" y="2924"/>
                  </a:cubicBezTo>
                  <a:cubicBezTo>
                    <a:pt x="1391" y="2920"/>
                    <a:pt x="1342" y="2920"/>
                    <a:pt x="1333" y="2923"/>
                  </a:cubicBezTo>
                  <a:cubicBezTo>
                    <a:pt x="1330" y="2924"/>
                    <a:pt x="1327" y="2928"/>
                    <a:pt x="1323" y="2932"/>
                  </a:cubicBezTo>
                  <a:cubicBezTo>
                    <a:pt x="1311" y="2935"/>
                    <a:pt x="1300" y="2937"/>
                    <a:pt x="1288" y="2939"/>
                  </a:cubicBezTo>
                  <a:cubicBezTo>
                    <a:pt x="1264" y="2944"/>
                    <a:pt x="1240" y="2951"/>
                    <a:pt x="1216" y="2955"/>
                  </a:cubicBezTo>
                  <a:cubicBezTo>
                    <a:pt x="1213" y="2956"/>
                    <a:pt x="1210" y="2956"/>
                    <a:pt x="1207" y="2957"/>
                  </a:cubicBezTo>
                  <a:cubicBezTo>
                    <a:pt x="1218" y="2953"/>
                    <a:pt x="1231" y="2948"/>
                    <a:pt x="1242" y="2943"/>
                  </a:cubicBezTo>
                  <a:cubicBezTo>
                    <a:pt x="1280" y="2926"/>
                    <a:pt x="1230" y="2937"/>
                    <a:pt x="1191" y="2938"/>
                  </a:cubicBezTo>
                  <a:cubicBezTo>
                    <a:pt x="1152" y="2939"/>
                    <a:pt x="1072" y="2940"/>
                    <a:pt x="1050" y="2930"/>
                  </a:cubicBezTo>
                  <a:cubicBezTo>
                    <a:pt x="1028" y="2920"/>
                    <a:pt x="1027" y="2942"/>
                    <a:pt x="1054" y="2958"/>
                  </a:cubicBezTo>
                  <a:cubicBezTo>
                    <a:pt x="1009" y="2951"/>
                    <a:pt x="964" y="2938"/>
                    <a:pt x="929" y="2911"/>
                  </a:cubicBezTo>
                  <a:cubicBezTo>
                    <a:pt x="919" y="2902"/>
                    <a:pt x="926" y="2880"/>
                    <a:pt x="934" y="2867"/>
                  </a:cubicBezTo>
                  <a:cubicBezTo>
                    <a:pt x="935" y="2871"/>
                    <a:pt x="938" y="2875"/>
                    <a:pt x="942" y="2877"/>
                  </a:cubicBezTo>
                  <a:cubicBezTo>
                    <a:pt x="954" y="2883"/>
                    <a:pt x="1018" y="2899"/>
                    <a:pt x="1055" y="2889"/>
                  </a:cubicBezTo>
                  <a:cubicBezTo>
                    <a:pt x="1092" y="2879"/>
                    <a:pt x="1130" y="2853"/>
                    <a:pt x="1158" y="2837"/>
                  </a:cubicBezTo>
                  <a:cubicBezTo>
                    <a:pt x="1186" y="2821"/>
                    <a:pt x="1204" y="2804"/>
                    <a:pt x="1214" y="2799"/>
                  </a:cubicBezTo>
                  <a:cubicBezTo>
                    <a:pt x="1224" y="2794"/>
                    <a:pt x="1234" y="2791"/>
                    <a:pt x="1234" y="2791"/>
                  </a:cubicBezTo>
                  <a:cubicBezTo>
                    <a:pt x="1234" y="2791"/>
                    <a:pt x="1234" y="2791"/>
                    <a:pt x="1234" y="2791"/>
                  </a:cubicBezTo>
                  <a:cubicBezTo>
                    <a:pt x="1232" y="2789"/>
                    <a:pt x="1230" y="2787"/>
                    <a:pt x="1230" y="2785"/>
                  </a:cubicBezTo>
                  <a:cubicBezTo>
                    <a:pt x="1229" y="2781"/>
                    <a:pt x="1229" y="2775"/>
                    <a:pt x="1228" y="2769"/>
                  </a:cubicBezTo>
                  <a:cubicBezTo>
                    <a:pt x="1228" y="2769"/>
                    <a:pt x="1228" y="2769"/>
                    <a:pt x="1228" y="2769"/>
                  </a:cubicBezTo>
                  <a:cubicBezTo>
                    <a:pt x="1229" y="2769"/>
                    <a:pt x="1230" y="2768"/>
                    <a:pt x="1230" y="2768"/>
                  </a:cubicBezTo>
                  <a:cubicBezTo>
                    <a:pt x="1230" y="2768"/>
                    <a:pt x="1230" y="2768"/>
                    <a:pt x="1230" y="2768"/>
                  </a:cubicBezTo>
                  <a:cubicBezTo>
                    <a:pt x="1231" y="2767"/>
                    <a:pt x="1232" y="2766"/>
                    <a:pt x="1232" y="2766"/>
                  </a:cubicBezTo>
                  <a:cubicBezTo>
                    <a:pt x="1232" y="2765"/>
                    <a:pt x="1233" y="2765"/>
                    <a:pt x="1233" y="2764"/>
                  </a:cubicBezTo>
                  <a:cubicBezTo>
                    <a:pt x="1238" y="2769"/>
                    <a:pt x="1246" y="2776"/>
                    <a:pt x="1253" y="2781"/>
                  </a:cubicBezTo>
                  <a:cubicBezTo>
                    <a:pt x="1264" y="2789"/>
                    <a:pt x="1306" y="2798"/>
                    <a:pt x="1307" y="2790"/>
                  </a:cubicBezTo>
                  <a:cubicBezTo>
                    <a:pt x="1308" y="2782"/>
                    <a:pt x="1298" y="2733"/>
                    <a:pt x="1296" y="2718"/>
                  </a:cubicBezTo>
                  <a:cubicBezTo>
                    <a:pt x="1294" y="2703"/>
                    <a:pt x="1312" y="2720"/>
                    <a:pt x="1318" y="2720"/>
                  </a:cubicBezTo>
                  <a:cubicBezTo>
                    <a:pt x="1324" y="2720"/>
                    <a:pt x="1323" y="2676"/>
                    <a:pt x="1338" y="2677"/>
                  </a:cubicBezTo>
                  <a:cubicBezTo>
                    <a:pt x="1353" y="2678"/>
                    <a:pt x="1403" y="2688"/>
                    <a:pt x="1417" y="2668"/>
                  </a:cubicBezTo>
                  <a:cubicBezTo>
                    <a:pt x="1431" y="2648"/>
                    <a:pt x="1422" y="2627"/>
                    <a:pt x="1441" y="2609"/>
                  </a:cubicBezTo>
                  <a:cubicBezTo>
                    <a:pt x="1460" y="2591"/>
                    <a:pt x="1471" y="2569"/>
                    <a:pt x="1473" y="2543"/>
                  </a:cubicBezTo>
                  <a:cubicBezTo>
                    <a:pt x="1475" y="2517"/>
                    <a:pt x="1473" y="2503"/>
                    <a:pt x="1466" y="2509"/>
                  </a:cubicBezTo>
                  <a:cubicBezTo>
                    <a:pt x="1459" y="2515"/>
                    <a:pt x="1359" y="2556"/>
                    <a:pt x="1337" y="2568"/>
                  </a:cubicBezTo>
                  <a:cubicBezTo>
                    <a:pt x="1315" y="2580"/>
                    <a:pt x="1380" y="2537"/>
                    <a:pt x="1415" y="2513"/>
                  </a:cubicBezTo>
                  <a:cubicBezTo>
                    <a:pt x="1450" y="2489"/>
                    <a:pt x="1475" y="2446"/>
                    <a:pt x="1479" y="2430"/>
                  </a:cubicBezTo>
                  <a:cubicBezTo>
                    <a:pt x="1483" y="2414"/>
                    <a:pt x="1472" y="2430"/>
                    <a:pt x="1457" y="2436"/>
                  </a:cubicBezTo>
                  <a:cubicBezTo>
                    <a:pt x="1442" y="2442"/>
                    <a:pt x="1344" y="2501"/>
                    <a:pt x="1361" y="2483"/>
                  </a:cubicBezTo>
                  <a:cubicBezTo>
                    <a:pt x="1378" y="2465"/>
                    <a:pt x="1474" y="2385"/>
                    <a:pt x="1485" y="2355"/>
                  </a:cubicBezTo>
                  <a:cubicBezTo>
                    <a:pt x="1496" y="2325"/>
                    <a:pt x="1500" y="2303"/>
                    <a:pt x="1494" y="2303"/>
                  </a:cubicBezTo>
                  <a:cubicBezTo>
                    <a:pt x="1488" y="2303"/>
                    <a:pt x="1450" y="2305"/>
                    <a:pt x="1412" y="2344"/>
                  </a:cubicBezTo>
                  <a:cubicBezTo>
                    <a:pt x="1374" y="2383"/>
                    <a:pt x="1335" y="2427"/>
                    <a:pt x="1345" y="2404"/>
                  </a:cubicBezTo>
                  <a:cubicBezTo>
                    <a:pt x="1355" y="2381"/>
                    <a:pt x="1421" y="2315"/>
                    <a:pt x="1436" y="2297"/>
                  </a:cubicBezTo>
                  <a:cubicBezTo>
                    <a:pt x="1451" y="2279"/>
                    <a:pt x="1443" y="2258"/>
                    <a:pt x="1439" y="2244"/>
                  </a:cubicBezTo>
                  <a:cubicBezTo>
                    <a:pt x="1435" y="2230"/>
                    <a:pt x="1377" y="2176"/>
                    <a:pt x="1401" y="2183"/>
                  </a:cubicBezTo>
                  <a:cubicBezTo>
                    <a:pt x="1425" y="2190"/>
                    <a:pt x="1466" y="2206"/>
                    <a:pt x="1474" y="2226"/>
                  </a:cubicBezTo>
                  <a:cubicBezTo>
                    <a:pt x="1482" y="2246"/>
                    <a:pt x="1489" y="2226"/>
                    <a:pt x="1489" y="2200"/>
                  </a:cubicBezTo>
                  <a:cubicBezTo>
                    <a:pt x="1489" y="2174"/>
                    <a:pt x="1457" y="2100"/>
                    <a:pt x="1446" y="2066"/>
                  </a:cubicBezTo>
                  <a:cubicBezTo>
                    <a:pt x="1435" y="2032"/>
                    <a:pt x="1341" y="1908"/>
                    <a:pt x="1353" y="1912"/>
                  </a:cubicBezTo>
                  <a:cubicBezTo>
                    <a:pt x="1365" y="1916"/>
                    <a:pt x="1458" y="2017"/>
                    <a:pt x="1474" y="2045"/>
                  </a:cubicBezTo>
                  <a:cubicBezTo>
                    <a:pt x="1490" y="2073"/>
                    <a:pt x="1494" y="2044"/>
                    <a:pt x="1494" y="2027"/>
                  </a:cubicBezTo>
                  <a:cubicBezTo>
                    <a:pt x="1494" y="2010"/>
                    <a:pt x="1467" y="1927"/>
                    <a:pt x="1448" y="1887"/>
                  </a:cubicBezTo>
                  <a:cubicBezTo>
                    <a:pt x="1429" y="1847"/>
                    <a:pt x="1414" y="1785"/>
                    <a:pt x="1419" y="1801"/>
                  </a:cubicBezTo>
                  <a:cubicBezTo>
                    <a:pt x="1424" y="1817"/>
                    <a:pt x="1498" y="1984"/>
                    <a:pt x="1495" y="1967"/>
                  </a:cubicBezTo>
                  <a:cubicBezTo>
                    <a:pt x="1492" y="1950"/>
                    <a:pt x="1471" y="1839"/>
                    <a:pt x="1477" y="1823"/>
                  </a:cubicBezTo>
                  <a:cubicBezTo>
                    <a:pt x="1483" y="1807"/>
                    <a:pt x="1535" y="1914"/>
                    <a:pt x="1544" y="1923"/>
                  </a:cubicBezTo>
                  <a:cubicBezTo>
                    <a:pt x="1553" y="1932"/>
                    <a:pt x="1513" y="1829"/>
                    <a:pt x="1506" y="1812"/>
                  </a:cubicBezTo>
                  <a:cubicBezTo>
                    <a:pt x="1499" y="1795"/>
                    <a:pt x="1486" y="1724"/>
                    <a:pt x="1483" y="1736"/>
                  </a:cubicBezTo>
                  <a:cubicBezTo>
                    <a:pt x="1480" y="1748"/>
                    <a:pt x="1471" y="1736"/>
                    <a:pt x="1471" y="1711"/>
                  </a:cubicBezTo>
                  <a:cubicBezTo>
                    <a:pt x="1471" y="1686"/>
                    <a:pt x="1484" y="1656"/>
                    <a:pt x="1478" y="1659"/>
                  </a:cubicBezTo>
                  <a:cubicBezTo>
                    <a:pt x="1472" y="1662"/>
                    <a:pt x="1418" y="1784"/>
                    <a:pt x="1372" y="1784"/>
                  </a:cubicBezTo>
                  <a:cubicBezTo>
                    <a:pt x="1357" y="1784"/>
                    <a:pt x="1390" y="1744"/>
                    <a:pt x="1414" y="1686"/>
                  </a:cubicBezTo>
                  <a:cubicBezTo>
                    <a:pt x="1441" y="1625"/>
                    <a:pt x="1460" y="1540"/>
                    <a:pt x="1456" y="1543"/>
                  </a:cubicBezTo>
                  <a:cubicBezTo>
                    <a:pt x="1448" y="1549"/>
                    <a:pt x="1421" y="1561"/>
                    <a:pt x="1428" y="1551"/>
                  </a:cubicBezTo>
                  <a:cubicBezTo>
                    <a:pt x="1435" y="1541"/>
                    <a:pt x="1443" y="1514"/>
                    <a:pt x="1436" y="1516"/>
                  </a:cubicBezTo>
                  <a:cubicBezTo>
                    <a:pt x="1429" y="1518"/>
                    <a:pt x="1414" y="1525"/>
                    <a:pt x="1390" y="1533"/>
                  </a:cubicBezTo>
                  <a:cubicBezTo>
                    <a:pt x="1366" y="1541"/>
                    <a:pt x="1325" y="1539"/>
                    <a:pt x="1338" y="1535"/>
                  </a:cubicBezTo>
                  <a:cubicBezTo>
                    <a:pt x="1351" y="1531"/>
                    <a:pt x="1407" y="1513"/>
                    <a:pt x="1405" y="1507"/>
                  </a:cubicBezTo>
                  <a:cubicBezTo>
                    <a:pt x="1403" y="1501"/>
                    <a:pt x="1381" y="1487"/>
                    <a:pt x="1361" y="1482"/>
                  </a:cubicBezTo>
                  <a:cubicBezTo>
                    <a:pt x="1341" y="1477"/>
                    <a:pt x="1287" y="1485"/>
                    <a:pt x="1287" y="1485"/>
                  </a:cubicBezTo>
                  <a:cubicBezTo>
                    <a:pt x="1287" y="1485"/>
                    <a:pt x="1338" y="1472"/>
                    <a:pt x="1357" y="1472"/>
                  </a:cubicBezTo>
                  <a:cubicBezTo>
                    <a:pt x="1376" y="1472"/>
                    <a:pt x="1349" y="1460"/>
                    <a:pt x="1336" y="1458"/>
                  </a:cubicBezTo>
                  <a:cubicBezTo>
                    <a:pt x="1323" y="1456"/>
                    <a:pt x="1295" y="1459"/>
                    <a:pt x="1281" y="1471"/>
                  </a:cubicBezTo>
                  <a:cubicBezTo>
                    <a:pt x="1267" y="1483"/>
                    <a:pt x="1254" y="1490"/>
                    <a:pt x="1257" y="1497"/>
                  </a:cubicBezTo>
                  <a:cubicBezTo>
                    <a:pt x="1260" y="1504"/>
                    <a:pt x="1273" y="1535"/>
                    <a:pt x="1279" y="1550"/>
                  </a:cubicBezTo>
                  <a:cubicBezTo>
                    <a:pt x="1285" y="1565"/>
                    <a:pt x="1294" y="1597"/>
                    <a:pt x="1288" y="1590"/>
                  </a:cubicBezTo>
                  <a:cubicBezTo>
                    <a:pt x="1282" y="1583"/>
                    <a:pt x="1268" y="1563"/>
                    <a:pt x="1262" y="1545"/>
                  </a:cubicBezTo>
                  <a:cubicBezTo>
                    <a:pt x="1256" y="1527"/>
                    <a:pt x="1256" y="1556"/>
                    <a:pt x="1260" y="1575"/>
                  </a:cubicBezTo>
                  <a:cubicBezTo>
                    <a:pt x="1263" y="1588"/>
                    <a:pt x="1267" y="1650"/>
                    <a:pt x="1269" y="1687"/>
                  </a:cubicBezTo>
                  <a:cubicBezTo>
                    <a:pt x="1266" y="1668"/>
                    <a:pt x="1263" y="1650"/>
                    <a:pt x="1261" y="1631"/>
                  </a:cubicBezTo>
                  <a:cubicBezTo>
                    <a:pt x="1261" y="1629"/>
                    <a:pt x="1260" y="1627"/>
                    <a:pt x="1260" y="1626"/>
                  </a:cubicBezTo>
                  <a:cubicBezTo>
                    <a:pt x="1259" y="1619"/>
                    <a:pt x="1259" y="1612"/>
                    <a:pt x="1258" y="1605"/>
                  </a:cubicBezTo>
                  <a:cubicBezTo>
                    <a:pt x="1257" y="1603"/>
                    <a:pt x="1257" y="1600"/>
                    <a:pt x="1257" y="1598"/>
                  </a:cubicBezTo>
                  <a:cubicBezTo>
                    <a:pt x="1256" y="1589"/>
                    <a:pt x="1255" y="1580"/>
                    <a:pt x="1254" y="1572"/>
                  </a:cubicBezTo>
                  <a:cubicBezTo>
                    <a:pt x="1251" y="1544"/>
                    <a:pt x="1252" y="1517"/>
                    <a:pt x="1252" y="1490"/>
                  </a:cubicBezTo>
                  <a:cubicBezTo>
                    <a:pt x="1252" y="1484"/>
                    <a:pt x="1252" y="1478"/>
                    <a:pt x="1252" y="1473"/>
                  </a:cubicBezTo>
                  <a:cubicBezTo>
                    <a:pt x="1252" y="1473"/>
                    <a:pt x="1252" y="1473"/>
                    <a:pt x="1252" y="1473"/>
                  </a:cubicBezTo>
                  <a:cubicBezTo>
                    <a:pt x="1250" y="1473"/>
                    <a:pt x="1248" y="1474"/>
                    <a:pt x="1247" y="1474"/>
                  </a:cubicBezTo>
                  <a:cubicBezTo>
                    <a:pt x="1246" y="1474"/>
                    <a:pt x="1245" y="1474"/>
                    <a:pt x="1244" y="1474"/>
                  </a:cubicBezTo>
                  <a:cubicBezTo>
                    <a:pt x="1244" y="1474"/>
                    <a:pt x="1243" y="1474"/>
                    <a:pt x="1243" y="1474"/>
                  </a:cubicBezTo>
                  <a:cubicBezTo>
                    <a:pt x="1242" y="1474"/>
                    <a:pt x="1241" y="1474"/>
                    <a:pt x="1240" y="1473"/>
                  </a:cubicBezTo>
                  <a:cubicBezTo>
                    <a:pt x="1240" y="1473"/>
                    <a:pt x="1240" y="1473"/>
                    <a:pt x="1239" y="1473"/>
                  </a:cubicBezTo>
                  <a:cubicBezTo>
                    <a:pt x="1238" y="1473"/>
                    <a:pt x="1237" y="1473"/>
                    <a:pt x="1236" y="1473"/>
                  </a:cubicBezTo>
                  <a:cubicBezTo>
                    <a:pt x="1236" y="1472"/>
                    <a:pt x="1236" y="1472"/>
                    <a:pt x="1236" y="1472"/>
                  </a:cubicBezTo>
                  <a:cubicBezTo>
                    <a:pt x="1234" y="1472"/>
                    <a:pt x="1233" y="1472"/>
                    <a:pt x="1232" y="1471"/>
                  </a:cubicBezTo>
                  <a:cubicBezTo>
                    <a:pt x="1237" y="1471"/>
                    <a:pt x="1242" y="1470"/>
                    <a:pt x="1243" y="1467"/>
                  </a:cubicBezTo>
                  <a:cubicBezTo>
                    <a:pt x="1247" y="1457"/>
                    <a:pt x="1251" y="1446"/>
                    <a:pt x="1252" y="1415"/>
                  </a:cubicBezTo>
                  <a:cubicBezTo>
                    <a:pt x="1253" y="1392"/>
                    <a:pt x="1268" y="1309"/>
                    <a:pt x="1276" y="1267"/>
                  </a:cubicBezTo>
                  <a:cubicBezTo>
                    <a:pt x="1276" y="1256"/>
                    <a:pt x="1276" y="1248"/>
                    <a:pt x="1275" y="1246"/>
                  </a:cubicBezTo>
                  <a:cubicBezTo>
                    <a:pt x="1272" y="1240"/>
                    <a:pt x="1247" y="1337"/>
                    <a:pt x="1246" y="1327"/>
                  </a:cubicBezTo>
                  <a:cubicBezTo>
                    <a:pt x="1244" y="1316"/>
                    <a:pt x="1258" y="1208"/>
                    <a:pt x="1258" y="1189"/>
                  </a:cubicBezTo>
                  <a:cubicBezTo>
                    <a:pt x="1258" y="1169"/>
                    <a:pt x="1256" y="1136"/>
                    <a:pt x="1258" y="1109"/>
                  </a:cubicBezTo>
                  <a:cubicBezTo>
                    <a:pt x="1259" y="1081"/>
                    <a:pt x="1266" y="1034"/>
                    <a:pt x="1266" y="1034"/>
                  </a:cubicBezTo>
                  <a:cubicBezTo>
                    <a:pt x="1266" y="1034"/>
                    <a:pt x="1260" y="1127"/>
                    <a:pt x="1272" y="1173"/>
                  </a:cubicBezTo>
                  <a:cubicBezTo>
                    <a:pt x="1283" y="1220"/>
                    <a:pt x="1286" y="1256"/>
                    <a:pt x="1286" y="1256"/>
                  </a:cubicBezTo>
                  <a:cubicBezTo>
                    <a:pt x="1294" y="1283"/>
                    <a:pt x="1316" y="1341"/>
                    <a:pt x="1353" y="1386"/>
                  </a:cubicBezTo>
                  <a:cubicBezTo>
                    <a:pt x="1403" y="1446"/>
                    <a:pt x="1454" y="1461"/>
                    <a:pt x="1519" y="1464"/>
                  </a:cubicBezTo>
                  <a:cubicBezTo>
                    <a:pt x="1574" y="1466"/>
                    <a:pt x="1647" y="1440"/>
                    <a:pt x="1675" y="1422"/>
                  </a:cubicBezTo>
                  <a:cubicBezTo>
                    <a:pt x="1675" y="1422"/>
                    <a:pt x="1675" y="1422"/>
                    <a:pt x="1675" y="1422"/>
                  </a:cubicBezTo>
                  <a:cubicBezTo>
                    <a:pt x="1683" y="1408"/>
                    <a:pt x="1688" y="1387"/>
                    <a:pt x="1682" y="1379"/>
                  </a:cubicBezTo>
                  <a:cubicBezTo>
                    <a:pt x="1677" y="1371"/>
                    <a:pt x="1660" y="1379"/>
                    <a:pt x="1676" y="1354"/>
                  </a:cubicBezTo>
                  <a:cubicBezTo>
                    <a:pt x="1691" y="1329"/>
                    <a:pt x="1718" y="1260"/>
                    <a:pt x="1678" y="1285"/>
                  </a:cubicBezTo>
                  <a:cubicBezTo>
                    <a:pt x="1639" y="1310"/>
                    <a:pt x="1582" y="1324"/>
                    <a:pt x="1568" y="1331"/>
                  </a:cubicBezTo>
                  <a:cubicBezTo>
                    <a:pt x="1554" y="1337"/>
                    <a:pt x="1659" y="1266"/>
                    <a:pt x="1681" y="1237"/>
                  </a:cubicBezTo>
                  <a:cubicBezTo>
                    <a:pt x="1703" y="1209"/>
                    <a:pt x="1700" y="1180"/>
                    <a:pt x="1690" y="1185"/>
                  </a:cubicBezTo>
                  <a:cubicBezTo>
                    <a:pt x="1680" y="1191"/>
                    <a:pt x="1600" y="1225"/>
                    <a:pt x="1560" y="1232"/>
                  </a:cubicBezTo>
                  <a:cubicBezTo>
                    <a:pt x="1520" y="1239"/>
                    <a:pt x="1438" y="1259"/>
                    <a:pt x="1411" y="1246"/>
                  </a:cubicBezTo>
                  <a:cubicBezTo>
                    <a:pt x="1384" y="1233"/>
                    <a:pt x="1288" y="1146"/>
                    <a:pt x="1286" y="1137"/>
                  </a:cubicBezTo>
                  <a:cubicBezTo>
                    <a:pt x="1286" y="1137"/>
                    <a:pt x="1337" y="1173"/>
                    <a:pt x="1376" y="1204"/>
                  </a:cubicBezTo>
                  <a:cubicBezTo>
                    <a:pt x="1414" y="1235"/>
                    <a:pt x="1467" y="1221"/>
                    <a:pt x="1518" y="1213"/>
                  </a:cubicBezTo>
                  <a:cubicBezTo>
                    <a:pt x="1570" y="1206"/>
                    <a:pt x="1682" y="1165"/>
                    <a:pt x="1698" y="1135"/>
                  </a:cubicBezTo>
                  <a:cubicBezTo>
                    <a:pt x="1714" y="1104"/>
                    <a:pt x="1680" y="1087"/>
                    <a:pt x="1668" y="1085"/>
                  </a:cubicBezTo>
                  <a:cubicBezTo>
                    <a:pt x="1656" y="1083"/>
                    <a:pt x="1614" y="1095"/>
                    <a:pt x="1567" y="1110"/>
                  </a:cubicBezTo>
                  <a:cubicBezTo>
                    <a:pt x="1520" y="1125"/>
                    <a:pt x="1448" y="1153"/>
                    <a:pt x="1436" y="1150"/>
                  </a:cubicBezTo>
                  <a:cubicBezTo>
                    <a:pt x="1424" y="1147"/>
                    <a:pt x="1358" y="1118"/>
                    <a:pt x="1342" y="1097"/>
                  </a:cubicBezTo>
                  <a:cubicBezTo>
                    <a:pt x="1326" y="1077"/>
                    <a:pt x="1405" y="1111"/>
                    <a:pt x="1432" y="1117"/>
                  </a:cubicBezTo>
                  <a:cubicBezTo>
                    <a:pt x="1460" y="1123"/>
                    <a:pt x="1508" y="1116"/>
                    <a:pt x="1570" y="1098"/>
                  </a:cubicBezTo>
                  <a:cubicBezTo>
                    <a:pt x="1632" y="1080"/>
                    <a:pt x="1606" y="1077"/>
                    <a:pt x="1606" y="1077"/>
                  </a:cubicBezTo>
                  <a:cubicBezTo>
                    <a:pt x="1606" y="1077"/>
                    <a:pt x="1606" y="1077"/>
                    <a:pt x="1606" y="1077"/>
                  </a:cubicBezTo>
                  <a:cubicBezTo>
                    <a:pt x="1554" y="1073"/>
                    <a:pt x="1496" y="1070"/>
                    <a:pt x="1496" y="1070"/>
                  </a:cubicBezTo>
                  <a:cubicBezTo>
                    <a:pt x="1496" y="1070"/>
                    <a:pt x="1680" y="1071"/>
                    <a:pt x="1690" y="1070"/>
                  </a:cubicBezTo>
                  <a:cubicBezTo>
                    <a:pt x="1701" y="1069"/>
                    <a:pt x="1708" y="1041"/>
                    <a:pt x="1708" y="1014"/>
                  </a:cubicBezTo>
                  <a:cubicBezTo>
                    <a:pt x="1708" y="987"/>
                    <a:pt x="1692" y="986"/>
                    <a:pt x="1680" y="983"/>
                  </a:cubicBezTo>
                  <a:cubicBezTo>
                    <a:pt x="1668" y="981"/>
                    <a:pt x="1521" y="975"/>
                    <a:pt x="1521" y="975"/>
                  </a:cubicBezTo>
                  <a:cubicBezTo>
                    <a:pt x="1521" y="975"/>
                    <a:pt x="1654" y="973"/>
                    <a:pt x="1665" y="971"/>
                  </a:cubicBezTo>
                  <a:cubicBezTo>
                    <a:pt x="1676" y="970"/>
                    <a:pt x="1705" y="951"/>
                    <a:pt x="1704" y="933"/>
                  </a:cubicBezTo>
                  <a:cubicBezTo>
                    <a:pt x="1702" y="914"/>
                    <a:pt x="1706" y="870"/>
                    <a:pt x="1709" y="835"/>
                  </a:cubicBezTo>
                  <a:cubicBezTo>
                    <a:pt x="1710" y="818"/>
                    <a:pt x="1706" y="803"/>
                    <a:pt x="1702" y="792"/>
                  </a:cubicBezTo>
                  <a:cubicBezTo>
                    <a:pt x="1681" y="794"/>
                    <a:pt x="1650" y="800"/>
                    <a:pt x="1632" y="809"/>
                  </a:cubicBezTo>
                  <a:cubicBezTo>
                    <a:pt x="1604" y="822"/>
                    <a:pt x="1469" y="887"/>
                    <a:pt x="1460" y="886"/>
                  </a:cubicBezTo>
                  <a:cubicBezTo>
                    <a:pt x="1450" y="885"/>
                    <a:pt x="1469" y="847"/>
                    <a:pt x="1533" y="810"/>
                  </a:cubicBezTo>
                  <a:cubicBezTo>
                    <a:pt x="1597" y="773"/>
                    <a:pt x="1636" y="745"/>
                    <a:pt x="1645" y="705"/>
                  </a:cubicBezTo>
                  <a:cubicBezTo>
                    <a:pt x="1654" y="665"/>
                    <a:pt x="1648" y="645"/>
                    <a:pt x="1633" y="653"/>
                  </a:cubicBezTo>
                  <a:cubicBezTo>
                    <a:pt x="1618" y="661"/>
                    <a:pt x="1506" y="729"/>
                    <a:pt x="1473" y="743"/>
                  </a:cubicBezTo>
                  <a:cubicBezTo>
                    <a:pt x="1440" y="758"/>
                    <a:pt x="1385" y="767"/>
                    <a:pt x="1374" y="765"/>
                  </a:cubicBezTo>
                  <a:cubicBezTo>
                    <a:pt x="1364" y="762"/>
                    <a:pt x="1478" y="718"/>
                    <a:pt x="1530" y="673"/>
                  </a:cubicBezTo>
                  <a:cubicBezTo>
                    <a:pt x="1582" y="627"/>
                    <a:pt x="1624" y="570"/>
                    <a:pt x="1616" y="565"/>
                  </a:cubicBezTo>
                  <a:cubicBezTo>
                    <a:pt x="1608" y="559"/>
                    <a:pt x="1536" y="575"/>
                    <a:pt x="1546" y="562"/>
                  </a:cubicBezTo>
                  <a:cubicBezTo>
                    <a:pt x="1557" y="549"/>
                    <a:pt x="1628" y="519"/>
                    <a:pt x="1641" y="503"/>
                  </a:cubicBezTo>
                  <a:cubicBezTo>
                    <a:pt x="1654" y="487"/>
                    <a:pt x="1669" y="437"/>
                    <a:pt x="1661" y="425"/>
                  </a:cubicBezTo>
                  <a:cubicBezTo>
                    <a:pt x="1653" y="413"/>
                    <a:pt x="1660" y="409"/>
                    <a:pt x="1672" y="394"/>
                  </a:cubicBezTo>
                  <a:cubicBezTo>
                    <a:pt x="1684" y="379"/>
                    <a:pt x="1722" y="345"/>
                    <a:pt x="1736" y="294"/>
                  </a:cubicBezTo>
                  <a:cubicBezTo>
                    <a:pt x="1749" y="243"/>
                    <a:pt x="1762" y="229"/>
                    <a:pt x="1777" y="206"/>
                  </a:cubicBezTo>
                  <a:cubicBezTo>
                    <a:pt x="1792" y="183"/>
                    <a:pt x="1858" y="129"/>
                    <a:pt x="1858" y="129"/>
                  </a:cubicBezTo>
                  <a:cubicBezTo>
                    <a:pt x="1858" y="129"/>
                    <a:pt x="1768" y="206"/>
                    <a:pt x="1752" y="292"/>
                  </a:cubicBezTo>
                  <a:cubicBezTo>
                    <a:pt x="1751" y="299"/>
                    <a:pt x="1750" y="306"/>
                    <a:pt x="1748" y="314"/>
                  </a:cubicBezTo>
                  <a:cubicBezTo>
                    <a:pt x="1744" y="337"/>
                    <a:pt x="1739" y="374"/>
                    <a:pt x="1742" y="403"/>
                  </a:cubicBezTo>
                  <a:cubicBezTo>
                    <a:pt x="1748" y="450"/>
                    <a:pt x="1778" y="555"/>
                    <a:pt x="1777" y="588"/>
                  </a:cubicBezTo>
                  <a:cubicBezTo>
                    <a:pt x="1776" y="622"/>
                    <a:pt x="1772" y="594"/>
                    <a:pt x="1759" y="558"/>
                  </a:cubicBezTo>
                  <a:cubicBezTo>
                    <a:pt x="1753" y="540"/>
                    <a:pt x="1744" y="524"/>
                    <a:pt x="1737" y="516"/>
                  </a:cubicBezTo>
                  <a:cubicBezTo>
                    <a:pt x="1741" y="552"/>
                    <a:pt x="1748" y="631"/>
                    <a:pt x="1750" y="653"/>
                  </a:cubicBezTo>
                  <a:cubicBezTo>
                    <a:pt x="1752" y="681"/>
                    <a:pt x="1768" y="749"/>
                    <a:pt x="1778" y="765"/>
                  </a:cubicBezTo>
                  <a:cubicBezTo>
                    <a:pt x="1783" y="771"/>
                    <a:pt x="1819" y="814"/>
                    <a:pt x="1857" y="835"/>
                  </a:cubicBezTo>
                  <a:cubicBezTo>
                    <a:pt x="1908" y="863"/>
                    <a:pt x="1964" y="871"/>
                    <a:pt x="1962" y="877"/>
                  </a:cubicBezTo>
                  <a:cubicBezTo>
                    <a:pt x="1960" y="888"/>
                    <a:pt x="1865" y="911"/>
                    <a:pt x="1815" y="837"/>
                  </a:cubicBezTo>
                  <a:cubicBezTo>
                    <a:pt x="1802" y="817"/>
                    <a:pt x="1775" y="787"/>
                    <a:pt x="1774" y="798"/>
                  </a:cubicBezTo>
                  <a:cubicBezTo>
                    <a:pt x="1774" y="809"/>
                    <a:pt x="1840" y="898"/>
                    <a:pt x="1885" y="915"/>
                  </a:cubicBezTo>
                  <a:cubicBezTo>
                    <a:pt x="1911" y="925"/>
                    <a:pt x="1814" y="945"/>
                    <a:pt x="1791" y="905"/>
                  </a:cubicBezTo>
                  <a:cubicBezTo>
                    <a:pt x="1784" y="892"/>
                    <a:pt x="1772" y="819"/>
                    <a:pt x="1772" y="819"/>
                  </a:cubicBezTo>
                  <a:cubicBezTo>
                    <a:pt x="1772" y="819"/>
                    <a:pt x="1767" y="870"/>
                    <a:pt x="1771" y="887"/>
                  </a:cubicBezTo>
                  <a:cubicBezTo>
                    <a:pt x="1773" y="897"/>
                    <a:pt x="1774" y="906"/>
                    <a:pt x="1775" y="912"/>
                  </a:cubicBezTo>
                  <a:cubicBezTo>
                    <a:pt x="1787" y="934"/>
                    <a:pt x="1803" y="958"/>
                    <a:pt x="1798" y="962"/>
                  </a:cubicBezTo>
                  <a:cubicBezTo>
                    <a:pt x="1793" y="966"/>
                    <a:pt x="1780" y="986"/>
                    <a:pt x="1777" y="1010"/>
                  </a:cubicBezTo>
                  <a:cubicBezTo>
                    <a:pt x="1774" y="1034"/>
                    <a:pt x="1789" y="1031"/>
                    <a:pt x="1821" y="1026"/>
                  </a:cubicBezTo>
                  <a:cubicBezTo>
                    <a:pt x="1852" y="1021"/>
                    <a:pt x="1951" y="961"/>
                    <a:pt x="1939" y="979"/>
                  </a:cubicBezTo>
                  <a:cubicBezTo>
                    <a:pt x="1928" y="998"/>
                    <a:pt x="1841" y="1070"/>
                    <a:pt x="1821" y="1070"/>
                  </a:cubicBezTo>
                  <a:cubicBezTo>
                    <a:pt x="1800" y="1070"/>
                    <a:pt x="1772" y="1049"/>
                    <a:pt x="1763" y="1037"/>
                  </a:cubicBezTo>
                  <a:cubicBezTo>
                    <a:pt x="1763" y="1049"/>
                    <a:pt x="1763" y="1062"/>
                    <a:pt x="1762" y="1076"/>
                  </a:cubicBezTo>
                  <a:cubicBezTo>
                    <a:pt x="1766" y="1084"/>
                    <a:pt x="1772" y="1096"/>
                    <a:pt x="1778" y="1105"/>
                  </a:cubicBezTo>
                  <a:cubicBezTo>
                    <a:pt x="1789" y="1121"/>
                    <a:pt x="1791" y="1130"/>
                    <a:pt x="1777" y="1149"/>
                  </a:cubicBezTo>
                  <a:cubicBezTo>
                    <a:pt x="1769" y="1160"/>
                    <a:pt x="1756" y="1175"/>
                    <a:pt x="1747" y="1185"/>
                  </a:cubicBezTo>
                  <a:cubicBezTo>
                    <a:pt x="1744" y="1206"/>
                    <a:pt x="1741" y="1227"/>
                    <a:pt x="1740" y="1243"/>
                  </a:cubicBezTo>
                  <a:cubicBezTo>
                    <a:pt x="1738" y="1275"/>
                    <a:pt x="1732" y="1391"/>
                    <a:pt x="1732" y="1391"/>
                  </a:cubicBezTo>
                  <a:cubicBezTo>
                    <a:pt x="1750" y="1398"/>
                    <a:pt x="1750" y="1398"/>
                    <a:pt x="1750" y="1398"/>
                  </a:cubicBezTo>
                  <a:cubicBezTo>
                    <a:pt x="1750" y="1398"/>
                    <a:pt x="1731" y="1461"/>
                    <a:pt x="1727" y="1476"/>
                  </a:cubicBezTo>
                  <a:cubicBezTo>
                    <a:pt x="1723" y="1491"/>
                    <a:pt x="1724" y="1528"/>
                    <a:pt x="1724" y="1528"/>
                  </a:cubicBezTo>
                  <a:cubicBezTo>
                    <a:pt x="1724" y="1528"/>
                    <a:pt x="1729" y="1610"/>
                    <a:pt x="1744" y="1615"/>
                  </a:cubicBezTo>
                  <a:cubicBezTo>
                    <a:pt x="1755" y="1618"/>
                    <a:pt x="1816" y="1597"/>
                    <a:pt x="1851" y="1584"/>
                  </a:cubicBezTo>
                  <a:cubicBezTo>
                    <a:pt x="1851" y="1584"/>
                    <a:pt x="1851" y="1584"/>
                    <a:pt x="1851" y="1584"/>
                  </a:cubicBezTo>
                  <a:cubicBezTo>
                    <a:pt x="1847" y="1629"/>
                    <a:pt x="1847" y="1675"/>
                    <a:pt x="1846" y="1720"/>
                  </a:cubicBezTo>
                  <a:cubicBezTo>
                    <a:pt x="1846" y="1724"/>
                    <a:pt x="1846" y="1729"/>
                    <a:pt x="1846" y="1734"/>
                  </a:cubicBezTo>
                  <a:cubicBezTo>
                    <a:pt x="1846" y="1735"/>
                    <a:pt x="1846" y="1735"/>
                    <a:pt x="1846" y="1736"/>
                  </a:cubicBezTo>
                  <a:cubicBezTo>
                    <a:pt x="1846" y="1739"/>
                    <a:pt x="1846" y="1743"/>
                    <a:pt x="1846" y="1747"/>
                  </a:cubicBezTo>
                  <a:cubicBezTo>
                    <a:pt x="1845" y="1758"/>
                    <a:pt x="1845" y="1770"/>
                    <a:pt x="1845" y="1782"/>
                  </a:cubicBezTo>
                  <a:cubicBezTo>
                    <a:pt x="1845" y="1782"/>
                    <a:pt x="1845" y="1782"/>
                    <a:pt x="1845" y="1782"/>
                  </a:cubicBezTo>
                  <a:cubicBezTo>
                    <a:pt x="1838" y="1762"/>
                    <a:pt x="1831" y="1736"/>
                    <a:pt x="1829" y="1723"/>
                  </a:cubicBezTo>
                  <a:cubicBezTo>
                    <a:pt x="1826" y="1700"/>
                    <a:pt x="1783" y="1646"/>
                    <a:pt x="1785" y="1672"/>
                  </a:cubicBezTo>
                  <a:cubicBezTo>
                    <a:pt x="1787" y="1698"/>
                    <a:pt x="1810" y="1770"/>
                    <a:pt x="1818" y="1792"/>
                  </a:cubicBezTo>
                  <a:cubicBezTo>
                    <a:pt x="1824" y="1809"/>
                    <a:pt x="1843" y="1835"/>
                    <a:pt x="1851" y="1845"/>
                  </a:cubicBezTo>
                  <a:cubicBezTo>
                    <a:pt x="1851" y="1847"/>
                    <a:pt x="1852" y="1849"/>
                    <a:pt x="1852" y="1850"/>
                  </a:cubicBezTo>
                  <a:cubicBezTo>
                    <a:pt x="1860" y="1880"/>
                    <a:pt x="1869" y="1908"/>
                    <a:pt x="1875" y="1938"/>
                  </a:cubicBezTo>
                  <a:cubicBezTo>
                    <a:pt x="1880" y="1967"/>
                    <a:pt x="1884" y="1996"/>
                    <a:pt x="1888" y="2026"/>
                  </a:cubicBezTo>
                  <a:cubicBezTo>
                    <a:pt x="1890" y="2039"/>
                    <a:pt x="1893" y="2052"/>
                    <a:pt x="1892" y="2065"/>
                  </a:cubicBezTo>
                  <a:cubicBezTo>
                    <a:pt x="1892" y="2067"/>
                    <a:pt x="1892" y="2069"/>
                    <a:pt x="1892" y="2070"/>
                  </a:cubicBezTo>
                  <a:cubicBezTo>
                    <a:pt x="1879" y="2046"/>
                    <a:pt x="1843" y="1975"/>
                    <a:pt x="1836" y="1953"/>
                  </a:cubicBezTo>
                  <a:cubicBezTo>
                    <a:pt x="1828" y="1926"/>
                    <a:pt x="1799" y="1805"/>
                    <a:pt x="1795" y="1818"/>
                  </a:cubicBezTo>
                  <a:cubicBezTo>
                    <a:pt x="1791" y="1831"/>
                    <a:pt x="1794" y="1899"/>
                    <a:pt x="1790" y="1924"/>
                  </a:cubicBezTo>
                  <a:cubicBezTo>
                    <a:pt x="1786" y="1949"/>
                    <a:pt x="1763" y="1870"/>
                    <a:pt x="1749" y="1806"/>
                  </a:cubicBezTo>
                  <a:cubicBezTo>
                    <a:pt x="1743" y="1778"/>
                    <a:pt x="1735" y="1754"/>
                    <a:pt x="1726" y="1733"/>
                  </a:cubicBezTo>
                  <a:cubicBezTo>
                    <a:pt x="1741" y="1800"/>
                    <a:pt x="1757" y="1877"/>
                    <a:pt x="1757" y="1903"/>
                  </a:cubicBezTo>
                  <a:cubicBezTo>
                    <a:pt x="1758" y="1949"/>
                    <a:pt x="1752" y="2029"/>
                    <a:pt x="1750" y="2019"/>
                  </a:cubicBezTo>
                  <a:cubicBezTo>
                    <a:pt x="1748" y="2009"/>
                    <a:pt x="1730" y="1990"/>
                    <a:pt x="1719" y="2001"/>
                  </a:cubicBezTo>
                  <a:cubicBezTo>
                    <a:pt x="1708" y="2012"/>
                    <a:pt x="1686" y="2063"/>
                    <a:pt x="1682" y="2111"/>
                  </a:cubicBezTo>
                  <a:cubicBezTo>
                    <a:pt x="1678" y="2159"/>
                    <a:pt x="1698" y="2131"/>
                    <a:pt x="1705" y="2122"/>
                  </a:cubicBezTo>
                  <a:cubicBezTo>
                    <a:pt x="1712" y="2113"/>
                    <a:pt x="1719" y="2085"/>
                    <a:pt x="1719" y="2085"/>
                  </a:cubicBezTo>
                  <a:cubicBezTo>
                    <a:pt x="1719" y="2085"/>
                    <a:pt x="1705" y="2158"/>
                    <a:pt x="1685" y="2176"/>
                  </a:cubicBezTo>
                  <a:cubicBezTo>
                    <a:pt x="1665" y="2194"/>
                    <a:pt x="1663" y="2171"/>
                    <a:pt x="1659" y="2160"/>
                  </a:cubicBezTo>
                  <a:cubicBezTo>
                    <a:pt x="1655" y="2149"/>
                    <a:pt x="1649" y="2106"/>
                    <a:pt x="1649" y="2106"/>
                  </a:cubicBezTo>
                  <a:cubicBezTo>
                    <a:pt x="1653" y="2087"/>
                    <a:pt x="1682" y="1969"/>
                    <a:pt x="1681" y="1897"/>
                  </a:cubicBezTo>
                  <a:cubicBezTo>
                    <a:pt x="1680" y="1825"/>
                    <a:pt x="1671" y="1806"/>
                    <a:pt x="1665" y="1834"/>
                  </a:cubicBezTo>
                  <a:cubicBezTo>
                    <a:pt x="1659" y="1862"/>
                    <a:pt x="1635" y="2026"/>
                    <a:pt x="1632" y="2014"/>
                  </a:cubicBezTo>
                  <a:cubicBezTo>
                    <a:pt x="1629" y="2002"/>
                    <a:pt x="1622" y="1946"/>
                    <a:pt x="1625" y="1896"/>
                  </a:cubicBezTo>
                  <a:cubicBezTo>
                    <a:pt x="1628" y="1846"/>
                    <a:pt x="1643" y="1775"/>
                    <a:pt x="1653" y="1699"/>
                  </a:cubicBezTo>
                  <a:cubicBezTo>
                    <a:pt x="1662" y="1623"/>
                    <a:pt x="1652" y="1592"/>
                    <a:pt x="1653" y="1587"/>
                  </a:cubicBezTo>
                  <a:cubicBezTo>
                    <a:pt x="1653" y="1586"/>
                    <a:pt x="1653" y="1584"/>
                    <a:pt x="1652" y="1582"/>
                  </a:cubicBezTo>
                  <a:cubicBezTo>
                    <a:pt x="1643" y="1581"/>
                    <a:pt x="1636" y="1587"/>
                    <a:pt x="1630" y="1607"/>
                  </a:cubicBezTo>
                  <a:cubicBezTo>
                    <a:pt x="1613" y="1669"/>
                    <a:pt x="1605" y="1769"/>
                    <a:pt x="1603" y="1802"/>
                  </a:cubicBezTo>
                  <a:cubicBezTo>
                    <a:pt x="1601" y="1835"/>
                    <a:pt x="1595" y="1812"/>
                    <a:pt x="1590" y="1793"/>
                  </a:cubicBezTo>
                  <a:cubicBezTo>
                    <a:pt x="1585" y="1774"/>
                    <a:pt x="1601" y="1583"/>
                    <a:pt x="1603" y="1562"/>
                  </a:cubicBezTo>
                  <a:cubicBezTo>
                    <a:pt x="1605" y="1541"/>
                    <a:pt x="1611" y="1481"/>
                    <a:pt x="1605" y="1487"/>
                  </a:cubicBezTo>
                  <a:cubicBezTo>
                    <a:pt x="1599" y="1493"/>
                    <a:pt x="1567" y="1531"/>
                    <a:pt x="1560" y="1573"/>
                  </a:cubicBezTo>
                  <a:cubicBezTo>
                    <a:pt x="1553" y="1615"/>
                    <a:pt x="1547" y="1677"/>
                    <a:pt x="1546" y="1669"/>
                  </a:cubicBezTo>
                  <a:cubicBezTo>
                    <a:pt x="1545" y="1661"/>
                    <a:pt x="1547" y="1581"/>
                    <a:pt x="1548" y="1551"/>
                  </a:cubicBezTo>
                  <a:cubicBezTo>
                    <a:pt x="1549" y="1521"/>
                    <a:pt x="1544" y="1506"/>
                    <a:pt x="1536" y="1517"/>
                  </a:cubicBezTo>
                  <a:cubicBezTo>
                    <a:pt x="1528" y="1528"/>
                    <a:pt x="1506" y="1561"/>
                    <a:pt x="1508" y="1537"/>
                  </a:cubicBezTo>
                  <a:cubicBezTo>
                    <a:pt x="1510" y="1513"/>
                    <a:pt x="1504" y="1494"/>
                    <a:pt x="1499" y="1511"/>
                  </a:cubicBezTo>
                  <a:cubicBezTo>
                    <a:pt x="1494" y="1528"/>
                    <a:pt x="1492" y="1568"/>
                    <a:pt x="1494" y="1576"/>
                  </a:cubicBezTo>
                  <a:cubicBezTo>
                    <a:pt x="1496" y="1584"/>
                    <a:pt x="1523" y="1637"/>
                    <a:pt x="1525" y="1648"/>
                  </a:cubicBezTo>
                  <a:cubicBezTo>
                    <a:pt x="1527" y="1659"/>
                    <a:pt x="1537" y="1697"/>
                    <a:pt x="1545" y="1716"/>
                  </a:cubicBezTo>
                  <a:cubicBezTo>
                    <a:pt x="1553" y="1735"/>
                    <a:pt x="1564" y="1780"/>
                    <a:pt x="1568" y="1798"/>
                  </a:cubicBezTo>
                  <a:close/>
                  <a:moveTo>
                    <a:pt x="1283" y="2854"/>
                  </a:moveTo>
                  <a:cubicBezTo>
                    <a:pt x="1260" y="2848"/>
                    <a:pt x="1231" y="2829"/>
                    <a:pt x="1224" y="2826"/>
                  </a:cubicBezTo>
                  <a:cubicBezTo>
                    <a:pt x="1217" y="2822"/>
                    <a:pt x="1165" y="2866"/>
                    <a:pt x="1109" y="2890"/>
                  </a:cubicBezTo>
                  <a:cubicBezTo>
                    <a:pt x="1053" y="2915"/>
                    <a:pt x="965" y="2899"/>
                    <a:pt x="965" y="2899"/>
                  </a:cubicBezTo>
                  <a:cubicBezTo>
                    <a:pt x="965" y="2899"/>
                    <a:pt x="1027" y="2921"/>
                    <a:pt x="1080" y="2918"/>
                  </a:cubicBezTo>
                  <a:cubicBezTo>
                    <a:pt x="1133" y="2914"/>
                    <a:pt x="1182" y="2883"/>
                    <a:pt x="1207" y="2874"/>
                  </a:cubicBezTo>
                  <a:cubicBezTo>
                    <a:pt x="1232" y="2865"/>
                    <a:pt x="1348" y="2874"/>
                    <a:pt x="1348" y="2874"/>
                  </a:cubicBezTo>
                  <a:cubicBezTo>
                    <a:pt x="1348" y="2874"/>
                    <a:pt x="1306" y="2860"/>
                    <a:pt x="1283" y="2854"/>
                  </a:cubicBezTo>
                  <a:close/>
                  <a:moveTo>
                    <a:pt x="954" y="2854"/>
                  </a:moveTo>
                  <a:cubicBezTo>
                    <a:pt x="954" y="2854"/>
                    <a:pt x="953" y="2854"/>
                    <a:pt x="953" y="2854"/>
                  </a:cubicBezTo>
                  <a:cubicBezTo>
                    <a:pt x="952" y="2854"/>
                    <a:pt x="952" y="2854"/>
                    <a:pt x="951" y="2854"/>
                  </a:cubicBezTo>
                  <a:cubicBezTo>
                    <a:pt x="951" y="2854"/>
                    <a:pt x="951" y="2854"/>
                    <a:pt x="950" y="2854"/>
                  </a:cubicBezTo>
                  <a:cubicBezTo>
                    <a:pt x="950" y="2854"/>
                    <a:pt x="949" y="2855"/>
                    <a:pt x="948" y="2855"/>
                  </a:cubicBezTo>
                  <a:cubicBezTo>
                    <a:pt x="948" y="2855"/>
                    <a:pt x="947" y="2855"/>
                    <a:pt x="947" y="2855"/>
                  </a:cubicBezTo>
                  <a:cubicBezTo>
                    <a:pt x="947" y="2855"/>
                    <a:pt x="946" y="2855"/>
                    <a:pt x="945" y="2855"/>
                  </a:cubicBezTo>
                  <a:cubicBezTo>
                    <a:pt x="945" y="2856"/>
                    <a:pt x="945" y="2856"/>
                    <a:pt x="945" y="2856"/>
                  </a:cubicBezTo>
                  <a:cubicBezTo>
                    <a:pt x="944" y="2856"/>
                    <a:pt x="943" y="2856"/>
                    <a:pt x="942" y="2857"/>
                  </a:cubicBezTo>
                  <a:cubicBezTo>
                    <a:pt x="948" y="2856"/>
                    <a:pt x="953" y="2855"/>
                    <a:pt x="958" y="2854"/>
                  </a:cubicBezTo>
                  <a:cubicBezTo>
                    <a:pt x="958" y="2854"/>
                    <a:pt x="958" y="2854"/>
                    <a:pt x="958" y="2854"/>
                  </a:cubicBezTo>
                  <a:cubicBezTo>
                    <a:pt x="958" y="2854"/>
                    <a:pt x="957" y="2854"/>
                    <a:pt x="956" y="2854"/>
                  </a:cubicBezTo>
                  <a:cubicBezTo>
                    <a:pt x="955" y="2854"/>
                    <a:pt x="955" y="2854"/>
                    <a:pt x="954" y="2854"/>
                  </a:cubicBezTo>
                  <a:close/>
                  <a:moveTo>
                    <a:pt x="892" y="2845"/>
                  </a:moveTo>
                  <a:cubicBezTo>
                    <a:pt x="865" y="2842"/>
                    <a:pt x="840" y="2839"/>
                    <a:pt x="816" y="2826"/>
                  </a:cubicBezTo>
                  <a:cubicBezTo>
                    <a:pt x="797" y="2816"/>
                    <a:pt x="783" y="2801"/>
                    <a:pt x="764" y="2792"/>
                  </a:cubicBezTo>
                  <a:cubicBezTo>
                    <a:pt x="759" y="2790"/>
                    <a:pt x="753" y="2788"/>
                    <a:pt x="748" y="2785"/>
                  </a:cubicBezTo>
                  <a:cubicBezTo>
                    <a:pt x="745" y="2784"/>
                    <a:pt x="741" y="2784"/>
                    <a:pt x="743" y="2782"/>
                  </a:cubicBezTo>
                  <a:cubicBezTo>
                    <a:pt x="736" y="2787"/>
                    <a:pt x="729" y="2791"/>
                    <a:pt x="722" y="2795"/>
                  </a:cubicBezTo>
                  <a:cubicBezTo>
                    <a:pt x="707" y="2802"/>
                    <a:pt x="698" y="2800"/>
                    <a:pt x="683" y="2798"/>
                  </a:cubicBezTo>
                  <a:cubicBezTo>
                    <a:pt x="678" y="2797"/>
                    <a:pt x="673" y="2796"/>
                    <a:pt x="668" y="2795"/>
                  </a:cubicBezTo>
                  <a:cubicBezTo>
                    <a:pt x="654" y="2790"/>
                    <a:pt x="633" y="2781"/>
                    <a:pt x="626" y="2773"/>
                  </a:cubicBezTo>
                  <a:cubicBezTo>
                    <a:pt x="617" y="2761"/>
                    <a:pt x="610" y="2745"/>
                    <a:pt x="618" y="2745"/>
                  </a:cubicBezTo>
                  <a:cubicBezTo>
                    <a:pt x="626" y="2745"/>
                    <a:pt x="673" y="2749"/>
                    <a:pt x="673" y="2749"/>
                  </a:cubicBezTo>
                  <a:cubicBezTo>
                    <a:pt x="673" y="2749"/>
                    <a:pt x="617" y="2731"/>
                    <a:pt x="617" y="2721"/>
                  </a:cubicBezTo>
                  <a:cubicBezTo>
                    <a:pt x="617" y="2710"/>
                    <a:pt x="621" y="2695"/>
                    <a:pt x="622" y="2685"/>
                  </a:cubicBezTo>
                  <a:cubicBezTo>
                    <a:pt x="623" y="2679"/>
                    <a:pt x="615" y="2665"/>
                    <a:pt x="608" y="2654"/>
                  </a:cubicBezTo>
                  <a:cubicBezTo>
                    <a:pt x="608" y="2654"/>
                    <a:pt x="608" y="2653"/>
                    <a:pt x="608" y="2653"/>
                  </a:cubicBezTo>
                  <a:cubicBezTo>
                    <a:pt x="609" y="2651"/>
                    <a:pt x="609" y="2649"/>
                    <a:pt x="610" y="2647"/>
                  </a:cubicBezTo>
                  <a:cubicBezTo>
                    <a:pt x="610" y="2647"/>
                    <a:pt x="610" y="2647"/>
                    <a:pt x="610" y="2647"/>
                  </a:cubicBezTo>
                  <a:cubicBezTo>
                    <a:pt x="623" y="2659"/>
                    <a:pt x="646" y="2676"/>
                    <a:pt x="662" y="2681"/>
                  </a:cubicBezTo>
                  <a:cubicBezTo>
                    <a:pt x="688" y="2687"/>
                    <a:pt x="697" y="2693"/>
                    <a:pt x="688" y="2677"/>
                  </a:cubicBezTo>
                  <a:cubicBezTo>
                    <a:pt x="681" y="2664"/>
                    <a:pt x="670" y="2640"/>
                    <a:pt x="665" y="2631"/>
                  </a:cubicBezTo>
                  <a:cubicBezTo>
                    <a:pt x="676" y="2643"/>
                    <a:pt x="717" y="2679"/>
                    <a:pt x="728" y="2686"/>
                  </a:cubicBezTo>
                  <a:cubicBezTo>
                    <a:pt x="738" y="2693"/>
                    <a:pt x="736" y="2683"/>
                    <a:pt x="747" y="2674"/>
                  </a:cubicBezTo>
                  <a:cubicBezTo>
                    <a:pt x="745" y="2674"/>
                    <a:pt x="744" y="2674"/>
                    <a:pt x="744" y="2674"/>
                  </a:cubicBezTo>
                  <a:cubicBezTo>
                    <a:pt x="738" y="2671"/>
                    <a:pt x="742" y="2653"/>
                    <a:pt x="729" y="2646"/>
                  </a:cubicBezTo>
                  <a:cubicBezTo>
                    <a:pt x="716" y="2639"/>
                    <a:pt x="721" y="2667"/>
                    <a:pt x="709" y="2657"/>
                  </a:cubicBezTo>
                  <a:cubicBezTo>
                    <a:pt x="697" y="2646"/>
                    <a:pt x="677" y="2609"/>
                    <a:pt x="677" y="2609"/>
                  </a:cubicBezTo>
                  <a:cubicBezTo>
                    <a:pt x="670" y="2601"/>
                    <a:pt x="658" y="2586"/>
                    <a:pt x="685" y="2563"/>
                  </a:cubicBezTo>
                  <a:cubicBezTo>
                    <a:pt x="712" y="2541"/>
                    <a:pt x="754" y="2542"/>
                    <a:pt x="762" y="2530"/>
                  </a:cubicBezTo>
                  <a:cubicBezTo>
                    <a:pt x="770" y="2518"/>
                    <a:pt x="765" y="2497"/>
                    <a:pt x="765" y="2497"/>
                  </a:cubicBezTo>
                  <a:cubicBezTo>
                    <a:pt x="765" y="2497"/>
                    <a:pt x="778" y="2519"/>
                    <a:pt x="774" y="2537"/>
                  </a:cubicBezTo>
                  <a:cubicBezTo>
                    <a:pt x="770" y="2554"/>
                    <a:pt x="750" y="2567"/>
                    <a:pt x="757" y="2571"/>
                  </a:cubicBezTo>
                  <a:cubicBezTo>
                    <a:pt x="764" y="2575"/>
                    <a:pt x="781" y="2579"/>
                    <a:pt x="788" y="2590"/>
                  </a:cubicBezTo>
                  <a:cubicBezTo>
                    <a:pt x="794" y="2601"/>
                    <a:pt x="809" y="2615"/>
                    <a:pt x="818" y="2625"/>
                  </a:cubicBezTo>
                  <a:cubicBezTo>
                    <a:pt x="828" y="2634"/>
                    <a:pt x="841" y="2638"/>
                    <a:pt x="834" y="2643"/>
                  </a:cubicBezTo>
                  <a:cubicBezTo>
                    <a:pt x="833" y="2644"/>
                    <a:pt x="831" y="2645"/>
                    <a:pt x="826" y="2647"/>
                  </a:cubicBezTo>
                  <a:cubicBezTo>
                    <a:pt x="839" y="2643"/>
                    <a:pt x="844" y="2638"/>
                    <a:pt x="844" y="2627"/>
                  </a:cubicBezTo>
                  <a:cubicBezTo>
                    <a:pt x="844" y="2626"/>
                    <a:pt x="844" y="2626"/>
                    <a:pt x="844" y="2625"/>
                  </a:cubicBezTo>
                  <a:cubicBezTo>
                    <a:pt x="844" y="2625"/>
                    <a:pt x="844" y="2625"/>
                    <a:pt x="844" y="2625"/>
                  </a:cubicBezTo>
                  <a:cubicBezTo>
                    <a:pt x="844" y="2625"/>
                    <a:pt x="844" y="2626"/>
                    <a:pt x="844" y="2626"/>
                  </a:cubicBezTo>
                  <a:cubicBezTo>
                    <a:pt x="844" y="2626"/>
                    <a:pt x="845" y="2626"/>
                    <a:pt x="845" y="2626"/>
                  </a:cubicBezTo>
                  <a:cubicBezTo>
                    <a:pt x="845" y="2627"/>
                    <a:pt x="845" y="2627"/>
                    <a:pt x="845" y="2628"/>
                  </a:cubicBezTo>
                  <a:cubicBezTo>
                    <a:pt x="845" y="2628"/>
                    <a:pt x="845" y="2628"/>
                    <a:pt x="845" y="2628"/>
                  </a:cubicBezTo>
                  <a:cubicBezTo>
                    <a:pt x="845" y="2628"/>
                    <a:pt x="846" y="2629"/>
                    <a:pt x="846" y="2629"/>
                  </a:cubicBezTo>
                  <a:cubicBezTo>
                    <a:pt x="846" y="2629"/>
                    <a:pt x="846" y="2629"/>
                    <a:pt x="846" y="2629"/>
                  </a:cubicBezTo>
                  <a:cubicBezTo>
                    <a:pt x="846" y="2630"/>
                    <a:pt x="846" y="2630"/>
                    <a:pt x="846" y="2630"/>
                  </a:cubicBezTo>
                  <a:cubicBezTo>
                    <a:pt x="846" y="2631"/>
                    <a:pt x="846" y="2631"/>
                    <a:pt x="846" y="2631"/>
                  </a:cubicBezTo>
                  <a:cubicBezTo>
                    <a:pt x="846" y="2631"/>
                    <a:pt x="846" y="2632"/>
                    <a:pt x="846" y="2632"/>
                  </a:cubicBezTo>
                  <a:cubicBezTo>
                    <a:pt x="846" y="2632"/>
                    <a:pt x="846" y="2632"/>
                    <a:pt x="846" y="2633"/>
                  </a:cubicBezTo>
                  <a:cubicBezTo>
                    <a:pt x="846" y="2633"/>
                    <a:pt x="847" y="2633"/>
                    <a:pt x="846" y="2633"/>
                  </a:cubicBezTo>
                  <a:cubicBezTo>
                    <a:pt x="846" y="2634"/>
                    <a:pt x="846" y="2634"/>
                    <a:pt x="846" y="2634"/>
                  </a:cubicBezTo>
                  <a:cubicBezTo>
                    <a:pt x="846" y="2634"/>
                    <a:pt x="846" y="2635"/>
                    <a:pt x="846" y="2635"/>
                  </a:cubicBezTo>
                  <a:cubicBezTo>
                    <a:pt x="846" y="2635"/>
                    <a:pt x="846" y="2636"/>
                    <a:pt x="846" y="2636"/>
                  </a:cubicBezTo>
                  <a:cubicBezTo>
                    <a:pt x="846" y="2637"/>
                    <a:pt x="846" y="2637"/>
                    <a:pt x="846" y="2637"/>
                  </a:cubicBezTo>
                  <a:cubicBezTo>
                    <a:pt x="847" y="2638"/>
                    <a:pt x="848" y="2639"/>
                    <a:pt x="849" y="2640"/>
                  </a:cubicBezTo>
                  <a:cubicBezTo>
                    <a:pt x="853" y="2644"/>
                    <a:pt x="857" y="2648"/>
                    <a:pt x="860" y="2653"/>
                  </a:cubicBezTo>
                  <a:cubicBezTo>
                    <a:pt x="862" y="2655"/>
                    <a:pt x="863" y="2657"/>
                    <a:pt x="865" y="2659"/>
                  </a:cubicBezTo>
                  <a:cubicBezTo>
                    <a:pt x="866" y="2661"/>
                    <a:pt x="866" y="2662"/>
                    <a:pt x="867" y="2663"/>
                  </a:cubicBezTo>
                  <a:cubicBezTo>
                    <a:pt x="868" y="2664"/>
                    <a:pt x="868" y="2665"/>
                    <a:pt x="869" y="2666"/>
                  </a:cubicBezTo>
                  <a:cubicBezTo>
                    <a:pt x="871" y="2671"/>
                    <a:pt x="874" y="2676"/>
                    <a:pt x="877" y="2681"/>
                  </a:cubicBezTo>
                  <a:cubicBezTo>
                    <a:pt x="870" y="2677"/>
                    <a:pt x="864" y="2673"/>
                    <a:pt x="861" y="2673"/>
                  </a:cubicBezTo>
                  <a:cubicBezTo>
                    <a:pt x="850" y="2670"/>
                    <a:pt x="828" y="2679"/>
                    <a:pt x="826" y="2686"/>
                  </a:cubicBezTo>
                  <a:cubicBezTo>
                    <a:pt x="825" y="2693"/>
                    <a:pt x="888" y="2762"/>
                    <a:pt x="908" y="2774"/>
                  </a:cubicBezTo>
                  <a:cubicBezTo>
                    <a:pt x="928" y="2786"/>
                    <a:pt x="977" y="2803"/>
                    <a:pt x="1001" y="2802"/>
                  </a:cubicBezTo>
                  <a:cubicBezTo>
                    <a:pt x="1018" y="2801"/>
                    <a:pt x="1045" y="2789"/>
                    <a:pt x="1059" y="2783"/>
                  </a:cubicBezTo>
                  <a:cubicBezTo>
                    <a:pt x="1060" y="2783"/>
                    <a:pt x="1061" y="2784"/>
                    <a:pt x="1061" y="2785"/>
                  </a:cubicBezTo>
                  <a:cubicBezTo>
                    <a:pt x="1061" y="2785"/>
                    <a:pt x="1061" y="2785"/>
                    <a:pt x="1061" y="2785"/>
                  </a:cubicBezTo>
                  <a:cubicBezTo>
                    <a:pt x="1062" y="2785"/>
                    <a:pt x="1062" y="2786"/>
                    <a:pt x="1062" y="2786"/>
                  </a:cubicBezTo>
                  <a:cubicBezTo>
                    <a:pt x="1062" y="2786"/>
                    <a:pt x="1062" y="2786"/>
                    <a:pt x="1062" y="2787"/>
                  </a:cubicBezTo>
                  <a:cubicBezTo>
                    <a:pt x="1062" y="2787"/>
                    <a:pt x="1063" y="2787"/>
                    <a:pt x="1063" y="2788"/>
                  </a:cubicBezTo>
                  <a:cubicBezTo>
                    <a:pt x="1063" y="2788"/>
                    <a:pt x="1063" y="2788"/>
                    <a:pt x="1063" y="2788"/>
                  </a:cubicBezTo>
                  <a:cubicBezTo>
                    <a:pt x="1063" y="2789"/>
                    <a:pt x="1063" y="2789"/>
                    <a:pt x="1063" y="2789"/>
                  </a:cubicBezTo>
                  <a:cubicBezTo>
                    <a:pt x="1063" y="2790"/>
                    <a:pt x="1063" y="2790"/>
                    <a:pt x="1063" y="2790"/>
                  </a:cubicBezTo>
                  <a:cubicBezTo>
                    <a:pt x="1063" y="2790"/>
                    <a:pt x="1064" y="2791"/>
                    <a:pt x="1064" y="2791"/>
                  </a:cubicBezTo>
                  <a:cubicBezTo>
                    <a:pt x="1064" y="2791"/>
                    <a:pt x="1064" y="2792"/>
                    <a:pt x="1064" y="2792"/>
                  </a:cubicBezTo>
                  <a:cubicBezTo>
                    <a:pt x="1064" y="2793"/>
                    <a:pt x="1064" y="2794"/>
                    <a:pt x="1064" y="2794"/>
                  </a:cubicBezTo>
                  <a:cubicBezTo>
                    <a:pt x="1065" y="2795"/>
                    <a:pt x="1065" y="2796"/>
                    <a:pt x="1065" y="2797"/>
                  </a:cubicBezTo>
                  <a:cubicBezTo>
                    <a:pt x="1065" y="2798"/>
                    <a:pt x="1065" y="2799"/>
                    <a:pt x="1066" y="2800"/>
                  </a:cubicBezTo>
                  <a:cubicBezTo>
                    <a:pt x="1066" y="2800"/>
                    <a:pt x="1066" y="2800"/>
                    <a:pt x="1066" y="2800"/>
                  </a:cubicBezTo>
                  <a:cubicBezTo>
                    <a:pt x="1066" y="2801"/>
                    <a:pt x="1066" y="2802"/>
                    <a:pt x="1066" y="2803"/>
                  </a:cubicBezTo>
                  <a:cubicBezTo>
                    <a:pt x="1066" y="2803"/>
                    <a:pt x="1066" y="2803"/>
                    <a:pt x="1067" y="2803"/>
                  </a:cubicBezTo>
                  <a:cubicBezTo>
                    <a:pt x="1067" y="2804"/>
                    <a:pt x="1067" y="2805"/>
                    <a:pt x="1067" y="2806"/>
                  </a:cubicBezTo>
                  <a:cubicBezTo>
                    <a:pt x="1067" y="2807"/>
                    <a:pt x="1067" y="2807"/>
                    <a:pt x="1067" y="2807"/>
                  </a:cubicBezTo>
                  <a:cubicBezTo>
                    <a:pt x="1067" y="2808"/>
                    <a:pt x="1067" y="2809"/>
                    <a:pt x="1067" y="2810"/>
                  </a:cubicBezTo>
                  <a:cubicBezTo>
                    <a:pt x="1067" y="2810"/>
                    <a:pt x="1068" y="2810"/>
                    <a:pt x="1068" y="2810"/>
                  </a:cubicBezTo>
                  <a:cubicBezTo>
                    <a:pt x="1067" y="2815"/>
                    <a:pt x="1067" y="2815"/>
                    <a:pt x="1067" y="2815"/>
                  </a:cubicBezTo>
                  <a:cubicBezTo>
                    <a:pt x="1067" y="2815"/>
                    <a:pt x="1067" y="2815"/>
                    <a:pt x="1067" y="2815"/>
                  </a:cubicBezTo>
                  <a:cubicBezTo>
                    <a:pt x="1067" y="2816"/>
                    <a:pt x="1067" y="2816"/>
                    <a:pt x="1067" y="2817"/>
                  </a:cubicBezTo>
                  <a:cubicBezTo>
                    <a:pt x="1067" y="2818"/>
                    <a:pt x="1066" y="2818"/>
                    <a:pt x="1066" y="2819"/>
                  </a:cubicBezTo>
                  <a:cubicBezTo>
                    <a:pt x="1063" y="2823"/>
                    <a:pt x="1058" y="2825"/>
                    <a:pt x="1054" y="2826"/>
                  </a:cubicBezTo>
                  <a:cubicBezTo>
                    <a:pt x="1030" y="2835"/>
                    <a:pt x="1004" y="2844"/>
                    <a:pt x="978" y="2847"/>
                  </a:cubicBezTo>
                  <a:cubicBezTo>
                    <a:pt x="949" y="2849"/>
                    <a:pt x="920" y="2847"/>
                    <a:pt x="892" y="2845"/>
                  </a:cubicBezTo>
                  <a:close/>
                  <a:moveTo>
                    <a:pt x="748" y="2626"/>
                  </a:moveTo>
                  <a:cubicBezTo>
                    <a:pt x="758" y="2630"/>
                    <a:pt x="801" y="2623"/>
                    <a:pt x="801" y="2623"/>
                  </a:cubicBezTo>
                  <a:cubicBezTo>
                    <a:pt x="801" y="2623"/>
                    <a:pt x="772" y="2605"/>
                    <a:pt x="753" y="2607"/>
                  </a:cubicBezTo>
                  <a:cubicBezTo>
                    <a:pt x="734" y="2610"/>
                    <a:pt x="714" y="2599"/>
                    <a:pt x="700" y="2602"/>
                  </a:cubicBezTo>
                  <a:cubicBezTo>
                    <a:pt x="685" y="2605"/>
                    <a:pt x="737" y="2622"/>
                    <a:pt x="748" y="2626"/>
                  </a:cubicBezTo>
                  <a:close/>
                  <a:moveTo>
                    <a:pt x="940" y="2819"/>
                  </a:moveTo>
                  <a:cubicBezTo>
                    <a:pt x="986" y="2822"/>
                    <a:pt x="1022" y="2817"/>
                    <a:pt x="1022" y="2817"/>
                  </a:cubicBezTo>
                  <a:cubicBezTo>
                    <a:pt x="1022" y="2817"/>
                    <a:pt x="926" y="2817"/>
                    <a:pt x="881" y="2793"/>
                  </a:cubicBezTo>
                  <a:cubicBezTo>
                    <a:pt x="836" y="2769"/>
                    <a:pt x="796" y="2738"/>
                    <a:pt x="768" y="2735"/>
                  </a:cubicBezTo>
                  <a:cubicBezTo>
                    <a:pt x="740" y="2733"/>
                    <a:pt x="677" y="2731"/>
                    <a:pt x="677" y="2731"/>
                  </a:cubicBezTo>
                  <a:cubicBezTo>
                    <a:pt x="677" y="2731"/>
                    <a:pt x="777" y="2753"/>
                    <a:pt x="812" y="2774"/>
                  </a:cubicBezTo>
                  <a:cubicBezTo>
                    <a:pt x="846" y="2795"/>
                    <a:pt x="893" y="2817"/>
                    <a:pt x="940" y="2819"/>
                  </a:cubicBezTo>
                  <a:close/>
                  <a:moveTo>
                    <a:pt x="2002" y="936"/>
                  </a:moveTo>
                  <a:cubicBezTo>
                    <a:pt x="2005" y="925"/>
                    <a:pt x="2006" y="890"/>
                    <a:pt x="2002" y="877"/>
                  </a:cubicBezTo>
                  <a:cubicBezTo>
                    <a:pt x="1998" y="865"/>
                    <a:pt x="1988" y="902"/>
                    <a:pt x="1962" y="915"/>
                  </a:cubicBezTo>
                  <a:cubicBezTo>
                    <a:pt x="1937" y="929"/>
                    <a:pt x="1845" y="973"/>
                    <a:pt x="1839" y="971"/>
                  </a:cubicBezTo>
                  <a:cubicBezTo>
                    <a:pt x="1839" y="971"/>
                    <a:pt x="1878" y="973"/>
                    <a:pt x="1897" y="971"/>
                  </a:cubicBezTo>
                  <a:cubicBezTo>
                    <a:pt x="1916" y="970"/>
                    <a:pt x="2000" y="947"/>
                    <a:pt x="2002" y="9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195" name="Google Shape;17195;p337"/>
            <p:cNvSpPr/>
            <p:nvPr/>
          </p:nvSpPr>
          <p:spPr>
            <a:xfrm>
              <a:off x="5116513" y="2087563"/>
              <a:ext cx="461962" cy="641350"/>
            </a:xfrm>
            <a:custGeom>
              <a:avLst/>
              <a:gdLst/>
              <a:ahLst/>
              <a:cxnLst/>
              <a:rect l="l" t="t" r="r" b="b"/>
              <a:pathLst>
                <a:path w="399" h="555" extrusionOk="0">
                  <a:moveTo>
                    <a:pt x="395" y="207"/>
                  </a:moveTo>
                  <a:cubicBezTo>
                    <a:pt x="399" y="194"/>
                    <a:pt x="399" y="179"/>
                    <a:pt x="397" y="166"/>
                  </a:cubicBezTo>
                  <a:cubicBezTo>
                    <a:pt x="394" y="142"/>
                    <a:pt x="384" y="120"/>
                    <a:pt x="376" y="98"/>
                  </a:cubicBezTo>
                  <a:cubicBezTo>
                    <a:pt x="386" y="91"/>
                    <a:pt x="380" y="72"/>
                    <a:pt x="376" y="64"/>
                  </a:cubicBezTo>
                  <a:cubicBezTo>
                    <a:pt x="364" y="38"/>
                    <a:pt x="336" y="22"/>
                    <a:pt x="309" y="14"/>
                  </a:cubicBezTo>
                  <a:cubicBezTo>
                    <a:pt x="285" y="6"/>
                    <a:pt x="259" y="3"/>
                    <a:pt x="234" y="1"/>
                  </a:cubicBezTo>
                  <a:cubicBezTo>
                    <a:pt x="206" y="0"/>
                    <a:pt x="179" y="1"/>
                    <a:pt x="152" y="8"/>
                  </a:cubicBezTo>
                  <a:cubicBezTo>
                    <a:pt x="105" y="20"/>
                    <a:pt x="62" y="48"/>
                    <a:pt x="34" y="88"/>
                  </a:cubicBezTo>
                  <a:cubicBezTo>
                    <a:pt x="4" y="132"/>
                    <a:pt x="0" y="187"/>
                    <a:pt x="15" y="237"/>
                  </a:cubicBezTo>
                  <a:cubicBezTo>
                    <a:pt x="20" y="252"/>
                    <a:pt x="27" y="267"/>
                    <a:pt x="34" y="282"/>
                  </a:cubicBezTo>
                  <a:cubicBezTo>
                    <a:pt x="42" y="298"/>
                    <a:pt x="50" y="314"/>
                    <a:pt x="59" y="330"/>
                  </a:cubicBezTo>
                  <a:cubicBezTo>
                    <a:pt x="67" y="343"/>
                    <a:pt x="76" y="355"/>
                    <a:pt x="78" y="370"/>
                  </a:cubicBezTo>
                  <a:cubicBezTo>
                    <a:pt x="79" y="373"/>
                    <a:pt x="79" y="375"/>
                    <a:pt x="79" y="377"/>
                  </a:cubicBezTo>
                  <a:cubicBezTo>
                    <a:pt x="79" y="378"/>
                    <a:pt x="79" y="379"/>
                    <a:pt x="79" y="379"/>
                  </a:cubicBezTo>
                  <a:cubicBezTo>
                    <a:pt x="80" y="385"/>
                    <a:pt x="79" y="390"/>
                    <a:pt x="79" y="396"/>
                  </a:cubicBezTo>
                  <a:cubicBezTo>
                    <a:pt x="78" y="406"/>
                    <a:pt x="77" y="416"/>
                    <a:pt x="75" y="425"/>
                  </a:cubicBezTo>
                  <a:cubicBezTo>
                    <a:pt x="75" y="428"/>
                    <a:pt x="73" y="435"/>
                    <a:pt x="75" y="437"/>
                  </a:cubicBezTo>
                  <a:cubicBezTo>
                    <a:pt x="86" y="450"/>
                    <a:pt x="99" y="461"/>
                    <a:pt x="112" y="471"/>
                  </a:cubicBezTo>
                  <a:cubicBezTo>
                    <a:pt x="133" y="488"/>
                    <a:pt x="155" y="504"/>
                    <a:pt x="180" y="517"/>
                  </a:cubicBezTo>
                  <a:cubicBezTo>
                    <a:pt x="199" y="527"/>
                    <a:pt x="220" y="536"/>
                    <a:pt x="240" y="545"/>
                  </a:cubicBezTo>
                  <a:cubicBezTo>
                    <a:pt x="247" y="549"/>
                    <a:pt x="254" y="552"/>
                    <a:pt x="261" y="555"/>
                  </a:cubicBezTo>
                  <a:cubicBezTo>
                    <a:pt x="261" y="555"/>
                    <a:pt x="262" y="555"/>
                    <a:pt x="263" y="555"/>
                  </a:cubicBezTo>
                  <a:cubicBezTo>
                    <a:pt x="278" y="543"/>
                    <a:pt x="293" y="529"/>
                    <a:pt x="300" y="511"/>
                  </a:cubicBezTo>
                  <a:cubicBezTo>
                    <a:pt x="303" y="505"/>
                    <a:pt x="303" y="500"/>
                    <a:pt x="304" y="494"/>
                  </a:cubicBezTo>
                  <a:cubicBezTo>
                    <a:pt x="305" y="482"/>
                    <a:pt x="309" y="472"/>
                    <a:pt x="316" y="462"/>
                  </a:cubicBezTo>
                  <a:cubicBezTo>
                    <a:pt x="322" y="461"/>
                    <a:pt x="328" y="460"/>
                    <a:pt x="333" y="458"/>
                  </a:cubicBezTo>
                  <a:cubicBezTo>
                    <a:pt x="345" y="455"/>
                    <a:pt x="353" y="449"/>
                    <a:pt x="357" y="438"/>
                  </a:cubicBezTo>
                  <a:cubicBezTo>
                    <a:pt x="359" y="431"/>
                    <a:pt x="360" y="425"/>
                    <a:pt x="363" y="418"/>
                  </a:cubicBezTo>
                  <a:cubicBezTo>
                    <a:pt x="369" y="398"/>
                    <a:pt x="376" y="378"/>
                    <a:pt x="382" y="358"/>
                  </a:cubicBezTo>
                  <a:cubicBezTo>
                    <a:pt x="387" y="345"/>
                    <a:pt x="391" y="331"/>
                    <a:pt x="394" y="317"/>
                  </a:cubicBezTo>
                  <a:cubicBezTo>
                    <a:pt x="398" y="296"/>
                    <a:pt x="395" y="275"/>
                    <a:pt x="393" y="254"/>
                  </a:cubicBezTo>
                  <a:cubicBezTo>
                    <a:pt x="391" y="239"/>
                    <a:pt x="390" y="223"/>
                    <a:pt x="395" y="207"/>
                  </a:cubicBezTo>
                  <a:close/>
                  <a:moveTo>
                    <a:pt x="79" y="434"/>
                  </a:moveTo>
                  <a:cubicBezTo>
                    <a:pt x="78" y="434"/>
                    <a:pt x="79" y="434"/>
                    <a:pt x="79" y="434"/>
                  </a:cubicBezTo>
                  <a:close/>
                  <a:moveTo>
                    <a:pt x="385" y="333"/>
                  </a:moveTo>
                  <a:cubicBezTo>
                    <a:pt x="379" y="354"/>
                    <a:pt x="372" y="375"/>
                    <a:pt x="365" y="395"/>
                  </a:cubicBezTo>
                  <a:cubicBezTo>
                    <a:pt x="361" y="407"/>
                    <a:pt x="358" y="419"/>
                    <a:pt x="354" y="430"/>
                  </a:cubicBezTo>
                  <a:cubicBezTo>
                    <a:pt x="351" y="439"/>
                    <a:pt x="350" y="445"/>
                    <a:pt x="341" y="450"/>
                  </a:cubicBezTo>
                  <a:cubicBezTo>
                    <a:pt x="335" y="454"/>
                    <a:pt x="326" y="456"/>
                    <a:pt x="318" y="457"/>
                  </a:cubicBezTo>
                  <a:cubicBezTo>
                    <a:pt x="317" y="456"/>
                    <a:pt x="315" y="455"/>
                    <a:pt x="314" y="457"/>
                  </a:cubicBezTo>
                  <a:cubicBezTo>
                    <a:pt x="313" y="457"/>
                    <a:pt x="313" y="458"/>
                    <a:pt x="313" y="458"/>
                  </a:cubicBezTo>
                  <a:cubicBezTo>
                    <a:pt x="311" y="458"/>
                    <a:pt x="309" y="459"/>
                    <a:pt x="308" y="459"/>
                  </a:cubicBezTo>
                  <a:cubicBezTo>
                    <a:pt x="288" y="460"/>
                    <a:pt x="268" y="456"/>
                    <a:pt x="250" y="450"/>
                  </a:cubicBezTo>
                  <a:cubicBezTo>
                    <a:pt x="230" y="443"/>
                    <a:pt x="210" y="433"/>
                    <a:pt x="196" y="418"/>
                  </a:cubicBezTo>
                  <a:cubicBezTo>
                    <a:pt x="194" y="415"/>
                    <a:pt x="191" y="419"/>
                    <a:pt x="193" y="421"/>
                  </a:cubicBezTo>
                  <a:cubicBezTo>
                    <a:pt x="210" y="440"/>
                    <a:pt x="235" y="451"/>
                    <a:pt x="259" y="458"/>
                  </a:cubicBezTo>
                  <a:cubicBezTo>
                    <a:pt x="276" y="462"/>
                    <a:pt x="293" y="464"/>
                    <a:pt x="310" y="463"/>
                  </a:cubicBezTo>
                  <a:cubicBezTo>
                    <a:pt x="305" y="471"/>
                    <a:pt x="302" y="479"/>
                    <a:pt x="300" y="488"/>
                  </a:cubicBezTo>
                  <a:cubicBezTo>
                    <a:pt x="299" y="494"/>
                    <a:pt x="299" y="500"/>
                    <a:pt x="297" y="505"/>
                  </a:cubicBezTo>
                  <a:cubicBezTo>
                    <a:pt x="291" y="523"/>
                    <a:pt x="276" y="539"/>
                    <a:pt x="261" y="550"/>
                  </a:cubicBezTo>
                  <a:cubicBezTo>
                    <a:pt x="230" y="536"/>
                    <a:pt x="198" y="522"/>
                    <a:pt x="169" y="505"/>
                  </a:cubicBezTo>
                  <a:cubicBezTo>
                    <a:pt x="143" y="490"/>
                    <a:pt x="118" y="472"/>
                    <a:pt x="96" y="451"/>
                  </a:cubicBezTo>
                  <a:cubicBezTo>
                    <a:pt x="90" y="446"/>
                    <a:pt x="85" y="441"/>
                    <a:pt x="80" y="436"/>
                  </a:cubicBezTo>
                  <a:cubicBezTo>
                    <a:pt x="80" y="435"/>
                    <a:pt x="80" y="435"/>
                    <a:pt x="79" y="434"/>
                  </a:cubicBezTo>
                  <a:cubicBezTo>
                    <a:pt x="79" y="433"/>
                    <a:pt x="80" y="431"/>
                    <a:pt x="80" y="429"/>
                  </a:cubicBezTo>
                  <a:cubicBezTo>
                    <a:pt x="81" y="419"/>
                    <a:pt x="82" y="410"/>
                    <a:pt x="83" y="401"/>
                  </a:cubicBezTo>
                  <a:cubicBezTo>
                    <a:pt x="84" y="393"/>
                    <a:pt x="85" y="386"/>
                    <a:pt x="84" y="379"/>
                  </a:cubicBezTo>
                  <a:cubicBezTo>
                    <a:pt x="90" y="370"/>
                    <a:pt x="97" y="363"/>
                    <a:pt x="104" y="355"/>
                  </a:cubicBezTo>
                  <a:cubicBezTo>
                    <a:pt x="106" y="351"/>
                    <a:pt x="109" y="348"/>
                    <a:pt x="111" y="345"/>
                  </a:cubicBezTo>
                  <a:cubicBezTo>
                    <a:pt x="115" y="340"/>
                    <a:pt x="117" y="334"/>
                    <a:pt x="120" y="330"/>
                  </a:cubicBezTo>
                  <a:cubicBezTo>
                    <a:pt x="121" y="330"/>
                    <a:pt x="121" y="329"/>
                    <a:pt x="121" y="329"/>
                  </a:cubicBezTo>
                  <a:cubicBezTo>
                    <a:pt x="128" y="332"/>
                    <a:pt x="135" y="331"/>
                    <a:pt x="140" y="325"/>
                  </a:cubicBezTo>
                  <a:cubicBezTo>
                    <a:pt x="142" y="322"/>
                    <a:pt x="139" y="319"/>
                    <a:pt x="137" y="321"/>
                  </a:cubicBezTo>
                  <a:cubicBezTo>
                    <a:pt x="130" y="330"/>
                    <a:pt x="120" y="324"/>
                    <a:pt x="112" y="319"/>
                  </a:cubicBezTo>
                  <a:cubicBezTo>
                    <a:pt x="103" y="314"/>
                    <a:pt x="95" y="305"/>
                    <a:pt x="88" y="296"/>
                  </a:cubicBezTo>
                  <a:cubicBezTo>
                    <a:pt x="76" y="281"/>
                    <a:pt x="73" y="256"/>
                    <a:pt x="79" y="238"/>
                  </a:cubicBezTo>
                  <a:cubicBezTo>
                    <a:pt x="82" y="228"/>
                    <a:pt x="91" y="220"/>
                    <a:pt x="102" y="221"/>
                  </a:cubicBezTo>
                  <a:cubicBezTo>
                    <a:pt x="110" y="223"/>
                    <a:pt x="115" y="231"/>
                    <a:pt x="118" y="238"/>
                  </a:cubicBezTo>
                  <a:cubicBezTo>
                    <a:pt x="122" y="246"/>
                    <a:pt x="124" y="255"/>
                    <a:pt x="126" y="263"/>
                  </a:cubicBezTo>
                  <a:cubicBezTo>
                    <a:pt x="127" y="268"/>
                    <a:pt x="129" y="277"/>
                    <a:pt x="135" y="279"/>
                  </a:cubicBezTo>
                  <a:cubicBezTo>
                    <a:pt x="144" y="280"/>
                    <a:pt x="147" y="269"/>
                    <a:pt x="149" y="263"/>
                  </a:cubicBezTo>
                  <a:cubicBezTo>
                    <a:pt x="150" y="258"/>
                    <a:pt x="149" y="254"/>
                    <a:pt x="149" y="249"/>
                  </a:cubicBezTo>
                  <a:cubicBezTo>
                    <a:pt x="147" y="240"/>
                    <a:pt x="146" y="230"/>
                    <a:pt x="147" y="220"/>
                  </a:cubicBezTo>
                  <a:cubicBezTo>
                    <a:pt x="148" y="213"/>
                    <a:pt x="151" y="205"/>
                    <a:pt x="153" y="198"/>
                  </a:cubicBezTo>
                  <a:cubicBezTo>
                    <a:pt x="154" y="190"/>
                    <a:pt x="155" y="182"/>
                    <a:pt x="156" y="174"/>
                  </a:cubicBezTo>
                  <a:cubicBezTo>
                    <a:pt x="157" y="158"/>
                    <a:pt x="159" y="143"/>
                    <a:pt x="169" y="130"/>
                  </a:cubicBezTo>
                  <a:cubicBezTo>
                    <a:pt x="189" y="104"/>
                    <a:pt x="222" y="125"/>
                    <a:pt x="247" y="130"/>
                  </a:cubicBezTo>
                  <a:cubicBezTo>
                    <a:pt x="264" y="133"/>
                    <a:pt x="282" y="131"/>
                    <a:pt x="299" y="127"/>
                  </a:cubicBezTo>
                  <a:cubicBezTo>
                    <a:pt x="314" y="124"/>
                    <a:pt x="330" y="120"/>
                    <a:pt x="345" y="115"/>
                  </a:cubicBezTo>
                  <a:cubicBezTo>
                    <a:pt x="355" y="112"/>
                    <a:pt x="365" y="108"/>
                    <a:pt x="372" y="101"/>
                  </a:cubicBezTo>
                  <a:cubicBezTo>
                    <a:pt x="382" y="127"/>
                    <a:pt x="393" y="153"/>
                    <a:pt x="393" y="182"/>
                  </a:cubicBezTo>
                  <a:cubicBezTo>
                    <a:pt x="394" y="199"/>
                    <a:pt x="387" y="216"/>
                    <a:pt x="387" y="233"/>
                  </a:cubicBezTo>
                  <a:cubicBezTo>
                    <a:pt x="387" y="247"/>
                    <a:pt x="389" y="261"/>
                    <a:pt x="390" y="274"/>
                  </a:cubicBezTo>
                  <a:cubicBezTo>
                    <a:pt x="392" y="295"/>
                    <a:pt x="390" y="314"/>
                    <a:pt x="385" y="33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196" name="Google Shape;17196;p337"/>
            <p:cNvSpPr/>
            <p:nvPr/>
          </p:nvSpPr>
          <p:spPr>
            <a:xfrm>
              <a:off x="5200650" y="2205038"/>
              <a:ext cx="371475" cy="517525"/>
            </a:xfrm>
            <a:custGeom>
              <a:avLst/>
              <a:gdLst/>
              <a:ahLst/>
              <a:cxnLst/>
              <a:rect l="l" t="t" r="r" b="b"/>
              <a:pathLst>
                <a:path w="321" h="449" extrusionOk="0">
                  <a:moveTo>
                    <a:pt x="312" y="232"/>
                  </a:moveTo>
                  <a:cubicBezTo>
                    <a:pt x="306" y="253"/>
                    <a:pt x="299" y="274"/>
                    <a:pt x="292" y="294"/>
                  </a:cubicBezTo>
                  <a:cubicBezTo>
                    <a:pt x="288" y="306"/>
                    <a:pt x="285" y="318"/>
                    <a:pt x="281" y="329"/>
                  </a:cubicBezTo>
                  <a:cubicBezTo>
                    <a:pt x="278" y="338"/>
                    <a:pt x="277" y="344"/>
                    <a:pt x="268" y="349"/>
                  </a:cubicBezTo>
                  <a:cubicBezTo>
                    <a:pt x="262" y="353"/>
                    <a:pt x="253" y="355"/>
                    <a:pt x="245" y="356"/>
                  </a:cubicBezTo>
                  <a:cubicBezTo>
                    <a:pt x="244" y="355"/>
                    <a:pt x="242" y="354"/>
                    <a:pt x="241" y="356"/>
                  </a:cubicBezTo>
                  <a:cubicBezTo>
                    <a:pt x="240" y="356"/>
                    <a:pt x="240" y="357"/>
                    <a:pt x="240" y="357"/>
                  </a:cubicBezTo>
                  <a:cubicBezTo>
                    <a:pt x="238" y="357"/>
                    <a:pt x="236" y="358"/>
                    <a:pt x="235" y="358"/>
                  </a:cubicBezTo>
                  <a:cubicBezTo>
                    <a:pt x="215" y="359"/>
                    <a:pt x="195" y="355"/>
                    <a:pt x="177" y="349"/>
                  </a:cubicBezTo>
                  <a:cubicBezTo>
                    <a:pt x="157" y="342"/>
                    <a:pt x="137" y="332"/>
                    <a:pt x="123" y="317"/>
                  </a:cubicBezTo>
                  <a:cubicBezTo>
                    <a:pt x="121" y="314"/>
                    <a:pt x="118" y="318"/>
                    <a:pt x="120" y="320"/>
                  </a:cubicBezTo>
                  <a:cubicBezTo>
                    <a:pt x="137" y="339"/>
                    <a:pt x="162" y="350"/>
                    <a:pt x="186" y="357"/>
                  </a:cubicBezTo>
                  <a:cubicBezTo>
                    <a:pt x="203" y="361"/>
                    <a:pt x="220" y="363"/>
                    <a:pt x="237" y="362"/>
                  </a:cubicBezTo>
                  <a:cubicBezTo>
                    <a:pt x="232" y="370"/>
                    <a:pt x="229" y="378"/>
                    <a:pt x="227" y="387"/>
                  </a:cubicBezTo>
                  <a:cubicBezTo>
                    <a:pt x="226" y="393"/>
                    <a:pt x="226" y="399"/>
                    <a:pt x="224" y="404"/>
                  </a:cubicBezTo>
                  <a:cubicBezTo>
                    <a:pt x="218" y="422"/>
                    <a:pt x="203" y="438"/>
                    <a:pt x="188" y="449"/>
                  </a:cubicBezTo>
                  <a:cubicBezTo>
                    <a:pt x="157" y="435"/>
                    <a:pt x="125" y="421"/>
                    <a:pt x="96" y="404"/>
                  </a:cubicBezTo>
                  <a:cubicBezTo>
                    <a:pt x="70" y="389"/>
                    <a:pt x="45" y="371"/>
                    <a:pt x="23" y="350"/>
                  </a:cubicBezTo>
                  <a:cubicBezTo>
                    <a:pt x="17" y="345"/>
                    <a:pt x="12" y="340"/>
                    <a:pt x="7" y="335"/>
                  </a:cubicBezTo>
                  <a:cubicBezTo>
                    <a:pt x="7" y="334"/>
                    <a:pt x="7" y="334"/>
                    <a:pt x="6" y="333"/>
                  </a:cubicBezTo>
                  <a:cubicBezTo>
                    <a:pt x="6" y="332"/>
                    <a:pt x="7" y="330"/>
                    <a:pt x="7" y="328"/>
                  </a:cubicBezTo>
                  <a:cubicBezTo>
                    <a:pt x="8" y="318"/>
                    <a:pt x="9" y="309"/>
                    <a:pt x="10" y="300"/>
                  </a:cubicBezTo>
                  <a:cubicBezTo>
                    <a:pt x="11" y="292"/>
                    <a:pt x="12" y="285"/>
                    <a:pt x="11" y="278"/>
                  </a:cubicBezTo>
                  <a:cubicBezTo>
                    <a:pt x="17" y="269"/>
                    <a:pt x="24" y="262"/>
                    <a:pt x="31" y="254"/>
                  </a:cubicBezTo>
                  <a:cubicBezTo>
                    <a:pt x="33" y="250"/>
                    <a:pt x="36" y="247"/>
                    <a:pt x="38" y="244"/>
                  </a:cubicBezTo>
                  <a:cubicBezTo>
                    <a:pt x="42" y="239"/>
                    <a:pt x="44" y="233"/>
                    <a:pt x="47" y="229"/>
                  </a:cubicBezTo>
                  <a:cubicBezTo>
                    <a:pt x="48" y="229"/>
                    <a:pt x="48" y="228"/>
                    <a:pt x="48" y="228"/>
                  </a:cubicBezTo>
                  <a:cubicBezTo>
                    <a:pt x="55" y="231"/>
                    <a:pt x="62" y="230"/>
                    <a:pt x="67" y="224"/>
                  </a:cubicBezTo>
                  <a:cubicBezTo>
                    <a:pt x="69" y="221"/>
                    <a:pt x="66" y="218"/>
                    <a:pt x="64" y="220"/>
                  </a:cubicBezTo>
                  <a:cubicBezTo>
                    <a:pt x="57" y="229"/>
                    <a:pt x="47" y="223"/>
                    <a:pt x="39" y="218"/>
                  </a:cubicBezTo>
                  <a:cubicBezTo>
                    <a:pt x="30" y="213"/>
                    <a:pt x="22" y="204"/>
                    <a:pt x="15" y="195"/>
                  </a:cubicBezTo>
                  <a:cubicBezTo>
                    <a:pt x="3" y="180"/>
                    <a:pt x="0" y="155"/>
                    <a:pt x="6" y="137"/>
                  </a:cubicBezTo>
                  <a:cubicBezTo>
                    <a:pt x="9" y="127"/>
                    <a:pt x="18" y="119"/>
                    <a:pt x="29" y="120"/>
                  </a:cubicBezTo>
                  <a:cubicBezTo>
                    <a:pt x="37" y="122"/>
                    <a:pt x="42" y="130"/>
                    <a:pt x="45" y="137"/>
                  </a:cubicBezTo>
                  <a:cubicBezTo>
                    <a:pt x="49" y="145"/>
                    <a:pt x="51" y="154"/>
                    <a:pt x="53" y="162"/>
                  </a:cubicBezTo>
                  <a:cubicBezTo>
                    <a:pt x="54" y="167"/>
                    <a:pt x="56" y="176"/>
                    <a:pt x="62" y="178"/>
                  </a:cubicBezTo>
                  <a:cubicBezTo>
                    <a:pt x="71" y="179"/>
                    <a:pt x="74" y="168"/>
                    <a:pt x="76" y="162"/>
                  </a:cubicBezTo>
                  <a:cubicBezTo>
                    <a:pt x="77" y="157"/>
                    <a:pt x="76" y="153"/>
                    <a:pt x="76" y="148"/>
                  </a:cubicBezTo>
                  <a:cubicBezTo>
                    <a:pt x="74" y="139"/>
                    <a:pt x="73" y="129"/>
                    <a:pt x="74" y="119"/>
                  </a:cubicBezTo>
                  <a:cubicBezTo>
                    <a:pt x="75" y="112"/>
                    <a:pt x="78" y="104"/>
                    <a:pt x="80" y="97"/>
                  </a:cubicBezTo>
                  <a:cubicBezTo>
                    <a:pt x="81" y="89"/>
                    <a:pt x="82" y="81"/>
                    <a:pt x="83" y="73"/>
                  </a:cubicBezTo>
                  <a:cubicBezTo>
                    <a:pt x="84" y="57"/>
                    <a:pt x="86" y="42"/>
                    <a:pt x="96" y="29"/>
                  </a:cubicBezTo>
                  <a:cubicBezTo>
                    <a:pt x="116" y="3"/>
                    <a:pt x="149" y="24"/>
                    <a:pt x="174" y="29"/>
                  </a:cubicBezTo>
                  <a:cubicBezTo>
                    <a:pt x="191" y="32"/>
                    <a:pt x="209" y="30"/>
                    <a:pt x="226" y="26"/>
                  </a:cubicBezTo>
                  <a:cubicBezTo>
                    <a:pt x="241" y="23"/>
                    <a:pt x="257" y="19"/>
                    <a:pt x="272" y="14"/>
                  </a:cubicBezTo>
                  <a:cubicBezTo>
                    <a:pt x="282" y="11"/>
                    <a:pt x="292" y="7"/>
                    <a:pt x="299" y="0"/>
                  </a:cubicBezTo>
                  <a:cubicBezTo>
                    <a:pt x="309" y="26"/>
                    <a:pt x="320" y="52"/>
                    <a:pt x="320" y="81"/>
                  </a:cubicBezTo>
                  <a:cubicBezTo>
                    <a:pt x="321" y="98"/>
                    <a:pt x="314" y="115"/>
                    <a:pt x="314" y="132"/>
                  </a:cubicBezTo>
                  <a:cubicBezTo>
                    <a:pt x="314" y="146"/>
                    <a:pt x="316" y="160"/>
                    <a:pt x="317" y="173"/>
                  </a:cubicBezTo>
                  <a:cubicBezTo>
                    <a:pt x="319" y="194"/>
                    <a:pt x="317" y="213"/>
                    <a:pt x="312" y="23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197" name="Google Shape;17197;p337"/>
            <p:cNvSpPr/>
            <p:nvPr/>
          </p:nvSpPr>
          <p:spPr>
            <a:xfrm>
              <a:off x="6410325" y="2540001"/>
              <a:ext cx="403225" cy="793750"/>
            </a:xfrm>
            <a:custGeom>
              <a:avLst/>
              <a:gdLst/>
              <a:ahLst/>
              <a:cxnLst/>
              <a:rect l="l" t="t" r="r" b="b"/>
              <a:pathLst>
                <a:path w="349" h="686" extrusionOk="0">
                  <a:moveTo>
                    <a:pt x="349" y="54"/>
                  </a:moveTo>
                  <a:cubicBezTo>
                    <a:pt x="322" y="3"/>
                    <a:pt x="322" y="3"/>
                    <a:pt x="322" y="3"/>
                  </a:cubicBezTo>
                  <a:cubicBezTo>
                    <a:pt x="322" y="3"/>
                    <a:pt x="313" y="0"/>
                    <a:pt x="296" y="17"/>
                  </a:cubicBezTo>
                  <a:cubicBezTo>
                    <a:pt x="278" y="34"/>
                    <a:pt x="171" y="130"/>
                    <a:pt x="158" y="147"/>
                  </a:cubicBezTo>
                  <a:cubicBezTo>
                    <a:pt x="146" y="165"/>
                    <a:pt x="135" y="178"/>
                    <a:pt x="135" y="178"/>
                  </a:cubicBezTo>
                  <a:cubicBezTo>
                    <a:pt x="135" y="178"/>
                    <a:pt x="114" y="159"/>
                    <a:pt x="108" y="145"/>
                  </a:cubicBezTo>
                  <a:cubicBezTo>
                    <a:pt x="103" y="131"/>
                    <a:pt x="97" y="123"/>
                    <a:pt x="97" y="123"/>
                  </a:cubicBezTo>
                  <a:cubicBezTo>
                    <a:pt x="97" y="123"/>
                    <a:pt x="95" y="150"/>
                    <a:pt x="95" y="167"/>
                  </a:cubicBezTo>
                  <a:cubicBezTo>
                    <a:pt x="95" y="184"/>
                    <a:pt x="93" y="188"/>
                    <a:pt x="93" y="188"/>
                  </a:cubicBezTo>
                  <a:cubicBezTo>
                    <a:pt x="93" y="188"/>
                    <a:pt x="47" y="268"/>
                    <a:pt x="28" y="334"/>
                  </a:cubicBezTo>
                  <a:cubicBezTo>
                    <a:pt x="9" y="400"/>
                    <a:pt x="0" y="472"/>
                    <a:pt x="4" y="547"/>
                  </a:cubicBezTo>
                  <a:cubicBezTo>
                    <a:pt x="7" y="623"/>
                    <a:pt x="7" y="686"/>
                    <a:pt x="7" y="686"/>
                  </a:cubicBezTo>
                  <a:cubicBezTo>
                    <a:pt x="7" y="686"/>
                    <a:pt x="87" y="478"/>
                    <a:pt x="124" y="404"/>
                  </a:cubicBezTo>
                  <a:cubicBezTo>
                    <a:pt x="160" y="330"/>
                    <a:pt x="216" y="243"/>
                    <a:pt x="243" y="200"/>
                  </a:cubicBezTo>
                  <a:cubicBezTo>
                    <a:pt x="270" y="158"/>
                    <a:pt x="349" y="54"/>
                    <a:pt x="349" y="5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198" name="Google Shape;17198;p337"/>
            <p:cNvSpPr/>
            <p:nvPr/>
          </p:nvSpPr>
          <p:spPr>
            <a:xfrm>
              <a:off x="6410325" y="2540001"/>
              <a:ext cx="403225" cy="793750"/>
            </a:xfrm>
            <a:custGeom>
              <a:avLst/>
              <a:gdLst/>
              <a:ahLst/>
              <a:cxnLst/>
              <a:rect l="l" t="t" r="r" b="b"/>
              <a:pathLst>
                <a:path w="349" h="686" extrusionOk="0">
                  <a:moveTo>
                    <a:pt x="155" y="344"/>
                  </a:moveTo>
                  <a:cubicBezTo>
                    <a:pt x="187" y="287"/>
                    <a:pt x="223" y="232"/>
                    <a:pt x="243" y="200"/>
                  </a:cubicBezTo>
                  <a:cubicBezTo>
                    <a:pt x="270" y="158"/>
                    <a:pt x="349" y="54"/>
                    <a:pt x="349" y="54"/>
                  </a:cubicBezTo>
                  <a:cubicBezTo>
                    <a:pt x="322" y="3"/>
                    <a:pt x="322" y="3"/>
                    <a:pt x="322" y="3"/>
                  </a:cubicBezTo>
                  <a:cubicBezTo>
                    <a:pt x="322" y="3"/>
                    <a:pt x="313" y="0"/>
                    <a:pt x="296" y="17"/>
                  </a:cubicBezTo>
                  <a:cubicBezTo>
                    <a:pt x="288" y="24"/>
                    <a:pt x="264" y="46"/>
                    <a:pt x="238" y="70"/>
                  </a:cubicBezTo>
                  <a:cubicBezTo>
                    <a:pt x="250" y="67"/>
                    <a:pt x="276" y="60"/>
                    <a:pt x="283" y="72"/>
                  </a:cubicBezTo>
                  <a:cubicBezTo>
                    <a:pt x="292" y="87"/>
                    <a:pt x="260" y="141"/>
                    <a:pt x="233" y="181"/>
                  </a:cubicBezTo>
                  <a:cubicBezTo>
                    <a:pt x="205" y="220"/>
                    <a:pt x="192" y="224"/>
                    <a:pt x="176" y="219"/>
                  </a:cubicBezTo>
                  <a:cubicBezTo>
                    <a:pt x="160" y="215"/>
                    <a:pt x="148" y="204"/>
                    <a:pt x="149" y="192"/>
                  </a:cubicBezTo>
                  <a:cubicBezTo>
                    <a:pt x="150" y="183"/>
                    <a:pt x="155" y="159"/>
                    <a:pt x="158" y="148"/>
                  </a:cubicBezTo>
                  <a:cubicBezTo>
                    <a:pt x="145" y="165"/>
                    <a:pt x="135" y="178"/>
                    <a:pt x="135" y="178"/>
                  </a:cubicBezTo>
                  <a:cubicBezTo>
                    <a:pt x="135" y="178"/>
                    <a:pt x="114" y="159"/>
                    <a:pt x="108" y="145"/>
                  </a:cubicBezTo>
                  <a:cubicBezTo>
                    <a:pt x="104" y="133"/>
                    <a:pt x="99" y="126"/>
                    <a:pt x="98" y="124"/>
                  </a:cubicBezTo>
                  <a:cubicBezTo>
                    <a:pt x="97" y="123"/>
                    <a:pt x="97" y="123"/>
                    <a:pt x="97" y="123"/>
                  </a:cubicBezTo>
                  <a:cubicBezTo>
                    <a:pt x="97" y="128"/>
                    <a:pt x="95" y="152"/>
                    <a:pt x="95" y="167"/>
                  </a:cubicBezTo>
                  <a:cubicBezTo>
                    <a:pt x="95" y="184"/>
                    <a:pt x="93" y="188"/>
                    <a:pt x="93" y="188"/>
                  </a:cubicBezTo>
                  <a:cubicBezTo>
                    <a:pt x="93" y="188"/>
                    <a:pt x="47" y="268"/>
                    <a:pt x="28" y="334"/>
                  </a:cubicBezTo>
                  <a:cubicBezTo>
                    <a:pt x="9" y="400"/>
                    <a:pt x="0" y="472"/>
                    <a:pt x="4" y="547"/>
                  </a:cubicBezTo>
                  <a:cubicBezTo>
                    <a:pt x="7" y="623"/>
                    <a:pt x="7" y="686"/>
                    <a:pt x="7" y="686"/>
                  </a:cubicBezTo>
                  <a:cubicBezTo>
                    <a:pt x="7" y="686"/>
                    <a:pt x="67" y="530"/>
                    <a:pt x="107" y="440"/>
                  </a:cubicBezTo>
                  <a:cubicBezTo>
                    <a:pt x="118" y="382"/>
                    <a:pt x="132" y="321"/>
                    <a:pt x="145" y="289"/>
                  </a:cubicBezTo>
                  <a:cubicBezTo>
                    <a:pt x="176" y="219"/>
                    <a:pt x="180" y="216"/>
                    <a:pt x="176" y="247"/>
                  </a:cubicBezTo>
                  <a:cubicBezTo>
                    <a:pt x="174" y="261"/>
                    <a:pt x="165" y="303"/>
                    <a:pt x="155" y="344"/>
                  </a:cubicBezTo>
                  <a:close/>
                  <a:moveTo>
                    <a:pt x="52" y="395"/>
                  </a:moveTo>
                  <a:cubicBezTo>
                    <a:pt x="42" y="440"/>
                    <a:pt x="9" y="508"/>
                    <a:pt x="11" y="495"/>
                  </a:cubicBezTo>
                  <a:cubicBezTo>
                    <a:pt x="12" y="481"/>
                    <a:pt x="25" y="424"/>
                    <a:pt x="32" y="384"/>
                  </a:cubicBezTo>
                  <a:cubicBezTo>
                    <a:pt x="39" y="344"/>
                    <a:pt x="69" y="272"/>
                    <a:pt x="69" y="272"/>
                  </a:cubicBezTo>
                  <a:cubicBezTo>
                    <a:pt x="69" y="272"/>
                    <a:pt x="61" y="351"/>
                    <a:pt x="52" y="395"/>
                  </a:cubicBez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199" name="Google Shape;17199;p337"/>
            <p:cNvSpPr/>
            <p:nvPr/>
          </p:nvSpPr>
          <p:spPr>
            <a:xfrm>
              <a:off x="6415088" y="2749551"/>
              <a:ext cx="182562" cy="584200"/>
            </a:xfrm>
            <a:custGeom>
              <a:avLst/>
              <a:gdLst/>
              <a:ahLst/>
              <a:cxnLst/>
              <a:rect l="l" t="t" r="r" b="b"/>
              <a:pathLst>
                <a:path w="159" h="505" extrusionOk="0">
                  <a:moveTo>
                    <a:pt x="137" y="90"/>
                  </a:moveTo>
                  <a:cubicBezTo>
                    <a:pt x="143" y="81"/>
                    <a:pt x="159" y="49"/>
                    <a:pt x="159" y="49"/>
                  </a:cubicBezTo>
                  <a:cubicBezTo>
                    <a:pt x="159" y="49"/>
                    <a:pt x="135" y="21"/>
                    <a:pt x="131" y="11"/>
                  </a:cubicBezTo>
                  <a:cubicBezTo>
                    <a:pt x="127" y="0"/>
                    <a:pt x="119" y="4"/>
                    <a:pt x="112" y="4"/>
                  </a:cubicBezTo>
                  <a:cubicBezTo>
                    <a:pt x="106" y="5"/>
                    <a:pt x="86" y="36"/>
                    <a:pt x="86" y="36"/>
                  </a:cubicBezTo>
                  <a:cubicBezTo>
                    <a:pt x="86" y="36"/>
                    <a:pt x="82" y="54"/>
                    <a:pt x="80" y="62"/>
                  </a:cubicBezTo>
                  <a:cubicBezTo>
                    <a:pt x="77" y="69"/>
                    <a:pt x="77" y="87"/>
                    <a:pt x="77" y="87"/>
                  </a:cubicBezTo>
                  <a:cubicBezTo>
                    <a:pt x="77" y="87"/>
                    <a:pt x="72" y="116"/>
                    <a:pt x="69" y="136"/>
                  </a:cubicBezTo>
                  <a:cubicBezTo>
                    <a:pt x="67" y="157"/>
                    <a:pt x="60" y="211"/>
                    <a:pt x="46" y="239"/>
                  </a:cubicBezTo>
                  <a:cubicBezTo>
                    <a:pt x="36" y="262"/>
                    <a:pt x="10" y="331"/>
                    <a:pt x="0" y="368"/>
                  </a:cubicBezTo>
                  <a:cubicBezTo>
                    <a:pt x="3" y="443"/>
                    <a:pt x="3" y="505"/>
                    <a:pt x="3" y="505"/>
                  </a:cubicBezTo>
                  <a:cubicBezTo>
                    <a:pt x="3" y="505"/>
                    <a:pt x="51" y="380"/>
                    <a:pt x="90" y="289"/>
                  </a:cubicBezTo>
                  <a:cubicBezTo>
                    <a:pt x="90" y="277"/>
                    <a:pt x="91" y="267"/>
                    <a:pt x="91" y="262"/>
                  </a:cubicBezTo>
                  <a:cubicBezTo>
                    <a:pt x="92" y="251"/>
                    <a:pt x="100" y="200"/>
                    <a:pt x="112" y="170"/>
                  </a:cubicBezTo>
                  <a:cubicBezTo>
                    <a:pt x="124" y="139"/>
                    <a:pt x="128" y="102"/>
                    <a:pt x="128" y="102"/>
                  </a:cubicBezTo>
                  <a:cubicBezTo>
                    <a:pt x="128" y="102"/>
                    <a:pt x="131" y="100"/>
                    <a:pt x="137" y="9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00" name="Google Shape;17200;p337"/>
            <p:cNvSpPr/>
            <p:nvPr/>
          </p:nvSpPr>
          <p:spPr>
            <a:xfrm>
              <a:off x="5192713" y="2592388"/>
              <a:ext cx="377825" cy="611188"/>
            </a:xfrm>
            <a:custGeom>
              <a:avLst/>
              <a:gdLst/>
              <a:ahLst/>
              <a:cxnLst/>
              <a:rect l="l" t="t" r="r" b="b"/>
              <a:pathLst>
                <a:path w="327" h="528" extrusionOk="0">
                  <a:moveTo>
                    <a:pt x="317" y="403"/>
                  </a:moveTo>
                  <a:cubicBezTo>
                    <a:pt x="317" y="380"/>
                    <a:pt x="303" y="227"/>
                    <a:pt x="294" y="205"/>
                  </a:cubicBezTo>
                  <a:cubicBezTo>
                    <a:pt x="284" y="182"/>
                    <a:pt x="280" y="173"/>
                    <a:pt x="271" y="152"/>
                  </a:cubicBezTo>
                  <a:cubicBezTo>
                    <a:pt x="261" y="130"/>
                    <a:pt x="238" y="91"/>
                    <a:pt x="238" y="91"/>
                  </a:cubicBezTo>
                  <a:cubicBezTo>
                    <a:pt x="237" y="68"/>
                    <a:pt x="237" y="68"/>
                    <a:pt x="237" y="68"/>
                  </a:cubicBezTo>
                  <a:cubicBezTo>
                    <a:pt x="237" y="70"/>
                    <a:pt x="236" y="72"/>
                    <a:pt x="235" y="74"/>
                  </a:cubicBezTo>
                  <a:cubicBezTo>
                    <a:pt x="228" y="92"/>
                    <a:pt x="213" y="106"/>
                    <a:pt x="198" y="118"/>
                  </a:cubicBezTo>
                  <a:cubicBezTo>
                    <a:pt x="197" y="118"/>
                    <a:pt x="196" y="118"/>
                    <a:pt x="196" y="118"/>
                  </a:cubicBezTo>
                  <a:cubicBezTo>
                    <a:pt x="189" y="115"/>
                    <a:pt x="182" y="112"/>
                    <a:pt x="175" y="108"/>
                  </a:cubicBezTo>
                  <a:cubicBezTo>
                    <a:pt x="155" y="99"/>
                    <a:pt x="134" y="90"/>
                    <a:pt x="115" y="80"/>
                  </a:cubicBezTo>
                  <a:cubicBezTo>
                    <a:pt x="90" y="67"/>
                    <a:pt x="68" y="51"/>
                    <a:pt x="47" y="34"/>
                  </a:cubicBezTo>
                  <a:cubicBezTo>
                    <a:pt x="34" y="24"/>
                    <a:pt x="21" y="13"/>
                    <a:pt x="10" y="0"/>
                  </a:cubicBezTo>
                  <a:cubicBezTo>
                    <a:pt x="6" y="11"/>
                    <a:pt x="0" y="23"/>
                    <a:pt x="1" y="24"/>
                  </a:cubicBezTo>
                  <a:cubicBezTo>
                    <a:pt x="3" y="28"/>
                    <a:pt x="91" y="126"/>
                    <a:pt x="114" y="154"/>
                  </a:cubicBezTo>
                  <a:cubicBezTo>
                    <a:pt x="137" y="182"/>
                    <a:pt x="175" y="248"/>
                    <a:pt x="196" y="287"/>
                  </a:cubicBezTo>
                  <a:cubicBezTo>
                    <a:pt x="217" y="327"/>
                    <a:pt x="272" y="427"/>
                    <a:pt x="286" y="448"/>
                  </a:cubicBezTo>
                  <a:cubicBezTo>
                    <a:pt x="299" y="470"/>
                    <a:pt x="327" y="528"/>
                    <a:pt x="327" y="528"/>
                  </a:cubicBezTo>
                  <a:cubicBezTo>
                    <a:pt x="327" y="528"/>
                    <a:pt x="316" y="426"/>
                    <a:pt x="317" y="40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01" name="Google Shape;17201;p337"/>
            <p:cNvSpPr/>
            <p:nvPr/>
          </p:nvSpPr>
          <p:spPr>
            <a:xfrm>
              <a:off x="5192713" y="2592388"/>
              <a:ext cx="368300" cy="517525"/>
            </a:xfrm>
            <a:custGeom>
              <a:avLst/>
              <a:gdLst/>
              <a:ahLst/>
              <a:cxnLst/>
              <a:rect l="l" t="t" r="r" b="b"/>
              <a:pathLst>
                <a:path w="319" h="448" extrusionOk="0">
                  <a:moveTo>
                    <a:pt x="301" y="337"/>
                  </a:moveTo>
                  <a:cubicBezTo>
                    <a:pt x="302" y="303"/>
                    <a:pt x="277" y="179"/>
                    <a:pt x="272" y="176"/>
                  </a:cubicBezTo>
                  <a:cubicBezTo>
                    <a:pt x="267" y="173"/>
                    <a:pt x="236" y="177"/>
                    <a:pt x="244" y="208"/>
                  </a:cubicBezTo>
                  <a:cubicBezTo>
                    <a:pt x="253" y="240"/>
                    <a:pt x="287" y="374"/>
                    <a:pt x="287" y="374"/>
                  </a:cubicBezTo>
                  <a:cubicBezTo>
                    <a:pt x="227" y="345"/>
                    <a:pt x="227" y="345"/>
                    <a:pt x="227" y="345"/>
                  </a:cubicBezTo>
                  <a:cubicBezTo>
                    <a:pt x="214" y="322"/>
                    <a:pt x="203" y="301"/>
                    <a:pt x="196" y="287"/>
                  </a:cubicBezTo>
                  <a:cubicBezTo>
                    <a:pt x="175" y="248"/>
                    <a:pt x="137" y="182"/>
                    <a:pt x="114" y="154"/>
                  </a:cubicBezTo>
                  <a:cubicBezTo>
                    <a:pt x="99" y="135"/>
                    <a:pt x="55" y="86"/>
                    <a:pt x="27" y="54"/>
                  </a:cubicBezTo>
                  <a:cubicBezTo>
                    <a:pt x="45" y="74"/>
                    <a:pt x="113" y="123"/>
                    <a:pt x="128" y="133"/>
                  </a:cubicBezTo>
                  <a:cubicBezTo>
                    <a:pt x="142" y="143"/>
                    <a:pt x="175" y="140"/>
                    <a:pt x="178" y="136"/>
                  </a:cubicBezTo>
                  <a:cubicBezTo>
                    <a:pt x="181" y="131"/>
                    <a:pt x="183" y="124"/>
                    <a:pt x="174" y="118"/>
                  </a:cubicBezTo>
                  <a:cubicBezTo>
                    <a:pt x="169" y="115"/>
                    <a:pt x="150" y="101"/>
                    <a:pt x="135" y="90"/>
                  </a:cubicBezTo>
                  <a:cubicBezTo>
                    <a:pt x="148" y="96"/>
                    <a:pt x="161" y="102"/>
                    <a:pt x="175" y="108"/>
                  </a:cubicBezTo>
                  <a:cubicBezTo>
                    <a:pt x="182" y="112"/>
                    <a:pt x="189" y="115"/>
                    <a:pt x="196" y="118"/>
                  </a:cubicBezTo>
                  <a:cubicBezTo>
                    <a:pt x="196" y="118"/>
                    <a:pt x="197" y="118"/>
                    <a:pt x="198" y="118"/>
                  </a:cubicBezTo>
                  <a:cubicBezTo>
                    <a:pt x="212" y="107"/>
                    <a:pt x="225" y="95"/>
                    <a:pt x="233" y="79"/>
                  </a:cubicBezTo>
                  <a:cubicBezTo>
                    <a:pt x="230" y="91"/>
                    <a:pt x="226" y="101"/>
                    <a:pt x="223" y="106"/>
                  </a:cubicBezTo>
                  <a:cubicBezTo>
                    <a:pt x="216" y="117"/>
                    <a:pt x="216" y="125"/>
                    <a:pt x="218" y="136"/>
                  </a:cubicBezTo>
                  <a:cubicBezTo>
                    <a:pt x="220" y="147"/>
                    <a:pt x="223" y="154"/>
                    <a:pt x="223" y="154"/>
                  </a:cubicBezTo>
                  <a:cubicBezTo>
                    <a:pt x="223" y="154"/>
                    <a:pt x="223" y="160"/>
                    <a:pt x="233" y="130"/>
                  </a:cubicBezTo>
                  <a:cubicBezTo>
                    <a:pt x="237" y="117"/>
                    <a:pt x="240" y="106"/>
                    <a:pt x="242" y="98"/>
                  </a:cubicBezTo>
                  <a:cubicBezTo>
                    <a:pt x="249" y="110"/>
                    <a:pt x="263" y="135"/>
                    <a:pt x="271" y="152"/>
                  </a:cubicBezTo>
                  <a:cubicBezTo>
                    <a:pt x="280" y="173"/>
                    <a:pt x="284" y="182"/>
                    <a:pt x="294" y="205"/>
                  </a:cubicBezTo>
                  <a:cubicBezTo>
                    <a:pt x="303" y="227"/>
                    <a:pt x="317" y="380"/>
                    <a:pt x="317" y="403"/>
                  </a:cubicBezTo>
                  <a:cubicBezTo>
                    <a:pt x="316" y="411"/>
                    <a:pt x="317" y="429"/>
                    <a:pt x="319" y="448"/>
                  </a:cubicBezTo>
                  <a:cubicBezTo>
                    <a:pt x="296" y="390"/>
                    <a:pt x="296" y="390"/>
                    <a:pt x="296" y="390"/>
                  </a:cubicBezTo>
                  <a:cubicBezTo>
                    <a:pt x="296" y="390"/>
                    <a:pt x="300" y="371"/>
                    <a:pt x="301" y="337"/>
                  </a:cubicBezTo>
                  <a:close/>
                  <a:moveTo>
                    <a:pt x="21" y="11"/>
                  </a:moveTo>
                  <a:cubicBezTo>
                    <a:pt x="17" y="8"/>
                    <a:pt x="14" y="4"/>
                    <a:pt x="10" y="0"/>
                  </a:cubicBezTo>
                  <a:cubicBezTo>
                    <a:pt x="6" y="11"/>
                    <a:pt x="0" y="23"/>
                    <a:pt x="1" y="24"/>
                  </a:cubicBezTo>
                  <a:cubicBezTo>
                    <a:pt x="2" y="26"/>
                    <a:pt x="12" y="37"/>
                    <a:pt x="27" y="54"/>
                  </a:cubicBezTo>
                  <a:cubicBezTo>
                    <a:pt x="13" y="39"/>
                    <a:pt x="18" y="20"/>
                    <a:pt x="21" y="11"/>
                  </a:cubicBez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02" name="Google Shape;17202;p337"/>
            <p:cNvSpPr/>
            <p:nvPr/>
          </p:nvSpPr>
          <p:spPr>
            <a:xfrm>
              <a:off x="5380038" y="2740026"/>
              <a:ext cx="190500" cy="463550"/>
            </a:xfrm>
            <a:custGeom>
              <a:avLst/>
              <a:gdLst/>
              <a:ahLst/>
              <a:cxnLst/>
              <a:rect l="l" t="t" r="r" b="b"/>
              <a:pathLst>
                <a:path w="165" h="400" extrusionOk="0">
                  <a:moveTo>
                    <a:pt x="165" y="400"/>
                  </a:moveTo>
                  <a:cubicBezTo>
                    <a:pt x="165" y="400"/>
                    <a:pt x="157" y="324"/>
                    <a:pt x="155" y="289"/>
                  </a:cubicBezTo>
                  <a:cubicBezTo>
                    <a:pt x="138" y="248"/>
                    <a:pt x="109" y="180"/>
                    <a:pt x="99" y="151"/>
                  </a:cubicBezTo>
                  <a:cubicBezTo>
                    <a:pt x="83" y="109"/>
                    <a:pt x="68" y="72"/>
                    <a:pt x="68" y="72"/>
                  </a:cubicBezTo>
                  <a:cubicBezTo>
                    <a:pt x="68" y="37"/>
                    <a:pt x="68" y="37"/>
                    <a:pt x="68" y="37"/>
                  </a:cubicBezTo>
                  <a:cubicBezTo>
                    <a:pt x="68" y="37"/>
                    <a:pt x="61" y="26"/>
                    <a:pt x="58" y="19"/>
                  </a:cubicBezTo>
                  <a:cubicBezTo>
                    <a:pt x="56" y="12"/>
                    <a:pt x="38" y="0"/>
                    <a:pt x="33" y="1"/>
                  </a:cubicBezTo>
                  <a:cubicBezTo>
                    <a:pt x="28" y="2"/>
                    <a:pt x="0" y="50"/>
                    <a:pt x="0" y="50"/>
                  </a:cubicBezTo>
                  <a:cubicBezTo>
                    <a:pt x="0" y="50"/>
                    <a:pt x="40" y="77"/>
                    <a:pt x="40" y="85"/>
                  </a:cubicBezTo>
                  <a:cubicBezTo>
                    <a:pt x="40" y="90"/>
                    <a:pt x="42" y="134"/>
                    <a:pt x="43" y="177"/>
                  </a:cubicBezTo>
                  <a:cubicBezTo>
                    <a:pt x="68" y="223"/>
                    <a:pt x="112" y="302"/>
                    <a:pt x="124" y="320"/>
                  </a:cubicBezTo>
                  <a:cubicBezTo>
                    <a:pt x="137" y="342"/>
                    <a:pt x="165" y="400"/>
                    <a:pt x="165" y="4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03" name="Google Shape;17203;p337"/>
            <p:cNvSpPr/>
            <p:nvPr/>
          </p:nvSpPr>
          <p:spPr>
            <a:xfrm>
              <a:off x="6848475" y="4200526"/>
              <a:ext cx="263525" cy="293688"/>
            </a:xfrm>
            <a:custGeom>
              <a:avLst/>
              <a:gdLst/>
              <a:ahLst/>
              <a:cxnLst/>
              <a:rect l="l" t="t" r="r" b="b"/>
              <a:pathLst>
                <a:path w="227" h="255" extrusionOk="0">
                  <a:moveTo>
                    <a:pt x="225" y="44"/>
                  </a:moveTo>
                  <a:cubicBezTo>
                    <a:pt x="208" y="38"/>
                    <a:pt x="192" y="31"/>
                    <a:pt x="176" y="24"/>
                  </a:cubicBezTo>
                  <a:cubicBezTo>
                    <a:pt x="159" y="17"/>
                    <a:pt x="142" y="9"/>
                    <a:pt x="123" y="5"/>
                  </a:cubicBezTo>
                  <a:cubicBezTo>
                    <a:pt x="97" y="0"/>
                    <a:pt x="69" y="2"/>
                    <a:pt x="42" y="6"/>
                  </a:cubicBezTo>
                  <a:cubicBezTo>
                    <a:pt x="37" y="7"/>
                    <a:pt x="36" y="15"/>
                    <a:pt x="34" y="19"/>
                  </a:cubicBezTo>
                  <a:cubicBezTo>
                    <a:pt x="29" y="29"/>
                    <a:pt x="23" y="39"/>
                    <a:pt x="18" y="49"/>
                  </a:cubicBezTo>
                  <a:cubicBezTo>
                    <a:pt x="14" y="56"/>
                    <a:pt x="11" y="64"/>
                    <a:pt x="7" y="72"/>
                  </a:cubicBezTo>
                  <a:cubicBezTo>
                    <a:pt x="4" y="78"/>
                    <a:pt x="3" y="86"/>
                    <a:pt x="3" y="93"/>
                  </a:cubicBezTo>
                  <a:cubicBezTo>
                    <a:pt x="2" y="113"/>
                    <a:pt x="3" y="133"/>
                    <a:pt x="3" y="153"/>
                  </a:cubicBezTo>
                  <a:cubicBezTo>
                    <a:pt x="3" y="171"/>
                    <a:pt x="1" y="190"/>
                    <a:pt x="0" y="209"/>
                  </a:cubicBezTo>
                  <a:cubicBezTo>
                    <a:pt x="0" y="216"/>
                    <a:pt x="3" y="222"/>
                    <a:pt x="7" y="228"/>
                  </a:cubicBezTo>
                  <a:cubicBezTo>
                    <a:pt x="13" y="236"/>
                    <a:pt x="21" y="245"/>
                    <a:pt x="30" y="250"/>
                  </a:cubicBezTo>
                  <a:cubicBezTo>
                    <a:pt x="36" y="255"/>
                    <a:pt x="44" y="255"/>
                    <a:pt x="52" y="254"/>
                  </a:cubicBezTo>
                  <a:cubicBezTo>
                    <a:pt x="59" y="254"/>
                    <a:pt x="67" y="252"/>
                    <a:pt x="69" y="244"/>
                  </a:cubicBezTo>
                  <a:cubicBezTo>
                    <a:pt x="69" y="244"/>
                    <a:pt x="69" y="243"/>
                    <a:pt x="68" y="243"/>
                  </a:cubicBezTo>
                  <a:cubicBezTo>
                    <a:pt x="76" y="247"/>
                    <a:pt x="85" y="250"/>
                    <a:pt x="93" y="251"/>
                  </a:cubicBezTo>
                  <a:cubicBezTo>
                    <a:pt x="103" y="251"/>
                    <a:pt x="118" y="245"/>
                    <a:pt x="116" y="234"/>
                  </a:cubicBezTo>
                  <a:cubicBezTo>
                    <a:pt x="121" y="235"/>
                    <a:pt x="126" y="235"/>
                    <a:pt x="130" y="235"/>
                  </a:cubicBezTo>
                  <a:cubicBezTo>
                    <a:pt x="141" y="233"/>
                    <a:pt x="150" y="225"/>
                    <a:pt x="154" y="214"/>
                  </a:cubicBezTo>
                  <a:cubicBezTo>
                    <a:pt x="154" y="214"/>
                    <a:pt x="154" y="214"/>
                    <a:pt x="154" y="214"/>
                  </a:cubicBezTo>
                  <a:cubicBezTo>
                    <a:pt x="160" y="218"/>
                    <a:pt x="170" y="218"/>
                    <a:pt x="177" y="217"/>
                  </a:cubicBezTo>
                  <a:cubicBezTo>
                    <a:pt x="186" y="216"/>
                    <a:pt x="198" y="212"/>
                    <a:pt x="199" y="202"/>
                  </a:cubicBezTo>
                  <a:cubicBezTo>
                    <a:pt x="201" y="191"/>
                    <a:pt x="196" y="180"/>
                    <a:pt x="196" y="169"/>
                  </a:cubicBezTo>
                  <a:cubicBezTo>
                    <a:pt x="195" y="154"/>
                    <a:pt x="200" y="139"/>
                    <a:pt x="206" y="125"/>
                  </a:cubicBezTo>
                  <a:cubicBezTo>
                    <a:pt x="211" y="113"/>
                    <a:pt x="216" y="103"/>
                    <a:pt x="218" y="91"/>
                  </a:cubicBezTo>
                  <a:cubicBezTo>
                    <a:pt x="221" y="76"/>
                    <a:pt x="224" y="62"/>
                    <a:pt x="226" y="47"/>
                  </a:cubicBezTo>
                  <a:cubicBezTo>
                    <a:pt x="227" y="46"/>
                    <a:pt x="226" y="44"/>
                    <a:pt x="225" y="44"/>
                  </a:cubicBezTo>
                  <a:close/>
                  <a:moveTo>
                    <a:pt x="214" y="80"/>
                  </a:moveTo>
                  <a:cubicBezTo>
                    <a:pt x="213" y="86"/>
                    <a:pt x="212" y="92"/>
                    <a:pt x="211" y="98"/>
                  </a:cubicBezTo>
                  <a:cubicBezTo>
                    <a:pt x="209" y="104"/>
                    <a:pt x="207" y="109"/>
                    <a:pt x="204" y="114"/>
                  </a:cubicBezTo>
                  <a:cubicBezTo>
                    <a:pt x="194" y="135"/>
                    <a:pt x="187" y="158"/>
                    <a:pt x="191" y="181"/>
                  </a:cubicBezTo>
                  <a:cubicBezTo>
                    <a:pt x="192" y="190"/>
                    <a:pt x="198" y="202"/>
                    <a:pt x="188" y="208"/>
                  </a:cubicBezTo>
                  <a:cubicBezTo>
                    <a:pt x="180" y="213"/>
                    <a:pt x="162" y="215"/>
                    <a:pt x="155" y="207"/>
                  </a:cubicBezTo>
                  <a:cubicBezTo>
                    <a:pt x="150" y="201"/>
                    <a:pt x="150" y="190"/>
                    <a:pt x="149" y="182"/>
                  </a:cubicBezTo>
                  <a:cubicBezTo>
                    <a:pt x="148" y="174"/>
                    <a:pt x="148" y="166"/>
                    <a:pt x="147" y="159"/>
                  </a:cubicBezTo>
                  <a:cubicBezTo>
                    <a:pt x="147" y="155"/>
                    <a:pt x="141" y="156"/>
                    <a:pt x="141" y="159"/>
                  </a:cubicBezTo>
                  <a:cubicBezTo>
                    <a:pt x="144" y="176"/>
                    <a:pt x="140" y="197"/>
                    <a:pt x="151" y="211"/>
                  </a:cubicBezTo>
                  <a:cubicBezTo>
                    <a:pt x="150" y="211"/>
                    <a:pt x="149" y="211"/>
                    <a:pt x="149" y="212"/>
                  </a:cubicBezTo>
                  <a:cubicBezTo>
                    <a:pt x="145" y="222"/>
                    <a:pt x="136" y="228"/>
                    <a:pt x="126" y="230"/>
                  </a:cubicBezTo>
                  <a:cubicBezTo>
                    <a:pt x="120" y="230"/>
                    <a:pt x="114" y="228"/>
                    <a:pt x="110" y="225"/>
                  </a:cubicBezTo>
                  <a:cubicBezTo>
                    <a:pt x="105" y="222"/>
                    <a:pt x="105" y="215"/>
                    <a:pt x="104" y="210"/>
                  </a:cubicBezTo>
                  <a:cubicBezTo>
                    <a:pt x="102" y="194"/>
                    <a:pt x="102" y="177"/>
                    <a:pt x="102" y="160"/>
                  </a:cubicBezTo>
                  <a:cubicBezTo>
                    <a:pt x="101" y="156"/>
                    <a:pt x="96" y="156"/>
                    <a:pt x="96" y="160"/>
                  </a:cubicBezTo>
                  <a:cubicBezTo>
                    <a:pt x="96" y="170"/>
                    <a:pt x="96" y="181"/>
                    <a:pt x="97" y="192"/>
                  </a:cubicBezTo>
                  <a:cubicBezTo>
                    <a:pt x="97" y="203"/>
                    <a:pt x="97" y="216"/>
                    <a:pt x="102" y="225"/>
                  </a:cubicBezTo>
                  <a:cubicBezTo>
                    <a:pt x="104" y="229"/>
                    <a:pt x="107" y="231"/>
                    <a:pt x="110" y="232"/>
                  </a:cubicBezTo>
                  <a:cubicBezTo>
                    <a:pt x="110" y="233"/>
                    <a:pt x="110" y="233"/>
                    <a:pt x="110" y="234"/>
                  </a:cubicBezTo>
                  <a:cubicBezTo>
                    <a:pt x="112" y="240"/>
                    <a:pt x="104" y="243"/>
                    <a:pt x="99" y="244"/>
                  </a:cubicBezTo>
                  <a:cubicBezTo>
                    <a:pt x="92" y="246"/>
                    <a:pt x="85" y="243"/>
                    <a:pt x="79" y="241"/>
                  </a:cubicBezTo>
                  <a:cubicBezTo>
                    <a:pt x="71" y="238"/>
                    <a:pt x="63" y="234"/>
                    <a:pt x="57" y="228"/>
                  </a:cubicBezTo>
                  <a:cubicBezTo>
                    <a:pt x="54" y="225"/>
                    <a:pt x="54" y="220"/>
                    <a:pt x="53" y="217"/>
                  </a:cubicBezTo>
                  <a:cubicBezTo>
                    <a:pt x="52" y="206"/>
                    <a:pt x="52" y="194"/>
                    <a:pt x="53" y="183"/>
                  </a:cubicBezTo>
                  <a:cubicBezTo>
                    <a:pt x="53" y="175"/>
                    <a:pt x="54" y="166"/>
                    <a:pt x="52" y="158"/>
                  </a:cubicBezTo>
                  <a:cubicBezTo>
                    <a:pt x="52" y="154"/>
                    <a:pt x="46" y="155"/>
                    <a:pt x="47" y="159"/>
                  </a:cubicBezTo>
                  <a:cubicBezTo>
                    <a:pt x="49" y="170"/>
                    <a:pt x="47" y="183"/>
                    <a:pt x="47" y="194"/>
                  </a:cubicBezTo>
                  <a:cubicBezTo>
                    <a:pt x="47" y="205"/>
                    <a:pt x="45" y="219"/>
                    <a:pt x="51" y="229"/>
                  </a:cubicBezTo>
                  <a:cubicBezTo>
                    <a:pt x="53" y="234"/>
                    <a:pt x="59" y="238"/>
                    <a:pt x="65" y="241"/>
                  </a:cubicBezTo>
                  <a:cubicBezTo>
                    <a:pt x="64" y="241"/>
                    <a:pt x="63" y="241"/>
                    <a:pt x="63" y="242"/>
                  </a:cubicBezTo>
                  <a:cubicBezTo>
                    <a:pt x="61" y="250"/>
                    <a:pt x="49" y="249"/>
                    <a:pt x="42" y="249"/>
                  </a:cubicBezTo>
                  <a:cubicBezTo>
                    <a:pt x="33" y="248"/>
                    <a:pt x="28" y="241"/>
                    <a:pt x="22" y="235"/>
                  </a:cubicBezTo>
                  <a:cubicBezTo>
                    <a:pt x="16" y="229"/>
                    <a:pt x="6" y="221"/>
                    <a:pt x="6" y="212"/>
                  </a:cubicBezTo>
                  <a:cubicBezTo>
                    <a:pt x="6" y="205"/>
                    <a:pt x="7" y="198"/>
                    <a:pt x="7" y="192"/>
                  </a:cubicBezTo>
                  <a:cubicBezTo>
                    <a:pt x="8" y="170"/>
                    <a:pt x="9" y="149"/>
                    <a:pt x="9" y="128"/>
                  </a:cubicBezTo>
                  <a:cubicBezTo>
                    <a:pt x="8" y="118"/>
                    <a:pt x="8" y="109"/>
                    <a:pt x="9" y="100"/>
                  </a:cubicBezTo>
                  <a:cubicBezTo>
                    <a:pt x="9" y="92"/>
                    <a:pt x="9" y="83"/>
                    <a:pt x="12" y="75"/>
                  </a:cubicBezTo>
                  <a:cubicBezTo>
                    <a:pt x="19" y="57"/>
                    <a:pt x="30" y="41"/>
                    <a:pt x="38" y="24"/>
                  </a:cubicBezTo>
                  <a:cubicBezTo>
                    <a:pt x="39" y="23"/>
                    <a:pt x="44" y="12"/>
                    <a:pt x="42" y="12"/>
                  </a:cubicBezTo>
                  <a:cubicBezTo>
                    <a:pt x="44" y="12"/>
                    <a:pt x="45" y="12"/>
                    <a:pt x="47" y="12"/>
                  </a:cubicBezTo>
                  <a:cubicBezTo>
                    <a:pt x="52" y="11"/>
                    <a:pt x="58" y="10"/>
                    <a:pt x="63" y="10"/>
                  </a:cubicBezTo>
                  <a:cubicBezTo>
                    <a:pt x="79" y="8"/>
                    <a:pt x="95" y="8"/>
                    <a:pt x="111" y="9"/>
                  </a:cubicBezTo>
                  <a:cubicBezTo>
                    <a:pt x="130" y="11"/>
                    <a:pt x="147" y="18"/>
                    <a:pt x="164" y="26"/>
                  </a:cubicBezTo>
                  <a:cubicBezTo>
                    <a:pt x="183" y="33"/>
                    <a:pt x="202" y="41"/>
                    <a:pt x="220" y="48"/>
                  </a:cubicBezTo>
                  <a:cubicBezTo>
                    <a:pt x="218" y="59"/>
                    <a:pt x="215" y="70"/>
                    <a:pt x="214" y="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04" name="Google Shape;17204;p337"/>
            <p:cNvSpPr/>
            <p:nvPr/>
          </p:nvSpPr>
          <p:spPr>
            <a:xfrm>
              <a:off x="6891338" y="4156076"/>
              <a:ext cx="234950" cy="101600"/>
            </a:xfrm>
            <a:custGeom>
              <a:avLst/>
              <a:gdLst/>
              <a:ahLst/>
              <a:cxnLst/>
              <a:rect l="l" t="t" r="r" b="b"/>
              <a:pathLst>
                <a:path w="203" h="88" extrusionOk="0">
                  <a:moveTo>
                    <a:pt x="2" y="48"/>
                  </a:moveTo>
                  <a:cubicBezTo>
                    <a:pt x="2" y="48"/>
                    <a:pt x="67" y="35"/>
                    <a:pt x="108" y="53"/>
                  </a:cubicBezTo>
                  <a:cubicBezTo>
                    <a:pt x="149" y="70"/>
                    <a:pt x="194" y="88"/>
                    <a:pt x="194" y="88"/>
                  </a:cubicBezTo>
                  <a:cubicBezTo>
                    <a:pt x="194" y="88"/>
                    <a:pt x="200" y="67"/>
                    <a:pt x="202" y="55"/>
                  </a:cubicBezTo>
                  <a:cubicBezTo>
                    <a:pt x="203" y="43"/>
                    <a:pt x="202" y="30"/>
                    <a:pt x="202" y="30"/>
                  </a:cubicBezTo>
                  <a:cubicBezTo>
                    <a:pt x="202" y="30"/>
                    <a:pt x="103" y="0"/>
                    <a:pt x="59" y="5"/>
                  </a:cubicBezTo>
                  <a:cubicBezTo>
                    <a:pt x="14" y="11"/>
                    <a:pt x="0" y="24"/>
                    <a:pt x="0" y="24"/>
                  </a:cubicBezTo>
                  <a:lnTo>
                    <a:pt x="2" y="4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05" name="Google Shape;17205;p337"/>
            <p:cNvSpPr/>
            <p:nvPr/>
          </p:nvSpPr>
          <p:spPr>
            <a:xfrm>
              <a:off x="6891338" y="4156076"/>
              <a:ext cx="234950" cy="101600"/>
            </a:xfrm>
            <a:custGeom>
              <a:avLst/>
              <a:gdLst/>
              <a:ahLst/>
              <a:cxnLst/>
              <a:rect l="l" t="t" r="r" b="b"/>
              <a:pathLst>
                <a:path w="203" h="88" extrusionOk="0">
                  <a:moveTo>
                    <a:pt x="202" y="30"/>
                  </a:moveTo>
                  <a:cubicBezTo>
                    <a:pt x="202" y="30"/>
                    <a:pt x="103" y="0"/>
                    <a:pt x="59" y="5"/>
                  </a:cubicBezTo>
                  <a:cubicBezTo>
                    <a:pt x="14" y="11"/>
                    <a:pt x="0" y="24"/>
                    <a:pt x="0" y="24"/>
                  </a:cubicBezTo>
                  <a:cubicBezTo>
                    <a:pt x="2" y="48"/>
                    <a:pt x="2" y="48"/>
                    <a:pt x="2" y="48"/>
                  </a:cubicBezTo>
                  <a:cubicBezTo>
                    <a:pt x="2" y="48"/>
                    <a:pt x="11" y="46"/>
                    <a:pt x="24" y="45"/>
                  </a:cubicBezTo>
                  <a:cubicBezTo>
                    <a:pt x="21" y="37"/>
                    <a:pt x="21" y="27"/>
                    <a:pt x="31" y="18"/>
                  </a:cubicBezTo>
                  <a:cubicBezTo>
                    <a:pt x="48" y="2"/>
                    <a:pt x="74" y="11"/>
                    <a:pt x="86" y="10"/>
                  </a:cubicBezTo>
                  <a:cubicBezTo>
                    <a:pt x="86" y="10"/>
                    <a:pt x="159" y="30"/>
                    <a:pt x="170" y="39"/>
                  </a:cubicBezTo>
                  <a:cubicBezTo>
                    <a:pt x="177" y="45"/>
                    <a:pt x="176" y="66"/>
                    <a:pt x="174" y="80"/>
                  </a:cubicBezTo>
                  <a:cubicBezTo>
                    <a:pt x="186" y="85"/>
                    <a:pt x="194" y="88"/>
                    <a:pt x="194" y="88"/>
                  </a:cubicBezTo>
                  <a:cubicBezTo>
                    <a:pt x="194" y="88"/>
                    <a:pt x="200" y="67"/>
                    <a:pt x="202" y="55"/>
                  </a:cubicBezTo>
                  <a:cubicBezTo>
                    <a:pt x="203" y="43"/>
                    <a:pt x="202" y="30"/>
                    <a:pt x="202" y="30"/>
                  </a:cubicBez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06" name="Google Shape;17206;p337"/>
            <p:cNvSpPr/>
            <p:nvPr/>
          </p:nvSpPr>
          <p:spPr>
            <a:xfrm>
              <a:off x="6856413" y="4210051"/>
              <a:ext cx="247650" cy="279400"/>
            </a:xfrm>
            <a:custGeom>
              <a:avLst/>
              <a:gdLst/>
              <a:ahLst/>
              <a:cxnLst/>
              <a:rect l="l" t="t" r="r" b="b"/>
              <a:pathLst>
                <a:path w="214" h="242" extrusionOk="0">
                  <a:moveTo>
                    <a:pt x="208" y="72"/>
                  </a:moveTo>
                  <a:cubicBezTo>
                    <a:pt x="207" y="78"/>
                    <a:pt x="206" y="84"/>
                    <a:pt x="205" y="90"/>
                  </a:cubicBezTo>
                  <a:cubicBezTo>
                    <a:pt x="203" y="96"/>
                    <a:pt x="201" y="101"/>
                    <a:pt x="198" y="106"/>
                  </a:cubicBezTo>
                  <a:cubicBezTo>
                    <a:pt x="188" y="127"/>
                    <a:pt x="181" y="150"/>
                    <a:pt x="185" y="173"/>
                  </a:cubicBezTo>
                  <a:cubicBezTo>
                    <a:pt x="186" y="182"/>
                    <a:pt x="192" y="194"/>
                    <a:pt x="182" y="200"/>
                  </a:cubicBezTo>
                  <a:cubicBezTo>
                    <a:pt x="174" y="205"/>
                    <a:pt x="156" y="207"/>
                    <a:pt x="149" y="199"/>
                  </a:cubicBezTo>
                  <a:cubicBezTo>
                    <a:pt x="144" y="193"/>
                    <a:pt x="144" y="182"/>
                    <a:pt x="143" y="174"/>
                  </a:cubicBezTo>
                  <a:cubicBezTo>
                    <a:pt x="142" y="166"/>
                    <a:pt x="142" y="158"/>
                    <a:pt x="141" y="151"/>
                  </a:cubicBezTo>
                  <a:cubicBezTo>
                    <a:pt x="141" y="147"/>
                    <a:pt x="135" y="148"/>
                    <a:pt x="135" y="151"/>
                  </a:cubicBezTo>
                  <a:cubicBezTo>
                    <a:pt x="138" y="168"/>
                    <a:pt x="134" y="189"/>
                    <a:pt x="145" y="203"/>
                  </a:cubicBezTo>
                  <a:cubicBezTo>
                    <a:pt x="144" y="203"/>
                    <a:pt x="143" y="203"/>
                    <a:pt x="143" y="204"/>
                  </a:cubicBezTo>
                  <a:cubicBezTo>
                    <a:pt x="139" y="214"/>
                    <a:pt x="130" y="220"/>
                    <a:pt x="120" y="222"/>
                  </a:cubicBezTo>
                  <a:cubicBezTo>
                    <a:pt x="114" y="222"/>
                    <a:pt x="108" y="220"/>
                    <a:pt x="104" y="217"/>
                  </a:cubicBezTo>
                  <a:cubicBezTo>
                    <a:pt x="99" y="214"/>
                    <a:pt x="99" y="207"/>
                    <a:pt x="98" y="202"/>
                  </a:cubicBezTo>
                  <a:cubicBezTo>
                    <a:pt x="96" y="186"/>
                    <a:pt x="96" y="169"/>
                    <a:pt x="96" y="152"/>
                  </a:cubicBezTo>
                  <a:cubicBezTo>
                    <a:pt x="95" y="148"/>
                    <a:pt x="90" y="148"/>
                    <a:pt x="90" y="152"/>
                  </a:cubicBezTo>
                  <a:cubicBezTo>
                    <a:pt x="90" y="162"/>
                    <a:pt x="90" y="173"/>
                    <a:pt x="91" y="184"/>
                  </a:cubicBezTo>
                  <a:cubicBezTo>
                    <a:pt x="91" y="195"/>
                    <a:pt x="91" y="208"/>
                    <a:pt x="96" y="217"/>
                  </a:cubicBezTo>
                  <a:cubicBezTo>
                    <a:pt x="98" y="221"/>
                    <a:pt x="101" y="223"/>
                    <a:pt x="104" y="224"/>
                  </a:cubicBezTo>
                  <a:cubicBezTo>
                    <a:pt x="104" y="225"/>
                    <a:pt x="104" y="225"/>
                    <a:pt x="104" y="226"/>
                  </a:cubicBezTo>
                  <a:cubicBezTo>
                    <a:pt x="106" y="232"/>
                    <a:pt x="98" y="235"/>
                    <a:pt x="93" y="236"/>
                  </a:cubicBezTo>
                  <a:cubicBezTo>
                    <a:pt x="86" y="238"/>
                    <a:pt x="79" y="235"/>
                    <a:pt x="73" y="233"/>
                  </a:cubicBezTo>
                  <a:cubicBezTo>
                    <a:pt x="65" y="230"/>
                    <a:pt x="57" y="226"/>
                    <a:pt x="51" y="220"/>
                  </a:cubicBezTo>
                  <a:cubicBezTo>
                    <a:pt x="48" y="217"/>
                    <a:pt x="48" y="212"/>
                    <a:pt x="47" y="209"/>
                  </a:cubicBezTo>
                  <a:cubicBezTo>
                    <a:pt x="46" y="198"/>
                    <a:pt x="46" y="186"/>
                    <a:pt x="47" y="175"/>
                  </a:cubicBezTo>
                  <a:cubicBezTo>
                    <a:pt x="47" y="167"/>
                    <a:pt x="48" y="158"/>
                    <a:pt x="46" y="150"/>
                  </a:cubicBezTo>
                  <a:cubicBezTo>
                    <a:pt x="46" y="146"/>
                    <a:pt x="40" y="147"/>
                    <a:pt x="41" y="151"/>
                  </a:cubicBezTo>
                  <a:cubicBezTo>
                    <a:pt x="43" y="162"/>
                    <a:pt x="41" y="175"/>
                    <a:pt x="41" y="186"/>
                  </a:cubicBezTo>
                  <a:cubicBezTo>
                    <a:pt x="41" y="197"/>
                    <a:pt x="39" y="211"/>
                    <a:pt x="45" y="221"/>
                  </a:cubicBezTo>
                  <a:cubicBezTo>
                    <a:pt x="47" y="226"/>
                    <a:pt x="53" y="230"/>
                    <a:pt x="59" y="233"/>
                  </a:cubicBezTo>
                  <a:cubicBezTo>
                    <a:pt x="58" y="233"/>
                    <a:pt x="57" y="233"/>
                    <a:pt x="57" y="234"/>
                  </a:cubicBezTo>
                  <a:cubicBezTo>
                    <a:pt x="55" y="242"/>
                    <a:pt x="43" y="241"/>
                    <a:pt x="36" y="241"/>
                  </a:cubicBezTo>
                  <a:cubicBezTo>
                    <a:pt x="27" y="240"/>
                    <a:pt x="22" y="233"/>
                    <a:pt x="16" y="227"/>
                  </a:cubicBezTo>
                  <a:cubicBezTo>
                    <a:pt x="10" y="221"/>
                    <a:pt x="0" y="213"/>
                    <a:pt x="0" y="204"/>
                  </a:cubicBezTo>
                  <a:cubicBezTo>
                    <a:pt x="0" y="197"/>
                    <a:pt x="1" y="190"/>
                    <a:pt x="1" y="184"/>
                  </a:cubicBezTo>
                  <a:cubicBezTo>
                    <a:pt x="2" y="162"/>
                    <a:pt x="3" y="141"/>
                    <a:pt x="3" y="120"/>
                  </a:cubicBezTo>
                  <a:cubicBezTo>
                    <a:pt x="2" y="110"/>
                    <a:pt x="2" y="101"/>
                    <a:pt x="3" y="92"/>
                  </a:cubicBezTo>
                  <a:cubicBezTo>
                    <a:pt x="3" y="84"/>
                    <a:pt x="3" y="75"/>
                    <a:pt x="6" y="67"/>
                  </a:cubicBezTo>
                  <a:cubicBezTo>
                    <a:pt x="13" y="49"/>
                    <a:pt x="24" y="33"/>
                    <a:pt x="32" y="16"/>
                  </a:cubicBezTo>
                  <a:cubicBezTo>
                    <a:pt x="33" y="15"/>
                    <a:pt x="38" y="4"/>
                    <a:pt x="36" y="4"/>
                  </a:cubicBezTo>
                  <a:cubicBezTo>
                    <a:pt x="38" y="4"/>
                    <a:pt x="39" y="4"/>
                    <a:pt x="41" y="4"/>
                  </a:cubicBezTo>
                  <a:cubicBezTo>
                    <a:pt x="46" y="3"/>
                    <a:pt x="52" y="2"/>
                    <a:pt x="57" y="2"/>
                  </a:cubicBezTo>
                  <a:cubicBezTo>
                    <a:pt x="73" y="0"/>
                    <a:pt x="89" y="0"/>
                    <a:pt x="105" y="1"/>
                  </a:cubicBezTo>
                  <a:cubicBezTo>
                    <a:pt x="124" y="3"/>
                    <a:pt x="141" y="10"/>
                    <a:pt x="158" y="18"/>
                  </a:cubicBezTo>
                  <a:cubicBezTo>
                    <a:pt x="177" y="25"/>
                    <a:pt x="196" y="33"/>
                    <a:pt x="214" y="40"/>
                  </a:cubicBezTo>
                  <a:cubicBezTo>
                    <a:pt x="212" y="51"/>
                    <a:pt x="209" y="62"/>
                    <a:pt x="208" y="7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07" name="Google Shape;17207;p337"/>
            <p:cNvSpPr/>
            <p:nvPr/>
          </p:nvSpPr>
          <p:spPr>
            <a:xfrm>
              <a:off x="6323013" y="2116138"/>
              <a:ext cx="481012" cy="633413"/>
            </a:xfrm>
            <a:custGeom>
              <a:avLst/>
              <a:gdLst/>
              <a:ahLst/>
              <a:cxnLst/>
              <a:rect l="l" t="t" r="r" b="b"/>
              <a:pathLst>
                <a:path w="416" h="549" extrusionOk="0">
                  <a:moveTo>
                    <a:pt x="412" y="163"/>
                  </a:moveTo>
                  <a:cubicBezTo>
                    <a:pt x="409" y="138"/>
                    <a:pt x="404" y="112"/>
                    <a:pt x="396" y="88"/>
                  </a:cubicBezTo>
                  <a:cubicBezTo>
                    <a:pt x="394" y="79"/>
                    <a:pt x="391" y="71"/>
                    <a:pt x="385" y="63"/>
                  </a:cubicBezTo>
                  <a:cubicBezTo>
                    <a:pt x="380" y="56"/>
                    <a:pt x="373" y="49"/>
                    <a:pt x="365" y="44"/>
                  </a:cubicBezTo>
                  <a:cubicBezTo>
                    <a:pt x="344" y="28"/>
                    <a:pt x="318" y="18"/>
                    <a:pt x="292" y="12"/>
                  </a:cubicBezTo>
                  <a:cubicBezTo>
                    <a:pt x="260" y="3"/>
                    <a:pt x="226" y="0"/>
                    <a:pt x="192" y="2"/>
                  </a:cubicBezTo>
                  <a:cubicBezTo>
                    <a:pt x="163" y="4"/>
                    <a:pt x="134" y="9"/>
                    <a:pt x="107" y="22"/>
                  </a:cubicBezTo>
                  <a:cubicBezTo>
                    <a:pt x="77" y="37"/>
                    <a:pt x="52" y="61"/>
                    <a:pt x="38" y="91"/>
                  </a:cubicBezTo>
                  <a:cubicBezTo>
                    <a:pt x="37" y="93"/>
                    <a:pt x="36" y="95"/>
                    <a:pt x="36" y="97"/>
                  </a:cubicBezTo>
                  <a:cubicBezTo>
                    <a:pt x="35" y="98"/>
                    <a:pt x="35" y="99"/>
                    <a:pt x="35" y="100"/>
                  </a:cubicBezTo>
                  <a:cubicBezTo>
                    <a:pt x="33" y="108"/>
                    <a:pt x="33" y="117"/>
                    <a:pt x="31" y="126"/>
                  </a:cubicBezTo>
                  <a:cubicBezTo>
                    <a:pt x="30" y="138"/>
                    <a:pt x="27" y="150"/>
                    <a:pt x="25" y="163"/>
                  </a:cubicBezTo>
                  <a:cubicBezTo>
                    <a:pt x="23" y="176"/>
                    <a:pt x="20" y="189"/>
                    <a:pt x="20" y="202"/>
                  </a:cubicBezTo>
                  <a:cubicBezTo>
                    <a:pt x="20" y="207"/>
                    <a:pt x="21" y="212"/>
                    <a:pt x="23" y="216"/>
                  </a:cubicBezTo>
                  <a:cubicBezTo>
                    <a:pt x="27" y="223"/>
                    <a:pt x="31" y="228"/>
                    <a:pt x="31" y="237"/>
                  </a:cubicBezTo>
                  <a:cubicBezTo>
                    <a:pt x="31" y="251"/>
                    <a:pt x="26" y="268"/>
                    <a:pt x="20" y="281"/>
                  </a:cubicBezTo>
                  <a:cubicBezTo>
                    <a:pt x="16" y="291"/>
                    <a:pt x="12" y="300"/>
                    <a:pt x="7" y="310"/>
                  </a:cubicBezTo>
                  <a:cubicBezTo>
                    <a:pt x="5" y="315"/>
                    <a:pt x="0" y="324"/>
                    <a:pt x="4" y="330"/>
                  </a:cubicBezTo>
                  <a:cubicBezTo>
                    <a:pt x="10" y="337"/>
                    <a:pt x="21" y="338"/>
                    <a:pt x="28" y="341"/>
                  </a:cubicBezTo>
                  <a:cubicBezTo>
                    <a:pt x="31" y="342"/>
                    <a:pt x="33" y="343"/>
                    <a:pt x="35" y="344"/>
                  </a:cubicBezTo>
                  <a:cubicBezTo>
                    <a:pt x="38" y="347"/>
                    <a:pt x="37" y="351"/>
                    <a:pt x="37" y="355"/>
                  </a:cubicBezTo>
                  <a:cubicBezTo>
                    <a:pt x="36" y="360"/>
                    <a:pt x="35" y="370"/>
                    <a:pt x="40" y="373"/>
                  </a:cubicBezTo>
                  <a:cubicBezTo>
                    <a:pt x="42" y="375"/>
                    <a:pt x="45" y="376"/>
                    <a:pt x="47" y="378"/>
                  </a:cubicBezTo>
                  <a:cubicBezTo>
                    <a:pt x="49" y="380"/>
                    <a:pt x="46" y="387"/>
                    <a:pt x="46" y="389"/>
                  </a:cubicBezTo>
                  <a:cubicBezTo>
                    <a:pt x="44" y="394"/>
                    <a:pt x="45" y="398"/>
                    <a:pt x="49" y="400"/>
                  </a:cubicBezTo>
                  <a:cubicBezTo>
                    <a:pt x="55" y="403"/>
                    <a:pt x="54" y="410"/>
                    <a:pt x="54" y="416"/>
                  </a:cubicBezTo>
                  <a:cubicBezTo>
                    <a:pt x="54" y="422"/>
                    <a:pt x="54" y="429"/>
                    <a:pt x="54" y="436"/>
                  </a:cubicBezTo>
                  <a:cubicBezTo>
                    <a:pt x="55" y="443"/>
                    <a:pt x="57" y="450"/>
                    <a:pt x="61" y="456"/>
                  </a:cubicBezTo>
                  <a:cubicBezTo>
                    <a:pt x="67" y="463"/>
                    <a:pt x="79" y="466"/>
                    <a:pt x="88" y="468"/>
                  </a:cubicBezTo>
                  <a:cubicBezTo>
                    <a:pt x="98" y="470"/>
                    <a:pt x="108" y="470"/>
                    <a:pt x="118" y="470"/>
                  </a:cubicBezTo>
                  <a:cubicBezTo>
                    <a:pt x="130" y="470"/>
                    <a:pt x="142" y="469"/>
                    <a:pt x="153" y="474"/>
                  </a:cubicBezTo>
                  <a:cubicBezTo>
                    <a:pt x="169" y="484"/>
                    <a:pt x="175" y="500"/>
                    <a:pt x="182" y="517"/>
                  </a:cubicBezTo>
                  <a:cubicBezTo>
                    <a:pt x="188" y="528"/>
                    <a:pt x="198" y="539"/>
                    <a:pt x="208" y="548"/>
                  </a:cubicBezTo>
                  <a:cubicBezTo>
                    <a:pt x="209" y="549"/>
                    <a:pt x="210" y="549"/>
                    <a:pt x="211" y="548"/>
                  </a:cubicBezTo>
                  <a:cubicBezTo>
                    <a:pt x="222" y="535"/>
                    <a:pt x="232" y="520"/>
                    <a:pt x="244" y="507"/>
                  </a:cubicBezTo>
                  <a:cubicBezTo>
                    <a:pt x="256" y="494"/>
                    <a:pt x="270" y="482"/>
                    <a:pt x="283" y="469"/>
                  </a:cubicBezTo>
                  <a:cubicBezTo>
                    <a:pt x="312" y="443"/>
                    <a:pt x="340" y="417"/>
                    <a:pt x="369" y="390"/>
                  </a:cubicBezTo>
                  <a:cubicBezTo>
                    <a:pt x="376" y="384"/>
                    <a:pt x="382" y="377"/>
                    <a:pt x="391" y="374"/>
                  </a:cubicBezTo>
                  <a:cubicBezTo>
                    <a:pt x="393" y="373"/>
                    <a:pt x="393" y="372"/>
                    <a:pt x="393" y="371"/>
                  </a:cubicBezTo>
                  <a:cubicBezTo>
                    <a:pt x="391" y="363"/>
                    <a:pt x="389" y="355"/>
                    <a:pt x="390" y="346"/>
                  </a:cubicBezTo>
                  <a:cubicBezTo>
                    <a:pt x="391" y="339"/>
                    <a:pt x="392" y="333"/>
                    <a:pt x="394" y="326"/>
                  </a:cubicBezTo>
                  <a:cubicBezTo>
                    <a:pt x="400" y="300"/>
                    <a:pt x="409" y="275"/>
                    <a:pt x="413" y="248"/>
                  </a:cubicBezTo>
                  <a:cubicBezTo>
                    <a:pt x="416" y="220"/>
                    <a:pt x="415" y="191"/>
                    <a:pt x="412" y="163"/>
                  </a:cubicBezTo>
                  <a:close/>
                  <a:moveTo>
                    <a:pt x="353" y="399"/>
                  </a:moveTo>
                  <a:cubicBezTo>
                    <a:pt x="338" y="412"/>
                    <a:pt x="323" y="426"/>
                    <a:pt x="308" y="440"/>
                  </a:cubicBezTo>
                  <a:cubicBezTo>
                    <a:pt x="292" y="455"/>
                    <a:pt x="276" y="470"/>
                    <a:pt x="260" y="485"/>
                  </a:cubicBezTo>
                  <a:cubicBezTo>
                    <a:pt x="250" y="494"/>
                    <a:pt x="240" y="503"/>
                    <a:pt x="232" y="514"/>
                  </a:cubicBezTo>
                  <a:cubicBezTo>
                    <a:pt x="224" y="523"/>
                    <a:pt x="217" y="533"/>
                    <a:pt x="209" y="543"/>
                  </a:cubicBezTo>
                  <a:cubicBezTo>
                    <a:pt x="199" y="533"/>
                    <a:pt x="190" y="522"/>
                    <a:pt x="184" y="508"/>
                  </a:cubicBezTo>
                  <a:cubicBezTo>
                    <a:pt x="178" y="493"/>
                    <a:pt x="170" y="479"/>
                    <a:pt x="155" y="470"/>
                  </a:cubicBezTo>
                  <a:cubicBezTo>
                    <a:pt x="148" y="467"/>
                    <a:pt x="141" y="466"/>
                    <a:pt x="134" y="465"/>
                  </a:cubicBezTo>
                  <a:cubicBezTo>
                    <a:pt x="166" y="450"/>
                    <a:pt x="196" y="431"/>
                    <a:pt x="218" y="402"/>
                  </a:cubicBezTo>
                  <a:cubicBezTo>
                    <a:pt x="229" y="388"/>
                    <a:pt x="239" y="372"/>
                    <a:pt x="243" y="355"/>
                  </a:cubicBezTo>
                  <a:cubicBezTo>
                    <a:pt x="246" y="340"/>
                    <a:pt x="246" y="326"/>
                    <a:pt x="246" y="311"/>
                  </a:cubicBezTo>
                  <a:cubicBezTo>
                    <a:pt x="246" y="308"/>
                    <a:pt x="241" y="308"/>
                    <a:pt x="241" y="311"/>
                  </a:cubicBezTo>
                  <a:cubicBezTo>
                    <a:pt x="242" y="325"/>
                    <a:pt x="241" y="338"/>
                    <a:pt x="239" y="352"/>
                  </a:cubicBezTo>
                  <a:cubicBezTo>
                    <a:pt x="235" y="371"/>
                    <a:pt x="224" y="387"/>
                    <a:pt x="213" y="402"/>
                  </a:cubicBezTo>
                  <a:cubicBezTo>
                    <a:pt x="190" y="431"/>
                    <a:pt x="157" y="450"/>
                    <a:pt x="123" y="465"/>
                  </a:cubicBezTo>
                  <a:cubicBezTo>
                    <a:pt x="123" y="465"/>
                    <a:pt x="123" y="465"/>
                    <a:pt x="123" y="465"/>
                  </a:cubicBezTo>
                  <a:cubicBezTo>
                    <a:pt x="120" y="465"/>
                    <a:pt x="117" y="465"/>
                    <a:pt x="113" y="465"/>
                  </a:cubicBezTo>
                  <a:cubicBezTo>
                    <a:pt x="98" y="465"/>
                    <a:pt x="81" y="464"/>
                    <a:pt x="68" y="455"/>
                  </a:cubicBezTo>
                  <a:cubicBezTo>
                    <a:pt x="56" y="447"/>
                    <a:pt x="59" y="429"/>
                    <a:pt x="59" y="417"/>
                  </a:cubicBezTo>
                  <a:cubicBezTo>
                    <a:pt x="59" y="412"/>
                    <a:pt x="59" y="406"/>
                    <a:pt x="57" y="401"/>
                  </a:cubicBezTo>
                  <a:cubicBezTo>
                    <a:pt x="57" y="400"/>
                    <a:pt x="55" y="398"/>
                    <a:pt x="54" y="397"/>
                  </a:cubicBezTo>
                  <a:cubicBezTo>
                    <a:pt x="50" y="395"/>
                    <a:pt x="49" y="394"/>
                    <a:pt x="51" y="389"/>
                  </a:cubicBezTo>
                  <a:cubicBezTo>
                    <a:pt x="52" y="383"/>
                    <a:pt x="54" y="378"/>
                    <a:pt x="50" y="374"/>
                  </a:cubicBezTo>
                  <a:cubicBezTo>
                    <a:pt x="48" y="372"/>
                    <a:pt x="43" y="371"/>
                    <a:pt x="42" y="369"/>
                  </a:cubicBezTo>
                  <a:cubicBezTo>
                    <a:pt x="41" y="365"/>
                    <a:pt x="41" y="359"/>
                    <a:pt x="42" y="355"/>
                  </a:cubicBezTo>
                  <a:cubicBezTo>
                    <a:pt x="42" y="350"/>
                    <a:pt x="42" y="345"/>
                    <a:pt x="38" y="341"/>
                  </a:cubicBezTo>
                  <a:cubicBezTo>
                    <a:pt x="35" y="338"/>
                    <a:pt x="30" y="336"/>
                    <a:pt x="26" y="335"/>
                  </a:cubicBezTo>
                  <a:cubicBezTo>
                    <a:pt x="22" y="333"/>
                    <a:pt x="17" y="332"/>
                    <a:pt x="12" y="330"/>
                  </a:cubicBezTo>
                  <a:cubicBezTo>
                    <a:pt x="8" y="328"/>
                    <a:pt x="7" y="326"/>
                    <a:pt x="8" y="322"/>
                  </a:cubicBezTo>
                  <a:cubicBezTo>
                    <a:pt x="11" y="311"/>
                    <a:pt x="16" y="302"/>
                    <a:pt x="21" y="292"/>
                  </a:cubicBezTo>
                  <a:cubicBezTo>
                    <a:pt x="25" y="282"/>
                    <a:pt x="29" y="272"/>
                    <a:pt x="32" y="261"/>
                  </a:cubicBezTo>
                  <a:cubicBezTo>
                    <a:pt x="36" y="247"/>
                    <a:pt x="39" y="231"/>
                    <a:pt x="30" y="218"/>
                  </a:cubicBezTo>
                  <a:cubicBezTo>
                    <a:pt x="27" y="213"/>
                    <a:pt x="25" y="209"/>
                    <a:pt x="24" y="202"/>
                  </a:cubicBezTo>
                  <a:cubicBezTo>
                    <a:pt x="24" y="195"/>
                    <a:pt x="26" y="188"/>
                    <a:pt x="27" y="181"/>
                  </a:cubicBezTo>
                  <a:cubicBezTo>
                    <a:pt x="29" y="168"/>
                    <a:pt x="31" y="156"/>
                    <a:pt x="33" y="144"/>
                  </a:cubicBezTo>
                  <a:cubicBezTo>
                    <a:pt x="36" y="131"/>
                    <a:pt x="38" y="117"/>
                    <a:pt x="39" y="104"/>
                  </a:cubicBezTo>
                  <a:cubicBezTo>
                    <a:pt x="39" y="104"/>
                    <a:pt x="39" y="103"/>
                    <a:pt x="39" y="102"/>
                  </a:cubicBezTo>
                  <a:cubicBezTo>
                    <a:pt x="48" y="106"/>
                    <a:pt x="58" y="108"/>
                    <a:pt x="67" y="110"/>
                  </a:cubicBezTo>
                  <a:cubicBezTo>
                    <a:pt x="75" y="112"/>
                    <a:pt x="83" y="113"/>
                    <a:pt x="91" y="116"/>
                  </a:cubicBezTo>
                  <a:cubicBezTo>
                    <a:pt x="97" y="118"/>
                    <a:pt x="103" y="121"/>
                    <a:pt x="108" y="125"/>
                  </a:cubicBezTo>
                  <a:cubicBezTo>
                    <a:pt x="120" y="133"/>
                    <a:pt x="133" y="136"/>
                    <a:pt x="146" y="141"/>
                  </a:cubicBezTo>
                  <a:cubicBezTo>
                    <a:pt x="158" y="145"/>
                    <a:pt x="168" y="151"/>
                    <a:pt x="172" y="164"/>
                  </a:cubicBezTo>
                  <a:cubicBezTo>
                    <a:pt x="175" y="171"/>
                    <a:pt x="176" y="179"/>
                    <a:pt x="179" y="186"/>
                  </a:cubicBezTo>
                  <a:cubicBezTo>
                    <a:pt x="181" y="193"/>
                    <a:pt x="184" y="200"/>
                    <a:pt x="187" y="208"/>
                  </a:cubicBezTo>
                  <a:cubicBezTo>
                    <a:pt x="193" y="220"/>
                    <a:pt x="197" y="233"/>
                    <a:pt x="205" y="244"/>
                  </a:cubicBezTo>
                  <a:cubicBezTo>
                    <a:pt x="207" y="246"/>
                    <a:pt x="210" y="250"/>
                    <a:pt x="213" y="249"/>
                  </a:cubicBezTo>
                  <a:cubicBezTo>
                    <a:pt x="216" y="249"/>
                    <a:pt x="217" y="245"/>
                    <a:pt x="217" y="243"/>
                  </a:cubicBezTo>
                  <a:cubicBezTo>
                    <a:pt x="221" y="231"/>
                    <a:pt x="221" y="218"/>
                    <a:pt x="224" y="206"/>
                  </a:cubicBezTo>
                  <a:cubicBezTo>
                    <a:pt x="226" y="191"/>
                    <a:pt x="236" y="162"/>
                    <a:pt x="255" y="162"/>
                  </a:cubicBezTo>
                  <a:cubicBezTo>
                    <a:pt x="264" y="162"/>
                    <a:pt x="272" y="169"/>
                    <a:pt x="279" y="174"/>
                  </a:cubicBezTo>
                  <a:cubicBezTo>
                    <a:pt x="286" y="180"/>
                    <a:pt x="293" y="189"/>
                    <a:pt x="297" y="198"/>
                  </a:cubicBezTo>
                  <a:cubicBezTo>
                    <a:pt x="300" y="208"/>
                    <a:pt x="299" y="221"/>
                    <a:pt x="298" y="232"/>
                  </a:cubicBezTo>
                  <a:cubicBezTo>
                    <a:pt x="295" y="246"/>
                    <a:pt x="289" y="259"/>
                    <a:pt x="281" y="270"/>
                  </a:cubicBezTo>
                  <a:cubicBezTo>
                    <a:pt x="275" y="279"/>
                    <a:pt x="267" y="286"/>
                    <a:pt x="258" y="291"/>
                  </a:cubicBezTo>
                  <a:cubicBezTo>
                    <a:pt x="256" y="292"/>
                    <a:pt x="254" y="293"/>
                    <a:pt x="252" y="293"/>
                  </a:cubicBezTo>
                  <a:cubicBezTo>
                    <a:pt x="249" y="293"/>
                    <a:pt x="245" y="289"/>
                    <a:pt x="243" y="287"/>
                  </a:cubicBezTo>
                  <a:cubicBezTo>
                    <a:pt x="241" y="285"/>
                    <a:pt x="237" y="289"/>
                    <a:pt x="240" y="291"/>
                  </a:cubicBezTo>
                  <a:cubicBezTo>
                    <a:pt x="245" y="296"/>
                    <a:pt x="250" y="299"/>
                    <a:pt x="257" y="296"/>
                  </a:cubicBezTo>
                  <a:cubicBezTo>
                    <a:pt x="262" y="295"/>
                    <a:pt x="266" y="292"/>
                    <a:pt x="270" y="289"/>
                  </a:cubicBezTo>
                  <a:cubicBezTo>
                    <a:pt x="276" y="296"/>
                    <a:pt x="281" y="302"/>
                    <a:pt x="287" y="309"/>
                  </a:cubicBezTo>
                  <a:cubicBezTo>
                    <a:pt x="291" y="315"/>
                    <a:pt x="296" y="321"/>
                    <a:pt x="301" y="327"/>
                  </a:cubicBezTo>
                  <a:cubicBezTo>
                    <a:pt x="304" y="332"/>
                    <a:pt x="307" y="337"/>
                    <a:pt x="311" y="340"/>
                  </a:cubicBezTo>
                  <a:cubicBezTo>
                    <a:pt x="324" y="350"/>
                    <a:pt x="343" y="352"/>
                    <a:pt x="358" y="357"/>
                  </a:cubicBezTo>
                  <a:cubicBezTo>
                    <a:pt x="366" y="359"/>
                    <a:pt x="378" y="363"/>
                    <a:pt x="386" y="358"/>
                  </a:cubicBezTo>
                  <a:cubicBezTo>
                    <a:pt x="386" y="362"/>
                    <a:pt x="387" y="366"/>
                    <a:pt x="388" y="370"/>
                  </a:cubicBezTo>
                  <a:cubicBezTo>
                    <a:pt x="374" y="376"/>
                    <a:pt x="363" y="389"/>
                    <a:pt x="353" y="39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08" name="Google Shape;17208;p337"/>
            <p:cNvSpPr/>
            <p:nvPr/>
          </p:nvSpPr>
          <p:spPr>
            <a:xfrm>
              <a:off x="6330950" y="2233613"/>
              <a:ext cx="441325" cy="509588"/>
            </a:xfrm>
            <a:custGeom>
              <a:avLst/>
              <a:gdLst/>
              <a:ahLst/>
              <a:cxnLst/>
              <a:rect l="l" t="t" r="r" b="b"/>
              <a:pathLst>
                <a:path w="381" h="441" extrusionOk="0">
                  <a:moveTo>
                    <a:pt x="346" y="297"/>
                  </a:moveTo>
                  <a:cubicBezTo>
                    <a:pt x="331" y="310"/>
                    <a:pt x="316" y="324"/>
                    <a:pt x="301" y="338"/>
                  </a:cubicBezTo>
                  <a:cubicBezTo>
                    <a:pt x="285" y="353"/>
                    <a:pt x="269" y="368"/>
                    <a:pt x="253" y="383"/>
                  </a:cubicBezTo>
                  <a:cubicBezTo>
                    <a:pt x="243" y="392"/>
                    <a:pt x="233" y="401"/>
                    <a:pt x="225" y="412"/>
                  </a:cubicBezTo>
                  <a:cubicBezTo>
                    <a:pt x="217" y="421"/>
                    <a:pt x="210" y="431"/>
                    <a:pt x="202" y="441"/>
                  </a:cubicBezTo>
                  <a:cubicBezTo>
                    <a:pt x="192" y="431"/>
                    <a:pt x="183" y="420"/>
                    <a:pt x="177" y="406"/>
                  </a:cubicBezTo>
                  <a:cubicBezTo>
                    <a:pt x="171" y="391"/>
                    <a:pt x="163" y="377"/>
                    <a:pt x="148" y="368"/>
                  </a:cubicBezTo>
                  <a:cubicBezTo>
                    <a:pt x="141" y="365"/>
                    <a:pt x="134" y="364"/>
                    <a:pt x="127" y="363"/>
                  </a:cubicBezTo>
                  <a:cubicBezTo>
                    <a:pt x="159" y="348"/>
                    <a:pt x="189" y="329"/>
                    <a:pt x="211" y="300"/>
                  </a:cubicBezTo>
                  <a:cubicBezTo>
                    <a:pt x="222" y="286"/>
                    <a:pt x="232" y="270"/>
                    <a:pt x="236" y="253"/>
                  </a:cubicBezTo>
                  <a:cubicBezTo>
                    <a:pt x="239" y="238"/>
                    <a:pt x="239" y="224"/>
                    <a:pt x="239" y="209"/>
                  </a:cubicBezTo>
                  <a:cubicBezTo>
                    <a:pt x="239" y="206"/>
                    <a:pt x="234" y="206"/>
                    <a:pt x="234" y="209"/>
                  </a:cubicBezTo>
                  <a:cubicBezTo>
                    <a:pt x="235" y="223"/>
                    <a:pt x="234" y="236"/>
                    <a:pt x="232" y="250"/>
                  </a:cubicBezTo>
                  <a:cubicBezTo>
                    <a:pt x="228" y="269"/>
                    <a:pt x="217" y="285"/>
                    <a:pt x="206" y="300"/>
                  </a:cubicBezTo>
                  <a:cubicBezTo>
                    <a:pt x="183" y="329"/>
                    <a:pt x="150" y="348"/>
                    <a:pt x="116" y="363"/>
                  </a:cubicBezTo>
                  <a:cubicBezTo>
                    <a:pt x="116" y="363"/>
                    <a:pt x="116" y="363"/>
                    <a:pt x="116" y="363"/>
                  </a:cubicBezTo>
                  <a:cubicBezTo>
                    <a:pt x="113" y="363"/>
                    <a:pt x="110" y="363"/>
                    <a:pt x="106" y="363"/>
                  </a:cubicBezTo>
                  <a:cubicBezTo>
                    <a:pt x="91" y="363"/>
                    <a:pt x="74" y="362"/>
                    <a:pt x="61" y="353"/>
                  </a:cubicBezTo>
                  <a:cubicBezTo>
                    <a:pt x="49" y="345"/>
                    <a:pt x="52" y="327"/>
                    <a:pt x="52" y="315"/>
                  </a:cubicBezTo>
                  <a:cubicBezTo>
                    <a:pt x="52" y="310"/>
                    <a:pt x="52" y="304"/>
                    <a:pt x="50" y="299"/>
                  </a:cubicBezTo>
                  <a:cubicBezTo>
                    <a:pt x="50" y="298"/>
                    <a:pt x="48" y="296"/>
                    <a:pt x="47" y="295"/>
                  </a:cubicBezTo>
                  <a:cubicBezTo>
                    <a:pt x="43" y="293"/>
                    <a:pt x="42" y="292"/>
                    <a:pt x="44" y="287"/>
                  </a:cubicBezTo>
                  <a:cubicBezTo>
                    <a:pt x="45" y="281"/>
                    <a:pt x="47" y="276"/>
                    <a:pt x="43" y="272"/>
                  </a:cubicBezTo>
                  <a:cubicBezTo>
                    <a:pt x="41" y="270"/>
                    <a:pt x="36" y="269"/>
                    <a:pt x="35" y="267"/>
                  </a:cubicBezTo>
                  <a:cubicBezTo>
                    <a:pt x="34" y="263"/>
                    <a:pt x="34" y="257"/>
                    <a:pt x="35" y="253"/>
                  </a:cubicBezTo>
                  <a:cubicBezTo>
                    <a:pt x="35" y="248"/>
                    <a:pt x="35" y="243"/>
                    <a:pt x="31" y="239"/>
                  </a:cubicBezTo>
                  <a:cubicBezTo>
                    <a:pt x="28" y="236"/>
                    <a:pt x="23" y="234"/>
                    <a:pt x="19" y="233"/>
                  </a:cubicBezTo>
                  <a:cubicBezTo>
                    <a:pt x="15" y="231"/>
                    <a:pt x="10" y="230"/>
                    <a:pt x="5" y="228"/>
                  </a:cubicBezTo>
                  <a:cubicBezTo>
                    <a:pt x="1" y="226"/>
                    <a:pt x="0" y="224"/>
                    <a:pt x="1" y="220"/>
                  </a:cubicBezTo>
                  <a:cubicBezTo>
                    <a:pt x="4" y="209"/>
                    <a:pt x="9" y="200"/>
                    <a:pt x="14" y="190"/>
                  </a:cubicBezTo>
                  <a:cubicBezTo>
                    <a:pt x="18" y="180"/>
                    <a:pt x="22" y="170"/>
                    <a:pt x="25" y="159"/>
                  </a:cubicBezTo>
                  <a:cubicBezTo>
                    <a:pt x="29" y="145"/>
                    <a:pt x="32" y="129"/>
                    <a:pt x="23" y="116"/>
                  </a:cubicBezTo>
                  <a:cubicBezTo>
                    <a:pt x="20" y="111"/>
                    <a:pt x="18" y="107"/>
                    <a:pt x="17" y="100"/>
                  </a:cubicBezTo>
                  <a:cubicBezTo>
                    <a:pt x="17" y="93"/>
                    <a:pt x="19" y="86"/>
                    <a:pt x="20" y="79"/>
                  </a:cubicBezTo>
                  <a:cubicBezTo>
                    <a:pt x="22" y="66"/>
                    <a:pt x="24" y="54"/>
                    <a:pt x="26" y="42"/>
                  </a:cubicBezTo>
                  <a:cubicBezTo>
                    <a:pt x="29" y="29"/>
                    <a:pt x="31" y="15"/>
                    <a:pt x="32" y="2"/>
                  </a:cubicBezTo>
                  <a:cubicBezTo>
                    <a:pt x="32" y="2"/>
                    <a:pt x="32" y="1"/>
                    <a:pt x="32" y="0"/>
                  </a:cubicBezTo>
                  <a:cubicBezTo>
                    <a:pt x="41" y="4"/>
                    <a:pt x="51" y="6"/>
                    <a:pt x="60" y="8"/>
                  </a:cubicBezTo>
                  <a:cubicBezTo>
                    <a:pt x="68" y="10"/>
                    <a:pt x="76" y="11"/>
                    <a:pt x="84" y="14"/>
                  </a:cubicBezTo>
                  <a:cubicBezTo>
                    <a:pt x="90" y="16"/>
                    <a:pt x="96" y="19"/>
                    <a:pt x="101" y="23"/>
                  </a:cubicBezTo>
                  <a:cubicBezTo>
                    <a:pt x="113" y="31"/>
                    <a:pt x="126" y="34"/>
                    <a:pt x="139" y="39"/>
                  </a:cubicBezTo>
                  <a:cubicBezTo>
                    <a:pt x="151" y="43"/>
                    <a:pt x="161" y="49"/>
                    <a:pt x="165" y="62"/>
                  </a:cubicBezTo>
                  <a:cubicBezTo>
                    <a:pt x="168" y="69"/>
                    <a:pt x="169" y="77"/>
                    <a:pt x="172" y="84"/>
                  </a:cubicBezTo>
                  <a:cubicBezTo>
                    <a:pt x="174" y="91"/>
                    <a:pt x="177" y="98"/>
                    <a:pt x="180" y="106"/>
                  </a:cubicBezTo>
                  <a:cubicBezTo>
                    <a:pt x="186" y="118"/>
                    <a:pt x="190" y="131"/>
                    <a:pt x="198" y="142"/>
                  </a:cubicBezTo>
                  <a:cubicBezTo>
                    <a:pt x="200" y="144"/>
                    <a:pt x="203" y="148"/>
                    <a:pt x="206" y="147"/>
                  </a:cubicBezTo>
                  <a:cubicBezTo>
                    <a:pt x="209" y="147"/>
                    <a:pt x="210" y="143"/>
                    <a:pt x="210" y="141"/>
                  </a:cubicBezTo>
                  <a:cubicBezTo>
                    <a:pt x="214" y="129"/>
                    <a:pt x="214" y="116"/>
                    <a:pt x="217" y="104"/>
                  </a:cubicBezTo>
                  <a:cubicBezTo>
                    <a:pt x="219" y="89"/>
                    <a:pt x="229" y="60"/>
                    <a:pt x="248" y="60"/>
                  </a:cubicBezTo>
                  <a:cubicBezTo>
                    <a:pt x="257" y="60"/>
                    <a:pt x="265" y="67"/>
                    <a:pt x="272" y="72"/>
                  </a:cubicBezTo>
                  <a:cubicBezTo>
                    <a:pt x="279" y="78"/>
                    <a:pt x="286" y="87"/>
                    <a:pt x="290" y="96"/>
                  </a:cubicBezTo>
                  <a:cubicBezTo>
                    <a:pt x="293" y="106"/>
                    <a:pt x="292" y="119"/>
                    <a:pt x="291" y="130"/>
                  </a:cubicBezTo>
                  <a:cubicBezTo>
                    <a:pt x="288" y="144"/>
                    <a:pt x="282" y="157"/>
                    <a:pt x="274" y="168"/>
                  </a:cubicBezTo>
                  <a:cubicBezTo>
                    <a:pt x="268" y="177"/>
                    <a:pt x="260" y="184"/>
                    <a:pt x="251" y="189"/>
                  </a:cubicBezTo>
                  <a:cubicBezTo>
                    <a:pt x="249" y="190"/>
                    <a:pt x="247" y="191"/>
                    <a:pt x="245" y="191"/>
                  </a:cubicBezTo>
                  <a:cubicBezTo>
                    <a:pt x="242" y="191"/>
                    <a:pt x="238" y="187"/>
                    <a:pt x="236" y="185"/>
                  </a:cubicBezTo>
                  <a:cubicBezTo>
                    <a:pt x="234" y="183"/>
                    <a:pt x="230" y="187"/>
                    <a:pt x="233" y="189"/>
                  </a:cubicBezTo>
                  <a:cubicBezTo>
                    <a:pt x="238" y="194"/>
                    <a:pt x="243" y="197"/>
                    <a:pt x="250" y="194"/>
                  </a:cubicBezTo>
                  <a:cubicBezTo>
                    <a:pt x="255" y="193"/>
                    <a:pt x="259" y="190"/>
                    <a:pt x="263" y="187"/>
                  </a:cubicBezTo>
                  <a:cubicBezTo>
                    <a:pt x="269" y="194"/>
                    <a:pt x="274" y="200"/>
                    <a:pt x="280" y="207"/>
                  </a:cubicBezTo>
                  <a:cubicBezTo>
                    <a:pt x="284" y="213"/>
                    <a:pt x="289" y="219"/>
                    <a:pt x="294" y="225"/>
                  </a:cubicBezTo>
                  <a:cubicBezTo>
                    <a:pt x="297" y="230"/>
                    <a:pt x="300" y="235"/>
                    <a:pt x="304" y="238"/>
                  </a:cubicBezTo>
                  <a:cubicBezTo>
                    <a:pt x="317" y="248"/>
                    <a:pt x="336" y="250"/>
                    <a:pt x="351" y="255"/>
                  </a:cubicBezTo>
                  <a:cubicBezTo>
                    <a:pt x="359" y="257"/>
                    <a:pt x="371" y="261"/>
                    <a:pt x="379" y="256"/>
                  </a:cubicBezTo>
                  <a:cubicBezTo>
                    <a:pt x="379" y="260"/>
                    <a:pt x="380" y="264"/>
                    <a:pt x="381" y="268"/>
                  </a:cubicBezTo>
                  <a:cubicBezTo>
                    <a:pt x="367" y="274"/>
                    <a:pt x="356" y="287"/>
                    <a:pt x="346" y="29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09" name="Google Shape;17209;p337"/>
            <p:cNvSpPr/>
            <p:nvPr/>
          </p:nvSpPr>
          <p:spPr>
            <a:xfrm>
              <a:off x="5853113" y="3571876"/>
              <a:ext cx="117475" cy="239713"/>
            </a:xfrm>
            <a:custGeom>
              <a:avLst/>
              <a:gdLst/>
              <a:ahLst/>
              <a:cxnLst/>
              <a:rect l="l" t="t" r="r" b="b"/>
              <a:pathLst>
                <a:path w="102" h="208" extrusionOk="0">
                  <a:moveTo>
                    <a:pt x="22" y="6"/>
                  </a:moveTo>
                  <a:cubicBezTo>
                    <a:pt x="25" y="5"/>
                    <a:pt x="58" y="0"/>
                    <a:pt x="58" y="0"/>
                  </a:cubicBezTo>
                  <a:cubicBezTo>
                    <a:pt x="58" y="0"/>
                    <a:pt x="84" y="37"/>
                    <a:pt x="91" y="72"/>
                  </a:cubicBezTo>
                  <a:cubicBezTo>
                    <a:pt x="97" y="106"/>
                    <a:pt x="102" y="182"/>
                    <a:pt x="102" y="182"/>
                  </a:cubicBezTo>
                  <a:cubicBezTo>
                    <a:pt x="102" y="182"/>
                    <a:pt x="74" y="201"/>
                    <a:pt x="70" y="203"/>
                  </a:cubicBezTo>
                  <a:cubicBezTo>
                    <a:pt x="67" y="205"/>
                    <a:pt x="56" y="208"/>
                    <a:pt x="56" y="208"/>
                  </a:cubicBezTo>
                  <a:cubicBezTo>
                    <a:pt x="56" y="208"/>
                    <a:pt x="35" y="178"/>
                    <a:pt x="28" y="162"/>
                  </a:cubicBezTo>
                  <a:cubicBezTo>
                    <a:pt x="20" y="146"/>
                    <a:pt x="4" y="71"/>
                    <a:pt x="2" y="59"/>
                  </a:cubicBezTo>
                  <a:cubicBezTo>
                    <a:pt x="0" y="48"/>
                    <a:pt x="0" y="21"/>
                    <a:pt x="2" y="17"/>
                  </a:cubicBezTo>
                  <a:cubicBezTo>
                    <a:pt x="5" y="13"/>
                    <a:pt x="18" y="8"/>
                    <a:pt x="22" y="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10" name="Google Shape;17210;p337"/>
            <p:cNvSpPr/>
            <p:nvPr/>
          </p:nvSpPr>
          <p:spPr>
            <a:xfrm>
              <a:off x="5853113" y="3576638"/>
              <a:ext cx="117475" cy="234950"/>
            </a:xfrm>
            <a:custGeom>
              <a:avLst/>
              <a:gdLst/>
              <a:ahLst/>
              <a:cxnLst/>
              <a:rect l="l" t="t" r="r" b="b"/>
              <a:pathLst>
                <a:path w="102" h="204" extrusionOk="0">
                  <a:moveTo>
                    <a:pt x="91" y="68"/>
                  </a:moveTo>
                  <a:cubicBezTo>
                    <a:pt x="91" y="84"/>
                    <a:pt x="91" y="101"/>
                    <a:pt x="91" y="110"/>
                  </a:cubicBezTo>
                  <a:cubicBezTo>
                    <a:pt x="91" y="127"/>
                    <a:pt x="80" y="136"/>
                    <a:pt x="70" y="140"/>
                  </a:cubicBezTo>
                  <a:cubicBezTo>
                    <a:pt x="60" y="144"/>
                    <a:pt x="57" y="104"/>
                    <a:pt x="54" y="73"/>
                  </a:cubicBezTo>
                  <a:cubicBezTo>
                    <a:pt x="51" y="42"/>
                    <a:pt x="36" y="13"/>
                    <a:pt x="32" y="5"/>
                  </a:cubicBezTo>
                  <a:cubicBezTo>
                    <a:pt x="31" y="3"/>
                    <a:pt x="32" y="1"/>
                    <a:pt x="34" y="0"/>
                  </a:cubicBezTo>
                  <a:cubicBezTo>
                    <a:pt x="28" y="1"/>
                    <a:pt x="23" y="2"/>
                    <a:pt x="22" y="2"/>
                  </a:cubicBezTo>
                  <a:cubicBezTo>
                    <a:pt x="18" y="4"/>
                    <a:pt x="5" y="9"/>
                    <a:pt x="2" y="13"/>
                  </a:cubicBezTo>
                  <a:cubicBezTo>
                    <a:pt x="0" y="17"/>
                    <a:pt x="0" y="44"/>
                    <a:pt x="2" y="55"/>
                  </a:cubicBezTo>
                  <a:cubicBezTo>
                    <a:pt x="4" y="67"/>
                    <a:pt x="20" y="142"/>
                    <a:pt x="28" y="158"/>
                  </a:cubicBezTo>
                  <a:cubicBezTo>
                    <a:pt x="35" y="174"/>
                    <a:pt x="56" y="204"/>
                    <a:pt x="56" y="204"/>
                  </a:cubicBezTo>
                  <a:cubicBezTo>
                    <a:pt x="56" y="204"/>
                    <a:pt x="67" y="201"/>
                    <a:pt x="70" y="199"/>
                  </a:cubicBezTo>
                  <a:cubicBezTo>
                    <a:pt x="74" y="197"/>
                    <a:pt x="102" y="178"/>
                    <a:pt x="102" y="178"/>
                  </a:cubicBezTo>
                  <a:cubicBezTo>
                    <a:pt x="102" y="178"/>
                    <a:pt x="97" y="103"/>
                    <a:pt x="91" y="68"/>
                  </a:cubicBezTo>
                  <a:close/>
                </a:path>
              </a:pathLst>
            </a:custGeom>
            <a:solidFill>
              <a:srgbClr val="BBB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11" name="Google Shape;17211;p337"/>
            <p:cNvSpPr/>
            <p:nvPr/>
          </p:nvSpPr>
          <p:spPr>
            <a:xfrm>
              <a:off x="5588000" y="3527426"/>
              <a:ext cx="319087" cy="300038"/>
            </a:xfrm>
            <a:custGeom>
              <a:avLst/>
              <a:gdLst/>
              <a:ahLst/>
              <a:cxnLst/>
              <a:rect l="l" t="t" r="r" b="b"/>
              <a:pathLst>
                <a:path w="276" h="259" extrusionOk="0">
                  <a:moveTo>
                    <a:pt x="258" y="50"/>
                  </a:moveTo>
                  <a:cubicBezTo>
                    <a:pt x="256" y="48"/>
                    <a:pt x="256" y="46"/>
                    <a:pt x="253" y="46"/>
                  </a:cubicBezTo>
                  <a:cubicBezTo>
                    <a:pt x="249" y="45"/>
                    <a:pt x="246" y="45"/>
                    <a:pt x="242" y="43"/>
                  </a:cubicBezTo>
                  <a:cubicBezTo>
                    <a:pt x="238" y="41"/>
                    <a:pt x="234" y="39"/>
                    <a:pt x="230" y="36"/>
                  </a:cubicBezTo>
                  <a:cubicBezTo>
                    <a:pt x="223" y="31"/>
                    <a:pt x="216" y="27"/>
                    <a:pt x="209" y="22"/>
                  </a:cubicBezTo>
                  <a:cubicBezTo>
                    <a:pt x="203" y="17"/>
                    <a:pt x="197" y="11"/>
                    <a:pt x="190" y="6"/>
                  </a:cubicBezTo>
                  <a:cubicBezTo>
                    <a:pt x="186" y="2"/>
                    <a:pt x="181" y="0"/>
                    <a:pt x="175" y="0"/>
                  </a:cubicBezTo>
                  <a:cubicBezTo>
                    <a:pt x="166" y="0"/>
                    <a:pt x="157" y="0"/>
                    <a:pt x="148" y="1"/>
                  </a:cubicBezTo>
                  <a:cubicBezTo>
                    <a:pt x="140" y="1"/>
                    <a:pt x="132" y="1"/>
                    <a:pt x="125" y="3"/>
                  </a:cubicBezTo>
                  <a:cubicBezTo>
                    <a:pt x="118" y="4"/>
                    <a:pt x="111" y="7"/>
                    <a:pt x="105" y="12"/>
                  </a:cubicBezTo>
                  <a:cubicBezTo>
                    <a:pt x="104" y="13"/>
                    <a:pt x="102" y="14"/>
                    <a:pt x="101" y="15"/>
                  </a:cubicBezTo>
                  <a:cubicBezTo>
                    <a:pt x="101" y="15"/>
                    <a:pt x="100" y="15"/>
                    <a:pt x="100" y="15"/>
                  </a:cubicBezTo>
                  <a:cubicBezTo>
                    <a:pt x="95" y="17"/>
                    <a:pt x="90" y="16"/>
                    <a:pt x="86" y="18"/>
                  </a:cubicBezTo>
                  <a:cubicBezTo>
                    <a:pt x="82" y="20"/>
                    <a:pt x="79" y="21"/>
                    <a:pt x="75" y="23"/>
                  </a:cubicBezTo>
                  <a:cubicBezTo>
                    <a:pt x="63" y="29"/>
                    <a:pt x="53" y="35"/>
                    <a:pt x="39" y="35"/>
                  </a:cubicBezTo>
                  <a:cubicBezTo>
                    <a:pt x="38" y="35"/>
                    <a:pt x="37" y="36"/>
                    <a:pt x="37" y="37"/>
                  </a:cubicBezTo>
                  <a:cubicBezTo>
                    <a:pt x="33" y="55"/>
                    <a:pt x="28" y="73"/>
                    <a:pt x="22" y="90"/>
                  </a:cubicBezTo>
                  <a:cubicBezTo>
                    <a:pt x="14" y="111"/>
                    <a:pt x="7" y="131"/>
                    <a:pt x="1" y="153"/>
                  </a:cubicBezTo>
                  <a:cubicBezTo>
                    <a:pt x="1" y="153"/>
                    <a:pt x="0" y="156"/>
                    <a:pt x="0" y="158"/>
                  </a:cubicBezTo>
                  <a:cubicBezTo>
                    <a:pt x="3" y="167"/>
                    <a:pt x="3" y="176"/>
                    <a:pt x="9" y="184"/>
                  </a:cubicBezTo>
                  <a:cubicBezTo>
                    <a:pt x="14" y="190"/>
                    <a:pt x="20" y="191"/>
                    <a:pt x="26" y="190"/>
                  </a:cubicBezTo>
                  <a:cubicBezTo>
                    <a:pt x="27" y="190"/>
                    <a:pt x="27" y="190"/>
                    <a:pt x="27" y="190"/>
                  </a:cubicBezTo>
                  <a:cubicBezTo>
                    <a:pt x="29" y="196"/>
                    <a:pt x="31" y="203"/>
                    <a:pt x="37" y="207"/>
                  </a:cubicBezTo>
                  <a:cubicBezTo>
                    <a:pt x="43" y="210"/>
                    <a:pt x="50" y="212"/>
                    <a:pt x="57" y="214"/>
                  </a:cubicBezTo>
                  <a:cubicBezTo>
                    <a:pt x="57" y="214"/>
                    <a:pt x="56" y="214"/>
                    <a:pt x="56" y="215"/>
                  </a:cubicBezTo>
                  <a:cubicBezTo>
                    <a:pt x="56" y="218"/>
                    <a:pt x="61" y="222"/>
                    <a:pt x="63" y="224"/>
                  </a:cubicBezTo>
                  <a:cubicBezTo>
                    <a:pt x="68" y="229"/>
                    <a:pt x="72" y="234"/>
                    <a:pt x="79" y="236"/>
                  </a:cubicBezTo>
                  <a:cubicBezTo>
                    <a:pt x="81" y="237"/>
                    <a:pt x="83" y="238"/>
                    <a:pt x="85" y="238"/>
                  </a:cubicBezTo>
                  <a:cubicBezTo>
                    <a:pt x="86" y="239"/>
                    <a:pt x="87" y="240"/>
                    <a:pt x="89" y="239"/>
                  </a:cubicBezTo>
                  <a:cubicBezTo>
                    <a:pt x="87" y="240"/>
                    <a:pt x="97" y="247"/>
                    <a:pt x="98" y="248"/>
                  </a:cubicBezTo>
                  <a:cubicBezTo>
                    <a:pt x="102" y="251"/>
                    <a:pt x="107" y="254"/>
                    <a:pt x="112" y="255"/>
                  </a:cubicBezTo>
                  <a:cubicBezTo>
                    <a:pt x="119" y="256"/>
                    <a:pt x="124" y="253"/>
                    <a:pt x="129" y="248"/>
                  </a:cubicBezTo>
                  <a:cubicBezTo>
                    <a:pt x="143" y="259"/>
                    <a:pt x="158" y="258"/>
                    <a:pt x="172" y="247"/>
                  </a:cubicBezTo>
                  <a:cubicBezTo>
                    <a:pt x="175" y="245"/>
                    <a:pt x="176" y="242"/>
                    <a:pt x="176" y="239"/>
                  </a:cubicBezTo>
                  <a:cubicBezTo>
                    <a:pt x="190" y="244"/>
                    <a:pt x="213" y="230"/>
                    <a:pt x="210" y="216"/>
                  </a:cubicBezTo>
                  <a:cubicBezTo>
                    <a:pt x="214" y="216"/>
                    <a:pt x="218" y="214"/>
                    <a:pt x="221" y="212"/>
                  </a:cubicBezTo>
                  <a:cubicBezTo>
                    <a:pt x="228" y="208"/>
                    <a:pt x="235" y="202"/>
                    <a:pt x="236" y="194"/>
                  </a:cubicBezTo>
                  <a:cubicBezTo>
                    <a:pt x="237" y="194"/>
                    <a:pt x="237" y="193"/>
                    <a:pt x="237" y="193"/>
                  </a:cubicBezTo>
                  <a:cubicBezTo>
                    <a:pt x="237" y="193"/>
                    <a:pt x="237" y="193"/>
                    <a:pt x="237" y="193"/>
                  </a:cubicBezTo>
                  <a:cubicBezTo>
                    <a:pt x="241" y="190"/>
                    <a:pt x="244" y="188"/>
                    <a:pt x="246" y="185"/>
                  </a:cubicBezTo>
                  <a:cubicBezTo>
                    <a:pt x="247" y="184"/>
                    <a:pt x="247" y="184"/>
                    <a:pt x="247" y="184"/>
                  </a:cubicBezTo>
                  <a:cubicBezTo>
                    <a:pt x="251" y="179"/>
                    <a:pt x="258" y="179"/>
                    <a:pt x="262" y="175"/>
                  </a:cubicBezTo>
                  <a:cubicBezTo>
                    <a:pt x="264" y="173"/>
                    <a:pt x="264" y="170"/>
                    <a:pt x="264" y="168"/>
                  </a:cubicBezTo>
                  <a:cubicBezTo>
                    <a:pt x="268" y="156"/>
                    <a:pt x="271" y="144"/>
                    <a:pt x="273" y="131"/>
                  </a:cubicBezTo>
                  <a:cubicBezTo>
                    <a:pt x="276" y="103"/>
                    <a:pt x="270" y="75"/>
                    <a:pt x="258" y="50"/>
                  </a:cubicBezTo>
                  <a:close/>
                  <a:moveTo>
                    <a:pt x="11" y="179"/>
                  </a:moveTo>
                  <a:cubicBezTo>
                    <a:pt x="7" y="173"/>
                    <a:pt x="7" y="165"/>
                    <a:pt x="5" y="158"/>
                  </a:cubicBezTo>
                  <a:cubicBezTo>
                    <a:pt x="6" y="159"/>
                    <a:pt x="7" y="160"/>
                    <a:pt x="8" y="160"/>
                  </a:cubicBezTo>
                  <a:cubicBezTo>
                    <a:pt x="7" y="161"/>
                    <a:pt x="7" y="161"/>
                    <a:pt x="7" y="161"/>
                  </a:cubicBezTo>
                  <a:cubicBezTo>
                    <a:pt x="7" y="164"/>
                    <a:pt x="10" y="165"/>
                    <a:pt x="11" y="163"/>
                  </a:cubicBezTo>
                  <a:cubicBezTo>
                    <a:pt x="13" y="164"/>
                    <a:pt x="15" y="161"/>
                    <a:pt x="14" y="159"/>
                  </a:cubicBezTo>
                  <a:cubicBezTo>
                    <a:pt x="14" y="159"/>
                    <a:pt x="14" y="159"/>
                    <a:pt x="14" y="159"/>
                  </a:cubicBezTo>
                  <a:cubicBezTo>
                    <a:pt x="20" y="154"/>
                    <a:pt x="38" y="166"/>
                    <a:pt x="41" y="171"/>
                  </a:cubicBezTo>
                  <a:cubicBezTo>
                    <a:pt x="46" y="178"/>
                    <a:pt x="33" y="183"/>
                    <a:pt x="28" y="184"/>
                  </a:cubicBezTo>
                  <a:cubicBezTo>
                    <a:pt x="21" y="187"/>
                    <a:pt x="15" y="185"/>
                    <a:pt x="11" y="179"/>
                  </a:cubicBezTo>
                  <a:close/>
                  <a:moveTo>
                    <a:pt x="32" y="189"/>
                  </a:moveTo>
                  <a:cubicBezTo>
                    <a:pt x="32" y="189"/>
                    <a:pt x="32" y="188"/>
                    <a:pt x="32" y="188"/>
                  </a:cubicBezTo>
                  <a:cubicBezTo>
                    <a:pt x="33" y="188"/>
                    <a:pt x="34" y="188"/>
                    <a:pt x="35" y="187"/>
                  </a:cubicBezTo>
                  <a:cubicBezTo>
                    <a:pt x="35" y="188"/>
                    <a:pt x="35" y="188"/>
                    <a:pt x="35" y="189"/>
                  </a:cubicBezTo>
                  <a:cubicBezTo>
                    <a:pt x="35" y="192"/>
                    <a:pt x="40" y="192"/>
                    <a:pt x="40" y="189"/>
                  </a:cubicBezTo>
                  <a:cubicBezTo>
                    <a:pt x="40" y="183"/>
                    <a:pt x="50" y="184"/>
                    <a:pt x="55" y="185"/>
                  </a:cubicBezTo>
                  <a:cubicBezTo>
                    <a:pt x="54" y="186"/>
                    <a:pt x="53" y="188"/>
                    <a:pt x="52" y="189"/>
                  </a:cubicBezTo>
                  <a:cubicBezTo>
                    <a:pt x="50" y="192"/>
                    <a:pt x="54" y="194"/>
                    <a:pt x="56" y="192"/>
                  </a:cubicBezTo>
                  <a:cubicBezTo>
                    <a:pt x="63" y="182"/>
                    <a:pt x="71" y="171"/>
                    <a:pt x="84" y="170"/>
                  </a:cubicBezTo>
                  <a:cubicBezTo>
                    <a:pt x="98" y="169"/>
                    <a:pt x="110" y="183"/>
                    <a:pt x="99" y="194"/>
                  </a:cubicBezTo>
                  <a:cubicBezTo>
                    <a:pt x="94" y="199"/>
                    <a:pt x="88" y="203"/>
                    <a:pt x="82" y="207"/>
                  </a:cubicBezTo>
                  <a:cubicBezTo>
                    <a:pt x="79" y="209"/>
                    <a:pt x="76" y="211"/>
                    <a:pt x="72" y="212"/>
                  </a:cubicBezTo>
                  <a:cubicBezTo>
                    <a:pt x="68" y="213"/>
                    <a:pt x="64" y="212"/>
                    <a:pt x="60" y="210"/>
                  </a:cubicBezTo>
                  <a:cubicBezTo>
                    <a:pt x="55" y="208"/>
                    <a:pt x="49" y="207"/>
                    <a:pt x="44" y="205"/>
                  </a:cubicBezTo>
                  <a:cubicBezTo>
                    <a:pt x="36" y="202"/>
                    <a:pt x="34" y="196"/>
                    <a:pt x="32" y="189"/>
                  </a:cubicBezTo>
                  <a:close/>
                  <a:moveTo>
                    <a:pt x="61" y="216"/>
                  </a:moveTo>
                  <a:cubicBezTo>
                    <a:pt x="61" y="216"/>
                    <a:pt x="61" y="216"/>
                    <a:pt x="61" y="216"/>
                  </a:cubicBezTo>
                  <a:cubicBezTo>
                    <a:pt x="61" y="216"/>
                    <a:pt x="61" y="216"/>
                    <a:pt x="61" y="216"/>
                  </a:cubicBezTo>
                  <a:cubicBezTo>
                    <a:pt x="61" y="216"/>
                    <a:pt x="61" y="216"/>
                    <a:pt x="61" y="216"/>
                  </a:cubicBezTo>
                  <a:close/>
                  <a:moveTo>
                    <a:pt x="69" y="223"/>
                  </a:moveTo>
                  <a:cubicBezTo>
                    <a:pt x="67" y="222"/>
                    <a:pt x="66" y="221"/>
                    <a:pt x="65" y="219"/>
                  </a:cubicBezTo>
                  <a:cubicBezTo>
                    <a:pt x="64" y="218"/>
                    <a:pt x="63" y="217"/>
                    <a:pt x="62" y="216"/>
                  </a:cubicBezTo>
                  <a:cubicBezTo>
                    <a:pt x="62" y="216"/>
                    <a:pt x="62" y="216"/>
                    <a:pt x="62" y="216"/>
                  </a:cubicBezTo>
                  <a:cubicBezTo>
                    <a:pt x="71" y="219"/>
                    <a:pt x="77" y="215"/>
                    <a:pt x="84" y="211"/>
                  </a:cubicBezTo>
                  <a:cubicBezTo>
                    <a:pt x="92" y="206"/>
                    <a:pt x="101" y="201"/>
                    <a:pt x="106" y="193"/>
                  </a:cubicBezTo>
                  <a:cubicBezTo>
                    <a:pt x="108" y="190"/>
                    <a:pt x="109" y="188"/>
                    <a:pt x="109" y="185"/>
                  </a:cubicBezTo>
                  <a:cubicBezTo>
                    <a:pt x="117" y="182"/>
                    <a:pt x="133" y="186"/>
                    <a:pt x="135" y="195"/>
                  </a:cubicBezTo>
                  <a:cubicBezTo>
                    <a:pt x="138" y="205"/>
                    <a:pt x="121" y="214"/>
                    <a:pt x="115" y="219"/>
                  </a:cubicBezTo>
                  <a:cubicBezTo>
                    <a:pt x="105" y="225"/>
                    <a:pt x="97" y="236"/>
                    <a:pt x="83" y="233"/>
                  </a:cubicBezTo>
                  <a:cubicBezTo>
                    <a:pt x="78" y="231"/>
                    <a:pt x="73" y="228"/>
                    <a:pt x="69" y="223"/>
                  </a:cubicBezTo>
                  <a:close/>
                  <a:moveTo>
                    <a:pt x="98" y="242"/>
                  </a:moveTo>
                  <a:cubicBezTo>
                    <a:pt x="97" y="241"/>
                    <a:pt x="95" y="239"/>
                    <a:pt x="93" y="237"/>
                  </a:cubicBezTo>
                  <a:cubicBezTo>
                    <a:pt x="103" y="235"/>
                    <a:pt x="112" y="227"/>
                    <a:pt x="121" y="221"/>
                  </a:cubicBezTo>
                  <a:cubicBezTo>
                    <a:pt x="126" y="217"/>
                    <a:pt x="134" y="211"/>
                    <a:pt x="138" y="204"/>
                  </a:cubicBezTo>
                  <a:cubicBezTo>
                    <a:pt x="141" y="205"/>
                    <a:pt x="143" y="207"/>
                    <a:pt x="144" y="210"/>
                  </a:cubicBezTo>
                  <a:cubicBezTo>
                    <a:pt x="146" y="215"/>
                    <a:pt x="144" y="220"/>
                    <a:pt x="141" y="224"/>
                  </a:cubicBezTo>
                  <a:cubicBezTo>
                    <a:pt x="137" y="232"/>
                    <a:pt x="132" y="239"/>
                    <a:pt x="126" y="245"/>
                  </a:cubicBezTo>
                  <a:cubicBezTo>
                    <a:pt x="116" y="254"/>
                    <a:pt x="106" y="249"/>
                    <a:pt x="98" y="242"/>
                  </a:cubicBezTo>
                  <a:close/>
                  <a:moveTo>
                    <a:pt x="236" y="187"/>
                  </a:moveTo>
                  <a:cubicBezTo>
                    <a:pt x="235" y="181"/>
                    <a:pt x="231" y="175"/>
                    <a:pt x="227" y="170"/>
                  </a:cubicBezTo>
                  <a:cubicBezTo>
                    <a:pt x="220" y="161"/>
                    <a:pt x="211" y="151"/>
                    <a:pt x="211" y="139"/>
                  </a:cubicBezTo>
                  <a:cubicBezTo>
                    <a:pt x="211" y="136"/>
                    <a:pt x="207" y="136"/>
                    <a:pt x="206" y="139"/>
                  </a:cubicBezTo>
                  <a:cubicBezTo>
                    <a:pt x="206" y="154"/>
                    <a:pt x="219" y="166"/>
                    <a:pt x="227" y="178"/>
                  </a:cubicBezTo>
                  <a:cubicBezTo>
                    <a:pt x="234" y="187"/>
                    <a:pt x="233" y="197"/>
                    <a:pt x="225" y="204"/>
                  </a:cubicBezTo>
                  <a:cubicBezTo>
                    <a:pt x="221" y="206"/>
                    <a:pt x="212" y="214"/>
                    <a:pt x="208" y="209"/>
                  </a:cubicBezTo>
                  <a:cubicBezTo>
                    <a:pt x="208" y="209"/>
                    <a:pt x="207" y="209"/>
                    <a:pt x="207" y="209"/>
                  </a:cubicBezTo>
                  <a:cubicBezTo>
                    <a:pt x="202" y="203"/>
                    <a:pt x="198" y="197"/>
                    <a:pt x="193" y="192"/>
                  </a:cubicBezTo>
                  <a:cubicBezTo>
                    <a:pt x="190" y="188"/>
                    <a:pt x="188" y="185"/>
                    <a:pt x="185" y="181"/>
                  </a:cubicBezTo>
                  <a:cubicBezTo>
                    <a:pt x="184" y="180"/>
                    <a:pt x="183" y="179"/>
                    <a:pt x="182" y="177"/>
                  </a:cubicBezTo>
                  <a:cubicBezTo>
                    <a:pt x="181" y="176"/>
                    <a:pt x="181" y="175"/>
                    <a:pt x="181" y="177"/>
                  </a:cubicBezTo>
                  <a:cubicBezTo>
                    <a:pt x="182" y="174"/>
                    <a:pt x="177" y="173"/>
                    <a:pt x="176" y="176"/>
                  </a:cubicBezTo>
                  <a:cubicBezTo>
                    <a:pt x="176" y="179"/>
                    <a:pt x="180" y="182"/>
                    <a:pt x="181" y="185"/>
                  </a:cubicBezTo>
                  <a:cubicBezTo>
                    <a:pt x="186" y="190"/>
                    <a:pt x="191" y="196"/>
                    <a:pt x="195" y="202"/>
                  </a:cubicBezTo>
                  <a:cubicBezTo>
                    <a:pt x="199" y="207"/>
                    <a:pt x="205" y="212"/>
                    <a:pt x="206" y="219"/>
                  </a:cubicBezTo>
                  <a:cubicBezTo>
                    <a:pt x="206" y="230"/>
                    <a:pt x="184" y="239"/>
                    <a:pt x="176" y="233"/>
                  </a:cubicBezTo>
                  <a:cubicBezTo>
                    <a:pt x="176" y="233"/>
                    <a:pt x="176" y="233"/>
                    <a:pt x="175" y="233"/>
                  </a:cubicBezTo>
                  <a:cubicBezTo>
                    <a:pt x="175" y="232"/>
                    <a:pt x="175" y="231"/>
                    <a:pt x="174" y="230"/>
                  </a:cubicBezTo>
                  <a:cubicBezTo>
                    <a:pt x="169" y="222"/>
                    <a:pt x="162" y="213"/>
                    <a:pt x="155" y="206"/>
                  </a:cubicBezTo>
                  <a:cubicBezTo>
                    <a:pt x="153" y="204"/>
                    <a:pt x="149" y="207"/>
                    <a:pt x="152" y="210"/>
                  </a:cubicBezTo>
                  <a:cubicBezTo>
                    <a:pt x="156" y="214"/>
                    <a:pt x="160" y="220"/>
                    <a:pt x="164" y="225"/>
                  </a:cubicBezTo>
                  <a:cubicBezTo>
                    <a:pt x="169" y="231"/>
                    <a:pt x="176" y="237"/>
                    <a:pt x="168" y="244"/>
                  </a:cubicBezTo>
                  <a:cubicBezTo>
                    <a:pt x="158" y="254"/>
                    <a:pt x="143" y="253"/>
                    <a:pt x="133" y="245"/>
                  </a:cubicBezTo>
                  <a:cubicBezTo>
                    <a:pt x="134" y="243"/>
                    <a:pt x="135" y="242"/>
                    <a:pt x="136" y="240"/>
                  </a:cubicBezTo>
                  <a:cubicBezTo>
                    <a:pt x="142" y="233"/>
                    <a:pt x="150" y="224"/>
                    <a:pt x="150" y="214"/>
                  </a:cubicBezTo>
                  <a:cubicBezTo>
                    <a:pt x="150" y="208"/>
                    <a:pt x="146" y="201"/>
                    <a:pt x="140" y="200"/>
                  </a:cubicBezTo>
                  <a:cubicBezTo>
                    <a:pt x="140" y="197"/>
                    <a:pt x="140" y="194"/>
                    <a:pt x="139" y="191"/>
                  </a:cubicBezTo>
                  <a:cubicBezTo>
                    <a:pt x="134" y="181"/>
                    <a:pt x="118" y="178"/>
                    <a:pt x="108" y="180"/>
                  </a:cubicBezTo>
                  <a:cubicBezTo>
                    <a:pt x="106" y="173"/>
                    <a:pt x="97" y="167"/>
                    <a:pt x="90" y="165"/>
                  </a:cubicBezTo>
                  <a:cubicBezTo>
                    <a:pt x="76" y="163"/>
                    <a:pt x="66" y="171"/>
                    <a:pt x="58" y="181"/>
                  </a:cubicBezTo>
                  <a:cubicBezTo>
                    <a:pt x="58" y="180"/>
                    <a:pt x="58" y="180"/>
                    <a:pt x="57" y="180"/>
                  </a:cubicBezTo>
                  <a:cubicBezTo>
                    <a:pt x="54" y="180"/>
                    <a:pt x="49" y="180"/>
                    <a:pt x="44" y="180"/>
                  </a:cubicBezTo>
                  <a:cubicBezTo>
                    <a:pt x="46" y="178"/>
                    <a:pt x="47" y="175"/>
                    <a:pt x="46" y="171"/>
                  </a:cubicBezTo>
                  <a:cubicBezTo>
                    <a:pt x="44" y="161"/>
                    <a:pt x="19" y="148"/>
                    <a:pt x="10" y="156"/>
                  </a:cubicBezTo>
                  <a:cubicBezTo>
                    <a:pt x="9" y="155"/>
                    <a:pt x="7" y="154"/>
                    <a:pt x="6" y="152"/>
                  </a:cubicBezTo>
                  <a:cubicBezTo>
                    <a:pt x="12" y="133"/>
                    <a:pt x="18" y="113"/>
                    <a:pt x="25" y="93"/>
                  </a:cubicBezTo>
                  <a:cubicBezTo>
                    <a:pt x="32" y="76"/>
                    <a:pt x="37" y="58"/>
                    <a:pt x="41" y="40"/>
                  </a:cubicBezTo>
                  <a:cubicBezTo>
                    <a:pt x="53" y="39"/>
                    <a:pt x="63" y="35"/>
                    <a:pt x="73" y="30"/>
                  </a:cubicBezTo>
                  <a:cubicBezTo>
                    <a:pt x="77" y="27"/>
                    <a:pt x="81" y="25"/>
                    <a:pt x="86" y="23"/>
                  </a:cubicBezTo>
                  <a:cubicBezTo>
                    <a:pt x="89" y="22"/>
                    <a:pt x="91" y="22"/>
                    <a:pt x="94" y="21"/>
                  </a:cubicBezTo>
                  <a:cubicBezTo>
                    <a:pt x="87" y="28"/>
                    <a:pt x="81" y="36"/>
                    <a:pt x="74" y="43"/>
                  </a:cubicBezTo>
                  <a:cubicBezTo>
                    <a:pt x="70" y="47"/>
                    <a:pt x="65" y="52"/>
                    <a:pt x="64" y="58"/>
                  </a:cubicBezTo>
                  <a:cubicBezTo>
                    <a:pt x="64" y="63"/>
                    <a:pt x="68" y="68"/>
                    <a:pt x="72" y="70"/>
                  </a:cubicBezTo>
                  <a:cubicBezTo>
                    <a:pt x="77" y="74"/>
                    <a:pt x="84" y="75"/>
                    <a:pt x="90" y="76"/>
                  </a:cubicBezTo>
                  <a:cubicBezTo>
                    <a:pt x="98" y="77"/>
                    <a:pt x="104" y="73"/>
                    <a:pt x="111" y="70"/>
                  </a:cubicBezTo>
                  <a:cubicBezTo>
                    <a:pt x="117" y="66"/>
                    <a:pt x="124" y="62"/>
                    <a:pt x="129" y="56"/>
                  </a:cubicBezTo>
                  <a:cubicBezTo>
                    <a:pt x="129" y="55"/>
                    <a:pt x="129" y="55"/>
                    <a:pt x="130" y="55"/>
                  </a:cubicBezTo>
                  <a:cubicBezTo>
                    <a:pt x="135" y="55"/>
                    <a:pt x="140" y="54"/>
                    <a:pt x="146" y="53"/>
                  </a:cubicBezTo>
                  <a:cubicBezTo>
                    <a:pt x="152" y="52"/>
                    <a:pt x="156" y="53"/>
                    <a:pt x="161" y="56"/>
                  </a:cubicBezTo>
                  <a:cubicBezTo>
                    <a:pt x="166" y="60"/>
                    <a:pt x="171" y="63"/>
                    <a:pt x="175" y="67"/>
                  </a:cubicBezTo>
                  <a:cubicBezTo>
                    <a:pt x="185" y="74"/>
                    <a:pt x="194" y="82"/>
                    <a:pt x="203" y="89"/>
                  </a:cubicBezTo>
                  <a:cubicBezTo>
                    <a:pt x="207" y="92"/>
                    <a:pt x="210" y="95"/>
                    <a:pt x="212" y="100"/>
                  </a:cubicBezTo>
                  <a:cubicBezTo>
                    <a:pt x="212" y="103"/>
                    <a:pt x="212" y="105"/>
                    <a:pt x="213" y="107"/>
                  </a:cubicBezTo>
                  <a:cubicBezTo>
                    <a:pt x="213" y="110"/>
                    <a:pt x="214" y="113"/>
                    <a:pt x="214" y="116"/>
                  </a:cubicBezTo>
                  <a:cubicBezTo>
                    <a:pt x="215" y="119"/>
                    <a:pt x="220" y="117"/>
                    <a:pt x="219" y="114"/>
                  </a:cubicBezTo>
                  <a:cubicBezTo>
                    <a:pt x="219" y="112"/>
                    <a:pt x="218" y="110"/>
                    <a:pt x="218" y="107"/>
                  </a:cubicBezTo>
                  <a:cubicBezTo>
                    <a:pt x="220" y="112"/>
                    <a:pt x="223" y="117"/>
                    <a:pt x="225" y="121"/>
                  </a:cubicBezTo>
                  <a:cubicBezTo>
                    <a:pt x="230" y="129"/>
                    <a:pt x="235" y="136"/>
                    <a:pt x="240" y="143"/>
                  </a:cubicBezTo>
                  <a:cubicBezTo>
                    <a:pt x="245" y="150"/>
                    <a:pt x="250" y="157"/>
                    <a:pt x="250" y="166"/>
                  </a:cubicBezTo>
                  <a:cubicBezTo>
                    <a:pt x="250" y="174"/>
                    <a:pt x="243" y="182"/>
                    <a:pt x="236" y="187"/>
                  </a:cubicBezTo>
                  <a:close/>
                  <a:moveTo>
                    <a:pt x="264" y="150"/>
                  </a:moveTo>
                  <a:cubicBezTo>
                    <a:pt x="263" y="157"/>
                    <a:pt x="261" y="164"/>
                    <a:pt x="259" y="171"/>
                  </a:cubicBezTo>
                  <a:cubicBezTo>
                    <a:pt x="259" y="171"/>
                    <a:pt x="258" y="172"/>
                    <a:pt x="258" y="172"/>
                  </a:cubicBezTo>
                  <a:cubicBezTo>
                    <a:pt x="259" y="171"/>
                    <a:pt x="255" y="173"/>
                    <a:pt x="254" y="174"/>
                  </a:cubicBezTo>
                  <a:cubicBezTo>
                    <a:pt x="254" y="174"/>
                    <a:pt x="253" y="174"/>
                    <a:pt x="253" y="174"/>
                  </a:cubicBezTo>
                  <a:cubicBezTo>
                    <a:pt x="253" y="174"/>
                    <a:pt x="254" y="173"/>
                    <a:pt x="254" y="172"/>
                  </a:cubicBezTo>
                  <a:cubicBezTo>
                    <a:pt x="257" y="164"/>
                    <a:pt x="254" y="155"/>
                    <a:pt x="249" y="147"/>
                  </a:cubicBezTo>
                  <a:cubicBezTo>
                    <a:pt x="244" y="139"/>
                    <a:pt x="237" y="131"/>
                    <a:pt x="232" y="122"/>
                  </a:cubicBezTo>
                  <a:cubicBezTo>
                    <a:pt x="231" y="121"/>
                    <a:pt x="230" y="120"/>
                    <a:pt x="229" y="119"/>
                  </a:cubicBezTo>
                  <a:cubicBezTo>
                    <a:pt x="232" y="119"/>
                    <a:pt x="235" y="118"/>
                    <a:pt x="238" y="117"/>
                  </a:cubicBezTo>
                  <a:cubicBezTo>
                    <a:pt x="241" y="116"/>
                    <a:pt x="243" y="114"/>
                    <a:pt x="245" y="113"/>
                  </a:cubicBezTo>
                  <a:cubicBezTo>
                    <a:pt x="247" y="112"/>
                    <a:pt x="250" y="108"/>
                    <a:pt x="253" y="108"/>
                  </a:cubicBezTo>
                  <a:cubicBezTo>
                    <a:pt x="256" y="108"/>
                    <a:pt x="256" y="103"/>
                    <a:pt x="253" y="103"/>
                  </a:cubicBezTo>
                  <a:cubicBezTo>
                    <a:pt x="248" y="104"/>
                    <a:pt x="246" y="107"/>
                    <a:pt x="242" y="109"/>
                  </a:cubicBezTo>
                  <a:cubicBezTo>
                    <a:pt x="238" y="112"/>
                    <a:pt x="233" y="115"/>
                    <a:pt x="227" y="114"/>
                  </a:cubicBezTo>
                  <a:cubicBezTo>
                    <a:pt x="227" y="114"/>
                    <a:pt x="227" y="114"/>
                    <a:pt x="227" y="114"/>
                  </a:cubicBezTo>
                  <a:cubicBezTo>
                    <a:pt x="223" y="107"/>
                    <a:pt x="220" y="101"/>
                    <a:pt x="215" y="95"/>
                  </a:cubicBezTo>
                  <a:cubicBezTo>
                    <a:pt x="215" y="95"/>
                    <a:pt x="215" y="95"/>
                    <a:pt x="214" y="94"/>
                  </a:cubicBezTo>
                  <a:cubicBezTo>
                    <a:pt x="213" y="92"/>
                    <a:pt x="211" y="90"/>
                    <a:pt x="210" y="89"/>
                  </a:cubicBezTo>
                  <a:cubicBezTo>
                    <a:pt x="199" y="79"/>
                    <a:pt x="188" y="71"/>
                    <a:pt x="177" y="62"/>
                  </a:cubicBezTo>
                  <a:cubicBezTo>
                    <a:pt x="170" y="57"/>
                    <a:pt x="162" y="48"/>
                    <a:pt x="152" y="47"/>
                  </a:cubicBezTo>
                  <a:cubicBezTo>
                    <a:pt x="150" y="47"/>
                    <a:pt x="148" y="48"/>
                    <a:pt x="146" y="48"/>
                  </a:cubicBezTo>
                  <a:cubicBezTo>
                    <a:pt x="144" y="48"/>
                    <a:pt x="140" y="48"/>
                    <a:pt x="138" y="49"/>
                  </a:cubicBezTo>
                  <a:cubicBezTo>
                    <a:pt x="136" y="50"/>
                    <a:pt x="134" y="50"/>
                    <a:pt x="132" y="50"/>
                  </a:cubicBezTo>
                  <a:cubicBezTo>
                    <a:pt x="134" y="45"/>
                    <a:pt x="135" y="40"/>
                    <a:pt x="137" y="35"/>
                  </a:cubicBezTo>
                  <a:cubicBezTo>
                    <a:pt x="137" y="32"/>
                    <a:pt x="133" y="31"/>
                    <a:pt x="132" y="33"/>
                  </a:cubicBezTo>
                  <a:cubicBezTo>
                    <a:pt x="130" y="40"/>
                    <a:pt x="129" y="46"/>
                    <a:pt x="126" y="52"/>
                  </a:cubicBezTo>
                  <a:cubicBezTo>
                    <a:pt x="122" y="59"/>
                    <a:pt x="113" y="63"/>
                    <a:pt x="107" y="67"/>
                  </a:cubicBezTo>
                  <a:cubicBezTo>
                    <a:pt x="100" y="70"/>
                    <a:pt x="94" y="72"/>
                    <a:pt x="87" y="71"/>
                  </a:cubicBezTo>
                  <a:cubicBezTo>
                    <a:pt x="81" y="70"/>
                    <a:pt x="73" y="67"/>
                    <a:pt x="70" y="61"/>
                  </a:cubicBezTo>
                  <a:cubicBezTo>
                    <a:pt x="67" y="57"/>
                    <a:pt x="74" y="50"/>
                    <a:pt x="77" y="47"/>
                  </a:cubicBezTo>
                  <a:cubicBezTo>
                    <a:pt x="81" y="43"/>
                    <a:pt x="85" y="39"/>
                    <a:pt x="89" y="34"/>
                  </a:cubicBezTo>
                  <a:cubicBezTo>
                    <a:pt x="98" y="23"/>
                    <a:pt x="111" y="9"/>
                    <a:pt x="127" y="7"/>
                  </a:cubicBezTo>
                  <a:cubicBezTo>
                    <a:pt x="135" y="6"/>
                    <a:pt x="144" y="6"/>
                    <a:pt x="152" y="5"/>
                  </a:cubicBezTo>
                  <a:cubicBezTo>
                    <a:pt x="161" y="5"/>
                    <a:pt x="171" y="3"/>
                    <a:pt x="180" y="5"/>
                  </a:cubicBezTo>
                  <a:cubicBezTo>
                    <a:pt x="186" y="6"/>
                    <a:pt x="192" y="14"/>
                    <a:pt x="196" y="18"/>
                  </a:cubicBezTo>
                  <a:cubicBezTo>
                    <a:pt x="203" y="24"/>
                    <a:pt x="210" y="29"/>
                    <a:pt x="218" y="34"/>
                  </a:cubicBezTo>
                  <a:cubicBezTo>
                    <a:pt x="224" y="38"/>
                    <a:pt x="231" y="43"/>
                    <a:pt x="238" y="47"/>
                  </a:cubicBezTo>
                  <a:cubicBezTo>
                    <a:pt x="240" y="48"/>
                    <a:pt x="243" y="50"/>
                    <a:pt x="247" y="50"/>
                  </a:cubicBezTo>
                  <a:cubicBezTo>
                    <a:pt x="248" y="50"/>
                    <a:pt x="252" y="49"/>
                    <a:pt x="252" y="50"/>
                  </a:cubicBezTo>
                  <a:cubicBezTo>
                    <a:pt x="258" y="60"/>
                    <a:pt x="261" y="70"/>
                    <a:pt x="264" y="80"/>
                  </a:cubicBezTo>
                  <a:cubicBezTo>
                    <a:pt x="271" y="103"/>
                    <a:pt x="270" y="127"/>
                    <a:pt x="264" y="1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12" name="Google Shape;17212;p337"/>
            <p:cNvSpPr/>
            <p:nvPr/>
          </p:nvSpPr>
          <p:spPr>
            <a:xfrm>
              <a:off x="5592763" y="3530601"/>
              <a:ext cx="307975" cy="290513"/>
            </a:xfrm>
            <a:custGeom>
              <a:avLst/>
              <a:gdLst/>
              <a:ahLst/>
              <a:cxnLst/>
              <a:rect l="l" t="t" r="r" b="b"/>
              <a:pathLst>
                <a:path w="266" h="251" extrusionOk="0">
                  <a:moveTo>
                    <a:pt x="23" y="181"/>
                  </a:moveTo>
                  <a:cubicBezTo>
                    <a:pt x="16" y="184"/>
                    <a:pt x="10" y="182"/>
                    <a:pt x="6" y="176"/>
                  </a:cubicBezTo>
                  <a:cubicBezTo>
                    <a:pt x="2" y="170"/>
                    <a:pt x="2" y="162"/>
                    <a:pt x="0" y="155"/>
                  </a:cubicBezTo>
                  <a:cubicBezTo>
                    <a:pt x="1" y="156"/>
                    <a:pt x="2" y="157"/>
                    <a:pt x="3" y="157"/>
                  </a:cubicBezTo>
                  <a:cubicBezTo>
                    <a:pt x="2" y="158"/>
                    <a:pt x="2" y="158"/>
                    <a:pt x="2" y="158"/>
                  </a:cubicBezTo>
                  <a:cubicBezTo>
                    <a:pt x="2" y="161"/>
                    <a:pt x="5" y="162"/>
                    <a:pt x="6" y="160"/>
                  </a:cubicBezTo>
                  <a:cubicBezTo>
                    <a:pt x="8" y="161"/>
                    <a:pt x="10" y="158"/>
                    <a:pt x="9" y="156"/>
                  </a:cubicBezTo>
                  <a:cubicBezTo>
                    <a:pt x="9" y="156"/>
                    <a:pt x="9" y="156"/>
                    <a:pt x="9" y="156"/>
                  </a:cubicBezTo>
                  <a:cubicBezTo>
                    <a:pt x="15" y="151"/>
                    <a:pt x="33" y="163"/>
                    <a:pt x="36" y="168"/>
                  </a:cubicBezTo>
                  <a:cubicBezTo>
                    <a:pt x="41" y="175"/>
                    <a:pt x="28" y="180"/>
                    <a:pt x="23" y="181"/>
                  </a:cubicBezTo>
                  <a:close/>
                  <a:moveTo>
                    <a:pt x="67" y="209"/>
                  </a:moveTo>
                  <a:cubicBezTo>
                    <a:pt x="71" y="208"/>
                    <a:pt x="74" y="206"/>
                    <a:pt x="77" y="204"/>
                  </a:cubicBezTo>
                  <a:cubicBezTo>
                    <a:pt x="83" y="200"/>
                    <a:pt x="89" y="196"/>
                    <a:pt x="94" y="191"/>
                  </a:cubicBezTo>
                  <a:cubicBezTo>
                    <a:pt x="105" y="180"/>
                    <a:pt x="93" y="166"/>
                    <a:pt x="79" y="167"/>
                  </a:cubicBezTo>
                  <a:cubicBezTo>
                    <a:pt x="66" y="168"/>
                    <a:pt x="58" y="179"/>
                    <a:pt x="51" y="189"/>
                  </a:cubicBezTo>
                  <a:cubicBezTo>
                    <a:pt x="49" y="191"/>
                    <a:pt x="45" y="189"/>
                    <a:pt x="47" y="186"/>
                  </a:cubicBezTo>
                  <a:cubicBezTo>
                    <a:pt x="48" y="185"/>
                    <a:pt x="49" y="183"/>
                    <a:pt x="50" y="182"/>
                  </a:cubicBezTo>
                  <a:cubicBezTo>
                    <a:pt x="45" y="181"/>
                    <a:pt x="35" y="180"/>
                    <a:pt x="35" y="186"/>
                  </a:cubicBezTo>
                  <a:cubicBezTo>
                    <a:pt x="35" y="189"/>
                    <a:pt x="30" y="189"/>
                    <a:pt x="30" y="186"/>
                  </a:cubicBezTo>
                  <a:cubicBezTo>
                    <a:pt x="30" y="185"/>
                    <a:pt x="30" y="185"/>
                    <a:pt x="30" y="184"/>
                  </a:cubicBezTo>
                  <a:cubicBezTo>
                    <a:pt x="29" y="185"/>
                    <a:pt x="28" y="185"/>
                    <a:pt x="27" y="185"/>
                  </a:cubicBezTo>
                  <a:cubicBezTo>
                    <a:pt x="27" y="185"/>
                    <a:pt x="27" y="186"/>
                    <a:pt x="27" y="186"/>
                  </a:cubicBezTo>
                  <a:cubicBezTo>
                    <a:pt x="29" y="193"/>
                    <a:pt x="31" y="199"/>
                    <a:pt x="39" y="202"/>
                  </a:cubicBezTo>
                  <a:cubicBezTo>
                    <a:pt x="44" y="204"/>
                    <a:pt x="50" y="205"/>
                    <a:pt x="55" y="207"/>
                  </a:cubicBezTo>
                  <a:cubicBezTo>
                    <a:pt x="59" y="209"/>
                    <a:pt x="63" y="210"/>
                    <a:pt x="67" y="209"/>
                  </a:cubicBezTo>
                  <a:close/>
                  <a:moveTo>
                    <a:pt x="56" y="213"/>
                  </a:moveTo>
                  <a:cubicBezTo>
                    <a:pt x="56" y="213"/>
                    <a:pt x="56" y="213"/>
                    <a:pt x="56" y="213"/>
                  </a:cubicBezTo>
                  <a:cubicBezTo>
                    <a:pt x="56" y="213"/>
                    <a:pt x="56" y="213"/>
                    <a:pt x="56" y="213"/>
                  </a:cubicBezTo>
                  <a:cubicBezTo>
                    <a:pt x="56" y="213"/>
                    <a:pt x="56" y="213"/>
                    <a:pt x="56" y="213"/>
                  </a:cubicBezTo>
                  <a:close/>
                  <a:moveTo>
                    <a:pt x="130" y="192"/>
                  </a:moveTo>
                  <a:cubicBezTo>
                    <a:pt x="128" y="183"/>
                    <a:pt x="112" y="179"/>
                    <a:pt x="104" y="182"/>
                  </a:cubicBezTo>
                  <a:cubicBezTo>
                    <a:pt x="104" y="185"/>
                    <a:pt x="103" y="187"/>
                    <a:pt x="101" y="190"/>
                  </a:cubicBezTo>
                  <a:cubicBezTo>
                    <a:pt x="96" y="198"/>
                    <a:pt x="87" y="203"/>
                    <a:pt x="79" y="208"/>
                  </a:cubicBezTo>
                  <a:cubicBezTo>
                    <a:pt x="72" y="212"/>
                    <a:pt x="66" y="216"/>
                    <a:pt x="57" y="213"/>
                  </a:cubicBezTo>
                  <a:cubicBezTo>
                    <a:pt x="57" y="213"/>
                    <a:pt x="57" y="213"/>
                    <a:pt x="57" y="213"/>
                  </a:cubicBezTo>
                  <a:cubicBezTo>
                    <a:pt x="58" y="214"/>
                    <a:pt x="59" y="215"/>
                    <a:pt x="60" y="216"/>
                  </a:cubicBezTo>
                  <a:cubicBezTo>
                    <a:pt x="61" y="218"/>
                    <a:pt x="62" y="219"/>
                    <a:pt x="64" y="220"/>
                  </a:cubicBezTo>
                  <a:cubicBezTo>
                    <a:pt x="68" y="225"/>
                    <a:pt x="73" y="228"/>
                    <a:pt x="78" y="230"/>
                  </a:cubicBezTo>
                  <a:cubicBezTo>
                    <a:pt x="92" y="233"/>
                    <a:pt x="100" y="222"/>
                    <a:pt x="110" y="216"/>
                  </a:cubicBezTo>
                  <a:cubicBezTo>
                    <a:pt x="116" y="211"/>
                    <a:pt x="133" y="202"/>
                    <a:pt x="130" y="192"/>
                  </a:cubicBezTo>
                  <a:close/>
                  <a:moveTo>
                    <a:pt x="139" y="207"/>
                  </a:moveTo>
                  <a:cubicBezTo>
                    <a:pt x="138" y="204"/>
                    <a:pt x="136" y="202"/>
                    <a:pt x="133" y="201"/>
                  </a:cubicBezTo>
                  <a:cubicBezTo>
                    <a:pt x="129" y="208"/>
                    <a:pt x="121" y="214"/>
                    <a:pt x="116" y="218"/>
                  </a:cubicBezTo>
                  <a:cubicBezTo>
                    <a:pt x="107" y="224"/>
                    <a:pt x="98" y="232"/>
                    <a:pt x="88" y="234"/>
                  </a:cubicBezTo>
                  <a:cubicBezTo>
                    <a:pt x="90" y="236"/>
                    <a:pt x="92" y="238"/>
                    <a:pt x="93" y="239"/>
                  </a:cubicBezTo>
                  <a:cubicBezTo>
                    <a:pt x="101" y="246"/>
                    <a:pt x="111" y="251"/>
                    <a:pt x="121" y="242"/>
                  </a:cubicBezTo>
                  <a:cubicBezTo>
                    <a:pt x="127" y="236"/>
                    <a:pt x="132" y="229"/>
                    <a:pt x="136" y="221"/>
                  </a:cubicBezTo>
                  <a:cubicBezTo>
                    <a:pt x="139" y="217"/>
                    <a:pt x="141" y="212"/>
                    <a:pt x="139" y="207"/>
                  </a:cubicBezTo>
                  <a:close/>
                  <a:moveTo>
                    <a:pt x="220" y="118"/>
                  </a:moveTo>
                  <a:cubicBezTo>
                    <a:pt x="218" y="114"/>
                    <a:pt x="215" y="109"/>
                    <a:pt x="213" y="104"/>
                  </a:cubicBezTo>
                  <a:cubicBezTo>
                    <a:pt x="213" y="107"/>
                    <a:pt x="214" y="109"/>
                    <a:pt x="214" y="111"/>
                  </a:cubicBezTo>
                  <a:cubicBezTo>
                    <a:pt x="215" y="114"/>
                    <a:pt x="210" y="116"/>
                    <a:pt x="209" y="113"/>
                  </a:cubicBezTo>
                  <a:cubicBezTo>
                    <a:pt x="209" y="110"/>
                    <a:pt x="208" y="107"/>
                    <a:pt x="208" y="104"/>
                  </a:cubicBezTo>
                  <a:cubicBezTo>
                    <a:pt x="207" y="102"/>
                    <a:pt x="207" y="100"/>
                    <a:pt x="207" y="97"/>
                  </a:cubicBezTo>
                  <a:cubicBezTo>
                    <a:pt x="205" y="92"/>
                    <a:pt x="202" y="89"/>
                    <a:pt x="198" y="86"/>
                  </a:cubicBezTo>
                  <a:cubicBezTo>
                    <a:pt x="189" y="79"/>
                    <a:pt x="180" y="71"/>
                    <a:pt x="170" y="64"/>
                  </a:cubicBezTo>
                  <a:cubicBezTo>
                    <a:pt x="166" y="60"/>
                    <a:pt x="161" y="57"/>
                    <a:pt x="156" y="53"/>
                  </a:cubicBezTo>
                  <a:cubicBezTo>
                    <a:pt x="151" y="50"/>
                    <a:pt x="147" y="49"/>
                    <a:pt x="141" y="50"/>
                  </a:cubicBezTo>
                  <a:cubicBezTo>
                    <a:pt x="135" y="51"/>
                    <a:pt x="130" y="52"/>
                    <a:pt x="125" y="52"/>
                  </a:cubicBezTo>
                  <a:cubicBezTo>
                    <a:pt x="124" y="52"/>
                    <a:pt x="124" y="52"/>
                    <a:pt x="124" y="53"/>
                  </a:cubicBezTo>
                  <a:cubicBezTo>
                    <a:pt x="119" y="59"/>
                    <a:pt x="112" y="63"/>
                    <a:pt x="106" y="67"/>
                  </a:cubicBezTo>
                  <a:cubicBezTo>
                    <a:pt x="99" y="70"/>
                    <a:pt x="93" y="74"/>
                    <a:pt x="85" y="73"/>
                  </a:cubicBezTo>
                  <a:cubicBezTo>
                    <a:pt x="79" y="72"/>
                    <a:pt x="72" y="71"/>
                    <a:pt x="67" y="67"/>
                  </a:cubicBezTo>
                  <a:cubicBezTo>
                    <a:pt x="63" y="65"/>
                    <a:pt x="59" y="60"/>
                    <a:pt x="59" y="55"/>
                  </a:cubicBezTo>
                  <a:cubicBezTo>
                    <a:pt x="60" y="49"/>
                    <a:pt x="65" y="44"/>
                    <a:pt x="69" y="40"/>
                  </a:cubicBezTo>
                  <a:cubicBezTo>
                    <a:pt x="76" y="33"/>
                    <a:pt x="82" y="25"/>
                    <a:pt x="89" y="18"/>
                  </a:cubicBezTo>
                  <a:cubicBezTo>
                    <a:pt x="86" y="19"/>
                    <a:pt x="84" y="19"/>
                    <a:pt x="81" y="20"/>
                  </a:cubicBezTo>
                  <a:cubicBezTo>
                    <a:pt x="76" y="22"/>
                    <a:pt x="72" y="24"/>
                    <a:pt x="68" y="27"/>
                  </a:cubicBezTo>
                  <a:cubicBezTo>
                    <a:pt x="58" y="32"/>
                    <a:pt x="48" y="36"/>
                    <a:pt x="36" y="37"/>
                  </a:cubicBezTo>
                  <a:cubicBezTo>
                    <a:pt x="32" y="55"/>
                    <a:pt x="27" y="73"/>
                    <a:pt x="20" y="90"/>
                  </a:cubicBezTo>
                  <a:cubicBezTo>
                    <a:pt x="13" y="110"/>
                    <a:pt x="7" y="130"/>
                    <a:pt x="1" y="149"/>
                  </a:cubicBezTo>
                  <a:cubicBezTo>
                    <a:pt x="2" y="151"/>
                    <a:pt x="4" y="152"/>
                    <a:pt x="5" y="153"/>
                  </a:cubicBezTo>
                  <a:cubicBezTo>
                    <a:pt x="14" y="145"/>
                    <a:pt x="39" y="158"/>
                    <a:pt x="41" y="168"/>
                  </a:cubicBezTo>
                  <a:cubicBezTo>
                    <a:pt x="42" y="172"/>
                    <a:pt x="41" y="175"/>
                    <a:pt x="39" y="177"/>
                  </a:cubicBezTo>
                  <a:cubicBezTo>
                    <a:pt x="44" y="177"/>
                    <a:pt x="49" y="177"/>
                    <a:pt x="52" y="177"/>
                  </a:cubicBezTo>
                  <a:cubicBezTo>
                    <a:pt x="53" y="177"/>
                    <a:pt x="53" y="177"/>
                    <a:pt x="53" y="178"/>
                  </a:cubicBezTo>
                  <a:cubicBezTo>
                    <a:pt x="61" y="168"/>
                    <a:pt x="71" y="160"/>
                    <a:pt x="85" y="162"/>
                  </a:cubicBezTo>
                  <a:cubicBezTo>
                    <a:pt x="92" y="164"/>
                    <a:pt x="101" y="170"/>
                    <a:pt x="103" y="177"/>
                  </a:cubicBezTo>
                  <a:cubicBezTo>
                    <a:pt x="113" y="175"/>
                    <a:pt x="129" y="178"/>
                    <a:pt x="134" y="188"/>
                  </a:cubicBezTo>
                  <a:cubicBezTo>
                    <a:pt x="135" y="191"/>
                    <a:pt x="135" y="194"/>
                    <a:pt x="135" y="197"/>
                  </a:cubicBezTo>
                  <a:cubicBezTo>
                    <a:pt x="141" y="198"/>
                    <a:pt x="145" y="205"/>
                    <a:pt x="145" y="211"/>
                  </a:cubicBezTo>
                  <a:cubicBezTo>
                    <a:pt x="145" y="221"/>
                    <a:pt x="137" y="230"/>
                    <a:pt x="131" y="237"/>
                  </a:cubicBezTo>
                  <a:cubicBezTo>
                    <a:pt x="130" y="239"/>
                    <a:pt x="129" y="240"/>
                    <a:pt x="128" y="242"/>
                  </a:cubicBezTo>
                  <a:cubicBezTo>
                    <a:pt x="138" y="250"/>
                    <a:pt x="153" y="251"/>
                    <a:pt x="163" y="241"/>
                  </a:cubicBezTo>
                  <a:cubicBezTo>
                    <a:pt x="171" y="234"/>
                    <a:pt x="164" y="228"/>
                    <a:pt x="159" y="222"/>
                  </a:cubicBezTo>
                  <a:cubicBezTo>
                    <a:pt x="155" y="217"/>
                    <a:pt x="151" y="211"/>
                    <a:pt x="147" y="207"/>
                  </a:cubicBezTo>
                  <a:cubicBezTo>
                    <a:pt x="144" y="204"/>
                    <a:pt x="148" y="201"/>
                    <a:pt x="150" y="203"/>
                  </a:cubicBezTo>
                  <a:cubicBezTo>
                    <a:pt x="157" y="210"/>
                    <a:pt x="164" y="219"/>
                    <a:pt x="169" y="227"/>
                  </a:cubicBezTo>
                  <a:cubicBezTo>
                    <a:pt x="170" y="228"/>
                    <a:pt x="170" y="229"/>
                    <a:pt x="170" y="230"/>
                  </a:cubicBezTo>
                  <a:cubicBezTo>
                    <a:pt x="171" y="230"/>
                    <a:pt x="171" y="230"/>
                    <a:pt x="171" y="230"/>
                  </a:cubicBezTo>
                  <a:cubicBezTo>
                    <a:pt x="179" y="236"/>
                    <a:pt x="201" y="227"/>
                    <a:pt x="201" y="216"/>
                  </a:cubicBezTo>
                  <a:cubicBezTo>
                    <a:pt x="200" y="209"/>
                    <a:pt x="194" y="204"/>
                    <a:pt x="190" y="199"/>
                  </a:cubicBezTo>
                  <a:cubicBezTo>
                    <a:pt x="186" y="193"/>
                    <a:pt x="181" y="187"/>
                    <a:pt x="176" y="182"/>
                  </a:cubicBezTo>
                  <a:cubicBezTo>
                    <a:pt x="175" y="179"/>
                    <a:pt x="171" y="176"/>
                    <a:pt x="171" y="173"/>
                  </a:cubicBezTo>
                  <a:cubicBezTo>
                    <a:pt x="172" y="170"/>
                    <a:pt x="177" y="171"/>
                    <a:pt x="176" y="174"/>
                  </a:cubicBezTo>
                  <a:cubicBezTo>
                    <a:pt x="176" y="172"/>
                    <a:pt x="176" y="173"/>
                    <a:pt x="177" y="174"/>
                  </a:cubicBezTo>
                  <a:cubicBezTo>
                    <a:pt x="178" y="176"/>
                    <a:pt x="179" y="177"/>
                    <a:pt x="180" y="178"/>
                  </a:cubicBezTo>
                  <a:cubicBezTo>
                    <a:pt x="183" y="182"/>
                    <a:pt x="185" y="185"/>
                    <a:pt x="188" y="189"/>
                  </a:cubicBezTo>
                  <a:cubicBezTo>
                    <a:pt x="193" y="194"/>
                    <a:pt x="197" y="200"/>
                    <a:pt x="202" y="206"/>
                  </a:cubicBezTo>
                  <a:cubicBezTo>
                    <a:pt x="202" y="206"/>
                    <a:pt x="203" y="206"/>
                    <a:pt x="203" y="206"/>
                  </a:cubicBezTo>
                  <a:cubicBezTo>
                    <a:pt x="207" y="211"/>
                    <a:pt x="216" y="203"/>
                    <a:pt x="220" y="201"/>
                  </a:cubicBezTo>
                  <a:cubicBezTo>
                    <a:pt x="228" y="194"/>
                    <a:pt x="229" y="184"/>
                    <a:pt x="222" y="175"/>
                  </a:cubicBezTo>
                  <a:cubicBezTo>
                    <a:pt x="214" y="163"/>
                    <a:pt x="201" y="151"/>
                    <a:pt x="201" y="136"/>
                  </a:cubicBezTo>
                  <a:cubicBezTo>
                    <a:pt x="202" y="133"/>
                    <a:pt x="206" y="133"/>
                    <a:pt x="206" y="136"/>
                  </a:cubicBezTo>
                  <a:cubicBezTo>
                    <a:pt x="206" y="148"/>
                    <a:pt x="215" y="158"/>
                    <a:pt x="222" y="167"/>
                  </a:cubicBezTo>
                  <a:cubicBezTo>
                    <a:pt x="226" y="172"/>
                    <a:pt x="230" y="178"/>
                    <a:pt x="231" y="184"/>
                  </a:cubicBezTo>
                  <a:cubicBezTo>
                    <a:pt x="238" y="179"/>
                    <a:pt x="245" y="171"/>
                    <a:pt x="245" y="163"/>
                  </a:cubicBezTo>
                  <a:cubicBezTo>
                    <a:pt x="245" y="154"/>
                    <a:pt x="240" y="147"/>
                    <a:pt x="235" y="140"/>
                  </a:cubicBezTo>
                  <a:cubicBezTo>
                    <a:pt x="230" y="133"/>
                    <a:pt x="225" y="126"/>
                    <a:pt x="220" y="118"/>
                  </a:cubicBezTo>
                  <a:close/>
                  <a:moveTo>
                    <a:pt x="259" y="77"/>
                  </a:moveTo>
                  <a:cubicBezTo>
                    <a:pt x="256" y="67"/>
                    <a:pt x="253" y="57"/>
                    <a:pt x="247" y="47"/>
                  </a:cubicBezTo>
                  <a:cubicBezTo>
                    <a:pt x="247" y="46"/>
                    <a:pt x="243" y="47"/>
                    <a:pt x="242" y="47"/>
                  </a:cubicBezTo>
                  <a:cubicBezTo>
                    <a:pt x="238" y="47"/>
                    <a:pt x="235" y="45"/>
                    <a:pt x="233" y="44"/>
                  </a:cubicBezTo>
                  <a:cubicBezTo>
                    <a:pt x="226" y="40"/>
                    <a:pt x="219" y="35"/>
                    <a:pt x="213" y="31"/>
                  </a:cubicBezTo>
                  <a:cubicBezTo>
                    <a:pt x="205" y="26"/>
                    <a:pt x="198" y="21"/>
                    <a:pt x="191" y="15"/>
                  </a:cubicBezTo>
                  <a:cubicBezTo>
                    <a:pt x="187" y="11"/>
                    <a:pt x="181" y="3"/>
                    <a:pt x="175" y="2"/>
                  </a:cubicBezTo>
                  <a:cubicBezTo>
                    <a:pt x="166" y="0"/>
                    <a:pt x="156" y="2"/>
                    <a:pt x="147" y="2"/>
                  </a:cubicBezTo>
                  <a:cubicBezTo>
                    <a:pt x="139" y="3"/>
                    <a:pt x="130" y="3"/>
                    <a:pt x="122" y="4"/>
                  </a:cubicBezTo>
                  <a:cubicBezTo>
                    <a:pt x="106" y="6"/>
                    <a:pt x="93" y="20"/>
                    <a:pt x="84" y="31"/>
                  </a:cubicBezTo>
                  <a:cubicBezTo>
                    <a:pt x="80" y="36"/>
                    <a:pt x="76" y="40"/>
                    <a:pt x="72" y="44"/>
                  </a:cubicBezTo>
                  <a:cubicBezTo>
                    <a:pt x="69" y="47"/>
                    <a:pt x="62" y="54"/>
                    <a:pt x="65" y="58"/>
                  </a:cubicBezTo>
                  <a:cubicBezTo>
                    <a:pt x="68" y="64"/>
                    <a:pt x="76" y="67"/>
                    <a:pt x="82" y="68"/>
                  </a:cubicBezTo>
                  <a:cubicBezTo>
                    <a:pt x="89" y="69"/>
                    <a:pt x="95" y="67"/>
                    <a:pt x="102" y="64"/>
                  </a:cubicBezTo>
                  <a:cubicBezTo>
                    <a:pt x="108" y="60"/>
                    <a:pt x="117" y="56"/>
                    <a:pt x="121" y="49"/>
                  </a:cubicBezTo>
                  <a:cubicBezTo>
                    <a:pt x="124" y="43"/>
                    <a:pt x="125" y="37"/>
                    <a:pt x="127" y="30"/>
                  </a:cubicBezTo>
                  <a:cubicBezTo>
                    <a:pt x="128" y="28"/>
                    <a:pt x="132" y="29"/>
                    <a:pt x="132" y="32"/>
                  </a:cubicBezTo>
                  <a:cubicBezTo>
                    <a:pt x="130" y="37"/>
                    <a:pt x="129" y="42"/>
                    <a:pt x="127" y="47"/>
                  </a:cubicBezTo>
                  <a:cubicBezTo>
                    <a:pt x="129" y="47"/>
                    <a:pt x="131" y="47"/>
                    <a:pt x="133" y="46"/>
                  </a:cubicBezTo>
                  <a:cubicBezTo>
                    <a:pt x="135" y="45"/>
                    <a:pt x="139" y="45"/>
                    <a:pt x="141" y="45"/>
                  </a:cubicBezTo>
                  <a:cubicBezTo>
                    <a:pt x="143" y="45"/>
                    <a:pt x="145" y="44"/>
                    <a:pt x="147" y="44"/>
                  </a:cubicBezTo>
                  <a:cubicBezTo>
                    <a:pt x="157" y="45"/>
                    <a:pt x="165" y="54"/>
                    <a:pt x="172" y="59"/>
                  </a:cubicBezTo>
                  <a:cubicBezTo>
                    <a:pt x="183" y="68"/>
                    <a:pt x="194" y="76"/>
                    <a:pt x="205" y="86"/>
                  </a:cubicBezTo>
                  <a:cubicBezTo>
                    <a:pt x="206" y="87"/>
                    <a:pt x="208" y="89"/>
                    <a:pt x="209" y="91"/>
                  </a:cubicBezTo>
                  <a:cubicBezTo>
                    <a:pt x="210" y="92"/>
                    <a:pt x="210" y="92"/>
                    <a:pt x="210" y="92"/>
                  </a:cubicBezTo>
                  <a:cubicBezTo>
                    <a:pt x="215" y="98"/>
                    <a:pt x="218" y="104"/>
                    <a:pt x="222" y="111"/>
                  </a:cubicBezTo>
                  <a:cubicBezTo>
                    <a:pt x="222" y="111"/>
                    <a:pt x="222" y="111"/>
                    <a:pt x="222" y="111"/>
                  </a:cubicBezTo>
                  <a:cubicBezTo>
                    <a:pt x="228" y="112"/>
                    <a:pt x="233" y="109"/>
                    <a:pt x="237" y="106"/>
                  </a:cubicBezTo>
                  <a:cubicBezTo>
                    <a:pt x="241" y="104"/>
                    <a:pt x="243" y="101"/>
                    <a:pt x="248" y="100"/>
                  </a:cubicBezTo>
                  <a:cubicBezTo>
                    <a:pt x="251" y="100"/>
                    <a:pt x="251" y="105"/>
                    <a:pt x="248" y="105"/>
                  </a:cubicBezTo>
                  <a:cubicBezTo>
                    <a:pt x="245" y="105"/>
                    <a:pt x="242" y="109"/>
                    <a:pt x="240" y="110"/>
                  </a:cubicBezTo>
                  <a:cubicBezTo>
                    <a:pt x="238" y="111"/>
                    <a:pt x="236" y="113"/>
                    <a:pt x="233" y="114"/>
                  </a:cubicBezTo>
                  <a:cubicBezTo>
                    <a:pt x="230" y="115"/>
                    <a:pt x="227" y="116"/>
                    <a:pt x="224" y="116"/>
                  </a:cubicBezTo>
                  <a:cubicBezTo>
                    <a:pt x="225" y="117"/>
                    <a:pt x="226" y="118"/>
                    <a:pt x="227" y="119"/>
                  </a:cubicBezTo>
                  <a:cubicBezTo>
                    <a:pt x="232" y="128"/>
                    <a:pt x="239" y="136"/>
                    <a:pt x="244" y="144"/>
                  </a:cubicBezTo>
                  <a:cubicBezTo>
                    <a:pt x="249" y="152"/>
                    <a:pt x="252" y="161"/>
                    <a:pt x="249" y="169"/>
                  </a:cubicBezTo>
                  <a:cubicBezTo>
                    <a:pt x="249" y="170"/>
                    <a:pt x="248" y="171"/>
                    <a:pt x="248" y="171"/>
                  </a:cubicBezTo>
                  <a:cubicBezTo>
                    <a:pt x="248" y="171"/>
                    <a:pt x="249" y="171"/>
                    <a:pt x="249" y="171"/>
                  </a:cubicBezTo>
                  <a:cubicBezTo>
                    <a:pt x="250" y="170"/>
                    <a:pt x="254" y="168"/>
                    <a:pt x="253" y="169"/>
                  </a:cubicBezTo>
                  <a:cubicBezTo>
                    <a:pt x="253" y="169"/>
                    <a:pt x="254" y="168"/>
                    <a:pt x="254" y="168"/>
                  </a:cubicBezTo>
                  <a:cubicBezTo>
                    <a:pt x="256" y="161"/>
                    <a:pt x="258" y="154"/>
                    <a:pt x="259" y="147"/>
                  </a:cubicBezTo>
                  <a:cubicBezTo>
                    <a:pt x="265" y="124"/>
                    <a:pt x="266" y="100"/>
                    <a:pt x="259" y="7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13" name="Google Shape;17213;p337"/>
            <p:cNvSpPr/>
            <p:nvPr/>
          </p:nvSpPr>
          <p:spPr>
            <a:xfrm>
              <a:off x="6297613" y="2778126"/>
              <a:ext cx="177800" cy="220663"/>
            </a:xfrm>
            <a:custGeom>
              <a:avLst/>
              <a:gdLst/>
              <a:ahLst/>
              <a:cxnLst/>
              <a:rect l="l" t="t" r="r" b="b"/>
              <a:pathLst>
                <a:path w="154" h="191" extrusionOk="0">
                  <a:moveTo>
                    <a:pt x="150" y="4"/>
                  </a:moveTo>
                  <a:cubicBezTo>
                    <a:pt x="150" y="4"/>
                    <a:pt x="149" y="4"/>
                    <a:pt x="149" y="3"/>
                  </a:cubicBezTo>
                  <a:cubicBezTo>
                    <a:pt x="149" y="3"/>
                    <a:pt x="149" y="3"/>
                    <a:pt x="149" y="3"/>
                  </a:cubicBezTo>
                  <a:cubicBezTo>
                    <a:pt x="149" y="3"/>
                    <a:pt x="149" y="3"/>
                    <a:pt x="149" y="3"/>
                  </a:cubicBezTo>
                  <a:cubicBezTo>
                    <a:pt x="149" y="3"/>
                    <a:pt x="149" y="3"/>
                    <a:pt x="149" y="3"/>
                  </a:cubicBezTo>
                  <a:cubicBezTo>
                    <a:pt x="146" y="0"/>
                    <a:pt x="142" y="1"/>
                    <a:pt x="138" y="2"/>
                  </a:cubicBezTo>
                  <a:cubicBezTo>
                    <a:pt x="130" y="4"/>
                    <a:pt x="122" y="5"/>
                    <a:pt x="113" y="5"/>
                  </a:cubicBezTo>
                  <a:cubicBezTo>
                    <a:pt x="98" y="7"/>
                    <a:pt x="83" y="12"/>
                    <a:pt x="71" y="21"/>
                  </a:cubicBezTo>
                  <a:cubicBezTo>
                    <a:pt x="63" y="27"/>
                    <a:pt x="62" y="35"/>
                    <a:pt x="58" y="45"/>
                  </a:cubicBezTo>
                  <a:cubicBezTo>
                    <a:pt x="55" y="55"/>
                    <a:pt x="52" y="65"/>
                    <a:pt x="47" y="74"/>
                  </a:cubicBezTo>
                  <a:cubicBezTo>
                    <a:pt x="41" y="85"/>
                    <a:pt x="30" y="91"/>
                    <a:pt x="20" y="98"/>
                  </a:cubicBezTo>
                  <a:cubicBezTo>
                    <a:pt x="15" y="101"/>
                    <a:pt x="10" y="104"/>
                    <a:pt x="5" y="108"/>
                  </a:cubicBezTo>
                  <a:cubicBezTo>
                    <a:pt x="1" y="111"/>
                    <a:pt x="0" y="113"/>
                    <a:pt x="0" y="119"/>
                  </a:cubicBezTo>
                  <a:cubicBezTo>
                    <a:pt x="1" y="133"/>
                    <a:pt x="7" y="147"/>
                    <a:pt x="12" y="160"/>
                  </a:cubicBezTo>
                  <a:cubicBezTo>
                    <a:pt x="17" y="171"/>
                    <a:pt x="22" y="181"/>
                    <a:pt x="31" y="190"/>
                  </a:cubicBezTo>
                  <a:cubicBezTo>
                    <a:pt x="33" y="191"/>
                    <a:pt x="35" y="190"/>
                    <a:pt x="35" y="189"/>
                  </a:cubicBezTo>
                  <a:cubicBezTo>
                    <a:pt x="42" y="166"/>
                    <a:pt x="45" y="144"/>
                    <a:pt x="48" y="121"/>
                  </a:cubicBezTo>
                  <a:cubicBezTo>
                    <a:pt x="49" y="115"/>
                    <a:pt x="49" y="108"/>
                    <a:pt x="51" y="102"/>
                  </a:cubicBezTo>
                  <a:cubicBezTo>
                    <a:pt x="52" y="96"/>
                    <a:pt x="58" y="91"/>
                    <a:pt x="62" y="86"/>
                  </a:cubicBezTo>
                  <a:cubicBezTo>
                    <a:pt x="69" y="77"/>
                    <a:pt x="78" y="70"/>
                    <a:pt x="88" y="63"/>
                  </a:cubicBezTo>
                  <a:cubicBezTo>
                    <a:pt x="90" y="62"/>
                    <a:pt x="92" y="61"/>
                    <a:pt x="94" y="59"/>
                  </a:cubicBezTo>
                  <a:cubicBezTo>
                    <a:pt x="94" y="59"/>
                    <a:pt x="98" y="56"/>
                    <a:pt x="100" y="55"/>
                  </a:cubicBezTo>
                  <a:cubicBezTo>
                    <a:pt x="100" y="55"/>
                    <a:pt x="101" y="55"/>
                    <a:pt x="102" y="55"/>
                  </a:cubicBezTo>
                  <a:cubicBezTo>
                    <a:pt x="105" y="55"/>
                    <a:pt x="108" y="55"/>
                    <a:pt x="111" y="55"/>
                  </a:cubicBezTo>
                  <a:cubicBezTo>
                    <a:pt x="121" y="54"/>
                    <a:pt x="131" y="48"/>
                    <a:pt x="139" y="42"/>
                  </a:cubicBezTo>
                  <a:cubicBezTo>
                    <a:pt x="146" y="37"/>
                    <a:pt x="151" y="32"/>
                    <a:pt x="153" y="23"/>
                  </a:cubicBezTo>
                  <a:cubicBezTo>
                    <a:pt x="154" y="17"/>
                    <a:pt x="153" y="9"/>
                    <a:pt x="150" y="4"/>
                  </a:cubicBezTo>
                  <a:close/>
                  <a:moveTo>
                    <a:pt x="146" y="29"/>
                  </a:moveTo>
                  <a:cubicBezTo>
                    <a:pt x="142" y="37"/>
                    <a:pt x="130" y="43"/>
                    <a:pt x="122" y="47"/>
                  </a:cubicBezTo>
                  <a:cubicBezTo>
                    <a:pt x="120" y="48"/>
                    <a:pt x="112" y="50"/>
                    <a:pt x="104" y="51"/>
                  </a:cubicBezTo>
                  <a:cubicBezTo>
                    <a:pt x="97" y="51"/>
                    <a:pt x="90" y="50"/>
                    <a:pt x="89" y="50"/>
                  </a:cubicBezTo>
                  <a:cubicBezTo>
                    <a:pt x="84" y="49"/>
                    <a:pt x="79" y="47"/>
                    <a:pt x="76" y="44"/>
                  </a:cubicBezTo>
                  <a:cubicBezTo>
                    <a:pt x="74" y="42"/>
                    <a:pt x="71" y="45"/>
                    <a:pt x="73" y="47"/>
                  </a:cubicBezTo>
                  <a:cubicBezTo>
                    <a:pt x="76" y="51"/>
                    <a:pt x="81" y="52"/>
                    <a:pt x="86" y="53"/>
                  </a:cubicBezTo>
                  <a:cubicBezTo>
                    <a:pt x="88" y="54"/>
                    <a:pt x="90" y="54"/>
                    <a:pt x="92" y="55"/>
                  </a:cubicBezTo>
                  <a:cubicBezTo>
                    <a:pt x="86" y="59"/>
                    <a:pt x="79" y="64"/>
                    <a:pt x="73" y="68"/>
                  </a:cubicBezTo>
                  <a:cubicBezTo>
                    <a:pt x="65" y="75"/>
                    <a:pt x="58" y="82"/>
                    <a:pt x="52" y="91"/>
                  </a:cubicBezTo>
                  <a:cubicBezTo>
                    <a:pt x="46" y="99"/>
                    <a:pt x="45" y="108"/>
                    <a:pt x="43" y="119"/>
                  </a:cubicBezTo>
                  <a:cubicBezTo>
                    <a:pt x="41" y="141"/>
                    <a:pt x="38" y="162"/>
                    <a:pt x="32" y="183"/>
                  </a:cubicBezTo>
                  <a:cubicBezTo>
                    <a:pt x="26" y="177"/>
                    <a:pt x="22" y="169"/>
                    <a:pt x="18" y="161"/>
                  </a:cubicBezTo>
                  <a:cubicBezTo>
                    <a:pt x="12" y="148"/>
                    <a:pt x="6" y="133"/>
                    <a:pt x="5" y="119"/>
                  </a:cubicBezTo>
                  <a:cubicBezTo>
                    <a:pt x="5" y="116"/>
                    <a:pt x="4" y="115"/>
                    <a:pt x="6" y="113"/>
                  </a:cubicBezTo>
                  <a:cubicBezTo>
                    <a:pt x="8" y="111"/>
                    <a:pt x="10" y="110"/>
                    <a:pt x="12" y="109"/>
                  </a:cubicBezTo>
                  <a:cubicBezTo>
                    <a:pt x="17" y="105"/>
                    <a:pt x="21" y="102"/>
                    <a:pt x="26" y="99"/>
                  </a:cubicBezTo>
                  <a:cubicBezTo>
                    <a:pt x="34" y="94"/>
                    <a:pt x="42" y="88"/>
                    <a:pt x="48" y="80"/>
                  </a:cubicBezTo>
                  <a:cubicBezTo>
                    <a:pt x="53" y="73"/>
                    <a:pt x="56" y="64"/>
                    <a:pt x="59" y="56"/>
                  </a:cubicBezTo>
                  <a:cubicBezTo>
                    <a:pt x="61" y="52"/>
                    <a:pt x="62" y="48"/>
                    <a:pt x="64" y="44"/>
                  </a:cubicBezTo>
                  <a:cubicBezTo>
                    <a:pt x="65" y="39"/>
                    <a:pt x="66" y="35"/>
                    <a:pt x="68" y="31"/>
                  </a:cubicBezTo>
                  <a:cubicBezTo>
                    <a:pt x="71" y="25"/>
                    <a:pt x="78" y="22"/>
                    <a:pt x="84" y="19"/>
                  </a:cubicBezTo>
                  <a:cubicBezTo>
                    <a:pt x="91" y="15"/>
                    <a:pt x="98" y="13"/>
                    <a:pt x="106" y="11"/>
                  </a:cubicBezTo>
                  <a:cubicBezTo>
                    <a:pt x="113" y="10"/>
                    <a:pt x="121" y="10"/>
                    <a:pt x="129" y="9"/>
                  </a:cubicBezTo>
                  <a:cubicBezTo>
                    <a:pt x="131" y="9"/>
                    <a:pt x="134" y="8"/>
                    <a:pt x="136" y="8"/>
                  </a:cubicBezTo>
                  <a:cubicBezTo>
                    <a:pt x="139" y="7"/>
                    <a:pt x="143" y="5"/>
                    <a:pt x="145" y="6"/>
                  </a:cubicBezTo>
                  <a:cubicBezTo>
                    <a:pt x="150" y="13"/>
                    <a:pt x="149" y="22"/>
                    <a:pt x="146" y="2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14" name="Google Shape;17214;p337"/>
            <p:cNvSpPr/>
            <p:nvPr/>
          </p:nvSpPr>
          <p:spPr>
            <a:xfrm>
              <a:off x="6302375" y="2782888"/>
              <a:ext cx="168275" cy="206375"/>
            </a:xfrm>
            <a:custGeom>
              <a:avLst/>
              <a:gdLst/>
              <a:ahLst/>
              <a:cxnLst/>
              <a:rect l="l" t="t" r="r" b="b"/>
              <a:pathLst>
                <a:path w="146" h="178" extrusionOk="0">
                  <a:moveTo>
                    <a:pt x="142" y="24"/>
                  </a:moveTo>
                  <a:cubicBezTo>
                    <a:pt x="138" y="32"/>
                    <a:pt x="126" y="38"/>
                    <a:pt x="118" y="42"/>
                  </a:cubicBezTo>
                  <a:cubicBezTo>
                    <a:pt x="116" y="43"/>
                    <a:pt x="108" y="45"/>
                    <a:pt x="100" y="46"/>
                  </a:cubicBezTo>
                  <a:cubicBezTo>
                    <a:pt x="93" y="46"/>
                    <a:pt x="86" y="45"/>
                    <a:pt x="85" y="45"/>
                  </a:cubicBezTo>
                  <a:cubicBezTo>
                    <a:pt x="80" y="44"/>
                    <a:pt x="75" y="42"/>
                    <a:pt x="72" y="39"/>
                  </a:cubicBezTo>
                  <a:cubicBezTo>
                    <a:pt x="70" y="37"/>
                    <a:pt x="67" y="40"/>
                    <a:pt x="69" y="42"/>
                  </a:cubicBezTo>
                  <a:cubicBezTo>
                    <a:pt x="72" y="46"/>
                    <a:pt x="77" y="47"/>
                    <a:pt x="82" y="48"/>
                  </a:cubicBezTo>
                  <a:cubicBezTo>
                    <a:pt x="84" y="49"/>
                    <a:pt x="86" y="49"/>
                    <a:pt x="88" y="50"/>
                  </a:cubicBezTo>
                  <a:cubicBezTo>
                    <a:pt x="82" y="54"/>
                    <a:pt x="75" y="59"/>
                    <a:pt x="69" y="63"/>
                  </a:cubicBezTo>
                  <a:cubicBezTo>
                    <a:pt x="61" y="70"/>
                    <a:pt x="54" y="77"/>
                    <a:pt x="48" y="86"/>
                  </a:cubicBezTo>
                  <a:cubicBezTo>
                    <a:pt x="42" y="94"/>
                    <a:pt x="41" y="103"/>
                    <a:pt x="39" y="114"/>
                  </a:cubicBezTo>
                  <a:cubicBezTo>
                    <a:pt x="37" y="136"/>
                    <a:pt x="34" y="157"/>
                    <a:pt x="28" y="178"/>
                  </a:cubicBezTo>
                  <a:cubicBezTo>
                    <a:pt x="22" y="172"/>
                    <a:pt x="18" y="164"/>
                    <a:pt x="14" y="156"/>
                  </a:cubicBezTo>
                  <a:cubicBezTo>
                    <a:pt x="8" y="143"/>
                    <a:pt x="2" y="128"/>
                    <a:pt x="1" y="114"/>
                  </a:cubicBezTo>
                  <a:cubicBezTo>
                    <a:pt x="1" y="111"/>
                    <a:pt x="0" y="110"/>
                    <a:pt x="2" y="108"/>
                  </a:cubicBezTo>
                  <a:cubicBezTo>
                    <a:pt x="4" y="106"/>
                    <a:pt x="6" y="105"/>
                    <a:pt x="8" y="104"/>
                  </a:cubicBezTo>
                  <a:cubicBezTo>
                    <a:pt x="13" y="100"/>
                    <a:pt x="17" y="97"/>
                    <a:pt x="22" y="94"/>
                  </a:cubicBezTo>
                  <a:cubicBezTo>
                    <a:pt x="30" y="89"/>
                    <a:pt x="38" y="83"/>
                    <a:pt x="44" y="75"/>
                  </a:cubicBezTo>
                  <a:cubicBezTo>
                    <a:pt x="49" y="68"/>
                    <a:pt x="52" y="59"/>
                    <a:pt x="55" y="51"/>
                  </a:cubicBezTo>
                  <a:cubicBezTo>
                    <a:pt x="57" y="47"/>
                    <a:pt x="58" y="43"/>
                    <a:pt x="60" y="39"/>
                  </a:cubicBezTo>
                  <a:cubicBezTo>
                    <a:pt x="61" y="34"/>
                    <a:pt x="62" y="30"/>
                    <a:pt x="64" y="26"/>
                  </a:cubicBezTo>
                  <a:cubicBezTo>
                    <a:pt x="67" y="20"/>
                    <a:pt x="74" y="17"/>
                    <a:pt x="80" y="14"/>
                  </a:cubicBezTo>
                  <a:cubicBezTo>
                    <a:pt x="87" y="10"/>
                    <a:pt x="94" y="8"/>
                    <a:pt x="102" y="6"/>
                  </a:cubicBezTo>
                  <a:cubicBezTo>
                    <a:pt x="109" y="5"/>
                    <a:pt x="117" y="5"/>
                    <a:pt x="125" y="4"/>
                  </a:cubicBezTo>
                  <a:cubicBezTo>
                    <a:pt x="127" y="4"/>
                    <a:pt x="130" y="3"/>
                    <a:pt x="132" y="3"/>
                  </a:cubicBezTo>
                  <a:cubicBezTo>
                    <a:pt x="135" y="2"/>
                    <a:pt x="139" y="0"/>
                    <a:pt x="141" y="1"/>
                  </a:cubicBezTo>
                  <a:cubicBezTo>
                    <a:pt x="146" y="8"/>
                    <a:pt x="145" y="17"/>
                    <a:pt x="142" y="2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7215" name="Google Shape;17215;p337"/>
          <p:cNvSpPr/>
          <p:nvPr/>
        </p:nvSpPr>
        <p:spPr>
          <a:xfrm>
            <a:off x="3717902" y="1925988"/>
            <a:ext cx="1925638" cy="4356100"/>
          </a:xfrm>
          <a:custGeom>
            <a:avLst/>
            <a:gdLst/>
            <a:ahLst/>
            <a:cxnLst/>
            <a:rect l="l" t="t" r="r" b="b"/>
            <a:pathLst>
              <a:path w="1204" h="2729" extrusionOk="0">
                <a:moveTo>
                  <a:pt x="1151" y="8"/>
                </a:moveTo>
                <a:cubicBezTo>
                  <a:pt x="791" y="83"/>
                  <a:pt x="473" y="303"/>
                  <a:pt x="272" y="610"/>
                </a:cubicBezTo>
                <a:cubicBezTo>
                  <a:pt x="65" y="925"/>
                  <a:pt x="0" y="1321"/>
                  <a:pt x="86" y="1687"/>
                </a:cubicBezTo>
                <a:cubicBezTo>
                  <a:pt x="170" y="2044"/>
                  <a:pt x="401" y="2356"/>
                  <a:pt x="712" y="2548"/>
                </a:cubicBezTo>
                <a:cubicBezTo>
                  <a:pt x="847" y="2630"/>
                  <a:pt x="996" y="2689"/>
                  <a:pt x="1151" y="2721"/>
                </a:cubicBezTo>
                <a:cubicBezTo>
                  <a:pt x="1188" y="2729"/>
                  <a:pt x="1204" y="2671"/>
                  <a:pt x="1167" y="2663"/>
                </a:cubicBezTo>
                <a:cubicBezTo>
                  <a:pt x="811" y="2589"/>
                  <a:pt x="498" y="2370"/>
                  <a:pt x="306" y="2062"/>
                </a:cubicBezTo>
                <a:cubicBezTo>
                  <a:pt x="109" y="1745"/>
                  <a:pt x="58" y="1351"/>
                  <a:pt x="161" y="993"/>
                </a:cubicBezTo>
                <a:cubicBezTo>
                  <a:pt x="261" y="646"/>
                  <a:pt x="507" y="352"/>
                  <a:pt x="827" y="185"/>
                </a:cubicBezTo>
                <a:cubicBezTo>
                  <a:pt x="934" y="130"/>
                  <a:pt x="1049" y="90"/>
                  <a:pt x="1167" y="66"/>
                </a:cubicBezTo>
                <a:cubicBezTo>
                  <a:pt x="1204" y="58"/>
                  <a:pt x="1188" y="0"/>
                  <a:pt x="1151" y="8"/>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16" name="Google Shape;17216;p337"/>
          <p:cNvSpPr/>
          <p:nvPr/>
        </p:nvSpPr>
        <p:spPr>
          <a:xfrm rot="10800000">
            <a:off x="6435323" y="1925988"/>
            <a:ext cx="1925638" cy="4356100"/>
          </a:xfrm>
          <a:custGeom>
            <a:avLst/>
            <a:gdLst/>
            <a:ahLst/>
            <a:cxnLst/>
            <a:rect l="l" t="t" r="r" b="b"/>
            <a:pathLst>
              <a:path w="1204" h="2729" extrusionOk="0">
                <a:moveTo>
                  <a:pt x="1151" y="8"/>
                </a:moveTo>
                <a:cubicBezTo>
                  <a:pt x="791" y="83"/>
                  <a:pt x="473" y="303"/>
                  <a:pt x="272" y="610"/>
                </a:cubicBezTo>
                <a:cubicBezTo>
                  <a:pt x="65" y="925"/>
                  <a:pt x="0" y="1321"/>
                  <a:pt x="86" y="1687"/>
                </a:cubicBezTo>
                <a:cubicBezTo>
                  <a:pt x="170" y="2044"/>
                  <a:pt x="401" y="2356"/>
                  <a:pt x="712" y="2548"/>
                </a:cubicBezTo>
                <a:cubicBezTo>
                  <a:pt x="847" y="2630"/>
                  <a:pt x="996" y="2689"/>
                  <a:pt x="1151" y="2721"/>
                </a:cubicBezTo>
                <a:cubicBezTo>
                  <a:pt x="1188" y="2729"/>
                  <a:pt x="1204" y="2671"/>
                  <a:pt x="1167" y="2663"/>
                </a:cubicBezTo>
                <a:cubicBezTo>
                  <a:pt x="811" y="2589"/>
                  <a:pt x="498" y="2370"/>
                  <a:pt x="306" y="2062"/>
                </a:cubicBezTo>
                <a:cubicBezTo>
                  <a:pt x="109" y="1745"/>
                  <a:pt x="58" y="1351"/>
                  <a:pt x="161" y="993"/>
                </a:cubicBezTo>
                <a:cubicBezTo>
                  <a:pt x="261" y="646"/>
                  <a:pt x="507" y="352"/>
                  <a:pt x="827" y="185"/>
                </a:cubicBezTo>
                <a:cubicBezTo>
                  <a:pt x="934" y="130"/>
                  <a:pt x="1049" y="90"/>
                  <a:pt x="1167" y="66"/>
                </a:cubicBezTo>
                <a:cubicBezTo>
                  <a:pt x="1204" y="58"/>
                  <a:pt x="1188" y="0"/>
                  <a:pt x="1151" y="8"/>
                </a:cubicBez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17" name="Google Shape;17217;p337"/>
          <p:cNvSpPr/>
          <p:nvPr/>
        </p:nvSpPr>
        <p:spPr>
          <a:xfrm>
            <a:off x="4762423" y="2054352"/>
            <a:ext cx="343774" cy="343774"/>
          </a:xfrm>
          <a:prstGeom prst="ellipse">
            <a:avLst/>
          </a:prstGeom>
          <a:solidFill>
            <a:schemeClr val="accent1"/>
          </a:solidFill>
          <a:ln w="508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218" name="Google Shape;17218;p337"/>
          <p:cNvSpPr/>
          <p:nvPr/>
        </p:nvSpPr>
        <p:spPr>
          <a:xfrm>
            <a:off x="3971079" y="2833264"/>
            <a:ext cx="343774" cy="343774"/>
          </a:xfrm>
          <a:prstGeom prst="ellipse">
            <a:avLst/>
          </a:prstGeom>
          <a:solidFill>
            <a:schemeClr val="accent2"/>
          </a:solidFill>
          <a:ln w="508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219" name="Google Shape;17219;p337"/>
          <p:cNvSpPr/>
          <p:nvPr/>
        </p:nvSpPr>
        <p:spPr>
          <a:xfrm>
            <a:off x="3663513" y="3900194"/>
            <a:ext cx="343774" cy="343774"/>
          </a:xfrm>
          <a:prstGeom prst="ellipse">
            <a:avLst/>
          </a:prstGeom>
          <a:solidFill>
            <a:schemeClr val="accent3"/>
          </a:solidFill>
          <a:ln w="508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220" name="Google Shape;17220;p337"/>
          <p:cNvSpPr/>
          <p:nvPr/>
        </p:nvSpPr>
        <p:spPr>
          <a:xfrm>
            <a:off x="3971079" y="5030138"/>
            <a:ext cx="343774" cy="343774"/>
          </a:xfrm>
          <a:prstGeom prst="ellipse">
            <a:avLst/>
          </a:prstGeom>
          <a:solidFill>
            <a:schemeClr val="accent4"/>
          </a:solidFill>
          <a:ln w="508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221" name="Google Shape;17221;p337"/>
          <p:cNvSpPr/>
          <p:nvPr/>
        </p:nvSpPr>
        <p:spPr>
          <a:xfrm>
            <a:off x="4762423" y="5820662"/>
            <a:ext cx="343774" cy="343774"/>
          </a:xfrm>
          <a:prstGeom prst="ellipse">
            <a:avLst/>
          </a:prstGeom>
          <a:solidFill>
            <a:schemeClr val="accent5"/>
          </a:solidFill>
          <a:ln w="508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222" name="Google Shape;17222;p337"/>
          <p:cNvSpPr/>
          <p:nvPr/>
        </p:nvSpPr>
        <p:spPr>
          <a:xfrm>
            <a:off x="6953174" y="2054352"/>
            <a:ext cx="343774" cy="343774"/>
          </a:xfrm>
          <a:prstGeom prst="ellipse">
            <a:avLst/>
          </a:prstGeom>
          <a:solidFill>
            <a:schemeClr val="accent1"/>
          </a:solidFill>
          <a:ln w="508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223" name="Google Shape;17223;p337"/>
          <p:cNvSpPr/>
          <p:nvPr/>
        </p:nvSpPr>
        <p:spPr>
          <a:xfrm>
            <a:off x="6953174" y="5820662"/>
            <a:ext cx="343774" cy="343774"/>
          </a:xfrm>
          <a:prstGeom prst="ellipse">
            <a:avLst/>
          </a:prstGeom>
          <a:solidFill>
            <a:schemeClr val="accent5"/>
          </a:solidFill>
          <a:ln w="508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224" name="Google Shape;17224;p337"/>
          <p:cNvSpPr/>
          <p:nvPr/>
        </p:nvSpPr>
        <p:spPr>
          <a:xfrm>
            <a:off x="7781079" y="2833264"/>
            <a:ext cx="343774" cy="343774"/>
          </a:xfrm>
          <a:prstGeom prst="ellipse">
            <a:avLst/>
          </a:prstGeom>
          <a:solidFill>
            <a:schemeClr val="accent2"/>
          </a:solidFill>
          <a:ln w="508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225" name="Google Shape;17225;p337"/>
          <p:cNvSpPr/>
          <p:nvPr/>
        </p:nvSpPr>
        <p:spPr>
          <a:xfrm>
            <a:off x="7781079" y="5030138"/>
            <a:ext cx="343774" cy="343774"/>
          </a:xfrm>
          <a:prstGeom prst="ellipse">
            <a:avLst/>
          </a:prstGeom>
          <a:solidFill>
            <a:schemeClr val="accent4"/>
          </a:solidFill>
          <a:ln w="508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226" name="Google Shape;17226;p337"/>
          <p:cNvSpPr/>
          <p:nvPr/>
        </p:nvSpPr>
        <p:spPr>
          <a:xfrm>
            <a:off x="8062019" y="3900194"/>
            <a:ext cx="343774" cy="343774"/>
          </a:xfrm>
          <a:prstGeom prst="ellipse">
            <a:avLst/>
          </a:prstGeom>
          <a:solidFill>
            <a:schemeClr val="accent3"/>
          </a:solidFill>
          <a:ln w="508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227" name="Google Shape;17227;p337"/>
          <p:cNvSpPr txBox="1"/>
          <p:nvPr/>
        </p:nvSpPr>
        <p:spPr>
          <a:xfrm>
            <a:off x="7432194" y="1913999"/>
            <a:ext cx="122020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01</a:t>
            </a:r>
            <a:endParaRPr/>
          </a:p>
        </p:txBody>
      </p:sp>
      <p:sp>
        <p:nvSpPr>
          <p:cNvPr id="17228" name="Google Shape;17228;p337"/>
          <p:cNvSpPr txBox="1"/>
          <p:nvPr/>
        </p:nvSpPr>
        <p:spPr>
          <a:xfrm>
            <a:off x="8180135" y="2815332"/>
            <a:ext cx="122020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02</a:t>
            </a:r>
            <a:endParaRPr/>
          </a:p>
        </p:txBody>
      </p:sp>
      <p:sp>
        <p:nvSpPr>
          <p:cNvPr id="17229" name="Google Shape;17229;p337"/>
          <p:cNvSpPr txBox="1"/>
          <p:nvPr/>
        </p:nvSpPr>
        <p:spPr>
          <a:xfrm>
            <a:off x="8471001" y="3881448"/>
            <a:ext cx="122020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03</a:t>
            </a:r>
            <a:endParaRPr/>
          </a:p>
        </p:txBody>
      </p:sp>
      <p:sp>
        <p:nvSpPr>
          <p:cNvPr id="17230" name="Google Shape;17230;p337"/>
          <p:cNvSpPr txBox="1"/>
          <p:nvPr/>
        </p:nvSpPr>
        <p:spPr>
          <a:xfrm>
            <a:off x="8209380" y="5036579"/>
            <a:ext cx="122020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04</a:t>
            </a:r>
            <a:endParaRPr/>
          </a:p>
        </p:txBody>
      </p:sp>
      <p:sp>
        <p:nvSpPr>
          <p:cNvPr id="17231" name="Google Shape;17231;p337"/>
          <p:cNvSpPr txBox="1"/>
          <p:nvPr/>
        </p:nvSpPr>
        <p:spPr>
          <a:xfrm>
            <a:off x="7409039" y="5889771"/>
            <a:ext cx="122020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Content 05</a:t>
            </a:r>
            <a:endParaRPr/>
          </a:p>
        </p:txBody>
      </p:sp>
      <p:sp>
        <p:nvSpPr>
          <p:cNvPr id="17232" name="Google Shape;17232;p337"/>
          <p:cNvSpPr txBox="1"/>
          <p:nvPr/>
        </p:nvSpPr>
        <p:spPr>
          <a:xfrm>
            <a:off x="3480131" y="1915761"/>
            <a:ext cx="1220206"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Content 01</a:t>
            </a:r>
            <a:endParaRPr/>
          </a:p>
        </p:txBody>
      </p:sp>
      <p:sp>
        <p:nvSpPr>
          <p:cNvPr id="17233" name="Google Shape;17233;p337"/>
          <p:cNvSpPr txBox="1"/>
          <p:nvPr/>
        </p:nvSpPr>
        <p:spPr>
          <a:xfrm>
            <a:off x="2756103" y="2817094"/>
            <a:ext cx="1220206"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Content 02</a:t>
            </a:r>
            <a:endParaRPr/>
          </a:p>
        </p:txBody>
      </p:sp>
      <p:sp>
        <p:nvSpPr>
          <p:cNvPr id="17234" name="Google Shape;17234;p337"/>
          <p:cNvSpPr txBox="1"/>
          <p:nvPr/>
        </p:nvSpPr>
        <p:spPr>
          <a:xfrm>
            <a:off x="2425606" y="3883210"/>
            <a:ext cx="1220206"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Content 03</a:t>
            </a:r>
            <a:endParaRPr/>
          </a:p>
        </p:txBody>
      </p:sp>
      <p:sp>
        <p:nvSpPr>
          <p:cNvPr id="17235" name="Google Shape;17235;p337"/>
          <p:cNvSpPr txBox="1"/>
          <p:nvPr/>
        </p:nvSpPr>
        <p:spPr>
          <a:xfrm>
            <a:off x="2756103" y="5038341"/>
            <a:ext cx="1220206"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Content 04</a:t>
            </a:r>
            <a:endParaRPr/>
          </a:p>
        </p:txBody>
      </p:sp>
      <p:sp>
        <p:nvSpPr>
          <p:cNvPr id="17236" name="Google Shape;17236;p337"/>
          <p:cNvSpPr txBox="1"/>
          <p:nvPr/>
        </p:nvSpPr>
        <p:spPr>
          <a:xfrm>
            <a:off x="3480131" y="5891533"/>
            <a:ext cx="1220206"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1">
                <a:solidFill>
                  <a:schemeClr val="dk1"/>
                </a:solidFill>
                <a:latin typeface="Lato"/>
                <a:ea typeface="Lato"/>
                <a:cs typeface="Lato"/>
                <a:sym typeface="Lato"/>
              </a:rPr>
              <a:t>Content 05</a:t>
            </a:r>
            <a:endParaRPr/>
          </a:p>
        </p:txBody>
      </p:sp>
      <p:sp>
        <p:nvSpPr>
          <p:cNvPr id="17237" name="Google Shape;17237;p337"/>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13"/>
                                        </p:tgtEl>
                                        <p:attrNameLst>
                                          <p:attrName>style.visibility</p:attrName>
                                        </p:attrNameLst>
                                      </p:cBhvr>
                                      <p:to>
                                        <p:strVal val="visible"/>
                                      </p:to>
                                    </p:set>
                                    <p:animEffect transition="in" filter="fade">
                                      <p:cBhvr>
                                        <p:cTn id="7" dur="500"/>
                                        <p:tgtEl>
                                          <p:spTgt spid="1701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7192"/>
                                        </p:tgtEl>
                                        <p:attrNameLst>
                                          <p:attrName>style.visibility</p:attrName>
                                        </p:attrNameLst>
                                      </p:cBhvr>
                                      <p:to>
                                        <p:strVal val="visible"/>
                                      </p:to>
                                    </p:set>
                                    <p:anim calcmode="lin" valueType="num">
                                      <p:cBhvr additive="base">
                                        <p:cTn id="11" dur="500"/>
                                        <p:tgtEl>
                                          <p:spTgt spid="17192"/>
                                        </p:tgtEl>
                                        <p:attrNameLst>
                                          <p:attrName>ppt_w</p:attrName>
                                        </p:attrNameLst>
                                      </p:cBhvr>
                                      <p:tavLst>
                                        <p:tav tm="0">
                                          <p:val>
                                            <p:strVal val="0"/>
                                          </p:val>
                                        </p:tav>
                                        <p:tav tm="100000">
                                          <p:val>
                                            <p:strVal val="#ppt_w"/>
                                          </p:val>
                                        </p:tav>
                                      </p:tavLst>
                                    </p:anim>
                                    <p:anim calcmode="lin" valueType="num">
                                      <p:cBhvr additive="base">
                                        <p:cTn id="12" dur="500"/>
                                        <p:tgtEl>
                                          <p:spTgt spid="17192"/>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190"/>
                                        </p:tgtEl>
                                        <p:attrNameLst>
                                          <p:attrName>style.visibility</p:attrName>
                                        </p:attrNameLst>
                                      </p:cBhvr>
                                      <p:to>
                                        <p:strVal val="visible"/>
                                      </p:to>
                                    </p:set>
                                    <p:animEffect transition="in" filter="fade">
                                      <p:cBhvr>
                                        <p:cTn id="16" dur="500"/>
                                        <p:tgtEl>
                                          <p:spTgt spid="17190"/>
                                        </p:tgtEl>
                                      </p:cBhvr>
                                    </p:animEffect>
                                  </p:childTnLst>
                                </p:cTn>
                              </p:par>
                              <p:par>
                                <p:cTn id="17" presetID="10" presetClass="entr" presetSubtype="0" fill="hold" nodeType="withEffect">
                                  <p:stCondLst>
                                    <p:cond delay="0"/>
                                  </p:stCondLst>
                                  <p:childTnLst>
                                    <p:set>
                                      <p:cBhvr>
                                        <p:cTn id="18" dur="1" fill="hold">
                                          <p:stCondLst>
                                            <p:cond delay="0"/>
                                          </p:stCondLst>
                                        </p:cTn>
                                        <p:tgtEl>
                                          <p:spTgt spid="17191"/>
                                        </p:tgtEl>
                                        <p:attrNameLst>
                                          <p:attrName>style.visibility</p:attrName>
                                        </p:attrNameLst>
                                      </p:cBhvr>
                                      <p:to>
                                        <p:strVal val="visible"/>
                                      </p:to>
                                    </p:set>
                                    <p:animEffect transition="in" filter="fade">
                                      <p:cBhvr>
                                        <p:cTn id="19" dur="500"/>
                                        <p:tgtEl>
                                          <p:spTgt spid="17191"/>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7215"/>
                                        </p:tgtEl>
                                        <p:attrNameLst>
                                          <p:attrName>style.visibility</p:attrName>
                                        </p:attrNameLst>
                                      </p:cBhvr>
                                      <p:to>
                                        <p:strVal val="visible"/>
                                      </p:to>
                                    </p:set>
                                    <p:animEffect transition="in" filter="fade">
                                      <p:cBhvr>
                                        <p:cTn id="23" dur="500"/>
                                        <p:tgtEl>
                                          <p:spTgt spid="17215"/>
                                        </p:tgtEl>
                                      </p:cBhvr>
                                    </p:animEffect>
                                  </p:childTnLst>
                                </p:cTn>
                              </p:par>
                              <p:par>
                                <p:cTn id="24" presetID="10" presetClass="entr" presetSubtype="0" fill="hold" nodeType="withEffect">
                                  <p:stCondLst>
                                    <p:cond delay="0"/>
                                  </p:stCondLst>
                                  <p:childTnLst>
                                    <p:set>
                                      <p:cBhvr>
                                        <p:cTn id="25" dur="1" fill="hold">
                                          <p:stCondLst>
                                            <p:cond delay="0"/>
                                          </p:stCondLst>
                                        </p:cTn>
                                        <p:tgtEl>
                                          <p:spTgt spid="17216"/>
                                        </p:tgtEl>
                                        <p:attrNameLst>
                                          <p:attrName>style.visibility</p:attrName>
                                        </p:attrNameLst>
                                      </p:cBhvr>
                                      <p:to>
                                        <p:strVal val="visible"/>
                                      </p:to>
                                    </p:set>
                                    <p:animEffect transition="in" filter="fade">
                                      <p:cBhvr>
                                        <p:cTn id="26" dur="500"/>
                                        <p:tgtEl>
                                          <p:spTgt spid="17216"/>
                                        </p:tgtEl>
                                      </p:cBhvr>
                                    </p:animEffect>
                                  </p:childTnLst>
                                </p:cTn>
                              </p:par>
                            </p:childTnLst>
                          </p:cTn>
                        </p:par>
                        <p:par>
                          <p:cTn id="27" fill="hold">
                            <p:stCondLst>
                              <p:cond delay="2000"/>
                            </p:stCondLst>
                            <p:childTnLst>
                              <p:par>
                                <p:cTn id="28" presetID="23" presetClass="entr" presetSubtype="16" fill="hold" nodeType="afterEffect">
                                  <p:stCondLst>
                                    <p:cond delay="0"/>
                                  </p:stCondLst>
                                  <p:childTnLst>
                                    <p:set>
                                      <p:cBhvr>
                                        <p:cTn id="29" dur="1" fill="hold">
                                          <p:stCondLst>
                                            <p:cond delay="0"/>
                                          </p:stCondLst>
                                        </p:cTn>
                                        <p:tgtEl>
                                          <p:spTgt spid="17217"/>
                                        </p:tgtEl>
                                        <p:attrNameLst>
                                          <p:attrName>style.visibility</p:attrName>
                                        </p:attrNameLst>
                                      </p:cBhvr>
                                      <p:to>
                                        <p:strVal val="visible"/>
                                      </p:to>
                                    </p:set>
                                    <p:anim calcmode="lin" valueType="num">
                                      <p:cBhvr additive="base">
                                        <p:cTn id="30" dur="500"/>
                                        <p:tgtEl>
                                          <p:spTgt spid="17217"/>
                                        </p:tgtEl>
                                        <p:attrNameLst>
                                          <p:attrName>ppt_w</p:attrName>
                                        </p:attrNameLst>
                                      </p:cBhvr>
                                      <p:tavLst>
                                        <p:tav tm="0">
                                          <p:val>
                                            <p:strVal val="0"/>
                                          </p:val>
                                        </p:tav>
                                        <p:tav tm="100000">
                                          <p:val>
                                            <p:strVal val="#ppt_w"/>
                                          </p:val>
                                        </p:tav>
                                      </p:tavLst>
                                    </p:anim>
                                    <p:anim calcmode="lin" valueType="num">
                                      <p:cBhvr additive="base">
                                        <p:cTn id="31" dur="500"/>
                                        <p:tgtEl>
                                          <p:spTgt spid="17217"/>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17222"/>
                                        </p:tgtEl>
                                        <p:attrNameLst>
                                          <p:attrName>style.visibility</p:attrName>
                                        </p:attrNameLst>
                                      </p:cBhvr>
                                      <p:to>
                                        <p:strVal val="visible"/>
                                      </p:to>
                                    </p:set>
                                    <p:anim calcmode="lin" valueType="num">
                                      <p:cBhvr additive="base">
                                        <p:cTn id="34" dur="500"/>
                                        <p:tgtEl>
                                          <p:spTgt spid="17222"/>
                                        </p:tgtEl>
                                        <p:attrNameLst>
                                          <p:attrName>ppt_w</p:attrName>
                                        </p:attrNameLst>
                                      </p:cBhvr>
                                      <p:tavLst>
                                        <p:tav tm="0">
                                          <p:val>
                                            <p:strVal val="0"/>
                                          </p:val>
                                        </p:tav>
                                        <p:tav tm="100000">
                                          <p:val>
                                            <p:strVal val="#ppt_w"/>
                                          </p:val>
                                        </p:tav>
                                      </p:tavLst>
                                    </p:anim>
                                    <p:anim calcmode="lin" valueType="num">
                                      <p:cBhvr additive="base">
                                        <p:cTn id="35" dur="500"/>
                                        <p:tgtEl>
                                          <p:spTgt spid="17222"/>
                                        </p:tgtEl>
                                        <p:attrNameLst>
                                          <p:attrName>ppt_h</p:attrName>
                                        </p:attrNameLst>
                                      </p:cBhvr>
                                      <p:tavLst>
                                        <p:tav tm="0">
                                          <p:val>
                                            <p:strVal val="0"/>
                                          </p:val>
                                        </p:tav>
                                        <p:tav tm="100000">
                                          <p:val>
                                            <p:strVal val="#ppt_h"/>
                                          </p:val>
                                        </p:tav>
                                      </p:tavLst>
                                    </p:anim>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7232"/>
                                        </p:tgtEl>
                                        <p:attrNameLst>
                                          <p:attrName>style.visibility</p:attrName>
                                        </p:attrNameLst>
                                      </p:cBhvr>
                                      <p:to>
                                        <p:strVal val="visible"/>
                                      </p:to>
                                    </p:set>
                                    <p:animEffect transition="in" filter="fade">
                                      <p:cBhvr>
                                        <p:cTn id="39" dur="500"/>
                                        <p:tgtEl>
                                          <p:spTgt spid="17232"/>
                                        </p:tgtEl>
                                      </p:cBhvr>
                                    </p:animEffect>
                                  </p:childTnLst>
                                </p:cTn>
                              </p:par>
                              <p:par>
                                <p:cTn id="40" presetID="10" presetClass="entr" presetSubtype="0" fill="hold" nodeType="withEffect">
                                  <p:stCondLst>
                                    <p:cond delay="0"/>
                                  </p:stCondLst>
                                  <p:childTnLst>
                                    <p:set>
                                      <p:cBhvr>
                                        <p:cTn id="41" dur="1" fill="hold">
                                          <p:stCondLst>
                                            <p:cond delay="0"/>
                                          </p:stCondLst>
                                        </p:cTn>
                                        <p:tgtEl>
                                          <p:spTgt spid="17227"/>
                                        </p:tgtEl>
                                        <p:attrNameLst>
                                          <p:attrName>style.visibility</p:attrName>
                                        </p:attrNameLst>
                                      </p:cBhvr>
                                      <p:to>
                                        <p:strVal val="visible"/>
                                      </p:to>
                                    </p:set>
                                    <p:animEffect transition="in" filter="fade">
                                      <p:cBhvr>
                                        <p:cTn id="42" dur="500"/>
                                        <p:tgtEl>
                                          <p:spTgt spid="17227"/>
                                        </p:tgtEl>
                                      </p:cBhvr>
                                    </p:animEffect>
                                  </p:childTnLst>
                                </p:cTn>
                              </p:par>
                            </p:childTnLst>
                          </p:cTn>
                        </p:par>
                        <p:par>
                          <p:cTn id="43" fill="hold">
                            <p:stCondLst>
                              <p:cond delay="3000"/>
                            </p:stCondLst>
                            <p:childTnLst>
                              <p:par>
                                <p:cTn id="44" presetID="23" presetClass="entr" presetSubtype="16" fill="hold" nodeType="afterEffect">
                                  <p:stCondLst>
                                    <p:cond delay="0"/>
                                  </p:stCondLst>
                                  <p:childTnLst>
                                    <p:set>
                                      <p:cBhvr>
                                        <p:cTn id="45" dur="1" fill="hold">
                                          <p:stCondLst>
                                            <p:cond delay="0"/>
                                          </p:stCondLst>
                                        </p:cTn>
                                        <p:tgtEl>
                                          <p:spTgt spid="17218"/>
                                        </p:tgtEl>
                                        <p:attrNameLst>
                                          <p:attrName>style.visibility</p:attrName>
                                        </p:attrNameLst>
                                      </p:cBhvr>
                                      <p:to>
                                        <p:strVal val="visible"/>
                                      </p:to>
                                    </p:set>
                                    <p:anim calcmode="lin" valueType="num">
                                      <p:cBhvr additive="base">
                                        <p:cTn id="46" dur="500"/>
                                        <p:tgtEl>
                                          <p:spTgt spid="17218"/>
                                        </p:tgtEl>
                                        <p:attrNameLst>
                                          <p:attrName>ppt_w</p:attrName>
                                        </p:attrNameLst>
                                      </p:cBhvr>
                                      <p:tavLst>
                                        <p:tav tm="0">
                                          <p:val>
                                            <p:strVal val="0"/>
                                          </p:val>
                                        </p:tav>
                                        <p:tav tm="100000">
                                          <p:val>
                                            <p:strVal val="#ppt_w"/>
                                          </p:val>
                                        </p:tav>
                                      </p:tavLst>
                                    </p:anim>
                                    <p:anim calcmode="lin" valueType="num">
                                      <p:cBhvr additive="base">
                                        <p:cTn id="47" dur="500"/>
                                        <p:tgtEl>
                                          <p:spTgt spid="17218"/>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17224"/>
                                        </p:tgtEl>
                                        <p:attrNameLst>
                                          <p:attrName>style.visibility</p:attrName>
                                        </p:attrNameLst>
                                      </p:cBhvr>
                                      <p:to>
                                        <p:strVal val="visible"/>
                                      </p:to>
                                    </p:set>
                                    <p:anim calcmode="lin" valueType="num">
                                      <p:cBhvr additive="base">
                                        <p:cTn id="50" dur="500"/>
                                        <p:tgtEl>
                                          <p:spTgt spid="17224"/>
                                        </p:tgtEl>
                                        <p:attrNameLst>
                                          <p:attrName>ppt_w</p:attrName>
                                        </p:attrNameLst>
                                      </p:cBhvr>
                                      <p:tavLst>
                                        <p:tav tm="0">
                                          <p:val>
                                            <p:strVal val="0"/>
                                          </p:val>
                                        </p:tav>
                                        <p:tav tm="100000">
                                          <p:val>
                                            <p:strVal val="#ppt_w"/>
                                          </p:val>
                                        </p:tav>
                                      </p:tavLst>
                                    </p:anim>
                                    <p:anim calcmode="lin" valueType="num">
                                      <p:cBhvr additive="base">
                                        <p:cTn id="51" dur="500"/>
                                        <p:tgtEl>
                                          <p:spTgt spid="17224"/>
                                        </p:tgtEl>
                                        <p:attrNameLst>
                                          <p:attrName>ppt_h</p:attrName>
                                        </p:attrNameLst>
                                      </p:cBhvr>
                                      <p:tavLst>
                                        <p:tav tm="0">
                                          <p:val>
                                            <p:strVal val="0"/>
                                          </p:val>
                                        </p:tav>
                                        <p:tav tm="100000">
                                          <p:val>
                                            <p:strVal val="#ppt_h"/>
                                          </p:val>
                                        </p:tav>
                                      </p:tavLst>
                                    </p:anim>
                                  </p:childTnLst>
                                </p:cTn>
                              </p:par>
                              <p:par>
                                <p:cTn id="52" presetID="10" presetClass="entr" presetSubtype="0" fill="hold" nodeType="withEffect">
                                  <p:stCondLst>
                                    <p:cond delay="0"/>
                                  </p:stCondLst>
                                  <p:childTnLst>
                                    <p:set>
                                      <p:cBhvr>
                                        <p:cTn id="53" dur="1" fill="hold">
                                          <p:stCondLst>
                                            <p:cond delay="0"/>
                                          </p:stCondLst>
                                        </p:cTn>
                                        <p:tgtEl>
                                          <p:spTgt spid="17233"/>
                                        </p:tgtEl>
                                        <p:attrNameLst>
                                          <p:attrName>style.visibility</p:attrName>
                                        </p:attrNameLst>
                                      </p:cBhvr>
                                      <p:to>
                                        <p:strVal val="visible"/>
                                      </p:to>
                                    </p:set>
                                    <p:animEffect transition="in" filter="fade">
                                      <p:cBhvr>
                                        <p:cTn id="54" dur="500"/>
                                        <p:tgtEl>
                                          <p:spTgt spid="17233"/>
                                        </p:tgtEl>
                                      </p:cBhvr>
                                    </p:animEffect>
                                  </p:childTnLst>
                                </p:cTn>
                              </p:par>
                              <p:par>
                                <p:cTn id="55" presetID="10" presetClass="entr" presetSubtype="0" fill="hold" nodeType="withEffect">
                                  <p:stCondLst>
                                    <p:cond delay="0"/>
                                  </p:stCondLst>
                                  <p:childTnLst>
                                    <p:set>
                                      <p:cBhvr>
                                        <p:cTn id="56" dur="1" fill="hold">
                                          <p:stCondLst>
                                            <p:cond delay="0"/>
                                          </p:stCondLst>
                                        </p:cTn>
                                        <p:tgtEl>
                                          <p:spTgt spid="17228"/>
                                        </p:tgtEl>
                                        <p:attrNameLst>
                                          <p:attrName>style.visibility</p:attrName>
                                        </p:attrNameLst>
                                      </p:cBhvr>
                                      <p:to>
                                        <p:strVal val="visible"/>
                                      </p:to>
                                    </p:set>
                                    <p:animEffect transition="in" filter="fade">
                                      <p:cBhvr>
                                        <p:cTn id="57" dur="500"/>
                                        <p:tgtEl>
                                          <p:spTgt spid="17228"/>
                                        </p:tgtEl>
                                      </p:cBhvr>
                                    </p:animEffect>
                                  </p:childTnLst>
                                </p:cTn>
                              </p:par>
                            </p:childTnLst>
                          </p:cTn>
                        </p:par>
                        <p:par>
                          <p:cTn id="58" fill="hold">
                            <p:stCondLst>
                              <p:cond delay="3500"/>
                            </p:stCondLst>
                            <p:childTnLst>
                              <p:par>
                                <p:cTn id="59" presetID="23" presetClass="entr" presetSubtype="16" fill="hold" nodeType="afterEffect">
                                  <p:stCondLst>
                                    <p:cond delay="0"/>
                                  </p:stCondLst>
                                  <p:childTnLst>
                                    <p:set>
                                      <p:cBhvr>
                                        <p:cTn id="60" dur="1" fill="hold">
                                          <p:stCondLst>
                                            <p:cond delay="0"/>
                                          </p:stCondLst>
                                        </p:cTn>
                                        <p:tgtEl>
                                          <p:spTgt spid="17219"/>
                                        </p:tgtEl>
                                        <p:attrNameLst>
                                          <p:attrName>style.visibility</p:attrName>
                                        </p:attrNameLst>
                                      </p:cBhvr>
                                      <p:to>
                                        <p:strVal val="visible"/>
                                      </p:to>
                                    </p:set>
                                    <p:anim calcmode="lin" valueType="num">
                                      <p:cBhvr additive="base">
                                        <p:cTn id="61" dur="500"/>
                                        <p:tgtEl>
                                          <p:spTgt spid="17219"/>
                                        </p:tgtEl>
                                        <p:attrNameLst>
                                          <p:attrName>ppt_w</p:attrName>
                                        </p:attrNameLst>
                                      </p:cBhvr>
                                      <p:tavLst>
                                        <p:tav tm="0">
                                          <p:val>
                                            <p:strVal val="0"/>
                                          </p:val>
                                        </p:tav>
                                        <p:tav tm="100000">
                                          <p:val>
                                            <p:strVal val="#ppt_w"/>
                                          </p:val>
                                        </p:tav>
                                      </p:tavLst>
                                    </p:anim>
                                    <p:anim calcmode="lin" valueType="num">
                                      <p:cBhvr additive="base">
                                        <p:cTn id="62" dur="500"/>
                                        <p:tgtEl>
                                          <p:spTgt spid="17219"/>
                                        </p:tgtEl>
                                        <p:attrNameLst>
                                          <p:attrName>ppt_h</p:attrName>
                                        </p:attrNameLst>
                                      </p:cBhvr>
                                      <p:tavLst>
                                        <p:tav tm="0">
                                          <p:val>
                                            <p:str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17226"/>
                                        </p:tgtEl>
                                        <p:attrNameLst>
                                          <p:attrName>style.visibility</p:attrName>
                                        </p:attrNameLst>
                                      </p:cBhvr>
                                      <p:to>
                                        <p:strVal val="visible"/>
                                      </p:to>
                                    </p:set>
                                    <p:anim calcmode="lin" valueType="num">
                                      <p:cBhvr additive="base">
                                        <p:cTn id="65" dur="500"/>
                                        <p:tgtEl>
                                          <p:spTgt spid="17226"/>
                                        </p:tgtEl>
                                        <p:attrNameLst>
                                          <p:attrName>ppt_w</p:attrName>
                                        </p:attrNameLst>
                                      </p:cBhvr>
                                      <p:tavLst>
                                        <p:tav tm="0">
                                          <p:val>
                                            <p:strVal val="0"/>
                                          </p:val>
                                        </p:tav>
                                        <p:tav tm="100000">
                                          <p:val>
                                            <p:strVal val="#ppt_w"/>
                                          </p:val>
                                        </p:tav>
                                      </p:tavLst>
                                    </p:anim>
                                    <p:anim calcmode="lin" valueType="num">
                                      <p:cBhvr additive="base">
                                        <p:cTn id="66" dur="500"/>
                                        <p:tgtEl>
                                          <p:spTgt spid="17226"/>
                                        </p:tgtEl>
                                        <p:attrNameLst>
                                          <p:attrName>ppt_h</p:attrName>
                                        </p:attrNameLst>
                                      </p:cBhvr>
                                      <p:tavLst>
                                        <p:tav tm="0">
                                          <p:val>
                                            <p:strVal val="0"/>
                                          </p:val>
                                        </p:tav>
                                        <p:tav tm="100000">
                                          <p:val>
                                            <p:strVal val="#ppt_h"/>
                                          </p:val>
                                        </p:tav>
                                      </p:tavLst>
                                    </p:anim>
                                  </p:childTnLst>
                                </p:cTn>
                              </p:par>
                              <p:par>
                                <p:cTn id="67" presetID="10" presetClass="entr" presetSubtype="0" fill="hold" nodeType="withEffect">
                                  <p:stCondLst>
                                    <p:cond delay="0"/>
                                  </p:stCondLst>
                                  <p:childTnLst>
                                    <p:set>
                                      <p:cBhvr>
                                        <p:cTn id="68" dur="1" fill="hold">
                                          <p:stCondLst>
                                            <p:cond delay="0"/>
                                          </p:stCondLst>
                                        </p:cTn>
                                        <p:tgtEl>
                                          <p:spTgt spid="17234"/>
                                        </p:tgtEl>
                                        <p:attrNameLst>
                                          <p:attrName>style.visibility</p:attrName>
                                        </p:attrNameLst>
                                      </p:cBhvr>
                                      <p:to>
                                        <p:strVal val="visible"/>
                                      </p:to>
                                    </p:set>
                                    <p:animEffect transition="in" filter="fade">
                                      <p:cBhvr>
                                        <p:cTn id="69" dur="500"/>
                                        <p:tgtEl>
                                          <p:spTgt spid="17234"/>
                                        </p:tgtEl>
                                      </p:cBhvr>
                                    </p:animEffect>
                                  </p:childTnLst>
                                </p:cTn>
                              </p:par>
                              <p:par>
                                <p:cTn id="70" presetID="10" presetClass="entr" presetSubtype="0" fill="hold" nodeType="withEffect">
                                  <p:stCondLst>
                                    <p:cond delay="0"/>
                                  </p:stCondLst>
                                  <p:childTnLst>
                                    <p:set>
                                      <p:cBhvr>
                                        <p:cTn id="71" dur="1" fill="hold">
                                          <p:stCondLst>
                                            <p:cond delay="0"/>
                                          </p:stCondLst>
                                        </p:cTn>
                                        <p:tgtEl>
                                          <p:spTgt spid="17229"/>
                                        </p:tgtEl>
                                        <p:attrNameLst>
                                          <p:attrName>style.visibility</p:attrName>
                                        </p:attrNameLst>
                                      </p:cBhvr>
                                      <p:to>
                                        <p:strVal val="visible"/>
                                      </p:to>
                                    </p:set>
                                    <p:animEffect transition="in" filter="fade">
                                      <p:cBhvr>
                                        <p:cTn id="72" dur="500"/>
                                        <p:tgtEl>
                                          <p:spTgt spid="17229"/>
                                        </p:tgtEl>
                                      </p:cBhvr>
                                    </p:animEffect>
                                  </p:childTnLst>
                                </p:cTn>
                              </p:par>
                            </p:childTnLst>
                          </p:cTn>
                        </p:par>
                        <p:par>
                          <p:cTn id="73" fill="hold">
                            <p:stCondLst>
                              <p:cond delay="4000"/>
                            </p:stCondLst>
                            <p:childTnLst>
                              <p:par>
                                <p:cTn id="74" presetID="23" presetClass="entr" presetSubtype="16" fill="hold" nodeType="afterEffect">
                                  <p:stCondLst>
                                    <p:cond delay="0"/>
                                  </p:stCondLst>
                                  <p:childTnLst>
                                    <p:set>
                                      <p:cBhvr>
                                        <p:cTn id="75" dur="1" fill="hold">
                                          <p:stCondLst>
                                            <p:cond delay="0"/>
                                          </p:stCondLst>
                                        </p:cTn>
                                        <p:tgtEl>
                                          <p:spTgt spid="17220"/>
                                        </p:tgtEl>
                                        <p:attrNameLst>
                                          <p:attrName>style.visibility</p:attrName>
                                        </p:attrNameLst>
                                      </p:cBhvr>
                                      <p:to>
                                        <p:strVal val="visible"/>
                                      </p:to>
                                    </p:set>
                                    <p:anim calcmode="lin" valueType="num">
                                      <p:cBhvr additive="base">
                                        <p:cTn id="76" dur="500"/>
                                        <p:tgtEl>
                                          <p:spTgt spid="17220"/>
                                        </p:tgtEl>
                                        <p:attrNameLst>
                                          <p:attrName>ppt_w</p:attrName>
                                        </p:attrNameLst>
                                      </p:cBhvr>
                                      <p:tavLst>
                                        <p:tav tm="0">
                                          <p:val>
                                            <p:strVal val="0"/>
                                          </p:val>
                                        </p:tav>
                                        <p:tav tm="100000">
                                          <p:val>
                                            <p:strVal val="#ppt_w"/>
                                          </p:val>
                                        </p:tav>
                                      </p:tavLst>
                                    </p:anim>
                                    <p:anim calcmode="lin" valueType="num">
                                      <p:cBhvr additive="base">
                                        <p:cTn id="77" dur="500"/>
                                        <p:tgtEl>
                                          <p:spTgt spid="17220"/>
                                        </p:tgtEl>
                                        <p:attrNameLst>
                                          <p:attrName>ppt_h</p:attrName>
                                        </p:attrNameLst>
                                      </p:cBhvr>
                                      <p:tavLst>
                                        <p:tav tm="0">
                                          <p:val>
                                            <p:str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17225"/>
                                        </p:tgtEl>
                                        <p:attrNameLst>
                                          <p:attrName>style.visibility</p:attrName>
                                        </p:attrNameLst>
                                      </p:cBhvr>
                                      <p:to>
                                        <p:strVal val="visible"/>
                                      </p:to>
                                    </p:set>
                                    <p:anim calcmode="lin" valueType="num">
                                      <p:cBhvr additive="base">
                                        <p:cTn id="80" dur="500"/>
                                        <p:tgtEl>
                                          <p:spTgt spid="17225"/>
                                        </p:tgtEl>
                                        <p:attrNameLst>
                                          <p:attrName>ppt_w</p:attrName>
                                        </p:attrNameLst>
                                      </p:cBhvr>
                                      <p:tavLst>
                                        <p:tav tm="0">
                                          <p:val>
                                            <p:strVal val="0"/>
                                          </p:val>
                                        </p:tav>
                                        <p:tav tm="100000">
                                          <p:val>
                                            <p:strVal val="#ppt_w"/>
                                          </p:val>
                                        </p:tav>
                                      </p:tavLst>
                                    </p:anim>
                                    <p:anim calcmode="lin" valueType="num">
                                      <p:cBhvr additive="base">
                                        <p:cTn id="81" dur="500"/>
                                        <p:tgtEl>
                                          <p:spTgt spid="17225"/>
                                        </p:tgtEl>
                                        <p:attrNameLst>
                                          <p:attrName>ppt_h</p:attrName>
                                        </p:attrNameLst>
                                      </p:cBhvr>
                                      <p:tavLst>
                                        <p:tav tm="0">
                                          <p:val>
                                            <p:strVal val="0"/>
                                          </p:val>
                                        </p:tav>
                                        <p:tav tm="100000">
                                          <p:val>
                                            <p:strVal val="#ppt_h"/>
                                          </p:val>
                                        </p:tav>
                                      </p:tavLst>
                                    </p:anim>
                                  </p:childTnLst>
                                </p:cTn>
                              </p:par>
                              <p:par>
                                <p:cTn id="82" presetID="10" presetClass="entr" presetSubtype="0" fill="hold" nodeType="withEffect">
                                  <p:stCondLst>
                                    <p:cond delay="0"/>
                                  </p:stCondLst>
                                  <p:childTnLst>
                                    <p:set>
                                      <p:cBhvr>
                                        <p:cTn id="83" dur="1" fill="hold">
                                          <p:stCondLst>
                                            <p:cond delay="0"/>
                                          </p:stCondLst>
                                        </p:cTn>
                                        <p:tgtEl>
                                          <p:spTgt spid="17235"/>
                                        </p:tgtEl>
                                        <p:attrNameLst>
                                          <p:attrName>style.visibility</p:attrName>
                                        </p:attrNameLst>
                                      </p:cBhvr>
                                      <p:to>
                                        <p:strVal val="visible"/>
                                      </p:to>
                                    </p:set>
                                    <p:animEffect transition="in" filter="fade">
                                      <p:cBhvr>
                                        <p:cTn id="84" dur="500"/>
                                        <p:tgtEl>
                                          <p:spTgt spid="17235"/>
                                        </p:tgtEl>
                                      </p:cBhvr>
                                    </p:animEffect>
                                  </p:childTnLst>
                                </p:cTn>
                              </p:par>
                              <p:par>
                                <p:cTn id="85" presetID="10" presetClass="entr" presetSubtype="0" fill="hold" nodeType="withEffect">
                                  <p:stCondLst>
                                    <p:cond delay="0"/>
                                  </p:stCondLst>
                                  <p:childTnLst>
                                    <p:set>
                                      <p:cBhvr>
                                        <p:cTn id="86" dur="1" fill="hold">
                                          <p:stCondLst>
                                            <p:cond delay="0"/>
                                          </p:stCondLst>
                                        </p:cTn>
                                        <p:tgtEl>
                                          <p:spTgt spid="17230"/>
                                        </p:tgtEl>
                                        <p:attrNameLst>
                                          <p:attrName>style.visibility</p:attrName>
                                        </p:attrNameLst>
                                      </p:cBhvr>
                                      <p:to>
                                        <p:strVal val="visible"/>
                                      </p:to>
                                    </p:set>
                                    <p:animEffect transition="in" filter="fade">
                                      <p:cBhvr>
                                        <p:cTn id="87" dur="500"/>
                                        <p:tgtEl>
                                          <p:spTgt spid="17230"/>
                                        </p:tgtEl>
                                      </p:cBhvr>
                                    </p:animEffect>
                                  </p:childTnLst>
                                </p:cTn>
                              </p:par>
                            </p:childTnLst>
                          </p:cTn>
                        </p:par>
                        <p:par>
                          <p:cTn id="88" fill="hold">
                            <p:stCondLst>
                              <p:cond delay="4500"/>
                            </p:stCondLst>
                            <p:childTnLst>
                              <p:par>
                                <p:cTn id="89" presetID="23" presetClass="entr" presetSubtype="16" fill="hold" nodeType="afterEffect">
                                  <p:stCondLst>
                                    <p:cond delay="0"/>
                                  </p:stCondLst>
                                  <p:childTnLst>
                                    <p:set>
                                      <p:cBhvr>
                                        <p:cTn id="90" dur="1" fill="hold">
                                          <p:stCondLst>
                                            <p:cond delay="0"/>
                                          </p:stCondLst>
                                        </p:cTn>
                                        <p:tgtEl>
                                          <p:spTgt spid="17221"/>
                                        </p:tgtEl>
                                        <p:attrNameLst>
                                          <p:attrName>style.visibility</p:attrName>
                                        </p:attrNameLst>
                                      </p:cBhvr>
                                      <p:to>
                                        <p:strVal val="visible"/>
                                      </p:to>
                                    </p:set>
                                    <p:anim calcmode="lin" valueType="num">
                                      <p:cBhvr additive="base">
                                        <p:cTn id="91" dur="500"/>
                                        <p:tgtEl>
                                          <p:spTgt spid="17221"/>
                                        </p:tgtEl>
                                        <p:attrNameLst>
                                          <p:attrName>ppt_w</p:attrName>
                                        </p:attrNameLst>
                                      </p:cBhvr>
                                      <p:tavLst>
                                        <p:tav tm="0">
                                          <p:val>
                                            <p:strVal val="0"/>
                                          </p:val>
                                        </p:tav>
                                        <p:tav tm="100000">
                                          <p:val>
                                            <p:strVal val="#ppt_w"/>
                                          </p:val>
                                        </p:tav>
                                      </p:tavLst>
                                    </p:anim>
                                    <p:anim calcmode="lin" valueType="num">
                                      <p:cBhvr additive="base">
                                        <p:cTn id="92" dur="500"/>
                                        <p:tgtEl>
                                          <p:spTgt spid="17221"/>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17223"/>
                                        </p:tgtEl>
                                        <p:attrNameLst>
                                          <p:attrName>style.visibility</p:attrName>
                                        </p:attrNameLst>
                                      </p:cBhvr>
                                      <p:to>
                                        <p:strVal val="visible"/>
                                      </p:to>
                                    </p:set>
                                    <p:anim calcmode="lin" valueType="num">
                                      <p:cBhvr additive="base">
                                        <p:cTn id="95" dur="500"/>
                                        <p:tgtEl>
                                          <p:spTgt spid="17223"/>
                                        </p:tgtEl>
                                        <p:attrNameLst>
                                          <p:attrName>ppt_w</p:attrName>
                                        </p:attrNameLst>
                                      </p:cBhvr>
                                      <p:tavLst>
                                        <p:tav tm="0">
                                          <p:val>
                                            <p:strVal val="0"/>
                                          </p:val>
                                        </p:tav>
                                        <p:tav tm="100000">
                                          <p:val>
                                            <p:strVal val="#ppt_w"/>
                                          </p:val>
                                        </p:tav>
                                      </p:tavLst>
                                    </p:anim>
                                    <p:anim calcmode="lin" valueType="num">
                                      <p:cBhvr additive="base">
                                        <p:cTn id="96" dur="500"/>
                                        <p:tgtEl>
                                          <p:spTgt spid="17223"/>
                                        </p:tgtEl>
                                        <p:attrNameLst>
                                          <p:attrName>ppt_h</p:attrName>
                                        </p:attrNameLst>
                                      </p:cBhvr>
                                      <p:tavLst>
                                        <p:tav tm="0">
                                          <p:val>
                                            <p:strVal val="0"/>
                                          </p:val>
                                        </p:tav>
                                        <p:tav tm="100000">
                                          <p:val>
                                            <p:strVal val="#ppt_h"/>
                                          </p:val>
                                        </p:tav>
                                      </p:tavLst>
                                    </p:anim>
                                  </p:childTnLst>
                                </p:cTn>
                              </p:par>
                              <p:par>
                                <p:cTn id="97" presetID="10" presetClass="entr" presetSubtype="0" fill="hold" nodeType="withEffect">
                                  <p:stCondLst>
                                    <p:cond delay="0"/>
                                  </p:stCondLst>
                                  <p:childTnLst>
                                    <p:set>
                                      <p:cBhvr>
                                        <p:cTn id="98" dur="1" fill="hold">
                                          <p:stCondLst>
                                            <p:cond delay="0"/>
                                          </p:stCondLst>
                                        </p:cTn>
                                        <p:tgtEl>
                                          <p:spTgt spid="17236"/>
                                        </p:tgtEl>
                                        <p:attrNameLst>
                                          <p:attrName>style.visibility</p:attrName>
                                        </p:attrNameLst>
                                      </p:cBhvr>
                                      <p:to>
                                        <p:strVal val="visible"/>
                                      </p:to>
                                    </p:set>
                                    <p:animEffect transition="in" filter="fade">
                                      <p:cBhvr>
                                        <p:cTn id="99" dur="500"/>
                                        <p:tgtEl>
                                          <p:spTgt spid="17236"/>
                                        </p:tgtEl>
                                      </p:cBhvr>
                                    </p:animEffect>
                                  </p:childTnLst>
                                </p:cTn>
                              </p:par>
                              <p:par>
                                <p:cTn id="100" presetID="10" presetClass="entr" presetSubtype="0" fill="hold" nodeType="withEffect">
                                  <p:stCondLst>
                                    <p:cond delay="0"/>
                                  </p:stCondLst>
                                  <p:childTnLst>
                                    <p:set>
                                      <p:cBhvr>
                                        <p:cTn id="101" dur="1" fill="hold">
                                          <p:stCondLst>
                                            <p:cond delay="0"/>
                                          </p:stCondLst>
                                        </p:cTn>
                                        <p:tgtEl>
                                          <p:spTgt spid="17231"/>
                                        </p:tgtEl>
                                        <p:attrNameLst>
                                          <p:attrName>style.visibility</p:attrName>
                                        </p:attrNameLst>
                                      </p:cBhvr>
                                      <p:to>
                                        <p:strVal val="visible"/>
                                      </p:to>
                                    </p:set>
                                    <p:animEffect transition="in" filter="fade">
                                      <p:cBhvr>
                                        <p:cTn id="102" dur="500"/>
                                        <p:tgtEl>
                                          <p:spTgt spid="17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7241"/>
        <p:cNvGrpSpPr/>
        <p:nvPr/>
      </p:nvGrpSpPr>
      <p:grpSpPr>
        <a:xfrm>
          <a:off x="0" y="0"/>
          <a:ext cx="0" cy="0"/>
          <a:chOff x="0" y="0"/>
          <a:chExt cx="0" cy="0"/>
        </a:xfrm>
      </p:grpSpPr>
      <p:sp>
        <p:nvSpPr>
          <p:cNvPr id="17242" name="Google Shape;17242;p338"/>
          <p:cNvSpPr/>
          <p:nvPr/>
        </p:nvSpPr>
        <p:spPr>
          <a:xfrm flipH="1">
            <a:off x="7520463" y="2326261"/>
            <a:ext cx="2547920" cy="987691"/>
          </a:xfrm>
          <a:prstGeom prst="bentArrow">
            <a:avLst>
              <a:gd name="adj1" fmla="val 25000"/>
              <a:gd name="adj2" fmla="val 25000"/>
              <a:gd name="adj3" fmla="val 25000"/>
              <a:gd name="adj4" fmla="val 4375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43" name="Google Shape;17243;p338"/>
          <p:cNvSpPr/>
          <p:nvPr/>
        </p:nvSpPr>
        <p:spPr>
          <a:xfrm>
            <a:off x="2216899" y="2329758"/>
            <a:ext cx="2547920" cy="987691"/>
          </a:xfrm>
          <a:prstGeom prst="bentArrow">
            <a:avLst>
              <a:gd name="adj1" fmla="val 25000"/>
              <a:gd name="adj2" fmla="val 25000"/>
              <a:gd name="adj3" fmla="val 25000"/>
              <a:gd name="adj4" fmla="val 4375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44" name="Google Shape;17244;p338"/>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Dropshipping Process</a:t>
            </a:r>
            <a:endParaRPr/>
          </a:p>
        </p:txBody>
      </p:sp>
      <p:sp>
        <p:nvSpPr>
          <p:cNvPr id="17245" name="Google Shape;17245;p338"/>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84</a:t>
            </a:fld>
            <a:endParaRPr/>
          </a:p>
        </p:txBody>
      </p:sp>
      <p:grpSp>
        <p:nvGrpSpPr>
          <p:cNvPr id="17246" name="Google Shape;17246;p338"/>
          <p:cNvGrpSpPr/>
          <p:nvPr/>
        </p:nvGrpSpPr>
        <p:grpSpPr>
          <a:xfrm>
            <a:off x="1751283" y="2744238"/>
            <a:ext cx="1236602" cy="1904283"/>
            <a:chOff x="695325" y="323850"/>
            <a:chExt cx="1411288" cy="2173288"/>
          </a:xfrm>
        </p:grpSpPr>
        <p:sp>
          <p:nvSpPr>
            <p:cNvPr id="17247" name="Google Shape;17247;p338"/>
            <p:cNvSpPr/>
            <p:nvPr/>
          </p:nvSpPr>
          <p:spPr>
            <a:xfrm>
              <a:off x="1400175" y="1876425"/>
              <a:ext cx="706438" cy="620713"/>
            </a:xfrm>
            <a:custGeom>
              <a:avLst/>
              <a:gdLst/>
              <a:ahLst/>
              <a:cxnLst/>
              <a:rect l="l" t="t" r="r" b="b"/>
              <a:pathLst>
                <a:path w="214" h="189" extrusionOk="0">
                  <a:moveTo>
                    <a:pt x="62" y="0"/>
                  </a:moveTo>
                  <a:cubicBezTo>
                    <a:pt x="62" y="0"/>
                    <a:pt x="156" y="14"/>
                    <a:pt x="170" y="28"/>
                  </a:cubicBezTo>
                  <a:cubicBezTo>
                    <a:pt x="182" y="41"/>
                    <a:pt x="208" y="162"/>
                    <a:pt x="214" y="189"/>
                  </a:cubicBezTo>
                  <a:cubicBezTo>
                    <a:pt x="47" y="189"/>
                    <a:pt x="0" y="189"/>
                    <a:pt x="0" y="189"/>
                  </a:cubicBezTo>
                  <a:cubicBezTo>
                    <a:pt x="0" y="16"/>
                    <a:pt x="0" y="16"/>
                    <a:pt x="0" y="16"/>
                  </a:cubicBezTo>
                  <a:lnTo>
                    <a:pt x="62" y="0"/>
                  </a:lnTo>
                  <a:close/>
                </a:path>
              </a:pathLst>
            </a:custGeom>
            <a:solidFill>
              <a:srgbClr val="2A2D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48" name="Google Shape;17248;p338"/>
            <p:cNvSpPr/>
            <p:nvPr/>
          </p:nvSpPr>
          <p:spPr>
            <a:xfrm>
              <a:off x="1236663" y="1670050"/>
              <a:ext cx="325438" cy="357188"/>
            </a:xfrm>
            <a:prstGeom prst="rect">
              <a:avLst/>
            </a:prstGeom>
            <a:solidFill>
              <a:srgbClr val="D9A7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49" name="Google Shape;17249;p338"/>
            <p:cNvSpPr/>
            <p:nvPr/>
          </p:nvSpPr>
          <p:spPr>
            <a:xfrm>
              <a:off x="1400175" y="636588"/>
              <a:ext cx="412750" cy="1089025"/>
            </a:xfrm>
            <a:custGeom>
              <a:avLst/>
              <a:gdLst/>
              <a:ahLst/>
              <a:cxnLst/>
              <a:rect l="l" t="t" r="r" b="b"/>
              <a:pathLst>
                <a:path w="125" h="332" extrusionOk="0">
                  <a:moveTo>
                    <a:pt x="0" y="0"/>
                  </a:moveTo>
                  <a:cubicBezTo>
                    <a:pt x="48" y="0"/>
                    <a:pt x="125" y="28"/>
                    <a:pt x="125" y="157"/>
                  </a:cubicBezTo>
                  <a:cubicBezTo>
                    <a:pt x="125" y="231"/>
                    <a:pt x="100" y="280"/>
                    <a:pt x="90" y="293"/>
                  </a:cubicBezTo>
                  <a:cubicBezTo>
                    <a:pt x="80" y="305"/>
                    <a:pt x="25" y="332"/>
                    <a:pt x="0" y="332"/>
                  </a:cubicBezTo>
                  <a:cubicBezTo>
                    <a:pt x="0" y="202"/>
                    <a:pt x="0" y="0"/>
                    <a:pt x="0" y="0"/>
                  </a:cubicBezTo>
                  <a:close/>
                </a:path>
              </a:pathLst>
            </a:custGeom>
            <a:solidFill>
              <a:srgbClr val="EAC0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50" name="Google Shape;17250;p338"/>
            <p:cNvSpPr/>
            <p:nvPr/>
          </p:nvSpPr>
          <p:spPr>
            <a:xfrm>
              <a:off x="1714500" y="1112838"/>
              <a:ext cx="184150" cy="255588"/>
            </a:xfrm>
            <a:custGeom>
              <a:avLst/>
              <a:gdLst/>
              <a:ahLst/>
              <a:cxnLst/>
              <a:rect l="l" t="t" r="r" b="b"/>
              <a:pathLst>
                <a:path w="56" h="78" extrusionOk="0">
                  <a:moveTo>
                    <a:pt x="54" y="42"/>
                  </a:moveTo>
                  <a:cubicBezTo>
                    <a:pt x="56" y="22"/>
                    <a:pt x="46" y="3"/>
                    <a:pt x="32" y="1"/>
                  </a:cubicBezTo>
                  <a:cubicBezTo>
                    <a:pt x="17" y="0"/>
                    <a:pt x="4" y="15"/>
                    <a:pt x="2" y="35"/>
                  </a:cubicBezTo>
                  <a:cubicBezTo>
                    <a:pt x="0" y="56"/>
                    <a:pt x="10" y="74"/>
                    <a:pt x="24" y="76"/>
                  </a:cubicBezTo>
                  <a:cubicBezTo>
                    <a:pt x="38" y="78"/>
                    <a:pt x="51" y="63"/>
                    <a:pt x="54" y="42"/>
                  </a:cubicBezTo>
                  <a:close/>
                </a:path>
              </a:pathLst>
            </a:custGeom>
            <a:solidFill>
              <a:srgbClr val="EAC0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51" name="Google Shape;17251;p338"/>
            <p:cNvSpPr/>
            <p:nvPr/>
          </p:nvSpPr>
          <p:spPr>
            <a:xfrm>
              <a:off x="989013" y="636588"/>
              <a:ext cx="411163" cy="1089025"/>
            </a:xfrm>
            <a:custGeom>
              <a:avLst/>
              <a:gdLst/>
              <a:ahLst/>
              <a:cxnLst/>
              <a:rect l="l" t="t" r="r" b="b"/>
              <a:pathLst>
                <a:path w="125" h="332" extrusionOk="0">
                  <a:moveTo>
                    <a:pt x="125" y="0"/>
                  </a:moveTo>
                  <a:cubicBezTo>
                    <a:pt x="76" y="0"/>
                    <a:pt x="0" y="28"/>
                    <a:pt x="0" y="157"/>
                  </a:cubicBezTo>
                  <a:cubicBezTo>
                    <a:pt x="0" y="231"/>
                    <a:pt x="24" y="280"/>
                    <a:pt x="35" y="293"/>
                  </a:cubicBezTo>
                  <a:cubicBezTo>
                    <a:pt x="44" y="305"/>
                    <a:pt x="99" y="332"/>
                    <a:pt x="125" y="332"/>
                  </a:cubicBezTo>
                  <a:cubicBezTo>
                    <a:pt x="125" y="202"/>
                    <a:pt x="125" y="0"/>
                    <a:pt x="125" y="0"/>
                  </a:cubicBezTo>
                  <a:close/>
                </a:path>
              </a:pathLst>
            </a:custGeom>
            <a:solidFill>
              <a:srgbClr val="F2D7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52" name="Google Shape;17252;p338"/>
            <p:cNvSpPr/>
            <p:nvPr/>
          </p:nvSpPr>
          <p:spPr>
            <a:xfrm>
              <a:off x="903288" y="1112838"/>
              <a:ext cx="184150" cy="255588"/>
            </a:xfrm>
            <a:custGeom>
              <a:avLst/>
              <a:gdLst/>
              <a:ahLst/>
              <a:cxnLst/>
              <a:rect l="l" t="t" r="r" b="b"/>
              <a:pathLst>
                <a:path w="56" h="78" extrusionOk="0">
                  <a:moveTo>
                    <a:pt x="2" y="42"/>
                  </a:moveTo>
                  <a:cubicBezTo>
                    <a:pt x="0" y="22"/>
                    <a:pt x="10" y="3"/>
                    <a:pt x="24" y="1"/>
                  </a:cubicBezTo>
                  <a:cubicBezTo>
                    <a:pt x="38" y="0"/>
                    <a:pt x="51" y="15"/>
                    <a:pt x="53" y="35"/>
                  </a:cubicBezTo>
                  <a:cubicBezTo>
                    <a:pt x="56" y="56"/>
                    <a:pt x="46" y="74"/>
                    <a:pt x="31" y="76"/>
                  </a:cubicBezTo>
                  <a:cubicBezTo>
                    <a:pt x="17" y="78"/>
                    <a:pt x="4" y="63"/>
                    <a:pt x="2" y="42"/>
                  </a:cubicBezTo>
                  <a:close/>
                </a:path>
              </a:pathLst>
            </a:custGeom>
            <a:solidFill>
              <a:srgbClr val="F2D7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53" name="Google Shape;17253;p338"/>
            <p:cNvSpPr/>
            <p:nvPr/>
          </p:nvSpPr>
          <p:spPr>
            <a:xfrm>
              <a:off x="695325" y="1876425"/>
              <a:ext cx="704850" cy="620713"/>
            </a:xfrm>
            <a:custGeom>
              <a:avLst/>
              <a:gdLst/>
              <a:ahLst/>
              <a:cxnLst/>
              <a:rect l="l" t="t" r="r" b="b"/>
              <a:pathLst>
                <a:path w="214" h="189" extrusionOk="0">
                  <a:moveTo>
                    <a:pt x="152" y="0"/>
                  </a:moveTo>
                  <a:cubicBezTo>
                    <a:pt x="152" y="0"/>
                    <a:pt x="57" y="14"/>
                    <a:pt x="43" y="28"/>
                  </a:cubicBezTo>
                  <a:cubicBezTo>
                    <a:pt x="31" y="41"/>
                    <a:pt x="6" y="162"/>
                    <a:pt x="0" y="189"/>
                  </a:cubicBezTo>
                  <a:cubicBezTo>
                    <a:pt x="166" y="189"/>
                    <a:pt x="214" y="189"/>
                    <a:pt x="214" y="189"/>
                  </a:cubicBezTo>
                  <a:cubicBezTo>
                    <a:pt x="214" y="16"/>
                    <a:pt x="214" y="16"/>
                    <a:pt x="214" y="16"/>
                  </a:cubicBezTo>
                  <a:lnTo>
                    <a:pt x="152" y="0"/>
                  </a:lnTo>
                  <a:close/>
                </a:path>
              </a:pathLst>
            </a:custGeom>
            <a:solidFill>
              <a:srgbClr val="2F34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54" name="Google Shape;17254;p338"/>
            <p:cNvSpPr/>
            <p:nvPr/>
          </p:nvSpPr>
          <p:spPr>
            <a:xfrm>
              <a:off x="1193800" y="1866900"/>
              <a:ext cx="414338" cy="630238"/>
            </a:xfrm>
            <a:custGeom>
              <a:avLst/>
              <a:gdLst/>
              <a:ahLst/>
              <a:cxnLst/>
              <a:rect l="l" t="t" r="r" b="b"/>
              <a:pathLst>
                <a:path w="261" h="397" extrusionOk="0">
                  <a:moveTo>
                    <a:pt x="261" y="0"/>
                  </a:moveTo>
                  <a:lnTo>
                    <a:pt x="130" y="27"/>
                  </a:lnTo>
                  <a:lnTo>
                    <a:pt x="0" y="0"/>
                  </a:lnTo>
                  <a:lnTo>
                    <a:pt x="130" y="397"/>
                  </a:lnTo>
                  <a:lnTo>
                    <a:pt x="26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55" name="Google Shape;17255;p338"/>
            <p:cNvSpPr/>
            <p:nvPr/>
          </p:nvSpPr>
          <p:spPr>
            <a:xfrm>
              <a:off x="1193800" y="1866900"/>
              <a:ext cx="414338" cy="630238"/>
            </a:xfrm>
            <a:custGeom>
              <a:avLst/>
              <a:gdLst/>
              <a:ahLst/>
              <a:cxnLst/>
              <a:rect l="l" t="t" r="r" b="b"/>
              <a:pathLst>
                <a:path w="261" h="397" extrusionOk="0">
                  <a:moveTo>
                    <a:pt x="261" y="0"/>
                  </a:moveTo>
                  <a:lnTo>
                    <a:pt x="130" y="27"/>
                  </a:lnTo>
                  <a:lnTo>
                    <a:pt x="0" y="0"/>
                  </a:lnTo>
                  <a:lnTo>
                    <a:pt x="130" y="39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56" name="Google Shape;17256;p338"/>
            <p:cNvSpPr/>
            <p:nvPr/>
          </p:nvSpPr>
          <p:spPr>
            <a:xfrm>
              <a:off x="1347788" y="1995488"/>
              <a:ext cx="103188" cy="501650"/>
            </a:xfrm>
            <a:custGeom>
              <a:avLst/>
              <a:gdLst/>
              <a:ahLst/>
              <a:cxnLst/>
              <a:rect l="l" t="t" r="r" b="b"/>
              <a:pathLst>
                <a:path w="65" h="316" extrusionOk="0">
                  <a:moveTo>
                    <a:pt x="21" y="0"/>
                  </a:moveTo>
                  <a:lnTo>
                    <a:pt x="0" y="268"/>
                  </a:lnTo>
                  <a:lnTo>
                    <a:pt x="33" y="316"/>
                  </a:lnTo>
                  <a:lnTo>
                    <a:pt x="65" y="268"/>
                  </a:lnTo>
                  <a:lnTo>
                    <a:pt x="44" y="0"/>
                  </a:lnTo>
                  <a:lnTo>
                    <a:pt x="21" y="0"/>
                  </a:lnTo>
                  <a:close/>
                </a:path>
              </a:pathLst>
            </a:custGeom>
            <a:solidFill>
              <a:srgbClr val="1E60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57" name="Google Shape;17257;p338"/>
            <p:cNvSpPr/>
            <p:nvPr/>
          </p:nvSpPr>
          <p:spPr>
            <a:xfrm>
              <a:off x="1084263" y="1857375"/>
              <a:ext cx="315913" cy="639763"/>
            </a:xfrm>
            <a:custGeom>
              <a:avLst/>
              <a:gdLst/>
              <a:ahLst/>
              <a:cxnLst/>
              <a:rect l="l" t="t" r="r" b="b"/>
              <a:pathLst>
                <a:path w="96" h="195" extrusionOk="0">
                  <a:moveTo>
                    <a:pt x="50" y="86"/>
                  </a:moveTo>
                  <a:cubicBezTo>
                    <a:pt x="0" y="12"/>
                    <a:pt x="0" y="12"/>
                    <a:pt x="0" y="12"/>
                  </a:cubicBezTo>
                  <a:cubicBezTo>
                    <a:pt x="14" y="7"/>
                    <a:pt x="29" y="3"/>
                    <a:pt x="44" y="0"/>
                  </a:cubicBezTo>
                  <a:cubicBezTo>
                    <a:pt x="96" y="195"/>
                    <a:pt x="96" y="195"/>
                    <a:pt x="96" y="195"/>
                  </a:cubicBezTo>
                  <a:cubicBezTo>
                    <a:pt x="23" y="91"/>
                    <a:pt x="23" y="91"/>
                    <a:pt x="23" y="91"/>
                  </a:cubicBezTo>
                  <a:lnTo>
                    <a:pt x="50" y="86"/>
                  </a:lnTo>
                  <a:close/>
                </a:path>
              </a:pathLst>
            </a:custGeom>
            <a:solidFill>
              <a:srgbClr val="3A40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58" name="Google Shape;17258;p338"/>
            <p:cNvSpPr/>
            <p:nvPr/>
          </p:nvSpPr>
          <p:spPr>
            <a:xfrm>
              <a:off x="1400175" y="1857375"/>
              <a:ext cx="314325" cy="639763"/>
            </a:xfrm>
            <a:custGeom>
              <a:avLst/>
              <a:gdLst/>
              <a:ahLst/>
              <a:cxnLst/>
              <a:rect l="l" t="t" r="r" b="b"/>
              <a:pathLst>
                <a:path w="95" h="195" extrusionOk="0">
                  <a:moveTo>
                    <a:pt x="45" y="86"/>
                  </a:moveTo>
                  <a:cubicBezTo>
                    <a:pt x="95" y="12"/>
                    <a:pt x="95" y="12"/>
                    <a:pt x="95" y="12"/>
                  </a:cubicBezTo>
                  <a:cubicBezTo>
                    <a:pt x="82" y="7"/>
                    <a:pt x="67" y="3"/>
                    <a:pt x="51" y="0"/>
                  </a:cubicBezTo>
                  <a:cubicBezTo>
                    <a:pt x="0" y="195"/>
                    <a:pt x="0" y="195"/>
                    <a:pt x="0" y="195"/>
                  </a:cubicBezTo>
                  <a:cubicBezTo>
                    <a:pt x="72" y="91"/>
                    <a:pt x="72" y="91"/>
                    <a:pt x="72" y="91"/>
                  </a:cubicBezTo>
                  <a:lnTo>
                    <a:pt x="45" y="86"/>
                  </a:lnTo>
                  <a:close/>
                </a:path>
              </a:pathLst>
            </a:custGeom>
            <a:solidFill>
              <a:srgbClr val="3A40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59" name="Google Shape;17259;p338"/>
            <p:cNvSpPr/>
            <p:nvPr/>
          </p:nvSpPr>
          <p:spPr>
            <a:xfrm>
              <a:off x="1344613" y="1909763"/>
              <a:ext cx="112713" cy="114300"/>
            </a:xfrm>
            <a:custGeom>
              <a:avLst/>
              <a:gdLst/>
              <a:ahLst/>
              <a:cxnLst/>
              <a:rect l="l" t="t" r="r" b="b"/>
              <a:pathLst>
                <a:path w="71" h="72" extrusionOk="0">
                  <a:moveTo>
                    <a:pt x="71" y="37"/>
                  </a:moveTo>
                  <a:lnTo>
                    <a:pt x="35" y="72"/>
                  </a:lnTo>
                  <a:lnTo>
                    <a:pt x="0" y="37"/>
                  </a:lnTo>
                  <a:lnTo>
                    <a:pt x="35" y="0"/>
                  </a:lnTo>
                  <a:lnTo>
                    <a:pt x="71" y="37"/>
                  </a:lnTo>
                  <a:close/>
                </a:path>
              </a:pathLst>
            </a:custGeom>
            <a:solidFill>
              <a:srgbClr val="1E60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60" name="Google Shape;17260;p338"/>
            <p:cNvSpPr/>
            <p:nvPr/>
          </p:nvSpPr>
          <p:spPr>
            <a:xfrm>
              <a:off x="1400175" y="1827213"/>
              <a:ext cx="250825" cy="190500"/>
            </a:xfrm>
            <a:custGeom>
              <a:avLst/>
              <a:gdLst/>
              <a:ahLst/>
              <a:cxnLst/>
              <a:rect l="l" t="t" r="r" b="b"/>
              <a:pathLst>
                <a:path w="158" h="120" extrusionOk="0">
                  <a:moveTo>
                    <a:pt x="0" y="52"/>
                  </a:moveTo>
                  <a:lnTo>
                    <a:pt x="104" y="0"/>
                  </a:lnTo>
                  <a:lnTo>
                    <a:pt x="158" y="31"/>
                  </a:lnTo>
                  <a:lnTo>
                    <a:pt x="46" y="120"/>
                  </a:lnTo>
                  <a:lnTo>
                    <a:pt x="0" y="52"/>
                  </a:lnTo>
                  <a:close/>
                </a:path>
              </a:pathLst>
            </a:custGeom>
            <a:solidFill>
              <a:srgbClr val="72B4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61" name="Google Shape;17261;p338"/>
            <p:cNvSpPr/>
            <p:nvPr/>
          </p:nvSpPr>
          <p:spPr>
            <a:xfrm>
              <a:off x="1147763" y="1827213"/>
              <a:ext cx="252413" cy="190500"/>
            </a:xfrm>
            <a:custGeom>
              <a:avLst/>
              <a:gdLst/>
              <a:ahLst/>
              <a:cxnLst/>
              <a:rect l="l" t="t" r="r" b="b"/>
              <a:pathLst>
                <a:path w="159" h="120" extrusionOk="0">
                  <a:moveTo>
                    <a:pt x="159" y="52"/>
                  </a:moveTo>
                  <a:lnTo>
                    <a:pt x="54" y="0"/>
                  </a:lnTo>
                  <a:lnTo>
                    <a:pt x="0" y="31"/>
                  </a:lnTo>
                  <a:lnTo>
                    <a:pt x="110" y="120"/>
                  </a:lnTo>
                  <a:lnTo>
                    <a:pt x="159" y="52"/>
                  </a:lnTo>
                  <a:close/>
                </a:path>
              </a:pathLst>
            </a:custGeom>
            <a:solidFill>
              <a:srgbClr val="72B4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62" name="Google Shape;17262;p338"/>
            <p:cNvSpPr/>
            <p:nvPr/>
          </p:nvSpPr>
          <p:spPr>
            <a:xfrm>
              <a:off x="942975" y="323850"/>
              <a:ext cx="906463" cy="1014413"/>
            </a:xfrm>
            <a:custGeom>
              <a:avLst/>
              <a:gdLst/>
              <a:ahLst/>
              <a:cxnLst/>
              <a:rect l="l" t="t" r="r" b="b"/>
              <a:pathLst>
                <a:path w="275" h="309" extrusionOk="0">
                  <a:moveTo>
                    <a:pt x="258" y="144"/>
                  </a:moveTo>
                  <a:cubicBezTo>
                    <a:pt x="258" y="144"/>
                    <a:pt x="258" y="144"/>
                    <a:pt x="258" y="144"/>
                  </a:cubicBezTo>
                  <a:cubicBezTo>
                    <a:pt x="238" y="63"/>
                    <a:pt x="119" y="0"/>
                    <a:pt x="34" y="123"/>
                  </a:cubicBezTo>
                  <a:cubicBezTo>
                    <a:pt x="8" y="145"/>
                    <a:pt x="0" y="213"/>
                    <a:pt x="6" y="243"/>
                  </a:cubicBezTo>
                  <a:cubicBezTo>
                    <a:pt x="26" y="237"/>
                    <a:pt x="31" y="255"/>
                    <a:pt x="27" y="309"/>
                  </a:cubicBezTo>
                  <a:cubicBezTo>
                    <a:pt x="45" y="294"/>
                    <a:pt x="50" y="275"/>
                    <a:pt x="48" y="219"/>
                  </a:cubicBezTo>
                  <a:cubicBezTo>
                    <a:pt x="41" y="200"/>
                    <a:pt x="44" y="180"/>
                    <a:pt x="50" y="164"/>
                  </a:cubicBezTo>
                  <a:cubicBezTo>
                    <a:pt x="50" y="164"/>
                    <a:pt x="50" y="164"/>
                    <a:pt x="50" y="164"/>
                  </a:cubicBezTo>
                  <a:cubicBezTo>
                    <a:pt x="50" y="164"/>
                    <a:pt x="66" y="127"/>
                    <a:pt x="139" y="144"/>
                  </a:cubicBezTo>
                  <a:cubicBezTo>
                    <a:pt x="175" y="136"/>
                    <a:pt x="211" y="130"/>
                    <a:pt x="227" y="163"/>
                  </a:cubicBezTo>
                  <a:cubicBezTo>
                    <a:pt x="227" y="163"/>
                    <a:pt x="227" y="163"/>
                    <a:pt x="227" y="163"/>
                  </a:cubicBezTo>
                  <a:cubicBezTo>
                    <a:pt x="233" y="180"/>
                    <a:pt x="236" y="200"/>
                    <a:pt x="230" y="219"/>
                  </a:cubicBezTo>
                  <a:cubicBezTo>
                    <a:pt x="227" y="275"/>
                    <a:pt x="232" y="294"/>
                    <a:pt x="250" y="309"/>
                  </a:cubicBezTo>
                  <a:cubicBezTo>
                    <a:pt x="246" y="255"/>
                    <a:pt x="251" y="237"/>
                    <a:pt x="271" y="243"/>
                  </a:cubicBezTo>
                  <a:cubicBezTo>
                    <a:pt x="275" y="220"/>
                    <a:pt x="272" y="174"/>
                    <a:pt x="258" y="144"/>
                  </a:cubicBezTo>
                  <a:close/>
                </a:path>
              </a:pathLst>
            </a:custGeom>
            <a:solidFill>
              <a:srgbClr val="B05B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63" name="Google Shape;17263;p338"/>
            <p:cNvSpPr/>
            <p:nvPr/>
          </p:nvSpPr>
          <p:spPr>
            <a:xfrm>
              <a:off x="998538" y="1335088"/>
              <a:ext cx="801688" cy="420688"/>
            </a:xfrm>
            <a:custGeom>
              <a:avLst/>
              <a:gdLst/>
              <a:ahLst/>
              <a:cxnLst/>
              <a:rect l="l" t="t" r="r" b="b"/>
              <a:pathLst>
                <a:path w="243" h="128" extrusionOk="0">
                  <a:moveTo>
                    <a:pt x="193" y="64"/>
                  </a:moveTo>
                  <a:cubicBezTo>
                    <a:pt x="168" y="64"/>
                    <a:pt x="150" y="43"/>
                    <a:pt x="122" y="43"/>
                  </a:cubicBezTo>
                  <a:cubicBezTo>
                    <a:pt x="93" y="43"/>
                    <a:pt x="75" y="64"/>
                    <a:pt x="50" y="64"/>
                  </a:cubicBezTo>
                  <a:cubicBezTo>
                    <a:pt x="23" y="64"/>
                    <a:pt x="6" y="17"/>
                    <a:pt x="0" y="0"/>
                  </a:cubicBezTo>
                  <a:cubicBezTo>
                    <a:pt x="7" y="48"/>
                    <a:pt x="24" y="79"/>
                    <a:pt x="32" y="89"/>
                  </a:cubicBezTo>
                  <a:cubicBezTo>
                    <a:pt x="41" y="102"/>
                    <a:pt x="96" y="128"/>
                    <a:pt x="122" y="128"/>
                  </a:cubicBezTo>
                  <a:cubicBezTo>
                    <a:pt x="122" y="128"/>
                    <a:pt x="122" y="128"/>
                    <a:pt x="122" y="128"/>
                  </a:cubicBezTo>
                  <a:cubicBezTo>
                    <a:pt x="122" y="128"/>
                    <a:pt x="122" y="128"/>
                    <a:pt x="122" y="128"/>
                  </a:cubicBezTo>
                  <a:cubicBezTo>
                    <a:pt x="147" y="128"/>
                    <a:pt x="202" y="102"/>
                    <a:pt x="212" y="89"/>
                  </a:cubicBezTo>
                  <a:cubicBezTo>
                    <a:pt x="220" y="79"/>
                    <a:pt x="236" y="48"/>
                    <a:pt x="243" y="0"/>
                  </a:cubicBezTo>
                  <a:cubicBezTo>
                    <a:pt x="238" y="16"/>
                    <a:pt x="221" y="64"/>
                    <a:pt x="193" y="64"/>
                  </a:cubicBezTo>
                  <a:close/>
                </a:path>
              </a:pathLst>
            </a:custGeom>
            <a:solidFill>
              <a:srgbClr val="B05B0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7264" name="Google Shape;17264;p338"/>
          <p:cNvGrpSpPr/>
          <p:nvPr/>
        </p:nvGrpSpPr>
        <p:grpSpPr>
          <a:xfrm>
            <a:off x="9365339" y="2862473"/>
            <a:ext cx="1126712" cy="1786048"/>
            <a:chOff x="1011238" y="3714750"/>
            <a:chExt cx="1285875" cy="2038351"/>
          </a:xfrm>
        </p:grpSpPr>
        <p:sp>
          <p:nvSpPr>
            <p:cNvPr id="17265" name="Google Shape;17265;p338"/>
            <p:cNvSpPr/>
            <p:nvPr/>
          </p:nvSpPr>
          <p:spPr>
            <a:xfrm>
              <a:off x="1493838" y="4919663"/>
              <a:ext cx="325438" cy="357188"/>
            </a:xfrm>
            <a:prstGeom prst="rect">
              <a:avLst/>
            </a:prstGeom>
            <a:solidFill>
              <a:srgbClr val="D9A7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66" name="Google Shape;17266;p338"/>
            <p:cNvSpPr/>
            <p:nvPr/>
          </p:nvSpPr>
          <p:spPr>
            <a:xfrm>
              <a:off x="1654175" y="5110163"/>
              <a:ext cx="642938" cy="642938"/>
            </a:xfrm>
            <a:custGeom>
              <a:avLst/>
              <a:gdLst/>
              <a:ahLst/>
              <a:cxnLst/>
              <a:rect l="l" t="t" r="r" b="b"/>
              <a:pathLst>
                <a:path w="195" h="196" extrusionOk="0">
                  <a:moveTo>
                    <a:pt x="50" y="0"/>
                  </a:moveTo>
                  <a:cubicBezTo>
                    <a:pt x="67" y="0"/>
                    <a:pt x="67" y="0"/>
                    <a:pt x="67" y="0"/>
                  </a:cubicBezTo>
                  <a:cubicBezTo>
                    <a:pt x="98" y="8"/>
                    <a:pt x="133" y="14"/>
                    <a:pt x="156" y="40"/>
                  </a:cubicBezTo>
                  <a:cubicBezTo>
                    <a:pt x="170" y="57"/>
                    <a:pt x="195" y="196"/>
                    <a:pt x="195" y="196"/>
                  </a:cubicBezTo>
                  <a:cubicBezTo>
                    <a:pt x="135" y="196"/>
                    <a:pt x="135" y="196"/>
                    <a:pt x="135" y="196"/>
                  </a:cubicBezTo>
                  <a:cubicBezTo>
                    <a:pt x="0" y="196"/>
                    <a:pt x="0" y="196"/>
                    <a:pt x="0" y="196"/>
                  </a:cubicBezTo>
                  <a:cubicBezTo>
                    <a:pt x="0" y="69"/>
                    <a:pt x="0" y="69"/>
                    <a:pt x="0" y="69"/>
                  </a:cubicBezTo>
                  <a:cubicBezTo>
                    <a:pt x="0" y="39"/>
                    <a:pt x="0" y="39"/>
                    <a:pt x="0" y="39"/>
                  </a:cubicBezTo>
                  <a:cubicBezTo>
                    <a:pt x="27" y="39"/>
                    <a:pt x="50" y="21"/>
                    <a:pt x="50" y="0"/>
                  </a:cubicBezTo>
                  <a:close/>
                </a:path>
              </a:pathLst>
            </a:custGeom>
            <a:solidFill>
              <a:srgbClr val="7692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67" name="Google Shape;17267;p338"/>
            <p:cNvSpPr/>
            <p:nvPr/>
          </p:nvSpPr>
          <p:spPr>
            <a:xfrm>
              <a:off x="1011238" y="5110163"/>
              <a:ext cx="642938" cy="642938"/>
            </a:xfrm>
            <a:custGeom>
              <a:avLst/>
              <a:gdLst/>
              <a:ahLst/>
              <a:cxnLst/>
              <a:rect l="l" t="t" r="r" b="b"/>
              <a:pathLst>
                <a:path w="195" h="196" extrusionOk="0">
                  <a:moveTo>
                    <a:pt x="145" y="0"/>
                  </a:moveTo>
                  <a:cubicBezTo>
                    <a:pt x="128" y="0"/>
                    <a:pt x="128" y="0"/>
                    <a:pt x="128" y="0"/>
                  </a:cubicBezTo>
                  <a:cubicBezTo>
                    <a:pt x="97" y="8"/>
                    <a:pt x="62" y="14"/>
                    <a:pt x="39" y="40"/>
                  </a:cubicBezTo>
                  <a:cubicBezTo>
                    <a:pt x="25" y="57"/>
                    <a:pt x="0" y="196"/>
                    <a:pt x="0" y="196"/>
                  </a:cubicBezTo>
                  <a:cubicBezTo>
                    <a:pt x="60" y="196"/>
                    <a:pt x="60" y="196"/>
                    <a:pt x="60" y="196"/>
                  </a:cubicBezTo>
                  <a:cubicBezTo>
                    <a:pt x="195" y="196"/>
                    <a:pt x="195" y="196"/>
                    <a:pt x="195" y="196"/>
                  </a:cubicBezTo>
                  <a:cubicBezTo>
                    <a:pt x="195" y="69"/>
                    <a:pt x="195" y="69"/>
                    <a:pt x="195" y="69"/>
                  </a:cubicBezTo>
                  <a:cubicBezTo>
                    <a:pt x="195" y="39"/>
                    <a:pt x="195" y="39"/>
                    <a:pt x="195" y="39"/>
                  </a:cubicBezTo>
                  <a:cubicBezTo>
                    <a:pt x="167" y="39"/>
                    <a:pt x="145" y="21"/>
                    <a:pt x="145"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68" name="Google Shape;17268;p338"/>
            <p:cNvSpPr/>
            <p:nvPr/>
          </p:nvSpPr>
          <p:spPr>
            <a:xfrm>
              <a:off x="1657350" y="3892550"/>
              <a:ext cx="409575" cy="1089025"/>
            </a:xfrm>
            <a:custGeom>
              <a:avLst/>
              <a:gdLst/>
              <a:ahLst/>
              <a:cxnLst/>
              <a:rect l="l" t="t" r="r" b="b"/>
              <a:pathLst>
                <a:path w="124" h="332" extrusionOk="0">
                  <a:moveTo>
                    <a:pt x="0" y="0"/>
                  </a:moveTo>
                  <a:cubicBezTo>
                    <a:pt x="48" y="0"/>
                    <a:pt x="124" y="28"/>
                    <a:pt x="124" y="157"/>
                  </a:cubicBezTo>
                  <a:cubicBezTo>
                    <a:pt x="124" y="231"/>
                    <a:pt x="100" y="280"/>
                    <a:pt x="90" y="293"/>
                  </a:cubicBezTo>
                  <a:cubicBezTo>
                    <a:pt x="80" y="305"/>
                    <a:pt x="25" y="332"/>
                    <a:pt x="0" y="332"/>
                  </a:cubicBezTo>
                  <a:cubicBezTo>
                    <a:pt x="0" y="202"/>
                    <a:pt x="0" y="0"/>
                    <a:pt x="0" y="0"/>
                  </a:cubicBezTo>
                  <a:close/>
                </a:path>
              </a:pathLst>
            </a:custGeom>
            <a:solidFill>
              <a:srgbClr val="EAC0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69" name="Google Shape;17269;p338"/>
            <p:cNvSpPr/>
            <p:nvPr/>
          </p:nvSpPr>
          <p:spPr>
            <a:xfrm>
              <a:off x="1971675" y="4364038"/>
              <a:ext cx="184150" cy="260350"/>
            </a:xfrm>
            <a:custGeom>
              <a:avLst/>
              <a:gdLst/>
              <a:ahLst/>
              <a:cxnLst/>
              <a:rect l="l" t="t" r="r" b="b"/>
              <a:pathLst>
                <a:path w="56" h="79" extrusionOk="0">
                  <a:moveTo>
                    <a:pt x="53" y="43"/>
                  </a:moveTo>
                  <a:cubicBezTo>
                    <a:pt x="56" y="23"/>
                    <a:pt x="46" y="4"/>
                    <a:pt x="32" y="2"/>
                  </a:cubicBezTo>
                  <a:cubicBezTo>
                    <a:pt x="17" y="0"/>
                    <a:pt x="4" y="16"/>
                    <a:pt x="2" y="36"/>
                  </a:cubicBezTo>
                  <a:cubicBezTo>
                    <a:pt x="0" y="57"/>
                    <a:pt x="10" y="75"/>
                    <a:pt x="24" y="77"/>
                  </a:cubicBezTo>
                  <a:cubicBezTo>
                    <a:pt x="38" y="79"/>
                    <a:pt x="51" y="64"/>
                    <a:pt x="53" y="43"/>
                  </a:cubicBezTo>
                  <a:close/>
                </a:path>
              </a:pathLst>
            </a:custGeom>
            <a:solidFill>
              <a:srgbClr val="EAC0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70" name="Google Shape;17270;p338"/>
            <p:cNvSpPr/>
            <p:nvPr/>
          </p:nvSpPr>
          <p:spPr>
            <a:xfrm>
              <a:off x="1246188" y="3892550"/>
              <a:ext cx="411163" cy="1089025"/>
            </a:xfrm>
            <a:custGeom>
              <a:avLst/>
              <a:gdLst/>
              <a:ahLst/>
              <a:cxnLst/>
              <a:rect l="l" t="t" r="r" b="b"/>
              <a:pathLst>
                <a:path w="125" h="332" extrusionOk="0">
                  <a:moveTo>
                    <a:pt x="125" y="0"/>
                  </a:moveTo>
                  <a:cubicBezTo>
                    <a:pt x="76" y="0"/>
                    <a:pt x="0" y="28"/>
                    <a:pt x="0" y="157"/>
                  </a:cubicBezTo>
                  <a:cubicBezTo>
                    <a:pt x="0" y="231"/>
                    <a:pt x="24" y="280"/>
                    <a:pt x="35" y="293"/>
                  </a:cubicBezTo>
                  <a:cubicBezTo>
                    <a:pt x="44" y="305"/>
                    <a:pt x="99" y="332"/>
                    <a:pt x="125" y="332"/>
                  </a:cubicBezTo>
                  <a:cubicBezTo>
                    <a:pt x="125" y="202"/>
                    <a:pt x="125" y="0"/>
                    <a:pt x="125" y="0"/>
                  </a:cubicBezTo>
                  <a:close/>
                </a:path>
              </a:pathLst>
            </a:custGeom>
            <a:solidFill>
              <a:srgbClr val="F2D7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71" name="Google Shape;17271;p338"/>
            <p:cNvSpPr/>
            <p:nvPr/>
          </p:nvSpPr>
          <p:spPr>
            <a:xfrm>
              <a:off x="1160463" y="4364038"/>
              <a:ext cx="180975" cy="260350"/>
            </a:xfrm>
            <a:custGeom>
              <a:avLst/>
              <a:gdLst/>
              <a:ahLst/>
              <a:cxnLst/>
              <a:rect l="l" t="t" r="r" b="b"/>
              <a:pathLst>
                <a:path w="55" h="79" extrusionOk="0">
                  <a:moveTo>
                    <a:pt x="2" y="43"/>
                  </a:moveTo>
                  <a:cubicBezTo>
                    <a:pt x="0" y="23"/>
                    <a:pt x="9" y="4"/>
                    <a:pt x="24" y="2"/>
                  </a:cubicBezTo>
                  <a:cubicBezTo>
                    <a:pt x="38" y="0"/>
                    <a:pt x="51" y="16"/>
                    <a:pt x="53" y="36"/>
                  </a:cubicBezTo>
                  <a:cubicBezTo>
                    <a:pt x="55" y="57"/>
                    <a:pt x="46" y="75"/>
                    <a:pt x="31" y="77"/>
                  </a:cubicBezTo>
                  <a:cubicBezTo>
                    <a:pt x="17" y="79"/>
                    <a:pt x="4" y="64"/>
                    <a:pt x="2" y="43"/>
                  </a:cubicBezTo>
                  <a:close/>
                </a:path>
              </a:pathLst>
            </a:custGeom>
            <a:solidFill>
              <a:srgbClr val="F2D7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72" name="Google Shape;17272;p338"/>
            <p:cNvSpPr/>
            <p:nvPr/>
          </p:nvSpPr>
          <p:spPr>
            <a:xfrm>
              <a:off x="1209675" y="3714750"/>
              <a:ext cx="885825" cy="725488"/>
            </a:xfrm>
            <a:custGeom>
              <a:avLst/>
              <a:gdLst/>
              <a:ahLst/>
              <a:cxnLst/>
              <a:rect l="l" t="t" r="r" b="b"/>
              <a:pathLst>
                <a:path w="269" h="221" extrusionOk="0">
                  <a:moveTo>
                    <a:pt x="236" y="221"/>
                  </a:moveTo>
                  <a:cubicBezTo>
                    <a:pt x="241" y="207"/>
                    <a:pt x="252" y="199"/>
                    <a:pt x="263" y="200"/>
                  </a:cubicBezTo>
                  <a:cubicBezTo>
                    <a:pt x="263" y="200"/>
                    <a:pt x="263" y="200"/>
                    <a:pt x="263" y="200"/>
                  </a:cubicBezTo>
                  <a:cubicBezTo>
                    <a:pt x="268" y="185"/>
                    <a:pt x="269" y="167"/>
                    <a:pt x="263" y="148"/>
                  </a:cubicBezTo>
                  <a:cubicBezTo>
                    <a:pt x="227" y="45"/>
                    <a:pt x="267" y="27"/>
                    <a:pt x="267" y="27"/>
                  </a:cubicBezTo>
                  <a:cubicBezTo>
                    <a:pt x="267" y="27"/>
                    <a:pt x="228" y="25"/>
                    <a:pt x="197" y="51"/>
                  </a:cubicBezTo>
                  <a:cubicBezTo>
                    <a:pt x="218" y="18"/>
                    <a:pt x="228" y="9"/>
                    <a:pt x="228" y="9"/>
                  </a:cubicBezTo>
                  <a:cubicBezTo>
                    <a:pt x="228" y="9"/>
                    <a:pt x="183" y="0"/>
                    <a:pt x="135" y="49"/>
                  </a:cubicBezTo>
                  <a:cubicBezTo>
                    <a:pt x="146" y="22"/>
                    <a:pt x="158" y="8"/>
                    <a:pt x="158" y="8"/>
                  </a:cubicBezTo>
                  <a:cubicBezTo>
                    <a:pt x="158" y="8"/>
                    <a:pt x="58" y="9"/>
                    <a:pt x="22" y="82"/>
                  </a:cubicBezTo>
                  <a:cubicBezTo>
                    <a:pt x="1" y="123"/>
                    <a:pt x="0" y="168"/>
                    <a:pt x="5" y="201"/>
                  </a:cubicBezTo>
                  <a:cubicBezTo>
                    <a:pt x="6" y="201"/>
                    <a:pt x="7" y="201"/>
                    <a:pt x="9" y="200"/>
                  </a:cubicBezTo>
                  <a:cubicBezTo>
                    <a:pt x="13" y="200"/>
                    <a:pt x="18" y="201"/>
                    <a:pt x="22" y="204"/>
                  </a:cubicBezTo>
                  <a:cubicBezTo>
                    <a:pt x="22" y="188"/>
                    <a:pt x="22" y="174"/>
                    <a:pt x="22" y="172"/>
                  </a:cubicBezTo>
                  <a:cubicBezTo>
                    <a:pt x="41" y="164"/>
                    <a:pt x="61" y="153"/>
                    <a:pt x="60" y="110"/>
                  </a:cubicBezTo>
                  <a:cubicBezTo>
                    <a:pt x="105" y="110"/>
                    <a:pt x="130" y="110"/>
                    <a:pt x="130" y="110"/>
                  </a:cubicBezTo>
                  <a:cubicBezTo>
                    <a:pt x="201" y="110"/>
                    <a:pt x="201" y="110"/>
                    <a:pt x="201" y="110"/>
                  </a:cubicBezTo>
                  <a:cubicBezTo>
                    <a:pt x="201" y="110"/>
                    <a:pt x="198" y="158"/>
                    <a:pt x="236" y="170"/>
                  </a:cubicBezTo>
                  <a:cubicBezTo>
                    <a:pt x="236" y="190"/>
                    <a:pt x="236" y="208"/>
                    <a:pt x="236" y="221"/>
                  </a:cubicBezTo>
                  <a:close/>
                </a:path>
              </a:pathLst>
            </a:custGeom>
            <a:solidFill>
              <a:srgbClr val="5538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73" name="Google Shape;17273;p338"/>
            <p:cNvSpPr/>
            <p:nvPr/>
          </p:nvSpPr>
          <p:spPr>
            <a:xfrm>
              <a:off x="1433513" y="5110163"/>
              <a:ext cx="441325" cy="166688"/>
            </a:xfrm>
            <a:custGeom>
              <a:avLst/>
              <a:gdLst/>
              <a:ahLst/>
              <a:cxnLst/>
              <a:rect l="l" t="t" r="r" b="b"/>
              <a:pathLst>
                <a:path w="134" h="51" extrusionOk="0">
                  <a:moveTo>
                    <a:pt x="67" y="51"/>
                  </a:moveTo>
                  <a:cubicBezTo>
                    <a:pt x="104" y="51"/>
                    <a:pt x="134" y="28"/>
                    <a:pt x="134" y="0"/>
                  </a:cubicBezTo>
                  <a:cubicBezTo>
                    <a:pt x="117" y="0"/>
                    <a:pt x="117" y="0"/>
                    <a:pt x="117" y="0"/>
                  </a:cubicBezTo>
                  <a:cubicBezTo>
                    <a:pt x="117" y="21"/>
                    <a:pt x="94" y="39"/>
                    <a:pt x="67" y="39"/>
                  </a:cubicBezTo>
                  <a:cubicBezTo>
                    <a:pt x="40" y="39"/>
                    <a:pt x="17" y="21"/>
                    <a:pt x="17" y="0"/>
                  </a:cubicBezTo>
                  <a:cubicBezTo>
                    <a:pt x="0" y="0"/>
                    <a:pt x="0" y="0"/>
                    <a:pt x="0" y="0"/>
                  </a:cubicBezTo>
                  <a:cubicBezTo>
                    <a:pt x="0" y="28"/>
                    <a:pt x="30" y="51"/>
                    <a:pt x="67" y="51"/>
                  </a:cubicBezTo>
                  <a:close/>
                </a:path>
              </a:pathLst>
            </a:custGeom>
            <a:solidFill>
              <a:srgbClr val="C2D5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7274" name="Google Shape;17274;p338"/>
          <p:cNvGrpSpPr/>
          <p:nvPr/>
        </p:nvGrpSpPr>
        <p:grpSpPr>
          <a:xfrm>
            <a:off x="4893102" y="1925848"/>
            <a:ext cx="2426116" cy="1573847"/>
            <a:chOff x="4916976" y="2033834"/>
            <a:chExt cx="2426116" cy="1573847"/>
          </a:xfrm>
        </p:grpSpPr>
        <p:sp>
          <p:nvSpPr>
            <p:cNvPr id="17275" name="Google Shape;17275;p338"/>
            <p:cNvSpPr/>
            <p:nvPr/>
          </p:nvSpPr>
          <p:spPr>
            <a:xfrm>
              <a:off x="5229798" y="2145060"/>
              <a:ext cx="1800470" cy="1183166"/>
            </a:xfrm>
            <a:custGeom>
              <a:avLst/>
              <a:gdLst/>
              <a:ahLst/>
              <a:cxnLst/>
              <a:rect l="l" t="t" r="r" b="b"/>
              <a:pathLst>
                <a:path w="1584" h="1041" extrusionOk="0">
                  <a:moveTo>
                    <a:pt x="55" y="0"/>
                  </a:moveTo>
                  <a:cubicBezTo>
                    <a:pt x="1529" y="0"/>
                    <a:pt x="1529" y="0"/>
                    <a:pt x="1529" y="0"/>
                  </a:cubicBezTo>
                  <a:cubicBezTo>
                    <a:pt x="1559" y="0"/>
                    <a:pt x="1584" y="25"/>
                    <a:pt x="1584" y="55"/>
                  </a:cubicBezTo>
                  <a:cubicBezTo>
                    <a:pt x="1584" y="986"/>
                    <a:pt x="1584" y="986"/>
                    <a:pt x="1584" y="986"/>
                  </a:cubicBezTo>
                  <a:cubicBezTo>
                    <a:pt x="1584" y="1016"/>
                    <a:pt x="1559" y="1041"/>
                    <a:pt x="1529" y="1041"/>
                  </a:cubicBezTo>
                  <a:cubicBezTo>
                    <a:pt x="55" y="1041"/>
                    <a:pt x="55" y="1041"/>
                    <a:pt x="55" y="1041"/>
                  </a:cubicBezTo>
                  <a:cubicBezTo>
                    <a:pt x="24" y="1041"/>
                    <a:pt x="0" y="1016"/>
                    <a:pt x="0" y="986"/>
                  </a:cubicBezTo>
                  <a:cubicBezTo>
                    <a:pt x="0" y="55"/>
                    <a:pt x="0" y="55"/>
                    <a:pt x="0" y="55"/>
                  </a:cubicBezTo>
                  <a:cubicBezTo>
                    <a:pt x="0" y="25"/>
                    <a:pt x="24" y="0"/>
                    <a:pt x="55" y="0"/>
                  </a:cubicBez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76" name="Google Shape;17276;p338"/>
            <p:cNvSpPr/>
            <p:nvPr/>
          </p:nvSpPr>
          <p:spPr>
            <a:xfrm>
              <a:off x="5322951" y="2268798"/>
              <a:ext cx="1614167" cy="9621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77" name="Google Shape;17277;p338"/>
            <p:cNvSpPr/>
            <p:nvPr/>
          </p:nvSpPr>
          <p:spPr>
            <a:xfrm>
              <a:off x="6107093" y="2186770"/>
              <a:ext cx="45881" cy="44490"/>
            </a:xfrm>
            <a:prstGeom prst="ellipse">
              <a:avLst/>
            </a:prstGeom>
            <a:solidFill>
              <a:srgbClr val="5895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78" name="Google Shape;17278;p338"/>
            <p:cNvSpPr/>
            <p:nvPr/>
          </p:nvSpPr>
          <p:spPr>
            <a:xfrm>
              <a:off x="4916976" y="3328225"/>
              <a:ext cx="2426116" cy="204378"/>
            </a:xfrm>
            <a:custGeom>
              <a:avLst/>
              <a:gdLst/>
              <a:ahLst/>
              <a:cxnLst/>
              <a:rect l="l" t="t" r="r" b="b"/>
              <a:pathLst>
                <a:path w="1745" h="147" extrusionOk="0">
                  <a:moveTo>
                    <a:pt x="225" y="0"/>
                  </a:moveTo>
                  <a:lnTo>
                    <a:pt x="1520" y="0"/>
                  </a:lnTo>
                  <a:lnTo>
                    <a:pt x="1745" y="147"/>
                  </a:lnTo>
                  <a:lnTo>
                    <a:pt x="0" y="147"/>
                  </a:lnTo>
                  <a:lnTo>
                    <a:pt x="225" y="0"/>
                  </a:ln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79" name="Google Shape;17279;p338"/>
            <p:cNvSpPr/>
            <p:nvPr/>
          </p:nvSpPr>
          <p:spPr>
            <a:xfrm>
              <a:off x="4916976" y="3532603"/>
              <a:ext cx="2426116" cy="75078"/>
            </a:xfrm>
            <a:custGeom>
              <a:avLst/>
              <a:gdLst/>
              <a:ahLst/>
              <a:cxnLst/>
              <a:rect l="l" t="t" r="r" b="b"/>
              <a:pathLst>
                <a:path w="2134" h="66" extrusionOk="0">
                  <a:moveTo>
                    <a:pt x="0" y="0"/>
                  </a:moveTo>
                  <a:cubicBezTo>
                    <a:pt x="2134" y="0"/>
                    <a:pt x="2134" y="0"/>
                    <a:pt x="2134" y="0"/>
                  </a:cubicBezTo>
                  <a:cubicBezTo>
                    <a:pt x="2134" y="26"/>
                    <a:pt x="2134" y="26"/>
                    <a:pt x="2134" y="26"/>
                  </a:cubicBezTo>
                  <a:cubicBezTo>
                    <a:pt x="2134" y="48"/>
                    <a:pt x="2116" y="66"/>
                    <a:pt x="2094" y="66"/>
                  </a:cubicBezTo>
                  <a:cubicBezTo>
                    <a:pt x="39" y="66"/>
                    <a:pt x="39" y="66"/>
                    <a:pt x="39" y="66"/>
                  </a:cubicBezTo>
                  <a:cubicBezTo>
                    <a:pt x="17" y="66"/>
                    <a:pt x="0" y="48"/>
                    <a:pt x="0" y="26"/>
                  </a:cubicBezTo>
                  <a:lnTo>
                    <a:pt x="0" y="0"/>
                  </a:ln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80" name="Google Shape;17280;p338"/>
            <p:cNvSpPr/>
            <p:nvPr/>
          </p:nvSpPr>
          <p:spPr>
            <a:xfrm>
              <a:off x="5100499" y="3342129"/>
              <a:ext cx="2046557" cy="168230"/>
            </a:xfrm>
            <a:custGeom>
              <a:avLst/>
              <a:gdLst/>
              <a:ahLst/>
              <a:cxnLst/>
              <a:rect l="l" t="t" r="r" b="b"/>
              <a:pathLst>
                <a:path w="1800" h="148" extrusionOk="0">
                  <a:moveTo>
                    <a:pt x="1614" y="91"/>
                  </a:moveTo>
                  <a:cubicBezTo>
                    <a:pt x="1614" y="90"/>
                    <a:pt x="1614" y="90"/>
                    <a:pt x="1614" y="90"/>
                  </a:cubicBezTo>
                  <a:cubicBezTo>
                    <a:pt x="1615" y="91"/>
                    <a:pt x="1615" y="91"/>
                    <a:pt x="1615" y="91"/>
                  </a:cubicBezTo>
                  <a:cubicBezTo>
                    <a:pt x="1614" y="91"/>
                    <a:pt x="1614" y="91"/>
                    <a:pt x="1614" y="91"/>
                  </a:cubicBezTo>
                  <a:close/>
                  <a:moveTo>
                    <a:pt x="1614" y="55"/>
                  </a:moveTo>
                  <a:cubicBezTo>
                    <a:pt x="1622" y="61"/>
                    <a:pt x="1629" y="67"/>
                    <a:pt x="1637" y="73"/>
                  </a:cubicBezTo>
                  <a:cubicBezTo>
                    <a:pt x="1646" y="79"/>
                    <a:pt x="1654" y="85"/>
                    <a:pt x="1663" y="91"/>
                  </a:cubicBezTo>
                  <a:cubicBezTo>
                    <a:pt x="1708" y="91"/>
                    <a:pt x="1754" y="91"/>
                    <a:pt x="1800" y="91"/>
                  </a:cubicBezTo>
                  <a:cubicBezTo>
                    <a:pt x="1790" y="85"/>
                    <a:pt x="1780" y="79"/>
                    <a:pt x="1770" y="73"/>
                  </a:cubicBezTo>
                  <a:cubicBezTo>
                    <a:pt x="1760" y="67"/>
                    <a:pt x="1750" y="60"/>
                    <a:pt x="1741" y="54"/>
                  </a:cubicBezTo>
                  <a:cubicBezTo>
                    <a:pt x="1698" y="54"/>
                    <a:pt x="1656" y="54"/>
                    <a:pt x="1614" y="54"/>
                  </a:cubicBezTo>
                  <a:cubicBezTo>
                    <a:pt x="1614" y="55"/>
                    <a:pt x="1614" y="55"/>
                    <a:pt x="1614" y="55"/>
                  </a:cubicBezTo>
                  <a:close/>
                  <a:moveTo>
                    <a:pt x="1614" y="40"/>
                  </a:moveTo>
                  <a:cubicBezTo>
                    <a:pt x="1614" y="3"/>
                    <a:pt x="1614" y="3"/>
                    <a:pt x="1614" y="3"/>
                  </a:cubicBezTo>
                  <a:cubicBezTo>
                    <a:pt x="1657" y="3"/>
                    <a:pt x="1657" y="3"/>
                    <a:pt x="1657" y="3"/>
                  </a:cubicBezTo>
                  <a:cubicBezTo>
                    <a:pt x="1667" y="9"/>
                    <a:pt x="1677" y="15"/>
                    <a:pt x="1687" y="22"/>
                  </a:cubicBezTo>
                  <a:cubicBezTo>
                    <a:pt x="1697" y="28"/>
                    <a:pt x="1707" y="34"/>
                    <a:pt x="1717" y="40"/>
                  </a:cubicBezTo>
                  <a:cubicBezTo>
                    <a:pt x="1683" y="40"/>
                    <a:pt x="1648" y="40"/>
                    <a:pt x="1614" y="40"/>
                  </a:cubicBezTo>
                  <a:close/>
                  <a:moveTo>
                    <a:pt x="1614" y="3"/>
                  </a:moveTo>
                  <a:cubicBezTo>
                    <a:pt x="1614" y="40"/>
                    <a:pt x="1614" y="40"/>
                    <a:pt x="1614" y="40"/>
                  </a:cubicBezTo>
                  <a:cubicBezTo>
                    <a:pt x="1592" y="40"/>
                    <a:pt x="1592" y="40"/>
                    <a:pt x="1592" y="40"/>
                  </a:cubicBezTo>
                  <a:cubicBezTo>
                    <a:pt x="1584" y="34"/>
                    <a:pt x="1575" y="28"/>
                    <a:pt x="1567" y="21"/>
                  </a:cubicBezTo>
                  <a:cubicBezTo>
                    <a:pt x="1559" y="16"/>
                    <a:pt x="1552" y="11"/>
                    <a:pt x="1545" y="6"/>
                  </a:cubicBezTo>
                  <a:cubicBezTo>
                    <a:pt x="1545" y="3"/>
                    <a:pt x="1545" y="3"/>
                    <a:pt x="1545" y="3"/>
                  </a:cubicBezTo>
                  <a:cubicBezTo>
                    <a:pt x="1614" y="3"/>
                    <a:pt x="1614" y="3"/>
                    <a:pt x="1614" y="3"/>
                  </a:cubicBezTo>
                  <a:close/>
                  <a:moveTo>
                    <a:pt x="1614" y="54"/>
                  </a:moveTo>
                  <a:cubicBezTo>
                    <a:pt x="1614" y="55"/>
                    <a:pt x="1614" y="55"/>
                    <a:pt x="1614" y="55"/>
                  </a:cubicBezTo>
                  <a:cubicBezTo>
                    <a:pt x="1612" y="54"/>
                    <a:pt x="1612" y="54"/>
                    <a:pt x="1612" y="54"/>
                  </a:cubicBezTo>
                  <a:cubicBezTo>
                    <a:pt x="1614" y="54"/>
                    <a:pt x="1614" y="54"/>
                    <a:pt x="1614" y="54"/>
                  </a:cubicBezTo>
                  <a:close/>
                  <a:moveTo>
                    <a:pt x="1614" y="90"/>
                  </a:moveTo>
                  <a:cubicBezTo>
                    <a:pt x="1606" y="84"/>
                    <a:pt x="1599" y="79"/>
                    <a:pt x="1591" y="73"/>
                  </a:cubicBezTo>
                  <a:cubicBezTo>
                    <a:pt x="1584" y="67"/>
                    <a:pt x="1576" y="60"/>
                    <a:pt x="1568" y="54"/>
                  </a:cubicBezTo>
                  <a:cubicBezTo>
                    <a:pt x="1545" y="54"/>
                    <a:pt x="1545" y="54"/>
                    <a:pt x="1545" y="54"/>
                  </a:cubicBezTo>
                  <a:cubicBezTo>
                    <a:pt x="1545" y="91"/>
                    <a:pt x="1545" y="91"/>
                    <a:pt x="1545" y="91"/>
                  </a:cubicBezTo>
                  <a:cubicBezTo>
                    <a:pt x="1614" y="91"/>
                    <a:pt x="1614" y="91"/>
                    <a:pt x="1614" y="91"/>
                  </a:cubicBezTo>
                  <a:cubicBezTo>
                    <a:pt x="1614" y="90"/>
                    <a:pt x="1614" y="90"/>
                    <a:pt x="1614" y="90"/>
                  </a:cubicBezTo>
                  <a:close/>
                  <a:moveTo>
                    <a:pt x="1545" y="40"/>
                  </a:moveTo>
                  <a:cubicBezTo>
                    <a:pt x="1549" y="40"/>
                    <a:pt x="1549" y="40"/>
                    <a:pt x="1549" y="40"/>
                  </a:cubicBezTo>
                  <a:cubicBezTo>
                    <a:pt x="1545" y="37"/>
                    <a:pt x="1545" y="37"/>
                    <a:pt x="1545" y="37"/>
                  </a:cubicBezTo>
                  <a:lnTo>
                    <a:pt x="1545" y="40"/>
                  </a:lnTo>
                  <a:close/>
                  <a:moveTo>
                    <a:pt x="356" y="108"/>
                  </a:moveTo>
                  <a:cubicBezTo>
                    <a:pt x="1446" y="108"/>
                    <a:pt x="1446" y="108"/>
                    <a:pt x="1446" y="108"/>
                  </a:cubicBezTo>
                  <a:cubicBezTo>
                    <a:pt x="1484" y="148"/>
                    <a:pt x="1484" y="148"/>
                    <a:pt x="1484" y="148"/>
                  </a:cubicBezTo>
                  <a:cubicBezTo>
                    <a:pt x="319" y="148"/>
                    <a:pt x="319" y="148"/>
                    <a:pt x="319" y="148"/>
                  </a:cubicBezTo>
                  <a:cubicBezTo>
                    <a:pt x="356" y="108"/>
                    <a:pt x="356" y="108"/>
                    <a:pt x="356" y="108"/>
                  </a:cubicBezTo>
                  <a:close/>
                  <a:moveTo>
                    <a:pt x="1545" y="3"/>
                  </a:moveTo>
                  <a:cubicBezTo>
                    <a:pt x="1545" y="6"/>
                    <a:pt x="1545" y="6"/>
                    <a:pt x="1545" y="6"/>
                  </a:cubicBezTo>
                  <a:cubicBezTo>
                    <a:pt x="1544" y="5"/>
                    <a:pt x="1542" y="4"/>
                    <a:pt x="1541" y="3"/>
                  </a:cubicBezTo>
                  <a:cubicBezTo>
                    <a:pt x="1545" y="3"/>
                    <a:pt x="1545" y="3"/>
                    <a:pt x="1545" y="3"/>
                  </a:cubicBezTo>
                  <a:close/>
                  <a:moveTo>
                    <a:pt x="1545" y="37"/>
                  </a:moveTo>
                  <a:cubicBezTo>
                    <a:pt x="1538" y="32"/>
                    <a:pt x="1532" y="26"/>
                    <a:pt x="1525" y="21"/>
                  </a:cubicBezTo>
                  <a:cubicBezTo>
                    <a:pt x="1517" y="15"/>
                    <a:pt x="1509" y="9"/>
                    <a:pt x="1501" y="3"/>
                  </a:cubicBezTo>
                  <a:cubicBezTo>
                    <a:pt x="1463" y="3"/>
                    <a:pt x="1424" y="3"/>
                    <a:pt x="1386" y="3"/>
                  </a:cubicBezTo>
                  <a:cubicBezTo>
                    <a:pt x="1392" y="9"/>
                    <a:pt x="1399" y="15"/>
                    <a:pt x="1405" y="21"/>
                  </a:cubicBezTo>
                  <a:cubicBezTo>
                    <a:pt x="1411" y="27"/>
                    <a:pt x="1418" y="34"/>
                    <a:pt x="1425" y="40"/>
                  </a:cubicBezTo>
                  <a:cubicBezTo>
                    <a:pt x="1545" y="40"/>
                    <a:pt x="1545" y="40"/>
                    <a:pt x="1545" y="40"/>
                  </a:cubicBezTo>
                  <a:cubicBezTo>
                    <a:pt x="1545" y="37"/>
                    <a:pt x="1545" y="37"/>
                    <a:pt x="1545" y="37"/>
                  </a:cubicBezTo>
                  <a:close/>
                  <a:moveTo>
                    <a:pt x="1545" y="54"/>
                  </a:moveTo>
                  <a:cubicBezTo>
                    <a:pt x="1545" y="91"/>
                    <a:pt x="1545" y="91"/>
                    <a:pt x="1545" y="91"/>
                  </a:cubicBezTo>
                  <a:cubicBezTo>
                    <a:pt x="1478" y="91"/>
                    <a:pt x="1478" y="91"/>
                    <a:pt x="1478" y="91"/>
                  </a:cubicBezTo>
                  <a:cubicBezTo>
                    <a:pt x="1472" y="85"/>
                    <a:pt x="1465" y="79"/>
                    <a:pt x="1459" y="73"/>
                  </a:cubicBezTo>
                  <a:cubicBezTo>
                    <a:pt x="1452" y="67"/>
                    <a:pt x="1446" y="60"/>
                    <a:pt x="1440" y="54"/>
                  </a:cubicBezTo>
                  <a:cubicBezTo>
                    <a:pt x="1475" y="54"/>
                    <a:pt x="1510" y="54"/>
                    <a:pt x="1545" y="54"/>
                  </a:cubicBezTo>
                  <a:close/>
                  <a:moveTo>
                    <a:pt x="254" y="93"/>
                  </a:moveTo>
                  <a:cubicBezTo>
                    <a:pt x="254" y="54"/>
                    <a:pt x="254" y="54"/>
                    <a:pt x="254" y="54"/>
                  </a:cubicBezTo>
                  <a:cubicBezTo>
                    <a:pt x="290" y="54"/>
                    <a:pt x="325" y="54"/>
                    <a:pt x="360" y="54"/>
                  </a:cubicBezTo>
                  <a:cubicBezTo>
                    <a:pt x="354" y="61"/>
                    <a:pt x="348" y="67"/>
                    <a:pt x="341" y="73"/>
                  </a:cubicBezTo>
                  <a:cubicBezTo>
                    <a:pt x="335" y="80"/>
                    <a:pt x="328" y="86"/>
                    <a:pt x="322" y="93"/>
                  </a:cubicBezTo>
                  <a:cubicBezTo>
                    <a:pt x="254" y="93"/>
                    <a:pt x="254" y="93"/>
                    <a:pt x="254" y="93"/>
                  </a:cubicBezTo>
                  <a:close/>
                  <a:moveTo>
                    <a:pt x="254" y="39"/>
                  </a:moveTo>
                  <a:cubicBezTo>
                    <a:pt x="254" y="36"/>
                    <a:pt x="254" y="36"/>
                    <a:pt x="254" y="36"/>
                  </a:cubicBezTo>
                  <a:cubicBezTo>
                    <a:pt x="261" y="31"/>
                    <a:pt x="268" y="25"/>
                    <a:pt x="274" y="20"/>
                  </a:cubicBezTo>
                  <a:cubicBezTo>
                    <a:pt x="282" y="13"/>
                    <a:pt x="290" y="7"/>
                    <a:pt x="298" y="1"/>
                  </a:cubicBezTo>
                  <a:cubicBezTo>
                    <a:pt x="336" y="1"/>
                    <a:pt x="375" y="1"/>
                    <a:pt x="414" y="1"/>
                  </a:cubicBezTo>
                  <a:cubicBezTo>
                    <a:pt x="407" y="7"/>
                    <a:pt x="401" y="14"/>
                    <a:pt x="394" y="20"/>
                  </a:cubicBezTo>
                  <a:cubicBezTo>
                    <a:pt x="388" y="26"/>
                    <a:pt x="381" y="33"/>
                    <a:pt x="375" y="39"/>
                  </a:cubicBezTo>
                  <a:cubicBezTo>
                    <a:pt x="335" y="39"/>
                    <a:pt x="295" y="39"/>
                    <a:pt x="254" y="39"/>
                  </a:cubicBezTo>
                  <a:close/>
                  <a:moveTo>
                    <a:pt x="254" y="3"/>
                  </a:moveTo>
                  <a:cubicBezTo>
                    <a:pt x="258" y="0"/>
                    <a:pt x="258" y="0"/>
                    <a:pt x="258" y="0"/>
                  </a:cubicBezTo>
                  <a:cubicBezTo>
                    <a:pt x="254" y="0"/>
                    <a:pt x="254" y="0"/>
                    <a:pt x="254" y="0"/>
                  </a:cubicBezTo>
                  <a:cubicBezTo>
                    <a:pt x="254" y="3"/>
                    <a:pt x="254" y="3"/>
                    <a:pt x="254" y="3"/>
                  </a:cubicBezTo>
                  <a:close/>
                  <a:moveTo>
                    <a:pt x="404" y="54"/>
                  </a:moveTo>
                  <a:cubicBezTo>
                    <a:pt x="447" y="54"/>
                    <a:pt x="490" y="54"/>
                    <a:pt x="533" y="54"/>
                  </a:cubicBezTo>
                  <a:cubicBezTo>
                    <a:pt x="529" y="61"/>
                    <a:pt x="524" y="67"/>
                    <a:pt x="520" y="73"/>
                  </a:cubicBezTo>
                  <a:cubicBezTo>
                    <a:pt x="516" y="80"/>
                    <a:pt x="511" y="86"/>
                    <a:pt x="507" y="92"/>
                  </a:cubicBezTo>
                  <a:cubicBezTo>
                    <a:pt x="461" y="92"/>
                    <a:pt x="415" y="93"/>
                    <a:pt x="369" y="93"/>
                  </a:cubicBezTo>
                  <a:cubicBezTo>
                    <a:pt x="375" y="86"/>
                    <a:pt x="381" y="80"/>
                    <a:pt x="387" y="73"/>
                  </a:cubicBezTo>
                  <a:cubicBezTo>
                    <a:pt x="393" y="67"/>
                    <a:pt x="399" y="61"/>
                    <a:pt x="404" y="54"/>
                  </a:cubicBezTo>
                  <a:close/>
                  <a:moveTo>
                    <a:pt x="577" y="54"/>
                  </a:moveTo>
                  <a:cubicBezTo>
                    <a:pt x="620" y="54"/>
                    <a:pt x="663" y="54"/>
                    <a:pt x="705" y="54"/>
                  </a:cubicBezTo>
                  <a:cubicBezTo>
                    <a:pt x="703" y="61"/>
                    <a:pt x="701" y="67"/>
                    <a:pt x="698" y="73"/>
                  </a:cubicBezTo>
                  <a:cubicBezTo>
                    <a:pt x="696" y="80"/>
                    <a:pt x="694" y="86"/>
                    <a:pt x="692" y="92"/>
                  </a:cubicBezTo>
                  <a:cubicBezTo>
                    <a:pt x="646" y="92"/>
                    <a:pt x="600" y="92"/>
                    <a:pt x="554" y="92"/>
                  </a:cubicBezTo>
                  <a:cubicBezTo>
                    <a:pt x="558" y="86"/>
                    <a:pt x="562" y="80"/>
                    <a:pt x="565" y="73"/>
                  </a:cubicBezTo>
                  <a:cubicBezTo>
                    <a:pt x="569" y="67"/>
                    <a:pt x="573" y="61"/>
                    <a:pt x="577" y="54"/>
                  </a:cubicBezTo>
                  <a:close/>
                  <a:moveTo>
                    <a:pt x="749" y="54"/>
                  </a:moveTo>
                  <a:cubicBezTo>
                    <a:pt x="792" y="54"/>
                    <a:pt x="835" y="54"/>
                    <a:pt x="878" y="54"/>
                  </a:cubicBezTo>
                  <a:cubicBezTo>
                    <a:pt x="878" y="60"/>
                    <a:pt x="877" y="67"/>
                    <a:pt x="877" y="73"/>
                  </a:cubicBezTo>
                  <a:cubicBezTo>
                    <a:pt x="877" y="79"/>
                    <a:pt x="877" y="86"/>
                    <a:pt x="876" y="92"/>
                  </a:cubicBezTo>
                  <a:cubicBezTo>
                    <a:pt x="830" y="92"/>
                    <a:pt x="785" y="92"/>
                    <a:pt x="739" y="92"/>
                  </a:cubicBezTo>
                  <a:cubicBezTo>
                    <a:pt x="741" y="86"/>
                    <a:pt x="742" y="80"/>
                    <a:pt x="744" y="73"/>
                  </a:cubicBezTo>
                  <a:cubicBezTo>
                    <a:pt x="746" y="67"/>
                    <a:pt x="748" y="61"/>
                    <a:pt x="749" y="54"/>
                  </a:cubicBezTo>
                  <a:close/>
                  <a:moveTo>
                    <a:pt x="922" y="54"/>
                  </a:moveTo>
                  <a:cubicBezTo>
                    <a:pt x="965" y="54"/>
                    <a:pt x="1007" y="54"/>
                    <a:pt x="1050" y="54"/>
                  </a:cubicBezTo>
                  <a:cubicBezTo>
                    <a:pt x="1052" y="60"/>
                    <a:pt x="1054" y="67"/>
                    <a:pt x="1056" y="73"/>
                  </a:cubicBezTo>
                  <a:cubicBezTo>
                    <a:pt x="1058" y="79"/>
                    <a:pt x="1059" y="86"/>
                    <a:pt x="1061" y="92"/>
                  </a:cubicBezTo>
                  <a:cubicBezTo>
                    <a:pt x="1015" y="92"/>
                    <a:pt x="969" y="92"/>
                    <a:pt x="924" y="92"/>
                  </a:cubicBezTo>
                  <a:cubicBezTo>
                    <a:pt x="923" y="86"/>
                    <a:pt x="923" y="79"/>
                    <a:pt x="923" y="73"/>
                  </a:cubicBezTo>
                  <a:cubicBezTo>
                    <a:pt x="923" y="67"/>
                    <a:pt x="922" y="60"/>
                    <a:pt x="922" y="54"/>
                  </a:cubicBezTo>
                  <a:close/>
                  <a:moveTo>
                    <a:pt x="1094" y="54"/>
                  </a:moveTo>
                  <a:cubicBezTo>
                    <a:pt x="1137" y="54"/>
                    <a:pt x="1180" y="54"/>
                    <a:pt x="1223" y="54"/>
                  </a:cubicBezTo>
                  <a:cubicBezTo>
                    <a:pt x="1227" y="60"/>
                    <a:pt x="1231" y="67"/>
                    <a:pt x="1234" y="73"/>
                  </a:cubicBezTo>
                  <a:cubicBezTo>
                    <a:pt x="1238" y="79"/>
                    <a:pt x="1242" y="85"/>
                    <a:pt x="1246" y="92"/>
                  </a:cubicBezTo>
                  <a:cubicBezTo>
                    <a:pt x="1200" y="92"/>
                    <a:pt x="1154" y="92"/>
                    <a:pt x="1108" y="92"/>
                  </a:cubicBezTo>
                  <a:cubicBezTo>
                    <a:pt x="1106" y="86"/>
                    <a:pt x="1104" y="79"/>
                    <a:pt x="1101" y="73"/>
                  </a:cubicBezTo>
                  <a:cubicBezTo>
                    <a:pt x="1099" y="67"/>
                    <a:pt x="1097" y="60"/>
                    <a:pt x="1094" y="54"/>
                  </a:cubicBezTo>
                  <a:close/>
                  <a:moveTo>
                    <a:pt x="1267" y="54"/>
                  </a:moveTo>
                  <a:cubicBezTo>
                    <a:pt x="1310" y="54"/>
                    <a:pt x="1353" y="54"/>
                    <a:pt x="1395" y="54"/>
                  </a:cubicBezTo>
                  <a:cubicBezTo>
                    <a:pt x="1401" y="60"/>
                    <a:pt x="1407" y="67"/>
                    <a:pt x="1413" y="73"/>
                  </a:cubicBezTo>
                  <a:cubicBezTo>
                    <a:pt x="1419" y="79"/>
                    <a:pt x="1425" y="85"/>
                    <a:pt x="1431" y="91"/>
                  </a:cubicBezTo>
                  <a:cubicBezTo>
                    <a:pt x="1385" y="91"/>
                    <a:pt x="1339" y="92"/>
                    <a:pt x="1293" y="92"/>
                  </a:cubicBezTo>
                  <a:cubicBezTo>
                    <a:pt x="1289" y="85"/>
                    <a:pt x="1284" y="79"/>
                    <a:pt x="1280" y="73"/>
                  </a:cubicBezTo>
                  <a:cubicBezTo>
                    <a:pt x="1276" y="67"/>
                    <a:pt x="1271" y="60"/>
                    <a:pt x="1267" y="54"/>
                  </a:cubicBezTo>
                  <a:close/>
                  <a:moveTo>
                    <a:pt x="453" y="1"/>
                  </a:moveTo>
                  <a:cubicBezTo>
                    <a:pt x="492" y="1"/>
                    <a:pt x="530" y="1"/>
                    <a:pt x="569" y="1"/>
                  </a:cubicBezTo>
                  <a:cubicBezTo>
                    <a:pt x="565" y="7"/>
                    <a:pt x="560" y="14"/>
                    <a:pt x="556" y="20"/>
                  </a:cubicBezTo>
                  <a:cubicBezTo>
                    <a:pt x="552" y="27"/>
                    <a:pt x="547" y="33"/>
                    <a:pt x="543" y="39"/>
                  </a:cubicBezTo>
                  <a:cubicBezTo>
                    <a:pt x="501" y="39"/>
                    <a:pt x="460" y="39"/>
                    <a:pt x="418" y="39"/>
                  </a:cubicBezTo>
                  <a:cubicBezTo>
                    <a:pt x="424" y="33"/>
                    <a:pt x="430" y="26"/>
                    <a:pt x="436" y="20"/>
                  </a:cubicBezTo>
                  <a:cubicBezTo>
                    <a:pt x="442" y="14"/>
                    <a:pt x="447" y="7"/>
                    <a:pt x="453" y="1"/>
                  </a:cubicBezTo>
                  <a:close/>
                  <a:moveTo>
                    <a:pt x="609" y="1"/>
                  </a:moveTo>
                  <a:cubicBezTo>
                    <a:pt x="647" y="1"/>
                    <a:pt x="686" y="1"/>
                    <a:pt x="724" y="1"/>
                  </a:cubicBezTo>
                  <a:cubicBezTo>
                    <a:pt x="722" y="8"/>
                    <a:pt x="720" y="14"/>
                    <a:pt x="718" y="20"/>
                  </a:cubicBezTo>
                  <a:cubicBezTo>
                    <a:pt x="715" y="27"/>
                    <a:pt x="713" y="33"/>
                    <a:pt x="711" y="39"/>
                  </a:cubicBezTo>
                  <a:cubicBezTo>
                    <a:pt x="669" y="39"/>
                    <a:pt x="627" y="39"/>
                    <a:pt x="586" y="39"/>
                  </a:cubicBezTo>
                  <a:cubicBezTo>
                    <a:pt x="589" y="33"/>
                    <a:pt x="594" y="27"/>
                    <a:pt x="597" y="20"/>
                  </a:cubicBezTo>
                  <a:cubicBezTo>
                    <a:pt x="601" y="14"/>
                    <a:pt x="605" y="7"/>
                    <a:pt x="609" y="1"/>
                  </a:cubicBezTo>
                  <a:close/>
                  <a:moveTo>
                    <a:pt x="764" y="1"/>
                  </a:moveTo>
                  <a:cubicBezTo>
                    <a:pt x="803" y="1"/>
                    <a:pt x="841" y="2"/>
                    <a:pt x="880" y="2"/>
                  </a:cubicBezTo>
                  <a:cubicBezTo>
                    <a:pt x="880" y="8"/>
                    <a:pt x="879" y="14"/>
                    <a:pt x="879" y="21"/>
                  </a:cubicBezTo>
                  <a:cubicBezTo>
                    <a:pt x="879" y="27"/>
                    <a:pt x="879" y="33"/>
                    <a:pt x="878" y="39"/>
                  </a:cubicBezTo>
                  <a:cubicBezTo>
                    <a:pt x="837" y="39"/>
                    <a:pt x="795" y="39"/>
                    <a:pt x="754" y="39"/>
                  </a:cubicBezTo>
                  <a:cubicBezTo>
                    <a:pt x="755" y="33"/>
                    <a:pt x="757" y="27"/>
                    <a:pt x="759" y="20"/>
                  </a:cubicBezTo>
                  <a:cubicBezTo>
                    <a:pt x="761" y="14"/>
                    <a:pt x="762" y="8"/>
                    <a:pt x="764" y="1"/>
                  </a:cubicBezTo>
                  <a:close/>
                  <a:moveTo>
                    <a:pt x="920" y="2"/>
                  </a:moveTo>
                  <a:cubicBezTo>
                    <a:pt x="958" y="2"/>
                    <a:pt x="997" y="2"/>
                    <a:pt x="1035" y="2"/>
                  </a:cubicBezTo>
                  <a:cubicBezTo>
                    <a:pt x="1037" y="8"/>
                    <a:pt x="1039" y="14"/>
                    <a:pt x="1041" y="21"/>
                  </a:cubicBezTo>
                  <a:cubicBezTo>
                    <a:pt x="1042" y="27"/>
                    <a:pt x="1044" y="33"/>
                    <a:pt x="1046" y="40"/>
                  </a:cubicBezTo>
                  <a:cubicBezTo>
                    <a:pt x="1004" y="40"/>
                    <a:pt x="963" y="40"/>
                    <a:pt x="921" y="39"/>
                  </a:cubicBezTo>
                  <a:cubicBezTo>
                    <a:pt x="921" y="33"/>
                    <a:pt x="921" y="27"/>
                    <a:pt x="921" y="21"/>
                  </a:cubicBezTo>
                  <a:cubicBezTo>
                    <a:pt x="920" y="14"/>
                    <a:pt x="920" y="8"/>
                    <a:pt x="920" y="2"/>
                  </a:cubicBezTo>
                  <a:close/>
                  <a:moveTo>
                    <a:pt x="1075" y="2"/>
                  </a:moveTo>
                  <a:cubicBezTo>
                    <a:pt x="1113" y="2"/>
                    <a:pt x="1152" y="2"/>
                    <a:pt x="1191" y="2"/>
                  </a:cubicBezTo>
                  <a:cubicBezTo>
                    <a:pt x="1195" y="8"/>
                    <a:pt x="1198" y="15"/>
                    <a:pt x="1202" y="21"/>
                  </a:cubicBezTo>
                  <a:cubicBezTo>
                    <a:pt x="1206" y="27"/>
                    <a:pt x="1210" y="33"/>
                    <a:pt x="1214" y="40"/>
                  </a:cubicBezTo>
                  <a:cubicBezTo>
                    <a:pt x="1172" y="40"/>
                    <a:pt x="1131" y="40"/>
                    <a:pt x="1089" y="40"/>
                  </a:cubicBezTo>
                  <a:cubicBezTo>
                    <a:pt x="1087" y="33"/>
                    <a:pt x="1084" y="27"/>
                    <a:pt x="1082" y="21"/>
                  </a:cubicBezTo>
                  <a:cubicBezTo>
                    <a:pt x="1080" y="15"/>
                    <a:pt x="1077" y="8"/>
                    <a:pt x="1075" y="2"/>
                  </a:cubicBezTo>
                  <a:close/>
                  <a:moveTo>
                    <a:pt x="1230" y="2"/>
                  </a:moveTo>
                  <a:cubicBezTo>
                    <a:pt x="1269" y="2"/>
                    <a:pt x="1307" y="2"/>
                    <a:pt x="1346" y="3"/>
                  </a:cubicBezTo>
                  <a:cubicBezTo>
                    <a:pt x="1352" y="9"/>
                    <a:pt x="1358" y="15"/>
                    <a:pt x="1364" y="21"/>
                  </a:cubicBezTo>
                  <a:cubicBezTo>
                    <a:pt x="1370" y="27"/>
                    <a:pt x="1375" y="34"/>
                    <a:pt x="1382" y="40"/>
                  </a:cubicBezTo>
                  <a:cubicBezTo>
                    <a:pt x="1340" y="40"/>
                    <a:pt x="1298" y="40"/>
                    <a:pt x="1257" y="40"/>
                  </a:cubicBezTo>
                  <a:cubicBezTo>
                    <a:pt x="1252" y="33"/>
                    <a:pt x="1248" y="27"/>
                    <a:pt x="1243" y="21"/>
                  </a:cubicBezTo>
                  <a:cubicBezTo>
                    <a:pt x="1239" y="15"/>
                    <a:pt x="1235" y="9"/>
                    <a:pt x="1230" y="2"/>
                  </a:cubicBezTo>
                  <a:close/>
                  <a:moveTo>
                    <a:pt x="254" y="0"/>
                  </a:moveTo>
                  <a:cubicBezTo>
                    <a:pt x="254" y="3"/>
                    <a:pt x="254" y="3"/>
                    <a:pt x="254" y="3"/>
                  </a:cubicBezTo>
                  <a:cubicBezTo>
                    <a:pt x="247" y="9"/>
                    <a:pt x="240" y="14"/>
                    <a:pt x="233" y="20"/>
                  </a:cubicBezTo>
                  <a:cubicBezTo>
                    <a:pt x="224" y="26"/>
                    <a:pt x="216" y="33"/>
                    <a:pt x="207" y="39"/>
                  </a:cubicBezTo>
                  <a:cubicBezTo>
                    <a:pt x="186" y="39"/>
                    <a:pt x="186" y="39"/>
                    <a:pt x="186" y="39"/>
                  </a:cubicBezTo>
                  <a:cubicBezTo>
                    <a:pt x="186" y="0"/>
                    <a:pt x="186" y="0"/>
                    <a:pt x="186" y="0"/>
                  </a:cubicBezTo>
                  <a:cubicBezTo>
                    <a:pt x="254" y="0"/>
                    <a:pt x="254" y="0"/>
                    <a:pt x="254" y="0"/>
                  </a:cubicBezTo>
                  <a:close/>
                  <a:moveTo>
                    <a:pt x="254" y="36"/>
                  </a:moveTo>
                  <a:cubicBezTo>
                    <a:pt x="253" y="37"/>
                    <a:pt x="252" y="38"/>
                    <a:pt x="250" y="39"/>
                  </a:cubicBezTo>
                  <a:cubicBezTo>
                    <a:pt x="254" y="39"/>
                    <a:pt x="254" y="39"/>
                    <a:pt x="254" y="39"/>
                  </a:cubicBezTo>
                  <a:cubicBezTo>
                    <a:pt x="254" y="36"/>
                    <a:pt x="254" y="36"/>
                    <a:pt x="254" y="36"/>
                  </a:cubicBezTo>
                  <a:close/>
                  <a:moveTo>
                    <a:pt x="254" y="54"/>
                  </a:moveTo>
                  <a:cubicBezTo>
                    <a:pt x="254" y="93"/>
                    <a:pt x="254" y="93"/>
                    <a:pt x="254" y="93"/>
                  </a:cubicBezTo>
                  <a:cubicBezTo>
                    <a:pt x="186" y="93"/>
                    <a:pt x="186" y="93"/>
                    <a:pt x="186" y="93"/>
                  </a:cubicBezTo>
                  <a:cubicBezTo>
                    <a:pt x="186" y="91"/>
                    <a:pt x="186" y="91"/>
                    <a:pt x="186" y="91"/>
                  </a:cubicBezTo>
                  <a:cubicBezTo>
                    <a:pt x="194" y="86"/>
                    <a:pt x="201" y="80"/>
                    <a:pt x="208" y="73"/>
                  </a:cubicBezTo>
                  <a:cubicBezTo>
                    <a:pt x="216" y="67"/>
                    <a:pt x="224" y="61"/>
                    <a:pt x="232" y="54"/>
                  </a:cubicBezTo>
                  <a:cubicBezTo>
                    <a:pt x="254" y="54"/>
                    <a:pt x="254" y="54"/>
                    <a:pt x="254" y="54"/>
                  </a:cubicBezTo>
                  <a:close/>
                  <a:moveTo>
                    <a:pt x="186" y="55"/>
                  </a:moveTo>
                  <a:cubicBezTo>
                    <a:pt x="188" y="54"/>
                    <a:pt x="188" y="54"/>
                    <a:pt x="188" y="54"/>
                  </a:cubicBezTo>
                  <a:cubicBezTo>
                    <a:pt x="186" y="54"/>
                    <a:pt x="186" y="54"/>
                    <a:pt x="186" y="54"/>
                  </a:cubicBezTo>
                  <a:lnTo>
                    <a:pt x="186" y="55"/>
                  </a:lnTo>
                  <a:close/>
                  <a:moveTo>
                    <a:pt x="186" y="0"/>
                  </a:moveTo>
                  <a:cubicBezTo>
                    <a:pt x="186" y="39"/>
                    <a:pt x="186" y="39"/>
                    <a:pt x="186" y="39"/>
                  </a:cubicBezTo>
                  <a:cubicBezTo>
                    <a:pt x="152" y="39"/>
                    <a:pt x="117" y="39"/>
                    <a:pt x="83" y="39"/>
                  </a:cubicBezTo>
                  <a:cubicBezTo>
                    <a:pt x="93" y="33"/>
                    <a:pt x="103" y="26"/>
                    <a:pt x="113" y="20"/>
                  </a:cubicBezTo>
                  <a:cubicBezTo>
                    <a:pt x="123" y="13"/>
                    <a:pt x="133" y="7"/>
                    <a:pt x="143" y="0"/>
                  </a:cubicBezTo>
                  <a:cubicBezTo>
                    <a:pt x="186" y="0"/>
                    <a:pt x="186" y="0"/>
                    <a:pt x="186" y="0"/>
                  </a:cubicBezTo>
                  <a:close/>
                  <a:moveTo>
                    <a:pt x="186" y="54"/>
                  </a:moveTo>
                  <a:cubicBezTo>
                    <a:pt x="186" y="55"/>
                    <a:pt x="186" y="55"/>
                    <a:pt x="186" y="55"/>
                  </a:cubicBezTo>
                  <a:cubicBezTo>
                    <a:pt x="178" y="61"/>
                    <a:pt x="170" y="67"/>
                    <a:pt x="163" y="73"/>
                  </a:cubicBezTo>
                  <a:cubicBezTo>
                    <a:pt x="154" y="80"/>
                    <a:pt x="146" y="86"/>
                    <a:pt x="137" y="93"/>
                  </a:cubicBezTo>
                  <a:cubicBezTo>
                    <a:pt x="91" y="93"/>
                    <a:pt x="46" y="93"/>
                    <a:pt x="0" y="93"/>
                  </a:cubicBezTo>
                  <a:cubicBezTo>
                    <a:pt x="10" y="86"/>
                    <a:pt x="20" y="80"/>
                    <a:pt x="30" y="74"/>
                  </a:cubicBezTo>
                  <a:cubicBezTo>
                    <a:pt x="40" y="67"/>
                    <a:pt x="50" y="61"/>
                    <a:pt x="60" y="54"/>
                  </a:cubicBezTo>
                  <a:cubicBezTo>
                    <a:pt x="102" y="54"/>
                    <a:pt x="144" y="54"/>
                    <a:pt x="186" y="54"/>
                  </a:cubicBezTo>
                  <a:close/>
                  <a:moveTo>
                    <a:pt x="186" y="91"/>
                  </a:moveTo>
                  <a:cubicBezTo>
                    <a:pt x="185" y="93"/>
                    <a:pt x="185" y="93"/>
                    <a:pt x="185" y="93"/>
                  </a:cubicBezTo>
                  <a:cubicBezTo>
                    <a:pt x="186" y="93"/>
                    <a:pt x="186" y="93"/>
                    <a:pt x="186" y="93"/>
                  </a:cubicBezTo>
                  <a:lnTo>
                    <a:pt x="186" y="91"/>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81" name="Google Shape;17281;p338"/>
            <p:cNvSpPr/>
            <p:nvPr/>
          </p:nvSpPr>
          <p:spPr>
            <a:xfrm>
              <a:off x="5808173" y="2378634"/>
              <a:ext cx="643720" cy="11122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82" name="Google Shape;17282;p338"/>
            <p:cNvSpPr/>
            <p:nvPr/>
          </p:nvSpPr>
          <p:spPr>
            <a:xfrm>
              <a:off x="5229798" y="2145060"/>
              <a:ext cx="1800470" cy="316994"/>
            </a:xfrm>
            <a:custGeom>
              <a:avLst/>
              <a:gdLst/>
              <a:ahLst/>
              <a:cxnLst/>
              <a:rect l="l" t="t" r="r" b="b"/>
              <a:pathLst>
                <a:path w="1584" h="279" extrusionOk="0">
                  <a:moveTo>
                    <a:pt x="233" y="199"/>
                  </a:moveTo>
                  <a:cubicBezTo>
                    <a:pt x="233" y="243"/>
                    <a:pt x="269" y="279"/>
                    <a:pt x="313" y="279"/>
                  </a:cubicBezTo>
                  <a:cubicBezTo>
                    <a:pt x="357" y="279"/>
                    <a:pt x="393" y="243"/>
                    <a:pt x="393" y="199"/>
                  </a:cubicBezTo>
                  <a:cubicBezTo>
                    <a:pt x="393" y="243"/>
                    <a:pt x="429" y="279"/>
                    <a:pt x="473" y="279"/>
                  </a:cubicBezTo>
                  <a:cubicBezTo>
                    <a:pt x="517" y="279"/>
                    <a:pt x="552" y="243"/>
                    <a:pt x="552" y="199"/>
                  </a:cubicBezTo>
                  <a:cubicBezTo>
                    <a:pt x="552" y="243"/>
                    <a:pt x="588" y="279"/>
                    <a:pt x="632" y="279"/>
                  </a:cubicBezTo>
                  <a:cubicBezTo>
                    <a:pt x="676" y="279"/>
                    <a:pt x="712" y="243"/>
                    <a:pt x="712" y="199"/>
                  </a:cubicBezTo>
                  <a:cubicBezTo>
                    <a:pt x="712" y="243"/>
                    <a:pt x="748" y="279"/>
                    <a:pt x="792" y="279"/>
                  </a:cubicBezTo>
                  <a:cubicBezTo>
                    <a:pt x="836" y="279"/>
                    <a:pt x="872" y="243"/>
                    <a:pt x="872" y="199"/>
                  </a:cubicBezTo>
                  <a:cubicBezTo>
                    <a:pt x="872" y="243"/>
                    <a:pt x="907" y="279"/>
                    <a:pt x="951" y="279"/>
                  </a:cubicBezTo>
                  <a:cubicBezTo>
                    <a:pt x="995" y="279"/>
                    <a:pt x="1031" y="243"/>
                    <a:pt x="1031" y="199"/>
                  </a:cubicBezTo>
                  <a:cubicBezTo>
                    <a:pt x="1031" y="243"/>
                    <a:pt x="1067" y="279"/>
                    <a:pt x="1111" y="279"/>
                  </a:cubicBezTo>
                  <a:cubicBezTo>
                    <a:pt x="1155" y="279"/>
                    <a:pt x="1191" y="243"/>
                    <a:pt x="1191" y="199"/>
                  </a:cubicBezTo>
                  <a:cubicBezTo>
                    <a:pt x="1191" y="243"/>
                    <a:pt x="1227" y="279"/>
                    <a:pt x="1271" y="279"/>
                  </a:cubicBezTo>
                  <a:cubicBezTo>
                    <a:pt x="1315" y="279"/>
                    <a:pt x="1350" y="243"/>
                    <a:pt x="1350" y="199"/>
                  </a:cubicBezTo>
                  <a:cubicBezTo>
                    <a:pt x="1350" y="243"/>
                    <a:pt x="1386" y="279"/>
                    <a:pt x="1430" y="279"/>
                  </a:cubicBezTo>
                  <a:cubicBezTo>
                    <a:pt x="1474" y="279"/>
                    <a:pt x="1510" y="243"/>
                    <a:pt x="1510" y="199"/>
                  </a:cubicBezTo>
                  <a:cubicBezTo>
                    <a:pt x="1510" y="241"/>
                    <a:pt x="1543" y="276"/>
                    <a:pt x="1584" y="279"/>
                  </a:cubicBezTo>
                  <a:cubicBezTo>
                    <a:pt x="1584" y="55"/>
                    <a:pt x="1584" y="55"/>
                    <a:pt x="1584" y="55"/>
                  </a:cubicBezTo>
                  <a:cubicBezTo>
                    <a:pt x="1584" y="25"/>
                    <a:pt x="1559" y="0"/>
                    <a:pt x="1529" y="0"/>
                  </a:cubicBezTo>
                  <a:cubicBezTo>
                    <a:pt x="55" y="0"/>
                    <a:pt x="55" y="0"/>
                    <a:pt x="55" y="0"/>
                  </a:cubicBezTo>
                  <a:cubicBezTo>
                    <a:pt x="24" y="0"/>
                    <a:pt x="0" y="25"/>
                    <a:pt x="0" y="55"/>
                  </a:cubicBezTo>
                  <a:cubicBezTo>
                    <a:pt x="0" y="279"/>
                    <a:pt x="0" y="279"/>
                    <a:pt x="0" y="279"/>
                  </a:cubicBezTo>
                  <a:cubicBezTo>
                    <a:pt x="41" y="276"/>
                    <a:pt x="74" y="241"/>
                    <a:pt x="74" y="199"/>
                  </a:cubicBezTo>
                  <a:cubicBezTo>
                    <a:pt x="74" y="243"/>
                    <a:pt x="109" y="279"/>
                    <a:pt x="153" y="279"/>
                  </a:cubicBezTo>
                  <a:cubicBezTo>
                    <a:pt x="198" y="279"/>
                    <a:pt x="233" y="243"/>
                    <a:pt x="233" y="199"/>
                  </a:cubicBezTo>
                  <a:close/>
                </a:path>
              </a:pathLst>
            </a:custGeom>
            <a:solidFill>
              <a:srgbClr val="2F2F2F">
                <a:alpha val="2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83" name="Google Shape;17283;p338"/>
            <p:cNvSpPr/>
            <p:nvPr/>
          </p:nvSpPr>
          <p:spPr>
            <a:xfrm>
              <a:off x="5439738" y="2621941"/>
              <a:ext cx="1381982" cy="55334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84" name="Google Shape;17284;p338"/>
            <p:cNvSpPr/>
            <p:nvPr/>
          </p:nvSpPr>
          <p:spPr>
            <a:xfrm>
              <a:off x="5703899" y="2532960"/>
              <a:ext cx="850878" cy="45881"/>
            </a:xfrm>
            <a:prstGeom prst="rect">
              <a:avLst/>
            </a:prstGeom>
            <a:solidFill>
              <a:srgbClr val="89D3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85" name="Google Shape;17285;p338"/>
            <p:cNvSpPr/>
            <p:nvPr/>
          </p:nvSpPr>
          <p:spPr>
            <a:xfrm>
              <a:off x="6731349" y="2852735"/>
              <a:ext cx="45881" cy="93152"/>
            </a:xfrm>
            <a:custGeom>
              <a:avLst/>
              <a:gdLst/>
              <a:ahLst/>
              <a:cxnLst/>
              <a:rect l="l" t="t" r="r" b="b"/>
              <a:pathLst>
                <a:path w="40" h="82" extrusionOk="0">
                  <a:moveTo>
                    <a:pt x="2" y="10"/>
                  </a:moveTo>
                  <a:cubicBezTo>
                    <a:pt x="0" y="8"/>
                    <a:pt x="1" y="4"/>
                    <a:pt x="3" y="2"/>
                  </a:cubicBezTo>
                  <a:cubicBezTo>
                    <a:pt x="6" y="0"/>
                    <a:pt x="10" y="0"/>
                    <a:pt x="12" y="3"/>
                  </a:cubicBezTo>
                  <a:cubicBezTo>
                    <a:pt x="38" y="37"/>
                    <a:pt x="38" y="37"/>
                    <a:pt x="38" y="37"/>
                  </a:cubicBezTo>
                  <a:cubicBezTo>
                    <a:pt x="39" y="38"/>
                    <a:pt x="39" y="38"/>
                    <a:pt x="39" y="38"/>
                  </a:cubicBezTo>
                  <a:cubicBezTo>
                    <a:pt x="39" y="38"/>
                    <a:pt x="39" y="38"/>
                    <a:pt x="39" y="38"/>
                  </a:cubicBezTo>
                  <a:cubicBezTo>
                    <a:pt x="39" y="38"/>
                    <a:pt x="39" y="38"/>
                    <a:pt x="39" y="38"/>
                  </a:cubicBezTo>
                  <a:cubicBezTo>
                    <a:pt x="39" y="38"/>
                    <a:pt x="39" y="38"/>
                    <a:pt x="39" y="38"/>
                  </a:cubicBezTo>
                  <a:cubicBezTo>
                    <a:pt x="39" y="38"/>
                    <a:pt x="39" y="38"/>
                    <a:pt x="39" y="39"/>
                  </a:cubicBezTo>
                  <a:cubicBezTo>
                    <a:pt x="39" y="39"/>
                    <a:pt x="39" y="39"/>
                    <a:pt x="39" y="39"/>
                  </a:cubicBezTo>
                  <a:cubicBezTo>
                    <a:pt x="39" y="39"/>
                    <a:pt x="39" y="39"/>
                    <a:pt x="39" y="39"/>
                  </a:cubicBezTo>
                  <a:cubicBezTo>
                    <a:pt x="39" y="39"/>
                    <a:pt x="39" y="39"/>
                    <a:pt x="39" y="39"/>
                  </a:cubicBezTo>
                  <a:cubicBezTo>
                    <a:pt x="40" y="40"/>
                    <a:pt x="40" y="40"/>
                    <a:pt x="40" y="40"/>
                  </a:cubicBezTo>
                  <a:cubicBezTo>
                    <a:pt x="40" y="40"/>
                    <a:pt x="40" y="40"/>
                    <a:pt x="40" y="40"/>
                  </a:cubicBezTo>
                  <a:cubicBezTo>
                    <a:pt x="40" y="40"/>
                    <a:pt x="40" y="40"/>
                    <a:pt x="40" y="40"/>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2"/>
                    <a:pt x="40" y="42"/>
                    <a:pt x="40" y="42"/>
                  </a:cubicBezTo>
                  <a:cubicBezTo>
                    <a:pt x="40" y="42"/>
                    <a:pt x="40" y="42"/>
                    <a:pt x="40" y="42"/>
                  </a:cubicBezTo>
                  <a:cubicBezTo>
                    <a:pt x="40" y="42"/>
                    <a:pt x="40" y="42"/>
                    <a:pt x="40" y="42"/>
                  </a:cubicBezTo>
                  <a:cubicBezTo>
                    <a:pt x="39" y="43"/>
                    <a:pt x="39" y="43"/>
                    <a:pt x="39" y="43"/>
                  </a:cubicBezTo>
                  <a:cubicBezTo>
                    <a:pt x="39" y="43"/>
                    <a:pt x="39" y="43"/>
                    <a:pt x="39" y="43"/>
                  </a:cubicBezTo>
                  <a:cubicBezTo>
                    <a:pt x="39" y="43"/>
                    <a:pt x="39" y="43"/>
                    <a:pt x="39" y="43"/>
                  </a:cubicBezTo>
                  <a:cubicBezTo>
                    <a:pt x="39" y="43"/>
                    <a:pt x="39" y="43"/>
                    <a:pt x="39" y="43"/>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5"/>
                    <a:pt x="38" y="45"/>
                  </a:cubicBezTo>
                  <a:cubicBezTo>
                    <a:pt x="12" y="79"/>
                    <a:pt x="12" y="79"/>
                    <a:pt x="12" y="79"/>
                  </a:cubicBezTo>
                  <a:cubicBezTo>
                    <a:pt x="10" y="82"/>
                    <a:pt x="6" y="82"/>
                    <a:pt x="3" y="80"/>
                  </a:cubicBezTo>
                  <a:cubicBezTo>
                    <a:pt x="1" y="78"/>
                    <a:pt x="0" y="75"/>
                    <a:pt x="2" y="72"/>
                  </a:cubicBezTo>
                  <a:cubicBezTo>
                    <a:pt x="26" y="41"/>
                    <a:pt x="26" y="41"/>
                    <a:pt x="26" y="41"/>
                  </a:cubicBezTo>
                  <a:lnTo>
                    <a:pt x="2" y="1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86" name="Google Shape;17286;p338"/>
            <p:cNvSpPr/>
            <p:nvPr/>
          </p:nvSpPr>
          <p:spPr>
            <a:xfrm>
              <a:off x="5482837" y="2852735"/>
              <a:ext cx="44490" cy="93152"/>
            </a:xfrm>
            <a:custGeom>
              <a:avLst/>
              <a:gdLst/>
              <a:ahLst/>
              <a:cxnLst/>
              <a:rect l="l" t="t" r="r" b="b"/>
              <a:pathLst>
                <a:path w="39" h="82" extrusionOk="0">
                  <a:moveTo>
                    <a:pt x="28" y="3"/>
                  </a:moveTo>
                  <a:cubicBezTo>
                    <a:pt x="30" y="0"/>
                    <a:pt x="34" y="0"/>
                    <a:pt x="36" y="2"/>
                  </a:cubicBezTo>
                  <a:cubicBezTo>
                    <a:pt x="39" y="4"/>
                    <a:pt x="39" y="8"/>
                    <a:pt x="37" y="10"/>
                  </a:cubicBezTo>
                  <a:cubicBezTo>
                    <a:pt x="13" y="41"/>
                    <a:pt x="13" y="41"/>
                    <a:pt x="13" y="41"/>
                  </a:cubicBezTo>
                  <a:cubicBezTo>
                    <a:pt x="37" y="72"/>
                    <a:pt x="37" y="72"/>
                    <a:pt x="37" y="72"/>
                  </a:cubicBezTo>
                  <a:cubicBezTo>
                    <a:pt x="39" y="75"/>
                    <a:pt x="39" y="78"/>
                    <a:pt x="36" y="80"/>
                  </a:cubicBezTo>
                  <a:cubicBezTo>
                    <a:pt x="34" y="82"/>
                    <a:pt x="30" y="82"/>
                    <a:pt x="28" y="79"/>
                  </a:cubicBezTo>
                  <a:cubicBezTo>
                    <a:pt x="1" y="45"/>
                    <a:pt x="1" y="45"/>
                    <a:pt x="1" y="45"/>
                  </a:cubicBezTo>
                  <a:cubicBezTo>
                    <a:pt x="1" y="45"/>
                    <a:pt x="1" y="44"/>
                    <a:pt x="1" y="44"/>
                  </a:cubicBezTo>
                  <a:cubicBezTo>
                    <a:pt x="1" y="44"/>
                    <a:pt x="1" y="44"/>
                    <a:pt x="1" y="44"/>
                  </a:cubicBezTo>
                  <a:cubicBezTo>
                    <a:pt x="1" y="44"/>
                    <a:pt x="1" y="44"/>
                    <a:pt x="1" y="44"/>
                  </a:cubicBezTo>
                  <a:cubicBezTo>
                    <a:pt x="1" y="44"/>
                    <a:pt x="1" y="44"/>
                    <a:pt x="1" y="44"/>
                  </a:cubicBezTo>
                  <a:cubicBezTo>
                    <a:pt x="1" y="44"/>
                    <a:pt x="1" y="44"/>
                    <a:pt x="0" y="43"/>
                  </a:cubicBezTo>
                  <a:cubicBezTo>
                    <a:pt x="0" y="43"/>
                    <a:pt x="0" y="43"/>
                    <a:pt x="0" y="43"/>
                  </a:cubicBezTo>
                  <a:cubicBezTo>
                    <a:pt x="0" y="43"/>
                    <a:pt x="0" y="43"/>
                    <a:pt x="0" y="43"/>
                  </a:cubicBezTo>
                  <a:cubicBezTo>
                    <a:pt x="0" y="43"/>
                    <a:pt x="0" y="43"/>
                    <a:pt x="0" y="43"/>
                  </a:cubicBezTo>
                  <a:cubicBezTo>
                    <a:pt x="0" y="42"/>
                    <a:pt x="0" y="42"/>
                    <a:pt x="0" y="42"/>
                  </a:cubicBezTo>
                  <a:cubicBezTo>
                    <a:pt x="0" y="42"/>
                    <a:pt x="0" y="42"/>
                    <a:pt x="0" y="42"/>
                  </a:cubicBezTo>
                  <a:cubicBezTo>
                    <a:pt x="0" y="42"/>
                    <a:pt x="0" y="42"/>
                    <a:pt x="0" y="42"/>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0"/>
                    <a:pt x="0" y="40"/>
                    <a:pt x="0" y="40"/>
                  </a:cubicBezTo>
                  <a:cubicBezTo>
                    <a:pt x="0" y="40"/>
                    <a:pt x="0" y="40"/>
                    <a:pt x="0" y="40"/>
                  </a:cubicBezTo>
                  <a:cubicBezTo>
                    <a:pt x="0" y="40"/>
                    <a:pt x="0" y="40"/>
                    <a:pt x="0" y="40"/>
                  </a:cubicBezTo>
                  <a:cubicBezTo>
                    <a:pt x="0" y="39"/>
                    <a:pt x="0" y="39"/>
                    <a:pt x="0" y="39"/>
                  </a:cubicBezTo>
                  <a:cubicBezTo>
                    <a:pt x="0" y="39"/>
                    <a:pt x="0" y="39"/>
                    <a:pt x="0" y="39"/>
                  </a:cubicBezTo>
                  <a:cubicBezTo>
                    <a:pt x="0" y="39"/>
                    <a:pt x="0" y="39"/>
                    <a:pt x="0" y="39"/>
                  </a:cubicBezTo>
                  <a:cubicBezTo>
                    <a:pt x="0" y="39"/>
                    <a:pt x="0" y="39"/>
                    <a:pt x="0" y="39"/>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7"/>
                  </a:cubicBezTo>
                  <a:lnTo>
                    <a:pt x="28" y="3"/>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87" name="Google Shape;17287;p338"/>
            <p:cNvSpPr/>
            <p:nvPr/>
          </p:nvSpPr>
          <p:spPr>
            <a:xfrm>
              <a:off x="5229798" y="2033834"/>
              <a:ext cx="1800470" cy="111226"/>
            </a:xfrm>
            <a:prstGeom prst="rect">
              <a:avLst/>
            </a:prstGeom>
            <a:solidFill>
              <a:srgbClr val="D32A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88" name="Google Shape;17288;p338"/>
            <p:cNvSpPr/>
            <p:nvPr/>
          </p:nvSpPr>
          <p:spPr>
            <a:xfrm>
              <a:off x="4951734" y="2145060"/>
              <a:ext cx="2357990" cy="123739"/>
            </a:xfrm>
            <a:custGeom>
              <a:avLst/>
              <a:gdLst/>
              <a:ahLst/>
              <a:cxnLst/>
              <a:rect l="l" t="t" r="r" b="b"/>
              <a:pathLst>
                <a:path w="1696" h="89" extrusionOk="0">
                  <a:moveTo>
                    <a:pt x="0" y="89"/>
                  </a:moveTo>
                  <a:lnTo>
                    <a:pt x="1696" y="89"/>
                  </a:lnTo>
                  <a:lnTo>
                    <a:pt x="1495" y="0"/>
                  </a:lnTo>
                  <a:lnTo>
                    <a:pt x="200" y="0"/>
                  </a:lnTo>
                  <a:lnTo>
                    <a:pt x="0" y="89"/>
                  </a:lnTo>
                  <a:close/>
                </a:path>
              </a:pathLst>
            </a:custGeom>
            <a:solidFill>
              <a:srgbClr val="F657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89" name="Google Shape;17289;p338"/>
            <p:cNvSpPr/>
            <p:nvPr/>
          </p:nvSpPr>
          <p:spPr>
            <a:xfrm>
              <a:off x="6753594" y="2145060"/>
              <a:ext cx="375388" cy="123739"/>
            </a:xfrm>
            <a:custGeom>
              <a:avLst/>
              <a:gdLst/>
              <a:ahLst/>
              <a:cxnLst/>
              <a:rect l="l" t="t" r="r" b="b"/>
              <a:pathLst>
                <a:path w="270" h="89" extrusionOk="0">
                  <a:moveTo>
                    <a:pt x="270" y="89"/>
                  </a:moveTo>
                  <a:lnTo>
                    <a:pt x="139" y="89"/>
                  </a:lnTo>
                  <a:lnTo>
                    <a:pt x="0" y="0"/>
                  </a:lnTo>
                  <a:lnTo>
                    <a:pt x="99" y="0"/>
                  </a:lnTo>
                  <a:lnTo>
                    <a:pt x="270" y="89"/>
                  </a:lnTo>
                  <a:close/>
                </a:path>
              </a:pathLst>
            </a:custGeom>
            <a:solidFill>
              <a:srgbClr val="FFD9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90" name="Google Shape;17290;p338"/>
            <p:cNvSpPr/>
            <p:nvPr/>
          </p:nvSpPr>
          <p:spPr>
            <a:xfrm>
              <a:off x="6614561" y="2145060"/>
              <a:ext cx="332288" cy="123739"/>
            </a:xfrm>
            <a:custGeom>
              <a:avLst/>
              <a:gdLst/>
              <a:ahLst/>
              <a:cxnLst/>
              <a:rect l="l" t="t" r="r" b="b"/>
              <a:pathLst>
                <a:path w="239" h="89" extrusionOk="0">
                  <a:moveTo>
                    <a:pt x="108" y="89"/>
                  </a:moveTo>
                  <a:lnTo>
                    <a:pt x="239" y="89"/>
                  </a:lnTo>
                  <a:lnTo>
                    <a:pt x="100" y="0"/>
                  </a:lnTo>
                  <a:lnTo>
                    <a:pt x="0" y="0"/>
                  </a:lnTo>
                  <a:lnTo>
                    <a:pt x="108" y="89"/>
                  </a:lnTo>
                  <a:close/>
                </a:path>
              </a:pathLst>
            </a:custGeom>
            <a:solidFill>
              <a:srgbClr val="F657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91" name="Google Shape;17291;p338"/>
            <p:cNvSpPr/>
            <p:nvPr/>
          </p:nvSpPr>
          <p:spPr>
            <a:xfrm>
              <a:off x="6475529" y="2145060"/>
              <a:ext cx="289187" cy="123739"/>
            </a:xfrm>
            <a:custGeom>
              <a:avLst/>
              <a:gdLst/>
              <a:ahLst/>
              <a:cxnLst/>
              <a:rect l="l" t="t" r="r" b="b"/>
              <a:pathLst>
                <a:path w="208" h="89" extrusionOk="0">
                  <a:moveTo>
                    <a:pt x="208" y="89"/>
                  </a:moveTo>
                  <a:lnTo>
                    <a:pt x="78" y="89"/>
                  </a:lnTo>
                  <a:lnTo>
                    <a:pt x="0" y="0"/>
                  </a:lnTo>
                  <a:lnTo>
                    <a:pt x="100" y="0"/>
                  </a:lnTo>
                  <a:lnTo>
                    <a:pt x="208" y="89"/>
                  </a:lnTo>
                  <a:close/>
                </a:path>
              </a:pathLst>
            </a:custGeom>
            <a:solidFill>
              <a:srgbClr val="FFD9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92" name="Google Shape;17292;p338"/>
            <p:cNvSpPr/>
            <p:nvPr/>
          </p:nvSpPr>
          <p:spPr>
            <a:xfrm>
              <a:off x="6337887" y="2145060"/>
              <a:ext cx="246088" cy="123739"/>
            </a:xfrm>
            <a:custGeom>
              <a:avLst/>
              <a:gdLst/>
              <a:ahLst/>
              <a:cxnLst/>
              <a:rect l="l" t="t" r="r" b="b"/>
              <a:pathLst>
                <a:path w="177" h="89" extrusionOk="0">
                  <a:moveTo>
                    <a:pt x="46" y="89"/>
                  </a:moveTo>
                  <a:lnTo>
                    <a:pt x="177" y="89"/>
                  </a:lnTo>
                  <a:lnTo>
                    <a:pt x="99" y="0"/>
                  </a:lnTo>
                  <a:lnTo>
                    <a:pt x="0" y="0"/>
                  </a:lnTo>
                  <a:lnTo>
                    <a:pt x="46" y="89"/>
                  </a:lnTo>
                  <a:close/>
                </a:path>
              </a:pathLst>
            </a:custGeom>
            <a:solidFill>
              <a:srgbClr val="F657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93" name="Google Shape;17293;p338"/>
            <p:cNvSpPr/>
            <p:nvPr/>
          </p:nvSpPr>
          <p:spPr>
            <a:xfrm>
              <a:off x="6200245" y="2145060"/>
              <a:ext cx="201597" cy="123739"/>
            </a:xfrm>
            <a:custGeom>
              <a:avLst/>
              <a:gdLst/>
              <a:ahLst/>
              <a:cxnLst/>
              <a:rect l="l" t="t" r="r" b="b"/>
              <a:pathLst>
                <a:path w="145" h="89" extrusionOk="0">
                  <a:moveTo>
                    <a:pt x="145" y="89"/>
                  </a:moveTo>
                  <a:lnTo>
                    <a:pt x="15" y="89"/>
                  </a:lnTo>
                  <a:lnTo>
                    <a:pt x="0" y="0"/>
                  </a:lnTo>
                  <a:lnTo>
                    <a:pt x="99" y="0"/>
                  </a:lnTo>
                  <a:lnTo>
                    <a:pt x="145" y="89"/>
                  </a:lnTo>
                  <a:close/>
                </a:path>
              </a:pathLst>
            </a:custGeom>
            <a:solidFill>
              <a:srgbClr val="FFD9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94" name="Google Shape;17294;p338"/>
            <p:cNvSpPr/>
            <p:nvPr/>
          </p:nvSpPr>
          <p:spPr>
            <a:xfrm>
              <a:off x="6038967" y="2145060"/>
              <a:ext cx="182133" cy="123739"/>
            </a:xfrm>
            <a:custGeom>
              <a:avLst/>
              <a:gdLst/>
              <a:ahLst/>
              <a:cxnLst/>
              <a:rect l="l" t="t" r="r" b="b"/>
              <a:pathLst>
                <a:path w="131" h="89" extrusionOk="0">
                  <a:moveTo>
                    <a:pt x="0" y="89"/>
                  </a:moveTo>
                  <a:lnTo>
                    <a:pt x="131" y="89"/>
                  </a:lnTo>
                  <a:lnTo>
                    <a:pt x="116" y="0"/>
                  </a:lnTo>
                  <a:lnTo>
                    <a:pt x="16" y="0"/>
                  </a:lnTo>
                  <a:lnTo>
                    <a:pt x="0" y="89"/>
                  </a:lnTo>
                  <a:close/>
                </a:path>
              </a:pathLst>
            </a:custGeom>
            <a:solidFill>
              <a:srgbClr val="F657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95" name="Google Shape;17295;p338"/>
            <p:cNvSpPr/>
            <p:nvPr/>
          </p:nvSpPr>
          <p:spPr>
            <a:xfrm>
              <a:off x="5856835" y="2145060"/>
              <a:ext cx="204378" cy="123739"/>
            </a:xfrm>
            <a:custGeom>
              <a:avLst/>
              <a:gdLst/>
              <a:ahLst/>
              <a:cxnLst/>
              <a:rect l="l" t="t" r="r" b="b"/>
              <a:pathLst>
                <a:path w="147" h="89" extrusionOk="0">
                  <a:moveTo>
                    <a:pt x="131" y="89"/>
                  </a:moveTo>
                  <a:lnTo>
                    <a:pt x="0" y="89"/>
                  </a:lnTo>
                  <a:lnTo>
                    <a:pt x="47" y="0"/>
                  </a:lnTo>
                  <a:lnTo>
                    <a:pt x="147" y="0"/>
                  </a:lnTo>
                  <a:lnTo>
                    <a:pt x="131" y="89"/>
                  </a:lnTo>
                  <a:close/>
                </a:path>
              </a:pathLst>
            </a:custGeom>
            <a:solidFill>
              <a:srgbClr val="FFD9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96" name="Google Shape;17296;p338"/>
            <p:cNvSpPr/>
            <p:nvPr/>
          </p:nvSpPr>
          <p:spPr>
            <a:xfrm>
              <a:off x="5676093" y="2145060"/>
              <a:ext cx="246088" cy="123739"/>
            </a:xfrm>
            <a:custGeom>
              <a:avLst/>
              <a:gdLst/>
              <a:ahLst/>
              <a:cxnLst/>
              <a:rect l="l" t="t" r="r" b="b"/>
              <a:pathLst>
                <a:path w="177" h="89" extrusionOk="0">
                  <a:moveTo>
                    <a:pt x="0" y="89"/>
                  </a:moveTo>
                  <a:lnTo>
                    <a:pt x="130" y="89"/>
                  </a:lnTo>
                  <a:lnTo>
                    <a:pt x="177" y="0"/>
                  </a:lnTo>
                  <a:lnTo>
                    <a:pt x="77" y="0"/>
                  </a:lnTo>
                  <a:lnTo>
                    <a:pt x="0" y="89"/>
                  </a:lnTo>
                  <a:close/>
                </a:path>
              </a:pathLst>
            </a:custGeom>
            <a:solidFill>
              <a:srgbClr val="F657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97" name="Google Shape;17297;p338"/>
            <p:cNvSpPr/>
            <p:nvPr/>
          </p:nvSpPr>
          <p:spPr>
            <a:xfrm>
              <a:off x="5495351" y="2145060"/>
              <a:ext cx="287798" cy="123739"/>
            </a:xfrm>
            <a:custGeom>
              <a:avLst/>
              <a:gdLst/>
              <a:ahLst/>
              <a:cxnLst/>
              <a:rect l="l" t="t" r="r" b="b"/>
              <a:pathLst>
                <a:path w="207" h="89" extrusionOk="0">
                  <a:moveTo>
                    <a:pt x="130" y="89"/>
                  </a:moveTo>
                  <a:lnTo>
                    <a:pt x="0" y="89"/>
                  </a:lnTo>
                  <a:lnTo>
                    <a:pt x="108" y="0"/>
                  </a:lnTo>
                  <a:lnTo>
                    <a:pt x="207" y="0"/>
                  </a:lnTo>
                  <a:lnTo>
                    <a:pt x="130" y="89"/>
                  </a:lnTo>
                  <a:close/>
                </a:path>
              </a:pathLst>
            </a:custGeom>
            <a:solidFill>
              <a:srgbClr val="FFD9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98" name="Google Shape;17298;p338"/>
            <p:cNvSpPr/>
            <p:nvPr/>
          </p:nvSpPr>
          <p:spPr>
            <a:xfrm>
              <a:off x="5314609" y="2145060"/>
              <a:ext cx="330897" cy="123739"/>
            </a:xfrm>
            <a:custGeom>
              <a:avLst/>
              <a:gdLst/>
              <a:ahLst/>
              <a:cxnLst/>
              <a:rect l="l" t="t" r="r" b="b"/>
              <a:pathLst>
                <a:path w="238" h="89" extrusionOk="0">
                  <a:moveTo>
                    <a:pt x="0" y="89"/>
                  </a:moveTo>
                  <a:lnTo>
                    <a:pt x="130" y="89"/>
                  </a:lnTo>
                  <a:lnTo>
                    <a:pt x="238" y="0"/>
                  </a:lnTo>
                  <a:lnTo>
                    <a:pt x="138" y="0"/>
                  </a:lnTo>
                  <a:lnTo>
                    <a:pt x="0" y="89"/>
                  </a:lnTo>
                  <a:close/>
                </a:path>
              </a:pathLst>
            </a:custGeom>
            <a:solidFill>
              <a:srgbClr val="F657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299" name="Google Shape;17299;p338"/>
            <p:cNvSpPr/>
            <p:nvPr/>
          </p:nvSpPr>
          <p:spPr>
            <a:xfrm>
              <a:off x="5132476" y="2145060"/>
              <a:ext cx="373998" cy="123739"/>
            </a:xfrm>
            <a:custGeom>
              <a:avLst/>
              <a:gdLst/>
              <a:ahLst/>
              <a:cxnLst/>
              <a:rect l="l" t="t" r="r" b="b"/>
              <a:pathLst>
                <a:path w="269" h="89" extrusionOk="0">
                  <a:moveTo>
                    <a:pt x="131" y="89"/>
                  </a:moveTo>
                  <a:lnTo>
                    <a:pt x="0" y="89"/>
                  </a:lnTo>
                  <a:lnTo>
                    <a:pt x="170" y="0"/>
                  </a:lnTo>
                  <a:lnTo>
                    <a:pt x="269" y="0"/>
                  </a:lnTo>
                  <a:lnTo>
                    <a:pt x="131" y="89"/>
                  </a:lnTo>
                  <a:close/>
                </a:path>
              </a:pathLst>
            </a:custGeom>
            <a:solidFill>
              <a:srgbClr val="FFD9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00" name="Google Shape;17300;p338"/>
            <p:cNvSpPr/>
            <p:nvPr/>
          </p:nvSpPr>
          <p:spPr>
            <a:xfrm>
              <a:off x="4951734" y="2145060"/>
              <a:ext cx="417097" cy="123739"/>
            </a:xfrm>
            <a:custGeom>
              <a:avLst/>
              <a:gdLst/>
              <a:ahLst/>
              <a:cxnLst/>
              <a:rect l="l" t="t" r="r" b="b"/>
              <a:pathLst>
                <a:path w="300" h="89" extrusionOk="0">
                  <a:moveTo>
                    <a:pt x="0" y="89"/>
                  </a:moveTo>
                  <a:lnTo>
                    <a:pt x="130" y="89"/>
                  </a:lnTo>
                  <a:lnTo>
                    <a:pt x="300" y="0"/>
                  </a:lnTo>
                  <a:lnTo>
                    <a:pt x="200" y="0"/>
                  </a:lnTo>
                  <a:lnTo>
                    <a:pt x="0" y="89"/>
                  </a:lnTo>
                  <a:close/>
                </a:path>
              </a:pathLst>
            </a:custGeom>
            <a:solidFill>
              <a:srgbClr val="F657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01" name="Google Shape;17301;p338"/>
            <p:cNvSpPr/>
            <p:nvPr/>
          </p:nvSpPr>
          <p:spPr>
            <a:xfrm>
              <a:off x="5132476" y="2268798"/>
              <a:ext cx="182133" cy="88981"/>
            </a:xfrm>
            <a:custGeom>
              <a:avLst/>
              <a:gdLst/>
              <a:ahLst/>
              <a:cxnLst/>
              <a:rect l="l" t="t" r="r" b="b"/>
              <a:pathLst>
                <a:path w="160" h="79" extrusionOk="0">
                  <a:moveTo>
                    <a:pt x="160" y="0"/>
                  </a:moveTo>
                  <a:cubicBezTo>
                    <a:pt x="160" y="44"/>
                    <a:pt x="124" y="79"/>
                    <a:pt x="80" y="79"/>
                  </a:cubicBezTo>
                  <a:cubicBezTo>
                    <a:pt x="36" y="79"/>
                    <a:pt x="0" y="44"/>
                    <a:pt x="0" y="0"/>
                  </a:cubicBezTo>
                  <a:lnTo>
                    <a:pt x="160" y="0"/>
                  </a:lnTo>
                  <a:close/>
                </a:path>
              </a:pathLst>
            </a:custGeom>
            <a:solidFill>
              <a:srgbClr val="DDAB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02" name="Google Shape;17302;p338"/>
            <p:cNvSpPr/>
            <p:nvPr/>
          </p:nvSpPr>
          <p:spPr>
            <a:xfrm>
              <a:off x="4951734" y="2268798"/>
              <a:ext cx="180742" cy="88981"/>
            </a:xfrm>
            <a:custGeom>
              <a:avLst/>
              <a:gdLst/>
              <a:ahLst/>
              <a:cxnLst/>
              <a:rect l="l" t="t" r="r" b="b"/>
              <a:pathLst>
                <a:path w="159" h="79" extrusionOk="0">
                  <a:moveTo>
                    <a:pt x="0" y="0"/>
                  </a:moveTo>
                  <a:cubicBezTo>
                    <a:pt x="0" y="44"/>
                    <a:pt x="35" y="79"/>
                    <a:pt x="79" y="79"/>
                  </a:cubicBezTo>
                  <a:cubicBezTo>
                    <a:pt x="123" y="79"/>
                    <a:pt x="159" y="44"/>
                    <a:pt x="159" y="0"/>
                  </a:cubicBezTo>
                  <a:lnTo>
                    <a:pt x="0" y="0"/>
                  </a:lnTo>
                  <a:close/>
                </a:path>
              </a:pathLst>
            </a:custGeom>
            <a:solidFill>
              <a:srgbClr val="D32A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03" name="Google Shape;17303;p338"/>
            <p:cNvSpPr/>
            <p:nvPr/>
          </p:nvSpPr>
          <p:spPr>
            <a:xfrm>
              <a:off x="5495351" y="2268798"/>
              <a:ext cx="180742" cy="88981"/>
            </a:xfrm>
            <a:custGeom>
              <a:avLst/>
              <a:gdLst/>
              <a:ahLst/>
              <a:cxnLst/>
              <a:rect l="l" t="t" r="r" b="b"/>
              <a:pathLst>
                <a:path w="160" h="79" extrusionOk="0">
                  <a:moveTo>
                    <a:pt x="160" y="0"/>
                  </a:moveTo>
                  <a:cubicBezTo>
                    <a:pt x="160" y="44"/>
                    <a:pt x="124" y="79"/>
                    <a:pt x="80" y="79"/>
                  </a:cubicBezTo>
                  <a:cubicBezTo>
                    <a:pt x="36" y="79"/>
                    <a:pt x="0" y="44"/>
                    <a:pt x="0" y="0"/>
                  </a:cubicBezTo>
                  <a:lnTo>
                    <a:pt x="160" y="0"/>
                  </a:lnTo>
                  <a:close/>
                </a:path>
              </a:pathLst>
            </a:custGeom>
            <a:solidFill>
              <a:srgbClr val="DDAB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04" name="Google Shape;17304;p338"/>
            <p:cNvSpPr/>
            <p:nvPr/>
          </p:nvSpPr>
          <p:spPr>
            <a:xfrm>
              <a:off x="5314609" y="2268798"/>
              <a:ext cx="180742" cy="88981"/>
            </a:xfrm>
            <a:custGeom>
              <a:avLst/>
              <a:gdLst/>
              <a:ahLst/>
              <a:cxnLst/>
              <a:rect l="l" t="t" r="r" b="b"/>
              <a:pathLst>
                <a:path w="159" h="79" extrusionOk="0">
                  <a:moveTo>
                    <a:pt x="0" y="0"/>
                  </a:moveTo>
                  <a:cubicBezTo>
                    <a:pt x="0" y="44"/>
                    <a:pt x="35" y="79"/>
                    <a:pt x="79" y="79"/>
                  </a:cubicBezTo>
                  <a:cubicBezTo>
                    <a:pt x="124" y="79"/>
                    <a:pt x="159" y="44"/>
                    <a:pt x="159" y="0"/>
                  </a:cubicBezTo>
                  <a:lnTo>
                    <a:pt x="0" y="0"/>
                  </a:lnTo>
                  <a:close/>
                </a:path>
              </a:pathLst>
            </a:custGeom>
            <a:solidFill>
              <a:srgbClr val="D32A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05" name="Google Shape;17305;p338"/>
            <p:cNvSpPr/>
            <p:nvPr/>
          </p:nvSpPr>
          <p:spPr>
            <a:xfrm>
              <a:off x="5856835" y="2268798"/>
              <a:ext cx="182133" cy="88981"/>
            </a:xfrm>
            <a:custGeom>
              <a:avLst/>
              <a:gdLst/>
              <a:ahLst/>
              <a:cxnLst/>
              <a:rect l="l" t="t" r="r" b="b"/>
              <a:pathLst>
                <a:path w="160" h="79" extrusionOk="0">
                  <a:moveTo>
                    <a:pt x="160" y="0"/>
                  </a:moveTo>
                  <a:cubicBezTo>
                    <a:pt x="160" y="44"/>
                    <a:pt x="124" y="79"/>
                    <a:pt x="80" y="79"/>
                  </a:cubicBezTo>
                  <a:cubicBezTo>
                    <a:pt x="36" y="79"/>
                    <a:pt x="0" y="44"/>
                    <a:pt x="0" y="0"/>
                  </a:cubicBezTo>
                  <a:lnTo>
                    <a:pt x="160" y="0"/>
                  </a:lnTo>
                  <a:close/>
                </a:path>
              </a:pathLst>
            </a:custGeom>
            <a:solidFill>
              <a:srgbClr val="DDAB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06" name="Google Shape;17306;p338"/>
            <p:cNvSpPr/>
            <p:nvPr/>
          </p:nvSpPr>
          <p:spPr>
            <a:xfrm>
              <a:off x="5676093" y="2268798"/>
              <a:ext cx="180742" cy="88981"/>
            </a:xfrm>
            <a:custGeom>
              <a:avLst/>
              <a:gdLst/>
              <a:ahLst/>
              <a:cxnLst/>
              <a:rect l="l" t="t" r="r" b="b"/>
              <a:pathLst>
                <a:path w="159" h="79" extrusionOk="0">
                  <a:moveTo>
                    <a:pt x="0" y="0"/>
                  </a:moveTo>
                  <a:cubicBezTo>
                    <a:pt x="0" y="44"/>
                    <a:pt x="36" y="79"/>
                    <a:pt x="80" y="79"/>
                  </a:cubicBezTo>
                  <a:cubicBezTo>
                    <a:pt x="124" y="79"/>
                    <a:pt x="159" y="44"/>
                    <a:pt x="159" y="0"/>
                  </a:cubicBezTo>
                  <a:lnTo>
                    <a:pt x="0" y="0"/>
                  </a:lnTo>
                  <a:close/>
                </a:path>
              </a:pathLst>
            </a:custGeom>
            <a:solidFill>
              <a:srgbClr val="D32A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07" name="Google Shape;17307;p338"/>
            <p:cNvSpPr/>
            <p:nvPr/>
          </p:nvSpPr>
          <p:spPr>
            <a:xfrm>
              <a:off x="6221100" y="2268798"/>
              <a:ext cx="180742" cy="88981"/>
            </a:xfrm>
            <a:custGeom>
              <a:avLst/>
              <a:gdLst/>
              <a:ahLst/>
              <a:cxnLst/>
              <a:rect l="l" t="t" r="r" b="b"/>
              <a:pathLst>
                <a:path w="159" h="79" extrusionOk="0">
                  <a:moveTo>
                    <a:pt x="159" y="0"/>
                  </a:moveTo>
                  <a:cubicBezTo>
                    <a:pt x="159" y="44"/>
                    <a:pt x="123" y="79"/>
                    <a:pt x="79" y="79"/>
                  </a:cubicBezTo>
                  <a:cubicBezTo>
                    <a:pt x="35" y="79"/>
                    <a:pt x="0" y="44"/>
                    <a:pt x="0" y="0"/>
                  </a:cubicBezTo>
                  <a:lnTo>
                    <a:pt x="159" y="0"/>
                  </a:lnTo>
                  <a:close/>
                </a:path>
              </a:pathLst>
            </a:custGeom>
            <a:solidFill>
              <a:srgbClr val="DDAB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08" name="Google Shape;17308;p338"/>
            <p:cNvSpPr/>
            <p:nvPr/>
          </p:nvSpPr>
          <p:spPr>
            <a:xfrm>
              <a:off x="6038967" y="2268798"/>
              <a:ext cx="182133" cy="88981"/>
            </a:xfrm>
            <a:custGeom>
              <a:avLst/>
              <a:gdLst/>
              <a:ahLst/>
              <a:cxnLst/>
              <a:rect l="l" t="t" r="r" b="b"/>
              <a:pathLst>
                <a:path w="160" h="79" extrusionOk="0">
                  <a:moveTo>
                    <a:pt x="0" y="0"/>
                  </a:moveTo>
                  <a:cubicBezTo>
                    <a:pt x="0" y="44"/>
                    <a:pt x="36" y="79"/>
                    <a:pt x="80" y="79"/>
                  </a:cubicBezTo>
                  <a:cubicBezTo>
                    <a:pt x="124" y="79"/>
                    <a:pt x="160" y="44"/>
                    <a:pt x="160" y="0"/>
                  </a:cubicBezTo>
                  <a:lnTo>
                    <a:pt x="0" y="0"/>
                  </a:lnTo>
                  <a:close/>
                </a:path>
              </a:pathLst>
            </a:custGeom>
            <a:solidFill>
              <a:srgbClr val="D32A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09" name="Google Shape;17309;p338"/>
            <p:cNvSpPr/>
            <p:nvPr/>
          </p:nvSpPr>
          <p:spPr>
            <a:xfrm>
              <a:off x="6583974" y="2268798"/>
              <a:ext cx="180742" cy="88981"/>
            </a:xfrm>
            <a:custGeom>
              <a:avLst/>
              <a:gdLst/>
              <a:ahLst/>
              <a:cxnLst/>
              <a:rect l="l" t="t" r="r" b="b"/>
              <a:pathLst>
                <a:path w="159" h="79" extrusionOk="0">
                  <a:moveTo>
                    <a:pt x="159" y="0"/>
                  </a:moveTo>
                  <a:cubicBezTo>
                    <a:pt x="159" y="44"/>
                    <a:pt x="124" y="79"/>
                    <a:pt x="80" y="79"/>
                  </a:cubicBezTo>
                  <a:cubicBezTo>
                    <a:pt x="36" y="79"/>
                    <a:pt x="0" y="44"/>
                    <a:pt x="0" y="0"/>
                  </a:cubicBezTo>
                  <a:lnTo>
                    <a:pt x="159" y="0"/>
                  </a:lnTo>
                  <a:close/>
                </a:path>
              </a:pathLst>
            </a:custGeom>
            <a:solidFill>
              <a:srgbClr val="DDAB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10" name="Google Shape;17310;p338"/>
            <p:cNvSpPr/>
            <p:nvPr/>
          </p:nvSpPr>
          <p:spPr>
            <a:xfrm>
              <a:off x="6401842" y="2268798"/>
              <a:ext cx="182133" cy="88981"/>
            </a:xfrm>
            <a:custGeom>
              <a:avLst/>
              <a:gdLst/>
              <a:ahLst/>
              <a:cxnLst/>
              <a:rect l="l" t="t" r="r" b="b"/>
              <a:pathLst>
                <a:path w="160" h="79" extrusionOk="0">
                  <a:moveTo>
                    <a:pt x="0" y="0"/>
                  </a:moveTo>
                  <a:cubicBezTo>
                    <a:pt x="0" y="44"/>
                    <a:pt x="36" y="79"/>
                    <a:pt x="80" y="79"/>
                  </a:cubicBezTo>
                  <a:cubicBezTo>
                    <a:pt x="124" y="79"/>
                    <a:pt x="160" y="44"/>
                    <a:pt x="160" y="0"/>
                  </a:cubicBezTo>
                  <a:lnTo>
                    <a:pt x="0" y="0"/>
                  </a:lnTo>
                  <a:close/>
                </a:path>
              </a:pathLst>
            </a:custGeom>
            <a:solidFill>
              <a:srgbClr val="D32A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11" name="Google Shape;17311;p338"/>
            <p:cNvSpPr/>
            <p:nvPr/>
          </p:nvSpPr>
          <p:spPr>
            <a:xfrm>
              <a:off x="6946849" y="2268798"/>
              <a:ext cx="182133" cy="88981"/>
            </a:xfrm>
            <a:custGeom>
              <a:avLst/>
              <a:gdLst/>
              <a:ahLst/>
              <a:cxnLst/>
              <a:rect l="l" t="t" r="r" b="b"/>
              <a:pathLst>
                <a:path w="160" h="79" extrusionOk="0">
                  <a:moveTo>
                    <a:pt x="160" y="0"/>
                  </a:moveTo>
                  <a:cubicBezTo>
                    <a:pt x="160" y="44"/>
                    <a:pt x="124" y="79"/>
                    <a:pt x="80" y="79"/>
                  </a:cubicBezTo>
                  <a:cubicBezTo>
                    <a:pt x="36" y="79"/>
                    <a:pt x="0" y="44"/>
                    <a:pt x="0" y="0"/>
                  </a:cubicBezTo>
                  <a:lnTo>
                    <a:pt x="160" y="0"/>
                  </a:lnTo>
                  <a:close/>
                </a:path>
              </a:pathLst>
            </a:custGeom>
            <a:solidFill>
              <a:srgbClr val="DDAB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12" name="Google Shape;17312;p338"/>
            <p:cNvSpPr/>
            <p:nvPr/>
          </p:nvSpPr>
          <p:spPr>
            <a:xfrm>
              <a:off x="6764716" y="2268798"/>
              <a:ext cx="182133" cy="88981"/>
            </a:xfrm>
            <a:custGeom>
              <a:avLst/>
              <a:gdLst/>
              <a:ahLst/>
              <a:cxnLst/>
              <a:rect l="l" t="t" r="r" b="b"/>
              <a:pathLst>
                <a:path w="160" h="79" extrusionOk="0">
                  <a:moveTo>
                    <a:pt x="0" y="0"/>
                  </a:moveTo>
                  <a:cubicBezTo>
                    <a:pt x="0" y="44"/>
                    <a:pt x="36" y="79"/>
                    <a:pt x="80" y="79"/>
                  </a:cubicBezTo>
                  <a:cubicBezTo>
                    <a:pt x="124" y="79"/>
                    <a:pt x="160" y="44"/>
                    <a:pt x="160" y="0"/>
                  </a:cubicBezTo>
                  <a:lnTo>
                    <a:pt x="0" y="0"/>
                  </a:lnTo>
                  <a:close/>
                </a:path>
              </a:pathLst>
            </a:custGeom>
            <a:solidFill>
              <a:srgbClr val="D32A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13" name="Google Shape;17313;p338"/>
            <p:cNvSpPr/>
            <p:nvPr/>
          </p:nvSpPr>
          <p:spPr>
            <a:xfrm>
              <a:off x="5975837" y="2777894"/>
              <a:ext cx="309785" cy="241442"/>
            </a:xfrm>
            <a:custGeom>
              <a:avLst/>
              <a:gdLst/>
              <a:ahLst/>
              <a:cxnLst/>
              <a:rect l="l" t="t" r="r" b="b"/>
              <a:pathLst>
                <a:path w="234" h="182" extrusionOk="0">
                  <a:moveTo>
                    <a:pt x="117" y="53"/>
                  </a:moveTo>
                  <a:cubicBezTo>
                    <a:pt x="89" y="53"/>
                    <a:pt x="66" y="76"/>
                    <a:pt x="66" y="104"/>
                  </a:cubicBezTo>
                  <a:cubicBezTo>
                    <a:pt x="66" y="133"/>
                    <a:pt x="89" y="156"/>
                    <a:pt x="117" y="156"/>
                  </a:cubicBezTo>
                  <a:cubicBezTo>
                    <a:pt x="145" y="156"/>
                    <a:pt x="168" y="133"/>
                    <a:pt x="168" y="104"/>
                  </a:cubicBezTo>
                  <a:cubicBezTo>
                    <a:pt x="168" y="76"/>
                    <a:pt x="145" y="53"/>
                    <a:pt x="117" y="53"/>
                  </a:cubicBezTo>
                  <a:moveTo>
                    <a:pt x="117" y="142"/>
                  </a:moveTo>
                  <a:cubicBezTo>
                    <a:pt x="96" y="142"/>
                    <a:pt x="79" y="125"/>
                    <a:pt x="79" y="104"/>
                  </a:cubicBezTo>
                  <a:cubicBezTo>
                    <a:pt x="79" y="83"/>
                    <a:pt x="96" y="66"/>
                    <a:pt x="117" y="66"/>
                  </a:cubicBezTo>
                  <a:cubicBezTo>
                    <a:pt x="138" y="66"/>
                    <a:pt x="155" y="83"/>
                    <a:pt x="155" y="104"/>
                  </a:cubicBezTo>
                  <a:cubicBezTo>
                    <a:pt x="155" y="125"/>
                    <a:pt x="138" y="142"/>
                    <a:pt x="117" y="142"/>
                  </a:cubicBezTo>
                  <a:moveTo>
                    <a:pt x="224" y="29"/>
                  </a:moveTo>
                  <a:cubicBezTo>
                    <a:pt x="212" y="29"/>
                    <a:pt x="212" y="29"/>
                    <a:pt x="212" y="29"/>
                  </a:cubicBezTo>
                  <a:cubicBezTo>
                    <a:pt x="212" y="26"/>
                    <a:pt x="212" y="26"/>
                    <a:pt x="212" y="26"/>
                  </a:cubicBezTo>
                  <a:cubicBezTo>
                    <a:pt x="212" y="21"/>
                    <a:pt x="208" y="17"/>
                    <a:pt x="203" y="17"/>
                  </a:cubicBezTo>
                  <a:cubicBezTo>
                    <a:pt x="190" y="17"/>
                    <a:pt x="190" y="17"/>
                    <a:pt x="190" y="17"/>
                  </a:cubicBezTo>
                  <a:cubicBezTo>
                    <a:pt x="185" y="17"/>
                    <a:pt x="180" y="21"/>
                    <a:pt x="180" y="26"/>
                  </a:cubicBezTo>
                  <a:cubicBezTo>
                    <a:pt x="180" y="29"/>
                    <a:pt x="180" y="29"/>
                    <a:pt x="180" y="29"/>
                  </a:cubicBezTo>
                  <a:cubicBezTo>
                    <a:pt x="166" y="29"/>
                    <a:pt x="166" y="29"/>
                    <a:pt x="166" y="29"/>
                  </a:cubicBezTo>
                  <a:cubicBezTo>
                    <a:pt x="160" y="25"/>
                    <a:pt x="154" y="0"/>
                    <a:pt x="145" y="0"/>
                  </a:cubicBezTo>
                  <a:cubicBezTo>
                    <a:pt x="89" y="0"/>
                    <a:pt x="89" y="0"/>
                    <a:pt x="89" y="0"/>
                  </a:cubicBezTo>
                  <a:cubicBezTo>
                    <a:pt x="80" y="0"/>
                    <a:pt x="74" y="25"/>
                    <a:pt x="68" y="29"/>
                  </a:cubicBezTo>
                  <a:cubicBezTo>
                    <a:pt x="10" y="29"/>
                    <a:pt x="10" y="29"/>
                    <a:pt x="10" y="29"/>
                  </a:cubicBezTo>
                  <a:cubicBezTo>
                    <a:pt x="4" y="29"/>
                    <a:pt x="0" y="34"/>
                    <a:pt x="0" y="39"/>
                  </a:cubicBezTo>
                  <a:cubicBezTo>
                    <a:pt x="0" y="172"/>
                    <a:pt x="0" y="172"/>
                    <a:pt x="0" y="172"/>
                  </a:cubicBezTo>
                  <a:cubicBezTo>
                    <a:pt x="0" y="178"/>
                    <a:pt x="4" y="182"/>
                    <a:pt x="10" y="182"/>
                  </a:cubicBezTo>
                  <a:cubicBezTo>
                    <a:pt x="224" y="182"/>
                    <a:pt x="224" y="182"/>
                    <a:pt x="224" y="182"/>
                  </a:cubicBezTo>
                  <a:cubicBezTo>
                    <a:pt x="229" y="182"/>
                    <a:pt x="234" y="178"/>
                    <a:pt x="234" y="172"/>
                  </a:cubicBezTo>
                  <a:cubicBezTo>
                    <a:pt x="234" y="39"/>
                    <a:pt x="234" y="39"/>
                    <a:pt x="234" y="39"/>
                  </a:cubicBezTo>
                  <a:cubicBezTo>
                    <a:pt x="234" y="34"/>
                    <a:pt x="229" y="29"/>
                    <a:pt x="224" y="29"/>
                  </a:cubicBezTo>
                  <a:moveTo>
                    <a:pt x="117" y="165"/>
                  </a:moveTo>
                  <a:cubicBezTo>
                    <a:pt x="83" y="165"/>
                    <a:pt x="56" y="138"/>
                    <a:pt x="56" y="104"/>
                  </a:cubicBezTo>
                  <a:cubicBezTo>
                    <a:pt x="56" y="71"/>
                    <a:pt x="83" y="44"/>
                    <a:pt x="117" y="44"/>
                  </a:cubicBezTo>
                  <a:cubicBezTo>
                    <a:pt x="150" y="44"/>
                    <a:pt x="178" y="71"/>
                    <a:pt x="178" y="104"/>
                  </a:cubicBezTo>
                  <a:cubicBezTo>
                    <a:pt x="178" y="138"/>
                    <a:pt x="150" y="165"/>
                    <a:pt x="117" y="165"/>
                  </a:cubicBezTo>
                  <a:moveTo>
                    <a:pt x="218" y="66"/>
                  </a:moveTo>
                  <a:cubicBezTo>
                    <a:pt x="218" y="70"/>
                    <a:pt x="215" y="73"/>
                    <a:pt x="211" y="73"/>
                  </a:cubicBezTo>
                  <a:cubicBezTo>
                    <a:pt x="187" y="73"/>
                    <a:pt x="187" y="73"/>
                    <a:pt x="187" y="73"/>
                  </a:cubicBezTo>
                  <a:cubicBezTo>
                    <a:pt x="183" y="73"/>
                    <a:pt x="180" y="70"/>
                    <a:pt x="180" y="66"/>
                  </a:cubicBezTo>
                  <a:cubicBezTo>
                    <a:pt x="180" y="55"/>
                    <a:pt x="180" y="55"/>
                    <a:pt x="180" y="55"/>
                  </a:cubicBezTo>
                  <a:cubicBezTo>
                    <a:pt x="180" y="51"/>
                    <a:pt x="183" y="47"/>
                    <a:pt x="187" y="47"/>
                  </a:cubicBezTo>
                  <a:cubicBezTo>
                    <a:pt x="211" y="47"/>
                    <a:pt x="211" y="47"/>
                    <a:pt x="211" y="47"/>
                  </a:cubicBezTo>
                  <a:cubicBezTo>
                    <a:pt x="215" y="47"/>
                    <a:pt x="218" y="51"/>
                    <a:pt x="218" y="55"/>
                  </a:cubicBezTo>
                  <a:lnTo>
                    <a:pt x="218" y="66"/>
                  </a:lnTo>
                  <a:close/>
                  <a:moveTo>
                    <a:pt x="122" y="76"/>
                  </a:moveTo>
                  <a:cubicBezTo>
                    <a:pt x="122" y="79"/>
                    <a:pt x="120" y="81"/>
                    <a:pt x="117" y="81"/>
                  </a:cubicBezTo>
                  <a:cubicBezTo>
                    <a:pt x="104" y="81"/>
                    <a:pt x="94" y="91"/>
                    <a:pt x="94" y="104"/>
                  </a:cubicBezTo>
                  <a:cubicBezTo>
                    <a:pt x="94" y="107"/>
                    <a:pt x="91" y="109"/>
                    <a:pt x="89" y="109"/>
                  </a:cubicBezTo>
                  <a:cubicBezTo>
                    <a:pt x="86" y="109"/>
                    <a:pt x="84" y="107"/>
                    <a:pt x="84" y="104"/>
                  </a:cubicBezTo>
                  <a:cubicBezTo>
                    <a:pt x="84" y="86"/>
                    <a:pt x="99" y="71"/>
                    <a:pt x="117" y="71"/>
                  </a:cubicBezTo>
                  <a:cubicBezTo>
                    <a:pt x="120" y="71"/>
                    <a:pt x="122" y="74"/>
                    <a:pt x="122" y="76"/>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14" name="Google Shape;17314;p338"/>
            <p:cNvSpPr/>
            <p:nvPr/>
          </p:nvSpPr>
          <p:spPr>
            <a:xfrm>
              <a:off x="5636130" y="2819634"/>
              <a:ext cx="180092" cy="157963"/>
            </a:xfrm>
            <a:custGeom>
              <a:avLst/>
              <a:gdLst/>
              <a:ahLst/>
              <a:cxnLst/>
              <a:rect l="l" t="t" r="r" b="b"/>
              <a:pathLst>
                <a:path w="224" h="196" extrusionOk="0">
                  <a:moveTo>
                    <a:pt x="208" y="0"/>
                  </a:moveTo>
                  <a:cubicBezTo>
                    <a:pt x="17" y="0"/>
                    <a:pt x="17" y="0"/>
                    <a:pt x="17" y="0"/>
                  </a:cubicBezTo>
                  <a:cubicBezTo>
                    <a:pt x="8" y="0"/>
                    <a:pt x="0" y="7"/>
                    <a:pt x="0" y="16"/>
                  </a:cubicBezTo>
                  <a:cubicBezTo>
                    <a:pt x="0" y="141"/>
                    <a:pt x="0" y="141"/>
                    <a:pt x="0" y="141"/>
                  </a:cubicBezTo>
                  <a:cubicBezTo>
                    <a:pt x="0" y="150"/>
                    <a:pt x="8" y="157"/>
                    <a:pt x="17" y="157"/>
                  </a:cubicBezTo>
                  <a:cubicBezTo>
                    <a:pt x="208" y="157"/>
                    <a:pt x="208" y="157"/>
                    <a:pt x="208" y="157"/>
                  </a:cubicBezTo>
                  <a:cubicBezTo>
                    <a:pt x="217" y="157"/>
                    <a:pt x="224" y="150"/>
                    <a:pt x="224" y="141"/>
                  </a:cubicBezTo>
                  <a:cubicBezTo>
                    <a:pt x="224" y="16"/>
                    <a:pt x="224" y="16"/>
                    <a:pt x="224" y="16"/>
                  </a:cubicBezTo>
                  <a:cubicBezTo>
                    <a:pt x="224" y="7"/>
                    <a:pt x="217" y="0"/>
                    <a:pt x="208" y="0"/>
                  </a:cubicBezTo>
                  <a:moveTo>
                    <a:pt x="112" y="151"/>
                  </a:moveTo>
                  <a:cubicBezTo>
                    <a:pt x="110" y="151"/>
                    <a:pt x="107" y="149"/>
                    <a:pt x="107" y="146"/>
                  </a:cubicBezTo>
                  <a:cubicBezTo>
                    <a:pt x="107" y="143"/>
                    <a:pt x="110" y="141"/>
                    <a:pt x="112" y="141"/>
                  </a:cubicBezTo>
                  <a:cubicBezTo>
                    <a:pt x="115" y="141"/>
                    <a:pt x="117" y="143"/>
                    <a:pt x="117" y="146"/>
                  </a:cubicBezTo>
                  <a:cubicBezTo>
                    <a:pt x="117" y="149"/>
                    <a:pt x="115" y="151"/>
                    <a:pt x="112" y="151"/>
                  </a:cubicBezTo>
                  <a:moveTo>
                    <a:pt x="211" y="133"/>
                  </a:moveTo>
                  <a:cubicBezTo>
                    <a:pt x="14" y="133"/>
                    <a:pt x="14" y="133"/>
                    <a:pt x="14" y="133"/>
                  </a:cubicBezTo>
                  <a:cubicBezTo>
                    <a:pt x="14" y="15"/>
                    <a:pt x="14" y="15"/>
                    <a:pt x="14" y="15"/>
                  </a:cubicBezTo>
                  <a:cubicBezTo>
                    <a:pt x="211" y="15"/>
                    <a:pt x="211" y="15"/>
                    <a:pt x="211" y="15"/>
                  </a:cubicBezTo>
                  <a:lnTo>
                    <a:pt x="211" y="133"/>
                  </a:lnTo>
                  <a:close/>
                  <a:moveTo>
                    <a:pt x="155" y="188"/>
                  </a:moveTo>
                  <a:cubicBezTo>
                    <a:pt x="155" y="196"/>
                    <a:pt x="155" y="196"/>
                    <a:pt x="155" y="196"/>
                  </a:cubicBezTo>
                  <a:cubicBezTo>
                    <a:pt x="70" y="196"/>
                    <a:pt x="70" y="196"/>
                    <a:pt x="70" y="196"/>
                  </a:cubicBezTo>
                  <a:cubicBezTo>
                    <a:pt x="70" y="188"/>
                    <a:pt x="70" y="188"/>
                    <a:pt x="70" y="188"/>
                  </a:cubicBezTo>
                  <a:cubicBezTo>
                    <a:pt x="70" y="188"/>
                    <a:pt x="93" y="188"/>
                    <a:pt x="93" y="171"/>
                  </a:cubicBezTo>
                  <a:cubicBezTo>
                    <a:pt x="93" y="161"/>
                    <a:pt x="93" y="161"/>
                    <a:pt x="93" y="161"/>
                  </a:cubicBezTo>
                  <a:cubicBezTo>
                    <a:pt x="132" y="161"/>
                    <a:pt x="132" y="161"/>
                    <a:pt x="132" y="161"/>
                  </a:cubicBezTo>
                  <a:cubicBezTo>
                    <a:pt x="132" y="171"/>
                    <a:pt x="132" y="171"/>
                    <a:pt x="132" y="171"/>
                  </a:cubicBezTo>
                  <a:cubicBezTo>
                    <a:pt x="132" y="188"/>
                    <a:pt x="155" y="188"/>
                    <a:pt x="155" y="188"/>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15" name="Google Shape;17315;p338"/>
            <p:cNvSpPr/>
            <p:nvPr/>
          </p:nvSpPr>
          <p:spPr>
            <a:xfrm>
              <a:off x="6479087" y="2812314"/>
              <a:ext cx="107239" cy="172603"/>
            </a:xfrm>
            <a:custGeom>
              <a:avLst/>
              <a:gdLst/>
              <a:ahLst/>
              <a:cxnLst/>
              <a:rect l="l" t="t" r="r" b="b"/>
              <a:pathLst>
                <a:path w="133" h="214" extrusionOk="0">
                  <a:moveTo>
                    <a:pt x="117" y="0"/>
                  </a:moveTo>
                  <a:cubicBezTo>
                    <a:pt x="17" y="0"/>
                    <a:pt x="17" y="0"/>
                    <a:pt x="17" y="0"/>
                  </a:cubicBezTo>
                  <a:cubicBezTo>
                    <a:pt x="8" y="0"/>
                    <a:pt x="0" y="7"/>
                    <a:pt x="0" y="16"/>
                  </a:cubicBezTo>
                  <a:cubicBezTo>
                    <a:pt x="0" y="198"/>
                    <a:pt x="0" y="198"/>
                    <a:pt x="0" y="198"/>
                  </a:cubicBezTo>
                  <a:cubicBezTo>
                    <a:pt x="0" y="207"/>
                    <a:pt x="8" y="214"/>
                    <a:pt x="17" y="214"/>
                  </a:cubicBezTo>
                  <a:cubicBezTo>
                    <a:pt x="117" y="214"/>
                    <a:pt x="117" y="214"/>
                    <a:pt x="117" y="214"/>
                  </a:cubicBezTo>
                  <a:cubicBezTo>
                    <a:pt x="126" y="214"/>
                    <a:pt x="133" y="207"/>
                    <a:pt x="133" y="198"/>
                  </a:cubicBezTo>
                  <a:cubicBezTo>
                    <a:pt x="133" y="16"/>
                    <a:pt x="133" y="16"/>
                    <a:pt x="133" y="16"/>
                  </a:cubicBezTo>
                  <a:cubicBezTo>
                    <a:pt x="133" y="7"/>
                    <a:pt x="126" y="0"/>
                    <a:pt x="117" y="0"/>
                  </a:cubicBezTo>
                  <a:moveTo>
                    <a:pt x="67" y="208"/>
                  </a:moveTo>
                  <a:cubicBezTo>
                    <a:pt x="64" y="208"/>
                    <a:pt x="62" y="206"/>
                    <a:pt x="62" y="203"/>
                  </a:cubicBezTo>
                  <a:cubicBezTo>
                    <a:pt x="62" y="200"/>
                    <a:pt x="64" y="198"/>
                    <a:pt x="67" y="198"/>
                  </a:cubicBezTo>
                  <a:cubicBezTo>
                    <a:pt x="69" y="198"/>
                    <a:pt x="72" y="200"/>
                    <a:pt x="72" y="203"/>
                  </a:cubicBezTo>
                  <a:cubicBezTo>
                    <a:pt x="72" y="206"/>
                    <a:pt x="69" y="208"/>
                    <a:pt x="67" y="208"/>
                  </a:cubicBezTo>
                  <a:moveTo>
                    <a:pt x="119" y="189"/>
                  </a:moveTo>
                  <a:cubicBezTo>
                    <a:pt x="14" y="189"/>
                    <a:pt x="14" y="189"/>
                    <a:pt x="14" y="189"/>
                  </a:cubicBezTo>
                  <a:cubicBezTo>
                    <a:pt x="14" y="15"/>
                    <a:pt x="14" y="15"/>
                    <a:pt x="14" y="15"/>
                  </a:cubicBezTo>
                  <a:cubicBezTo>
                    <a:pt x="119" y="15"/>
                    <a:pt x="119" y="15"/>
                    <a:pt x="119" y="15"/>
                  </a:cubicBezTo>
                  <a:lnTo>
                    <a:pt x="119" y="189"/>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7316" name="Google Shape;17316;p338"/>
          <p:cNvSpPr txBox="1"/>
          <p:nvPr/>
        </p:nvSpPr>
        <p:spPr>
          <a:xfrm>
            <a:off x="1689485" y="4630082"/>
            <a:ext cx="13520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Reseller</a:t>
            </a:r>
            <a:endParaRPr sz="1600">
              <a:solidFill>
                <a:schemeClr val="dk1"/>
              </a:solidFill>
              <a:latin typeface="Lato"/>
              <a:ea typeface="Lato"/>
              <a:cs typeface="Lato"/>
              <a:sym typeface="Lato"/>
            </a:endParaRPr>
          </a:p>
        </p:txBody>
      </p:sp>
      <p:sp>
        <p:nvSpPr>
          <p:cNvPr id="17317" name="Google Shape;17317;p338"/>
          <p:cNvSpPr txBox="1"/>
          <p:nvPr/>
        </p:nvSpPr>
        <p:spPr>
          <a:xfrm>
            <a:off x="9215118" y="4630082"/>
            <a:ext cx="13520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Buyer</a:t>
            </a:r>
            <a:endParaRPr sz="1600">
              <a:solidFill>
                <a:schemeClr val="dk1"/>
              </a:solidFill>
              <a:latin typeface="Lato"/>
              <a:ea typeface="Lato"/>
              <a:cs typeface="Lato"/>
              <a:sym typeface="Lato"/>
            </a:endParaRPr>
          </a:p>
        </p:txBody>
      </p:sp>
      <p:sp>
        <p:nvSpPr>
          <p:cNvPr id="17318" name="Google Shape;17318;p338"/>
          <p:cNvSpPr txBox="1"/>
          <p:nvPr/>
        </p:nvSpPr>
        <p:spPr>
          <a:xfrm>
            <a:off x="5430158" y="3566505"/>
            <a:ext cx="13520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Online Shop</a:t>
            </a:r>
            <a:endParaRPr sz="1600">
              <a:solidFill>
                <a:schemeClr val="dk1"/>
              </a:solidFill>
              <a:latin typeface="Lato"/>
              <a:ea typeface="Lato"/>
              <a:cs typeface="Lato"/>
              <a:sym typeface="Lato"/>
            </a:endParaRPr>
          </a:p>
        </p:txBody>
      </p:sp>
      <p:sp>
        <p:nvSpPr>
          <p:cNvPr id="17319" name="Google Shape;17319;p338"/>
          <p:cNvSpPr/>
          <p:nvPr/>
        </p:nvSpPr>
        <p:spPr>
          <a:xfrm>
            <a:off x="2318786" y="1914748"/>
            <a:ext cx="26213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Selling Our product</a:t>
            </a:r>
            <a:endParaRPr/>
          </a:p>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on your site</a:t>
            </a:r>
            <a:endParaRPr sz="1400">
              <a:solidFill>
                <a:schemeClr val="dk1"/>
              </a:solidFill>
              <a:latin typeface="Lato Light"/>
              <a:ea typeface="Lato Light"/>
              <a:cs typeface="Lato Light"/>
              <a:sym typeface="Lato Light"/>
            </a:endParaRPr>
          </a:p>
        </p:txBody>
      </p:sp>
      <p:sp>
        <p:nvSpPr>
          <p:cNvPr id="17320" name="Google Shape;17320;p338"/>
          <p:cNvSpPr txBox="1"/>
          <p:nvPr/>
        </p:nvSpPr>
        <p:spPr>
          <a:xfrm>
            <a:off x="2318786" y="1562528"/>
            <a:ext cx="838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1"/>
                </a:solidFill>
                <a:latin typeface="Lato"/>
                <a:ea typeface="Lato"/>
                <a:cs typeface="Lato"/>
                <a:sym typeface="Lato"/>
              </a:rPr>
              <a:t>01</a:t>
            </a:r>
            <a:endParaRPr sz="2400" b="1">
              <a:solidFill>
                <a:schemeClr val="accent1"/>
              </a:solidFill>
              <a:latin typeface="Lato"/>
              <a:ea typeface="Lato"/>
              <a:cs typeface="Lato"/>
              <a:sym typeface="Lato"/>
            </a:endParaRPr>
          </a:p>
        </p:txBody>
      </p:sp>
      <p:sp>
        <p:nvSpPr>
          <p:cNvPr id="17321" name="Google Shape;17321;p338"/>
          <p:cNvSpPr/>
          <p:nvPr/>
        </p:nvSpPr>
        <p:spPr>
          <a:xfrm>
            <a:off x="7797161" y="1916762"/>
            <a:ext cx="26213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Buying Our product</a:t>
            </a:r>
            <a:endParaRPr/>
          </a:p>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on your site</a:t>
            </a:r>
            <a:endParaRPr sz="1400">
              <a:solidFill>
                <a:schemeClr val="dk1"/>
              </a:solidFill>
              <a:latin typeface="Lato Light"/>
              <a:ea typeface="Lato Light"/>
              <a:cs typeface="Lato Light"/>
              <a:sym typeface="Lato Light"/>
            </a:endParaRPr>
          </a:p>
        </p:txBody>
      </p:sp>
      <p:sp>
        <p:nvSpPr>
          <p:cNvPr id="17322" name="Google Shape;17322;p338"/>
          <p:cNvSpPr txBox="1"/>
          <p:nvPr/>
        </p:nvSpPr>
        <p:spPr>
          <a:xfrm>
            <a:off x="7797161" y="1564542"/>
            <a:ext cx="838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3"/>
                </a:solidFill>
                <a:latin typeface="Lato"/>
                <a:ea typeface="Lato"/>
                <a:cs typeface="Lato"/>
                <a:sym typeface="Lato"/>
              </a:rPr>
              <a:t>02</a:t>
            </a:r>
            <a:endParaRPr sz="2400" b="1">
              <a:solidFill>
                <a:schemeClr val="accent3"/>
              </a:solidFill>
              <a:latin typeface="Lato"/>
              <a:ea typeface="Lato"/>
              <a:cs typeface="Lato"/>
              <a:sym typeface="Lato"/>
            </a:endParaRPr>
          </a:p>
        </p:txBody>
      </p:sp>
      <p:sp>
        <p:nvSpPr>
          <p:cNvPr id="17323" name="Google Shape;17323;p338"/>
          <p:cNvSpPr/>
          <p:nvPr/>
        </p:nvSpPr>
        <p:spPr>
          <a:xfrm rot="10800000" flipH="1">
            <a:off x="3291007" y="4148762"/>
            <a:ext cx="5609986" cy="519111"/>
          </a:xfrm>
          <a:prstGeom prst="lef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24" name="Google Shape;17324;p338"/>
          <p:cNvSpPr/>
          <p:nvPr/>
        </p:nvSpPr>
        <p:spPr>
          <a:xfrm>
            <a:off x="4912303" y="3910973"/>
            <a:ext cx="309164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Paying Our Product throught you</a:t>
            </a:r>
            <a:endParaRPr sz="1400">
              <a:solidFill>
                <a:schemeClr val="dk1"/>
              </a:solidFill>
              <a:latin typeface="Lato Light"/>
              <a:ea typeface="Lato Light"/>
              <a:cs typeface="Lato Light"/>
              <a:sym typeface="Lato Light"/>
            </a:endParaRPr>
          </a:p>
        </p:txBody>
      </p:sp>
      <p:sp>
        <p:nvSpPr>
          <p:cNvPr id="17325" name="Google Shape;17325;p338"/>
          <p:cNvSpPr txBox="1"/>
          <p:nvPr/>
        </p:nvSpPr>
        <p:spPr>
          <a:xfrm>
            <a:off x="4470005" y="3818045"/>
            <a:ext cx="838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2"/>
                </a:solidFill>
                <a:latin typeface="Lato"/>
                <a:ea typeface="Lato"/>
                <a:cs typeface="Lato"/>
                <a:sym typeface="Lato"/>
              </a:rPr>
              <a:t>03</a:t>
            </a:r>
            <a:endParaRPr sz="2400" b="1">
              <a:solidFill>
                <a:schemeClr val="accent2"/>
              </a:solidFill>
              <a:latin typeface="Lato"/>
              <a:ea typeface="Lato"/>
              <a:cs typeface="Lato"/>
              <a:sym typeface="Lato"/>
            </a:endParaRPr>
          </a:p>
        </p:txBody>
      </p:sp>
      <p:sp>
        <p:nvSpPr>
          <p:cNvPr id="17326" name="Google Shape;17326;p338"/>
          <p:cNvSpPr/>
          <p:nvPr/>
        </p:nvSpPr>
        <p:spPr>
          <a:xfrm rot="10800000" flipH="1">
            <a:off x="2237608" y="5073249"/>
            <a:ext cx="2547920" cy="987691"/>
          </a:xfrm>
          <a:prstGeom prst="bentArrow">
            <a:avLst>
              <a:gd name="adj1" fmla="val 25000"/>
              <a:gd name="adj2" fmla="val 25000"/>
              <a:gd name="adj3" fmla="val 25000"/>
              <a:gd name="adj4" fmla="val 437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27" name="Google Shape;17327;p338"/>
          <p:cNvSpPr/>
          <p:nvPr/>
        </p:nvSpPr>
        <p:spPr>
          <a:xfrm rot="5400000" flipH="1">
            <a:off x="8267131" y="4041937"/>
            <a:ext cx="929244" cy="2843602"/>
          </a:xfrm>
          <a:prstGeom prst="bentArrow">
            <a:avLst>
              <a:gd name="adj1" fmla="val 25000"/>
              <a:gd name="adj2" fmla="val 25000"/>
              <a:gd name="adj3" fmla="val 25000"/>
              <a:gd name="adj4" fmla="val 437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28" name="Google Shape;17328;p338"/>
          <p:cNvSpPr txBox="1"/>
          <p:nvPr/>
        </p:nvSpPr>
        <p:spPr>
          <a:xfrm>
            <a:off x="5419998" y="4957435"/>
            <a:ext cx="135200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Lato"/>
                <a:ea typeface="Lato"/>
                <a:cs typeface="Lato"/>
                <a:sym typeface="Lato"/>
              </a:rPr>
              <a:t>Dropshipper</a:t>
            </a:r>
            <a:endParaRPr sz="1600">
              <a:solidFill>
                <a:schemeClr val="dk1"/>
              </a:solidFill>
              <a:latin typeface="Lato"/>
              <a:ea typeface="Lato"/>
              <a:cs typeface="Lato"/>
              <a:sym typeface="Lato"/>
            </a:endParaRPr>
          </a:p>
        </p:txBody>
      </p:sp>
      <p:grpSp>
        <p:nvGrpSpPr>
          <p:cNvPr id="17329" name="Google Shape;17329;p338"/>
          <p:cNvGrpSpPr/>
          <p:nvPr/>
        </p:nvGrpSpPr>
        <p:grpSpPr>
          <a:xfrm>
            <a:off x="5226844" y="5276533"/>
            <a:ext cx="1738313" cy="1047751"/>
            <a:chOff x="5202238" y="5154613"/>
            <a:chExt cx="1738313" cy="1047751"/>
          </a:xfrm>
        </p:grpSpPr>
        <p:sp>
          <p:nvSpPr>
            <p:cNvPr id="17330" name="Google Shape;17330;p338"/>
            <p:cNvSpPr/>
            <p:nvPr/>
          </p:nvSpPr>
          <p:spPr>
            <a:xfrm>
              <a:off x="6118226" y="5291138"/>
              <a:ext cx="822325" cy="730250"/>
            </a:xfrm>
            <a:custGeom>
              <a:avLst/>
              <a:gdLst/>
              <a:ahLst/>
              <a:cxnLst/>
              <a:rect l="l" t="t" r="r" b="b"/>
              <a:pathLst>
                <a:path w="316" h="280" extrusionOk="0">
                  <a:moveTo>
                    <a:pt x="66" y="0"/>
                  </a:moveTo>
                  <a:cubicBezTo>
                    <a:pt x="66" y="0"/>
                    <a:pt x="159" y="0"/>
                    <a:pt x="197" y="0"/>
                  </a:cubicBezTo>
                  <a:cubicBezTo>
                    <a:pt x="236" y="0"/>
                    <a:pt x="253" y="63"/>
                    <a:pt x="266" y="103"/>
                  </a:cubicBezTo>
                  <a:cubicBezTo>
                    <a:pt x="316" y="248"/>
                    <a:pt x="307" y="280"/>
                    <a:pt x="228" y="280"/>
                  </a:cubicBezTo>
                  <a:cubicBezTo>
                    <a:pt x="148" y="280"/>
                    <a:pt x="0" y="280"/>
                    <a:pt x="0" y="280"/>
                  </a:cubicBezTo>
                  <a:lnTo>
                    <a:pt x="66" y="0"/>
                  </a:lnTo>
                  <a:close/>
                </a:path>
              </a:pathLst>
            </a:custGeom>
            <a:solidFill>
              <a:srgbClr val="F8C3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31" name="Google Shape;17331;p338"/>
            <p:cNvSpPr/>
            <p:nvPr/>
          </p:nvSpPr>
          <p:spPr>
            <a:xfrm>
              <a:off x="6361113" y="5359401"/>
              <a:ext cx="411163" cy="244475"/>
            </a:xfrm>
            <a:custGeom>
              <a:avLst/>
              <a:gdLst/>
              <a:ahLst/>
              <a:cxnLst/>
              <a:rect l="l" t="t" r="r" b="b"/>
              <a:pathLst>
                <a:path w="158" h="94" extrusionOk="0">
                  <a:moveTo>
                    <a:pt x="158" y="94"/>
                  </a:moveTo>
                  <a:cubicBezTo>
                    <a:pt x="156" y="89"/>
                    <a:pt x="154" y="84"/>
                    <a:pt x="152" y="80"/>
                  </a:cubicBezTo>
                  <a:cubicBezTo>
                    <a:pt x="140" y="50"/>
                    <a:pt x="129" y="0"/>
                    <a:pt x="99" y="0"/>
                  </a:cubicBezTo>
                  <a:cubicBezTo>
                    <a:pt x="70" y="0"/>
                    <a:pt x="0" y="0"/>
                    <a:pt x="0" y="0"/>
                  </a:cubicBezTo>
                  <a:cubicBezTo>
                    <a:pt x="0" y="94"/>
                    <a:pt x="0" y="94"/>
                    <a:pt x="0" y="94"/>
                  </a:cubicBezTo>
                  <a:lnTo>
                    <a:pt x="158" y="9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32" name="Google Shape;17332;p338"/>
            <p:cNvSpPr/>
            <p:nvPr/>
          </p:nvSpPr>
          <p:spPr>
            <a:xfrm>
              <a:off x="5202238" y="5154613"/>
              <a:ext cx="1082675" cy="866775"/>
            </a:xfrm>
            <a:custGeom>
              <a:avLst/>
              <a:gdLst/>
              <a:ahLst/>
              <a:cxnLst/>
              <a:rect l="l" t="t" r="r" b="b"/>
              <a:pathLst>
                <a:path w="416" h="332" extrusionOk="0">
                  <a:moveTo>
                    <a:pt x="416" y="305"/>
                  </a:moveTo>
                  <a:cubicBezTo>
                    <a:pt x="416" y="320"/>
                    <a:pt x="404" y="332"/>
                    <a:pt x="389" y="332"/>
                  </a:cubicBezTo>
                  <a:cubicBezTo>
                    <a:pt x="27" y="332"/>
                    <a:pt x="27" y="332"/>
                    <a:pt x="27" y="332"/>
                  </a:cubicBezTo>
                  <a:cubicBezTo>
                    <a:pt x="12" y="332"/>
                    <a:pt x="0" y="320"/>
                    <a:pt x="0" y="305"/>
                  </a:cubicBezTo>
                  <a:cubicBezTo>
                    <a:pt x="0" y="27"/>
                    <a:pt x="0" y="27"/>
                    <a:pt x="0" y="27"/>
                  </a:cubicBezTo>
                  <a:cubicBezTo>
                    <a:pt x="0" y="12"/>
                    <a:pt x="12" y="0"/>
                    <a:pt x="27" y="0"/>
                  </a:cubicBezTo>
                  <a:cubicBezTo>
                    <a:pt x="389" y="0"/>
                    <a:pt x="389" y="0"/>
                    <a:pt x="389" y="0"/>
                  </a:cubicBezTo>
                  <a:cubicBezTo>
                    <a:pt x="404" y="0"/>
                    <a:pt x="416" y="12"/>
                    <a:pt x="416" y="27"/>
                  </a:cubicBezTo>
                  <a:cubicBezTo>
                    <a:pt x="416" y="305"/>
                    <a:pt x="416" y="305"/>
                    <a:pt x="416" y="305"/>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33" name="Google Shape;17333;p338"/>
            <p:cNvSpPr/>
            <p:nvPr/>
          </p:nvSpPr>
          <p:spPr>
            <a:xfrm>
              <a:off x="5202238" y="5951538"/>
              <a:ext cx="1687513" cy="68263"/>
            </a:xfrm>
            <a:custGeom>
              <a:avLst/>
              <a:gdLst/>
              <a:ahLst/>
              <a:cxnLst/>
              <a:rect l="l" t="t" r="r" b="b"/>
              <a:pathLst>
                <a:path w="648" h="26" extrusionOk="0">
                  <a:moveTo>
                    <a:pt x="0" y="0"/>
                  </a:moveTo>
                  <a:cubicBezTo>
                    <a:pt x="1" y="14"/>
                    <a:pt x="13" y="26"/>
                    <a:pt x="28" y="26"/>
                  </a:cubicBezTo>
                  <a:cubicBezTo>
                    <a:pt x="621" y="26"/>
                    <a:pt x="621" y="26"/>
                    <a:pt x="621" y="26"/>
                  </a:cubicBezTo>
                  <a:cubicBezTo>
                    <a:pt x="635" y="26"/>
                    <a:pt x="647" y="14"/>
                    <a:pt x="648" y="0"/>
                  </a:cubicBezTo>
                  <a:lnTo>
                    <a:pt x="0" y="0"/>
                  </a:lnTo>
                  <a:close/>
                </a:path>
              </a:pathLst>
            </a:custGeom>
            <a:solidFill>
              <a:srgbClr val="BA75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34" name="Google Shape;17334;p338"/>
            <p:cNvSpPr/>
            <p:nvPr/>
          </p:nvSpPr>
          <p:spPr>
            <a:xfrm>
              <a:off x="5354638" y="5838826"/>
              <a:ext cx="361950" cy="363538"/>
            </a:xfrm>
            <a:prstGeom prst="ellipse">
              <a:avLst/>
            </a:prstGeom>
            <a:solidFill>
              <a:srgbClr val="454C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35" name="Google Shape;17335;p338"/>
            <p:cNvSpPr/>
            <p:nvPr/>
          </p:nvSpPr>
          <p:spPr>
            <a:xfrm>
              <a:off x="5434013" y="5916613"/>
              <a:ext cx="204788" cy="204788"/>
            </a:xfrm>
            <a:prstGeom prst="ellipse">
              <a:avLst/>
            </a:prstGeom>
            <a:solidFill>
              <a:srgbClr val="A9A9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36" name="Google Shape;17336;p338"/>
            <p:cNvSpPr/>
            <p:nvPr/>
          </p:nvSpPr>
          <p:spPr>
            <a:xfrm>
              <a:off x="5464176" y="5946776"/>
              <a:ext cx="144463" cy="146050"/>
            </a:xfrm>
            <a:prstGeom prst="ellipse">
              <a:avLst/>
            </a:prstGeom>
            <a:solidFill>
              <a:srgbClr val="C6C6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37" name="Google Shape;17337;p338"/>
            <p:cNvSpPr/>
            <p:nvPr/>
          </p:nvSpPr>
          <p:spPr>
            <a:xfrm>
              <a:off x="6383338" y="5838826"/>
              <a:ext cx="361950" cy="363538"/>
            </a:xfrm>
            <a:prstGeom prst="ellipse">
              <a:avLst/>
            </a:prstGeom>
            <a:solidFill>
              <a:srgbClr val="454C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38" name="Google Shape;17338;p338"/>
            <p:cNvSpPr/>
            <p:nvPr/>
          </p:nvSpPr>
          <p:spPr>
            <a:xfrm>
              <a:off x="6462713" y="5916613"/>
              <a:ext cx="204788" cy="204788"/>
            </a:xfrm>
            <a:prstGeom prst="ellipse">
              <a:avLst/>
            </a:prstGeom>
            <a:solidFill>
              <a:srgbClr val="A9A9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39" name="Google Shape;17339;p338"/>
            <p:cNvSpPr/>
            <p:nvPr/>
          </p:nvSpPr>
          <p:spPr>
            <a:xfrm>
              <a:off x="6492876" y="5946776"/>
              <a:ext cx="144463" cy="146050"/>
            </a:xfrm>
            <a:prstGeom prst="ellipse">
              <a:avLst/>
            </a:prstGeom>
            <a:solidFill>
              <a:srgbClr val="C6C6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40" name="Google Shape;17340;p338"/>
            <p:cNvSpPr/>
            <p:nvPr/>
          </p:nvSpPr>
          <p:spPr>
            <a:xfrm>
              <a:off x="5535613" y="5364163"/>
              <a:ext cx="415925" cy="376238"/>
            </a:xfrm>
            <a:prstGeom prst="rect">
              <a:avLst/>
            </a:prstGeom>
            <a:solidFill>
              <a:srgbClr val="F6A3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41" name="Google Shape;17341;p338"/>
            <p:cNvSpPr/>
            <p:nvPr/>
          </p:nvSpPr>
          <p:spPr>
            <a:xfrm>
              <a:off x="5535613" y="5364163"/>
              <a:ext cx="415925" cy="3762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42" name="Google Shape;17342;p338"/>
            <p:cNvSpPr/>
            <p:nvPr/>
          </p:nvSpPr>
          <p:spPr>
            <a:xfrm>
              <a:off x="5535613" y="5364163"/>
              <a:ext cx="207963" cy="376238"/>
            </a:xfrm>
            <a:prstGeom prst="rect">
              <a:avLst/>
            </a:prstGeom>
            <a:solidFill>
              <a:srgbClr val="FBB8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43" name="Google Shape;17343;p338"/>
            <p:cNvSpPr/>
            <p:nvPr/>
          </p:nvSpPr>
          <p:spPr>
            <a:xfrm>
              <a:off x="5535613" y="5364163"/>
              <a:ext cx="207963" cy="3762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344" name="Google Shape;17344;p338"/>
            <p:cNvSpPr/>
            <p:nvPr/>
          </p:nvSpPr>
          <p:spPr>
            <a:xfrm>
              <a:off x="5711826" y="5364163"/>
              <a:ext cx="63500" cy="271463"/>
            </a:xfrm>
            <a:prstGeom prst="rect">
              <a:avLst/>
            </a:prstGeom>
            <a:solidFill>
              <a:srgbClr val="B05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7345" name="Google Shape;17345;p338"/>
          <p:cNvSpPr/>
          <p:nvPr/>
        </p:nvSpPr>
        <p:spPr>
          <a:xfrm>
            <a:off x="3017690" y="5290274"/>
            <a:ext cx="26213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You Pay us</a:t>
            </a:r>
            <a:endParaRPr sz="1400">
              <a:solidFill>
                <a:schemeClr val="dk1"/>
              </a:solidFill>
              <a:latin typeface="Lato Light"/>
              <a:ea typeface="Lato Light"/>
              <a:cs typeface="Lato Light"/>
              <a:sym typeface="Lato Light"/>
            </a:endParaRPr>
          </a:p>
        </p:txBody>
      </p:sp>
      <p:sp>
        <p:nvSpPr>
          <p:cNvPr id="17346" name="Google Shape;17346;p338"/>
          <p:cNvSpPr txBox="1"/>
          <p:nvPr/>
        </p:nvSpPr>
        <p:spPr>
          <a:xfrm>
            <a:off x="2580039" y="5194830"/>
            <a:ext cx="838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4"/>
                </a:solidFill>
                <a:latin typeface="Lato"/>
                <a:ea typeface="Lato"/>
                <a:cs typeface="Lato"/>
                <a:sym typeface="Lato"/>
              </a:rPr>
              <a:t>04</a:t>
            </a:r>
            <a:endParaRPr sz="2400" b="1">
              <a:solidFill>
                <a:schemeClr val="accent4"/>
              </a:solidFill>
              <a:latin typeface="Lato"/>
              <a:ea typeface="Lato"/>
              <a:cs typeface="Lato"/>
              <a:sym typeface="Lato"/>
            </a:endParaRPr>
          </a:p>
        </p:txBody>
      </p:sp>
      <p:sp>
        <p:nvSpPr>
          <p:cNvPr id="17347" name="Google Shape;17347;p338"/>
          <p:cNvSpPr/>
          <p:nvPr/>
        </p:nvSpPr>
        <p:spPr>
          <a:xfrm>
            <a:off x="7729686" y="5304700"/>
            <a:ext cx="26213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Light"/>
                <a:ea typeface="Lato Light"/>
                <a:cs typeface="Lato Light"/>
                <a:sym typeface="Lato Light"/>
              </a:rPr>
              <a:t>We Send an Item</a:t>
            </a:r>
            <a:endParaRPr sz="1400">
              <a:solidFill>
                <a:schemeClr val="dk1"/>
              </a:solidFill>
              <a:latin typeface="Lato Light"/>
              <a:ea typeface="Lato Light"/>
              <a:cs typeface="Lato Light"/>
              <a:sym typeface="Lato Light"/>
            </a:endParaRPr>
          </a:p>
        </p:txBody>
      </p:sp>
      <p:sp>
        <p:nvSpPr>
          <p:cNvPr id="17348" name="Google Shape;17348;p338"/>
          <p:cNvSpPr txBox="1"/>
          <p:nvPr/>
        </p:nvSpPr>
        <p:spPr>
          <a:xfrm>
            <a:off x="7292035" y="5209256"/>
            <a:ext cx="83849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4"/>
                </a:solidFill>
                <a:latin typeface="Lato"/>
                <a:ea typeface="Lato"/>
                <a:cs typeface="Lato"/>
                <a:sym typeface="Lato"/>
              </a:rPr>
              <a:t>05</a:t>
            </a:r>
            <a:endParaRPr sz="2400" b="1">
              <a:solidFill>
                <a:schemeClr val="accent4"/>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246"/>
                                        </p:tgtEl>
                                        <p:attrNameLst>
                                          <p:attrName>style.visibility</p:attrName>
                                        </p:attrNameLst>
                                      </p:cBhvr>
                                      <p:to>
                                        <p:strVal val="visible"/>
                                      </p:to>
                                    </p:set>
                                    <p:anim calcmode="lin" valueType="num">
                                      <p:cBhvr additive="base">
                                        <p:cTn id="7" dur="500"/>
                                        <p:tgtEl>
                                          <p:spTgt spid="1724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316"/>
                                        </p:tgtEl>
                                        <p:attrNameLst>
                                          <p:attrName>style.visibility</p:attrName>
                                        </p:attrNameLst>
                                      </p:cBhvr>
                                      <p:to>
                                        <p:strVal val="visible"/>
                                      </p:to>
                                    </p:set>
                                    <p:animEffect transition="in" filter="fade">
                                      <p:cBhvr>
                                        <p:cTn id="11" dur="500"/>
                                        <p:tgtEl>
                                          <p:spTgt spid="173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243"/>
                                        </p:tgtEl>
                                        <p:attrNameLst>
                                          <p:attrName>style.visibility</p:attrName>
                                        </p:attrNameLst>
                                      </p:cBhvr>
                                      <p:to>
                                        <p:strVal val="visible"/>
                                      </p:to>
                                    </p:set>
                                    <p:animEffect transition="in" filter="fade">
                                      <p:cBhvr>
                                        <p:cTn id="15" dur="500"/>
                                        <p:tgtEl>
                                          <p:spTgt spid="1724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320"/>
                                        </p:tgtEl>
                                        <p:attrNameLst>
                                          <p:attrName>style.visibility</p:attrName>
                                        </p:attrNameLst>
                                      </p:cBhvr>
                                      <p:to>
                                        <p:strVal val="visible"/>
                                      </p:to>
                                    </p:set>
                                    <p:animEffect transition="in" filter="fade">
                                      <p:cBhvr>
                                        <p:cTn id="19" dur="500"/>
                                        <p:tgtEl>
                                          <p:spTgt spid="173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319"/>
                                        </p:tgtEl>
                                        <p:attrNameLst>
                                          <p:attrName>style.visibility</p:attrName>
                                        </p:attrNameLst>
                                      </p:cBhvr>
                                      <p:to>
                                        <p:strVal val="visible"/>
                                      </p:to>
                                    </p:set>
                                    <p:animEffect transition="in" filter="fade">
                                      <p:cBhvr>
                                        <p:cTn id="23" dur="500"/>
                                        <p:tgtEl>
                                          <p:spTgt spid="17319"/>
                                        </p:tgtEl>
                                      </p:cBhvr>
                                    </p:animEffect>
                                  </p:childTnLst>
                                </p:cTn>
                              </p:par>
                            </p:childTnLst>
                          </p:cTn>
                        </p:par>
                        <p:par>
                          <p:cTn id="24" fill="hold">
                            <p:stCondLst>
                              <p:cond delay="2500"/>
                            </p:stCondLst>
                            <p:childTnLst>
                              <p:par>
                                <p:cTn id="25" presetID="23" presetClass="entr" presetSubtype="16" fill="hold" nodeType="afterEffect">
                                  <p:stCondLst>
                                    <p:cond delay="0"/>
                                  </p:stCondLst>
                                  <p:childTnLst>
                                    <p:set>
                                      <p:cBhvr>
                                        <p:cTn id="26" dur="1" fill="hold">
                                          <p:stCondLst>
                                            <p:cond delay="0"/>
                                          </p:stCondLst>
                                        </p:cTn>
                                        <p:tgtEl>
                                          <p:spTgt spid="17274"/>
                                        </p:tgtEl>
                                        <p:attrNameLst>
                                          <p:attrName>style.visibility</p:attrName>
                                        </p:attrNameLst>
                                      </p:cBhvr>
                                      <p:to>
                                        <p:strVal val="visible"/>
                                      </p:to>
                                    </p:set>
                                    <p:anim calcmode="lin" valueType="num">
                                      <p:cBhvr additive="base">
                                        <p:cTn id="27" dur="500"/>
                                        <p:tgtEl>
                                          <p:spTgt spid="17274"/>
                                        </p:tgtEl>
                                        <p:attrNameLst>
                                          <p:attrName>ppt_w</p:attrName>
                                        </p:attrNameLst>
                                      </p:cBhvr>
                                      <p:tavLst>
                                        <p:tav tm="0">
                                          <p:val>
                                            <p:strVal val="0"/>
                                          </p:val>
                                        </p:tav>
                                        <p:tav tm="100000">
                                          <p:val>
                                            <p:strVal val="#ppt_w"/>
                                          </p:val>
                                        </p:tav>
                                      </p:tavLst>
                                    </p:anim>
                                    <p:anim calcmode="lin" valueType="num">
                                      <p:cBhvr additive="base">
                                        <p:cTn id="28" dur="500"/>
                                        <p:tgtEl>
                                          <p:spTgt spid="17274"/>
                                        </p:tgtEl>
                                        <p:attrNameLst>
                                          <p:attrName>ppt_h</p:attrName>
                                        </p:attrNameLst>
                                      </p:cBhvr>
                                      <p:tavLst>
                                        <p:tav tm="0">
                                          <p:val>
                                            <p:strVal val="0"/>
                                          </p:val>
                                        </p:tav>
                                        <p:tav tm="100000">
                                          <p:val>
                                            <p:strVal val="#ppt_h"/>
                                          </p:val>
                                        </p:tav>
                                      </p:tavLst>
                                    </p:anim>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7318"/>
                                        </p:tgtEl>
                                        <p:attrNameLst>
                                          <p:attrName>style.visibility</p:attrName>
                                        </p:attrNameLst>
                                      </p:cBhvr>
                                      <p:to>
                                        <p:strVal val="visible"/>
                                      </p:to>
                                    </p:set>
                                    <p:animEffect transition="in" filter="fade">
                                      <p:cBhvr>
                                        <p:cTn id="32" dur="500"/>
                                        <p:tgtEl>
                                          <p:spTgt spid="17318"/>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7264"/>
                                        </p:tgtEl>
                                        <p:attrNameLst>
                                          <p:attrName>style.visibility</p:attrName>
                                        </p:attrNameLst>
                                      </p:cBhvr>
                                      <p:to>
                                        <p:strVal val="visible"/>
                                      </p:to>
                                    </p:set>
                                    <p:anim calcmode="lin" valueType="num">
                                      <p:cBhvr additive="base">
                                        <p:cTn id="36" dur="500"/>
                                        <p:tgtEl>
                                          <p:spTgt spid="17264"/>
                                        </p:tgtEl>
                                        <p:attrNameLst>
                                          <p:attrName>ppt_x</p:attrName>
                                        </p:attrNameLst>
                                      </p:cBhvr>
                                      <p:tavLst>
                                        <p:tav tm="0">
                                          <p:val>
                                            <p:strVal val="#ppt_x+1"/>
                                          </p:val>
                                        </p:tav>
                                        <p:tav tm="100000">
                                          <p:val>
                                            <p:strVal val="#ppt_x"/>
                                          </p:val>
                                        </p:tav>
                                      </p:tavLst>
                                    </p:anim>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7317"/>
                                        </p:tgtEl>
                                        <p:attrNameLst>
                                          <p:attrName>style.visibility</p:attrName>
                                        </p:attrNameLst>
                                      </p:cBhvr>
                                      <p:to>
                                        <p:strVal val="visible"/>
                                      </p:to>
                                    </p:set>
                                    <p:animEffect transition="in" filter="fade">
                                      <p:cBhvr>
                                        <p:cTn id="40" dur="500"/>
                                        <p:tgtEl>
                                          <p:spTgt spid="17317"/>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17242"/>
                                        </p:tgtEl>
                                        <p:attrNameLst>
                                          <p:attrName>style.visibility</p:attrName>
                                        </p:attrNameLst>
                                      </p:cBhvr>
                                      <p:to>
                                        <p:strVal val="visible"/>
                                      </p:to>
                                    </p:set>
                                    <p:animEffect transition="in" filter="fade">
                                      <p:cBhvr>
                                        <p:cTn id="44" dur="500"/>
                                        <p:tgtEl>
                                          <p:spTgt spid="17242"/>
                                        </p:tgtEl>
                                      </p:cBhvr>
                                    </p:animEffect>
                                  </p:childTnLst>
                                </p:cTn>
                              </p:par>
                            </p:childTnLst>
                          </p:cTn>
                        </p:par>
                        <p:par>
                          <p:cTn id="45" fill="hold">
                            <p:stCondLst>
                              <p:cond delay="5000"/>
                            </p:stCondLst>
                            <p:childTnLst>
                              <p:par>
                                <p:cTn id="46" presetID="10" presetClass="entr" presetSubtype="0" fill="hold" nodeType="afterEffect">
                                  <p:stCondLst>
                                    <p:cond delay="0"/>
                                  </p:stCondLst>
                                  <p:childTnLst>
                                    <p:set>
                                      <p:cBhvr>
                                        <p:cTn id="47" dur="1" fill="hold">
                                          <p:stCondLst>
                                            <p:cond delay="0"/>
                                          </p:stCondLst>
                                        </p:cTn>
                                        <p:tgtEl>
                                          <p:spTgt spid="17322"/>
                                        </p:tgtEl>
                                        <p:attrNameLst>
                                          <p:attrName>style.visibility</p:attrName>
                                        </p:attrNameLst>
                                      </p:cBhvr>
                                      <p:to>
                                        <p:strVal val="visible"/>
                                      </p:to>
                                    </p:set>
                                    <p:animEffect transition="in" filter="fade">
                                      <p:cBhvr>
                                        <p:cTn id="48" dur="500"/>
                                        <p:tgtEl>
                                          <p:spTgt spid="17322"/>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17321"/>
                                        </p:tgtEl>
                                        <p:attrNameLst>
                                          <p:attrName>style.visibility</p:attrName>
                                        </p:attrNameLst>
                                      </p:cBhvr>
                                      <p:to>
                                        <p:strVal val="visible"/>
                                      </p:to>
                                    </p:set>
                                    <p:animEffect transition="in" filter="fade">
                                      <p:cBhvr>
                                        <p:cTn id="52" dur="500"/>
                                        <p:tgtEl>
                                          <p:spTgt spid="17321"/>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17323"/>
                                        </p:tgtEl>
                                        <p:attrNameLst>
                                          <p:attrName>style.visibility</p:attrName>
                                        </p:attrNameLst>
                                      </p:cBhvr>
                                      <p:to>
                                        <p:strVal val="visible"/>
                                      </p:to>
                                    </p:set>
                                    <p:animEffect transition="in" filter="fade">
                                      <p:cBhvr>
                                        <p:cTn id="56" dur="500"/>
                                        <p:tgtEl>
                                          <p:spTgt spid="17323"/>
                                        </p:tgtEl>
                                      </p:cBhvr>
                                    </p:animEffect>
                                  </p:childTnLst>
                                </p:cTn>
                              </p:par>
                            </p:childTnLst>
                          </p:cTn>
                        </p:par>
                        <p:par>
                          <p:cTn id="57" fill="hold">
                            <p:stCondLst>
                              <p:cond delay="6500"/>
                            </p:stCondLst>
                            <p:childTnLst>
                              <p:par>
                                <p:cTn id="58" presetID="10" presetClass="entr" presetSubtype="0" fill="hold" nodeType="afterEffect">
                                  <p:stCondLst>
                                    <p:cond delay="0"/>
                                  </p:stCondLst>
                                  <p:childTnLst>
                                    <p:set>
                                      <p:cBhvr>
                                        <p:cTn id="59" dur="1" fill="hold">
                                          <p:stCondLst>
                                            <p:cond delay="0"/>
                                          </p:stCondLst>
                                        </p:cTn>
                                        <p:tgtEl>
                                          <p:spTgt spid="17325"/>
                                        </p:tgtEl>
                                        <p:attrNameLst>
                                          <p:attrName>style.visibility</p:attrName>
                                        </p:attrNameLst>
                                      </p:cBhvr>
                                      <p:to>
                                        <p:strVal val="visible"/>
                                      </p:to>
                                    </p:set>
                                    <p:animEffect transition="in" filter="fade">
                                      <p:cBhvr>
                                        <p:cTn id="60" dur="500"/>
                                        <p:tgtEl>
                                          <p:spTgt spid="17325"/>
                                        </p:tgtEl>
                                      </p:cBhvr>
                                    </p:animEffect>
                                  </p:childTnLst>
                                </p:cTn>
                              </p:par>
                            </p:childTnLst>
                          </p:cTn>
                        </p:par>
                        <p:par>
                          <p:cTn id="61" fill="hold">
                            <p:stCondLst>
                              <p:cond delay="7000"/>
                            </p:stCondLst>
                            <p:childTnLst>
                              <p:par>
                                <p:cTn id="62" presetID="10" presetClass="entr" presetSubtype="0" fill="hold" nodeType="afterEffect">
                                  <p:stCondLst>
                                    <p:cond delay="0"/>
                                  </p:stCondLst>
                                  <p:childTnLst>
                                    <p:set>
                                      <p:cBhvr>
                                        <p:cTn id="63" dur="1" fill="hold">
                                          <p:stCondLst>
                                            <p:cond delay="0"/>
                                          </p:stCondLst>
                                        </p:cTn>
                                        <p:tgtEl>
                                          <p:spTgt spid="17324"/>
                                        </p:tgtEl>
                                        <p:attrNameLst>
                                          <p:attrName>style.visibility</p:attrName>
                                        </p:attrNameLst>
                                      </p:cBhvr>
                                      <p:to>
                                        <p:strVal val="visible"/>
                                      </p:to>
                                    </p:set>
                                    <p:animEffect transition="in" filter="fade">
                                      <p:cBhvr>
                                        <p:cTn id="64" dur="500"/>
                                        <p:tgtEl>
                                          <p:spTgt spid="17324"/>
                                        </p:tgtEl>
                                      </p:cBhvr>
                                    </p:animEffect>
                                  </p:childTnLst>
                                </p:cTn>
                              </p:par>
                            </p:childTnLst>
                          </p:cTn>
                        </p:par>
                        <p:par>
                          <p:cTn id="65" fill="hold">
                            <p:stCondLst>
                              <p:cond delay="7500"/>
                            </p:stCondLst>
                            <p:childTnLst>
                              <p:par>
                                <p:cTn id="66" presetID="10" presetClass="entr" presetSubtype="0" fill="hold" nodeType="afterEffect">
                                  <p:stCondLst>
                                    <p:cond delay="0"/>
                                  </p:stCondLst>
                                  <p:childTnLst>
                                    <p:set>
                                      <p:cBhvr>
                                        <p:cTn id="67" dur="1" fill="hold">
                                          <p:stCondLst>
                                            <p:cond delay="0"/>
                                          </p:stCondLst>
                                        </p:cTn>
                                        <p:tgtEl>
                                          <p:spTgt spid="17326"/>
                                        </p:tgtEl>
                                        <p:attrNameLst>
                                          <p:attrName>style.visibility</p:attrName>
                                        </p:attrNameLst>
                                      </p:cBhvr>
                                      <p:to>
                                        <p:strVal val="visible"/>
                                      </p:to>
                                    </p:set>
                                    <p:animEffect transition="in" filter="fade">
                                      <p:cBhvr>
                                        <p:cTn id="68" dur="500"/>
                                        <p:tgtEl>
                                          <p:spTgt spid="17326"/>
                                        </p:tgtEl>
                                      </p:cBhvr>
                                    </p:animEffect>
                                  </p:childTnLst>
                                </p:cTn>
                              </p:par>
                            </p:childTnLst>
                          </p:cTn>
                        </p:par>
                        <p:par>
                          <p:cTn id="69" fill="hold">
                            <p:stCondLst>
                              <p:cond delay="8000"/>
                            </p:stCondLst>
                            <p:childTnLst>
                              <p:par>
                                <p:cTn id="70" presetID="10" presetClass="entr" presetSubtype="0" fill="hold" nodeType="afterEffect">
                                  <p:stCondLst>
                                    <p:cond delay="0"/>
                                  </p:stCondLst>
                                  <p:childTnLst>
                                    <p:set>
                                      <p:cBhvr>
                                        <p:cTn id="71" dur="1" fill="hold">
                                          <p:stCondLst>
                                            <p:cond delay="0"/>
                                          </p:stCondLst>
                                        </p:cTn>
                                        <p:tgtEl>
                                          <p:spTgt spid="17346"/>
                                        </p:tgtEl>
                                        <p:attrNameLst>
                                          <p:attrName>style.visibility</p:attrName>
                                        </p:attrNameLst>
                                      </p:cBhvr>
                                      <p:to>
                                        <p:strVal val="visible"/>
                                      </p:to>
                                    </p:set>
                                    <p:animEffect transition="in" filter="fade">
                                      <p:cBhvr>
                                        <p:cTn id="72" dur="500"/>
                                        <p:tgtEl>
                                          <p:spTgt spid="17346"/>
                                        </p:tgtEl>
                                      </p:cBhvr>
                                    </p:animEffect>
                                  </p:childTnLst>
                                </p:cTn>
                              </p:par>
                            </p:childTnLst>
                          </p:cTn>
                        </p:par>
                        <p:par>
                          <p:cTn id="73" fill="hold">
                            <p:stCondLst>
                              <p:cond delay="8500"/>
                            </p:stCondLst>
                            <p:childTnLst>
                              <p:par>
                                <p:cTn id="74" presetID="10" presetClass="entr" presetSubtype="0" fill="hold" nodeType="afterEffect">
                                  <p:stCondLst>
                                    <p:cond delay="0"/>
                                  </p:stCondLst>
                                  <p:childTnLst>
                                    <p:set>
                                      <p:cBhvr>
                                        <p:cTn id="75" dur="1" fill="hold">
                                          <p:stCondLst>
                                            <p:cond delay="0"/>
                                          </p:stCondLst>
                                        </p:cTn>
                                        <p:tgtEl>
                                          <p:spTgt spid="17345"/>
                                        </p:tgtEl>
                                        <p:attrNameLst>
                                          <p:attrName>style.visibility</p:attrName>
                                        </p:attrNameLst>
                                      </p:cBhvr>
                                      <p:to>
                                        <p:strVal val="visible"/>
                                      </p:to>
                                    </p:set>
                                    <p:animEffect transition="in" filter="fade">
                                      <p:cBhvr>
                                        <p:cTn id="76" dur="500"/>
                                        <p:tgtEl>
                                          <p:spTgt spid="17345"/>
                                        </p:tgtEl>
                                      </p:cBhvr>
                                    </p:animEffect>
                                  </p:childTnLst>
                                </p:cTn>
                              </p:par>
                            </p:childTnLst>
                          </p:cTn>
                        </p:par>
                        <p:par>
                          <p:cTn id="77" fill="hold">
                            <p:stCondLst>
                              <p:cond delay="9000"/>
                            </p:stCondLst>
                            <p:childTnLst>
                              <p:par>
                                <p:cTn id="78" presetID="10" presetClass="entr" presetSubtype="0" fill="hold" nodeType="afterEffect">
                                  <p:stCondLst>
                                    <p:cond delay="0"/>
                                  </p:stCondLst>
                                  <p:childTnLst>
                                    <p:set>
                                      <p:cBhvr>
                                        <p:cTn id="79" dur="1" fill="hold">
                                          <p:stCondLst>
                                            <p:cond delay="0"/>
                                          </p:stCondLst>
                                        </p:cTn>
                                        <p:tgtEl>
                                          <p:spTgt spid="17329"/>
                                        </p:tgtEl>
                                        <p:attrNameLst>
                                          <p:attrName>style.visibility</p:attrName>
                                        </p:attrNameLst>
                                      </p:cBhvr>
                                      <p:to>
                                        <p:strVal val="visible"/>
                                      </p:to>
                                    </p:set>
                                    <p:animEffect transition="in" filter="fade">
                                      <p:cBhvr>
                                        <p:cTn id="80" dur="500"/>
                                        <p:tgtEl>
                                          <p:spTgt spid="17329"/>
                                        </p:tgtEl>
                                      </p:cBhvr>
                                    </p:animEffect>
                                  </p:childTnLst>
                                </p:cTn>
                              </p:par>
                            </p:childTnLst>
                          </p:cTn>
                        </p:par>
                        <p:par>
                          <p:cTn id="81" fill="hold">
                            <p:stCondLst>
                              <p:cond delay="9500"/>
                            </p:stCondLst>
                            <p:childTnLst>
                              <p:par>
                                <p:cTn id="82" presetID="10" presetClass="entr" presetSubtype="0" fill="hold" nodeType="afterEffect">
                                  <p:stCondLst>
                                    <p:cond delay="0"/>
                                  </p:stCondLst>
                                  <p:childTnLst>
                                    <p:set>
                                      <p:cBhvr>
                                        <p:cTn id="83" dur="1" fill="hold">
                                          <p:stCondLst>
                                            <p:cond delay="0"/>
                                          </p:stCondLst>
                                        </p:cTn>
                                        <p:tgtEl>
                                          <p:spTgt spid="17328"/>
                                        </p:tgtEl>
                                        <p:attrNameLst>
                                          <p:attrName>style.visibility</p:attrName>
                                        </p:attrNameLst>
                                      </p:cBhvr>
                                      <p:to>
                                        <p:strVal val="visible"/>
                                      </p:to>
                                    </p:set>
                                    <p:animEffect transition="in" filter="fade">
                                      <p:cBhvr>
                                        <p:cTn id="84" dur="500"/>
                                        <p:tgtEl>
                                          <p:spTgt spid="17328"/>
                                        </p:tgtEl>
                                      </p:cBhvr>
                                    </p:animEffect>
                                  </p:childTnLst>
                                </p:cTn>
                              </p:par>
                            </p:childTnLst>
                          </p:cTn>
                        </p:par>
                        <p:par>
                          <p:cTn id="85" fill="hold">
                            <p:stCondLst>
                              <p:cond delay="10000"/>
                            </p:stCondLst>
                            <p:childTnLst>
                              <p:par>
                                <p:cTn id="86" presetID="10" presetClass="entr" presetSubtype="0" fill="hold" nodeType="afterEffect">
                                  <p:stCondLst>
                                    <p:cond delay="0"/>
                                  </p:stCondLst>
                                  <p:childTnLst>
                                    <p:set>
                                      <p:cBhvr>
                                        <p:cTn id="87" dur="1" fill="hold">
                                          <p:stCondLst>
                                            <p:cond delay="0"/>
                                          </p:stCondLst>
                                        </p:cTn>
                                        <p:tgtEl>
                                          <p:spTgt spid="17327"/>
                                        </p:tgtEl>
                                        <p:attrNameLst>
                                          <p:attrName>style.visibility</p:attrName>
                                        </p:attrNameLst>
                                      </p:cBhvr>
                                      <p:to>
                                        <p:strVal val="visible"/>
                                      </p:to>
                                    </p:set>
                                    <p:animEffect transition="in" filter="fade">
                                      <p:cBhvr>
                                        <p:cTn id="88" dur="500"/>
                                        <p:tgtEl>
                                          <p:spTgt spid="17327"/>
                                        </p:tgtEl>
                                      </p:cBhvr>
                                    </p:animEffect>
                                  </p:childTnLst>
                                </p:cTn>
                              </p:par>
                            </p:childTnLst>
                          </p:cTn>
                        </p:par>
                        <p:par>
                          <p:cTn id="89" fill="hold">
                            <p:stCondLst>
                              <p:cond delay="10500"/>
                            </p:stCondLst>
                            <p:childTnLst>
                              <p:par>
                                <p:cTn id="90" presetID="10" presetClass="entr" presetSubtype="0" fill="hold" nodeType="afterEffect">
                                  <p:stCondLst>
                                    <p:cond delay="0"/>
                                  </p:stCondLst>
                                  <p:childTnLst>
                                    <p:set>
                                      <p:cBhvr>
                                        <p:cTn id="91" dur="1" fill="hold">
                                          <p:stCondLst>
                                            <p:cond delay="0"/>
                                          </p:stCondLst>
                                        </p:cTn>
                                        <p:tgtEl>
                                          <p:spTgt spid="17348"/>
                                        </p:tgtEl>
                                        <p:attrNameLst>
                                          <p:attrName>style.visibility</p:attrName>
                                        </p:attrNameLst>
                                      </p:cBhvr>
                                      <p:to>
                                        <p:strVal val="visible"/>
                                      </p:to>
                                    </p:set>
                                    <p:animEffect transition="in" filter="fade">
                                      <p:cBhvr>
                                        <p:cTn id="92" dur="500"/>
                                        <p:tgtEl>
                                          <p:spTgt spid="17348"/>
                                        </p:tgtEl>
                                      </p:cBhvr>
                                    </p:animEffect>
                                  </p:childTnLst>
                                </p:cTn>
                              </p:par>
                            </p:childTnLst>
                          </p:cTn>
                        </p:par>
                        <p:par>
                          <p:cTn id="93" fill="hold">
                            <p:stCondLst>
                              <p:cond delay="11000"/>
                            </p:stCondLst>
                            <p:childTnLst>
                              <p:par>
                                <p:cTn id="94" presetID="10" presetClass="entr" presetSubtype="0" fill="hold" nodeType="afterEffect">
                                  <p:stCondLst>
                                    <p:cond delay="0"/>
                                  </p:stCondLst>
                                  <p:childTnLst>
                                    <p:set>
                                      <p:cBhvr>
                                        <p:cTn id="95" dur="1" fill="hold">
                                          <p:stCondLst>
                                            <p:cond delay="0"/>
                                          </p:stCondLst>
                                        </p:cTn>
                                        <p:tgtEl>
                                          <p:spTgt spid="17347"/>
                                        </p:tgtEl>
                                        <p:attrNameLst>
                                          <p:attrName>style.visibility</p:attrName>
                                        </p:attrNameLst>
                                      </p:cBhvr>
                                      <p:to>
                                        <p:strVal val="visible"/>
                                      </p:to>
                                    </p:set>
                                    <p:animEffect transition="in" filter="fade">
                                      <p:cBhvr>
                                        <p:cTn id="96" dur="500"/>
                                        <p:tgtEl>
                                          <p:spTgt spid="1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7583"/>
        <p:cNvGrpSpPr/>
        <p:nvPr/>
      </p:nvGrpSpPr>
      <p:grpSpPr>
        <a:xfrm>
          <a:off x="0" y="0"/>
          <a:ext cx="0" cy="0"/>
          <a:chOff x="0" y="0"/>
          <a:chExt cx="0" cy="0"/>
        </a:xfrm>
      </p:grpSpPr>
      <p:sp>
        <p:nvSpPr>
          <p:cNvPr id="17584" name="Google Shape;17584;p344"/>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Research Analysis</a:t>
            </a:r>
            <a:endParaRPr/>
          </a:p>
        </p:txBody>
      </p:sp>
      <p:sp>
        <p:nvSpPr>
          <p:cNvPr id="17585" name="Google Shape;17585;p344"/>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85</a:t>
            </a:fld>
            <a:endParaRPr/>
          </a:p>
        </p:txBody>
      </p:sp>
      <p:sp>
        <p:nvSpPr>
          <p:cNvPr id="17586" name="Google Shape;17586;p344"/>
          <p:cNvSpPr/>
          <p:nvPr/>
        </p:nvSpPr>
        <p:spPr>
          <a:xfrm>
            <a:off x="1128121" y="1619719"/>
            <a:ext cx="3847464" cy="1923733"/>
          </a:xfrm>
          <a:custGeom>
            <a:avLst/>
            <a:gdLst/>
            <a:ahLst/>
            <a:cxnLst/>
            <a:rect l="l" t="t" r="r" b="b"/>
            <a:pathLst>
              <a:path w="2106" h="1053" extrusionOk="0">
                <a:moveTo>
                  <a:pt x="2106" y="1053"/>
                </a:moveTo>
                <a:cubicBezTo>
                  <a:pt x="2082" y="1053"/>
                  <a:pt x="2082" y="1053"/>
                  <a:pt x="2082" y="1053"/>
                </a:cubicBezTo>
                <a:cubicBezTo>
                  <a:pt x="2082" y="486"/>
                  <a:pt x="1621" y="24"/>
                  <a:pt x="1053" y="24"/>
                </a:cubicBezTo>
                <a:cubicBezTo>
                  <a:pt x="486" y="24"/>
                  <a:pt x="24" y="486"/>
                  <a:pt x="24" y="1053"/>
                </a:cubicBezTo>
                <a:cubicBezTo>
                  <a:pt x="0" y="1053"/>
                  <a:pt x="0" y="1053"/>
                  <a:pt x="0" y="1053"/>
                </a:cubicBezTo>
                <a:cubicBezTo>
                  <a:pt x="0" y="772"/>
                  <a:pt x="110" y="507"/>
                  <a:pt x="309" y="308"/>
                </a:cubicBezTo>
                <a:cubicBezTo>
                  <a:pt x="508" y="110"/>
                  <a:pt x="772" y="0"/>
                  <a:pt x="1053" y="0"/>
                </a:cubicBezTo>
                <a:cubicBezTo>
                  <a:pt x="1335" y="0"/>
                  <a:pt x="1599" y="110"/>
                  <a:pt x="1798" y="308"/>
                </a:cubicBezTo>
                <a:cubicBezTo>
                  <a:pt x="1997" y="507"/>
                  <a:pt x="2106" y="772"/>
                  <a:pt x="2106" y="1053"/>
                </a:cubicBez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7587" name="Google Shape;17587;p344"/>
          <p:cNvGrpSpPr/>
          <p:nvPr/>
        </p:nvGrpSpPr>
        <p:grpSpPr>
          <a:xfrm>
            <a:off x="2517406" y="1212588"/>
            <a:ext cx="1095478" cy="1096877"/>
            <a:chOff x="2517406" y="1212588"/>
            <a:chExt cx="1095478" cy="1096877"/>
          </a:xfrm>
        </p:grpSpPr>
        <p:sp>
          <p:nvSpPr>
            <p:cNvPr id="17588" name="Google Shape;17588;p344"/>
            <p:cNvSpPr/>
            <p:nvPr/>
          </p:nvSpPr>
          <p:spPr>
            <a:xfrm>
              <a:off x="2535594" y="1230776"/>
              <a:ext cx="1059102" cy="1059102"/>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589" name="Google Shape;17589;p344"/>
            <p:cNvSpPr/>
            <p:nvPr/>
          </p:nvSpPr>
          <p:spPr>
            <a:xfrm>
              <a:off x="2517406" y="1212588"/>
              <a:ext cx="1095478" cy="1096877"/>
            </a:xfrm>
            <a:custGeom>
              <a:avLst/>
              <a:gdLst/>
              <a:ahLst/>
              <a:cxnLst/>
              <a:rect l="l" t="t" r="r" b="b"/>
              <a:pathLst>
                <a:path w="600" h="600" extrusionOk="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7590" name="Google Shape;17590;p344"/>
          <p:cNvGrpSpPr/>
          <p:nvPr/>
        </p:nvGrpSpPr>
        <p:grpSpPr>
          <a:xfrm>
            <a:off x="3790567" y="1744238"/>
            <a:ext cx="1201808" cy="1095478"/>
            <a:chOff x="3790567" y="1744238"/>
            <a:chExt cx="1201808" cy="1095478"/>
          </a:xfrm>
        </p:grpSpPr>
        <p:sp>
          <p:nvSpPr>
            <p:cNvPr id="17591" name="Google Shape;17591;p344"/>
            <p:cNvSpPr/>
            <p:nvPr/>
          </p:nvSpPr>
          <p:spPr>
            <a:xfrm>
              <a:off x="3810154" y="1762426"/>
              <a:ext cx="1161234" cy="1059102"/>
            </a:xfrm>
            <a:custGeom>
              <a:avLst/>
              <a:gdLst/>
              <a:ahLst/>
              <a:cxnLst/>
              <a:rect l="l" t="t" r="r" b="b"/>
              <a:pathLst>
                <a:path w="636" h="580" extrusionOk="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592" name="Google Shape;17592;p344"/>
            <p:cNvSpPr/>
            <p:nvPr/>
          </p:nvSpPr>
          <p:spPr>
            <a:xfrm>
              <a:off x="3790567" y="1744238"/>
              <a:ext cx="1201808" cy="1095478"/>
            </a:xfrm>
            <a:custGeom>
              <a:avLst/>
              <a:gdLst/>
              <a:ahLst/>
              <a:cxnLst/>
              <a:rect l="l" t="t" r="r" b="b"/>
              <a:pathLst>
                <a:path w="658" h="600" extrusionOk="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7593" name="Google Shape;17593;p344"/>
          <p:cNvGrpSpPr/>
          <p:nvPr/>
        </p:nvGrpSpPr>
        <p:grpSpPr>
          <a:xfrm>
            <a:off x="4406162" y="3060769"/>
            <a:ext cx="1095478" cy="1095478"/>
            <a:chOff x="4406162" y="3060769"/>
            <a:chExt cx="1095478" cy="1095478"/>
          </a:xfrm>
        </p:grpSpPr>
        <p:sp>
          <p:nvSpPr>
            <p:cNvPr id="17594" name="Google Shape;17594;p344"/>
            <p:cNvSpPr/>
            <p:nvPr/>
          </p:nvSpPr>
          <p:spPr>
            <a:xfrm>
              <a:off x="4424350" y="3078957"/>
              <a:ext cx="1059102" cy="1059102"/>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595" name="Google Shape;17595;p344"/>
            <p:cNvSpPr/>
            <p:nvPr/>
          </p:nvSpPr>
          <p:spPr>
            <a:xfrm>
              <a:off x="4406162" y="3060769"/>
              <a:ext cx="1095478" cy="1095478"/>
            </a:xfrm>
            <a:custGeom>
              <a:avLst/>
              <a:gdLst/>
              <a:ahLst/>
              <a:cxnLst/>
              <a:rect l="l" t="t" r="r" b="b"/>
              <a:pathLst>
                <a:path w="600" h="600" extrusionOk="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7596" name="Google Shape;17596;p344"/>
          <p:cNvGrpSpPr/>
          <p:nvPr/>
        </p:nvGrpSpPr>
        <p:grpSpPr>
          <a:xfrm>
            <a:off x="1137915" y="1744238"/>
            <a:ext cx="1201808" cy="1095478"/>
            <a:chOff x="1137915" y="1744238"/>
            <a:chExt cx="1201808" cy="1095478"/>
          </a:xfrm>
        </p:grpSpPr>
        <p:sp>
          <p:nvSpPr>
            <p:cNvPr id="17597" name="Google Shape;17597;p344"/>
            <p:cNvSpPr/>
            <p:nvPr/>
          </p:nvSpPr>
          <p:spPr>
            <a:xfrm>
              <a:off x="1157502" y="1762426"/>
              <a:ext cx="1162634" cy="1059102"/>
            </a:xfrm>
            <a:custGeom>
              <a:avLst/>
              <a:gdLst/>
              <a:ahLst/>
              <a:cxnLst/>
              <a:rect l="l" t="t" r="r" b="b"/>
              <a:pathLst>
                <a:path w="636" h="580" extrusionOk="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598" name="Google Shape;17598;p344"/>
            <p:cNvSpPr/>
            <p:nvPr/>
          </p:nvSpPr>
          <p:spPr>
            <a:xfrm>
              <a:off x="1137915" y="1744238"/>
              <a:ext cx="1201808" cy="1095478"/>
            </a:xfrm>
            <a:custGeom>
              <a:avLst/>
              <a:gdLst/>
              <a:ahLst/>
              <a:cxnLst/>
              <a:rect l="l" t="t" r="r" b="b"/>
              <a:pathLst>
                <a:path w="658" h="600" extrusionOk="0">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7599" name="Google Shape;17599;p344"/>
          <p:cNvGrpSpPr/>
          <p:nvPr/>
        </p:nvGrpSpPr>
        <p:grpSpPr>
          <a:xfrm>
            <a:off x="628651" y="3060769"/>
            <a:ext cx="1095478" cy="1095478"/>
            <a:chOff x="628651" y="3060769"/>
            <a:chExt cx="1095478" cy="1095478"/>
          </a:xfrm>
        </p:grpSpPr>
        <p:sp>
          <p:nvSpPr>
            <p:cNvPr id="17600" name="Google Shape;17600;p344"/>
            <p:cNvSpPr/>
            <p:nvPr/>
          </p:nvSpPr>
          <p:spPr>
            <a:xfrm>
              <a:off x="646839" y="3078957"/>
              <a:ext cx="1059102" cy="1059102"/>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01" name="Google Shape;17601;p344"/>
            <p:cNvSpPr/>
            <p:nvPr/>
          </p:nvSpPr>
          <p:spPr>
            <a:xfrm>
              <a:off x="628651" y="3060769"/>
              <a:ext cx="1095478" cy="1095478"/>
            </a:xfrm>
            <a:custGeom>
              <a:avLst/>
              <a:gdLst/>
              <a:ahLst/>
              <a:cxnLst/>
              <a:rect l="l" t="t" r="r" b="b"/>
              <a:pathLst>
                <a:path w="600" h="600" extrusionOk="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7602" name="Google Shape;17602;p344"/>
          <p:cNvSpPr/>
          <p:nvPr/>
        </p:nvSpPr>
        <p:spPr>
          <a:xfrm>
            <a:off x="2799959" y="1521375"/>
            <a:ext cx="530372" cy="477905"/>
          </a:xfrm>
          <a:custGeom>
            <a:avLst/>
            <a:gdLst/>
            <a:ahLst/>
            <a:cxnLst/>
            <a:rect l="l" t="t" r="r" b="b"/>
            <a:pathLst>
              <a:path w="197" h="177" extrusionOk="0">
                <a:moveTo>
                  <a:pt x="75" y="63"/>
                </a:moveTo>
                <a:cubicBezTo>
                  <a:pt x="75" y="51"/>
                  <a:pt x="85" y="40"/>
                  <a:pt x="98" y="40"/>
                </a:cubicBezTo>
                <a:cubicBezTo>
                  <a:pt x="111" y="40"/>
                  <a:pt x="122" y="51"/>
                  <a:pt x="122" y="63"/>
                </a:cubicBezTo>
                <a:cubicBezTo>
                  <a:pt x="122" y="76"/>
                  <a:pt x="111" y="86"/>
                  <a:pt x="98" y="86"/>
                </a:cubicBezTo>
                <a:cubicBezTo>
                  <a:pt x="85" y="86"/>
                  <a:pt x="75" y="76"/>
                  <a:pt x="75" y="63"/>
                </a:cubicBezTo>
                <a:close/>
                <a:moveTo>
                  <a:pt x="116" y="93"/>
                </a:moveTo>
                <a:cubicBezTo>
                  <a:pt x="113" y="93"/>
                  <a:pt x="107" y="89"/>
                  <a:pt x="98" y="89"/>
                </a:cubicBezTo>
                <a:cubicBezTo>
                  <a:pt x="90" y="89"/>
                  <a:pt x="83" y="93"/>
                  <a:pt x="80" y="93"/>
                </a:cubicBezTo>
                <a:cubicBezTo>
                  <a:pt x="65" y="95"/>
                  <a:pt x="56" y="98"/>
                  <a:pt x="56" y="98"/>
                </a:cubicBezTo>
                <a:cubicBezTo>
                  <a:pt x="56" y="98"/>
                  <a:pt x="59" y="128"/>
                  <a:pt x="60" y="135"/>
                </a:cubicBezTo>
                <a:cubicBezTo>
                  <a:pt x="63" y="141"/>
                  <a:pt x="71" y="145"/>
                  <a:pt x="71" y="152"/>
                </a:cubicBezTo>
                <a:cubicBezTo>
                  <a:pt x="71" y="174"/>
                  <a:pt x="71" y="174"/>
                  <a:pt x="71" y="174"/>
                </a:cubicBezTo>
                <a:cubicBezTo>
                  <a:pt x="71" y="174"/>
                  <a:pt x="84" y="177"/>
                  <a:pt x="98" y="177"/>
                </a:cubicBezTo>
                <a:cubicBezTo>
                  <a:pt x="112" y="177"/>
                  <a:pt x="125" y="174"/>
                  <a:pt x="125" y="174"/>
                </a:cubicBezTo>
                <a:cubicBezTo>
                  <a:pt x="125" y="152"/>
                  <a:pt x="125" y="152"/>
                  <a:pt x="125" y="152"/>
                </a:cubicBezTo>
                <a:cubicBezTo>
                  <a:pt x="125" y="145"/>
                  <a:pt x="133" y="141"/>
                  <a:pt x="136" y="135"/>
                </a:cubicBezTo>
                <a:cubicBezTo>
                  <a:pt x="138" y="128"/>
                  <a:pt x="141" y="98"/>
                  <a:pt x="141" y="98"/>
                </a:cubicBezTo>
                <a:cubicBezTo>
                  <a:pt x="141" y="98"/>
                  <a:pt x="132" y="95"/>
                  <a:pt x="116" y="93"/>
                </a:cubicBezTo>
                <a:close/>
                <a:moveTo>
                  <a:pt x="197" y="14"/>
                </a:moveTo>
                <a:cubicBezTo>
                  <a:pt x="197" y="132"/>
                  <a:pt x="197" y="132"/>
                  <a:pt x="197" y="132"/>
                </a:cubicBezTo>
                <a:cubicBezTo>
                  <a:pt x="197" y="140"/>
                  <a:pt x="191" y="146"/>
                  <a:pt x="183" y="146"/>
                </a:cubicBezTo>
                <a:cubicBezTo>
                  <a:pt x="137" y="146"/>
                  <a:pt x="137" y="146"/>
                  <a:pt x="137" y="146"/>
                </a:cubicBezTo>
                <a:cubicBezTo>
                  <a:pt x="140" y="144"/>
                  <a:pt x="142" y="141"/>
                  <a:pt x="143" y="137"/>
                </a:cubicBezTo>
                <a:cubicBezTo>
                  <a:pt x="144" y="135"/>
                  <a:pt x="145" y="130"/>
                  <a:pt x="146" y="125"/>
                </a:cubicBezTo>
                <a:cubicBezTo>
                  <a:pt x="185" y="125"/>
                  <a:pt x="185" y="125"/>
                  <a:pt x="185" y="125"/>
                </a:cubicBezTo>
                <a:cubicBezTo>
                  <a:pt x="185" y="20"/>
                  <a:pt x="185" y="20"/>
                  <a:pt x="185" y="20"/>
                </a:cubicBezTo>
                <a:cubicBezTo>
                  <a:pt x="12" y="20"/>
                  <a:pt x="12" y="20"/>
                  <a:pt x="12" y="20"/>
                </a:cubicBezTo>
                <a:cubicBezTo>
                  <a:pt x="12" y="125"/>
                  <a:pt x="12" y="125"/>
                  <a:pt x="12" y="125"/>
                </a:cubicBezTo>
                <a:cubicBezTo>
                  <a:pt x="51" y="125"/>
                  <a:pt x="51" y="125"/>
                  <a:pt x="51" y="125"/>
                </a:cubicBezTo>
                <a:cubicBezTo>
                  <a:pt x="52" y="130"/>
                  <a:pt x="52" y="134"/>
                  <a:pt x="53" y="137"/>
                </a:cubicBezTo>
                <a:cubicBezTo>
                  <a:pt x="53" y="137"/>
                  <a:pt x="53" y="137"/>
                  <a:pt x="53" y="137"/>
                </a:cubicBezTo>
                <a:cubicBezTo>
                  <a:pt x="54" y="141"/>
                  <a:pt x="57" y="144"/>
                  <a:pt x="59" y="146"/>
                </a:cubicBezTo>
                <a:cubicBezTo>
                  <a:pt x="14" y="146"/>
                  <a:pt x="14" y="146"/>
                  <a:pt x="14" y="146"/>
                </a:cubicBezTo>
                <a:cubicBezTo>
                  <a:pt x="6" y="146"/>
                  <a:pt x="0" y="140"/>
                  <a:pt x="0" y="132"/>
                </a:cubicBezTo>
                <a:cubicBezTo>
                  <a:pt x="0" y="14"/>
                  <a:pt x="0" y="14"/>
                  <a:pt x="0" y="14"/>
                </a:cubicBezTo>
                <a:cubicBezTo>
                  <a:pt x="0" y="6"/>
                  <a:pt x="6" y="0"/>
                  <a:pt x="14" y="0"/>
                </a:cubicBezTo>
                <a:cubicBezTo>
                  <a:pt x="183" y="0"/>
                  <a:pt x="183" y="0"/>
                  <a:pt x="183" y="0"/>
                </a:cubicBezTo>
                <a:cubicBezTo>
                  <a:pt x="191" y="0"/>
                  <a:pt x="197" y="6"/>
                  <a:pt x="197" y="14"/>
                </a:cubicBezTo>
                <a:close/>
                <a:moveTo>
                  <a:pt x="26" y="12"/>
                </a:moveTo>
                <a:cubicBezTo>
                  <a:pt x="26" y="10"/>
                  <a:pt x="24" y="8"/>
                  <a:pt x="21" y="8"/>
                </a:cubicBezTo>
                <a:cubicBezTo>
                  <a:pt x="19" y="8"/>
                  <a:pt x="17" y="10"/>
                  <a:pt x="17" y="12"/>
                </a:cubicBezTo>
                <a:cubicBezTo>
                  <a:pt x="17" y="14"/>
                  <a:pt x="19" y="16"/>
                  <a:pt x="21" y="16"/>
                </a:cubicBezTo>
                <a:cubicBezTo>
                  <a:pt x="24" y="16"/>
                  <a:pt x="26" y="14"/>
                  <a:pt x="26" y="12"/>
                </a:cubicBezTo>
                <a:close/>
                <a:moveTo>
                  <a:pt x="41" y="12"/>
                </a:moveTo>
                <a:cubicBezTo>
                  <a:pt x="41" y="10"/>
                  <a:pt x="39" y="8"/>
                  <a:pt x="36" y="8"/>
                </a:cubicBezTo>
                <a:cubicBezTo>
                  <a:pt x="34" y="8"/>
                  <a:pt x="32" y="10"/>
                  <a:pt x="32" y="12"/>
                </a:cubicBezTo>
                <a:cubicBezTo>
                  <a:pt x="32" y="14"/>
                  <a:pt x="34" y="16"/>
                  <a:pt x="36" y="16"/>
                </a:cubicBezTo>
                <a:cubicBezTo>
                  <a:pt x="39" y="16"/>
                  <a:pt x="41" y="14"/>
                  <a:pt x="41" y="12"/>
                </a:cubicBezTo>
                <a:close/>
                <a:moveTo>
                  <a:pt x="56" y="12"/>
                </a:moveTo>
                <a:cubicBezTo>
                  <a:pt x="56" y="10"/>
                  <a:pt x="54" y="8"/>
                  <a:pt x="52" y="8"/>
                </a:cubicBezTo>
                <a:cubicBezTo>
                  <a:pt x="49" y="8"/>
                  <a:pt x="47" y="10"/>
                  <a:pt x="47" y="12"/>
                </a:cubicBezTo>
                <a:cubicBezTo>
                  <a:pt x="47" y="14"/>
                  <a:pt x="49" y="16"/>
                  <a:pt x="52" y="16"/>
                </a:cubicBezTo>
                <a:cubicBezTo>
                  <a:pt x="54" y="16"/>
                  <a:pt x="56" y="14"/>
                  <a:pt x="56" y="1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03" name="Google Shape;17603;p344"/>
          <p:cNvSpPr/>
          <p:nvPr/>
        </p:nvSpPr>
        <p:spPr>
          <a:xfrm>
            <a:off x="4714400" y="3357739"/>
            <a:ext cx="479001" cy="501541"/>
          </a:xfrm>
          <a:custGeom>
            <a:avLst/>
            <a:gdLst/>
            <a:ahLst/>
            <a:cxnLst/>
            <a:rect l="l" t="t" r="r" b="b"/>
            <a:pathLst>
              <a:path w="180" h="188" extrusionOk="0">
                <a:moveTo>
                  <a:pt x="167" y="96"/>
                </a:moveTo>
                <a:cubicBezTo>
                  <a:pt x="167" y="96"/>
                  <a:pt x="167" y="96"/>
                  <a:pt x="166" y="96"/>
                </a:cubicBezTo>
                <a:cubicBezTo>
                  <a:pt x="167" y="96"/>
                  <a:pt x="167" y="96"/>
                  <a:pt x="167" y="96"/>
                </a:cubicBezTo>
                <a:cubicBezTo>
                  <a:pt x="167" y="97"/>
                  <a:pt x="167" y="97"/>
                  <a:pt x="167" y="97"/>
                </a:cubicBezTo>
                <a:cubicBezTo>
                  <a:pt x="174" y="95"/>
                  <a:pt x="180" y="88"/>
                  <a:pt x="180" y="80"/>
                </a:cubicBezTo>
                <a:cubicBezTo>
                  <a:pt x="180" y="69"/>
                  <a:pt x="180" y="69"/>
                  <a:pt x="180" y="69"/>
                </a:cubicBezTo>
                <a:cubicBezTo>
                  <a:pt x="180" y="69"/>
                  <a:pt x="180" y="69"/>
                  <a:pt x="180" y="69"/>
                </a:cubicBezTo>
                <a:cubicBezTo>
                  <a:pt x="180" y="69"/>
                  <a:pt x="180" y="69"/>
                  <a:pt x="180" y="69"/>
                </a:cubicBezTo>
                <a:cubicBezTo>
                  <a:pt x="180" y="68"/>
                  <a:pt x="180" y="68"/>
                  <a:pt x="180" y="68"/>
                </a:cubicBezTo>
                <a:cubicBezTo>
                  <a:pt x="180" y="68"/>
                  <a:pt x="179" y="67"/>
                  <a:pt x="179" y="67"/>
                </a:cubicBezTo>
                <a:cubicBezTo>
                  <a:pt x="179" y="66"/>
                  <a:pt x="179" y="66"/>
                  <a:pt x="179" y="66"/>
                </a:cubicBezTo>
                <a:cubicBezTo>
                  <a:pt x="179" y="66"/>
                  <a:pt x="179" y="66"/>
                  <a:pt x="179" y="66"/>
                </a:cubicBezTo>
                <a:cubicBezTo>
                  <a:pt x="179" y="66"/>
                  <a:pt x="179" y="66"/>
                  <a:pt x="179" y="66"/>
                </a:cubicBezTo>
                <a:cubicBezTo>
                  <a:pt x="166" y="43"/>
                  <a:pt x="166" y="43"/>
                  <a:pt x="166" y="43"/>
                </a:cubicBezTo>
                <a:cubicBezTo>
                  <a:pt x="166" y="0"/>
                  <a:pt x="166" y="0"/>
                  <a:pt x="166" y="0"/>
                </a:cubicBezTo>
                <a:cubicBezTo>
                  <a:pt x="13" y="0"/>
                  <a:pt x="13" y="0"/>
                  <a:pt x="13" y="0"/>
                </a:cubicBezTo>
                <a:cubicBezTo>
                  <a:pt x="13" y="44"/>
                  <a:pt x="13" y="44"/>
                  <a:pt x="13" y="44"/>
                </a:cubicBezTo>
                <a:cubicBezTo>
                  <a:pt x="1" y="66"/>
                  <a:pt x="1" y="66"/>
                  <a:pt x="1" y="66"/>
                </a:cubicBezTo>
                <a:cubicBezTo>
                  <a:pt x="1" y="66"/>
                  <a:pt x="1" y="66"/>
                  <a:pt x="1" y="66"/>
                </a:cubicBezTo>
                <a:cubicBezTo>
                  <a:pt x="1" y="66"/>
                  <a:pt x="1" y="66"/>
                  <a:pt x="1" y="66"/>
                </a:cubicBezTo>
                <a:cubicBezTo>
                  <a:pt x="0" y="67"/>
                  <a:pt x="0" y="67"/>
                  <a:pt x="0" y="67"/>
                </a:cubicBezTo>
                <a:cubicBezTo>
                  <a:pt x="0" y="67"/>
                  <a:pt x="0" y="68"/>
                  <a:pt x="0" y="68"/>
                </a:cubicBezTo>
                <a:cubicBezTo>
                  <a:pt x="0" y="68"/>
                  <a:pt x="0" y="68"/>
                  <a:pt x="0" y="69"/>
                </a:cubicBezTo>
                <a:cubicBezTo>
                  <a:pt x="0" y="69"/>
                  <a:pt x="0" y="69"/>
                  <a:pt x="0" y="69"/>
                </a:cubicBezTo>
                <a:cubicBezTo>
                  <a:pt x="0" y="69"/>
                  <a:pt x="0" y="69"/>
                  <a:pt x="0" y="69"/>
                </a:cubicBezTo>
                <a:cubicBezTo>
                  <a:pt x="0" y="80"/>
                  <a:pt x="0" y="80"/>
                  <a:pt x="0" y="80"/>
                </a:cubicBezTo>
                <a:cubicBezTo>
                  <a:pt x="0" y="88"/>
                  <a:pt x="5" y="95"/>
                  <a:pt x="13" y="97"/>
                </a:cubicBezTo>
                <a:cubicBezTo>
                  <a:pt x="12" y="96"/>
                  <a:pt x="12" y="96"/>
                  <a:pt x="12" y="96"/>
                </a:cubicBezTo>
                <a:cubicBezTo>
                  <a:pt x="13" y="96"/>
                  <a:pt x="13" y="96"/>
                  <a:pt x="13" y="96"/>
                </a:cubicBezTo>
                <a:cubicBezTo>
                  <a:pt x="13" y="97"/>
                  <a:pt x="13" y="97"/>
                  <a:pt x="13" y="97"/>
                </a:cubicBezTo>
                <a:cubicBezTo>
                  <a:pt x="13" y="163"/>
                  <a:pt x="13" y="163"/>
                  <a:pt x="13" y="163"/>
                </a:cubicBezTo>
                <a:cubicBezTo>
                  <a:pt x="1" y="163"/>
                  <a:pt x="1" y="163"/>
                  <a:pt x="1" y="163"/>
                </a:cubicBezTo>
                <a:cubicBezTo>
                  <a:pt x="1" y="188"/>
                  <a:pt x="1" y="188"/>
                  <a:pt x="1" y="188"/>
                </a:cubicBezTo>
                <a:cubicBezTo>
                  <a:pt x="179" y="188"/>
                  <a:pt x="179" y="188"/>
                  <a:pt x="179" y="188"/>
                </a:cubicBezTo>
                <a:cubicBezTo>
                  <a:pt x="179" y="163"/>
                  <a:pt x="179" y="163"/>
                  <a:pt x="179" y="163"/>
                </a:cubicBezTo>
                <a:cubicBezTo>
                  <a:pt x="167" y="163"/>
                  <a:pt x="167" y="163"/>
                  <a:pt x="167" y="163"/>
                </a:cubicBezTo>
                <a:cubicBezTo>
                  <a:pt x="167" y="97"/>
                  <a:pt x="167" y="97"/>
                  <a:pt x="167" y="97"/>
                </a:cubicBezTo>
                <a:lnTo>
                  <a:pt x="167" y="96"/>
                </a:lnTo>
                <a:close/>
                <a:moveTo>
                  <a:pt x="161" y="49"/>
                </a:moveTo>
                <a:cubicBezTo>
                  <a:pt x="170" y="65"/>
                  <a:pt x="170" y="65"/>
                  <a:pt x="170" y="65"/>
                </a:cubicBezTo>
                <a:cubicBezTo>
                  <a:pt x="149" y="65"/>
                  <a:pt x="149" y="65"/>
                  <a:pt x="149" y="65"/>
                </a:cubicBezTo>
                <a:cubicBezTo>
                  <a:pt x="143" y="49"/>
                  <a:pt x="143" y="49"/>
                  <a:pt x="143" y="49"/>
                </a:cubicBezTo>
                <a:lnTo>
                  <a:pt x="161" y="49"/>
                </a:lnTo>
                <a:close/>
                <a:moveTo>
                  <a:pt x="137" y="49"/>
                </a:moveTo>
                <a:cubicBezTo>
                  <a:pt x="143" y="65"/>
                  <a:pt x="143" y="65"/>
                  <a:pt x="143" y="65"/>
                </a:cubicBezTo>
                <a:cubicBezTo>
                  <a:pt x="121" y="65"/>
                  <a:pt x="121" y="65"/>
                  <a:pt x="121" y="65"/>
                </a:cubicBezTo>
                <a:cubicBezTo>
                  <a:pt x="118" y="49"/>
                  <a:pt x="118" y="49"/>
                  <a:pt x="118" y="49"/>
                </a:cubicBezTo>
                <a:lnTo>
                  <a:pt x="137" y="49"/>
                </a:lnTo>
                <a:close/>
                <a:moveTo>
                  <a:pt x="145" y="72"/>
                </a:moveTo>
                <a:cubicBezTo>
                  <a:pt x="145" y="80"/>
                  <a:pt x="145" y="80"/>
                  <a:pt x="145" y="80"/>
                </a:cubicBezTo>
                <a:cubicBezTo>
                  <a:pt x="145" y="86"/>
                  <a:pt x="139" y="91"/>
                  <a:pt x="133" y="91"/>
                </a:cubicBezTo>
                <a:cubicBezTo>
                  <a:pt x="133" y="91"/>
                  <a:pt x="133" y="91"/>
                  <a:pt x="133" y="91"/>
                </a:cubicBezTo>
                <a:cubicBezTo>
                  <a:pt x="126" y="91"/>
                  <a:pt x="121" y="86"/>
                  <a:pt x="121" y="80"/>
                </a:cubicBezTo>
                <a:cubicBezTo>
                  <a:pt x="121" y="72"/>
                  <a:pt x="121" y="72"/>
                  <a:pt x="121" y="72"/>
                </a:cubicBezTo>
                <a:lnTo>
                  <a:pt x="145" y="72"/>
                </a:lnTo>
                <a:close/>
                <a:moveTo>
                  <a:pt x="92" y="49"/>
                </a:moveTo>
                <a:cubicBezTo>
                  <a:pt x="112" y="49"/>
                  <a:pt x="112" y="49"/>
                  <a:pt x="112" y="49"/>
                </a:cubicBezTo>
                <a:cubicBezTo>
                  <a:pt x="115" y="65"/>
                  <a:pt x="115" y="65"/>
                  <a:pt x="115" y="65"/>
                </a:cubicBezTo>
                <a:cubicBezTo>
                  <a:pt x="92" y="65"/>
                  <a:pt x="92" y="65"/>
                  <a:pt x="92" y="65"/>
                </a:cubicBezTo>
                <a:lnTo>
                  <a:pt x="92" y="49"/>
                </a:lnTo>
                <a:close/>
                <a:moveTo>
                  <a:pt x="116" y="72"/>
                </a:moveTo>
                <a:cubicBezTo>
                  <a:pt x="116" y="80"/>
                  <a:pt x="116" y="80"/>
                  <a:pt x="116" y="80"/>
                </a:cubicBezTo>
                <a:cubicBezTo>
                  <a:pt x="116" y="86"/>
                  <a:pt x="111" y="91"/>
                  <a:pt x="104" y="91"/>
                </a:cubicBezTo>
                <a:cubicBezTo>
                  <a:pt x="104" y="91"/>
                  <a:pt x="104" y="91"/>
                  <a:pt x="104" y="91"/>
                </a:cubicBezTo>
                <a:cubicBezTo>
                  <a:pt x="98" y="91"/>
                  <a:pt x="92" y="86"/>
                  <a:pt x="92" y="80"/>
                </a:cubicBezTo>
                <a:cubicBezTo>
                  <a:pt x="92" y="72"/>
                  <a:pt x="92" y="72"/>
                  <a:pt x="92" y="72"/>
                </a:cubicBezTo>
                <a:lnTo>
                  <a:pt x="116" y="72"/>
                </a:lnTo>
                <a:close/>
                <a:moveTo>
                  <a:pt x="67" y="49"/>
                </a:moveTo>
                <a:cubicBezTo>
                  <a:pt x="87" y="49"/>
                  <a:pt x="87" y="49"/>
                  <a:pt x="87" y="49"/>
                </a:cubicBezTo>
                <a:cubicBezTo>
                  <a:pt x="87" y="65"/>
                  <a:pt x="87" y="65"/>
                  <a:pt x="87" y="65"/>
                </a:cubicBezTo>
                <a:cubicBezTo>
                  <a:pt x="64" y="65"/>
                  <a:pt x="64" y="65"/>
                  <a:pt x="64" y="65"/>
                </a:cubicBezTo>
                <a:lnTo>
                  <a:pt x="67" y="49"/>
                </a:lnTo>
                <a:close/>
                <a:moveTo>
                  <a:pt x="64" y="72"/>
                </a:moveTo>
                <a:cubicBezTo>
                  <a:pt x="87" y="72"/>
                  <a:pt x="87" y="72"/>
                  <a:pt x="87" y="72"/>
                </a:cubicBezTo>
                <a:cubicBezTo>
                  <a:pt x="87" y="80"/>
                  <a:pt x="87" y="80"/>
                  <a:pt x="87" y="80"/>
                </a:cubicBezTo>
                <a:cubicBezTo>
                  <a:pt x="87" y="86"/>
                  <a:pt x="82" y="91"/>
                  <a:pt x="75" y="91"/>
                </a:cubicBezTo>
                <a:cubicBezTo>
                  <a:pt x="75" y="91"/>
                  <a:pt x="75" y="91"/>
                  <a:pt x="75" y="91"/>
                </a:cubicBezTo>
                <a:cubicBezTo>
                  <a:pt x="69" y="91"/>
                  <a:pt x="64" y="86"/>
                  <a:pt x="64" y="80"/>
                </a:cubicBezTo>
                <a:lnTo>
                  <a:pt x="64" y="72"/>
                </a:lnTo>
                <a:close/>
                <a:moveTo>
                  <a:pt x="62" y="49"/>
                </a:moveTo>
                <a:cubicBezTo>
                  <a:pt x="59" y="65"/>
                  <a:pt x="59" y="65"/>
                  <a:pt x="59" y="65"/>
                </a:cubicBezTo>
                <a:cubicBezTo>
                  <a:pt x="36" y="65"/>
                  <a:pt x="36" y="65"/>
                  <a:pt x="36" y="65"/>
                </a:cubicBezTo>
                <a:cubicBezTo>
                  <a:pt x="42" y="49"/>
                  <a:pt x="42" y="49"/>
                  <a:pt x="42" y="49"/>
                </a:cubicBezTo>
                <a:lnTo>
                  <a:pt x="62" y="49"/>
                </a:lnTo>
                <a:close/>
                <a:moveTo>
                  <a:pt x="58" y="72"/>
                </a:moveTo>
                <a:cubicBezTo>
                  <a:pt x="58" y="80"/>
                  <a:pt x="58" y="80"/>
                  <a:pt x="58" y="80"/>
                </a:cubicBezTo>
                <a:cubicBezTo>
                  <a:pt x="58" y="86"/>
                  <a:pt x="53" y="91"/>
                  <a:pt x="47" y="91"/>
                </a:cubicBezTo>
                <a:cubicBezTo>
                  <a:pt x="46" y="91"/>
                  <a:pt x="46" y="91"/>
                  <a:pt x="46" y="91"/>
                </a:cubicBezTo>
                <a:cubicBezTo>
                  <a:pt x="40" y="91"/>
                  <a:pt x="35" y="86"/>
                  <a:pt x="35" y="80"/>
                </a:cubicBezTo>
                <a:cubicBezTo>
                  <a:pt x="35" y="72"/>
                  <a:pt x="35" y="72"/>
                  <a:pt x="35" y="72"/>
                </a:cubicBezTo>
                <a:lnTo>
                  <a:pt x="58" y="72"/>
                </a:lnTo>
                <a:close/>
                <a:moveTo>
                  <a:pt x="18" y="49"/>
                </a:moveTo>
                <a:cubicBezTo>
                  <a:pt x="37" y="49"/>
                  <a:pt x="37" y="49"/>
                  <a:pt x="37" y="49"/>
                </a:cubicBezTo>
                <a:cubicBezTo>
                  <a:pt x="31" y="65"/>
                  <a:pt x="31" y="65"/>
                  <a:pt x="31" y="65"/>
                </a:cubicBezTo>
                <a:cubicBezTo>
                  <a:pt x="9" y="65"/>
                  <a:pt x="9" y="65"/>
                  <a:pt x="9" y="65"/>
                </a:cubicBezTo>
                <a:lnTo>
                  <a:pt x="18" y="49"/>
                </a:lnTo>
                <a:close/>
                <a:moveTo>
                  <a:pt x="18" y="91"/>
                </a:moveTo>
                <a:cubicBezTo>
                  <a:pt x="11" y="91"/>
                  <a:pt x="6" y="86"/>
                  <a:pt x="6" y="80"/>
                </a:cubicBezTo>
                <a:cubicBezTo>
                  <a:pt x="6" y="72"/>
                  <a:pt x="6" y="72"/>
                  <a:pt x="6" y="72"/>
                </a:cubicBezTo>
                <a:cubicBezTo>
                  <a:pt x="29" y="72"/>
                  <a:pt x="29" y="72"/>
                  <a:pt x="29" y="72"/>
                </a:cubicBezTo>
                <a:cubicBezTo>
                  <a:pt x="29" y="80"/>
                  <a:pt x="29" y="80"/>
                  <a:pt x="29" y="80"/>
                </a:cubicBezTo>
                <a:cubicBezTo>
                  <a:pt x="29" y="86"/>
                  <a:pt x="24" y="91"/>
                  <a:pt x="18" y="91"/>
                </a:cubicBezTo>
                <a:close/>
                <a:moveTo>
                  <a:pt x="159" y="163"/>
                </a:moveTo>
                <a:cubicBezTo>
                  <a:pt x="74" y="163"/>
                  <a:pt x="74" y="163"/>
                  <a:pt x="74" y="163"/>
                </a:cubicBezTo>
                <a:cubicBezTo>
                  <a:pt x="74" y="107"/>
                  <a:pt x="74" y="107"/>
                  <a:pt x="74" y="107"/>
                </a:cubicBezTo>
                <a:cubicBezTo>
                  <a:pt x="29" y="107"/>
                  <a:pt x="29" y="107"/>
                  <a:pt x="29" y="107"/>
                </a:cubicBezTo>
                <a:cubicBezTo>
                  <a:pt x="29" y="163"/>
                  <a:pt x="29" y="163"/>
                  <a:pt x="29" y="163"/>
                </a:cubicBezTo>
                <a:cubicBezTo>
                  <a:pt x="20" y="163"/>
                  <a:pt x="20" y="163"/>
                  <a:pt x="20" y="163"/>
                </a:cubicBezTo>
                <a:cubicBezTo>
                  <a:pt x="20" y="97"/>
                  <a:pt x="20" y="97"/>
                  <a:pt x="20" y="97"/>
                </a:cubicBezTo>
                <a:cubicBezTo>
                  <a:pt x="25" y="96"/>
                  <a:pt x="29" y="93"/>
                  <a:pt x="32" y="89"/>
                </a:cubicBezTo>
                <a:cubicBezTo>
                  <a:pt x="35" y="94"/>
                  <a:pt x="40" y="97"/>
                  <a:pt x="46" y="97"/>
                </a:cubicBezTo>
                <a:cubicBezTo>
                  <a:pt x="47" y="97"/>
                  <a:pt x="47" y="97"/>
                  <a:pt x="47" y="97"/>
                </a:cubicBezTo>
                <a:cubicBezTo>
                  <a:pt x="53" y="97"/>
                  <a:pt x="58" y="94"/>
                  <a:pt x="61" y="89"/>
                </a:cubicBezTo>
                <a:cubicBezTo>
                  <a:pt x="64" y="94"/>
                  <a:pt x="69" y="97"/>
                  <a:pt x="75" y="97"/>
                </a:cubicBezTo>
                <a:cubicBezTo>
                  <a:pt x="75" y="97"/>
                  <a:pt x="75" y="97"/>
                  <a:pt x="75" y="97"/>
                </a:cubicBezTo>
                <a:cubicBezTo>
                  <a:pt x="81" y="97"/>
                  <a:pt x="87" y="94"/>
                  <a:pt x="90" y="89"/>
                </a:cubicBezTo>
                <a:cubicBezTo>
                  <a:pt x="93" y="94"/>
                  <a:pt x="98" y="97"/>
                  <a:pt x="104" y="97"/>
                </a:cubicBezTo>
                <a:cubicBezTo>
                  <a:pt x="104" y="97"/>
                  <a:pt x="104" y="97"/>
                  <a:pt x="104" y="97"/>
                </a:cubicBezTo>
                <a:cubicBezTo>
                  <a:pt x="110" y="97"/>
                  <a:pt x="115" y="94"/>
                  <a:pt x="118" y="89"/>
                </a:cubicBezTo>
                <a:cubicBezTo>
                  <a:pt x="122" y="94"/>
                  <a:pt x="127" y="97"/>
                  <a:pt x="133" y="97"/>
                </a:cubicBezTo>
                <a:cubicBezTo>
                  <a:pt x="133" y="97"/>
                  <a:pt x="133" y="97"/>
                  <a:pt x="133" y="97"/>
                </a:cubicBezTo>
                <a:cubicBezTo>
                  <a:pt x="139" y="97"/>
                  <a:pt x="144" y="94"/>
                  <a:pt x="147" y="89"/>
                </a:cubicBezTo>
                <a:cubicBezTo>
                  <a:pt x="150" y="93"/>
                  <a:pt x="154" y="96"/>
                  <a:pt x="159" y="97"/>
                </a:cubicBezTo>
                <a:lnTo>
                  <a:pt x="159" y="163"/>
                </a:lnTo>
                <a:close/>
                <a:moveTo>
                  <a:pt x="162" y="91"/>
                </a:moveTo>
                <a:cubicBezTo>
                  <a:pt x="155" y="91"/>
                  <a:pt x="150" y="86"/>
                  <a:pt x="150" y="80"/>
                </a:cubicBezTo>
                <a:cubicBezTo>
                  <a:pt x="150" y="72"/>
                  <a:pt x="150" y="72"/>
                  <a:pt x="150" y="72"/>
                </a:cubicBezTo>
                <a:cubicBezTo>
                  <a:pt x="173" y="72"/>
                  <a:pt x="173" y="72"/>
                  <a:pt x="173" y="72"/>
                </a:cubicBezTo>
                <a:cubicBezTo>
                  <a:pt x="173" y="80"/>
                  <a:pt x="173" y="80"/>
                  <a:pt x="173" y="80"/>
                </a:cubicBezTo>
                <a:cubicBezTo>
                  <a:pt x="173" y="86"/>
                  <a:pt x="168" y="91"/>
                  <a:pt x="162" y="91"/>
                </a:cubicBezTo>
                <a:close/>
                <a:moveTo>
                  <a:pt x="123" y="107"/>
                </a:moveTo>
                <a:cubicBezTo>
                  <a:pt x="149" y="107"/>
                  <a:pt x="149" y="107"/>
                  <a:pt x="149" y="107"/>
                </a:cubicBezTo>
                <a:cubicBezTo>
                  <a:pt x="149" y="146"/>
                  <a:pt x="149" y="146"/>
                  <a:pt x="149" y="146"/>
                </a:cubicBezTo>
                <a:cubicBezTo>
                  <a:pt x="123" y="146"/>
                  <a:pt x="123" y="146"/>
                  <a:pt x="123" y="146"/>
                </a:cubicBezTo>
                <a:lnTo>
                  <a:pt x="123" y="107"/>
                </a:lnTo>
                <a:close/>
                <a:moveTo>
                  <a:pt x="90" y="107"/>
                </a:moveTo>
                <a:cubicBezTo>
                  <a:pt x="117" y="107"/>
                  <a:pt x="117" y="107"/>
                  <a:pt x="117" y="107"/>
                </a:cubicBezTo>
                <a:cubicBezTo>
                  <a:pt x="117" y="146"/>
                  <a:pt x="117" y="146"/>
                  <a:pt x="117" y="146"/>
                </a:cubicBezTo>
                <a:cubicBezTo>
                  <a:pt x="90" y="146"/>
                  <a:pt x="90" y="146"/>
                  <a:pt x="90" y="146"/>
                </a:cubicBezTo>
                <a:lnTo>
                  <a:pt x="90" y="10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04" name="Google Shape;17604;p344"/>
          <p:cNvSpPr/>
          <p:nvPr/>
        </p:nvSpPr>
        <p:spPr>
          <a:xfrm>
            <a:off x="4122723" y="2037479"/>
            <a:ext cx="536098" cy="508996"/>
          </a:xfrm>
          <a:custGeom>
            <a:avLst/>
            <a:gdLst/>
            <a:ahLst/>
            <a:cxnLst/>
            <a:rect l="l" t="t" r="r" b="b"/>
            <a:pathLst>
              <a:path w="268" h="254" extrusionOk="0">
                <a:moveTo>
                  <a:pt x="257" y="234"/>
                </a:moveTo>
                <a:cubicBezTo>
                  <a:pt x="245" y="234"/>
                  <a:pt x="245" y="234"/>
                  <a:pt x="245" y="234"/>
                </a:cubicBezTo>
                <a:cubicBezTo>
                  <a:pt x="157" y="21"/>
                  <a:pt x="157" y="21"/>
                  <a:pt x="157" y="21"/>
                </a:cubicBezTo>
                <a:cubicBezTo>
                  <a:pt x="149" y="3"/>
                  <a:pt x="139" y="0"/>
                  <a:pt x="134" y="0"/>
                </a:cubicBezTo>
                <a:cubicBezTo>
                  <a:pt x="128" y="0"/>
                  <a:pt x="118" y="3"/>
                  <a:pt x="111" y="21"/>
                </a:cubicBezTo>
                <a:cubicBezTo>
                  <a:pt x="23" y="234"/>
                  <a:pt x="23" y="234"/>
                  <a:pt x="23" y="234"/>
                </a:cubicBezTo>
                <a:cubicBezTo>
                  <a:pt x="11" y="234"/>
                  <a:pt x="11" y="234"/>
                  <a:pt x="11" y="234"/>
                </a:cubicBezTo>
                <a:cubicBezTo>
                  <a:pt x="5" y="234"/>
                  <a:pt x="0" y="238"/>
                  <a:pt x="0" y="244"/>
                </a:cubicBezTo>
                <a:cubicBezTo>
                  <a:pt x="0" y="249"/>
                  <a:pt x="5" y="254"/>
                  <a:pt x="11" y="254"/>
                </a:cubicBezTo>
                <a:cubicBezTo>
                  <a:pt x="257" y="254"/>
                  <a:pt x="257" y="254"/>
                  <a:pt x="257" y="254"/>
                </a:cubicBezTo>
                <a:cubicBezTo>
                  <a:pt x="263" y="254"/>
                  <a:pt x="268" y="249"/>
                  <a:pt x="268" y="244"/>
                </a:cubicBezTo>
                <a:cubicBezTo>
                  <a:pt x="268" y="238"/>
                  <a:pt x="263" y="234"/>
                  <a:pt x="257" y="234"/>
                </a:cubicBezTo>
                <a:close/>
                <a:moveTo>
                  <a:pt x="121" y="26"/>
                </a:moveTo>
                <a:cubicBezTo>
                  <a:pt x="125" y="17"/>
                  <a:pt x="130" y="11"/>
                  <a:pt x="134" y="11"/>
                </a:cubicBezTo>
                <a:cubicBezTo>
                  <a:pt x="138" y="11"/>
                  <a:pt x="143" y="17"/>
                  <a:pt x="147" y="26"/>
                </a:cubicBezTo>
                <a:cubicBezTo>
                  <a:pt x="162" y="63"/>
                  <a:pt x="162" y="63"/>
                  <a:pt x="162" y="63"/>
                </a:cubicBezTo>
                <a:cubicBezTo>
                  <a:pt x="106" y="63"/>
                  <a:pt x="106" y="63"/>
                  <a:pt x="106" y="63"/>
                </a:cubicBezTo>
                <a:lnTo>
                  <a:pt x="121" y="26"/>
                </a:lnTo>
                <a:close/>
                <a:moveTo>
                  <a:pt x="58" y="178"/>
                </a:moveTo>
                <a:cubicBezTo>
                  <a:pt x="82" y="120"/>
                  <a:pt x="82" y="120"/>
                  <a:pt x="82" y="120"/>
                </a:cubicBezTo>
                <a:cubicBezTo>
                  <a:pt x="186" y="120"/>
                  <a:pt x="186" y="120"/>
                  <a:pt x="186" y="120"/>
                </a:cubicBezTo>
                <a:cubicBezTo>
                  <a:pt x="209" y="178"/>
                  <a:pt x="209" y="178"/>
                  <a:pt x="209" y="178"/>
                </a:cubicBezTo>
                <a:lnTo>
                  <a:pt x="58" y="17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05" name="Google Shape;17605;p344"/>
          <p:cNvSpPr/>
          <p:nvPr/>
        </p:nvSpPr>
        <p:spPr>
          <a:xfrm>
            <a:off x="1415291" y="1981950"/>
            <a:ext cx="647057" cy="620055"/>
          </a:xfrm>
          <a:custGeom>
            <a:avLst/>
            <a:gdLst/>
            <a:ahLst/>
            <a:cxnLst/>
            <a:rect l="l" t="t" r="r" b="b"/>
            <a:pathLst>
              <a:path w="274" h="262" extrusionOk="0">
                <a:moveTo>
                  <a:pt x="260" y="181"/>
                </a:moveTo>
                <a:cubicBezTo>
                  <a:pt x="264" y="179"/>
                  <a:pt x="267" y="176"/>
                  <a:pt x="267" y="176"/>
                </a:cubicBezTo>
                <a:cubicBezTo>
                  <a:pt x="267" y="176"/>
                  <a:pt x="266" y="188"/>
                  <a:pt x="253" y="203"/>
                </a:cubicBezTo>
                <a:cubicBezTo>
                  <a:pt x="239" y="219"/>
                  <a:pt x="225" y="228"/>
                  <a:pt x="220" y="231"/>
                </a:cubicBezTo>
                <a:cubicBezTo>
                  <a:pt x="225" y="235"/>
                  <a:pt x="228" y="233"/>
                  <a:pt x="228" y="233"/>
                </a:cubicBezTo>
                <a:cubicBezTo>
                  <a:pt x="228" y="233"/>
                  <a:pt x="211" y="251"/>
                  <a:pt x="181" y="253"/>
                </a:cubicBezTo>
                <a:cubicBezTo>
                  <a:pt x="144" y="256"/>
                  <a:pt x="130" y="243"/>
                  <a:pt x="130" y="243"/>
                </a:cubicBezTo>
                <a:cubicBezTo>
                  <a:pt x="120" y="252"/>
                  <a:pt x="119" y="261"/>
                  <a:pt x="119" y="262"/>
                </a:cubicBezTo>
                <a:cubicBezTo>
                  <a:pt x="102" y="262"/>
                  <a:pt x="102" y="262"/>
                  <a:pt x="102" y="262"/>
                </a:cubicBezTo>
                <a:cubicBezTo>
                  <a:pt x="102" y="261"/>
                  <a:pt x="105" y="244"/>
                  <a:pt x="126" y="227"/>
                </a:cubicBezTo>
                <a:cubicBezTo>
                  <a:pt x="135" y="219"/>
                  <a:pt x="148" y="212"/>
                  <a:pt x="167" y="206"/>
                </a:cubicBezTo>
                <a:cubicBezTo>
                  <a:pt x="228" y="186"/>
                  <a:pt x="249" y="141"/>
                  <a:pt x="249" y="141"/>
                </a:cubicBezTo>
                <a:cubicBezTo>
                  <a:pt x="249" y="141"/>
                  <a:pt x="229" y="175"/>
                  <a:pt x="180" y="190"/>
                </a:cubicBezTo>
                <a:cubicBezTo>
                  <a:pt x="151" y="199"/>
                  <a:pt x="125" y="209"/>
                  <a:pt x="109" y="227"/>
                </a:cubicBezTo>
                <a:cubicBezTo>
                  <a:pt x="109" y="227"/>
                  <a:pt x="105" y="190"/>
                  <a:pt x="127" y="164"/>
                </a:cubicBezTo>
                <a:cubicBezTo>
                  <a:pt x="141" y="146"/>
                  <a:pt x="155" y="140"/>
                  <a:pt x="155" y="140"/>
                </a:cubicBezTo>
                <a:cubicBezTo>
                  <a:pt x="155" y="140"/>
                  <a:pt x="154" y="143"/>
                  <a:pt x="153" y="148"/>
                </a:cubicBezTo>
                <a:cubicBezTo>
                  <a:pt x="153" y="147"/>
                  <a:pt x="163" y="139"/>
                  <a:pt x="192" y="132"/>
                </a:cubicBezTo>
                <a:cubicBezTo>
                  <a:pt x="222" y="125"/>
                  <a:pt x="224" y="122"/>
                  <a:pt x="224" y="122"/>
                </a:cubicBezTo>
                <a:cubicBezTo>
                  <a:pt x="224" y="122"/>
                  <a:pt x="224" y="125"/>
                  <a:pt x="222" y="129"/>
                </a:cubicBezTo>
                <a:cubicBezTo>
                  <a:pt x="224" y="129"/>
                  <a:pt x="226" y="128"/>
                  <a:pt x="229" y="128"/>
                </a:cubicBezTo>
                <a:cubicBezTo>
                  <a:pt x="256" y="121"/>
                  <a:pt x="267" y="95"/>
                  <a:pt x="267" y="95"/>
                </a:cubicBezTo>
                <a:cubicBezTo>
                  <a:pt x="267" y="95"/>
                  <a:pt x="274" y="142"/>
                  <a:pt x="260" y="181"/>
                </a:cubicBezTo>
                <a:close/>
                <a:moveTo>
                  <a:pt x="99" y="229"/>
                </a:moveTo>
                <a:cubicBezTo>
                  <a:pt x="99" y="230"/>
                  <a:pt x="99" y="230"/>
                  <a:pt x="99" y="230"/>
                </a:cubicBezTo>
                <a:cubicBezTo>
                  <a:pt x="43" y="222"/>
                  <a:pt x="0" y="174"/>
                  <a:pt x="0" y="116"/>
                </a:cubicBezTo>
                <a:cubicBezTo>
                  <a:pt x="0" y="52"/>
                  <a:pt x="51" y="0"/>
                  <a:pt x="115" y="0"/>
                </a:cubicBezTo>
                <a:cubicBezTo>
                  <a:pt x="175" y="0"/>
                  <a:pt x="224" y="46"/>
                  <a:pt x="230" y="105"/>
                </a:cubicBezTo>
                <a:cubicBezTo>
                  <a:pt x="226" y="108"/>
                  <a:pt x="222" y="111"/>
                  <a:pt x="217" y="114"/>
                </a:cubicBezTo>
                <a:cubicBezTo>
                  <a:pt x="207" y="119"/>
                  <a:pt x="207" y="118"/>
                  <a:pt x="197" y="120"/>
                </a:cubicBezTo>
                <a:cubicBezTo>
                  <a:pt x="183" y="120"/>
                  <a:pt x="183" y="120"/>
                  <a:pt x="183" y="120"/>
                </a:cubicBezTo>
                <a:cubicBezTo>
                  <a:pt x="186" y="116"/>
                  <a:pt x="186" y="116"/>
                  <a:pt x="186" y="116"/>
                </a:cubicBezTo>
                <a:cubicBezTo>
                  <a:pt x="170" y="123"/>
                  <a:pt x="170" y="123"/>
                  <a:pt x="170" y="123"/>
                </a:cubicBezTo>
                <a:cubicBezTo>
                  <a:pt x="170" y="122"/>
                  <a:pt x="170" y="121"/>
                  <a:pt x="170" y="120"/>
                </a:cubicBezTo>
                <a:cubicBezTo>
                  <a:pt x="119" y="120"/>
                  <a:pt x="119" y="120"/>
                  <a:pt x="119" y="120"/>
                </a:cubicBezTo>
                <a:cubicBezTo>
                  <a:pt x="119" y="156"/>
                  <a:pt x="119" y="156"/>
                  <a:pt x="119" y="156"/>
                </a:cubicBezTo>
                <a:cubicBezTo>
                  <a:pt x="119" y="157"/>
                  <a:pt x="119" y="157"/>
                  <a:pt x="118" y="157"/>
                </a:cubicBezTo>
                <a:cubicBezTo>
                  <a:pt x="115" y="161"/>
                  <a:pt x="113" y="165"/>
                  <a:pt x="110" y="170"/>
                </a:cubicBezTo>
                <a:cubicBezTo>
                  <a:pt x="110" y="167"/>
                  <a:pt x="110" y="167"/>
                  <a:pt x="110" y="167"/>
                </a:cubicBezTo>
                <a:cubicBezTo>
                  <a:pt x="96" y="168"/>
                  <a:pt x="82" y="170"/>
                  <a:pt x="69" y="173"/>
                </a:cubicBezTo>
                <a:cubicBezTo>
                  <a:pt x="76" y="191"/>
                  <a:pt x="87" y="205"/>
                  <a:pt x="99" y="212"/>
                </a:cubicBezTo>
                <a:cubicBezTo>
                  <a:pt x="98" y="221"/>
                  <a:pt x="99" y="228"/>
                  <a:pt x="99" y="229"/>
                </a:cubicBezTo>
                <a:close/>
                <a:moveTo>
                  <a:pt x="192" y="55"/>
                </a:moveTo>
                <a:cubicBezTo>
                  <a:pt x="186" y="58"/>
                  <a:pt x="179" y="61"/>
                  <a:pt x="172" y="64"/>
                </a:cubicBezTo>
                <a:cubicBezTo>
                  <a:pt x="176" y="78"/>
                  <a:pt x="179" y="94"/>
                  <a:pt x="179" y="111"/>
                </a:cubicBezTo>
                <a:cubicBezTo>
                  <a:pt x="213" y="111"/>
                  <a:pt x="213" y="111"/>
                  <a:pt x="213" y="111"/>
                </a:cubicBezTo>
                <a:cubicBezTo>
                  <a:pt x="212" y="90"/>
                  <a:pt x="204" y="70"/>
                  <a:pt x="192" y="55"/>
                </a:cubicBezTo>
                <a:close/>
                <a:moveTo>
                  <a:pt x="150" y="24"/>
                </a:moveTo>
                <a:cubicBezTo>
                  <a:pt x="157" y="32"/>
                  <a:pt x="164" y="43"/>
                  <a:pt x="169" y="55"/>
                </a:cubicBezTo>
                <a:cubicBezTo>
                  <a:pt x="175" y="53"/>
                  <a:pt x="180" y="51"/>
                  <a:pt x="186" y="48"/>
                </a:cubicBezTo>
                <a:cubicBezTo>
                  <a:pt x="176" y="37"/>
                  <a:pt x="164" y="29"/>
                  <a:pt x="150" y="24"/>
                </a:cubicBezTo>
                <a:close/>
                <a:moveTo>
                  <a:pt x="119" y="64"/>
                </a:moveTo>
                <a:cubicBezTo>
                  <a:pt x="134" y="64"/>
                  <a:pt x="148" y="62"/>
                  <a:pt x="160" y="58"/>
                </a:cubicBezTo>
                <a:cubicBezTo>
                  <a:pt x="153" y="39"/>
                  <a:pt x="142" y="25"/>
                  <a:pt x="129" y="18"/>
                </a:cubicBezTo>
                <a:cubicBezTo>
                  <a:pt x="126" y="18"/>
                  <a:pt x="123" y="18"/>
                  <a:pt x="119" y="18"/>
                </a:cubicBezTo>
                <a:lnTo>
                  <a:pt x="119" y="64"/>
                </a:lnTo>
                <a:close/>
                <a:moveTo>
                  <a:pt x="119" y="111"/>
                </a:moveTo>
                <a:cubicBezTo>
                  <a:pt x="170" y="111"/>
                  <a:pt x="170" y="111"/>
                  <a:pt x="170" y="111"/>
                </a:cubicBezTo>
                <a:cubicBezTo>
                  <a:pt x="170" y="95"/>
                  <a:pt x="167" y="80"/>
                  <a:pt x="163" y="67"/>
                </a:cubicBezTo>
                <a:cubicBezTo>
                  <a:pt x="150" y="70"/>
                  <a:pt x="135" y="73"/>
                  <a:pt x="119" y="73"/>
                </a:cubicBezTo>
                <a:lnTo>
                  <a:pt x="119" y="111"/>
                </a:lnTo>
                <a:close/>
                <a:moveTo>
                  <a:pt x="110" y="120"/>
                </a:moveTo>
                <a:cubicBezTo>
                  <a:pt x="59" y="120"/>
                  <a:pt x="59" y="120"/>
                  <a:pt x="59" y="120"/>
                </a:cubicBezTo>
                <a:cubicBezTo>
                  <a:pt x="60" y="136"/>
                  <a:pt x="62" y="151"/>
                  <a:pt x="66" y="165"/>
                </a:cubicBezTo>
                <a:cubicBezTo>
                  <a:pt x="80" y="161"/>
                  <a:pt x="95" y="159"/>
                  <a:pt x="110" y="158"/>
                </a:cubicBezTo>
                <a:lnTo>
                  <a:pt x="110" y="120"/>
                </a:lnTo>
                <a:close/>
                <a:moveTo>
                  <a:pt x="110" y="73"/>
                </a:moveTo>
                <a:cubicBezTo>
                  <a:pt x="95" y="73"/>
                  <a:pt x="80" y="70"/>
                  <a:pt x="66" y="67"/>
                </a:cubicBezTo>
                <a:cubicBezTo>
                  <a:pt x="62" y="80"/>
                  <a:pt x="60" y="95"/>
                  <a:pt x="59" y="111"/>
                </a:cubicBezTo>
                <a:cubicBezTo>
                  <a:pt x="110" y="111"/>
                  <a:pt x="110" y="111"/>
                  <a:pt x="110" y="111"/>
                </a:cubicBezTo>
                <a:lnTo>
                  <a:pt x="110" y="73"/>
                </a:lnTo>
                <a:close/>
                <a:moveTo>
                  <a:pt x="69" y="58"/>
                </a:moveTo>
                <a:cubicBezTo>
                  <a:pt x="82" y="62"/>
                  <a:pt x="96" y="64"/>
                  <a:pt x="110" y="64"/>
                </a:cubicBezTo>
                <a:cubicBezTo>
                  <a:pt x="110" y="18"/>
                  <a:pt x="110" y="18"/>
                  <a:pt x="110" y="18"/>
                </a:cubicBezTo>
                <a:cubicBezTo>
                  <a:pt x="107" y="18"/>
                  <a:pt x="104" y="18"/>
                  <a:pt x="101" y="18"/>
                </a:cubicBezTo>
                <a:cubicBezTo>
                  <a:pt x="88" y="25"/>
                  <a:pt x="77" y="39"/>
                  <a:pt x="69" y="58"/>
                </a:cubicBezTo>
                <a:close/>
                <a:moveTo>
                  <a:pt x="44" y="48"/>
                </a:moveTo>
                <a:cubicBezTo>
                  <a:pt x="49" y="51"/>
                  <a:pt x="55" y="53"/>
                  <a:pt x="61" y="55"/>
                </a:cubicBezTo>
                <a:cubicBezTo>
                  <a:pt x="66" y="43"/>
                  <a:pt x="72" y="32"/>
                  <a:pt x="80" y="24"/>
                </a:cubicBezTo>
                <a:cubicBezTo>
                  <a:pt x="66" y="29"/>
                  <a:pt x="54" y="37"/>
                  <a:pt x="44" y="48"/>
                </a:cubicBezTo>
                <a:close/>
                <a:moveTo>
                  <a:pt x="17" y="111"/>
                </a:moveTo>
                <a:cubicBezTo>
                  <a:pt x="50" y="111"/>
                  <a:pt x="50" y="111"/>
                  <a:pt x="50" y="111"/>
                </a:cubicBezTo>
                <a:cubicBezTo>
                  <a:pt x="51" y="94"/>
                  <a:pt x="53" y="78"/>
                  <a:pt x="58" y="64"/>
                </a:cubicBezTo>
                <a:cubicBezTo>
                  <a:pt x="51" y="61"/>
                  <a:pt x="44" y="58"/>
                  <a:pt x="38" y="55"/>
                </a:cubicBezTo>
                <a:cubicBezTo>
                  <a:pt x="26" y="70"/>
                  <a:pt x="18" y="90"/>
                  <a:pt x="17" y="111"/>
                </a:cubicBezTo>
                <a:close/>
                <a:moveTo>
                  <a:pt x="38" y="177"/>
                </a:moveTo>
                <a:cubicBezTo>
                  <a:pt x="44" y="173"/>
                  <a:pt x="51" y="170"/>
                  <a:pt x="58" y="167"/>
                </a:cubicBezTo>
                <a:cubicBezTo>
                  <a:pt x="54" y="153"/>
                  <a:pt x="51" y="137"/>
                  <a:pt x="50" y="120"/>
                </a:cubicBezTo>
                <a:cubicBezTo>
                  <a:pt x="17" y="120"/>
                  <a:pt x="17" y="120"/>
                  <a:pt x="17" y="120"/>
                </a:cubicBezTo>
                <a:cubicBezTo>
                  <a:pt x="18" y="141"/>
                  <a:pt x="26" y="161"/>
                  <a:pt x="38" y="177"/>
                </a:cubicBezTo>
                <a:close/>
                <a:moveTo>
                  <a:pt x="80" y="207"/>
                </a:moveTo>
                <a:cubicBezTo>
                  <a:pt x="72" y="199"/>
                  <a:pt x="66" y="188"/>
                  <a:pt x="61" y="176"/>
                </a:cubicBezTo>
                <a:cubicBezTo>
                  <a:pt x="55" y="178"/>
                  <a:pt x="49" y="181"/>
                  <a:pt x="44" y="184"/>
                </a:cubicBezTo>
                <a:cubicBezTo>
                  <a:pt x="54" y="194"/>
                  <a:pt x="66" y="202"/>
                  <a:pt x="80" y="20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06" name="Google Shape;17606;p344"/>
          <p:cNvSpPr/>
          <p:nvPr/>
        </p:nvSpPr>
        <p:spPr>
          <a:xfrm>
            <a:off x="961795" y="3254246"/>
            <a:ext cx="429189" cy="708527"/>
          </a:xfrm>
          <a:custGeom>
            <a:avLst/>
            <a:gdLst/>
            <a:ahLst/>
            <a:cxnLst/>
            <a:rect l="l" t="t" r="r" b="b"/>
            <a:pathLst>
              <a:path w="125" h="206" extrusionOk="0">
                <a:moveTo>
                  <a:pt x="125" y="143"/>
                </a:moveTo>
                <a:cubicBezTo>
                  <a:pt x="125" y="178"/>
                  <a:pt x="96" y="206"/>
                  <a:pt x="62" y="206"/>
                </a:cubicBezTo>
                <a:cubicBezTo>
                  <a:pt x="28" y="206"/>
                  <a:pt x="0" y="178"/>
                  <a:pt x="0" y="143"/>
                </a:cubicBezTo>
                <a:cubicBezTo>
                  <a:pt x="0" y="121"/>
                  <a:pt x="11" y="101"/>
                  <a:pt x="29" y="90"/>
                </a:cubicBezTo>
                <a:cubicBezTo>
                  <a:pt x="30" y="90"/>
                  <a:pt x="30" y="89"/>
                  <a:pt x="31" y="89"/>
                </a:cubicBezTo>
                <a:cubicBezTo>
                  <a:pt x="32" y="89"/>
                  <a:pt x="34" y="87"/>
                  <a:pt x="34" y="87"/>
                </a:cubicBezTo>
                <a:cubicBezTo>
                  <a:pt x="34" y="32"/>
                  <a:pt x="34" y="32"/>
                  <a:pt x="34" y="32"/>
                </a:cubicBezTo>
                <a:cubicBezTo>
                  <a:pt x="31" y="32"/>
                  <a:pt x="31" y="32"/>
                  <a:pt x="31" y="32"/>
                </a:cubicBezTo>
                <a:cubicBezTo>
                  <a:pt x="28" y="32"/>
                  <a:pt x="26" y="30"/>
                  <a:pt x="26" y="27"/>
                </a:cubicBezTo>
                <a:cubicBezTo>
                  <a:pt x="26" y="24"/>
                  <a:pt x="28" y="21"/>
                  <a:pt x="31" y="21"/>
                </a:cubicBezTo>
                <a:cubicBezTo>
                  <a:pt x="45" y="21"/>
                  <a:pt x="45" y="21"/>
                  <a:pt x="45" y="21"/>
                </a:cubicBezTo>
                <a:cubicBezTo>
                  <a:pt x="45" y="87"/>
                  <a:pt x="45" y="87"/>
                  <a:pt x="45" y="87"/>
                </a:cubicBezTo>
                <a:cubicBezTo>
                  <a:pt x="45" y="94"/>
                  <a:pt x="39" y="97"/>
                  <a:pt x="36" y="98"/>
                </a:cubicBezTo>
                <a:cubicBezTo>
                  <a:pt x="36" y="99"/>
                  <a:pt x="35" y="99"/>
                  <a:pt x="35" y="99"/>
                </a:cubicBezTo>
                <a:cubicBezTo>
                  <a:pt x="19" y="109"/>
                  <a:pt x="10" y="125"/>
                  <a:pt x="10" y="143"/>
                </a:cubicBezTo>
                <a:cubicBezTo>
                  <a:pt x="10" y="172"/>
                  <a:pt x="33" y="195"/>
                  <a:pt x="62" y="195"/>
                </a:cubicBezTo>
                <a:cubicBezTo>
                  <a:pt x="91" y="195"/>
                  <a:pt x="114" y="172"/>
                  <a:pt x="114" y="143"/>
                </a:cubicBezTo>
                <a:cubicBezTo>
                  <a:pt x="114" y="125"/>
                  <a:pt x="105" y="109"/>
                  <a:pt x="90" y="99"/>
                </a:cubicBezTo>
                <a:cubicBezTo>
                  <a:pt x="89" y="99"/>
                  <a:pt x="89" y="99"/>
                  <a:pt x="88" y="99"/>
                </a:cubicBezTo>
                <a:cubicBezTo>
                  <a:pt x="85" y="97"/>
                  <a:pt x="79" y="93"/>
                  <a:pt x="79" y="87"/>
                </a:cubicBezTo>
                <a:cubicBezTo>
                  <a:pt x="79" y="21"/>
                  <a:pt x="79" y="21"/>
                  <a:pt x="79" y="21"/>
                </a:cubicBezTo>
                <a:cubicBezTo>
                  <a:pt x="93" y="21"/>
                  <a:pt x="93" y="21"/>
                  <a:pt x="93" y="21"/>
                </a:cubicBezTo>
                <a:cubicBezTo>
                  <a:pt x="96" y="21"/>
                  <a:pt x="98" y="24"/>
                  <a:pt x="98" y="27"/>
                </a:cubicBezTo>
                <a:cubicBezTo>
                  <a:pt x="98" y="30"/>
                  <a:pt x="96" y="32"/>
                  <a:pt x="93" y="32"/>
                </a:cubicBezTo>
                <a:cubicBezTo>
                  <a:pt x="90" y="32"/>
                  <a:pt x="90" y="32"/>
                  <a:pt x="90" y="32"/>
                </a:cubicBezTo>
                <a:cubicBezTo>
                  <a:pt x="90" y="87"/>
                  <a:pt x="90" y="87"/>
                  <a:pt x="90" y="87"/>
                </a:cubicBezTo>
                <a:cubicBezTo>
                  <a:pt x="91" y="88"/>
                  <a:pt x="93" y="89"/>
                  <a:pt x="94" y="89"/>
                </a:cubicBezTo>
                <a:cubicBezTo>
                  <a:pt x="94" y="90"/>
                  <a:pt x="95" y="90"/>
                  <a:pt x="95" y="90"/>
                </a:cubicBezTo>
                <a:cubicBezTo>
                  <a:pt x="114" y="102"/>
                  <a:pt x="125" y="122"/>
                  <a:pt x="125" y="143"/>
                </a:cubicBezTo>
                <a:close/>
                <a:moveTo>
                  <a:pt x="54" y="121"/>
                </a:moveTo>
                <a:cubicBezTo>
                  <a:pt x="54" y="116"/>
                  <a:pt x="58" y="112"/>
                  <a:pt x="63" y="112"/>
                </a:cubicBezTo>
                <a:cubicBezTo>
                  <a:pt x="68" y="112"/>
                  <a:pt x="72" y="116"/>
                  <a:pt x="72" y="121"/>
                </a:cubicBezTo>
                <a:cubicBezTo>
                  <a:pt x="72" y="126"/>
                  <a:pt x="68" y="130"/>
                  <a:pt x="63" y="130"/>
                </a:cubicBezTo>
                <a:cubicBezTo>
                  <a:pt x="58" y="130"/>
                  <a:pt x="54" y="126"/>
                  <a:pt x="54" y="121"/>
                </a:cubicBezTo>
                <a:close/>
                <a:moveTo>
                  <a:pt x="57" y="121"/>
                </a:moveTo>
                <a:cubicBezTo>
                  <a:pt x="57" y="124"/>
                  <a:pt x="60" y="127"/>
                  <a:pt x="63" y="127"/>
                </a:cubicBezTo>
                <a:cubicBezTo>
                  <a:pt x="66" y="127"/>
                  <a:pt x="69" y="124"/>
                  <a:pt x="69" y="121"/>
                </a:cubicBezTo>
                <a:cubicBezTo>
                  <a:pt x="69" y="118"/>
                  <a:pt x="66" y="115"/>
                  <a:pt x="63" y="115"/>
                </a:cubicBezTo>
                <a:cubicBezTo>
                  <a:pt x="60" y="115"/>
                  <a:pt x="57" y="118"/>
                  <a:pt x="57" y="121"/>
                </a:cubicBezTo>
                <a:close/>
                <a:moveTo>
                  <a:pt x="78" y="126"/>
                </a:moveTo>
                <a:cubicBezTo>
                  <a:pt x="83" y="126"/>
                  <a:pt x="87" y="129"/>
                  <a:pt x="88" y="134"/>
                </a:cubicBezTo>
                <a:cubicBezTo>
                  <a:pt x="106" y="134"/>
                  <a:pt x="106" y="134"/>
                  <a:pt x="106" y="134"/>
                </a:cubicBezTo>
                <a:cubicBezTo>
                  <a:pt x="107" y="137"/>
                  <a:pt x="107" y="140"/>
                  <a:pt x="107" y="144"/>
                </a:cubicBezTo>
                <a:cubicBezTo>
                  <a:pt x="107" y="169"/>
                  <a:pt x="87" y="189"/>
                  <a:pt x="62" y="189"/>
                </a:cubicBezTo>
                <a:cubicBezTo>
                  <a:pt x="37" y="189"/>
                  <a:pt x="17" y="169"/>
                  <a:pt x="17" y="144"/>
                </a:cubicBezTo>
                <a:cubicBezTo>
                  <a:pt x="17" y="140"/>
                  <a:pt x="17" y="137"/>
                  <a:pt x="18" y="134"/>
                </a:cubicBezTo>
                <a:cubicBezTo>
                  <a:pt x="29" y="134"/>
                  <a:pt x="29" y="134"/>
                  <a:pt x="29" y="134"/>
                </a:cubicBezTo>
                <a:cubicBezTo>
                  <a:pt x="30" y="128"/>
                  <a:pt x="35" y="123"/>
                  <a:pt x="41" y="123"/>
                </a:cubicBezTo>
                <a:cubicBezTo>
                  <a:pt x="47" y="123"/>
                  <a:pt x="52" y="128"/>
                  <a:pt x="53" y="134"/>
                </a:cubicBezTo>
                <a:cubicBezTo>
                  <a:pt x="68" y="134"/>
                  <a:pt x="68" y="134"/>
                  <a:pt x="68" y="134"/>
                </a:cubicBezTo>
                <a:cubicBezTo>
                  <a:pt x="69" y="129"/>
                  <a:pt x="73" y="126"/>
                  <a:pt x="78" y="126"/>
                </a:cubicBezTo>
                <a:close/>
                <a:moveTo>
                  <a:pt x="50" y="135"/>
                </a:moveTo>
                <a:cubicBezTo>
                  <a:pt x="50" y="130"/>
                  <a:pt x="46" y="127"/>
                  <a:pt x="41" y="127"/>
                </a:cubicBezTo>
                <a:cubicBezTo>
                  <a:pt x="36" y="127"/>
                  <a:pt x="32" y="130"/>
                  <a:pt x="32" y="135"/>
                </a:cubicBezTo>
                <a:cubicBezTo>
                  <a:pt x="32" y="140"/>
                  <a:pt x="36" y="144"/>
                  <a:pt x="41" y="144"/>
                </a:cubicBezTo>
                <a:cubicBezTo>
                  <a:pt x="46" y="144"/>
                  <a:pt x="50" y="140"/>
                  <a:pt x="50" y="135"/>
                </a:cubicBezTo>
                <a:close/>
                <a:moveTo>
                  <a:pt x="71" y="136"/>
                </a:moveTo>
                <a:cubicBezTo>
                  <a:pt x="71" y="140"/>
                  <a:pt x="74" y="143"/>
                  <a:pt x="78" y="143"/>
                </a:cubicBezTo>
                <a:cubicBezTo>
                  <a:pt x="82" y="143"/>
                  <a:pt x="85" y="140"/>
                  <a:pt x="85" y="136"/>
                </a:cubicBezTo>
                <a:cubicBezTo>
                  <a:pt x="85" y="136"/>
                  <a:pt x="85" y="135"/>
                  <a:pt x="84" y="135"/>
                </a:cubicBezTo>
                <a:cubicBezTo>
                  <a:pt x="84" y="134"/>
                  <a:pt x="84" y="134"/>
                  <a:pt x="84" y="134"/>
                </a:cubicBezTo>
                <a:cubicBezTo>
                  <a:pt x="83" y="131"/>
                  <a:pt x="81" y="129"/>
                  <a:pt x="78" y="129"/>
                </a:cubicBezTo>
                <a:cubicBezTo>
                  <a:pt x="75" y="129"/>
                  <a:pt x="73" y="131"/>
                  <a:pt x="72" y="134"/>
                </a:cubicBezTo>
                <a:cubicBezTo>
                  <a:pt x="72" y="134"/>
                  <a:pt x="72" y="134"/>
                  <a:pt x="71" y="135"/>
                </a:cubicBezTo>
                <a:cubicBezTo>
                  <a:pt x="71" y="135"/>
                  <a:pt x="71" y="136"/>
                  <a:pt x="71" y="136"/>
                </a:cubicBezTo>
                <a:close/>
                <a:moveTo>
                  <a:pt x="63" y="99"/>
                </a:moveTo>
                <a:cubicBezTo>
                  <a:pt x="63" y="94"/>
                  <a:pt x="66" y="90"/>
                  <a:pt x="71" y="90"/>
                </a:cubicBezTo>
                <a:cubicBezTo>
                  <a:pt x="76" y="90"/>
                  <a:pt x="80" y="94"/>
                  <a:pt x="80" y="99"/>
                </a:cubicBezTo>
                <a:cubicBezTo>
                  <a:pt x="80" y="104"/>
                  <a:pt x="76" y="108"/>
                  <a:pt x="71" y="108"/>
                </a:cubicBezTo>
                <a:cubicBezTo>
                  <a:pt x="66" y="108"/>
                  <a:pt x="63" y="104"/>
                  <a:pt x="63" y="99"/>
                </a:cubicBezTo>
                <a:close/>
                <a:moveTo>
                  <a:pt x="66" y="99"/>
                </a:moveTo>
                <a:cubicBezTo>
                  <a:pt x="66" y="102"/>
                  <a:pt x="68" y="104"/>
                  <a:pt x="71" y="104"/>
                </a:cubicBezTo>
                <a:cubicBezTo>
                  <a:pt x="74" y="104"/>
                  <a:pt x="76" y="102"/>
                  <a:pt x="76" y="99"/>
                </a:cubicBezTo>
                <a:cubicBezTo>
                  <a:pt x="76" y="96"/>
                  <a:pt x="74" y="94"/>
                  <a:pt x="71" y="94"/>
                </a:cubicBezTo>
                <a:cubicBezTo>
                  <a:pt x="68" y="94"/>
                  <a:pt x="66" y="96"/>
                  <a:pt x="66" y="99"/>
                </a:cubicBezTo>
                <a:close/>
                <a:moveTo>
                  <a:pt x="59" y="16"/>
                </a:moveTo>
                <a:cubicBezTo>
                  <a:pt x="59" y="11"/>
                  <a:pt x="63" y="7"/>
                  <a:pt x="67" y="7"/>
                </a:cubicBezTo>
                <a:cubicBezTo>
                  <a:pt x="72" y="7"/>
                  <a:pt x="76" y="11"/>
                  <a:pt x="76" y="16"/>
                </a:cubicBezTo>
                <a:cubicBezTo>
                  <a:pt x="76" y="21"/>
                  <a:pt x="72" y="24"/>
                  <a:pt x="67" y="24"/>
                </a:cubicBezTo>
                <a:cubicBezTo>
                  <a:pt x="63" y="24"/>
                  <a:pt x="59" y="21"/>
                  <a:pt x="59" y="16"/>
                </a:cubicBezTo>
                <a:close/>
                <a:moveTo>
                  <a:pt x="62" y="16"/>
                </a:moveTo>
                <a:cubicBezTo>
                  <a:pt x="62" y="19"/>
                  <a:pt x="65" y="21"/>
                  <a:pt x="67" y="21"/>
                </a:cubicBezTo>
                <a:cubicBezTo>
                  <a:pt x="70" y="21"/>
                  <a:pt x="72" y="19"/>
                  <a:pt x="72" y="16"/>
                </a:cubicBezTo>
                <a:cubicBezTo>
                  <a:pt x="72" y="13"/>
                  <a:pt x="70" y="11"/>
                  <a:pt x="67" y="11"/>
                </a:cubicBezTo>
                <a:cubicBezTo>
                  <a:pt x="65" y="11"/>
                  <a:pt x="62" y="13"/>
                  <a:pt x="62" y="16"/>
                </a:cubicBezTo>
                <a:close/>
                <a:moveTo>
                  <a:pt x="48" y="105"/>
                </a:moveTo>
                <a:cubicBezTo>
                  <a:pt x="52" y="105"/>
                  <a:pt x="55" y="108"/>
                  <a:pt x="55" y="112"/>
                </a:cubicBezTo>
                <a:cubicBezTo>
                  <a:pt x="55" y="116"/>
                  <a:pt x="52" y="119"/>
                  <a:pt x="48" y="119"/>
                </a:cubicBezTo>
                <a:cubicBezTo>
                  <a:pt x="45" y="119"/>
                  <a:pt x="42" y="116"/>
                  <a:pt x="42" y="112"/>
                </a:cubicBezTo>
                <a:cubicBezTo>
                  <a:pt x="42" y="108"/>
                  <a:pt x="45" y="105"/>
                  <a:pt x="48" y="105"/>
                </a:cubicBezTo>
                <a:close/>
                <a:moveTo>
                  <a:pt x="45" y="112"/>
                </a:moveTo>
                <a:cubicBezTo>
                  <a:pt x="45" y="114"/>
                  <a:pt x="47" y="115"/>
                  <a:pt x="48" y="115"/>
                </a:cubicBezTo>
                <a:cubicBezTo>
                  <a:pt x="50" y="115"/>
                  <a:pt x="52" y="114"/>
                  <a:pt x="52" y="112"/>
                </a:cubicBezTo>
                <a:cubicBezTo>
                  <a:pt x="52" y="110"/>
                  <a:pt x="50" y="109"/>
                  <a:pt x="48" y="109"/>
                </a:cubicBezTo>
                <a:cubicBezTo>
                  <a:pt x="47" y="109"/>
                  <a:pt x="45" y="110"/>
                  <a:pt x="45" y="112"/>
                </a:cubicBezTo>
                <a:close/>
                <a:moveTo>
                  <a:pt x="48" y="0"/>
                </a:moveTo>
                <a:cubicBezTo>
                  <a:pt x="52" y="0"/>
                  <a:pt x="55" y="4"/>
                  <a:pt x="55" y="7"/>
                </a:cubicBezTo>
                <a:cubicBezTo>
                  <a:pt x="55" y="11"/>
                  <a:pt x="52" y="14"/>
                  <a:pt x="48" y="14"/>
                </a:cubicBezTo>
                <a:cubicBezTo>
                  <a:pt x="45" y="14"/>
                  <a:pt x="42" y="11"/>
                  <a:pt x="42" y="7"/>
                </a:cubicBezTo>
                <a:cubicBezTo>
                  <a:pt x="42" y="4"/>
                  <a:pt x="45" y="0"/>
                  <a:pt x="48" y="0"/>
                </a:cubicBezTo>
                <a:close/>
                <a:moveTo>
                  <a:pt x="45" y="7"/>
                </a:moveTo>
                <a:cubicBezTo>
                  <a:pt x="45" y="9"/>
                  <a:pt x="47" y="11"/>
                  <a:pt x="48" y="11"/>
                </a:cubicBezTo>
                <a:cubicBezTo>
                  <a:pt x="50" y="11"/>
                  <a:pt x="52" y="9"/>
                  <a:pt x="52" y="7"/>
                </a:cubicBezTo>
                <a:cubicBezTo>
                  <a:pt x="52" y="5"/>
                  <a:pt x="50" y="4"/>
                  <a:pt x="48" y="4"/>
                </a:cubicBezTo>
                <a:cubicBezTo>
                  <a:pt x="47" y="4"/>
                  <a:pt x="45" y="5"/>
                  <a:pt x="45" y="7"/>
                </a:cubicBezTo>
                <a:close/>
                <a:moveTo>
                  <a:pt x="59" y="29"/>
                </a:moveTo>
                <a:cubicBezTo>
                  <a:pt x="63" y="29"/>
                  <a:pt x="66" y="32"/>
                  <a:pt x="66" y="35"/>
                </a:cubicBezTo>
                <a:cubicBezTo>
                  <a:pt x="66" y="39"/>
                  <a:pt x="63" y="42"/>
                  <a:pt x="59" y="42"/>
                </a:cubicBezTo>
                <a:cubicBezTo>
                  <a:pt x="55" y="42"/>
                  <a:pt x="52" y="39"/>
                  <a:pt x="52" y="35"/>
                </a:cubicBezTo>
                <a:cubicBezTo>
                  <a:pt x="52" y="32"/>
                  <a:pt x="55" y="29"/>
                  <a:pt x="59" y="29"/>
                </a:cubicBezTo>
                <a:close/>
                <a:moveTo>
                  <a:pt x="56" y="35"/>
                </a:moveTo>
                <a:cubicBezTo>
                  <a:pt x="56" y="37"/>
                  <a:pt x="57" y="39"/>
                  <a:pt x="59" y="39"/>
                </a:cubicBezTo>
                <a:cubicBezTo>
                  <a:pt x="61" y="39"/>
                  <a:pt x="62" y="37"/>
                  <a:pt x="62" y="35"/>
                </a:cubicBezTo>
                <a:cubicBezTo>
                  <a:pt x="62" y="34"/>
                  <a:pt x="61" y="32"/>
                  <a:pt x="59" y="32"/>
                </a:cubicBezTo>
                <a:cubicBezTo>
                  <a:pt x="57" y="32"/>
                  <a:pt x="56" y="34"/>
                  <a:pt x="56" y="35"/>
                </a:cubicBezTo>
                <a:close/>
              </a:path>
            </a:pathLst>
          </a:custGeom>
          <a:solidFill>
            <a:schemeClr val="lt2"/>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grpSp>
        <p:nvGrpSpPr>
          <p:cNvPr id="17607" name="Google Shape;17607;p344"/>
          <p:cNvGrpSpPr/>
          <p:nvPr/>
        </p:nvGrpSpPr>
        <p:grpSpPr>
          <a:xfrm>
            <a:off x="2331328" y="2722193"/>
            <a:ext cx="1515202" cy="4181844"/>
            <a:chOff x="2332038" y="2159000"/>
            <a:chExt cx="1719263" cy="4745038"/>
          </a:xfrm>
        </p:grpSpPr>
        <p:sp>
          <p:nvSpPr>
            <p:cNvPr id="17608" name="Google Shape;17608;p344"/>
            <p:cNvSpPr/>
            <p:nvPr/>
          </p:nvSpPr>
          <p:spPr>
            <a:xfrm>
              <a:off x="2447926" y="2286000"/>
              <a:ext cx="1433513" cy="1436688"/>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09" name="Google Shape;17609;p344"/>
            <p:cNvSpPr/>
            <p:nvPr/>
          </p:nvSpPr>
          <p:spPr>
            <a:xfrm>
              <a:off x="2332038" y="2159000"/>
              <a:ext cx="1665288" cy="1863725"/>
            </a:xfrm>
            <a:custGeom>
              <a:avLst/>
              <a:gdLst/>
              <a:ahLst/>
              <a:cxnLst/>
              <a:rect l="l" t="t" r="r" b="b"/>
              <a:pathLst>
                <a:path w="804" h="900" extrusionOk="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10" name="Google Shape;17610;p344"/>
            <p:cNvSpPr/>
            <p:nvPr/>
          </p:nvSpPr>
          <p:spPr>
            <a:xfrm>
              <a:off x="2986088" y="4797425"/>
              <a:ext cx="768350" cy="1147763"/>
            </a:xfrm>
            <a:prstGeom prst="rect">
              <a:avLst/>
            </a:prstGeom>
            <a:solidFill>
              <a:srgbClr val="F1AC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11" name="Google Shape;17611;p344"/>
            <p:cNvSpPr/>
            <p:nvPr/>
          </p:nvSpPr>
          <p:spPr>
            <a:xfrm>
              <a:off x="2986088" y="4797425"/>
              <a:ext cx="768350" cy="11477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12" name="Google Shape;17612;p344"/>
            <p:cNvSpPr/>
            <p:nvPr/>
          </p:nvSpPr>
          <p:spPr>
            <a:xfrm>
              <a:off x="2630488" y="5426075"/>
              <a:ext cx="1116013" cy="773113"/>
            </a:xfrm>
            <a:prstGeom prst="rect">
              <a:avLst/>
            </a:prstGeom>
            <a:solidFill>
              <a:srgbClr val="F4C9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13" name="Google Shape;17613;p344"/>
            <p:cNvSpPr/>
            <p:nvPr/>
          </p:nvSpPr>
          <p:spPr>
            <a:xfrm>
              <a:off x="2630488" y="5426075"/>
              <a:ext cx="1116013" cy="773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14" name="Google Shape;17614;p344"/>
            <p:cNvSpPr/>
            <p:nvPr/>
          </p:nvSpPr>
          <p:spPr>
            <a:xfrm>
              <a:off x="2343151" y="4192588"/>
              <a:ext cx="1411288" cy="1343025"/>
            </a:xfrm>
            <a:custGeom>
              <a:avLst/>
              <a:gdLst/>
              <a:ahLst/>
              <a:cxnLst/>
              <a:rect l="l" t="t" r="r" b="b"/>
              <a:pathLst>
                <a:path w="681" h="648" extrusionOk="0">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4C9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15" name="Google Shape;17615;p344"/>
            <p:cNvSpPr/>
            <p:nvPr/>
          </p:nvSpPr>
          <p:spPr>
            <a:xfrm>
              <a:off x="2965451" y="4022725"/>
              <a:ext cx="427038" cy="1209675"/>
            </a:xfrm>
            <a:prstGeom prst="rect">
              <a:avLst/>
            </a:prstGeom>
            <a:solidFill>
              <a:srgbClr val="2F2F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16" name="Google Shape;17616;p344"/>
            <p:cNvSpPr/>
            <p:nvPr/>
          </p:nvSpPr>
          <p:spPr>
            <a:xfrm>
              <a:off x="2965451" y="4022725"/>
              <a:ext cx="427038" cy="1209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17" name="Google Shape;17617;p344"/>
            <p:cNvSpPr/>
            <p:nvPr/>
          </p:nvSpPr>
          <p:spPr>
            <a:xfrm>
              <a:off x="3071813" y="3911600"/>
              <a:ext cx="911225" cy="565150"/>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18" name="Google Shape;17618;p344"/>
            <p:cNvSpPr/>
            <p:nvPr/>
          </p:nvSpPr>
          <p:spPr>
            <a:xfrm>
              <a:off x="3635376" y="4845050"/>
              <a:ext cx="415925" cy="738188"/>
            </a:xfrm>
            <a:custGeom>
              <a:avLst/>
              <a:gdLst/>
              <a:ahLst/>
              <a:cxnLst/>
              <a:rect l="l" t="t" r="r" b="b"/>
              <a:pathLst>
                <a:path w="201" h="356" extrusionOk="0">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19" name="Google Shape;17619;p344"/>
            <p:cNvSpPr/>
            <p:nvPr/>
          </p:nvSpPr>
          <p:spPr>
            <a:xfrm>
              <a:off x="3054351" y="4192588"/>
              <a:ext cx="60325" cy="0"/>
            </a:xfrm>
            <a:custGeom>
              <a:avLst/>
              <a:gdLst/>
              <a:ahLst/>
              <a:cxnLst/>
              <a:rect l="l" t="t" r="r" b="b"/>
              <a:pathLst>
                <a:path w="29" h="120000" extrusionOk="0">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20" name="Google Shape;17620;p344"/>
            <p:cNvSpPr/>
            <p:nvPr/>
          </p:nvSpPr>
          <p:spPr>
            <a:xfrm>
              <a:off x="3746501" y="5945188"/>
              <a:ext cx="7938" cy="254000"/>
            </a:xfrm>
            <a:prstGeom prst="rect">
              <a:avLst/>
            </a:prstGeom>
            <a:solidFill>
              <a:srgbClr val="FBE6E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21" name="Google Shape;17621;p344"/>
            <p:cNvSpPr/>
            <p:nvPr/>
          </p:nvSpPr>
          <p:spPr>
            <a:xfrm>
              <a:off x="3746501" y="5945188"/>
              <a:ext cx="7938" cy="2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22" name="Google Shape;17622;p344"/>
            <p:cNvSpPr/>
            <p:nvPr/>
          </p:nvSpPr>
          <p:spPr>
            <a:xfrm>
              <a:off x="3746501" y="5557838"/>
              <a:ext cx="7938" cy="387350"/>
            </a:xfrm>
            <a:custGeom>
              <a:avLst/>
              <a:gdLst/>
              <a:ahLst/>
              <a:cxnLst/>
              <a:rect l="l" t="t" r="r" b="b"/>
              <a:pathLst>
                <a:path w="4" h="187" extrusionOk="0">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23" name="Google Shape;17623;p344"/>
            <p:cNvSpPr/>
            <p:nvPr/>
          </p:nvSpPr>
          <p:spPr>
            <a:xfrm>
              <a:off x="3187701" y="5441950"/>
              <a:ext cx="558800" cy="757238"/>
            </a:xfrm>
            <a:custGeom>
              <a:avLst/>
              <a:gdLst/>
              <a:ahLst/>
              <a:cxnLst/>
              <a:rect l="l" t="t" r="r" b="b"/>
              <a:pathLst>
                <a:path w="270" h="365" extrusionOk="0">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1B8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24" name="Google Shape;17624;p344"/>
            <p:cNvSpPr/>
            <p:nvPr/>
          </p:nvSpPr>
          <p:spPr>
            <a:xfrm>
              <a:off x="3187701" y="5370513"/>
              <a:ext cx="523875" cy="165100"/>
            </a:xfrm>
            <a:custGeom>
              <a:avLst/>
              <a:gdLst/>
              <a:ahLst/>
              <a:cxnLst/>
              <a:rect l="l" t="t" r="r" b="b"/>
              <a:pathLst>
                <a:path w="253" h="80" extrusionOk="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1B8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25" name="Google Shape;17625;p344"/>
            <p:cNvSpPr/>
            <p:nvPr/>
          </p:nvSpPr>
          <p:spPr>
            <a:xfrm>
              <a:off x="3973513" y="5092700"/>
              <a:ext cx="1588" cy="1588"/>
            </a:xfrm>
            <a:custGeom>
              <a:avLst/>
              <a:gdLst/>
              <a:ahLst/>
              <a:cxnLst/>
              <a:rect l="l" t="t" r="r" b="b"/>
              <a:pathLst>
                <a:path w="1" h="1" extrusionOk="0">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FBE6E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26" name="Google Shape;17626;p344"/>
            <p:cNvSpPr/>
            <p:nvPr/>
          </p:nvSpPr>
          <p:spPr>
            <a:xfrm>
              <a:off x="3690938" y="5033963"/>
              <a:ext cx="357188" cy="549275"/>
            </a:xfrm>
            <a:custGeom>
              <a:avLst/>
              <a:gdLst/>
              <a:ahLst/>
              <a:cxnLst/>
              <a:rect l="l" t="t" r="r" b="b"/>
              <a:pathLst>
                <a:path w="172" h="265" extrusionOk="0">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9" y="256"/>
                    <a:pt x="172" y="126"/>
                    <a:pt x="137" y="29"/>
                  </a:cubicBezTo>
                  <a:cubicBezTo>
                    <a:pt x="137" y="29"/>
                    <a:pt x="137" y="29"/>
                    <a:pt x="137" y="29"/>
                  </a:cubicBezTo>
                  <a:cubicBezTo>
                    <a:pt x="137" y="29"/>
                    <a:pt x="137" y="29"/>
                    <a:pt x="137" y="29"/>
                  </a:cubicBezTo>
                  <a:cubicBezTo>
                    <a:pt x="137" y="29"/>
                    <a:pt x="137" y="29"/>
                    <a:pt x="137" y="29"/>
                  </a:cubicBezTo>
                  <a:cubicBezTo>
                    <a:pt x="137" y="29"/>
                    <a:pt x="137" y="29"/>
                    <a:pt x="137" y="29"/>
                  </a:cubicBezTo>
                  <a:cubicBezTo>
                    <a:pt x="137" y="29"/>
                    <a:pt x="137" y="29"/>
                    <a:pt x="137" y="29"/>
                  </a:cubicBezTo>
                  <a:cubicBezTo>
                    <a:pt x="137" y="29"/>
                    <a:pt x="136" y="29"/>
                    <a:pt x="136" y="29"/>
                  </a:cubicBezTo>
                  <a:cubicBezTo>
                    <a:pt x="136" y="29"/>
                    <a:pt x="136" y="29"/>
                    <a:pt x="136" y="29"/>
                  </a:cubicBezTo>
                  <a:cubicBezTo>
                    <a:pt x="136" y="29"/>
                    <a:pt x="136" y="29"/>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1B8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27" name="Google Shape;17627;p344"/>
            <p:cNvSpPr/>
            <p:nvPr/>
          </p:nvSpPr>
          <p:spPr>
            <a:xfrm>
              <a:off x="3071813" y="3911600"/>
              <a:ext cx="911225" cy="565150"/>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28" name="Google Shape;17628;p344"/>
            <p:cNvSpPr/>
            <p:nvPr/>
          </p:nvSpPr>
          <p:spPr>
            <a:xfrm>
              <a:off x="3071813" y="4259263"/>
              <a:ext cx="911225" cy="565150"/>
            </a:xfrm>
            <a:custGeom>
              <a:avLst/>
              <a:gdLst/>
              <a:ahLst/>
              <a:cxnLst/>
              <a:rect l="l" t="t" r="r" b="b"/>
              <a:pathLst>
                <a:path w="440" h="273" extrusionOk="0">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29" name="Google Shape;17629;p344"/>
            <p:cNvSpPr/>
            <p:nvPr/>
          </p:nvSpPr>
          <p:spPr>
            <a:xfrm>
              <a:off x="3092451" y="4951413"/>
              <a:ext cx="911225" cy="565150"/>
            </a:xfrm>
            <a:custGeom>
              <a:avLst/>
              <a:gdLst/>
              <a:ahLst/>
              <a:cxnLst/>
              <a:rect l="l" t="t" r="r" b="b"/>
              <a:pathLst>
                <a:path w="440" h="273" extrusionOk="0">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30" name="Google Shape;17630;p344"/>
            <p:cNvSpPr/>
            <p:nvPr/>
          </p:nvSpPr>
          <p:spPr>
            <a:xfrm>
              <a:off x="3071813" y="4605338"/>
              <a:ext cx="911225" cy="568325"/>
            </a:xfrm>
            <a:custGeom>
              <a:avLst/>
              <a:gdLst/>
              <a:ahLst/>
              <a:cxnLst/>
              <a:rect l="l" t="t" r="r" b="b"/>
              <a:pathLst>
                <a:path w="440" h="274" extrusionOk="0">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31" name="Google Shape;17631;p344"/>
            <p:cNvSpPr/>
            <p:nvPr/>
          </p:nvSpPr>
          <p:spPr>
            <a:xfrm>
              <a:off x="3092451" y="3932238"/>
              <a:ext cx="869950" cy="522288"/>
            </a:xfrm>
            <a:custGeom>
              <a:avLst/>
              <a:gdLst/>
              <a:ahLst/>
              <a:cxnLst/>
              <a:rect l="l" t="t" r="r" b="b"/>
              <a:pathLst>
                <a:path w="420" h="252" extrusionOk="0">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1B8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32" name="Google Shape;17632;p344"/>
            <p:cNvSpPr/>
            <p:nvPr/>
          </p:nvSpPr>
          <p:spPr>
            <a:xfrm>
              <a:off x="3092451" y="4281488"/>
              <a:ext cx="869950" cy="520700"/>
            </a:xfrm>
            <a:custGeom>
              <a:avLst/>
              <a:gdLst/>
              <a:ahLst/>
              <a:cxnLst/>
              <a:rect l="l" t="t" r="r" b="b"/>
              <a:pathLst>
                <a:path w="420" h="251" extrusionOk="0">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1B8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33" name="Google Shape;17633;p344"/>
            <p:cNvSpPr/>
            <p:nvPr/>
          </p:nvSpPr>
          <p:spPr>
            <a:xfrm>
              <a:off x="3243263" y="4279900"/>
              <a:ext cx="568325" cy="174625"/>
            </a:xfrm>
            <a:custGeom>
              <a:avLst/>
              <a:gdLst/>
              <a:ahLst/>
              <a:cxnLst/>
              <a:rect l="l" t="t" r="r" b="b"/>
              <a:pathLst>
                <a:path w="274" h="84" extrusionOk="0">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EFA09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34" name="Google Shape;17634;p344"/>
            <p:cNvSpPr/>
            <p:nvPr/>
          </p:nvSpPr>
          <p:spPr>
            <a:xfrm>
              <a:off x="3113088" y="4973638"/>
              <a:ext cx="869950" cy="522288"/>
            </a:xfrm>
            <a:custGeom>
              <a:avLst/>
              <a:gdLst/>
              <a:ahLst/>
              <a:cxnLst/>
              <a:rect l="l" t="t" r="r" b="b"/>
              <a:pathLst>
                <a:path w="420" h="252" extrusionOk="0">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1B8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35" name="Google Shape;17635;p344"/>
            <p:cNvSpPr/>
            <p:nvPr/>
          </p:nvSpPr>
          <p:spPr>
            <a:xfrm>
              <a:off x="3092451" y="4630738"/>
              <a:ext cx="869950" cy="519113"/>
            </a:xfrm>
            <a:custGeom>
              <a:avLst/>
              <a:gdLst/>
              <a:ahLst/>
              <a:cxnLst/>
              <a:rect l="l" t="t" r="r" b="b"/>
              <a:pathLst>
                <a:path w="420" h="251" extrusionOk="0">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1B8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36" name="Google Shape;17636;p344"/>
            <p:cNvSpPr/>
            <p:nvPr/>
          </p:nvSpPr>
          <p:spPr>
            <a:xfrm>
              <a:off x="3238501" y="4627563"/>
              <a:ext cx="576263" cy="176213"/>
            </a:xfrm>
            <a:custGeom>
              <a:avLst/>
              <a:gdLst/>
              <a:ahLst/>
              <a:cxnLst/>
              <a:rect l="l" t="t" r="r" b="b"/>
              <a:pathLst>
                <a:path w="278" h="85" extrusionOk="0">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EFA09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37" name="Google Shape;17637;p344"/>
            <p:cNvSpPr/>
            <p:nvPr/>
          </p:nvSpPr>
          <p:spPr>
            <a:xfrm>
              <a:off x="3251201" y="4972050"/>
              <a:ext cx="573088" cy="177800"/>
            </a:xfrm>
            <a:custGeom>
              <a:avLst/>
              <a:gdLst/>
              <a:ahLst/>
              <a:cxnLst/>
              <a:rect l="l" t="t" r="r" b="b"/>
              <a:pathLst>
                <a:path w="276" h="86" extrusionOk="0">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EFA09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38" name="Google Shape;17638;p344"/>
            <p:cNvSpPr/>
            <p:nvPr/>
          </p:nvSpPr>
          <p:spPr>
            <a:xfrm>
              <a:off x="2543176" y="5813425"/>
              <a:ext cx="1274763" cy="10906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39" name="Google Shape;17639;p344"/>
            <p:cNvSpPr/>
            <p:nvPr/>
          </p:nvSpPr>
          <p:spPr>
            <a:xfrm>
              <a:off x="3108326" y="4843463"/>
              <a:ext cx="177800" cy="271463"/>
            </a:xfrm>
            <a:custGeom>
              <a:avLst/>
              <a:gdLst/>
              <a:ahLst/>
              <a:cxnLst/>
              <a:rect l="l" t="t" r="r" b="b"/>
              <a:pathLst>
                <a:path w="86" h="131" extrusionOk="0">
                  <a:moveTo>
                    <a:pt x="54" y="0"/>
                  </a:moveTo>
                  <a:cubicBezTo>
                    <a:pt x="20" y="9"/>
                    <a:pt x="0" y="44"/>
                    <a:pt x="9" y="78"/>
                  </a:cubicBezTo>
                  <a:cubicBezTo>
                    <a:pt x="18" y="111"/>
                    <a:pt x="52" y="131"/>
                    <a:pt x="86" y="122"/>
                  </a:cubicBezTo>
                  <a:lnTo>
                    <a:pt x="54" y="0"/>
                  </a:lnTo>
                  <a:close/>
                </a:path>
              </a:pathLst>
            </a:custGeom>
            <a:solidFill>
              <a:srgbClr val="F9F3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40" name="Google Shape;17640;p344"/>
            <p:cNvSpPr/>
            <p:nvPr/>
          </p:nvSpPr>
          <p:spPr>
            <a:xfrm>
              <a:off x="3143251" y="5195888"/>
              <a:ext cx="179388" cy="27146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41" name="Google Shape;17641;p344"/>
            <p:cNvSpPr/>
            <p:nvPr/>
          </p:nvSpPr>
          <p:spPr>
            <a:xfrm>
              <a:off x="3128963" y="4151313"/>
              <a:ext cx="177800" cy="27146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42" name="Google Shape;17642;p344"/>
            <p:cNvSpPr/>
            <p:nvPr/>
          </p:nvSpPr>
          <p:spPr>
            <a:xfrm>
              <a:off x="2343151" y="4192588"/>
              <a:ext cx="895350" cy="350838"/>
            </a:xfrm>
            <a:custGeom>
              <a:avLst/>
              <a:gdLst/>
              <a:ahLst/>
              <a:cxnLst/>
              <a:rect l="l" t="t" r="r" b="b"/>
              <a:pathLst>
                <a:path w="432" h="169" extrusionOk="0">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1B8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43" name="Google Shape;17643;p344"/>
            <p:cNvSpPr/>
            <p:nvPr/>
          </p:nvSpPr>
          <p:spPr>
            <a:xfrm>
              <a:off x="2898776" y="4175125"/>
              <a:ext cx="611188" cy="649288"/>
            </a:xfrm>
            <a:custGeom>
              <a:avLst/>
              <a:gdLst/>
              <a:ahLst/>
              <a:cxnLst/>
              <a:rect l="l" t="t" r="r" b="b"/>
              <a:pathLst>
                <a:path w="295" h="314" extrusionOk="0">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1B8A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44" name="Google Shape;17644;p344"/>
            <p:cNvSpPr/>
            <p:nvPr/>
          </p:nvSpPr>
          <p:spPr>
            <a:xfrm>
              <a:off x="3201988" y="4543425"/>
              <a:ext cx="258763" cy="219075"/>
            </a:xfrm>
            <a:custGeom>
              <a:avLst/>
              <a:gdLst/>
              <a:ahLst/>
              <a:cxnLst/>
              <a:rect l="l" t="t" r="r" b="b"/>
              <a:pathLst>
                <a:path w="125" h="106" extrusionOk="0">
                  <a:moveTo>
                    <a:pt x="0" y="68"/>
                  </a:moveTo>
                  <a:cubicBezTo>
                    <a:pt x="19" y="97"/>
                    <a:pt x="58" y="106"/>
                    <a:pt x="87" y="87"/>
                  </a:cubicBezTo>
                  <a:cubicBezTo>
                    <a:pt x="117" y="68"/>
                    <a:pt x="125" y="29"/>
                    <a:pt x="106" y="0"/>
                  </a:cubicBezTo>
                  <a:lnTo>
                    <a:pt x="0" y="68"/>
                  </a:lnTo>
                  <a:close/>
                </a:path>
              </a:pathLst>
            </a:custGeom>
            <a:solidFill>
              <a:srgbClr val="F9F3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7645" name="Google Shape;17645;p344"/>
          <p:cNvSpPr/>
          <p:nvPr/>
        </p:nvSpPr>
        <p:spPr>
          <a:xfrm>
            <a:off x="2805719" y="3109064"/>
            <a:ext cx="518852" cy="676965"/>
          </a:xfrm>
          <a:custGeom>
            <a:avLst/>
            <a:gdLst/>
            <a:ahLst/>
            <a:cxnLst/>
            <a:rect l="l" t="t" r="r" b="b"/>
            <a:pathLst>
              <a:path w="143" h="186" extrusionOk="0">
                <a:moveTo>
                  <a:pt x="133" y="105"/>
                </a:moveTo>
                <a:cubicBezTo>
                  <a:pt x="108" y="72"/>
                  <a:pt x="108" y="72"/>
                  <a:pt x="108" y="72"/>
                </a:cubicBezTo>
                <a:cubicBezTo>
                  <a:pt x="108" y="88"/>
                  <a:pt x="108" y="88"/>
                  <a:pt x="108" y="88"/>
                </a:cubicBezTo>
                <a:cubicBezTo>
                  <a:pt x="108" y="92"/>
                  <a:pt x="104" y="96"/>
                  <a:pt x="100" y="96"/>
                </a:cubicBezTo>
                <a:cubicBezTo>
                  <a:pt x="95" y="96"/>
                  <a:pt x="92" y="92"/>
                  <a:pt x="92" y="88"/>
                </a:cubicBezTo>
                <a:cubicBezTo>
                  <a:pt x="92" y="71"/>
                  <a:pt x="92" y="71"/>
                  <a:pt x="92" y="71"/>
                </a:cubicBezTo>
                <a:cubicBezTo>
                  <a:pt x="92" y="70"/>
                  <a:pt x="91" y="67"/>
                  <a:pt x="90" y="64"/>
                </a:cubicBezTo>
                <a:cubicBezTo>
                  <a:pt x="89" y="65"/>
                  <a:pt x="89" y="65"/>
                  <a:pt x="88" y="65"/>
                </a:cubicBezTo>
                <a:cubicBezTo>
                  <a:pt x="87" y="67"/>
                  <a:pt x="86" y="70"/>
                  <a:pt x="86" y="71"/>
                </a:cubicBezTo>
                <a:cubicBezTo>
                  <a:pt x="86" y="76"/>
                  <a:pt x="86" y="76"/>
                  <a:pt x="86" y="76"/>
                </a:cubicBezTo>
                <a:cubicBezTo>
                  <a:pt x="86" y="81"/>
                  <a:pt x="83" y="84"/>
                  <a:pt x="78" y="84"/>
                </a:cubicBezTo>
                <a:cubicBezTo>
                  <a:pt x="74" y="84"/>
                  <a:pt x="70" y="81"/>
                  <a:pt x="70" y="76"/>
                </a:cubicBezTo>
                <a:cubicBezTo>
                  <a:pt x="70" y="71"/>
                  <a:pt x="70" y="71"/>
                  <a:pt x="70" y="71"/>
                </a:cubicBezTo>
                <a:cubicBezTo>
                  <a:pt x="70" y="68"/>
                  <a:pt x="71" y="64"/>
                  <a:pt x="73" y="60"/>
                </a:cubicBezTo>
                <a:cubicBezTo>
                  <a:pt x="65" y="60"/>
                  <a:pt x="65" y="60"/>
                  <a:pt x="65" y="60"/>
                </a:cubicBezTo>
                <a:cubicBezTo>
                  <a:pt x="45" y="60"/>
                  <a:pt x="45" y="60"/>
                  <a:pt x="45" y="60"/>
                </a:cubicBezTo>
                <a:cubicBezTo>
                  <a:pt x="10" y="105"/>
                  <a:pt x="10" y="105"/>
                  <a:pt x="10" y="105"/>
                </a:cubicBezTo>
                <a:cubicBezTo>
                  <a:pt x="4" y="115"/>
                  <a:pt x="0" y="132"/>
                  <a:pt x="0" y="143"/>
                </a:cubicBezTo>
                <a:cubicBezTo>
                  <a:pt x="0" y="158"/>
                  <a:pt x="0" y="158"/>
                  <a:pt x="0" y="158"/>
                </a:cubicBezTo>
                <a:cubicBezTo>
                  <a:pt x="0" y="169"/>
                  <a:pt x="17" y="186"/>
                  <a:pt x="28" y="186"/>
                </a:cubicBezTo>
                <a:cubicBezTo>
                  <a:pt x="115" y="186"/>
                  <a:pt x="115" y="186"/>
                  <a:pt x="115" y="186"/>
                </a:cubicBezTo>
                <a:cubicBezTo>
                  <a:pt x="126" y="186"/>
                  <a:pt x="143" y="169"/>
                  <a:pt x="143" y="158"/>
                </a:cubicBezTo>
                <a:cubicBezTo>
                  <a:pt x="143" y="143"/>
                  <a:pt x="143" y="143"/>
                  <a:pt x="143" y="143"/>
                </a:cubicBezTo>
                <a:cubicBezTo>
                  <a:pt x="143" y="132"/>
                  <a:pt x="139" y="115"/>
                  <a:pt x="133" y="105"/>
                </a:cubicBezTo>
                <a:close/>
                <a:moveTo>
                  <a:pt x="78" y="161"/>
                </a:moveTo>
                <a:cubicBezTo>
                  <a:pt x="78" y="171"/>
                  <a:pt x="78" y="171"/>
                  <a:pt x="78" y="171"/>
                </a:cubicBezTo>
                <a:cubicBezTo>
                  <a:pt x="65" y="171"/>
                  <a:pt x="65" y="171"/>
                  <a:pt x="65" y="171"/>
                </a:cubicBezTo>
                <a:cubicBezTo>
                  <a:pt x="65" y="162"/>
                  <a:pt x="65" y="162"/>
                  <a:pt x="65" y="162"/>
                </a:cubicBezTo>
                <a:cubicBezTo>
                  <a:pt x="61" y="161"/>
                  <a:pt x="57" y="160"/>
                  <a:pt x="54" y="158"/>
                </a:cubicBezTo>
                <a:cubicBezTo>
                  <a:pt x="52" y="156"/>
                  <a:pt x="52" y="156"/>
                  <a:pt x="52" y="156"/>
                </a:cubicBezTo>
                <a:cubicBezTo>
                  <a:pt x="56" y="144"/>
                  <a:pt x="56" y="144"/>
                  <a:pt x="56" y="144"/>
                </a:cubicBezTo>
                <a:cubicBezTo>
                  <a:pt x="60" y="146"/>
                  <a:pt x="60" y="146"/>
                  <a:pt x="60" y="146"/>
                </a:cubicBezTo>
                <a:cubicBezTo>
                  <a:pt x="63" y="148"/>
                  <a:pt x="67" y="149"/>
                  <a:pt x="70" y="149"/>
                </a:cubicBezTo>
                <a:cubicBezTo>
                  <a:pt x="74" y="149"/>
                  <a:pt x="77" y="147"/>
                  <a:pt x="77" y="145"/>
                </a:cubicBezTo>
                <a:cubicBezTo>
                  <a:pt x="77" y="143"/>
                  <a:pt x="76" y="141"/>
                  <a:pt x="69" y="138"/>
                </a:cubicBezTo>
                <a:cubicBezTo>
                  <a:pt x="61" y="135"/>
                  <a:pt x="53" y="130"/>
                  <a:pt x="53" y="120"/>
                </a:cubicBezTo>
                <a:cubicBezTo>
                  <a:pt x="53" y="112"/>
                  <a:pt x="58" y="106"/>
                  <a:pt x="66" y="103"/>
                </a:cubicBezTo>
                <a:cubicBezTo>
                  <a:pt x="66" y="94"/>
                  <a:pt x="66" y="94"/>
                  <a:pt x="66" y="94"/>
                </a:cubicBezTo>
                <a:cubicBezTo>
                  <a:pt x="78" y="94"/>
                  <a:pt x="78" y="94"/>
                  <a:pt x="78" y="94"/>
                </a:cubicBezTo>
                <a:cubicBezTo>
                  <a:pt x="78" y="103"/>
                  <a:pt x="78" y="103"/>
                  <a:pt x="78" y="103"/>
                </a:cubicBezTo>
                <a:cubicBezTo>
                  <a:pt x="82" y="103"/>
                  <a:pt x="85" y="104"/>
                  <a:pt x="88" y="106"/>
                </a:cubicBezTo>
                <a:cubicBezTo>
                  <a:pt x="90" y="107"/>
                  <a:pt x="90" y="107"/>
                  <a:pt x="90" y="107"/>
                </a:cubicBezTo>
                <a:cubicBezTo>
                  <a:pt x="86" y="120"/>
                  <a:pt x="86" y="120"/>
                  <a:pt x="86" y="120"/>
                </a:cubicBezTo>
                <a:cubicBezTo>
                  <a:pt x="82" y="118"/>
                  <a:pt x="82" y="118"/>
                  <a:pt x="82" y="118"/>
                </a:cubicBezTo>
                <a:cubicBezTo>
                  <a:pt x="81" y="117"/>
                  <a:pt x="78" y="115"/>
                  <a:pt x="73" y="115"/>
                </a:cubicBezTo>
                <a:cubicBezTo>
                  <a:pt x="70" y="115"/>
                  <a:pt x="68" y="117"/>
                  <a:pt x="68" y="119"/>
                </a:cubicBezTo>
                <a:cubicBezTo>
                  <a:pt x="68" y="121"/>
                  <a:pt x="68" y="122"/>
                  <a:pt x="76" y="125"/>
                </a:cubicBezTo>
                <a:cubicBezTo>
                  <a:pt x="83" y="128"/>
                  <a:pt x="91" y="133"/>
                  <a:pt x="91" y="144"/>
                </a:cubicBezTo>
                <a:cubicBezTo>
                  <a:pt x="91" y="152"/>
                  <a:pt x="86" y="159"/>
                  <a:pt x="78" y="161"/>
                </a:cubicBezTo>
                <a:close/>
                <a:moveTo>
                  <a:pt x="45" y="42"/>
                </a:moveTo>
                <a:cubicBezTo>
                  <a:pt x="32" y="0"/>
                  <a:pt x="32" y="0"/>
                  <a:pt x="32" y="0"/>
                </a:cubicBezTo>
                <a:cubicBezTo>
                  <a:pt x="40" y="2"/>
                  <a:pt x="41" y="9"/>
                  <a:pt x="50" y="9"/>
                </a:cubicBezTo>
                <a:cubicBezTo>
                  <a:pt x="61" y="9"/>
                  <a:pt x="61" y="0"/>
                  <a:pt x="72" y="0"/>
                </a:cubicBezTo>
                <a:cubicBezTo>
                  <a:pt x="82" y="0"/>
                  <a:pt x="82" y="9"/>
                  <a:pt x="93" y="9"/>
                </a:cubicBezTo>
                <a:cubicBezTo>
                  <a:pt x="102" y="9"/>
                  <a:pt x="103" y="2"/>
                  <a:pt x="111" y="0"/>
                </a:cubicBezTo>
                <a:cubicBezTo>
                  <a:pt x="98" y="42"/>
                  <a:pt x="98" y="42"/>
                  <a:pt x="98" y="42"/>
                </a:cubicBezTo>
                <a:lnTo>
                  <a:pt x="45" y="42"/>
                </a:lnTo>
                <a:close/>
                <a:moveTo>
                  <a:pt x="100" y="56"/>
                </a:moveTo>
                <a:cubicBezTo>
                  <a:pt x="99" y="56"/>
                  <a:pt x="99" y="56"/>
                  <a:pt x="99" y="56"/>
                </a:cubicBezTo>
                <a:cubicBezTo>
                  <a:pt x="101" y="60"/>
                  <a:pt x="104" y="66"/>
                  <a:pt x="104" y="71"/>
                </a:cubicBezTo>
                <a:cubicBezTo>
                  <a:pt x="104" y="88"/>
                  <a:pt x="104" y="88"/>
                  <a:pt x="104" y="88"/>
                </a:cubicBezTo>
                <a:cubicBezTo>
                  <a:pt x="104" y="90"/>
                  <a:pt x="102" y="92"/>
                  <a:pt x="100" y="92"/>
                </a:cubicBezTo>
                <a:cubicBezTo>
                  <a:pt x="97" y="92"/>
                  <a:pt x="96" y="90"/>
                  <a:pt x="96" y="88"/>
                </a:cubicBezTo>
                <a:cubicBezTo>
                  <a:pt x="96" y="71"/>
                  <a:pt x="96" y="71"/>
                  <a:pt x="96" y="71"/>
                </a:cubicBezTo>
                <a:cubicBezTo>
                  <a:pt x="96" y="68"/>
                  <a:pt x="94" y="63"/>
                  <a:pt x="92" y="60"/>
                </a:cubicBezTo>
                <a:cubicBezTo>
                  <a:pt x="91" y="60"/>
                  <a:pt x="89" y="61"/>
                  <a:pt x="88" y="61"/>
                </a:cubicBezTo>
                <a:cubicBezTo>
                  <a:pt x="87" y="61"/>
                  <a:pt x="86" y="60"/>
                  <a:pt x="86" y="60"/>
                </a:cubicBezTo>
                <a:cubicBezTo>
                  <a:pt x="84" y="64"/>
                  <a:pt x="82" y="68"/>
                  <a:pt x="82" y="71"/>
                </a:cubicBezTo>
                <a:cubicBezTo>
                  <a:pt x="82" y="76"/>
                  <a:pt x="82" y="76"/>
                  <a:pt x="82" y="76"/>
                </a:cubicBezTo>
                <a:cubicBezTo>
                  <a:pt x="82" y="79"/>
                  <a:pt x="80" y="80"/>
                  <a:pt x="78" y="80"/>
                </a:cubicBezTo>
                <a:cubicBezTo>
                  <a:pt x="76" y="80"/>
                  <a:pt x="74" y="79"/>
                  <a:pt x="74" y="76"/>
                </a:cubicBezTo>
                <a:cubicBezTo>
                  <a:pt x="74" y="71"/>
                  <a:pt x="74" y="71"/>
                  <a:pt x="74" y="71"/>
                </a:cubicBezTo>
                <a:cubicBezTo>
                  <a:pt x="74" y="66"/>
                  <a:pt x="77" y="60"/>
                  <a:pt x="79" y="56"/>
                </a:cubicBezTo>
                <a:cubicBezTo>
                  <a:pt x="44" y="56"/>
                  <a:pt x="44" y="56"/>
                  <a:pt x="44" y="56"/>
                </a:cubicBezTo>
                <a:cubicBezTo>
                  <a:pt x="41" y="56"/>
                  <a:pt x="40" y="54"/>
                  <a:pt x="40" y="52"/>
                </a:cubicBezTo>
                <a:cubicBezTo>
                  <a:pt x="40" y="49"/>
                  <a:pt x="41" y="48"/>
                  <a:pt x="44" y="48"/>
                </a:cubicBezTo>
                <a:cubicBezTo>
                  <a:pt x="82" y="48"/>
                  <a:pt x="82" y="48"/>
                  <a:pt x="82" y="48"/>
                </a:cubicBezTo>
                <a:cubicBezTo>
                  <a:pt x="83" y="46"/>
                  <a:pt x="85" y="45"/>
                  <a:pt x="88" y="45"/>
                </a:cubicBezTo>
                <a:cubicBezTo>
                  <a:pt x="90" y="45"/>
                  <a:pt x="92" y="46"/>
                  <a:pt x="94" y="48"/>
                </a:cubicBezTo>
                <a:cubicBezTo>
                  <a:pt x="100" y="48"/>
                  <a:pt x="100" y="48"/>
                  <a:pt x="100" y="48"/>
                </a:cubicBezTo>
                <a:cubicBezTo>
                  <a:pt x="102" y="48"/>
                  <a:pt x="104" y="49"/>
                  <a:pt x="104" y="52"/>
                </a:cubicBezTo>
                <a:cubicBezTo>
                  <a:pt x="104" y="54"/>
                  <a:pt x="102" y="56"/>
                  <a:pt x="100" y="5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646" name="Google Shape;17646;p344"/>
          <p:cNvSpPr txBox="1"/>
          <p:nvPr/>
        </p:nvSpPr>
        <p:spPr>
          <a:xfrm>
            <a:off x="7075647" y="1797409"/>
            <a:ext cx="383216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Lato Light"/>
                <a:ea typeface="Lato Light"/>
                <a:cs typeface="Lato Light"/>
                <a:sym typeface="Lato Light"/>
              </a:rPr>
              <a:t>Insert any text to fill this emptiness,</a:t>
            </a:r>
            <a:endParaRPr/>
          </a:p>
          <a:p>
            <a:pPr marL="0" marR="0" lvl="0" indent="0" algn="l" rtl="0">
              <a:spcBef>
                <a:spcPts val="0"/>
              </a:spcBef>
              <a:spcAft>
                <a:spcPts val="0"/>
              </a:spcAft>
              <a:buNone/>
            </a:pPr>
            <a:r>
              <a:rPr lang="en-US" sz="1600">
                <a:solidFill>
                  <a:schemeClr val="dk1"/>
                </a:solidFill>
                <a:latin typeface="Lato Light"/>
                <a:ea typeface="Lato Light"/>
                <a:cs typeface="Lato Light"/>
                <a:sym typeface="Lato Light"/>
              </a:rPr>
              <a:t>I know you can do it, keep it up!</a:t>
            </a:r>
            <a:endParaRPr sz="1600">
              <a:solidFill>
                <a:schemeClr val="dk1"/>
              </a:solidFill>
              <a:latin typeface="Lato Light"/>
              <a:ea typeface="Lato Light"/>
              <a:cs typeface="Lato Light"/>
              <a:sym typeface="Lato Light"/>
            </a:endParaRPr>
          </a:p>
        </p:txBody>
      </p:sp>
      <p:sp>
        <p:nvSpPr>
          <p:cNvPr id="17647" name="Google Shape;17647;p344"/>
          <p:cNvSpPr txBox="1"/>
          <p:nvPr/>
        </p:nvSpPr>
        <p:spPr>
          <a:xfrm>
            <a:off x="7075647" y="2654705"/>
            <a:ext cx="383216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Lato Light"/>
                <a:ea typeface="Lato Light"/>
                <a:cs typeface="Lato Light"/>
                <a:sym typeface="Lato Light"/>
              </a:rPr>
              <a:t>Insert any text to fill this emptiness,</a:t>
            </a:r>
            <a:endParaRPr/>
          </a:p>
          <a:p>
            <a:pPr marL="0" marR="0" lvl="0" indent="0" algn="l" rtl="0">
              <a:spcBef>
                <a:spcPts val="0"/>
              </a:spcBef>
              <a:spcAft>
                <a:spcPts val="0"/>
              </a:spcAft>
              <a:buNone/>
            </a:pPr>
            <a:r>
              <a:rPr lang="en-US" sz="1600">
                <a:solidFill>
                  <a:schemeClr val="dk1"/>
                </a:solidFill>
                <a:latin typeface="Lato Light"/>
                <a:ea typeface="Lato Light"/>
                <a:cs typeface="Lato Light"/>
                <a:sym typeface="Lato Light"/>
              </a:rPr>
              <a:t>I know you can do it, keep it up!</a:t>
            </a:r>
            <a:endParaRPr sz="1600">
              <a:solidFill>
                <a:schemeClr val="dk1"/>
              </a:solidFill>
              <a:latin typeface="Lato Light"/>
              <a:ea typeface="Lato Light"/>
              <a:cs typeface="Lato Light"/>
              <a:sym typeface="Lato Light"/>
            </a:endParaRPr>
          </a:p>
        </p:txBody>
      </p:sp>
      <p:sp>
        <p:nvSpPr>
          <p:cNvPr id="17648" name="Google Shape;17648;p344"/>
          <p:cNvSpPr txBox="1"/>
          <p:nvPr/>
        </p:nvSpPr>
        <p:spPr>
          <a:xfrm>
            <a:off x="7075647" y="3604501"/>
            <a:ext cx="383216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Lato Light"/>
                <a:ea typeface="Lato Light"/>
                <a:cs typeface="Lato Light"/>
                <a:sym typeface="Lato Light"/>
              </a:rPr>
              <a:t>Insert any text to fill this emptiness,</a:t>
            </a:r>
            <a:endParaRPr/>
          </a:p>
          <a:p>
            <a:pPr marL="0" marR="0" lvl="0" indent="0" algn="l" rtl="0">
              <a:spcBef>
                <a:spcPts val="0"/>
              </a:spcBef>
              <a:spcAft>
                <a:spcPts val="0"/>
              </a:spcAft>
              <a:buNone/>
            </a:pPr>
            <a:r>
              <a:rPr lang="en-US" sz="1600">
                <a:solidFill>
                  <a:schemeClr val="dk1"/>
                </a:solidFill>
                <a:latin typeface="Lato Light"/>
                <a:ea typeface="Lato Light"/>
                <a:cs typeface="Lato Light"/>
                <a:sym typeface="Lato Light"/>
              </a:rPr>
              <a:t>I know you can do it, keep it up!</a:t>
            </a:r>
            <a:endParaRPr sz="1600">
              <a:solidFill>
                <a:schemeClr val="dk1"/>
              </a:solidFill>
              <a:latin typeface="Lato Light"/>
              <a:ea typeface="Lato Light"/>
              <a:cs typeface="Lato Light"/>
              <a:sym typeface="Lato Light"/>
            </a:endParaRPr>
          </a:p>
        </p:txBody>
      </p:sp>
      <p:sp>
        <p:nvSpPr>
          <p:cNvPr id="17649" name="Google Shape;17649;p344"/>
          <p:cNvSpPr txBox="1"/>
          <p:nvPr/>
        </p:nvSpPr>
        <p:spPr>
          <a:xfrm>
            <a:off x="7075647" y="4482956"/>
            <a:ext cx="383216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Lato Light"/>
                <a:ea typeface="Lato Light"/>
                <a:cs typeface="Lato Light"/>
                <a:sym typeface="Lato Light"/>
              </a:rPr>
              <a:t>Insert any text to fill this emptiness,</a:t>
            </a:r>
            <a:endParaRPr/>
          </a:p>
          <a:p>
            <a:pPr marL="0" marR="0" lvl="0" indent="0" algn="l" rtl="0">
              <a:spcBef>
                <a:spcPts val="0"/>
              </a:spcBef>
              <a:spcAft>
                <a:spcPts val="0"/>
              </a:spcAft>
              <a:buNone/>
            </a:pPr>
            <a:r>
              <a:rPr lang="en-US" sz="1600">
                <a:solidFill>
                  <a:schemeClr val="dk1"/>
                </a:solidFill>
                <a:latin typeface="Lato Light"/>
                <a:ea typeface="Lato Light"/>
                <a:cs typeface="Lato Light"/>
                <a:sym typeface="Lato Light"/>
              </a:rPr>
              <a:t>I know you can do it, keep it up!</a:t>
            </a:r>
            <a:endParaRPr sz="1600">
              <a:solidFill>
                <a:schemeClr val="dk1"/>
              </a:solidFill>
              <a:latin typeface="Lato Light"/>
              <a:ea typeface="Lato Light"/>
              <a:cs typeface="Lato Light"/>
              <a:sym typeface="Lato Light"/>
            </a:endParaRPr>
          </a:p>
        </p:txBody>
      </p:sp>
      <p:sp>
        <p:nvSpPr>
          <p:cNvPr id="17650" name="Google Shape;17650;p344"/>
          <p:cNvSpPr/>
          <p:nvPr/>
        </p:nvSpPr>
        <p:spPr>
          <a:xfrm>
            <a:off x="6382478" y="1795788"/>
            <a:ext cx="576000" cy="576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17651" name="Google Shape;17651;p344"/>
          <p:cNvSpPr txBox="1"/>
          <p:nvPr/>
        </p:nvSpPr>
        <p:spPr>
          <a:xfrm>
            <a:off x="6364870" y="1785186"/>
            <a:ext cx="603165" cy="553998"/>
          </a:xfrm>
          <a:prstGeom prst="rect">
            <a:avLst/>
          </a:pr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None/>
            </a:pPr>
            <a:r>
              <a:rPr lang="en-US" sz="2000" b="1">
                <a:solidFill>
                  <a:schemeClr val="lt2"/>
                </a:solidFill>
                <a:latin typeface="Lato Light"/>
                <a:ea typeface="Lato Light"/>
                <a:cs typeface="Lato Light"/>
                <a:sym typeface="Lato Light"/>
              </a:rPr>
              <a:t>1</a:t>
            </a:r>
            <a:endParaRPr/>
          </a:p>
        </p:txBody>
      </p:sp>
      <p:sp>
        <p:nvSpPr>
          <p:cNvPr id="17652" name="Google Shape;17652;p344"/>
          <p:cNvSpPr/>
          <p:nvPr/>
        </p:nvSpPr>
        <p:spPr>
          <a:xfrm>
            <a:off x="6389925" y="2654615"/>
            <a:ext cx="576000" cy="576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17653" name="Google Shape;17653;p344"/>
          <p:cNvSpPr txBox="1"/>
          <p:nvPr/>
        </p:nvSpPr>
        <p:spPr>
          <a:xfrm>
            <a:off x="6372318" y="2635700"/>
            <a:ext cx="603165" cy="553998"/>
          </a:xfrm>
          <a:prstGeom prst="rect">
            <a:avLst/>
          </a:pr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None/>
            </a:pPr>
            <a:r>
              <a:rPr lang="en-US" sz="2000" b="1">
                <a:solidFill>
                  <a:schemeClr val="lt2"/>
                </a:solidFill>
                <a:latin typeface="Lato Light"/>
                <a:ea typeface="Lato Light"/>
                <a:cs typeface="Lato Light"/>
                <a:sym typeface="Lato Light"/>
              </a:rPr>
              <a:t>2</a:t>
            </a:r>
            <a:endParaRPr/>
          </a:p>
        </p:txBody>
      </p:sp>
      <p:sp>
        <p:nvSpPr>
          <p:cNvPr id="17654" name="Google Shape;17654;p344"/>
          <p:cNvSpPr/>
          <p:nvPr/>
        </p:nvSpPr>
        <p:spPr>
          <a:xfrm>
            <a:off x="6397373" y="3604411"/>
            <a:ext cx="576000" cy="576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17655" name="Google Shape;17655;p344"/>
          <p:cNvSpPr txBox="1"/>
          <p:nvPr/>
        </p:nvSpPr>
        <p:spPr>
          <a:xfrm>
            <a:off x="6379765" y="3593809"/>
            <a:ext cx="603165" cy="553998"/>
          </a:xfrm>
          <a:prstGeom prst="rect">
            <a:avLst/>
          </a:pr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None/>
            </a:pPr>
            <a:r>
              <a:rPr lang="en-US" sz="2000" b="1">
                <a:solidFill>
                  <a:schemeClr val="lt2"/>
                </a:solidFill>
                <a:latin typeface="Lato Light"/>
                <a:ea typeface="Lato Light"/>
                <a:cs typeface="Lato Light"/>
                <a:sym typeface="Lato Light"/>
              </a:rPr>
              <a:t>3</a:t>
            </a:r>
            <a:endParaRPr/>
          </a:p>
        </p:txBody>
      </p:sp>
      <p:sp>
        <p:nvSpPr>
          <p:cNvPr id="17656" name="Google Shape;17656;p344"/>
          <p:cNvSpPr/>
          <p:nvPr/>
        </p:nvSpPr>
        <p:spPr>
          <a:xfrm>
            <a:off x="6404820" y="4463238"/>
            <a:ext cx="576000" cy="5760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17657" name="Google Shape;17657;p344"/>
          <p:cNvSpPr txBox="1"/>
          <p:nvPr/>
        </p:nvSpPr>
        <p:spPr>
          <a:xfrm>
            <a:off x="6387213" y="4452637"/>
            <a:ext cx="603165" cy="553998"/>
          </a:xfrm>
          <a:prstGeom prst="rect">
            <a:avLst/>
          </a:pr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None/>
            </a:pPr>
            <a:r>
              <a:rPr lang="en-US" sz="2000" b="1">
                <a:solidFill>
                  <a:schemeClr val="lt2"/>
                </a:solidFill>
                <a:latin typeface="Lato Light"/>
                <a:ea typeface="Lato Light"/>
                <a:cs typeface="Lato Light"/>
                <a:sym typeface="Lato Light"/>
              </a:rPr>
              <a:t>4</a:t>
            </a:r>
            <a:endParaRPr/>
          </a:p>
        </p:txBody>
      </p:sp>
      <p:sp>
        <p:nvSpPr>
          <p:cNvPr id="17658" name="Google Shape;17658;p344"/>
          <p:cNvSpPr txBox="1"/>
          <p:nvPr/>
        </p:nvSpPr>
        <p:spPr>
          <a:xfrm>
            <a:off x="7083094" y="5336054"/>
            <a:ext cx="383216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Lato Light"/>
                <a:ea typeface="Lato Light"/>
                <a:cs typeface="Lato Light"/>
                <a:sym typeface="Lato Light"/>
              </a:rPr>
              <a:t>Insert any text to fill this emptiness,</a:t>
            </a:r>
            <a:endParaRPr/>
          </a:p>
          <a:p>
            <a:pPr marL="0" marR="0" lvl="0" indent="0" algn="l" rtl="0">
              <a:spcBef>
                <a:spcPts val="0"/>
              </a:spcBef>
              <a:spcAft>
                <a:spcPts val="0"/>
              </a:spcAft>
              <a:buNone/>
            </a:pPr>
            <a:r>
              <a:rPr lang="en-US" sz="1600">
                <a:solidFill>
                  <a:schemeClr val="dk1"/>
                </a:solidFill>
                <a:latin typeface="Lato Light"/>
                <a:ea typeface="Lato Light"/>
                <a:cs typeface="Lato Light"/>
                <a:sym typeface="Lato Light"/>
              </a:rPr>
              <a:t>I know you can do it, keep it up!</a:t>
            </a:r>
            <a:endParaRPr sz="1600">
              <a:solidFill>
                <a:schemeClr val="dk1"/>
              </a:solidFill>
              <a:latin typeface="Lato Light"/>
              <a:ea typeface="Lato Light"/>
              <a:cs typeface="Lato Light"/>
              <a:sym typeface="Lato Light"/>
            </a:endParaRPr>
          </a:p>
        </p:txBody>
      </p:sp>
      <p:sp>
        <p:nvSpPr>
          <p:cNvPr id="17659" name="Google Shape;17659;p344"/>
          <p:cNvSpPr/>
          <p:nvPr/>
        </p:nvSpPr>
        <p:spPr>
          <a:xfrm>
            <a:off x="6412267" y="5316336"/>
            <a:ext cx="576000" cy="576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2"/>
              </a:solidFill>
              <a:latin typeface="Lato Light"/>
              <a:ea typeface="Lato Light"/>
              <a:cs typeface="Lato Light"/>
              <a:sym typeface="Lato Light"/>
            </a:endParaRPr>
          </a:p>
        </p:txBody>
      </p:sp>
      <p:sp>
        <p:nvSpPr>
          <p:cNvPr id="17660" name="Google Shape;17660;p344"/>
          <p:cNvSpPr txBox="1"/>
          <p:nvPr/>
        </p:nvSpPr>
        <p:spPr>
          <a:xfrm>
            <a:off x="6394660" y="5305735"/>
            <a:ext cx="603165" cy="553998"/>
          </a:xfrm>
          <a:prstGeom prst="rect">
            <a:avLst/>
          </a:pr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None/>
            </a:pPr>
            <a:r>
              <a:rPr lang="en-US" sz="2000" b="1">
                <a:solidFill>
                  <a:schemeClr val="lt2"/>
                </a:solidFill>
                <a:latin typeface="Lato Light"/>
                <a:ea typeface="Lato Light"/>
                <a:cs typeface="Lato Light"/>
                <a:sym typeface="Lato Light"/>
              </a:rPr>
              <a:t>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607"/>
                                        </p:tgtEl>
                                        <p:attrNameLst>
                                          <p:attrName>style.visibility</p:attrName>
                                        </p:attrNameLst>
                                      </p:cBhvr>
                                      <p:to>
                                        <p:strVal val="visible"/>
                                      </p:to>
                                    </p:set>
                                    <p:anim calcmode="lin" valueType="num">
                                      <p:cBhvr additive="base">
                                        <p:cTn id="7" dur="500"/>
                                        <p:tgtEl>
                                          <p:spTgt spid="1760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7645"/>
                                        </p:tgtEl>
                                        <p:attrNameLst>
                                          <p:attrName>style.visibility</p:attrName>
                                        </p:attrNameLst>
                                      </p:cBhvr>
                                      <p:to>
                                        <p:strVal val="visible"/>
                                      </p:to>
                                    </p:set>
                                    <p:anim calcmode="lin" valueType="num">
                                      <p:cBhvr additive="base">
                                        <p:cTn id="11" dur="500"/>
                                        <p:tgtEl>
                                          <p:spTgt spid="17645"/>
                                        </p:tgtEl>
                                        <p:attrNameLst>
                                          <p:attrName>ppt_w</p:attrName>
                                        </p:attrNameLst>
                                      </p:cBhvr>
                                      <p:tavLst>
                                        <p:tav tm="0">
                                          <p:val>
                                            <p:strVal val="0"/>
                                          </p:val>
                                        </p:tav>
                                        <p:tav tm="100000">
                                          <p:val>
                                            <p:strVal val="#ppt_w"/>
                                          </p:val>
                                        </p:tav>
                                      </p:tavLst>
                                    </p:anim>
                                    <p:anim calcmode="lin" valueType="num">
                                      <p:cBhvr additive="base">
                                        <p:cTn id="12" dur="500"/>
                                        <p:tgtEl>
                                          <p:spTgt spid="17645"/>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586"/>
                                        </p:tgtEl>
                                        <p:attrNameLst>
                                          <p:attrName>style.visibility</p:attrName>
                                        </p:attrNameLst>
                                      </p:cBhvr>
                                      <p:to>
                                        <p:strVal val="visible"/>
                                      </p:to>
                                    </p:set>
                                    <p:animEffect transition="in" filter="fade">
                                      <p:cBhvr>
                                        <p:cTn id="16" dur="500"/>
                                        <p:tgtEl>
                                          <p:spTgt spid="17586"/>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7593"/>
                                        </p:tgtEl>
                                        <p:attrNameLst>
                                          <p:attrName>style.visibility</p:attrName>
                                        </p:attrNameLst>
                                      </p:cBhvr>
                                      <p:to>
                                        <p:strVal val="visible"/>
                                      </p:to>
                                    </p:set>
                                    <p:anim calcmode="lin" valueType="num">
                                      <p:cBhvr additive="base">
                                        <p:cTn id="20" dur="500"/>
                                        <p:tgtEl>
                                          <p:spTgt spid="17593"/>
                                        </p:tgtEl>
                                        <p:attrNameLst>
                                          <p:attrName>ppt_w</p:attrName>
                                        </p:attrNameLst>
                                      </p:cBhvr>
                                      <p:tavLst>
                                        <p:tav tm="0">
                                          <p:val>
                                            <p:strVal val="0"/>
                                          </p:val>
                                        </p:tav>
                                        <p:tav tm="100000">
                                          <p:val>
                                            <p:strVal val="#ppt_w"/>
                                          </p:val>
                                        </p:tav>
                                      </p:tavLst>
                                    </p:anim>
                                    <p:anim calcmode="lin" valueType="num">
                                      <p:cBhvr additive="base">
                                        <p:cTn id="21" dur="500"/>
                                        <p:tgtEl>
                                          <p:spTgt spid="17593"/>
                                        </p:tgtEl>
                                        <p:attrNameLst>
                                          <p:attrName>ppt_h</p:attrName>
                                        </p:attrNameLst>
                                      </p:cBhvr>
                                      <p:tavLst>
                                        <p:tav tm="0">
                                          <p:val>
                                            <p:str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17590"/>
                                        </p:tgtEl>
                                        <p:attrNameLst>
                                          <p:attrName>style.visibility</p:attrName>
                                        </p:attrNameLst>
                                      </p:cBhvr>
                                      <p:to>
                                        <p:strVal val="visible"/>
                                      </p:to>
                                    </p:set>
                                    <p:anim calcmode="lin" valueType="num">
                                      <p:cBhvr additive="base">
                                        <p:cTn id="24" dur="500"/>
                                        <p:tgtEl>
                                          <p:spTgt spid="17590"/>
                                        </p:tgtEl>
                                        <p:attrNameLst>
                                          <p:attrName>ppt_w</p:attrName>
                                        </p:attrNameLst>
                                      </p:cBhvr>
                                      <p:tavLst>
                                        <p:tav tm="0">
                                          <p:val>
                                            <p:strVal val="0"/>
                                          </p:val>
                                        </p:tav>
                                        <p:tav tm="100000">
                                          <p:val>
                                            <p:strVal val="#ppt_w"/>
                                          </p:val>
                                        </p:tav>
                                      </p:tavLst>
                                    </p:anim>
                                    <p:anim calcmode="lin" valueType="num">
                                      <p:cBhvr additive="base">
                                        <p:cTn id="25" dur="500"/>
                                        <p:tgtEl>
                                          <p:spTgt spid="17590"/>
                                        </p:tgtEl>
                                        <p:attrNameLst>
                                          <p:attrName>ppt_h</p:attrName>
                                        </p:attrNameLst>
                                      </p:cBhvr>
                                      <p:tavLst>
                                        <p:tav tm="0">
                                          <p:val>
                                            <p:str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7587"/>
                                        </p:tgtEl>
                                        <p:attrNameLst>
                                          <p:attrName>style.visibility</p:attrName>
                                        </p:attrNameLst>
                                      </p:cBhvr>
                                      <p:to>
                                        <p:strVal val="visible"/>
                                      </p:to>
                                    </p:set>
                                    <p:anim calcmode="lin" valueType="num">
                                      <p:cBhvr additive="base">
                                        <p:cTn id="28" dur="500"/>
                                        <p:tgtEl>
                                          <p:spTgt spid="17587"/>
                                        </p:tgtEl>
                                        <p:attrNameLst>
                                          <p:attrName>ppt_w</p:attrName>
                                        </p:attrNameLst>
                                      </p:cBhvr>
                                      <p:tavLst>
                                        <p:tav tm="0">
                                          <p:val>
                                            <p:strVal val="0"/>
                                          </p:val>
                                        </p:tav>
                                        <p:tav tm="100000">
                                          <p:val>
                                            <p:strVal val="#ppt_w"/>
                                          </p:val>
                                        </p:tav>
                                      </p:tavLst>
                                    </p:anim>
                                    <p:anim calcmode="lin" valueType="num">
                                      <p:cBhvr additive="base">
                                        <p:cTn id="29" dur="500"/>
                                        <p:tgtEl>
                                          <p:spTgt spid="17587"/>
                                        </p:tgtEl>
                                        <p:attrNameLst>
                                          <p:attrName>ppt_h</p:attrName>
                                        </p:attrNameLst>
                                      </p:cBhvr>
                                      <p:tavLst>
                                        <p:tav tm="0">
                                          <p:val>
                                            <p:str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7596"/>
                                        </p:tgtEl>
                                        <p:attrNameLst>
                                          <p:attrName>style.visibility</p:attrName>
                                        </p:attrNameLst>
                                      </p:cBhvr>
                                      <p:to>
                                        <p:strVal val="visible"/>
                                      </p:to>
                                    </p:set>
                                    <p:anim calcmode="lin" valueType="num">
                                      <p:cBhvr additive="base">
                                        <p:cTn id="32" dur="500"/>
                                        <p:tgtEl>
                                          <p:spTgt spid="17596"/>
                                        </p:tgtEl>
                                        <p:attrNameLst>
                                          <p:attrName>ppt_w</p:attrName>
                                        </p:attrNameLst>
                                      </p:cBhvr>
                                      <p:tavLst>
                                        <p:tav tm="0">
                                          <p:val>
                                            <p:strVal val="0"/>
                                          </p:val>
                                        </p:tav>
                                        <p:tav tm="100000">
                                          <p:val>
                                            <p:strVal val="#ppt_w"/>
                                          </p:val>
                                        </p:tav>
                                      </p:tavLst>
                                    </p:anim>
                                    <p:anim calcmode="lin" valueType="num">
                                      <p:cBhvr additive="base">
                                        <p:cTn id="33" dur="500"/>
                                        <p:tgtEl>
                                          <p:spTgt spid="17596"/>
                                        </p:tgtEl>
                                        <p:attrNameLst>
                                          <p:attrName>ppt_h</p:attrName>
                                        </p:attrNameLst>
                                      </p:cBhvr>
                                      <p:tavLst>
                                        <p:tav tm="0">
                                          <p:val>
                                            <p:str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7599"/>
                                        </p:tgtEl>
                                        <p:attrNameLst>
                                          <p:attrName>style.visibility</p:attrName>
                                        </p:attrNameLst>
                                      </p:cBhvr>
                                      <p:to>
                                        <p:strVal val="visible"/>
                                      </p:to>
                                    </p:set>
                                    <p:anim calcmode="lin" valueType="num">
                                      <p:cBhvr additive="base">
                                        <p:cTn id="36" dur="500"/>
                                        <p:tgtEl>
                                          <p:spTgt spid="17599"/>
                                        </p:tgtEl>
                                        <p:attrNameLst>
                                          <p:attrName>ppt_w</p:attrName>
                                        </p:attrNameLst>
                                      </p:cBhvr>
                                      <p:tavLst>
                                        <p:tav tm="0">
                                          <p:val>
                                            <p:strVal val="0"/>
                                          </p:val>
                                        </p:tav>
                                        <p:tav tm="100000">
                                          <p:val>
                                            <p:strVal val="#ppt_w"/>
                                          </p:val>
                                        </p:tav>
                                      </p:tavLst>
                                    </p:anim>
                                    <p:anim calcmode="lin" valueType="num">
                                      <p:cBhvr additive="base">
                                        <p:cTn id="37" dur="500"/>
                                        <p:tgtEl>
                                          <p:spTgt spid="17599"/>
                                        </p:tgtEl>
                                        <p:attrNameLst>
                                          <p:attrName>ppt_h</p:attrName>
                                        </p:attrNameLst>
                                      </p:cBhvr>
                                      <p:tavLst>
                                        <p:tav tm="0">
                                          <p:val>
                                            <p:strVal val="0"/>
                                          </p:val>
                                        </p:tav>
                                        <p:tav tm="100000">
                                          <p:val>
                                            <p:strVal val="#ppt_h"/>
                                          </p:val>
                                        </p:tav>
                                      </p:tavLst>
                                    </p:anim>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7606"/>
                                        </p:tgtEl>
                                        <p:attrNameLst>
                                          <p:attrName>style.visibility</p:attrName>
                                        </p:attrNameLst>
                                      </p:cBhvr>
                                      <p:to>
                                        <p:strVal val="visible"/>
                                      </p:to>
                                    </p:set>
                                    <p:animEffect transition="in" filter="fade">
                                      <p:cBhvr>
                                        <p:cTn id="41" dur="500"/>
                                        <p:tgtEl>
                                          <p:spTgt spid="17606"/>
                                        </p:tgtEl>
                                      </p:cBhvr>
                                    </p:animEffect>
                                  </p:childTnLst>
                                </p:cTn>
                              </p:par>
                              <p:par>
                                <p:cTn id="42" presetID="10" presetClass="entr" presetSubtype="0" fill="hold" nodeType="withEffect">
                                  <p:stCondLst>
                                    <p:cond delay="0"/>
                                  </p:stCondLst>
                                  <p:childTnLst>
                                    <p:set>
                                      <p:cBhvr>
                                        <p:cTn id="43" dur="1" fill="hold">
                                          <p:stCondLst>
                                            <p:cond delay="0"/>
                                          </p:stCondLst>
                                        </p:cTn>
                                        <p:tgtEl>
                                          <p:spTgt spid="17605"/>
                                        </p:tgtEl>
                                        <p:attrNameLst>
                                          <p:attrName>style.visibility</p:attrName>
                                        </p:attrNameLst>
                                      </p:cBhvr>
                                      <p:to>
                                        <p:strVal val="visible"/>
                                      </p:to>
                                    </p:set>
                                    <p:animEffect transition="in" filter="fade">
                                      <p:cBhvr>
                                        <p:cTn id="44" dur="500"/>
                                        <p:tgtEl>
                                          <p:spTgt spid="17605"/>
                                        </p:tgtEl>
                                      </p:cBhvr>
                                    </p:animEffect>
                                  </p:childTnLst>
                                </p:cTn>
                              </p:par>
                              <p:par>
                                <p:cTn id="45" presetID="10" presetClass="entr" presetSubtype="0" fill="hold" nodeType="withEffect">
                                  <p:stCondLst>
                                    <p:cond delay="0"/>
                                  </p:stCondLst>
                                  <p:childTnLst>
                                    <p:set>
                                      <p:cBhvr>
                                        <p:cTn id="46" dur="1" fill="hold">
                                          <p:stCondLst>
                                            <p:cond delay="0"/>
                                          </p:stCondLst>
                                        </p:cTn>
                                        <p:tgtEl>
                                          <p:spTgt spid="17602"/>
                                        </p:tgtEl>
                                        <p:attrNameLst>
                                          <p:attrName>style.visibility</p:attrName>
                                        </p:attrNameLst>
                                      </p:cBhvr>
                                      <p:to>
                                        <p:strVal val="visible"/>
                                      </p:to>
                                    </p:set>
                                    <p:animEffect transition="in" filter="fade">
                                      <p:cBhvr>
                                        <p:cTn id="47" dur="500"/>
                                        <p:tgtEl>
                                          <p:spTgt spid="17602"/>
                                        </p:tgtEl>
                                      </p:cBhvr>
                                    </p:animEffect>
                                  </p:childTnLst>
                                </p:cTn>
                              </p:par>
                              <p:par>
                                <p:cTn id="48" presetID="10" presetClass="entr" presetSubtype="0" fill="hold" nodeType="withEffect">
                                  <p:stCondLst>
                                    <p:cond delay="0"/>
                                  </p:stCondLst>
                                  <p:childTnLst>
                                    <p:set>
                                      <p:cBhvr>
                                        <p:cTn id="49" dur="1" fill="hold">
                                          <p:stCondLst>
                                            <p:cond delay="0"/>
                                          </p:stCondLst>
                                        </p:cTn>
                                        <p:tgtEl>
                                          <p:spTgt spid="17604"/>
                                        </p:tgtEl>
                                        <p:attrNameLst>
                                          <p:attrName>style.visibility</p:attrName>
                                        </p:attrNameLst>
                                      </p:cBhvr>
                                      <p:to>
                                        <p:strVal val="visible"/>
                                      </p:to>
                                    </p:set>
                                    <p:animEffect transition="in" filter="fade">
                                      <p:cBhvr>
                                        <p:cTn id="50" dur="500"/>
                                        <p:tgtEl>
                                          <p:spTgt spid="17604"/>
                                        </p:tgtEl>
                                      </p:cBhvr>
                                    </p:animEffect>
                                  </p:childTnLst>
                                </p:cTn>
                              </p:par>
                              <p:par>
                                <p:cTn id="51" presetID="10" presetClass="entr" presetSubtype="0" fill="hold" nodeType="withEffect">
                                  <p:stCondLst>
                                    <p:cond delay="0"/>
                                  </p:stCondLst>
                                  <p:childTnLst>
                                    <p:set>
                                      <p:cBhvr>
                                        <p:cTn id="52" dur="1" fill="hold">
                                          <p:stCondLst>
                                            <p:cond delay="0"/>
                                          </p:stCondLst>
                                        </p:cTn>
                                        <p:tgtEl>
                                          <p:spTgt spid="17603"/>
                                        </p:tgtEl>
                                        <p:attrNameLst>
                                          <p:attrName>style.visibility</p:attrName>
                                        </p:attrNameLst>
                                      </p:cBhvr>
                                      <p:to>
                                        <p:strVal val="visible"/>
                                      </p:to>
                                    </p:set>
                                    <p:animEffect transition="in" filter="fade">
                                      <p:cBhvr>
                                        <p:cTn id="53" dur="500"/>
                                        <p:tgtEl>
                                          <p:spTgt spid="17603"/>
                                        </p:tgtEl>
                                      </p:cBhvr>
                                    </p:animEffect>
                                  </p:childTnLst>
                                </p:cTn>
                              </p:par>
                            </p:childTnLst>
                          </p:cTn>
                        </p:par>
                        <p:par>
                          <p:cTn id="54" fill="hold">
                            <p:stCondLst>
                              <p:cond delay="2500"/>
                            </p:stCondLst>
                            <p:childTnLst>
                              <p:par>
                                <p:cTn id="55" presetID="23" presetClass="entr" presetSubtype="16" fill="hold" nodeType="afterEffect">
                                  <p:stCondLst>
                                    <p:cond delay="0"/>
                                  </p:stCondLst>
                                  <p:childTnLst>
                                    <p:set>
                                      <p:cBhvr>
                                        <p:cTn id="56" dur="1" fill="hold">
                                          <p:stCondLst>
                                            <p:cond delay="0"/>
                                          </p:stCondLst>
                                        </p:cTn>
                                        <p:tgtEl>
                                          <p:spTgt spid="17650"/>
                                        </p:tgtEl>
                                        <p:attrNameLst>
                                          <p:attrName>style.visibility</p:attrName>
                                        </p:attrNameLst>
                                      </p:cBhvr>
                                      <p:to>
                                        <p:strVal val="visible"/>
                                      </p:to>
                                    </p:set>
                                    <p:anim calcmode="lin" valueType="num">
                                      <p:cBhvr additive="base">
                                        <p:cTn id="57" dur="500"/>
                                        <p:tgtEl>
                                          <p:spTgt spid="17650"/>
                                        </p:tgtEl>
                                        <p:attrNameLst>
                                          <p:attrName>ppt_w</p:attrName>
                                        </p:attrNameLst>
                                      </p:cBhvr>
                                      <p:tavLst>
                                        <p:tav tm="0">
                                          <p:val>
                                            <p:strVal val="0"/>
                                          </p:val>
                                        </p:tav>
                                        <p:tav tm="100000">
                                          <p:val>
                                            <p:strVal val="#ppt_w"/>
                                          </p:val>
                                        </p:tav>
                                      </p:tavLst>
                                    </p:anim>
                                    <p:anim calcmode="lin" valueType="num">
                                      <p:cBhvr additive="base">
                                        <p:cTn id="58" dur="500"/>
                                        <p:tgtEl>
                                          <p:spTgt spid="17650"/>
                                        </p:tgtEl>
                                        <p:attrNameLst>
                                          <p:attrName>ppt_h</p:attrName>
                                        </p:attrNameLst>
                                      </p:cBhvr>
                                      <p:tavLst>
                                        <p:tav tm="0">
                                          <p:val>
                                            <p:strVal val="0"/>
                                          </p:val>
                                        </p:tav>
                                        <p:tav tm="100000">
                                          <p:val>
                                            <p:strVal val="#ppt_h"/>
                                          </p:val>
                                        </p:tav>
                                      </p:tavLst>
                                    </p:anim>
                                  </p:childTnLst>
                                </p:cTn>
                              </p:par>
                              <p:par>
                                <p:cTn id="59" presetID="23" presetClass="entr" presetSubtype="16" fill="hold" nodeType="withEffect">
                                  <p:stCondLst>
                                    <p:cond delay="0"/>
                                  </p:stCondLst>
                                  <p:childTnLst>
                                    <p:set>
                                      <p:cBhvr>
                                        <p:cTn id="60" dur="1" fill="hold">
                                          <p:stCondLst>
                                            <p:cond delay="0"/>
                                          </p:stCondLst>
                                        </p:cTn>
                                        <p:tgtEl>
                                          <p:spTgt spid="17651"/>
                                        </p:tgtEl>
                                        <p:attrNameLst>
                                          <p:attrName>style.visibility</p:attrName>
                                        </p:attrNameLst>
                                      </p:cBhvr>
                                      <p:to>
                                        <p:strVal val="visible"/>
                                      </p:to>
                                    </p:set>
                                    <p:anim calcmode="lin" valueType="num">
                                      <p:cBhvr additive="base">
                                        <p:cTn id="61" dur="500"/>
                                        <p:tgtEl>
                                          <p:spTgt spid="17651"/>
                                        </p:tgtEl>
                                        <p:attrNameLst>
                                          <p:attrName>ppt_w</p:attrName>
                                        </p:attrNameLst>
                                      </p:cBhvr>
                                      <p:tavLst>
                                        <p:tav tm="0">
                                          <p:val>
                                            <p:strVal val="0"/>
                                          </p:val>
                                        </p:tav>
                                        <p:tav tm="100000">
                                          <p:val>
                                            <p:strVal val="#ppt_w"/>
                                          </p:val>
                                        </p:tav>
                                      </p:tavLst>
                                    </p:anim>
                                    <p:anim calcmode="lin" valueType="num">
                                      <p:cBhvr additive="base">
                                        <p:cTn id="62" dur="500"/>
                                        <p:tgtEl>
                                          <p:spTgt spid="17651"/>
                                        </p:tgtEl>
                                        <p:attrNameLst>
                                          <p:attrName>ppt_h</p:attrName>
                                        </p:attrNameLst>
                                      </p:cBhvr>
                                      <p:tavLst>
                                        <p:tav tm="0">
                                          <p:val>
                                            <p:str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17652"/>
                                        </p:tgtEl>
                                        <p:attrNameLst>
                                          <p:attrName>style.visibility</p:attrName>
                                        </p:attrNameLst>
                                      </p:cBhvr>
                                      <p:to>
                                        <p:strVal val="visible"/>
                                      </p:to>
                                    </p:set>
                                    <p:anim calcmode="lin" valueType="num">
                                      <p:cBhvr additive="base">
                                        <p:cTn id="65" dur="500"/>
                                        <p:tgtEl>
                                          <p:spTgt spid="17652"/>
                                        </p:tgtEl>
                                        <p:attrNameLst>
                                          <p:attrName>ppt_w</p:attrName>
                                        </p:attrNameLst>
                                      </p:cBhvr>
                                      <p:tavLst>
                                        <p:tav tm="0">
                                          <p:val>
                                            <p:strVal val="0"/>
                                          </p:val>
                                        </p:tav>
                                        <p:tav tm="100000">
                                          <p:val>
                                            <p:strVal val="#ppt_w"/>
                                          </p:val>
                                        </p:tav>
                                      </p:tavLst>
                                    </p:anim>
                                    <p:anim calcmode="lin" valueType="num">
                                      <p:cBhvr additive="base">
                                        <p:cTn id="66" dur="500"/>
                                        <p:tgtEl>
                                          <p:spTgt spid="17652"/>
                                        </p:tgtEl>
                                        <p:attrNameLst>
                                          <p:attrName>ppt_h</p:attrName>
                                        </p:attrNameLst>
                                      </p:cBhvr>
                                      <p:tavLst>
                                        <p:tav tm="0">
                                          <p:val>
                                            <p:str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17653"/>
                                        </p:tgtEl>
                                        <p:attrNameLst>
                                          <p:attrName>style.visibility</p:attrName>
                                        </p:attrNameLst>
                                      </p:cBhvr>
                                      <p:to>
                                        <p:strVal val="visible"/>
                                      </p:to>
                                    </p:set>
                                    <p:anim calcmode="lin" valueType="num">
                                      <p:cBhvr additive="base">
                                        <p:cTn id="69" dur="500"/>
                                        <p:tgtEl>
                                          <p:spTgt spid="17653"/>
                                        </p:tgtEl>
                                        <p:attrNameLst>
                                          <p:attrName>ppt_w</p:attrName>
                                        </p:attrNameLst>
                                      </p:cBhvr>
                                      <p:tavLst>
                                        <p:tav tm="0">
                                          <p:val>
                                            <p:strVal val="0"/>
                                          </p:val>
                                        </p:tav>
                                        <p:tav tm="100000">
                                          <p:val>
                                            <p:strVal val="#ppt_w"/>
                                          </p:val>
                                        </p:tav>
                                      </p:tavLst>
                                    </p:anim>
                                    <p:anim calcmode="lin" valueType="num">
                                      <p:cBhvr additive="base">
                                        <p:cTn id="70" dur="500"/>
                                        <p:tgtEl>
                                          <p:spTgt spid="17653"/>
                                        </p:tgtEl>
                                        <p:attrNameLst>
                                          <p:attrName>ppt_h</p:attrName>
                                        </p:attrNameLst>
                                      </p:cBhvr>
                                      <p:tavLst>
                                        <p:tav tm="0">
                                          <p:val>
                                            <p:str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17654"/>
                                        </p:tgtEl>
                                        <p:attrNameLst>
                                          <p:attrName>style.visibility</p:attrName>
                                        </p:attrNameLst>
                                      </p:cBhvr>
                                      <p:to>
                                        <p:strVal val="visible"/>
                                      </p:to>
                                    </p:set>
                                    <p:anim calcmode="lin" valueType="num">
                                      <p:cBhvr additive="base">
                                        <p:cTn id="73" dur="500"/>
                                        <p:tgtEl>
                                          <p:spTgt spid="17654"/>
                                        </p:tgtEl>
                                        <p:attrNameLst>
                                          <p:attrName>ppt_w</p:attrName>
                                        </p:attrNameLst>
                                      </p:cBhvr>
                                      <p:tavLst>
                                        <p:tav tm="0">
                                          <p:val>
                                            <p:strVal val="0"/>
                                          </p:val>
                                        </p:tav>
                                        <p:tav tm="100000">
                                          <p:val>
                                            <p:strVal val="#ppt_w"/>
                                          </p:val>
                                        </p:tav>
                                      </p:tavLst>
                                    </p:anim>
                                    <p:anim calcmode="lin" valueType="num">
                                      <p:cBhvr additive="base">
                                        <p:cTn id="74" dur="500"/>
                                        <p:tgtEl>
                                          <p:spTgt spid="17654"/>
                                        </p:tgtEl>
                                        <p:attrNameLst>
                                          <p:attrName>ppt_h</p:attrName>
                                        </p:attrNameLst>
                                      </p:cBhvr>
                                      <p:tavLst>
                                        <p:tav tm="0">
                                          <p:val>
                                            <p:strVal val="0"/>
                                          </p:val>
                                        </p:tav>
                                        <p:tav tm="100000">
                                          <p:val>
                                            <p:strVal val="#ppt_h"/>
                                          </p:val>
                                        </p:tav>
                                      </p:tavLst>
                                    </p:anim>
                                  </p:childTnLst>
                                </p:cTn>
                              </p:par>
                              <p:par>
                                <p:cTn id="75" presetID="23" presetClass="entr" presetSubtype="16" fill="hold" nodeType="withEffect">
                                  <p:stCondLst>
                                    <p:cond delay="0"/>
                                  </p:stCondLst>
                                  <p:childTnLst>
                                    <p:set>
                                      <p:cBhvr>
                                        <p:cTn id="76" dur="1" fill="hold">
                                          <p:stCondLst>
                                            <p:cond delay="0"/>
                                          </p:stCondLst>
                                        </p:cTn>
                                        <p:tgtEl>
                                          <p:spTgt spid="17655"/>
                                        </p:tgtEl>
                                        <p:attrNameLst>
                                          <p:attrName>style.visibility</p:attrName>
                                        </p:attrNameLst>
                                      </p:cBhvr>
                                      <p:to>
                                        <p:strVal val="visible"/>
                                      </p:to>
                                    </p:set>
                                    <p:anim calcmode="lin" valueType="num">
                                      <p:cBhvr additive="base">
                                        <p:cTn id="77" dur="500"/>
                                        <p:tgtEl>
                                          <p:spTgt spid="17655"/>
                                        </p:tgtEl>
                                        <p:attrNameLst>
                                          <p:attrName>ppt_w</p:attrName>
                                        </p:attrNameLst>
                                      </p:cBhvr>
                                      <p:tavLst>
                                        <p:tav tm="0">
                                          <p:val>
                                            <p:strVal val="0"/>
                                          </p:val>
                                        </p:tav>
                                        <p:tav tm="100000">
                                          <p:val>
                                            <p:strVal val="#ppt_w"/>
                                          </p:val>
                                        </p:tav>
                                      </p:tavLst>
                                    </p:anim>
                                    <p:anim calcmode="lin" valueType="num">
                                      <p:cBhvr additive="base">
                                        <p:cTn id="78" dur="500"/>
                                        <p:tgtEl>
                                          <p:spTgt spid="17655"/>
                                        </p:tgtEl>
                                        <p:attrNameLst>
                                          <p:attrName>ppt_h</p:attrName>
                                        </p:attrNameLst>
                                      </p:cBhvr>
                                      <p:tavLst>
                                        <p:tav tm="0">
                                          <p:val>
                                            <p:strVal val="0"/>
                                          </p:val>
                                        </p:tav>
                                        <p:tav tm="100000">
                                          <p:val>
                                            <p:strVal val="#ppt_h"/>
                                          </p:val>
                                        </p:tav>
                                      </p:tavLst>
                                    </p:anim>
                                  </p:childTnLst>
                                </p:cTn>
                              </p:par>
                              <p:par>
                                <p:cTn id="79" presetID="23" presetClass="entr" presetSubtype="16" fill="hold" nodeType="withEffect">
                                  <p:stCondLst>
                                    <p:cond delay="0"/>
                                  </p:stCondLst>
                                  <p:childTnLst>
                                    <p:set>
                                      <p:cBhvr>
                                        <p:cTn id="80" dur="1" fill="hold">
                                          <p:stCondLst>
                                            <p:cond delay="0"/>
                                          </p:stCondLst>
                                        </p:cTn>
                                        <p:tgtEl>
                                          <p:spTgt spid="17656"/>
                                        </p:tgtEl>
                                        <p:attrNameLst>
                                          <p:attrName>style.visibility</p:attrName>
                                        </p:attrNameLst>
                                      </p:cBhvr>
                                      <p:to>
                                        <p:strVal val="visible"/>
                                      </p:to>
                                    </p:set>
                                    <p:anim calcmode="lin" valueType="num">
                                      <p:cBhvr additive="base">
                                        <p:cTn id="81" dur="500"/>
                                        <p:tgtEl>
                                          <p:spTgt spid="17656"/>
                                        </p:tgtEl>
                                        <p:attrNameLst>
                                          <p:attrName>ppt_w</p:attrName>
                                        </p:attrNameLst>
                                      </p:cBhvr>
                                      <p:tavLst>
                                        <p:tav tm="0">
                                          <p:val>
                                            <p:strVal val="0"/>
                                          </p:val>
                                        </p:tav>
                                        <p:tav tm="100000">
                                          <p:val>
                                            <p:strVal val="#ppt_w"/>
                                          </p:val>
                                        </p:tav>
                                      </p:tavLst>
                                    </p:anim>
                                    <p:anim calcmode="lin" valueType="num">
                                      <p:cBhvr additive="base">
                                        <p:cTn id="82" dur="500"/>
                                        <p:tgtEl>
                                          <p:spTgt spid="17656"/>
                                        </p:tgtEl>
                                        <p:attrNameLst>
                                          <p:attrName>ppt_h</p:attrName>
                                        </p:attrNameLst>
                                      </p:cBhvr>
                                      <p:tavLst>
                                        <p:tav tm="0">
                                          <p:val>
                                            <p:strVal val="0"/>
                                          </p:val>
                                        </p:tav>
                                        <p:tav tm="100000">
                                          <p:val>
                                            <p:strVal val="#ppt_h"/>
                                          </p:val>
                                        </p:tav>
                                      </p:tavLst>
                                    </p:anim>
                                  </p:childTnLst>
                                </p:cTn>
                              </p:par>
                              <p:par>
                                <p:cTn id="83" presetID="23" presetClass="entr" presetSubtype="16" fill="hold" nodeType="withEffect">
                                  <p:stCondLst>
                                    <p:cond delay="0"/>
                                  </p:stCondLst>
                                  <p:childTnLst>
                                    <p:set>
                                      <p:cBhvr>
                                        <p:cTn id="84" dur="1" fill="hold">
                                          <p:stCondLst>
                                            <p:cond delay="0"/>
                                          </p:stCondLst>
                                        </p:cTn>
                                        <p:tgtEl>
                                          <p:spTgt spid="17657"/>
                                        </p:tgtEl>
                                        <p:attrNameLst>
                                          <p:attrName>style.visibility</p:attrName>
                                        </p:attrNameLst>
                                      </p:cBhvr>
                                      <p:to>
                                        <p:strVal val="visible"/>
                                      </p:to>
                                    </p:set>
                                    <p:anim calcmode="lin" valueType="num">
                                      <p:cBhvr additive="base">
                                        <p:cTn id="85" dur="500"/>
                                        <p:tgtEl>
                                          <p:spTgt spid="17657"/>
                                        </p:tgtEl>
                                        <p:attrNameLst>
                                          <p:attrName>ppt_w</p:attrName>
                                        </p:attrNameLst>
                                      </p:cBhvr>
                                      <p:tavLst>
                                        <p:tav tm="0">
                                          <p:val>
                                            <p:strVal val="0"/>
                                          </p:val>
                                        </p:tav>
                                        <p:tav tm="100000">
                                          <p:val>
                                            <p:strVal val="#ppt_w"/>
                                          </p:val>
                                        </p:tav>
                                      </p:tavLst>
                                    </p:anim>
                                    <p:anim calcmode="lin" valueType="num">
                                      <p:cBhvr additive="base">
                                        <p:cTn id="86" dur="500"/>
                                        <p:tgtEl>
                                          <p:spTgt spid="17657"/>
                                        </p:tgtEl>
                                        <p:attrNameLst>
                                          <p:attrName>ppt_h</p:attrName>
                                        </p:attrNameLst>
                                      </p:cBhvr>
                                      <p:tavLst>
                                        <p:tav tm="0">
                                          <p:val>
                                            <p:strVal val="0"/>
                                          </p:val>
                                        </p:tav>
                                        <p:tav tm="100000">
                                          <p:val>
                                            <p:strVal val="#ppt_h"/>
                                          </p:val>
                                        </p:tav>
                                      </p:tavLst>
                                    </p:anim>
                                  </p:childTnLst>
                                </p:cTn>
                              </p:par>
                              <p:par>
                                <p:cTn id="87" presetID="23" presetClass="entr" presetSubtype="16" fill="hold" nodeType="withEffect">
                                  <p:stCondLst>
                                    <p:cond delay="0"/>
                                  </p:stCondLst>
                                  <p:childTnLst>
                                    <p:set>
                                      <p:cBhvr>
                                        <p:cTn id="88" dur="1" fill="hold">
                                          <p:stCondLst>
                                            <p:cond delay="0"/>
                                          </p:stCondLst>
                                        </p:cTn>
                                        <p:tgtEl>
                                          <p:spTgt spid="17659"/>
                                        </p:tgtEl>
                                        <p:attrNameLst>
                                          <p:attrName>style.visibility</p:attrName>
                                        </p:attrNameLst>
                                      </p:cBhvr>
                                      <p:to>
                                        <p:strVal val="visible"/>
                                      </p:to>
                                    </p:set>
                                    <p:anim calcmode="lin" valueType="num">
                                      <p:cBhvr additive="base">
                                        <p:cTn id="89" dur="500"/>
                                        <p:tgtEl>
                                          <p:spTgt spid="17659"/>
                                        </p:tgtEl>
                                        <p:attrNameLst>
                                          <p:attrName>ppt_w</p:attrName>
                                        </p:attrNameLst>
                                      </p:cBhvr>
                                      <p:tavLst>
                                        <p:tav tm="0">
                                          <p:val>
                                            <p:strVal val="0"/>
                                          </p:val>
                                        </p:tav>
                                        <p:tav tm="100000">
                                          <p:val>
                                            <p:strVal val="#ppt_w"/>
                                          </p:val>
                                        </p:tav>
                                      </p:tavLst>
                                    </p:anim>
                                    <p:anim calcmode="lin" valueType="num">
                                      <p:cBhvr additive="base">
                                        <p:cTn id="90" dur="500"/>
                                        <p:tgtEl>
                                          <p:spTgt spid="17659"/>
                                        </p:tgtEl>
                                        <p:attrNameLst>
                                          <p:attrName>ppt_h</p:attrName>
                                        </p:attrNameLst>
                                      </p:cBhvr>
                                      <p:tavLst>
                                        <p:tav tm="0">
                                          <p:val>
                                            <p:strVal val="0"/>
                                          </p:val>
                                        </p:tav>
                                        <p:tav tm="100000">
                                          <p:val>
                                            <p:strVal val="#ppt_h"/>
                                          </p:val>
                                        </p:tav>
                                      </p:tavLst>
                                    </p:anim>
                                  </p:childTnLst>
                                </p:cTn>
                              </p:par>
                              <p:par>
                                <p:cTn id="91" presetID="23" presetClass="entr" presetSubtype="16" fill="hold" nodeType="withEffect">
                                  <p:stCondLst>
                                    <p:cond delay="0"/>
                                  </p:stCondLst>
                                  <p:childTnLst>
                                    <p:set>
                                      <p:cBhvr>
                                        <p:cTn id="92" dur="1" fill="hold">
                                          <p:stCondLst>
                                            <p:cond delay="0"/>
                                          </p:stCondLst>
                                        </p:cTn>
                                        <p:tgtEl>
                                          <p:spTgt spid="17660"/>
                                        </p:tgtEl>
                                        <p:attrNameLst>
                                          <p:attrName>style.visibility</p:attrName>
                                        </p:attrNameLst>
                                      </p:cBhvr>
                                      <p:to>
                                        <p:strVal val="visible"/>
                                      </p:to>
                                    </p:set>
                                    <p:anim calcmode="lin" valueType="num">
                                      <p:cBhvr additive="base">
                                        <p:cTn id="93" dur="500"/>
                                        <p:tgtEl>
                                          <p:spTgt spid="17660"/>
                                        </p:tgtEl>
                                        <p:attrNameLst>
                                          <p:attrName>ppt_w</p:attrName>
                                        </p:attrNameLst>
                                      </p:cBhvr>
                                      <p:tavLst>
                                        <p:tav tm="0">
                                          <p:val>
                                            <p:strVal val="0"/>
                                          </p:val>
                                        </p:tav>
                                        <p:tav tm="100000">
                                          <p:val>
                                            <p:strVal val="#ppt_w"/>
                                          </p:val>
                                        </p:tav>
                                      </p:tavLst>
                                    </p:anim>
                                    <p:anim calcmode="lin" valueType="num">
                                      <p:cBhvr additive="base">
                                        <p:cTn id="94" dur="500"/>
                                        <p:tgtEl>
                                          <p:spTgt spid="17660"/>
                                        </p:tgtEl>
                                        <p:attrNameLst>
                                          <p:attrName>ppt_h</p:attrName>
                                        </p:attrNameLst>
                                      </p:cBhvr>
                                      <p:tavLst>
                                        <p:tav tm="0">
                                          <p:val>
                                            <p:strVal val="0"/>
                                          </p:val>
                                        </p:tav>
                                        <p:tav tm="100000">
                                          <p:val>
                                            <p:strVal val="#ppt_h"/>
                                          </p:val>
                                        </p:tav>
                                      </p:tavLst>
                                    </p:anim>
                                  </p:childTnLst>
                                </p:cTn>
                              </p:par>
                            </p:childTnLst>
                          </p:cTn>
                        </p:par>
                        <p:par>
                          <p:cTn id="95" fill="hold">
                            <p:stCondLst>
                              <p:cond delay="3000"/>
                            </p:stCondLst>
                            <p:childTnLst>
                              <p:par>
                                <p:cTn id="96" presetID="2" presetClass="entr" presetSubtype="2" fill="hold" nodeType="afterEffect">
                                  <p:stCondLst>
                                    <p:cond delay="0"/>
                                  </p:stCondLst>
                                  <p:childTnLst>
                                    <p:set>
                                      <p:cBhvr>
                                        <p:cTn id="97" dur="1" fill="hold">
                                          <p:stCondLst>
                                            <p:cond delay="0"/>
                                          </p:stCondLst>
                                        </p:cTn>
                                        <p:tgtEl>
                                          <p:spTgt spid="17646"/>
                                        </p:tgtEl>
                                        <p:attrNameLst>
                                          <p:attrName>style.visibility</p:attrName>
                                        </p:attrNameLst>
                                      </p:cBhvr>
                                      <p:to>
                                        <p:strVal val="visible"/>
                                      </p:to>
                                    </p:set>
                                    <p:anim calcmode="lin" valueType="num">
                                      <p:cBhvr additive="base">
                                        <p:cTn id="98" dur="500"/>
                                        <p:tgtEl>
                                          <p:spTgt spid="17646"/>
                                        </p:tgtEl>
                                        <p:attrNameLst>
                                          <p:attrName>ppt_x</p:attrName>
                                        </p:attrNameLst>
                                      </p:cBhvr>
                                      <p:tavLst>
                                        <p:tav tm="0">
                                          <p:val>
                                            <p:strVal val="#ppt_x+1"/>
                                          </p:val>
                                        </p:tav>
                                        <p:tav tm="100000">
                                          <p:val>
                                            <p:strVal val="#ppt_x"/>
                                          </p:val>
                                        </p:tav>
                                      </p:tavLst>
                                    </p:anim>
                                  </p:childTnLst>
                                </p:cTn>
                              </p:par>
                              <p:par>
                                <p:cTn id="99" presetID="2" presetClass="entr" presetSubtype="2" fill="hold" nodeType="withEffect">
                                  <p:stCondLst>
                                    <p:cond delay="0"/>
                                  </p:stCondLst>
                                  <p:childTnLst>
                                    <p:set>
                                      <p:cBhvr>
                                        <p:cTn id="100" dur="1" fill="hold">
                                          <p:stCondLst>
                                            <p:cond delay="0"/>
                                          </p:stCondLst>
                                        </p:cTn>
                                        <p:tgtEl>
                                          <p:spTgt spid="17647"/>
                                        </p:tgtEl>
                                        <p:attrNameLst>
                                          <p:attrName>style.visibility</p:attrName>
                                        </p:attrNameLst>
                                      </p:cBhvr>
                                      <p:to>
                                        <p:strVal val="visible"/>
                                      </p:to>
                                    </p:set>
                                    <p:anim calcmode="lin" valueType="num">
                                      <p:cBhvr additive="base">
                                        <p:cTn id="101" dur="500"/>
                                        <p:tgtEl>
                                          <p:spTgt spid="17647"/>
                                        </p:tgtEl>
                                        <p:attrNameLst>
                                          <p:attrName>ppt_x</p:attrName>
                                        </p:attrNameLst>
                                      </p:cBhvr>
                                      <p:tavLst>
                                        <p:tav tm="0">
                                          <p:val>
                                            <p:strVal val="#ppt_x+1"/>
                                          </p:val>
                                        </p:tav>
                                        <p:tav tm="100000">
                                          <p:val>
                                            <p:strVal val="#ppt_x"/>
                                          </p:val>
                                        </p:tav>
                                      </p:tavLst>
                                    </p:anim>
                                  </p:childTnLst>
                                </p:cTn>
                              </p:par>
                              <p:par>
                                <p:cTn id="102" presetID="2" presetClass="entr" presetSubtype="2" fill="hold" nodeType="withEffect">
                                  <p:stCondLst>
                                    <p:cond delay="0"/>
                                  </p:stCondLst>
                                  <p:childTnLst>
                                    <p:set>
                                      <p:cBhvr>
                                        <p:cTn id="103" dur="1" fill="hold">
                                          <p:stCondLst>
                                            <p:cond delay="0"/>
                                          </p:stCondLst>
                                        </p:cTn>
                                        <p:tgtEl>
                                          <p:spTgt spid="17648"/>
                                        </p:tgtEl>
                                        <p:attrNameLst>
                                          <p:attrName>style.visibility</p:attrName>
                                        </p:attrNameLst>
                                      </p:cBhvr>
                                      <p:to>
                                        <p:strVal val="visible"/>
                                      </p:to>
                                    </p:set>
                                    <p:anim calcmode="lin" valueType="num">
                                      <p:cBhvr additive="base">
                                        <p:cTn id="104" dur="500"/>
                                        <p:tgtEl>
                                          <p:spTgt spid="17648"/>
                                        </p:tgtEl>
                                        <p:attrNameLst>
                                          <p:attrName>ppt_x</p:attrName>
                                        </p:attrNameLst>
                                      </p:cBhvr>
                                      <p:tavLst>
                                        <p:tav tm="0">
                                          <p:val>
                                            <p:strVal val="#ppt_x+1"/>
                                          </p:val>
                                        </p:tav>
                                        <p:tav tm="100000">
                                          <p:val>
                                            <p:strVal val="#ppt_x"/>
                                          </p:val>
                                        </p:tav>
                                      </p:tavLst>
                                    </p:anim>
                                  </p:childTnLst>
                                </p:cTn>
                              </p:par>
                              <p:par>
                                <p:cTn id="105" presetID="2" presetClass="entr" presetSubtype="2" fill="hold" nodeType="withEffect">
                                  <p:stCondLst>
                                    <p:cond delay="0"/>
                                  </p:stCondLst>
                                  <p:childTnLst>
                                    <p:set>
                                      <p:cBhvr>
                                        <p:cTn id="106" dur="1" fill="hold">
                                          <p:stCondLst>
                                            <p:cond delay="0"/>
                                          </p:stCondLst>
                                        </p:cTn>
                                        <p:tgtEl>
                                          <p:spTgt spid="17649"/>
                                        </p:tgtEl>
                                        <p:attrNameLst>
                                          <p:attrName>style.visibility</p:attrName>
                                        </p:attrNameLst>
                                      </p:cBhvr>
                                      <p:to>
                                        <p:strVal val="visible"/>
                                      </p:to>
                                    </p:set>
                                    <p:anim calcmode="lin" valueType="num">
                                      <p:cBhvr additive="base">
                                        <p:cTn id="107" dur="500"/>
                                        <p:tgtEl>
                                          <p:spTgt spid="17649"/>
                                        </p:tgtEl>
                                        <p:attrNameLst>
                                          <p:attrName>ppt_x</p:attrName>
                                        </p:attrNameLst>
                                      </p:cBhvr>
                                      <p:tavLst>
                                        <p:tav tm="0">
                                          <p:val>
                                            <p:strVal val="#ppt_x+1"/>
                                          </p:val>
                                        </p:tav>
                                        <p:tav tm="100000">
                                          <p:val>
                                            <p:strVal val="#ppt_x"/>
                                          </p:val>
                                        </p:tav>
                                      </p:tavLst>
                                    </p:anim>
                                  </p:childTnLst>
                                </p:cTn>
                              </p:par>
                              <p:par>
                                <p:cTn id="108" presetID="2" presetClass="entr" presetSubtype="2" fill="hold" nodeType="withEffect">
                                  <p:stCondLst>
                                    <p:cond delay="0"/>
                                  </p:stCondLst>
                                  <p:childTnLst>
                                    <p:set>
                                      <p:cBhvr>
                                        <p:cTn id="109" dur="1" fill="hold">
                                          <p:stCondLst>
                                            <p:cond delay="0"/>
                                          </p:stCondLst>
                                        </p:cTn>
                                        <p:tgtEl>
                                          <p:spTgt spid="17658"/>
                                        </p:tgtEl>
                                        <p:attrNameLst>
                                          <p:attrName>style.visibility</p:attrName>
                                        </p:attrNameLst>
                                      </p:cBhvr>
                                      <p:to>
                                        <p:strVal val="visible"/>
                                      </p:to>
                                    </p:set>
                                    <p:anim calcmode="lin" valueType="num">
                                      <p:cBhvr additive="base">
                                        <p:cTn id="110" dur="500"/>
                                        <p:tgtEl>
                                          <p:spTgt spid="1765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7791"/>
        <p:cNvGrpSpPr/>
        <p:nvPr/>
      </p:nvGrpSpPr>
      <p:grpSpPr>
        <a:xfrm>
          <a:off x="0" y="0"/>
          <a:ext cx="0" cy="0"/>
          <a:chOff x="0" y="0"/>
          <a:chExt cx="0" cy="0"/>
        </a:xfrm>
      </p:grpSpPr>
      <p:sp>
        <p:nvSpPr>
          <p:cNvPr id="17792" name="Google Shape;17792;p346"/>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Ravine Diagram</a:t>
            </a:r>
            <a:endParaRPr/>
          </a:p>
        </p:txBody>
      </p:sp>
      <p:sp>
        <p:nvSpPr>
          <p:cNvPr id="17793" name="Google Shape;17793;p346"/>
          <p:cNvSpPr txBox="1">
            <a:spLocks noGrp="1"/>
          </p:cNvSpPr>
          <p:nvPr>
            <p:ph type="sldNum" idx="12"/>
          </p:nvPr>
        </p:nvSpPr>
        <p:spPr>
          <a:xfrm>
            <a:off x="11262360" y="396240"/>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86</a:t>
            </a:fld>
            <a:endParaRPr/>
          </a:p>
        </p:txBody>
      </p:sp>
      <p:sp>
        <p:nvSpPr>
          <p:cNvPr id="17794" name="Google Shape;17794;p346"/>
          <p:cNvSpPr/>
          <p:nvPr/>
        </p:nvSpPr>
        <p:spPr>
          <a:xfrm flipH="1">
            <a:off x="2561409" y="5863300"/>
            <a:ext cx="5984082" cy="1946561"/>
          </a:xfrm>
          <a:custGeom>
            <a:avLst/>
            <a:gdLst/>
            <a:ahLst/>
            <a:cxnLst/>
            <a:rect l="l" t="t" r="r" b="b"/>
            <a:pathLst>
              <a:path w="3163" h="1447" extrusionOk="0">
                <a:moveTo>
                  <a:pt x="0" y="303"/>
                </a:moveTo>
                <a:cubicBezTo>
                  <a:pt x="0" y="430"/>
                  <a:pt x="0" y="556"/>
                  <a:pt x="0" y="683"/>
                </a:cubicBezTo>
                <a:cubicBezTo>
                  <a:pt x="0" y="795"/>
                  <a:pt x="0" y="907"/>
                  <a:pt x="0" y="1019"/>
                </a:cubicBezTo>
                <a:cubicBezTo>
                  <a:pt x="0" y="1447"/>
                  <a:pt x="0" y="1447"/>
                  <a:pt x="0" y="1447"/>
                </a:cubicBezTo>
                <a:cubicBezTo>
                  <a:pt x="3163" y="1447"/>
                  <a:pt x="3163" y="1447"/>
                  <a:pt x="3163" y="1447"/>
                </a:cubicBezTo>
                <a:cubicBezTo>
                  <a:pt x="3163" y="1019"/>
                  <a:pt x="3163" y="1019"/>
                  <a:pt x="3163" y="1019"/>
                </a:cubicBezTo>
                <a:cubicBezTo>
                  <a:pt x="3163" y="907"/>
                  <a:pt x="3163" y="795"/>
                  <a:pt x="3163" y="683"/>
                </a:cubicBezTo>
                <a:cubicBezTo>
                  <a:pt x="3163" y="556"/>
                  <a:pt x="3163" y="430"/>
                  <a:pt x="3163" y="303"/>
                </a:cubicBezTo>
                <a:cubicBezTo>
                  <a:pt x="2113" y="0"/>
                  <a:pt x="1049" y="607"/>
                  <a:pt x="0" y="303"/>
                </a:cubicBezTo>
                <a:close/>
              </a:path>
            </a:pathLst>
          </a:custGeom>
          <a:gradFill>
            <a:gsLst>
              <a:gs pos="0">
                <a:srgbClr val="005496">
                  <a:alpha val="81960"/>
                </a:srgbClr>
              </a:gs>
              <a:gs pos="99000">
                <a:srgbClr val="5BCBF5">
                  <a:alpha val="60784"/>
                </a:srgbClr>
              </a:gs>
              <a:gs pos="100000">
                <a:srgbClr val="5BCBF5">
                  <a:alpha val="60784"/>
                </a:srgbClr>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795" name="Google Shape;17795;p346"/>
          <p:cNvSpPr/>
          <p:nvPr/>
        </p:nvSpPr>
        <p:spPr>
          <a:xfrm>
            <a:off x="3573651" y="6184770"/>
            <a:ext cx="5984082" cy="1946561"/>
          </a:xfrm>
          <a:custGeom>
            <a:avLst/>
            <a:gdLst/>
            <a:ahLst/>
            <a:cxnLst/>
            <a:rect l="l" t="t" r="r" b="b"/>
            <a:pathLst>
              <a:path w="3163" h="1447" extrusionOk="0">
                <a:moveTo>
                  <a:pt x="0" y="303"/>
                </a:moveTo>
                <a:cubicBezTo>
                  <a:pt x="0" y="430"/>
                  <a:pt x="0" y="556"/>
                  <a:pt x="0" y="683"/>
                </a:cubicBezTo>
                <a:cubicBezTo>
                  <a:pt x="0" y="795"/>
                  <a:pt x="0" y="907"/>
                  <a:pt x="0" y="1019"/>
                </a:cubicBezTo>
                <a:cubicBezTo>
                  <a:pt x="0" y="1447"/>
                  <a:pt x="0" y="1447"/>
                  <a:pt x="0" y="1447"/>
                </a:cubicBezTo>
                <a:cubicBezTo>
                  <a:pt x="3163" y="1447"/>
                  <a:pt x="3163" y="1447"/>
                  <a:pt x="3163" y="1447"/>
                </a:cubicBezTo>
                <a:cubicBezTo>
                  <a:pt x="3163" y="1019"/>
                  <a:pt x="3163" y="1019"/>
                  <a:pt x="3163" y="1019"/>
                </a:cubicBezTo>
                <a:cubicBezTo>
                  <a:pt x="3163" y="907"/>
                  <a:pt x="3163" y="795"/>
                  <a:pt x="3163" y="683"/>
                </a:cubicBezTo>
                <a:cubicBezTo>
                  <a:pt x="3163" y="556"/>
                  <a:pt x="3163" y="430"/>
                  <a:pt x="3163" y="303"/>
                </a:cubicBezTo>
                <a:cubicBezTo>
                  <a:pt x="2113" y="0"/>
                  <a:pt x="1049" y="607"/>
                  <a:pt x="0" y="303"/>
                </a:cubicBezTo>
                <a:close/>
              </a:path>
            </a:pathLst>
          </a:custGeom>
          <a:gradFill>
            <a:gsLst>
              <a:gs pos="0">
                <a:srgbClr val="005496">
                  <a:alpha val="81960"/>
                </a:srgbClr>
              </a:gs>
              <a:gs pos="99000">
                <a:srgbClr val="5BCBF5">
                  <a:alpha val="60784"/>
                </a:srgbClr>
              </a:gs>
              <a:gs pos="100000">
                <a:srgbClr val="5BCBF5">
                  <a:alpha val="60784"/>
                </a:srgbClr>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796" name="Google Shape;17796;p346"/>
          <p:cNvSpPr/>
          <p:nvPr/>
        </p:nvSpPr>
        <p:spPr>
          <a:xfrm flipH="1">
            <a:off x="9296626" y="1612652"/>
            <a:ext cx="228959" cy="2053389"/>
          </a:xfrm>
          <a:custGeom>
            <a:avLst/>
            <a:gdLst/>
            <a:ahLst/>
            <a:cxnLst/>
            <a:rect l="l" t="t" r="r" b="b"/>
            <a:pathLst>
              <a:path w="53" h="908" extrusionOk="0">
                <a:moveTo>
                  <a:pt x="0" y="905"/>
                </a:moveTo>
                <a:cubicBezTo>
                  <a:pt x="0" y="905"/>
                  <a:pt x="12" y="908"/>
                  <a:pt x="28" y="908"/>
                </a:cubicBezTo>
                <a:cubicBezTo>
                  <a:pt x="43" y="908"/>
                  <a:pt x="53" y="905"/>
                  <a:pt x="53" y="905"/>
                </a:cubicBezTo>
                <a:cubicBezTo>
                  <a:pt x="53" y="6"/>
                  <a:pt x="53" y="6"/>
                  <a:pt x="53" y="6"/>
                </a:cubicBezTo>
                <a:cubicBezTo>
                  <a:pt x="53" y="6"/>
                  <a:pt x="42" y="0"/>
                  <a:pt x="25" y="0"/>
                </a:cubicBezTo>
                <a:cubicBezTo>
                  <a:pt x="9" y="0"/>
                  <a:pt x="0" y="6"/>
                  <a:pt x="0" y="6"/>
                </a:cubicBezTo>
                <a:lnTo>
                  <a:pt x="0" y="905"/>
                </a:lnTo>
                <a:close/>
              </a:path>
            </a:pathLst>
          </a:custGeom>
          <a:gradFill>
            <a:gsLst>
              <a:gs pos="0">
                <a:srgbClr val="A5A5A5"/>
              </a:gs>
              <a:gs pos="100000">
                <a:srgbClr val="BFBFBF"/>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797" name="Google Shape;17797;p346"/>
          <p:cNvSpPr/>
          <p:nvPr/>
        </p:nvSpPr>
        <p:spPr>
          <a:xfrm>
            <a:off x="-114649" y="3436403"/>
            <a:ext cx="5003082" cy="4928108"/>
          </a:xfrm>
          <a:custGeom>
            <a:avLst/>
            <a:gdLst/>
            <a:ahLst/>
            <a:cxnLst/>
            <a:rect l="l" t="t" r="r" b="b"/>
            <a:pathLst>
              <a:path w="10000" h="10000" extrusionOk="0">
                <a:moveTo>
                  <a:pt x="0" y="117"/>
                </a:moveTo>
                <a:lnTo>
                  <a:pt x="5875" y="0"/>
                </a:lnTo>
                <a:cubicBezTo>
                  <a:pt x="6892" y="21"/>
                  <a:pt x="6027" y="198"/>
                  <a:pt x="6103" y="243"/>
                </a:cubicBezTo>
                <a:cubicBezTo>
                  <a:pt x="6162" y="274"/>
                  <a:pt x="6374" y="243"/>
                  <a:pt x="6374" y="243"/>
                </a:cubicBezTo>
                <a:cubicBezTo>
                  <a:pt x="6374" y="243"/>
                  <a:pt x="6348" y="144"/>
                  <a:pt x="6374" y="122"/>
                </a:cubicBezTo>
                <a:cubicBezTo>
                  <a:pt x="6399" y="99"/>
                  <a:pt x="6534" y="122"/>
                  <a:pt x="6534" y="122"/>
                </a:cubicBezTo>
                <a:cubicBezTo>
                  <a:pt x="6534" y="122"/>
                  <a:pt x="6737" y="205"/>
                  <a:pt x="6805" y="243"/>
                </a:cubicBezTo>
                <a:cubicBezTo>
                  <a:pt x="6880" y="289"/>
                  <a:pt x="6999" y="442"/>
                  <a:pt x="7092" y="464"/>
                </a:cubicBezTo>
                <a:cubicBezTo>
                  <a:pt x="7244" y="502"/>
                  <a:pt x="7549" y="358"/>
                  <a:pt x="7700" y="343"/>
                </a:cubicBezTo>
                <a:cubicBezTo>
                  <a:pt x="7878" y="335"/>
                  <a:pt x="8208" y="442"/>
                  <a:pt x="8377" y="464"/>
                </a:cubicBezTo>
                <a:cubicBezTo>
                  <a:pt x="8783" y="518"/>
                  <a:pt x="10000" y="464"/>
                  <a:pt x="10000" y="464"/>
                </a:cubicBezTo>
                <a:cubicBezTo>
                  <a:pt x="10000" y="464"/>
                  <a:pt x="9755" y="981"/>
                  <a:pt x="9713" y="1156"/>
                </a:cubicBezTo>
                <a:cubicBezTo>
                  <a:pt x="9679" y="1278"/>
                  <a:pt x="9747" y="1536"/>
                  <a:pt x="9687" y="1642"/>
                </a:cubicBezTo>
                <a:cubicBezTo>
                  <a:pt x="9620" y="1750"/>
                  <a:pt x="9290" y="1795"/>
                  <a:pt x="9239" y="1909"/>
                </a:cubicBezTo>
                <a:cubicBezTo>
                  <a:pt x="9163" y="2053"/>
                  <a:pt x="9459" y="2350"/>
                  <a:pt x="9485" y="2517"/>
                </a:cubicBezTo>
                <a:cubicBezTo>
                  <a:pt x="9502" y="2616"/>
                  <a:pt x="9375" y="2798"/>
                  <a:pt x="9349" y="2897"/>
                </a:cubicBezTo>
                <a:cubicBezTo>
                  <a:pt x="9307" y="3088"/>
                  <a:pt x="9375" y="3490"/>
                  <a:pt x="9375" y="3689"/>
                </a:cubicBezTo>
                <a:cubicBezTo>
                  <a:pt x="9366" y="3833"/>
                  <a:pt x="9273" y="4114"/>
                  <a:pt x="9282" y="4258"/>
                </a:cubicBezTo>
                <a:cubicBezTo>
                  <a:pt x="9298" y="4502"/>
                  <a:pt x="9603" y="4958"/>
                  <a:pt x="9594" y="5209"/>
                </a:cubicBezTo>
                <a:cubicBezTo>
                  <a:pt x="9594" y="5361"/>
                  <a:pt x="9375" y="5635"/>
                  <a:pt x="9307" y="5780"/>
                </a:cubicBezTo>
                <a:cubicBezTo>
                  <a:pt x="9230" y="5932"/>
                  <a:pt x="9239" y="6304"/>
                  <a:pt x="9120" y="6434"/>
                </a:cubicBezTo>
                <a:cubicBezTo>
                  <a:pt x="9070" y="6487"/>
                  <a:pt x="8884" y="6495"/>
                  <a:pt x="8833" y="6548"/>
                </a:cubicBezTo>
                <a:cubicBezTo>
                  <a:pt x="8605" y="6791"/>
                  <a:pt x="8630" y="7483"/>
                  <a:pt x="8698" y="7787"/>
                </a:cubicBezTo>
                <a:cubicBezTo>
                  <a:pt x="8732" y="7977"/>
                  <a:pt x="9037" y="8366"/>
                  <a:pt x="8943" y="8540"/>
                </a:cubicBezTo>
                <a:cubicBezTo>
                  <a:pt x="8884" y="8646"/>
                  <a:pt x="8537" y="8631"/>
                  <a:pt x="8428" y="8700"/>
                </a:cubicBezTo>
                <a:cubicBezTo>
                  <a:pt x="8352" y="8745"/>
                  <a:pt x="8327" y="8927"/>
                  <a:pt x="8267" y="8981"/>
                </a:cubicBezTo>
                <a:cubicBezTo>
                  <a:pt x="8191" y="9057"/>
                  <a:pt x="7904" y="9042"/>
                  <a:pt x="7835" y="9126"/>
                </a:cubicBezTo>
                <a:cubicBezTo>
                  <a:pt x="7692" y="9300"/>
                  <a:pt x="7887" y="10000"/>
                  <a:pt x="7887" y="10000"/>
                </a:cubicBezTo>
                <a:lnTo>
                  <a:pt x="150" y="9973"/>
                </a:lnTo>
                <a:cubicBezTo>
                  <a:pt x="150" y="6688"/>
                  <a:pt x="0" y="3402"/>
                  <a:pt x="0" y="117"/>
                </a:cubicBezTo>
                <a:close/>
              </a:path>
            </a:pathLst>
          </a:custGeom>
          <a:solidFill>
            <a:srgbClr val="4833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798" name="Google Shape;17798;p346"/>
          <p:cNvSpPr/>
          <p:nvPr/>
        </p:nvSpPr>
        <p:spPr>
          <a:xfrm>
            <a:off x="7524084" y="3429000"/>
            <a:ext cx="4740275" cy="4834356"/>
          </a:xfrm>
          <a:custGeom>
            <a:avLst/>
            <a:gdLst/>
            <a:ahLst/>
            <a:cxnLst/>
            <a:rect l="l" t="t" r="r" b="b"/>
            <a:pathLst>
              <a:path w="1121" h="1290" extrusionOk="0">
                <a:moveTo>
                  <a:pt x="1121" y="28"/>
                </a:moveTo>
                <a:cubicBezTo>
                  <a:pt x="1121" y="28"/>
                  <a:pt x="655" y="7"/>
                  <a:pt x="584" y="4"/>
                </a:cubicBezTo>
                <a:cubicBezTo>
                  <a:pt x="476" y="0"/>
                  <a:pt x="259" y="18"/>
                  <a:pt x="152" y="4"/>
                </a:cubicBezTo>
                <a:cubicBezTo>
                  <a:pt x="140" y="3"/>
                  <a:pt x="116" y="5"/>
                  <a:pt x="104" y="4"/>
                </a:cubicBezTo>
                <a:cubicBezTo>
                  <a:pt x="78" y="2"/>
                  <a:pt x="0" y="9"/>
                  <a:pt x="0" y="9"/>
                </a:cubicBezTo>
                <a:cubicBezTo>
                  <a:pt x="0" y="9"/>
                  <a:pt x="82" y="61"/>
                  <a:pt x="93" y="90"/>
                </a:cubicBezTo>
                <a:cubicBezTo>
                  <a:pt x="100" y="105"/>
                  <a:pt x="84" y="140"/>
                  <a:pt x="88" y="156"/>
                </a:cubicBezTo>
                <a:cubicBezTo>
                  <a:pt x="92" y="174"/>
                  <a:pt x="127" y="196"/>
                  <a:pt x="136" y="212"/>
                </a:cubicBezTo>
                <a:cubicBezTo>
                  <a:pt x="148" y="233"/>
                  <a:pt x="157" y="282"/>
                  <a:pt x="152" y="306"/>
                </a:cubicBezTo>
                <a:cubicBezTo>
                  <a:pt x="150" y="317"/>
                  <a:pt x="131" y="334"/>
                  <a:pt x="131" y="346"/>
                </a:cubicBezTo>
                <a:cubicBezTo>
                  <a:pt x="130" y="367"/>
                  <a:pt x="166" y="398"/>
                  <a:pt x="173" y="418"/>
                </a:cubicBezTo>
                <a:cubicBezTo>
                  <a:pt x="184" y="447"/>
                  <a:pt x="161" y="516"/>
                  <a:pt x="176" y="543"/>
                </a:cubicBezTo>
                <a:cubicBezTo>
                  <a:pt x="186" y="562"/>
                  <a:pt x="240" y="566"/>
                  <a:pt x="248" y="585"/>
                </a:cubicBezTo>
                <a:cubicBezTo>
                  <a:pt x="253" y="598"/>
                  <a:pt x="228" y="622"/>
                  <a:pt x="227" y="636"/>
                </a:cubicBezTo>
                <a:cubicBezTo>
                  <a:pt x="226" y="643"/>
                  <a:pt x="240" y="656"/>
                  <a:pt x="237" y="663"/>
                </a:cubicBezTo>
                <a:cubicBezTo>
                  <a:pt x="227" y="687"/>
                  <a:pt x="136" y="692"/>
                  <a:pt x="136" y="692"/>
                </a:cubicBezTo>
                <a:cubicBezTo>
                  <a:pt x="136" y="692"/>
                  <a:pt x="170" y="779"/>
                  <a:pt x="173" y="810"/>
                </a:cubicBezTo>
                <a:cubicBezTo>
                  <a:pt x="174" y="821"/>
                  <a:pt x="164" y="844"/>
                  <a:pt x="168" y="855"/>
                </a:cubicBezTo>
                <a:cubicBezTo>
                  <a:pt x="175" y="875"/>
                  <a:pt x="221" y="893"/>
                  <a:pt x="232" y="911"/>
                </a:cubicBezTo>
                <a:cubicBezTo>
                  <a:pt x="257" y="955"/>
                  <a:pt x="210" y="1073"/>
                  <a:pt x="240" y="1114"/>
                </a:cubicBezTo>
                <a:cubicBezTo>
                  <a:pt x="254" y="1133"/>
                  <a:pt x="319" y="1115"/>
                  <a:pt x="336" y="1132"/>
                </a:cubicBezTo>
                <a:cubicBezTo>
                  <a:pt x="359" y="1156"/>
                  <a:pt x="333" y="1266"/>
                  <a:pt x="333" y="1266"/>
                </a:cubicBezTo>
                <a:cubicBezTo>
                  <a:pt x="1121" y="1290"/>
                  <a:pt x="1121" y="1290"/>
                  <a:pt x="1121" y="1290"/>
                </a:cubicBezTo>
                <a:lnTo>
                  <a:pt x="1121" y="28"/>
                </a:lnTo>
                <a:close/>
              </a:path>
            </a:pathLst>
          </a:custGeom>
          <a:solidFill>
            <a:srgbClr val="4833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799" name="Google Shape;17799;p346"/>
          <p:cNvSpPr/>
          <p:nvPr/>
        </p:nvSpPr>
        <p:spPr>
          <a:xfrm rot="898892">
            <a:off x="5074772" y="1393315"/>
            <a:ext cx="1952512" cy="1988124"/>
          </a:xfrm>
          <a:custGeom>
            <a:avLst/>
            <a:gdLst/>
            <a:ahLst/>
            <a:cxnLst/>
            <a:rect l="l" t="t" r="r" b="b"/>
            <a:pathLst>
              <a:path w="672" h="684" extrusionOk="0">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800" name="Google Shape;17800;p346"/>
          <p:cNvSpPr/>
          <p:nvPr/>
        </p:nvSpPr>
        <p:spPr>
          <a:xfrm>
            <a:off x="5666282" y="5080812"/>
            <a:ext cx="899410" cy="944380"/>
          </a:xfrm>
          <a:prstGeom prst="down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17801" name="Google Shape;17801;p346"/>
          <p:cNvSpPr txBox="1"/>
          <p:nvPr/>
        </p:nvSpPr>
        <p:spPr>
          <a:xfrm>
            <a:off x="5495517" y="3960845"/>
            <a:ext cx="120097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Risk Failure</a:t>
            </a:r>
            <a:endParaRPr/>
          </a:p>
        </p:txBody>
      </p:sp>
      <p:sp>
        <p:nvSpPr>
          <p:cNvPr id="17802" name="Google Shape;17802;p346"/>
          <p:cNvSpPr/>
          <p:nvPr/>
        </p:nvSpPr>
        <p:spPr>
          <a:xfrm>
            <a:off x="4988561" y="4203383"/>
            <a:ext cx="2262512"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Lato Light"/>
                <a:ea typeface="Lato Light"/>
                <a:cs typeface="Lato Light"/>
                <a:sym typeface="Lato Light"/>
              </a:rPr>
              <a:t>Suitable for all categories business and personal presentation</a:t>
            </a:r>
            <a:endParaRPr/>
          </a:p>
        </p:txBody>
      </p:sp>
      <p:grpSp>
        <p:nvGrpSpPr>
          <p:cNvPr id="17803" name="Google Shape;17803;p346"/>
          <p:cNvGrpSpPr/>
          <p:nvPr/>
        </p:nvGrpSpPr>
        <p:grpSpPr>
          <a:xfrm>
            <a:off x="8709300" y="1943417"/>
            <a:ext cx="2000279" cy="692207"/>
            <a:chOff x="8709300" y="1943417"/>
            <a:chExt cx="2000279" cy="692207"/>
          </a:xfrm>
        </p:grpSpPr>
        <p:grpSp>
          <p:nvGrpSpPr>
            <p:cNvPr id="17804" name="Google Shape;17804;p346"/>
            <p:cNvGrpSpPr/>
            <p:nvPr/>
          </p:nvGrpSpPr>
          <p:grpSpPr>
            <a:xfrm>
              <a:off x="8709300" y="1943417"/>
              <a:ext cx="2000279" cy="692207"/>
              <a:chOff x="8763088" y="1910670"/>
              <a:chExt cx="2000279" cy="736945"/>
            </a:xfrm>
          </p:grpSpPr>
          <p:sp>
            <p:nvSpPr>
              <p:cNvPr id="17805" name="Google Shape;17805;p346"/>
              <p:cNvSpPr/>
              <p:nvPr/>
            </p:nvSpPr>
            <p:spPr>
              <a:xfrm>
                <a:off x="8763088" y="1943462"/>
                <a:ext cx="2000279" cy="704153"/>
              </a:xfrm>
              <a:custGeom>
                <a:avLst/>
                <a:gdLst/>
                <a:ahLst/>
                <a:cxnLst/>
                <a:rect l="l" t="t" r="r" b="b"/>
                <a:pathLst>
                  <a:path w="1159" h="408" extrusionOk="0">
                    <a:moveTo>
                      <a:pt x="913" y="0"/>
                    </a:moveTo>
                    <a:lnTo>
                      <a:pt x="0" y="70"/>
                    </a:lnTo>
                    <a:lnTo>
                      <a:pt x="0" y="324"/>
                    </a:lnTo>
                    <a:lnTo>
                      <a:pt x="913" y="408"/>
                    </a:lnTo>
                    <a:lnTo>
                      <a:pt x="1159" y="216"/>
                    </a:lnTo>
                    <a:lnTo>
                      <a:pt x="1159" y="195"/>
                    </a:lnTo>
                    <a:lnTo>
                      <a:pt x="913" y="0"/>
                    </a:lnTo>
                    <a:close/>
                  </a:path>
                </a:pathLst>
              </a:custGeom>
              <a:solidFill>
                <a:srgbClr val="1E60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806" name="Google Shape;17806;p346"/>
              <p:cNvSpPr/>
              <p:nvPr/>
            </p:nvSpPr>
            <p:spPr>
              <a:xfrm>
                <a:off x="8763088" y="1910670"/>
                <a:ext cx="2000279" cy="704153"/>
              </a:xfrm>
              <a:custGeom>
                <a:avLst/>
                <a:gdLst/>
                <a:ahLst/>
                <a:cxnLst/>
                <a:rect l="l" t="t" r="r" b="b"/>
                <a:pathLst>
                  <a:path w="1159" h="408" extrusionOk="0">
                    <a:moveTo>
                      <a:pt x="905" y="0"/>
                    </a:moveTo>
                    <a:lnTo>
                      <a:pt x="0" y="68"/>
                    </a:lnTo>
                    <a:lnTo>
                      <a:pt x="0" y="324"/>
                    </a:lnTo>
                    <a:lnTo>
                      <a:pt x="905" y="408"/>
                    </a:lnTo>
                    <a:lnTo>
                      <a:pt x="1159" y="214"/>
                    </a:lnTo>
                    <a:lnTo>
                      <a:pt x="905"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7807" name="Google Shape;17807;p346"/>
            <p:cNvSpPr txBox="1"/>
            <p:nvPr/>
          </p:nvSpPr>
          <p:spPr>
            <a:xfrm>
              <a:off x="8964739" y="2083741"/>
              <a:ext cx="105349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2"/>
                  </a:solidFill>
                  <a:latin typeface="Lato"/>
                  <a:ea typeface="Lato"/>
                  <a:cs typeface="Lato"/>
                  <a:sym typeface="Lato"/>
                </a:rPr>
                <a:t>Success</a:t>
              </a:r>
              <a:endParaRPr/>
            </a:p>
          </p:txBody>
        </p:sp>
      </p:grpSp>
      <p:sp>
        <p:nvSpPr>
          <p:cNvPr id="17808" name="Google Shape;17808;p346"/>
          <p:cNvSpPr txBox="1"/>
          <p:nvPr/>
        </p:nvSpPr>
        <p:spPr>
          <a:xfrm>
            <a:off x="753257" y="4703700"/>
            <a:ext cx="2740846" cy="11464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400"/>
              <a:buFont typeface="Arial"/>
              <a:buNone/>
            </a:pPr>
            <a:r>
              <a:rPr lang="en-US" sz="1400">
                <a:solidFill>
                  <a:schemeClr val="lt2"/>
                </a:solidFill>
                <a:latin typeface="Lato Light"/>
                <a:ea typeface="Lato Light"/>
                <a:cs typeface="Lato Light"/>
                <a:sym typeface="Lato Light"/>
              </a:rPr>
              <a:t>Contrary to It has roots in a piece of classical Latin literature from 45 BC. Contrary to popular belief It has roots in a piece of literature from 45 BC. </a:t>
            </a:r>
            <a:endParaRPr sz="1400" b="1">
              <a:solidFill>
                <a:schemeClr val="lt2"/>
              </a:solidFill>
              <a:latin typeface="Signika Negative"/>
              <a:ea typeface="Signika Negative"/>
              <a:cs typeface="Signika Negative"/>
              <a:sym typeface="Signika Negative"/>
            </a:endParaRPr>
          </a:p>
        </p:txBody>
      </p:sp>
      <p:sp>
        <p:nvSpPr>
          <p:cNvPr id="17809" name="Google Shape;17809;p346"/>
          <p:cNvSpPr txBox="1"/>
          <p:nvPr/>
        </p:nvSpPr>
        <p:spPr>
          <a:xfrm>
            <a:off x="781898" y="4420170"/>
            <a:ext cx="26835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a:ea typeface="Lato"/>
                <a:cs typeface="Lato"/>
                <a:sym typeface="Lato"/>
              </a:rPr>
              <a:t>Where you are</a:t>
            </a:r>
            <a:endParaRPr sz="1800" b="1">
              <a:solidFill>
                <a:schemeClr val="lt2"/>
              </a:solidFill>
              <a:latin typeface="Lato"/>
              <a:ea typeface="Lato"/>
              <a:cs typeface="Lato"/>
              <a:sym typeface="Lato"/>
            </a:endParaRPr>
          </a:p>
        </p:txBody>
      </p:sp>
      <p:sp>
        <p:nvSpPr>
          <p:cNvPr id="17810" name="Google Shape;17810;p346"/>
          <p:cNvSpPr txBox="1"/>
          <p:nvPr/>
        </p:nvSpPr>
        <p:spPr>
          <a:xfrm>
            <a:off x="8877108" y="4703700"/>
            <a:ext cx="2740846" cy="114641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400"/>
              <a:buFont typeface="Arial"/>
              <a:buNone/>
            </a:pPr>
            <a:r>
              <a:rPr lang="en-US" sz="1400">
                <a:solidFill>
                  <a:schemeClr val="lt2"/>
                </a:solidFill>
                <a:latin typeface="Lato Light"/>
                <a:ea typeface="Lato Light"/>
                <a:cs typeface="Lato Light"/>
                <a:sym typeface="Lato Light"/>
              </a:rPr>
              <a:t>Contrary to It has roots in a piece of classical Latin literature from 45 BC. Contrary to popular belief It has roots in a piece of literature from 45 BC. </a:t>
            </a:r>
            <a:endParaRPr sz="1400" b="1">
              <a:solidFill>
                <a:schemeClr val="lt2"/>
              </a:solidFill>
              <a:latin typeface="Signika Negative"/>
              <a:ea typeface="Signika Negative"/>
              <a:cs typeface="Signika Negative"/>
              <a:sym typeface="Signika Negative"/>
            </a:endParaRPr>
          </a:p>
        </p:txBody>
      </p:sp>
      <p:sp>
        <p:nvSpPr>
          <p:cNvPr id="17811" name="Google Shape;17811;p346"/>
          <p:cNvSpPr txBox="1"/>
          <p:nvPr/>
        </p:nvSpPr>
        <p:spPr>
          <a:xfrm>
            <a:off x="8905749" y="4420170"/>
            <a:ext cx="268356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a:ea typeface="Lato"/>
                <a:cs typeface="Lato"/>
                <a:sym typeface="Lato"/>
              </a:rPr>
              <a:t>You’re Goals</a:t>
            </a:r>
            <a:endParaRPr sz="1800" b="1">
              <a:solidFill>
                <a:schemeClr val="lt2"/>
              </a:solidFill>
              <a:latin typeface="Lato"/>
              <a:ea typeface="Lato"/>
              <a:cs typeface="Lato"/>
              <a:sym typeface="Lato"/>
            </a:endParaRPr>
          </a:p>
        </p:txBody>
      </p:sp>
      <p:sp>
        <p:nvSpPr>
          <p:cNvPr id="17812" name="Google Shape;17812;p346"/>
          <p:cNvSpPr/>
          <p:nvPr/>
        </p:nvSpPr>
        <p:spPr>
          <a:xfrm>
            <a:off x="7351882" y="1916945"/>
            <a:ext cx="538162" cy="312738"/>
          </a:xfrm>
          <a:custGeom>
            <a:avLst/>
            <a:gdLst/>
            <a:ahLst/>
            <a:cxnLst/>
            <a:rect l="l" t="t" r="r" b="b"/>
            <a:pathLst>
              <a:path w="45" h="26" extrusionOk="0">
                <a:moveTo>
                  <a:pt x="6" y="26"/>
                </a:moveTo>
                <a:cubicBezTo>
                  <a:pt x="1" y="26"/>
                  <a:pt x="0" y="26"/>
                  <a:pt x="0" y="25"/>
                </a:cubicBezTo>
                <a:cubicBezTo>
                  <a:pt x="0" y="24"/>
                  <a:pt x="1" y="23"/>
                  <a:pt x="3" y="23"/>
                </a:cubicBezTo>
                <a:cubicBezTo>
                  <a:pt x="2" y="22"/>
                  <a:pt x="2" y="21"/>
                  <a:pt x="2" y="20"/>
                </a:cubicBezTo>
                <a:cubicBezTo>
                  <a:pt x="2" y="18"/>
                  <a:pt x="4" y="16"/>
                  <a:pt x="6" y="16"/>
                </a:cubicBezTo>
                <a:cubicBezTo>
                  <a:pt x="7" y="16"/>
                  <a:pt x="7" y="16"/>
                  <a:pt x="8" y="16"/>
                </a:cubicBezTo>
                <a:cubicBezTo>
                  <a:pt x="7" y="16"/>
                  <a:pt x="7" y="15"/>
                  <a:pt x="7" y="14"/>
                </a:cubicBezTo>
                <a:cubicBezTo>
                  <a:pt x="7" y="10"/>
                  <a:pt x="10" y="8"/>
                  <a:pt x="14" y="8"/>
                </a:cubicBezTo>
                <a:cubicBezTo>
                  <a:pt x="15" y="8"/>
                  <a:pt x="16" y="8"/>
                  <a:pt x="16" y="8"/>
                </a:cubicBezTo>
                <a:cubicBezTo>
                  <a:pt x="17" y="4"/>
                  <a:pt x="20" y="0"/>
                  <a:pt x="25" y="0"/>
                </a:cubicBezTo>
                <a:cubicBezTo>
                  <a:pt x="30" y="0"/>
                  <a:pt x="34" y="4"/>
                  <a:pt x="34" y="8"/>
                </a:cubicBezTo>
                <a:cubicBezTo>
                  <a:pt x="34" y="9"/>
                  <a:pt x="34" y="10"/>
                  <a:pt x="33" y="10"/>
                </a:cubicBezTo>
                <a:cubicBezTo>
                  <a:pt x="34" y="10"/>
                  <a:pt x="35" y="10"/>
                  <a:pt x="36" y="10"/>
                </a:cubicBezTo>
                <a:cubicBezTo>
                  <a:pt x="40" y="10"/>
                  <a:pt x="42" y="12"/>
                  <a:pt x="42" y="15"/>
                </a:cubicBezTo>
                <a:cubicBezTo>
                  <a:pt x="42" y="17"/>
                  <a:pt x="42" y="18"/>
                  <a:pt x="40" y="20"/>
                </a:cubicBezTo>
                <a:cubicBezTo>
                  <a:pt x="42" y="20"/>
                  <a:pt x="43" y="21"/>
                  <a:pt x="43" y="23"/>
                </a:cubicBezTo>
                <a:cubicBezTo>
                  <a:pt x="43" y="23"/>
                  <a:pt x="43" y="23"/>
                  <a:pt x="43" y="24"/>
                </a:cubicBezTo>
                <a:cubicBezTo>
                  <a:pt x="44" y="24"/>
                  <a:pt x="45" y="24"/>
                  <a:pt x="45" y="25"/>
                </a:cubicBezTo>
                <a:cubicBezTo>
                  <a:pt x="45" y="26"/>
                  <a:pt x="43" y="26"/>
                  <a:pt x="39" y="26"/>
                </a:cubicBezTo>
                <a:cubicBezTo>
                  <a:pt x="26" y="26"/>
                  <a:pt x="9" y="26"/>
                  <a:pt x="6" y="26"/>
                </a:cubicBezTo>
                <a:close/>
              </a:path>
            </a:pathLst>
          </a:custGeom>
          <a:solidFill>
            <a:srgbClr val="D8D8D8">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813" name="Google Shape;17813;p346"/>
          <p:cNvSpPr/>
          <p:nvPr/>
        </p:nvSpPr>
        <p:spPr>
          <a:xfrm>
            <a:off x="1807659" y="884497"/>
            <a:ext cx="1657803" cy="968118"/>
          </a:xfrm>
          <a:custGeom>
            <a:avLst/>
            <a:gdLst/>
            <a:ahLst/>
            <a:cxnLst/>
            <a:rect l="l" t="t" r="r" b="b"/>
            <a:pathLst>
              <a:path w="86" h="50" extrusionOk="0">
                <a:moveTo>
                  <a:pt x="12" y="50"/>
                </a:moveTo>
                <a:cubicBezTo>
                  <a:pt x="3" y="50"/>
                  <a:pt x="0" y="48"/>
                  <a:pt x="0" y="46"/>
                </a:cubicBezTo>
                <a:cubicBezTo>
                  <a:pt x="0" y="44"/>
                  <a:pt x="2" y="43"/>
                  <a:pt x="5" y="42"/>
                </a:cubicBezTo>
                <a:cubicBezTo>
                  <a:pt x="4" y="41"/>
                  <a:pt x="3" y="39"/>
                  <a:pt x="3" y="37"/>
                </a:cubicBezTo>
                <a:cubicBezTo>
                  <a:pt x="3" y="33"/>
                  <a:pt x="7" y="30"/>
                  <a:pt x="12" y="30"/>
                </a:cubicBezTo>
                <a:cubicBezTo>
                  <a:pt x="13" y="30"/>
                  <a:pt x="14" y="30"/>
                  <a:pt x="15" y="30"/>
                </a:cubicBezTo>
                <a:cubicBezTo>
                  <a:pt x="14" y="29"/>
                  <a:pt x="14" y="27"/>
                  <a:pt x="14" y="25"/>
                </a:cubicBezTo>
                <a:cubicBezTo>
                  <a:pt x="14" y="19"/>
                  <a:pt x="19" y="13"/>
                  <a:pt x="27" y="13"/>
                </a:cubicBezTo>
                <a:cubicBezTo>
                  <a:pt x="28" y="13"/>
                  <a:pt x="30" y="14"/>
                  <a:pt x="31" y="14"/>
                </a:cubicBezTo>
                <a:cubicBezTo>
                  <a:pt x="32" y="6"/>
                  <a:pt x="39" y="0"/>
                  <a:pt x="48" y="0"/>
                </a:cubicBezTo>
                <a:cubicBezTo>
                  <a:pt x="57" y="0"/>
                  <a:pt x="65" y="6"/>
                  <a:pt x="65" y="15"/>
                </a:cubicBezTo>
                <a:cubicBezTo>
                  <a:pt x="65" y="16"/>
                  <a:pt x="64" y="17"/>
                  <a:pt x="64" y="18"/>
                </a:cubicBezTo>
                <a:cubicBezTo>
                  <a:pt x="66" y="18"/>
                  <a:pt x="67" y="17"/>
                  <a:pt x="69" y="17"/>
                </a:cubicBezTo>
                <a:cubicBezTo>
                  <a:pt x="76" y="17"/>
                  <a:pt x="81" y="22"/>
                  <a:pt x="81" y="28"/>
                </a:cubicBezTo>
                <a:cubicBezTo>
                  <a:pt x="81" y="31"/>
                  <a:pt x="80" y="34"/>
                  <a:pt x="78" y="36"/>
                </a:cubicBezTo>
                <a:cubicBezTo>
                  <a:pt x="81" y="37"/>
                  <a:pt x="83" y="39"/>
                  <a:pt x="83" y="42"/>
                </a:cubicBezTo>
                <a:cubicBezTo>
                  <a:pt x="83" y="43"/>
                  <a:pt x="83" y="43"/>
                  <a:pt x="83" y="44"/>
                </a:cubicBezTo>
                <a:cubicBezTo>
                  <a:pt x="85" y="45"/>
                  <a:pt x="86" y="45"/>
                  <a:pt x="86" y="47"/>
                </a:cubicBezTo>
                <a:cubicBezTo>
                  <a:pt x="86" y="48"/>
                  <a:pt x="83" y="50"/>
                  <a:pt x="76" y="50"/>
                </a:cubicBezTo>
                <a:cubicBezTo>
                  <a:pt x="51" y="50"/>
                  <a:pt x="18" y="50"/>
                  <a:pt x="12" y="50"/>
                </a:cubicBezTo>
                <a:close/>
              </a:path>
            </a:pathLst>
          </a:custGeom>
          <a:solidFill>
            <a:srgbClr val="D8D8D8">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814" name="Google Shape;17814;p346"/>
          <p:cNvSpPr/>
          <p:nvPr/>
        </p:nvSpPr>
        <p:spPr>
          <a:xfrm>
            <a:off x="10167632" y="910275"/>
            <a:ext cx="538162" cy="312738"/>
          </a:xfrm>
          <a:custGeom>
            <a:avLst/>
            <a:gdLst/>
            <a:ahLst/>
            <a:cxnLst/>
            <a:rect l="l" t="t" r="r" b="b"/>
            <a:pathLst>
              <a:path w="45" h="26" extrusionOk="0">
                <a:moveTo>
                  <a:pt x="6" y="26"/>
                </a:moveTo>
                <a:cubicBezTo>
                  <a:pt x="1" y="26"/>
                  <a:pt x="0" y="26"/>
                  <a:pt x="0" y="25"/>
                </a:cubicBezTo>
                <a:cubicBezTo>
                  <a:pt x="0" y="24"/>
                  <a:pt x="1" y="23"/>
                  <a:pt x="3" y="23"/>
                </a:cubicBezTo>
                <a:cubicBezTo>
                  <a:pt x="2" y="22"/>
                  <a:pt x="2" y="21"/>
                  <a:pt x="2" y="20"/>
                </a:cubicBezTo>
                <a:cubicBezTo>
                  <a:pt x="2" y="18"/>
                  <a:pt x="4" y="16"/>
                  <a:pt x="6" y="16"/>
                </a:cubicBezTo>
                <a:cubicBezTo>
                  <a:pt x="7" y="16"/>
                  <a:pt x="7" y="16"/>
                  <a:pt x="8" y="16"/>
                </a:cubicBezTo>
                <a:cubicBezTo>
                  <a:pt x="7" y="16"/>
                  <a:pt x="7" y="15"/>
                  <a:pt x="7" y="14"/>
                </a:cubicBezTo>
                <a:cubicBezTo>
                  <a:pt x="7" y="10"/>
                  <a:pt x="10" y="8"/>
                  <a:pt x="14" y="8"/>
                </a:cubicBezTo>
                <a:cubicBezTo>
                  <a:pt x="15" y="8"/>
                  <a:pt x="16" y="8"/>
                  <a:pt x="16" y="8"/>
                </a:cubicBezTo>
                <a:cubicBezTo>
                  <a:pt x="17" y="4"/>
                  <a:pt x="20" y="0"/>
                  <a:pt x="25" y="0"/>
                </a:cubicBezTo>
                <a:cubicBezTo>
                  <a:pt x="30" y="0"/>
                  <a:pt x="34" y="4"/>
                  <a:pt x="34" y="8"/>
                </a:cubicBezTo>
                <a:cubicBezTo>
                  <a:pt x="34" y="9"/>
                  <a:pt x="34" y="10"/>
                  <a:pt x="33" y="10"/>
                </a:cubicBezTo>
                <a:cubicBezTo>
                  <a:pt x="34" y="10"/>
                  <a:pt x="35" y="10"/>
                  <a:pt x="36" y="10"/>
                </a:cubicBezTo>
                <a:cubicBezTo>
                  <a:pt x="40" y="10"/>
                  <a:pt x="42" y="12"/>
                  <a:pt x="42" y="15"/>
                </a:cubicBezTo>
                <a:cubicBezTo>
                  <a:pt x="42" y="17"/>
                  <a:pt x="42" y="18"/>
                  <a:pt x="40" y="20"/>
                </a:cubicBezTo>
                <a:cubicBezTo>
                  <a:pt x="42" y="20"/>
                  <a:pt x="43" y="21"/>
                  <a:pt x="43" y="23"/>
                </a:cubicBezTo>
                <a:cubicBezTo>
                  <a:pt x="43" y="23"/>
                  <a:pt x="43" y="23"/>
                  <a:pt x="43" y="24"/>
                </a:cubicBezTo>
                <a:cubicBezTo>
                  <a:pt x="44" y="24"/>
                  <a:pt x="45" y="24"/>
                  <a:pt x="45" y="25"/>
                </a:cubicBezTo>
                <a:cubicBezTo>
                  <a:pt x="45" y="26"/>
                  <a:pt x="43" y="26"/>
                  <a:pt x="39" y="26"/>
                </a:cubicBezTo>
                <a:cubicBezTo>
                  <a:pt x="26" y="26"/>
                  <a:pt x="9" y="26"/>
                  <a:pt x="6" y="26"/>
                </a:cubicBezTo>
                <a:close/>
              </a:path>
            </a:pathLst>
          </a:custGeom>
          <a:solidFill>
            <a:srgbClr val="D8D8D8">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97"/>
                                        </p:tgtEl>
                                        <p:attrNameLst>
                                          <p:attrName>style.visibility</p:attrName>
                                        </p:attrNameLst>
                                      </p:cBhvr>
                                      <p:to>
                                        <p:strVal val="visible"/>
                                      </p:to>
                                    </p:set>
                                    <p:anim calcmode="lin" valueType="num">
                                      <p:cBhvr additive="base">
                                        <p:cTn id="7" dur="500"/>
                                        <p:tgtEl>
                                          <p:spTgt spid="1779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798"/>
                                        </p:tgtEl>
                                        <p:attrNameLst>
                                          <p:attrName>style.visibility</p:attrName>
                                        </p:attrNameLst>
                                      </p:cBhvr>
                                      <p:to>
                                        <p:strVal val="visible"/>
                                      </p:to>
                                    </p:set>
                                    <p:anim calcmode="lin" valueType="num">
                                      <p:cBhvr additive="base">
                                        <p:cTn id="10" dur="500"/>
                                        <p:tgtEl>
                                          <p:spTgt spid="17798"/>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7794"/>
                                        </p:tgtEl>
                                        <p:attrNameLst>
                                          <p:attrName>style.visibility</p:attrName>
                                        </p:attrNameLst>
                                      </p:cBhvr>
                                      <p:to>
                                        <p:strVal val="visible"/>
                                      </p:to>
                                    </p:set>
                                    <p:anim calcmode="lin" valueType="num">
                                      <p:cBhvr additive="base">
                                        <p:cTn id="14" dur="500"/>
                                        <p:tgtEl>
                                          <p:spTgt spid="17794"/>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795"/>
                                        </p:tgtEl>
                                        <p:attrNameLst>
                                          <p:attrName>style.visibility</p:attrName>
                                        </p:attrNameLst>
                                      </p:cBhvr>
                                      <p:to>
                                        <p:strVal val="visible"/>
                                      </p:to>
                                    </p:set>
                                    <p:anim calcmode="lin" valueType="num">
                                      <p:cBhvr additive="base">
                                        <p:cTn id="17" dur="500"/>
                                        <p:tgtEl>
                                          <p:spTgt spid="17795"/>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7800"/>
                                        </p:tgtEl>
                                        <p:attrNameLst>
                                          <p:attrName>style.visibility</p:attrName>
                                        </p:attrNameLst>
                                      </p:cBhvr>
                                      <p:to>
                                        <p:strVal val="visible"/>
                                      </p:to>
                                    </p:set>
                                    <p:animEffect transition="in" filter="fade">
                                      <p:cBhvr>
                                        <p:cTn id="21" dur="1000"/>
                                        <p:tgtEl>
                                          <p:spTgt spid="17800"/>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7801"/>
                                        </p:tgtEl>
                                        <p:attrNameLst>
                                          <p:attrName>style.visibility</p:attrName>
                                        </p:attrNameLst>
                                      </p:cBhvr>
                                      <p:to>
                                        <p:strVal val="visible"/>
                                      </p:to>
                                    </p:set>
                                    <p:animEffect transition="in" filter="fade">
                                      <p:cBhvr>
                                        <p:cTn id="25" dur="500"/>
                                        <p:tgtEl>
                                          <p:spTgt spid="17801"/>
                                        </p:tgtEl>
                                      </p:cBhvr>
                                    </p:animEffect>
                                  </p:childTnLst>
                                </p:cTn>
                              </p:par>
                              <p:par>
                                <p:cTn id="26" presetID="10" presetClass="entr" presetSubtype="0" fill="hold" nodeType="withEffect">
                                  <p:stCondLst>
                                    <p:cond delay="0"/>
                                  </p:stCondLst>
                                  <p:childTnLst>
                                    <p:set>
                                      <p:cBhvr>
                                        <p:cTn id="27" dur="1" fill="hold">
                                          <p:stCondLst>
                                            <p:cond delay="0"/>
                                          </p:stCondLst>
                                        </p:cTn>
                                        <p:tgtEl>
                                          <p:spTgt spid="17802"/>
                                        </p:tgtEl>
                                        <p:attrNameLst>
                                          <p:attrName>style.visibility</p:attrName>
                                        </p:attrNameLst>
                                      </p:cBhvr>
                                      <p:to>
                                        <p:strVal val="visible"/>
                                      </p:to>
                                    </p:set>
                                    <p:animEffect transition="in" filter="fade">
                                      <p:cBhvr>
                                        <p:cTn id="28" dur="500"/>
                                        <p:tgtEl>
                                          <p:spTgt spid="17802"/>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7809"/>
                                        </p:tgtEl>
                                        <p:attrNameLst>
                                          <p:attrName>style.visibility</p:attrName>
                                        </p:attrNameLst>
                                      </p:cBhvr>
                                      <p:to>
                                        <p:strVal val="visible"/>
                                      </p:to>
                                    </p:set>
                                    <p:animEffect transition="in" filter="fade">
                                      <p:cBhvr>
                                        <p:cTn id="32" dur="500"/>
                                        <p:tgtEl>
                                          <p:spTgt spid="17809"/>
                                        </p:tgtEl>
                                      </p:cBhvr>
                                    </p:animEffect>
                                  </p:childTnLst>
                                </p:cTn>
                              </p:par>
                              <p:par>
                                <p:cTn id="33" presetID="10" presetClass="entr" presetSubtype="0" fill="hold" nodeType="withEffect">
                                  <p:stCondLst>
                                    <p:cond delay="0"/>
                                  </p:stCondLst>
                                  <p:childTnLst>
                                    <p:set>
                                      <p:cBhvr>
                                        <p:cTn id="34" dur="1" fill="hold">
                                          <p:stCondLst>
                                            <p:cond delay="0"/>
                                          </p:stCondLst>
                                        </p:cTn>
                                        <p:tgtEl>
                                          <p:spTgt spid="17808"/>
                                        </p:tgtEl>
                                        <p:attrNameLst>
                                          <p:attrName>style.visibility</p:attrName>
                                        </p:attrNameLst>
                                      </p:cBhvr>
                                      <p:to>
                                        <p:strVal val="visible"/>
                                      </p:to>
                                    </p:set>
                                    <p:animEffect transition="in" filter="fade">
                                      <p:cBhvr>
                                        <p:cTn id="35" dur="500"/>
                                        <p:tgtEl>
                                          <p:spTgt spid="17808"/>
                                        </p:tgtEl>
                                      </p:cBhvr>
                                    </p:animEffect>
                                  </p:childTnLst>
                                </p:cTn>
                              </p:par>
                              <p:par>
                                <p:cTn id="36" presetID="10" presetClass="entr" presetSubtype="0" fill="hold" nodeType="withEffect">
                                  <p:stCondLst>
                                    <p:cond delay="0"/>
                                  </p:stCondLst>
                                  <p:childTnLst>
                                    <p:set>
                                      <p:cBhvr>
                                        <p:cTn id="37" dur="1" fill="hold">
                                          <p:stCondLst>
                                            <p:cond delay="0"/>
                                          </p:stCondLst>
                                        </p:cTn>
                                        <p:tgtEl>
                                          <p:spTgt spid="17811"/>
                                        </p:tgtEl>
                                        <p:attrNameLst>
                                          <p:attrName>style.visibility</p:attrName>
                                        </p:attrNameLst>
                                      </p:cBhvr>
                                      <p:to>
                                        <p:strVal val="visible"/>
                                      </p:to>
                                    </p:set>
                                    <p:animEffect transition="in" filter="fade">
                                      <p:cBhvr>
                                        <p:cTn id="38" dur="500"/>
                                        <p:tgtEl>
                                          <p:spTgt spid="17811"/>
                                        </p:tgtEl>
                                      </p:cBhvr>
                                    </p:animEffect>
                                  </p:childTnLst>
                                </p:cTn>
                              </p:par>
                              <p:par>
                                <p:cTn id="39" presetID="10" presetClass="entr" presetSubtype="0" fill="hold" nodeType="withEffect">
                                  <p:stCondLst>
                                    <p:cond delay="0"/>
                                  </p:stCondLst>
                                  <p:childTnLst>
                                    <p:set>
                                      <p:cBhvr>
                                        <p:cTn id="40" dur="1" fill="hold">
                                          <p:stCondLst>
                                            <p:cond delay="0"/>
                                          </p:stCondLst>
                                        </p:cTn>
                                        <p:tgtEl>
                                          <p:spTgt spid="17810"/>
                                        </p:tgtEl>
                                        <p:attrNameLst>
                                          <p:attrName>style.visibility</p:attrName>
                                        </p:attrNameLst>
                                      </p:cBhvr>
                                      <p:to>
                                        <p:strVal val="visible"/>
                                      </p:to>
                                    </p:set>
                                    <p:animEffect transition="in" filter="fade">
                                      <p:cBhvr>
                                        <p:cTn id="41" dur="500"/>
                                        <p:tgtEl>
                                          <p:spTgt spid="17810"/>
                                        </p:tgtEl>
                                      </p:cBhvr>
                                    </p:animEffect>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17813"/>
                                        </p:tgtEl>
                                        <p:attrNameLst>
                                          <p:attrName>style.visibility</p:attrName>
                                        </p:attrNameLst>
                                      </p:cBhvr>
                                      <p:to>
                                        <p:strVal val="visible"/>
                                      </p:to>
                                    </p:set>
                                    <p:anim calcmode="lin" valueType="num">
                                      <p:cBhvr additive="base">
                                        <p:cTn id="45" dur="500"/>
                                        <p:tgtEl>
                                          <p:spTgt spid="17813"/>
                                        </p:tgtEl>
                                        <p:attrNameLst>
                                          <p:attrName>ppt_w</p:attrName>
                                        </p:attrNameLst>
                                      </p:cBhvr>
                                      <p:tavLst>
                                        <p:tav tm="0">
                                          <p:val>
                                            <p:strVal val="0"/>
                                          </p:val>
                                        </p:tav>
                                        <p:tav tm="100000">
                                          <p:val>
                                            <p:strVal val="#ppt_w"/>
                                          </p:val>
                                        </p:tav>
                                      </p:tavLst>
                                    </p:anim>
                                    <p:anim calcmode="lin" valueType="num">
                                      <p:cBhvr additive="base">
                                        <p:cTn id="46" dur="500"/>
                                        <p:tgtEl>
                                          <p:spTgt spid="17813"/>
                                        </p:tgtEl>
                                        <p:attrNameLst>
                                          <p:attrName>ppt_h</p:attrName>
                                        </p:attrNameLst>
                                      </p:cBhvr>
                                      <p:tavLst>
                                        <p:tav tm="0">
                                          <p:val>
                                            <p:str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17812"/>
                                        </p:tgtEl>
                                        <p:attrNameLst>
                                          <p:attrName>style.visibility</p:attrName>
                                        </p:attrNameLst>
                                      </p:cBhvr>
                                      <p:to>
                                        <p:strVal val="visible"/>
                                      </p:to>
                                    </p:set>
                                    <p:anim calcmode="lin" valueType="num">
                                      <p:cBhvr additive="base">
                                        <p:cTn id="49" dur="500"/>
                                        <p:tgtEl>
                                          <p:spTgt spid="17812"/>
                                        </p:tgtEl>
                                        <p:attrNameLst>
                                          <p:attrName>ppt_w</p:attrName>
                                        </p:attrNameLst>
                                      </p:cBhvr>
                                      <p:tavLst>
                                        <p:tav tm="0">
                                          <p:val>
                                            <p:strVal val="0"/>
                                          </p:val>
                                        </p:tav>
                                        <p:tav tm="100000">
                                          <p:val>
                                            <p:strVal val="#ppt_w"/>
                                          </p:val>
                                        </p:tav>
                                      </p:tavLst>
                                    </p:anim>
                                    <p:anim calcmode="lin" valueType="num">
                                      <p:cBhvr additive="base">
                                        <p:cTn id="50" dur="500"/>
                                        <p:tgtEl>
                                          <p:spTgt spid="17812"/>
                                        </p:tgtEl>
                                        <p:attrNameLst>
                                          <p:attrName>ppt_h</p:attrName>
                                        </p:attrNameLst>
                                      </p:cBhvr>
                                      <p:tavLst>
                                        <p:tav tm="0">
                                          <p:val>
                                            <p:str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17814"/>
                                        </p:tgtEl>
                                        <p:attrNameLst>
                                          <p:attrName>style.visibility</p:attrName>
                                        </p:attrNameLst>
                                      </p:cBhvr>
                                      <p:to>
                                        <p:strVal val="visible"/>
                                      </p:to>
                                    </p:set>
                                    <p:anim calcmode="lin" valueType="num">
                                      <p:cBhvr additive="base">
                                        <p:cTn id="53" dur="500"/>
                                        <p:tgtEl>
                                          <p:spTgt spid="17814"/>
                                        </p:tgtEl>
                                        <p:attrNameLst>
                                          <p:attrName>ppt_w</p:attrName>
                                        </p:attrNameLst>
                                      </p:cBhvr>
                                      <p:tavLst>
                                        <p:tav tm="0">
                                          <p:val>
                                            <p:strVal val="0"/>
                                          </p:val>
                                        </p:tav>
                                        <p:tav tm="100000">
                                          <p:val>
                                            <p:strVal val="#ppt_w"/>
                                          </p:val>
                                        </p:tav>
                                      </p:tavLst>
                                    </p:anim>
                                    <p:anim calcmode="lin" valueType="num">
                                      <p:cBhvr additive="base">
                                        <p:cTn id="54" dur="500"/>
                                        <p:tgtEl>
                                          <p:spTgt spid="17814"/>
                                        </p:tgtEl>
                                        <p:attrNameLst>
                                          <p:attrName>ppt_h</p:attrName>
                                        </p:attrNameLst>
                                      </p:cBhvr>
                                      <p:tavLst>
                                        <p:tav tm="0">
                                          <p:val>
                                            <p:strVal val="0"/>
                                          </p:val>
                                        </p:tav>
                                        <p:tav tm="100000">
                                          <p:val>
                                            <p:strVal val="#ppt_h"/>
                                          </p:val>
                                        </p:tav>
                                      </p:tavLst>
                                    </p:anim>
                                  </p:childTnLst>
                                </p:cTn>
                              </p:par>
                            </p:childTnLst>
                          </p:cTn>
                        </p:par>
                        <p:par>
                          <p:cTn id="55" fill="hold">
                            <p:stCondLst>
                              <p:cond delay="3500"/>
                            </p:stCondLst>
                            <p:childTnLst>
                              <p:par>
                                <p:cTn id="56" presetID="10" presetClass="entr" presetSubtype="0" fill="hold" nodeType="afterEffect">
                                  <p:stCondLst>
                                    <p:cond delay="0"/>
                                  </p:stCondLst>
                                  <p:childTnLst>
                                    <p:set>
                                      <p:cBhvr>
                                        <p:cTn id="57" dur="1" fill="hold">
                                          <p:stCondLst>
                                            <p:cond delay="0"/>
                                          </p:stCondLst>
                                        </p:cTn>
                                        <p:tgtEl>
                                          <p:spTgt spid="17796"/>
                                        </p:tgtEl>
                                        <p:attrNameLst>
                                          <p:attrName>style.visibility</p:attrName>
                                        </p:attrNameLst>
                                      </p:cBhvr>
                                      <p:to>
                                        <p:strVal val="visible"/>
                                      </p:to>
                                    </p:set>
                                    <p:animEffect transition="in" filter="fade">
                                      <p:cBhvr>
                                        <p:cTn id="58" dur="500"/>
                                        <p:tgtEl>
                                          <p:spTgt spid="17796"/>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17803"/>
                                        </p:tgtEl>
                                        <p:attrNameLst>
                                          <p:attrName>style.visibility</p:attrName>
                                        </p:attrNameLst>
                                      </p:cBhvr>
                                      <p:to>
                                        <p:strVal val="visible"/>
                                      </p:to>
                                    </p:set>
                                    <p:animEffect transition="in" filter="fade">
                                      <p:cBhvr>
                                        <p:cTn id="62" dur="500"/>
                                        <p:tgtEl>
                                          <p:spTgt spid="17803"/>
                                        </p:tgtEl>
                                      </p:cBhvr>
                                    </p:animEffect>
                                  </p:childTnLst>
                                </p:cTn>
                              </p:par>
                            </p:childTnLst>
                          </p:cTn>
                        </p:par>
                        <p:par>
                          <p:cTn id="63" fill="hold">
                            <p:stCondLst>
                              <p:cond delay="4500"/>
                            </p:stCondLst>
                            <p:childTnLst>
                              <p:par>
                                <p:cTn id="64" presetID="10" presetClass="entr" presetSubtype="0" fill="hold" nodeType="afterEffect">
                                  <p:stCondLst>
                                    <p:cond delay="0"/>
                                  </p:stCondLst>
                                  <p:childTnLst>
                                    <p:set>
                                      <p:cBhvr>
                                        <p:cTn id="65" dur="1" fill="hold">
                                          <p:stCondLst>
                                            <p:cond delay="0"/>
                                          </p:stCondLst>
                                        </p:cTn>
                                        <p:tgtEl>
                                          <p:spTgt spid="17799"/>
                                        </p:tgtEl>
                                        <p:attrNameLst>
                                          <p:attrName>style.visibility</p:attrName>
                                        </p:attrNameLst>
                                      </p:cBhvr>
                                      <p:to>
                                        <p:strVal val="visible"/>
                                      </p:to>
                                    </p:set>
                                    <p:animEffect transition="in" filter="fade">
                                      <p:cBhvr>
                                        <p:cTn id="66" dur="500"/>
                                        <p:tgtEl>
                                          <p:spTgt spid="17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7889"/>
        <p:cNvGrpSpPr/>
        <p:nvPr/>
      </p:nvGrpSpPr>
      <p:grpSpPr>
        <a:xfrm>
          <a:off x="0" y="0"/>
          <a:ext cx="0" cy="0"/>
          <a:chOff x="0" y="0"/>
          <a:chExt cx="0" cy="0"/>
        </a:xfrm>
      </p:grpSpPr>
      <p:sp>
        <p:nvSpPr>
          <p:cNvPr id="17890" name="Google Shape;17890;p348"/>
          <p:cNvSpPr txBox="1">
            <a:spLocks noGrp="1"/>
          </p:cNvSpPr>
          <p:nvPr>
            <p:ph type="title" idx="4294967295"/>
          </p:nvPr>
        </p:nvSpPr>
        <p:spPr>
          <a:xfrm>
            <a:off x="3133725" y="3646487"/>
            <a:ext cx="5924550" cy="100171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8000"/>
              <a:buFont typeface="Lato"/>
              <a:buNone/>
            </a:pPr>
            <a:r>
              <a:rPr lang="en-US" sz="8000">
                <a:solidFill>
                  <a:schemeClr val="lt2"/>
                </a:solidFill>
              </a:rPr>
              <a:t>SmartArt</a:t>
            </a:r>
            <a:endParaRPr/>
          </a:p>
        </p:txBody>
      </p:sp>
      <p:sp>
        <p:nvSpPr>
          <p:cNvPr id="17891" name="Google Shape;17891;p348"/>
          <p:cNvSpPr/>
          <p:nvPr/>
        </p:nvSpPr>
        <p:spPr>
          <a:xfrm>
            <a:off x="5657068" y="2338387"/>
            <a:ext cx="877864" cy="1136208"/>
          </a:xfrm>
          <a:custGeom>
            <a:avLst/>
            <a:gdLst/>
            <a:ahLst/>
            <a:cxnLst/>
            <a:rect l="l" t="t" r="r" b="b"/>
            <a:pathLst>
              <a:path w="148" h="191" extrusionOk="0">
                <a:moveTo>
                  <a:pt x="130" y="112"/>
                </a:moveTo>
                <a:cubicBezTo>
                  <a:pt x="142" y="92"/>
                  <a:pt x="148" y="84"/>
                  <a:pt x="148" y="67"/>
                </a:cubicBezTo>
                <a:cubicBezTo>
                  <a:pt x="148" y="30"/>
                  <a:pt x="118" y="0"/>
                  <a:pt x="82" y="0"/>
                </a:cubicBezTo>
                <a:cubicBezTo>
                  <a:pt x="68" y="0"/>
                  <a:pt x="55" y="5"/>
                  <a:pt x="45" y="12"/>
                </a:cubicBezTo>
                <a:cubicBezTo>
                  <a:pt x="44" y="12"/>
                  <a:pt x="44" y="12"/>
                  <a:pt x="44" y="12"/>
                </a:cubicBezTo>
                <a:cubicBezTo>
                  <a:pt x="44" y="12"/>
                  <a:pt x="44" y="12"/>
                  <a:pt x="43" y="13"/>
                </a:cubicBezTo>
                <a:cubicBezTo>
                  <a:pt x="37" y="17"/>
                  <a:pt x="32" y="22"/>
                  <a:pt x="28" y="28"/>
                </a:cubicBezTo>
                <a:cubicBezTo>
                  <a:pt x="23" y="35"/>
                  <a:pt x="19" y="44"/>
                  <a:pt x="17" y="53"/>
                </a:cubicBezTo>
                <a:cubicBezTo>
                  <a:pt x="14" y="68"/>
                  <a:pt x="20" y="68"/>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0" y="130"/>
                  <a:pt x="26" y="129"/>
                  <a:pt x="25" y="133"/>
                </a:cubicBezTo>
                <a:cubicBezTo>
                  <a:pt x="21" y="150"/>
                  <a:pt x="30" y="152"/>
                  <a:pt x="35" y="152"/>
                </a:cubicBezTo>
                <a:cubicBezTo>
                  <a:pt x="38" y="152"/>
                  <a:pt x="41" y="152"/>
                  <a:pt x="44" y="151"/>
                </a:cubicBezTo>
                <a:cubicBezTo>
                  <a:pt x="46" y="150"/>
                  <a:pt x="49" y="150"/>
                  <a:pt x="51" y="150"/>
                </a:cubicBezTo>
                <a:cubicBezTo>
                  <a:pt x="57" y="150"/>
                  <a:pt x="61" y="153"/>
                  <a:pt x="60" y="159"/>
                </a:cubicBezTo>
                <a:cubicBezTo>
                  <a:pt x="58" y="164"/>
                  <a:pt x="58" y="167"/>
                  <a:pt x="58" y="171"/>
                </a:cubicBezTo>
                <a:cubicBezTo>
                  <a:pt x="57" y="175"/>
                  <a:pt x="49" y="191"/>
                  <a:pt x="49" y="191"/>
                </a:cubicBezTo>
                <a:cubicBezTo>
                  <a:pt x="49" y="191"/>
                  <a:pt x="62" y="182"/>
                  <a:pt x="89" y="171"/>
                </a:cubicBezTo>
                <a:cubicBezTo>
                  <a:pt x="115" y="159"/>
                  <a:pt x="131" y="163"/>
                  <a:pt x="131" y="163"/>
                </a:cubicBezTo>
                <a:cubicBezTo>
                  <a:pt x="131" y="163"/>
                  <a:pt x="118" y="132"/>
                  <a:pt x="130" y="112"/>
                </a:cubicBezTo>
                <a:close/>
                <a:moveTo>
                  <a:pt x="104" y="76"/>
                </a:moveTo>
                <a:cubicBezTo>
                  <a:pt x="103" y="75"/>
                  <a:pt x="102" y="73"/>
                  <a:pt x="101" y="72"/>
                </a:cubicBezTo>
                <a:cubicBezTo>
                  <a:pt x="70" y="114"/>
                  <a:pt x="70" y="114"/>
                  <a:pt x="70" y="114"/>
                </a:cubicBezTo>
                <a:cubicBezTo>
                  <a:pt x="76" y="78"/>
                  <a:pt x="76" y="78"/>
                  <a:pt x="76" y="78"/>
                </a:cubicBezTo>
                <a:cubicBezTo>
                  <a:pt x="63" y="78"/>
                  <a:pt x="63" y="78"/>
                  <a:pt x="63" y="78"/>
                </a:cubicBezTo>
                <a:cubicBezTo>
                  <a:pt x="68" y="59"/>
                  <a:pt x="68" y="59"/>
                  <a:pt x="68" y="59"/>
                </a:cubicBezTo>
                <a:cubicBezTo>
                  <a:pt x="66" y="59"/>
                  <a:pt x="64" y="59"/>
                  <a:pt x="62" y="59"/>
                </a:cubicBezTo>
                <a:cubicBezTo>
                  <a:pt x="37" y="62"/>
                  <a:pt x="30" y="36"/>
                  <a:pt x="49" y="22"/>
                </a:cubicBezTo>
                <a:cubicBezTo>
                  <a:pt x="49" y="21"/>
                  <a:pt x="49" y="21"/>
                  <a:pt x="49" y="21"/>
                </a:cubicBezTo>
                <a:cubicBezTo>
                  <a:pt x="49" y="21"/>
                  <a:pt x="49" y="21"/>
                  <a:pt x="49" y="21"/>
                </a:cubicBezTo>
                <a:cubicBezTo>
                  <a:pt x="49" y="21"/>
                  <a:pt x="49" y="21"/>
                  <a:pt x="49" y="21"/>
                </a:cubicBezTo>
                <a:cubicBezTo>
                  <a:pt x="50" y="21"/>
                  <a:pt x="50" y="21"/>
                  <a:pt x="50" y="21"/>
                </a:cubicBezTo>
                <a:cubicBezTo>
                  <a:pt x="59" y="14"/>
                  <a:pt x="70" y="11"/>
                  <a:pt x="82" y="11"/>
                </a:cubicBezTo>
                <a:cubicBezTo>
                  <a:pt x="106" y="11"/>
                  <a:pt x="127" y="26"/>
                  <a:pt x="135" y="48"/>
                </a:cubicBezTo>
                <a:cubicBezTo>
                  <a:pt x="138" y="57"/>
                  <a:pt x="138" y="63"/>
                  <a:pt x="135" y="70"/>
                </a:cubicBezTo>
                <a:cubicBezTo>
                  <a:pt x="130" y="82"/>
                  <a:pt x="108" y="83"/>
                  <a:pt x="104" y="76"/>
                </a:cubicBezTo>
                <a:close/>
                <a:moveTo>
                  <a:pt x="90" y="61"/>
                </a:moveTo>
                <a:cubicBezTo>
                  <a:pt x="103" y="61"/>
                  <a:pt x="103" y="61"/>
                  <a:pt x="103" y="61"/>
                </a:cubicBezTo>
                <a:cubicBezTo>
                  <a:pt x="75" y="102"/>
                  <a:pt x="75" y="102"/>
                  <a:pt x="75" y="102"/>
                </a:cubicBezTo>
                <a:cubicBezTo>
                  <a:pt x="81" y="74"/>
                  <a:pt x="81" y="74"/>
                  <a:pt x="81" y="74"/>
                </a:cubicBezTo>
                <a:cubicBezTo>
                  <a:pt x="68" y="74"/>
                  <a:pt x="68" y="74"/>
                  <a:pt x="68" y="74"/>
                </a:cubicBezTo>
                <a:cubicBezTo>
                  <a:pt x="76" y="40"/>
                  <a:pt x="76" y="40"/>
                  <a:pt x="76" y="40"/>
                </a:cubicBezTo>
                <a:cubicBezTo>
                  <a:pt x="97" y="40"/>
                  <a:pt x="97" y="40"/>
                  <a:pt x="97" y="40"/>
                </a:cubicBezTo>
                <a:lnTo>
                  <a:pt x="90" y="61"/>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891"/>
                                        </p:tgtEl>
                                        <p:attrNameLst>
                                          <p:attrName>style.visibility</p:attrName>
                                        </p:attrNameLst>
                                      </p:cBhvr>
                                      <p:to>
                                        <p:strVal val="visible"/>
                                      </p:to>
                                    </p:set>
                                    <p:anim calcmode="lin" valueType="num">
                                      <p:cBhvr additive="base">
                                        <p:cTn id="7" dur="500"/>
                                        <p:tgtEl>
                                          <p:spTgt spid="17891"/>
                                        </p:tgtEl>
                                        <p:attrNameLst>
                                          <p:attrName>ppt_w</p:attrName>
                                        </p:attrNameLst>
                                      </p:cBhvr>
                                      <p:tavLst>
                                        <p:tav tm="0">
                                          <p:val>
                                            <p:strVal val="0"/>
                                          </p:val>
                                        </p:tav>
                                        <p:tav tm="100000">
                                          <p:val>
                                            <p:strVal val="#ppt_w"/>
                                          </p:val>
                                        </p:tav>
                                      </p:tavLst>
                                    </p:anim>
                                    <p:anim calcmode="lin" valueType="num">
                                      <p:cBhvr additive="base">
                                        <p:cTn id="8" dur="500"/>
                                        <p:tgtEl>
                                          <p:spTgt spid="178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7895"/>
        <p:cNvGrpSpPr/>
        <p:nvPr/>
      </p:nvGrpSpPr>
      <p:grpSpPr>
        <a:xfrm>
          <a:off x="0" y="0"/>
          <a:ext cx="0" cy="0"/>
          <a:chOff x="0" y="0"/>
          <a:chExt cx="0" cy="0"/>
        </a:xfrm>
      </p:grpSpPr>
      <p:sp>
        <p:nvSpPr>
          <p:cNvPr id="17896" name="Google Shape;17896;p349"/>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Stacked List</a:t>
            </a:r>
            <a:endParaRPr/>
          </a:p>
        </p:txBody>
      </p:sp>
      <p:grpSp>
        <p:nvGrpSpPr>
          <p:cNvPr id="17897" name="Google Shape;17897;p349"/>
          <p:cNvGrpSpPr/>
          <p:nvPr/>
        </p:nvGrpSpPr>
        <p:grpSpPr>
          <a:xfrm>
            <a:off x="369414" y="1537730"/>
            <a:ext cx="10504047" cy="4718246"/>
            <a:chOff x="5776" y="171916"/>
            <a:chExt cx="10504047" cy="4718246"/>
          </a:xfrm>
        </p:grpSpPr>
        <p:sp>
          <p:nvSpPr>
            <p:cNvPr id="17898" name="Google Shape;17898;p349"/>
            <p:cNvSpPr/>
            <p:nvPr/>
          </p:nvSpPr>
          <p:spPr>
            <a:xfrm>
              <a:off x="863249" y="600652"/>
              <a:ext cx="1607762" cy="1072377"/>
            </a:xfrm>
            <a:prstGeom prst="rect">
              <a:avLst/>
            </a:prstGeom>
            <a:solidFill>
              <a:srgbClr val="72B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9" name="Google Shape;17899;p349"/>
            <p:cNvSpPr txBox="1"/>
            <p:nvPr/>
          </p:nvSpPr>
          <p:spPr>
            <a:xfrm>
              <a:off x="1120491" y="600652"/>
              <a:ext cx="1350520" cy="1072377"/>
            </a:xfrm>
            <a:prstGeom prst="rect">
              <a:avLst/>
            </a:prstGeom>
            <a:noFill/>
            <a:ln>
              <a:noFill/>
            </a:ln>
          </p:spPr>
          <p:txBody>
            <a:bodyPr spcFirstLastPara="1" wrap="square" lIns="0" tIns="128000" rIns="128000" bIns="128000" anchor="ctr" anchorCtr="0">
              <a:noAutofit/>
            </a:bodyPr>
            <a:lstStyle/>
            <a:p>
              <a:pPr marL="0" marR="0" lvl="0" indent="0" algn="ctr" rtl="0">
                <a:lnSpc>
                  <a:spcPct val="90000"/>
                </a:lnSpc>
                <a:spcBef>
                  <a:spcPts val="0"/>
                </a:spcBef>
                <a:spcAft>
                  <a:spcPts val="0"/>
                </a:spcAft>
                <a:buClr>
                  <a:schemeClr val="lt2"/>
                </a:buClr>
                <a:buSzPts val="1800"/>
                <a:buFont typeface="Lato Light"/>
                <a:buNone/>
              </a:pPr>
              <a:r>
                <a:rPr lang="en-US" sz="1800" b="1">
                  <a:solidFill>
                    <a:schemeClr val="lt2"/>
                  </a:solidFill>
                  <a:latin typeface="Lato Light"/>
                  <a:ea typeface="Lato Light"/>
                  <a:cs typeface="Lato Light"/>
                  <a:sym typeface="Lato Light"/>
                </a:rPr>
                <a:t>Phase One</a:t>
              </a:r>
              <a:endParaRPr/>
            </a:p>
          </p:txBody>
        </p:sp>
        <p:sp>
          <p:nvSpPr>
            <p:cNvPr id="17900" name="Google Shape;17900;p349"/>
            <p:cNvSpPr/>
            <p:nvPr/>
          </p:nvSpPr>
          <p:spPr>
            <a:xfrm>
              <a:off x="863249" y="1673030"/>
              <a:ext cx="1607762" cy="107237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1" name="Google Shape;17901;p349"/>
            <p:cNvSpPr txBox="1"/>
            <p:nvPr/>
          </p:nvSpPr>
          <p:spPr>
            <a:xfrm>
              <a:off x="1120491" y="1673030"/>
              <a:ext cx="1350520" cy="1072377"/>
            </a:xfrm>
            <a:prstGeom prst="rect">
              <a:avLst/>
            </a:prstGeom>
            <a:noFill/>
            <a:ln>
              <a:noFill/>
            </a:ln>
          </p:spPr>
          <p:txBody>
            <a:bodyPr spcFirstLastPara="1" wrap="square" lIns="0" tIns="128000" rIns="128000" bIns="128000" anchor="ctr" anchorCtr="0">
              <a:noAutofit/>
            </a:bodyPr>
            <a:lstStyle/>
            <a:p>
              <a:pPr marL="0" marR="0" lvl="0" indent="0" algn="ctr" rtl="0">
                <a:lnSpc>
                  <a:spcPct val="90000"/>
                </a:lnSpc>
                <a:spcBef>
                  <a:spcPts val="0"/>
                </a:spcBef>
                <a:spcAft>
                  <a:spcPts val="0"/>
                </a:spcAft>
                <a:buClr>
                  <a:schemeClr val="lt2"/>
                </a:buClr>
                <a:buSzPts val="1800"/>
                <a:buFont typeface="Lato Light"/>
                <a:buNone/>
              </a:pPr>
              <a:r>
                <a:rPr lang="en-US" sz="1800" b="1">
                  <a:solidFill>
                    <a:schemeClr val="lt2"/>
                  </a:solidFill>
                  <a:latin typeface="Lato Light"/>
                  <a:ea typeface="Lato Light"/>
                  <a:cs typeface="Lato Light"/>
                  <a:sym typeface="Lato Light"/>
                </a:rPr>
                <a:t>Phase Two</a:t>
              </a:r>
              <a:endParaRPr/>
            </a:p>
          </p:txBody>
        </p:sp>
        <p:sp>
          <p:nvSpPr>
            <p:cNvPr id="17902" name="Google Shape;17902;p349"/>
            <p:cNvSpPr/>
            <p:nvPr/>
          </p:nvSpPr>
          <p:spPr>
            <a:xfrm>
              <a:off x="5776" y="171916"/>
              <a:ext cx="1071841" cy="1071841"/>
            </a:xfrm>
            <a:prstGeom prst="ellipse">
              <a:avLst/>
            </a:prstGeom>
            <a:solidFill>
              <a:srgbClr val="1E6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3" name="Google Shape;17903;p349"/>
            <p:cNvSpPr txBox="1"/>
            <p:nvPr/>
          </p:nvSpPr>
          <p:spPr>
            <a:xfrm>
              <a:off x="162743" y="328883"/>
              <a:ext cx="757907" cy="75790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Lato Light"/>
                <a:buNone/>
              </a:pPr>
              <a:endParaRPr sz="1400" b="1">
                <a:solidFill>
                  <a:schemeClr val="lt1"/>
                </a:solidFill>
                <a:latin typeface="Lato"/>
                <a:ea typeface="Lato"/>
                <a:cs typeface="Lato"/>
                <a:sym typeface="Lato"/>
              </a:endParaRPr>
            </a:p>
          </p:txBody>
        </p:sp>
        <p:sp>
          <p:nvSpPr>
            <p:cNvPr id="17904" name="Google Shape;17904;p349"/>
            <p:cNvSpPr/>
            <p:nvPr/>
          </p:nvSpPr>
          <p:spPr>
            <a:xfrm>
              <a:off x="3542853" y="600652"/>
              <a:ext cx="1607762" cy="107237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5" name="Google Shape;17905;p349"/>
            <p:cNvSpPr txBox="1"/>
            <p:nvPr/>
          </p:nvSpPr>
          <p:spPr>
            <a:xfrm>
              <a:off x="3800095" y="600652"/>
              <a:ext cx="1350520" cy="1072377"/>
            </a:xfrm>
            <a:prstGeom prst="rect">
              <a:avLst/>
            </a:prstGeom>
            <a:noFill/>
            <a:ln>
              <a:noFill/>
            </a:ln>
          </p:spPr>
          <p:txBody>
            <a:bodyPr spcFirstLastPara="1" wrap="square" lIns="0" tIns="128000" rIns="128000" bIns="128000" anchor="ctr" anchorCtr="0">
              <a:noAutofit/>
            </a:bodyPr>
            <a:lstStyle/>
            <a:p>
              <a:pPr marL="0" marR="0" lvl="0" indent="0" algn="ctr" rtl="0">
                <a:lnSpc>
                  <a:spcPct val="90000"/>
                </a:lnSpc>
                <a:spcBef>
                  <a:spcPts val="0"/>
                </a:spcBef>
                <a:spcAft>
                  <a:spcPts val="0"/>
                </a:spcAft>
                <a:buClr>
                  <a:schemeClr val="lt2"/>
                </a:buClr>
                <a:buSzPts val="1800"/>
                <a:buFont typeface="Lato Light"/>
                <a:buNone/>
              </a:pPr>
              <a:r>
                <a:rPr lang="en-US" sz="1800" b="1">
                  <a:solidFill>
                    <a:schemeClr val="lt2"/>
                  </a:solidFill>
                  <a:latin typeface="Lato Light"/>
                  <a:ea typeface="Lato Light"/>
                  <a:cs typeface="Lato Light"/>
                  <a:sym typeface="Lato Light"/>
                </a:rPr>
                <a:t>Phase One</a:t>
              </a:r>
              <a:endParaRPr/>
            </a:p>
          </p:txBody>
        </p:sp>
        <p:sp>
          <p:nvSpPr>
            <p:cNvPr id="17906" name="Google Shape;17906;p349"/>
            <p:cNvSpPr/>
            <p:nvPr/>
          </p:nvSpPr>
          <p:spPr>
            <a:xfrm>
              <a:off x="3542853" y="1673030"/>
              <a:ext cx="1607762" cy="1072377"/>
            </a:xfrm>
            <a:prstGeom prst="rect">
              <a:avLst/>
            </a:prstGeom>
            <a:solidFill>
              <a:srgbClr val="89D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7" name="Google Shape;17907;p349"/>
            <p:cNvSpPr txBox="1"/>
            <p:nvPr/>
          </p:nvSpPr>
          <p:spPr>
            <a:xfrm>
              <a:off x="3800095" y="1673030"/>
              <a:ext cx="1350520" cy="1072377"/>
            </a:xfrm>
            <a:prstGeom prst="rect">
              <a:avLst/>
            </a:prstGeom>
            <a:noFill/>
            <a:ln>
              <a:noFill/>
            </a:ln>
          </p:spPr>
          <p:txBody>
            <a:bodyPr spcFirstLastPara="1" wrap="square" lIns="0" tIns="128000" rIns="128000" bIns="128000" anchor="ctr" anchorCtr="0">
              <a:noAutofit/>
            </a:bodyPr>
            <a:lstStyle/>
            <a:p>
              <a:pPr marL="0" marR="0" lvl="0" indent="0" algn="ctr" rtl="0">
                <a:lnSpc>
                  <a:spcPct val="90000"/>
                </a:lnSpc>
                <a:spcBef>
                  <a:spcPts val="0"/>
                </a:spcBef>
                <a:spcAft>
                  <a:spcPts val="0"/>
                </a:spcAft>
                <a:buClr>
                  <a:schemeClr val="lt2"/>
                </a:buClr>
                <a:buSzPts val="1800"/>
                <a:buFont typeface="Lato Light"/>
                <a:buNone/>
              </a:pPr>
              <a:r>
                <a:rPr lang="en-US" sz="1800" b="1">
                  <a:solidFill>
                    <a:schemeClr val="lt2"/>
                  </a:solidFill>
                  <a:latin typeface="Lato Light"/>
                  <a:ea typeface="Lato Light"/>
                  <a:cs typeface="Lato Light"/>
                  <a:sym typeface="Lato Light"/>
                </a:rPr>
                <a:t>Phase Two</a:t>
              </a:r>
              <a:endParaRPr/>
            </a:p>
          </p:txBody>
        </p:sp>
        <p:sp>
          <p:nvSpPr>
            <p:cNvPr id="17908" name="Google Shape;17908;p349"/>
            <p:cNvSpPr/>
            <p:nvPr/>
          </p:nvSpPr>
          <p:spPr>
            <a:xfrm>
              <a:off x="3542853" y="2745407"/>
              <a:ext cx="1607762" cy="107237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9" name="Google Shape;17909;p349"/>
            <p:cNvSpPr txBox="1"/>
            <p:nvPr/>
          </p:nvSpPr>
          <p:spPr>
            <a:xfrm>
              <a:off x="3800095" y="2745407"/>
              <a:ext cx="1350520" cy="1072377"/>
            </a:xfrm>
            <a:prstGeom prst="rect">
              <a:avLst/>
            </a:prstGeom>
            <a:noFill/>
            <a:ln>
              <a:noFill/>
            </a:ln>
          </p:spPr>
          <p:txBody>
            <a:bodyPr spcFirstLastPara="1" wrap="square" lIns="0" tIns="128000" rIns="128000" bIns="128000" anchor="ctr" anchorCtr="0">
              <a:noAutofit/>
            </a:bodyPr>
            <a:lstStyle/>
            <a:p>
              <a:pPr marL="0" marR="0" lvl="0" indent="0" algn="ctr" rtl="0">
                <a:lnSpc>
                  <a:spcPct val="90000"/>
                </a:lnSpc>
                <a:spcBef>
                  <a:spcPts val="0"/>
                </a:spcBef>
                <a:spcAft>
                  <a:spcPts val="0"/>
                </a:spcAft>
                <a:buClr>
                  <a:schemeClr val="lt2"/>
                </a:buClr>
                <a:buSzPts val="1800"/>
                <a:buFont typeface="Lato Light"/>
                <a:buNone/>
              </a:pPr>
              <a:r>
                <a:rPr lang="en-US" sz="1800" b="1">
                  <a:solidFill>
                    <a:schemeClr val="lt2"/>
                  </a:solidFill>
                  <a:latin typeface="Lato Light"/>
                  <a:ea typeface="Lato Light"/>
                  <a:cs typeface="Lato Light"/>
                  <a:sym typeface="Lato Light"/>
                </a:rPr>
                <a:t>Phase Three</a:t>
              </a:r>
              <a:endParaRPr/>
            </a:p>
          </p:txBody>
        </p:sp>
        <p:sp>
          <p:nvSpPr>
            <p:cNvPr id="17910" name="Google Shape;17910;p349"/>
            <p:cNvSpPr/>
            <p:nvPr/>
          </p:nvSpPr>
          <p:spPr>
            <a:xfrm>
              <a:off x="2685380" y="171916"/>
              <a:ext cx="1071841" cy="1071841"/>
            </a:xfrm>
            <a:prstGeom prst="ellipse">
              <a:avLst/>
            </a:prstGeom>
            <a:solidFill>
              <a:srgbClr val="30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1" name="Google Shape;17911;p349"/>
            <p:cNvSpPr txBox="1"/>
            <p:nvPr/>
          </p:nvSpPr>
          <p:spPr>
            <a:xfrm>
              <a:off x="2842347" y="328883"/>
              <a:ext cx="757907" cy="75790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500"/>
                <a:buFont typeface="Lato Light"/>
                <a:buNone/>
              </a:pPr>
              <a:endParaRPr sz="5500">
                <a:solidFill>
                  <a:schemeClr val="lt1"/>
                </a:solidFill>
                <a:latin typeface="Lato Light"/>
                <a:ea typeface="Lato Light"/>
                <a:cs typeface="Lato Light"/>
                <a:sym typeface="Lato Light"/>
              </a:endParaRPr>
            </a:p>
          </p:txBody>
        </p:sp>
        <p:sp>
          <p:nvSpPr>
            <p:cNvPr id="17912" name="Google Shape;17912;p349"/>
            <p:cNvSpPr/>
            <p:nvPr/>
          </p:nvSpPr>
          <p:spPr>
            <a:xfrm>
              <a:off x="6222457" y="600652"/>
              <a:ext cx="1607762" cy="1072377"/>
            </a:xfrm>
            <a:prstGeom prst="rect">
              <a:avLst/>
            </a:prstGeom>
            <a:solidFill>
              <a:srgbClr val="C2D5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3" name="Google Shape;17913;p349"/>
            <p:cNvSpPr txBox="1"/>
            <p:nvPr/>
          </p:nvSpPr>
          <p:spPr>
            <a:xfrm>
              <a:off x="6479699" y="600652"/>
              <a:ext cx="1350520" cy="1072377"/>
            </a:xfrm>
            <a:prstGeom prst="rect">
              <a:avLst/>
            </a:prstGeom>
            <a:noFill/>
            <a:ln>
              <a:noFill/>
            </a:ln>
          </p:spPr>
          <p:txBody>
            <a:bodyPr spcFirstLastPara="1" wrap="square" lIns="0" tIns="128000" rIns="128000" bIns="128000" anchor="ctr" anchorCtr="0">
              <a:noAutofit/>
            </a:bodyPr>
            <a:lstStyle/>
            <a:p>
              <a:pPr marL="0" marR="0" lvl="0" indent="0" algn="ctr" rtl="0">
                <a:lnSpc>
                  <a:spcPct val="90000"/>
                </a:lnSpc>
                <a:spcBef>
                  <a:spcPts val="0"/>
                </a:spcBef>
                <a:spcAft>
                  <a:spcPts val="0"/>
                </a:spcAft>
                <a:buClr>
                  <a:schemeClr val="lt2"/>
                </a:buClr>
                <a:buSzPts val="1800"/>
                <a:buFont typeface="Lato Light"/>
                <a:buNone/>
              </a:pPr>
              <a:r>
                <a:rPr lang="en-US" sz="1800" b="1">
                  <a:solidFill>
                    <a:schemeClr val="lt2"/>
                  </a:solidFill>
                  <a:latin typeface="Lato Light"/>
                  <a:ea typeface="Lato Light"/>
                  <a:cs typeface="Lato Light"/>
                  <a:sym typeface="Lato Light"/>
                </a:rPr>
                <a:t>Phase One</a:t>
              </a:r>
              <a:endParaRPr/>
            </a:p>
          </p:txBody>
        </p:sp>
        <p:sp>
          <p:nvSpPr>
            <p:cNvPr id="17914" name="Google Shape;17914;p349"/>
            <p:cNvSpPr/>
            <p:nvPr/>
          </p:nvSpPr>
          <p:spPr>
            <a:xfrm>
              <a:off x="6222457" y="1673030"/>
              <a:ext cx="1607762" cy="1072377"/>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5" name="Google Shape;17915;p349"/>
            <p:cNvSpPr txBox="1"/>
            <p:nvPr/>
          </p:nvSpPr>
          <p:spPr>
            <a:xfrm>
              <a:off x="6479699" y="1673030"/>
              <a:ext cx="1350520" cy="1072377"/>
            </a:xfrm>
            <a:prstGeom prst="rect">
              <a:avLst/>
            </a:prstGeom>
            <a:noFill/>
            <a:ln>
              <a:noFill/>
            </a:ln>
          </p:spPr>
          <p:txBody>
            <a:bodyPr spcFirstLastPara="1" wrap="square" lIns="0" tIns="128000" rIns="128000" bIns="128000" anchor="ctr" anchorCtr="0">
              <a:noAutofit/>
            </a:bodyPr>
            <a:lstStyle/>
            <a:p>
              <a:pPr marL="0" marR="0" lvl="0" indent="0" algn="ctr" rtl="0">
                <a:lnSpc>
                  <a:spcPct val="90000"/>
                </a:lnSpc>
                <a:spcBef>
                  <a:spcPts val="0"/>
                </a:spcBef>
                <a:spcAft>
                  <a:spcPts val="0"/>
                </a:spcAft>
                <a:buClr>
                  <a:schemeClr val="lt2"/>
                </a:buClr>
                <a:buSzPts val="1800"/>
                <a:buFont typeface="Lato Light"/>
                <a:buNone/>
              </a:pPr>
              <a:r>
                <a:rPr lang="en-US" sz="1800" b="1">
                  <a:solidFill>
                    <a:schemeClr val="lt2"/>
                  </a:solidFill>
                  <a:latin typeface="Lato Light"/>
                  <a:ea typeface="Lato Light"/>
                  <a:cs typeface="Lato Light"/>
                  <a:sym typeface="Lato Light"/>
                </a:rPr>
                <a:t>Phase Two</a:t>
              </a:r>
              <a:endParaRPr/>
            </a:p>
          </p:txBody>
        </p:sp>
        <p:sp>
          <p:nvSpPr>
            <p:cNvPr id="17916" name="Google Shape;17916;p349"/>
            <p:cNvSpPr/>
            <p:nvPr/>
          </p:nvSpPr>
          <p:spPr>
            <a:xfrm>
              <a:off x="5364984" y="171916"/>
              <a:ext cx="1071841" cy="1071841"/>
            </a:xfrm>
            <a:prstGeom prst="ellipse">
              <a:avLst/>
            </a:prstGeom>
            <a:solidFill>
              <a:srgbClr val="7692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7" name="Google Shape;17917;p349"/>
            <p:cNvSpPr txBox="1"/>
            <p:nvPr/>
          </p:nvSpPr>
          <p:spPr>
            <a:xfrm>
              <a:off x="5521951" y="328883"/>
              <a:ext cx="757907" cy="75790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500"/>
                <a:buFont typeface="Lato Light"/>
                <a:buNone/>
              </a:pPr>
              <a:endParaRPr sz="5500">
                <a:solidFill>
                  <a:schemeClr val="lt1"/>
                </a:solidFill>
                <a:latin typeface="Lato Light"/>
                <a:ea typeface="Lato Light"/>
                <a:cs typeface="Lato Light"/>
                <a:sym typeface="Lato Light"/>
              </a:endParaRPr>
            </a:p>
          </p:txBody>
        </p:sp>
        <p:sp>
          <p:nvSpPr>
            <p:cNvPr id="17918" name="Google Shape;17918;p349"/>
            <p:cNvSpPr/>
            <p:nvPr/>
          </p:nvSpPr>
          <p:spPr>
            <a:xfrm>
              <a:off x="8902061" y="600652"/>
              <a:ext cx="1607762" cy="1072377"/>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9" name="Google Shape;17919;p349"/>
            <p:cNvSpPr txBox="1"/>
            <p:nvPr/>
          </p:nvSpPr>
          <p:spPr>
            <a:xfrm>
              <a:off x="9159303" y="600652"/>
              <a:ext cx="1350520" cy="1072377"/>
            </a:xfrm>
            <a:prstGeom prst="rect">
              <a:avLst/>
            </a:prstGeom>
            <a:noFill/>
            <a:ln>
              <a:noFill/>
            </a:ln>
          </p:spPr>
          <p:txBody>
            <a:bodyPr spcFirstLastPara="1" wrap="square" lIns="0" tIns="128000" rIns="128000" bIns="128000" anchor="ctr" anchorCtr="0">
              <a:noAutofit/>
            </a:bodyPr>
            <a:lstStyle/>
            <a:p>
              <a:pPr marL="0" marR="0" lvl="0" indent="0" algn="ctr" rtl="0">
                <a:lnSpc>
                  <a:spcPct val="90000"/>
                </a:lnSpc>
                <a:spcBef>
                  <a:spcPts val="0"/>
                </a:spcBef>
                <a:spcAft>
                  <a:spcPts val="0"/>
                </a:spcAft>
                <a:buClr>
                  <a:schemeClr val="lt2"/>
                </a:buClr>
                <a:buSzPts val="1800"/>
                <a:buFont typeface="Lato Light"/>
                <a:buNone/>
              </a:pPr>
              <a:r>
                <a:rPr lang="en-US" sz="1800" b="1">
                  <a:solidFill>
                    <a:schemeClr val="lt2"/>
                  </a:solidFill>
                  <a:latin typeface="Lato Light"/>
                  <a:ea typeface="Lato Light"/>
                  <a:cs typeface="Lato Light"/>
                  <a:sym typeface="Lato Light"/>
                </a:rPr>
                <a:t>Phase One</a:t>
              </a:r>
              <a:endParaRPr/>
            </a:p>
          </p:txBody>
        </p:sp>
        <p:sp>
          <p:nvSpPr>
            <p:cNvPr id="17920" name="Google Shape;17920;p349"/>
            <p:cNvSpPr/>
            <p:nvPr/>
          </p:nvSpPr>
          <p:spPr>
            <a:xfrm>
              <a:off x="8902061" y="1673030"/>
              <a:ext cx="1607762" cy="1072377"/>
            </a:xfrm>
            <a:prstGeom prst="rect">
              <a:avLst/>
            </a:prstGeom>
            <a:solidFill>
              <a:srgbClr val="F8C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1" name="Google Shape;17921;p349"/>
            <p:cNvSpPr txBox="1"/>
            <p:nvPr/>
          </p:nvSpPr>
          <p:spPr>
            <a:xfrm>
              <a:off x="9159303" y="1673030"/>
              <a:ext cx="1350520" cy="1072377"/>
            </a:xfrm>
            <a:prstGeom prst="rect">
              <a:avLst/>
            </a:prstGeom>
            <a:noFill/>
            <a:ln>
              <a:noFill/>
            </a:ln>
          </p:spPr>
          <p:txBody>
            <a:bodyPr spcFirstLastPara="1" wrap="square" lIns="0" tIns="128000" rIns="128000" bIns="128000" anchor="ctr" anchorCtr="0">
              <a:noAutofit/>
            </a:bodyPr>
            <a:lstStyle/>
            <a:p>
              <a:pPr marL="0" marR="0" lvl="0" indent="0" algn="ctr" rtl="0">
                <a:lnSpc>
                  <a:spcPct val="90000"/>
                </a:lnSpc>
                <a:spcBef>
                  <a:spcPts val="0"/>
                </a:spcBef>
                <a:spcAft>
                  <a:spcPts val="0"/>
                </a:spcAft>
                <a:buClr>
                  <a:schemeClr val="lt2"/>
                </a:buClr>
                <a:buSzPts val="1800"/>
                <a:buFont typeface="Lato Light"/>
                <a:buNone/>
              </a:pPr>
              <a:r>
                <a:rPr lang="en-US" sz="1800" b="1">
                  <a:solidFill>
                    <a:schemeClr val="lt2"/>
                  </a:solidFill>
                  <a:latin typeface="Lato Light"/>
                  <a:ea typeface="Lato Light"/>
                  <a:cs typeface="Lato Light"/>
                  <a:sym typeface="Lato Light"/>
                </a:rPr>
                <a:t>Phase Two</a:t>
              </a:r>
              <a:endParaRPr/>
            </a:p>
          </p:txBody>
        </p:sp>
        <p:sp>
          <p:nvSpPr>
            <p:cNvPr id="17922" name="Google Shape;17922;p349"/>
            <p:cNvSpPr/>
            <p:nvPr/>
          </p:nvSpPr>
          <p:spPr>
            <a:xfrm>
              <a:off x="8902061" y="2745407"/>
              <a:ext cx="1607762" cy="1072377"/>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3" name="Google Shape;17923;p349"/>
            <p:cNvSpPr txBox="1"/>
            <p:nvPr/>
          </p:nvSpPr>
          <p:spPr>
            <a:xfrm>
              <a:off x="9159303" y="2745407"/>
              <a:ext cx="1350520" cy="1072377"/>
            </a:xfrm>
            <a:prstGeom prst="rect">
              <a:avLst/>
            </a:prstGeom>
            <a:noFill/>
            <a:ln>
              <a:noFill/>
            </a:ln>
          </p:spPr>
          <p:txBody>
            <a:bodyPr spcFirstLastPara="1" wrap="square" lIns="0" tIns="128000" rIns="128000" bIns="128000" anchor="ctr" anchorCtr="0">
              <a:noAutofit/>
            </a:bodyPr>
            <a:lstStyle/>
            <a:p>
              <a:pPr marL="0" marR="0" lvl="0" indent="0" algn="ctr" rtl="0">
                <a:lnSpc>
                  <a:spcPct val="90000"/>
                </a:lnSpc>
                <a:spcBef>
                  <a:spcPts val="0"/>
                </a:spcBef>
                <a:spcAft>
                  <a:spcPts val="0"/>
                </a:spcAft>
                <a:buClr>
                  <a:schemeClr val="lt2"/>
                </a:buClr>
                <a:buSzPts val="1800"/>
                <a:buFont typeface="Lato Light"/>
                <a:buNone/>
              </a:pPr>
              <a:r>
                <a:rPr lang="en-US" sz="1800" b="1">
                  <a:solidFill>
                    <a:schemeClr val="lt2"/>
                  </a:solidFill>
                  <a:latin typeface="Lato Light"/>
                  <a:ea typeface="Lato Light"/>
                  <a:cs typeface="Lato Light"/>
                  <a:sym typeface="Lato Light"/>
                </a:rPr>
                <a:t>Phase Three</a:t>
              </a:r>
              <a:endParaRPr/>
            </a:p>
          </p:txBody>
        </p:sp>
        <p:sp>
          <p:nvSpPr>
            <p:cNvPr id="17924" name="Google Shape;17924;p349"/>
            <p:cNvSpPr/>
            <p:nvPr/>
          </p:nvSpPr>
          <p:spPr>
            <a:xfrm>
              <a:off x="8902061" y="3817785"/>
              <a:ext cx="1607762" cy="1072377"/>
            </a:xfrm>
            <a:prstGeom prst="rect">
              <a:avLst/>
            </a:prstGeom>
            <a:solidFill>
              <a:srgbClr val="F8C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5" name="Google Shape;17925;p349"/>
            <p:cNvSpPr txBox="1"/>
            <p:nvPr/>
          </p:nvSpPr>
          <p:spPr>
            <a:xfrm>
              <a:off x="9159303" y="3817785"/>
              <a:ext cx="1350520" cy="1072377"/>
            </a:xfrm>
            <a:prstGeom prst="rect">
              <a:avLst/>
            </a:prstGeom>
            <a:noFill/>
            <a:ln>
              <a:noFill/>
            </a:ln>
          </p:spPr>
          <p:txBody>
            <a:bodyPr spcFirstLastPara="1" wrap="square" lIns="0" tIns="128000" rIns="128000" bIns="128000" anchor="ctr" anchorCtr="0">
              <a:noAutofit/>
            </a:bodyPr>
            <a:lstStyle/>
            <a:p>
              <a:pPr marL="0" marR="0" lvl="0" indent="0" algn="ctr" rtl="0">
                <a:lnSpc>
                  <a:spcPct val="90000"/>
                </a:lnSpc>
                <a:spcBef>
                  <a:spcPts val="0"/>
                </a:spcBef>
                <a:spcAft>
                  <a:spcPts val="0"/>
                </a:spcAft>
                <a:buClr>
                  <a:schemeClr val="lt2"/>
                </a:buClr>
                <a:buSzPts val="1800"/>
                <a:buFont typeface="Lato Light"/>
                <a:buNone/>
              </a:pPr>
              <a:r>
                <a:rPr lang="en-US" sz="1800" b="1">
                  <a:solidFill>
                    <a:schemeClr val="lt2"/>
                  </a:solidFill>
                  <a:latin typeface="Lato Light"/>
                  <a:ea typeface="Lato Light"/>
                  <a:cs typeface="Lato Light"/>
                  <a:sym typeface="Lato Light"/>
                </a:rPr>
                <a:t>Phase Four</a:t>
              </a:r>
              <a:endParaRPr/>
            </a:p>
          </p:txBody>
        </p:sp>
        <p:sp>
          <p:nvSpPr>
            <p:cNvPr id="17926" name="Google Shape;17926;p349"/>
            <p:cNvSpPr/>
            <p:nvPr/>
          </p:nvSpPr>
          <p:spPr>
            <a:xfrm>
              <a:off x="8044588" y="171916"/>
              <a:ext cx="1071841" cy="1071841"/>
            </a:xfrm>
            <a:prstGeom prst="ellipse">
              <a:avLst/>
            </a:prstGeom>
            <a:solidFill>
              <a:srgbClr val="BA75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7" name="Google Shape;17927;p349"/>
            <p:cNvSpPr txBox="1"/>
            <p:nvPr/>
          </p:nvSpPr>
          <p:spPr>
            <a:xfrm>
              <a:off x="8201555" y="328883"/>
              <a:ext cx="757907" cy="75790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500"/>
                <a:buFont typeface="Lato Light"/>
                <a:buNone/>
              </a:pPr>
              <a:endParaRPr sz="5500">
                <a:solidFill>
                  <a:schemeClr val="lt1"/>
                </a:solidFill>
                <a:latin typeface="Lato Light"/>
                <a:ea typeface="Lato Light"/>
                <a:cs typeface="Lato Light"/>
                <a:sym typeface="Lato Light"/>
              </a:endParaRPr>
            </a:p>
          </p:txBody>
        </p:sp>
      </p:grpSp>
      <p:grpSp>
        <p:nvGrpSpPr>
          <p:cNvPr id="17928" name="Google Shape;17928;p349"/>
          <p:cNvGrpSpPr/>
          <p:nvPr/>
        </p:nvGrpSpPr>
        <p:grpSpPr>
          <a:xfrm>
            <a:off x="3377247" y="1776516"/>
            <a:ext cx="497792" cy="530758"/>
            <a:chOff x="4535488" y="1130301"/>
            <a:chExt cx="239713" cy="255588"/>
          </a:xfrm>
        </p:grpSpPr>
        <p:sp>
          <p:nvSpPr>
            <p:cNvPr id="17929" name="Google Shape;17929;p349"/>
            <p:cNvSpPr/>
            <p:nvPr/>
          </p:nvSpPr>
          <p:spPr>
            <a:xfrm>
              <a:off x="4554538" y="1130301"/>
              <a:ext cx="220663" cy="165100"/>
            </a:xfrm>
            <a:custGeom>
              <a:avLst/>
              <a:gdLst/>
              <a:ahLst/>
              <a:cxnLst/>
              <a:rect l="l" t="t" r="r" b="b"/>
              <a:pathLst>
                <a:path w="59" h="44" extrusionOk="0">
                  <a:moveTo>
                    <a:pt x="10" y="35"/>
                  </a:moveTo>
                  <a:cubicBezTo>
                    <a:pt x="0" y="43"/>
                    <a:pt x="0" y="43"/>
                    <a:pt x="0" y="43"/>
                  </a:cubicBezTo>
                  <a:cubicBezTo>
                    <a:pt x="4" y="44"/>
                    <a:pt x="4" y="44"/>
                    <a:pt x="4" y="44"/>
                  </a:cubicBezTo>
                  <a:cubicBezTo>
                    <a:pt x="13" y="37"/>
                    <a:pt x="13" y="37"/>
                    <a:pt x="13" y="37"/>
                  </a:cubicBezTo>
                  <a:cubicBezTo>
                    <a:pt x="31" y="36"/>
                    <a:pt x="42" y="29"/>
                    <a:pt x="42" y="29"/>
                  </a:cubicBezTo>
                  <a:cubicBezTo>
                    <a:pt x="36" y="24"/>
                    <a:pt x="36" y="24"/>
                    <a:pt x="36" y="24"/>
                  </a:cubicBezTo>
                  <a:cubicBezTo>
                    <a:pt x="36" y="24"/>
                    <a:pt x="47" y="23"/>
                    <a:pt x="50" y="24"/>
                  </a:cubicBezTo>
                  <a:cubicBezTo>
                    <a:pt x="53" y="23"/>
                    <a:pt x="58" y="18"/>
                    <a:pt x="59" y="5"/>
                  </a:cubicBezTo>
                  <a:cubicBezTo>
                    <a:pt x="26" y="0"/>
                    <a:pt x="18" y="18"/>
                    <a:pt x="10" y="35"/>
                  </a:cubicBezTo>
                  <a:close/>
                  <a:moveTo>
                    <a:pt x="15" y="33"/>
                  </a:moveTo>
                  <a:cubicBezTo>
                    <a:pt x="15" y="33"/>
                    <a:pt x="15" y="33"/>
                    <a:pt x="15" y="33"/>
                  </a:cubicBezTo>
                  <a:cubicBezTo>
                    <a:pt x="18" y="30"/>
                    <a:pt x="36" y="11"/>
                    <a:pt x="55" y="7"/>
                  </a:cubicBezTo>
                  <a:cubicBezTo>
                    <a:pt x="44" y="11"/>
                    <a:pt x="20" y="29"/>
                    <a:pt x="15" y="3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30" name="Google Shape;17930;p349"/>
            <p:cNvSpPr/>
            <p:nvPr/>
          </p:nvSpPr>
          <p:spPr>
            <a:xfrm>
              <a:off x="4535488" y="1311276"/>
              <a:ext cx="104775" cy="74613"/>
            </a:xfrm>
            <a:custGeom>
              <a:avLst/>
              <a:gdLst/>
              <a:ahLst/>
              <a:cxnLst/>
              <a:rect l="l" t="t" r="r" b="b"/>
              <a:pathLst>
                <a:path w="28" h="20" extrusionOk="0">
                  <a:moveTo>
                    <a:pt x="24" y="4"/>
                  </a:moveTo>
                  <a:cubicBezTo>
                    <a:pt x="20" y="4"/>
                    <a:pt x="20" y="4"/>
                    <a:pt x="20" y="4"/>
                  </a:cubicBezTo>
                  <a:cubicBezTo>
                    <a:pt x="20" y="2"/>
                    <a:pt x="18" y="0"/>
                    <a:pt x="16" y="0"/>
                  </a:cubicBezTo>
                  <a:cubicBezTo>
                    <a:pt x="12" y="0"/>
                    <a:pt x="12" y="0"/>
                    <a:pt x="12" y="0"/>
                  </a:cubicBezTo>
                  <a:cubicBezTo>
                    <a:pt x="10" y="0"/>
                    <a:pt x="8" y="2"/>
                    <a:pt x="8" y="4"/>
                  </a:cubicBezTo>
                  <a:cubicBezTo>
                    <a:pt x="4" y="4"/>
                    <a:pt x="4" y="4"/>
                    <a:pt x="4" y="4"/>
                  </a:cubicBezTo>
                  <a:cubicBezTo>
                    <a:pt x="2" y="4"/>
                    <a:pt x="0" y="6"/>
                    <a:pt x="0" y="8"/>
                  </a:cubicBezTo>
                  <a:cubicBezTo>
                    <a:pt x="0" y="16"/>
                    <a:pt x="0" y="16"/>
                    <a:pt x="0" y="16"/>
                  </a:cubicBezTo>
                  <a:cubicBezTo>
                    <a:pt x="0" y="18"/>
                    <a:pt x="2" y="20"/>
                    <a:pt x="4" y="20"/>
                  </a:cubicBezTo>
                  <a:cubicBezTo>
                    <a:pt x="24" y="20"/>
                    <a:pt x="24" y="20"/>
                    <a:pt x="24" y="20"/>
                  </a:cubicBezTo>
                  <a:cubicBezTo>
                    <a:pt x="26" y="20"/>
                    <a:pt x="28" y="18"/>
                    <a:pt x="28" y="16"/>
                  </a:cubicBezTo>
                  <a:cubicBezTo>
                    <a:pt x="28" y="8"/>
                    <a:pt x="28" y="8"/>
                    <a:pt x="28" y="8"/>
                  </a:cubicBezTo>
                  <a:cubicBezTo>
                    <a:pt x="28" y="6"/>
                    <a:pt x="26" y="4"/>
                    <a:pt x="24"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17931" name="Google Shape;17931;p349"/>
          <p:cNvGrpSpPr/>
          <p:nvPr/>
        </p:nvGrpSpPr>
        <p:grpSpPr>
          <a:xfrm>
            <a:off x="621982" y="1791352"/>
            <a:ext cx="501087" cy="501087"/>
            <a:chOff x="6938963" y="1625601"/>
            <a:chExt cx="241300" cy="241300"/>
          </a:xfrm>
        </p:grpSpPr>
        <p:sp>
          <p:nvSpPr>
            <p:cNvPr id="17932" name="Google Shape;17932;p349"/>
            <p:cNvSpPr/>
            <p:nvPr/>
          </p:nvSpPr>
          <p:spPr>
            <a:xfrm>
              <a:off x="6999288" y="1701801"/>
              <a:ext cx="180975" cy="165100"/>
            </a:xfrm>
            <a:custGeom>
              <a:avLst/>
              <a:gdLst/>
              <a:ahLst/>
              <a:cxnLst/>
              <a:rect l="l" t="t" r="r" b="b"/>
              <a:pathLst>
                <a:path w="48" h="44" extrusionOk="0">
                  <a:moveTo>
                    <a:pt x="40" y="0"/>
                  </a:moveTo>
                  <a:cubicBezTo>
                    <a:pt x="36" y="0"/>
                    <a:pt x="36" y="0"/>
                    <a:pt x="36" y="0"/>
                  </a:cubicBezTo>
                  <a:cubicBezTo>
                    <a:pt x="36" y="4"/>
                    <a:pt x="36" y="4"/>
                    <a:pt x="36" y="4"/>
                  </a:cubicBezTo>
                  <a:cubicBezTo>
                    <a:pt x="36" y="10"/>
                    <a:pt x="30" y="16"/>
                    <a:pt x="24" y="16"/>
                  </a:cubicBezTo>
                  <a:cubicBezTo>
                    <a:pt x="6" y="16"/>
                    <a:pt x="6" y="16"/>
                    <a:pt x="6" y="16"/>
                  </a:cubicBezTo>
                  <a:cubicBezTo>
                    <a:pt x="0" y="22"/>
                    <a:pt x="0" y="22"/>
                    <a:pt x="0" y="22"/>
                  </a:cubicBezTo>
                  <a:cubicBezTo>
                    <a:pt x="0" y="24"/>
                    <a:pt x="0" y="24"/>
                    <a:pt x="0" y="24"/>
                  </a:cubicBezTo>
                  <a:cubicBezTo>
                    <a:pt x="0" y="28"/>
                    <a:pt x="4" y="32"/>
                    <a:pt x="8" y="32"/>
                  </a:cubicBezTo>
                  <a:cubicBezTo>
                    <a:pt x="28" y="32"/>
                    <a:pt x="28" y="32"/>
                    <a:pt x="28" y="32"/>
                  </a:cubicBezTo>
                  <a:cubicBezTo>
                    <a:pt x="40" y="44"/>
                    <a:pt x="40" y="44"/>
                    <a:pt x="40" y="44"/>
                  </a:cubicBezTo>
                  <a:cubicBezTo>
                    <a:pt x="40" y="32"/>
                    <a:pt x="40" y="32"/>
                    <a:pt x="40" y="32"/>
                  </a:cubicBezTo>
                  <a:cubicBezTo>
                    <a:pt x="44" y="32"/>
                    <a:pt x="48" y="28"/>
                    <a:pt x="48" y="24"/>
                  </a:cubicBezTo>
                  <a:cubicBezTo>
                    <a:pt x="48" y="8"/>
                    <a:pt x="48" y="8"/>
                    <a:pt x="48" y="8"/>
                  </a:cubicBezTo>
                  <a:cubicBezTo>
                    <a:pt x="48" y="4"/>
                    <a:pt x="44" y="0"/>
                    <a:pt x="4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33" name="Google Shape;17933;p349"/>
            <p:cNvSpPr/>
            <p:nvPr/>
          </p:nvSpPr>
          <p:spPr>
            <a:xfrm>
              <a:off x="6938963" y="1625601"/>
              <a:ext cx="180975" cy="166688"/>
            </a:xfrm>
            <a:custGeom>
              <a:avLst/>
              <a:gdLst/>
              <a:ahLst/>
              <a:cxnLst/>
              <a:rect l="l" t="t" r="r" b="b"/>
              <a:pathLst>
                <a:path w="48" h="44" extrusionOk="0">
                  <a:moveTo>
                    <a:pt x="20" y="32"/>
                  </a:moveTo>
                  <a:cubicBezTo>
                    <a:pt x="40" y="32"/>
                    <a:pt x="40" y="32"/>
                    <a:pt x="40" y="32"/>
                  </a:cubicBezTo>
                  <a:cubicBezTo>
                    <a:pt x="44" y="32"/>
                    <a:pt x="48" y="28"/>
                    <a:pt x="48" y="24"/>
                  </a:cubicBezTo>
                  <a:cubicBezTo>
                    <a:pt x="48" y="8"/>
                    <a:pt x="48" y="8"/>
                    <a:pt x="48" y="8"/>
                  </a:cubicBezTo>
                  <a:cubicBezTo>
                    <a:pt x="48" y="4"/>
                    <a:pt x="44" y="0"/>
                    <a:pt x="40" y="0"/>
                  </a:cubicBezTo>
                  <a:cubicBezTo>
                    <a:pt x="8" y="0"/>
                    <a:pt x="8" y="0"/>
                    <a:pt x="8" y="0"/>
                  </a:cubicBezTo>
                  <a:cubicBezTo>
                    <a:pt x="4" y="0"/>
                    <a:pt x="0" y="4"/>
                    <a:pt x="0" y="8"/>
                  </a:cubicBezTo>
                  <a:cubicBezTo>
                    <a:pt x="0" y="24"/>
                    <a:pt x="0" y="24"/>
                    <a:pt x="0" y="24"/>
                  </a:cubicBezTo>
                  <a:cubicBezTo>
                    <a:pt x="0" y="28"/>
                    <a:pt x="4" y="32"/>
                    <a:pt x="8" y="32"/>
                  </a:cubicBezTo>
                  <a:cubicBezTo>
                    <a:pt x="8" y="44"/>
                    <a:pt x="8" y="44"/>
                    <a:pt x="8" y="44"/>
                  </a:cubicBezTo>
                  <a:lnTo>
                    <a:pt x="20" y="3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7934" name="Google Shape;17934;p349"/>
          <p:cNvSpPr/>
          <p:nvPr/>
        </p:nvSpPr>
        <p:spPr>
          <a:xfrm>
            <a:off x="8663622" y="1822669"/>
            <a:ext cx="501087" cy="438452"/>
          </a:xfrm>
          <a:custGeom>
            <a:avLst/>
            <a:gdLst/>
            <a:ahLst/>
            <a:cxnLst/>
            <a:rect l="l" t="t" r="r" b="b"/>
            <a:pathLst>
              <a:path w="64" h="56" extrusionOk="0">
                <a:moveTo>
                  <a:pt x="52" y="4"/>
                </a:moveTo>
                <a:cubicBezTo>
                  <a:pt x="52" y="8"/>
                  <a:pt x="52" y="8"/>
                  <a:pt x="52" y="8"/>
                </a:cubicBezTo>
                <a:cubicBezTo>
                  <a:pt x="8" y="20"/>
                  <a:pt x="8" y="20"/>
                  <a:pt x="8" y="20"/>
                </a:cubicBezTo>
                <a:cubicBezTo>
                  <a:pt x="0" y="16"/>
                  <a:pt x="0" y="16"/>
                  <a:pt x="0" y="16"/>
                </a:cubicBezTo>
                <a:cubicBezTo>
                  <a:pt x="0" y="40"/>
                  <a:pt x="0" y="40"/>
                  <a:pt x="0" y="40"/>
                </a:cubicBezTo>
                <a:cubicBezTo>
                  <a:pt x="8" y="36"/>
                  <a:pt x="8" y="36"/>
                  <a:pt x="8" y="36"/>
                </a:cubicBezTo>
                <a:cubicBezTo>
                  <a:pt x="13" y="37"/>
                  <a:pt x="13" y="37"/>
                  <a:pt x="13" y="37"/>
                </a:cubicBezTo>
                <a:cubicBezTo>
                  <a:pt x="11" y="42"/>
                  <a:pt x="11" y="42"/>
                  <a:pt x="11" y="42"/>
                </a:cubicBezTo>
                <a:cubicBezTo>
                  <a:pt x="11" y="46"/>
                  <a:pt x="13" y="49"/>
                  <a:pt x="16" y="50"/>
                </a:cubicBezTo>
                <a:cubicBezTo>
                  <a:pt x="28" y="53"/>
                  <a:pt x="28" y="53"/>
                  <a:pt x="28" y="53"/>
                </a:cubicBezTo>
                <a:cubicBezTo>
                  <a:pt x="28" y="53"/>
                  <a:pt x="29" y="53"/>
                  <a:pt x="29" y="53"/>
                </a:cubicBezTo>
                <a:cubicBezTo>
                  <a:pt x="32" y="53"/>
                  <a:pt x="34" y="51"/>
                  <a:pt x="35" y="48"/>
                </a:cubicBezTo>
                <a:cubicBezTo>
                  <a:pt x="36" y="44"/>
                  <a:pt x="36" y="44"/>
                  <a:pt x="36" y="44"/>
                </a:cubicBezTo>
                <a:cubicBezTo>
                  <a:pt x="52" y="48"/>
                  <a:pt x="52" y="48"/>
                  <a:pt x="52" y="48"/>
                </a:cubicBezTo>
                <a:cubicBezTo>
                  <a:pt x="52" y="52"/>
                  <a:pt x="52" y="52"/>
                  <a:pt x="52" y="52"/>
                </a:cubicBezTo>
                <a:cubicBezTo>
                  <a:pt x="64" y="56"/>
                  <a:pt x="64" y="56"/>
                  <a:pt x="64" y="56"/>
                </a:cubicBezTo>
                <a:cubicBezTo>
                  <a:pt x="64" y="0"/>
                  <a:pt x="64" y="0"/>
                  <a:pt x="64" y="0"/>
                </a:cubicBezTo>
                <a:lnTo>
                  <a:pt x="52" y="4"/>
                </a:lnTo>
                <a:close/>
                <a:moveTo>
                  <a:pt x="31" y="47"/>
                </a:moveTo>
                <a:cubicBezTo>
                  <a:pt x="31" y="48"/>
                  <a:pt x="30" y="49"/>
                  <a:pt x="29" y="49"/>
                </a:cubicBezTo>
                <a:cubicBezTo>
                  <a:pt x="17" y="46"/>
                  <a:pt x="17" y="46"/>
                  <a:pt x="17" y="46"/>
                </a:cubicBezTo>
                <a:cubicBezTo>
                  <a:pt x="16" y="45"/>
                  <a:pt x="15" y="44"/>
                  <a:pt x="15" y="43"/>
                </a:cubicBezTo>
                <a:cubicBezTo>
                  <a:pt x="17" y="38"/>
                  <a:pt x="17" y="38"/>
                  <a:pt x="17" y="38"/>
                </a:cubicBezTo>
                <a:cubicBezTo>
                  <a:pt x="32" y="43"/>
                  <a:pt x="32" y="43"/>
                  <a:pt x="32" y="43"/>
                </a:cubicBezTo>
                <a:lnTo>
                  <a:pt x="31" y="47"/>
                </a:lnTo>
                <a:close/>
                <a:moveTo>
                  <a:pt x="52" y="28"/>
                </a:moveTo>
                <a:cubicBezTo>
                  <a:pt x="8" y="28"/>
                  <a:pt x="8" y="28"/>
                  <a:pt x="8" y="28"/>
                </a:cubicBezTo>
                <a:cubicBezTo>
                  <a:pt x="8" y="24"/>
                  <a:pt x="8" y="24"/>
                  <a:pt x="8" y="24"/>
                </a:cubicBezTo>
                <a:cubicBezTo>
                  <a:pt x="52" y="12"/>
                  <a:pt x="52" y="12"/>
                  <a:pt x="52" y="12"/>
                </a:cubicBezTo>
                <a:lnTo>
                  <a:pt x="52" y="28"/>
                </a:lnTo>
                <a:close/>
                <a:moveTo>
                  <a:pt x="60" y="28"/>
                </a:moveTo>
                <a:cubicBezTo>
                  <a:pt x="56" y="28"/>
                  <a:pt x="56" y="28"/>
                  <a:pt x="56" y="28"/>
                </a:cubicBezTo>
                <a:cubicBezTo>
                  <a:pt x="56" y="8"/>
                  <a:pt x="56" y="8"/>
                  <a:pt x="56" y="8"/>
                </a:cubicBezTo>
                <a:cubicBezTo>
                  <a:pt x="60" y="8"/>
                  <a:pt x="60" y="8"/>
                  <a:pt x="60" y="8"/>
                </a:cubicBezTo>
                <a:lnTo>
                  <a:pt x="60" y="2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17935" name="Google Shape;17935;p349"/>
          <p:cNvGrpSpPr/>
          <p:nvPr/>
        </p:nvGrpSpPr>
        <p:grpSpPr>
          <a:xfrm>
            <a:off x="5965829" y="1814428"/>
            <a:ext cx="497791" cy="454934"/>
            <a:chOff x="4054476" y="2609851"/>
            <a:chExt cx="239713" cy="219075"/>
          </a:xfrm>
        </p:grpSpPr>
        <p:sp>
          <p:nvSpPr>
            <p:cNvPr id="17936" name="Google Shape;17936;p349"/>
            <p:cNvSpPr/>
            <p:nvPr/>
          </p:nvSpPr>
          <p:spPr>
            <a:xfrm>
              <a:off x="4070351" y="2782888"/>
              <a:ext cx="44450" cy="46038"/>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37" name="Google Shape;17937;p349"/>
            <p:cNvSpPr/>
            <p:nvPr/>
          </p:nvSpPr>
          <p:spPr>
            <a:xfrm>
              <a:off x="4129088" y="2752726"/>
              <a:ext cx="46038" cy="762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38" name="Google Shape;17938;p349"/>
            <p:cNvSpPr/>
            <p:nvPr/>
          </p:nvSpPr>
          <p:spPr>
            <a:xfrm>
              <a:off x="4189413" y="2722563"/>
              <a:ext cx="46038" cy="106363"/>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39" name="Google Shape;17939;p349"/>
            <p:cNvSpPr/>
            <p:nvPr/>
          </p:nvSpPr>
          <p:spPr>
            <a:xfrm>
              <a:off x="4249738" y="2692401"/>
              <a:ext cx="44450" cy="136525"/>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40" name="Google Shape;17940;p349"/>
            <p:cNvSpPr/>
            <p:nvPr/>
          </p:nvSpPr>
          <p:spPr>
            <a:xfrm>
              <a:off x="4054476" y="2609851"/>
              <a:ext cx="239713" cy="142875"/>
            </a:xfrm>
            <a:custGeom>
              <a:avLst/>
              <a:gdLst/>
              <a:ahLst/>
              <a:cxnLst/>
              <a:rect l="l" t="t" r="r" b="b"/>
              <a:pathLst>
                <a:path w="151" h="90" extrusionOk="0">
                  <a:moveTo>
                    <a:pt x="130" y="22"/>
                  </a:moveTo>
                  <a:lnTo>
                    <a:pt x="102" y="22"/>
                  </a:lnTo>
                  <a:lnTo>
                    <a:pt x="66" y="48"/>
                  </a:lnTo>
                  <a:lnTo>
                    <a:pt x="47" y="38"/>
                  </a:lnTo>
                  <a:lnTo>
                    <a:pt x="0" y="78"/>
                  </a:lnTo>
                  <a:lnTo>
                    <a:pt x="0" y="90"/>
                  </a:lnTo>
                  <a:lnTo>
                    <a:pt x="47" y="50"/>
                  </a:lnTo>
                  <a:lnTo>
                    <a:pt x="66" y="59"/>
                  </a:lnTo>
                  <a:lnTo>
                    <a:pt x="107" y="31"/>
                  </a:lnTo>
                  <a:lnTo>
                    <a:pt x="135" y="31"/>
                  </a:lnTo>
                  <a:lnTo>
                    <a:pt x="151" y="15"/>
                  </a:lnTo>
                  <a:lnTo>
                    <a:pt x="151" y="0"/>
                  </a:lnTo>
                  <a:lnTo>
                    <a:pt x="130" y="2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17941" name="Google Shape;17941;p349"/>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931"/>
                                        </p:tgtEl>
                                        <p:attrNameLst>
                                          <p:attrName>style.visibility</p:attrName>
                                        </p:attrNameLst>
                                      </p:cBhvr>
                                      <p:to>
                                        <p:strVal val="visible"/>
                                      </p:to>
                                    </p:set>
                                    <p:anim calcmode="lin" valueType="num">
                                      <p:cBhvr additive="base">
                                        <p:cTn id="7" dur="500"/>
                                        <p:tgtEl>
                                          <p:spTgt spid="17931"/>
                                        </p:tgtEl>
                                        <p:attrNameLst>
                                          <p:attrName>ppt_w</p:attrName>
                                        </p:attrNameLst>
                                      </p:cBhvr>
                                      <p:tavLst>
                                        <p:tav tm="0">
                                          <p:val>
                                            <p:strVal val="0"/>
                                          </p:val>
                                        </p:tav>
                                        <p:tav tm="100000">
                                          <p:val>
                                            <p:strVal val="#ppt_w"/>
                                          </p:val>
                                        </p:tav>
                                      </p:tavLst>
                                    </p:anim>
                                    <p:anim calcmode="lin" valueType="num">
                                      <p:cBhvr additive="base">
                                        <p:cTn id="8" dur="500"/>
                                        <p:tgtEl>
                                          <p:spTgt spid="1793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7928"/>
                                        </p:tgtEl>
                                        <p:attrNameLst>
                                          <p:attrName>style.visibility</p:attrName>
                                        </p:attrNameLst>
                                      </p:cBhvr>
                                      <p:to>
                                        <p:strVal val="visible"/>
                                      </p:to>
                                    </p:set>
                                    <p:anim calcmode="lin" valueType="num">
                                      <p:cBhvr additive="base">
                                        <p:cTn id="12" dur="500"/>
                                        <p:tgtEl>
                                          <p:spTgt spid="17928"/>
                                        </p:tgtEl>
                                        <p:attrNameLst>
                                          <p:attrName>ppt_w</p:attrName>
                                        </p:attrNameLst>
                                      </p:cBhvr>
                                      <p:tavLst>
                                        <p:tav tm="0">
                                          <p:val>
                                            <p:strVal val="0"/>
                                          </p:val>
                                        </p:tav>
                                        <p:tav tm="100000">
                                          <p:val>
                                            <p:strVal val="#ppt_w"/>
                                          </p:val>
                                        </p:tav>
                                      </p:tavLst>
                                    </p:anim>
                                    <p:anim calcmode="lin" valueType="num">
                                      <p:cBhvr additive="base">
                                        <p:cTn id="13" dur="500"/>
                                        <p:tgtEl>
                                          <p:spTgt spid="17928"/>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7935"/>
                                        </p:tgtEl>
                                        <p:attrNameLst>
                                          <p:attrName>style.visibility</p:attrName>
                                        </p:attrNameLst>
                                      </p:cBhvr>
                                      <p:to>
                                        <p:strVal val="visible"/>
                                      </p:to>
                                    </p:set>
                                    <p:anim calcmode="lin" valueType="num">
                                      <p:cBhvr additive="base">
                                        <p:cTn id="17" dur="500"/>
                                        <p:tgtEl>
                                          <p:spTgt spid="17935"/>
                                        </p:tgtEl>
                                        <p:attrNameLst>
                                          <p:attrName>ppt_w</p:attrName>
                                        </p:attrNameLst>
                                      </p:cBhvr>
                                      <p:tavLst>
                                        <p:tav tm="0">
                                          <p:val>
                                            <p:strVal val="0"/>
                                          </p:val>
                                        </p:tav>
                                        <p:tav tm="100000">
                                          <p:val>
                                            <p:strVal val="#ppt_w"/>
                                          </p:val>
                                        </p:tav>
                                      </p:tavLst>
                                    </p:anim>
                                    <p:anim calcmode="lin" valueType="num">
                                      <p:cBhvr additive="base">
                                        <p:cTn id="18" dur="500"/>
                                        <p:tgtEl>
                                          <p:spTgt spid="17935"/>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7934"/>
                                        </p:tgtEl>
                                        <p:attrNameLst>
                                          <p:attrName>style.visibility</p:attrName>
                                        </p:attrNameLst>
                                      </p:cBhvr>
                                      <p:to>
                                        <p:strVal val="visible"/>
                                      </p:to>
                                    </p:set>
                                    <p:anim calcmode="lin" valueType="num">
                                      <p:cBhvr additive="base">
                                        <p:cTn id="22" dur="500"/>
                                        <p:tgtEl>
                                          <p:spTgt spid="17934"/>
                                        </p:tgtEl>
                                        <p:attrNameLst>
                                          <p:attrName>ppt_w</p:attrName>
                                        </p:attrNameLst>
                                      </p:cBhvr>
                                      <p:tavLst>
                                        <p:tav tm="0">
                                          <p:val>
                                            <p:strVal val="0"/>
                                          </p:val>
                                        </p:tav>
                                        <p:tav tm="100000">
                                          <p:val>
                                            <p:strVal val="#ppt_w"/>
                                          </p:val>
                                        </p:tav>
                                      </p:tavLst>
                                    </p:anim>
                                    <p:anim calcmode="lin" valueType="num">
                                      <p:cBhvr additive="base">
                                        <p:cTn id="23" dur="500"/>
                                        <p:tgtEl>
                                          <p:spTgt spid="179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7945"/>
        <p:cNvGrpSpPr/>
        <p:nvPr/>
      </p:nvGrpSpPr>
      <p:grpSpPr>
        <a:xfrm>
          <a:off x="0" y="0"/>
          <a:ext cx="0" cy="0"/>
          <a:chOff x="0" y="0"/>
          <a:chExt cx="0" cy="0"/>
        </a:xfrm>
      </p:grpSpPr>
      <p:sp>
        <p:nvSpPr>
          <p:cNvPr id="17946" name="Google Shape;17946;p350"/>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Phased Process</a:t>
            </a:r>
            <a:endParaRPr/>
          </a:p>
        </p:txBody>
      </p:sp>
      <p:grpSp>
        <p:nvGrpSpPr>
          <p:cNvPr id="17947" name="Google Shape;17947;p350"/>
          <p:cNvGrpSpPr/>
          <p:nvPr/>
        </p:nvGrpSpPr>
        <p:grpSpPr>
          <a:xfrm>
            <a:off x="1188929" y="1688489"/>
            <a:ext cx="9478861" cy="3347528"/>
            <a:chOff x="0" y="398875"/>
            <a:chExt cx="9478861" cy="3347528"/>
          </a:xfrm>
        </p:grpSpPr>
        <p:sp>
          <p:nvSpPr>
            <p:cNvPr id="17948" name="Google Shape;17948;p350"/>
            <p:cNvSpPr/>
            <p:nvPr/>
          </p:nvSpPr>
          <p:spPr>
            <a:xfrm rot="5400000">
              <a:off x="240" y="398635"/>
              <a:ext cx="3132282" cy="3132763"/>
            </a:xfrm>
            <a:prstGeom prst="blockArc">
              <a:avLst>
                <a:gd name="adj1" fmla="val 13500000"/>
                <a:gd name="adj2" fmla="val 18900000"/>
                <a:gd name="adj3" fmla="val 4960"/>
              </a:avLst>
            </a:pr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9" name="Google Shape;17949;p350"/>
            <p:cNvSpPr/>
            <p:nvPr/>
          </p:nvSpPr>
          <p:spPr>
            <a:xfrm rot="-5400000">
              <a:off x="3224001" y="398635"/>
              <a:ext cx="3132282" cy="3132763"/>
            </a:xfrm>
            <a:prstGeom prst="blockArc">
              <a:avLst>
                <a:gd name="adj1" fmla="val 13500000"/>
                <a:gd name="adj2" fmla="val 18900000"/>
                <a:gd name="adj3" fmla="val 4960"/>
              </a:avLst>
            </a:prstGeom>
            <a:solidFill>
              <a:srgbClr val="8B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0" name="Google Shape;17950;p350"/>
            <p:cNvSpPr/>
            <p:nvPr/>
          </p:nvSpPr>
          <p:spPr>
            <a:xfrm>
              <a:off x="3555785" y="3272228"/>
              <a:ext cx="2378246" cy="3216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1" name="Google Shape;17951;p350"/>
            <p:cNvSpPr txBox="1"/>
            <p:nvPr/>
          </p:nvSpPr>
          <p:spPr>
            <a:xfrm>
              <a:off x="3555785" y="3272228"/>
              <a:ext cx="2378246" cy="321694"/>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Lato"/>
                <a:buNone/>
              </a:pPr>
              <a:r>
                <a:rPr lang="en-US" sz="2000" b="1">
                  <a:solidFill>
                    <a:schemeClr val="dk1"/>
                  </a:solidFill>
                  <a:latin typeface="Lato"/>
                  <a:ea typeface="Lato"/>
                  <a:cs typeface="Lato"/>
                  <a:sym typeface="Lato"/>
                </a:rPr>
                <a:t>Phase Two</a:t>
              </a:r>
              <a:endParaRPr/>
            </a:p>
          </p:txBody>
        </p:sp>
        <p:sp>
          <p:nvSpPr>
            <p:cNvPr id="17952" name="Google Shape;17952;p350"/>
            <p:cNvSpPr/>
            <p:nvPr/>
          </p:nvSpPr>
          <p:spPr>
            <a:xfrm rot="5400000">
              <a:off x="3123525" y="398635"/>
              <a:ext cx="3132282" cy="3132763"/>
            </a:xfrm>
            <a:prstGeom prst="blockArc">
              <a:avLst>
                <a:gd name="adj1" fmla="val 13500000"/>
                <a:gd name="adj2" fmla="val 18900000"/>
                <a:gd name="adj3" fmla="val 4960"/>
              </a:avLst>
            </a:prstGeom>
            <a:solidFill>
              <a:srgbClr val="8B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3" name="Google Shape;17953;p350"/>
            <p:cNvSpPr/>
            <p:nvPr/>
          </p:nvSpPr>
          <p:spPr>
            <a:xfrm rot="-5400000">
              <a:off x="6346338" y="398635"/>
              <a:ext cx="3132282" cy="3132763"/>
            </a:xfrm>
            <a:prstGeom prst="blockArc">
              <a:avLst>
                <a:gd name="adj1" fmla="val 13500000"/>
                <a:gd name="adj2" fmla="val 18900000"/>
                <a:gd name="adj3" fmla="val 4960"/>
              </a:avLst>
            </a:pr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4" name="Google Shape;17954;p350"/>
            <p:cNvSpPr/>
            <p:nvPr/>
          </p:nvSpPr>
          <p:spPr>
            <a:xfrm>
              <a:off x="6488281" y="3119746"/>
              <a:ext cx="2378246" cy="6266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5" name="Google Shape;17955;p350"/>
            <p:cNvSpPr txBox="1"/>
            <p:nvPr/>
          </p:nvSpPr>
          <p:spPr>
            <a:xfrm>
              <a:off x="6488281" y="3119746"/>
              <a:ext cx="2378246" cy="626657"/>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Lato"/>
                <a:buNone/>
              </a:pPr>
              <a:r>
                <a:rPr lang="en-US" sz="2000" b="1">
                  <a:solidFill>
                    <a:schemeClr val="dk1"/>
                  </a:solidFill>
                  <a:latin typeface="Lato"/>
                  <a:ea typeface="Lato"/>
                  <a:cs typeface="Lato"/>
                  <a:sym typeface="Lato"/>
                </a:rPr>
                <a:t>Final Phased</a:t>
              </a:r>
              <a:endParaRPr/>
            </a:p>
          </p:txBody>
        </p:sp>
        <p:sp>
          <p:nvSpPr>
            <p:cNvPr id="17956" name="Google Shape;17956;p350"/>
            <p:cNvSpPr/>
            <p:nvPr/>
          </p:nvSpPr>
          <p:spPr>
            <a:xfrm>
              <a:off x="3517965" y="1297661"/>
              <a:ext cx="1435137" cy="1435137"/>
            </a:xfrm>
            <a:prstGeom prst="ellipse">
              <a:avLst/>
            </a:prstGeom>
            <a:solidFill>
              <a:schemeClr val="accent4">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7" name="Google Shape;17957;p350"/>
            <p:cNvSpPr txBox="1"/>
            <p:nvPr/>
          </p:nvSpPr>
          <p:spPr>
            <a:xfrm>
              <a:off x="3718367" y="1466894"/>
              <a:ext cx="827466" cy="10966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500"/>
                <a:buFont typeface="Lato Light"/>
                <a:buNone/>
              </a:pPr>
              <a:endParaRPr sz="6500">
                <a:solidFill>
                  <a:schemeClr val="dk1"/>
                </a:solidFill>
                <a:latin typeface="Lato Light"/>
                <a:ea typeface="Lato Light"/>
                <a:cs typeface="Lato Light"/>
                <a:sym typeface="Lato Light"/>
              </a:endParaRPr>
            </a:p>
          </p:txBody>
        </p:sp>
        <p:sp>
          <p:nvSpPr>
            <p:cNvPr id="17958" name="Google Shape;17958;p350"/>
            <p:cNvSpPr/>
            <p:nvPr/>
          </p:nvSpPr>
          <p:spPr>
            <a:xfrm>
              <a:off x="4552299" y="1297661"/>
              <a:ext cx="1435137" cy="1435137"/>
            </a:xfrm>
            <a:prstGeom prst="ellipse">
              <a:avLst/>
            </a:prstGeom>
            <a:solidFill>
              <a:schemeClr val="accent5">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9" name="Google Shape;17959;p350"/>
            <p:cNvSpPr txBox="1"/>
            <p:nvPr/>
          </p:nvSpPr>
          <p:spPr>
            <a:xfrm>
              <a:off x="4959568" y="1466894"/>
              <a:ext cx="827466" cy="10966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500"/>
                <a:buFont typeface="Lato Light"/>
                <a:buNone/>
              </a:pPr>
              <a:endParaRPr sz="6500">
                <a:solidFill>
                  <a:schemeClr val="dk1"/>
                </a:solidFill>
                <a:latin typeface="Lato Light"/>
                <a:ea typeface="Lato Light"/>
                <a:cs typeface="Lato Light"/>
                <a:sym typeface="Lato Light"/>
              </a:endParaRPr>
            </a:p>
          </p:txBody>
        </p:sp>
        <p:sp>
          <p:nvSpPr>
            <p:cNvPr id="17960" name="Google Shape;17960;p350"/>
            <p:cNvSpPr/>
            <p:nvPr/>
          </p:nvSpPr>
          <p:spPr>
            <a:xfrm>
              <a:off x="903498" y="874375"/>
              <a:ext cx="992491" cy="992514"/>
            </a:xfrm>
            <a:prstGeom prst="ellipse">
              <a:avLst/>
            </a:prstGeom>
            <a:solidFill>
              <a:srgbClr val="2680B9">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1" name="Google Shape;17961;p350"/>
            <p:cNvSpPr txBox="1"/>
            <p:nvPr/>
          </p:nvSpPr>
          <p:spPr>
            <a:xfrm>
              <a:off x="1048845" y="1019725"/>
              <a:ext cx="701797" cy="701814"/>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Light"/>
                <a:buNone/>
              </a:pPr>
              <a:endParaRPr sz="3200">
                <a:solidFill>
                  <a:schemeClr val="dk1"/>
                </a:solidFill>
                <a:latin typeface="Lato Light"/>
                <a:ea typeface="Lato Light"/>
                <a:cs typeface="Lato Light"/>
                <a:sym typeface="Lato Light"/>
              </a:endParaRPr>
            </a:p>
          </p:txBody>
        </p:sp>
        <p:sp>
          <p:nvSpPr>
            <p:cNvPr id="17962" name="Google Shape;17962;p350"/>
            <p:cNvSpPr/>
            <p:nvPr/>
          </p:nvSpPr>
          <p:spPr>
            <a:xfrm>
              <a:off x="537451" y="1704162"/>
              <a:ext cx="487519" cy="487324"/>
            </a:xfrm>
            <a:prstGeom prst="ellipse">
              <a:avLst/>
            </a:prstGeom>
            <a:solidFill>
              <a:schemeClr val="accent2">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3" name="Google Shape;17963;p350"/>
            <p:cNvSpPr/>
            <p:nvPr/>
          </p:nvSpPr>
          <p:spPr>
            <a:xfrm>
              <a:off x="1977436" y="1069607"/>
              <a:ext cx="283668" cy="283483"/>
            </a:xfrm>
            <a:prstGeom prst="ellipse">
              <a:avLst/>
            </a:prstGeom>
            <a:solidFill>
              <a:schemeClr val="accent3">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4" name="Google Shape;17964;p350"/>
            <p:cNvSpPr/>
            <p:nvPr/>
          </p:nvSpPr>
          <p:spPr>
            <a:xfrm>
              <a:off x="1872020" y="1467172"/>
              <a:ext cx="992491" cy="992514"/>
            </a:xfrm>
            <a:prstGeom prst="ellipse">
              <a:avLst/>
            </a:prstGeom>
            <a:solidFill>
              <a:schemeClr val="accent2">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5" name="Google Shape;17965;p350"/>
            <p:cNvSpPr txBox="1"/>
            <p:nvPr/>
          </p:nvSpPr>
          <p:spPr>
            <a:xfrm>
              <a:off x="2017367" y="1612522"/>
              <a:ext cx="701797" cy="701814"/>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Light"/>
                <a:buNone/>
              </a:pPr>
              <a:endParaRPr sz="3200">
                <a:solidFill>
                  <a:schemeClr val="dk1"/>
                </a:solidFill>
                <a:latin typeface="Lato Light"/>
                <a:ea typeface="Lato Light"/>
                <a:cs typeface="Lato Light"/>
                <a:sym typeface="Lato Light"/>
              </a:endParaRPr>
            </a:p>
          </p:txBody>
        </p:sp>
        <p:sp>
          <p:nvSpPr>
            <p:cNvPr id="17966" name="Google Shape;17966;p350"/>
            <p:cNvSpPr/>
            <p:nvPr/>
          </p:nvSpPr>
          <p:spPr>
            <a:xfrm>
              <a:off x="1975807" y="2520387"/>
              <a:ext cx="283668" cy="283483"/>
            </a:xfrm>
            <a:prstGeom prst="ellipse">
              <a:avLst/>
            </a:prstGeom>
            <a:solidFill>
              <a:srgbClr val="2680B9">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7" name="Google Shape;17967;p350"/>
            <p:cNvSpPr/>
            <p:nvPr/>
          </p:nvSpPr>
          <p:spPr>
            <a:xfrm>
              <a:off x="921183" y="2034354"/>
              <a:ext cx="992491" cy="992514"/>
            </a:xfrm>
            <a:prstGeom prst="ellipse">
              <a:avLst/>
            </a:prstGeom>
            <a:solidFill>
              <a:schemeClr val="accent3">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8" name="Google Shape;17968;p350"/>
            <p:cNvSpPr txBox="1"/>
            <p:nvPr/>
          </p:nvSpPr>
          <p:spPr>
            <a:xfrm>
              <a:off x="1066530" y="2179704"/>
              <a:ext cx="701797" cy="701814"/>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Light"/>
                <a:buNone/>
              </a:pPr>
              <a:endParaRPr sz="3200">
                <a:solidFill>
                  <a:schemeClr val="dk1"/>
                </a:solidFill>
                <a:latin typeface="Lato Light"/>
                <a:ea typeface="Lato Light"/>
                <a:cs typeface="Lato Light"/>
                <a:sym typeface="Lato Light"/>
              </a:endParaRPr>
            </a:p>
          </p:txBody>
        </p:sp>
        <p:sp>
          <p:nvSpPr>
            <p:cNvPr id="17969" name="Google Shape;17969;p350"/>
            <p:cNvSpPr/>
            <p:nvPr/>
          </p:nvSpPr>
          <p:spPr>
            <a:xfrm>
              <a:off x="6758428" y="1046287"/>
              <a:ext cx="1829420" cy="1829089"/>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0" name="Google Shape;17970;p350"/>
            <p:cNvSpPr txBox="1"/>
            <p:nvPr/>
          </p:nvSpPr>
          <p:spPr>
            <a:xfrm>
              <a:off x="7026340" y="1314151"/>
              <a:ext cx="1293596" cy="1293361"/>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dk1"/>
                </a:buClr>
                <a:buSzPts val="3600"/>
                <a:buFont typeface="Lato Light"/>
                <a:buNone/>
              </a:pPr>
              <a:endParaRPr sz="3600">
                <a:solidFill>
                  <a:schemeClr val="lt1"/>
                </a:solidFill>
                <a:latin typeface="Lato Light"/>
                <a:ea typeface="Lato Light"/>
                <a:cs typeface="Lato Light"/>
                <a:sym typeface="Lato Light"/>
              </a:endParaRPr>
            </a:p>
          </p:txBody>
        </p:sp>
        <p:sp>
          <p:nvSpPr>
            <p:cNvPr id="17971" name="Google Shape;17971;p350"/>
            <p:cNvSpPr/>
            <p:nvPr/>
          </p:nvSpPr>
          <p:spPr>
            <a:xfrm>
              <a:off x="246502" y="3299522"/>
              <a:ext cx="2378246" cy="2671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2" name="Google Shape;17972;p350"/>
            <p:cNvSpPr txBox="1"/>
            <p:nvPr/>
          </p:nvSpPr>
          <p:spPr>
            <a:xfrm>
              <a:off x="246502" y="3299522"/>
              <a:ext cx="2378246" cy="26710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Lato"/>
                <a:buNone/>
              </a:pPr>
              <a:r>
                <a:rPr lang="en-US" sz="2000" b="1">
                  <a:solidFill>
                    <a:schemeClr val="dk1"/>
                  </a:solidFill>
                  <a:latin typeface="Lato"/>
                  <a:ea typeface="Lato"/>
                  <a:cs typeface="Lato"/>
                  <a:sym typeface="Lato"/>
                </a:rPr>
                <a:t>Phase One</a:t>
              </a:r>
              <a:endParaRPr/>
            </a:p>
          </p:txBody>
        </p:sp>
      </p:grpSp>
      <p:sp>
        <p:nvSpPr>
          <p:cNvPr id="17973" name="Google Shape;17973;p350"/>
          <p:cNvSpPr txBox="1"/>
          <p:nvPr/>
        </p:nvSpPr>
        <p:spPr>
          <a:xfrm>
            <a:off x="1322455" y="4860803"/>
            <a:ext cx="264227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000">
                <a:solidFill>
                  <a:schemeClr val="dk1"/>
                </a:solidFill>
                <a:latin typeface="Lato Light"/>
                <a:ea typeface="Lato Light"/>
                <a:cs typeface="Lato Light"/>
                <a:sym typeface="Lato Light"/>
              </a:rPr>
              <a:t>Suitable for all categories business and personal presentation</a:t>
            </a:r>
            <a:r>
              <a:rPr lang="en-US" sz="1000" b="1">
                <a:solidFill>
                  <a:schemeClr val="dk1"/>
                </a:solidFill>
                <a:latin typeface="Lato Light"/>
                <a:ea typeface="Lato Light"/>
                <a:cs typeface="Lato Light"/>
                <a:sym typeface="Lato Light"/>
              </a:rPr>
              <a:t>,</a:t>
            </a:r>
            <a:r>
              <a:rPr lang="en-US" sz="1000">
                <a:solidFill>
                  <a:schemeClr val="dk1"/>
                </a:solidFill>
                <a:latin typeface="Lato Light"/>
                <a:ea typeface="Lato Light"/>
                <a:cs typeface="Lato Light"/>
                <a:sym typeface="Lato Light"/>
              </a:rPr>
              <a:t> eaque ipsa quae ab illo inventore veritatis et quasi architecto beatae vitae dicta sunt explicabo. </a:t>
            </a:r>
            <a:endParaRPr/>
          </a:p>
        </p:txBody>
      </p:sp>
      <p:sp>
        <p:nvSpPr>
          <p:cNvPr id="17974" name="Google Shape;17974;p350"/>
          <p:cNvSpPr txBox="1"/>
          <p:nvPr/>
        </p:nvSpPr>
        <p:spPr>
          <a:xfrm>
            <a:off x="4642524" y="4860803"/>
            <a:ext cx="264227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000">
                <a:solidFill>
                  <a:schemeClr val="dk1"/>
                </a:solidFill>
                <a:latin typeface="Lato Light"/>
                <a:ea typeface="Lato Light"/>
                <a:cs typeface="Lato Light"/>
                <a:sym typeface="Lato Light"/>
              </a:rPr>
              <a:t>Suitable for all categories business and personal presentation</a:t>
            </a:r>
            <a:r>
              <a:rPr lang="en-US" sz="1000" b="1">
                <a:solidFill>
                  <a:schemeClr val="dk1"/>
                </a:solidFill>
                <a:latin typeface="Lato Light"/>
                <a:ea typeface="Lato Light"/>
                <a:cs typeface="Lato Light"/>
                <a:sym typeface="Lato Light"/>
              </a:rPr>
              <a:t>,</a:t>
            </a:r>
            <a:r>
              <a:rPr lang="en-US" sz="1000">
                <a:solidFill>
                  <a:schemeClr val="dk1"/>
                </a:solidFill>
                <a:latin typeface="Lato Light"/>
                <a:ea typeface="Lato Light"/>
                <a:cs typeface="Lato Light"/>
                <a:sym typeface="Lato Light"/>
              </a:rPr>
              <a:t> eaque ipsa quae ab illo inventore veritatis et quasi architecto beatae vitae dicta sunt explicabo. </a:t>
            </a:r>
            <a:endParaRPr/>
          </a:p>
        </p:txBody>
      </p:sp>
      <p:sp>
        <p:nvSpPr>
          <p:cNvPr id="17975" name="Google Shape;17975;p350"/>
          <p:cNvSpPr txBox="1"/>
          <p:nvPr/>
        </p:nvSpPr>
        <p:spPr>
          <a:xfrm>
            <a:off x="7524903" y="4860803"/>
            <a:ext cx="2642278"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000">
                <a:solidFill>
                  <a:schemeClr val="dk1"/>
                </a:solidFill>
                <a:latin typeface="Lato Light"/>
                <a:ea typeface="Lato Light"/>
                <a:cs typeface="Lato Light"/>
                <a:sym typeface="Lato Light"/>
              </a:rPr>
              <a:t>Suitable for all categories business and personal presentation</a:t>
            </a:r>
            <a:r>
              <a:rPr lang="en-US" sz="1000" b="1">
                <a:solidFill>
                  <a:schemeClr val="dk1"/>
                </a:solidFill>
                <a:latin typeface="Lato Light"/>
                <a:ea typeface="Lato Light"/>
                <a:cs typeface="Lato Light"/>
                <a:sym typeface="Lato Light"/>
              </a:rPr>
              <a:t>,</a:t>
            </a:r>
            <a:r>
              <a:rPr lang="en-US" sz="1000">
                <a:solidFill>
                  <a:schemeClr val="dk1"/>
                </a:solidFill>
                <a:latin typeface="Lato Light"/>
                <a:ea typeface="Lato Light"/>
                <a:cs typeface="Lato Light"/>
                <a:sym typeface="Lato Light"/>
              </a:rPr>
              <a:t> eaque ipsa quae ab illo inventore veritatis et quasi architecto beatae vitae dicta sunt explicabo. </a:t>
            </a:r>
            <a:endParaRPr/>
          </a:p>
        </p:txBody>
      </p:sp>
      <p:sp>
        <p:nvSpPr>
          <p:cNvPr id="17976" name="Google Shape;17976;p350"/>
          <p:cNvSpPr txBox="1"/>
          <p:nvPr/>
        </p:nvSpPr>
        <p:spPr>
          <a:xfrm>
            <a:off x="2122199" y="3862019"/>
            <a:ext cx="965515"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lt2"/>
                </a:solidFill>
                <a:latin typeface="Lato"/>
                <a:ea typeface="Lato"/>
                <a:cs typeface="Lato"/>
                <a:sym typeface="Lato"/>
              </a:rPr>
              <a:t>Step 01</a:t>
            </a:r>
            <a:endParaRPr sz="1000" b="1">
              <a:solidFill>
                <a:schemeClr val="lt2"/>
              </a:solidFill>
              <a:latin typeface="Lato"/>
              <a:ea typeface="Lato"/>
              <a:cs typeface="Lato"/>
              <a:sym typeface="Lato"/>
            </a:endParaRPr>
          </a:p>
        </p:txBody>
      </p:sp>
      <p:sp>
        <p:nvSpPr>
          <p:cNvPr id="17977" name="Google Shape;17977;p350"/>
          <p:cNvSpPr txBox="1"/>
          <p:nvPr/>
        </p:nvSpPr>
        <p:spPr>
          <a:xfrm>
            <a:off x="3081275" y="3297336"/>
            <a:ext cx="965515"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lt2"/>
                </a:solidFill>
                <a:latin typeface="Lato"/>
                <a:ea typeface="Lato"/>
                <a:cs typeface="Lato"/>
                <a:sym typeface="Lato"/>
              </a:rPr>
              <a:t>Step 02</a:t>
            </a:r>
            <a:endParaRPr sz="1000" b="1">
              <a:solidFill>
                <a:schemeClr val="lt2"/>
              </a:solidFill>
              <a:latin typeface="Lato"/>
              <a:ea typeface="Lato"/>
              <a:cs typeface="Lato"/>
              <a:sym typeface="Lato"/>
            </a:endParaRPr>
          </a:p>
        </p:txBody>
      </p:sp>
      <p:sp>
        <p:nvSpPr>
          <p:cNvPr id="17978" name="Google Shape;17978;p350"/>
          <p:cNvSpPr txBox="1"/>
          <p:nvPr/>
        </p:nvSpPr>
        <p:spPr>
          <a:xfrm>
            <a:off x="2122199" y="2726648"/>
            <a:ext cx="965515"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lt2"/>
                </a:solidFill>
                <a:latin typeface="Lato"/>
                <a:ea typeface="Lato"/>
                <a:cs typeface="Lato"/>
                <a:sym typeface="Lato"/>
              </a:rPr>
              <a:t>Step 03</a:t>
            </a:r>
            <a:endParaRPr sz="1000" b="1">
              <a:solidFill>
                <a:schemeClr val="lt2"/>
              </a:solidFill>
              <a:latin typeface="Lato"/>
              <a:ea typeface="Lato"/>
              <a:cs typeface="Lato"/>
              <a:sym typeface="Lato"/>
            </a:endParaRPr>
          </a:p>
        </p:txBody>
      </p:sp>
      <p:sp>
        <p:nvSpPr>
          <p:cNvPr id="17979" name="Google Shape;17979;p350"/>
          <p:cNvSpPr/>
          <p:nvPr/>
        </p:nvSpPr>
        <p:spPr>
          <a:xfrm>
            <a:off x="3412631" y="3000187"/>
            <a:ext cx="289924" cy="282709"/>
          </a:xfrm>
          <a:custGeom>
            <a:avLst/>
            <a:gdLst/>
            <a:ahLst/>
            <a:cxnLst/>
            <a:rect l="l" t="t" r="r" b="b"/>
            <a:pathLst>
              <a:path w="187" h="182" extrusionOk="0">
                <a:moveTo>
                  <a:pt x="64" y="82"/>
                </a:moveTo>
                <a:cubicBezTo>
                  <a:pt x="74" y="92"/>
                  <a:pt x="74" y="92"/>
                  <a:pt x="74" y="92"/>
                </a:cubicBezTo>
                <a:cubicBezTo>
                  <a:pt x="70" y="97"/>
                  <a:pt x="64" y="99"/>
                  <a:pt x="59" y="99"/>
                </a:cubicBezTo>
                <a:cubicBezTo>
                  <a:pt x="54" y="99"/>
                  <a:pt x="50" y="98"/>
                  <a:pt x="47" y="95"/>
                </a:cubicBezTo>
                <a:cubicBezTo>
                  <a:pt x="7" y="54"/>
                  <a:pt x="7" y="54"/>
                  <a:pt x="7" y="54"/>
                </a:cubicBezTo>
                <a:cubicBezTo>
                  <a:pt x="0" y="47"/>
                  <a:pt x="1" y="35"/>
                  <a:pt x="9" y="27"/>
                </a:cubicBezTo>
                <a:cubicBezTo>
                  <a:pt x="30" y="7"/>
                  <a:pt x="30" y="7"/>
                  <a:pt x="30" y="7"/>
                </a:cubicBezTo>
                <a:cubicBezTo>
                  <a:pt x="34" y="2"/>
                  <a:pt x="40" y="0"/>
                  <a:pt x="46" y="0"/>
                </a:cubicBezTo>
                <a:cubicBezTo>
                  <a:pt x="50" y="0"/>
                  <a:pt x="54" y="1"/>
                  <a:pt x="57" y="4"/>
                </a:cubicBezTo>
                <a:cubicBezTo>
                  <a:pt x="97" y="44"/>
                  <a:pt x="97" y="44"/>
                  <a:pt x="97" y="44"/>
                </a:cubicBezTo>
                <a:cubicBezTo>
                  <a:pt x="104" y="51"/>
                  <a:pt x="103" y="63"/>
                  <a:pt x="95" y="72"/>
                </a:cubicBezTo>
                <a:cubicBezTo>
                  <a:pt x="85" y="61"/>
                  <a:pt x="85" y="61"/>
                  <a:pt x="85" y="61"/>
                </a:cubicBezTo>
                <a:cubicBezTo>
                  <a:pt x="87" y="58"/>
                  <a:pt x="87" y="55"/>
                  <a:pt x="87" y="55"/>
                </a:cubicBezTo>
                <a:cubicBezTo>
                  <a:pt x="47" y="14"/>
                  <a:pt x="47" y="14"/>
                  <a:pt x="47" y="14"/>
                </a:cubicBezTo>
                <a:cubicBezTo>
                  <a:pt x="47" y="14"/>
                  <a:pt x="46" y="14"/>
                  <a:pt x="46" y="14"/>
                </a:cubicBezTo>
                <a:cubicBezTo>
                  <a:pt x="44" y="14"/>
                  <a:pt x="42" y="15"/>
                  <a:pt x="40" y="17"/>
                </a:cubicBezTo>
                <a:cubicBezTo>
                  <a:pt x="20" y="37"/>
                  <a:pt x="20" y="37"/>
                  <a:pt x="20" y="37"/>
                </a:cubicBezTo>
                <a:cubicBezTo>
                  <a:pt x="17" y="40"/>
                  <a:pt x="17" y="43"/>
                  <a:pt x="17" y="44"/>
                </a:cubicBezTo>
                <a:cubicBezTo>
                  <a:pt x="58" y="84"/>
                  <a:pt x="58" y="84"/>
                  <a:pt x="58" y="84"/>
                </a:cubicBezTo>
                <a:cubicBezTo>
                  <a:pt x="58" y="85"/>
                  <a:pt x="61" y="85"/>
                  <a:pt x="64" y="82"/>
                </a:cubicBezTo>
                <a:close/>
                <a:moveTo>
                  <a:pt x="180" y="127"/>
                </a:moveTo>
                <a:cubicBezTo>
                  <a:pt x="140" y="87"/>
                  <a:pt x="140" y="87"/>
                  <a:pt x="140" y="87"/>
                </a:cubicBezTo>
                <a:cubicBezTo>
                  <a:pt x="137" y="84"/>
                  <a:pt x="133" y="82"/>
                  <a:pt x="128" y="82"/>
                </a:cubicBezTo>
                <a:cubicBezTo>
                  <a:pt x="123" y="82"/>
                  <a:pt x="117" y="85"/>
                  <a:pt x="113" y="89"/>
                </a:cubicBezTo>
                <a:cubicBezTo>
                  <a:pt x="123" y="100"/>
                  <a:pt x="123" y="100"/>
                  <a:pt x="123" y="100"/>
                </a:cubicBezTo>
                <a:cubicBezTo>
                  <a:pt x="125" y="98"/>
                  <a:pt x="127" y="97"/>
                  <a:pt x="128" y="97"/>
                </a:cubicBezTo>
                <a:cubicBezTo>
                  <a:pt x="129" y="97"/>
                  <a:pt x="129" y="97"/>
                  <a:pt x="129" y="97"/>
                </a:cubicBezTo>
                <a:cubicBezTo>
                  <a:pt x="170" y="138"/>
                  <a:pt x="170" y="138"/>
                  <a:pt x="170" y="138"/>
                </a:cubicBezTo>
                <a:cubicBezTo>
                  <a:pt x="170" y="138"/>
                  <a:pt x="170" y="141"/>
                  <a:pt x="167" y="144"/>
                </a:cubicBezTo>
                <a:cubicBezTo>
                  <a:pt x="147" y="165"/>
                  <a:pt x="147" y="165"/>
                  <a:pt x="147" y="165"/>
                </a:cubicBezTo>
                <a:cubicBezTo>
                  <a:pt x="144" y="167"/>
                  <a:pt x="141" y="167"/>
                  <a:pt x="140" y="167"/>
                </a:cubicBezTo>
                <a:cubicBezTo>
                  <a:pt x="100" y="127"/>
                  <a:pt x="100" y="127"/>
                  <a:pt x="100" y="127"/>
                </a:cubicBezTo>
                <a:cubicBezTo>
                  <a:pt x="100" y="126"/>
                  <a:pt x="100" y="123"/>
                  <a:pt x="102" y="120"/>
                </a:cubicBezTo>
                <a:cubicBezTo>
                  <a:pt x="92" y="110"/>
                  <a:pt x="92" y="110"/>
                  <a:pt x="92" y="110"/>
                </a:cubicBezTo>
                <a:cubicBezTo>
                  <a:pt x="84" y="118"/>
                  <a:pt x="83" y="130"/>
                  <a:pt x="90" y="137"/>
                </a:cubicBezTo>
                <a:cubicBezTo>
                  <a:pt x="130" y="177"/>
                  <a:pt x="130" y="177"/>
                  <a:pt x="130" y="177"/>
                </a:cubicBezTo>
                <a:cubicBezTo>
                  <a:pt x="133" y="180"/>
                  <a:pt x="137" y="182"/>
                  <a:pt x="141" y="182"/>
                </a:cubicBezTo>
                <a:cubicBezTo>
                  <a:pt x="141" y="182"/>
                  <a:pt x="141" y="182"/>
                  <a:pt x="141" y="182"/>
                </a:cubicBezTo>
                <a:cubicBezTo>
                  <a:pt x="147" y="182"/>
                  <a:pt x="153" y="179"/>
                  <a:pt x="157" y="175"/>
                </a:cubicBezTo>
                <a:cubicBezTo>
                  <a:pt x="178" y="155"/>
                  <a:pt x="178" y="155"/>
                  <a:pt x="178" y="155"/>
                </a:cubicBezTo>
                <a:cubicBezTo>
                  <a:pt x="186" y="146"/>
                  <a:pt x="187" y="134"/>
                  <a:pt x="180" y="127"/>
                </a:cubicBezTo>
                <a:close/>
                <a:moveTo>
                  <a:pt x="60" y="57"/>
                </a:moveTo>
                <a:cubicBezTo>
                  <a:pt x="56" y="61"/>
                  <a:pt x="56" y="66"/>
                  <a:pt x="60" y="70"/>
                </a:cubicBezTo>
                <a:cubicBezTo>
                  <a:pt x="114" y="124"/>
                  <a:pt x="114" y="124"/>
                  <a:pt x="114" y="124"/>
                </a:cubicBezTo>
                <a:cubicBezTo>
                  <a:pt x="116" y="126"/>
                  <a:pt x="118" y="127"/>
                  <a:pt x="121" y="127"/>
                </a:cubicBezTo>
                <a:cubicBezTo>
                  <a:pt x="123" y="127"/>
                  <a:pt x="125" y="126"/>
                  <a:pt x="127" y="124"/>
                </a:cubicBezTo>
                <a:cubicBezTo>
                  <a:pt x="131" y="121"/>
                  <a:pt x="131" y="115"/>
                  <a:pt x="127" y="112"/>
                </a:cubicBezTo>
                <a:cubicBezTo>
                  <a:pt x="73" y="57"/>
                  <a:pt x="73" y="57"/>
                  <a:pt x="73" y="57"/>
                </a:cubicBezTo>
                <a:cubicBezTo>
                  <a:pt x="69" y="53"/>
                  <a:pt x="63" y="53"/>
                  <a:pt x="60" y="5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80" name="Google Shape;17980;p350"/>
          <p:cNvSpPr/>
          <p:nvPr/>
        </p:nvSpPr>
        <p:spPr>
          <a:xfrm>
            <a:off x="2462488" y="3537414"/>
            <a:ext cx="296484" cy="297140"/>
          </a:xfrm>
          <a:custGeom>
            <a:avLst/>
            <a:gdLst/>
            <a:ahLst/>
            <a:cxnLst/>
            <a:rect l="l" t="t" r="r" b="b"/>
            <a:pathLst>
              <a:path w="191" h="191" extrusionOk="0">
                <a:moveTo>
                  <a:pt x="158" y="125"/>
                </a:moveTo>
                <a:cubicBezTo>
                  <a:pt x="141" y="125"/>
                  <a:pt x="141" y="125"/>
                  <a:pt x="141" y="125"/>
                </a:cubicBezTo>
                <a:cubicBezTo>
                  <a:pt x="141" y="67"/>
                  <a:pt x="141" y="67"/>
                  <a:pt x="141" y="67"/>
                </a:cubicBezTo>
                <a:cubicBezTo>
                  <a:pt x="158" y="67"/>
                  <a:pt x="158" y="67"/>
                  <a:pt x="158" y="67"/>
                </a:cubicBezTo>
                <a:cubicBezTo>
                  <a:pt x="176" y="67"/>
                  <a:pt x="191" y="52"/>
                  <a:pt x="191" y="34"/>
                </a:cubicBezTo>
                <a:cubicBezTo>
                  <a:pt x="191" y="15"/>
                  <a:pt x="176" y="0"/>
                  <a:pt x="158" y="0"/>
                </a:cubicBezTo>
                <a:cubicBezTo>
                  <a:pt x="140" y="0"/>
                  <a:pt x="125" y="15"/>
                  <a:pt x="125" y="34"/>
                </a:cubicBezTo>
                <a:cubicBezTo>
                  <a:pt x="125" y="51"/>
                  <a:pt x="125" y="51"/>
                  <a:pt x="125" y="51"/>
                </a:cubicBezTo>
                <a:cubicBezTo>
                  <a:pt x="67" y="51"/>
                  <a:pt x="67" y="51"/>
                  <a:pt x="67" y="51"/>
                </a:cubicBezTo>
                <a:cubicBezTo>
                  <a:pt x="67" y="34"/>
                  <a:pt x="67" y="34"/>
                  <a:pt x="67" y="34"/>
                </a:cubicBezTo>
                <a:cubicBezTo>
                  <a:pt x="67" y="15"/>
                  <a:pt x="52" y="0"/>
                  <a:pt x="34" y="0"/>
                </a:cubicBezTo>
                <a:cubicBezTo>
                  <a:pt x="15" y="0"/>
                  <a:pt x="0" y="15"/>
                  <a:pt x="0" y="34"/>
                </a:cubicBezTo>
                <a:cubicBezTo>
                  <a:pt x="0" y="52"/>
                  <a:pt x="15" y="67"/>
                  <a:pt x="34" y="67"/>
                </a:cubicBezTo>
                <a:cubicBezTo>
                  <a:pt x="51" y="67"/>
                  <a:pt x="51" y="67"/>
                  <a:pt x="51" y="67"/>
                </a:cubicBezTo>
                <a:cubicBezTo>
                  <a:pt x="51" y="125"/>
                  <a:pt x="51" y="125"/>
                  <a:pt x="51" y="125"/>
                </a:cubicBezTo>
                <a:cubicBezTo>
                  <a:pt x="34" y="125"/>
                  <a:pt x="34" y="125"/>
                  <a:pt x="34" y="125"/>
                </a:cubicBezTo>
                <a:cubicBezTo>
                  <a:pt x="15" y="125"/>
                  <a:pt x="0" y="139"/>
                  <a:pt x="0" y="158"/>
                </a:cubicBezTo>
                <a:cubicBezTo>
                  <a:pt x="0" y="176"/>
                  <a:pt x="15" y="191"/>
                  <a:pt x="34" y="191"/>
                </a:cubicBezTo>
                <a:cubicBezTo>
                  <a:pt x="52" y="191"/>
                  <a:pt x="67" y="176"/>
                  <a:pt x="67" y="158"/>
                </a:cubicBezTo>
                <a:cubicBezTo>
                  <a:pt x="67" y="141"/>
                  <a:pt x="67" y="141"/>
                  <a:pt x="67" y="141"/>
                </a:cubicBezTo>
                <a:cubicBezTo>
                  <a:pt x="125" y="141"/>
                  <a:pt x="125" y="141"/>
                  <a:pt x="125" y="141"/>
                </a:cubicBezTo>
                <a:cubicBezTo>
                  <a:pt x="125" y="158"/>
                  <a:pt x="125" y="158"/>
                  <a:pt x="125" y="158"/>
                </a:cubicBezTo>
                <a:cubicBezTo>
                  <a:pt x="125" y="176"/>
                  <a:pt x="140" y="191"/>
                  <a:pt x="158" y="191"/>
                </a:cubicBezTo>
                <a:cubicBezTo>
                  <a:pt x="176" y="191"/>
                  <a:pt x="191" y="176"/>
                  <a:pt x="191" y="158"/>
                </a:cubicBezTo>
                <a:cubicBezTo>
                  <a:pt x="191" y="139"/>
                  <a:pt x="176" y="125"/>
                  <a:pt x="158" y="125"/>
                </a:cubicBezTo>
                <a:close/>
                <a:moveTo>
                  <a:pt x="141" y="34"/>
                </a:moveTo>
                <a:cubicBezTo>
                  <a:pt x="141" y="24"/>
                  <a:pt x="148" y="16"/>
                  <a:pt x="158" y="16"/>
                </a:cubicBezTo>
                <a:cubicBezTo>
                  <a:pt x="168" y="16"/>
                  <a:pt x="175" y="24"/>
                  <a:pt x="175" y="34"/>
                </a:cubicBezTo>
                <a:cubicBezTo>
                  <a:pt x="175" y="43"/>
                  <a:pt x="168" y="51"/>
                  <a:pt x="158" y="51"/>
                </a:cubicBezTo>
                <a:cubicBezTo>
                  <a:pt x="141" y="51"/>
                  <a:pt x="141" y="51"/>
                  <a:pt x="141" y="51"/>
                </a:cubicBezTo>
                <a:lnTo>
                  <a:pt x="141" y="34"/>
                </a:lnTo>
                <a:close/>
                <a:moveTo>
                  <a:pt x="34" y="51"/>
                </a:moveTo>
                <a:cubicBezTo>
                  <a:pt x="24" y="51"/>
                  <a:pt x="16" y="43"/>
                  <a:pt x="16" y="34"/>
                </a:cubicBezTo>
                <a:cubicBezTo>
                  <a:pt x="16" y="24"/>
                  <a:pt x="24" y="16"/>
                  <a:pt x="34" y="16"/>
                </a:cubicBezTo>
                <a:cubicBezTo>
                  <a:pt x="43" y="16"/>
                  <a:pt x="51" y="24"/>
                  <a:pt x="51" y="34"/>
                </a:cubicBezTo>
                <a:cubicBezTo>
                  <a:pt x="51" y="51"/>
                  <a:pt x="51" y="51"/>
                  <a:pt x="51" y="51"/>
                </a:cubicBezTo>
                <a:lnTo>
                  <a:pt x="34" y="51"/>
                </a:lnTo>
                <a:close/>
                <a:moveTo>
                  <a:pt x="51" y="158"/>
                </a:moveTo>
                <a:cubicBezTo>
                  <a:pt x="51" y="167"/>
                  <a:pt x="43" y="175"/>
                  <a:pt x="34" y="175"/>
                </a:cubicBezTo>
                <a:cubicBezTo>
                  <a:pt x="24" y="175"/>
                  <a:pt x="16" y="167"/>
                  <a:pt x="16" y="158"/>
                </a:cubicBezTo>
                <a:cubicBezTo>
                  <a:pt x="16" y="148"/>
                  <a:pt x="24" y="141"/>
                  <a:pt x="34" y="141"/>
                </a:cubicBezTo>
                <a:cubicBezTo>
                  <a:pt x="51" y="141"/>
                  <a:pt x="51" y="141"/>
                  <a:pt x="51" y="141"/>
                </a:cubicBezTo>
                <a:lnTo>
                  <a:pt x="51" y="158"/>
                </a:lnTo>
                <a:close/>
                <a:moveTo>
                  <a:pt x="67" y="67"/>
                </a:moveTo>
                <a:cubicBezTo>
                  <a:pt x="125" y="67"/>
                  <a:pt x="125" y="67"/>
                  <a:pt x="125" y="67"/>
                </a:cubicBezTo>
                <a:cubicBezTo>
                  <a:pt x="125" y="125"/>
                  <a:pt x="125" y="125"/>
                  <a:pt x="125" y="125"/>
                </a:cubicBezTo>
                <a:cubicBezTo>
                  <a:pt x="67" y="125"/>
                  <a:pt x="67" y="125"/>
                  <a:pt x="67" y="125"/>
                </a:cubicBezTo>
                <a:lnTo>
                  <a:pt x="67" y="67"/>
                </a:lnTo>
                <a:close/>
                <a:moveTo>
                  <a:pt x="158" y="175"/>
                </a:moveTo>
                <a:cubicBezTo>
                  <a:pt x="148" y="175"/>
                  <a:pt x="141" y="167"/>
                  <a:pt x="141" y="158"/>
                </a:cubicBezTo>
                <a:cubicBezTo>
                  <a:pt x="141" y="141"/>
                  <a:pt x="141" y="141"/>
                  <a:pt x="141" y="141"/>
                </a:cubicBezTo>
                <a:cubicBezTo>
                  <a:pt x="158" y="141"/>
                  <a:pt x="158" y="141"/>
                  <a:pt x="158" y="141"/>
                </a:cubicBezTo>
                <a:cubicBezTo>
                  <a:pt x="168" y="141"/>
                  <a:pt x="175" y="148"/>
                  <a:pt x="175" y="158"/>
                </a:cubicBezTo>
                <a:cubicBezTo>
                  <a:pt x="175" y="167"/>
                  <a:pt x="168" y="175"/>
                  <a:pt x="158" y="17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81" name="Google Shape;17981;p350"/>
          <p:cNvSpPr/>
          <p:nvPr/>
        </p:nvSpPr>
        <p:spPr>
          <a:xfrm>
            <a:off x="2462488" y="2389380"/>
            <a:ext cx="296484" cy="312998"/>
          </a:xfrm>
          <a:custGeom>
            <a:avLst/>
            <a:gdLst/>
            <a:ahLst/>
            <a:cxnLst/>
            <a:rect l="l" t="t" r="r" b="b"/>
            <a:pathLst>
              <a:path w="167" h="176" extrusionOk="0">
                <a:moveTo>
                  <a:pt x="103" y="148"/>
                </a:moveTo>
                <a:cubicBezTo>
                  <a:pt x="103" y="148"/>
                  <a:pt x="103" y="148"/>
                  <a:pt x="103" y="148"/>
                </a:cubicBezTo>
                <a:cubicBezTo>
                  <a:pt x="103" y="150"/>
                  <a:pt x="102" y="151"/>
                  <a:pt x="101" y="151"/>
                </a:cubicBezTo>
                <a:cubicBezTo>
                  <a:pt x="68" y="151"/>
                  <a:pt x="68" y="151"/>
                  <a:pt x="68" y="151"/>
                </a:cubicBezTo>
                <a:cubicBezTo>
                  <a:pt x="66" y="151"/>
                  <a:pt x="64" y="150"/>
                  <a:pt x="64" y="148"/>
                </a:cubicBezTo>
                <a:cubicBezTo>
                  <a:pt x="64" y="148"/>
                  <a:pt x="64" y="148"/>
                  <a:pt x="64" y="148"/>
                </a:cubicBezTo>
                <a:cubicBezTo>
                  <a:pt x="64" y="146"/>
                  <a:pt x="66" y="144"/>
                  <a:pt x="68" y="144"/>
                </a:cubicBezTo>
                <a:cubicBezTo>
                  <a:pt x="101" y="144"/>
                  <a:pt x="101" y="144"/>
                  <a:pt x="101" y="144"/>
                </a:cubicBezTo>
                <a:cubicBezTo>
                  <a:pt x="102" y="144"/>
                  <a:pt x="103" y="146"/>
                  <a:pt x="103" y="148"/>
                </a:cubicBezTo>
                <a:close/>
                <a:moveTo>
                  <a:pt x="101" y="163"/>
                </a:moveTo>
                <a:cubicBezTo>
                  <a:pt x="68" y="163"/>
                  <a:pt x="68" y="163"/>
                  <a:pt x="68" y="163"/>
                </a:cubicBezTo>
                <a:cubicBezTo>
                  <a:pt x="66" y="163"/>
                  <a:pt x="64" y="164"/>
                  <a:pt x="64" y="166"/>
                </a:cubicBezTo>
                <a:cubicBezTo>
                  <a:pt x="64" y="168"/>
                  <a:pt x="64" y="168"/>
                  <a:pt x="64" y="168"/>
                </a:cubicBezTo>
                <a:cubicBezTo>
                  <a:pt x="64" y="170"/>
                  <a:pt x="66" y="171"/>
                  <a:pt x="68" y="171"/>
                </a:cubicBezTo>
                <a:cubicBezTo>
                  <a:pt x="70" y="171"/>
                  <a:pt x="70" y="171"/>
                  <a:pt x="70" y="171"/>
                </a:cubicBezTo>
                <a:cubicBezTo>
                  <a:pt x="70" y="172"/>
                  <a:pt x="70" y="172"/>
                  <a:pt x="70" y="172"/>
                </a:cubicBezTo>
                <a:cubicBezTo>
                  <a:pt x="70" y="174"/>
                  <a:pt x="72" y="176"/>
                  <a:pt x="74" y="176"/>
                </a:cubicBezTo>
                <a:cubicBezTo>
                  <a:pt x="94" y="176"/>
                  <a:pt x="94" y="176"/>
                  <a:pt x="94" y="176"/>
                </a:cubicBezTo>
                <a:cubicBezTo>
                  <a:pt x="96" y="176"/>
                  <a:pt x="97" y="174"/>
                  <a:pt x="97" y="172"/>
                </a:cubicBezTo>
                <a:cubicBezTo>
                  <a:pt x="97" y="171"/>
                  <a:pt x="97" y="171"/>
                  <a:pt x="97" y="171"/>
                </a:cubicBezTo>
                <a:cubicBezTo>
                  <a:pt x="101" y="171"/>
                  <a:pt x="101" y="171"/>
                  <a:pt x="101" y="171"/>
                </a:cubicBezTo>
                <a:cubicBezTo>
                  <a:pt x="102" y="171"/>
                  <a:pt x="103" y="170"/>
                  <a:pt x="103" y="168"/>
                </a:cubicBezTo>
                <a:cubicBezTo>
                  <a:pt x="103" y="166"/>
                  <a:pt x="103" y="166"/>
                  <a:pt x="103" y="166"/>
                </a:cubicBezTo>
                <a:cubicBezTo>
                  <a:pt x="103" y="164"/>
                  <a:pt x="102" y="163"/>
                  <a:pt x="101" y="163"/>
                </a:cubicBezTo>
                <a:close/>
                <a:moveTo>
                  <a:pt x="101" y="153"/>
                </a:moveTo>
                <a:cubicBezTo>
                  <a:pt x="68" y="153"/>
                  <a:pt x="68" y="153"/>
                  <a:pt x="68" y="153"/>
                </a:cubicBezTo>
                <a:cubicBezTo>
                  <a:pt x="66" y="153"/>
                  <a:pt x="64" y="155"/>
                  <a:pt x="64" y="157"/>
                </a:cubicBezTo>
                <a:cubicBezTo>
                  <a:pt x="64" y="157"/>
                  <a:pt x="64" y="157"/>
                  <a:pt x="64" y="157"/>
                </a:cubicBezTo>
                <a:cubicBezTo>
                  <a:pt x="64" y="159"/>
                  <a:pt x="66" y="161"/>
                  <a:pt x="68" y="161"/>
                </a:cubicBezTo>
                <a:cubicBezTo>
                  <a:pt x="101" y="161"/>
                  <a:pt x="101" y="161"/>
                  <a:pt x="101" y="161"/>
                </a:cubicBezTo>
                <a:cubicBezTo>
                  <a:pt x="102" y="161"/>
                  <a:pt x="103" y="159"/>
                  <a:pt x="103" y="157"/>
                </a:cubicBezTo>
                <a:cubicBezTo>
                  <a:pt x="103" y="157"/>
                  <a:pt x="103" y="157"/>
                  <a:pt x="103" y="157"/>
                </a:cubicBezTo>
                <a:cubicBezTo>
                  <a:pt x="103" y="155"/>
                  <a:pt x="102" y="153"/>
                  <a:pt x="101" y="153"/>
                </a:cubicBezTo>
                <a:close/>
                <a:moveTo>
                  <a:pt x="128" y="84"/>
                </a:moveTo>
                <a:cubicBezTo>
                  <a:pt x="128" y="96"/>
                  <a:pt x="123" y="106"/>
                  <a:pt x="116" y="114"/>
                </a:cubicBezTo>
                <a:cubicBezTo>
                  <a:pt x="101" y="131"/>
                  <a:pt x="110" y="141"/>
                  <a:pt x="102" y="141"/>
                </a:cubicBezTo>
                <a:cubicBezTo>
                  <a:pt x="66" y="141"/>
                  <a:pt x="66" y="141"/>
                  <a:pt x="66" y="141"/>
                </a:cubicBezTo>
                <a:cubicBezTo>
                  <a:pt x="58" y="141"/>
                  <a:pt x="66" y="131"/>
                  <a:pt x="52" y="114"/>
                </a:cubicBezTo>
                <a:cubicBezTo>
                  <a:pt x="45" y="106"/>
                  <a:pt x="40" y="96"/>
                  <a:pt x="40" y="84"/>
                </a:cubicBezTo>
                <a:cubicBezTo>
                  <a:pt x="40" y="61"/>
                  <a:pt x="60" y="41"/>
                  <a:pt x="84" y="41"/>
                </a:cubicBezTo>
                <a:cubicBezTo>
                  <a:pt x="108" y="41"/>
                  <a:pt x="128" y="61"/>
                  <a:pt x="128" y="84"/>
                </a:cubicBezTo>
                <a:close/>
                <a:moveTo>
                  <a:pt x="100" y="96"/>
                </a:moveTo>
                <a:cubicBezTo>
                  <a:pt x="100" y="87"/>
                  <a:pt x="93" y="83"/>
                  <a:pt x="88" y="81"/>
                </a:cubicBezTo>
                <a:cubicBezTo>
                  <a:pt x="81" y="79"/>
                  <a:pt x="81" y="77"/>
                  <a:pt x="81" y="76"/>
                </a:cubicBezTo>
                <a:cubicBezTo>
                  <a:pt x="81" y="74"/>
                  <a:pt x="82" y="72"/>
                  <a:pt x="85" y="72"/>
                </a:cubicBezTo>
                <a:cubicBezTo>
                  <a:pt x="89" y="72"/>
                  <a:pt x="91" y="74"/>
                  <a:pt x="92" y="75"/>
                </a:cubicBezTo>
                <a:cubicBezTo>
                  <a:pt x="95" y="76"/>
                  <a:pt x="95" y="76"/>
                  <a:pt x="95" y="76"/>
                </a:cubicBezTo>
                <a:cubicBezTo>
                  <a:pt x="99" y="67"/>
                  <a:pt x="99" y="67"/>
                  <a:pt x="99" y="67"/>
                </a:cubicBezTo>
                <a:cubicBezTo>
                  <a:pt x="97" y="65"/>
                  <a:pt x="97" y="65"/>
                  <a:pt x="97" y="65"/>
                </a:cubicBezTo>
                <a:cubicBezTo>
                  <a:pt x="95" y="64"/>
                  <a:pt x="92" y="63"/>
                  <a:pt x="90" y="62"/>
                </a:cubicBezTo>
                <a:cubicBezTo>
                  <a:pt x="90" y="56"/>
                  <a:pt x="90" y="56"/>
                  <a:pt x="90" y="56"/>
                </a:cubicBezTo>
                <a:cubicBezTo>
                  <a:pt x="80" y="56"/>
                  <a:pt x="80" y="56"/>
                  <a:pt x="80" y="56"/>
                </a:cubicBezTo>
                <a:cubicBezTo>
                  <a:pt x="80" y="63"/>
                  <a:pt x="80" y="63"/>
                  <a:pt x="80" y="63"/>
                </a:cubicBezTo>
                <a:cubicBezTo>
                  <a:pt x="73" y="65"/>
                  <a:pt x="69" y="71"/>
                  <a:pt x="69" y="77"/>
                </a:cubicBezTo>
                <a:cubicBezTo>
                  <a:pt x="69" y="85"/>
                  <a:pt x="76" y="89"/>
                  <a:pt x="82" y="91"/>
                </a:cubicBezTo>
                <a:cubicBezTo>
                  <a:pt x="88" y="93"/>
                  <a:pt x="88" y="95"/>
                  <a:pt x="88" y="97"/>
                </a:cubicBezTo>
                <a:cubicBezTo>
                  <a:pt x="88" y="99"/>
                  <a:pt x="86" y="101"/>
                  <a:pt x="83" y="101"/>
                </a:cubicBezTo>
                <a:cubicBezTo>
                  <a:pt x="80" y="101"/>
                  <a:pt x="77" y="100"/>
                  <a:pt x="74" y="98"/>
                </a:cubicBezTo>
                <a:cubicBezTo>
                  <a:pt x="71" y="96"/>
                  <a:pt x="71" y="96"/>
                  <a:pt x="71" y="96"/>
                </a:cubicBezTo>
                <a:cubicBezTo>
                  <a:pt x="68" y="106"/>
                  <a:pt x="68" y="106"/>
                  <a:pt x="68" y="106"/>
                </a:cubicBezTo>
                <a:cubicBezTo>
                  <a:pt x="70" y="108"/>
                  <a:pt x="70" y="108"/>
                  <a:pt x="70" y="108"/>
                </a:cubicBezTo>
                <a:cubicBezTo>
                  <a:pt x="72" y="109"/>
                  <a:pt x="75" y="111"/>
                  <a:pt x="79" y="111"/>
                </a:cubicBezTo>
                <a:cubicBezTo>
                  <a:pt x="79" y="118"/>
                  <a:pt x="79" y="118"/>
                  <a:pt x="79" y="118"/>
                </a:cubicBezTo>
                <a:cubicBezTo>
                  <a:pt x="89" y="118"/>
                  <a:pt x="89" y="118"/>
                  <a:pt x="89" y="118"/>
                </a:cubicBezTo>
                <a:cubicBezTo>
                  <a:pt x="89" y="111"/>
                  <a:pt x="89" y="111"/>
                  <a:pt x="89" y="111"/>
                </a:cubicBezTo>
                <a:cubicBezTo>
                  <a:pt x="96" y="108"/>
                  <a:pt x="100" y="103"/>
                  <a:pt x="100" y="96"/>
                </a:cubicBezTo>
                <a:close/>
                <a:moveTo>
                  <a:pt x="116" y="28"/>
                </a:moveTo>
                <a:cubicBezTo>
                  <a:pt x="116" y="28"/>
                  <a:pt x="117" y="29"/>
                  <a:pt x="118" y="29"/>
                </a:cubicBezTo>
                <a:cubicBezTo>
                  <a:pt x="119" y="29"/>
                  <a:pt x="120" y="28"/>
                  <a:pt x="121" y="27"/>
                </a:cubicBezTo>
                <a:cubicBezTo>
                  <a:pt x="127" y="15"/>
                  <a:pt x="127" y="15"/>
                  <a:pt x="127" y="15"/>
                </a:cubicBezTo>
                <a:cubicBezTo>
                  <a:pt x="128" y="13"/>
                  <a:pt x="127" y="12"/>
                  <a:pt x="126" y="11"/>
                </a:cubicBezTo>
                <a:cubicBezTo>
                  <a:pt x="124" y="10"/>
                  <a:pt x="121" y="10"/>
                  <a:pt x="121" y="12"/>
                </a:cubicBezTo>
                <a:cubicBezTo>
                  <a:pt x="114" y="23"/>
                  <a:pt x="114" y="23"/>
                  <a:pt x="114" y="23"/>
                </a:cubicBezTo>
                <a:cubicBezTo>
                  <a:pt x="113" y="24"/>
                  <a:pt x="114" y="27"/>
                  <a:pt x="116" y="28"/>
                </a:cubicBezTo>
                <a:close/>
                <a:moveTo>
                  <a:pt x="24" y="113"/>
                </a:moveTo>
                <a:cubicBezTo>
                  <a:pt x="13" y="120"/>
                  <a:pt x="13" y="120"/>
                  <a:pt x="13" y="120"/>
                </a:cubicBezTo>
                <a:cubicBezTo>
                  <a:pt x="11" y="121"/>
                  <a:pt x="10" y="122"/>
                  <a:pt x="11" y="124"/>
                </a:cubicBezTo>
                <a:cubicBezTo>
                  <a:pt x="12" y="125"/>
                  <a:pt x="13" y="126"/>
                  <a:pt x="15" y="126"/>
                </a:cubicBezTo>
                <a:cubicBezTo>
                  <a:pt x="15" y="126"/>
                  <a:pt x="16" y="126"/>
                  <a:pt x="17" y="126"/>
                </a:cubicBezTo>
                <a:cubicBezTo>
                  <a:pt x="28" y="120"/>
                  <a:pt x="28" y="120"/>
                  <a:pt x="28" y="120"/>
                </a:cubicBezTo>
                <a:cubicBezTo>
                  <a:pt x="30" y="119"/>
                  <a:pt x="30" y="116"/>
                  <a:pt x="29" y="114"/>
                </a:cubicBezTo>
                <a:cubicBezTo>
                  <a:pt x="28" y="112"/>
                  <a:pt x="26" y="112"/>
                  <a:pt x="24" y="113"/>
                </a:cubicBezTo>
                <a:close/>
                <a:moveTo>
                  <a:pt x="142" y="53"/>
                </a:moveTo>
                <a:cubicBezTo>
                  <a:pt x="142" y="53"/>
                  <a:pt x="143" y="52"/>
                  <a:pt x="143" y="52"/>
                </a:cubicBezTo>
                <a:cubicBezTo>
                  <a:pt x="155" y="46"/>
                  <a:pt x="155" y="46"/>
                  <a:pt x="155" y="46"/>
                </a:cubicBezTo>
                <a:cubicBezTo>
                  <a:pt x="157" y="45"/>
                  <a:pt x="157" y="42"/>
                  <a:pt x="156" y="41"/>
                </a:cubicBezTo>
                <a:cubicBezTo>
                  <a:pt x="155" y="40"/>
                  <a:pt x="153" y="39"/>
                  <a:pt x="152" y="40"/>
                </a:cubicBezTo>
                <a:cubicBezTo>
                  <a:pt x="140" y="46"/>
                  <a:pt x="140" y="46"/>
                  <a:pt x="140" y="46"/>
                </a:cubicBezTo>
                <a:cubicBezTo>
                  <a:pt x="139" y="47"/>
                  <a:pt x="138" y="50"/>
                  <a:pt x="139" y="52"/>
                </a:cubicBezTo>
                <a:cubicBezTo>
                  <a:pt x="140" y="52"/>
                  <a:pt x="141" y="53"/>
                  <a:pt x="142" y="53"/>
                </a:cubicBezTo>
                <a:close/>
                <a:moveTo>
                  <a:pt x="20" y="82"/>
                </a:moveTo>
                <a:cubicBezTo>
                  <a:pt x="20" y="81"/>
                  <a:pt x="19" y="79"/>
                  <a:pt x="17" y="79"/>
                </a:cubicBezTo>
                <a:cubicBezTo>
                  <a:pt x="4" y="79"/>
                  <a:pt x="4" y="79"/>
                  <a:pt x="4" y="79"/>
                </a:cubicBezTo>
                <a:cubicBezTo>
                  <a:pt x="2" y="79"/>
                  <a:pt x="0" y="81"/>
                  <a:pt x="0" y="82"/>
                </a:cubicBezTo>
                <a:cubicBezTo>
                  <a:pt x="0" y="85"/>
                  <a:pt x="2" y="86"/>
                  <a:pt x="4" y="86"/>
                </a:cubicBezTo>
                <a:cubicBezTo>
                  <a:pt x="17" y="86"/>
                  <a:pt x="17" y="86"/>
                  <a:pt x="17" y="86"/>
                </a:cubicBezTo>
                <a:cubicBezTo>
                  <a:pt x="19" y="86"/>
                  <a:pt x="20" y="85"/>
                  <a:pt x="20" y="82"/>
                </a:cubicBezTo>
                <a:close/>
                <a:moveTo>
                  <a:pt x="163" y="79"/>
                </a:moveTo>
                <a:cubicBezTo>
                  <a:pt x="151" y="79"/>
                  <a:pt x="151" y="79"/>
                  <a:pt x="151" y="79"/>
                </a:cubicBezTo>
                <a:cubicBezTo>
                  <a:pt x="149" y="79"/>
                  <a:pt x="147" y="81"/>
                  <a:pt x="147" y="82"/>
                </a:cubicBezTo>
                <a:cubicBezTo>
                  <a:pt x="147" y="85"/>
                  <a:pt x="149" y="86"/>
                  <a:pt x="151" y="86"/>
                </a:cubicBezTo>
                <a:cubicBezTo>
                  <a:pt x="163" y="86"/>
                  <a:pt x="163" y="86"/>
                  <a:pt x="163" y="86"/>
                </a:cubicBezTo>
                <a:cubicBezTo>
                  <a:pt x="166" y="86"/>
                  <a:pt x="167" y="85"/>
                  <a:pt x="167" y="82"/>
                </a:cubicBezTo>
                <a:cubicBezTo>
                  <a:pt x="167" y="81"/>
                  <a:pt x="166" y="79"/>
                  <a:pt x="163" y="79"/>
                </a:cubicBezTo>
                <a:close/>
                <a:moveTo>
                  <a:pt x="28" y="46"/>
                </a:moveTo>
                <a:cubicBezTo>
                  <a:pt x="17" y="40"/>
                  <a:pt x="17" y="40"/>
                  <a:pt x="17" y="40"/>
                </a:cubicBezTo>
                <a:cubicBezTo>
                  <a:pt x="15" y="39"/>
                  <a:pt x="12" y="40"/>
                  <a:pt x="11" y="41"/>
                </a:cubicBezTo>
                <a:cubicBezTo>
                  <a:pt x="10" y="42"/>
                  <a:pt x="11" y="45"/>
                  <a:pt x="13" y="46"/>
                </a:cubicBezTo>
                <a:cubicBezTo>
                  <a:pt x="24" y="52"/>
                  <a:pt x="24" y="52"/>
                  <a:pt x="24" y="52"/>
                </a:cubicBezTo>
                <a:cubicBezTo>
                  <a:pt x="25" y="52"/>
                  <a:pt x="25" y="53"/>
                  <a:pt x="26" y="53"/>
                </a:cubicBezTo>
                <a:cubicBezTo>
                  <a:pt x="27" y="53"/>
                  <a:pt x="29" y="52"/>
                  <a:pt x="29" y="52"/>
                </a:cubicBezTo>
                <a:cubicBezTo>
                  <a:pt x="30" y="50"/>
                  <a:pt x="30" y="47"/>
                  <a:pt x="28" y="46"/>
                </a:cubicBezTo>
                <a:close/>
                <a:moveTo>
                  <a:pt x="155" y="120"/>
                </a:moveTo>
                <a:cubicBezTo>
                  <a:pt x="143" y="113"/>
                  <a:pt x="143" y="113"/>
                  <a:pt x="143" y="113"/>
                </a:cubicBezTo>
                <a:cubicBezTo>
                  <a:pt x="142" y="112"/>
                  <a:pt x="140" y="112"/>
                  <a:pt x="139" y="114"/>
                </a:cubicBezTo>
                <a:cubicBezTo>
                  <a:pt x="138" y="116"/>
                  <a:pt x="139" y="119"/>
                  <a:pt x="140" y="120"/>
                </a:cubicBezTo>
                <a:cubicBezTo>
                  <a:pt x="152" y="126"/>
                  <a:pt x="152" y="126"/>
                  <a:pt x="152" y="126"/>
                </a:cubicBezTo>
                <a:cubicBezTo>
                  <a:pt x="152" y="126"/>
                  <a:pt x="152" y="126"/>
                  <a:pt x="153" y="126"/>
                </a:cubicBezTo>
                <a:cubicBezTo>
                  <a:pt x="154" y="126"/>
                  <a:pt x="155" y="125"/>
                  <a:pt x="156" y="124"/>
                </a:cubicBezTo>
                <a:cubicBezTo>
                  <a:pt x="157" y="122"/>
                  <a:pt x="157" y="121"/>
                  <a:pt x="155" y="120"/>
                </a:cubicBezTo>
                <a:close/>
                <a:moveTo>
                  <a:pt x="47" y="27"/>
                </a:moveTo>
                <a:cubicBezTo>
                  <a:pt x="48" y="28"/>
                  <a:pt x="50" y="29"/>
                  <a:pt x="50" y="29"/>
                </a:cubicBezTo>
                <a:cubicBezTo>
                  <a:pt x="51" y="29"/>
                  <a:pt x="51" y="28"/>
                  <a:pt x="52" y="28"/>
                </a:cubicBezTo>
                <a:cubicBezTo>
                  <a:pt x="54" y="27"/>
                  <a:pt x="54" y="24"/>
                  <a:pt x="53" y="23"/>
                </a:cubicBezTo>
                <a:cubicBezTo>
                  <a:pt x="47" y="12"/>
                  <a:pt x="47" y="12"/>
                  <a:pt x="47" y="12"/>
                </a:cubicBezTo>
                <a:cubicBezTo>
                  <a:pt x="46" y="10"/>
                  <a:pt x="44" y="10"/>
                  <a:pt x="42" y="11"/>
                </a:cubicBezTo>
                <a:cubicBezTo>
                  <a:pt x="40" y="12"/>
                  <a:pt x="40" y="13"/>
                  <a:pt x="40" y="15"/>
                </a:cubicBezTo>
                <a:cubicBezTo>
                  <a:pt x="47" y="27"/>
                  <a:pt x="47" y="27"/>
                  <a:pt x="47" y="27"/>
                </a:cubicBezTo>
                <a:cubicBezTo>
                  <a:pt x="47" y="27"/>
                  <a:pt x="47" y="27"/>
                  <a:pt x="47" y="27"/>
                </a:cubicBezTo>
                <a:close/>
                <a:moveTo>
                  <a:pt x="84" y="20"/>
                </a:moveTo>
                <a:cubicBezTo>
                  <a:pt x="86" y="20"/>
                  <a:pt x="88" y="18"/>
                  <a:pt x="88" y="16"/>
                </a:cubicBezTo>
                <a:cubicBezTo>
                  <a:pt x="88" y="3"/>
                  <a:pt x="88" y="3"/>
                  <a:pt x="88" y="3"/>
                </a:cubicBezTo>
                <a:cubicBezTo>
                  <a:pt x="88" y="1"/>
                  <a:pt x="86" y="0"/>
                  <a:pt x="84" y="0"/>
                </a:cubicBezTo>
                <a:cubicBezTo>
                  <a:pt x="81" y="0"/>
                  <a:pt x="81" y="1"/>
                  <a:pt x="81" y="3"/>
                </a:cubicBezTo>
                <a:cubicBezTo>
                  <a:pt x="81" y="16"/>
                  <a:pt x="81" y="16"/>
                  <a:pt x="81" y="16"/>
                </a:cubicBezTo>
                <a:cubicBezTo>
                  <a:pt x="81" y="18"/>
                  <a:pt x="81" y="20"/>
                  <a:pt x="84" y="2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82" name="Google Shape;17982;p350"/>
          <p:cNvSpPr txBox="1"/>
          <p:nvPr/>
        </p:nvSpPr>
        <p:spPr>
          <a:xfrm>
            <a:off x="4882567" y="3418375"/>
            <a:ext cx="96551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2"/>
                </a:solidFill>
                <a:latin typeface="Lato"/>
                <a:ea typeface="Lato"/>
                <a:cs typeface="Lato"/>
                <a:sym typeface="Lato"/>
              </a:rPr>
              <a:t>Step 01</a:t>
            </a:r>
            <a:endParaRPr sz="1200" b="1">
              <a:solidFill>
                <a:schemeClr val="lt2"/>
              </a:solidFill>
              <a:latin typeface="Lato"/>
              <a:ea typeface="Lato"/>
              <a:cs typeface="Lato"/>
              <a:sym typeface="Lato"/>
            </a:endParaRPr>
          </a:p>
        </p:txBody>
      </p:sp>
      <p:sp>
        <p:nvSpPr>
          <p:cNvPr id="17983" name="Google Shape;17983;p350"/>
          <p:cNvSpPr txBox="1"/>
          <p:nvPr/>
        </p:nvSpPr>
        <p:spPr>
          <a:xfrm>
            <a:off x="6002862" y="3418375"/>
            <a:ext cx="96551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2"/>
                </a:solidFill>
                <a:latin typeface="Lato"/>
                <a:ea typeface="Lato"/>
                <a:cs typeface="Lato"/>
                <a:sym typeface="Lato"/>
              </a:rPr>
              <a:t>Step 02</a:t>
            </a:r>
            <a:endParaRPr sz="1200" b="1">
              <a:solidFill>
                <a:schemeClr val="lt2"/>
              </a:solidFill>
              <a:latin typeface="Lato"/>
              <a:ea typeface="Lato"/>
              <a:cs typeface="Lato"/>
              <a:sym typeface="Lato"/>
            </a:endParaRPr>
          </a:p>
        </p:txBody>
      </p:sp>
      <p:sp>
        <p:nvSpPr>
          <p:cNvPr id="17984" name="Google Shape;17984;p350"/>
          <p:cNvSpPr/>
          <p:nvPr/>
        </p:nvSpPr>
        <p:spPr>
          <a:xfrm>
            <a:off x="5208686" y="2811820"/>
            <a:ext cx="320667" cy="585957"/>
          </a:xfrm>
          <a:custGeom>
            <a:avLst/>
            <a:gdLst/>
            <a:ahLst/>
            <a:cxnLst/>
            <a:rect l="l" t="t" r="r" b="b"/>
            <a:pathLst>
              <a:path w="105" h="192" extrusionOk="0">
                <a:moveTo>
                  <a:pt x="52" y="62"/>
                </a:moveTo>
                <a:cubicBezTo>
                  <a:pt x="42" y="62"/>
                  <a:pt x="33" y="66"/>
                  <a:pt x="30" y="68"/>
                </a:cubicBezTo>
                <a:cubicBezTo>
                  <a:pt x="10" y="70"/>
                  <a:pt x="0" y="74"/>
                  <a:pt x="0" y="74"/>
                </a:cubicBezTo>
                <a:cubicBezTo>
                  <a:pt x="0" y="74"/>
                  <a:pt x="2" y="111"/>
                  <a:pt x="5" y="120"/>
                </a:cubicBezTo>
                <a:cubicBezTo>
                  <a:pt x="8" y="128"/>
                  <a:pt x="18" y="132"/>
                  <a:pt x="18" y="141"/>
                </a:cubicBezTo>
                <a:cubicBezTo>
                  <a:pt x="18" y="188"/>
                  <a:pt x="18" y="188"/>
                  <a:pt x="18" y="188"/>
                </a:cubicBezTo>
                <a:cubicBezTo>
                  <a:pt x="18" y="188"/>
                  <a:pt x="35" y="192"/>
                  <a:pt x="52" y="192"/>
                </a:cubicBezTo>
                <a:cubicBezTo>
                  <a:pt x="69" y="192"/>
                  <a:pt x="86" y="188"/>
                  <a:pt x="86" y="188"/>
                </a:cubicBezTo>
                <a:cubicBezTo>
                  <a:pt x="86" y="141"/>
                  <a:pt x="86" y="141"/>
                  <a:pt x="86" y="141"/>
                </a:cubicBezTo>
                <a:cubicBezTo>
                  <a:pt x="86" y="132"/>
                  <a:pt x="97" y="128"/>
                  <a:pt x="99" y="120"/>
                </a:cubicBezTo>
                <a:cubicBezTo>
                  <a:pt x="102" y="111"/>
                  <a:pt x="105" y="74"/>
                  <a:pt x="105" y="74"/>
                </a:cubicBezTo>
                <a:cubicBezTo>
                  <a:pt x="105" y="74"/>
                  <a:pt x="95" y="70"/>
                  <a:pt x="74" y="68"/>
                </a:cubicBezTo>
                <a:cubicBezTo>
                  <a:pt x="71" y="66"/>
                  <a:pt x="63" y="62"/>
                  <a:pt x="52" y="62"/>
                </a:cubicBezTo>
                <a:moveTo>
                  <a:pt x="59" y="81"/>
                </a:moveTo>
                <a:cubicBezTo>
                  <a:pt x="55" y="86"/>
                  <a:pt x="55" y="86"/>
                  <a:pt x="55" y="86"/>
                </a:cubicBezTo>
                <a:cubicBezTo>
                  <a:pt x="63" y="126"/>
                  <a:pt x="63" y="126"/>
                  <a:pt x="63" y="126"/>
                </a:cubicBezTo>
                <a:cubicBezTo>
                  <a:pt x="52" y="138"/>
                  <a:pt x="52" y="138"/>
                  <a:pt x="52" y="138"/>
                </a:cubicBezTo>
                <a:cubicBezTo>
                  <a:pt x="42" y="126"/>
                  <a:pt x="42" y="126"/>
                  <a:pt x="42" y="126"/>
                </a:cubicBezTo>
                <a:cubicBezTo>
                  <a:pt x="49" y="86"/>
                  <a:pt x="49" y="86"/>
                  <a:pt x="49" y="86"/>
                </a:cubicBezTo>
                <a:cubicBezTo>
                  <a:pt x="46" y="81"/>
                  <a:pt x="46" y="81"/>
                  <a:pt x="46" y="81"/>
                </a:cubicBezTo>
                <a:cubicBezTo>
                  <a:pt x="46" y="79"/>
                  <a:pt x="46" y="79"/>
                  <a:pt x="46" y="79"/>
                </a:cubicBezTo>
                <a:cubicBezTo>
                  <a:pt x="43" y="78"/>
                  <a:pt x="40" y="77"/>
                  <a:pt x="38" y="75"/>
                </a:cubicBezTo>
                <a:cubicBezTo>
                  <a:pt x="41" y="72"/>
                  <a:pt x="41" y="72"/>
                  <a:pt x="41" y="72"/>
                </a:cubicBezTo>
                <a:cubicBezTo>
                  <a:pt x="44" y="73"/>
                  <a:pt x="47" y="73"/>
                  <a:pt x="50" y="74"/>
                </a:cubicBezTo>
                <a:cubicBezTo>
                  <a:pt x="55" y="74"/>
                  <a:pt x="55" y="74"/>
                  <a:pt x="55" y="74"/>
                </a:cubicBezTo>
                <a:cubicBezTo>
                  <a:pt x="58" y="73"/>
                  <a:pt x="61" y="73"/>
                  <a:pt x="64" y="72"/>
                </a:cubicBezTo>
                <a:cubicBezTo>
                  <a:pt x="67" y="75"/>
                  <a:pt x="67" y="75"/>
                  <a:pt x="67" y="75"/>
                </a:cubicBezTo>
                <a:cubicBezTo>
                  <a:pt x="65" y="77"/>
                  <a:pt x="62" y="78"/>
                  <a:pt x="59" y="79"/>
                </a:cubicBezTo>
                <a:lnTo>
                  <a:pt x="59" y="81"/>
                </a:lnTo>
                <a:close/>
                <a:moveTo>
                  <a:pt x="23" y="29"/>
                </a:moveTo>
                <a:cubicBezTo>
                  <a:pt x="23" y="13"/>
                  <a:pt x="36" y="0"/>
                  <a:pt x="52" y="0"/>
                </a:cubicBezTo>
                <a:cubicBezTo>
                  <a:pt x="68" y="0"/>
                  <a:pt x="81" y="13"/>
                  <a:pt x="81" y="29"/>
                </a:cubicBezTo>
                <a:cubicBezTo>
                  <a:pt x="81" y="46"/>
                  <a:pt x="68" y="59"/>
                  <a:pt x="52" y="59"/>
                </a:cubicBezTo>
                <a:cubicBezTo>
                  <a:pt x="36" y="59"/>
                  <a:pt x="23" y="46"/>
                  <a:pt x="23" y="29"/>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85" name="Google Shape;17985;p350"/>
          <p:cNvSpPr/>
          <p:nvPr/>
        </p:nvSpPr>
        <p:spPr>
          <a:xfrm>
            <a:off x="6348205" y="2811820"/>
            <a:ext cx="285896" cy="588533"/>
          </a:xfrm>
          <a:custGeom>
            <a:avLst/>
            <a:gdLst/>
            <a:ahLst/>
            <a:cxnLst/>
            <a:rect l="l" t="t" r="r" b="b"/>
            <a:pathLst>
              <a:path w="94" h="193" extrusionOk="0">
                <a:moveTo>
                  <a:pt x="19" y="28"/>
                </a:moveTo>
                <a:cubicBezTo>
                  <a:pt x="19" y="13"/>
                  <a:pt x="32" y="0"/>
                  <a:pt x="47" y="0"/>
                </a:cubicBezTo>
                <a:cubicBezTo>
                  <a:pt x="62" y="0"/>
                  <a:pt x="75" y="13"/>
                  <a:pt x="75" y="28"/>
                </a:cubicBezTo>
                <a:cubicBezTo>
                  <a:pt x="75" y="43"/>
                  <a:pt x="62" y="56"/>
                  <a:pt x="47" y="56"/>
                </a:cubicBezTo>
                <a:cubicBezTo>
                  <a:pt x="32" y="56"/>
                  <a:pt x="19" y="43"/>
                  <a:pt x="19" y="28"/>
                </a:cubicBezTo>
                <a:close/>
                <a:moveTo>
                  <a:pt x="76" y="132"/>
                </a:moveTo>
                <a:cubicBezTo>
                  <a:pt x="76" y="124"/>
                  <a:pt x="79" y="119"/>
                  <a:pt x="81" y="111"/>
                </a:cubicBezTo>
                <a:cubicBezTo>
                  <a:pt x="84" y="103"/>
                  <a:pt x="87" y="70"/>
                  <a:pt x="87" y="70"/>
                </a:cubicBezTo>
                <a:cubicBezTo>
                  <a:pt x="87" y="70"/>
                  <a:pt x="84" y="67"/>
                  <a:pt x="75" y="66"/>
                </a:cubicBezTo>
                <a:cubicBezTo>
                  <a:pt x="75" y="79"/>
                  <a:pt x="75" y="79"/>
                  <a:pt x="75" y="79"/>
                </a:cubicBezTo>
                <a:cubicBezTo>
                  <a:pt x="68" y="79"/>
                  <a:pt x="68" y="79"/>
                  <a:pt x="68" y="79"/>
                </a:cubicBezTo>
                <a:cubicBezTo>
                  <a:pt x="70" y="86"/>
                  <a:pt x="70" y="86"/>
                  <a:pt x="70" y="86"/>
                </a:cubicBezTo>
                <a:cubicBezTo>
                  <a:pt x="47" y="99"/>
                  <a:pt x="47" y="99"/>
                  <a:pt x="47" y="99"/>
                </a:cubicBezTo>
                <a:cubicBezTo>
                  <a:pt x="24" y="86"/>
                  <a:pt x="24" y="86"/>
                  <a:pt x="24" y="86"/>
                </a:cubicBezTo>
                <a:cubicBezTo>
                  <a:pt x="26" y="79"/>
                  <a:pt x="26" y="79"/>
                  <a:pt x="26" y="79"/>
                </a:cubicBezTo>
                <a:cubicBezTo>
                  <a:pt x="19" y="79"/>
                  <a:pt x="19" y="79"/>
                  <a:pt x="19" y="79"/>
                </a:cubicBezTo>
                <a:cubicBezTo>
                  <a:pt x="19" y="66"/>
                  <a:pt x="19" y="66"/>
                  <a:pt x="19" y="66"/>
                </a:cubicBezTo>
                <a:cubicBezTo>
                  <a:pt x="9" y="67"/>
                  <a:pt x="7" y="70"/>
                  <a:pt x="7" y="70"/>
                </a:cubicBezTo>
                <a:cubicBezTo>
                  <a:pt x="7" y="70"/>
                  <a:pt x="10" y="103"/>
                  <a:pt x="13" y="111"/>
                </a:cubicBezTo>
                <a:cubicBezTo>
                  <a:pt x="15" y="119"/>
                  <a:pt x="18" y="124"/>
                  <a:pt x="18" y="132"/>
                </a:cubicBezTo>
                <a:cubicBezTo>
                  <a:pt x="18" y="140"/>
                  <a:pt x="0" y="188"/>
                  <a:pt x="0" y="188"/>
                </a:cubicBezTo>
                <a:cubicBezTo>
                  <a:pt x="0" y="188"/>
                  <a:pt x="5" y="193"/>
                  <a:pt x="47" y="193"/>
                </a:cubicBezTo>
                <a:cubicBezTo>
                  <a:pt x="88" y="193"/>
                  <a:pt x="94" y="188"/>
                  <a:pt x="94" y="188"/>
                </a:cubicBezTo>
                <a:cubicBezTo>
                  <a:pt x="94" y="188"/>
                  <a:pt x="76" y="140"/>
                  <a:pt x="76" y="132"/>
                </a:cubicBezTo>
                <a:close/>
                <a:moveTo>
                  <a:pt x="29" y="63"/>
                </a:moveTo>
                <a:cubicBezTo>
                  <a:pt x="29" y="67"/>
                  <a:pt x="30" y="73"/>
                  <a:pt x="32" y="79"/>
                </a:cubicBezTo>
                <a:cubicBezTo>
                  <a:pt x="36" y="78"/>
                  <a:pt x="42" y="78"/>
                  <a:pt x="47" y="78"/>
                </a:cubicBezTo>
                <a:cubicBezTo>
                  <a:pt x="52" y="78"/>
                  <a:pt x="57" y="78"/>
                  <a:pt x="62" y="79"/>
                </a:cubicBezTo>
                <a:cubicBezTo>
                  <a:pt x="64" y="73"/>
                  <a:pt x="64" y="67"/>
                  <a:pt x="65" y="63"/>
                </a:cubicBezTo>
                <a:cubicBezTo>
                  <a:pt x="61" y="62"/>
                  <a:pt x="54" y="60"/>
                  <a:pt x="47" y="60"/>
                </a:cubicBezTo>
                <a:cubicBezTo>
                  <a:pt x="40" y="60"/>
                  <a:pt x="33" y="62"/>
                  <a:pt x="29" y="6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86" name="Google Shape;17986;p350"/>
          <p:cNvSpPr/>
          <p:nvPr/>
        </p:nvSpPr>
        <p:spPr>
          <a:xfrm>
            <a:off x="8422640" y="2736808"/>
            <a:ext cx="913573" cy="1008004"/>
          </a:xfrm>
          <a:custGeom>
            <a:avLst/>
            <a:gdLst/>
            <a:ahLst/>
            <a:cxnLst/>
            <a:rect l="l" t="t" r="r" b="b"/>
            <a:pathLst>
              <a:path w="176" h="194" extrusionOk="0">
                <a:moveTo>
                  <a:pt x="126" y="50"/>
                </a:moveTo>
                <a:cubicBezTo>
                  <a:pt x="133" y="57"/>
                  <a:pt x="137" y="67"/>
                  <a:pt x="137" y="77"/>
                </a:cubicBezTo>
                <a:cubicBezTo>
                  <a:pt x="125" y="77"/>
                  <a:pt x="125" y="77"/>
                  <a:pt x="125" y="77"/>
                </a:cubicBezTo>
                <a:cubicBezTo>
                  <a:pt x="125" y="70"/>
                  <a:pt x="123" y="63"/>
                  <a:pt x="118" y="58"/>
                </a:cubicBezTo>
                <a:cubicBezTo>
                  <a:pt x="113" y="53"/>
                  <a:pt x="106" y="51"/>
                  <a:pt x="99" y="51"/>
                </a:cubicBezTo>
                <a:cubicBezTo>
                  <a:pt x="99" y="39"/>
                  <a:pt x="99" y="39"/>
                  <a:pt x="99" y="39"/>
                </a:cubicBezTo>
                <a:cubicBezTo>
                  <a:pt x="109" y="39"/>
                  <a:pt x="119" y="43"/>
                  <a:pt x="126" y="50"/>
                </a:cubicBezTo>
                <a:moveTo>
                  <a:pt x="99" y="20"/>
                </a:moveTo>
                <a:cubicBezTo>
                  <a:pt x="99" y="31"/>
                  <a:pt x="99" y="31"/>
                  <a:pt x="99" y="31"/>
                </a:cubicBezTo>
                <a:cubicBezTo>
                  <a:pt x="111" y="31"/>
                  <a:pt x="123" y="36"/>
                  <a:pt x="131" y="45"/>
                </a:cubicBezTo>
                <a:cubicBezTo>
                  <a:pt x="140" y="53"/>
                  <a:pt x="145" y="65"/>
                  <a:pt x="145" y="77"/>
                </a:cubicBezTo>
                <a:cubicBezTo>
                  <a:pt x="156" y="77"/>
                  <a:pt x="156" y="77"/>
                  <a:pt x="156" y="77"/>
                </a:cubicBezTo>
                <a:cubicBezTo>
                  <a:pt x="156" y="61"/>
                  <a:pt x="150" y="47"/>
                  <a:pt x="140" y="36"/>
                </a:cubicBezTo>
                <a:cubicBezTo>
                  <a:pt x="129" y="26"/>
                  <a:pt x="114" y="20"/>
                  <a:pt x="99" y="20"/>
                </a:cubicBezTo>
                <a:moveTo>
                  <a:pt x="153" y="23"/>
                </a:moveTo>
                <a:cubicBezTo>
                  <a:pt x="139" y="8"/>
                  <a:pt x="120" y="0"/>
                  <a:pt x="99" y="0"/>
                </a:cubicBezTo>
                <a:cubicBezTo>
                  <a:pt x="99" y="12"/>
                  <a:pt x="99" y="12"/>
                  <a:pt x="99" y="12"/>
                </a:cubicBezTo>
                <a:cubicBezTo>
                  <a:pt x="117" y="12"/>
                  <a:pt x="133" y="19"/>
                  <a:pt x="145" y="31"/>
                </a:cubicBezTo>
                <a:cubicBezTo>
                  <a:pt x="157" y="43"/>
                  <a:pt x="164" y="59"/>
                  <a:pt x="164" y="77"/>
                </a:cubicBezTo>
                <a:cubicBezTo>
                  <a:pt x="176" y="77"/>
                  <a:pt x="176" y="77"/>
                  <a:pt x="176" y="77"/>
                </a:cubicBezTo>
                <a:cubicBezTo>
                  <a:pt x="176" y="56"/>
                  <a:pt x="168" y="37"/>
                  <a:pt x="153" y="23"/>
                </a:cubicBezTo>
                <a:moveTo>
                  <a:pt x="2" y="148"/>
                </a:moveTo>
                <a:cubicBezTo>
                  <a:pt x="0" y="150"/>
                  <a:pt x="0" y="154"/>
                  <a:pt x="2" y="156"/>
                </a:cubicBezTo>
                <a:cubicBezTo>
                  <a:pt x="19" y="172"/>
                  <a:pt x="19" y="172"/>
                  <a:pt x="19" y="172"/>
                </a:cubicBezTo>
                <a:cubicBezTo>
                  <a:pt x="21" y="174"/>
                  <a:pt x="25" y="174"/>
                  <a:pt x="27" y="172"/>
                </a:cubicBezTo>
                <a:cubicBezTo>
                  <a:pt x="31" y="168"/>
                  <a:pt x="31" y="168"/>
                  <a:pt x="31" y="168"/>
                </a:cubicBezTo>
                <a:cubicBezTo>
                  <a:pt x="7" y="144"/>
                  <a:pt x="7" y="144"/>
                  <a:pt x="7" y="144"/>
                </a:cubicBezTo>
                <a:lnTo>
                  <a:pt x="2" y="148"/>
                </a:lnTo>
                <a:close/>
                <a:moveTo>
                  <a:pt x="66" y="135"/>
                </a:moveTo>
                <a:cubicBezTo>
                  <a:pt x="36" y="166"/>
                  <a:pt x="36" y="166"/>
                  <a:pt x="36" y="166"/>
                </a:cubicBezTo>
                <a:cubicBezTo>
                  <a:pt x="9" y="139"/>
                  <a:pt x="9" y="139"/>
                  <a:pt x="9" y="139"/>
                </a:cubicBezTo>
                <a:cubicBezTo>
                  <a:pt x="39" y="109"/>
                  <a:pt x="39" y="109"/>
                  <a:pt x="39" y="109"/>
                </a:cubicBezTo>
                <a:lnTo>
                  <a:pt x="66" y="135"/>
                </a:lnTo>
                <a:close/>
                <a:moveTo>
                  <a:pt x="37" y="127"/>
                </a:moveTo>
                <a:cubicBezTo>
                  <a:pt x="32" y="123"/>
                  <a:pt x="32" y="123"/>
                  <a:pt x="32" y="123"/>
                </a:cubicBezTo>
                <a:cubicBezTo>
                  <a:pt x="19" y="136"/>
                  <a:pt x="19" y="136"/>
                  <a:pt x="19" y="136"/>
                </a:cubicBezTo>
                <a:cubicBezTo>
                  <a:pt x="24" y="140"/>
                  <a:pt x="24" y="140"/>
                  <a:pt x="24" y="140"/>
                </a:cubicBezTo>
                <a:lnTo>
                  <a:pt x="37" y="127"/>
                </a:lnTo>
                <a:close/>
                <a:moveTo>
                  <a:pt x="62" y="44"/>
                </a:moveTo>
                <a:cubicBezTo>
                  <a:pt x="131" y="113"/>
                  <a:pt x="131" y="113"/>
                  <a:pt x="131" y="113"/>
                </a:cubicBezTo>
                <a:cubicBezTo>
                  <a:pt x="136" y="108"/>
                  <a:pt x="136" y="108"/>
                  <a:pt x="136" y="108"/>
                </a:cubicBezTo>
                <a:cubicBezTo>
                  <a:pt x="67" y="39"/>
                  <a:pt x="67" y="39"/>
                  <a:pt x="67" y="39"/>
                </a:cubicBezTo>
                <a:lnTo>
                  <a:pt x="62" y="44"/>
                </a:lnTo>
                <a:close/>
                <a:moveTo>
                  <a:pt x="42" y="106"/>
                </a:moveTo>
                <a:cubicBezTo>
                  <a:pt x="69" y="133"/>
                  <a:pt x="69" y="133"/>
                  <a:pt x="69" y="133"/>
                </a:cubicBezTo>
                <a:cubicBezTo>
                  <a:pt x="127" y="117"/>
                  <a:pt x="127" y="117"/>
                  <a:pt x="127" y="117"/>
                </a:cubicBezTo>
                <a:cubicBezTo>
                  <a:pt x="58" y="48"/>
                  <a:pt x="58" y="48"/>
                  <a:pt x="58" y="48"/>
                </a:cubicBezTo>
                <a:lnTo>
                  <a:pt x="42" y="106"/>
                </a:lnTo>
                <a:close/>
                <a:moveTo>
                  <a:pt x="87" y="174"/>
                </a:moveTo>
                <a:cubicBezTo>
                  <a:pt x="87" y="174"/>
                  <a:pt x="87" y="173"/>
                  <a:pt x="87" y="173"/>
                </a:cubicBezTo>
                <a:cubicBezTo>
                  <a:pt x="86" y="172"/>
                  <a:pt x="86" y="171"/>
                  <a:pt x="85" y="169"/>
                </a:cubicBezTo>
                <a:cubicBezTo>
                  <a:pt x="84" y="168"/>
                  <a:pt x="83" y="168"/>
                  <a:pt x="82" y="168"/>
                </a:cubicBezTo>
                <a:cubicBezTo>
                  <a:pt x="81" y="168"/>
                  <a:pt x="80" y="168"/>
                  <a:pt x="80" y="167"/>
                </a:cubicBezTo>
                <a:cubicBezTo>
                  <a:pt x="79" y="167"/>
                  <a:pt x="79" y="166"/>
                  <a:pt x="79" y="165"/>
                </a:cubicBezTo>
                <a:cubicBezTo>
                  <a:pt x="79" y="164"/>
                  <a:pt x="79" y="163"/>
                  <a:pt x="78" y="162"/>
                </a:cubicBezTo>
                <a:cubicBezTo>
                  <a:pt x="76" y="161"/>
                  <a:pt x="75" y="161"/>
                  <a:pt x="74" y="160"/>
                </a:cubicBezTo>
                <a:cubicBezTo>
                  <a:pt x="74" y="160"/>
                  <a:pt x="73" y="160"/>
                  <a:pt x="72" y="160"/>
                </a:cubicBezTo>
                <a:cubicBezTo>
                  <a:pt x="72" y="159"/>
                  <a:pt x="72" y="159"/>
                  <a:pt x="72" y="158"/>
                </a:cubicBezTo>
                <a:cubicBezTo>
                  <a:pt x="72" y="157"/>
                  <a:pt x="72" y="156"/>
                  <a:pt x="70" y="155"/>
                </a:cubicBezTo>
                <a:cubicBezTo>
                  <a:pt x="73" y="152"/>
                  <a:pt x="73" y="152"/>
                  <a:pt x="73" y="152"/>
                </a:cubicBezTo>
                <a:cubicBezTo>
                  <a:pt x="64" y="144"/>
                  <a:pt x="64" y="144"/>
                  <a:pt x="64" y="144"/>
                </a:cubicBezTo>
                <a:cubicBezTo>
                  <a:pt x="41" y="167"/>
                  <a:pt x="41" y="167"/>
                  <a:pt x="41" y="167"/>
                </a:cubicBezTo>
                <a:cubicBezTo>
                  <a:pt x="49" y="176"/>
                  <a:pt x="49" y="176"/>
                  <a:pt x="49" y="176"/>
                </a:cubicBezTo>
                <a:cubicBezTo>
                  <a:pt x="53" y="172"/>
                  <a:pt x="53" y="172"/>
                  <a:pt x="53" y="172"/>
                </a:cubicBezTo>
                <a:cubicBezTo>
                  <a:pt x="75" y="194"/>
                  <a:pt x="75" y="194"/>
                  <a:pt x="75" y="194"/>
                </a:cubicBezTo>
                <a:cubicBezTo>
                  <a:pt x="92" y="177"/>
                  <a:pt x="92" y="177"/>
                  <a:pt x="92" y="177"/>
                </a:cubicBezTo>
                <a:cubicBezTo>
                  <a:pt x="91" y="175"/>
                  <a:pt x="90" y="175"/>
                  <a:pt x="89" y="175"/>
                </a:cubicBezTo>
                <a:cubicBezTo>
                  <a:pt x="88" y="175"/>
                  <a:pt x="88" y="175"/>
                  <a:pt x="87" y="174"/>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7987" name="Google Shape;17987;p350"/>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976"/>
                                        </p:tgtEl>
                                        <p:attrNameLst>
                                          <p:attrName>style.visibility</p:attrName>
                                        </p:attrNameLst>
                                      </p:cBhvr>
                                      <p:to>
                                        <p:strVal val="visible"/>
                                      </p:to>
                                    </p:set>
                                    <p:anim calcmode="lin" valueType="num">
                                      <p:cBhvr additive="base">
                                        <p:cTn id="7" dur="500"/>
                                        <p:tgtEl>
                                          <p:spTgt spid="17976"/>
                                        </p:tgtEl>
                                        <p:attrNameLst>
                                          <p:attrName>ppt_w</p:attrName>
                                        </p:attrNameLst>
                                      </p:cBhvr>
                                      <p:tavLst>
                                        <p:tav tm="0">
                                          <p:val>
                                            <p:strVal val="0"/>
                                          </p:val>
                                        </p:tav>
                                        <p:tav tm="100000">
                                          <p:val>
                                            <p:strVal val="#ppt_w"/>
                                          </p:val>
                                        </p:tav>
                                      </p:tavLst>
                                    </p:anim>
                                    <p:anim calcmode="lin" valueType="num">
                                      <p:cBhvr additive="base">
                                        <p:cTn id="8" dur="500"/>
                                        <p:tgtEl>
                                          <p:spTgt spid="1797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977"/>
                                        </p:tgtEl>
                                        <p:attrNameLst>
                                          <p:attrName>style.visibility</p:attrName>
                                        </p:attrNameLst>
                                      </p:cBhvr>
                                      <p:to>
                                        <p:strVal val="visible"/>
                                      </p:to>
                                    </p:set>
                                    <p:anim calcmode="lin" valueType="num">
                                      <p:cBhvr additive="base">
                                        <p:cTn id="11" dur="500"/>
                                        <p:tgtEl>
                                          <p:spTgt spid="17977"/>
                                        </p:tgtEl>
                                        <p:attrNameLst>
                                          <p:attrName>ppt_w</p:attrName>
                                        </p:attrNameLst>
                                      </p:cBhvr>
                                      <p:tavLst>
                                        <p:tav tm="0">
                                          <p:val>
                                            <p:strVal val="0"/>
                                          </p:val>
                                        </p:tav>
                                        <p:tav tm="100000">
                                          <p:val>
                                            <p:strVal val="#ppt_w"/>
                                          </p:val>
                                        </p:tav>
                                      </p:tavLst>
                                    </p:anim>
                                    <p:anim calcmode="lin" valueType="num">
                                      <p:cBhvr additive="base">
                                        <p:cTn id="12" dur="500"/>
                                        <p:tgtEl>
                                          <p:spTgt spid="1797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7978"/>
                                        </p:tgtEl>
                                        <p:attrNameLst>
                                          <p:attrName>style.visibility</p:attrName>
                                        </p:attrNameLst>
                                      </p:cBhvr>
                                      <p:to>
                                        <p:strVal val="visible"/>
                                      </p:to>
                                    </p:set>
                                    <p:anim calcmode="lin" valueType="num">
                                      <p:cBhvr additive="base">
                                        <p:cTn id="15" dur="500"/>
                                        <p:tgtEl>
                                          <p:spTgt spid="17978"/>
                                        </p:tgtEl>
                                        <p:attrNameLst>
                                          <p:attrName>ppt_w</p:attrName>
                                        </p:attrNameLst>
                                      </p:cBhvr>
                                      <p:tavLst>
                                        <p:tav tm="0">
                                          <p:val>
                                            <p:strVal val="0"/>
                                          </p:val>
                                        </p:tav>
                                        <p:tav tm="100000">
                                          <p:val>
                                            <p:strVal val="#ppt_w"/>
                                          </p:val>
                                        </p:tav>
                                      </p:tavLst>
                                    </p:anim>
                                    <p:anim calcmode="lin" valueType="num">
                                      <p:cBhvr additive="base">
                                        <p:cTn id="16" dur="500"/>
                                        <p:tgtEl>
                                          <p:spTgt spid="1797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7982"/>
                                        </p:tgtEl>
                                        <p:attrNameLst>
                                          <p:attrName>style.visibility</p:attrName>
                                        </p:attrNameLst>
                                      </p:cBhvr>
                                      <p:to>
                                        <p:strVal val="visible"/>
                                      </p:to>
                                    </p:set>
                                    <p:anim calcmode="lin" valueType="num">
                                      <p:cBhvr additive="base">
                                        <p:cTn id="19" dur="500"/>
                                        <p:tgtEl>
                                          <p:spTgt spid="17982"/>
                                        </p:tgtEl>
                                        <p:attrNameLst>
                                          <p:attrName>ppt_w</p:attrName>
                                        </p:attrNameLst>
                                      </p:cBhvr>
                                      <p:tavLst>
                                        <p:tav tm="0">
                                          <p:val>
                                            <p:strVal val="0"/>
                                          </p:val>
                                        </p:tav>
                                        <p:tav tm="100000">
                                          <p:val>
                                            <p:strVal val="#ppt_w"/>
                                          </p:val>
                                        </p:tav>
                                      </p:tavLst>
                                    </p:anim>
                                    <p:anim calcmode="lin" valueType="num">
                                      <p:cBhvr additive="base">
                                        <p:cTn id="20" dur="500"/>
                                        <p:tgtEl>
                                          <p:spTgt spid="1798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7983"/>
                                        </p:tgtEl>
                                        <p:attrNameLst>
                                          <p:attrName>style.visibility</p:attrName>
                                        </p:attrNameLst>
                                      </p:cBhvr>
                                      <p:to>
                                        <p:strVal val="visible"/>
                                      </p:to>
                                    </p:set>
                                    <p:anim calcmode="lin" valueType="num">
                                      <p:cBhvr additive="base">
                                        <p:cTn id="23" dur="500"/>
                                        <p:tgtEl>
                                          <p:spTgt spid="17983"/>
                                        </p:tgtEl>
                                        <p:attrNameLst>
                                          <p:attrName>ppt_w</p:attrName>
                                        </p:attrNameLst>
                                      </p:cBhvr>
                                      <p:tavLst>
                                        <p:tav tm="0">
                                          <p:val>
                                            <p:strVal val="0"/>
                                          </p:val>
                                        </p:tav>
                                        <p:tav tm="100000">
                                          <p:val>
                                            <p:strVal val="#ppt_w"/>
                                          </p:val>
                                        </p:tav>
                                      </p:tavLst>
                                    </p:anim>
                                    <p:anim calcmode="lin" valueType="num">
                                      <p:cBhvr additive="base">
                                        <p:cTn id="24" dur="500"/>
                                        <p:tgtEl>
                                          <p:spTgt spid="1798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7981"/>
                                        </p:tgtEl>
                                        <p:attrNameLst>
                                          <p:attrName>style.visibility</p:attrName>
                                        </p:attrNameLst>
                                      </p:cBhvr>
                                      <p:to>
                                        <p:strVal val="visible"/>
                                      </p:to>
                                    </p:set>
                                    <p:anim calcmode="lin" valueType="num">
                                      <p:cBhvr additive="base">
                                        <p:cTn id="27" dur="500"/>
                                        <p:tgtEl>
                                          <p:spTgt spid="17981"/>
                                        </p:tgtEl>
                                        <p:attrNameLst>
                                          <p:attrName>ppt_w</p:attrName>
                                        </p:attrNameLst>
                                      </p:cBhvr>
                                      <p:tavLst>
                                        <p:tav tm="0">
                                          <p:val>
                                            <p:strVal val="0"/>
                                          </p:val>
                                        </p:tav>
                                        <p:tav tm="100000">
                                          <p:val>
                                            <p:strVal val="#ppt_w"/>
                                          </p:val>
                                        </p:tav>
                                      </p:tavLst>
                                    </p:anim>
                                    <p:anim calcmode="lin" valueType="num">
                                      <p:cBhvr additive="base">
                                        <p:cTn id="28" dur="500"/>
                                        <p:tgtEl>
                                          <p:spTgt spid="1798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7980"/>
                                        </p:tgtEl>
                                        <p:attrNameLst>
                                          <p:attrName>style.visibility</p:attrName>
                                        </p:attrNameLst>
                                      </p:cBhvr>
                                      <p:to>
                                        <p:strVal val="visible"/>
                                      </p:to>
                                    </p:set>
                                    <p:anim calcmode="lin" valueType="num">
                                      <p:cBhvr additive="base">
                                        <p:cTn id="31" dur="500"/>
                                        <p:tgtEl>
                                          <p:spTgt spid="17980"/>
                                        </p:tgtEl>
                                        <p:attrNameLst>
                                          <p:attrName>ppt_w</p:attrName>
                                        </p:attrNameLst>
                                      </p:cBhvr>
                                      <p:tavLst>
                                        <p:tav tm="0">
                                          <p:val>
                                            <p:strVal val="0"/>
                                          </p:val>
                                        </p:tav>
                                        <p:tav tm="100000">
                                          <p:val>
                                            <p:strVal val="#ppt_w"/>
                                          </p:val>
                                        </p:tav>
                                      </p:tavLst>
                                    </p:anim>
                                    <p:anim calcmode="lin" valueType="num">
                                      <p:cBhvr additive="base">
                                        <p:cTn id="32" dur="500"/>
                                        <p:tgtEl>
                                          <p:spTgt spid="17980"/>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7979"/>
                                        </p:tgtEl>
                                        <p:attrNameLst>
                                          <p:attrName>style.visibility</p:attrName>
                                        </p:attrNameLst>
                                      </p:cBhvr>
                                      <p:to>
                                        <p:strVal val="visible"/>
                                      </p:to>
                                    </p:set>
                                    <p:anim calcmode="lin" valueType="num">
                                      <p:cBhvr additive="base">
                                        <p:cTn id="35" dur="500"/>
                                        <p:tgtEl>
                                          <p:spTgt spid="17979"/>
                                        </p:tgtEl>
                                        <p:attrNameLst>
                                          <p:attrName>ppt_w</p:attrName>
                                        </p:attrNameLst>
                                      </p:cBhvr>
                                      <p:tavLst>
                                        <p:tav tm="0">
                                          <p:val>
                                            <p:strVal val="0"/>
                                          </p:val>
                                        </p:tav>
                                        <p:tav tm="100000">
                                          <p:val>
                                            <p:strVal val="#ppt_w"/>
                                          </p:val>
                                        </p:tav>
                                      </p:tavLst>
                                    </p:anim>
                                    <p:anim calcmode="lin" valueType="num">
                                      <p:cBhvr additive="base">
                                        <p:cTn id="36" dur="500"/>
                                        <p:tgtEl>
                                          <p:spTgt spid="17979"/>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7984"/>
                                        </p:tgtEl>
                                        <p:attrNameLst>
                                          <p:attrName>style.visibility</p:attrName>
                                        </p:attrNameLst>
                                      </p:cBhvr>
                                      <p:to>
                                        <p:strVal val="visible"/>
                                      </p:to>
                                    </p:set>
                                    <p:anim calcmode="lin" valueType="num">
                                      <p:cBhvr additive="base">
                                        <p:cTn id="39" dur="500"/>
                                        <p:tgtEl>
                                          <p:spTgt spid="17984"/>
                                        </p:tgtEl>
                                        <p:attrNameLst>
                                          <p:attrName>ppt_w</p:attrName>
                                        </p:attrNameLst>
                                      </p:cBhvr>
                                      <p:tavLst>
                                        <p:tav tm="0">
                                          <p:val>
                                            <p:strVal val="0"/>
                                          </p:val>
                                        </p:tav>
                                        <p:tav tm="100000">
                                          <p:val>
                                            <p:strVal val="#ppt_w"/>
                                          </p:val>
                                        </p:tav>
                                      </p:tavLst>
                                    </p:anim>
                                    <p:anim calcmode="lin" valueType="num">
                                      <p:cBhvr additive="base">
                                        <p:cTn id="40" dur="500"/>
                                        <p:tgtEl>
                                          <p:spTgt spid="17984"/>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7985"/>
                                        </p:tgtEl>
                                        <p:attrNameLst>
                                          <p:attrName>style.visibility</p:attrName>
                                        </p:attrNameLst>
                                      </p:cBhvr>
                                      <p:to>
                                        <p:strVal val="visible"/>
                                      </p:to>
                                    </p:set>
                                    <p:anim calcmode="lin" valueType="num">
                                      <p:cBhvr additive="base">
                                        <p:cTn id="43" dur="500"/>
                                        <p:tgtEl>
                                          <p:spTgt spid="17985"/>
                                        </p:tgtEl>
                                        <p:attrNameLst>
                                          <p:attrName>ppt_w</p:attrName>
                                        </p:attrNameLst>
                                      </p:cBhvr>
                                      <p:tavLst>
                                        <p:tav tm="0">
                                          <p:val>
                                            <p:strVal val="0"/>
                                          </p:val>
                                        </p:tav>
                                        <p:tav tm="100000">
                                          <p:val>
                                            <p:strVal val="#ppt_w"/>
                                          </p:val>
                                        </p:tav>
                                      </p:tavLst>
                                    </p:anim>
                                    <p:anim calcmode="lin" valueType="num">
                                      <p:cBhvr additive="base">
                                        <p:cTn id="44" dur="500"/>
                                        <p:tgtEl>
                                          <p:spTgt spid="17985"/>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7986"/>
                                        </p:tgtEl>
                                        <p:attrNameLst>
                                          <p:attrName>style.visibility</p:attrName>
                                        </p:attrNameLst>
                                      </p:cBhvr>
                                      <p:to>
                                        <p:strVal val="visible"/>
                                      </p:to>
                                    </p:set>
                                    <p:anim calcmode="lin" valueType="num">
                                      <p:cBhvr additive="base">
                                        <p:cTn id="47" dur="500"/>
                                        <p:tgtEl>
                                          <p:spTgt spid="17986"/>
                                        </p:tgtEl>
                                        <p:attrNameLst>
                                          <p:attrName>ppt_w</p:attrName>
                                        </p:attrNameLst>
                                      </p:cBhvr>
                                      <p:tavLst>
                                        <p:tav tm="0">
                                          <p:val>
                                            <p:strVal val="0"/>
                                          </p:val>
                                        </p:tav>
                                        <p:tav tm="100000">
                                          <p:val>
                                            <p:strVal val="#ppt_w"/>
                                          </p:val>
                                        </p:tav>
                                      </p:tavLst>
                                    </p:anim>
                                    <p:anim calcmode="lin" valueType="num">
                                      <p:cBhvr additive="base">
                                        <p:cTn id="48" dur="500"/>
                                        <p:tgtEl>
                                          <p:spTgt spid="17986"/>
                                        </p:tgtEl>
                                        <p:attrNameLst>
                                          <p:attrName>ppt_h</p:attrName>
                                        </p:attrNameLst>
                                      </p:cBhvr>
                                      <p:tavLst>
                                        <p:tav tm="0">
                                          <p:val>
                                            <p:strVal val="0"/>
                                          </p:val>
                                        </p:tav>
                                        <p:tav tm="100000">
                                          <p:val>
                                            <p:strVal val="#ppt_h"/>
                                          </p:val>
                                        </p:tav>
                                      </p:tavLst>
                                    </p:anim>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7973"/>
                                        </p:tgtEl>
                                        <p:attrNameLst>
                                          <p:attrName>style.visibility</p:attrName>
                                        </p:attrNameLst>
                                      </p:cBhvr>
                                      <p:to>
                                        <p:strVal val="visible"/>
                                      </p:to>
                                    </p:set>
                                    <p:animEffect transition="in" filter="fade">
                                      <p:cBhvr>
                                        <p:cTn id="52" dur="500"/>
                                        <p:tgtEl>
                                          <p:spTgt spid="17973"/>
                                        </p:tgtEl>
                                      </p:cBhvr>
                                    </p:animEffect>
                                  </p:childTnLst>
                                </p:cTn>
                              </p:par>
                              <p:par>
                                <p:cTn id="53" presetID="10" presetClass="entr" presetSubtype="0" fill="hold" nodeType="withEffect">
                                  <p:stCondLst>
                                    <p:cond delay="0"/>
                                  </p:stCondLst>
                                  <p:childTnLst>
                                    <p:set>
                                      <p:cBhvr>
                                        <p:cTn id="54" dur="1" fill="hold">
                                          <p:stCondLst>
                                            <p:cond delay="0"/>
                                          </p:stCondLst>
                                        </p:cTn>
                                        <p:tgtEl>
                                          <p:spTgt spid="17974"/>
                                        </p:tgtEl>
                                        <p:attrNameLst>
                                          <p:attrName>style.visibility</p:attrName>
                                        </p:attrNameLst>
                                      </p:cBhvr>
                                      <p:to>
                                        <p:strVal val="visible"/>
                                      </p:to>
                                    </p:set>
                                    <p:animEffect transition="in" filter="fade">
                                      <p:cBhvr>
                                        <p:cTn id="55" dur="500"/>
                                        <p:tgtEl>
                                          <p:spTgt spid="17974"/>
                                        </p:tgtEl>
                                      </p:cBhvr>
                                    </p:animEffect>
                                  </p:childTnLst>
                                </p:cTn>
                              </p:par>
                              <p:par>
                                <p:cTn id="56" presetID="10" presetClass="entr" presetSubtype="0" fill="hold" nodeType="withEffect">
                                  <p:stCondLst>
                                    <p:cond delay="0"/>
                                  </p:stCondLst>
                                  <p:childTnLst>
                                    <p:set>
                                      <p:cBhvr>
                                        <p:cTn id="57" dur="1" fill="hold">
                                          <p:stCondLst>
                                            <p:cond delay="0"/>
                                          </p:stCondLst>
                                        </p:cTn>
                                        <p:tgtEl>
                                          <p:spTgt spid="17975"/>
                                        </p:tgtEl>
                                        <p:attrNameLst>
                                          <p:attrName>style.visibility</p:attrName>
                                        </p:attrNameLst>
                                      </p:cBhvr>
                                      <p:to>
                                        <p:strVal val="visible"/>
                                      </p:to>
                                    </p:set>
                                    <p:animEffect transition="in" filter="fade">
                                      <p:cBhvr>
                                        <p:cTn id="58" dur="500"/>
                                        <p:tgtEl>
                                          <p:spTgt spid="17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0"/>
        <p:cNvGrpSpPr/>
        <p:nvPr/>
      </p:nvGrpSpPr>
      <p:grpSpPr>
        <a:xfrm>
          <a:off x="0" y="0"/>
          <a:ext cx="0" cy="0"/>
          <a:chOff x="0" y="0"/>
          <a:chExt cx="0" cy="0"/>
        </a:xfrm>
      </p:grpSpPr>
      <p:sp>
        <p:nvSpPr>
          <p:cNvPr id="2111" name="Google Shape;2111;p31"/>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Bulb Idea</a:t>
            </a:r>
            <a:endParaRPr/>
          </a:p>
        </p:txBody>
      </p:sp>
      <p:sp>
        <p:nvSpPr>
          <p:cNvPr id="2112" name="Google Shape;2112;p31"/>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2113" name="Google Shape;2113;p31"/>
          <p:cNvSpPr/>
          <p:nvPr/>
        </p:nvSpPr>
        <p:spPr>
          <a:xfrm>
            <a:off x="6143626" y="3157538"/>
            <a:ext cx="1562100" cy="2471738"/>
          </a:xfrm>
          <a:custGeom>
            <a:avLst/>
            <a:gdLst/>
            <a:ahLst/>
            <a:cxnLst/>
            <a:rect l="l" t="t" r="r" b="b"/>
            <a:pathLst>
              <a:path w="1837" h="2908" extrusionOk="0">
                <a:moveTo>
                  <a:pt x="1491" y="673"/>
                </a:moveTo>
                <a:cubicBezTo>
                  <a:pt x="1385" y="673"/>
                  <a:pt x="1311" y="607"/>
                  <a:pt x="1311" y="512"/>
                </a:cubicBezTo>
                <a:cubicBezTo>
                  <a:pt x="1311" y="485"/>
                  <a:pt x="1317" y="457"/>
                  <a:pt x="1330" y="429"/>
                </a:cubicBezTo>
                <a:cubicBezTo>
                  <a:pt x="1331" y="427"/>
                  <a:pt x="1331" y="427"/>
                  <a:pt x="1331" y="427"/>
                </a:cubicBezTo>
                <a:cubicBezTo>
                  <a:pt x="1356" y="369"/>
                  <a:pt x="1393" y="265"/>
                  <a:pt x="1393" y="217"/>
                </a:cubicBezTo>
                <a:cubicBezTo>
                  <a:pt x="1393" y="177"/>
                  <a:pt x="1383" y="139"/>
                  <a:pt x="1362" y="105"/>
                </a:cubicBezTo>
                <a:cubicBezTo>
                  <a:pt x="1360" y="102"/>
                  <a:pt x="1359" y="99"/>
                  <a:pt x="1356" y="96"/>
                </a:cubicBezTo>
                <a:cubicBezTo>
                  <a:pt x="1316" y="36"/>
                  <a:pt x="1249" y="0"/>
                  <a:pt x="1177" y="0"/>
                </a:cubicBezTo>
                <a:cubicBezTo>
                  <a:pt x="1105" y="0"/>
                  <a:pt x="1037" y="36"/>
                  <a:pt x="997" y="96"/>
                </a:cubicBezTo>
                <a:cubicBezTo>
                  <a:pt x="996" y="98"/>
                  <a:pt x="994" y="100"/>
                  <a:pt x="993" y="102"/>
                </a:cubicBezTo>
                <a:cubicBezTo>
                  <a:pt x="992" y="103"/>
                  <a:pt x="992" y="104"/>
                  <a:pt x="991" y="105"/>
                </a:cubicBezTo>
                <a:cubicBezTo>
                  <a:pt x="971" y="139"/>
                  <a:pt x="960" y="177"/>
                  <a:pt x="960" y="217"/>
                </a:cubicBezTo>
                <a:cubicBezTo>
                  <a:pt x="960" y="265"/>
                  <a:pt x="998" y="368"/>
                  <a:pt x="1023" y="427"/>
                </a:cubicBezTo>
                <a:cubicBezTo>
                  <a:pt x="1024" y="428"/>
                  <a:pt x="1024" y="428"/>
                  <a:pt x="1024" y="428"/>
                </a:cubicBezTo>
                <a:cubicBezTo>
                  <a:pt x="1028" y="438"/>
                  <a:pt x="1031" y="448"/>
                  <a:pt x="1034" y="457"/>
                </a:cubicBezTo>
                <a:cubicBezTo>
                  <a:pt x="1039" y="476"/>
                  <a:pt x="1042" y="494"/>
                  <a:pt x="1042" y="512"/>
                </a:cubicBezTo>
                <a:cubicBezTo>
                  <a:pt x="1042" y="532"/>
                  <a:pt x="1038" y="550"/>
                  <a:pt x="1032" y="567"/>
                </a:cubicBezTo>
                <a:cubicBezTo>
                  <a:pt x="1010" y="631"/>
                  <a:pt x="947" y="673"/>
                  <a:pt x="863" y="673"/>
                </a:cubicBezTo>
                <a:cubicBezTo>
                  <a:pt x="0" y="673"/>
                  <a:pt x="0" y="673"/>
                  <a:pt x="0" y="673"/>
                </a:cubicBezTo>
                <a:cubicBezTo>
                  <a:pt x="0" y="1540"/>
                  <a:pt x="0" y="1540"/>
                  <a:pt x="0" y="1540"/>
                </a:cubicBezTo>
                <a:cubicBezTo>
                  <a:pt x="0" y="1571"/>
                  <a:pt x="10" y="1594"/>
                  <a:pt x="27" y="1605"/>
                </a:cubicBezTo>
                <a:cubicBezTo>
                  <a:pt x="43" y="1616"/>
                  <a:pt x="68" y="1615"/>
                  <a:pt x="97" y="1603"/>
                </a:cubicBezTo>
                <a:cubicBezTo>
                  <a:pt x="114" y="1595"/>
                  <a:pt x="264" y="1531"/>
                  <a:pt x="350" y="1531"/>
                </a:cubicBezTo>
                <a:cubicBezTo>
                  <a:pt x="464" y="1531"/>
                  <a:pt x="564" y="1590"/>
                  <a:pt x="622" y="1679"/>
                </a:cubicBezTo>
                <a:cubicBezTo>
                  <a:pt x="654" y="1729"/>
                  <a:pt x="674" y="1789"/>
                  <a:pt x="674" y="1854"/>
                </a:cubicBezTo>
                <a:cubicBezTo>
                  <a:pt x="674" y="2032"/>
                  <a:pt x="528" y="2177"/>
                  <a:pt x="350" y="2177"/>
                </a:cubicBezTo>
                <a:cubicBezTo>
                  <a:pt x="301" y="2177"/>
                  <a:pt x="232" y="2156"/>
                  <a:pt x="177" y="2137"/>
                </a:cubicBezTo>
                <a:cubicBezTo>
                  <a:pt x="136" y="2122"/>
                  <a:pt x="104" y="2108"/>
                  <a:pt x="97" y="2105"/>
                </a:cubicBezTo>
                <a:cubicBezTo>
                  <a:pt x="68" y="2093"/>
                  <a:pt x="43" y="2092"/>
                  <a:pt x="27" y="2103"/>
                </a:cubicBezTo>
                <a:cubicBezTo>
                  <a:pt x="10" y="2114"/>
                  <a:pt x="0" y="2137"/>
                  <a:pt x="0" y="2168"/>
                </a:cubicBezTo>
                <a:cubicBezTo>
                  <a:pt x="0" y="2270"/>
                  <a:pt x="0" y="2270"/>
                  <a:pt x="0" y="2270"/>
                </a:cubicBezTo>
                <a:cubicBezTo>
                  <a:pt x="0" y="2908"/>
                  <a:pt x="0" y="2908"/>
                  <a:pt x="0" y="2908"/>
                </a:cubicBezTo>
                <a:cubicBezTo>
                  <a:pt x="813" y="2908"/>
                  <a:pt x="813" y="2908"/>
                  <a:pt x="813" y="2908"/>
                </a:cubicBezTo>
                <a:cubicBezTo>
                  <a:pt x="885" y="2908"/>
                  <a:pt x="943" y="2860"/>
                  <a:pt x="943" y="2800"/>
                </a:cubicBezTo>
                <a:cubicBezTo>
                  <a:pt x="943" y="2729"/>
                  <a:pt x="943" y="2729"/>
                  <a:pt x="943" y="2729"/>
                </a:cubicBezTo>
                <a:cubicBezTo>
                  <a:pt x="943" y="2690"/>
                  <a:pt x="919" y="2657"/>
                  <a:pt x="883" y="2638"/>
                </a:cubicBezTo>
                <a:cubicBezTo>
                  <a:pt x="907" y="2572"/>
                  <a:pt x="927" y="2489"/>
                  <a:pt x="944" y="2384"/>
                </a:cubicBezTo>
                <a:cubicBezTo>
                  <a:pt x="1022" y="1918"/>
                  <a:pt x="1148" y="2090"/>
                  <a:pt x="1624" y="1233"/>
                </a:cubicBezTo>
                <a:cubicBezTo>
                  <a:pt x="1720" y="1060"/>
                  <a:pt x="1793" y="872"/>
                  <a:pt x="1837" y="673"/>
                </a:cubicBezTo>
                <a:lnTo>
                  <a:pt x="1491" y="673"/>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14" name="Google Shape;2114;p31"/>
          <p:cNvSpPr/>
          <p:nvPr/>
        </p:nvSpPr>
        <p:spPr>
          <a:xfrm>
            <a:off x="5332413" y="5735638"/>
            <a:ext cx="1525588" cy="246063"/>
          </a:xfrm>
          <a:custGeom>
            <a:avLst/>
            <a:gdLst/>
            <a:ahLst/>
            <a:cxnLst/>
            <a:rect l="l" t="t" r="r" b="b"/>
            <a:pathLst>
              <a:path w="1793" h="288" extrusionOk="0">
                <a:moveTo>
                  <a:pt x="1676" y="0"/>
                </a:moveTo>
                <a:cubicBezTo>
                  <a:pt x="117" y="0"/>
                  <a:pt x="117" y="0"/>
                  <a:pt x="117" y="0"/>
                </a:cubicBezTo>
                <a:cubicBezTo>
                  <a:pt x="53" y="0"/>
                  <a:pt x="0" y="49"/>
                  <a:pt x="0" y="108"/>
                </a:cubicBezTo>
                <a:cubicBezTo>
                  <a:pt x="0" y="180"/>
                  <a:pt x="0" y="180"/>
                  <a:pt x="0" y="180"/>
                </a:cubicBezTo>
                <a:cubicBezTo>
                  <a:pt x="0" y="240"/>
                  <a:pt x="53" y="288"/>
                  <a:pt x="117" y="288"/>
                </a:cubicBezTo>
                <a:cubicBezTo>
                  <a:pt x="1676" y="288"/>
                  <a:pt x="1676" y="288"/>
                  <a:pt x="1676" y="288"/>
                </a:cubicBezTo>
                <a:cubicBezTo>
                  <a:pt x="1741" y="288"/>
                  <a:pt x="1793" y="240"/>
                  <a:pt x="1793" y="180"/>
                </a:cubicBezTo>
                <a:cubicBezTo>
                  <a:pt x="1793" y="108"/>
                  <a:pt x="1793" y="108"/>
                  <a:pt x="1793" y="108"/>
                </a:cubicBezTo>
                <a:cubicBezTo>
                  <a:pt x="1793" y="49"/>
                  <a:pt x="1741" y="0"/>
                  <a:pt x="1676" y="0"/>
                </a:cubicBez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15" name="Google Shape;2115;p31"/>
          <p:cNvSpPr/>
          <p:nvPr/>
        </p:nvSpPr>
        <p:spPr>
          <a:xfrm>
            <a:off x="5549901" y="6088063"/>
            <a:ext cx="1108075" cy="306388"/>
          </a:xfrm>
          <a:custGeom>
            <a:avLst/>
            <a:gdLst/>
            <a:ahLst/>
            <a:cxnLst/>
            <a:rect l="l" t="t" r="r" b="b"/>
            <a:pathLst>
              <a:path w="1303" h="359" extrusionOk="0">
                <a:moveTo>
                  <a:pt x="652" y="359"/>
                </a:moveTo>
                <a:cubicBezTo>
                  <a:pt x="956" y="359"/>
                  <a:pt x="1303" y="216"/>
                  <a:pt x="1303" y="0"/>
                </a:cubicBezTo>
                <a:cubicBezTo>
                  <a:pt x="0" y="0"/>
                  <a:pt x="0" y="0"/>
                  <a:pt x="0" y="0"/>
                </a:cubicBezTo>
                <a:cubicBezTo>
                  <a:pt x="0" y="216"/>
                  <a:pt x="348" y="359"/>
                  <a:pt x="652" y="359"/>
                </a:cubicBezTo>
                <a:close/>
              </a:path>
            </a:pathLst>
          </a:custGeom>
          <a:solidFill>
            <a:srgbClr val="8B8B8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16" name="Google Shape;2116;p31"/>
          <p:cNvSpPr/>
          <p:nvPr/>
        </p:nvSpPr>
        <p:spPr>
          <a:xfrm>
            <a:off x="4484688" y="3729038"/>
            <a:ext cx="2136775" cy="1900238"/>
          </a:xfrm>
          <a:custGeom>
            <a:avLst/>
            <a:gdLst/>
            <a:ahLst/>
            <a:cxnLst/>
            <a:rect l="l" t="t" r="r" b="b"/>
            <a:pathLst>
              <a:path w="2511" h="2234" extrusionOk="0">
                <a:moveTo>
                  <a:pt x="2496" y="1098"/>
                </a:moveTo>
                <a:cubicBezTo>
                  <a:pt x="2480" y="1058"/>
                  <a:pt x="2452" y="1022"/>
                  <a:pt x="2415" y="997"/>
                </a:cubicBezTo>
                <a:cubicBezTo>
                  <a:pt x="2412" y="995"/>
                  <a:pt x="2409" y="993"/>
                  <a:pt x="2406" y="991"/>
                </a:cubicBezTo>
                <a:cubicBezTo>
                  <a:pt x="2372" y="971"/>
                  <a:pt x="2334" y="960"/>
                  <a:pt x="2294" y="960"/>
                </a:cubicBezTo>
                <a:cubicBezTo>
                  <a:pt x="2246" y="960"/>
                  <a:pt x="2142" y="997"/>
                  <a:pt x="2084" y="1023"/>
                </a:cubicBezTo>
                <a:cubicBezTo>
                  <a:pt x="2083" y="1023"/>
                  <a:pt x="2083" y="1023"/>
                  <a:pt x="2083" y="1023"/>
                </a:cubicBezTo>
                <a:cubicBezTo>
                  <a:pt x="2054" y="1036"/>
                  <a:pt x="2026" y="1042"/>
                  <a:pt x="1999" y="1042"/>
                </a:cubicBezTo>
                <a:cubicBezTo>
                  <a:pt x="1904" y="1042"/>
                  <a:pt x="1838" y="968"/>
                  <a:pt x="1838" y="862"/>
                </a:cubicBezTo>
                <a:cubicBezTo>
                  <a:pt x="1838" y="0"/>
                  <a:pt x="1838" y="0"/>
                  <a:pt x="1838" y="0"/>
                </a:cubicBezTo>
                <a:cubicBezTo>
                  <a:pt x="971" y="0"/>
                  <a:pt x="971" y="0"/>
                  <a:pt x="971" y="0"/>
                </a:cubicBezTo>
                <a:cubicBezTo>
                  <a:pt x="940" y="0"/>
                  <a:pt x="917" y="9"/>
                  <a:pt x="906" y="26"/>
                </a:cubicBezTo>
                <a:cubicBezTo>
                  <a:pt x="895" y="43"/>
                  <a:pt x="896" y="68"/>
                  <a:pt x="908" y="96"/>
                </a:cubicBezTo>
                <a:cubicBezTo>
                  <a:pt x="916" y="113"/>
                  <a:pt x="980" y="264"/>
                  <a:pt x="980" y="350"/>
                </a:cubicBezTo>
                <a:cubicBezTo>
                  <a:pt x="980" y="528"/>
                  <a:pt x="835" y="673"/>
                  <a:pt x="657" y="673"/>
                </a:cubicBezTo>
                <a:cubicBezTo>
                  <a:pt x="479" y="673"/>
                  <a:pt x="334" y="528"/>
                  <a:pt x="334" y="350"/>
                </a:cubicBezTo>
                <a:cubicBezTo>
                  <a:pt x="334" y="264"/>
                  <a:pt x="399" y="113"/>
                  <a:pt x="406" y="96"/>
                </a:cubicBezTo>
                <a:cubicBezTo>
                  <a:pt x="418" y="68"/>
                  <a:pt x="419" y="43"/>
                  <a:pt x="408" y="26"/>
                </a:cubicBezTo>
                <a:cubicBezTo>
                  <a:pt x="397" y="9"/>
                  <a:pt x="374" y="0"/>
                  <a:pt x="343" y="0"/>
                </a:cubicBezTo>
                <a:cubicBezTo>
                  <a:pt x="0" y="0"/>
                  <a:pt x="0" y="0"/>
                  <a:pt x="0" y="0"/>
                </a:cubicBezTo>
                <a:cubicBezTo>
                  <a:pt x="44" y="198"/>
                  <a:pt x="118" y="386"/>
                  <a:pt x="213" y="559"/>
                </a:cubicBezTo>
                <a:cubicBezTo>
                  <a:pt x="689" y="1416"/>
                  <a:pt x="815" y="1244"/>
                  <a:pt x="893" y="1710"/>
                </a:cubicBezTo>
                <a:cubicBezTo>
                  <a:pt x="910" y="1815"/>
                  <a:pt x="930" y="1898"/>
                  <a:pt x="955" y="1964"/>
                </a:cubicBezTo>
                <a:cubicBezTo>
                  <a:pt x="918" y="1983"/>
                  <a:pt x="894" y="2016"/>
                  <a:pt x="894" y="2055"/>
                </a:cubicBezTo>
                <a:cubicBezTo>
                  <a:pt x="894" y="2084"/>
                  <a:pt x="894" y="2084"/>
                  <a:pt x="894" y="2084"/>
                </a:cubicBezTo>
                <a:cubicBezTo>
                  <a:pt x="894" y="2126"/>
                  <a:pt x="894" y="2126"/>
                  <a:pt x="894" y="2126"/>
                </a:cubicBezTo>
                <a:cubicBezTo>
                  <a:pt x="894" y="2186"/>
                  <a:pt x="952" y="2234"/>
                  <a:pt x="1024" y="2234"/>
                </a:cubicBezTo>
                <a:cubicBezTo>
                  <a:pt x="1838" y="2234"/>
                  <a:pt x="1838" y="2234"/>
                  <a:pt x="1838" y="2234"/>
                </a:cubicBezTo>
                <a:cubicBezTo>
                  <a:pt x="1838" y="1670"/>
                  <a:pt x="1838" y="1670"/>
                  <a:pt x="1838" y="1670"/>
                </a:cubicBezTo>
                <a:cubicBezTo>
                  <a:pt x="1838" y="1490"/>
                  <a:pt x="1838" y="1490"/>
                  <a:pt x="1838" y="1490"/>
                </a:cubicBezTo>
                <a:cubicBezTo>
                  <a:pt x="1838" y="1385"/>
                  <a:pt x="1904" y="1311"/>
                  <a:pt x="1999" y="1311"/>
                </a:cubicBezTo>
                <a:cubicBezTo>
                  <a:pt x="2026" y="1311"/>
                  <a:pt x="2054" y="1317"/>
                  <a:pt x="2082" y="1329"/>
                </a:cubicBezTo>
                <a:cubicBezTo>
                  <a:pt x="2084" y="1330"/>
                  <a:pt x="2084" y="1330"/>
                  <a:pt x="2084" y="1330"/>
                </a:cubicBezTo>
                <a:cubicBezTo>
                  <a:pt x="2121" y="1346"/>
                  <a:pt x="2176" y="1367"/>
                  <a:pt x="2223" y="1380"/>
                </a:cubicBezTo>
                <a:cubicBezTo>
                  <a:pt x="2251" y="1388"/>
                  <a:pt x="2276" y="1393"/>
                  <a:pt x="2294" y="1393"/>
                </a:cubicBezTo>
                <a:cubicBezTo>
                  <a:pt x="2334" y="1393"/>
                  <a:pt x="2373" y="1382"/>
                  <a:pt x="2406" y="1362"/>
                </a:cubicBezTo>
                <a:cubicBezTo>
                  <a:pt x="2409" y="1360"/>
                  <a:pt x="2412" y="1358"/>
                  <a:pt x="2415" y="1356"/>
                </a:cubicBezTo>
                <a:cubicBezTo>
                  <a:pt x="2475" y="1316"/>
                  <a:pt x="2511" y="1249"/>
                  <a:pt x="2511" y="1176"/>
                </a:cubicBezTo>
                <a:cubicBezTo>
                  <a:pt x="2511" y="1149"/>
                  <a:pt x="2505" y="1123"/>
                  <a:pt x="2496" y="109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17" name="Google Shape;2117;p31"/>
          <p:cNvSpPr/>
          <p:nvPr/>
        </p:nvSpPr>
        <p:spPr>
          <a:xfrm>
            <a:off x="4446588" y="1736725"/>
            <a:ext cx="1603375" cy="2471738"/>
          </a:xfrm>
          <a:custGeom>
            <a:avLst/>
            <a:gdLst/>
            <a:ahLst/>
            <a:cxnLst/>
            <a:rect l="l" t="t" r="r" b="b"/>
            <a:pathLst>
              <a:path w="1883" h="2907" extrusionOk="0">
                <a:moveTo>
                  <a:pt x="1856" y="1302"/>
                </a:moveTo>
                <a:cubicBezTo>
                  <a:pt x="1839" y="1291"/>
                  <a:pt x="1814" y="1292"/>
                  <a:pt x="1786" y="1305"/>
                </a:cubicBezTo>
                <a:cubicBezTo>
                  <a:pt x="1769" y="1312"/>
                  <a:pt x="1618" y="1377"/>
                  <a:pt x="1532" y="1377"/>
                </a:cubicBezTo>
                <a:cubicBezTo>
                  <a:pt x="1354" y="1377"/>
                  <a:pt x="1209" y="1232"/>
                  <a:pt x="1209" y="1053"/>
                </a:cubicBezTo>
                <a:cubicBezTo>
                  <a:pt x="1209" y="875"/>
                  <a:pt x="1354" y="730"/>
                  <a:pt x="1532" y="730"/>
                </a:cubicBezTo>
                <a:cubicBezTo>
                  <a:pt x="1618" y="730"/>
                  <a:pt x="1769" y="795"/>
                  <a:pt x="1786" y="802"/>
                </a:cubicBezTo>
                <a:cubicBezTo>
                  <a:pt x="1814" y="815"/>
                  <a:pt x="1839" y="816"/>
                  <a:pt x="1856" y="805"/>
                </a:cubicBezTo>
                <a:cubicBezTo>
                  <a:pt x="1873" y="794"/>
                  <a:pt x="1882" y="770"/>
                  <a:pt x="1882" y="739"/>
                </a:cubicBezTo>
                <a:cubicBezTo>
                  <a:pt x="1882" y="309"/>
                  <a:pt x="1882" y="309"/>
                  <a:pt x="1882" y="309"/>
                </a:cubicBezTo>
                <a:cubicBezTo>
                  <a:pt x="1883" y="0"/>
                  <a:pt x="1883" y="0"/>
                  <a:pt x="1883" y="0"/>
                </a:cubicBezTo>
                <a:cubicBezTo>
                  <a:pt x="1725" y="5"/>
                  <a:pt x="1572" y="28"/>
                  <a:pt x="1426" y="68"/>
                </a:cubicBezTo>
                <a:cubicBezTo>
                  <a:pt x="604" y="293"/>
                  <a:pt x="0" y="1044"/>
                  <a:pt x="0" y="1936"/>
                </a:cubicBezTo>
                <a:cubicBezTo>
                  <a:pt x="0" y="2038"/>
                  <a:pt x="9" y="2137"/>
                  <a:pt x="24" y="2234"/>
                </a:cubicBezTo>
                <a:cubicBezTo>
                  <a:pt x="392" y="2234"/>
                  <a:pt x="392" y="2234"/>
                  <a:pt x="392" y="2234"/>
                </a:cubicBezTo>
                <a:cubicBezTo>
                  <a:pt x="497" y="2234"/>
                  <a:pt x="571" y="2300"/>
                  <a:pt x="571" y="2395"/>
                </a:cubicBezTo>
                <a:cubicBezTo>
                  <a:pt x="571" y="2422"/>
                  <a:pt x="565" y="2450"/>
                  <a:pt x="553" y="2478"/>
                </a:cubicBezTo>
                <a:cubicBezTo>
                  <a:pt x="552" y="2481"/>
                  <a:pt x="552" y="2481"/>
                  <a:pt x="552" y="2481"/>
                </a:cubicBezTo>
                <a:cubicBezTo>
                  <a:pt x="527" y="2539"/>
                  <a:pt x="489" y="2643"/>
                  <a:pt x="489" y="2690"/>
                </a:cubicBezTo>
                <a:cubicBezTo>
                  <a:pt x="489" y="2730"/>
                  <a:pt x="500" y="2769"/>
                  <a:pt x="520" y="2802"/>
                </a:cubicBezTo>
                <a:cubicBezTo>
                  <a:pt x="522" y="2805"/>
                  <a:pt x="524" y="2808"/>
                  <a:pt x="526" y="2811"/>
                </a:cubicBezTo>
                <a:cubicBezTo>
                  <a:pt x="566" y="2871"/>
                  <a:pt x="633" y="2907"/>
                  <a:pt x="706" y="2907"/>
                </a:cubicBezTo>
                <a:cubicBezTo>
                  <a:pt x="778" y="2907"/>
                  <a:pt x="845" y="2871"/>
                  <a:pt x="885" y="2811"/>
                </a:cubicBezTo>
                <a:cubicBezTo>
                  <a:pt x="887" y="2808"/>
                  <a:pt x="889" y="2806"/>
                  <a:pt x="891" y="2803"/>
                </a:cubicBezTo>
                <a:cubicBezTo>
                  <a:pt x="912" y="2769"/>
                  <a:pt x="922" y="2730"/>
                  <a:pt x="922" y="2690"/>
                </a:cubicBezTo>
                <a:cubicBezTo>
                  <a:pt x="922" y="2643"/>
                  <a:pt x="885" y="2539"/>
                  <a:pt x="859" y="2481"/>
                </a:cubicBezTo>
                <a:cubicBezTo>
                  <a:pt x="859" y="2479"/>
                  <a:pt x="859" y="2479"/>
                  <a:pt x="859" y="2479"/>
                </a:cubicBezTo>
                <a:cubicBezTo>
                  <a:pt x="846" y="2451"/>
                  <a:pt x="840" y="2422"/>
                  <a:pt x="840" y="2395"/>
                </a:cubicBezTo>
                <a:cubicBezTo>
                  <a:pt x="840" y="2300"/>
                  <a:pt x="914" y="2234"/>
                  <a:pt x="1020" y="2234"/>
                </a:cubicBezTo>
                <a:cubicBezTo>
                  <a:pt x="1882" y="2234"/>
                  <a:pt x="1882" y="2234"/>
                  <a:pt x="1882" y="2234"/>
                </a:cubicBezTo>
                <a:cubicBezTo>
                  <a:pt x="1882" y="1368"/>
                  <a:pt x="1882" y="1368"/>
                  <a:pt x="1882" y="1368"/>
                </a:cubicBezTo>
                <a:cubicBezTo>
                  <a:pt x="1882" y="1337"/>
                  <a:pt x="1873" y="1313"/>
                  <a:pt x="1856" y="130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18" name="Google Shape;2118;p31"/>
          <p:cNvSpPr/>
          <p:nvPr/>
        </p:nvSpPr>
        <p:spPr>
          <a:xfrm>
            <a:off x="5570538" y="1736725"/>
            <a:ext cx="2174875" cy="1898650"/>
          </a:xfrm>
          <a:custGeom>
            <a:avLst/>
            <a:gdLst/>
            <a:ahLst/>
            <a:cxnLst/>
            <a:rect l="l" t="t" r="r" b="b"/>
            <a:pathLst>
              <a:path w="2555" h="2234" extrusionOk="0">
                <a:moveTo>
                  <a:pt x="673" y="0"/>
                </a:moveTo>
                <a:cubicBezTo>
                  <a:pt x="673" y="382"/>
                  <a:pt x="673" y="382"/>
                  <a:pt x="673" y="382"/>
                </a:cubicBezTo>
                <a:cubicBezTo>
                  <a:pt x="673" y="743"/>
                  <a:pt x="673" y="743"/>
                  <a:pt x="673" y="743"/>
                </a:cubicBezTo>
                <a:cubicBezTo>
                  <a:pt x="673" y="849"/>
                  <a:pt x="606" y="922"/>
                  <a:pt x="512" y="922"/>
                </a:cubicBezTo>
                <a:cubicBezTo>
                  <a:pt x="484" y="922"/>
                  <a:pt x="457" y="916"/>
                  <a:pt x="428" y="904"/>
                </a:cubicBezTo>
                <a:cubicBezTo>
                  <a:pt x="426" y="903"/>
                  <a:pt x="426" y="903"/>
                  <a:pt x="426" y="903"/>
                </a:cubicBezTo>
                <a:cubicBezTo>
                  <a:pt x="368" y="878"/>
                  <a:pt x="264" y="840"/>
                  <a:pt x="216" y="840"/>
                </a:cubicBezTo>
                <a:cubicBezTo>
                  <a:pt x="177" y="840"/>
                  <a:pt x="138" y="851"/>
                  <a:pt x="104" y="871"/>
                </a:cubicBezTo>
                <a:cubicBezTo>
                  <a:pt x="101" y="873"/>
                  <a:pt x="98" y="875"/>
                  <a:pt x="95" y="877"/>
                </a:cubicBezTo>
                <a:cubicBezTo>
                  <a:pt x="36" y="918"/>
                  <a:pt x="0" y="985"/>
                  <a:pt x="0" y="1057"/>
                </a:cubicBezTo>
                <a:cubicBezTo>
                  <a:pt x="0" y="1129"/>
                  <a:pt x="36" y="1196"/>
                  <a:pt x="96" y="1237"/>
                </a:cubicBezTo>
                <a:cubicBezTo>
                  <a:pt x="98" y="1239"/>
                  <a:pt x="101" y="1241"/>
                  <a:pt x="104" y="1242"/>
                </a:cubicBezTo>
                <a:cubicBezTo>
                  <a:pt x="138" y="1263"/>
                  <a:pt x="177" y="1274"/>
                  <a:pt x="216" y="1274"/>
                </a:cubicBezTo>
                <a:cubicBezTo>
                  <a:pt x="264" y="1274"/>
                  <a:pt x="368" y="1236"/>
                  <a:pt x="426" y="1211"/>
                </a:cubicBezTo>
                <a:cubicBezTo>
                  <a:pt x="428" y="1210"/>
                  <a:pt x="428" y="1210"/>
                  <a:pt x="428" y="1210"/>
                </a:cubicBezTo>
                <a:cubicBezTo>
                  <a:pt x="456" y="1198"/>
                  <a:pt x="484" y="1192"/>
                  <a:pt x="512" y="1192"/>
                </a:cubicBezTo>
                <a:cubicBezTo>
                  <a:pt x="606" y="1192"/>
                  <a:pt x="673" y="1265"/>
                  <a:pt x="673" y="1371"/>
                </a:cubicBezTo>
                <a:cubicBezTo>
                  <a:pt x="673" y="2234"/>
                  <a:pt x="673" y="2234"/>
                  <a:pt x="673" y="2234"/>
                </a:cubicBezTo>
                <a:cubicBezTo>
                  <a:pt x="1539" y="2233"/>
                  <a:pt x="1539" y="2233"/>
                  <a:pt x="1539" y="2233"/>
                </a:cubicBezTo>
                <a:cubicBezTo>
                  <a:pt x="1570" y="2233"/>
                  <a:pt x="1593" y="2224"/>
                  <a:pt x="1604" y="2207"/>
                </a:cubicBezTo>
                <a:cubicBezTo>
                  <a:pt x="1615" y="2190"/>
                  <a:pt x="1615" y="2165"/>
                  <a:pt x="1602" y="2137"/>
                </a:cubicBezTo>
                <a:cubicBezTo>
                  <a:pt x="1595" y="2120"/>
                  <a:pt x="1530" y="1970"/>
                  <a:pt x="1530" y="1884"/>
                </a:cubicBezTo>
                <a:cubicBezTo>
                  <a:pt x="1530" y="1790"/>
                  <a:pt x="1570" y="1706"/>
                  <a:pt x="1634" y="1646"/>
                </a:cubicBezTo>
                <a:cubicBezTo>
                  <a:pt x="1692" y="1593"/>
                  <a:pt x="1769" y="1560"/>
                  <a:pt x="1853" y="1560"/>
                </a:cubicBezTo>
                <a:cubicBezTo>
                  <a:pt x="2032" y="1560"/>
                  <a:pt x="2177" y="1705"/>
                  <a:pt x="2177" y="1884"/>
                </a:cubicBezTo>
                <a:cubicBezTo>
                  <a:pt x="2177" y="1970"/>
                  <a:pt x="2112" y="2120"/>
                  <a:pt x="2104" y="2137"/>
                </a:cubicBezTo>
                <a:cubicBezTo>
                  <a:pt x="2092" y="2165"/>
                  <a:pt x="2091" y="2190"/>
                  <a:pt x="2102" y="2207"/>
                </a:cubicBezTo>
                <a:cubicBezTo>
                  <a:pt x="2113" y="2224"/>
                  <a:pt x="2136" y="2233"/>
                  <a:pt x="2167" y="2233"/>
                </a:cubicBezTo>
                <a:cubicBezTo>
                  <a:pt x="2531" y="2234"/>
                  <a:pt x="2531" y="2234"/>
                  <a:pt x="2531" y="2234"/>
                </a:cubicBezTo>
                <a:cubicBezTo>
                  <a:pt x="2547" y="2137"/>
                  <a:pt x="2555" y="2038"/>
                  <a:pt x="2555" y="1936"/>
                </a:cubicBezTo>
                <a:cubicBezTo>
                  <a:pt x="2555" y="885"/>
                  <a:pt x="1717" y="30"/>
                  <a:pt x="67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2119" name="Google Shape;2119;p31"/>
          <p:cNvGrpSpPr/>
          <p:nvPr/>
        </p:nvGrpSpPr>
        <p:grpSpPr>
          <a:xfrm>
            <a:off x="3768951" y="2084655"/>
            <a:ext cx="848769" cy="403198"/>
            <a:chOff x="3321130" y="2095999"/>
            <a:chExt cx="1139883" cy="541487"/>
          </a:xfrm>
        </p:grpSpPr>
        <p:cxnSp>
          <p:nvCxnSpPr>
            <p:cNvPr id="2120" name="Google Shape;2120;p31"/>
            <p:cNvCxnSpPr/>
            <p:nvPr/>
          </p:nvCxnSpPr>
          <p:spPr>
            <a:xfrm rot="10800000">
              <a:off x="3919526" y="2096000"/>
              <a:ext cx="541487" cy="541486"/>
            </a:xfrm>
            <a:prstGeom prst="straightConnector1">
              <a:avLst/>
            </a:prstGeom>
            <a:noFill/>
            <a:ln w="19050" cap="flat" cmpd="sng">
              <a:solidFill>
                <a:schemeClr val="accent3"/>
              </a:solidFill>
              <a:prstDash val="solid"/>
              <a:miter lim="800000"/>
              <a:headEnd type="none" w="sm" len="sm"/>
              <a:tailEnd type="none" w="sm" len="sm"/>
            </a:ln>
          </p:spPr>
        </p:cxnSp>
        <p:cxnSp>
          <p:nvCxnSpPr>
            <p:cNvPr id="2121" name="Google Shape;2121;p31"/>
            <p:cNvCxnSpPr/>
            <p:nvPr/>
          </p:nvCxnSpPr>
          <p:spPr>
            <a:xfrm rot="10800000">
              <a:off x="3321130" y="2095999"/>
              <a:ext cx="599260" cy="0"/>
            </a:xfrm>
            <a:prstGeom prst="straightConnector1">
              <a:avLst/>
            </a:prstGeom>
            <a:noFill/>
            <a:ln w="19050" cap="flat" cmpd="sng">
              <a:solidFill>
                <a:schemeClr val="accent3"/>
              </a:solidFill>
              <a:prstDash val="solid"/>
              <a:miter lim="800000"/>
              <a:headEnd type="none" w="sm" len="sm"/>
              <a:tailEnd type="oval" w="med" len="med"/>
            </a:ln>
          </p:spPr>
        </p:cxnSp>
      </p:grpSp>
      <p:grpSp>
        <p:nvGrpSpPr>
          <p:cNvPr id="2122" name="Google Shape;2122;p31"/>
          <p:cNvGrpSpPr/>
          <p:nvPr/>
        </p:nvGrpSpPr>
        <p:grpSpPr>
          <a:xfrm rot="10800000" flipH="1">
            <a:off x="3768950" y="4571092"/>
            <a:ext cx="1039270" cy="593699"/>
            <a:chOff x="3321130" y="2095999"/>
            <a:chExt cx="1395723" cy="797329"/>
          </a:xfrm>
        </p:grpSpPr>
        <p:cxnSp>
          <p:nvCxnSpPr>
            <p:cNvPr id="2123" name="Google Shape;2123;p31"/>
            <p:cNvCxnSpPr/>
            <p:nvPr/>
          </p:nvCxnSpPr>
          <p:spPr>
            <a:xfrm rot="10800000">
              <a:off x="3919527" y="2095999"/>
              <a:ext cx="797326" cy="797329"/>
            </a:xfrm>
            <a:prstGeom prst="straightConnector1">
              <a:avLst/>
            </a:prstGeom>
            <a:noFill/>
            <a:ln w="19050" cap="flat" cmpd="sng">
              <a:solidFill>
                <a:schemeClr val="accent4"/>
              </a:solidFill>
              <a:prstDash val="solid"/>
              <a:miter lim="800000"/>
              <a:headEnd type="none" w="sm" len="sm"/>
              <a:tailEnd type="none" w="sm" len="sm"/>
            </a:ln>
          </p:spPr>
        </p:cxnSp>
        <p:cxnSp>
          <p:nvCxnSpPr>
            <p:cNvPr id="2124" name="Google Shape;2124;p31"/>
            <p:cNvCxnSpPr/>
            <p:nvPr/>
          </p:nvCxnSpPr>
          <p:spPr>
            <a:xfrm rot="10800000">
              <a:off x="3321130" y="2095999"/>
              <a:ext cx="599260" cy="0"/>
            </a:xfrm>
            <a:prstGeom prst="straightConnector1">
              <a:avLst/>
            </a:prstGeom>
            <a:noFill/>
            <a:ln w="19050" cap="flat" cmpd="sng">
              <a:solidFill>
                <a:schemeClr val="accent4"/>
              </a:solidFill>
              <a:prstDash val="solid"/>
              <a:miter lim="800000"/>
              <a:headEnd type="none" w="sm" len="sm"/>
              <a:tailEnd type="oval" w="med" len="med"/>
            </a:ln>
          </p:spPr>
        </p:cxnSp>
      </p:grpSp>
      <p:grpSp>
        <p:nvGrpSpPr>
          <p:cNvPr id="2125" name="Google Shape;2125;p31"/>
          <p:cNvGrpSpPr/>
          <p:nvPr/>
        </p:nvGrpSpPr>
        <p:grpSpPr>
          <a:xfrm flipH="1">
            <a:off x="7568249" y="2082608"/>
            <a:ext cx="848769" cy="403198"/>
            <a:chOff x="3321130" y="2095999"/>
            <a:chExt cx="1139883" cy="541487"/>
          </a:xfrm>
        </p:grpSpPr>
        <p:cxnSp>
          <p:nvCxnSpPr>
            <p:cNvPr id="2126" name="Google Shape;2126;p31"/>
            <p:cNvCxnSpPr/>
            <p:nvPr/>
          </p:nvCxnSpPr>
          <p:spPr>
            <a:xfrm rot="10800000">
              <a:off x="3919526" y="2096000"/>
              <a:ext cx="541487" cy="541486"/>
            </a:xfrm>
            <a:prstGeom prst="straightConnector1">
              <a:avLst/>
            </a:prstGeom>
            <a:noFill/>
            <a:ln w="19050" cap="flat" cmpd="sng">
              <a:solidFill>
                <a:schemeClr val="accent2"/>
              </a:solidFill>
              <a:prstDash val="solid"/>
              <a:miter lim="800000"/>
              <a:headEnd type="none" w="sm" len="sm"/>
              <a:tailEnd type="none" w="sm" len="sm"/>
            </a:ln>
          </p:spPr>
        </p:cxnSp>
        <p:cxnSp>
          <p:nvCxnSpPr>
            <p:cNvPr id="2127" name="Google Shape;2127;p31"/>
            <p:cNvCxnSpPr/>
            <p:nvPr/>
          </p:nvCxnSpPr>
          <p:spPr>
            <a:xfrm rot="10800000">
              <a:off x="3321130" y="2095999"/>
              <a:ext cx="599260" cy="0"/>
            </a:xfrm>
            <a:prstGeom prst="straightConnector1">
              <a:avLst/>
            </a:prstGeom>
            <a:noFill/>
            <a:ln w="19050" cap="flat" cmpd="sng">
              <a:solidFill>
                <a:schemeClr val="accent2"/>
              </a:solidFill>
              <a:prstDash val="solid"/>
              <a:miter lim="800000"/>
              <a:headEnd type="none" w="sm" len="sm"/>
              <a:tailEnd type="oval" w="med" len="med"/>
            </a:ln>
          </p:spPr>
        </p:cxnSp>
      </p:grpSp>
      <p:grpSp>
        <p:nvGrpSpPr>
          <p:cNvPr id="2128" name="Google Shape;2128;p31"/>
          <p:cNvGrpSpPr/>
          <p:nvPr/>
        </p:nvGrpSpPr>
        <p:grpSpPr>
          <a:xfrm rot="10800000">
            <a:off x="7379796" y="4571092"/>
            <a:ext cx="1037223" cy="591652"/>
            <a:chOff x="3321130" y="2095999"/>
            <a:chExt cx="1392974" cy="794580"/>
          </a:xfrm>
        </p:grpSpPr>
        <p:cxnSp>
          <p:nvCxnSpPr>
            <p:cNvPr id="2129" name="Google Shape;2129;p31"/>
            <p:cNvCxnSpPr/>
            <p:nvPr/>
          </p:nvCxnSpPr>
          <p:spPr>
            <a:xfrm rot="10800000">
              <a:off x="3919526" y="2095999"/>
              <a:ext cx="794578" cy="794580"/>
            </a:xfrm>
            <a:prstGeom prst="straightConnector1">
              <a:avLst/>
            </a:prstGeom>
            <a:noFill/>
            <a:ln w="19050" cap="flat" cmpd="sng">
              <a:solidFill>
                <a:schemeClr val="accent1"/>
              </a:solidFill>
              <a:prstDash val="solid"/>
              <a:miter lim="800000"/>
              <a:headEnd type="none" w="sm" len="sm"/>
              <a:tailEnd type="none" w="sm" len="sm"/>
            </a:ln>
          </p:spPr>
        </p:cxnSp>
        <p:cxnSp>
          <p:nvCxnSpPr>
            <p:cNvPr id="2130" name="Google Shape;2130;p31"/>
            <p:cNvCxnSpPr/>
            <p:nvPr/>
          </p:nvCxnSpPr>
          <p:spPr>
            <a:xfrm rot="10800000">
              <a:off x="3321130" y="2095999"/>
              <a:ext cx="599260" cy="0"/>
            </a:xfrm>
            <a:prstGeom prst="straightConnector1">
              <a:avLst/>
            </a:prstGeom>
            <a:noFill/>
            <a:ln w="19050" cap="flat" cmpd="sng">
              <a:solidFill>
                <a:schemeClr val="accent1"/>
              </a:solidFill>
              <a:prstDash val="solid"/>
              <a:miter lim="800000"/>
              <a:headEnd type="none" w="sm" len="sm"/>
              <a:tailEnd type="oval" w="med" len="med"/>
            </a:ln>
          </p:spPr>
        </p:cxnSp>
      </p:grpSp>
      <p:sp>
        <p:nvSpPr>
          <p:cNvPr id="2131" name="Google Shape;2131;p31"/>
          <p:cNvSpPr txBox="1"/>
          <p:nvPr/>
        </p:nvSpPr>
        <p:spPr>
          <a:xfrm>
            <a:off x="8514440" y="1771610"/>
            <a:ext cx="26257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2132" name="Google Shape;2132;p31"/>
          <p:cNvSpPr txBox="1"/>
          <p:nvPr/>
        </p:nvSpPr>
        <p:spPr>
          <a:xfrm>
            <a:off x="8514440" y="1986979"/>
            <a:ext cx="2867357" cy="8868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2133" name="Google Shape;2133;p31"/>
          <p:cNvSpPr txBox="1"/>
          <p:nvPr/>
        </p:nvSpPr>
        <p:spPr>
          <a:xfrm>
            <a:off x="1048189" y="1809340"/>
            <a:ext cx="2625749"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2134" name="Google Shape;2134;p31"/>
          <p:cNvSpPr txBox="1"/>
          <p:nvPr/>
        </p:nvSpPr>
        <p:spPr>
          <a:xfrm>
            <a:off x="806581" y="2024709"/>
            <a:ext cx="2867357" cy="886846"/>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2135" name="Google Shape;2135;p31"/>
          <p:cNvSpPr txBox="1"/>
          <p:nvPr/>
        </p:nvSpPr>
        <p:spPr>
          <a:xfrm>
            <a:off x="8514440" y="4847557"/>
            <a:ext cx="26257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2136" name="Google Shape;2136;p31"/>
          <p:cNvSpPr txBox="1"/>
          <p:nvPr/>
        </p:nvSpPr>
        <p:spPr>
          <a:xfrm>
            <a:off x="8514440" y="5062925"/>
            <a:ext cx="2867357" cy="8868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2137" name="Google Shape;2137;p31"/>
          <p:cNvSpPr txBox="1"/>
          <p:nvPr/>
        </p:nvSpPr>
        <p:spPr>
          <a:xfrm>
            <a:off x="1048189" y="4847557"/>
            <a:ext cx="2625749"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Description</a:t>
            </a:r>
            <a:endParaRPr sz="1400" b="1">
              <a:solidFill>
                <a:schemeClr val="dk1"/>
              </a:solidFill>
              <a:latin typeface="Lato"/>
              <a:ea typeface="Lato"/>
              <a:cs typeface="Lato"/>
              <a:sym typeface="Lato"/>
            </a:endParaRPr>
          </a:p>
        </p:txBody>
      </p:sp>
      <p:sp>
        <p:nvSpPr>
          <p:cNvPr id="2138" name="Google Shape;2138;p31"/>
          <p:cNvSpPr txBox="1"/>
          <p:nvPr/>
        </p:nvSpPr>
        <p:spPr>
          <a:xfrm>
            <a:off x="806581" y="5062925"/>
            <a:ext cx="2867357" cy="886846"/>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This </a:t>
            </a:r>
            <a:r>
              <a:rPr lang="en-US" sz="1200" b="1">
                <a:solidFill>
                  <a:schemeClr val="dk1"/>
                </a:solidFill>
                <a:latin typeface="Lato Light"/>
                <a:ea typeface="Lato Light"/>
                <a:cs typeface="Lato Light"/>
                <a:sym typeface="Lato Light"/>
              </a:rPr>
              <a:t>Great</a:t>
            </a:r>
            <a:r>
              <a:rPr lang="en-US" sz="1200">
                <a:solidFill>
                  <a:schemeClr val="dk1"/>
                </a:solidFill>
                <a:latin typeface="Lato Light"/>
                <a:ea typeface="Lato Light"/>
                <a:cs typeface="Lato Light"/>
                <a:sym typeface="Lato Light"/>
              </a:rPr>
              <a:t> Paragraph line is a sample Lorem ipsum dolor sit amet. Consectetur adipiscing eliteiusmod tempor</a:t>
            </a:r>
            <a:endParaRPr sz="1200">
              <a:solidFill>
                <a:schemeClr val="dk1"/>
              </a:solidFill>
              <a:latin typeface="Lato Light"/>
              <a:ea typeface="Lato Light"/>
              <a:cs typeface="Lato Light"/>
              <a:sym typeface="Lato Light"/>
            </a:endParaRPr>
          </a:p>
        </p:txBody>
      </p:sp>
      <p:sp>
        <p:nvSpPr>
          <p:cNvPr id="2139" name="Google Shape;2139;p31"/>
          <p:cNvSpPr/>
          <p:nvPr/>
        </p:nvSpPr>
        <p:spPr>
          <a:xfrm>
            <a:off x="6743087" y="3966092"/>
            <a:ext cx="411906" cy="400024"/>
          </a:xfrm>
          <a:custGeom>
            <a:avLst/>
            <a:gdLst/>
            <a:ahLst/>
            <a:cxnLst/>
            <a:rect l="l" t="t" r="r" b="b"/>
            <a:pathLst>
              <a:path w="132" h="128" extrusionOk="0">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2140" name="Google Shape;2140;p31"/>
          <p:cNvGrpSpPr/>
          <p:nvPr/>
        </p:nvGrpSpPr>
        <p:grpSpPr>
          <a:xfrm>
            <a:off x="4952952" y="2877234"/>
            <a:ext cx="274604" cy="400024"/>
            <a:chOff x="3299397" y="1943557"/>
            <a:chExt cx="274604" cy="400024"/>
          </a:xfrm>
        </p:grpSpPr>
        <p:sp>
          <p:nvSpPr>
            <p:cNvPr id="2141" name="Google Shape;2141;p31"/>
            <p:cNvSpPr/>
            <p:nvPr/>
          </p:nvSpPr>
          <p:spPr>
            <a:xfrm>
              <a:off x="3299397" y="1943557"/>
              <a:ext cx="274604" cy="400024"/>
            </a:xfrm>
            <a:custGeom>
              <a:avLst/>
              <a:gdLst/>
              <a:ahLst/>
              <a:cxnLst/>
              <a:rect l="l" t="t" r="r" b="b"/>
              <a:pathLst>
                <a:path w="88" h="128" extrusionOk="0">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42" name="Google Shape;2142;p31"/>
            <p:cNvSpPr/>
            <p:nvPr/>
          </p:nvSpPr>
          <p:spPr>
            <a:xfrm>
              <a:off x="3361447" y="2006927"/>
              <a:ext cx="81853" cy="80533"/>
            </a:xfrm>
            <a:custGeom>
              <a:avLst/>
              <a:gdLst/>
              <a:ahLst/>
              <a:cxnLst/>
              <a:rect l="l" t="t" r="r" b="b"/>
              <a:pathLst>
                <a:path w="26" h="26" extrusionOk="0">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2143" name="Google Shape;2143;p31"/>
          <p:cNvGrpSpPr/>
          <p:nvPr/>
        </p:nvGrpSpPr>
        <p:grpSpPr>
          <a:xfrm>
            <a:off x="6392945" y="2459124"/>
            <a:ext cx="400024" cy="398703"/>
            <a:chOff x="4037394" y="1144829"/>
            <a:chExt cx="400024" cy="398703"/>
          </a:xfrm>
        </p:grpSpPr>
        <p:sp>
          <p:nvSpPr>
            <p:cNvPr id="2144" name="Google Shape;2144;p31"/>
            <p:cNvSpPr/>
            <p:nvPr/>
          </p:nvSpPr>
          <p:spPr>
            <a:xfrm>
              <a:off x="4037394" y="1144829"/>
              <a:ext cx="400024" cy="398703"/>
            </a:xfrm>
            <a:custGeom>
              <a:avLst/>
              <a:gdLst/>
              <a:ahLst/>
              <a:cxnLst/>
              <a:rect l="l" t="t" r="r" b="b"/>
              <a:pathLst>
                <a:path w="128" h="128" extrusionOk="0">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45" name="Google Shape;2145;p31"/>
            <p:cNvSpPr/>
            <p:nvPr/>
          </p:nvSpPr>
          <p:spPr>
            <a:xfrm>
              <a:off x="4149612" y="1257048"/>
              <a:ext cx="174268" cy="174268"/>
            </a:xfrm>
            <a:custGeom>
              <a:avLst/>
              <a:gdLst/>
              <a:ahLst/>
              <a:cxnLst/>
              <a:rect l="l" t="t" r="r" b="b"/>
              <a:pathLst>
                <a:path w="56" h="56" extrusionOk="0">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46" name="Google Shape;2146;p31"/>
            <p:cNvSpPr/>
            <p:nvPr/>
          </p:nvSpPr>
          <p:spPr>
            <a:xfrm>
              <a:off x="4186578" y="1294013"/>
              <a:ext cx="100336" cy="100336"/>
            </a:xfrm>
            <a:custGeom>
              <a:avLst/>
              <a:gdLst/>
              <a:ahLst/>
              <a:cxnLst/>
              <a:rect l="l" t="t" r="r" b="b"/>
              <a:pathLst>
                <a:path w="32" h="32" extrusionOk="0">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2147" name="Google Shape;2147;p31"/>
          <p:cNvGrpSpPr/>
          <p:nvPr/>
        </p:nvGrpSpPr>
        <p:grpSpPr>
          <a:xfrm>
            <a:off x="5345419" y="4510861"/>
            <a:ext cx="425108" cy="365699"/>
            <a:chOff x="1624050" y="356664"/>
            <a:chExt cx="425108" cy="365699"/>
          </a:xfrm>
        </p:grpSpPr>
        <p:sp>
          <p:nvSpPr>
            <p:cNvPr id="2148" name="Google Shape;2148;p31"/>
            <p:cNvSpPr/>
            <p:nvPr/>
          </p:nvSpPr>
          <p:spPr>
            <a:xfrm>
              <a:off x="1624050" y="356664"/>
              <a:ext cx="425108" cy="365699"/>
            </a:xfrm>
            <a:custGeom>
              <a:avLst/>
              <a:gdLst/>
              <a:ahLst/>
              <a:cxnLst/>
              <a:rect l="l" t="t" r="r" b="b"/>
              <a:pathLst>
                <a:path w="136" h="117" extrusionOk="0">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149" name="Google Shape;2149;p31"/>
            <p:cNvSpPr/>
            <p:nvPr/>
          </p:nvSpPr>
          <p:spPr>
            <a:xfrm>
              <a:off x="1699303" y="431916"/>
              <a:ext cx="59410" cy="59410"/>
            </a:xfrm>
            <a:custGeom>
              <a:avLst/>
              <a:gdLst/>
              <a:ahLst/>
              <a:cxnLst/>
              <a:rect l="l" t="t" r="r" b="b"/>
              <a:pathLst>
                <a:path w="19" h="19" extrusionOk="0">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14"/>
                                        </p:tgtEl>
                                        <p:attrNameLst>
                                          <p:attrName>style.visibility</p:attrName>
                                        </p:attrNameLst>
                                      </p:cBhvr>
                                      <p:to>
                                        <p:strVal val="visible"/>
                                      </p:to>
                                    </p:set>
                                    <p:anim calcmode="lin" valueType="num">
                                      <p:cBhvr additive="base">
                                        <p:cTn id="7" dur="500"/>
                                        <p:tgtEl>
                                          <p:spTgt spid="211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250"/>
                                  </p:stCondLst>
                                  <p:childTnLst>
                                    <p:set>
                                      <p:cBhvr>
                                        <p:cTn id="9" dur="1" fill="hold">
                                          <p:stCondLst>
                                            <p:cond delay="0"/>
                                          </p:stCondLst>
                                        </p:cTn>
                                        <p:tgtEl>
                                          <p:spTgt spid="2115"/>
                                        </p:tgtEl>
                                        <p:attrNameLst>
                                          <p:attrName>style.visibility</p:attrName>
                                        </p:attrNameLst>
                                      </p:cBhvr>
                                      <p:to>
                                        <p:strVal val="visible"/>
                                      </p:to>
                                    </p:set>
                                    <p:anim calcmode="lin" valueType="num">
                                      <p:cBhvr additive="base">
                                        <p:cTn id="10" dur="500"/>
                                        <p:tgtEl>
                                          <p:spTgt spid="2115"/>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16"/>
                                        </p:tgtEl>
                                        <p:attrNameLst>
                                          <p:attrName>style.visibility</p:attrName>
                                        </p:attrNameLst>
                                      </p:cBhvr>
                                      <p:to>
                                        <p:strVal val="visible"/>
                                      </p:to>
                                    </p:set>
                                    <p:animEffect transition="in" filter="fade">
                                      <p:cBhvr>
                                        <p:cTn id="14" dur="750"/>
                                        <p:tgtEl>
                                          <p:spTgt spid="2116"/>
                                        </p:tgtEl>
                                      </p:cBhvr>
                                    </p:animEffect>
                                  </p:childTnLst>
                                </p:cTn>
                              </p:par>
                              <p:par>
                                <p:cTn id="15" presetID="10" presetClass="entr" presetSubtype="0" fill="hold" nodeType="withEffect">
                                  <p:stCondLst>
                                    <p:cond delay="0"/>
                                  </p:stCondLst>
                                  <p:childTnLst>
                                    <p:set>
                                      <p:cBhvr>
                                        <p:cTn id="16" dur="1" fill="hold">
                                          <p:stCondLst>
                                            <p:cond delay="0"/>
                                          </p:stCondLst>
                                        </p:cTn>
                                        <p:tgtEl>
                                          <p:spTgt spid="2113"/>
                                        </p:tgtEl>
                                        <p:attrNameLst>
                                          <p:attrName>style.visibility</p:attrName>
                                        </p:attrNameLst>
                                      </p:cBhvr>
                                      <p:to>
                                        <p:strVal val="visible"/>
                                      </p:to>
                                    </p:set>
                                    <p:animEffect transition="in" filter="fade">
                                      <p:cBhvr>
                                        <p:cTn id="17" dur="750"/>
                                        <p:tgtEl>
                                          <p:spTgt spid="2113"/>
                                        </p:tgtEl>
                                      </p:cBhvr>
                                    </p:animEffect>
                                  </p:childTnLst>
                                </p:cTn>
                              </p:par>
                              <p:par>
                                <p:cTn id="18" presetID="10" presetClass="entr" presetSubtype="0" fill="hold" nodeType="withEffect">
                                  <p:stCondLst>
                                    <p:cond delay="0"/>
                                  </p:stCondLst>
                                  <p:childTnLst>
                                    <p:set>
                                      <p:cBhvr>
                                        <p:cTn id="19" dur="1" fill="hold">
                                          <p:stCondLst>
                                            <p:cond delay="0"/>
                                          </p:stCondLst>
                                        </p:cTn>
                                        <p:tgtEl>
                                          <p:spTgt spid="2117"/>
                                        </p:tgtEl>
                                        <p:attrNameLst>
                                          <p:attrName>style.visibility</p:attrName>
                                        </p:attrNameLst>
                                      </p:cBhvr>
                                      <p:to>
                                        <p:strVal val="visible"/>
                                      </p:to>
                                    </p:set>
                                    <p:animEffect transition="in" filter="fade">
                                      <p:cBhvr>
                                        <p:cTn id="20" dur="750"/>
                                        <p:tgtEl>
                                          <p:spTgt spid="2117"/>
                                        </p:tgtEl>
                                      </p:cBhvr>
                                    </p:animEffect>
                                  </p:childTnLst>
                                </p:cTn>
                              </p:par>
                              <p:par>
                                <p:cTn id="21" presetID="10" presetClass="entr" presetSubtype="0" fill="hold" nodeType="withEffect">
                                  <p:stCondLst>
                                    <p:cond delay="0"/>
                                  </p:stCondLst>
                                  <p:childTnLst>
                                    <p:set>
                                      <p:cBhvr>
                                        <p:cTn id="22" dur="1" fill="hold">
                                          <p:stCondLst>
                                            <p:cond delay="0"/>
                                          </p:stCondLst>
                                        </p:cTn>
                                        <p:tgtEl>
                                          <p:spTgt spid="2118"/>
                                        </p:tgtEl>
                                        <p:attrNameLst>
                                          <p:attrName>style.visibility</p:attrName>
                                        </p:attrNameLst>
                                      </p:cBhvr>
                                      <p:to>
                                        <p:strVal val="visible"/>
                                      </p:to>
                                    </p:set>
                                    <p:animEffect transition="in" filter="fade">
                                      <p:cBhvr>
                                        <p:cTn id="23" dur="750"/>
                                        <p:tgtEl>
                                          <p:spTgt spid="2118"/>
                                        </p:tgtEl>
                                      </p:cBhvr>
                                    </p:animEffect>
                                  </p:childTnLst>
                                </p:cTn>
                              </p:par>
                            </p:childTnLst>
                          </p:cTn>
                        </p:par>
                        <p:par>
                          <p:cTn id="24" fill="hold">
                            <p:stCondLst>
                              <p:cond delay="1250"/>
                            </p:stCondLst>
                            <p:childTnLst>
                              <p:par>
                                <p:cTn id="25" presetID="23" presetClass="entr" presetSubtype="16" fill="hold" nodeType="afterEffect">
                                  <p:stCondLst>
                                    <p:cond delay="0"/>
                                  </p:stCondLst>
                                  <p:childTnLst>
                                    <p:set>
                                      <p:cBhvr>
                                        <p:cTn id="26" dur="1" fill="hold">
                                          <p:stCondLst>
                                            <p:cond delay="0"/>
                                          </p:stCondLst>
                                        </p:cTn>
                                        <p:tgtEl>
                                          <p:spTgt spid="2147"/>
                                        </p:tgtEl>
                                        <p:attrNameLst>
                                          <p:attrName>style.visibility</p:attrName>
                                        </p:attrNameLst>
                                      </p:cBhvr>
                                      <p:to>
                                        <p:strVal val="visible"/>
                                      </p:to>
                                    </p:set>
                                    <p:anim calcmode="lin" valueType="num">
                                      <p:cBhvr additive="base">
                                        <p:cTn id="27" dur="500"/>
                                        <p:tgtEl>
                                          <p:spTgt spid="2147"/>
                                        </p:tgtEl>
                                        <p:attrNameLst>
                                          <p:attrName>ppt_w</p:attrName>
                                        </p:attrNameLst>
                                      </p:cBhvr>
                                      <p:tavLst>
                                        <p:tav tm="0">
                                          <p:val>
                                            <p:strVal val="0"/>
                                          </p:val>
                                        </p:tav>
                                        <p:tav tm="100000">
                                          <p:val>
                                            <p:strVal val="#ppt_w"/>
                                          </p:val>
                                        </p:tav>
                                      </p:tavLst>
                                    </p:anim>
                                    <p:anim calcmode="lin" valueType="num">
                                      <p:cBhvr additive="base">
                                        <p:cTn id="28" dur="500"/>
                                        <p:tgtEl>
                                          <p:spTgt spid="2147"/>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139"/>
                                        </p:tgtEl>
                                        <p:attrNameLst>
                                          <p:attrName>style.visibility</p:attrName>
                                        </p:attrNameLst>
                                      </p:cBhvr>
                                      <p:to>
                                        <p:strVal val="visible"/>
                                      </p:to>
                                    </p:set>
                                    <p:anim calcmode="lin" valueType="num">
                                      <p:cBhvr additive="base">
                                        <p:cTn id="31" dur="500"/>
                                        <p:tgtEl>
                                          <p:spTgt spid="2139"/>
                                        </p:tgtEl>
                                        <p:attrNameLst>
                                          <p:attrName>ppt_w</p:attrName>
                                        </p:attrNameLst>
                                      </p:cBhvr>
                                      <p:tavLst>
                                        <p:tav tm="0">
                                          <p:val>
                                            <p:strVal val="0"/>
                                          </p:val>
                                        </p:tav>
                                        <p:tav tm="100000">
                                          <p:val>
                                            <p:strVal val="#ppt_w"/>
                                          </p:val>
                                        </p:tav>
                                      </p:tavLst>
                                    </p:anim>
                                    <p:anim calcmode="lin" valueType="num">
                                      <p:cBhvr additive="base">
                                        <p:cTn id="32" dur="500"/>
                                        <p:tgtEl>
                                          <p:spTgt spid="2139"/>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140"/>
                                        </p:tgtEl>
                                        <p:attrNameLst>
                                          <p:attrName>style.visibility</p:attrName>
                                        </p:attrNameLst>
                                      </p:cBhvr>
                                      <p:to>
                                        <p:strVal val="visible"/>
                                      </p:to>
                                    </p:set>
                                    <p:anim calcmode="lin" valueType="num">
                                      <p:cBhvr additive="base">
                                        <p:cTn id="35" dur="500"/>
                                        <p:tgtEl>
                                          <p:spTgt spid="2140"/>
                                        </p:tgtEl>
                                        <p:attrNameLst>
                                          <p:attrName>ppt_w</p:attrName>
                                        </p:attrNameLst>
                                      </p:cBhvr>
                                      <p:tavLst>
                                        <p:tav tm="0">
                                          <p:val>
                                            <p:strVal val="0"/>
                                          </p:val>
                                        </p:tav>
                                        <p:tav tm="100000">
                                          <p:val>
                                            <p:strVal val="#ppt_w"/>
                                          </p:val>
                                        </p:tav>
                                      </p:tavLst>
                                    </p:anim>
                                    <p:anim calcmode="lin" valueType="num">
                                      <p:cBhvr additive="base">
                                        <p:cTn id="36" dur="500"/>
                                        <p:tgtEl>
                                          <p:spTgt spid="214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143"/>
                                        </p:tgtEl>
                                        <p:attrNameLst>
                                          <p:attrName>style.visibility</p:attrName>
                                        </p:attrNameLst>
                                      </p:cBhvr>
                                      <p:to>
                                        <p:strVal val="visible"/>
                                      </p:to>
                                    </p:set>
                                    <p:anim calcmode="lin" valueType="num">
                                      <p:cBhvr additive="base">
                                        <p:cTn id="39" dur="500"/>
                                        <p:tgtEl>
                                          <p:spTgt spid="2143"/>
                                        </p:tgtEl>
                                        <p:attrNameLst>
                                          <p:attrName>ppt_w</p:attrName>
                                        </p:attrNameLst>
                                      </p:cBhvr>
                                      <p:tavLst>
                                        <p:tav tm="0">
                                          <p:val>
                                            <p:strVal val="0"/>
                                          </p:val>
                                        </p:tav>
                                        <p:tav tm="100000">
                                          <p:val>
                                            <p:strVal val="#ppt_w"/>
                                          </p:val>
                                        </p:tav>
                                      </p:tavLst>
                                    </p:anim>
                                    <p:anim calcmode="lin" valueType="num">
                                      <p:cBhvr additive="base">
                                        <p:cTn id="40" dur="500"/>
                                        <p:tgtEl>
                                          <p:spTgt spid="2143"/>
                                        </p:tgtEl>
                                        <p:attrNameLst>
                                          <p:attrName>ppt_h</p:attrName>
                                        </p:attrNameLst>
                                      </p:cBhvr>
                                      <p:tavLst>
                                        <p:tav tm="0">
                                          <p:val>
                                            <p:strVal val="0"/>
                                          </p:val>
                                        </p:tav>
                                        <p:tav tm="100000">
                                          <p:val>
                                            <p:strVal val="#ppt_h"/>
                                          </p:val>
                                        </p:tav>
                                      </p:tavLst>
                                    </p:anim>
                                  </p:childTnLst>
                                </p:cTn>
                              </p:par>
                            </p:childTnLst>
                          </p:cTn>
                        </p:par>
                        <p:par>
                          <p:cTn id="41" fill="hold">
                            <p:stCondLst>
                              <p:cond delay="1750"/>
                            </p:stCondLst>
                            <p:childTnLst>
                              <p:par>
                                <p:cTn id="42" presetID="10" presetClass="entr" presetSubtype="0" fill="hold" nodeType="afterEffect">
                                  <p:stCondLst>
                                    <p:cond delay="0"/>
                                  </p:stCondLst>
                                  <p:childTnLst>
                                    <p:set>
                                      <p:cBhvr>
                                        <p:cTn id="43" dur="1" fill="hold">
                                          <p:stCondLst>
                                            <p:cond delay="0"/>
                                          </p:stCondLst>
                                        </p:cTn>
                                        <p:tgtEl>
                                          <p:spTgt spid="2119"/>
                                        </p:tgtEl>
                                        <p:attrNameLst>
                                          <p:attrName>style.visibility</p:attrName>
                                        </p:attrNameLst>
                                      </p:cBhvr>
                                      <p:to>
                                        <p:strVal val="visible"/>
                                      </p:to>
                                    </p:set>
                                    <p:animEffect transition="in" filter="fade">
                                      <p:cBhvr>
                                        <p:cTn id="44" dur="500"/>
                                        <p:tgtEl>
                                          <p:spTgt spid="2119"/>
                                        </p:tgtEl>
                                      </p:cBhvr>
                                    </p:animEffect>
                                  </p:childTnLst>
                                </p:cTn>
                              </p:par>
                              <p:par>
                                <p:cTn id="45" presetID="10" presetClass="entr" presetSubtype="0" fill="hold" nodeType="withEffect">
                                  <p:stCondLst>
                                    <p:cond delay="0"/>
                                  </p:stCondLst>
                                  <p:childTnLst>
                                    <p:set>
                                      <p:cBhvr>
                                        <p:cTn id="46" dur="1" fill="hold">
                                          <p:stCondLst>
                                            <p:cond delay="0"/>
                                          </p:stCondLst>
                                        </p:cTn>
                                        <p:tgtEl>
                                          <p:spTgt spid="2122"/>
                                        </p:tgtEl>
                                        <p:attrNameLst>
                                          <p:attrName>style.visibility</p:attrName>
                                        </p:attrNameLst>
                                      </p:cBhvr>
                                      <p:to>
                                        <p:strVal val="visible"/>
                                      </p:to>
                                    </p:set>
                                    <p:animEffect transition="in" filter="fade">
                                      <p:cBhvr>
                                        <p:cTn id="47" dur="500"/>
                                        <p:tgtEl>
                                          <p:spTgt spid="2122"/>
                                        </p:tgtEl>
                                      </p:cBhvr>
                                    </p:animEffect>
                                  </p:childTnLst>
                                </p:cTn>
                              </p:par>
                              <p:par>
                                <p:cTn id="48" presetID="10" presetClass="entr" presetSubtype="0" fill="hold" nodeType="withEffect">
                                  <p:stCondLst>
                                    <p:cond delay="0"/>
                                  </p:stCondLst>
                                  <p:childTnLst>
                                    <p:set>
                                      <p:cBhvr>
                                        <p:cTn id="49" dur="1" fill="hold">
                                          <p:stCondLst>
                                            <p:cond delay="0"/>
                                          </p:stCondLst>
                                        </p:cTn>
                                        <p:tgtEl>
                                          <p:spTgt spid="2125"/>
                                        </p:tgtEl>
                                        <p:attrNameLst>
                                          <p:attrName>style.visibility</p:attrName>
                                        </p:attrNameLst>
                                      </p:cBhvr>
                                      <p:to>
                                        <p:strVal val="visible"/>
                                      </p:to>
                                    </p:set>
                                    <p:animEffect transition="in" filter="fade">
                                      <p:cBhvr>
                                        <p:cTn id="50" dur="500"/>
                                        <p:tgtEl>
                                          <p:spTgt spid="2125"/>
                                        </p:tgtEl>
                                      </p:cBhvr>
                                    </p:animEffect>
                                  </p:childTnLst>
                                </p:cTn>
                              </p:par>
                              <p:par>
                                <p:cTn id="51" presetID="10" presetClass="entr" presetSubtype="0" fill="hold" nodeType="withEffect">
                                  <p:stCondLst>
                                    <p:cond delay="0"/>
                                  </p:stCondLst>
                                  <p:childTnLst>
                                    <p:set>
                                      <p:cBhvr>
                                        <p:cTn id="52" dur="1" fill="hold">
                                          <p:stCondLst>
                                            <p:cond delay="0"/>
                                          </p:stCondLst>
                                        </p:cTn>
                                        <p:tgtEl>
                                          <p:spTgt spid="2128"/>
                                        </p:tgtEl>
                                        <p:attrNameLst>
                                          <p:attrName>style.visibility</p:attrName>
                                        </p:attrNameLst>
                                      </p:cBhvr>
                                      <p:to>
                                        <p:strVal val="visible"/>
                                      </p:to>
                                    </p:set>
                                    <p:animEffect transition="in" filter="fade">
                                      <p:cBhvr>
                                        <p:cTn id="53" dur="500"/>
                                        <p:tgtEl>
                                          <p:spTgt spid="2128"/>
                                        </p:tgtEl>
                                      </p:cBhvr>
                                    </p:animEffect>
                                  </p:childTnLst>
                                </p:cTn>
                              </p:par>
                            </p:childTnLst>
                          </p:cTn>
                        </p:par>
                        <p:par>
                          <p:cTn id="54" fill="hold">
                            <p:stCondLst>
                              <p:cond delay="2250"/>
                            </p:stCondLst>
                            <p:childTnLst>
                              <p:par>
                                <p:cTn id="55" presetID="2" presetClass="entr" presetSubtype="8" fill="hold" nodeType="afterEffect">
                                  <p:stCondLst>
                                    <p:cond delay="0"/>
                                  </p:stCondLst>
                                  <p:childTnLst>
                                    <p:set>
                                      <p:cBhvr>
                                        <p:cTn id="56" dur="1" fill="hold">
                                          <p:stCondLst>
                                            <p:cond delay="0"/>
                                          </p:stCondLst>
                                        </p:cTn>
                                        <p:tgtEl>
                                          <p:spTgt spid="2133"/>
                                        </p:tgtEl>
                                        <p:attrNameLst>
                                          <p:attrName>style.visibility</p:attrName>
                                        </p:attrNameLst>
                                      </p:cBhvr>
                                      <p:to>
                                        <p:strVal val="visible"/>
                                      </p:to>
                                    </p:set>
                                    <p:anim calcmode="lin" valueType="num">
                                      <p:cBhvr additive="base">
                                        <p:cTn id="57" dur="500"/>
                                        <p:tgtEl>
                                          <p:spTgt spid="2133"/>
                                        </p:tgtEl>
                                        <p:attrNameLst>
                                          <p:attrName>ppt_x</p:attrName>
                                        </p:attrNameLst>
                                      </p:cBhvr>
                                      <p:tavLst>
                                        <p:tav tm="0">
                                          <p:val>
                                            <p:strVal val="#ppt_x-1"/>
                                          </p:val>
                                        </p:tav>
                                        <p:tav tm="100000">
                                          <p:val>
                                            <p:strVal val="#ppt_x"/>
                                          </p:val>
                                        </p:tav>
                                      </p:tavLst>
                                    </p:anim>
                                  </p:childTnLst>
                                </p:cTn>
                              </p:par>
                              <p:par>
                                <p:cTn id="58" presetID="2" presetClass="entr" presetSubtype="8" fill="hold" nodeType="withEffect">
                                  <p:stCondLst>
                                    <p:cond delay="0"/>
                                  </p:stCondLst>
                                  <p:childTnLst>
                                    <p:set>
                                      <p:cBhvr>
                                        <p:cTn id="59" dur="1" fill="hold">
                                          <p:stCondLst>
                                            <p:cond delay="0"/>
                                          </p:stCondLst>
                                        </p:cTn>
                                        <p:tgtEl>
                                          <p:spTgt spid="2137"/>
                                        </p:tgtEl>
                                        <p:attrNameLst>
                                          <p:attrName>style.visibility</p:attrName>
                                        </p:attrNameLst>
                                      </p:cBhvr>
                                      <p:to>
                                        <p:strVal val="visible"/>
                                      </p:to>
                                    </p:set>
                                    <p:anim calcmode="lin" valueType="num">
                                      <p:cBhvr additive="base">
                                        <p:cTn id="60" dur="500"/>
                                        <p:tgtEl>
                                          <p:spTgt spid="2137"/>
                                        </p:tgtEl>
                                        <p:attrNameLst>
                                          <p:attrName>ppt_x</p:attrName>
                                        </p:attrNameLst>
                                      </p:cBhvr>
                                      <p:tavLst>
                                        <p:tav tm="0">
                                          <p:val>
                                            <p:strVal val="#ppt_x-1"/>
                                          </p:val>
                                        </p:tav>
                                        <p:tav tm="100000">
                                          <p:val>
                                            <p:strVal val="#ppt_x"/>
                                          </p:val>
                                        </p:tav>
                                      </p:tavLst>
                                    </p:anim>
                                  </p:childTnLst>
                                </p:cTn>
                              </p:par>
                              <p:par>
                                <p:cTn id="61" presetID="2" presetClass="entr" presetSubtype="2" fill="hold" nodeType="withEffect">
                                  <p:stCondLst>
                                    <p:cond delay="0"/>
                                  </p:stCondLst>
                                  <p:childTnLst>
                                    <p:set>
                                      <p:cBhvr>
                                        <p:cTn id="62" dur="1" fill="hold">
                                          <p:stCondLst>
                                            <p:cond delay="0"/>
                                          </p:stCondLst>
                                        </p:cTn>
                                        <p:tgtEl>
                                          <p:spTgt spid="2131"/>
                                        </p:tgtEl>
                                        <p:attrNameLst>
                                          <p:attrName>style.visibility</p:attrName>
                                        </p:attrNameLst>
                                      </p:cBhvr>
                                      <p:to>
                                        <p:strVal val="visible"/>
                                      </p:to>
                                    </p:set>
                                    <p:anim calcmode="lin" valueType="num">
                                      <p:cBhvr additive="base">
                                        <p:cTn id="63" dur="500"/>
                                        <p:tgtEl>
                                          <p:spTgt spid="2131"/>
                                        </p:tgtEl>
                                        <p:attrNameLst>
                                          <p:attrName>ppt_x</p:attrName>
                                        </p:attrNameLst>
                                      </p:cBhvr>
                                      <p:tavLst>
                                        <p:tav tm="0">
                                          <p:val>
                                            <p:strVal val="#ppt_x+1"/>
                                          </p:val>
                                        </p:tav>
                                        <p:tav tm="100000">
                                          <p:val>
                                            <p:strVal val="#ppt_x"/>
                                          </p:val>
                                        </p:tav>
                                      </p:tavLst>
                                    </p:anim>
                                  </p:childTnLst>
                                </p:cTn>
                              </p:par>
                              <p:par>
                                <p:cTn id="64" presetID="2" presetClass="entr" presetSubtype="2" fill="hold" nodeType="withEffect">
                                  <p:stCondLst>
                                    <p:cond delay="0"/>
                                  </p:stCondLst>
                                  <p:childTnLst>
                                    <p:set>
                                      <p:cBhvr>
                                        <p:cTn id="65" dur="1" fill="hold">
                                          <p:stCondLst>
                                            <p:cond delay="0"/>
                                          </p:stCondLst>
                                        </p:cTn>
                                        <p:tgtEl>
                                          <p:spTgt spid="2135"/>
                                        </p:tgtEl>
                                        <p:attrNameLst>
                                          <p:attrName>style.visibility</p:attrName>
                                        </p:attrNameLst>
                                      </p:cBhvr>
                                      <p:to>
                                        <p:strVal val="visible"/>
                                      </p:to>
                                    </p:set>
                                    <p:anim calcmode="lin" valueType="num">
                                      <p:cBhvr additive="base">
                                        <p:cTn id="66" dur="500"/>
                                        <p:tgtEl>
                                          <p:spTgt spid="2135"/>
                                        </p:tgtEl>
                                        <p:attrNameLst>
                                          <p:attrName>ppt_x</p:attrName>
                                        </p:attrNameLst>
                                      </p:cBhvr>
                                      <p:tavLst>
                                        <p:tav tm="0">
                                          <p:val>
                                            <p:strVal val="#ppt_x+1"/>
                                          </p:val>
                                        </p:tav>
                                        <p:tav tm="100000">
                                          <p:val>
                                            <p:strVal val="#ppt_x"/>
                                          </p:val>
                                        </p:tav>
                                      </p:tavLst>
                                    </p:anim>
                                  </p:childTnLst>
                                </p:cTn>
                              </p:par>
                            </p:childTnLst>
                          </p:cTn>
                        </p:par>
                        <p:par>
                          <p:cTn id="67" fill="hold">
                            <p:stCondLst>
                              <p:cond delay="2750"/>
                            </p:stCondLst>
                            <p:childTnLst>
                              <p:par>
                                <p:cTn id="68" presetID="2" presetClass="entr" presetSubtype="8" fill="hold" nodeType="afterEffect">
                                  <p:stCondLst>
                                    <p:cond delay="0"/>
                                  </p:stCondLst>
                                  <p:childTnLst>
                                    <p:set>
                                      <p:cBhvr>
                                        <p:cTn id="69" dur="1" fill="hold">
                                          <p:stCondLst>
                                            <p:cond delay="0"/>
                                          </p:stCondLst>
                                        </p:cTn>
                                        <p:tgtEl>
                                          <p:spTgt spid="2134"/>
                                        </p:tgtEl>
                                        <p:attrNameLst>
                                          <p:attrName>style.visibility</p:attrName>
                                        </p:attrNameLst>
                                      </p:cBhvr>
                                      <p:to>
                                        <p:strVal val="visible"/>
                                      </p:to>
                                    </p:set>
                                    <p:anim calcmode="lin" valueType="num">
                                      <p:cBhvr additive="base">
                                        <p:cTn id="70" dur="500"/>
                                        <p:tgtEl>
                                          <p:spTgt spid="2134"/>
                                        </p:tgtEl>
                                        <p:attrNameLst>
                                          <p:attrName>ppt_x</p:attrName>
                                        </p:attrNameLst>
                                      </p:cBhvr>
                                      <p:tavLst>
                                        <p:tav tm="0">
                                          <p:val>
                                            <p:strVal val="#ppt_x-1"/>
                                          </p:val>
                                        </p:tav>
                                        <p:tav tm="100000">
                                          <p:val>
                                            <p:strVal val="#ppt_x"/>
                                          </p:val>
                                        </p:tav>
                                      </p:tavLst>
                                    </p:anim>
                                  </p:childTnLst>
                                </p:cTn>
                              </p:par>
                              <p:par>
                                <p:cTn id="71" presetID="2" presetClass="entr" presetSubtype="8" fill="hold" nodeType="withEffect">
                                  <p:stCondLst>
                                    <p:cond delay="0"/>
                                  </p:stCondLst>
                                  <p:childTnLst>
                                    <p:set>
                                      <p:cBhvr>
                                        <p:cTn id="72" dur="1" fill="hold">
                                          <p:stCondLst>
                                            <p:cond delay="0"/>
                                          </p:stCondLst>
                                        </p:cTn>
                                        <p:tgtEl>
                                          <p:spTgt spid="2138"/>
                                        </p:tgtEl>
                                        <p:attrNameLst>
                                          <p:attrName>style.visibility</p:attrName>
                                        </p:attrNameLst>
                                      </p:cBhvr>
                                      <p:to>
                                        <p:strVal val="visible"/>
                                      </p:to>
                                    </p:set>
                                    <p:anim calcmode="lin" valueType="num">
                                      <p:cBhvr additive="base">
                                        <p:cTn id="73" dur="500"/>
                                        <p:tgtEl>
                                          <p:spTgt spid="2138"/>
                                        </p:tgtEl>
                                        <p:attrNameLst>
                                          <p:attrName>ppt_x</p:attrName>
                                        </p:attrNameLst>
                                      </p:cBhvr>
                                      <p:tavLst>
                                        <p:tav tm="0">
                                          <p:val>
                                            <p:strVal val="#ppt_x-1"/>
                                          </p:val>
                                        </p:tav>
                                        <p:tav tm="100000">
                                          <p:val>
                                            <p:strVal val="#ppt_x"/>
                                          </p:val>
                                        </p:tav>
                                      </p:tavLst>
                                    </p:anim>
                                  </p:childTnLst>
                                </p:cTn>
                              </p:par>
                              <p:par>
                                <p:cTn id="74" presetID="2" presetClass="entr" presetSubtype="2" fill="hold" nodeType="withEffect">
                                  <p:stCondLst>
                                    <p:cond delay="0"/>
                                  </p:stCondLst>
                                  <p:childTnLst>
                                    <p:set>
                                      <p:cBhvr>
                                        <p:cTn id="75" dur="1" fill="hold">
                                          <p:stCondLst>
                                            <p:cond delay="0"/>
                                          </p:stCondLst>
                                        </p:cTn>
                                        <p:tgtEl>
                                          <p:spTgt spid="2132"/>
                                        </p:tgtEl>
                                        <p:attrNameLst>
                                          <p:attrName>style.visibility</p:attrName>
                                        </p:attrNameLst>
                                      </p:cBhvr>
                                      <p:to>
                                        <p:strVal val="visible"/>
                                      </p:to>
                                    </p:set>
                                    <p:anim calcmode="lin" valueType="num">
                                      <p:cBhvr additive="base">
                                        <p:cTn id="76" dur="500"/>
                                        <p:tgtEl>
                                          <p:spTgt spid="2132"/>
                                        </p:tgtEl>
                                        <p:attrNameLst>
                                          <p:attrName>ppt_x</p:attrName>
                                        </p:attrNameLst>
                                      </p:cBhvr>
                                      <p:tavLst>
                                        <p:tav tm="0">
                                          <p:val>
                                            <p:strVal val="#ppt_x+1"/>
                                          </p:val>
                                        </p:tav>
                                        <p:tav tm="100000">
                                          <p:val>
                                            <p:strVal val="#ppt_x"/>
                                          </p:val>
                                        </p:tav>
                                      </p:tavLst>
                                    </p:anim>
                                  </p:childTnLst>
                                </p:cTn>
                              </p:par>
                              <p:par>
                                <p:cTn id="77" presetID="2" presetClass="entr" presetSubtype="2" fill="hold" nodeType="withEffect">
                                  <p:stCondLst>
                                    <p:cond delay="0"/>
                                  </p:stCondLst>
                                  <p:childTnLst>
                                    <p:set>
                                      <p:cBhvr>
                                        <p:cTn id="78" dur="1" fill="hold">
                                          <p:stCondLst>
                                            <p:cond delay="0"/>
                                          </p:stCondLst>
                                        </p:cTn>
                                        <p:tgtEl>
                                          <p:spTgt spid="2136"/>
                                        </p:tgtEl>
                                        <p:attrNameLst>
                                          <p:attrName>style.visibility</p:attrName>
                                        </p:attrNameLst>
                                      </p:cBhvr>
                                      <p:to>
                                        <p:strVal val="visible"/>
                                      </p:to>
                                    </p:set>
                                    <p:anim calcmode="lin" valueType="num">
                                      <p:cBhvr additive="base">
                                        <p:cTn id="79" dur="500"/>
                                        <p:tgtEl>
                                          <p:spTgt spid="213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7991"/>
        <p:cNvGrpSpPr/>
        <p:nvPr/>
      </p:nvGrpSpPr>
      <p:grpSpPr>
        <a:xfrm>
          <a:off x="0" y="0"/>
          <a:ext cx="0" cy="0"/>
          <a:chOff x="0" y="0"/>
          <a:chExt cx="0" cy="0"/>
        </a:xfrm>
      </p:grpSpPr>
      <p:sp>
        <p:nvSpPr>
          <p:cNvPr id="17992" name="Google Shape;17992;p351"/>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Circle Relationship</a:t>
            </a:r>
            <a:endParaRPr/>
          </a:p>
        </p:txBody>
      </p:sp>
      <p:grpSp>
        <p:nvGrpSpPr>
          <p:cNvPr id="17993" name="Google Shape;17993;p351"/>
          <p:cNvGrpSpPr/>
          <p:nvPr/>
        </p:nvGrpSpPr>
        <p:grpSpPr>
          <a:xfrm>
            <a:off x="3085748" y="1365814"/>
            <a:ext cx="6561737" cy="4772518"/>
            <a:chOff x="298520" y="0"/>
            <a:chExt cx="6561737" cy="4772518"/>
          </a:xfrm>
        </p:grpSpPr>
        <p:sp>
          <p:nvSpPr>
            <p:cNvPr id="17994" name="Google Shape;17994;p351"/>
            <p:cNvSpPr/>
            <p:nvPr/>
          </p:nvSpPr>
          <p:spPr>
            <a:xfrm>
              <a:off x="1420577" y="146039"/>
              <a:ext cx="3198846" cy="3199019"/>
            </a:xfrm>
            <a:prstGeom prst="ellipse">
              <a:avLst/>
            </a:prstGeom>
            <a:solidFill>
              <a:srgbClr val="26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5" name="Google Shape;17995;p351"/>
            <p:cNvSpPr txBox="1"/>
            <p:nvPr/>
          </p:nvSpPr>
          <p:spPr>
            <a:xfrm>
              <a:off x="1889037" y="614524"/>
              <a:ext cx="2261926" cy="2262049"/>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chemeClr val="dk1"/>
                </a:buClr>
                <a:buSzPts val="6500"/>
                <a:buFont typeface="Lato Light"/>
                <a:buNone/>
              </a:pPr>
              <a:endParaRPr sz="6500">
                <a:solidFill>
                  <a:schemeClr val="lt1"/>
                </a:solidFill>
                <a:latin typeface="Lato Light"/>
                <a:ea typeface="Lato Light"/>
                <a:cs typeface="Lato Light"/>
                <a:sym typeface="Lato Light"/>
              </a:endParaRPr>
            </a:p>
          </p:txBody>
        </p:sp>
        <p:sp>
          <p:nvSpPr>
            <p:cNvPr id="17996" name="Google Shape;17996;p351"/>
            <p:cNvSpPr/>
            <p:nvPr/>
          </p:nvSpPr>
          <p:spPr>
            <a:xfrm>
              <a:off x="3246052" y="0"/>
              <a:ext cx="355646" cy="356029"/>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7" name="Google Shape;17997;p351"/>
            <p:cNvSpPr/>
            <p:nvPr/>
          </p:nvSpPr>
          <p:spPr>
            <a:xfrm>
              <a:off x="1957143" y="3188668"/>
              <a:ext cx="257876" cy="257716"/>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8" name="Google Shape;17998;p351"/>
            <p:cNvSpPr/>
            <p:nvPr/>
          </p:nvSpPr>
          <p:spPr>
            <a:xfrm>
              <a:off x="4825462" y="1444164"/>
              <a:ext cx="257876" cy="257716"/>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9" name="Google Shape;17999;p351"/>
            <p:cNvSpPr/>
            <p:nvPr/>
          </p:nvSpPr>
          <p:spPr>
            <a:xfrm>
              <a:off x="3593168" y="3381329"/>
              <a:ext cx="355646" cy="356029"/>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0" name="Google Shape;18000;p351"/>
            <p:cNvSpPr/>
            <p:nvPr/>
          </p:nvSpPr>
          <p:spPr>
            <a:xfrm>
              <a:off x="2476361" y="505409"/>
              <a:ext cx="257876" cy="257716"/>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1" name="Google Shape;18001;p351"/>
            <p:cNvSpPr/>
            <p:nvPr/>
          </p:nvSpPr>
          <p:spPr>
            <a:xfrm>
              <a:off x="1420834" y="2298890"/>
              <a:ext cx="257876" cy="257716"/>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2" name="Google Shape;18002;p351"/>
            <p:cNvSpPr/>
            <p:nvPr/>
          </p:nvSpPr>
          <p:spPr>
            <a:xfrm>
              <a:off x="420569" y="723036"/>
              <a:ext cx="1300536" cy="130051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3" name="Google Shape;18003;p351"/>
            <p:cNvSpPr txBox="1"/>
            <p:nvPr/>
          </p:nvSpPr>
          <p:spPr>
            <a:xfrm>
              <a:off x="611028" y="913491"/>
              <a:ext cx="919618" cy="919601"/>
            </a:xfrm>
            <a:prstGeom prst="rect">
              <a:avLst/>
            </a:prstGeom>
            <a:noFill/>
            <a:ln>
              <a:noFill/>
            </a:ln>
          </p:spPr>
          <p:txBody>
            <a:bodyPr spcFirstLastPara="1" wrap="square" lIns="163825" tIns="163825" rIns="163825" bIns="163825" anchor="ctr" anchorCtr="0">
              <a:noAutofit/>
            </a:bodyPr>
            <a:lstStyle/>
            <a:p>
              <a:pPr marL="0" marR="0" lvl="0" indent="0" algn="ctr" rtl="0">
                <a:lnSpc>
                  <a:spcPct val="90000"/>
                </a:lnSpc>
                <a:spcBef>
                  <a:spcPts val="0"/>
                </a:spcBef>
                <a:spcAft>
                  <a:spcPts val="0"/>
                </a:spcAft>
                <a:buClr>
                  <a:schemeClr val="dk1"/>
                </a:buClr>
                <a:buSzPts val="4300"/>
                <a:buFont typeface="Lato Light"/>
                <a:buNone/>
              </a:pPr>
              <a:endParaRPr sz="4300">
                <a:solidFill>
                  <a:schemeClr val="lt1"/>
                </a:solidFill>
                <a:latin typeface="Lato Light"/>
                <a:ea typeface="Lato Light"/>
                <a:cs typeface="Lato Light"/>
                <a:sym typeface="Lato Light"/>
              </a:endParaRPr>
            </a:p>
          </p:txBody>
        </p:sp>
        <p:sp>
          <p:nvSpPr>
            <p:cNvPr id="18004" name="Google Shape;18004;p351"/>
            <p:cNvSpPr/>
            <p:nvPr/>
          </p:nvSpPr>
          <p:spPr>
            <a:xfrm>
              <a:off x="2886469" y="516863"/>
              <a:ext cx="355646" cy="35602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5" name="Google Shape;18005;p351"/>
            <p:cNvSpPr/>
            <p:nvPr/>
          </p:nvSpPr>
          <p:spPr>
            <a:xfrm>
              <a:off x="543273" y="2404395"/>
              <a:ext cx="643050" cy="643335"/>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6" name="Google Shape;18006;p351"/>
            <p:cNvSpPr/>
            <p:nvPr/>
          </p:nvSpPr>
          <p:spPr>
            <a:xfrm>
              <a:off x="4948167" y="111199"/>
              <a:ext cx="1300536" cy="130051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7" name="Google Shape;18007;p351"/>
            <p:cNvSpPr txBox="1"/>
            <p:nvPr/>
          </p:nvSpPr>
          <p:spPr>
            <a:xfrm>
              <a:off x="5138626" y="301654"/>
              <a:ext cx="919618" cy="919601"/>
            </a:xfrm>
            <a:prstGeom prst="rect">
              <a:avLst/>
            </a:prstGeom>
            <a:noFill/>
            <a:ln>
              <a:noFill/>
            </a:ln>
          </p:spPr>
          <p:txBody>
            <a:bodyPr spcFirstLastPara="1" wrap="square" lIns="163825" tIns="163825" rIns="163825" bIns="163825" anchor="ctr" anchorCtr="0">
              <a:noAutofit/>
            </a:bodyPr>
            <a:lstStyle/>
            <a:p>
              <a:pPr marL="0" marR="0" lvl="0" indent="0" algn="ctr" rtl="0">
                <a:lnSpc>
                  <a:spcPct val="90000"/>
                </a:lnSpc>
                <a:spcBef>
                  <a:spcPts val="0"/>
                </a:spcBef>
                <a:spcAft>
                  <a:spcPts val="0"/>
                </a:spcAft>
                <a:buClr>
                  <a:schemeClr val="dk1"/>
                </a:buClr>
                <a:buSzPts val="4300"/>
                <a:buFont typeface="Lato Light"/>
                <a:buNone/>
              </a:pPr>
              <a:endParaRPr sz="4300">
                <a:solidFill>
                  <a:schemeClr val="lt1"/>
                </a:solidFill>
                <a:latin typeface="Lato Light"/>
                <a:ea typeface="Lato Light"/>
                <a:cs typeface="Lato Light"/>
                <a:sym typeface="Lato Light"/>
              </a:endParaRPr>
            </a:p>
          </p:txBody>
        </p:sp>
        <p:sp>
          <p:nvSpPr>
            <p:cNvPr id="18008" name="Google Shape;18008;p351"/>
            <p:cNvSpPr/>
            <p:nvPr/>
          </p:nvSpPr>
          <p:spPr>
            <a:xfrm>
              <a:off x="4367453" y="1009387"/>
              <a:ext cx="355646" cy="356029"/>
            </a:xfrm>
            <a:prstGeom prst="ellipse">
              <a:avLst/>
            </a:prstGeom>
            <a:solidFill>
              <a:srgbClr val="26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9" name="Google Shape;18009;p351"/>
            <p:cNvSpPr/>
            <p:nvPr/>
          </p:nvSpPr>
          <p:spPr>
            <a:xfrm>
              <a:off x="298520" y="3169907"/>
              <a:ext cx="257876" cy="257716"/>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0" name="Google Shape;18010;p351"/>
            <p:cNvSpPr/>
            <p:nvPr/>
          </p:nvSpPr>
          <p:spPr>
            <a:xfrm>
              <a:off x="2803627" y="2964797"/>
              <a:ext cx="257876" cy="257716"/>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1" name="Google Shape;18011;p351"/>
            <p:cNvSpPr/>
            <p:nvPr/>
          </p:nvSpPr>
          <p:spPr>
            <a:xfrm>
              <a:off x="5559721" y="2359056"/>
              <a:ext cx="1300536" cy="1300511"/>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2" name="Google Shape;18012;p351"/>
            <p:cNvSpPr txBox="1"/>
            <p:nvPr/>
          </p:nvSpPr>
          <p:spPr>
            <a:xfrm>
              <a:off x="5750180" y="2549511"/>
              <a:ext cx="919618" cy="919601"/>
            </a:xfrm>
            <a:prstGeom prst="rect">
              <a:avLst/>
            </a:prstGeom>
            <a:noFill/>
            <a:ln>
              <a:noFill/>
            </a:ln>
          </p:spPr>
          <p:txBody>
            <a:bodyPr spcFirstLastPara="1" wrap="square" lIns="163825" tIns="163825" rIns="163825" bIns="163825" anchor="ctr" anchorCtr="0">
              <a:noAutofit/>
            </a:bodyPr>
            <a:lstStyle/>
            <a:p>
              <a:pPr marL="0" marR="0" lvl="0" indent="0" algn="ctr" rtl="0">
                <a:lnSpc>
                  <a:spcPct val="90000"/>
                </a:lnSpc>
                <a:spcBef>
                  <a:spcPts val="0"/>
                </a:spcBef>
                <a:spcAft>
                  <a:spcPts val="0"/>
                </a:spcAft>
                <a:buClr>
                  <a:schemeClr val="dk1"/>
                </a:buClr>
                <a:buSzPts val="4300"/>
                <a:buFont typeface="Lato Light"/>
                <a:buNone/>
              </a:pPr>
              <a:endParaRPr sz="4300">
                <a:solidFill>
                  <a:schemeClr val="lt1"/>
                </a:solidFill>
                <a:latin typeface="Lato Light"/>
                <a:ea typeface="Lato Light"/>
                <a:cs typeface="Lato Light"/>
                <a:sym typeface="Lato Light"/>
              </a:endParaRPr>
            </a:p>
          </p:txBody>
        </p:sp>
        <p:sp>
          <p:nvSpPr>
            <p:cNvPr id="18013" name="Google Shape;18013;p351"/>
            <p:cNvSpPr/>
            <p:nvPr/>
          </p:nvSpPr>
          <p:spPr>
            <a:xfrm>
              <a:off x="5192919" y="2313717"/>
              <a:ext cx="257876" cy="257716"/>
            </a:xfrm>
            <a:prstGeom prst="ellipse">
              <a:avLst/>
            </a:prstGeom>
            <a:solidFill>
              <a:srgbClr val="26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4" name="Google Shape;18014;p351"/>
            <p:cNvSpPr/>
            <p:nvPr/>
          </p:nvSpPr>
          <p:spPr>
            <a:xfrm>
              <a:off x="1826749" y="3472007"/>
              <a:ext cx="1300536" cy="1300511"/>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5" name="Google Shape;18015;p351"/>
            <p:cNvSpPr txBox="1"/>
            <p:nvPr/>
          </p:nvSpPr>
          <p:spPr>
            <a:xfrm>
              <a:off x="2017208" y="3662462"/>
              <a:ext cx="919618" cy="919601"/>
            </a:xfrm>
            <a:prstGeom prst="rect">
              <a:avLst/>
            </a:prstGeom>
            <a:noFill/>
            <a:ln>
              <a:noFill/>
            </a:ln>
          </p:spPr>
          <p:txBody>
            <a:bodyPr spcFirstLastPara="1" wrap="square" lIns="163825" tIns="163825" rIns="163825" bIns="163825" anchor="ctr" anchorCtr="0">
              <a:noAutofit/>
            </a:bodyPr>
            <a:lstStyle/>
            <a:p>
              <a:pPr marL="0" marR="0" lvl="0" indent="0" algn="ctr" rtl="0">
                <a:lnSpc>
                  <a:spcPct val="90000"/>
                </a:lnSpc>
                <a:spcBef>
                  <a:spcPts val="0"/>
                </a:spcBef>
                <a:spcAft>
                  <a:spcPts val="0"/>
                </a:spcAft>
                <a:buClr>
                  <a:schemeClr val="dk1"/>
                </a:buClr>
                <a:buSzPts val="4300"/>
                <a:buFont typeface="Lato Light"/>
                <a:buNone/>
              </a:pPr>
              <a:endParaRPr sz="4300">
                <a:solidFill>
                  <a:schemeClr val="lt1"/>
                </a:solidFill>
                <a:latin typeface="Lato Light"/>
                <a:ea typeface="Lato Light"/>
                <a:cs typeface="Lato Light"/>
                <a:sym typeface="Lato Light"/>
              </a:endParaRPr>
            </a:p>
          </p:txBody>
        </p:sp>
        <p:sp>
          <p:nvSpPr>
            <p:cNvPr id="18016" name="Google Shape;18016;p351"/>
            <p:cNvSpPr/>
            <p:nvPr/>
          </p:nvSpPr>
          <p:spPr>
            <a:xfrm>
              <a:off x="2988176" y="3428100"/>
              <a:ext cx="257876" cy="257716"/>
            </a:xfrm>
            <a:prstGeom prst="ellipse">
              <a:avLst/>
            </a:prstGeom>
            <a:solidFill>
              <a:srgbClr val="26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17" name="Google Shape;18017;p351"/>
          <p:cNvSpPr txBox="1"/>
          <p:nvPr/>
        </p:nvSpPr>
        <p:spPr>
          <a:xfrm>
            <a:off x="4492374" y="2801889"/>
            <a:ext cx="261962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a:solidFill>
                  <a:schemeClr val="lt2"/>
                </a:solidFill>
                <a:latin typeface="Lato Light"/>
                <a:ea typeface="Lato Light"/>
                <a:cs typeface="Lato Light"/>
                <a:sym typeface="Lato Light"/>
              </a:rPr>
              <a:t>Suitable for all categories business and personal presentation</a:t>
            </a:r>
            <a:r>
              <a:rPr lang="en-US" sz="1200" b="1">
                <a:solidFill>
                  <a:schemeClr val="lt2"/>
                </a:solidFill>
                <a:latin typeface="Lato Light"/>
                <a:ea typeface="Lato Light"/>
                <a:cs typeface="Lato Light"/>
                <a:sym typeface="Lato Light"/>
              </a:rPr>
              <a:t>,</a:t>
            </a:r>
            <a:r>
              <a:rPr lang="en-US" sz="1200">
                <a:solidFill>
                  <a:schemeClr val="lt2"/>
                </a:solidFill>
                <a:latin typeface="Lato Light"/>
                <a:ea typeface="Lato Light"/>
                <a:cs typeface="Lato Light"/>
                <a:sym typeface="Lato Light"/>
              </a:rPr>
              <a:t> eaque ipsa quae ab illo inventore veritatis et quasi architecto beatae.</a:t>
            </a:r>
            <a:endParaRPr sz="1200">
              <a:solidFill>
                <a:schemeClr val="lt2"/>
              </a:solidFill>
              <a:latin typeface="Lato Light"/>
              <a:ea typeface="Lato Light"/>
              <a:cs typeface="Lato Light"/>
              <a:sym typeface="Lato Light"/>
            </a:endParaRPr>
          </a:p>
        </p:txBody>
      </p:sp>
      <p:sp>
        <p:nvSpPr>
          <p:cNvPr id="18018" name="Google Shape;18018;p351"/>
          <p:cNvSpPr txBox="1"/>
          <p:nvPr/>
        </p:nvSpPr>
        <p:spPr>
          <a:xfrm>
            <a:off x="5319430" y="2483655"/>
            <a:ext cx="96551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2"/>
                </a:solidFill>
                <a:latin typeface="Lato"/>
                <a:ea typeface="Lato"/>
                <a:cs typeface="Lato"/>
                <a:sym typeface="Lato"/>
              </a:rPr>
              <a:t>Core</a:t>
            </a:r>
            <a:endParaRPr sz="1800" b="1">
              <a:solidFill>
                <a:schemeClr val="lt2"/>
              </a:solidFill>
              <a:latin typeface="Lato"/>
              <a:ea typeface="Lato"/>
              <a:cs typeface="Lato"/>
              <a:sym typeface="Lato"/>
            </a:endParaRPr>
          </a:p>
        </p:txBody>
      </p:sp>
      <p:sp>
        <p:nvSpPr>
          <p:cNvPr id="18019" name="Google Shape;18019;p351"/>
          <p:cNvSpPr/>
          <p:nvPr/>
        </p:nvSpPr>
        <p:spPr>
          <a:xfrm>
            <a:off x="3655868" y="2407142"/>
            <a:ext cx="412817" cy="681498"/>
          </a:xfrm>
          <a:custGeom>
            <a:avLst/>
            <a:gdLst/>
            <a:ahLst/>
            <a:cxnLst/>
            <a:rect l="l" t="t" r="r" b="b"/>
            <a:pathLst>
              <a:path w="125" h="206" extrusionOk="0">
                <a:moveTo>
                  <a:pt x="125" y="143"/>
                </a:moveTo>
                <a:cubicBezTo>
                  <a:pt x="125" y="178"/>
                  <a:pt x="96" y="206"/>
                  <a:pt x="62" y="206"/>
                </a:cubicBezTo>
                <a:cubicBezTo>
                  <a:pt x="28" y="206"/>
                  <a:pt x="0" y="178"/>
                  <a:pt x="0" y="143"/>
                </a:cubicBezTo>
                <a:cubicBezTo>
                  <a:pt x="0" y="121"/>
                  <a:pt x="11" y="101"/>
                  <a:pt x="29" y="90"/>
                </a:cubicBezTo>
                <a:cubicBezTo>
                  <a:pt x="30" y="90"/>
                  <a:pt x="30" y="89"/>
                  <a:pt x="31" y="89"/>
                </a:cubicBezTo>
                <a:cubicBezTo>
                  <a:pt x="32" y="89"/>
                  <a:pt x="34" y="87"/>
                  <a:pt x="34" y="87"/>
                </a:cubicBezTo>
                <a:cubicBezTo>
                  <a:pt x="34" y="32"/>
                  <a:pt x="34" y="32"/>
                  <a:pt x="34" y="32"/>
                </a:cubicBezTo>
                <a:cubicBezTo>
                  <a:pt x="31" y="32"/>
                  <a:pt x="31" y="32"/>
                  <a:pt x="31" y="32"/>
                </a:cubicBezTo>
                <a:cubicBezTo>
                  <a:pt x="28" y="32"/>
                  <a:pt x="26" y="30"/>
                  <a:pt x="26" y="27"/>
                </a:cubicBezTo>
                <a:cubicBezTo>
                  <a:pt x="26" y="24"/>
                  <a:pt x="28" y="21"/>
                  <a:pt x="31" y="21"/>
                </a:cubicBezTo>
                <a:cubicBezTo>
                  <a:pt x="45" y="21"/>
                  <a:pt x="45" y="21"/>
                  <a:pt x="45" y="21"/>
                </a:cubicBezTo>
                <a:cubicBezTo>
                  <a:pt x="45" y="87"/>
                  <a:pt x="45" y="87"/>
                  <a:pt x="45" y="87"/>
                </a:cubicBezTo>
                <a:cubicBezTo>
                  <a:pt x="45" y="94"/>
                  <a:pt x="39" y="97"/>
                  <a:pt x="36" y="98"/>
                </a:cubicBezTo>
                <a:cubicBezTo>
                  <a:pt x="36" y="99"/>
                  <a:pt x="35" y="99"/>
                  <a:pt x="35" y="99"/>
                </a:cubicBezTo>
                <a:cubicBezTo>
                  <a:pt x="19" y="109"/>
                  <a:pt x="10" y="125"/>
                  <a:pt x="10" y="143"/>
                </a:cubicBezTo>
                <a:cubicBezTo>
                  <a:pt x="10" y="172"/>
                  <a:pt x="33" y="195"/>
                  <a:pt x="62" y="195"/>
                </a:cubicBezTo>
                <a:cubicBezTo>
                  <a:pt x="91" y="195"/>
                  <a:pt x="114" y="172"/>
                  <a:pt x="114" y="143"/>
                </a:cubicBezTo>
                <a:cubicBezTo>
                  <a:pt x="114" y="125"/>
                  <a:pt x="105" y="109"/>
                  <a:pt x="90" y="99"/>
                </a:cubicBezTo>
                <a:cubicBezTo>
                  <a:pt x="89" y="99"/>
                  <a:pt x="89" y="99"/>
                  <a:pt x="88" y="99"/>
                </a:cubicBezTo>
                <a:cubicBezTo>
                  <a:pt x="85" y="97"/>
                  <a:pt x="79" y="93"/>
                  <a:pt x="79" y="87"/>
                </a:cubicBezTo>
                <a:cubicBezTo>
                  <a:pt x="79" y="21"/>
                  <a:pt x="79" y="21"/>
                  <a:pt x="79" y="21"/>
                </a:cubicBezTo>
                <a:cubicBezTo>
                  <a:pt x="93" y="21"/>
                  <a:pt x="93" y="21"/>
                  <a:pt x="93" y="21"/>
                </a:cubicBezTo>
                <a:cubicBezTo>
                  <a:pt x="96" y="21"/>
                  <a:pt x="98" y="24"/>
                  <a:pt x="98" y="27"/>
                </a:cubicBezTo>
                <a:cubicBezTo>
                  <a:pt x="98" y="30"/>
                  <a:pt x="96" y="32"/>
                  <a:pt x="93" y="32"/>
                </a:cubicBezTo>
                <a:cubicBezTo>
                  <a:pt x="90" y="32"/>
                  <a:pt x="90" y="32"/>
                  <a:pt x="90" y="32"/>
                </a:cubicBezTo>
                <a:cubicBezTo>
                  <a:pt x="90" y="87"/>
                  <a:pt x="90" y="87"/>
                  <a:pt x="90" y="87"/>
                </a:cubicBezTo>
                <a:cubicBezTo>
                  <a:pt x="91" y="88"/>
                  <a:pt x="93" y="89"/>
                  <a:pt x="94" y="89"/>
                </a:cubicBezTo>
                <a:cubicBezTo>
                  <a:pt x="94" y="90"/>
                  <a:pt x="95" y="90"/>
                  <a:pt x="95" y="90"/>
                </a:cubicBezTo>
                <a:cubicBezTo>
                  <a:pt x="114" y="102"/>
                  <a:pt x="125" y="122"/>
                  <a:pt x="125" y="143"/>
                </a:cubicBezTo>
                <a:close/>
                <a:moveTo>
                  <a:pt x="54" y="121"/>
                </a:moveTo>
                <a:cubicBezTo>
                  <a:pt x="54" y="116"/>
                  <a:pt x="58" y="112"/>
                  <a:pt x="63" y="112"/>
                </a:cubicBezTo>
                <a:cubicBezTo>
                  <a:pt x="68" y="112"/>
                  <a:pt x="72" y="116"/>
                  <a:pt x="72" y="121"/>
                </a:cubicBezTo>
                <a:cubicBezTo>
                  <a:pt x="72" y="126"/>
                  <a:pt x="68" y="130"/>
                  <a:pt x="63" y="130"/>
                </a:cubicBezTo>
                <a:cubicBezTo>
                  <a:pt x="58" y="130"/>
                  <a:pt x="54" y="126"/>
                  <a:pt x="54" y="121"/>
                </a:cubicBezTo>
                <a:close/>
                <a:moveTo>
                  <a:pt x="57" y="121"/>
                </a:moveTo>
                <a:cubicBezTo>
                  <a:pt x="57" y="124"/>
                  <a:pt x="60" y="127"/>
                  <a:pt x="63" y="127"/>
                </a:cubicBezTo>
                <a:cubicBezTo>
                  <a:pt x="66" y="127"/>
                  <a:pt x="69" y="124"/>
                  <a:pt x="69" y="121"/>
                </a:cubicBezTo>
                <a:cubicBezTo>
                  <a:pt x="69" y="118"/>
                  <a:pt x="66" y="115"/>
                  <a:pt x="63" y="115"/>
                </a:cubicBezTo>
                <a:cubicBezTo>
                  <a:pt x="60" y="115"/>
                  <a:pt x="57" y="118"/>
                  <a:pt x="57" y="121"/>
                </a:cubicBezTo>
                <a:close/>
                <a:moveTo>
                  <a:pt x="78" y="126"/>
                </a:moveTo>
                <a:cubicBezTo>
                  <a:pt x="83" y="126"/>
                  <a:pt x="87" y="129"/>
                  <a:pt x="88" y="134"/>
                </a:cubicBezTo>
                <a:cubicBezTo>
                  <a:pt x="106" y="134"/>
                  <a:pt x="106" y="134"/>
                  <a:pt x="106" y="134"/>
                </a:cubicBezTo>
                <a:cubicBezTo>
                  <a:pt x="107" y="137"/>
                  <a:pt x="107" y="140"/>
                  <a:pt x="107" y="144"/>
                </a:cubicBezTo>
                <a:cubicBezTo>
                  <a:pt x="107" y="169"/>
                  <a:pt x="87" y="189"/>
                  <a:pt x="62" y="189"/>
                </a:cubicBezTo>
                <a:cubicBezTo>
                  <a:pt x="37" y="189"/>
                  <a:pt x="17" y="169"/>
                  <a:pt x="17" y="144"/>
                </a:cubicBezTo>
                <a:cubicBezTo>
                  <a:pt x="17" y="140"/>
                  <a:pt x="17" y="137"/>
                  <a:pt x="18" y="134"/>
                </a:cubicBezTo>
                <a:cubicBezTo>
                  <a:pt x="29" y="134"/>
                  <a:pt x="29" y="134"/>
                  <a:pt x="29" y="134"/>
                </a:cubicBezTo>
                <a:cubicBezTo>
                  <a:pt x="30" y="128"/>
                  <a:pt x="35" y="123"/>
                  <a:pt x="41" y="123"/>
                </a:cubicBezTo>
                <a:cubicBezTo>
                  <a:pt x="47" y="123"/>
                  <a:pt x="52" y="128"/>
                  <a:pt x="53" y="134"/>
                </a:cubicBezTo>
                <a:cubicBezTo>
                  <a:pt x="68" y="134"/>
                  <a:pt x="68" y="134"/>
                  <a:pt x="68" y="134"/>
                </a:cubicBezTo>
                <a:cubicBezTo>
                  <a:pt x="69" y="129"/>
                  <a:pt x="73" y="126"/>
                  <a:pt x="78" y="126"/>
                </a:cubicBezTo>
                <a:close/>
                <a:moveTo>
                  <a:pt x="50" y="135"/>
                </a:moveTo>
                <a:cubicBezTo>
                  <a:pt x="50" y="130"/>
                  <a:pt x="46" y="127"/>
                  <a:pt x="41" y="127"/>
                </a:cubicBezTo>
                <a:cubicBezTo>
                  <a:pt x="36" y="127"/>
                  <a:pt x="32" y="130"/>
                  <a:pt x="32" y="135"/>
                </a:cubicBezTo>
                <a:cubicBezTo>
                  <a:pt x="32" y="140"/>
                  <a:pt x="36" y="144"/>
                  <a:pt x="41" y="144"/>
                </a:cubicBezTo>
                <a:cubicBezTo>
                  <a:pt x="46" y="144"/>
                  <a:pt x="50" y="140"/>
                  <a:pt x="50" y="135"/>
                </a:cubicBezTo>
                <a:close/>
                <a:moveTo>
                  <a:pt x="71" y="136"/>
                </a:moveTo>
                <a:cubicBezTo>
                  <a:pt x="71" y="140"/>
                  <a:pt x="74" y="143"/>
                  <a:pt x="78" y="143"/>
                </a:cubicBezTo>
                <a:cubicBezTo>
                  <a:pt x="82" y="143"/>
                  <a:pt x="85" y="140"/>
                  <a:pt x="85" y="136"/>
                </a:cubicBezTo>
                <a:cubicBezTo>
                  <a:pt x="85" y="136"/>
                  <a:pt x="85" y="135"/>
                  <a:pt x="84" y="135"/>
                </a:cubicBezTo>
                <a:cubicBezTo>
                  <a:pt x="84" y="134"/>
                  <a:pt x="84" y="134"/>
                  <a:pt x="84" y="134"/>
                </a:cubicBezTo>
                <a:cubicBezTo>
                  <a:pt x="83" y="131"/>
                  <a:pt x="81" y="129"/>
                  <a:pt x="78" y="129"/>
                </a:cubicBezTo>
                <a:cubicBezTo>
                  <a:pt x="75" y="129"/>
                  <a:pt x="73" y="131"/>
                  <a:pt x="72" y="134"/>
                </a:cubicBezTo>
                <a:cubicBezTo>
                  <a:pt x="72" y="134"/>
                  <a:pt x="72" y="134"/>
                  <a:pt x="71" y="135"/>
                </a:cubicBezTo>
                <a:cubicBezTo>
                  <a:pt x="71" y="135"/>
                  <a:pt x="71" y="136"/>
                  <a:pt x="71" y="136"/>
                </a:cubicBezTo>
                <a:close/>
                <a:moveTo>
                  <a:pt x="63" y="99"/>
                </a:moveTo>
                <a:cubicBezTo>
                  <a:pt x="63" y="94"/>
                  <a:pt x="66" y="90"/>
                  <a:pt x="71" y="90"/>
                </a:cubicBezTo>
                <a:cubicBezTo>
                  <a:pt x="76" y="90"/>
                  <a:pt x="80" y="94"/>
                  <a:pt x="80" y="99"/>
                </a:cubicBezTo>
                <a:cubicBezTo>
                  <a:pt x="80" y="104"/>
                  <a:pt x="76" y="108"/>
                  <a:pt x="71" y="108"/>
                </a:cubicBezTo>
                <a:cubicBezTo>
                  <a:pt x="66" y="108"/>
                  <a:pt x="63" y="104"/>
                  <a:pt x="63" y="99"/>
                </a:cubicBezTo>
                <a:close/>
                <a:moveTo>
                  <a:pt x="66" y="99"/>
                </a:moveTo>
                <a:cubicBezTo>
                  <a:pt x="66" y="102"/>
                  <a:pt x="68" y="104"/>
                  <a:pt x="71" y="104"/>
                </a:cubicBezTo>
                <a:cubicBezTo>
                  <a:pt x="74" y="104"/>
                  <a:pt x="76" y="102"/>
                  <a:pt x="76" y="99"/>
                </a:cubicBezTo>
                <a:cubicBezTo>
                  <a:pt x="76" y="96"/>
                  <a:pt x="74" y="94"/>
                  <a:pt x="71" y="94"/>
                </a:cubicBezTo>
                <a:cubicBezTo>
                  <a:pt x="68" y="94"/>
                  <a:pt x="66" y="96"/>
                  <a:pt x="66" y="99"/>
                </a:cubicBezTo>
                <a:close/>
                <a:moveTo>
                  <a:pt x="59" y="16"/>
                </a:moveTo>
                <a:cubicBezTo>
                  <a:pt x="59" y="11"/>
                  <a:pt x="63" y="7"/>
                  <a:pt x="67" y="7"/>
                </a:cubicBezTo>
                <a:cubicBezTo>
                  <a:pt x="72" y="7"/>
                  <a:pt x="76" y="11"/>
                  <a:pt x="76" y="16"/>
                </a:cubicBezTo>
                <a:cubicBezTo>
                  <a:pt x="76" y="21"/>
                  <a:pt x="72" y="24"/>
                  <a:pt x="67" y="24"/>
                </a:cubicBezTo>
                <a:cubicBezTo>
                  <a:pt x="63" y="24"/>
                  <a:pt x="59" y="21"/>
                  <a:pt x="59" y="16"/>
                </a:cubicBezTo>
                <a:close/>
                <a:moveTo>
                  <a:pt x="62" y="16"/>
                </a:moveTo>
                <a:cubicBezTo>
                  <a:pt x="62" y="19"/>
                  <a:pt x="65" y="21"/>
                  <a:pt x="67" y="21"/>
                </a:cubicBezTo>
                <a:cubicBezTo>
                  <a:pt x="70" y="21"/>
                  <a:pt x="72" y="19"/>
                  <a:pt x="72" y="16"/>
                </a:cubicBezTo>
                <a:cubicBezTo>
                  <a:pt x="72" y="13"/>
                  <a:pt x="70" y="11"/>
                  <a:pt x="67" y="11"/>
                </a:cubicBezTo>
                <a:cubicBezTo>
                  <a:pt x="65" y="11"/>
                  <a:pt x="62" y="13"/>
                  <a:pt x="62" y="16"/>
                </a:cubicBezTo>
                <a:close/>
                <a:moveTo>
                  <a:pt x="48" y="105"/>
                </a:moveTo>
                <a:cubicBezTo>
                  <a:pt x="52" y="105"/>
                  <a:pt x="55" y="108"/>
                  <a:pt x="55" y="112"/>
                </a:cubicBezTo>
                <a:cubicBezTo>
                  <a:pt x="55" y="116"/>
                  <a:pt x="52" y="119"/>
                  <a:pt x="48" y="119"/>
                </a:cubicBezTo>
                <a:cubicBezTo>
                  <a:pt x="45" y="119"/>
                  <a:pt x="42" y="116"/>
                  <a:pt x="42" y="112"/>
                </a:cubicBezTo>
                <a:cubicBezTo>
                  <a:pt x="42" y="108"/>
                  <a:pt x="45" y="105"/>
                  <a:pt x="48" y="105"/>
                </a:cubicBezTo>
                <a:close/>
                <a:moveTo>
                  <a:pt x="45" y="112"/>
                </a:moveTo>
                <a:cubicBezTo>
                  <a:pt x="45" y="114"/>
                  <a:pt x="47" y="115"/>
                  <a:pt x="48" y="115"/>
                </a:cubicBezTo>
                <a:cubicBezTo>
                  <a:pt x="50" y="115"/>
                  <a:pt x="52" y="114"/>
                  <a:pt x="52" y="112"/>
                </a:cubicBezTo>
                <a:cubicBezTo>
                  <a:pt x="52" y="110"/>
                  <a:pt x="50" y="109"/>
                  <a:pt x="48" y="109"/>
                </a:cubicBezTo>
                <a:cubicBezTo>
                  <a:pt x="47" y="109"/>
                  <a:pt x="45" y="110"/>
                  <a:pt x="45" y="112"/>
                </a:cubicBezTo>
                <a:close/>
                <a:moveTo>
                  <a:pt x="48" y="0"/>
                </a:moveTo>
                <a:cubicBezTo>
                  <a:pt x="52" y="0"/>
                  <a:pt x="55" y="4"/>
                  <a:pt x="55" y="7"/>
                </a:cubicBezTo>
                <a:cubicBezTo>
                  <a:pt x="55" y="11"/>
                  <a:pt x="52" y="14"/>
                  <a:pt x="48" y="14"/>
                </a:cubicBezTo>
                <a:cubicBezTo>
                  <a:pt x="45" y="14"/>
                  <a:pt x="42" y="11"/>
                  <a:pt x="42" y="7"/>
                </a:cubicBezTo>
                <a:cubicBezTo>
                  <a:pt x="42" y="4"/>
                  <a:pt x="45" y="0"/>
                  <a:pt x="48" y="0"/>
                </a:cubicBezTo>
                <a:close/>
                <a:moveTo>
                  <a:pt x="45" y="7"/>
                </a:moveTo>
                <a:cubicBezTo>
                  <a:pt x="45" y="9"/>
                  <a:pt x="47" y="11"/>
                  <a:pt x="48" y="11"/>
                </a:cubicBezTo>
                <a:cubicBezTo>
                  <a:pt x="50" y="11"/>
                  <a:pt x="52" y="9"/>
                  <a:pt x="52" y="7"/>
                </a:cubicBezTo>
                <a:cubicBezTo>
                  <a:pt x="52" y="5"/>
                  <a:pt x="50" y="4"/>
                  <a:pt x="48" y="4"/>
                </a:cubicBezTo>
                <a:cubicBezTo>
                  <a:pt x="47" y="4"/>
                  <a:pt x="45" y="5"/>
                  <a:pt x="45" y="7"/>
                </a:cubicBezTo>
                <a:close/>
                <a:moveTo>
                  <a:pt x="59" y="29"/>
                </a:moveTo>
                <a:cubicBezTo>
                  <a:pt x="63" y="29"/>
                  <a:pt x="66" y="32"/>
                  <a:pt x="66" y="35"/>
                </a:cubicBezTo>
                <a:cubicBezTo>
                  <a:pt x="66" y="39"/>
                  <a:pt x="63" y="42"/>
                  <a:pt x="59" y="42"/>
                </a:cubicBezTo>
                <a:cubicBezTo>
                  <a:pt x="55" y="42"/>
                  <a:pt x="52" y="39"/>
                  <a:pt x="52" y="35"/>
                </a:cubicBezTo>
                <a:cubicBezTo>
                  <a:pt x="52" y="32"/>
                  <a:pt x="55" y="29"/>
                  <a:pt x="59" y="29"/>
                </a:cubicBezTo>
                <a:close/>
                <a:moveTo>
                  <a:pt x="56" y="35"/>
                </a:moveTo>
                <a:cubicBezTo>
                  <a:pt x="56" y="37"/>
                  <a:pt x="57" y="39"/>
                  <a:pt x="59" y="39"/>
                </a:cubicBezTo>
                <a:cubicBezTo>
                  <a:pt x="61" y="39"/>
                  <a:pt x="62" y="37"/>
                  <a:pt x="62" y="35"/>
                </a:cubicBezTo>
                <a:cubicBezTo>
                  <a:pt x="62" y="34"/>
                  <a:pt x="61" y="32"/>
                  <a:pt x="59" y="32"/>
                </a:cubicBezTo>
                <a:cubicBezTo>
                  <a:pt x="57" y="32"/>
                  <a:pt x="56" y="34"/>
                  <a:pt x="56" y="35"/>
                </a:cubicBezTo>
                <a:close/>
              </a:path>
            </a:pathLst>
          </a:custGeom>
          <a:solidFill>
            <a:schemeClr val="lt2"/>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18020" name="Google Shape;18020;p351"/>
          <p:cNvSpPr/>
          <p:nvPr/>
        </p:nvSpPr>
        <p:spPr>
          <a:xfrm>
            <a:off x="4995087" y="5150104"/>
            <a:ext cx="543887" cy="701556"/>
          </a:xfrm>
          <a:custGeom>
            <a:avLst/>
            <a:gdLst/>
            <a:ahLst/>
            <a:cxnLst/>
            <a:rect l="l" t="t" r="r" b="b"/>
            <a:pathLst>
              <a:path w="159" h="205" extrusionOk="0">
                <a:moveTo>
                  <a:pt x="152" y="12"/>
                </a:moveTo>
                <a:cubicBezTo>
                  <a:pt x="148" y="7"/>
                  <a:pt x="148" y="7"/>
                  <a:pt x="148" y="7"/>
                </a:cubicBezTo>
                <a:cubicBezTo>
                  <a:pt x="141" y="0"/>
                  <a:pt x="130" y="0"/>
                  <a:pt x="123" y="7"/>
                </a:cubicBezTo>
                <a:cubicBezTo>
                  <a:pt x="99" y="31"/>
                  <a:pt x="99" y="31"/>
                  <a:pt x="99" y="31"/>
                </a:cubicBezTo>
                <a:cubicBezTo>
                  <a:pt x="94" y="27"/>
                  <a:pt x="94" y="27"/>
                  <a:pt x="94" y="27"/>
                </a:cubicBezTo>
                <a:cubicBezTo>
                  <a:pt x="91" y="23"/>
                  <a:pt x="86" y="23"/>
                  <a:pt x="83" y="25"/>
                </a:cubicBezTo>
                <a:cubicBezTo>
                  <a:pt x="81" y="28"/>
                  <a:pt x="81" y="33"/>
                  <a:pt x="85" y="36"/>
                </a:cubicBezTo>
                <a:cubicBezTo>
                  <a:pt x="90" y="42"/>
                  <a:pt x="90" y="42"/>
                  <a:pt x="90" y="42"/>
                </a:cubicBezTo>
                <a:cubicBezTo>
                  <a:pt x="35" y="97"/>
                  <a:pt x="35" y="97"/>
                  <a:pt x="35" y="97"/>
                </a:cubicBezTo>
                <a:cubicBezTo>
                  <a:pt x="32" y="100"/>
                  <a:pt x="29" y="106"/>
                  <a:pt x="28" y="110"/>
                </a:cubicBezTo>
                <a:cubicBezTo>
                  <a:pt x="26" y="118"/>
                  <a:pt x="26" y="118"/>
                  <a:pt x="26" y="118"/>
                </a:cubicBezTo>
                <a:cubicBezTo>
                  <a:pt x="26" y="121"/>
                  <a:pt x="23" y="126"/>
                  <a:pt x="21" y="128"/>
                </a:cubicBezTo>
                <a:cubicBezTo>
                  <a:pt x="21" y="129"/>
                  <a:pt x="21" y="129"/>
                  <a:pt x="21" y="129"/>
                </a:cubicBezTo>
                <a:cubicBezTo>
                  <a:pt x="16" y="133"/>
                  <a:pt x="16" y="138"/>
                  <a:pt x="19" y="141"/>
                </a:cubicBezTo>
                <a:cubicBezTo>
                  <a:pt x="22" y="144"/>
                  <a:pt x="27" y="143"/>
                  <a:pt x="31" y="139"/>
                </a:cubicBezTo>
                <a:cubicBezTo>
                  <a:pt x="32" y="138"/>
                  <a:pt x="32" y="138"/>
                  <a:pt x="32" y="138"/>
                </a:cubicBezTo>
                <a:cubicBezTo>
                  <a:pt x="34" y="136"/>
                  <a:pt x="39" y="134"/>
                  <a:pt x="42" y="133"/>
                </a:cubicBezTo>
                <a:cubicBezTo>
                  <a:pt x="49" y="131"/>
                  <a:pt x="49" y="131"/>
                  <a:pt x="49" y="131"/>
                </a:cubicBezTo>
                <a:cubicBezTo>
                  <a:pt x="53" y="131"/>
                  <a:pt x="59" y="127"/>
                  <a:pt x="62" y="124"/>
                </a:cubicBezTo>
                <a:cubicBezTo>
                  <a:pt x="117" y="69"/>
                  <a:pt x="117" y="69"/>
                  <a:pt x="117" y="69"/>
                </a:cubicBezTo>
                <a:cubicBezTo>
                  <a:pt x="123" y="75"/>
                  <a:pt x="123" y="75"/>
                  <a:pt x="123" y="75"/>
                </a:cubicBezTo>
                <a:cubicBezTo>
                  <a:pt x="126" y="78"/>
                  <a:pt x="131" y="79"/>
                  <a:pt x="134" y="76"/>
                </a:cubicBezTo>
                <a:cubicBezTo>
                  <a:pt x="137" y="73"/>
                  <a:pt x="136" y="69"/>
                  <a:pt x="133" y="65"/>
                </a:cubicBezTo>
                <a:cubicBezTo>
                  <a:pt x="128" y="60"/>
                  <a:pt x="128" y="60"/>
                  <a:pt x="128" y="60"/>
                </a:cubicBezTo>
                <a:cubicBezTo>
                  <a:pt x="152" y="36"/>
                  <a:pt x="152" y="36"/>
                  <a:pt x="152" y="36"/>
                </a:cubicBezTo>
                <a:cubicBezTo>
                  <a:pt x="159" y="29"/>
                  <a:pt x="159" y="18"/>
                  <a:pt x="152" y="12"/>
                </a:cubicBezTo>
                <a:close/>
                <a:moveTo>
                  <a:pt x="99" y="78"/>
                </a:moveTo>
                <a:cubicBezTo>
                  <a:pt x="64" y="78"/>
                  <a:pt x="64" y="78"/>
                  <a:pt x="64" y="78"/>
                </a:cubicBezTo>
                <a:cubicBezTo>
                  <a:pt x="95" y="47"/>
                  <a:pt x="95" y="47"/>
                  <a:pt x="95" y="47"/>
                </a:cubicBezTo>
                <a:cubicBezTo>
                  <a:pt x="113" y="64"/>
                  <a:pt x="113" y="64"/>
                  <a:pt x="113" y="64"/>
                </a:cubicBezTo>
                <a:lnTo>
                  <a:pt x="99" y="78"/>
                </a:lnTo>
                <a:close/>
                <a:moveTo>
                  <a:pt x="20" y="152"/>
                </a:moveTo>
                <a:cubicBezTo>
                  <a:pt x="20" y="152"/>
                  <a:pt x="39" y="175"/>
                  <a:pt x="39" y="186"/>
                </a:cubicBezTo>
                <a:cubicBezTo>
                  <a:pt x="39" y="197"/>
                  <a:pt x="31" y="205"/>
                  <a:pt x="20" y="205"/>
                </a:cubicBezTo>
                <a:cubicBezTo>
                  <a:pt x="9" y="205"/>
                  <a:pt x="0" y="197"/>
                  <a:pt x="0" y="186"/>
                </a:cubicBezTo>
                <a:cubicBezTo>
                  <a:pt x="0" y="175"/>
                  <a:pt x="20" y="152"/>
                  <a:pt x="20" y="152"/>
                </a:cubicBezTo>
                <a:close/>
              </a:path>
            </a:pathLst>
          </a:custGeom>
          <a:solidFill>
            <a:schemeClr val="lt2"/>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18021" name="Google Shape;18021;p351"/>
          <p:cNvSpPr/>
          <p:nvPr/>
        </p:nvSpPr>
        <p:spPr>
          <a:xfrm>
            <a:off x="8797796" y="4073748"/>
            <a:ext cx="419487" cy="650929"/>
          </a:xfrm>
          <a:custGeom>
            <a:avLst/>
            <a:gdLst/>
            <a:ahLst/>
            <a:cxnLst/>
            <a:rect l="l" t="t" r="r" b="b"/>
            <a:pathLst>
              <a:path w="123" h="190" extrusionOk="0">
                <a:moveTo>
                  <a:pt x="61" y="0"/>
                </a:moveTo>
                <a:cubicBezTo>
                  <a:pt x="61" y="0"/>
                  <a:pt x="0" y="95"/>
                  <a:pt x="0" y="129"/>
                </a:cubicBezTo>
                <a:cubicBezTo>
                  <a:pt x="0" y="163"/>
                  <a:pt x="28" y="190"/>
                  <a:pt x="61" y="190"/>
                </a:cubicBezTo>
                <a:cubicBezTo>
                  <a:pt x="95" y="190"/>
                  <a:pt x="123" y="163"/>
                  <a:pt x="123" y="129"/>
                </a:cubicBezTo>
                <a:cubicBezTo>
                  <a:pt x="123" y="95"/>
                  <a:pt x="61" y="0"/>
                  <a:pt x="61" y="0"/>
                </a:cubicBezTo>
                <a:close/>
                <a:moveTo>
                  <a:pt x="28" y="154"/>
                </a:moveTo>
                <a:cubicBezTo>
                  <a:pt x="27" y="155"/>
                  <a:pt x="26" y="155"/>
                  <a:pt x="25" y="155"/>
                </a:cubicBezTo>
                <a:cubicBezTo>
                  <a:pt x="24" y="155"/>
                  <a:pt x="22" y="154"/>
                  <a:pt x="21" y="153"/>
                </a:cubicBezTo>
                <a:cubicBezTo>
                  <a:pt x="17" y="146"/>
                  <a:pt x="14" y="138"/>
                  <a:pt x="14" y="130"/>
                </a:cubicBezTo>
                <a:cubicBezTo>
                  <a:pt x="14" y="102"/>
                  <a:pt x="49" y="45"/>
                  <a:pt x="49" y="45"/>
                </a:cubicBezTo>
                <a:cubicBezTo>
                  <a:pt x="49" y="45"/>
                  <a:pt x="25" y="106"/>
                  <a:pt x="25" y="130"/>
                </a:cubicBezTo>
                <a:cubicBezTo>
                  <a:pt x="25" y="136"/>
                  <a:pt x="26" y="142"/>
                  <a:pt x="30" y="147"/>
                </a:cubicBezTo>
                <a:cubicBezTo>
                  <a:pt x="31" y="150"/>
                  <a:pt x="30" y="153"/>
                  <a:pt x="28" y="154"/>
                </a:cubicBezTo>
                <a:close/>
                <a:moveTo>
                  <a:pt x="58" y="174"/>
                </a:moveTo>
                <a:cubicBezTo>
                  <a:pt x="51" y="174"/>
                  <a:pt x="43" y="171"/>
                  <a:pt x="36" y="168"/>
                </a:cubicBezTo>
                <a:cubicBezTo>
                  <a:pt x="34" y="166"/>
                  <a:pt x="33" y="163"/>
                  <a:pt x="34" y="161"/>
                </a:cubicBezTo>
                <a:cubicBezTo>
                  <a:pt x="36" y="158"/>
                  <a:pt x="39" y="157"/>
                  <a:pt x="42" y="159"/>
                </a:cubicBezTo>
                <a:cubicBezTo>
                  <a:pt x="47" y="162"/>
                  <a:pt x="52" y="163"/>
                  <a:pt x="58" y="163"/>
                </a:cubicBezTo>
                <a:cubicBezTo>
                  <a:pt x="61" y="163"/>
                  <a:pt x="63" y="166"/>
                  <a:pt x="63" y="168"/>
                </a:cubicBezTo>
                <a:cubicBezTo>
                  <a:pt x="63" y="171"/>
                  <a:pt x="61" y="174"/>
                  <a:pt x="58" y="174"/>
                </a:cubicBezTo>
                <a:close/>
              </a:path>
            </a:pathLst>
          </a:custGeom>
          <a:solidFill>
            <a:schemeClr val="lt2"/>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18022" name="Google Shape;18022;p351"/>
          <p:cNvSpPr/>
          <p:nvPr/>
        </p:nvSpPr>
        <p:spPr>
          <a:xfrm>
            <a:off x="8059018" y="1818192"/>
            <a:ext cx="639357" cy="645143"/>
          </a:xfrm>
          <a:custGeom>
            <a:avLst/>
            <a:gdLst/>
            <a:ahLst/>
            <a:cxnLst/>
            <a:rect l="l" t="t" r="r" b="b"/>
            <a:pathLst>
              <a:path w="187" h="188" extrusionOk="0">
                <a:moveTo>
                  <a:pt x="99" y="52"/>
                </a:moveTo>
                <a:cubicBezTo>
                  <a:pt x="97" y="50"/>
                  <a:pt x="94" y="49"/>
                  <a:pt x="91" y="49"/>
                </a:cubicBezTo>
                <a:cubicBezTo>
                  <a:pt x="88" y="49"/>
                  <a:pt x="86" y="50"/>
                  <a:pt x="84" y="52"/>
                </a:cubicBezTo>
                <a:cubicBezTo>
                  <a:pt x="68" y="68"/>
                  <a:pt x="68" y="68"/>
                  <a:pt x="68" y="68"/>
                </a:cubicBezTo>
                <a:cubicBezTo>
                  <a:pt x="52" y="84"/>
                  <a:pt x="52" y="84"/>
                  <a:pt x="52" y="84"/>
                </a:cubicBezTo>
                <a:cubicBezTo>
                  <a:pt x="48" y="88"/>
                  <a:pt x="48" y="95"/>
                  <a:pt x="52" y="99"/>
                </a:cubicBezTo>
                <a:cubicBezTo>
                  <a:pt x="88" y="135"/>
                  <a:pt x="88" y="135"/>
                  <a:pt x="88" y="135"/>
                </a:cubicBezTo>
                <a:cubicBezTo>
                  <a:pt x="92" y="139"/>
                  <a:pt x="99" y="139"/>
                  <a:pt x="103" y="135"/>
                </a:cubicBezTo>
                <a:cubicBezTo>
                  <a:pt x="135" y="103"/>
                  <a:pt x="135" y="103"/>
                  <a:pt x="135" y="103"/>
                </a:cubicBezTo>
                <a:cubicBezTo>
                  <a:pt x="137" y="101"/>
                  <a:pt x="138" y="99"/>
                  <a:pt x="138" y="96"/>
                </a:cubicBezTo>
                <a:cubicBezTo>
                  <a:pt x="138" y="93"/>
                  <a:pt x="137" y="90"/>
                  <a:pt x="135" y="88"/>
                </a:cubicBezTo>
                <a:lnTo>
                  <a:pt x="99" y="52"/>
                </a:lnTo>
                <a:close/>
                <a:moveTo>
                  <a:pt x="63" y="90"/>
                </a:moveTo>
                <a:cubicBezTo>
                  <a:pt x="62" y="91"/>
                  <a:pt x="61" y="91"/>
                  <a:pt x="61" y="90"/>
                </a:cubicBezTo>
                <a:cubicBezTo>
                  <a:pt x="60" y="89"/>
                  <a:pt x="60" y="89"/>
                  <a:pt x="60" y="89"/>
                </a:cubicBezTo>
                <a:cubicBezTo>
                  <a:pt x="59" y="89"/>
                  <a:pt x="59" y="88"/>
                  <a:pt x="60" y="87"/>
                </a:cubicBezTo>
                <a:cubicBezTo>
                  <a:pt x="60" y="87"/>
                  <a:pt x="61" y="87"/>
                  <a:pt x="62" y="88"/>
                </a:cubicBezTo>
                <a:cubicBezTo>
                  <a:pt x="63" y="88"/>
                  <a:pt x="63" y="88"/>
                  <a:pt x="63" y="88"/>
                </a:cubicBezTo>
                <a:cubicBezTo>
                  <a:pt x="63" y="89"/>
                  <a:pt x="63" y="90"/>
                  <a:pt x="63" y="90"/>
                </a:cubicBezTo>
                <a:close/>
                <a:moveTo>
                  <a:pt x="70" y="98"/>
                </a:moveTo>
                <a:cubicBezTo>
                  <a:pt x="70" y="99"/>
                  <a:pt x="69" y="98"/>
                  <a:pt x="68" y="98"/>
                </a:cubicBezTo>
                <a:cubicBezTo>
                  <a:pt x="67" y="96"/>
                  <a:pt x="67" y="96"/>
                  <a:pt x="67" y="96"/>
                </a:cubicBezTo>
                <a:cubicBezTo>
                  <a:pt x="66" y="96"/>
                  <a:pt x="66" y="95"/>
                  <a:pt x="67" y="94"/>
                </a:cubicBezTo>
                <a:cubicBezTo>
                  <a:pt x="67" y="93"/>
                  <a:pt x="68" y="94"/>
                  <a:pt x="69" y="94"/>
                </a:cubicBezTo>
                <a:cubicBezTo>
                  <a:pt x="70" y="96"/>
                  <a:pt x="70" y="96"/>
                  <a:pt x="70" y="96"/>
                </a:cubicBezTo>
                <a:cubicBezTo>
                  <a:pt x="71" y="96"/>
                  <a:pt x="71" y="97"/>
                  <a:pt x="70" y="98"/>
                </a:cubicBezTo>
                <a:close/>
                <a:moveTo>
                  <a:pt x="73" y="74"/>
                </a:moveTo>
                <a:cubicBezTo>
                  <a:pt x="74" y="73"/>
                  <a:pt x="75" y="73"/>
                  <a:pt x="76" y="74"/>
                </a:cubicBezTo>
                <a:cubicBezTo>
                  <a:pt x="76" y="75"/>
                  <a:pt x="76" y="75"/>
                  <a:pt x="76" y="75"/>
                </a:cubicBezTo>
                <a:cubicBezTo>
                  <a:pt x="77" y="75"/>
                  <a:pt x="77" y="76"/>
                  <a:pt x="77" y="77"/>
                </a:cubicBezTo>
                <a:cubicBezTo>
                  <a:pt x="76" y="77"/>
                  <a:pt x="75" y="77"/>
                  <a:pt x="74" y="77"/>
                </a:cubicBezTo>
                <a:cubicBezTo>
                  <a:pt x="74" y="76"/>
                  <a:pt x="74" y="76"/>
                  <a:pt x="74" y="76"/>
                </a:cubicBezTo>
                <a:cubicBezTo>
                  <a:pt x="73" y="75"/>
                  <a:pt x="73" y="74"/>
                  <a:pt x="73" y="74"/>
                </a:cubicBezTo>
                <a:close/>
                <a:moveTo>
                  <a:pt x="78" y="105"/>
                </a:moveTo>
                <a:cubicBezTo>
                  <a:pt x="77" y="106"/>
                  <a:pt x="76" y="106"/>
                  <a:pt x="76" y="105"/>
                </a:cubicBezTo>
                <a:cubicBezTo>
                  <a:pt x="74" y="104"/>
                  <a:pt x="74" y="104"/>
                  <a:pt x="74" y="104"/>
                </a:cubicBezTo>
                <a:cubicBezTo>
                  <a:pt x="73" y="103"/>
                  <a:pt x="73" y="102"/>
                  <a:pt x="74" y="102"/>
                </a:cubicBezTo>
                <a:cubicBezTo>
                  <a:pt x="75" y="101"/>
                  <a:pt x="75" y="101"/>
                  <a:pt x="76" y="102"/>
                </a:cubicBezTo>
                <a:cubicBezTo>
                  <a:pt x="78" y="103"/>
                  <a:pt x="78" y="103"/>
                  <a:pt x="78" y="103"/>
                </a:cubicBezTo>
                <a:cubicBezTo>
                  <a:pt x="78" y="104"/>
                  <a:pt x="78" y="105"/>
                  <a:pt x="78" y="105"/>
                </a:cubicBezTo>
                <a:close/>
                <a:moveTo>
                  <a:pt x="80" y="80"/>
                </a:moveTo>
                <a:cubicBezTo>
                  <a:pt x="81" y="80"/>
                  <a:pt x="82" y="80"/>
                  <a:pt x="82" y="81"/>
                </a:cubicBezTo>
                <a:cubicBezTo>
                  <a:pt x="84" y="82"/>
                  <a:pt x="84" y="82"/>
                  <a:pt x="84" y="82"/>
                </a:cubicBezTo>
                <a:cubicBezTo>
                  <a:pt x="85" y="83"/>
                  <a:pt x="85" y="84"/>
                  <a:pt x="84" y="84"/>
                </a:cubicBezTo>
                <a:cubicBezTo>
                  <a:pt x="83" y="85"/>
                  <a:pt x="83" y="85"/>
                  <a:pt x="82" y="84"/>
                </a:cubicBezTo>
                <a:cubicBezTo>
                  <a:pt x="80" y="83"/>
                  <a:pt x="80" y="83"/>
                  <a:pt x="80" y="83"/>
                </a:cubicBezTo>
                <a:cubicBezTo>
                  <a:pt x="80" y="82"/>
                  <a:pt x="80" y="81"/>
                  <a:pt x="80" y="80"/>
                </a:cubicBezTo>
                <a:close/>
                <a:moveTo>
                  <a:pt x="85" y="113"/>
                </a:moveTo>
                <a:cubicBezTo>
                  <a:pt x="85" y="113"/>
                  <a:pt x="84" y="113"/>
                  <a:pt x="83" y="113"/>
                </a:cubicBezTo>
                <a:cubicBezTo>
                  <a:pt x="82" y="111"/>
                  <a:pt x="82" y="111"/>
                  <a:pt x="82" y="111"/>
                </a:cubicBezTo>
                <a:cubicBezTo>
                  <a:pt x="81" y="110"/>
                  <a:pt x="81" y="110"/>
                  <a:pt x="81" y="109"/>
                </a:cubicBezTo>
                <a:cubicBezTo>
                  <a:pt x="82" y="108"/>
                  <a:pt x="83" y="108"/>
                  <a:pt x="84" y="109"/>
                </a:cubicBezTo>
                <a:cubicBezTo>
                  <a:pt x="85" y="111"/>
                  <a:pt x="85" y="111"/>
                  <a:pt x="85" y="111"/>
                </a:cubicBezTo>
                <a:cubicBezTo>
                  <a:pt x="86" y="111"/>
                  <a:pt x="86" y="112"/>
                  <a:pt x="85" y="113"/>
                </a:cubicBezTo>
                <a:close/>
                <a:moveTo>
                  <a:pt x="87" y="60"/>
                </a:moveTo>
                <a:cubicBezTo>
                  <a:pt x="88" y="60"/>
                  <a:pt x="89" y="60"/>
                  <a:pt x="89" y="60"/>
                </a:cubicBezTo>
                <a:cubicBezTo>
                  <a:pt x="90" y="61"/>
                  <a:pt x="90" y="61"/>
                  <a:pt x="90" y="61"/>
                </a:cubicBezTo>
                <a:cubicBezTo>
                  <a:pt x="91" y="62"/>
                  <a:pt x="91" y="63"/>
                  <a:pt x="90" y="63"/>
                </a:cubicBezTo>
                <a:cubicBezTo>
                  <a:pt x="90" y="64"/>
                  <a:pt x="89" y="64"/>
                  <a:pt x="88" y="63"/>
                </a:cubicBezTo>
                <a:cubicBezTo>
                  <a:pt x="87" y="62"/>
                  <a:pt x="87" y="62"/>
                  <a:pt x="87" y="62"/>
                </a:cubicBezTo>
                <a:cubicBezTo>
                  <a:pt x="87" y="62"/>
                  <a:pt x="86" y="61"/>
                  <a:pt x="87" y="60"/>
                </a:cubicBezTo>
                <a:close/>
                <a:moveTo>
                  <a:pt x="88" y="90"/>
                </a:moveTo>
                <a:cubicBezTo>
                  <a:pt x="87" y="89"/>
                  <a:pt x="87" y="88"/>
                  <a:pt x="88" y="88"/>
                </a:cubicBezTo>
                <a:cubicBezTo>
                  <a:pt x="88" y="87"/>
                  <a:pt x="89" y="87"/>
                  <a:pt x="90" y="88"/>
                </a:cubicBezTo>
                <a:cubicBezTo>
                  <a:pt x="91" y="90"/>
                  <a:pt x="91" y="90"/>
                  <a:pt x="91" y="90"/>
                </a:cubicBezTo>
                <a:cubicBezTo>
                  <a:pt x="92" y="90"/>
                  <a:pt x="92" y="91"/>
                  <a:pt x="91" y="92"/>
                </a:cubicBezTo>
                <a:cubicBezTo>
                  <a:pt x="91" y="92"/>
                  <a:pt x="90" y="92"/>
                  <a:pt x="89" y="92"/>
                </a:cubicBezTo>
                <a:lnTo>
                  <a:pt x="88" y="90"/>
                </a:lnTo>
                <a:close/>
                <a:moveTo>
                  <a:pt x="93" y="120"/>
                </a:moveTo>
                <a:cubicBezTo>
                  <a:pt x="92" y="121"/>
                  <a:pt x="91" y="121"/>
                  <a:pt x="91" y="120"/>
                </a:cubicBezTo>
                <a:cubicBezTo>
                  <a:pt x="89" y="119"/>
                  <a:pt x="89" y="119"/>
                  <a:pt x="89" y="119"/>
                </a:cubicBezTo>
                <a:cubicBezTo>
                  <a:pt x="88" y="118"/>
                  <a:pt x="88" y="117"/>
                  <a:pt x="89" y="116"/>
                </a:cubicBezTo>
                <a:cubicBezTo>
                  <a:pt x="89" y="116"/>
                  <a:pt x="90" y="116"/>
                  <a:pt x="91" y="117"/>
                </a:cubicBezTo>
                <a:cubicBezTo>
                  <a:pt x="93" y="118"/>
                  <a:pt x="93" y="118"/>
                  <a:pt x="93" y="118"/>
                </a:cubicBezTo>
                <a:cubicBezTo>
                  <a:pt x="93" y="119"/>
                  <a:pt x="93" y="120"/>
                  <a:pt x="93" y="120"/>
                </a:cubicBezTo>
                <a:close/>
                <a:moveTo>
                  <a:pt x="94" y="67"/>
                </a:moveTo>
                <a:cubicBezTo>
                  <a:pt x="94" y="66"/>
                  <a:pt x="95" y="66"/>
                  <a:pt x="96" y="67"/>
                </a:cubicBezTo>
                <a:cubicBezTo>
                  <a:pt x="97" y="69"/>
                  <a:pt x="97" y="69"/>
                  <a:pt x="97" y="69"/>
                </a:cubicBezTo>
                <a:cubicBezTo>
                  <a:pt x="98" y="69"/>
                  <a:pt x="98" y="70"/>
                  <a:pt x="98" y="71"/>
                </a:cubicBezTo>
                <a:cubicBezTo>
                  <a:pt x="97" y="71"/>
                  <a:pt x="96" y="71"/>
                  <a:pt x="95" y="71"/>
                </a:cubicBezTo>
                <a:cubicBezTo>
                  <a:pt x="94" y="69"/>
                  <a:pt x="94" y="69"/>
                  <a:pt x="94" y="69"/>
                </a:cubicBezTo>
                <a:cubicBezTo>
                  <a:pt x="93" y="68"/>
                  <a:pt x="93" y="67"/>
                  <a:pt x="94" y="67"/>
                </a:cubicBezTo>
                <a:close/>
                <a:moveTo>
                  <a:pt x="95" y="97"/>
                </a:moveTo>
                <a:cubicBezTo>
                  <a:pt x="95" y="97"/>
                  <a:pt x="94" y="96"/>
                  <a:pt x="95" y="95"/>
                </a:cubicBezTo>
                <a:cubicBezTo>
                  <a:pt x="96" y="95"/>
                  <a:pt x="97" y="95"/>
                  <a:pt x="97" y="96"/>
                </a:cubicBezTo>
                <a:cubicBezTo>
                  <a:pt x="99" y="97"/>
                  <a:pt x="99" y="97"/>
                  <a:pt x="99" y="97"/>
                </a:cubicBezTo>
                <a:cubicBezTo>
                  <a:pt x="99" y="98"/>
                  <a:pt x="100" y="99"/>
                  <a:pt x="99" y="99"/>
                </a:cubicBezTo>
                <a:cubicBezTo>
                  <a:pt x="98" y="100"/>
                  <a:pt x="97" y="100"/>
                  <a:pt x="97" y="99"/>
                </a:cubicBezTo>
                <a:lnTo>
                  <a:pt x="95" y="97"/>
                </a:lnTo>
                <a:close/>
                <a:moveTo>
                  <a:pt x="99" y="127"/>
                </a:moveTo>
                <a:cubicBezTo>
                  <a:pt x="99" y="128"/>
                  <a:pt x="98" y="128"/>
                  <a:pt x="97" y="127"/>
                </a:cubicBezTo>
                <a:cubicBezTo>
                  <a:pt x="97" y="126"/>
                  <a:pt x="97" y="126"/>
                  <a:pt x="97" y="126"/>
                </a:cubicBezTo>
                <a:cubicBezTo>
                  <a:pt x="96" y="125"/>
                  <a:pt x="96" y="124"/>
                  <a:pt x="96" y="124"/>
                </a:cubicBezTo>
                <a:cubicBezTo>
                  <a:pt x="97" y="123"/>
                  <a:pt x="98" y="123"/>
                  <a:pt x="99" y="124"/>
                </a:cubicBezTo>
                <a:cubicBezTo>
                  <a:pt x="99" y="125"/>
                  <a:pt x="99" y="125"/>
                  <a:pt x="99" y="125"/>
                </a:cubicBezTo>
                <a:cubicBezTo>
                  <a:pt x="100" y="126"/>
                  <a:pt x="100" y="126"/>
                  <a:pt x="99" y="127"/>
                </a:cubicBezTo>
                <a:close/>
                <a:moveTo>
                  <a:pt x="101" y="74"/>
                </a:moveTo>
                <a:cubicBezTo>
                  <a:pt x="102" y="74"/>
                  <a:pt x="103" y="74"/>
                  <a:pt x="103" y="74"/>
                </a:cubicBezTo>
                <a:cubicBezTo>
                  <a:pt x="105" y="76"/>
                  <a:pt x="105" y="76"/>
                  <a:pt x="105" y="76"/>
                </a:cubicBezTo>
                <a:cubicBezTo>
                  <a:pt x="106" y="77"/>
                  <a:pt x="106" y="78"/>
                  <a:pt x="105" y="78"/>
                </a:cubicBezTo>
                <a:cubicBezTo>
                  <a:pt x="105" y="79"/>
                  <a:pt x="104" y="79"/>
                  <a:pt x="103" y="78"/>
                </a:cubicBezTo>
                <a:cubicBezTo>
                  <a:pt x="101" y="76"/>
                  <a:pt x="101" y="76"/>
                  <a:pt x="101" y="76"/>
                </a:cubicBezTo>
                <a:cubicBezTo>
                  <a:pt x="101" y="76"/>
                  <a:pt x="101" y="75"/>
                  <a:pt x="101" y="74"/>
                </a:cubicBezTo>
                <a:close/>
                <a:moveTo>
                  <a:pt x="106" y="107"/>
                </a:moveTo>
                <a:cubicBezTo>
                  <a:pt x="106" y="107"/>
                  <a:pt x="105" y="107"/>
                  <a:pt x="104" y="107"/>
                </a:cubicBezTo>
                <a:cubicBezTo>
                  <a:pt x="103" y="105"/>
                  <a:pt x="103" y="105"/>
                  <a:pt x="103" y="105"/>
                </a:cubicBezTo>
                <a:cubicBezTo>
                  <a:pt x="102" y="104"/>
                  <a:pt x="102" y="103"/>
                  <a:pt x="103" y="103"/>
                </a:cubicBezTo>
                <a:cubicBezTo>
                  <a:pt x="103" y="102"/>
                  <a:pt x="104" y="102"/>
                  <a:pt x="105" y="103"/>
                </a:cubicBezTo>
                <a:cubicBezTo>
                  <a:pt x="106" y="105"/>
                  <a:pt x="106" y="105"/>
                  <a:pt x="106" y="105"/>
                </a:cubicBezTo>
                <a:cubicBezTo>
                  <a:pt x="107" y="105"/>
                  <a:pt x="107" y="106"/>
                  <a:pt x="106" y="107"/>
                </a:cubicBezTo>
                <a:close/>
                <a:moveTo>
                  <a:pt x="109" y="82"/>
                </a:moveTo>
                <a:cubicBezTo>
                  <a:pt x="109" y="81"/>
                  <a:pt x="110" y="81"/>
                  <a:pt x="111" y="82"/>
                </a:cubicBezTo>
                <a:cubicBezTo>
                  <a:pt x="112" y="84"/>
                  <a:pt x="112" y="84"/>
                  <a:pt x="112" y="84"/>
                </a:cubicBezTo>
                <a:cubicBezTo>
                  <a:pt x="113" y="84"/>
                  <a:pt x="113" y="85"/>
                  <a:pt x="113" y="86"/>
                </a:cubicBezTo>
                <a:cubicBezTo>
                  <a:pt x="112" y="86"/>
                  <a:pt x="111" y="86"/>
                  <a:pt x="110" y="86"/>
                </a:cubicBezTo>
                <a:cubicBezTo>
                  <a:pt x="109" y="84"/>
                  <a:pt x="109" y="84"/>
                  <a:pt x="109" y="84"/>
                </a:cubicBezTo>
                <a:cubicBezTo>
                  <a:pt x="108" y="83"/>
                  <a:pt x="108" y="82"/>
                  <a:pt x="109" y="82"/>
                </a:cubicBezTo>
                <a:close/>
                <a:moveTo>
                  <a:pt x="113" y="113"/>
                </a:moveTo>
                <a:cubicBezTo>
                  <a:pt x="113" y="114"/>
                  <a:pt x="112" y="114"/>
                  <a:pt x="111" y="113"/>
                </a:cubicBezTo>
                <a:cubicBezTo>
                  <a:pt x="110" y="112"/>
                  <a:pt x="110" y="112"/>
                  <a:pt x="110" y="112"/>
                </a:cubicBezTo>
                <a:cubicBezTo>
                  <a:pt x="109" y="112"/>
                  <a:pt x="109" y="111"/>
                  <a:pt x="110" y="110"/>
                </a:cubicBezTo>
                <a:cubicBezTo>
                  <a:pt x="111" y="110"/>
                  <a:pt x="111" y="110"/>
                  <a:pt x="112" y="110"/>
                </a:cubicBezTo>
                <a:cubicBezTo>
                  <a:pt x="113" y="111"/>
                  <a:pt x="113" y="111"/>
                  <a:pt x="113" y="111"/>
                </a:cubicBezTo>
                <a:cubicBezTo>
                  <a:pt x="114" y="112"/>
                  <a:pt x="114" y="113"/>
                  <a:pt x="113" y="113"/>
                </a:cubicBezTo>
                <a:close/>
                <a:moveTo>
                  <a:pt x="120" y="93"/>
                </a:moveTo>
                <a:cubicBezTo>
                  <a:pt x="119" y="94"/>
                  <a:pt x="119" y="94"/>
                  <a:pt x="118" y="93"/>
                </a:cubicBezTo>
                <a:cubicBezTo>
                  <a:pt x="116" y="91"/>
                  <a:pt x="116" y="91"/>
                  <a:pt x="116" y="91"/>
                </a:cubicBezTo>
                <a:cubicBezTo>
                  <a:pt x="116" y="91"/>
                  <a:pt x="116" y="90"/>
                  <a:pt x="116" y="89"/>
                </a:cubicBezTo>
                <a:cubicBezTo>
                  <a:pt x="117" y="89"/>
                  <a:pt x="118" y="89"/>
                  <a:pt x="118" y="89"/>
                </a:cubicBezTo>
                <a:cubicBezTo>
                  <a:pt x="120" y="91"/>
                  <a:pt x="120" y="91"/>
                  <a:pt x="120" y="91"/>
                </a:cubicBezTo>
                <a:cubicBezTo>
                  <a:pt x="121" y="92"/>
                  <a:pt x="121" y="93"/>
                  <a:pt x="120" y="93"/>
                </a:cubicBezTo>
                <a:close/>
                <a:moveTo>
                  <a:pt x="127" y="100"/>
                </a:moveTo>
                <a:cubicBezTo>
                  <a:pt x="126" y="100"/>
                  <a:pt x="125" y="100"/>
                  <a:pt x="125" y="100"/>
                </a:cubicBezTo>
                <a:cubicBezTo>
                  <a:pt x="124" y="99"/>
                  <a:pt x="124" y="99"/>
                  <a:pt x="124" y="99"/>
                </a:cubicBezTo>
                <a:cubicBezTo>
                  <a:pt x="123" y="98"/>
                  <a:pt x="123" y="97"/>
                  <a:pt x="124" y="97"/>
                </a:cubicBezTo>
                <a:cubicBezTo>
                  <a:pt x="124" y="96"/>
                  <a:pt x="125" y="96"/>
                  <a:pt x="126" y="97"/>
                </a:cubicBezTo>
                <a:cubicBezTo>
                  <a:pt x="127" y="98"/>
                  <a:pt x="127" y="98"/>
                  <a:pt x="127" y="98"/>
                </a:cubicBezTo>
                <a:cubicBezTo>
                  <a:pt x="127" y="98"/>
                  <a:pt x="127" y="99"/>
                  <a:pt x="127" y="100"/>
                </a:cubicBezTo>
                <a:close/>
                <a:moveTo>
                  <a:pt x="93" y="145"/>
                </a:moveTo>
                <a:cubicBezTo>
                  <a:pt x="93" y="145"/>
                  <a:pt x="93" y="144"/>
                  <a:pt x="93" y="144"/>
                </a:cubicBezTo>
                <a:cubicBezTo>
                  <a:pt x="54" y="184"/>
                  <a:pt x="54" y="184"/>
                  <a:pt x="54" y="184"/>
                </a:cubicBezTo>
                <a:cubicBezTo>
                  <a:pt x="50" y="188"/>
                  <a:pt x="43" y="188"/>
                  <a:pt x="38" y="184"/>
                </a:cubicBezTo>
                <a:cubicBezTo>
                  <a:pt x="3" y="148"/>
                  <a:pt x="3" y="148"/>
                  <a:pt x="3" y="148"/>
                </a:cubicBezTo>
                <a:cubicBezTo>
                  <a:pt x="1" y="146"/>
                  <a:pt x="0" y="144"/>
                  <a:pt x="0" y="141"/>
                </a:cubicBezTo>
                <a:cubicBezTo>
                  <a:pt x="0" y="138"/>
                  <a:pt x="1" y="135"/>
                  <a:pt x="3" y="133"/>
                </a:cubicBezTo>
                <a:cubicBezTo>
                  <a:pt x="42" y="93"/>
                  <a:pt x="42" y="93"/>
                  <a:pt x="42" y="93"/>
                </a:cubicBezTo>
                <a:cubicBezTo>
                  <a:pt x="42" y="97"/>
                  <a:pt x="44" y="102"/>
                  <a:pt x="47" y="105"/>
                </a:cubicBezTo>
                <a:cubicBezTo>
                  <a:pt x="82" y="140"/>
                  <a:pt x="82" y="140"/>
                  <a:pt x="82" y="140"/>
                </a:cubicBezTo>
                <a:cubicBezTo>
                  <a:pt x="85" y="143"/>
                  <a:pt x="89" y="145"/>
                  <a:pt x="93" y="145"/>
                </a:cubicBezTo>
                <a:close/>
                <a:moveTo>
                  <a:pt x="187" y="46"/>
                </a:moveTo>
                <a:cubicBezTo>
                  <a:pt x="187" y="49"/>
                  <a:pt x="186" y="52"/>
                  <a:pt x="184" y="54"/>
                </a:cubicBezTo>
                <a:cubicBezTo>
                  <a:pt x="144" y="94"/>
                  <a:pt x="144" y="94"/>
                  <a:pt x="144" y="94"/>
                </a:cubicBezTo>
                <a:cubicBezTo>
                  <a:pt x="144" y="93"/>
                  <a:pt x="144" y="93"/>
                  <a:pt x="144" y="93"/>
                </a:cubicBezTo>
                <a:cubicBezTo>
                  <a:pt x="144" y="89"/>
                  <a:pt x="143" y="85"/>
                  <a:pt x="140" y="83"/>
                </a:cubicBezTo>
                <a:cubicBezTo>
                  <a:pt x="104" y="47"/>
                  <a:pt x="104" y="47"/>
                  <a:pt x="104" y="47"/>
                </a:cubicBezTo>
                <a:cubicBezTo>
                  <a:pt x="101" y="44"/>
                  <a:pt x="97" y="43"/>
                  <a:pt x="93" y="43"/>
                </a:cubicBezTo>
                <a:cubicBezTo>
                  <a:pt x="133" y="3"/>
                  <a:pt x="133" y="3"/>
                  <a:pt x="133" y="3"/>
                </a:cubicBezTo>
                <a:cubicBezTo>
                  <a:pt x="135" y="1"/>
                  <a:pt x="138" y="0"/>
                  <a:pt x="140" y="0"/>
                </a:cubicBezTo>
                <a:cubicBezTo>
                  <a:pt x="143" y="0"/>
                  <a:pt x="146" y="1"/>
                  <a:pt x="148" y="3"/>
                </a:cubicBezTo>
                <a:cubicBezTo>
                  <a:pt x="184" y="39"/>
                  <a:pt x="184" y="39"/>
                  <a:pt x="184" y="39"/>
                </a:cubicBezTo>
                <a:cubicBezTo>
                  <a:pt x="186" y="41"/>
                  <a:pt x="187" y="44"/>
                  <a:pt x="187" y="46"/>
                </a:cubicBezTo>
                <a:close/>
              </a:path>
            </a:pathLst>
          </a:custGeom>
          <a:solidFill>
            <a:schemeClr val="lt2"/>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18023" name="Google Shape;18023;p351"/>
          <p:cNvSpPr/>
          <p:nvPr/>
        </p:nvSpPr>
        <p:spPr>
          <a:xfrm>
            <a:off x="9109188" y="1867026"/>
            <a:ext cx="2442732" cy="60984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sz="1200">
              <a:solidFill>
                <a:schemeClr val="dk1"/>
              </a:solidFill>
              <a:latin typeface="Lato Light"/>
              <a:ea typeface="Lato Light"/>
              <a:cs typeface="Lato Light"/>
              <a:sym typeface="Lato Light"/>
            </a:endParaRPr>
          </a:p>
        </p:txBody>
      </p:sp>
      <p:sp>
        <p:nvSpPr>
          <p:cNvPr id="18024" name="Google Shape;18024;p351"/>
          <p:cNvSpPr txBox="1"/>
          <p:nvPr/>
        </p:nvSpPr>
        <p:spPr>
          <a:xfrm>
            <a:off x="9109188" y="1638457"/>
            <a:ext cx="20875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Element One</a:t>
            </a:r>
            <a:endParaRPr sz="1400" b="1">
              <a:solidFill>
                <a:schemeClr val="dk1"/>
              </a:solidFill>
              <a:latin typeface="Lato"/>
              <a:ea typeface="Lato"/>
              <a:cs typeface="Lato"/>
              <a:sym typeface="Lato"/>
            </a:endParaRPr>
          </a:p>
        </p:txBody>
      </p:sp>
      <p:sp>
        <p:nvSpPr>
          <p:cNvPr id="18025" name="Google Shape;18025;p351"/>
          <p:cNvSpPr/>
          <p:nvPr/>
        </p:nvSpPr>
        <p:spPr>
          <a:xfrm>
            <a:off x="7321028" y="5150104"/>
            <a:ext cx="2442732" cy="60984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sz="1200">
              <a:solidFill>
                <a:schemeClr val="dk1"/>
              </a:solidFill>
              <a:latin typeface="Lato Light"/>
              <a:ea typeface="Lato Light"/>
              <a:cs typeface="Lato Light"/>
              <a:sym typeface="Lato Light"/>
            </a:endParaRPr>
          </a:p>
        </p:txBody>
      </p:sp>
      <p:sp>
        <p:nvSpPr>
          <p:cNvPr id="18026" name="Google Shape;18026;p351"/>
          <p:cNvSpPr txBox="1"/>
          <p:nvPr/>
        </p:nvSpPr>
        <p:spPr>
          <a:xfrm>
            <a:off x="7321028" y="4921535"/>
            <a:ext cx="20875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Lato"/>
                <a:ea typeface="Lato"/>
                <a:cs typeface="Lato"/>
                <a:sym typeface="Lato"/>
              </a:rPr>
              <a:t>Element Two</a:t>
            </a:r>
            <a:endParaRPr sz="1400" b="1">
              <a:solidFill>
                <a:schemeClr val="dk1"/>
              </a:solidFill>
              <a:latin typeface="Lato"/>
              <a:ea typeface="Lato"/>
              <a:cs typeface="Lato"/>
              <a:sym typeface="Lato"/>
            </a:endParaRPr>
          </a:p>
        </p:txBody>
      </p:sp>
      <p:sp>
        <p:nvSpPr>
          <p:cNvPr id="18027" name="Google Shape;18027;p351"/>
          <p:cNvSpPr/>
          <p:nvPr/>
        </p:nvSpPr>
        <p:spPr>
          <a:xfrm>
            <a:off x="645063" y="2513357"/>
            <a:ext cx="2442732" cy="609847"/>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sz="1200">
              <a:solidFill>
                <a:schemeClr val="dk1"/>
              </a:solidFill>
              <a:latin typeface="Lato Light"/>
              <a:ea typeface="Lato Light"/>
              <a:cs typeface="Lato Light"/>
              <a:sym typeface="Lato Light"/>
            </a:endParaRPr>
          </a:p>
        </p:txBody>
      </p:sp>
      <p:sp>
        <p:nvSpPr>
          <p:cNvPr id="18028" name="Google Shape;18028;p351"/>
          <p:cNvSpPr txBox="1"/>
          <p:nvPr/>
        </p:nvSpPr>
        <p:spPr>
          <a:xfrm>
            <a:off x="1000232" y="2284788"/>
            <a:ext cx="208756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Element Three</a:t>
            </a:r>
            <a:endParaRPr sz="1400" b="1">
              <a:solidFill>
                <a:schemeClr val="dk1"/>
              </a:solidFill>
              <a:latin typeface="Lato"/>
              <a:ea typeface="Lato"/>
              <a:cs typeface="Lato"/>
              <a:sym typeface="Lato"/>
            </a:endParaRPr>
          </a:p>
        </p:txBody>
      </p:sp>
      <p:sp>
        <p:nvSpPr>
          <p:cNvPr id="18029" name="Google Shape;18029;p351"/>
          <p:cNvSpPr/>
          <p:nvPr/>
        </p:nvSpPr>
        <p:spPr>
          <a:xfrm>
            <a:off x="2049642" y="5424131"/>
            <a:ext cx="2442732" cy="609847"/>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endParaRPr sz="1200">
              <a:solidFill>
                <a:schemeClr val="dk1"/>
              </a:solidFill>
              <a:latin typeface="Lato Light"/>
              <a:ea typeface="Lato Light"/>
              <a:cs typeface="Lato Light"/>
              <a:sym typeface="Lato Light"/>
            </a:endParaRPr>
          </a:p>
        </p:txBody>
      </p:sp>
      <p:sp>
        <p:nvSpPr>
          <p:cNvPr id="18030" name="Google Shape;18030;p351"/>
          <p:cNvSpPr txBox="1"/>
          <p:nvPr/>
        </p:nvSpPr>
        <p:spPr>
          <a:xfrm>
            <a:off x="2404811" y="5195562"/>
            <a:ext cx="208756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Lato"/>
                <a:ea typeface="Lato"/>
                <a:cs typeface="Lato"/>
                <a:sym typeface="Lato"/>
              </a:rPr>
              <a:t>Element Four</a:t>
            </a:r>
            <a:endParaRPr sz="1400" b="1">
              <a:solidFill>
                <a:schemeClr val="dk1"/>
              </a:solidFill>
              <a:latin typeface="Lato"/>
              <a:ea typeface="Lato"/>
              <a:cs typeface="Lato"/>
              <a:sym typeface="Lato"/>
            </a:endParaRPr>
          </a:p>
        </p:txBody>
      </p:sp>
      <p:sp>
        <p:nvSpPr>
          <p:cNvPr id="18031" name="Google Shape;18031;p351"/>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019"/>
                                        </p:tgtEl>
                                        <p:attrNameLst>
                                          <p:attrName>style.visibility</p:attrName>
                                        </p:attrNameLst>
                                      </p:cBhvr>
                                      <p:to>
                                        <p:strVal val="visible"/>
                                      </p:to>
                                    </p:set>
                                    <p:anim calcmode="lin" valueType="num">
                                      <p:cBhvr additive="base">
                                        <p:cTn id="7" dur="500"/>
                                        <p:tgtEl>
                                          <p:spTgt spid="18019"/>
                                        </p:tgtEl>
                                        <p:attrNameLst>
                                          <p:attrName>ppt_w</p:attrName>
                                        </p:attrNameLst>
                                      </p:cBhvr>
                                      <p:tavLst>
                                        <p:tav tm="0">
                                          <p:val>
                                            <p:strVal val="0"/>
                                          </p:val>
                                        </p:tav>
                                        <p:tav tm="100000">
                                          <p:val>
                                            <p:strVal val="#ppt_w"/>
                                          </p:val>
                                        </p:tav>
                                      </p:tavLst>
                                    </p:anim>
                                    <p:anim calcmode="lin" valueType="num">
                                      <p:cBhvr additive="base">
                                        <p:cTn id="8" dur="500"/>
                                        <p:tgtEl>
                                          <p:spTgt spid="1801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8020"/>
                                        </p:tgtEl>
                                        <p:attrNameLst>
                                          <p:attrName>style.visibility</p:attrName>
                                        </p:attrNameLst>
                                      </p:cBhvr>
                                      <p:to>
                                        <p:strVal val="visible"/>
                                      </p:to>
                                    </p:set>
                                    <p:anim calcmode="lin" valueType="num">
                                      <p:cBhvr additive="base">
                                        <p:cTn id="11" dur="500"/>
                                        <p:tgtEl>
                                          <p:spTgt spid="18020"/>
                                        </p:tgtEl>
                                        <p:attrNameLst>
                                          <p:attrName>ppt_w</p:attrName>
                                        </p:attrNameLst>
                                      </p:cBhvr>
                                      <p:tavLst>
                                        <p:tav tm="0">
                                          <p:val>
                                            <p:strVal val="0"/>
                                          </p:val>
                                        </p:tav>
                                        <p:tav tm="100000">
                                          <p:val>
                                            <p:strVal val="#ppt_w"/>
                                          </p:val>
                                        </p:tav>
                                      </p:tavLst>
                                    </p:anim>
                                    <p:anim calcmode="lin" valueType="num">
                                      <p:cBhvr additive="base">
                                        <p:cTn id="12" dur="500"/>
                                        <p:tgtEl>
                                          <p:spTgt spid="1802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8022"/>
                                        </p:tgtEl>
                                        <p:attrNameLst>
                                          <p:attrName>style.visibility</p:attrName>
                                        </p:attrNameLst>
                                      </p:cBhvr>
                                      <p:to>
                                        <p:strVal val="visible"/>
                                      </p:to>
                                    </p:set>
                                    <p:anim calcmode="lin" valueType="num">
                                      <p:cBhvr additive="base">
                                        <p:cTn id="15" dur="500"/>
                                        <p:tgtEl>
                                          <p:spTgt spid="18022"/>
                                        </p:tgtEl>
                                        <p:attrNameLst>
                                          <p:attrName>ppt_w</p:attrName>
                                        </p:attrNameLst>
                                      </p:cBhvr>
                                      <p:tavLst>
                                        <p:tav tm="0">
                                          <p:val>
                                            <p:strVal val="0"/>
                                          </p:val>
                                        </p:tav>
                                        <p:tav tm="100000">
                                          <p:val>
                                            <p:strVal val="#ppt_w"/>
                                          </p:val>
                                        </p:tav>
                                      </p:tavLst>
                                    </p:anim>
                                    <p:anim calcmode="lin" valueType="num">
                                      <p:cBhvr additive="base">
                                        <p:cTn id="16" dur="500"/>
                                        <p:tgtEl>
                                          <p:spTgt spid="18022"/>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8021"/>
                                        </p:tgtEl>
                                        <p:attrNameLst>
                                          <p:attrName>style.visibility</p:attrName>
                                        </p:attrNameLst>
                                      </p:cBhvr>
                                      <p:to>
                                        <p:strVal val="visible"/>
                                      </p:to>
                                    </p:set>
                                    <p:anim calcmode="lin" valueType="num">
                                      <p:cBhvr additive="base">
                                        <p:cTn id="19" dur="500"/>
                                        <p:tgtEl>
                                          <p:spTgt spid="18021"/>
                                        </p:tgtEl>
                                        <p:attrNameLst>
                                          <p:attrName>ppt_w</p:attrName>
                                        </p:attrNameLst>
                                      </p:cBhvr>
                                      <p:tavLst>
                                        <p:tav tm="0">
                                          <p:val>
                                            <p:strVal val="0"/>
                                          </p:val>
                                        </p:tav>
                                        <p:tav tm="100000">
                                          <p:val>
                                            <p:strVal val="#ppt_w"/>
                                          </p:val>
                                        </p:tav>
                                      </p:tavLst>
                                    </p:anim>
                                    <p:anim calcmode="lin" valueType="num">
                                      <p:cBhvr additive="base">
                                        <p:cTn id="20" dur="500"/>
                                        <p:tgtEl>
                                          <p:spTgt spid="18021"/>
                                        </p:tgtEl>
                                        <p:attrNameLst>
                                          <p:attrName>ppt_h</p:attrName>
                                        </p:attrNameLst>
                                      </p:cBhvr>
                                      <p:tavLst>
                                        <p:tav tm="0">
                                          <p:val>
                                            <p:strVal val="0"/>
                                          </p:val>
                                        </p:tav>
                                        <p:tav tm="100000">
                                          <p:val>
                                            <p:strVal val="#ppt_h"/>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018"/>
                                        </p:tgtEl>
                                        <p:attrNameLst>
                                          <p:attrName>style.visibility</p:attrName>
                                        </p:attrNameLst>
                                      </p:cBhvr>
                                      <p:to>
                                        <p:strVal val="visible"/>
                                      </p:to>
                                    </p:set>
                                    <p:animEffect transition="in" filter="fade">
                                      <p:cBhvr>
                                        <p:cTn id="24" dur="500"/>
                                        <p:tgtEl>
                                          <p:spTgt spid="1801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8017"/>
                                        </p:tgtEl>
                                        <p:attrNameLst>
                                          <p:attrName>style.visibility</p:attrName>
                                        </p:attrNameLst>
                                      </p:cBhvr>
                                      <p:to>
                                        <p:strVal val="visible"/>
                                      </p:to>
                                    </p:set>
                                    <p:animEffect transition="in" filter="fade">
                                      <p:cBhvr>
                                        <p:cTn id="28" dur="500"/>
                                        <p:tgtEl>
                                          <p:spTgt spid="1801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8028"/>
                                        </p:tgtEl>
                                        <p:attrNameLst>
                                          <p:attrName>style.visibility</p:attrName>
                                        </p:attrNameLst>
                                      </p:cBhvr>
                                      <p:to>
                                        <p:strVal val="visible"/>
                                      </p:to>
                                    </p:set>
                                    <p:animEffect transition="in" filter="fade">
                                      <p:cBhvr>
                                        <p:cTn id="32" dur="500"/>
                                        <p:tgtEl>
                                          <p:spTgt spid="18028"/>
                                        </p:tgtEl>
                                      </p:cBhvr>
                                    </p:animEffect>
                                  </p:childTnLst>
                                </p:cTn>
                              </p:par>
                              <p:par>
                                <p:cTn id="33" presetID="10" presetClass="entr" presetSubtype="0" fill="hold" nodeType="withEffect">
                                  <p:stCondLst>
                                    <p:cond delay="0"/>
                                  </p:stCondLst>
                                  <p:childTnLst>
                                    <p:set>
                                      <p:cBhvr>
                                        <p:cTn id="34" dur="1" fill="hold">
                                          <p:stCondLst>
                                            <p:cond delay="0"/>
                                          </p:stCondLst>
                                        </p:cTn>
                                        <p:tgtEl>
                                          <p:spTgt spid="18030"/>
                                        </p:tgtEl>
                                        <p:attrNameLst>
                                          <p:attrName>style.visibility</p:attrName>
                                        </p:attrNameLst>
                                      </p:cBhvr>
                                      <p:to>
                                        <p:strVal val="visible"/>
                                      </p:to>
                                    </p:set>
                                    <p:animEffect transition="in" filter="fade">
                                      <p:cBhvr>
                                        <p:cTn id="35" dur="500"/>
                                        <p:tgtEl>
                                          <p:spTgt spid="18030"/>
                                        </p:tgtEl>
                                      </p:cBhvr>
                                    </p:animEffect>
                                  </p:childTnLst>
                                </p:cTn>
                              </p:par>
                              <p:par>
                                <p:cTn id="36" presetID="10" presetClass="entr" presetSubtype="0" fill="hold" nodeType="withEffect">
                                  <p:stCondLst>
                                    <p:cond delay="0"/>
                                  </p:stCondLst>
                                  <p:childTnLst>
                                    <p:set>
                                      <p:cBhvr>
                                        <p:cTn id="37" dur="1" fill="hold">
                                          <p:stCondLst>
                                            <p:cond delay="0"/>
                                          </p:stCondLst>
                                        </p:cTn>
                                        <p:tgtEl>
                                          <p:spTgt spid="18026"/>
                                        </p:tgtEl>
                                        <p:attrNameLst>
                                          <p:attrName>style.visibility</p:attrName>
                                        </p:attrNameLst>
                                      </p:cBhvr>
                                      <p:to>
                                        <p:strVal val="visible"/>
                                      </p:to>
                                    </p:set>
                                    <p:animEffect transition="in" filter="fade">
                                      <p:cBhvr>
                                        <p:cTn id="38" dur="500"/>
                                        <p:tgtEl>
                                          <p:spTgt spid="18026"/>
                                        </p:tgtEl>
                                      </p:cBhvr>
                                    </p:animEffect>
                                  </p:childTnLst>
                                </p:cTn>
                              </p:par>
                              <p:par>
                                <p:cTn id="39" presetID="10" presetClass="entr" presetSubtype="0" fill="hold" nodeType="withEffect">
                                  <p:stCondLst>
                                    <p:cond delay="0"/>
                                  </p:stCondLst>
                                  <p:childTnLst>
                                    <p:set>
                                      <p:cBhvr>
                                        <p:cTn id="40" dur="1" fill="hold">
                                          <p:stCondLst>
                                            <p:cond delay="0"/>
                                          </p:stCondLst>
                                        </p:cTn>
                                        <p:tgtEl>
                                          <p:spTgt spid="18024"/>
                                        </p:tgtEl>
                                        <p:attrNameLst>
                                          <p:attrName>style.visibility</p:attrName>
                                        </p:attrNameLst>
                                      </p:cBhvr>
                                      <p:to>
                                        <p:strVal val="visible"/>
                                      </p:to>
                                    </p:set>
                                    <p:animEffect transition="in" filter="fade">
                                      <p:cBhvr>
                                        <p:cTn id="41" dur="500"/>
                                        <p:tgtEl>
                                          <p:spTgt spid="18024"/>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8027"/>
                                        </p:tgtEl>
                                        <p:attrNameLst>
                                          <p:attrName>style.visibility</p:attrName>
                                        </p:attrNameLst>
                                      </p:cBhvr>
                                      <p:to>
                                        <p:strVal val="visible"/>
                                      </p:to>
                                    </p:set>
                                    <p:animEffect transition="in" filter="fade">
                                      <p:cBhvr>
                                        <p:cTn id="45" dur="500"/>
                                        <p:tgtEl>
                                          <p:spTgt spid="18027"/>
                                        </p:tgtEl>
                                      </p:cBhvr>
                                    </p:animEffect>
                                  </p:childTnLst>
                                </p:cTn>
                              </p:par>
                              <p:par>
                                <p:cTn id="46" presetID="10" presetClass="entr" presetSubtype="0" fill="hold" nodeType="withEffect">
                                  <p:stCondLst>
                                    <p:cond delay="0"/>
                                  </p:stCondLst>
                                  <p:childTnLst>
                                    <p:set>
                                      <p:cBhvr>
                                        <p:cTn id="47" dur="1" fill="hold">
                                          <p:stCondLst>
                                            <p:cond delay="0"/>
                                          </p:stCondLst>
                                        </p:cTn>
                                        <p:tgtEl>
                                          <p:spTgt spid="18029"/>
                                        </p:tgtEl>
                                        <p:attrNameLst>
                                          <p:attrName>style.visibility</p:attrName>
                                        </p:attrNameLst>
                                      </p:cBhvr>
                                      <p:to>
                                        <p:strVal val="visible"/>
                                      </p:to>
                                    </p:set>
                                    <p:animEffect transition="in" filter="fade">
                                      <p:cBhvr>
                                        <p:cTn id="48" dur="500"/>
                                        <p:tgtEl>
                                          <p:spTgt spid="18029"/>
                                        </p:tgtEl>
                                      </p:cBhvr>
                                    </p:animEffect>
                                  </p:childTnLst>
                                </p:cTn>
                              </p:par>
                              <p:par>
                                <p:cTn id="49" presetID="10" presetClass="entr" presetSubtype="0" fill="hold" nodeType="withEffect">
                                  <p:stCondLst>
                                    <p:cond delay="0"/>
                                  </p:stCondLst>
                                  <p:childTnLst>
                                    <p:set>
                                      <p:cBhvr>
                                        <p:cTn id="50" dur="1" fill="hold">
                                          <p:stCondLst>
                                            <p:cond delay="0"/>
                                          </p:stCondLst>
                                        </p:cTn>
                                        <p:tgtEl>
                                          <p:spTgt spid="18025"/>
                                        </p:tgtEl>
                                        <p:attrNameLst>
                                          <p:attrName>style.visibility</p:attrName>
                                        </p:attrNameLst>
                                      </p:cBhvr>
                                      <p:to>
                                        <p:strVal val="visible"/>
                                      </p:to>
                                    </p:set>
                                    <p:animEffect transition="in" filter="fade">
                                      <p:cBhvr>
                                        <p:cTn id="51" dur="500"/>
                                        <p:tgtEl>
                                          <p:spTgt spid="18025"/>
                                        </p:tgtEl>
                                      </p:cBhvr>
                                    </p:animEffect>
                                  </p:childTnLst>
                                </p:cTn>
                              </p:par>
                              <p:par>
                                <p:cTn id="52" presetID="10" presetClass="entr" presetSubtype="0" fill="hold" nodeType="withEffect">
                                  <p:stCondLst>
                                    <p:cond delay="0"/>
                                  </p:stCondLst>
                                  <p:childTnLst>
                                    <p:set>
                                      <p:cBhvr>
                                        <p:cTn id="53" dur="1" fill="hold">
                                          <p:stCondLst>
                                            <p:cond delay="0"/>
                                          </p:stCondLst>
                                        </p:cTn>
                                        <p:tgtEl>
                                          <p:spTgt spid="18023"/>
                                        </p:tgtEl>
                                        <p:attrNameLst>
                                          <p:attrName>style.visibility</p:attrName>
                                        </p:attrNameLst>
                                      </p:cBhvr>
                                      <p:to>
                                        <p:strVal val="visible"/>
                                      </p:to>
                                    </p:set>
                                    <p:animEffect transition="in" filter="fade">
                                      <p:cBhvr>
                                        <p:cTn id="54" dur="500"/>
                                        <p:tgtEl>
                                          <p:spTgt spid="18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8035"/>
        <p:cNvGrpSpPr/>
        <p:nvPr/>
      </p:nvGrpSpPr>
      <p:grpSpPr>
        <a:xfrm>
          <a:off x="0" y="0"/>
          <a:ext cx="0" cy="0"/>
          <a:chOff x="0" y="0"/>
          <a:chExt cx="0" cy="0"/>
        </a:xfrm>
      </p:grpSpPr>
      <p:sp>
        <p:nvSpPr>
          <p:cNvPr id="18036" name="Google Shape;18036;p352"/>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Alternating Hexagons</a:t>
            </a:r>
            <a:endParaRPr/>
          </a:p>
        </p:txBody>
      </p:sp>
      <p:grpSp>
        <p:nvGrpSpPr>
          <p:cNvPr id="18037" name="Google Shape;18037;p352"/>
          <p:cNvGrpSpPr/>
          <p:nvPr/>
        </p:nvGrpSpPr>
        <p:grpSpPr>
          <a:xfrm>
            <a:off x="2916136" y="1440262"/>
            <a:ext cx="6269556" cy="4697987"/>
            <a:chOff x="388836" y="82"/>
            <a:chExt cx="6269556" cy="4697987"/>
          </a:xfrm>
        </p:grpSpPr>
        <p:sp>
          <p:nvSpPr>
            <p:cNvPr id="18038" name="Google Shape;18038;p352"/>
            <p:cNvSpPr/>
            <p:nvPr/>
          </p:nvSpPr>
          <p:spPr>
            <a:xfrm rot="5400000">
              <a:off x="3040510" y="113283"/>
              <a:ext cx="1741543" cy="1515142"/>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9" name="Google Shape;18039;p352"/>
            <p:cNvSpPr txBox="1"/>
            <p:nvPr/>
          </p:nvSpPr>
          <p:spPr>
            <a:xfrm>
              <a:off x="3389820" y="271473"/>
              <a:ext cx="1042922" cy="1198763"/>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Clr>
                  <a:schemeClr val="dk1"/>
                </a:buClr>
                <a:buSzPts val="5600"/>
                <a:buFont typeface="Lato Light"/>
                <a:buNone/>
              </a:pPr>
              <a:endParaRPr sz="5600">
                <a:solidFill>
                  <a:schemeClr val="lt1"/>
                </a:solidFill>
                <a:latin typeface="Lato Light"/>
                <a:ea typeface="Lato Light"/>
                <a:cs typeface="Lato Light"/>
                <a:sym typeface="Lato Light"/>
              </a:endParaRPr>
            </a:p>
          </p:txBody>
        </p:sp>
        <p:sp>
          <p:nvSpPr>
            <p:cNvPr id="18040" name="Google Shape;18040;p352"/>
            <p:cNvSpPr/>
            <p:nvPr/>
          </p:nvSpPr>
          <p:spPr>
            <a:xfrm>
              <a:off x="4714830" y="348391"/>
              <a:ext cx="1943562" cy="10449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1" name="Google Shape;18041;p352"/>
            <p:cNvSpPr txBox="1"/>
            <p:nvPr/>
          </p:nvSpPr>
          <p:spPr>
            <a:xfrm>
              <a:off x="4714830" y="348391"/>
              <a:ext cx="1943562" cy="104492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dk1"/>
                </a:buClr>
                <a:buSzPts val="1700"/>
                <a:buFont typeface="Lato Light"/>
                <a:buNone/>
              </a:pPr>
              <a:endParaRPr sz="1700">
                <a:solidFill>
                  <a:schemeClr val="dk1"/>
                </a:solidFill>
                <a:latin typeface="Lato Light"/>
                <a:ea typeface="Lato Light"/>
                <a:cs typeface="Lato Light"/>
                <a:sym typeface="Lato Light"/>
              </a:endParaRPr>
            </a:p>
          </p:txBody>
        </p:sp>
        <p:sp>
          <p:nvSpPr>
            <p:cNvPr id="18042" name="Google Shape;18042;p352"/>
            <p:cNvSpPr/>
            <p:nvPr/>
          </p:nvSpPr>
          <p:spPr>
            <a:xfrm rot="5400000">
              <a:off x="1404156" y="113283"/>
              <a:ext cx="1741543" cy="1515142"/>
            </a:xfrm>
            <a:prstGeom prst="hexagon">
              <a:avLst>
                <a:gd name="adj" fmla="val 25000"/>
                <a:gd name="vf" fmla="val 115470"/>
              </a:avLst>
            </a:prstGeom>
            <a:solidFill>
              <a:srgbClr val="72B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3" name="Google Shape;18043;p352"/>
            <p:cNvSpPr txBox="1"/>
            <p:nvPr/>
          </p:nvSpPr>
          <p:spPr>
            <a:xfrm>
              <a:off x="1753466" y="271473"/>
              <a:ext cx="1042922" cy="11987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Lato Light"/>
                <a:buNone/>
              </a:pPr>
              <a:endParaRPr sz="3600">
                <a:solidFill>
                  <a:schemeClr val="lt1"/>
                </a:solidFill>
                <a:latin typeface="Lato Light"/>
                <a:ea typeface="Lato Light"/>
                <a:cs typeface="Lato Light"/>
                <a:sym typeface="Lato Light"/>
              </a:endParaRPr>
            </a:p>
          </p:txBody>
        </p:sp>
        <p:sp>
          <p:nvSpPr>
            <p:cNvPr id="18044" name="Google Shape;18044;p352"/>
            <p:cNvSpPr/>
            <p:nvPr/>
          </p:nvSpPr>
          <p:spPr>
            <a:xfrm rot="5400000">
              <a:off x="2219198" y="1591505"/>
              <a:ext cx="1741543" cy="1515142"/>
            </a:xfrm>
            <a:prstGeom prst="hexagon">
              <a:avLst>
                <a:gd name="adj" fmla="val 25000"/>
                <a:gd name="vf" fmla="val 11547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5" name="Google Shape;18045;p352"/>
            <p:cNvSpPr txBox="1"/>
            <p:nvPr/>
          </p:nvSpPr>
          <p:spPr>
            <a:xfrm>
              <a:off x="2568508" y="1749695"/>
              <a:ext cx="1042922" cy="1198763"/>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Clr>
                  <a:schemeClr val="dk1"/>
                </a:buClr>
                <a:buSzPts val="5600"/>
                <a:buFont typeface="Lato Light"/>
                <a:buNone/>
              </a:pPr>
              <a:endParaRPr sz="5600">
                <a:solidFill>
                  <a:schemeClr val="lt1"/>
                </a:solidFill>
                <a:latin typeface="Lato Light"/>
                <a:ea typeface="Lato Light"/>
                <a:cs typeface="Lato Light"/>
                <a:sym typeface="Lato Light"/>
              </a:endParaRPr>
            </a:p>
          </p:txBody>
        </p:sp>
        <p:sp>
          <p:nvSpPr>
            <p:cNvPr id="18046" name="Google Shape;18046;p352"/>
            <p:cNvSpPr/>
            <p:nvPr/>
          </p:nvSpPr>
          <p:spPr>
            <a:xfrm>
              <a:off x="388836" y="1826613"/>
              <a:ext cx="1880866" cy="10449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7" name="Google Shape;18047;p352"/>
            <p:cNvSpPr txBox="1"/>
            <p:nvPr/>
          </p:nvSpPr>
          <p:spPr>
            <a:xfrm>
              <a:off x="388836" y="1826613"/>
              <a:ext cx="1880866" cy="1044926"/>
            </a:xfrm>
            <a:prstGeom prst="rect">
              <a:avLst/>
            </a:prstGeom>
            <a:noFill/>
            <a:ln>
              <a:noFill/>
            </a:ln>
          </p:spPr>
          <p:txBody>
            <a:bodyPr spcFirstLastPara="1" wrap="square" lIns="64750" tIns="64750" rIns="64750" bIns="64750" anchor="ctr" anchorCtr="0">
              <a:noAutofit/>
            </a:bodyPr>
            <a:lstStyle/>
            <a:p>
              <a:pPr marL="0" marR="0" lvl="0" indent="0" algn="r" rtl="0">
                <a:lnSpc>
                  <a:spcPct val="90000"/>
                </a:lnSpc>
                <a:spcBef>
                  <a:spcPts val="0"/>
                </a:spcBef>
                <a:spcAft>
                  <a:spcPts val="0"/>
                </a:spcAft>
                <a:buClr>
                  <a:schemeClr val="dk1"/>
                </a:buClr>
                <a:buSzPts val="1700"/>
                <a:buFont typeface="Lato Light"/>
                <a:buNone/>
              </a:pPr>
              <a:endParaRPr sz="1700">
                <a:solidFill>
                  <a:schemeClr val="dk1"/>
                </a:solidFill>
                <a:latin typeface="Lato Light"/>
                <a:ea typeface="Lato Light"/>
                <a:cs typeface="Lato Light"/>
                <a:sym typeface="Lato Light"/>
              </a:endParaRPr>
            </a:p>
          </p:txBody>
        </p:sp>
        <p:sp>
          <p:nvSpPr>
            <p:cNvPr id="18048" name="Google Shape;18048;p352"/>
            <p:cNvSpPr/>
            <p:nvPr/>
          </p:nvSpPr>
          <p:spPr>
            <a:xfrm rot="5400000">
              <a:off x="3855552" y="1591505"/>
              <a:ext cx="1741543" cy="1515142"/>
            </a:xfrm>
            <a:prstGeom prst="hexagon">
              <a:avLst>
                <a:gd name="adj" fmla="val 25000"/>
                <a:gd name="vf" fmla="val 115470"/>
              </a:avLst>
            </a:prstGeom>
            <a:solidFill>
              <a:srgbClr val="89D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9" name="Google Shape;18049;p352"/>
            <p:cNvSpPr txBox="1"/>
            <p:nvPr/>
          </p:nvSpPr>
          <p:spPr>
            <a:xfrm>
              <a:off x="4204862" y="1749695"/>
              <a:ext cx="1042922" cy="11987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Lato Light"/>
                <a:buNone/>
              </a:pPr>
              <a:endParaRPr sz="3600">
                <a:solidFill>
                  <a:schemeClr val="lt1"/>
                </a:solidFill>
                <a:latin typeface="Lato Light"/>
                <a:ea typeface="Lato Light"/>
                <a:cs typeface="Lato Light"/>
                <a:sym typeface="Lato Light"/>
              </a:endParaRPr>
            </a:p>
          </p:txBody>
        </p:sp>
        <p:sp>
          <p:nvSpPr>
            <p:cNvPr id="18050" name="Google Shape;18050;p352"/>
            <p:cNvSpPr/>
            <p:nvPr/>
          </p:nvSpPr>
          <p:spPr>
            <a:xfrm rot="5400000">
              <a:off x="3040510" y="3069727"/>
              <a:ext cx="1741543" cy="1515142"/>
            </a:xfrm>
            <a:prstGeom prst="hexagon">
              <a:avLst>
                <a:gd name="adj" fmla="val 25000"/>
                <a:gd name="vf" fmla="val 11547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1" name="Google Shape;18051;p352"/>
            <p:cNvSpPr txBox="1"/>
            <p:nvPr/>
          </p:nvSpPr>
          <p:spPr>
            <a:xfrm>
              <a:off x="3389820" y="3227917"/>
              <a:ext cx="1042922" cy="1198763"/>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Clr>
                  <a:schemeClr val="dk1"/>
                </a:buClr>
                <a:buSzPts val="5600"/>
                <a:buFont typeface="Lato Light"/>
                <a:buNone/>
              </a:pPr>
              <a:endParaRPr sz="5600">
                <a:solidFill>
                  <a:schemeClr val="lt1"/>
                </a:solidFill>
                <a:latin typeface="Lato Light"/>
                <a:ea typeface="Lato Light"/>
                <a:cs typeface="Lato Light"/>
                <a:sym typeface="Lato Light"/>
              </a:endParaRPr>
            </a:p>
          </p:txBody>
        </p:sp>
        <p:sp>
          <p:nvSpPr>
            <p:cNvPr id="18052" name="Google Shape;18052;p352"/>
            <p:cNvSpPr/>
            <p:nvPr/>
          </p:nvSpPr>
          <p:spPr>
            <a:xfrm>
              <a:off x="4714830" y="3304835"/>
              <a:ext cx="1943562" cy="104492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3" name="Google Shape;18053;p352"/>
            <p:cNvSpPr txBox="1"/>
            <p:nvPr/>
          </p:nvSpPr>
          <p:spPr>
            <a:xfrm>
              <a:off x="4714830" y="3304835"/>
              <a:ext cx="1943562" cy="1044926"/>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chemeClr val="dk1"/>
                </a:buClr>
                <a:buSzPts val="1700"/>
                <a:buFont typeface="Lato Light"/>
                <a:buNone/>
              </a:pPr>
              <a:endParaRPr sz="1700">
                <a:solidFill>
                  <a:schemeClr val="dk1"/>
                </a:solidFill>
                <a:latin typeface="Lato Light"/>
                <a:ea typeface="Lato Light"/>
                <a:cs typeface="Lato Light"/>
                <a:sym typeface="Lato Light"/>
              </a:endParaRPr>
            </a:p>
            <a:p>
              <a:pPr marL="0" marR="0" lvl="0" indent="0" algn="l" rtl="0">
                <a:lnSpc>
                  <a:spcPct val="90000"/>
                </a:lnSpc>
                <a:spcBef>
                  <a:spcPts val="595"/>
                </a:spcBef>
                <a:spcAft>
                  <a:spcPts val="0"/>
                </a:spcAft>
                <a:buClr>
                  <a:schemeClr val="dk1"/>
                </a:buClr>
                <a:buSzPts val="1700"/>
                <a:buFont typeface="Lato Light"/>
                <a:buNone/>
              </a:pPr>
              <a:endParaRPr sz="1700">
                <a:solidFill>
                  <a:schemeClr val="dk1"/>
                </a:solidFill>
                <a:latin typeface="Lato Light"/>
                <a:ea typeface="Lato Light"/>
                <a:cs typeface="Lato Light"/>
                <a:sym typeface="Lato Light"/>
              </a:endParaRPr>
            </a:p>
            <a:p>
              <a:pPr marL="0" marR="0" lvl="0" indent="0" algn="l" rtl="0">
                <a:lnSpc>
                  <a:spcPct val="90000"/>
                </a:lnSpc>
                <a:spcBef>
                  <a:spcPts val="595"/>
                </a:spcBef>
                <a:spcAft>
                  <a:spcPts val="0"/>
                </a:spcAft>
                <a:buClr>
                  <a:schemeClr val="dk1"/>
                </a:buClr>
                <a:buSzPts val="1700"/>
                <a:buFont typeface="Lato Light"/>
                <a:buNone/>
              </a:pPr>
              <a:endParaRPr sz="1700">
                <a:solidFill>
                  <a:schemeClr val="dk1"/>
                </a:solidFill>
                <a:latin typeface="Lato Light"/>
                <a:ea typeface="Lato Light"/>
                <a:cs typeface="Lato Light"/>
                <a:sym typeface="Lato Light"/>
              </a:endParaRPr>
            </a:p>
          </p:txBody>
        </p:sp>
        <p:sp>
          <p:nvSpPr>
            <p:cNvPr id="18054" name="Google Shape;18054;p352"/>
            <p:cNvSpPr/>
            <p:nvPr/>
          </p:nvSpPr>
          <p:spPr>
            <a:xfrm rot="5400000">
              <a:off x="1404156" y="3069727"/>
              <a:ext cx="1741543" cy="1515142"/>
            </a:xfrm>
            <a:prstGeom prst="hexagon">
              <a:avLst>
                <a:gd name="adj" fmla="val 25000"/>
                <a:gd name="vf" fmla="val 115470"/>
              </a:avLst>
            </a:prstGeom>
            <a:solidFill>
              <a:srgbClr val="C2D5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5" name="Google Shape;18055;p352"/>
            <p:cNvSpPr txBox="1"/>
            <p:nvPr/>
          </p:nvSpPr>
          <p:spPr>
            <a:xfrm>
              <a:off x="1753466" y="3227917"/>
              <a:ext cx="1042922" cy="119876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Lato Light"/>
                <a:buNone/>
              </a:pPr>
              <a:endParaRPr sz="3600">
                <a:solidFill>
                  <a:schemeClr val="lt1"/>
                </a:solidFill>
                <a:latin typeface="Lato Light"/>
                <a:ea typeface="Lato Light"/>
                <a:cs typeface="Lato Light"/>
                <a:sym typeface="Lato Light"/>
              </a:endParaRPr>
            </a:p>
          </p:txBody>
        </p:sp>
      </p:grpSp>
      <p:sp>
        <p:nvSpPr>
          <p:cNvPr id="18056" name="Google Shape;18056;p352"/>
          <p:cNvSpPr/>
          <p:nvPr/>
        </p:nvSpPr>
        <p:spPr>
          <a:xfrm>
            <a:off x="7291963" y="1845193"/>
            <a:ext cx="358727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r>
              <a:rPr lang="en-US" sz="1200">
                <a:solidFill>
                  <a:schemeClr val="dk1"/>
                </a:solidFill>
                <a:latin typeface="Lato Light"/>
                <a:ea typeface="Lato Light"/>
                <a:cs typeface="Lato Light"/>
                <a:sym typeface="Lato Light"/>
              </a:rPr>
              <a:t> eaque quae ab illo inventore veritatis et quasi architecto beatae vitae dicta sunt explicabo. </a:t>
            </a:r>
            <a:endParaRPr/>
          </a:p>
        </p:txBody>
      </p:sp>
      <p:sp>
        <p:nvSpPr>
          <p:cNvPr id="18057" name="Google Shape;18057;p352"/>
          <p:cNvSpPr txBox="1"/>
          <p:nvPr/>
        </p:nvSpPr>
        <p:spPr>
          <a:xfrm>
            <a:off x="5787647" y="1993949"/>
            <a:ext cx="128307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Element One</a:t>
            </a:r>
            <a:endParaRPr sz="2000" b="1">
              <a:solidFill>
                <a:schemeClr val="lt2"/>
              </a:solidFill>
              <a:latin typeface="Lato"/>
              <a:ea typeface="Lato"/>
              <a:cs typeface="Lato"/>
              <a:sym typeface="Lato"/>
            </a:endParaRPr>
          </a:p>
        </p:txBody>
      </p:sp>
      <p:sp>
        <p:nvSpPr>
          <p:cNvPr id="18058" name="Google Shape;18058;p352"/>
          <p:cNvSpPr/>
          <p:nvPr/>
        </p:nvSpPr>
        <p:spPr>
          <a:xfrm>
            <a:off x="7291962" y="4820242"/>
            <a:ext cx="3731637" cy="8868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r>
              <a:rPr lang="en-US" sz="1200">
                <a:solidFill>
                  <a:schemeClr val="dk1"/>
                </a:solidFill>
                <a:latin typeface="Lato Light"/>
                <a:ea typeface="Lato Light"/>
                <a:cs typeface="Lato Light"/>
                <a:sym typeface="Lato Light"/>
              </a:rPr>
              <a:t> eaque quae ab illo inventore veritatis et quasi architecto beatae vitae dicta sunt explicabo. </a:t>
            </a:r>
            <a:endParaRPr/>
          </a:p>
        </p:txBody>
      </p:sp>
      <p:sp>
        <p:nvSpPr>
          <p:cNvPr id="18059" name="Google Shape;18059;p352"/>
          <p:cNvSpPr/>
          <p:nvPr/>
        </p:nvSpPr>
        <p:spPr>
          <a:xfrm>
            <a:off x="1078230" y="3327591"/>
            <a:ext cx="3545985" cy="1200329"/>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r>
              <a:rPr lang="en-US" sz="1200">
                <a:solidFill>
                  <a:schemeClr val="dk1"/>
                </a:solidFill>
                <a:latin typeface="Lato Light"/>
                <a:ea typeface="Lato Light"/>
                <a:cs typeface="Lato Light"/>
                <a:sym typeface="Lato Light"/>
              </a:rPr>
              <a:t> eaque quae ab illo inventore veritatis et quasi architecto beatae vitae dicta sunt explicabo. </a:t>
            </a:r>
            <a:endParaRPr/>
          </a:p>
        </p:txBody>
      </p:sp>
      <p:sp>
        <p:nvSpPr>
          <p:cNvPr id="18060" name="Google Shape;18060;p352"/>
          <p:cNvSpPr txBox="1"/>
          <p:nvPr/>
        </p:nvSpPr>
        <p:spPr>
          <a:xfrm>
            <a:off x="4979899" y="3435313"/>
            <a:ext cx="128307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Element Two</a:t>
            </a:r>
            <a:endParaRPr sz="2000" b="1">
              <a:solidFill>
                <a:schemeClr val="lt2"/>
              </a:solidFill>
              <a:latin typeface="Lato"/>
              <a:ea typeface="Lato"/>
              <a:cs typeface="Lato"/>
              <a:sym typeface="Lato"/>
            </a:endParaRPr>
          </a:p>
        </p:txBody>
      </p:sp>
      <p:sp>
        <p:nvSpPr>
          <p:cNvPr id="18061" name="Google Shape;18061;p352"/>
          <p:cNvSpPr txBox="1"/>
          <p:nvPr/>
        </p:nvSpPr>
        <p:spPr>
          <a:xfrm>
            <a:off x="5787646" y="4927964"/>
            <a:ext cx="128307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a:ea typeface="Lato"/>
                <a:cs typeface="Lato"/>
                <a:sym typeface="Lato"/>
              </a:rPr>
              <a:t>Element Three</a:t>
            </a:r>
            <a:endParaRPr sz="2000" b="1">
              <a:solidFill>
                <a:schemeClr val="lt2"/>
              </a:solidFill>
              <a:latin typeface="Lato"/>
              <a:ea typeface="Lato"/>
              <a:cs typeface="Lato"/>
              <a:sym typeface="Lato"/>
            </a:endParaRPr>
          </a:p>
        </p:txBody>
      </p:sp>
      <p:sp>
        <p:nvSpPr>
          <p:cNvPr id="18062" name="Google Shape;18062;p352"/>
          <p:cNvSpPr/>
          <p:nvPr/>
        </p:nvSpPr>
        <p:spPr>
          <a:xfrm>
            <a:off x="4328417" y="1942448"/>
            <a:ext cx="978756" cy="669128"/>
          </a:xfrm>
          <a:custGeom>
            <a:avLst/>
            <a:gdLst/>
            <a:ahLst/>
            <a:cxnLst/>
            <a:rect l="l" t="t" r="r" b="b"/>
            <a:pathLst>
              <a:path w="199" h="136" extrusionOk="0">
                <a:moveTo>
                  <a:pt x="99" y="101"/>
                </a:moveTo>
                <a:cubicBezTo>
                  <a:pt x="0" y="51"/>
                  <a:pt x="0" y="51"/>
                  <a:pt x="0" y="51"/>
                </a:cubicBezTo>
                <a:cubicBezTo>
                  <a:pt x="99" y="0"/>
                  <a:pt x="99" y="0"/>
                  <a:pt x="99" y="0"/>
                </a:cubicBezTo>
                <a:cubicBezTo>
                  <a:pt x="199" y="51"/>
                  <a:pt x="199" y="51"/>
                  <a:pt x="199" y="51"/>
                </a:cubicBezTo>
                <a:cubicBezTo>
                  <a:pt x="157" y="72"/>
                  <a:pt x="157" y="72"/>
                  <a:pt x="157" y="72"/>
                </a:cubicBezTo>
                <a:cubicBezTo>
                  <a:pt x="157" y="71"/>
                  <a:pt x="157" y="71"/>
                  <a:pt x="157" y="71"/>
                </a:cubicBezTo>
                <a:cubicBezTo>
                  <a:pt x="107" y="46"/>
                  <a:pt x="107" y="46"/>
                  <a:pt x="107" y="46"/>
                </a:cubicBezTo>
                <a:cubicBezTo>
                  <a:pt x="106" y="45"/>
                  <a:pt x="104" y="44"/>
                  <a:pt x="101" y="44"/>
                </a:cubicBezTo>
                <a:cubicBezTo>
                  <a:pt x="99" y="44"/>
                  <a:pt x="97" y="44"/>
                  <a:pt x="95" y="46"/>
                </a:cubicBezTo>
                <a:cubicBezTo>
                  <a:pt x="93" y="48"/>
                  <a:pt x="92" y="51"/>
                  <a:pt x="93" y="52"/>
                </a:cubicBezTo>
                <a:cubicBezTo>
                  <a:pt x="93" y="56"/>
                  <a:pt x="96" y="58"/>
                  <a:pt x="97" y="59"/>
                </a:cubicBezTo>
                <a:cubicBezTo>
                  <a:pt x="140" y="80"/>
                  <a:pt x="140" y="80"/>
                  <a:pt x="140" y="80"/>
                </a:cubicBezTo>
                <a:lnTo>
                  <a:pt x="99" y="101"/>
                </a:lnTo>
                <a:close/>
                <a:moveTo>
                  <a:pt x="153" y="117"/>
                </a:moveTo>
                <a:cubicBezTo>
                  <a:pt x="154" y="117"/>
                  <a:pt x="155" y="115"/>
                  <a:pt x="155" y="114"/>
                </a:cubicBezTo>
                <a:cubicBezTo>
                  <a:pt x="155" y="113"/>
                  <a:pt x="154" y="112"/>
                  <a:pt x="153" y="111"/>
                </a:cubicBezTo>
                <a:cubicBezTo>
                  <a:pt x="153" y="74"/>
                  <a:pt x="153" y="74"/>
                  <a:pt x="153" y="74"/>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2"/>
                  <a:pt x="143" y="113"/>
                  <a:pt x="143" y="114"/>
                </a:cubicBezTo>
                <a:cubicBezTo>
                  <a:pt x="143" y="115"/>
                  <a:pt x="144" y="117"/>
                  <a:pt x="145" y="117"/>
                </a:cubicBezTo>
                <a:cubicBezTo>
                  <a:pt x="144" y="118"/>
                  <a:pt x="142" y="121"/>
                  <a:pt x="142" y="125"/>
                </a:cubicBezTo>
                <a:cubicBezTo>
                  <a:pt x="142" y="129"/>
                  <a:pt x="147" y="129"/>
                  <a:pt x="147" y="132"/>
                </a:cubicBezTo>
                <a:cubicBezTo>
                  <a:pt x="147" y="134"/>
                  <a:pt x="146" y="136"/>
                  <a:pt x="146" y="136"/>
                </a:cubicBezTo>
                <a:cubicBezTo>
                  <a:pt x="146" y="136"/>
                  <a:pt x="157" y="132"/>
                  <a:pt x="157" y="124"/>
                </a:cubicBezTo>
                <a:cubicBezTo>
                  <a:pt x="157" y="120"/>
                  <a:pt x="154" y="118"/>
                  <a:pt x="153" y="117"/>
                </a:cubicBezTo>
                <a:close/>
                <a:moveTo>
                  <a:pt x="34" y="75"/>
                </a:moveTo>
                <a:cubicBezTo>
                  <a:pt x="34" y="117"/>
                  <a:pt x="34" y="117"/>
                  <a:pt x="34" y="117"/>
                </a:cubicBezTo>
                <a:cubicBezTo>
                  <a:pt x="35" y="117"/>
                  <a:pt x="35" y="117"/>
                  <a:pt x="35" y="117"/>
                </a:cubicBezTo>
                <a:cubicBezTo>
                  <a:pt x="53" y="129"/>
                  <a:pt x="76" y="135"/>
                  <a:pt x="100" y="135"/>
                </a:cubicBezTo>
                <a:cubicBezTo>
                  <a:pt x="113" y="135"/>
                  <a:pt x="127" y="133"/>
                  <a:pt x="139" y="129"/>
                </a:cubicBezTo>
                <a:cubicBezTo>
                  <a:pt x="138" y="128"/>
                  <a:pt x="138" y="126"/>
                  <a:pt x="138" y="125"/>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1"/>
                  <a:pt x="159" y="112"/>
                  <a:pt x="159" y="114"/>
                </a:cubicBezTo>
                <a:cubicBezTo>
                  <a:pt x="159" y="115"/>
                  <a:pt x="159" y="116"/>
                  <a:pt x="158" y="117"/>
                </a:cubicBezTo>
                <a:cubicBezTo>
                  <a:pt x="159" y="118"/>
                  <a:pt x="159" y="119"/>
                  <a:pt x="160" y="120"/>
                </a:cubicBezTo>
                <a:cubicBezTo>
                  <a:pt x="161" y="119"/>
                  <a:pt x="163" y="118"/>
                  <a:pt x="164" y="117"/>
                </a:cubicBezTo>
                <a:cubicBezTo>
                  <a:pt x="165" y="117"/>
                  <a:pt x="165" y="117"/>
                  <a:pt x="165" y="117"/>
                </a:cubicBezTo>
                <a:cubicBezTo>
                  <a:pt x="165" y="75"/>
                  <a:pt x="165" y="75"/>
                  <a:pt x="165" y="75"/>
                </a:cubicBezTo>
                <a:cubicBezTo>
                  <a:pt x="157" y="79"/>
                  <a:pt x="157" y="79"/>
                  <a:pt x="157" y="79"/>
                </a:cubicBezTo>
                <a:lnTo>
                  <a:pt x="157" y="109"/>
                </a:lnTo>
                <a:close/>
              </a:path>
            </a:pathLst>
          </a:custGeom>
          <a:solidFill>
            <a:srgbClr val="1E608A"/>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18063" name="Google Shape;18063;p352"/>
          <p:cNvSpPr/>
          <p:nvPr/>
        </p:nvSpPr>
        <p:spPr>
          <a:xfrm>
            <a:off x="4342037" y="4927477"/>
            <a:ext cx="914336" cy="687830"/>
          </a:xfrm>
          <a:custGeom>
            <a:avLst/>
            <a:gdLst/>
            <a:ahLst/>
            <a:cxnLst/>
            <a:rect l="l" t="t" r="r" b="b"/>
            <a:pathLst>
              <a:path w="186" h="140" extrusionOk="0">
                <a:moveTo>
                  <a:pt x="56" y="66"/>
                </a:moveTo>
                <a:cubicBezTo>
                  <a:pt x="56" y="66"/>
                  <a:pt x="56" y="67"/>
                  <a:pt x="56" y="67"/>
                </a:cubicBezTo>
                <a:cubicBezTo>
                  <a:pt x="54" y="69"/>
                  <a:pt x="50" y="70"/>
                  <a:pt x="46" y="71"/>
                </a:cubicBezTo>
                <a:cubicBezTo>
                  <a:pt x="41" y="72"/>
                  <a:pt x="37" y="73"/>
                  <a:pt x="34" y="77"/>
                </a:cubicBezTo>
                <a:cubicBezTo>
                  <a:pt x="32" y="79"/>
                  <a:pt x="31" y="80"/>
                  <a:pt x="29" y="82"/>
                </a:cubicBezTo>
                <a:cubicBezTo>
                  <a:pt x="24" y="83"/>
                  <a:pt x="19" y="85"/>
                  <a:pt x="15" y="87"/>
                </a:cubicBezTo>
                <a:cubicBezTo>
                  <a:pt x="15" y="80"/>
                  <a:pt x="15" y="74"/>
                  <a:pt x="15" y="68"/>
                </a:cubicBezTo>
                <a:cubicBezTo>
                  <a:pt x="26" y="63"/>
                  <a:pt x="38" y="61"/>
                  <a:pt x="50" y="61"/>
                </a:cubicBezTo>
                <a:cubicBezTo>
                  <a:pt x="52" y="62"/>
                  <a:pt x="56" y="64"/>
                  <a:pt x="56" y="66"/>
                </a:cubicBezTo>
                <a:close/>
                <a:moveTo>
                  <a:pt x="68" y="67"/>
                </a:moveTo>
                <a:cubicBezTo>
                  <a:pt x="70" y="73"/>
                  <a:pt x="67" y="75"/>
                  <a:pt x="62" y="77"/>
                </a:cubicBezTo>
                <a:cubicBezTo>
                  <a:pt x="60" y="78"/>
                  <a:pt x="59" y="80"/>
                  <a:pt x="59" y="81"/>
                </a:cubicBezTo>
                <a:cubicBezTo>
                  <a:pt x="67" y="82"/>
                  <a:pt x="74" y="84"/>
                  <a:pt x="82" y="87"/>
                </a:cubicBezTo>
                <a:cubicBezTo>
                  <a:pt x="82" y="80"/>
                  <a:pt x="82" y="74"/>
                  <a:pt x="82" y="68"/>
                </a:cubicBezTo>
                <a:cubicBezTo>
                  <a:pt x="76" y="66"/>
                  <a:pt x="71" y="64"/>
                  <a:pt x="65" y="63"/>
                </a:cubicBezTo>
                <a:cubicBezTo>
                  <a:pt x="66" y="64"/>
                  <a:pt x="67" y="66"/>
                  <a:pt x="68" y="67"/>
                </a:cubicBezTo>
                <a:close/>
                <a:moveTo>
                  <a:pt x="15" y="27"/>
                </a:moveTo>
                <a:cubicBezTo>
                  <a:pt x="36" y="19"/>
                  <a:pt x="60" y="19"/>
                  <a:pt x="82" y="27"/>
                </a:cubicBezTo>
                <a:cubicBezTo>
                  <a:pt x="82" y="39"/>
                  <a:pt x="82" y="51"/>
                  <a:pt x="82" y="63"/>
                </a:cubicBezTo>
                <a:cubicBezTo>
                  <a:pt x="76" y="55"/>
                  <a:pt x="70" y="47"/>
                  <a:pt x="64" y="40"/>
                </a:cubicBezTo>
                <a:cubicBezTo>
                  <a:pt x="60" y="43"/>
                  <a:pt x="55" y="47"/>
                  <a:pt x="51" y="51"/>
                </a:cubicBezTo>
                <a:cubicBezTo>
                  <a:pt x="46" y="45"/>
                  <a:pt x="41" y="41"/>
                  <a:pt x="36" y="36"/>
                </a:cubicBezTo>
                <a:cubicBezTo>
                  <a:pt x="29" y="44"/>
                  <a:pt x="22" y="53"/>
                  <a:pt x="15" y="63"/>
                </a:cubicBezTo>
                <a:cubicBezTo>
                  <a:pt x="15" y="51"/>
                  <a:pt x="15" y="39"/>
                  <a:pt x="15" y="27"/>
                </a:cubicBezTo>
                <a:close/>
                <a:moveTo>
                  <a:pt x="65" y="32"/>
                </a:moveTo>
                <a:cubicBezTo>
                  <a:pt x="65" y="35"/>
                  <a:pt x="68" y="39"/>
                  <a:pt x="72" y="40"/>
                </a:cubicBezTo>
                <a:cubicBezTo>
                  <a:pt x="75" y="41"/>
                  <a:pt x="78" y="39"/>
                  <a:pt x="78" y="35"/>
                </a:cubicBezTo>
                <a:cubicBezTo>
                  <a:pt x="78" y="31"/>
                  <a:pt x="75" y="27"/>
                  <a:pt x="72" y="26"/>
                </a:cubicBezTo>
                <a:cubicBezTo>
                  <a:pt x="68" y="25"/>
                  <a:pt x="65" y="28"/>
                  <a:pt x="65" y="32"/>
                </a:cubicBezTo>
                <a:close/>
                <a:moveTo>
                  <a:pt x="106" y="95"/>
                </a:moveTo>
                <a:cubicBezTo>
                  <a:pt x="106" y="99"/>
                  <a:pt x="106" y="99"/>
                  <a:pt x="106" y="99"/>
                </a:cubicBezTo>
                <a:cubicBezTo>
                  <a:pt x="118" y="96"/>
                  <a:pt x="131" y="95"/>
                  <a:pt x="144" y="95"/>
                </a:cubicBezTo>
                <a:cubicBezTo>
                  <a:pt x="144" y="91"/>
                  <a:pt x="144" y="91"/>
                  <a:pt x="144" y="91"/>
                </a:cubicBezTo>
                <a:cubicBezTo>
                  <a:pt x="131" y="90"/>
                  <a:pt x="118" y="92"/>
                  <a:pt x="106" y="95"/>
                </a:cubicBezTo>
                <a:close/>
                <a:moveTo>
                  <a:pt x="106" y="68"/>
                </a:moveTo>
                <a:cubicBezTo>
                  <a:pt x="106" y="72"/>
                  <a:pt x="106" y="72"/>
                  <a:pt x="106" y="72"/>
                </a:cubicBezTo>
                <a:cubicBezTo>
                  <a:pt x="126" y="66"/>
                  <a:pt x="150" y="66"/>
                  <a:pt x="170" y="72"/>
                </a:cubicBezTo>
                <a:cubicBezTo>
                  <a:pt x="170" y="68"/>
                  <a:pt x="170" y="68"/>
                  <a:pt x="170" y="68"/>
                </a:cubicBezTo>
                <a:cubicBezTo>
                  <a:pt x="149" y="62"/>
                  <a:pt x="127" y="62"/>
                  <a:pt x="106" y="68"/>
                </a:cubicBezTo>
                <a:close/>
                <a:moveTo>
                  <a:pt x="126" y="24"/>
                </a:moveTo>
                <a:cubicBezTo>
                  <a:pt x="126" y="28"/>
                  <a:pt x="126" y="28"/>
                  <a:pt x="126" y="28"/>
                </a:cubicBezTo>
                <a:cubicBezTo>
                  <a:pt x="140" y="26"/>
                  <a:pt x="156" y="27"/>
                  <a:pt x="170" y="31"/>
                </a:cubicBezTo>
                <a:cubicBezTo>
                  <a:pt x="170" y="27"/>
                  <a:pt x="170" y="27"/>
                  <a:pt x="170" y="27"/>
                </a:cubicBezTo>
                <a:cubicBezTo>
                  <a:pt x="156" y="23"/>
                  <a:pt x="140" y="22"/>
                  <a:pt x="126" y="24"/>
                </a:cubicBezTo>
                <a:close/>
                <a:moveTo>
                  <a:pt x="106" y="41"/>
                </a:moveTo>
                <a:cubicBezTo>
                  <a:pt x="106" y="45"/>
                  <a:pt x="106" y="45"/>
                  <a:pt x="106" y="45"/>
                </a:cubicBezTo>
                <a:cubicBezTo>
                  <a:pt x="126" y="39"/>
                  <a:pt x="150" y="39"/>
                  <a:pt x="170" y="45"/>
                </a:cubicBezTo>
                <a:cubicBezTo>
                  <a:pt x="170" y="40"/>
                  <a:pt x="170" y="40"/>
                  <a:pt x="170" y="40"/>
                </a:cubicBezTo>
                <a:cubicBezTo>
                  <a:pt x="149" y="35"/>
                  <a:pt x="127" y="35"/>
                  <a:pt x="106" y="41"/>
                </a:cubicBezTo>
                <a:close/>
                <a:moveTo>
                  <a:pt x="106" y="81"/>
                </a:moveTo>
                <a:cubicBezTo>
                  <a:pt x="106" y="86"/>
                  <a:pt x="106" y="86"/>
                  <a:pt x="106" y="86"/>
                </a:cubicBezTo>
                <a:cubicBezTo>
                  <a:pt x="126" y="80"/>
                  <a:pt x="150" y="80"/>
                  <a:pt x="170" y="86"/>
                </a:cubicBezTo>
                <a:cubicBezTo>
                  <a:pt x="170" y="81"/>
                  <a:pt x="170" y="81"/>
                  <a:pt x="170" y="81"/>
                </a:cubicBezTo>
                <a:cubicBezTo>
                  <a:pt x="149" y="76"/>
                  <a:pt x="127" y="76"/>
                  <a:pt x="106" y="81"/>
                </a:cubicBezTo>
                <a:close/>
                <a:moveTo>
                  <a:pt x="106" y="54"/>
                </a:moveTo>
                <a:cubicBezTo>
                  <a:pt x="106" y="59"/>
                  <a:pt x="106" y="59"/>
                  <a:pt x="106" y="59"/>
                </a:cubicBezTo>
                <a:cubicBezTo>
                  <a:pt x="126" y="53"/>
                  <a:pt x="150" y="53"/>
                  <a:pt x="170" y="59"/>
                </a:cubicBezTo>
                <a:cubicBezTo>
                  <a:pt x="170" y="54"/>
                  <a:pt x="170" y="54"/>
                  <a:pt x="170" y="54"/>
                </a:cubicBezTo>
                <a:cubicBezTo>
                  <a:pt x="149" y="48"/>
                  <a:pt x="127" y="49"/>
                  <a:pt x="106" y="54"/>
                </a:cubicBezTo>
                <a:close/>
                <a:moveTo>
                  <a:pt x="186" y="9"/>
                </a:moveTo>
                <a:cubicBezTo>
                  <a:pt x="186" y="126"/>
                  <a:pt x="186" y="126"/>
                  <a:pt x="186" y="126"/>
                </a:cubicBezTo>
                <a:cubicBezTo>
                  <a:pt x="186" y="134"/>
                  <a:pt x="186" y="134"/>
                  <a:pt x="186" y="134"/>
                </a:cubicBezTo>
                <a:cubicBezTo>
                  <a:pt x="184" y="136"/>
                  <a:pt x="182" y="136"/>
                  <a:pt x="180" y="135"/>
                </a:cubicBezTo>
                <a:cubicBezTo>
                  <a:pt x="168" y="131"/>
                  <a:pt x="155" y="128"/>
                  <a:pt x="142" y="128"/>
                </a:cubicBezTo>
                <a:cubicBezTo>
                  <a:pt x="126" y="128"/>
                  <a:pt x="110" y="132"/>
                  <a:pt x="96" y="139"/>
                </a:cubicBezTo>
                <a:cubicBezTo>
                  <a:pt x="95" y="140"/>
                  <a:pt x="94" y="140"/>
                  <a:pt x="93" y="140"/>
                </a:cubicBezTo>
                <a:cubicBezTo>
                  <a:pt x="92" y="140"/>
                  <a:pt x="91" y="140"/>
                  <a:pt x="91" y="139"/>
                </a:cubicBezTo>
                <a:cubicBezTo>
                  <a:pt x="76" y="132"/>
                  <a:pt x="60" y="128"/>
                  <a:pt x="44" y="128"/>
                </a:cubicBezTo>
                <a:cubicBezTo>
                  <a:pt x="31" y="128"/>
                  <a:pt x="18" y="131"/>
                  <a:pt x="6" y="135"/>
                </a:cubicBezTo>
                <a:cubicBezTo>
                  <a:pt x="4" y="136"/>
                  <a:pt x="2" y="136"/>
                  <a:pt x="0" y="134"/>
                </a:cubicBezTo>
                <a:cubicBezTo>
                  <a:pt x="0" y="126"/>
                  <a:pt x="0" y="126"/>
                  <a:pt x="0" y="126"/>
                </a:cubicBezTo>
                <a:cubicBezTo>
                  <a:pt x="0" y="9"/>
                  <a:pt x="0" y="9"/>
                  <a:pt x="0" y="9"/>
                </a:cubicBezTo>
                <a:cubicBezTo>
                  <a:pt x="3" y="8"/>
                  <a:pt x="3" y="8"/>
                  <a:pt x="3" y="8"/>
                </a:cubicBezTo>
                <a:cubicBezTo>
                  <a:pt x="16" y="3"/>
                  <a:pt x="30" y="0"/>
                  <a:pt x="44" y="0"/>
                </a:cubicBezTo>
                <a:cubicBezTo>
                  <a:pt x="61" y="0"/>
                  <a:pt x="78" y="4"/>
                  <a:pt x="93" y="11"/>
                </a:cubicBezTo>
                <a:cubicBezTo>
                  <a:pt x="108" y="4"/>
                  <a:pt x="125" y="0"/>
                  <a:pt x="142" y="0"/>
                </a:cubicBezTo>
                <a:cubicBezTo>
                  <a:pt x="157" y="0"/>
                  <a:pt x="170" y="3"/>
                  <a:pt x="183" y="8"/>
                </a:cubicBezTo>
                <a:lnTo>
                  <a:pt x="186" y="9"/>
                </a:lnTo>
                <a:close/>
                <a:moveTo>
                  <a:pt x="89" y="18"/>
                </a:moveTo>
                <a:cubicBezTo>
                  <a:pt x="75" y="11"/>
                  <a:pt x="60" y="8"/>
                  <a:pt x="44" y="8"/>
                </a:cubicBezTo>
                <a:cubicBezTo>
                  <a:pt x="31" y="8"/>
                  <a:pt x="19" y="10"/>
                  <a:pt x="8" y="14"/>
                </a:cubicBezTo>
                <a:cubicBezTo>
                  <a:pt x="8" y="118"/>
                  <a:pt x="8" y="118"/>
                  <a:pt x="8" y="118"/>
                </a:cubicBezTo>
                <a:cubicBezTo>
                  <a:pt x="19" y="114"/>
                  <a:pt x="31" y="112"/>
                  <a:pt x="44" y="112"/>
                </a:cubicBezTo>
                <a:cubicBezTo>
                  <a:pt x="60" y="112"/>
                  <a:pt x="75" y="115"/>
                  <a:pt x="89" y="121"/>
                </a:cubicBezTo>
                <a:lnTo>
                  <a:pt x="89" y="18"/>
                </a:lnTo>
                <a:close/>
                <a:moveTo>
                  <a:pt x="178" y="14"/>
                </a:moveTo>
                <a:cubicBezTo>
                  <a:pt x="167" y="10"/>
                  <a:pt x="155" y="8"/>
                  <a:pt x="142" y="8"/>
                </a:cubicBezTo>
                <a:cubicBezTo>
                  <a:pt x="126" y="8"/>
                  <a:pt x="111" y="11"/>
                  <a:pt x="97" y="18"/>
                </a:cubicBezTo>
                <a:cubicBezTo>
                  <a:pt x="97" y="121"/>
                  <a:pt x="97" y="121"/>
                  <a:pt x="97" y="121"/>
                </a:cubicBezTo>
                <a:cubicBezTo>
                  <a:pt x="111" y="115"/>
                  <a:pt x="127" y="112"/>
                  <a:pt x="142" y="112"/>
                </a:cubicBezTo>
                <a:cubicBezTo>
                  <a:pt x="155" y="112"/>
                  <a:pt x="167" y="114"/>
                  <a:pt x="178" y="118"/>
                </a:cubicBezTo>
                <a:lnTo>
                  <a:pt x="178" y="14"/>
                </a:lnTo>
                <a:close/>
              </a:path>
            </a:pathLst>
          </a:custGeom>
          <a:solidFill>
            <a:srgbClr val="76923C"/>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18064" name="Google Shape;18064;p352"/>
          <p:cNvSpPr/>
          <p:nvPr/>
        </p:nvSpPr>
        <p:spPr>
          <a:xfrm>
            <a:off x="6784934" y="3435800"/>
            <a:ext cx="818748" cy="700300"/>
          </a:xfrm>
          <a:custGeom>
            <a:avLst/>
            <a:gdLst/>
            <a:ahLst/>
            <a:cxnLst/>
            <a:rect l="l" t="t" r="r" b="b"/>
            <a:pathLst>
              <a:path w="394" h="337" extrusionOk="0">
                <a:moveTo>
                  <a:pt x="394" y="0"/>
                </a:moveTo>
                <a:lnTo>
                  <a:pt x="298" y="337"/>
                </a:lnTo>
                <a:lnTo>
                  <a:pt x="132" y="218"/>
                </a:lnTo>
                <a:lnTo>
                  <a:pt x="394" y="0"/>
                </a:lnTo>
                <a:close/>
                <a:moveTo>
                  <a:pt x="113" y="204"/>
                </a:moveTo>
                <a:lnTo>
                  <a:pt x="394" y="0"/>
                </a:lnTo>
                <a:lnTo>
                  <a:pt x="0" y="123"/>
                </a:lnTo>
                <a:lnTo>
                  <a:pt x="113" y="204"/>
                </a:lnTo>
                <a:close/>
                <a:moveTo>
                  <a:pt x="132" y="322"/>
                </a:moveTo>
                <a:lnTo>
                  <a:pt x="177" y="268"/>
                </a:lnTo>
                <a:lnTo>
                  <a:pt x="132" y="237"/>
                </a:lnTo>
                <a:lnTo>
                  <a:pt x="132" y="322"/>
                </a:lnTo>
                <a:close/>
              </a:path>
            </a:pathLst>
          </a:custGeom>
          <a:solidFill>
            <a:srgbClr val="308458"/>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
        <p:nvSpPr>
          <p:cNvPr id="18065" name="Google Shape;18065;p352"/>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062"/>
                                        </p:tgtEl>
                                        <p:attrNameLst>
                                          <p:attrName>style.visibility</p:attrName>
                                        </p:attrNameLst>
                                      </p:cBhvr>
                                      <p:to>
                                        <p:strVal val="visible"/>
                                      </p:to>
                                    </p:set>
                                    <p:anim calcmode="lin" valueType="num">
                                      <p:cBhvr additive="base">
                                        <p:cTn id="7" dur="500"/>
                                        <p:tgtEl>
                                          <p:spTgt spid="18062"/>
                                        </p:tgtEl>
                                        <p:attrNameLst>
                                          <p:attrName>ppt_w</p:attrName>
                                        </p:attrNameLst>
                                      </p:cBhvr>
                                      <p:tavLst>
                                        <p:tav tm="0">
                                          <p:val>
                                            <p:strVal val="0"/>
                                          </p:val>
                                        </p:tav>
                                        <p:tav tm="100000">
                                          <p:val>
                                            <p:strVal val="#ppt_w"/>
                                          </p:val>
                                        </p:tav>
                                      </p:tavLst>
                                    </p:anim>
                                    <p:anim calcmode="lin" valueType="num">
                                      <p:cBhvr additive="base">
                                        <p:cTn id="8" dur="500"/>
                                        <p:tgtEl>
                                          <p:spTgt spid="1806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8057"/>
                                        </p:tgtEl>
                                        <p:attrNameLst>
                                          <p:attrName>style.visibility</p:attrName>
                                        </p:attrNameLst>
                                      </p:cBhvr>
                                      <p:to>
                                        <p:strVal val="visible"/>
                                      </p:to>
                                    </p:set>
                                    <p:animEffect transition="in" filter="fade">
                                      <p:cBhvr>
                                        <p:cTn id="12" dur="500"/>
                                        <p:tgtEl>
                                          <p:spTgt spid="1805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8056"/>
                                        </p:tgtEl>
                                        <p:attrNameLst>
                                          <p:attrName>style.visibility</p:attrName>
                                        </p:attrNameLst>
                                      </p:cBhvr>
                                      <p:to>
                                        <p:strVal val="visible"/>
                                      </p:to>
                                    </p:set>
                                    <p:animEffect transition="in" filter="fade">
                                      <p:cBhvr>
                                        <p:cTn id="16" dur="500"/>
                                        <p:tgtEl>
                                          <p:spTgt spid="18056"/>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8064"/>
                                        </p:tgtEl>
                                        <p:attrNameLst>
                                          <p:attrName>style.visibility</p:attrName>
                                        </p:attrNameLst>
                                      </p:cBhvr>
                                      <p:to>
                                        <p:strVal val="visible"/>
                                      </p:to>
                                    </p:set>
                                    <p:anim calcmode="lin" valueType="num">
                                      <p:cBhvr additive="base">
                                        <p:cTn id="20" dur="500"/>
                                        <p:tgtEl>
                                          <p:spTgt spid="18064"/>
                                        </p:tgtEl>
                                        <p:attrNameLst>
                                          <p:attrName>ppt_w</p:attrName>
                                        </p:attrNameLst>
                                      </p:cBhvr>
                                      <p:tavLst>
                                        <p:tav tm="0">
                                          <p:val>
                                            <p:strVal val="0"/>
                                          </p:val>
                                        </p:tav>
                                        <p:tav tm="100000">
                                          <p:val>
                                            <p:strVal val="#ppt_w"/>
                                          </p:val>
                                        </p:tav>
                                      </p:tavLst>
                                    </p:anim>
                                    <p:anim calcmode="lin" valueType="num">
                                      <p:cBhvr additive="base">
                                        <p:cTn id="21" dur="500"/>
                                        <p:tgtEl>
                                          <p:spTgt spid="18064"/>
                                        </p:tgtEl>
                                        <p:attrNameLst>
                                          <p:attrName>ppt_h</p:attrName>
                                        </p:attrNameLst>
                                      </p:cBhvr>
                                      <p:tavLst>
                                        <p:tav tm="0">
                                          <p:val>
                                            <p:strVal val="0"/>
                                          </p:val>
                                        </p:tav>
                                        <p:tav tm="100000">
                                          <p:val>
                                            <p:strVal val="#ppt_h"/>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8060"/>
                                        </p:tgtEl>
                                        <p:attrNameLst>
                                          <p:attrName>style.visibility</p:attrName>
                                        </p:attrNameLst>
                                      </p:cBhvr>
                                      <p:to>
                                        <p:strVal val="visible"/>
                                      </p:to>
                                    </p:set>
                                    <p:animEffect transition="in" filter="fade">
                                      <p:cBhvr>
                                        <p:cTn id="25" dur="500"/>
                                        <p:tgtEl>
                                          <p:spTgt spid="18060"/>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8059"/>
                                        </p:tgtEl>
                                        <p:attrNameLst>
                                          <p:attrName>style.visibility</p:attrName>
                                        </p:attrNameLst>
                                      </p:cBhvr>
                                      <p:to>
                                        <p:strVal val="visible"/>
                                      </p:to>
                                    </p:set>
                                    <p:animEffect transition="in" filter="fade">
                                      <p:cBhvr>
                                        <p:cTn id="29" dur="500"/>
                                        <p:tgtEl>
                                          <p:spTgt spid="18059"/>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8063"/>
                                        </p:tgtEl>
                                        <p:attrNameLst>
                                          <p:attrName>style.visibility</p:attrName>
                                        </p:attrNameLst>
                                      </p:cBhvr>
                                      <p:to>
                                        <p:strVal val="visible"/>
                                      </p:to>
                                    </p:set>
                                    <p:anim calcmode="lin" valueType="num">
                                      <p:cBhvr additive="base">
                                        <p:cTn id="33" dur="500"/>
                                        <p:tgtEl>
                                          <p:spTgt spid="18063"/>
                                        </p:tgtEl>
                                        <p:attrNameLst>
                                          <p:attrName>ppt_w</p:attrName>
                                        </p:attrNameLst>
                                      </p:cBhvr>
                                      <p:tavLst>
                                        <p:tav tm="0">
                                          <p:val>
                                            <p:strVal val="0"/>
                                          </p:val>
                                        </p:tav>
                                        <p:tav tm="100000">
                                          <p:val>
                                            <p:strVal val="#ppt_w"/>
                                          </p:val>
                                        </p:tav>
                                      </p:tavLst>
                                    </p:anim>
                                    <p:anim calcmode="lin" valueType="num">
                                      <p:cBhvr additive="base">
                                        <p:cTn id="34" dur="500"/>
                                        <p:tgtEl>
                                          <p:spTgt spid="18063"/>
                                        </p:tgtEl>
                                        <p:attrNameLst>
                                          <p:attrName>ppt_h</p:attrName>
                                        </p:attrNameLst>
                                      </p:cBhvr>
                                      <p:tavLst>
                                        <p:tav tm="0">
                                          <p:val>
                                            <p:strVal val="0"/>
                                          </p:val>
                                        </p:tav>
                                        <p:tav tm="100000">
                                          <p:val>
                                            <p:strVal val="#ppt_h"/>
                                          </p:val>
                                        </p:tav>
                                      </p:tavLst>
                                    </p:anim>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8061"/>
                                        </p:tgtEl>
                                        <p:attrNameLst>
                                          <p:attrName>style.visibility</p:attrName>
                                        </p:attrNameLst>
                                      </p:cBhvr>
                                      <p:to>
                                        <p:strVal val="visible"/>
                                      </p:to>
                                    </p:set>
                                    <p:animEffect transition="in" filter="fade">
                                      <p:cBhvr>
                                        <p:cTn id="38" dur="500"/>
                                        <p:tgtEl>
                                          <p:spTgt spid="18061"/>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8058"/>
                                        </p:tgtEl>
                                        <p:attrNameLst>
                                          <p:attrName>style.visibility</p:attrName>
                                        </p:attrNameLst>
                                      </p:cBhvr>
                                      <p:to>
                                        <p:strVal val="visible"/>
                                      </p:to>
                                    </p:set>
                                    <p:animEffect transition="in" filter="fade">
                                      <p:cBhvr>
                                        <p:cTn id="42" dur="500"/>
                                        <p:tgtEl>
                                          <p:spTgt spid="18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8069"/>
        <p:cNvGrpSpPr/>
        <p:nvPr/>
      </p:nvGrpSpPr>
      <p:grpSpPr>
        <a:xfrm>
          <a:off x="0" y="0"/>
          <a:ext cx="0" cy="0"/>
          <a:chOff x="0" y="0"/>
          <a:chExt cx="0" cy="0"/>
        </a:xfrm>
      </p:grpSpPr>
      <p:sp>
        <p:nvSpPr>
          <p:cNvPr id="18070" name="Google Shape;18070;p353"/>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Radial Picture List</a:t>
            </a:r>
            <a:endParaRPr/>
          </a:p>
        </p:txBody>
      </p:sp>
      <p:grpSp>
        <p:nvGrpSpPr>
          <p:cNvPr id="18071" name="Google Shape;18071;p353"/>
          <p:cNvGrpSpPr/>
          <p:nvPr/>
        </p:nvGrpSpPr>
        <p:grpSpPr>
          <a:xfrm>
            <a:off x="-151" y="1635759"/>
            <a:ext cx="5786708" cy="4502573"/>
            <a:chOff x="483575" y="0"/>
            <a:chExt cx="5786708" cy="4502573"/>
          </a:xfrm>
        </p:grpSpPr>
        <p:sp>
          <p:nvSpPr>
            <p:cNvPr id="18072" name="Google Shape;18072;p353"/>
            <p:cNvSpPr/>
            <p:nvPr/>
          </p:nvSpPr>
          <p:spPr>
            <a:xfrm>
              <a:off x="1499721" y="1258469"/>
              <a:ext cx="1970952" cy="1970776"/>
            </a:xfrm>
            <a:prstGeom prst="ellipse">
              <a:avLst/>
            </a:prstGeom>
            <a:solidFill>
              <a:srgbClr val="26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3" name="Google Shape;18073;p353"/>
            <p:cNvSpPr txBox="1"/>
            <p:nvPr/>
          </p:nvSpPr>
          <p:spPr>
            <a:xfrm>
              <a:off x="1788360" y="1547082"/>
              <a:ext cx="1393674" cy="139355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lt1"/>
                </a:buClr>
                <a:buSzPts val="2800"/>
                <a:buFont typeface="Lato"/>
                <a:buNone/>
              </a:pPr>
              <a:r>
                <a:rPr lang="en-US" sz="2800" b="1">
                  <a:solidFill>
                    <a:schemeClr val="lt1"/>
                  </a:solidFill>
                  <a:latin typeface="Lato"/>
                  <a:ea typeface="Lato"/>
                  <a:cs typeface="Lato"/>
                  <a:sym typeface="Lato"/>
                </a:rPr>
                <a:t>Our Core</a:t>
              </a:r>
              <a:endParaRPr/>
            </a:p>
          </p:txBody>
        </p:sp>
        <p:sp>
          <p:nvSpPr>
            <p:cNvPr id="18074" name="Google Shape;18074;p353"/>
            <p:cNvSpPr/>
            <p:nvPr/>
          </p:nvSpPr>
          <p:spPr>
            <a:xfrm>
              <a:off x="483575" y="162542"/>
              <a:ext cx="3972575" cy="4141017"/>
            </a:xfrm>
            <a:prstGeom prst="blockArc">
              <a:avLst>
                <a:gd name="adj1" fmla="val 16509444"/>
                <a:gd name="adj2" fmla="val 5088054"/>
                <a:gd name="adj3" fmla="val 5240"/>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5" name="Google Shape;18075;p353"/>
            <p:cNvSpPr/>
            <p:nvPr/>
          </p:nvSpPr>
          <p:spPr>
            <a:xfrm>
              <a:off x="2942926" y="0"/>
              <a:ext cx="1056074" cy="1055853"/>
            </a:xfrm>
            <a:prstGeom prst="ellipse">
              <a:avLst/>
            </a:prstGeom>
            <a:solidFill>
              <a:srgbClr val="BCC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6" name="Google Shape;18076;p353"/>
            <p:cNvSpPr/>
            <p:nvPr/>
          </p:nvSpPr>
          <p:spPr>
            <a:xfrm>
              <a:off x="4079436" y="13507"/>
              <a:ext cx="1413692" cy="10220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7" name="Google Shape;18077;p353"/>
            <p:cNvSpPr txBox="1"/>
            <p:nvPr/>
          </p:nvSpPr>
          <p:spPr>
            <a:xfrm>
              <a:off x="4079436" y="13507"/>
              <a:ext cx="1413692" cy="1022084"/>
            </a:xfrm>
            <a:prstGeom prst="rect">
              <a:avLst/>
            </a:prstGeom>
            <a:noFill/>
            <a:ln>
              <a:noFill/>
            </a:ln>
          </p:spPr>
          <p:txBody>
            <a:bodyPr spcFirstLastPara="1" wrap="square" lIns="22850" tIns="22850" rIns="22850" bIns="22850" anchor="ctr" anchorCtr="0">
              <a:noAutofit/>
            </a:bodyPr>
            <a:lstStyle/>
            <a:p>
              <a:pPr marL="0" marR="0" lvl="0" indent="0" algn="l" rtl="0">
                <a:lnSpc>
                  <a:spcPct val="90000"/>
                </a:lnSpc>
                <a:spcBef>
                  <a:spcPts val="0"/>
                </a:spcBef>
                <a:spcAft>
                  <a:spcPts val="0"/>
                </a:spcAft>
                <a:buClr>
                  <a:schemeClr val="dk1"/>
                </a:buClr>
                <a:buSzPts val="1800"/>
                <a:buFont typeface="Lato Light"/>
                <a:buNone/>
              </a:pPr>
              <a:r>
                <a:rPr lang="en-US" sz="1800">
                  <a:solidFill>
                    <a:schemeClr val="dk1"/>
                  </a:solidFill>
                  <a:latin typeface="Lato Light"/>
                  <a:ea typeface="Lato Light"/>
                  <a:cs typeface="Lato Light"/>
                  <a:sym typeface="Lato Light"/>
                </a:rPr>
                <a:t>Phase One</a:t>
              </a:r>
              <a:endParaRPr/>
            </a:p>
          </p:txBody>
        </p:sp>
        <p:sp>
          <p:nvSpPr>
            <p:cNvPr id="18078" name="Google Shape;18078;p353"/>
            <p:cNvSpPr/>
            <p:nvPr/>
          </p:nvSpPr>
          <p:spPr>
            <a:xfrm>
              <a:off x="3722975" y="983362"/>
              <a:ext cx="1056074" cy="1055853"/>
            </a:xfrm>
            <a:prstGeom prst="ellipse">
              <a:avLst/>
            </a:prstGeom>
            <a:solidFill>
              <a:srgbClr val="BCC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9" name="Google Shape;18079;p353"/>
            <p:cNvSpPr/>
            <p:nvPr/>
          </p:nvSpPr>
          <p:spPr>
            <a:xfrm>
              <a:off x="4856591" y="1001822"/>
              <a:ext cx="1413692" cy="10220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0" name="Google Shape;18080;p353"/>
            <p:cNvSpPr txBox="1"/>
            <p:nvPr/>
          </p:nvSpPr>
          <p:spPr>
            <a:xfrm>
              <a:off x="4856591" y="1001822"/>
              <a:ext cx="1413692" cy="1022084"/>
            </a:xfrm>
            <a:prstGeom prst="rect">
              <a:avLst/>
            </a:prstGeom>
            <a:noFill/>
            <a:ln>
              <a:noFill/>
            </a:ln>
          </p:spPr>
          <p:txBody>
            <a:bodyPr spcFirstLastPara="1" wrap="square" lIns="22850" tIns="22850" rIns="22850" bIns="22850" anchor="ctr" anchorCtr="0">
              <a:noAutofit/>
            </a:bodyPr>
            <a:lstStyle/>
            <a:p>
              <a:pPr marL="0" marR="0" lvl="0" indent="0" algn="l" rtl="0">
                <a:lnSpc>
                  <a:spcPct val="90000"/>
                </a:lnSpc>
                <a:spcBef>
                  <a:spcPts val="0"/>
                </a:spcBef>
                <a:spcAft>
                  <a:spcPts val="0"/>
                </a:spcAft>
                <a:buClr>
                  <a:schemeClr val="dk1"/>
                </a:buClr>
                <a:buSzPts val="1800"/>
                <a:buFont typeface="Lato Light"/>
                <a:buNone/>
              </a:pPr>
              <a:r>
                <a:rPr lang="en-US" sz="1800">
                  <a:solidFill>
                    <a:schemeClr val="dk1"/>
                  </a:solidFill>
                  <a:latin typeface="Lato Light"/>
                  <a:ea typeface="Lato Light"/>
                  <a:cs typeface="Lato Light"/>
                  <a:sym typeface="Lato Light"/>
                </a:rPr>
                <a:t>Phase Two</a:t>
              </a:r>
              <a:endParaRPr/>
            </a:p>
          </p:txBody>
        </p:sp>
        <p:sp>
          <p:nvSpPr>
            <p:cNvPr id="18081" name="Google Shape;18081;p353"/>
            <p:cNvSpPr/>
            <p:nvPr/>
          </p:nvSpPr>
          <p:spPr>
            <a:xfrm>
              <a:off x="3718924" y="2429138"/>
              <a:ext cx="1056074" cy="1055853"/>
            </a:xfrm>
            <a:prstGeom prst="ellipse">
              <a:avLst/>
            </a:prstGeom>
            <a:solidFill>
              <a:srgbClr val="BCC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2" name="Google Shape;18082;p353"/>
            <p:cNvSpPr/>
            <p:nvPr/>
          </p:nvSpPr>
          <p:spPr>
            <a:xfrm>
              <a:off x="4856591" y="2446248"/>
              <a:ext cx="1413692" cy="10220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3" name="Google Shape;18083;p353"/>
            <p:cNvSpPr txBox="1"/>
            <p:nvPr/>
          </p:nvSpPr>
          <p:spPr>
            <a:xfrm>
              <a:off x="4856591" y="2446248"/>
              <a:ext cx="1413692" cy="1022084"/>
            </a:xfrm>
            <a:prstGeom prst="rect">
              <a:avLst/>
            </a:prstGeom>
            <a:noFill/>
            <a:ln>
              <a:noFill/>
            </a:ln>
          </p:spPr>
          <p:txBody>
            <a:bodyPr spcFirstLastPara="1" wrap="square" lIns="22850" tIns="22850" rIns="22850" bIns="22850" anchor="ctr" anchorCtr="0">
              <a:noAutofit/>
            </a:bodyPr>
            <a:lstStyle/>
            <a:p>
              <a:pPr marL="0" marR="0" lvl="0" indent="0" algn="l" rtl="0">
                <a:lnSpc>
                  <a:spcPct val="90000"/>
                </a:lnSpc>
                <a:spcBef>
                  <a:spcPts val="0"/>
                </a:spcBef>
                <a:spcAft>
                  <a:spcPts val="0"/>
                </a:spcAft>
                <a:buClr>
                  <a:schemeClr val="dk1"/>
                </a:buClr>
                <a:buSzPts val="1800"/>
                <a:buFont typeface="Lato Light"/>
                <a:buNone/>
              </a:pPr>
              <a:r>
                <a:rPr lang="en-US" sz="1800">
                  <a:solidFill>
                    <a:schemeClr val="dk1"/>
                  </a:solidFill>
                  <a:latin typeface="Lato Light"/>
                  <a:ea typeface="Lato Light"/>
                  <a:cs typeface="Lato Light"/>
                  <a:sym typeface="Lato Light"/>
                </a:rPr>
                <a:t>Phase Three</a:t>
              </a:r>
              <a:endParaRPr/>
            </a:p>
          </p:txBody>
        </p:sp>
        <p:sp>
          <p:nvSpPr>
            <p:cNvPr id="18084" name="Google Shape;18084;p353"/>
            <p:cNvSpPr/>
            <p:nvPr/>
          </p:nvSpPr>
          <p:spPr>
            <a:xfrm>
              <a:off x="2942926" y="3446720"/>
              <a:ext cx="1056074" cy="1055853"/>
            </a:xfrm>
            <a:prstGeom prst="ellipse">
              <a:avLst/>
            </a:prstGeom>
            <a:solidFill>
              <a:srgbClr val="BCC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5" name="Google Shape;18085;p353"/>
            <p:cNvSpPr/>
            <p:nvPr/>
          </p:nvSpPr>
          <p:spPr>
            <a:xfrm>
              <a:off x="4079436" y="3468332"/>
              <a:ext cx="1413692" cy="102208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6" name="Google Shape;18086;p353"/>
            <p:cNvSpPr txBox="1"/>
            <p:nvPr/>
          </p:nvSpPr>
          <p:spPr>
            <a:xfrm>
              <a:off x="4079436" y="3468332"/>
              <a:ext cx="1413692" cy="1022084"/>
            </a:xfrm>
            <a:prstGeom prst="rect">
              <a:avLst/>
            </a:prstGeom>
            <a:noFill/>
            <a:ln>
              <a:noFill/>
            </a:ln>
          </p:spPr>
          <p:txBody>
            <a:bodyPr spcFirstLastPara="1" wrap="square" lIns="22850" tIns="22850" rIns="22850" bIns="22850" anchor="ctr" anchorCtr="0">
              <a:noAutofit/>
            </a:bodyPr>
            <a:lstStyle/>
            <a:p>
              <a:pPr marL="0" marR="0" lvl="0" indent="0" algn="l" rtl="0">
                <a:lnSpc>
                  <a:spcPct val="90000"/>
                </a:lnSpc>
                <a:spcBef>
                  <a:spcPts val="0"/>
                </a:spcBef>
                <a:spcAft>
                  <a:spcPts val="0"/>
                </a:spcAft>
                <a:buClr>
                  <a:schemeClr val="dk1"/>
                </a:buClr>
                <a:buSzPts val="1800"/>
                <a:buFont typeface="Lato Light"/>
                <a:buNone/>
              </a:pPr>
              <a:r>
                <a:rPr lang="en-US" sz="1800">
                  <a:solidFill>
                    <a:schemeClr val="dk1"/>
                  </a:solidFill>
                  <a:latin typeface="Lato Light"/>
                  <a:ea typeface="Lato Light"/>
                  <a:cs typeface="Lato Light"/>
                  <a:sym typeface="Lato Light"/>
                </a:rPr>
                <a:t>Phase Four</a:t>
              </a:r>
              <a:endParaRPr/>
            </a:p>
          </p:txBody>
        </p:sp>
      </p:grpSp>
      <p:sp>
        <p:nvSpPr>
          <p:cNvPr id="18087" name="Google Shape;18087;p353"/>
          <p:cNvSpPr/>
          <p:nvPr/>
        </p:nvSpPr>
        <p:spPr>
          <a:xfrm>
            <a:off x="6270134" y="1706762"/>
            <a:ext cx="4385839" cy="879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chemeClr val="dk1"/>
                </a:solidFill>
                <a:latin typeface="Lato Light"/>
                <a:ea typeface="Lato Light"/>
                <a:cs typeface="Lato Light"/>
                <a:sym typeface="Lato Light"/>
              </a:rPr>
              <a:t>The cost from 2014 – 2015 to develop a new branch in Batavia is include:</a:t>
            </a:r>
            <a:endParaRPr/>
          </a:p>
        </p:txBody>
      </p:sp>
      <p:sp>
        <p:nvSpPr>
          <p:cNvPr id="18088" name="Google Shape;18088;p353"/>
          <p:cNvSpPr/>
          <p:nvPr/>
        </p:nvSpPr>
        <p:spPr>
          <a:xfrm>
            <a:off x="6270133" y="4965952"/>
            <a:ext cx="4588398" cy="879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chemeClr val="dk1"/>
                </a:solidFill>
                <a:latin typeface="Lato Light"/>
                <a:ea typeface="Lato Light"/>
                <a:cs typeface="Lato Light"/>
                <a:sym typeface="Lato Light"/>
              </a:rPr>
              <a:t>This is just a sample, release your creativity to improve it.</a:t>
            </a:r>
            <a:endParaRPr/>
          </a:p>
        </p:txBody>
      </p:sp>
      <p:sp>
        <p:nvSpPr>
          <p:cNvPr id="18089" name="Google Shape;18089;p353"/>
          <p:cNvSpPr/>
          <p:nvPr/>
        </p:nvSpPr>
        <p:spPr>
          <a:xfrm>
            <a:off x="6663672" y="2775110"/>
            <a:ext cx="4495801"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ato Light"/>
                <a:ea typeface="Lato Light"/>
                <a:cs typeface="Lato Light"/>
                <a:sym typeface="Lato Light"/>
              </a:rPr>
              <a:t>Cras aliquet dolor a justo porta congue.</a:t>
            </a:r>
            <a:endParaRPr/>
          </a:p>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a:p>
            <a:pPr marL="0" marR="0" lvl="0" indent="0" algn="l" rtl="0">
              <a:spcBef>
                <a:spcPts val="0"/>
              </a:spcBef>
              <a:spcAft>
                <a:spcPts val="0"/>
              </a:spcAft>
              <a:buNone/>
            </a:pPr>
            <a:r>
              <a:rPr lang="en-US" sz="1800">
                <a:solidFill>
                  <a:schemeClr val="dk1"/>
                </a:solidFill>
                <a:latin typeface="Lato Light"/>
                <a:ea typeface="Lato Light"/>
                <a:cs typeface="Lato Light"/>
                <a:sym typeface="Lato Light"/>
              </a:rPr>
              <a:t>Etiam ut felis aliquam, vehicula leo vel.</a:t>
            </a:r>
            <a:endParaRPr/>
          </a:p>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a:p>
            <a:pPr marL="0" marR="0" lvl="0" indent="0" algn="l" rtl="0">
              <a:spcBef>
                <a:spcPts val="0"/>
              </a:spcBef>
              <a:spcAft>
                <a:spcPts val="0"/>
              </a:spcAft>
              <a:buNone/>
            </a:pPr>
            <a:r>
              <a:rPr lang="en-US" sz="1800">
                <a:solidFill>
                  <a:schemeClr val="dk1"/>
                </a:solidFill>
                <a:latin typeface="Lato Light"/>
                <a:ea typeface="Lato Light"/>
                <a:cs typeface="Lato Light"/>
                <a:sym typeface="Lato Light"/>
              </a:rPr>
              <a:t>Sed vulputate mauris quis tincidunt ultricies.</a:t>
            </a:r>
            <a:endParaRPr/>
          </a:p>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a:p>
            <a:pPr marL="0" marR="0" lvl="0" indent="0" algn="l" rtl="0">
              <a:spcBef>
                <a:spcPts val="0"/>
              </a:spcBef>
              <a:spcAft>
                <a:spcPts val="0"/>
              </a:spcAft>
              <a:buNone/>
            </a:pPr>
            <a:r>
              <a:rPr lang="en-US" sz="1800">
                <a:solidFill>
                  <a:schemeClr val="dk1"/>
                </a:solidFill>
                <a:latin typeface="Lato Light"/>
                <a:ea typeface="Lato Light"/>
                <a:cs typeface="Lato Light"/>
                <a:sym typeface="Lato Light"/>
              </a:rPr>
              <a:t>Mauris auctor urna ullamcorper rutrum.</a:t>
            </a:r>
            <a:endParaRPr/>
          </a:p>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090" name="Google Shape;18090;p353"/>
          <p:cNvSpPr/>
          <p:nvPr/>
        </p:nvSpPr>
        <p:spPr>
          <a:xfrm>
            <a:off x="6412138" y="2861179"/>
            <a:ext cx="214397" cy="216632"/>
          </a:xfrm>
          <a:custGeom>
            <a:avLst/>
            <a:gdLst/>
            <a:ahLst/>
            <a:cxnLst/>
            <a:rect l="l" t="t" r="r" b="b"/>
            <a:pathLst>
              <a:path w="145" h="146" extrusionOk="0">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091" name="Google Shape;18091;p353"/>
          <p:cNvSpPr/>
          <p:nvPr/>
        </p:nvSpPr>
        <p:spPr>
          <a:xfrm>
            <a:off x="6412138" y="3423279"/>
            <a:ext cx="214397" cy="216632"/>
          </a:xfrm>
          <a:custGeom>
            <a:avLst/>
            <a:gdLst/>
            <a:ahLst/>
            <a:cxnLst/>
            <a:rect l="l" t="t" r="r" b="b"/>
            <a:pathLst>
              <a:path w="145" h="146" extrusionOk="0">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092" name="Google Shape;18092;p353"/>
          <p:cNvSpPr/>
          <p:nvPr/>
        </p:nvSpPr>
        <p:spPr>
          <a:xfrm>
            <a:off x="6412138" y="3972488"/>
            <a:ext cx="214397" cy="216632"/>
          </a:xfrm>
          <a:custGeom>
            <a:avLst/>
            <a:gdLst/>
            <a:ahLst/>
            <a:cxnLst/>
            <a:rect l="l" t="t" r="r" b="b"/>
            <a:pathLst>
              <a:path w="145" h="146" extrusionOk="0">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093" name="Google Shape;18093;p353"/>
          <p:cNvSpPr/>
          <p:nvPr/>
        </p:nvSpPr>
        <p:spPr>
          <a:xfrm>
            <a:off x="6412138" y="4511438"/>
            <a:ext cx="214397" cy="216632"/>
          </a:xfrm>
          <a:custGeom>
            <a:avLst/>
            <a:gdLst/>
            <a:ahLst/>
            <a:cxnLst/>
            <a:rect l="l" t="t" r="r" b="b"/>
            <a:pathLst>
              <a:path w="145" h="146" extrusionOk="0">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094" name="Google Shape;18094;p353"/>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087"/>
                                        </p:tgtEl>
                                        <p:attrNameLst>
                                          <p:attrName>style.visibility</p:attrName>
                                        </p:attrNameLst>
                                      </p:cBhvr>
                                      <p:to>
                                        <p:strVal val="visible"/>
                                      </p:to>
                                    </p:set>
                                    <p:animEffect transition="in" filter="fade">
                                      <p:cBhvr>
                                        <p:cTn id="7" dur="500"/>
                                        <p:tgtEl>
                                          <p:spTgt spid="180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090"/>
                                        </p:tgtEl>
                                        <p:attrNameLst>
                                          <p:attrName>style.visibility</p:attrName>
                                        </p:attrNameLst>
                                      </p:cBhvr>
                                      <p:to>
                                        <p:strVal val="visible"/>
                                      </p:to>
                                    </p:set>
                                    <p:animEffect transition="in" filter="fade">
                                      <p:cBhvr>
                                        <p:cTn id="11" dur="500"/>
                                        <p:tgtEl>
                                          <p:spTgt spid="18090"/>
                                        </p:tgtEl>
                                      </p:cBhvr>
                                    </p:animEffect>
                                  </p:childTnLst>
                                </p:cTn>
                              </p:par>
                              <p:par>
                                <p:cTn id="12" presetID="10" presetClass="entr" presetSubtype="0" fill="hold" nodeType="withEffect">
                                  <p:stCondLst>
                                    <p:cond delay="0"/>
                                  </p:stCondLst>
                                  <p:childTnLst>
                                    <p:set>
                                      <p:cBhvr>
                                        <p:cTn id="13" dur="1" fill="hold">
                                          <p:stCondLst>
                                            <p:cond delay="0"/>
                                          </p:stCondLst>
                                        </p:cTn>
                                        <p:tgtEl>
                                          <p:spTgt spid="18091"/>
                                        </p:tgtEl>
                                        <p:attrNameLst>
                                          <p:attrName>style.visibility</p:attrName>
                                        </p:attrNameLst>
                                      </p:cBhvr>
                                      <p:to>
                                        <p:strVal val="visible"/>
                                      </p:to>
                                    </p:set>
                                    <p:animEffect transition="in" filter="fade">
                                      <p:cBhvr>
                                        <p:cTn id="14" dur="500"/>
                                        <p:tgtEl>
                                          <p:spTgt spid="18091"/>
                                        </p:tgtEl>
                                      </p:cBhvr>
                                    </p:animEffect>
                                  </p:childTnLst>
                                </p:cTn>
                              </p:par>
                              <p:par>
                                <p:cTn id="15" presetID="10" presetClass="entr" presetSubtype="0" fill="hold" nodeType="withEffect">
                                  <p:stCondLst>
                                    <p:cond delay="0"/>
                                  </p:stCondLst>
                                  <p:childTnLst>
                                    <p:set>
                                      <p:cBhvr>
                                        <p:cTn id="16" dur="1" fill="hold">
                                          <p:stCondLst>
                                            <p:cond delay="0"/>
                                          </p:stCondLst>
                                        </p:cTn>
                                        <p:tgtEl>
                                          <p:spTgt spid="18092"/>
                                        </p:tgtEl>
                                        <p:attrNameLst>
                                          <p:attrName>style.visibility</p:attrName>
                                        </p:attrNameLst>
                                      </p:cBhvr>
                                      <p:to>
                                        <p:strVal val="visible"/>
                                      </p:to>
                                    </p:set>
                                    <p:animEffect transition="in" filter="fade">
                                      <p:cBhvr>
                                        <p:cTn id="17" dur="500"/>
                                        <p:tgtEl>
                                          <p:spTgt spid="18092"/>
                                        </p:tgtEl>
                                      </p:cBhvr>
                                    </p:animEffect>
                                  </p:childTnLst>
                                </p:cTn>
                              </p:par>
                              <p:par>
                                <p:cTn id="18" presetID="10" presetClass="entr" presetSubtype="0" fill="hold" nodeType="withEffect">
                                  <p:stCondLst>
                                    <p:cond delay="0"/>
                                  </p:stCondLst>
                                  <p:childTnLst>
                                    <p:set>
                                      <p:cBhvr>
                                        <p:cTn id="19" dur="1" fill="hold">
                                          <p:stCondLst>
                                            <p:cond delay="0"/>
                                          </p:stCondLst>
                                        </p:cTn>
                                        <p:tgtEl>
                                          <p:spTgt spid="18093"/>
                                        </p:tgtEl>
                                        <p:attrNameLst>
                                          <p:attrName>style.visibility</p:attrName>
                                        </p:attrNameLst>
                                      </p:cBhvr>
                                      <p:to>
                                        <p:strVal val="visible"/>
                                      </p:to>
                                    </p:set>
                                    <p:animEffect transition="in" filter="fade">
                                      <p:cBhvr>
                                        <p:cTn id="20" dur="500"/>
                                        <p:tgtEl>
                                          <p:spTgt spid="1809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8089"/>
                                        </p:tgtEl>
                                        <p:attrNameLst>
                                          <p:attrName>style.visibility</p:attrName>
                                        </p:attrNameLst>
                                      </p:cBhvr>
                                      <p:to>
                                        <p:strVal val="visible"/>
                                      </p:to>
                                    </p:set>
                                    <p:animEffect transition="in" filter="fade">
                                      <p:cBhvr>
                                        <p:cTn id="24" dur="500"/>
                                        <p:tgtEl>
                                          <p:spTgt spid="1808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8088"/>
                                        </p:tgtEl>
                                        <p:attrNameLst>
                                          <p:attrName>style.visibility</p:attrName>
                                        </p:attrNameLst>
                                      </p:cBhvr>
                                      <p:to>
                                        <p:strVal val="visible"/>
                                      </p:to>
                                    </p:set>
                                    <p:animEffect transition="in" filter="fade">
                                      <p:cBhvr>
                                        <p:cTn id="28" dur="500"/>
                                        <p:tgtEl>
                                          <p:spTgt spid="18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8299"/>
        <p:cNvGrpSpPr/>
        <p:nvPr/>
      </p:nvGrpSpPr>
      <p:grpSpPr>
        <a:xfrm>
          <a:off x="0" y="0"/>
          <a:ext cx="0" cy="0"/>
          <a:chOff x="0" y="0"/>
          <a:chExt cx="0" cy="0"/>
        </a:xfrm>
      </p:grpSpPr>
      <p:sp>
        <p:nvSpPr>
          <p:cNvPr id="18300" name="Google Shape;18300;p359"/>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Funnel</a:t>
            </a:r>
            <a:endParaRPr/>
          </a:p>
        </p:txBody>
      </p:sp>
      <p:grpSp>
        <p:nvGrpSpPr>
          <p:cNvPr id="18301" name="Google Shape;18301;p359"/>
          <p:cNvGrpSpPr/>
          <p:nvPr/>
        </p:nvGrpSpPr>
        <p:grpSpPr>
          <a:xfrm>
            <a:off x="4005408" y="1448774"/>
            <a:ext cx="3997325" cy="4511266"/>
            <a:chOff x="1427615" y="28552"/>
            <a:chExt cx="3997325" cy="4511266"/>
          </a:xfrm>
        </p:grpSpPr>
        <p:sp>
          <p:nvSpPr>
            <p:cNvPr id="18302" name="Google Shape;18302;p359"/>
            <p:cNvSpPr/>
            <p:nvPr/>
          </p:nvSpPr>
          <p:spPr>
            <a:xfrm>
              <a:off x="1578943" y="185590"/>
              <a:ext cx="3683249" cy="1279144"/>
            </a:xfrm>
            <a:prstGeom prst="ellipse">
              <a:avLst/>
            </a:prstGeom>
            <a:gradFill>
              <a:gsLst>
                <a:gs pos="0">
                  <a:srgbClr val="B2B2B2">
                    <a:alpha val="74901"/>
                  </a:srgbClr>
                </a:gs>
                <a:gs pos="6000">
                  <a:srgbClr val="B2B2B2">
                    <a:alpha val="74901"/>
                  </a:srgbClr>
                </a:gs>
                <a:gs pos="100000">
                  <a:srgbClr val="D8D8D8">
                    <a:alpha val="84705"/>
                  </a:srgbClr>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3" name="Google Shape;18303;p359"/>
            <p:cNvSpPr/>
            <p:nvPr/>
          </p:nvSpPr>
          <p:spPr>
            <a:xfrm>
              <a:off x="3069374" y="3317780"/>
              <a:ext cx="713808" cy="456837"/>
            </a:xfrm>
            <a:prstGeom prst="downArrow">
              <a:avLst>
                <a:gd name="adj1" fmla="val 5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4" name="Google Shape;18304;p359"/>
            <p:cNvSpPr/>
            <p:nvPr/>
          </p:nvSpPr>
          <p:spPr>
            <a:xfrm>
              <a:off x="1713138" y="3683249"/>
              <a:ext cx="3426279" cy="8565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5" name="Google Shape;18305;p359"/>
            <p:cNvSpPr txBox="1"/>
            <p:nvPr/>
          </p:nvSpPr>
          <p:spPr>
            <a:xfrm>
              <a:off x="1713138" y="3683249"/>
              <a:ext cx="3426279" cy="856569"/>
            </a:xfrm>
            <a:prstGeom prst="rect">
              <a:avLst/>
            </a:prstGeom>
            <a:noFill/>
            <a:ln>
              <a:noFill/>
            </a:ln>
          </p:spPr>
          <p:txBody>
            <a:bodyPr spcFirstLastPara="1" wrap="square" lIns="213350" tIns="213350" rIns="213350" bIns="213350" anchor="ctr" anchorCtr="0">
              <a:noAutofit/>
            </a:bodyPr>
            <a:lstStyle/>
            <a:p>
              <a:pPr marL="0" marR="0" lvl="0" indent="0" algn="ctr" rtl="0">
                <a:lnSpc>
                  <a:spcPct val="90000"/>
                </a:lnSpc>
                <a:spcBef>
                  <a:spcPts val="0"/>
                </a:spcBef>
                <a:spcAft>
                  <a:spcPts val="0"/>
                </a:spcAft>
                <a:buClr>
                  <a:schemeClr val="dk1"/>
                </a:buClr>
                <a:buSzPts val="3000"/>
                <a:buFont typeface="Lato Light"/>
                <a:buNone/>
              </a:pPr>
              <a:endParaRPr sz="3000">
                <a:solidFill>
                  <a:schemeClr val="dk1"/>
                </a:solidFill>
                <a:latin typeface="Lato Light"/>
                <a:ea typeface="Lato Light"/>
                <a:cs typeface="Lato Light"/>
                <a:sym typeface="Lato Light"/>
              </a:endParaRPr>
            </a:p>
          </p:txBody>
        </p:sp>
        <p:sp>
          <p:nvSpPr>
            <p:cNvPr id="18306" name="Google Shape;18306;p359"/>
            <p:cNvSpPr/>
            <p:nvPr/>
          </p:nvSpPr>
          <p:spPr>
            <a:xfrm>
              <a:off x="2918047" y="1563525"/>
              <a:ext cx="1284854" cy="1284854"/>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7" name="Google Shape;18307;p359"/>
            <p:cNvSpPr txBox="1"/>
            <p:nvPr/>
          </p:nvSpPr>
          <p:spPr>
            <a:xfrm>
              <a:off x="3106210" y="1751688"/>
              <a:ext cx="908528" cy="908528"/>
            </a:xfrm>
            <a:prstGeom prst="rect">
              <a:avLst/>
            </a:prstGeom>
            <a:noFill/>
            <a:ln>
              <a:noFill/>
            </a:ln>
          </p:spPr>
          <p:txBody>
            <a:bodyPr spcFirstLastPara="1" wrap="square" lIns="69850" tIns="69850" rIns="69850" bIns="69850" anchor="ctr" anchorCtr="0">
              <a:noAutofit/>
            </a:bodyPr>
            <a:lstStyle/>
            <a:p>
              <a:pPr marL="0" marR="0" lvl="0" indent="0" algn="ctr" rtl="0">
                <a:lnSpc>
                  <a:spcPct val="90000"/>
                </a:lnSpc>
                <a:spcBef>
                  <a:spcPts val="0"/>
                </a:spcBef>
                <a:spcAft>
                  <a:spcPts val="0"/>
                </a:spcAft>
                <a:buClr>
                  <a:schemeClr val="dk1"/>
                </a:buClr>
                <a:buSzPts val="5500"/>
                <a:buFont typeface="Lato Light"/>
                <a:buNone/>
              </a:pPr>
              <a:endParaRPr sz="5500">
                <a:solidFill>
                  <a:schemeClr val="lt1"/>
                </a:solidFill>
                <a:latin typeface="Lato Light"/>
                <a:ea typeface="Lato Light"/>
                <a:cs typeface="Lato Light"/>
                <a:sym typeface="Lato Light"/>
              </a:endParaRPr>
            </a:p>
          </p:txBody>
        </p:sp>
        <p:sp>
          <p:nvSpPr>
            <p:cNvPr id="18308" name="Google Shape;18308;p359"/>
            <p:cNvSpPr/>
            <p:nvPr/>
          </p:nvSpPr>
          <p:spPr>
            <a:xfrm>
              <a:off x="1998662" y="599598"/>
              <a:ext cx="1284854" cy="1284854"/>
            </a:xfrm>
            <a:prstGeom prst="ellipse">
              <a:avLst/>
            </a:prstGeom>
            <a:solidFill>
              <a:srgbClr val="26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9" name="Google Shape;18309;p359"/>
            <p:cNvSpPr txBox="1"/>
            <p:nvPr/>
          </p:nvSpPr>
          <p:spPr>
            <a:xfrm>
              <a:off x="2186825" y="787761"/>
              <a:ext cx="908528" cy="908528"/>
            </a:xfrm>
            <a:prstGeom prst="rect">
              <a:avLst/>
            </a:prstGeom>
            <a:noFill/>
            <a:ln>
              <a:noFill/>
            </a:ln>
          </p:spPr>
          <p:txBody>
            <a:bodyPr spcFirstLastPara="1" wrap="square" lIns="69850" tIns="69850" rIns="69850" bIns="69850" anchor="ctr" anchorCtr="0">
              <a:noAutofit/>
            </a:bodyPr>
            <a:lstStyle/>
            <a:p>
              <a:pPr marL="0" marR="0" lvl="0" indent="0" algn="ctr" rtl="0">
                <a:lnSpc>
                  <a:spcPct val="90000"/>
                </a:lnSpc>
                <a:spcBef>
                  <a:spcPts val="0"/>
                </a:spcBef>
                <a:spcAft>
                  <a:spcPts val="0"/>
                </a:spcAft>
                <a:buClr>
                  <a:schemeClr val="dk1"/>
                </a:buClr>
                <a:buSzPts val="5500"/>
                <a:buFont typeface="Lato Light"/>
                <a:buNone/>
              </a:pPr>
              <a:endParaRPr sz="5500">
                <a:solidFill>
                  <a:schemeClr val="lt1"/>
                </a:solidFill>
                <a:latin typeface="Lato Light"/>
                <a:ea typeface="Lato Light"/>
                <a:cs typeface="Lato Light"/>
                <a:sym typeface="Lato Light"/>
              </a:endParaRPr>
            </a:p>
          </p:txBody>
        </p:sp>
        <p:sp>
          <p:nvSpPr>
            <p:cNvPr id="18310" name="Google Shape;18310;p359"/>
            <p:cNvSpPr/>
            <p:nvPr/>
          </p:nvSpPr>
          <p:spPr>
            <a:xfrm>
              <a:off x="3312069" y="288949"/>
              <a:ext cx="1284854" cy="1284854"/>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1" name="Google Shape;18311;p359"/>
            <p:cNvSpPr txBox="1"/>
            <p:nvPr/>
          </p:nvSpPr>
          <p:spPr>
            <a:xfrm>
              <a:off x="3500232" y="477112"/>
              <a:ext cx="908528" cy="908528"/>
            </a:xfrm>
            <a:prstGeom prst="rect">
              <a:avLst/>
            </a:prstGeom>
            <a:noFill/>
            <a:ln>
              <a:noFill/>
            </a:ln>
          </p:spPr>
          <p:txBody>
            <a:bodyPr spcFirstLastPara="1" wrap="square" lIns="69850" tIns="69850" rIns="69850" bIns="69850" anchor="ctr" anchorCtr="0">
              <a:noAutofit/>
            </a:bodyPr>
            <a:lstStyle/>
            <a:p>
              <a:pPr marL="0" marR="0" lvl="0" indent="0" algn="ctr" rtl="0">
                <a:lnSpc>
                  <a:spcPct val="90000"/>
                </a:lnSpc>
                <a:spcBef>
                  <a:spcPts val="0"/>
                </a:spcBef>
                <a:spcAft>
                  <a:spcPts val="0"/>
                </a:spcAft>
                <a:buClr>
                  <a:schemeClr val="dk1"/>
                </a:buClr>
                <a:buSzPts val="5500"/>
                <a:buFont typeface="Lato Light"/>
                <a:buNone/>
              </a:pPr>
              <a:endParaRPr sz="5500">
                <a:solidFill>
                  <a:schemeClr val="lt1"/>
                </a:solidFill>
                <a:latin typeface="Lato Light"/>
                <a:ea typeface="Lato Light"/>
                <a:cs typeface="Lato Light"/>
                <a:sym typeface="Lato Light"/>
              </a:endParaRPr>
            </a:p>
          </p:txBody>
        </p:sp>
        <p:sp>
          <p:nvSpPr>
            <p:cNvPr id="18312" name="Google Shape;18312;p359"/>
            <p:cNvSpPr/>
            <p:nvPr/>
          </p:nvSpPr>
          <p:spPr>
            <a:xfrm>
              <a:off x="1427615" y="28552"/>
              <a:ext cx="3997325" cy="3197860"/>
            </a:xfrm>
            <a:custGeom>
              <a:avLst/>
              <a:gdLst/>
              <a:ahLst/>
              <a:cxnLst/>
              <a:rect l="l" t="t" r="r" b="b"/>
              <a:pathLst>
                <a:path w="120000" h="120000" extrusionOk="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800" y="30000"/>
                  </a:moveTo>
                  <a:lnTo>
                    <a:pt x="4800" y="30000"/>
                  </a:lnTo>
                  <a:cubicBezTo>
                    <a:pt x="4800" y="43255"/>
                    <a:pt x="29514" y="54000"/>
                    <a:pt x="60000" y="54000"/>
                  </a:cubicBezTo>
                  <a:cubicBezTo>
                    <a:pt x="90486" y="54000"/>
                    <a:pt x="115200" y="43255"/>
                    <a:pt x="115200" y="30000"/>
                  </a:cubicBezTo>
                  <a:cubicBezTo>
                    <a:pt x="115200" y="16745"/>
                    <a:pt x="90486" y="6000"/>
                    <a:pt x="60000" y="6000"/>
                  </a:cubicBezTo>
                  <a:cubicBezTo>
                    <a:pt x="29514" y="6000"/>
                    <a:pt x="4800" y="16745"/>
                    <a:pt x="4800" y="30000"/>
                  </a:cubicBezTo>
                  <a:close/>
                </a:path>
              </a:pathLst>
            </a:custGeom>
            <a:gradFill>
              <a:gsLst>
                <a:gs pos="0">
                  <a:srgbClr val="D8D8D8">
                    <a:alpha val="14901"/>
                  </a:srgbClr>
                </a:gs>
                <a:gs pos="100000">
                  <a:srgbClr val="8B8B8B">
                    <a:alpha val="64705"/>
                  </a:srgbClr>
                </a:gs>
              </a:gsLst>
              <a:lin ang="27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13" name="Google Shape;18313;p359"/>
          <p:cNvSpPr/>
          <p:nvPr/>
        </p:nvSpPr>
        <p:spPr>
          <a:xfrm>
            <a:off x="1478281" y="5529532"/>
            <a:ext cx="9235439"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Lato Light"/>
                <a:ea typeface="Lato Light"/>
                <a:cs typeface="Lato Light"/>
                <a:sym typeface="Lato Light"/>
              </a:rPr>
              <a:t>“ Throughout our organisation we’ve always looked to bring together the right skills and knowledge to support our technology development, network growth and customer service.  Suitable for all categories business and personal presentation</a:t>
            </a:r>
            <a:r>
              <a:rPr lang="en-US" sz="1400" b="1">
                <a:solidFill>
                  <a:schemeClr val="dk1"/>
                </a:solidFill>
                <a:latin typeface="Lato Light"/>
                <a:ea typeface="Lato Light"/>
                <a:cs typeface="Lato Light"/>
                <a:sym typeface="Lato Light"/>
              </a:rPr>
              <a:t>,</a:t>
            </a:r>
            <a:r>
              <a:rPr lang="en-US" sz="1400">
                <a:solidFill>
                  <a:schemeClr val="dk1"/>
                </a:solidFill>
                <a:latin typeface="Lato Light"/>
                <a:ea typeface="Lato Light"/>
                <a:cs typeface="Lato Light"/>
                <a:sym typeface="Lato Light"/>
              </a:rPr>
              <a:t> eaque quae ab illo inventore veritatis et quasi architecto beatae vitae dicta sunt explicabo. </a:t>
            </a:r>
            <a:endParaRPr/>
          </a:p>
        </p:txBody>
      </p:sp>
      <p:sp>
        <p:nvSpPr>
          <p:cNvPr id="18314" name="Google Shape;18314;p359"/>
          <p:cNvSpPr txBox="1"/>
          <p:nvPr/>
        </p:nvSpPr>
        <p:spPr>
          <a:xfrm>
            <a:off x="5482935" y="5229078"/>
            <a:ext cx="104227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Lato"/>
                <a:ea typeface="Lato"/>
                <a:cs typeface="Lato"/>
                <a:sym typeface="Lato"/>
              </a:rPr>
              <a:t>Outcome</a:t>
            </a:r>
            <a:endParaRPr sz="1600" b="1">
              <a:solidFill>
                <a:schemeClr val="dk1"/>
              </a:solidFill>
              <a:latin typeface="Lato"/>
              <a:ea typeface="Lato"/>
              <a:cs typeface="Lato"/>
              <a:sym typeface="Lato"/>
            </a:endParaRPr>
          </a:p>
        </p:txBody>
      </p:sp>
      <p:sp>
        <p:nvSpPr>
          <p:cNvPr id="18315" name="Google Shape;18315;p359"/>
          <p:cNvSpPr/>
          <p:nvPr/>
        </p:nvSpPr>
        <p:spPr>
          <a:xfrm>
            <a:off x="524613" y="2165686"/>
            <a:ext cx="3078746"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r>
              <a:rPr lang="en-US" sz="1200">
                <a:solidFill>
                  <a:schemeClr val="dk1"/>
                </a:solidFill>
                <a:latin typeface="Lato Light"/>
                <a:ea typeface="Lato Light"/>
                <a:cs typeface="Lato Light"/>
                <a:sym typeface="Lato Light"/>
              </a:rPr>
              <a:t> eaque quae ab illo inventore veritatis et quasi architecto beatae vitae dicta sunt explicabo. </a:t>
            </a:r>
            <a:endParaRPr/>
          </a:p>
        </p:txBody>
      </p:sp>
      <p:sp>
        <p:nvSpPr>
          <p:cNvPr id="18316" name="Google Shape;18316;p359"/>
          <p:cNvSpPr/>
          <p:nvPr/>
        </p:nvSpPr>
        <p:spPr>
          <a:xfrm>
            <a:off x="524613" y="3852421"/>
            <a:ext cx="3078746"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r>
              <a:rPr lang="en-US" sz="1200">
                <a:solidFill>
                  <a:schemeClr val="dk1"/>
                </a:solidFill>
                <a:latin typeface="Lato Light"/>
                <a:ea typeface="Lato Light"/>
                <a:cs typeface="Lato Light"/>
                <a:sym typeface="Lato Light"/>
              </a:rPr>
              <a:t> eaque quae ab illo inventore veritatis et quasi architecto beatae vitae dicta sunt explicabo. </a:t>
            </a:r>
            <a:endParaRPr/>
          </a:p>
        </p:txBody>
      </p:sp>
      <p:sp>
        <p:nvSpPr>
          <p:cNvPr id="18317" name="Google Shape;18317;p359"/>
          <p:cNvSpPr txBox="1"/>
          <p:nvPr/>
        </p:nvSpPr>
        <p:spPr>
          <a:xfrm>
            <a:off x="524613" y="1955535"/>
            <a:ext cx="101662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1"/>
                </a:solidFill>
                <a:latin typeface="Lato"/>
                <a:ea typeface="Lato"/>
                <a:cs typeface="Lato"/>
                <a:sym typeface="Lato"/>
              </a:rPr>
              <a:t>Idea One</a:t>
            </a:r>
            <a:endParaRPr sz="1600" b="1">
              <a:solidFill>
                <a:schemeClr val="accent1"/>
              </a:solidFill>
              <a:latin typeface="Lato"/>
              <a:ea typeface="Lato"/>
              <a:cs typeface="Lato"/>
              <a:sym typeface="Lato"/>
            </a:endParaRPr>
          </a:p>
        </p:txBody>
      </p:sp>
      <p:sp>
        <p:nvSpPr>
          <p:cNvPr id="18318" name="Google Shape;18318;p359"/>
          <p:cNvSpPr txBox="1"/>
          <p:nvPr/>
        </p:nvSpPr>
        <p:spPr>
          <a:xfrm>
            <a:off x="524613" y="3655276"/>
            <a:ext cx="103265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2"/>
                </a:solidFill>
                <a:latin typeface="Lato"/>
                <a:ea typeface="Lato"/>
                <a:cs typeface="Lato"/>
                <a:sym typeface="Lato"/>
              </a:rPr>
              <a:t>Idea Two</a:t>
            </a:r>
            <a:endParaRPr sz="1600" b="1">
              <a:solidFill>
                <a:schemeClr val="accent2"/>
              </a:solidFill>
              <a:latin typeface="Lato"/>
              <a:ea typeface="Lato"/>
              <a:cs typeface="Lato"/>
              <a:sym typeface="Lato"/>
            </a:endParaRPr>
          </a:p>
        </p:txBody>
      </p:sp>
      <p:sp>
        <p:nvSpPr>
          <p:cNvPr id="18319" name="Google Shape;18319;p359"/>
          <p:cNvSpPr/>
          <p:nvPr/>
        </p:nvSpPr>
        <p:spPr>
          <a:xfrm>
            <a:off x="8699404" y="2165686"/>
            <a:ext cx="3078746"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r>
              <a:rPr lang="en-US" sz="1200">
                <a:solidFill>
                  <a:schemeClr val="dk1"/>
                </a:solidFill>
                <a:latin typeface="Lato Light"/>
                <a:ea typeface="Lato Light"/>
                <a:cs typeface="Lato Light"/>
                <a:sym typeface="Lato Light"/>
              </a:rPr>
              <a:t> eaque quae ab illo inventore veritatis et quasi architecto beatae vitae dicta sunt explicabo. </a:t>
            </a:r>
            <a:endParaRPr/>
          </a:p>
        </p:txBody>
      </p:sp>
      <p:sp>
        <p:nvSpPr>
          <p:cNvPr id="18320" name="Google Shape;18320;p359"/>
          <p:cNvSpPr/>
          <p:nvPr/>
        </p:nvSpPr>
        <p:spPr>
          <a:xfrm>
            <a:off x="8699404" y="3852421"/>
            <a:ext cx="3078746"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categories business and personal presentation</a:t>
            </a:r>
            <a:r>
              <a:rPr lang="en-US" sz="1200" b="1">
                <a:solidFill>
                  <a:schemeClr val="dk1"/>
                </a:solidFill>
                <a:latin typeface="Lato Light"/>
                <a:ea typeface="Lato Light"/>
                <a:cs typeface="Lato Light"/>
                <a:sym typeface="Lato Light"/>
              </a:rPr>
              <a:t>,</a:t>
            </a:r>
            <a:r>
              <a:rPr lang="en-US" sz="1200">
                <a:solidFill>
                  <a:schemeClr val="dk1"/>
                </a:solidFill>
                <a:latin typeface="Lato Light"/>
                <a:ea typeface="Lato Light"/>
                <a:cs typeface="Lato Light"/>
                <a:sym typeface="Lato Light"/>
              </a:rPr>
              <a:t> eaque quae ab illo inventore veritatis et quasi architecto beatae vitae dicta sunt explicabo. </a:t>
            </a:r>
            <a:endParaRPr/>
          </a:p>
        </p:txBody>
      </p:sp>
      <p:sp>
        <p:nvSpPr>
          <p:cNvPr id="18321" name="Google Shape;18321;p359"/>
          <p:cNvSpPr txBox="1"/>
          <p:nvPr/>
        </p:nvSpPr>
        <p:spPr>
          <a:xfrm>
            <a:off x="8699404" y="1955535"/>
            <a:ext cx="118173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3"/>
                </a:solidFill>
                <a:latin typeface="Lato"/>
                <a:ea typeface="Lato"/>
                <a:cs typeface="Lato"/>
                <a:sym typeface="Lato"/>
              </a:rPr>
              <a:t>Idea Three</a:t>
            </a:r>
            <a:endParaRPr sz="1600" b="1">
              <a:solidFill>
                <a:schemeClr val="accent3"/>
              </a:solidFill>
              <a:latin typeface="Lato"/>
              <a:ea typeface="Lato"/>
              <a:cs typeface="Lato"/>
              <a:sym typeface="Lato"/>
            </a:endParaRPr>
          </a:p>
        </p:txBody>
      </p:sp>
      <p:sp>
        <p:nvSpPr>
          <p:cNvPr id="18322" name="Google Shape;18322;p359"/>
          <p:cNvSpPr txBox="1"/>
          <p:nvPr/>
        </p:nvSpPr>
        <p:spPr>
          <a:xfrm>
            <a:off x="8699404" y="3655276"/>
            <a:ext cx="10534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accent4"/>
                </a:solidFill>
                <a:latin typeface="Lato"/>
                <a:ea typeface="Lato"/>
                <a:cs typeface="Lato"/>
                <a:sym typeface="Lato"/>
              </a:rPr>
              <a:t>Idea Four</a:t>
            </a:r>
            <a:endParaRPr sz="1600" b="1">
              <a:solidFill>
                <a:schemeClr val="accent4"/>
              </a:solidFill>
              <a:latin typeface="Lato"/>
              <a:ea typeface="Lato"/>
              <a:cs typeface="Lato"/>
              <a:sym typeface="Lato"/>
            </a:endParaRPr>
          </a:p>
        </p:txBody>
      </p:sp>
      <p:sp>
        <p:nvSpPr>
          <p:cNvPr id="18323" name="Google Shape;18323;p359"/>
          <p:cNvSpPr/>
          <p:nvPr/>
        </p:nvSpPr>
        <p:spPr>
          <a:xfrm>
            <a:off x="5861578" y="3382360"/>
            <a:ext cx="519054" cy="507315"/>
          </a:xfrm>
          <a:custGeom>
            <a:avLst/>
            <a:gdLst/>
            <a:ahLst/>
            <a:cxnLst/>
            <a:rect l="l" t="t" r="r" b="b"/>
            <a:pathLst>
              <a:path w="262" h="256" extrusionOk="0">
                <a:moveTo>
                  <a:pt x="129" y="100"/>
                </a:moveTo>
                <a:cubicBezTo>
                  <a:pt x="136" y="100"/>
                  <a:pt x="141" y="100"/>
                  <a:pt x="145" y="96"/>
                </a:cubicBezTo>
                <a:cubicBezTo>
                  <a:pt x="149" y="92"/>
                  <a:pt x="152" y="87"/>
                  <a:pt x="152" y="81"/>
                </a:cubicBezTo>
                <a:cubicBezTo>
                  <a:pt x="152" y="81"/>
                  <a:pt x="152" y="81"/>
                  <a:pt x="152" y="44"/>
                </a:cubicBezTo>
                <a:cubicBezTo>
                  <a:pt x="152" y="38"/>
                  <a:pt x="149" y="34"/>
                  <a:pt x="145" y="30"/>
                </a:cubicBezTo>
                <a:cubicBezTo>
                  <a:pt x="141" y="26"/>
                  <a:pt x="136" y="24"/>
                  <a:pt x="129" y="24"/>
                </a:cubicBezTo>
                <a:cubicBezTo>
                  <a:pt x="124" y="24"/>
                  <a:pt x="118" y="26"/>
                  <a:pt x="114" y="30"/>
                </a:cubicBezTo>
                <a:cubicBezTo>
                  <a:pt x="110" y="34"/>
                  <a:pt x="108" y="38"/>
                  <a:pt x="108" y="44"/>
                </a:cubicBezTo>
                <a:cubicBezTo>
                  <a:pt x="108" y="81"/>
                  <a:pt x="108" y="81"/>
                  <a:pt x="108" y="81"/>
                </a:cubicBezTo>
                <a:cubicBezTo>
                  <a:pt x="108" y="87"/>
                  <a:pt x="110" y="92"/>
                  <a:pt x="114" y="96"/>
                </a:cubicBezTo>
                <a:cubicBezTo>
                  <a:pt x="118" y="100"/>
                  <a:pt x="121" y="100"/>
                  <a:pt x="129" y="100"/>
                </a:cubicBezTo>
                <a:close/>
                <a:moveTo>
                  <a:pt x="124" y="83"/>
                </a:moveTo>
                <a:cubicBezTo>
                  <a:pt x="124" y="83"/>
                  <a:pt x="124" y="83"/>
                  <a:pt x="124" y="43"/>
                </a:cubicBezTo>
                <a:cubicBezTo>
                  <a:pt x="124" y="42"/>
                  <a:pt x="124" y="39"/>
                  <a:pt x="124" y="39"/>
                </a:cubicBezTo>
                <a:cubicBezTo>
                  <a:pt x="126" y="38"/>
                  <a:pt x="128" y="38"/>
                  <a:pt x="129" y="38"/>
                </a:cubicBezTo>
                <a:cubicBezTo>
                  <a:pt x="132" y="38"/>
                  <a:pt x="133" y="38"/>
                  <a:pt x="133" y="39"/>
                </a:cubicBezTo>
                <a:cubicBezTo>
                  <a:pt x="136" y="39"/>
                  <a:pt x="136" y="42"/>
                  <a:pt x="136" y="43"/>
                </a:cubicBezTo>
                <a:cubicBezTo>
                  <a:pt x="136" y="43"/>
                  <a:pt x="136" y="43"/>
                  <a:pt x="136" y="83"/>
                </a:cubicBezTo>
                <a:cubicBezTo>
                  <a:pt x="136" y="84"/>
                  <a:pt x="136" y="87"/>
                  <a:pt x="133" y="87"/>
                </a:cubicBezTo>
                <a:cubicBezTo>
                  <a:pt x="133" y="88"/>
                  <a:pt x="132" y="88"/>
                  <a:pt x="129" y="88"/>
                </a:cubicBezTo>
                <a:cubicBezTo>
                  <a:pt x="128" y="88"/>
                  <a:pt x="126" y="88"/>
                  <a:pt x="124" y="87"/>
                </a:cubicBezTo>
                <a:cubicBezTo>
                  <a:pt x="124" y="87"/>
                  <a:pt x="124" y="84"/>
                  <a:pt x="124" y="83"/>
                </a:cubicBezTo>
                <a:close/>
                <a:moveTo>
                  <a:pt x="165" y="96"/>
                </a:moveTo>
                <a:cubicBezTo>
                  <a:pt x="162" y="95"/>
                  <a:pt x="162" y="92"/>
                  <a:pt x="162" y="87"/>
                </a:cubicBezTo>
                <a:cubicBezTo>
                  <a:pt x="162" y="26"/>
                  <a:pt x="162" y="26"/>
                  <a:pt x="162" y="26"/>
                </a:cubicBezTo>
                <a:cubicBezTo>
                  <a:pt x="178" y="26"/>
                  <a:pt x="178" y="26"/>
                  <a:pt x="178" y="26"/>
                </a:cubicBezTo>
                <a:cubicBezTo>
                  <a:pt x="178" y="83"/>
                  <a:pt x="178" y="83"/>
                  <a:pt x="178" y="83"/>
                </a:cubicBezTo>
                <a:cubicBezTo>
                  <a:pt x="178" y="85"/>
                  <a:pt x="178" y="85"/>
                  <a:pt x="178" y="87"/>
                </a:cubicBezTo>
                <a:cubicBezTo>
                  <a:pt x="178" y="87"/>
                  <a:pt x="181" y="87"/>
                  <a:pt x="182" y="87"/>
                </a:cubicBezTo>
                <a:cubicBezTo>
                  <a:pt x="182" y="87"/>
                  <a:pt x="185" y="87"/>
                  <a:pt x="186" y="87"/>
                </a:cubicBezTo>
                <a:cubicBezTo>
                  <a:pt x="189" y="85"/>
                  <a:pt x="189" y="83"/>
                  <a:pt x="190" y="83"/>
                </a:cubicBezTo>
                <a:cubicBezTo>
                  <a:pt x="190" y="26"/>
                  <a:pt x="190" y="26"/>
                  <a:pt x="190" y="26"/>
                </a:cubicBezTo>
                <a:cubicBezTo>
                  <a:pt x="206" y="26"/>
                  <a:pt x="206" y="26"/>
                  <a:pt x="206" y="26"/>
                </a:cubicBezTo>
                <a:cubicBezTo>
                  <a:pt x="206" y="100"/>
                  <a:pt x="206" y="100"/>
                  <a:pt x="206" y="100"/>
                </a:cubicBezTo>
                <a:cubicBezTo>
                  <a:pt x="190" y="100"/>
                  <a:pt x="190" y="100"/>
                  <a:pt x="190" y="100"/>
                </a:cubicBezTo>
                <a:cubicBezTo>
                  <a:pt x="190" y="91"/>
                  <a:pt x="190" y="91"/>
                  <a:pt x="190" y="91"/>
                </a:cubicBezTo>
                <a:cubicBezTo>
                  <a:pt x="189" y="95"/>
                  <a:pt x="185" y="96"/>
                  <a:pt x="182" y="98"/>
                </a:cubicBezTo>
                <a:cubicBezTo>
                  <a:pt x="178" y="100"/>
                  <a:pt x="177" y="100"/>
                  <a:pt x="173" y="100"/>
                </a:cubicBezTo>
                <a:cubicBezTo>
                  <a:pt x="170" y="100"/>
                  <a:pt x="166" y="100"/>
                  <a:pt x="165" y="96"/>
                </a:cubicBezTo>
                <a:close/>
                <a:moveTo>
                  <a:pt x="71" y="61"/>
                </a:moveTo>
                <a:cubicBezTo>
                  <a:pt x="49" y="0"/>
                  <a:pt x="49" y="0"/>
                  <a:pt x="49" y="0"/>
                </a:cubicBezTo>
                <a:cubicBezTo>
                  <a:pt x="67" y="0"/>
                  <a:pt x="67" y="0"/>
                  <a:pt x="67" y="0"/>
                </a:cubicBezTo>
                <a:cubicBezTo>
                  <a:pt x="79" y="40"/>
                  <a:pt x="79" y="40"/>
                  <a:pt x="79" y="40"/>
                </a:cubicBezTo>
                <a:cubicBezTo>
                  <a:pt x="88" y="0"/>
                  <a:pt x="88" y="0"/>
                  <a:pt x="88" y="0"/>
                </a:cubicBezTo>
                <a:cubicBezTo>
                  <a:pt x="106" y="0"/>
                  <a:pt x="106" y="0"/>
                  <a:pt x="106" y="0"/>
                </a:cubicBezTo>
                <a:cubicBezTo>
                  <a:pt x="87" y="59"/>
                  <a:pt x="87" y="59"/>
                  <a:pt x="87" y="59"/>
                </a:cubicBezTo>
                <a:cubicBezTo>
                  <a:pt x="87" y="100"/>
                  <a:pt x="87" y="100"/>
                  <a:pt x="87" y="100"/>
                </a:cubicBezTo>
                <a:cubicBezTo>
                  <a:pt x="71" y="100"/>
                  <a:pt x="71" y="100"/>
                  <a:pt x="71" y="100"/>
                </a:cubicBezTo>
                <a:cubicBezTo>
                  <a:pt x="71" y="61"/>
                  <a:pt x="71" y="61"/>
                  <a:pt x="71" y="61"/>
                </a:cubicBezTo>
                <a:close/>
                <a:moveTo>
                  <a:pt x="206" y="174"/>
                </a:moveTo>
                <a:cubicBezTo>
                  <a:pt x="206" y="177"/>
                  <a:pt x="207" y="178"/>
                  <a:pt x="207" y="181"/>
                </a:cubicBezTo>
                <a:cubicBezTo>
                  <a:pt x="207" y="186"/>
                  <a:pt x="207" y="186"/>
                  <a:pt x="207" y="186"/>
                </a:cubicBezTo>
                <a:cubicBezTo>
                  <a:pt x="195" y="186"/>
                  <a:pt x="195" y="186"/>
                  <a:pt x="195" y="186"/>
                </a:cubicBezTo>
                <a:cubicBezTo>
                  <a:pt x="195" y="181"/>
                  <a:pt x="195" y="181"/>
                  <a:pt x="195" y="181"/>
                </a:cubicBezTo>
                <a:cubicBezTo>
                  <a:pt x="195" y="178"/>
                  <a:pt x="195" y="177"/>
                  <a:pt x="195" y="174"/>
                </a:cubicBezTo>
                <a:cubicBezTo>
                  <a:pt x="198" y="173"/>
                  <a:pt x="199" y="173"/>
                  <a:pt x="202" y="173"/>
                </a:cubicBezTo>
                <a:cubicBezTo>
                  <a:pt x="203" y="173"/>
                  <a:pt x="203" y="173"/>
                  <a:pt x="206" y="174"/>
                </a:cubicBezTo>
                <a:close/>
                <a:moveTo>
                  <a:pt x="160" y="178"/>
                </a:moveTo>
                <a:cubicBezTo>
                  <a:pt x="160" y="212"/>
                  <a:pt x="160" y="212"/>
                  <a:pt x="160" y="212"/>
                </a:cubicBezTo>
                <a:cubicBezTo>
                  <a:pt x="160" y="215"/>
                  <a:pt x="160" y="216"/>
                  <a:pt x="160" y="216"/>
                </a:cubicBezTo>
                <a:cubicBezTo>
                  <a:pt x="158" y="219"/>
                  <a:pt x="158" y="219"/>
                  <a:pt x="156" y="219"/>
                </a:cubicBezTo>
                <a:cubicBezTo>
                  <a:pt x="154" y="219"/>
                  <a:pt x="154" y="219"/>
                  <a:pt x="152" y="219"/>
                </a:cubicBezTo>
                <a:cubicBezTo>
                  <a:pt x="152" y="216"/>
                  <a:pt x="150" y="216"/>
                  <a:pt x="149" y="215"/>
                </a:cubicBezTo>
                <a:cubicBezTo>
                  <a:pt x="149" y="174"/>
                  <a:pt x="149" y="174"/>
                  <a:pt x="149" y="174"/>
                </a:cubicBezTo>
                <a:cubicBezTo>
                  <a:pt x="150" y="174"/>
                  <a:pt x="150" y="171"/>
                  <a:pt x="152" y="171"/>
                </a:cubicBezTo>
                <a:cubicBezTo>
                  <a:pt x="154" y="171"/>
                  <a:pt x="154" y="171"/>
                  <a:pt x="154" y="171"/>
                </a:cubicBezTo>
                <a:cubicBezTo>
                  <a:pt x="156" y="171"/>
                  <a:pt x="158" y="171"/>
                  <a:pt x="158" y="174"/>
                </a:cubicBezTo>
                <a:cubicBezTo>
                  <a:pt x="160" y="174"/>
                  <a:pt x="160" y="175"/>
                  <a:pt x="160" y="178"/>
                </a:cubicBezTo>
                <a:close/>
                <a:moveTo>
                  <a:pt x="214" y="121"/>
                </a:moveTo>
                <a:cubicBezTo>
                  <a:pt x="214" y="121"/>
                  <a:pt x="214" y="121"/>
                  <a:pt x="49" y="121"/>
                </a:cubicBezTo>
                <a:cubicBezTo>
                  <a:pt x="21" y="121"/>
                  <a:pt x="0" y="144"/>
                  <a:pt x="0" y="170"/>
                </a:cubicBezTo>
                <a:cubicBezTo>
                  <a:pt x="0" y="170"/>
                  <a:pt x="0" y="170"/>
                  <a:pt x="0" y="207"/>
                </a:cubicBezTo>
                <a:cubicBezTo>
                  <a:pt x="0" y="235"/>
                  <a:pt x="21" y="256"/>
                  <a:pt x="49" y="256"/>
                </a:cubicBezTo>
                <a:cubicBezTo>
                  <a:pt x="49" y="256"/>
                  <a:pt x="49" y="256"/>
                  <a:pt x="214" y="256"/>
                </a:cubicBezTo>
                <a:cubicBezTo>
                  <a:pt x="241" y="256"/>
                  <a:pt x="262" y="235"/>
                  <a:pt x="262" y="207"/>
                </a:cubicBezTo>
                <a:cubicBezTo>
                  <a:pt x="262" y="170"/>
                  <a:pt x="262" y="170"/>
                  <a:pt x="262" y="170"/>
                </a:cubicBezTo>
                <a:cubicBezTo>
                  <a:pt x="262" y="144"/>
                  <a:pt x="241" y="121"/>
                  <a:pt x="214" y="121"/>
                </a:cubicBezTo>
                <a:close/>
                <a:moveTo>
                  <a:pt x="83" y="153"/>
                </a:moveTo>
                <a:cubicBezTo>
                  <a:pt x="67" y="153"/>
                  <a:pt x="67" y="153"/>
                  <a:pt x="67" y="153"/>
                </a:cubicBezTo>
                <a:cubicBezTo>
                  <a:pt x="67" y="228"/>
                  <a:pt x="67" y="228"/>
                  <a:pt x="67" y="228"/>
                </a:cubicBezTo>
                <a:cubicBezTo>
                  <a:pt x="53" y="228"/>
                  <a:pt x="53" y="228"/>
                  <a:pt x="53" y="228"/>
                </a:cubicBezTo>
                <a:cubicBezTo>
                  <a:pt x="53" y="153"/>
                  <a:pt x="53" y="153"/>
                  <a:pt x="53" y="153"/>
                </a:cubicBezTo>
                <a:cubicBezTo>
                  <a:pt x="37" y="153"/>
                  <a:pt x="37" y="153"/>
                  <a:pt x="37" y="153"/>
                </a:cubicBezTo>
                <a:cubicBezTo>
                  <a:pt x="37" y="140"/>
                  <a:pt x="37" y="140"/>
                  <a:pt x="37" y="140"/>
                </a:cubicBezTo>
                <a:cubicBezTo>
                  <a:pt x="83" y="140"/>
                  <a:pt x="83" y="140"/>
                  <a:pt x="83" y="140"/>
                </a:cubicBezTo>
                <a:cubicBezTo>
                  <a:pt x="83" y="153"/>
                  <a:pt x="83" y="153"/>
                  <a:pt x="83" y="153"/>
                </a:cubicBezTo>
                <a:cubicBezTo>
                  <a:pt x="83" y="153"/>
                  <a:pt x="83" y="153"/>
                  <a:pt x="83" y="153"/>
                </a:cubicBezTo>
                <a:close/>
                <a:moveTo>
                  <a:pt x="128" y="228"/>
                </a:moveTo>
                <a:cubicBezTo>
                  <a:pt x="128" y="228"/>
                  <a:pt x="128" y="228"/>
                  <a:pt x="113" y="228"/>
                </a:cubicBezTo>
                <a:cubicBezTo>
                  <a:pt x="113" y="228"/>
                  <a:pt x="113" y="228"/>
                  <a:pt x="113" y="220"/>
                </a:cubicBezTo>
                <a:cubicBezTo>
                  <a:pt x="112" y="223"/>
                  <a:pt x="108" y="224"/>
                  <a:pt x="106" y="227"/>
                </a:cubicBezTo>
                <a:cubicBezTo>
                  <a:pt x="104" y="228"/>
                  <a:pt x="100" y="228"/>
                  <a:pt x="99" y="228"/>
                </a:cubicBezTo>
                <a:cubicBezTo>
                  <a:pt x="95" y="228"/>
                  <a:pt x="92" y="228"/>
                  <a:pt x="91" y="227"/>
                </a:cubicBezTo>
                <a:cubicBezTo>
                  <a:pt x="91" y="224"/>
                  <a:pt x="88" y="220"/>
                  <a:pt x="88" y="216"/>
                </a:cubicBezTo>
                <a:cubicBezTo>
                  <a:pt x="88" y="216"/>
                  <a:pt x="88" y="216"/>
                  <a:pt x="88" y="163"/>
                </a:cubicBezTo>
                <a:cubicBezTo>
                  <a:pt x="88" y="163"/>
                  <a:pt x="88" y="163"/>
                  <a:pt x="103" y="163"/>
                </a:cubicBezTo>
                <a:cubicBezTo>
                  <a:pt x="103" y="163"/>
                  <a:pt x="103" y="163"/>
                  <a:pt x="103" y="212"/>
                </a:cubicBezTo>
                <a:cubicBezTo>
                  <a:pt x="103" y="215"/>
                  <a:pt x="103" y="215"/>
                  <a:pt x="103" y="216"/>
                </a:cubicBezTo>
                <a:cubicBezTo>
                  <a:pt x="104" y="216"/>
                  <a:pt x="104" y="216"/>
                  <a:pt x="106" y="216"/>
                </a:cubicBezTo>
                <a:cubicBezTo>
                  <a:pt x="106" y="216"/>
                  <a:pt x="108" y="216"/>
                  <a:pt x="110" y="215"/>
                </a:cubicBezTo>
                <a:cubicBezTo>
                  <a:pt x="110" y="215"/>
                  <a:pt x="112" y="212"/>
                  <a:pt x="113" y="212"/>
                </a:cubicBezTo>
                <a:cubicBezTo>
                  <a:pt x="113" y="163"/>
                  <a:pt x="113" y="163"/>
                  <a:pt x="113" y="163"/>
                </a:cubicBezTo>
                <a:cubicBezTo>
                  <a:pt x="113" y="163"/>
                  <a:pt x="113" y="163"/>
                  <a:pt x="128" y="163"/>
                </a:cubicBezTo>
                <a:cubicBezTo>
                  <a:pt x="128" y="163"/>
                  <a:pt x="128" y="163"/>
                  <a:pt x="128" y="228"/>
                </a:cubicBezTo>
                <a:close/>
                <a:moveTo>
                  <a:pt x="174" y="215"/>
                </a:moveTo>
                <a:cubicBezTo>
                  <a:pt x="174" y="219"/>
                  <a:pt x="174" y="223"/>
                  <a:pt x="172" y="224"/>
                </a:cubicBezTo>
                <a:cubicBezTo>
                  <a:pt x="168" y="228"/>
                  <a:pt x="166" y="228"/>
                  <a:pt x="162" y="228"/>
                </a:cubicBezTo>
                <a:cubicBezTo>
                  <a:pt x="160" y="228"/>
                  <a:pt x="156" y="228"/>
                  <a:pt x="154" y="226"/>
                </a:cubicBezTo>
                <a:cubicBezTo>
                  <a:pt x="152" y="226"/>
                  <a:pt x="150" y="224"/>
                  <a:pt x="149" y="223"/>
                </a:cubicBezTo>
                <a:cubicBezTo>
                  <a:pt x="149" y="223"/>
                  <a:pt x="149" y="223"/>
                  <a:pt x="149" y="228"/>
                </a:cubicBezTo>
                <a:cubicBezTo>
                  <a:pt x="149" y="228"/>
                  <a:pt x="149" y="228"/>
                  <a:pt x="137" y="228"/>
                </a:cubicBezTo>
                <a:cubicBezTo>
                  <a:pt x="137" y="228"/>
                  <a:pt x="137" y="228"/>
                  <a:pt x="137" y="140"/>
                </a:cubicBezTo>
                <a:cubicBezTo>
                  <a:pt x="137" y="140"/>
                  <a:pt x="137" y="140"/>
                  <a:pt x="149" y="140"/>
                </a:cubicBezTo>
                <a:cubicBezTo>
                  <a:pt x="149" y="140"/>
                  <a:pt x="149" y="140"/>
                  <a:pt x="149" y="169"/>
                </a:cubicBezTo>
                <a:cubicBezTo>
                  <a:pt x="150" y="166"/>
                  <a:pt x="152" y="165"/>
                  <a:pt x="154" y="162"/>
                </a:cubicBezTo>
                <a:cubicBezTo>
                  <a:pt x="156" y="162"/>
                  <a:pt x="158" y="162"/>
                  <a:pt x="162" y="162"/>
                </a:cubicBezTo>
                <a:cubicBezTo>
                  <a:pt x="166" y="162"/>
                  <a:pt x="168" y="162"/>
                  <a:pt x="170" y="166"/>
                </a:cubicBezTo>
                <a:cubicBezTo>
                  <a:pt x="174" y="169"/>
                  <a:pt x="174" y="171"/>
                  <a:pt x="174" y="178"/>
                </a:cubicBezTo>
                <a:cubicBezTo>
                  <a:pt x="174" y="178"/>
                  <a:pt x="174" y="178"/>
                  <a:pt x="174" y="215"/>
                </a:cubicBezTo>
                <a:close/>
                <a:moveTo>
                  <a:pt x="221" y="198"/>
                </a:moveTo>
                <a:cubicBezTo>
                  <a:pt x="221" y="198"/>
                  <a:pt x="221" y="198"/>
                  <a:pt x="195" y="198"/>
                </a:cubicBezTo>
                <a:cubicBezTo>
                  <a:pt x="195" y="198"/>
                  <a:pt x="195" y="198"/>
                  <a:pt x="195" y="210"/>
                </a:cubicBezTo>
                <a:cubicBezTo>
                  <a:pt x="195" y="212"/>
                  <a:pt x="195" y="215"/>
                  <a:pt x="195" y="216"/>
                </a:cubicBezTo>
                <a:cubicBezTo>
                  <a:pt x="198" y="216"/>
                  <a:pt x="198" y="219"/>
                  <a:pt x="202" y="219"/>
                </a:cubicBezTo>
                <a:cubicBezTo>
                  <a:pt x="203" y="219"/>
                  <a:pt x="203" y="216"/>
                  <a:pt x="206" y="216"/>
                </a:cubicBezTo>
                <a:cubicBezTo>
                  <a:pt x="206" y="215"/>
                  <a:pt x="207" y="212"/>
                  <a:pt x="207" y="210"/>
                </a:cubicBezTo>
                <a:cubicBezTo>
                  <a:pt x="207" y="210"/>
                  <a:pt x="207" y="210"/>
                  <a:pt x="207" y="206"/>
                </a:cubicBezTo>
                <a:cubicBezTo>
                  <a:pt x="207" y="206"/>
                  <a:pt x="207" y="206"/>
                  <a:pt x="221" y="206"/>
                </a:cubicBezTo>
                <a:cubicBezTo>
                  <a:pt x="221" y="206"/>
                  <a:pt x="221" y="206"/>
                  <a:pt x="221" y="210"/>
                </a:cubicBezTo>
                <a:cubicBezTo>
                  <a:pt x="221" y="216"/>
                  <a:pt x="219" y="220"/>
                  <a:pt x="215" y="224"/>
                </a:cubicBezTo>
                <a:cubicBezTo>
                  <a:pt x="211" y="228"/>
                  <a:pt x="207" y="231"/>
                  <a:pt x="199" y="231"/>
                </a:cubicBezTo>
                <a:cubicBezTo>
                  <a:pt x="194" y="231"/>
                  <a:pt x="190" y="228"/>
                  <a:pt x="186" y="224"/>
                </a:cubicBezTo>
                <a:cubicBezTo>
                  <a:pt x="184" y="220"/>
                  <a:pt x="182" y="215"/>
                  <a:pt x="182" y="210"/>
                </a:cubicBezTo>
                <a:cubicBezTo>
                  <a:pt x="182" y="210"/>
                  <a:pt x="182" y="210"/>
                  <a:pt x="182" y="181"/>
                </a:cubicBezTo>
                <a:cubicBezTo>
                  <a:pt x="182" y="174"/>
                  <a:pt x="184" y="170"/>
                  <a:pt x="188" y="166"/>
                </a:cubicBezTo>
                <a:cubicBezTo>
                  <a:pt x="190" y="163"/>
                  <a:pt x="195" y="161"/>
                  <a:pt x="202" y="161"/>
                </a:cubicBezTo>
                <a:cubicBezTo>
                  <a:pt x="207" y="161"/>
                  <a:pt x="211" y="163"/>
                  <a:pt x="215" y="166"/>
                </a:cubicBezTo>
                <a:cubicBezTo>
                  <a:pt x="219" y="169"/>
                  <a:pt x="221" y="174"/>
                  <a:pt x="221" y="181"/>
                </a:cubicBezTo>
                <a:cubicBezTo>
                  <a:pt x="221" y="181"/>
                  <a:pt x="221" y="181"/>
                  <a:pt x="221" y="19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324" name="Google Shape;18324;p359"/>
          <p:cNvSpPr/>
          <p:nvPr/>
        </p:nvSpPr>
        <p:spPr>
          <a:xfrm>
            <a:off x="5097344" y="2422058"/>
            <a:ext cx="231436" cy="499768"/>
          </a:xfrm>
          <a:custGeom>
            <a:avLst/>
            <a:gdLst/>
            <a:ahLst/>
            <a:cxnLst/>
            <a:rect l="l" t="t" r="r" b="b"/>
            <a:pathLst>
              <a:path w="117" h="252" extrusionOk="0">
                <a:moveTo>
                  <a:pt x="113" y="126"/>
                </a:moveTo>
                <a:cubicBezTo>
                  <a:pt x="77" y="126"/>
                  <a:pt x="77" y="126"/>
                  <a:pt x="77" y="126"/>
                </a:cubicBezTo>
                <a:cubicBezTo>
                  <a:pt x="77" y="182"/>
                  <a:pt x="77" y="252"/>
                  <a:pt x="77" y="252"/>
                </a:cubicBezTo>
                <a:cubicBezTo>
                  <a:pt x="25" y="252"/>
                  <a:pt x="25" y="252"/>
                  <a:pt x="25" y="252"/>
                </a:cubicBezTo>
                <a:cubicBezTo>
                  <a:pt x="25" y="252"/>
                  <a:pt x="25" y="183"/>
                  <a:pt x="25" y="126"/>
                </a:cubicBezTo>
                <a:cubicBezTo>
                  <a:pt x="0" y="126"/>
                  <a:pt x="0" y="126"/>
                  <a:pt x="0" y="126"/>
                </a:cubicBezTo>
                <a:cubicBezTo>
                  <a:pt x="0" y="81"/>
                  <a:pt x="0" y="81"/>
                  <a:pt x="0" y="81"/>
                </a:cubicBezTo>
                <a:cubicBezTo>
                  <a:pt x="25" y="81"/>
                  <a:pt x="25" y="81"/>
                  <a:pt x="25" y="81"/>
                </a:cubicBezTo>
                <a:cubicBezTo>
                  <a:pt x="25" y="52"/>
                  <a:pt x="25" y="52"/>
                  <a:pt x="25" y="52"/>
                </a:cubicBezTo>
                <a:cubicBezTo>
                  <a:pt x="25" y="32"/>
                  <a:pt x="35" y="0"/>
                  <a:pt x="77" y="0"/>
                </a:cubicBezTo>
                <a:cubicBezTo>
                  <a:pt x="115" y="0"/>
                  <a:pt x="115" y="0"/>
                  <a:pt x="115" y="0"/>
                </a:cubicBezTo>
                <a:cubicBezTo>
                  <a:pt x="115" y="44"/>
                  <a:pt x="115" y="44"/>
                  <a:pt x="115" y="44"/>
                </a:cubicBezTo>
                <a:cubicBezTo>
                  <a:pt x="115" y="44"/>
                  <a:pt x="92" y="44"/>
                  <a:pt x="89" y="44"/>
                </a:cubicBezTo>
                <a:cubicBezTo>
                  <a:pt x="84" y="44"/>
                  <a:pt x="77" y="45"/>
                  <a:pt x="77" y="56"/>
                </a:cubicBezTo>
                <a:cubicBezTo>
                  <a:pt x="77" y="81"/>
                  <a:pt x="77" y="81"/>
                  <a:pt x="77" y="81"/>
                </a:cubicBezTo>
                <a:cubicBezTo>
                  <a:pt x="117" y="81"/>
                  <a:pt x="117" y="81"/>
                  <a:pt x="117" y="81"/>
                </a:cubicBezTo>
                <a:cubicBezTo>
                  <a:pt x="113" y="126"/>
                  <a:pt x="113" y="126"/>
                  <a:pt x="113" y="126"/>
                </a:cubicBezTo>
                <a:cubicBezTo>
                  <a:pt x="113" y="126"/>
                  <a:pt x="113" y="126"/>
                  <a:pt x="113" y="12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325" name="Google Shape;18325;p359"/>
          <p:cNvSpPr/>
          <p:nvPr/>
        </p:nvSpPr>
        <p:spPr>
          <a:xfrm>
            <a:off x="6277519" y="2145893"/>
            <a:ext cx="553434" cy="451971"/>
          </a:xfrm>
          <a:custGeom>
            <a:avLst/>
            <a:gdLst/>
            <a:ahLst/>
            <a:cxnLst/>
            <a:rect l="l" t="t" r="r" b="b"/>
            <a:pathLst>
              <a:path w="279" h="228" extrusionOk="0">
                <a:moveTo>
                  <a:pt x="279" y="27"/>
                </a:moveTo>
                <a:cubicBezTo>
                  <a:pt x="270" y="33"/>
                  <a:pt x="258" y="36"/>
                  <a:pt x="246" y="36"/>
                </a:cubicBezTo>
                <a:cubicBezTo>
                  <a:pt x="258" y="30"/>
                  <a:pt x="267" y="18"/>
                  <a:pt x="271" y="6"/>
                </a:cubicBezTo>
                <a:cubicBezTo>
                  <a:pt x="261" y="12"/>
                  <a:pt x="249" y="17"/>
                  <a:pt x="235" y="20"/>
                </a:cubicBezTo>
                <a:cubicBezTo>
                  <a:pt x="225" y="8"/>
                  <a:pt x="210" y="0"/>
                  <a:pt x="193" y="0"/>
                </a:cubicBezTo>
                <a:cubicBezTo>
                  <a:pt x="162" y="0"/>
                  <a:pt x="135" y="27"/>
                  <a:pt x="135" y="59"/>
                </a:cubicBezTo>
                <a:cubicBezTo>
                  <a:pt x="135" y="63"/>
                  <a:pt x="136" y="68"/>
                  <a:pt x="138" y="72"/>
                </a:cubicBezTo>
                <a:cubicBezTo>
                  <a:pt x="90" y="69"/>
                  <a:pt x="48" y="47"/>
                  <a:pt x="18" y="12"/>
                </a:cubicBezTo>
                <a:cubicBezTo>
                  <a:pt x="13" y="20"/>
                  <a:pt x="12" y="30"/>
                  <a:pt x="12" y="41"/>
                </a:cubicBezTo>
                <a:cubicBezTo>
                  <a:pt x="12" y="60"/>
                  <a:pt x="21" y="78"/>
                  <a:pt x="36" y="89"/>
                </a:cubicBezTo>
                <a:cubicBezTo>
                  <a:pt x="27" y="87"/>
                  <a:pt x="18" y="86"/>
                  <a:pt x="10" y="81"/>
                </a:cubicBezTo>
                <a:cubicBezTo>
                  <a:pt x="10" y="81"/>
                  <a:pt x="10" y="81"/>
                  <a:pt x="10" y="81"/>
                </a:cubicBezTo>
                <a:cubicBezTo>
                  <a:pt x="10" y="110"/>
                  <a:pt x="30" y="132"/>
                  <a:pt x="57" y="138"/>
                </a:cubicBezTo>
                <a:cubicBezTo>
                  <a:pt x="51" y="140"/>
                  <a:pt x="46" y="141"/>
                  <a:pt x="42" y="141"/>
                </a:cubicBezTo>
                <a:cubicBezTo>
                  <a:pt x="37" y="141"/>
                  <a:pt x="34" y="140"/>
                  <a:pt x="30" y="140"/>
                </a:cubicBezTo>
                <a:cubicBezTo>
                  <a:pt x="39" y="162"/>
                  <a:pt x="60" y="179"/>
                  <a:pt x="84" y="179"/>
                </a:cubicBezTo>
                <a:cubicBezTo>
                  <a:pt x="64" y="195"/>
                  <a:pt x="39" y="204"/>
                  <a:pt x="13" y="204"/>
                </a:cubicBezTo>
                <a:cubicBezTo>
                  <a:pt x="9" y="204"/>
                  <a:pt x="3" y="204"/>
                  <a:pt x="0" y="203"/>
                </a:cubicBezTo>
                <a:cubicBezTo>
                  <a:pt x="24" y="219"/>
                  <a:pt x="54" y="228"/>
                  <a:pt x="87" y="228"/>
                </a:cubicBezTo>
                <a:cubicBezTo>
                  <a:pt x="193" y="228"/>
                  <a:pt x="250" y="141"/>
                  <a:pt x="250" y="66"/>
                </a:cubicBezTo>
                <a:cubicBezTo>
                  <a:pt x="250" y="63"/>
                  <a:pt x="250" y="60"/>
                  <a:pt x="250" y="57"/>
                </a:cubicBezTo>
                <a:cubicBezTo>
                  <a:pt x="262" y="50"/>
                  <a:pt x="271" y="39"/>
                  <a:pt x="279" y="2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18326" name="Google Shape;18326;p359"/>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324"/>
                                        </p:tgtEl>
                                        <p:attrNameLst>
                                          <p:attrName>style.visibility</p:attrName>
                                        </p:attrNameLst>
                                      </p:cBhvr>
                                      <p:to>
                                        <p:strVal val="visible"/>
                                      </p:to>
                                    </p:set>
                                    <p:anim calcmode="lin" valueType="num">
                                      <p:cBhvr additive="base">
                                        <p:cTn id="7" dur="500"/>
                                        <p:tgtEl>
                                          <p:spTgt spid="18324"/>
                                        </p:tgtEl>
                                        <p:attrNameLst>
                                          <p:attrName>ppt_w</p:attrName>
                                        </p:attrNameLst>
                                      </p:cBhvr>
                                      <p:tavLst>
                                        <p:tav tm="0">
                                          <p:val>
                                            <p:strVal val="0"/>
                                          </p:val>
                                        </p:tav>
                                        <p:tav tm="100000">
                                          <p:val>
                                            <p:strVal val="#ppt_w"/>
                                          </p:val>
                                        </p:tav>
                                      </p:tavLst>
                                    </p:anim>
                                    <p:anim calcmode="lin" valueType="num">
                                      <p:cBhvr additive="base">
                                        <p:cTn id="8" dur="500"/>
                                        <p:tgtEl>
                                          <p:spTgt spid="1832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8325"/>
                                        </p:tgtEl>
                                        <p:attrNameLst>
                                          <p:attrName>style.visibility</p:attrName>
                                        </p:attrNameLst>
                                      </p:cBhvr>
                                      <p:to>
                                        <p:strVal val="visible"/>
                                      </p:to>
                                    </p:set>
                                    <p:anim calcmode="lin" valueType="num">
                                      <p:cBhvr additive="base">
                                        <p:cTn id="11" dur="500"/>
                                        <p:tgtEl>
                                          <p:spTgt spid="18325"/>
                                        </p:tgtEl>
                                        <p:attrNameLst>
                                          <p:attrName>ppt_w</p:attrName>
                                        </p:attrNameLst>
                                      </p:cBhvr>
                                      <p:tavLst>
                                        <p:tav tm="0">
                                          <p:val>
                                            <p:strVal val="0"/>
                                          </p:val>
                                        </p:tav>
                                        <p:tav tm="100000">
                                          <p:val>
                                            <p:strVal val="#ppt_w"/>
                                          </p:val>
                                        </p:tav>
                                      </p:tavLst>
                                    </p:anim>
                                    <p:anim calcmode="lin" valueType="num">
                                      <p:cBhvr additive="base">
                                        <p:cTn id="12" dur="500"/>
                                        <p:tgtEl>
                                          <p:spTgt spid="1832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8323"/>
                                        </p:tgtEl>
                                        <p:attrNameLst>
                                          <p:attrName>style.visibility</p:attrName>
                                        </p:attrNameLst>
                                      </p:cBhvr>
                                      <p:to>
                                        <p:strVal val="visible"/>
                                      </p:to>
                                    </p:set>
                                    <p:anim calcmode="lin" valueType="num">
                                      <p:cBhvr additive="base">
                                        <p:cTn id="15" dur="500"/>
                                        <p:tgtEl>
                                          <p:spTgt spid="18323"/>
                                        </p:tgtEl>
                                        <p:attrNameLst>
                                          <p:attrName>ppt_w</p:attrName>
                                        </p:attrNameLst>
                                      </p:cBhvr>
                                      <p:tavLst>
                                        <p:tav tm="0">
                                          <p:val>
                                            <p:strVal val="0"/>
                                          </p:val>
                                        </p:tav>
                                        <p:tav tm="100000">
                                          <p:val>
                                            <p:strVal val="#ppt_w"/>
                                          </p:val>
                                        </p:tav>
                                      </p:tavLst>
                                    </p:anim>
                                    <p:anim calcmode="lin" valueType="num">
                                      <p:cBhvr additive="base">
                                        <p:cTn id="16" dur="500"/>
                                        <p:tgtEl>
                                          <p:spTgt spid="18323"/>
                                        </p:tgtEl>
                                        <p:attrNameLst>
                                          <p:attrName>ppt_h</p:attrName>
                                        </p:attrNameLst>
                                      </p:cBhvr>
                                      <p:tavLst>
                                        <p:tav tm="0">
                                          <p:val>
                                            <p:strVal val="0"/>
                                          </p:val>
                                        </p:tav>
                                        <p:tav tm="100000">
                                          <p:val>
                                            <p:strVal val="#ppt_h"/>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314"/>
                                        </p:tgtEl>
                                        <p:attrNameLst>
                                          <p:attrName>style.visibility</p:attrName>
                                        </p:attrNameLst>
                                      </p:cBhvr>
                                      <p:to>
                                        <p:strVal val="visible"/>
                                      </p:to>
                                    </p:set>
                                    <p:animEffect transition="in" filter="fade">
                                      <p:cBhvr>
                                        <p:cTn id="20" dur="500"/>
                                        <p:tgtEl>
                                          <p:spTgt spid="18314"/>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8313"/>
                                        </p:tgtEl>
                                        <p:attrNameLst>
                                          <p:attrName>style.visibility</p:attrName>
                                        </p:attrNameLst>
                                      </p:cBhvr>
                                      <p:to>
                                        <p:strVal val="visible"/>
                                      </p:to>
                                    </p:set>
                                    <p:animEffect transition="in" filter="fade">
                                      <p:cBhvr>
                                        <p:cTn id="24" dur="500"/>
                                        <p:tgtEl>
                                          <p:spTgt spid="18313"/>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8317"/>
                                        </p:tgtEl>
                                        <p:attrNameLst>
                                          <p:attrName>style.visibility</p:attrName>
                                        </p:attrNameLst>
                                      </p:cBhvr>
                                      <p:to>
                                        <p:strVal val="visible"/>
                                      </p:to>
                                    </p:set>
                                    <p:animEffect transition="in" filter="fade">
                                      <p:cBhvr>
                                        <p:cTn id="28" dur="500"/>
                                        <p:tgtEl>
                                          <p:spTgt spid="18317"/>
                                        </p:tgtEl>
                                      </p:cBhvr>
                                    </p:animEffect>
                                  </p:childTnLst>
                                </p:cTn>
                              </p:par>
                              <p:par>
                                <p:cTn id="29" presetID="10" presetClass="entr" presetSubtype="0" fill="hold" nodeType="withEffect">
                                  <p:stCondLst>
                                    <p:cond delay="0"/>
                                  </p:stCondLst>
                                  <p:childTnLst>
                                    <p:set>
                                      <p:cBhvr>
                                        <p:cTn id="30" dur="1" fill="hold">
                                          <p:stCondLst>
                                            <p:cond delay="0"/>
                                          </p:stCondLst>
                                        </p:cTn>
                                        <p:tgtEl>
                                          <p:spTgt spid="18318"/>
                                        </p:tgtEl>
                                        <p:attrNameLst>
                                          <p:attrName>style.visibility</p:attrName>
                                        </p:attrNameLst>
                                      </p:cBhvr>
                                      <p:to>
                                        <p:strVal val="visible"/>
                                      </p:to>
                                    </p:set>
                                    <p:animEffect transition="in" filter="fade">
                                      <p:cBhvr>
                                        <p:cTn id="31" dur="500"/>
                                        <p:tgtEl>
                                          <p:spTgt spid="18318"/>
                                        </p:tgtEl>
                                      </p:cBhvr>
                                    </p:animEffect>
                                  </p:childTnLst>
                                </p:cTn>
                              </p:par>
                              <p:par>
                                <p:cTn id="32" presetID="10" presetClass="entr" presetSubtype="0" fill="hold" nodeType="withEffect">
                                  <p:stCondLst>
                                    <p:cond delay="0"/>
                                  </p:stCondLst>
                                  <p:childTnLst>
                                    <p:set>
                                      <p:cBhvr>
                                        <p:cTn id="33" dur="1" fill="hold">
                                          <p:stCondLst>
                                            <p:cond delay="0"/>
                                          </p:stCondLst>
                                        </p:cTn>
                                        <p:tgtEl>
                                          <p:spTgt spid="18321"/>
                                        </p:tgtEl>
                                        <p:attrNameLst>
                                          <p:attrName>style.visibility</p:attrName>
                                        </p:attrNameLst>
                                      </p:cBhvr>
                                      <p:to>
                                        <p:strVal val="visible"/>
                                      </p:to>
                                    </p:set>
                                    <p:animEffect transition="in" filter="fade">
                                      <p:cBhvr>
                                        <p:cTn id="34" dur="500"/>
                                        <p:tgtEl>
                                          <p:spTgt spid="18321"/>
                                        </p:tgtEl>
                                      </p:cBhvr>
                                    </p:animEffect>
                                  </p:childTnLst>
                                </p:cTn>
                              </p:par>
                              <p:par>
                                <p:cTn id="35" presetID="10" presetClass="entr" presetSubtype="0" fill="hold" nodeType="withEffect">
                                  <p:stCondLst>
                                    <p:cond delay="0"/>
                                  </p:stCondLst>
                                  <p:childTnLst>
                                    <p:set>
                                      <p:cBhvr>
                                        <p:cTn id="36" dur="1" fill="hold">
                                          <p:stCondLst>
                                            <p:cond delay="0"/>
                                          </p:stCondLst>
                                        </p:cTn>
                                        <p:tgtEl>
                                          <p:spTgt spid="18322"/>
                                        </p:tgtEl>
                                        <p:attrNameLst>
                                          <p:attrName>style.visibility</p:attrName>
                                        </p:attrNameLst>
                                      </p:cBhvr>
                                      <p:to>
                                        <p:strVal val="visible"/>
                                      </p:to>
                                    </p:set>
                                    <p:animEffect transition="in" filter="fade">
                                      <p:cBhvr>
                                        <p:cTn id="37" dur="500"/>
                                        <p:tgtEl>
                                          <p:spTgt spid="1832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8315"/>
                                        </p:tgtEl>
                                        <p:attrNameLst>
                                          <p:attrName>style.visibility</p:attrName>
                                        </p:attrNameLst>
                                      </p:cBhvr>
                                      <p:to>
                                        <p:strVal val="visible"/>
                                      </p:to>
                                    </p:set>
                                    <p:animEffect transition="in" filter="fade">
                                      <p:cBhvr>
                                        <p:cTn id="41" dur="500"/>
                                        <p:tgtEl>
                                          <p:spTgt spid="18315"/>
                                        </p:tgtEl>
                                      </p:cBhvr>
                                    </p:animEffect>
                                  </p:childTnLst>
                                </p:cTn>
                              </p:par>
                              <p:par>
                                <p:cTn id="42" presetID="10" presetClass="entr" presetSubtype="0" fill="hold" nodeType="withEffect">
                                  <p:stCondLst>
                                    <p:cond delay="0"/>
                                  </p:stCondLst>
                                  <p:childTnLst>
                                    <p:set>
                                      <p:cBhvr>
                                        <p:cTn id="43" dur="1" fill="hold">
                                          <p:stCondLst>
                                            <p:cond delay="0"/>
                                          </p:stCondLst>
                                        </p:cTn>
                                        <p:tgtEl>
                                          <p:spTgt spid="18316"/>
                                        </p:tgtEl>
                                        <p:attrNameLst>
                                          <p:attrName>style.visibility</p:attrName>
                                        </p:attrNameLst>
                                      </p:cBhvr>
                                      <p:to>
                                        <p:strVal val="visible"/>
                                      </p:to>
                                    </p:set>
                                    <p:animEffect transition="in" filter="fade">
                                      <p:cBhvr>
                                        <p:cTn id="44" dur="500"/>
                                        <p:tgtEl>
                                          <p:spTgt spid="18316"/>
                                        </p:tgtEl>
                                      </p:cBhvr>
                                    </p:animEffect>
                                  </p:childTnLst>
                                </p:cTn>
                              </p:par>
                              <p:par>
                                <p:cTn id="45" presetID="10" presetClass="entr" presetSubtype="0" fill="hold" nodeType="withEffect">
                                  <p:stCondLst>
                                    <p:cond delay="0"/>
                                  </p:stCondLst>
                                  <p:childTnLst>
                                    <p:set>
                                      <p:cBhvr>
                                        <p:cTn id="46" dur="1" fill="hold">
                                          <p:stCondLst>
                                            <p:cond delay="0"/>
                                          </p:stCondLst>
                                        </p:cTn>
                                        <p:tgtEl>
                                          <p:spTgt spid="18319"/>
                                        </p:tgtEl>
                                        <p:attrNameLst>
                                          <p:attrName>style.visibility</p:attrName>
                                        </p:attrNameLst>
                                      </p:cBhvr>
                                      <p:to>
                                        <p:strVal val="visible"/>
                                      </p:to>
                                    </p:set>
                                    <p:animEffect transition="in" filter="fade">
                                      <p:cBhvr>
                                        <p:cTn id="47" dur="500"/>
                                        <p:tgtEl>
                                          <p:spTgt spid="18319"/>
                                        </p:tgtEl>
                                      </p:cBhvr>
                                    </p:animEffect>
                                  </p:childTnLst>
                                </p:cTn>
                              </p:par>
                              <p:par>
                                <p:cTn id="48" presetID="10" presetClass="entr" presetSubtype="0" fill="hold" nodeType="withEffect">
                                  <p:stCondLst>
                                    <p:cond delay="0"/>
                                  </p:stCondLst>
                                  <p:childTnLst>
                                    <p:set>
                                      <p:cBhvr>
                                        <p:cTn id="49" dur="1" fill="hold">
                                          <p:stCondLst>
                                            <p:cond delay="0"/>
                                          </p:stCondLst>
                                        </p:cTn>
                                        <p:tgtEl>
                                          <p:spTgt spid="18320"/>
                                        </p:tgtEl>
                                        <p:attrNameLst>
                                          <p:attrName>style.visibility</p:attrName>
                                        </p:attrNameLst>
                                      </p:cBhvr>
                                      <p:to>
                                        <p:strVal val="visible"/>
                                      </p:to>
                                    </p:set>
                                    <p:animEffect transition="in" filter="fade">
                                      <p:cBhvr>
                                        <p:cTn id="50" dur="500"/>
                                        <p:tgtEl>
                                          <p:spTgt spid="18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48FAA"/>
        </a:solidFill>
        <a:effectLst/>
      </p:bgPr>
    </p:bg>
    <p:spTree>
      <p:nvGrpSpPr>
        <p:cNvPr id="1" name="Shape 23203"/>
        <p:cNvGrpSpPr/>
        <p:nvPr/>
      </p:nvGrpSpPr>
      <p:grpSpPr>
        <a:xfrm>
          <a:off x="0" y="0"/>
          <a:ext cx="0" cy="0"/>
          <a:chOff x="0" y="0"/>
          <a:chExt cx="0" cy="0"/>
        </a:xfrm>
      </p:grpSpPr>
      <p:sp>
        <p:nvSpPr>
          <p:cNvPr id="23204" name="Google Shape;23204;p402"/>
          <p:cNvSpPr txBox="1">
            <a:spLocks noGrp="1"/>
          </p:cNvSpPr>
          <p:nvPr>
            <p:ph type="title" idx="4294967295"/>
          </p:nvPr>
        </p:nvSpPr>
        <p:spPr>
          <a:xfrm>
            <a:off x="2887663" y="3646487"/>
            <a:ext cx="6416675" cy="100171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8000"/>
              <a:buFont typeface="Lato Light"/>
              <a:buNone/>
            </a:pPr>
            <a:r>
              <a:rPr lang="en-US" sz="8000">
                <a:solidFill>
                  <a:schemeClr val="lt2"/>
                </a:solidFill>
                <a:latin typeface="Lato Light"/>
                <a:ea typeface="Lato Light"/>
                <a:cs typeface="Lato Light"/>
                <a:sym typeface="Lato Light"/>
              </a:rPr>
              <a:t>Data &amp; Chart</a:t>
            </a:r>
            <a:endParaRPr/>
          </a:p>
        </p:txBody>
      </p:sp>
      <p:grpSp>
        <p:nvGrpSpPr>
          <p:cNvPr id="23205" name="Google Shape;23205;p402"/>
          <p:cNvGrpSpPr/>
          <p:nvPr/>
        </p:nvGrpSpPr>
        <p:grpSpPr>
          <a:xfrm>
            <a:off x="5576085" y="2324100"/>
            <a:ext cx="1039829" cy="784687"/>
            <a:chOff x="7893050" y="3962400"/>
            <a:chExt cx="342900" cy="258763"/>
          </a:xfrm>
        </p:grpSpPr>
        <p:sp>
          <p:nvSpPr>
            <p:cNvPr id="23206" name="Google Shape;23206;p402"/>
            <p:cNvSpPr/>
            <p:nvPr/>
          </p:nvSpPr>
          <p:spPr>
            <a:xfrm>
              <a:off x="7893050" y="3962400"/>
              <a:ext cx="23813" cy="258763"/>
            </a:xfrm>
            <a:custGeom>
              <a:avLst/>
              <a:gdLst/>
              <a:ahLst/>
              <a:cxnLst/>
              <a:rect l="l" t="t" r="r" b="b"/>
              <a:pathLst>
                <a:path w="6" h="66" extrusionOk="0">
                  <a:moveTo>
                    <a:pt x="6" y="63"/>
                  </a:moveTo>
                  <a:cubicBezTo>
                    <a:pt x="6" y="65"/>
                    <a:pt x="4" y="66"/>
                    <a:pt x="3" y="66"/>
                  </a:cubicBezTo>
                  <a:cubicBezTo>
                    <a:pt x="3" y="66"/>
                    <a:pt x="3" y="66"/>
                    <a:pt x="3" y="66"/>
                  </a:cubicBezTo>
                  <a:cubicBezTo>
                    <a:pt x="1" y="66"/>
                    <a:pt x="0" y="65"/>
                    <a:pt x="0" y="63"/>
                  </a:cubicBezTo>
                  <a:cubicBezTo>
                    <a:pt x="0" y="3"/>
                    <a:pt x="0" y="3"/>
                    <a:pt x="0" y="3"/>
                  </a:cubicBezTo>
                  <a:cubicBezTo>
                    <a:pt x="0" y="1"/>
                    <a:pt x="1" y="0"/>
                    <a:pt x="3" y="0"/>
                  </a:cubicBezTo>
                  <a:cubicBezTo>
                    <a:pt x="3" y="0"/>
                    <a:pt x="3" y="0"/>
                    <a:pt x="3" y="0"/>
                  </a:cubicBezTo>
                  <a:cubicBezTo>
                    <a:pt x="4" y="0"/>
                    <a:pt x="6" y="1"/>
                    <a:pt x="6" y="3"/>
                  </a:cubicBezTo>
                  <a:lnTo>
                    <a:pt x="6" y="63"/>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07" name="Google Shape;23207;p402"/>
            <p:cNvSpPr/>
            <p:nvPr/>
          </p:nvSpPr>
          <p:spPr>
            <a:xfrm>
              <a:off x="7893050" y="4198938"/>
              <a:ext cx="342900" cy="22225"/>
            </a:xfrm>
            <a:custGeom>
              <a:avLst/>
              <a:gdLst/>
              <a:ahLst/>
              <a:cxnLst/>
              <a:rect l="l" t="t" r="r" b="b"/>
              <a:pathLst>
                <a:path w="89" h="6" extrusionOk="0">
                  <a:moveTo>
                    <a:pt x="86" y="0"/>
                  </a:moveTo>
                  <a:cubicBezTo>
                    <a:pt x="87" y="0"/>
                    <a:pt x="89" y="2"/>
                    <a:pt x="89" y="3"/>
                  </a:cubicBezTo>
                  <a:cubicBezTo>
                    <a:pt x="89" y="3"/>
                    <a:pt x="89" y="3"/>
                    <a:pt x="89" y="3"/>
                  </a:cubicBezTo>
                  <a:cubicBezTo>
                    <a:pt x="89" y="5"/>
                    <a:pt x="87" y="6"/>
                    <a:pt x="86" y="6"/>
                  </a:cubicBezTo>
                  <a:cubicBezTo>
                    <a:pt x="3" y="6"/>
                    <a:pt x="3" y="6"/>
                    <a:pt x="3" y="6"/>
                  </a:cubicBezTo>
                  <a:cubicBezTo>
                    <a:pt x="1" y="6"/>
                    <a:pt x="0" y="5"/>
                    <a:pt x="0" y="3"/>
                  </a:cubicBezTo>
                  <a:cubicBezTo>
                    <a:pt x="0" y="3"/>
                    <a:pt x="0" y="3"/>
                    <a:pt x="0" y="3"/>
                  </a:cubicBezTo>
                  <a:cubicBezTo>
                    <a:pt x="0" y="2"/>
                    <a:pt x="1" y="0"/>
                    <a:pt x="3" y="0"/>
                  </a:cubicBezTo>
                  <a:lnTo>
                    <a:pt x="86"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08" name="Google Shape;23208;p402"/>
            <p:cNvSpPr/>
            <p:nvPr/>
          </p:nvSpPr>
          <p:spPr>
            <a:xfrm>
              <a:off x="8086725" y="4100513"/>
              <a:ext cx="41275" cy="120650"/>
            </a:xfrm>
            <a:custGeom>
              <a:avLst/>
              <a:gdLst/>
              <a:ahLst/>
              <a:cxnLst/>
              <a:rect l="l" t="t" r="r" b="b"/>
              <a:pathLst>
                <a:path w="11" h="31" extrusionOk="0">
                  <a:moveTo>
                    <a:pt x="8" y="0"/>
                  </a:moveTo>
                  <a:cubicBezTo>
                    <a:pt x="3" y="0"/>
                    <a:pt x="3" y="0"/>
                    <a:pt x="3" y="0"/>
                  </a:cubicBezTo>
                  <a:cubicBezTo>
                    <a:pt x="1" y="0"/>
                    <a:pt x="0" y="1"/>
                    <a:pt x="0" y="3"/>
                  </a:cubicBezTo>
                  <a:cubicBezTo>
                    <a:pt x="0" y="31"/>
                    <a:pt x="0" y="31"/>
                    <a:pt x="0" y="31"/>
                  </a:cubicBezTo>
                  <a:cubicBezTo>
                    <a:pt x="11" y="31"/>
                    <a:pt x="11" y="31"/>
                    <a:pt x="11" y="31"/>
                  </a:cubicBezTo>
                  <a:cubicBezTo>
                    <a:pt x="11" y="3"/>
                    <a:pt x="11" y="3"/>
                    <a:pt x="11" y="3"/>
                  </a:cubicBezTo>
                  <a:cubicBezTo>
                    <a:pt x="11" y="1"/>
                    <a:pt x="10" y="0"/>
                    <a:pt x="8"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09" name="Google Shape;23209;p402"/>
            <p:cNvSpPr/>
            <p:nvPr/>
          </p:nvSpPr>
          <p:spPr>
            <a:xfrm>
              <a:off x="8016875" y="4065588"/>
              <a:ext cx="42863" cy="155575"/>
            </a:xfrm>
            <a:custGeom>
              <a:avLst/>
              <a:gdLst/>
              <a:ahLst/>
              <a:cxnLst/>
              <a:rect l="l" t="t" r="r" b="b"/>
              <a:pathLst>
                <a:path w="11" h="40" extrusionOk="0">
                  <a:moveTo>
                    <a:pt x="8" y="0"/>
                  </a:moveTo>
                  <a:cubicBezTo>
                    <a:pt x="3" y="0"/>
                    <a:pt x="3" y="0"/>
                    <a:pt x="3" y="0"/>
                  </a:cubicBezTo>
                  <a:cubicBezTo>
                    <a:pt x="1" y="0"/>
                    <a:pt x="0" y="1"/>
                    <a:pt x="0" y="3"/>
                  </a:cubicBezTo>
                  <a:cubicBezTo>
                    <a:pt x="0" y="40"/>
                    <a:pt x="0" y="40"/>
                    <a:pt x="0" y="40"/>
                  </a:cubicBezTo>
                  <a:cubicBezTo>
                    <a:pt x="11" y="40"/>
                    <a:pt x="11" y="40"/>
                    <a:pt x="11" y="40"/>
                  </a:cubicBezTo>
                  <a:cubicBezTo>
                    <a:pt x="11" y="3"/>
                    <a:pt x="11" y="3"/>
                    <a:pt x="11" y="3"/>
                  </a:cubicBezTo>
                  <a:cubicBezTo>
                    <a:pt x="11" y="1"/>
                    <a:pt x="9" y="0"/>
                    <a:pt x="8"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10" name="Google Shape;23210;p402"/>
            <p:cNvSpPr/>
            <p:nvPr/>
          </p:nvSpPr>
          <p:spPr>
            <a:xfrm>
              <a:off x="8159750" y="4037013"/>
              <a:ext cx="42863" cy="184150"/>
            </a:xfrm>
            <a:custGeom>
              <a:avLst/>
              <a:gdLst/>
              <a:ahLst/>
              <a:cxnLst/>
              <a:rect l="l" t="t" r="r" b="b"/>
              <a:pathLst>
                <a:path w="11" h="47" extrusionOk="0">
                  <a:moveTo>
                    <a:pt x="8" y="0"/>
                  </a:moveTo>
                  <a:cubicBezTo>
                    <a:pt x="3" y="0"/>
                    <a:pt x="3" y="0"/>
                    <a:pt x="3" y="0"/>
                  </a:cubicBezTo>
                  <a:cubicBezTo>
                    <a:pt x="1" y="0"/>
                    <a:pt x="0" y="2"/>
                    <a:pt x="0" y="3"/>
                  </a:cubicBezTo>
                  <a:cubicBezTo>
                    <a:pt x="0" y="47"/>
                    <a:pt x="0" y="47"/>
                    <a:pt x="0" y="47"/>
                  </a:cubicBezTo>
                  <a:cubicBezTo>
                    <a:pt x="11" y="47"/>
                    <a:pt x="11" y="47"/>
                    <a:pt x="11" y="47"/>
                  </a:cubicBezTo>
                  <a:cubicBezTo>
                    <a:pt x="11" y="3"/>
                    <a:pt x="11" y="3"/>
                    <a:pt x="11" y="3"/>
                  </a:cubicBezTo>
                  <a:cubicBezTo>
                    <a:pt x="11" y="2"/>
                    <a:pt x="9" y="0"/>
                    <a:pt x="8"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11" name="Google Shape;23211;p402"/>
            <p:cNvSpPr/>
            <p:nvPr/>
          </p:nvSpPr>
          <p:spPr>
            <a:xfrm>
              <a:off x="7943850" y="4140200"/>
              <a:ext cx="41275" cy="80963"/>
            </a:xfrm>
            <a:custGeom>
              <a:avLst/>
              <a:gdLst/>
              <a:ahLst/>
              <a:cxnLst/>
              <a:rect l="l" t="t" r="r" b="b"/>
              <a:pathLst>
                <a:path w="11" h="21" extrusionOk="0">
                  <a:moveTo>
                    <a:pt x="8" y="0"/>
                  </a:moveTo>
                  <a:cubicBezTo>
                    <a:pt x="3" y="0"/>
                    <a:pt x="3" y="0"/>
                    <a:pt x="3" y="0"/>
                  </a:cubicBezTo>
                  <a:cubicBezTo>
                    <a:pt x="2" y="0"/>
                    <a:pt x="0" y="1"/>
                    <a:pt x="0" y="3"/>
                  </a:cubicBezTo>
                  <a:cubicBezTo>
                    <a:pt x="0" y="21"/>
                    <a:pt x="0" y="21"/>
                    <a:pt x="0" y="21"/>
                  </a:cubicBezTo>
                  <a:cubicBezTo>
                    <a:pt x="11" y="21"/>
                    <a:pt x="11" y="21"/>
                    <a:pt x="11" y="21"/>
                  </a:cubicBezTo>
                  <a:cubicBezTo>
                    <a:pt x="11" y="3"/>
                    <a:pt x="11" y="3"/>
                    <a:pt x="11" y="3"/>
                  </a:cubicBezTo>
                  <a:cubicBezTo>
                    <a:pt x="11" y="1"/>
                    <a:pt x="10" y="0"/>
                    <a:pt x="8"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12" name="Google Shape;23212;p402"/>
            <p:cNvSpPr/>
            <p:nvPr/>
          </p:nvSpPr>
          <p:spPr>
            <a:xfrm>
              <a:off x="7947025" y="4002088"/>
              <a:ext cx="88900" cy="98425"/>
            </a:xfrm>
            <a:custGeom>
              <a:avLst/>
              <a:gdLst/>
              <a:ahLst/>
              <a:cxnLst/>
              <a:rect l="l" t="t" r="r" b="b"/>
              <a:pathLst>
                <a:path w="56" h="62" extrusionOk="0">
                  <a:moveTo>
                    <a:pt x="56" y="10"/>
                  </a:moveTo>
                  <a:lnTo>
                    <a:pt x="10" y="62"/>
                  </a:lnTo>
                  <a:lnTo>
                    <a:pt x="0" y="52"/>
                  </a:lnTo>
                  <a:lnTo>
                    <a:pt x="44" y="0"/>
                  </a:lnTo>
                  <a:lnTo>
                    <a:pt x="56" y="1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13" name="Google Shape;23213;p402"/>
            <p:cNvSpPr/>
            <p:nvPr/>
          </p:nvSpPr>
          <p:spPr>
            <a:xfrm>
              <a:off x="8016875" y="3986213"/>
              <a:ext cx="107950" cy="98425"/>
            </a:xfrm>
            <a:custGeom>
              <a:avLst/>
              <a:gdLst/>
              <a:ahLst/>
              <a:cxnLst/>
              <a:rect l="l" t="t" r="r" b="b"/>
              <a:pathLst>
                <a:path w="68" h="62" extrusionOk="0">
                  <a:moveTo>
                    <a:pt x="58" y="62"/>
                  </a:moveTo>
                  <a:lnTo>
                    <a:pt x="0" y="10"/>
                  </a:lnTo>
                  <a:lnTo>
                    <a:pt x="10" y="0"/>
                  </a:lnTo>
                  <a:lnTo>
                    <a:pt x="68" y="52"/>
                  </a:lnTo>
                  <a:lnTo>
                    <a:pt x="58" y="62"/>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14" name="Google Shape;23214;p402"/>
            <p:cNvSpPr/>
            <p:nvPr/>
          </p:nvSpPr>
          <p:spPr>
            <a:xfrm>
              <a:off x="8093075" y="3978275"/>
              <a:ext cx="96838" cy="106363"/>
            </a:xfrm>
            <a:custGeom>
              <a:avLst/>
              <a:gdLst/>
              <a:ahLst/>
              <a:cxnLst/>
              <a:rect l="l" t="t" r="r" b="b"/>
              <a:pathLst>
                <a:path w="61" h="67" extrusionOk="0">
                  <a:moveTo>
                    <a:pt x="61" y="10"/>
                  </a:moveTo>
                  <a:lnTo>
                    <a:pt x="10" y="67"/>
                  </a:lnTo>
                  <a:lnTo>
                    <a:pt x="0" y="57"/>
                  </a:lnTo>
                  <a:lnTo>
                    <a:pt x="49" y="0"/>
                  </a:lnTo>
                  <a:lnTo>
                    <a:pt x="61" y="1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15" name="Google Shape;23215;p402"/>
            <p:cNvSpPr/>
            <p:nvPr/>
          </p:nvSpPr>
          <p:spPr>
            <a:xfrm>
              <a:off x="8143875" y="3967163"/>
              <a:ext cx="53975" cy="55563"/>
            </a:xfrm>
            <a:custGeom>
              <a:avLst/>
              <a:gdLst/>
              <a:ahLst/>
              <a:cxnLst/>
              <a:rect l="l" t="t" r="r" b="b"/>
              <a:pathLst>
                <a:path w="14" h="14" extrusionOk="0">
                  <a:moveTo>
                    <a:pt x="13" y="0"/>
                  </a:moveTo>
                  <a:cubicBezTo>
                    <a:pt x="14" y="0"/>
                    <a:pt x="14" y="0"/>
                    <a:pt x="14" y="1"/>
                  </a:cubicBezTo>
                  <a:cubicBezTo>
                    <a:pt x="13" y="5"/>
                    <a:pt x="13" y="5"/>
                    <a:pt x="13" y="5"/>
                  </a:cubicBezTo>
                  <a:cubicBezTo>
                    <a:pt x="13" y="6"/>
                    <a:pt x="13" y="8"/>
                    <a:pt x="13" y="9"/>
                  </a:cubicBezTo>
                  <a:cubicBezTo>
                    <a:pt x="12" y="12"/>
                    <a:pt x="12" y="12"/>
                    <a:pt x="12" y="12"/>
                  </a:cubicBezTo>
                  <a:cubicBezTo>
                    <a:pt x="12" y="13"/>
                    <a:pt x="11" y="14"/>
                    <a:pt x="10" y="13"/>
                  </a:cubicBezTo>
                  <a:cubicBezTo>
                    <a:pt x="7" y="10"/>
                    <a:pt x="7" y="10"/>
                    <a:pt x="7" y="10"/>
                  </a:cubicBezTo>
                  <a:cubicBezTo>
                    <a:pt x="6" y="10"/>
                    <a:pt x="5" y="9"/>
                    <a:pt x="4" y="8"/>
                  </a:cubicBezTo>
                  <a:cubicBezTo>
                    <a:pt x="1" y="5"/>
                    <a:pt x="1" y="5"/>
                    <a:pt x="1" y="5"/>
                  </a:cubicBezTo>
                  <a:cubicBezTo>
                    <a:pt x="0" y="5"/>
                    <a:pt x="1" y="4"/>
                    <a:pt x="2" y="3"/>
                  </a:cubicBezTo>
                  <a:cubicBezTo>
                    <a:pt x="5" y="2"/>
                    <a:pt x="5" y="2"/>
                    <a:pt x="5" y="2"/>
                  </a:cubicBezTo>
                  <a:cubicBezTo>
                    <a:pt x="6" y="2"/>
                    <a:pt x="8" y="1"/>
                    <a:pt x="9" y="1"/>
                  </a:cubicBezTo>
                  <a:lnTo>
                    <a:pt x="1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3205"/>
                                        </p:tgtEl>
                                        <p:attrNameLst>
                                          <p:attrName>style.visibility</p:attrName>
                                        </p:attrNameLst>
                                      </p:cBhvr>
                                      <p:to>
                                        <p:strVal val="visible"/>
                                      </p:to>
                                    </p:set>
                                    <p:anim calcmode="lin" valueType="num">
                                      <p:cBhvr additive="base">
                                        <p:cTn id="7" dur="500"/>
                                        <p:tgtEl>
                                          <p:spTgt spid="23205"/>
                                        </p:tgtEl>
                                        <p:attrNameLst>
                                          <p:attrName>ppt_w</p:attrName>
                                        </p:attrNameLst>
                                      </p:cBhvr>
                                      <p:tavLst>
                                        <p:tav tm="0">
                                          <p:val>
                                            <p:strVal val="0"/>
                                          </p:val>
                                        </p:tav>
                                        <p:tav tm="100000">
                                          <p:val>
                                            <p:strVal val="#ppt_w"/>
                                          </p:val>
                                        </p:tav>
                                      </p:tavLst>
                                    </p:anim>
                                    <p:anim calcmode="lin" valueType="num">
                                      <p:cBhvr additive="base">
                                        <p:cTn id="8" dur="500"/>
                                        <p:tgtEl>
                                          <p:spTgt spid="232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3219"/>
        <p:cNvGrpSpPr/>
        <p:nvPr/>
      </p:nvGrpSpPr>
      <p:grpSpPr>
        <a:xfrm>
          <a:off x="0" y="0"/>
          <a:ext cx="0" cy="0"/>
          <a:chOff x="0" y="0"/>
          <a:chExt cx="0" cy="0"/>
        </a:xfrm>
      </p:grpSpPr>
      <p:sp>
        <p:nvSpPr>
          <p:cNvPr id="23220" name="Google Shape;23220;p403"/>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Doughnut Chart</a:t>
            </a:r>
            <a:endParaRPr/>
          </a:p>
        </p:txBody>
      </p:sp>
      <p:sp>
        <p:nvSpPr>
          <p:cNvPr id="23221" name="Google Shape;23221;p403"/>
          <p:cNvSpPr/>
          <p:nvPr/>
        </p:nvSpPr>
        <p:spPr>
          <a:xfrm>
            <a:off x="955664" y="1967434"/>
            <a:ext cx="1129195" cy="1129195"/>
          </a:xfrm>
          <a:prstGeom prst="ellipse">
            <a:avLst/>
          </a:prstGeom>
          <a:noFill/>
          <a:ln w="25400" cap="flat" cmpd="sng">
            <a:solidFill>
              <a:srgbClr val="72B4E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23222" name="Google Shape;23222;p403"/>
          <p:cNvSpPr/>
          <p:nvPr/>
        </p:nvSpPr>
        <p:spPr>
          <a:xfrm>
            <a:off x="4598624" y="3967684"/>
            <a:ext cx="1129195" cy="1129195"/>
          </a:xfrm>
          <a:prstGeom prst="ellipse">
            <a:avLst/>
          </a:prstGeom>
          <a:noFill/>
          <a:ln w="25400" cap="flat" cmpd="sng">
            <a:solidFill>
              <a:srgbClr val="F8C3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23223" name="Google Shape;23223;p403"/>
          <p:cNvSpPr/>
          <p:nvPr/>
        </p:nvSpPr>
        <p:spPr>
          <a:xfrm>
            <a:off x="4598624" y="1967434"/>
            <a:ext cx="1129195" cy="1129195"/>
          </a:xfrm>
          <a:prstGeom prst="ellipse">
            <a:avLst/>
          </a:prstGeom>
          <a:noFill/>
          <a:ln w="25400" cap="flat" cmpd="sng">
            <a:solidFill>
              <a:srgbClr val="C2D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23224" name="Google Shape;23224;p403"/>
          <p:cNvSpPr/>
          <p:nvPr/>
        </p:nvSpPr>
        <p:spPr>
          <a:xfrm>
            <a:off x="8258932" y="3967684"/>
            <a:ext cx="1129195" cy="1129195"/>
          </a:xfrm>
          <a:prstGeom prst="ellipse">
            <a:avLst/>
          </a:prstGeom>
          <a:noFill/>
          <a:ln w="25400" cap="flat" cmpd="sng">
            <a:solidFill>
              <a:srgbClr val="C48F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23225" name="Google Shape;23225;p403"/>
          <p:cNvSpPr/>
          <p:nvPr/>
        </p:nvSpPr>
        <p:spPr>
          <a:xfrm>
            <a:off x="8258932" y="1967434"/>
            <a:ext cx="1129195" cy="1129195"/>
          </a:xfrm>
          <a:prstGeom prst="ellipse">
            <a:avLst/>
          </a:prstGeom>
          <a:noFill/>
          <a:ln w="25400" cap="flat" cmpd="sng">
            <a:solidFill>
              <a:srgbClr val="E181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23226" name="Google Shape;23226;p403"/>
          <p:cNvSpPr/>
          <p:nvPr/>
        </p:nvSpPr>
        <p:spPr>
          <a:xfrm>
            <a:off x="955664" y="3967684"/>
            <a:ext cx="1129195" cy="1129195"/>
          </a:xfrm>
          <a:prstGeom prst="ellipse">
            <a:avLst/>
          </a:prstGeom>
          <a:noFill/>
          <a:ln w="25400" cap="flat" cmpd="sng">
            <a:solidFill>
              <a:srgbClr val="89D3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graphicFrame>
        <p:nvGraphicFramePr>
          <p:cNvPr id="23227" name="Google Shape;23227;p403"/>
          <p:cNvGraphicFramePr/>
          <p:nvPr/>
        </p:nvGraphicFramePr>
        <p:xfrm>
          <a:off x="716461" y="1769634"/>
          <a:ext cx="1607601" cy="1524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228" name="Google Shape;23228;p403"/>
          <p:cNvGraphicFramePr/>
          <p:nvPr/>
        </p:nvGraphicFramePr>
        <p:xfrm>
          <a:off x="4359421" y="1769634"/>
          <a:ext cx="1607601" cy="15247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229" name="Google Shape;23229;p403"/>
          <p:cNvGraphicFramePr/>
          <p:nvPr/>
        </p:nvGraphicFramePr>
        <p:xfrm>
          <a:off x="8019729" y="1769634"/>
          <a:ext cx="1607601" cy="15247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230" name="Google Shape;23230;p403"/>
          <p:cNvGraphicFramePr/>
          <p:nvPr/>
        </p:nvGraphicFramePr>
        <p:xfrm>
          <a:off x="8019729" y="3769884"/>
          <a:ext cx="1607601" cy="15247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231" name="Google Shape;23231;p403"/>
          <p:cNvGraphicFramePr/>
          <p:nvPr/>
        </p:nvGraphicFramePr>
        <p:xfrm>
          <a:off x="716461" y="3769884"/>
          <a:ext cx="1607601" cy="152479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232" name="Google Shape;23232;p403"/>
          <p:cNvGraphicFramePr/>
          <p:nvPr/>
        </p:nvGraphicFramePr>
        <p:xfrm>
          <a:off x="4359421" y="3769884"/>
          <a:ext cx="1607601" cy="1524795"/>
        </p:xfrm>
        <a:graphic>
          <a:graphicData uri="http://schemas.openxmlformats.org/drawingml/2006/chart">
            <c:chart xmlns:c="http://schemas.openxmlformats.org/drawingml/2006/chart" xmlns:r="http://schemas.openxmlformats.org/officeDocument/2006/relationships" r:id="rId8"/>
          </a:graphicData>
        </a:graphic>
      </p:graphicFrame>
      <p:sp>
        <p:nvSpPr>
          <p:cNvPr id="23233" name="Google Shape;23233;p403"/>
          <p:cNvSpPr txBox="1"/>
          <p:nvPr/>
        </p:nvSpPr>
        <p:spPr>
          <a:xfrm>
            <a:off x="2142309" y="1965529"/>
            <a:ext cx="144623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Graphic Design</a:t>
            </a:r>
            <a:endParaRPr sz="1400">
              <a:solidFill>
                <a:schemeClr val="dk1"/>
              </a:solidFill>
              <a:latin typeface="Lato"/>
              <a:ea typeface="Lato"/>
              <a:cs typeface="Lato"/>
              <a:sym typeface="Lato"/>
            </a:endParaRPr>
          </a:p>
        </p:txBody>
      </p:sp>
      <p:sp>
        <p:nvSpPr>
          <p:cNvPr id="23234" name="Google Shape;23234;p403"/>
          <p:cNvSpPr txBox="1"/>
          <p:nvPr/>
        </p:nvSpPr>
        <p:spPr>
          <a:xfrm>
            <a:off x="2142310" y="2175204"/>
            <a:ext cx="20292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a:t>
            </a:r>
            <a:endParaRPr sz="1200" b="1">
              <a:solidFill>
                <a:schemeClr val="dk1"/>
              </a:solidFill>
              <a:latin typeface="Signika Negative"/>
              <a:ea typeface="Signika Negative"/>
              <a:cs typeface="Signika Negative"/>
              <a:sym typeface="Signika Negative"/>
            </a:endParaRPr>
          </a:p>
        </p:txBody>
      </p:sp>
      <p:sp>
        <p:nvSpPr>
          <p:cNvPr id="23235" name="Google Shape;23235;p403"/>
          <p:cNvSpPr txBox="1"/>
          <p:nvPr/>
        </p:nvSpPr>
        <p:spPr>
          <a:xfrm>
            <a:off x="2142309" y="3967684"/>
            <a:ext cx="121058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Web Design</a:t>
            </a:r>
            <a:endParaRPr sz="1400">
              <a:solidFill>
                <a:schemeClr val="dk1"/>
              </a:solidFill>
              <a:latin typeface="Lato"/>
              <a:ea typeface="Lato"/>
              <a:cs typeface="Lato"/>
              <a:sym typeface="Lato"/>
            </a:endParaRPr>
          </a:p>
        </p:txBody>
      </p:sp>
      <p:sp>
        <p:nvSpPr>
          <p:cNvPr id="23236" name="Google Shape;23236;p403"/>
          <p:cNvSpPr txBox="1"/>
          <p:nvPr/>
        </p:nvSpPr>
        <p:spPr>
          <a:xfrm>
            <a:off x="2142310" y="4173549"/>
            <a:ext cx="20292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a:t>
            </a:r>
            <a:endParaRPr sz="1200" b="1">
              <a:solidFill>
                <a:schemeClr val="dk1"/>
              </a:solidFill>
              <a:latin typeface="Signika Negative"/>
              <a:ea typeface="Signika Negative"/>
              <a:cs typeface="Signika Negative"/>
              <a:sym typeface="Signika Negative"/>
            </a:endParaRPr>
          </a:p>
        </p:txBody>
      </p:sp>
      <p:sp>
        <p:nvSpPr>
          <p:cNvPr id="23237" name="Google Shape;23237;p403"/>
          <p:cNvSpPr txBox="1"/>
          <p:nvPr/>
        </p:nvSpPr>
        <p:spPr>
          <a:xfrm>
            <a:off x="5784669" y="1965529"/>
            <a:ext cx="132921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SEO Analysis</a:t>
            </a:r>
            <a:endParaRPr sz="1400">
              <a:solidFill>
                <a:schemeClr val="dk1"/>
              </a:solidFill>
              <a:latin typeface="Lato"/>
              <a:ea typeface="Lato"/>
              <a:cs typeface="Lato"/>
              <a:sym typeface="Lato"/>
            </a:endParaRPr>
          </a:p>
        </p:txBody>
      </p:sp>
      <p:sp>
        <p:nvSpPr>
          <p:cNvPr id="23238" name="Google Shape;23238;p403"/>
          <p:cNvSpPr txBox="1"/>
          <p:nvPr/>
        </p:nvSpPr>
        <p:spPr>
          <a:xfrm>
            <a:off x="5784670" y="2175204"/>
            <a:ext cx="20292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a:t>
            </a:r>
            <a:endParaRPr sz="1200" b="1">
              <a:solidFill>
                <a:schemeClr val="dk1"/>
              </a:solidFill>
              <a:latin typeface="Signika Negative"/>
              <a:ea typeface="Signika Negative"/>
              <a:cs typeface="Signika Negative"/>
              <a:sym typeface="Signika Negative"/>
            </a:endParaRPr>
          </a:p>
        </p:txBody>
      </p:sp>
      <p:sp>
        <p:nvSpPr>
          <p:cNvPr id="23239" name="Google Shape;23239;p403"/>
          <p:cNvSpPr txBox="1"/>
          <p:nvPr/>
        </p:nvSpPr>
        <p:spPr>
          <a:xfrm>
            <a:off x="5784669" y="3967684"/>
            <a:ext cx="103265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Marketing</a:t>
            </a:r>
            <a:endParaRPr sz="1400">
              <a:solidFill>
                <a:schemeClr val="dk1"/>
              </a:solidFill>
              <a:latin typeface="Lato"/>
              <a:ea typeface="Lato"/>
              <a:cs typeface="Lato"/>
              <a:sym typeface="Lato"/>
            </a:endParaRPr>
          </a:p>
        </p:txBody>
      </p:sp>
      <p:sp>
        <p:nvSpPr>
          <p:cNvPr id="23240" name="Google Shape;23240;p403"/>
          <p:cNvSpPr txBox="1"/>
          <p:nvPr/>
        </p:nvSpPr>
        <p:spPr>
          <a:xfrm>
            <a:off x="5784670" y="4173549"/>
            <a:ext cx="20292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a:t>
            </a:r>
            <a:endParaRPr sz="1200" b="1">
              <a:solidFill>
                <a:schemeClr val="dk1"/>
              </a:solidFill>
              <a:latin typeface="Signika Negative"/>
              <a:ea typeface="Signika Negative"/>
              <a:cs typeface="Signika Negative"/>
              <a:sym typeface="Signika Negative"/>
            </a:endParaRPr>
          </a:p>
        </p:txBody>
      </p:sp>
      <p:sp>
        <p:nvSpPr>
          <p:cNvPr id="23241" name="Google Shape;23241;p403"/>
          <p:cNvSpPr txBox="1"/>
          <p:nvPr/>
        </p:nvSpPr>
        <p:spPr>
          <a:xfrm>
            <a:off x="9446337" y="1965529"/>
            <a:ext cx="105028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Promotion</a:t>
            </a:r>
            <a:endParaRPr sz="1400">
              <a:solidFill>
                <a:schemeClr val="dk1"/>
              </a:solidFill>
              <a:latin typeface="Lato"/>
              <a:ea typeface="Lato"/>
              <a:cs typeface="Lato"/>
              <a:sym typeface="Lato"/>
            </a:endParaRPr>
          </a:p>
        </p:txBody>
      </p:sp>
      <p:sp>
        <p:nvSpPr>
          <p:cNvPr id="23242" name="Google Shape;23242;p403"/>
          <p:cNvSpPr txBox="1"/>
          <p:nvPr/>
        </p:nvSpPr>
        <p:spPr>
          <a:xfrm>
            <a:off x="9446338" y="2175204"/>
            <a:ext cx="20292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a:t>
            </a:r>
            <a:endParaRPr sz="1200" b="1">
              <a:solidFill>
                <a:schemeClr val="dk1"/>
              </a:solidFill>
              <a:latin typeface="Signika Negative"/>
              <a:ea typeface="Signika Negative"/>
              <a:cs typeface="Signika Negative"/>
              <a:sym typeface="Signika Negative"/>
            </a:endParaRPr>
          </a:p>
        </p:txBody>
      </p:sp>
      <p:sp>
        <p:nvSpPr>
          <p:cNvPr id="23243" name="Google Shape;23243;p403"/>
          <p:cNvSpPr txBox="1"/>
          <p:nvPr/>
        </p:nvSpPr>
        <p:spPr>
          <a:xfrm>
            <a:off x="9446337" y="3967684"/>
            <a:ext cx="13356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Video Editing</a:t>
            </a:r>
            <a:endParaRPr sz="1400">
              <a:solidFill>
                <a:schemeClr val="dk1"/>
              </a:solidFill>
              <a:latin typeface="Lato"/>
              <a:ea typeface="Lato"/>
              <a:cs typeface="Lato"/>
              <a:sym typeface="Lato"/>
            </a:endParaRPr>
          </a:p>
        </p:txBody>
      </p:sp>
      <p:sp>
        <p:nvSpPr>
          <p:cNvPr id="23244" name="Google Shape;23244;p403"/>
          <p:cNvSpPr txBox="1"/>
          <p:nvPr/>
        </p:nvSpPr>
        <p:spPr>
          <a:xfrm>
            <a:off x="9446338" y="4173549"/>
            <a:ext cx="20292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Lato Light"/>
                <a:ea typeface="Lato Light"/>
                <a:cs typeface="Lato Light"/>
                <a:sym typeface="Lato Light"/>
              </a:rPr>
              <a:t>Suitable for all category, Lorem Ipsum is not simply random text.</a:t>
            </a:r>
            <a:endParaRPr sz="1200" b="1">
              <a:solidFill>
                <a:schemeClr val="dk1"/>
              </a:solidFill>
              <a:latin typeface="Signika Negative"/>
              <a:ea typeface="Signika Negative"/>
              <a:cs typeface="Signika Negative"/>
              <a:sym typeface="Signika Negative"/>
            </a:endParaRPr>
          </a:p>
        </p:txBody>
      </p:sp>
      <p:cxnSp>
        <p:nvCxnSpPr>
          <p:cNvPr id="23245" name="Google Shape;23245;p403"/>
          <p:cNvCxnSpPr/>
          <p:nvPr/>
        </p:nvCxnSpPr>
        <p:spPr>
          <a:xfrm>
            <a:off x="640080" y="3532156"/>
            <a:ext cx="11031218" cy="0"/>
          </a:xfrm>
          <a:prstGeom prst="straightConnector1">
            <a:avLst/>
          </a:prstGeom>
          <a:noFill/>
          <a:ln w="15875" cap="flat" cmpd="sng">
            <a:solidFill>
              <a:srgbClr val="BFBFBF"/>
            </a:solidFill>
            <a:prstDash val="dot"/>
            <a:miter lim="800000"/>
            <a:headEnd type="none" w="sm" len="sm"/>
            <a:tailEnd type="none" w="sm" len="sm"/>
          </a:ln>
        </p:spPr>
      </p:cxnSp>
      <p:cxnSp>
        <p:nvCxnSpPr>
          <p:cNvPr id="23246" name="Google Shape;23246;p403"/>
          <p:cNvCxnSpPr/>
          <p:nvPr/>
        </p:nvCxnSpPr>
        <p:spPr>
          <a:xfrm rot="10800000">
            <a:off x="4334509" y="1886631"/>
            <a:ext cx="0" cy="3312000"/>
          </a:xfrm>
          <a:prstGeom prst="straightConnector1">
            <a:avLst/>
          </a:prstGeom>
          <a:noFill/>
          <a:ln w="15875" cap="flat" cmpd="sng">
            <a:solidFill>
              <a:srgbClr val="BFBFBF"/>
            </a:solidFill>
            <a:prstDash val="dot"/>
            <a:miter lim="800000"/>
            <a:headEnd type="none" w="sm" len="sm"/>
            <a:tailEnd type="none" w="sm" len="sm"/>
          </a:ln>
        </p:spPr>
      </p:cxnSp>
      <p:cxnSp>
        <p:nvCxnSpPr>
          <p:cNvPr id="23247" name="Google Shape;23247;p403"/>
          <p:cNvCxnSpPr/>
          <p:nvPr/>
        </p:nvCxnSpPr>
        <p:spPr>
          <a:xfrm rot="10800000">
            <a:off x="8014969" y="1886631"/>
            <a:ext cx="0" cy="3312000"/>
          </a:xfrm>
          <a:prstGeom prst="straightConnector1">
            <a:avLst/>
          </a:prstGeom>
          <a:noFill/>
          <a:ln w="15875" cap="flat" cmpd="sng">
            <a:solidFill>
              <a:srgbClr val="BFBFBF"/>
            </a:solidFill>
            <a:prstDash val="dot"/>
            <a:miter lim="800000"/>
            <a:headEnd type="none" w="sm" len="sm"/>
            <a:tailEnd type="none" w="sm" len="sm"/>
          </a:ln>
        </p:spPr>
      </p:cxnSp>
      <p:sp>
        <p:nvSpPr>
          <p:cNvPr id="23248" name="Google Shape;23248;p403"/>
          <p:cNvSpPr txBox="1"/>
          <p:nvPr/>
        </p:nvSpPr>
        <p:spPr>
          <a:xfrm>
            <a:off x="1091759" y="2239643"/>
            <a:ext cx="88838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1"/>
                </a:solidFill>
                <a:latin typeface="Arial"/>
                <a:ea typeface="Arial"/>
                <a:cs typeface="Arial"/>
                <a:sym typeface="Arial"/>
              </a:rPr>
              <a:t>75%</a:t>
            </a:r>
            <a:endParaRPr/>
          </a:p>
        </p:txBody>
      </p:sp>
      <p:sp>
        <p:nvSpPr>
          <p:cNvPr id="23249" name="Google Shape;23249;p403"/>
          <p:cNvSpPr txBox="1"/>
          <p:nvPr/>
        </p:nvSpPr>
        <p:spPr>
          <a:xfrm>
            <a:off x="1084386" y="4238626"/>
            <a:ext cx="9031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2"/>
                </a:solidFill>
                <a:latin typeface="Arial"/>
                <a:ea typeface="Arial"/>
                <a:cs typeface="Arial"/>
                <a:sym typeface="Arial"/>
              </a:rPr>
              <a:t>90%</a:t>
            </a:r>
            <a:endParaRPr/>
          </a:p>
        </p:txBody>
      </p:sp>
      <p:sp>
        <p:nvSpPr>
          <p:cNvPr id="23250" name="Google Shape;23250;p403"/>
          <p:cNvSpPr txBox="1"/>
          <p:nvPr/>
        </p:nvSpPr>
        <p:spPr>
          <a:xfrm>
            <a:off x="4734292" y="2239643"/>
            <a:ext cx="9031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3"/>
                </a:solidFill>
                <a:latin typeface="Arial"/>
                <a:ea typeface="Arial"/>
                <a:cs typeface="Arial"/>
                <a:sym typeface="Arial"/>
              </a:rPr>
              <a:t>90%</a:t>
            </a:r>
            <a:endParaRPr/>
          </a:p>
        </p:txBody>
      </p:sp>
      <p:sp>
        <p:nvSpPr>
          <p:cNvPr id="23251" name="Google Shape;23251;p403"/>
          <p:cNvSpPr txBox="1"/>
          <p:nvPr/>
        </p:nvSpPr>
        <p:spPr>
          <a:xfrm>
            <a:off x="4740575" y="4238626"/>
            <a:ext cx="89056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4"/>
                </a:solidFill>
                <a:latin typeface="Arial"/>
                <a:ea typeface="Arial"/>
                <a:cs typeface="Arial"/>
                <a:sym typeface="Arial"/>
              </a:rPr>
              <a:t>69%</a:t>
            </a:r>
            <a:endParaRPr/>
          </a:p>
        </p:txBody>
      </p:sp>
      <p:sp>
        <p:nvSpPr>
          <p:cNvPr id="23252" name="Google Shape;23252;p403"/>
          <p:cNvSpPr txBox="1"/>
          <p:nvPr/>
        </p:nvSpPr>
        <p:spPr>
          <a:xfrm>
            <a:off x="8384501" y="2239643"/>
            <a:ext cx="90851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5"/>
                </a:solidFill>
                <a:latin typeface="Arial"/>
                <a:ea typeface="Arial"/>
                <a:cs typeface="Arial"/>
                <a:sym typeface="Arial"/>
              </a:rPr>
              <a:t>35%</a:t>
            </a:r>
            <a:endParaRPr/>
          </a:p>
        </p:txBody>
      </p:sp>
      <p:sp>
        <p:nvSpPr>
          <p:cNvPr id="23253" name="Google Shape;23253;p403"/>
          <p:cNvSpPr txBox="1"/>
          <p:nvPr/>
        </p:nvSpPr>
        <p:spPr>
          <a:xfrm>
            <a:off x="8393477" y="4238626"/>
            <a:ext cx="89056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accent6"/>
                </a:solidFill>
                <a:latin typeface="Arial"/>
                <a:ea typeface="Arial"/>
                <a:cs typeface="Arial"/>
                <a:sym typeface="Arial"/>
              </a:rPr>
              <a:t>69%</a:t>
            </a:r>
            <a:endParaRPr/>
          </a:p>
        </p:txBody>
      </p:sp>
      <p:sp>
        <p:nvSpPr>
          <p:cNvPr id="23254" name="Google Shape;23254;p403"/>
          <p:cNvSpPr txBox="1"/>
          <p:nvPr/>
        </p:nvSpPr>
        <p:spPr>
          <a:xfrm>
            <a:off x="986380" y="5476105"/>
            <a:ext cx="10080626" cy="842145"/>
          </a:xfrm>
          <a:prstGeom prst="rect">
            <a:avLst/>
          </a:prstGeom>
          <a:noFill/>
          <a:ln>
            <a:noFill/>
          </a:ln>
        </p:spPr>
        <p:txBody>
          <a:bodyPr spcFirstLastPara="1" wrap="square" lIns="72000" tIns="36000" rIns="72000" bIns="36000" anchor="b" anchorCtr="0">
            <a:spAutoFit/>
          </a:bodyPr>
          <a:lstStyle/>
          <a:p>
            <a:pPr marL="0" marR="0" lvl="0" indent="0" algn="just" rtl="0">
              <a:lnSpc>
                <a:spcPct val="166666"/>
              </a:lnSpc>
              <a:spcBef>
                <a:spcPts val="0"/>
              </a:spcBef>
              <a:spcAft>
                <a:spcPts val="0"/>
              </a:spcAft>
              <a:buNone/>
            </a:pPr>
            <a:r>
              <a:rPr lang="en-US" sz="1200">
                <a:solidFill>
                  <a:schemeClr val="dk1"/>
                </a:solidFill>
                <a:latin typeface="Lato Light"/>
                <a:ea typeface="Lato Light"/>
                <a:cs typeface="Lato Light"/>
                <a:sym typeface="Lato Light"/>
              </a:rPr>
              <a:t>The </a:t>
            </a:r>
            <a:r>
              <a:rPr lang="en-US" sz="1200" b="1">
                <a:solidFill>
                  <a:schemeClr val="dk1"/>
                </a:solidFill>
                <a:latin typeface="Lato Light"/>
                <a:ea typeface="Lato Light"/>
                <a:cs typeface="Lato Light"/>
                <a:sym typeface="Lato Light"/>
              </a:rPr>
              <a:t>Professional Pack 2016 </a:t>
            </a:r>
            <a:r>
              <a:rPr lang="en-US" sz="1200">
                <a:solidFill>
                  <a:schemeClr val="dk1"/>
                </a:solidFill>
                <a:latin typeface="Lato Light"/>
                <a:ea typeface="Lato Light"/>
                <a:cs typeface="Lato Light"/>
                <a:sym typeface="Lato Light"/>
              </a:rPr>
              <a:t>is exclusively made and create to exceed our customer needs with tons and lots of features and benefits.</a:t>
            </a:r>
            <a:endParaRPr/>
          </a:p>
          <a:p>
            <a:pPr marL="0" marR="0" lvl="0" indent="0" algn="just" rtl="0">
              <a:lnSpc>
                <a:spcPct val="166666"/>
              </a:lnSpc>
              <a:spcBef>
                <a:spcPts val="0"/>
              </a:spcBef>
              <a:spcAft>
                <a:spcPts val="0"/>
              </a:spcAft>
              <a:buNone/>
            </a:pPr>
            <a:r>
              <a:rPr lang="en-US" sz="1200">
                <a:solidFill>
                  <a:schemeClr val="dk1"/>
                </a:solidFill>
                <a:latin typeface="Lato Light"/>
                <a:ea typeface="Lato Light"/>
                <a:cs typeface="Lato Light"/>
                <a:sym typeface="Lato Light"/>
              </a:rPr>
              <a:t>We have organized and rearrange the Lorem ipsum just to make this Paragraph looks good by adding some English here and there. So, This is the real </a:t>
            </a:r>
            <a:r>
              <a:rPr lang="en-US" sz="1200" i="1">
                <a:solidFill>
                  <a:schemeClr val="dk1"/>
                </a:solidFill>
                <a:latin typeface="Lato Light"/>
                <a:ea typeface="Lato Light"/>
                <a:cs typeface="Lato Light"/>
                <a:sym typeface="Lato Light"/>
              </a:rPr>
              <a:t>Lorem Ipsum dolor sit amet</a:t>
            </a:r>
            <a:r>
              <a:rPr lang="en-US" sz="1200">
                <a:solidFill>
                  <a:schemeClr val="dk1"/>
                </a:solidFill>
                <a:latin typeface="Lato Light"/>
                <a:ea typeface="Lato Light"/>
                <a:cs typeface="Lato Light"/>
                <a:sym typeface="Lato Light"/>
              </a:rPr>
              <a:t>, consectetur adipiscing elit, sed do eiusmod tempor incididunt ut labore et dolore magna aliqua. </a:t>
            </a:r>
            <a:endParaRPr/>
          </a:p>
        </p:txBody>
      </p:sp>
      <p:sp>
        <p:nvSpPr>
          <p:cNvPr id="23255" name="Google Shape;23255;p403"/>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245"/>
                                        </p:tgtEl>
                                        <p:attrNameLst>
                                          <p:attrName>style.visibility</p:attrName>
                                        </p:attrNameLst>
                                      </p:cBhvr>
                                      <p:to>
                                        <p:strVal val="visible"/>
                                      </p:to>
                                    </p:set>
                                    <p:animEffect transition="in" filter="fade">
                                      <p:cBhvr>
                                        <p:cTn id="7" dur="500"/>
                                        <p:tgtEl>
                                          <p:spTgt spid="23245"/>
                                        </p:tgtEl>
                                      </p:cBhvr>
                                    </p:animEffect>
                                  </p:childTnLst>
                                </p:cTn>
                              </p:par>
                              <p:par>
                                <p:cTn id="8" presetID="10" presetClass="entr" presetSubtype="0" fill="hold" nodeType="withEffect">
                                  <p:stCondLst>
                                    <p:cond delay="0"/>
                                  </p:stCondLst>
                                  <p:childTnLst>
                                    <p:set>
                                      <p:cBhvr>
                                        <p:cTn id="9" dur="1" fill="hold">
                                          <p:stCondLst>
                                            <p:cond delay="0"/>
                                          </p:stCondLst>
                                        </p:cTn>
                                        <p:tgtEl>
                                          <p:spTgt spid="23246"/>
                                        </p:tgtEl>
                                        <p:attrNameLst>
                                          <p:attrName>style.visibility</p:attrName>
                                        </p:attrNameLst>
                                      </p:cBhvr>
                                      <p:to>
                                        <p:strVal val="visible"/>
                                      </p:to>
                                    </p:set>
                                    <p:animEffect transition="in" filter="fade">
                                      <p:cBhvr>
                                        <p:cTn id="10" dur="500"/>
                                        <p:tgtEl>
                                          <p:spTgt spid="23246"/>
                                        </p:tgtEl>
                                      </p:cBhvr>
                                    </p:animEffect>
                                  </p:childTnLst>
                                </p:cTn>
                              </p:par>
                              <p:par>
                                <p:cTn id="11" presetID="10" presetClass="entr" presetSubtype="0" fill="hold" nodeType="withEffect">
                                  <p:stCondLst>
                                    <p:cond delay="0"/>
                                  </p:stCondLst>
                                  <p:childTnLst>
                                    <p:set>
                                      <p:cBhvr>
                                        <p:cTn id="12" dur="1" fill="hold">
                                          <p:stCondLst>
                                            <p:cond delay="0"/>
                                          </p:stCondLst>
                                        </p:cTn>
                                        <p:tgtEl>
                                          <p:spTgt spid="23247"/>
                                        </p:tgtEl>
                                        <p:attrNameLst>
                                          <p:attrName>style.visibility</p:attrName>
                                        </p:attrNameLst>
                                      </p:cBhvr>
                                      <p:to>
                                        <p:strVal val="visible"/>
                                      </p:to>
                                    </p:set>
                                    <p:animEffect transition="in" filter="fade">
                                      <p:cBhvr>
                                        <p:cTn id="13" dur="500"/>
                                        <p:tgtEl>
                                          <p:spTgt spid="2324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3221"/>
                                        </p:tgtEl>
                                        <p:attrNameLst>
                                          <p:attrName>style.visibility</p:attrName>
                                        </p:attrNameLst>
                                      </p:cBhvr>
                                      <p:to>
                                        <p:strVal val="visible"/>
                                      </p:to>
                                    </p:set>
                                    <p:animEffect transition="in" filter="fade">
                                      <p:cBhvr>
                                        <p:cTn id="17" dur="750"/>
                                        <p:tgtEl>
                                          <p:spTgt spid="23221"/>
                                        </p:tgtEl>
                                      </p:cBhvr>
                                    </p:animEffect>
                                  </p:childTnLst>
                                </p:cTn>
                              </p:par>
                              <p:par>
                                <p:cTn id="18" presetID="10" presetClass="entr" presetSubtype="0" fill="hold" nodeType="withEffect">
                                  <p:stCondLst>
                                    <p:cond delay="0"/>
                                  </p:stCondLst>
                                  <p:childTnLst>
                                    <p:set>
                                      <p:cBhvr>
                                        <p:cTn id="19" dur="1" fill="hold">
                                          <p:stCondLst>
                                            <p:cond delay="0"/>
                                          </p:stCondLst>
                                        </p:cTn>
                                        <p:tgtEl>
                                          <p:spTgt spid="23226"/>
                                        </p:tgtEl>
                                        <p:attrNameLst>
                                          <p:attrName>style.visibility</p:attrName>
                                        </p:attrNameLst>
                                      </p:cBhvr>
                                      <p:to>
                                        <p:strVal val="visible"/>
                                      </p:to>
                                    </p:set>
                                    <p:animEffect transition="in" filter="fade">
                                      <p:cBhvr>
                                        <p:cTn id="20" dur="750"/>
                                        <p:tgtEl>
                                          <p:spTgt spid="23226"/>
                                        </p:tgtEl>
                                      </p:cBhvr>
                                    </p:animEffect>
                                  </p:childTnLst>
                                </p:cTn>
                              </p:par>
                              <p:par>
                                <p:cTn id="21" presetID="10" presetClass="entr" presetSubtype="0" fill="hold" nodeType="withEffect">
                                  <p:stCondLst>
                                    <p:cond delay="0"/>
                                  </p:stCondLst>
                                  <p:childTnLst>
                                    <p:set>
                                      <p:cBhvr>
                                        <p:cTn id="22" dur="1" fill="hold">
                                          <p:stCondLst>
                                            <p:cond delay="0"/>
                                          </p:stCondLst>
                                        </p:cTn>
                                        <p:tgtEl>
                                          <p:spTgt spid="23222"/>
                                        </p:tgtEl>
                                        <p:attrNameLst>
                                          <p:attrName>style.visibility</p:attrName>
                                        </p:attrNameLst>
                                      </p:cBhvr>
                                      <p:to>
                                        <p:strVal val="visible"/>
                                      </p:to>
                                    </p:set>
                                    <p:animEffect transition="in" filter="fade">
                                      <p:cBhvr>
                                        <p:cTn id="23" dur="750"/>
                                        <p:tgtEl>
                                          <p:spTgt spid="23222"/>
                                        </p:tgtEl>
                                      </p:cBhvr>
                                    </p:animEffect>
                                  </p:childTnLst>
                                </p:cTn>
                              </p:par>
                              <p:par>
                                <p:cTn id="24" presetID="10" presetClass="entr" presetSubtype="0" fill="hold" nodeType="withEffect">
                                  <p:stCondLst>
                                    <p:cond delay="0"/>
                                  </p:stCondLst>
                                  <p:childTnLst>
                                    <p:set>
                                      <p:cBhvr>
                                        <p:cTn id="25" dur="1" fill="hold">
                                          <p:stCondLst>
                                            <p:cond delay="0"/>
                                          </p:stCondLst>
                                        </p:cTn>
                                        <p:tgtEl>
                                          <p:spTgt spid="23223"/>
                                        </p:tgtEl>
                                        <p:attrNameLst>
                                          <p:attrName>style.visibility</p:attrName>
                                        </p:attrNameLst>
                                      </p:cBhvr>
                                      <p:to>
                                        <p:strVal val="visible"/>
                                      </p:to>
                                    </p:set>
                                    <p:animEffect transition="in" filter="fade">
                                      <p:cBhvr>
                                        <p:cTn id="26" dur="750"/>
                                        <p:tgtEl>
                                          <p:spTgt spid="23223"/>
                                        </p:tgtEl>
                                      </p:cBhvr>
                                    </p:animEffect>
                                  </p:childTnLst>
                                </p:cTn>
                              </p:par>
                              <p:par>
                                <p:cTn id="27" presetID="10" presetClass="entr" presetSubtype="0" fill="hold" nodeType="withEffect">
                                  <p:stCondLst>
                                    <p:cond delay="0"/>
                                  </p:stCondLst>
                                  <p:childTnLst>
                                    <p:set>
                                      <p:cBhvr>
                                        <p:cTn id="28" dur="1" fill="hold">
                                          <p:stCondLst>
                                            <p:cond delay="0"/>
                                          </p:stCondLst>
                                        </p:cTn>
                                        <p:tgtEl>
                                          <p:spTgt spid="23224"/>
                                        </p:tgtEl>
                                        <p:attrNameLst>
                                          <p:attrName>style.visibility</p:attrName>
                                        </p:attrNameLst>
                                      </p:cBhvr>
                                      <p:to>
                                        <p:strVal val="visible"/>
                                      </p:to>
                                    </p:set>
                                    <p:animEffect transition="in" filter="fade">
                                      <p:cBhvr>
                                        <p:cTn id="29" dur="750"/>
                                        <p:tgtEl>
                                          <p:spTgt spid="23224"/>
                                        </p:tgtEl>
                                      </p:cBhvr>
                                    </p:animEffect>
                                  </p:childTnLst>
                                </p:cTn>
                              </p:par>
                              <p:par>
                                <p:cTn id="30" presetID="10" presetClass="entr" presetSubtype="0" fill="hold" nodeType="withEffect">
                                  <p:stCondLst>
                                    <p:cond delay="0"/>
                                  </p:stCondLst>
                                  <p:childTnLst>
                                    <p:set>
                                      <p:cBhvr>
                                        <p:cTn id="31" dur="1" fill="hold">
                                          <p:stCondLst>
                                            <p:cond delay="0"/>
                                          </p:stCondLst>
                                        </p:cTn>
                                        <p:tgtEl>
                                          <p:spTgt spid="23225"/>
                                        </p:tgtEl>
                                        <p:attrNameLst>
                                          <p:attrName>style.visibility</p:attrName>
                                        </p:attrNameLst>
                                      </p:cBhvr>
                                      <p:to>
                                        <p:strVal val="visible"/>
                                      </p:to>
                                    </p:set>
                                    <p:animEffect transition="in" filter="fade">
                                      <p:cBhvr>
                                        <p:cTn id="32" dur="750"/>
                                        <p:tgtEl>
                                          <p:spTgt spid="23225"/>
                                        </p:tgtEl>
                                      </p:cBhvr>
                                    </p:animEffect>
                                  </p:childTnLst>
                                </p:cTn>
                              </p:par>
                            </p:childTnLst>
                          </p:cTn>
                        </p:par>
                        <p:par>
                          <p:cTn id="33" fill="hold">
                            <p:stCondLst>
                              <p:cond delay="1250"/>
                            </p:stCondLst>
                            <p:childTnLst>
                              <p:par>
                                <p:cTn id="34" presetID="10" presetClass="entr" presetSubtype="0" fill="hold" nodeType="afterEffect">
                                  <p:stCondLst>
                                    <p:cond delay="0"/>
                                  </p:stCondLst>
                                  <p:childTnLst>
                                    <p:set>
                                      <p:cBhvr>
                                        <p:cTn id="35" dur="1" fill="hold">
                                          <p:stCondLst>
                                            <p:cond delay="0"/>
                                          </p:stCondLst>
                                        </p:cTn>
                                        <p:tgtEl>
                                          <p:spTgt spid="23227"/>
                                        </p:tgtEl>
                                        <p:attrNameLst>
                                          <p:attrName>style.visibility</p:attrName>
                                        </p:attrNameLst>
                                      </p:cBhvr>
                                      <p:to>
                                        <p:strVal val="visible"/>
                                      </p:to>
                                    </p:set>
                                    <p:animEffect transition="in" filter="fade">
                                      <p:cBhvr>
                                        <p:cTn id="36" dur="750"/>
                                        <p:tgtEl>
                                          <p:spTgt spid="23227"/>
                                        </p:tgtEl>
                                      </p:cBhvr>
                                    </p:animEffect>
                                  </p:childTnLst>
                                </p:cTn>
                              </p:par>
                              <p:par>
                                <p:cTn id="37" presetID="10" presetClass="entr" presetSubtype="0" fill="hold" nodeType="withEffect">
                                  <p:stCondLst>
                                    <p:cond delay="0"/>
                                  </p:stCondLst>
                                  <p:childTnLst>
                                    <p:set>
                                      <p:cBhvr>
                                        <p:cTn id="38" dur="1" fill="hold">
                                          <p:stCondLst>
                                            <p:cond delay="0"/>
                                          </p:stCondLst>
                                        </p:cTn>
                                        <p:tgtEl>
                                          <p:spTgt spid="23228"/>
                                        </p:tgtEl>
                                        <p:attrNameLst>
                                          <p:attrName>style.visibility</p:attrName>
                                        </p:attrNameLst>
                                      </p:cBhvr>
                                      <p:to>
                                        <p:strVal val="visible"/>
                                      </p:to>
                                    </p:set>
                                    <p:animEffect transition="in" filter="fade">
                                      <p:cBhvr>
                                        <p:cTn id="39" dur="750"/>
                                        <p:tgtEl>
                                          <p:spTgt spid="23228"/>
                                        </p:tgtEl>
                                      </p:cBhvr>
                                    </p:animEffect>
                                  </p:childTnLst>
                                </p:cTn>
                              </p:par>
                              <p:par>
                                <p:cTn id="40" presetID="10" presetClass="entr" presetSubtype="0" fill="hold" nodeType="withEffect">
                                  <p:stCondLst>
                                    <p:cond delay="0"/>
                                  </p:stCondLst>
                                  <p:childTnLst>
                                    <p:set>
                                      <p:cBhvr>
                                        <p:cTn id="41" dur="1" fill="hold">
                                          <p:stCondLst>
                                            <p:cond delay="0"/>
                                          </p:stCondLst>
                                        </p:cTn>
                                        <p:tgtEl>
                                          <p:spTgt spid="23229"/>
                                        </p:tgtEl>
                                        <p:attrNameLst>
                                          <p:attrName>style.visibility</p:attrName>
                                        </p:attrNameLst>
                                      </p:cBhvr>
                                      <p:to>
                                        <p:strVal val="visible"/>
                                      </p:to>
                                    </p:set>
                                    <p:animEffect transition="in" filter="fade">
                                      <p:cBhvr>
                                        <p:cTn id="42" dur="750"/>
                                        <p:tgtEl>
                                          <p:spTgt spid="23229"/>
                                        </p:tgtEl>
                                      </p:cBhvr>
                                    </p:animEffect>
                                  </p:childTnLst>
                                </p:cTn>
                              </p:par>
                              <p:par>
                                <p:cTn id="43" presetID="10" presetClass="entr" presetSubtype="0" fill="hold" nodeType="withEffect">
                                  <p:stCondLst>
                                    <p:cond delay="0"/>
                                  </p:stCondLst>
                                  <p:childTnLst>
                                    <p:set>
                                      <p:cBhvr>
                                        <p:cTn id="44" dur="1" fill="hold">
                                          <p:stCondLst>
                                            <p:cond delay="0"/>
                                          </p:stCondLst>
                                        </p:cTn>
                                        <p:tgtEl>
                                          <p:spTgt spid="23230"/>
                                        </p:tgtEl>
                                        <p:attrNameLst>
                                          <p:attrName>style.visibility</p:attrName>
                                        </p:attrNameLst>
                                      </p:cBhvr>
                                      <p:to>
                                        <p:strVal val="visible"/>
                                      </p:to>
                                    </p:set>
                                    <p:animEffect transition="in" filter="fade">
                                      <p:cBhvr>
                                        <p:cTn id="45" dur="750"/>
                                        <p:tgtEl>
                                          <p:spTgt spid="23230"/>
                                        </p:tgtEl>
                                      </p:cBhvr>
                                    </p:animEffect>
                                  </p:childTnLst>
                                </p:cTn>
                              </p:par>
                              <p:par>
                                <p:cTn id="46" presetID="10" presetClass="entr" presetSubtype="0" fill="hold" nodeType="withEffect">
                                  <p:stCondLst>
                                    <p:cond delay="0"/>
                                  </p:stCondLst>
                                  <p:childTnLst>
                                    <p:set>
                                      <p:cBhvr>
                                        <p:cTn id="47" dur="1" fill="hold">
                                          <p:stCondLst>
                                            <p:cond delay="0"/>
                                          </p:stCondLst>
                                        </p:cTn>
                                        <p:tgtEl>
                                          <p:spTgt spid="23232"/>
                                        </p:tgtEl>
                                        <p:attrNameLst>
                                          <p:attrName>style.visibility</p:attrName>
                                        </p:attrNameLst>
                                      </p:cBhvr>
                                      <p:to>
                                        <p:strVal val="visible"/>
                                      </p:to>
                                    </p:set>
                                    <p:animEffect transition="in" filter="fade">
                                      <p:cBhvr>
                                        <p:cTn id="48" dur="750"/>
                                        <p:tgtEl>
                                          <p:spTgt spid="23232"/>
                                        </p:tgtEl>
                                      </p:cBhvr>
                                    </p:animEffect>
                                  </p:childTnLst>
                                </p:cTn>
                              </p:par>
                              <p:par>
                                <p:cTn id="49" presetID="10" presetClass="entr" presetSubtype="0" fill="hold" nodeType="withEffect">
                                  <p:stCondLst>
                                    <p:cond delay="0"/>
                                  </p:stCondLst>
                                  <p:childTnLst>
                                    <p:set>
                                      <p:cBhvr>
                                        <p:cTn id="50" dur="1" fill="hold">
                                          <p:stCondLst>
                                            <p:cond delay="0"/>
                                          </p:stCondLst>
                                        </p:cTn>
                                        <p:tgtEl>
                                          <p:spTgt spid="23231"/>
                                        </p:tgtEl>
                                        <p:attrNameLst>
                                          <p:attrName>style.visibility</p:attrName>
                                        </p:attrNameLst>
                                      </p:cBhvr>
                                      <p:to>
                                        <p:strVal val="visible"/>
                                      </p:to>
                                    </p:set>
                                    <p:animEffect transition="in" filter="fade">
                                      <p:cBhvr>
                                        <p:cTn id="51" dur="750"/>
                                        <p:tgtEl>
                                          <p:spTgt spid="23231"/>
                                        </p:tgtEl>
                                      </p:cBhvr>
                                    </p:animEffect>
                                  </p:childTnLst>
                                </p:cTn>
                              </p:par>
                            </p:childTnLst>
                          </p:cTn>
                        </p:par>
                        <p:par>
                          <p:cTn id="52" fill="hold">
                            <p:stCondLst>
                              <p:cond delay="2000"/>
                            </p:stCondLst>
                            <p:childTnLst>
                              <p:par>
                                <p:cTn id="53" presetID="23" presetClass="entr" presetSubtype="16" fill="hold" nodeType="afterEffect">
                                  <p:stCondLst>
                                    <p:cond delay="0"/>
                                  </p:stCondLst>
                                  <p:childTnLst>
                                    <p:set>
                                      <p:cBhvr>
                                        <p:cTn id="54" dur="1" fill="hold">
                                          <p:stCondLst>
                                            <p:cond delay="0"/>
                                          </p:stCondLst>
                                        </p:cTn>
                                        <p:tgtEl>
                                          <p:spTgt spid="23248"/>
                                        </p:tgtEl>
                                        <p:attrNameLst>
                                          <p:attrName>style.visibility</p:attrName>
                                        </p:attrNameLst>
                                      </p:cBhvr>
                                      <p:to>
                                        <p:strVal val="visible"/>
                                      </p:to>
                                    </p:set>
                                    <p:anim calcmode="lin" valueType="num">
                                      <p:cBhvr additive="base">
                                        <p:cTn id="55" dur="500"/>
                                        <p:tgtEl>
                                          <p:spTgt spid="23248"/>
                                        </p:tgtEl>
                                        <p:attrNameLst>
                                          <p:attrName>ppt_w</p:attrName>
                                        </p:attrNameLst>
                                      </p:cBhvr>
                                      <p:tavLst>
                                        <p:tav tm="0">
                                          <p:val>
                                            <p:strVal val="0"/>
                                          </p:val>
                                        </p:tav>
                                        <p:tav tm="100000">
                                          <p:val>
                                            <p:strVal val="#ppt_w"/>
                                          </p:val>
                                        </p:tav>
                                      </p:tavLst>
                                    </p:anim>
                                    <p:anim calcmode="lin" valueType="num">
                                      <p:cBhvr additive="base">
                                        <p:cTn id="56" dur="500"/>
                                        <p:tgtEl>
                                          <p:spTgt spid="23248"/>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23250"/>
                                        </p:tgtEl>
                                        <p:attrNameLst>
                                          <p:attrName>style.visibility</p:attrName>
                                        </p:attrNameLst>
                                      </p:cBhvr>
                                      <p:to>
                                        <p:strVal val="visible"/>
                                      </p:to>
                                    </p:set>
                                    <p:anim calcmode="lin" valueType="num">
                                      <p:cBhvr additive="base">
                                        <p:cTn id="59" dur="500"/>
                                        <p:tgtEl>
                                          <p:spTgt spid="23250"/>
                                        </p:tgtEl>
                                        <p:attrNameLst>
                                          <p:attrName>ppt_w</p:attrName>
                                        </p:attrNameLst>
                                      </p:cBhvr>
                                      <p:tavLst>
                                        <p:tav tm="0">
                                          <p:val>
                                            <p:strVal val="0"/>
                                          </p:val>
                                        </p:tav>
                                        <p:tav tm="100000">
                                          <p:val>
                                            <p:strVal val="#ppt_w"/>
                                          </p:val>
                                        </p:tav>
                                      </p:tavLst>
                                    </p:anim>
                                    <p:anim calcmode="lin" valueType="num">
                                      <p:cBhvr additive="base">
                                        <p:cTn id="60" dur="500"/>
                                        <p:tgtEl>
                                          <p:spTgt spid="23250"/>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23252"/>
                                        </p:tgtEl>
                                        <p:attrNameLst>
                                          <p:attrName>style.visibility</p:attrName>
                                        </p:attrNameLst>
                                      </p:cBhvr>
                                      <p:to>
                                        <p:strVal val="visible"/>
                                      </p:to>
                                    </p:set>
                                    <p:anim calcmode="lin" valueType="num">
                                      <p:cBhvr additive="base">
                                        <p:cTn id="63" dur="500"/>
                                        <p:tgtEl>
                                          <p:spTgt spid="23252"/>
                                        </p:tgtEl>
                                        <p:attrNameLst>
                                          <p:attrName>ppt_w</p:attrName>
                                        </p:attrNameLst>
                                      </p:cBhvr>
                                      <p:tavLst>
                                        <p:tav tm="0">
                                          <p:val>
                                            <p:strVal val="0"/>
                                          </p:val>
                                        </p:tav>
                                        <p:tav tm="100000">
                                          <p:val>
                                            <p:strVal val="#ppt_w"/>
                                          </p:val>
                                        </p:tav>
                                      </p:tavLst>
                                    </p:anim>
                                    <p:anim calcmode="lin" valueType="num">
                                      <p:cBhvr additive="base">
                                        <p:cTn id="64" dur="500"/>
                                        <p:tgtEl>
                                          <p:spTgt spid="23252"/>
                                        </p:tgtEl>
                                        <p:attrNameLst>
                                          <p:attrName>ppt_h</p:attrName>
                                        </p:attrNameLst>
                                      </p:cBhvr>
                                      <p:tavLst>
                                        <p:tav tm="0">
                                          <p:val>
                                            <p:str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23249"/>
                                        </p:tgtEl>
                                        <p:attrNameLst>
                                          <p:attrName>style.visibility</p:attrName>
                                        </p:attrNameLst>
                                      </p:cBhvr>
                                      <p:to>
                                        <p:strVal val="visible"/>
                                      </p:to>
                                    </p:set>
                                    <p:anim calcmode="lin" valueType="num">
                                      <p:cBhvr additive="base">
                                        <p:cTn id="67" dur="500"/>
                                        <p:tgtEl>
                                          <p:spTgt spid="23249"/>
                                        </p:tgtEl>
                                        <p:attrNameLst>
                                          <p:attrName>ppt_w</p:attrName>
                                        </p:attrNameLst>
                                      </p:cBhvr>
                                      <p:tavLst>
                                        <p:tav tm="0">
                                          <p:val>
                                            <p:strVal val="0"/>
                                          </p:val>
                                        </p:tav>
                                        <p:tav tm="100000">
                                          <p:val>
                                            <p:strVal val="#ppt_w"/>
                                          </p:val>
                                        </p:tav>
                                      </p:tavLst>
                                    </p:anim>
                                    <p:anim calcmode="lin" valueType="num">
                                      <p:cBhvr additive="base">
                                        <p:cTn id="68" dur="500"/>
                                        <p:tgtEl>
                                          <p:spTgt spid="23249"/>
                                        </p:tgtEl>
                                        <p:attrNameLst>
                                          <p:attrName>ppt_h</p:attrName>
                                        </p:attrNameLst>
                                      </p:cBhvr>
                                      <p:tavLst>
                                        <p:tav tm="0">
                                          <p:val>
                                            <p:str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23251"/>
                                        </p:tgtEl>
                                        <p:attrNameLst>
                                          <p:attrName>style.visibility</p:attrName>
                                        </p:attrNameLst>
                                      </p:cBhvr>
                                      <p:to>
                                        <p:strVal val="visible"/>
                                      </p:to>
                                    </p:set>
                                    <p:anim calcmode="lin" valueType="num">
                                      <p:cBhvr additive="base">
                                        <p:cTn id="71" dur="500"/>
                                        <p:tgtEl>
                                          <p:spTgt spid="23251"/>
                                        </p:tgtEl>
                                        <p:attrNameLst>
                                          <p:attrName>ppt_w</p:attrName>
                                        </p:attrNameLst>
                                      </p:cBhvr>
                                      <p:tavLst>
                                        <p:tav tm="0">
                                          <p:val>
                                            <p:strVal val="0"/>
                                          </p:val>
                                        </p:tav>
                                        <p:tav tm="100000">
                                          <p:val>
                                            <p:strVal val="#ppt_w"/>
                                          </p:val>
                                        </p:tav>
                                      </p:tavLst>
                                    </p:anim>
                                    <p:anim calcmode="lin" valueType="num">
                                      <p:cBhvr additive="base">
                                        <p:cTn id="72" dur="500"/>
                                        <p:tgtEl>
                                          <p:spTgt spid="23251"/>
                                        </p:tgtEl>
                                        <p:attrNameLst>
                                          <p:attrName>ppt_h</p:attrName>
                                        </p:attrNameLst>
                                      </p:cBhvr>
                                      <p:tavLst>
                                        <p:tav tm="0">
                                          <p:val>
                                            <p:str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23253"/>
                                        </p:tgtEl>
                                        <p:attrNameLst>
                                          <p:attrName>style.visibility</p:attrName>
                                        </p:attrNameLst>
                                      </p:cBhvr>
                                      <p:to>
                                        <p:strVal val="visible"/>
                                      </p:to>
                                    </p:set>
                                    <p:anim calcmode="lin" valueType="num">
                                      <p:cBhvr additive="base">
                                        <p:cTn id="75" dur="500"/>
                                        <p:tgtEl>
                                          <p:spTgt spid="23253"/>
                                        </p:tgtEl>
                                        <p:attrNameLst>
                                          <p:attrName>ppt_w</p:attrName>
                                        </p:attrNameLst>
                                      </p:cBhvr>
                                      <p:tavLst>
                                        <p:tav tm="0">
                                          <p:val>
                                            <p:strVal val="0"/>
                                          </p:val>
                                        </p:tav>
                                        <p:tav tm="100000">
                                          <p:val>
                                            <p:strVal val="#ppt_w"/>
                                          </p:val>
                                        </p:tav>
                                      </p:tavLst>
                                    </p:anim>
                                    <p:anim calcmode="lin" valueType="num">
                                      <p:cBhvr additive="base">
                                        <p:cTn id="76" dur="500"/>
                                        <p:tgtEl>
                                          <p:spTgt spid="23253"/>
                                        </p:tgtEl>
                                        <p:attrNameLst>
                                          <p:attrName>ppt_h</p:attrName>
                                        </p:attrNameLst>
                                      </p:cBhvr>
                                      <p:tavLst>
                                        <p:tav tm="0">
                                          <p:val>
                                            <p:strVal val="0"/>
                                          </p:val>
                                        </p:tav>
                                        <p:tav tm="100000">
                                          <p:val>
                                            <p:strVal val="#ppt_h"/>
                                          </p:val>
                                        </p:tav>
                                      </p:tavLst>
                                    </p:anim>
                                  </p:childTnLst>
                                </p:cTn>
                              </p:par>
                            </p:childTnLst>
                          </p:cTn>
                        </p:par>
                        <p:par>
                          <p:cTn id="77" fill="hold">
                            <p:stCondLst>
                              <p:cond delay="2500"/>
                            </p:stCondLst>
                            <p:childTnLst>
                              <p:par>
                                <p:cTn id="78" presetID="10" presetClass="entr" presetSubtype="0" fill="hold" nodeType="afterEffect">
                                  <p:stCondLst>
                                    <p:cond delay="0"/>
                                  </p:stCondLst>
                                  <p:childTnLst>
                                    <p:set>
                                      <p:cBhvr>
                                        <p:cTn id="79" dur="1" fill="hold">
                                          <p:stCondLst>
                                            <p:cond delay="0"/>
                                          </p:stCondLst>
                                        </p:cTn>
                                        <p:tgtEl>
                                          <p:spTgt spid="23233"/>
                                        </p:tgtEl>
                                        <p:attrNameLst>
                                          <p:attrName>style.visibility</p:attrName>
                                        </p:attrNameLst>
                                      </p:cBhvr>
                                      <p:to>
                                        <p:strVal val="visible"/>
                                      </p:to>
                                    </p:set>
                                    <p:animEffect transition="in" filter="fade">
                                      <p:cBhvr>
                                        <p:cTn id="80" dur="750"/>
                                        <p:tgtEl>
                                          <p:spTgt spid="23233"/>
                                        </p:tgtEl>
                                      </p:cBhvr>
                                    </p:animEffect>
                                  </p:childTnLst>
                                </p:cTn>
                              </p:par>
                              <p:par>
                                <p:cTn id="81" presetID="10" presetClass="entr" presetSubtype="0" fill="hold" nodeType="withEffect">
                                  <p:stCondLst>
                                    <p:cond delay="0"/>
                                  </p:stCondLst>
                                  <p:childTnLst>
                                    <p:set>
                                      <p:cBhvr>
                                        <p:cTn id="82" dur="1" fill="hold">
                                          <p:stCondLst>
                                            <p:cond delay="0"/>
                                          </p:stCondLst>
                                        </p:cTn>
                                        <p:tgtEl>
                                          <p:spTgt spid="23237"/>
                                        </p:tgtEl>
                                        <p:attrNameLst>
                                          <p:attrName>style.visibility</p:attrName>
                                        </p:attrNameLst>
                                      </p:cBhvr>
                                      <p:to>
                                        <p:strVal val="visible"/>
                                      </p:to>
                                    </p:set>
                                    <p:animEffect transition="in" filter="fade">
                                      <p:cBhvr>
                                        <p:cTn id="83" dur="750"/>
                                        <p:tgtEl>
                                          <p:spTgt spid="23237"/>
                                        </p:tgtEl>
                                      </p:cBhvr>
                                    </p:animEffect>
                                  </p:childTnLst>
                                </p:cTn>
                              </p:par>
                              <p:par>
                                <p:cTn id="84" presetID="10" presetClass="entr" presetSubtype="0" fill="hold" nodeType="withEffect">
                                  <p:stCondLst>
                                    <p:cond delay="0"/>
                                  </p:stCondLst>
                                  <p:childTnLst>
                                    <p:set>
                                      <p:cBhvr>
                                        <p:cTn id="85" dur="1" fill="hold">
                                          <p:stCondLst>
                                            <p:cond delay="0"/>
                                          </p:stCondLst>
                                        </p:cTn>
                                        <p:tgtEl>
                                          <p:spTgt spid="23241"/>
                                        </p:tgtEl>
                                        <p:attrNameLst>
                                          <p:attrName>style.visibility</p:attrName>
                                        </p:attrNameLst>
                                      </p:cBhvr>
                                      <p:to>
                                        <p:strVal val="visible"/>
                                      </p:to>
                                    </p:set>
                                    <p:animEffect transition="in" filter="fade">
                                      <p:cBhvr>
                                        <p:cTn id="86" dur="750"/>
                                        <p:tgtEl>
                                          <p:spTgt spid="23241"/>
                                        </p:tgtEl>
                                      </p:cBhvr>
                                    </p:animEffect>
                                  </p:childTnLst>
                                </p:cTn>
                              </p:par>
                              <p:par>
                                <p:cTn id="87" presetID="10" presetClass="entr" presetSubtype="0" fill="hold" nodeType="withEffect">
                                  <p:stCondLst>
                                    <p:cond delay="0"/>
                                  </p:stCondLst>
                                  <p:childTnLst>
                                    <p:set>
                                      <p:cBhvr>
                                        <p:cTn id="88" dur="1" fill="hold">
                                          <p:stCondLst>
                                            <p:cond delay="0"/>
                                          </p:stCondLst>
                                        </p:cTn>
                                        <p:tgtEl>
                                          <p:spTgt spid="23235"/>
                                        </p:tgtEl>
                                        <p:attrNameLst>
                                          <p:attrName>style.visibility</p:attrName>
                                        </p:attrNameLst>
                                      </p:cBhvr>
                                      <p:to>
                                        <p:strVal val="visible"/>
                                      </p:to>
                                    </p:set>
                                    <p:animEffect transition="in" filter="fade">
                                      <p:cBhvr>
                                        <p:cTn id="89" dur="750"/>
                                        <p:tgtEl>
                                          <p:spTgt spid="23235"/>
                                        </p:tgtEl>
                                      </p:cBhvr>
                                    </p:animEffect>
                                  </p:childTnLst>
                                </p:cTn>
                              </p:par>
                              <p:par>
                                <p:cTn id="90" presetID="10" presetClass="entr" presetSubtype="0" fill="hold" nodeType="withEffect">
                                  <p:stCondLst>
                                    <p:cond delay="0"/>
                                  </p:stCondLst>
                                  <p:childTnLst>
                                    <p:set>
                                      <p:cBhvr>
                                        <p:cTn id="91" dur="1" fill="hold">
                                          <p:stCondLst>
                                            <p:cond delay="0"/>
                                          </p:stCondLst>
                                        </p:cTn>
                                        <p:tgtEl>
                                          <p:spTgt spid="23239"/>
                                        </p:tgtEl>
                                        <p:attrNameLst>
                                          <p:attrName>style.visibility</p:attrName>
                                        </p:attrNameLst>
                                      </p:cBhvr>
                                      <p:to>
                                        <p:strVal val="visible"/>
                                      </p:to>
                                    </p:set>
                                    <p:animEffect transition="in" filter="fade">
                                      <p:cBhvr>
                                        <p:cTn id="92" dur="750"/>
                                        <p:tgtEl>
                                          <p:spTgt spid="23239"/>
                                        </p:tgtEl>
                                      </p:cBhvr>
                                    </p:animEffect>
                                  </p:childTnLst>
                                </p:cTn>
                              </p:par>
                              <p:par>
                                <p:cTn id="93" presetID="10" presetClass="entr" presetSubtype="0" fill="hold" nodeType="withEffect">
                                  <p:stCondLst>
                                    <p:cond delay="0"/>
                                  </p:stCondLst>
                                  <p:childTnLst>
                                    <p:set>
                                      <p:cBhvr>
                                        <p:cTn id="94" dur="1" fill="hold">
                                          <p:stCondLst>
                                            <p:cond delay="0"/>
                                          </p:stCondLst>
                                        </p:cTn>
                                        <p:tgtEl>
                                          <p:spTgt spid="23243"/>
                                        </p:tgtEl>
                                        <p:attrNameLst>
                                          <p:attrName>style.visibility</p:attrName>
                                        </p:attrNameLst>
                                      </p:cBhvr>
                                      <p:to>
                                        <p:strVal val="visible"/>
                                      </p:to>
                                    </p:set>
                                    <p:animEffect transition="in" filter="fade">
                                      <p:cBhvr>
                                        <p:cTn id="95" dur="750"/>
                                        <p:tgtEl>
                                          <p:spTgt spid="23243"/>
                                        </p:tgtEl>
                                      </p:cBhvr>
                                    </p:animEffect>
                                  </p:childTnLst>
                                </p:cTn>
                              </p:par>
                            </p:childTnLst>
                          </p:cTn>
                        </p:par>
                        <p:par>
                          <p:cTn id="96" fill="hold">
                            <p:stCondLst>
                              <p:cond delay="3250"/>
                            </p:stCondLst>
                            <p:childTnLst>
                              <p:par>
                                <p:cTn id="97" presetID="10" presetClass="entr" presetSubtype="0" fill="hold" nodeType="afterEffect">
                                  <p:stCondLst>
                                    <p:cond delay="0"/>
                                  </p:stCondLst>
                                  <p:childTnLst>
                                    <p:set>
                                      <p:cBhvr>
                                        <p:cTn id="98" dur="1" fill="hold">
                                          <p:stCondLst>
                                            <p:cond delay="0"/>
                                          </p:stCondLst>
                                        </p:cTn>
                                        <p:tgtEl>
                                          <p:spTgt spid="23234"/>
                                        </p:tgtEl>
                                        <p:attrNameLst>
                                          <p:attrName>style.visibility</p:attrName>
                                        </p:attrNameLst>
                                      </p:cBhvr>
                                      <p:to>
                                        <p:strVal val="visible"/>
                                      </p:to>
                                    </p:set>
                                    <p:animEffect transition="in" filter="fade">
                                      <p:cBhvr>
                                        <p:cTn id="99" dur="750"/>
                                        <p:tgtEl>
                                          <p:spTgt spid="23234"/>
                                        </p:tgtEl>
                                      </p:cBhvr>
                                    </p:animEffect>
                                  </p:childTnLst>
                                </p:cTn>
                              </p:par>
                              <p:par>
                                <p:cTn id="100" presetID="10" presetClass="entr" presetSubtype="0" fill="hold" nodeType="withEffect">
                                  <p:stCondLst>
                                    <p:cond delay="0"/>
                                  </p:stCondLst>
                                  <p:childTnLst>
                                    <p:set>
                                      <p:cBhvr>
                                        <p:cTn id="101" dur="1" fill="hold">
                                          <p:stCondLst>
                                            <p:cond delay="0"/>
                                          </p:stCondLst>
                                        </p:cTn>
                                        <p:tgtEl>
                                          <p:spTgt spid="23238"/>
                                        </p:tgtEl>
                                        <p:attrNameLst>
                                          <p:attrName>style.visibility</p:attrName>
                                        </p:attrNameLst>
                                      </p:cBhvr>
                                      <p:to>
                                        <p:strVal val="visible"/>
                                      </p:to>
                                    </p:set>
                                    <p:animEffect transition="in" filter="fade">
                                      <p:cBhvr>
                                        <p:cTn id="102" dur="750"/>
                                        <p:tgtEl>
                                          <p:spTgt spid="23238"/>
                                        </p:tgtEl>
                                      </p:cBhvr>
                                    </p:animEffect>
                                  </p:childTnLst>
                                </p:cTn>
                              </p:par>
                              <p:par>
                                <p:cTn id="103" presetID="10" presetClass="entr" presetSubtype="0" fill="hold" nodeType="withEffect">
                                  <p:stCondLst>
                                    <p:cond delay="0"/>
                                  </p:stCondLst>
                                  <p:childTnLst>
                                    <p:set>
                                      <p:cBhvr>
                                        <p:cTn id="104" dur="1" fill="hold">
                                          <p:stCondLst>
                                            <p:cond delay="0"/>
                                          </p:stCondLst>
                                        </p:cTn>
                                        <p:tgtEl>
                                          <p:spTgt spid="23242"/>
                                        </p:tgtEl>
                                        <p:attrNameLst>
                                          <p:attrName>style.visibility</p:attrName>
                                        </p:attrNameLst>
                                      </p:cBhvr>
                                      <p:to>
                                        <p:strVal val="visible"/>
                                      </p:to>
                                    </p:set>
                                    <p:animEffect transition="in" filter="fade">
                                      <p:cBhvr>
                                        <p:cTn id="105" dur="750"/>
                                        <p:tgtEl>
                                          <p:spTgt spid="23242"/>
                                        </p:tgtEl>
                                      </p:cBhvr>
                                    </p:animEffect>
                                  </p:childTnLst>
                                </p:cTn>
                              </p:par>
                              <p:par>
                                <p:cTn id="106" presetID="10" presetClass="entr" presetSubtype="0" fill="hold" nodeType="withEffect">
                                  <p:stCondLst>
                                    <p:cond delay="0"/>
                                  </p:stCondLst>
                                  <p:childTnLst>
                                    <p:set>
                                      <p:cBhvr>
                                        <p:cTn id="107" dur="1" fill="hold">
                                          <p:stCondLst>
                                            <p:cond delay="0"/>
                                          </p:stCondLst>
                                        </p:cTn>
                                        <p:tgtEl>
                                          <p:spTgt spid="23236"/>
                                        </p:tgtEl>
                                        <p:attrNameLst>
                                          <p:attrName>style.visibility</p:attrName>
                                        </p:attrNameLst>
                                      </p:cBhvr>
                                      <p:to>
                                        <p:strVal val="visible"/>
                                      </p:to>
                                    </p:set>
                                    <p:animEffect transition="in" filter="fade">
                                      <p:cBhvr>
                                        <p:cTn id="108" dur="750"/>
                                        <p:tgtEl>
                                          <p:spTgt spid="23236"/>
                                        </p:tgtEl>
                                      </p:cBhvr>
                                    </p:animEffect>
                                  </p:childTnLst>
                                </p:cTn>
                              </p:par>
                              <p:par>
                                <p:cTn id="109" presetID="10" presetClass="entr" presetSubtype="0" fill="hold" nodeType="withEffect">
                                  <p:stCondLst>
                                    <p:cond delay="0"/>
                                  </p:stCondLst>
                                  <p:childTnLst>
                                    <p:set>
                                      <p:cBhvr>
                                        <p:cTn id="110" dur="1" fill="hold">
                                          <p:stCondLst>
                                            <p:cond delay="0"/>
                                          </p:stCondLst>
                                        </p:cTn>
                                        <p:tgtEl>
                                          <p:spTgt spid="23240"/>
                                        </p:tgtEl>
                                        <p:attrNameLst>
                                          <p:attrName>style.visibility</p:attrName>
                                        </p:attrNameLst>
                                      </p:cBhvr>
                                      <p:to>
                                        <p:strVal val="visible"/>
                                      </p:to>
                                    </p:set>
                                    <p:animEffect transition="in" filter="fade">
                                      <p:cBhvr>
                                        <p:cTn id="111" dur="750"/>
                                        <p:tgtEl>
                                          <p:spTgt spid="23240"/>
                                        </p:tgtEl>
                                      </p:cBhvr>
                                    </p:animEffect>
                                  </p:childTnLst>
                                </p:cTn>
                              </p:par>
                              <p:par>
                                <p:cTn id="112" presetID="10" presetClass="entr" presetSubtype="0" fill="hold" nodeType="withEffect">
                                  <p:stCondLst>
                                    <p:cond delay="0"/>
                                  </p:stCondLst>
                                  <p:childTnLst>
                                    <p:set>
                                      <p:cBhvr>
                                        <p:cTn id="113" dur="1" fill="hold">
                                          <p:stCondLst>
                                            <p:cond delay="0"/>
                                          </p:stCondLst>
                                        </p:cTn>
                                        <p:tgtEl>
                                          <p:spTgt spid="23244"/>
                                        </p:tgtEl>
                                        <p:attrNameLst>
                                          <p:attrName>style.visibility</p:attrName>
                                        </p:attrNameLst>
                                      </p:cBhvr>
                                      <p:to>
                                        <p:strVal val="visible"/>
                                      </p:to>
                                    </p:set>
                                    <p:animEffect transition="in" filter="fade">
                                      <p:cBhvr>
                                        <p:cTn id="114" dur="750"/>
                                        <p:tgtEl>
                                          <p:spTgt spid="23244"/>
                                        </p:tgtEl>
                                      </p:cBhvr>
                                    </p:animEffect>
                                  </p:childTnLst>
                                </p:cTn>
                              </p:par>
                            </p:childTnLst>
                          </p:cTn>
                        </p:par>
                        <p:par>
                          <p:cTn id="115" fill="hold">
                            <p:stCondLst>
                              <p:cond delay="4000"/>
                            </p:stCondLst>
                            <p:childTnLst>
                              <p:par>
                                <p:cTn id="116" presetID="10" presetClass="entr" presetSubtype="0" fill="hold" nodeType="afterEffect">
                                  <p:stCondLst>
                                    <p:cond delay="0"/>
                                  </p:stCondLst>
                                  <p:childTnLst>
                                    <p:set>
                                      <p:cBhvr>
                                        <p:cTn id="117" dur="1" fill="hold">
                                          <p:stCondLst>
                                            <p:cond delay="0"/>
                                          </p:stCondLst>
                                        </p:cTn>
                                        <p:tgtEl>
                                          <p:spTgt spid="23254"/>
                                        </p:tgtEl>
                                        <p:attrNameLst>
                                          <p:attrName>style.visibility</p:attrName>
                                        </p:attrNameLst>
                                      </p:cBhvr>
                                      <p:to>
                                        <p:strVal val="visible"/>
                                      </p:to>
                                    </p:set>
                                    <p:animEffect transition="in" filter="fade">
                                      <p:cBhvr>
                                        <p:cTn id="118" dur="750"/>
                                        <p:tgtEl>
                                          <p:spTgt spid="2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3259"/>
        <p:cNvGrpSpPr/>
        <p:nvPr/>
      </p:nvGrpSpPr>
      <p:grpSpPr>
        <a:xfrm>
          <a:off x="0" y="0"/>
          <a:ext cx="0" cy="0"/>
          <a:chOff x="0" y="0"/>
          <a:chExt cx="0" cy="0"/>
        </a:xfrm>
      </p:grpSpPr>
      <p:sp>
        <p:nvSpPr>
          <p:cNvPr id="23260" name="Google Shape;23260;p404"/>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Doughnut Chart</a:t>
            </a:r>
            <a:endParaRPr/>
          </a:p>
        </p:txBody>
      </p:sp>
      <p:graphicFrame>
        <p:nvGraphicFramePr>
          <p:cNvPr id="23261" name="Google Shape;23261;p404"/>
          <p:cNvGraphicFramePr/>
          <p:nvPr/>
        </p:nvGraphicFramePr>
        <p:xfrm>
          <a:off x="198219" y="1730619"/>
          <a:ext cx="2939194" cy="2485781"/>
        </p:xfrm>
        <a:graphic>
          <a:graphicData uri="http://schemas.openxmlformats.org/drawingml/2006/chart">
            <c:chart xmlns:c="http://schemas.openxmlformats.org/drawingml/2006/chart" xmlns:r="http://schemas.openxmlformats.org/officeDocument/2006/relationships" r:id="rId3"/>
          </a:graphicData>
        </a:graphic>
      </p:graphicFrame>
      <p:sp>
        <p:nvSpPr>
          <p:cNvPr id="23262" name="Google Shape;23262;p404"/>
          <p:cNvSpPr txBox="1"/>
          <p:nvPr/>
        </p:nvSpPr>
        <p:spPr>
          <a:xfrm>
            <a:off x="2826244" y="2266185"/>
            <a:ext cx="135966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accent4"/>
                </a:solidFill>
                <a:latin typeface="Arial"/>
                <a:ea typeface="Arial"/>
                <a:cs typeface="Arial"/>
                <a:sym typeface="Arial"/>
              </a:rPr>
              <a:t>$9,000</a:t>
            </a:r>
            <a:endParaRPr sz="3200">
              <a:solidFill>
                <a:schemeClr val="accent4"/>
              </a:solidFill>
              <a:latin typeface="Arial"/>
              <a:ea typeface="Arial"/>
              <a:cs typeface="Arial"/>
              <a:sym typeface="Arial"/>
            </a:endParaRPr>
          </a:p>
        </p:txBody>
      </p:sp>
      <p:sp>
        <p:nvSpPr>
          <p:cNvPr id="23263" name="Google Shape;23263;p404"/>
          <p:cNvSpPr txBox="1"/>
          <p:nvPr/>
        </p:nvSpPr>
        <p:spPr>
          <a:xfrm>
            <a:off x="2826244" y="2053199"/>
            <a:ext cx="78258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Income</a:t>
            </a:r>
            <a:endParaRPr sz="1400">
              <a:solidFill>
                <a:schemeClr val="dk1"/>
              </a:solidFill>
              <a:latin typeface="Lato"/>
              <a:ea typeface="Lato"/>
              <a:cs typeface="Lato"/>
              <a:sym typeface="Lato"/>
            </a:endParaRPr>
          </a:p>
        </p:txBody>
      </p:sp>
      <p:sp>
        <p:nvSpPr>
          <p:cNvPr id="23264" name="Google Shape;23264;p404"/>
          <p:cNvSpPr txBox="1"/>
          <p:nvPr/>
        </p:nvSpPr>
        <p:spPr>
          <a:xfrm>
            <a:off x="2826243" y="2794469"/>
            <a:ext cx="2735247"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Of shopping carts are abandoned right before the transaction its completed. </a:t>
            </a:r>
            <a:endParaRPr/>
          </a:p>
        </p:txBody>
      </p:sp>
      <p:sp>
        <p:nvSpPr>
          <p:cNvPr id="23265" name="Google Shape;23265;p404"/>
          <p:cNvSpPr txBox="1"/>
          <p:nvPr/>
        </p:nvSpPr>
        <p:spPr>
          <a:xfrm>
            <a:off x="1166942" y="2681122"/>
            <a:ext cx="100174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8B8B8B"/>
                </a:solidFill>
                <a:latin typeface="Arial"/>
                <a:ea typeface="Arial"/>
                <a:cs typeface="Arial"/>
                <a:sym typeface="Arial"/>
              </a:rPr>
              <a:t>2014</a:t>
            </a:r>
            <a:endParaRPr sz="3200">
              <a:solidFill>
                <a:srgbClr val="8B8B8B"/>
              </a:solidFill>
              <a:latin typeface="Arial"/>
              <a:ea typeface="Arial"/>
              <a:cs typeface="Arial"/>
              <a:sym typeface="Arial"/>
            </a:endParaRPr>
          </a:p>
        </p:txBody>
      </p:sp>
      <p:graphicFrame>
        <p:nvGraphicFramePr>
          <p:cNvPr id="23266" name="Google Shape;23266;p404"/>
          <p:cNvGraphicFramePr/>
          <p:nvPr/>
        </p:nvGraphicFramePr>
        <p:xfrm>
          <a:off x="5872660" y="1730619"/>
          <a:ext cx="2939194" cy="2485781"/>
        </p:xfrm>
        <a:graphic>
          <a:graphicData uri="http://schemas.openxmlformats.org/drawingml/2006/chart">
            <c:chart xmlns:c="http://schemas.openxmlformats.org/drawingml/2006/chart" xmlns:r="http://schemas.openxmlformats.org/officeDocument/2006/relationships" r:id="rId4"/>
          </a:graphicData>
        </a:graphic>
      </p:graphicFrame>
      <p:sp>
        <p:nvSpPr>
          <p:cNvPr id="23267" name="Google Shape;23267;p404"/>
          <p:cNvSpPr txBox="1"/>
          <p:nvPr/>
        </p:nvSpPr>
        <p:spPr>
          <a:xfrm>
            <a:off x="6841383" y="2681122"/>
            <a:ext cx="9867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8B8B8B"/>
                </a:solidFill>
                <a:latin typeface="Arial"/>
                <a:ea typeface="Arial"/>
                <a:cs typeface="Arial"/>
                <a:sym typeface="Arial"/>
              </a:rPr>
              <a:t>2015</a:t>
            </a:r>
            <a:endParaRPr sz="3200">
              <a:solidFill>
                <a:srgbClr val="8B8B8B"/>
              </a:solidFill>
              <a:latin typeface="Arial"/>
              <a:ea typeface="Arial"/>
              <a:cs typeface="Arial"/>
              <a:sym typeface="Arial"/>
            </a:endParaRPr>
          </a:p>
        </p:txBody>
      </p:sp>
      <p:sp>
        <p:nvSpPr>
          <p:cNvPr id="23268" name="Google Shape;23268;p404"/>
          <p:cNvSpPr txBox="1"/>
          <p:nvPr/>
        </p:nvSpPr>
        <p:spPr>
          <a:xfrm>
            <a:off x="8517214" y="2266185"/>
            <a:ext cx="133446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accent4"/>
                </a:solidFill>
                <a:latin typeface="Arial"/>
                <a:ea typeface="Arial"/>
                <a:cs typeface="Arial"/>
                <a:sym typeface="Arial"/>
              </a:rPr>
              <a:t>$9,750</a:t>
            </a:r>
            <a:endParaRPr sz="3200">
              <a:solidFill>
                <a:schemeClr val="accent4"/>
              </a:solidFill>
              <a:latin typeface="Arial"/>
              <a:ea typeface="Arial"/>
              <a:cs typeface="Arial"/>
              <a:sym typeface="Arial"/>
            </a:endParaRPr>
          </a:p>
        </p:txBody>
      </p:sp>
      <p:sp>
        <p:nvSpPr>
          <p:cNvPr id="23269" name="Google Shape;23269;p404"/>
          <p:cNvSpPr txBox="1"/>
          <p:nvPr/>
        </p:nvSpPr>
        <p:spPr>
          <a:xfrm>
            <a:off x="8517214" y="2053199"/>
            <a:ext cx="78258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Lato"/>
                <a:ea typeface="Lato"/>
                <a:cs typeface="Lato"/>
                <a:sym typeface="Lato"/>
              </a:rPr>
              <a:t>Income</a:t>
            </a:r>
            <a:endParaRPr sz="1400">
              <a:solidFill>
                <a:schemeClr val="dk1"/>
              </a:solidFill>
              <a:latin typeface="Lato"/>
              <a:ea typeface="Lato"/>
              <a:cs typeface="Lato"/>
              <a:sym typeface="Lato"/>
            </a:endParaRPr>
          </a:p>
        </p:txBody>
      </p:sp>
      <p:sp>
        <p:nvSpPr>
          <p:cNvPr id="23270" name="Google Shape;23270;p404"/>
          <p:cNvSpPr txBox="1"/>
          <p:nvPr/>
        </p:nvSpPr>
        <p:spPr>
          <a:xfrm>
            <a:off x="8517213" y="2794469"/>
            <a:ext cx="2735247"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Of shopping carts are abandoned right before the transaction its completed. </a:t>
            </a:r>
            <a:endParaRPr/>
          </a:p>
        </p:txBody>
      </p:sp>
      <p:sp>
        <p:nvSpPr>
          <p:cNvPr id="23271" name="Google Shape;23271;p404"/>
          <p:cNvSpPr/>
          <p:nvPr/>
        </p:nvSpPr>
        <p:spPr>
          <a:xfrm>
            <a:off x="2956560" y="3571833"/>
            <a:ext cx="83820" cy="838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72" name="Google Shape;23272;p404"/>
          <p:cNvSpPr txBox="1"/>
          <p:nvPr/>
        </p:nvSpPr>
        <p:spPr>
          <a:xfrm>
            <a:off x="3001640" y="3475244"/>
            <a:ext cx="6383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legend</a:t>
            </a:r>
            <a:endParaRPr sz="1200">
              <a:solidFill>
                <a:schemeClr val="dk1"/>
              </a:solidFill>
              <a:latin typeface="Lato"/>
              <a:ea typeface="Lato"/>
              <a:cs typeface="Lato"/>
              <a:sym typeface="Lato"/>
            </a:endParaRPr>
          </a:p>
        </p:txBody>
      </p:sp>
      <p:sp>
        <p:nvSpPr>
          <p:cNvPr id="23273" name="Google Shape;23273;p404"/>
          <p:cNvSpPr/>
          <p:nvPr/>
        </p:nvSpPr>
        <p:spPr>
          <a:xfrm>
            <a:off x="3822085" y="3571833"/>
            <a:ext cx="83820" cy="8382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74" name="Google Shape;23274;p404"/>
          <p:cNvSpPr txBox="1"/>
          <p:nvPr/>
        </p:nvSpPr>
        <p:spPr>
          <a:xfrm>
            <a:off x="3867165" y="3475244"/>
            <a:ext cx="6383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legend</a:t>
            </a:r>
            <a:endParaRPr sz="1200">
              <a:solidFill>
                <a:schemeClr val="dk1"/>
              </a:solidFill>
              <a:latin typeface="Lato"/>
              <a:ea typeface="Lato"/>
              <a:cs typeface="Lato"/>
              <a:sym typeface="Lato"/>
            </a:endParaRPr>
          </a:p>
        </p:txBody>
      </p:sp>
      <p:sp>
        <p:nvSpPr>
          <p:cNvPr id="23275" name="Google Shape;23275;p404"/>
          <p:cNvSpPr/>
          <p:nvPr/>
        </p:nvSpPr>
        <p:spPr>
          <a:xfrm>
            <a:off x="4687866" y="3571833"/>
            <a:ext cx="83820" cy="8382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76" name="Google Shape;23276;p404"/>
          <p:cNvSpPr txBox="1"/>
          <p:nvPr/>
        </p:nvSpPr>
        <p:spPr>
          <a:xfrm>
            <a:off x="4732946" y="3475244"/>
            <a:ext cx="6383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legend</a:t>
            </a:r>
            <a:endParaRPr sz="1200">
              <a:solidFill>
                <a:schemeClr val="dk1"/>
              </a:solidFill>
              <a:latin typeface="Lato"/>
              <a:ea typeface="Lato"/>
              <a:cs typeface="Lato"/>
              <a:sym typeface="Lato"/>
            </a:endParaRPr>
          </a:p>
        </p:txBody>
      </p:sp>
      <p:sp>
        <p:nvSpPr>
          <p:cNvPr id="23277" name="Google Shape;23277;p404"/>
          <p:cNvSpPr/>
          <p:nvPr/>
        </p:nvSpPr>
        <p:spPr>
          <a:xfrm>
            <a:off x="8609095" y="3571833"/>
            <a:ext cx="83820" cy="838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78" name="Google Shape;23278;p404"/>
          <p:cNvSpPr txBox="1"/>
          <p:nvPr/>
        </p:nvSpPr>
        <p:spPr>
          <a:xfrm>
            <a:off x="8654175" y="3475244"/>
            <a:ext cx="6383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legend</a:t>
            </a:r>
            <a:endParaRPr sz="1200">
              <a:solidFill>
                <a:schemeClr val="dk1"/>
              </a:solidFill>
              <a:latin typeface="Lato"/>
              <a:ea typeface="Lato"/>
              <a:cs typeface="Lato"/>
              <a:sym typeface="Lato"/>
            </a:endParaRPr>
          </a:p>
        </p:txBody>
      </p:sp>
      <p:sp>
        <p:nvSpPr>
          <p:cNvPr id="23279" name="Google Shape;23279;p404"/>
          <p:cNvSpPr/>
          <p:nvPr/>
        </p:nvSpPr>
        <p:spPr>
          <a:xfrm>
            <a:off x="9474620" y="3571833"/>
            <a:ext cx="83820" cy="8382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80" name="Google Shape;23280;p404"/>
          <p:cNvSpPr txBox="1"/>
          <p:nvPr/>
        </p:nvSpPr>
        <p:spPr>
          <a:xfrm>
            <a:off x="9519700" y="3475244"/>
            <a:ext cx="6383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legend</a:t>
            </a:r>
            <a:endParaRPr sz="1200">
              <a:solidFill>
                <a:schemeClr val="dk1"/>
              </a:solidFill>
              <a:latin typeface="Lato"/>
              <a:ea typeface="Lato"/>
              <a:cs typeface="Lato"/>
              <a:sym typeface="Lato"/>
            </a:endParaRPr>
          </a:p>
        </p:txBody>
      </p:sp>
      <p:sp>
        <p:nvSpPr>
          <p:cNvPr id="23281" name="Google Shape;23281;p404"/>
          <p:cNvSpPr/>
          <p:nvPr/>
        </p:nvSpPr>
        <p:spPr>
          <a:xfrm>
            <a:off x="10340401" y="3571833"/>
            <a:ext cx="83820" cy="8382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282" name="Google Shape;23282;p404"/>
          <p:cNvSpPr txBox="1"/>
          <p:nvPr/>
        </p:nvSpPr>
        <p:spPr>
          <a:xfrm>
            <a:off x="10385481" y="3475244"/>
            <a:ext cx="6383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a:ea typeface="Lato"/>
                <a:cs typeface="Lato"/>
                <a:sym typeface="Lato"/>
              </a:rPr>
              <a:t>legend</a:t>
            </a:r>
            <a:endParaRPr sz="1200">
              <a:solidFill>
                <a:schemeClr val="dk1"/>
              </a:solidFill>
              <a:latin typeface="Lato"/>
              <a:ea typeface="Lato"/>
              <a:cs typeface="Lato"/>
              <a:sym typeface="Lato"/>
            </a:endParaRPr>
          </a:p>
        </p:txBody>
      </p:sp>
      <p:cxnSp>
        <p:nvCxnSpPr>
          <p:cNvPr id="23283" name="Google Shape;23283;p404"/>
          <p:cNvCxnSpPr/>
          <p:nvPr/>
        </p:nvCxnSpPr>
        <p:spPr>
          <a:xfrm>
            <a:off x="5872660" y="1932972"/>
            <a:ext cx="0" cy="4166886"/>
          </a:xfrm>
          <a:prstGeom prst="straightConnector1">
            <a:avLst/>
          </a:prstGeom>
          <a:noFill/>
          <a:ln w="9525" cap="flat" cmpd="sng">
            <a:solidFill>
              <a:srgbClr val="BFBFBF"/>
            </a:solidFill>
            <a:prstDash val="solid"/>
            <a:miter lim="800000"/>
            <a:headEnd type="none" w="sm" len="sm"/>
            <a:tailEnd type="none" w="sm" len="sm"/>
          </a:ln>
        </p:spPr>
      </p:cxnSp>
      <p:grpSp>
        <p:nvGrpSpPr>
          <p:cNvPr id="23284" name="Google Shape;23284;p404"/>
          <p:cNvGrpSpPr/>
          <p:nvPr/>
        </p:nvGrpSpPr>
        <p:grpSpPr>
          <a:xfrm>
            <a:off x="739965" y="4409499"/>
            <a:ext cx="2994558" cy="620007"/>
            <a:chOff x="739965" y="4312989"/>
            <a:chExt cx="2994558" cy="620007"/>
          </a:xfrm>
        </p:grpSpPr>
        <p:sp>
          <p:nvSpPr>
            <p:cNvPr id="23285" name="Google Shape;23285;p404"/>
            <p:cNvSpPr/>
            <p:nvPr/>
          </p:nvSpPr>
          <p:spPr>
            <a:xfrm flipH="1">
              <a:off x="3471715" y="431299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86" name="Google Shape;23286;p404"/>
            <p:cNvSpPr/>
            <p:nvPr/>
          </p:nvSpPr>
          <p:spPr>
            <a:xfrm flipH="1">
              <a:off x="3168474" y="431299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87" name="Google Shape;23287;p404"/>
            <p:cNvSpPr/>
            <p:nvPr/>
          </p:nvSpPr>
          <p:spPr>
            <a:xfrm flipH="1">
              <a:off x="2861497" y="431299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88" name="Google Shape;23288;p404"/>
            <p:cNvSpPr/>
            <p:nvPr/>
          </p:nvSpPr>
          <p:spPr>
            <a:xfrm flipH="1">
              <a:off x="2558255" y="431299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89" name="Google Shape;23289;p404"/>
            <p:cNvSpPr/>
            <p:nvPr/>
          </p:nvSpPr>
          <p:spPr>
            <a:xfrm flipH="1">
              <a:off x="2252927" y="431299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90" name="Google Shape;23290;p404"/>
            <p:cNvSpPr/>
            <p:nvPr/>
          </p:nvSpPr>
          <p:spPr>
            <a:xfrm flipH="1">
              <a:off x="1949684" y="4312989"/>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91" name="Google Shape;23291;p404"/>
            <p:cNvSpPr/>
            <p:nvPr/>
          </p:nvSpPr>
          <p:spPr>
            <a:xfrm flipH="1">
              <a:off x="1642709" y="431299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92" name="Google Shape;23292;p404"/>
            <p:cNvSpPr/>
            <p:nvPr/>
          </p:nvSpPr>
          <p:spPr>
            <a:xfrm flipH="1">
              <a:off x="1339466" y="4312989"/>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93" name="Google Shape;23293;p404"/>
            <p:cNvSpPr/>
            <p:nvPr/>
          </p:nvSpPr>
          <p:spPr>
            <a:xfrm flipH="1">
              <a:off x="1043209" y="431299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94" name="Google Shape;23294;p404"/>
            <p:cNvSpPr/>
            <p:nvPr/>
          </p:nvSpPr>
          <p:spPr>
            <a:xfrm flipH="1">
              <a:off x="739965" y="4312989"/>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23295" name="Google Shape;23295;p404"/>
          <p:cNvGrpSpPr/>
          <p:nvPr/>
        </p:nvGrpSpPr>
        <p:grpSpPr>
          <a:xfrm>
            <a:off x="739965" y="5280250"/>
            <a:ext cx="2964651" cy="601725"/>
            <a:chOff x="739965" y="5280250"/>
            <a:chExt cx="2964651" cy="601725"/>
          </a:xfrm>
        </p:grpSpPr>
        <p:sp>
          <p:nvSpPr>
            <p:cNvPr id="23296" name="Google Shape;23296;p404"/>
            <p:cNvSpPr/>
            <p:nvPr/>
          </p:nvSpPr>
          <p:spPr>
            <a:xfrm>
              <a:off x="1333080"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97" name="Google Shape;23297;p404"/>
            <p:cNvSpPr/>
            <p:nvPr/>
          </p:nvSpPr>
          <p:spPr>
            <a:xfrm>
              <a:off x="1631787"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98" name="Google Shape;23298;p404"/>
            <p:cNvSpPr/>
            <p:nvPr/>
          </p:nvSpPr>
          <p:spPr>
            <a:xfrm>
              <a:off x="1931931"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299" name="Google Shape;23299;p404"/>
            <p:cNvSpPr/>
            <p:nvPr/>
          </p:nvSpPr>
          <p:spPr>
            <a:xfrm>
              <a:off x="2230636"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00" name="Google Shape;23300;p404"/>
            <p:cNvSpPr/>
            <p:nvPr/>
          </p:nvSpPr>
          <p:spPr>
            <a:xfrm>
              <a:off x="2517343"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01" name="Google Shape;23301;p404"/>
            <p:cNvSpPr/>
            <p:nvPr/>
          </p:nvSpPr>
          <p:spPr>
            <a:xfrm>
              <a:off x="2827813"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02" name="Google Shape;23302;p404"/>
            <p:cNvSpPr/>
            <p:nvPr/>
          </p:nvSpPr>
          <p:spPr>
            <a:xfrm>
              <a:off x="3127955"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baseline="-25000">
                <a:solidFill>
                  <a:schemeClr val="dk1"/>
                </a:solidFill>
                <a:latin typeface="Lato Light"/>
                <a:ea typeface="Lato Light"/>
                <a:cs typeface="Lato Light"/>
                <a:sym typeface="Lato Light"/>
              </a:endParaRPr>
            </a:p>
          </p:txBody>
        </p:sp>
        <p:sp>
          <p:nvSpPr>
            <p:cNvPr id="23303" name="Google Shape;23303;p404"/>
            <p:cNvSpPr/>
            <p:nvPr/>
          </p:nvSpPr>
          <p:spPr>
            <a:xfrm>
              <a:off x="3426662"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baseline="-25000">
                <a:solidFill>
                  <a:schemeClr val="dk1"/>
                </a:solidFill>
                <a:latin typeface="Lato Light"/>
                <a:ea typeface="Lato Light"/>
                <a:cs typeface="Lato Light"/>
                <a:sym typeface="Lato Light"/>
              </a:endParaRPr>
            </a:p>
          </p:txBody>
        </p:sp>
        <p:sp>
          <p:nvSpPr>
            <p:cNvPr id="23304" name="Google Shape;23304;p404"/>
            <p:cNvSpPr/>
            <p:nvPr/>
          </p:nvSpPr>
          <p:spPr>
            <a:xfrm>
              <a:off x="739965"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05" name="Google Shape;23305;p404"/>
            <p:cNvSpPr/>
            <p:nvPr/>
          </p:nvSpPr>
          <p:spPr>
            <a:xfrm>
              <a:off x="1038672" y="5280250"/>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06" name="Google Shape;23306;p404"/>
            <p:cNvSpPr/>
            <p:nvPr/>
          </p:nvSpPr>
          <p:spPr>
            <a:xfrm flipH="1">
              <a:off x="2836098" y="5280250"/>
              <a:ext cx="138978" cy="601723"/>
            </a:xfrm>
            <a:custGeom>
              <a:avLst/>
              <a:gdLst/>
              <a:ahLst/>
              <a:cxnLst/>
              <a:rect l="l" t="t" r="r" b="b"/>
              <a:pathLst>
                <a:path w="123328" h="533970" extrusionOk="0">
                  <a:moveTo>
                    <a:pt x="0" y="103676"/>
                  </a:moveTo>
                  <a:lnTo>
                    <a:pt x="3964" y="103676"/>
                  </a:lnTo>
                  <a:cubicBezTo>
                    <a:pt x="14515" y="103676"/>
                    <a:pt x="11877" y="103676"/>
                    <a:pt x="22427" y="103676"/>
                  </a:cubicBezTo>
                  <a:cubicBezTo>
                    <a:pt x="35615" y="103676"/>
                    <a:pt x="67267" y="111452"/>
                    <a:pt x="83092" y="150334"/>
                  </a:cubicBezTo>
                  <a:cubicBezTo>
                    <a:pt x="83092" y="150334"/>
                    <a:pt x="83092" y="150334"/>
                    <a:pt x="85730" y="150334"/>
                  </a:cubicBezTo>
                  <a:cubicBezTo>
                    <a:pt x="85730" y="150334"/>
                    <a:pt x="85730" y="150334"/>
                    <a:pt x="122656" y="266980"/>
                  </a:cubicBezTo>
                  <a:cubicBezTo>
                    <a:pt x="125294" y="277349"/>
                    <a:pt x="120019" y="287717"/>
                    <a:pt x="109468" y="292902"/>
                  </a:cubicBezTo>
                  <a:cubicBezTo>
                    <a:pt x="101556" y="295494"/>
                    <a:pt x="91005" y="290310"/>
                    <a:pt x="85730" y="279941"/>
                  </a:cubicBezTo>
                  <a:cubicBezTo>
                    <a:pt x="85730" y="279941"/>
                    <a:pt x="85730" y="279941"/>
                    <a:pt x="48803" y="168479"/>
                  </a:cubicBezTo>
                  <a:cubicBezTo>
                    <a:pt x="48803" y="168479"/>
                    <a:pt x="48803" y="168479"/>
                    <a:pt x="40890" y="168479"/>
                  </a:cubicBezTo>
                  <a:cubicBezTo>
                    <a:pt x="40890" y="168479"/>
                    <a:pt x="40890" y="168479"/>
                    <a:pt x="104193" y="360297"/>
                  </a:cubicBezTo>
                  <a:cubicBezTo>
                    <a:pt x="104193" y="360297"/>
                    <a:pt x="104193" y="360297"/>
                    <a:pt x="54078" y="360297"/>
                  </a:cubicBezTo>
                  <a:cubicBezTo>
                    <a:pt x="54078" y="360297"/>
                    <a:pt x="54078" y="360297"/>
                    <a:pt x="54078" y="513233"/>
                  </a:cubicBezTo>
                  <a:cubicBezTo>
                    <a:pt x="54078" y="526194"/>
                    <a:pt x="43528" y="533970"/>
                    <a:pt x="30340" y="533970"/>
                  </a:cubicBezTo>
                  <a:cubicBezTo>
                    <a:pt x="17152" y="533970"/>
                    <a:pt x="9239" y="526194"/>
                    <a:pt x="9239" y="513233"/>
                  </a:cubicBezTo>
                  <a:cubicBezTo>
                    <a:pt x="9239" y="513233"/>
                    <a:pt x="9239" y="513233"/>
                    <a:pt x="9239" y="360297"/>
                  </a:cubicBezTo>
                  <a:cubicBezTo>
                    <a:pt x="9239" y="360297"/>
                    <a:pt x="9239" y="360297"/>
                    <a:pt x="6931" y="360297"/>
                  </a:cubicBezTo>
                  <a:lnTo>
                    <a:pt x="0" y="360297"/>
                  </a:lnTo>
                  <a:close/>
                  <a:moveTo>
                    <a:pt x="8" y="0"/>
                  </a:moveTo>
                  <a:cubicBezTo>
                    <a:pt x="26900" y="0"/>
                    <a:pt x="48700" y="20882"/>
                    <a:pt x="48700" y="46641"/>
                  </a:cubicBezTo>
                  <a:cubicBezTo>
                    <a:pt x="48700" y="72399"/>
                    <a:pt x="26900" y="93281"/>
                    <a:pt x="8" y="93281"/>
                  </a:cubicBezTo>
                  <a:lnTo>
                    <a:pt x="0" y="93279"/>
                  </a:lnTo>
                  <a:lnTo>
                    <a:pt x="0" y="2"/>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Light"/>
                <a:ea typeface="Lato Light"/>
                <a:cs typeface="Lato Light"/>
                <a:sym typeface="Lato Light"/>
              </a:endParaRPr>
            </a:p>
          </p:txBody>
        </p:sp>
      </p:grpSp>
      <p:grpSp>
        <p:nvGrpSpPr>
          <p:cNvPr id="23307" name="Google Shape;23307;p404"/>
          <p:cNvGrpSpPr/>
          <p:nvPr/>
        </p:nvGrpSpPr>
        <p:grpSpPr>
          <a:xfrm>
            <a:off x="6371170" y="4409499"/>
            <a:ext cx="2994558" cy="620007"/>
            <a:chOff x="6371170" y="4409499"/>
            <a:chExt cx="2994558" cy="620007"/>
          </a:xfrm>
        </p:grpSpPr>
        <p:sp>
          <p:nvSpPr>
            <p:cNvPr id="23308" name="Google Shape;23308;p404"/>
            <p:cNvSpPr/>
            <p:nvPr/>
          </p:nvSpPr>
          <p:spPr>
            <a:xfrm flipH="1">
              <a:off x="9102920" y="440950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09" name="Google Shape;23309;p404"/>
            <p:cNvSpPr/>
            <p:nvPr/>
          </p:nvSpPr>
          <p:spPr>
            <a:xfrm flipH="1">
              <a:off x="8799679" y="440950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10" name="Google Shape;23310;p404"/>
            <p:cNvSpPr/>
            <p:nvPr/>
          </p:nvSpPr>
          <p:spPr>
            <a:xfrm flipH="1">
              <a:off x="8492702" y="440950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11" name="Google Shape;23311;p404"/>
            <p:cNvSpPr/>
            <p:nvPr/>
          </p:nvSpPr>
          <p:spPr>
            <a:xfrm flipH="1">
              <a:off x="8189460" y="440950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12" name="Google Shape;23312;p404"/>
            <p:cNvSpPr/>
            <p:nvPr/>
          </p:nvSpPr>
          <p:spPr>
            <a:xfrm flipH="1">
              <a:off x="7884132" y="440950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13" name="Google Shape;23313;p404"/>
            <p:cNvSpPr/>
            <p:nvPr/>
          </p:nvSpPr>
          <p:spPr>
            <a:xfrm flipH="1">
              <a:off x="7580889" y="4409499"/>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14" name="Google Shape;23314;p404"/>
            <p:cNvSpPr/>
            <p:nvPr/>
          </p:nvSpPr>
          <p:spPr>
            <a:xfrm flipH="1">
              <a:off x="7273914" y="440950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15" name="Google Shape;23315;p404"/>
            <p:cNvSpPr/>
            <p:nvPr/>
          </p:nvSpPr>
          <p:spPr>
            <a:xfrm flipH="1">
              <a:off x="6970671" y="4409499"/>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16" name="Google Shape;23316;p404"/>
            <p:cNvSpPr/>
            <p:nvPr/>
          </p:nvSpPr>
          <p:spPr>
            <a:xfrm flipH="1">
              <a:off x="6674414" y="4409501"/>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17" name="Google Shape;23317;p404"/>
            <p:cNvSpPr/>
            <p:nvPr/>
          </p:nvSpPr>
          <p:spPr>
            <a:xfrm flipH="1">
              <a:off x="6371170" y="4409499"/>
              <a:ext cx="262808" cy="620005"/>
            </a:xfrm>
            <a:custGeom>
              <a:avLst/>
              <a:gdLst/>
              <a:ahLst/>
              <a:cxnLst/>
              <a:rect l="l" t="t" r="r" b="b"/>
              <a:pathLst>
                <a:path w="1290638" h="3044825" extrusionOk="0">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grpSp>
      <p:grpSp>
        <p:nvGrpSpPr>
          <p:cNvPr id="23318" name="Google Shape;23318;p404"/>
          <p:cNvGrpSpPr/>
          <p:nvPr/>
        </p:nvGrpSpPr>
        <p:grpSpPr>
          <a:xfrm>
            <a:off x="6371170" y="5280250"/>
            <a:ext cx="2964651" cy="601725"/>
            <a:chOff x="6371170" y="5280250"/>
            <a:chExt cx="2964651" cy="601725"/>
          </a:xfrm>
        </p:grpSpPr>
        <p:sp>
          <p:nvSpPr>
            <p:cNvPr id="23319" name="Google Shape;23319;p404"/>
            <p:cNvSpPr/>
            <p:nvPr/>
          </p:nvSpPr>
          <p:spPr>
            <a:xfrm>
              <a:off x="6964285"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20" name="Google Shape;23320;p404"/>
            <p:cNvSpPr/>
            <p:nvPr/>
          </p:nvSpPr>
          <p:spPr>
            <a:xfrm>
              <a:off x="7262992"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21" name="Google Shape;23321;p404"/>
            <p:cNvSpPr/>
            <p:nvPr/>
          </p:nvSpPr>
          <p:spPr>
            <a:xfrm>
              <a:off x="7563136"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22" name="Google Shape;23322;p404"/>
            <p:cNvSpPr/>
            <p:nvPr/>
          </p:nvSpPr>
          <p:spPr>
            <a:xfrm>
              <a:off x="7861841"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23" name="Google Shape;23323;p404"/>
            <p:cNvSpPr/>
            <p:nvPr/>
          </p:nvSpPr>
          <p:spPr>
            <a:xfrm>
              <a:off x="8148548"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24" name="Google Shape;23324;p404"/>
            <p:cNvSpPr/>
            <p:nvPr/>
          </p:nvSpPr>
          <p:spPr>
            <a:xfrm>
              <a:off x="8459018"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25" name="Google Shape;23325;p404"/>
            <p:cNvSpPr/>
            <p:nvPr/>
          </p:nvSpPr>
          <p:spPr>
            <a:xfrm>
              <a:off x="8759160"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baseline="-25000">
                <a:solidFill>
                  <a:schemeClr val="dk1"/>
                </a:solidFill>
                <a:latin typeface="Lato Light"/>
                <a:ea typeface="Lato Light"/>
                <a:cs typeface="Lato Light"/>
                <a:sym typeface="Lato Light"/>
              </a:endParaRPr>
            </a:p>
          </p:txBody>
        </p:sp>
        <p:sp>
          <p:nvSpPr>
            <p:cNvPr id="23326" name="Google Shape;23326;p404"/>
            <p:cNvSpPr/>
            <p:nvPr/>
          </p:nvSpPr>
          <p:spPr>
            <a:xfrm>
              <a:off x="9057867"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baseline="-25000">
                <a:solidFill>
                  <a:schemeClr val="dk1"/>
                </a:solidFill>
                <a:latin typeface="Lato Light"/>
                <a:ea typeface="Lato Light"/>
                <a:cs typeface="Lato Light"/>
                <a:sym typeface="Lato Light"/>
              </a:endParaRPr>
            </a:p>
          </p:txBody>
        </p:sp>
        <p:sp>
          <p:nvSpPr>
            <p:cNvPr id="23327" name="Google Shape;23327;p404"/>
            <p:cNvSpPr/>
            <p:nvPr/>
          </p:nvSpPr>
          <p:spPr>
            <a:xfrm>
              <a:off x="6371170" y="5280252"/>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28" name="Google Shape;23328;p404"/>
            <p:cNvSpPr/>
            <p:nvPr/>
          </p:nvSpPr>
          <p:spPr>
            <a:xfrm>
              <a:off x="6669877" y="5280250"/>
              <a:ext cx="277954" cy="601723"/>
            </a:xfrm>
            <a:custGeom>
              <a:avLst/>
              <a:gdLst/>
              <a:ahLst/>
              <a:cxnLst/>
              <a:rect l="l" t="t" r="r" b="b"/>
              <a:pathLst>
                <a:path w="1431418" h="3098801" extrusionOk="0">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chemeClr val="dk1"/>
                </a:solidFill>
                <a:latin typeface="Lato Light"/>
                <a:ea typeface="Lato Light"/>
                <a:cs typeface="Lato Light"/>
                <a:sym typeface="Lato Light"/>
              </a:endParaRPr>
            </a:p>
          </p:txBody>
        </p:sp>
        <p:sp>
          <p:nvSpPr>
            <p:cNvPr id="23329" name="Google Shape;23329;p404"/>
            <p:cNvSpPr/>
            <p:nvPr/>
          </p:nvSpPr>
          <p:spPr>
            <a:xfrm flipH="1">
              <a:off x="8467303" y="5280250"/>
              <a:ext cx="138978" cy="601723"/>
            </a:xfrm>
            <a:custGeom>
              <a:avLst/>
              <a:gdLst/>
              <a:ahLst/>
              <a:cxnLst/>
              <a:rect l="l" t="t" r="r" b="b"/>
              <a:pathLst>
                <a:path w="123328" h="533970" extrusionOk="0">
                  <a:moveTo>
                    <a:pt x="0" y="103676"/>
                  </a:moveTo>
                  <a:lnTo>
                    <a:pt x="3964" y="103676"/>
                  </a:lnTo>
                  <a:cubicBezTo>
                    <a:pt x="14515" y="103676"/>
                    <a:pt x="11877" y="103676"/>
                    <a:pt x="22427" y="103676"/>
                  </a:cubicBezTo>
                  <a:cubicBezTo>
                    <a:pt x="35615" y="103676"/>
                    <a:pt x="67267" y="111452"/>
                    <a:pt x="83092" y="150334"/>
                  </a:cubicBezTo>
                  <a:cubicBezTo>
                    <a:pt x="83092" y="150334"/>
                    <a:pt x="83092" y="150334"/>
                    <a:pt x="85730" y="150334"/>
                  </a:cubicBezTo>
                  <a:cubicBezTo>
                    <a:pt x="85730" y="150334"/>
                    <a:pt x="85730" y="150334"/>
                    <a:pt x="122656" y="266980"/>
                  </a:cubicBezTo>
                  <a:cubicBezTo>
                    <a:pt x="125294" y="277349"/>
                    <a:pt x="120019" y="287717"/>
                    <a:pt x="109468" y="292902"/>
                  </a:cubicBezTo>
                  <a:cubicBezTo>
                    <a:pt x="101556" y="295494"/>
                    <a:pt x="91005" y="290310"/>
                    <a:pt x="85730" y="279941"/>
                  </a:cubicBezTo>
                  <a:cubicBezTo>
                    <a:pt x="85730" y="279941"/>
                    <a:pt x="85730" y="279941"/>
                    <a:pt x="48803" y="168479"/>
                  </a:cubicBezTo>
                  <a:cubicBezTo>
                    <a:pt x="48803" y="168479"/>
                    <a:pt x="48803" y="168479"/>
                    <a:pt x="40890" y="168479"/>
                  </a:cubicBezTo>
                  <a:cubicBezTo>
                    <a:pt x="40890" y="168479"/>
                    <a:pt x="40890" y="168479"/>
                    <a:pt x="104193" y="360297"/>
                  </a:cubicBezTo>
                  <a:cubicBezTo>
                    <a:pt x="104193" y="360297"/>
                    <a:pt x="104193" y="360297"/>
                    <a:pt x="54078" y="360297"/>
                  </a:cubicBezTo>
                  <a:cubicBezTo>
                    <a:pt x="54078" y="360297"/>
                    <a:pt x="54078" y="360297"/>
                    <a:pt x="54078" y="513233"/>
                  </a:cubicBezTo>
                  <a:cubicBezTo>
                    <a:pt x="54078" y="526194"/>
                    <a:pt x="43528" y="533970"/>
                    <a:pt x="30340" y="533970"/>
                  </a:cubicBezTo>
                  <a:cubicBezTo>
                    <a:pt x="17152" y="533970"/>
                    <a:pt x="9239" y="526194"/>
                    <a:pt x="9239" y="513233"/>
                  </a:cubicBezTo>
                  <a:cubicBezTo>
                    <a:pt x="9239" y="513233"/>
                    <a:pt x="9239" y="513233"/>
                    <a:pt x="9239" y="360297"/>
                  </a:cubicBezTo>
                  <a:cubicBezTo>
                    <a:pt x="9239" y="360297"/>
                    <a:pt x="9239" y="360297"/>
                    <a:pt x="6931" y="360297"/>
                  </a:cubicBezTo>
                  <a:lnTo>
                    <a:pt x="0" y="360297"/>
                  </a:lnTo>
                  <a:close/>
                  <a:moveTo>
                    <a:pt x="8" y="0"/>
                  </a:moveTo>
                  <a:cubicBezTo>
                    <a:pt x="26900" y="0"/>
                    <a:pt x="48700" y="20882"/>
                    <a:pt x="48700" y="46641"/>
                  </a:cubicBezTo>
                  <a:cubicBezTo>
                    <a:pt x="48700" y="72399"/>
                    <a:pt x="26900" y="93281"/>
                    <a:pt x="8" y="93281"/>
                  </a:cubicBezTo>
                  <a:lnTo>
                    <a:pt x="0" y="93279"/>
                  </a:lnTo>
                  <a:lnTo>
                    <a:pt x="0" y="2"/>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ato Light"/>
                <a:ea typeface="Lato Light"/>
                <a:cs typeface="Lato Light"/>
                <a:sym typeface="Lato Light"/>
              </a:endParaRPr>
            </a:p>
          </p:txBody>
        </p:sp>
      </p:grpSp>
      <p:sp>
        <p:nvSpPr>
          <p:cNvPr id="23330" name="Google Shape;23330;p404"/>
          <p:cNvSpPr txBox="1"/>
          <p:nvPr/>
        </p:nvSpPr>
        <p:spPr>
          <a:xfrm>
            <a:off x="3779903" y="4365558"/>
            <a:ext cx="1202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accent5"/>
                </a:solidFill>
                <a:latin typeface="Arial"/>
                <a:ea typeface="Arial"/>
                <a:cs typeface="Arial"/>
                <a:sym typeface="Arial"/>
              </a:rPr>
              <a:t>8/10</a:t>
            </a:r>
            <a:endParaRPr sz="4000">
              <a:solidFill>
                <a:schemeClr val="accent5"/>
              </a:solidFill>
              <a:latin typeface="Arial"/>
              <a:ea typeface="Arial"/>
              <a:cs typeface="Arial"/>
              <a:sym typeface="Arial"/>
            </a:endParaRPr>
          </a:p>
        </p:txBody>
      </p:sp>
      <p:sp>
        <p:nvSpPr>
          <p:cNvPr id="23331" name="Google Shape;23331;p404"/>
          <p:cNvSpPr txBox="1"/>
          <p:nvPr/>
        </p:nvSpPr>
        <p:spPr>
          <a:xfrm>
            <a:off x="3779903" y="5227168"/>
            <a:ext cx="11868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accent6"/>
                </a:solidFill>
                <a:latin typeface="Arial"/>
                <a:ea typeface="Arial"/>
                <a:cs typeface="Arial"/>
                <a:sym typeface="Arial"/>
              </a:rPr>
              <a:t>7/10</a:t>
            </a:r>
            <a:endParaRPr sz="4000">
              <a:solidFill>
                <a:schemeClr val="accent6"/>
              </a:solidFill>
              <a:latin typeface="Arial"/>
              <a:ea typeface="Arial"/>
              <a:cs typeface="Arial"/>
              <a:sym typeface="Arial"/>
            </a:endParaRPr>
          </a:p>
        </p:txBody>
      </p:sp>
      <p:sp>
        <p:nvSpPr>
          <p:cNvPr id="23332" name="Google Shape;23332;p404"/>
          <p:cNvSpPr txBox="1"/>
          <p:nvPr/>
        </p:nvSpPr>
        <p:spPr>
          <a:xfrm>
            <a:off x="9474620" y="4365558"/>
            <a:ext cx="1202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accent5"/>
                </a:solidFill>
                <a:latin typeface="Arial"/>
                <a:ea typeface="Arial"/>
                <a:cs typeface="Arial"/>
                <a:sym typeface="Arial"/>
              </a:rPr>
              <a:t>6/10</a:t>
            </a:r>
            <a:endParaRPr sz="4000">
              <a:solidFill>
                <a:schemeClr val="accent5"/>
              </a:solidFill>
              <a:latin typeface="Arial"/>
              <a:ea typeface="Arial"/>
              <a:cs typeface="Arial"/>
              <a:sym typeface="Arial"/>
            </a:endParaRPr>
          </a:p>
        </p:txBody>
      </p:sp>
      <p:sp>
        <p:nvSpPr>
          <p:cNvPr id="23333" name="Google Shape;23333;p404"/>
          <p:cNvSpPr txBox="1"/>
          <p:nvPr/>
        </p:nvSpPr>
        <p:spPr>
          <a:xfrm>
            <a:off x="9474620" y="5227168"/>
            <a:ext cx="118686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accent6"/>
                </a:solidFill>
                <a:latin typeface="Arial"/>
                <a:ea typeface="Arial"/>
                <a:cs typeface="Arial"/>
                <a:sym typeface="Arial"/>
              </a:rPr>
              <a:t>9/10</a:t>
            </a:r>
            <a:endParaRPr sz="4000">
              <a:solidFill>
                <a:schemeClr val="accent6"/>
              </a:solidFill>
              <a:latin typeface="Arial"/>
              <a:ea typeface="Arial"/>
              <a:cs typeface="Arial"/>
              <a:sym typeface="Arial"/>
            </a:endParaRPr>
          </a:p>
        </p:txBody>
      </p:sp>
      <p:sp>
        <p:nvSpPr>
          <p:cNvPr id="23334" name="Google Shape;23334;p404"/>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283"/>
                                        </p:tgtEl>
                                        <p:attrNameLst>
                                          <p:attrName>style.visibility</p:attrName>
                                        </p:attrNameLst>
                                      </p:cBhvr>
                                      <p:to>
                                        <p:strVal val="visible"/>
                                      </p:to>
                                    </p:set>
                                    <p:animEffect transition="in" filter="fade">
                                      <p:cBhvr>
                                        <p:cTn id="7" dur="500"/>
                                        <p:tgtEl>
                                          <p:spTgt spid="232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261"/>
                                        </p:tgtEl>
                                        <p:attrNameLst>
                                          <p:attrName>style.visibility</p:attrName>
                                        </p:attrNameLst>
                                      </p:cBhvr>
                                      <p:to>
                                        <p:strVal val="visible"/>
                                      </p:to>
                                    </p:set>
                                    <p:animEffect transition="in" filter="fade">
                                      <p:cBhvr>
                                        <p:cTn id="11" dur="750"/>
                                        <p:tgtEl>
                                          <p:spTgt spid="23261"/>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23265"/>
                                        </p:tgtEl>
                                        <p:attrNameLst>
                                          <p:attrName>style.visibility</p:attrName>
                                        </p:attrNameLst>
                                      </p:cBhvr>
                                      <p:to>
                                        <p:strVal val="visible"/>
                                      </p:to>
                                    </p:set>
                                    <p:animEffect transition="in" filter="fade">
                                      <p:cBhvr>
                                        <p:cTn id="15" dur="500"/>
                                        <p:tgtEl>
                                          <p:spTgt spid="23265"/>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23263"/>
                                        </p:tgtEl>
                                        <p:attrNameLst>
                                          <p:attrName>style.visibility</p:attrName>
                                        </p:attrNameLst>
                                      </p:cBhvr>
                                      <p:to>
                                        <p:strVal val="visible"/>
                                      </p:to>
                                    </p:set>
                                    <p:animEffect transition="in" filter="fade">
                                      <p:cBhvr>
                                        <p:cTn id="19" dur="500"/>
                                        <p:tgtEl>
                                          <p:spTgt spid="23263"/>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23262"/>
                                        </p:tgtEl>
                                        <p:attrNameLst>
                                          <p:attrName>style.visibility</p:attrName>
                                        </p:attrNameLst>
                                      </p:cBhvr>
                                      <p:to>
                                        <p:strVal val="visible"/>
                                      </p:to>
                                    </p:set>
                                    <p:animEffect transition="in" filter="fade">
                                      <p:cBhvr>
                                        <p:cTn id="23" dur="500"/>
                                        <p:tgtEl>
                                          <p:spTgt spid="23262"/>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23264"/>
                                        </p:tgtEl>
                                        <p:attrNameLst>
                                          <p:attrName>style.visibility</p:attrName>
                                        </p:attrNameLst>
                                      </p:cBhvr>
                                      <p:to>
                                        <p:strVal val="visible"/>
                                      </p:to>
                                    </p:set>
                                    <p:animEffect transition="in" filter="fade">
                                      <p:cBhvr>
                                        <p:cTn id="27" dur="500"/>
                                        <p:tgtEl>
                                          <p:spTgt spid="23264"/>
                                        </p:tgtEl>
                                      </p:cBhvr>
                                    </p:animEffect>
                                  </p:childTnLst>
                                </p:cTn>
                              </p:par>
                            </p:childTnLst>
                          </p:cTn>
                        </p:par>
                        <p:par>
                          <p:cTn id="28" fill="hold">
                            <p:stCondLst>
                              <p:cond delay="3250"/>
                            </p:stCondLst>
                            <p:childTnLst>
                              <p:par>
                                <p:cTn id="29" presetID="23" presetClass="entr" presetSubtype="16" fill="hold" nodeType="afterEffect">
                                  <p:stCondLst>
                                    <p:cond delay="0"/>
                                  </p:stCondLst>
                                  <p:childTnLst>
                                    <p:set>
                                      <p:cBhvr>
                                        <p:cTn id="30" dur="1" fill="hold">
                                          <p:stCondLst>
                                            <p:cond delay="0"/>
                                          </p:stCondLst>
                                        </p:cTn>
                                        <p:tgtEl>
                                          <p:spTgt spid="23271"/>
                                        </p:tgtEl>
                                        <p:attrNameLst>
                                          <p:attrName>style.visibility</p:attrName>
                                        </p:attrNameLst>
                                      </p:cBhvr>
                                      <p:to>
                                        <p:strVal val="visible"/>
                                      </p:to>
                                    </p:set>
                                    <p:anim calcmode="lin" valueType="num">
                                      <p:cBhvr additive="base">
                                        <p:cTn id="31" dur="500"/>
                                        <p:tgtEl>
                                          <p:spTgt spid="23271"/>
                                        </p:tgtEl>
                                        <p:attrNameLst>
                                          <p:attrName>ppt_w</p:attrName>
                                        </p:attrNameLst>
                                      </p:cBhvr>
                                      <p:tavLst>
                                        <p:tav tm="0">
                                          <p:val>
                                            <p:strVal val="0"/>
                                          </p:val>
                                        </p:tav>
                                        <p:tav tm="100000">
                                          <p:val>
                                            <p:strVal val="#ppt_w"/>
                                          </p:val>
                                        </p:tav>
                                      </p:tavLst>
                                    </p:anim>
                                    <p:anim calcmode="lin" valueType="num">
                                      <p:cBhvr additive="base">
                                        <p:cTn id="32" dur="500"/>
                                        <p:tgtEl>
                                          <p:spTgt spid="2327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3273"/>
                                        </p:tgtEl>
                                        <p:attrNameLst>
                                          <p:attrName>style.visibility</p:attrName>
                                        </p:attrNameLst>
                                      </p:cBhvr>
                                      <p:to>
                                        <p:strVal val="visible"/>
                                      </p:to>
                                    </p:set>
                                    <p:anim calcmode="lin" valueType="num">
                                      <p:cBhvr additive="base">
                                        <p:cTn id="35" dur="500"/>
                                        <p:tgtEl>
                                          <p:spTgt spid="23273"/>
                                        </p:tgtEl>
                                        <p:attrNameLst>
                                          <p:attrName>ppt_w</p:attrName>
                                        </p:attrNameLst>
                                      </p:cBhvr>
                                      <p:tavLst>
                                        <p:tav tm="0">
                                          <p:val>
                                            <p:strVal val="0"/>
                                          </p:val>
                                        </p:tav>
                                        <p:tav tm="100000">
                                          <p:val>
                                            <p:strVal val="#ppt_w"/>
                                          </p:val>
                                        </p:tav>
                                      </p:tavLst>
                                    </p:anim>
                                    <p:anim calcmode="lin" valueType="num">
                                      <p:cBhvr additive="base">
                                        <p:cTn id="36" dur="500"/>
                                        <p:tgtEl>
                                          <p:spTgt spid="23273"/>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3275"/>
                                        </p:tgtEl>
                                        <p:attrNameLst>
                                          <p:attrName>style.visibility</p:attrName>
                                        </p:attrNameLst>
                                      </p:cBhvr>
                                      <p:to>
                                        <p:strVal val="visible"/>
                                      </p:to>
                                    </p:set>
                                    <p:anim calcmode="lin" valueType="num">
                                      <p:cBhvr additive="base">
                                        <p:cTn id="39" dur="500"/>
                                        <p:tgtEl>
                                          <p:spTgt spid="23275"/>
                                        </p:tgtEl>
                                        <p:attrNameLst>
                                          <p:attrName>ppt_w</p:attrName>
                                        </p:attrNameLst>
                                      </p:cBhvr>
                                      <p:tavLst>
                                        <p:tav tm="0">
                                          <p:val>
                                            <p:strVal val="0"/>
                                          </p:val>
                                        </p:tav>
                                        <p:tav tm="100000">
                                          <p:val>
                                            <p:strVal val="#ppt_w"/>
                                          </p:val>
                                        </p:tav>
                                      </p:tavLst>
                                    </p:anim>
                                    <p:anim calcmode="lin" valueType="num">
                                      <p:cBhvr additive="base">
                                        <p:cTn id="40" dur="500"/>
                                        <p:tgtEl>
                                          <p:spTgt spid="23275"/>
                                        </p:tgtEl>
                                        <p:attrNameLst>
                                          <p:attrName>ppt_h</p:attrName>
                                        </p:attrNameLst>
                                      </p:cBhvr>
                                      <p:tavLst>
                                        <p:tav tm="0">
                                          <p:val>
                                            <p:strVal val="0"/>
                                          </p:val>
                                        </p:tav>
                                        <p:tav tm="100000">
                                          <p:val>
                                            <p:strVal val="#ppt_h"/>
                                          </p:val>
                                        </p:tav>
                                      </p:tavLst>
                                    </p:anim>
                                  </p:childTnLst>
                                </p:cTn>
                              </p:par>
                            </p:childTnLst>
                          </p:cTn>
                        </p:par>
                        <p:par>
                          <p:cTn id="41" fill="hold">
                            <p:stCondLst>
                              <p:cond delay="3750"/>
                            </p:stCondLst>
                            <p:childTnLst>
                              <p:par>
                                <p:cTn id="42" presetID="10" presetClass="entr" presetSubtype="0" fill="hold" nodeType="afterEffect">
                                  <p:stCondLst>
                                    <p:cond delay="0"/>
                                  </p:stCondLst>
                                  <p:childTnLst>
                                    <p:set>
                                      <p:cBhvr>
                                        <p:cTn id="43" dur="1" fill="hold">
                                          <p:stCondLst>
                                            <p:cond delay="0"/>
                                          </p:stCondLst>
                                        </p:cTn>
                                        <p:tgtEl>
                                          <p:spTgt spid="23272"/>
                                        </p:tgtEl>
                                        <p:attrNameLst>
                                          <p:attrName>style.visibility</p:attrName>
                                        </p:attrNameLst>
                                      </p:cBhvr>
                                      <p:to>
                                        <p:strVal val="visible"/>
                                      </p:to>
                                    </p:set>
                                    <p:animEffect transition="in" filter="fade">
                                      <p:cBhvr>
                                        <p:cTn id="44" dur="500"/>
                                        <p:tgtEl>
                                          <p:spTgt spid="23272"/>
                                        </p:tgtEl>
                                      </p:cBhvr>
                                    </p:animEffect>
                                  </p:childTnLst>
                                </p:cTn>
                              </p:par>
                              <p:par>
                                <p:cTn id="45" presetID="10" presetClass="entr" presetSubtype="0" fill="hold" nodeType="withEffect">
                                  <p:stCondLst>
                                    <p:cond delay="0"/>
                                  </p:stCondLst>
                                  <p:childTnLst>
                                    <p:set>
                                      <p:cBhvr>
                                        <p:cTn id="46" dur="1" fill="hold">
                                          <p:stCondLst>
                                            <p:cond delay="0"/>
                                          </p:stCondLst>
                                        </p:cTn>
                                        <p:tgtEl>
                                          <p:spTgt spid="23274"/>
                                        </p:tgtEl>
                                        <p:attrNameLst>
                                          <p:attrName>style.visibility</p:attrName>
                                        </p:attrNameLst>
                                      </p:cBhvr>
                                      <p:to>
                                        <p:strVal val="visible"/>
                                      </p:to>
                                    </p:set>
                                    <p:animEffect transition="in" filter="fade">
                                      <p:cBhvr>
                                        <p:cTn id="47" dur="500"/>
                                        <p:tgtEl>
                                          <p:spTgt spid="23274"/>
                                        </p:tgtEl>
                                      </p:cBhvr>
                                    </p:animEffect>
                                  </p:childTnLst>
                                </p:cTn>
                              </p:par>
                              <p:par>
                                <p:cTn id="48" presetID="10" presetClass="entr" presetSubtype="0" fill="hold" nodeType="withEffect">
                                  <p:stCondLst>
                                    <p:cond delay="0"/>
                                  </p:stCondLst>
                                  <p:childTnLst>
                                    <p:set>
                                      <p:cBhvr>
                                        <p:cTn id="49" dur="1" fill="hold">
                                          <p:stCondLst>
                                            <p:cond delay="0"/>
                                          </p:stCondLst>
                                        </p:cTn>
                                        <p:tgtEl>
                                          <p:spTgt spid="23276"/>
                                        </p:tgtEl>
                                        <p:attrNameLst>
                                          <p:attrName>style.visibility</p:attrName>
                                        </p:attrNameLst>
                                      </p:cBhvr>
                                      <p:to>
                                        <p:strVal val="visible"/>
                                      </p:to>
                                    </p:set>
                                    <p:animEffect transition="in" filter="fade">
                                      <p:cBhvr>
                                        <p:cTn id="50" dur="500"/>
                                        <p:tgtEl>
                                          <p:spTgt spid="23276"/>
                                        </p:tgtEl>
                                      </p:cBhvr>
                                    </p:animEffect>
                                  </p:childTnLst>
                                </p:cTn>
                              </p:par>
                            </p:childTnLst>
                          </p:cTn>
                        </p:par>
                        <p:par>
                          <p:cTn id="51" fill="hold">
                            <p:stCondLst>
                              <p:cond delay="4250"/>
                            </p:stCondLst>
                            <p:childTnLst>
                              <p:par>
                                <p:cTn id="52" presetID="10" presetClass="entr" presetSubtype="0" fill="hold" nodeType="afterEffect">
                                  <p:stCondLst>
                                    <p:cond delay="0"/>
                                  </p:stCondLst>
                                  <p:childTnLst>
                                    <p:set>
                                      <p:cBhvr>
                                        <p:cTn id="53" dur="1" fill="hold">
                                          <p:stCondLst>
                                            <p:cond delay="0"/>
                                          </p:stCondLst>
                                        </p:cTn>
                                        <p:tgtEl>
                                          <p:spTgt spid="23284"/>
                                        </p:tgtEl>
                                        <p:attrNameLst>
                                          <p:attrName>style.visibility</p:attrName>
                                        </p:attrNameLst>
                                      </p:cBhvr>
                                      <p:to>
                                        <p:strVal val="visible"/>
                                      </p:to>
                                    </p:set>
                                    <p:animEffect transition="in" filter="fade">
                                      <p:cBhvr>
                                        <p:cTn id="54" dur="500"/>
                                        <p:tgtEl>
                                          <p:spTgt spid="23284"/>
                                        </p:tgtEl>
                                      </p:cBhvr>
                                    </p:animEffect>
                                  </p:childTnLst>
                                </p:cTn>
                              </p:par>
                              <p:par>
                                <p:cTn id="55" presetID="10" presetClass="entr" presetSubtype="0" fill="hold" nodeType="withEffect">
                                  <p:stCondLst>
                                    <p:cond delay="0"/>
                                  </p:stCondLst>
                                  <p:childTnLst>
                                    <p:set>
                                      <p:cBhvr>
                                        <p:cTn id="56" dur="1" fill="hold">
                                          <p:stCondLst>
                                            <p:cond delay="0"/>
                                          </p:stCondLst>
                                        </p:cTn>
                                        <p:tgtEl>
                                          <p:spTgt spid="23295"/>
                                        </p:tgtEl>
                                        <p:attrNameLst>
                                          <p:attrName>style.visibility</p:attrName>
                                        </p:attrNameLst>
                                      </p:cBhvr>
                                      <p:to>
                                        <p:strVal val="visible"/>
                                      </p:to>
                                    </p:set>
                                    <p:animEffect transition="in" filter="fade">
                                      <p:cBhvr>
                                        <p:cTn id="57" dur="500"/>
                                        <p:tgtEl>
                                          <p:spTgt spid="23295"/>
                                        </p:tgtEl>
                                      </p:cBhvr>
                                    </p:animEffect>
                                  </p:childTnLst>
                                </p:cTn>
                              </p:par>
                            </p:childTnLst>
                          </p:cTn>
                        </p:par>
                        <p:par>
                          <p:cTn id="58" fill="hold">
                            <p:stCondLst>
                              <p:cond delay="4750"/>
                            </p:stCondLst>
                            <p:childTnLst>
                              <p:par>
                                <p:cTn id="59" presetID="23" presetClass="entr" presetSubtype="16" fill="hold" nodeType="afterEffect">
                                  <p:stCondLst>
                                    <p:cond delay="0"/>
                                  </p:stCondLst>
                                  <p:childTnLst>
                                    <p:set>
                                      <p:cBhvr>
                                        <p:cTn id="60" dur="1" fill="hold">
                                          <p:stCondLst>
                                            <p:cond delay="0"/>
                                          </p:stCondLst>
                                        </p:cTn>
                                        <p:tgtEl>
                                          <p:spTgt spid="23330"/>
                                        </p:tgtEl>
                                        <p:attrNameLst>
                                          <p:attrName>style.visibility</p:attrName>
                                        </p:attrNameLst>
                                      </p:cBhvr>
                                      <p:to>
                                        <p:strVal val="visible"/>
                                      </p:to>
                                    </p:set>
                                    <p:anim calcmode="lin" valueType="num">
                                      <p:cBhvr additive="base">
                                        <p:cTn id="61" dur="500"/>
                                        <p:tgtEl>
                                          <p:spTgt spid="23330"/>
                                        </p:tgtEl>
                                        <p:attrNameLst>
                                          <p:attrName>ppt_w</p:attrName>
                                        </p:attrNameLst>
                                      </p:cBhvr>
                                      <p:tavLst>
                                        <p:tav tm="0">
                                          <p:val>
                                            <p:strVal val="0"/>
                                          </p:val>
                                        </p:tav>
                                        <p:tav tm="100000">
                                          <p:val>
                                            <p:strVal val="#ppt_w"/>
                                          </p:val>
                                        </p:tav>
                                      </p:tavLst>
                                    </p:anim>
                                    <p:anim calcmode="lin" valueType="num">
                                      <p:cBhvr additive="base">
                                        <p:cTn id="62" dur="500"/>
                                        <p:tgtEl>
                                          <p:spTgt spid="23330"/>
                                        </p:tgtEl>
                                        <p:attrNameLst>
                                          <p:attrName>ppt_h</p:attrName>
                                        </p:attrNameLst>
                                      </p:cBhvr>
                                      <p:tavLst>
                                        <p:tav tm="0">
                                          <p:val>
                                            <p:str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23331"/>
                                        </p:tgtEl>
                                        <p:attrNameLst>
                                          <p:attrName>style.visibility</p:attrName>
                                        </p:attrNameLst>
                                      </p:cBhvr>
                                      <p:to>
                                        <p:strVal val="visible"/>
                                      </p:to>
                                    </p:set>
                                    <p:anim calcmode="lin" valueType="num">
                                      <p:cBhvr additive="base">
                                        <p:cTn id="65" dur="500"/>
                                        <p:tgtEl>
                                          <p:spTgt spid="23331"/>
                                        </p:tgtEl>
                                        <p:attrNameLst>
                                          <p:attrName>ppt_w</p:attrName>
                                        </p:attrNameLst>
                                      </p:cBhvr>
                                      <p:tavLst>
                                        <p:tav tm="0">
                                          <p:val>
                                            <p:strVal val="0"/>
                                          </p:val>
                                        </p:tav>
                                        <p:tav tm="100000">
                                          <p:val>
                                            <p:strVal val="#ppt_w"/>
                                          </p:val>
                                        </p:tav>
                                      </p:tavLst>
                                    </p:anim>
                                    <p:anim calcmode="lin" valueType="num">
                                      <p:cBhvr additive="base">
                                        <p:cTn id="66" dur="500"/>
                                        <p:tgtEl>
                                          <p:spTgt spid="23331"/>
                                        </p:tgtEl>
                                        <p:attrNameLst>
                                          <p:attrName>ppt_h</p:attrName>
                                        </p:attrNameLst>
                                      </p:cBhvr>
                                      <p:tavLst>
                                        <p:tav tm="0">
                                          <p:val>
                                            <p:strVal val="0"/>
                                          </p:val>
                                        </p:tav>
                                        <p:tav tm="100000">
                                          <p:val>
                                            <p:strVal val="#ppt_h"/>
                                          </p:val>
                                        </p:tav>
                                      </p:tavLst>
                                    </p:anim>
                                  </p:childTnLst>
                                </p:cTn>
                              </p:par>
                            </p:childTnLst>
                          </p:cTn>
                        </p:par>
                        <p:par>
                          <p:cTn id="67" fill="hold">
                            <p:stCondLst>
                              <p:cond delay="5250"/>
                            </p:stCondLst>
                            <p:childTnLst>
                              <p:par>
                                <p:cTn id="68" presetID="10" presetClass="entr" presetSubtype="0" fill="hold" nodeType="afterEffect">
                                  <p:stCondLst>
                                    <p:cond delay="0"/>
                                  </p:stCondLst>
                                  <p:childTnLst>
                                    <p:set>
                                      <p:cBhvr>
                                        <p:cTn id="69" dur="1" fill="hold">
                                          <p:stCondLst>
                                            <p:cond delay="0"/>
                                          </p:stCondLst>
                                        </p:cTn>
                                        <p:tgtEl>
                                          <p:spTgt spid="23266"/>
                                        </p:tgtEl>
                                        <p:attrNameLst>
                                          <p:attrName>style.visibility</p:attrName>
                                        </p:attrNameLst>
                                      </p:cBhvr>
                                      <p:to>
                                        <p:strVal val="visible"/>
                                      </p:to>
                                    </p:set>
                                    <p:animEffect transition="in" filter="fade">
                                      <p:cBhvr>
                                        <p:cTn id="70" dur="750"/>
                                        <p:tgtEl>
                                          <p:spTgt spid="23266"/>
                                        </p:tgtEl>
                                      </p:cBhvr>
                                    </p:animEffect>
                                  </p:childTnLst>
                                </p:cTn>
                              </p:par>
                            </p:childTnLst>
                          </p:cTn>
                        </p:par>
                        <p:par>
                          <p:cTn id="71" fill="hold">
                            <p:stCondLst>
                              <p:cond delay="6000"/>
                            </p:stCondLst>
                            <p:childTnLst>
                              <p:par>
                                <p:cTn id="72" presetID="10" presetClass="entr" presetSubtype="0" fill="hold" nodeType="afterEffect">
                                  <p:stCondLst>
                                    <p:cond delay="0"/>
                                  </p:stCondLst>
                                  <p:childTnLst>
                                    <p:set>
                                      <p:cBhvr>
                                        <p:cTn id="73" dur="1" fill="hold">
                                          <p:stCondLst>
                                            <p:cond delay="0"/>
                                          </p:stCondLst>
                                        </p:cTn>
                                        <p:tgtEl>
                                          <p:spTgt spid="23267"/>
                                        </p:tgtEl>
                                        <p:attrNameLst>
                                          <p:attrName>style.visibility</p:attrName>
                                        </p:attrNameLst>
                                      </p:cBhvr>
                                      <p:to>
                                        <p:strVal val="visible"/>
                                      </p:to>
                                    </p:set>
                                    <p:animEffect transition="in" filter="fade">
                                      <p:cBhvr>
                                        <p:cTn id="74" dur="500"/>
                                        <p:tgtEl>
                                          <p:spTgt spid="23267"/>
                                        </p:tgtEl>
                                      </p:cBhvr>
                                    </p:animEffect>
                                  </p:childTnLst>
                                </p:cTn>
                              </p:par>
                            </p:childTnLst>
                          </p:cTn>
                        </p:par>
                        <p:par>
                          <p:cTn id="75" fill="hold">
                            <p:stCondLst>
                              <p:cond delay="6500"/>
                            </p:stCondLst>
                            <p:childTnLst>
                              <p:par>
                                <p:cTn id="76" presetID="10" presetClass="entr" presetSubtype="0" fill="hold" nodeType="afterEffect">
                                  <p:stCondLst>
                                    <p:cond delay="0"/>
                                  </p:stCondLst>
                                  <p:childTnLst>
                                    <p:set>
                                      <p:cBhvr>
                                        <p:cTn id="77" dur="1" fill="hold">
                                          <p:stCondLst>
                                            <p:cond delay="0"/>
                                          </p:stCondLst>
                                        </p:cTn>
                                        <p:tgtEl>
                                          <p:spTgt spid="23269"/>
                                        </p:tgtEl>
                                        <p:attrNameLst>
                                          <p:attrName>style.visibility</p:attrName>
                                        </p:attrNameLst>
                                      </p:cBhvr>
                                      <p:to>
                                        <p:strVal val="visible"/>
                                      </p:to>
                                    </p:set>
                                    <p:animEffect transition="in" filter="fade">
                                      <p:cBhvr>
                                        <p:cTn id="78" dur="500"/>
                                        <p:tgtEl>
                                          <p:spTgt spid="23269"/>
                                        </p:tgtEl>
                                      </p:cBhvr>
                                    </p:animEffect>
                                  </p:childTnLst>
                                </p:cTn>
                              </p:par>
                            </p:childTnLst>
                          </p:cTn>
                        </p:par>
                        <p:par>
                          <p:cTn id="79" fill="hold">
                            <p:stCondLst>
                              <p:cond delay="7000"/>
                            </p:stCondLst>
                            <p:childTnLst>
                              <p:par>
                                <p:cTn id="80" presetID="10" presetClass="entr" presetSubtype="0" fill="hold" nodeType="afterEffect">
                                  <p:stCondLst>
                                    <p:cond delay="0"/>
                                  </p:stCondLst>
                                  <p:childTnLst>
                                    <p:set>
                                      <p:cBhvr>
                                        <p:cTn id="81" dur="1" fill="hold">
                                          <p:stCondLst>
                                            <p:cond delay="0"/>
                                          </p:stCondLst>
                                        </p:cTn>
                                        <p:tgtEl>
                                          <p:spTgt spid="23268"/>
                                        </p:tgtEl>
                                        <p:attrNameLst>
                                          <p:attrName>style.visibility</p:attrName>
                                        </p:attrNameLst>
                                      </p:cBhvr>
                                      <p:to>
                                        <p:strVal val="visible"/>
                                      </p:to>
                                    </p:set>
                                    <p:animEffect transition="in" filter="fade">
                                      <p:cBhvr>
                                        <p:cTn id="82" dur="500"/>
                                        <p:tgtEl>
                                          <p:spTgt spid="23268"/>
                                        </p:tgtEl>
                                      </p:cBhvr>
                                    </p:animEffect>
                                  </p:childTnLst>
                                </p:cTn>
                              </p:par>
                            </p:childTnLst>
                          </p:cTn>
                        </p:par>
                        <p:par>
                          <p:cTn id="83" fill="hold">
                            <p:stCondLst>
                              <p:cond delay="7500"/>
                            </p:stCondLst>
                            <p:childTnLst>
                              <p:par>
                                <p:cTn id="84" presetID="10" presetClass="entr" presetSubtype="0" fill="hold" nodeType="afterEffect">
                                  <p:stCondLst>
                                    <p:cond delay="0"/>
                                  </p:stCondLst>
                                  <p:childTnLst>
                                    <p:set>
                                      <p:cBhvr>
                                        <p:cTn id="85" dur="1" fill="hold">
                                          <p:stCondLst>
                                            <p:cond delay="0"/>
                                          </p:stCondLst>
                                        </p:cTn>
                                        <p:tgtEl>
                                          <p:spTgt spid="23270"/>
                                        </p:tgtEl>
                                        <p:attrNameLst>
                                          <p:attrName>style.visibility</p:attrName>
                                        </p:attrNameLst>
                                      </p:cBhvr>
                                      <p:to>
                                        <p:strVal val="visible"/>
                                      </p:to>
                                    </p:set>
                                    <p:animEffect transition="in" filter="fade">
                                      <p:cBhvr>
                                        <p:cTn id="86" dur="500"/>
                                        <p:tgtEl>
                                          <p:spTgt spid="23270"/>
                                        </p:tgtEl>
                                      </p:cBhvr>
                                    </p:animEffect>
                                  </p:childTnLst>
                                </p:cTn>
                              </p:par>
                            </p:childTnLst>
                          </p:cTn>
                        </p:par>
                        <p:par>
                          <p:cTn id="87" fill="hold">
                            <p:stCondLst>
                              <p:cond delay="8000"/>
                            </p:stCondLst>
                            <p:childTnLst>
                              <p:par>
                                <p:cTn id="88" presetID="23" presetClass="entr" presetSubtype="16" fill="hold" nodeType="afterEffect">
                                  <p:stCondLst>
                                    <p:cond delay="0"/>
                                  </p:stCondLst>
                                  <p:childTnLst>
                                    <p:set>
                                      <p:cBhvr>
                                        <p:cTn id="89" dur="1" fill="hold">
                                          <p:stCondLst>
                                            <p:cond delay="0"/>
                                          </p:stCondLst>
                                        </p:cTn>
                                        <p:tgtEl>
                                          <p:spTgt spid="23277"/>
                                        </p:tgtEl>
                                        <p:attrNameLst>
                                          <p:attrName>style.visibility</p:attrName>
                                        </p:attrNameLst>
                                      </p:cBhvr>
                                      <p:to>
                                        <p:strVal val="visible"/>
                                      </p:to>
                                    </p:set>
                                    <p:anim calcmode="lin" valueType="num">
                                      <p:cBhvr additive="base">
                                        <p:cTn id="90" dur="500"/>
                                        <p:tgtEl>
                                          <p:spTgt spid="23277"/>
                                        </p:tgtEl>
                                        <p:attrNameLst>
                                          <p:attrName>ppt_w</p:attrName>
                                        </p:attrNameLst>
                                      </p:cBhvr>
                                      <p:tavLst>
                                        <p:tav tm="0">
                                          <p:val>
                                            <p:strVal val="0"/>
                                          </p:val>
                                        </p:tav>
                                        <p:tav tm="100000">
                                          <p:val>
                                            <p:strVal val="#ppt_w"/>
                                          </p:val>
                                        </p:tav>
                                      </p:tavLst>
                                    </p:anim>
                                    <p:anim calcmode="lin" valueType="num">
                                      <p:cBhvr additive="base">
                                        <p:cTn id="91" dur="500"/>
                                        <p:tgtEl>
                                          <p:spTgt spid="23277"/>
                                        </p:tgtEl>
                                        <p:attrNameLst>
                                          <p:attrName>ppt_h</p:attrName>
                                        </p:attrNameLst>
                                      </p:cBhvr>
                                      <p:tavLst>
                                        <p:tav tm="0">
                                          <p:val>
                                            <p:strVal val="0"/>
                                          </p:val>
                                        </p:tav>
                                        <p:tav tm="100000">
                                          <p:val>
                                            <p:strVal val="#ppt_h"/>
                                          </p:val>
                                        </p:tav>
                                      </p:tavLst>
                                    </p:anim>
                                  </p:childTnLst>
                                </p:cTn>
                              </p:par>
                              <p:par>
                                <p:cTn id="92" presetID="23" presetClass="entr" presetSubtype="16" fill="hold" nodeType="withEffect">
                                  <p:stCondLst>
                                    <p:cond delay="0"/>
                                  </p:stCondLst>
                                  <p:childTnLst>
                                    <p:set>
                                      <p:cBhvr>
                                        <p:cTn id="93" dur="1" fill="hold">
                                          <p:stCondLst>
                                            <p:cond delay="0"/>
                                          </p:stCondLst>
                                        </p:cTn>
                                        <p:tgtEl>
                                          <p:spTgt spid="23279"/>
                                        </p:tgtEl>
                                        <p:attrNameLst>
                                          <p:attrName>style.visibility</p:attrName>
                                        </p:attrNameLst>
                                      </p:cBhvr>
                                      <p:to>
                                        <p:strVal val="visible"/>
                                      </p:to>
                                    </p:set>
                                    <p:anim calcmode="lin" valueType="num">
                                      <p:cBhvr additive="base">
                                        <p:cTn id="94" dur="500"/>
                                        <p:tgtEl>
                                          <p:spTgt spid="23279"/>
                                        </p:tgtEl>
                                        <p:attrNameLst>
                                          <p:attrName>ppt_w</p:attrName>
                                        </p:attrNameLst>
                                      </p:cBhvr>
                                      <p:tavLst>
                                        <p:tav tm="0">
                                          <p:val>
                                            <p:strVal val="0"/>
                                          </p:val>
                                        </p:tav>
                                        <p:tav tm="100000">
                                          <p:val>
                                            <p:strVal val="#ppt_w"/>
                                          </p:val>
                                        </p:tav>
                                      </p:tavLst>
                                    </p:anim>
                                    <p:anim calcmode="lin" valueType="num">
                                      <p:cBhvr additive="base">
                                        <p:cTn id="95" dur="500"/>
                                        <p:tgtEl>
                                          <p:spTgt spid="23279"/>
                                        </p:tgtEl>
                                        <p:attrNameLst>
                                          <p:attrName>ppt_h</p:attrName>
                                        </p:attrNameLst>
                                      </p:cBhvr>
                                      <p:tavLst>
                                        <p:tav tm="0">
                                          <p:val>
                                            <p:strVal val="0"/>
                                          </p:val>
                                        </p:tav>
                                        <p:tav tm="100000">
                                          <p:val>
                                            <p:strVal val="#ppt_h"/>
                                          </p:val>
                                        </p:tav>
                                      </p:tavLst>
                                    </p:anim>
                                  </p:childTnLst>
                                </p:cTn>
                              </p:par>
                              <p:par>
                                <p:cTn id="96" presetID="23" presetClass="entr" presetSubtype="16" fill="hold" nodeType="withEffect">
                                  <p:stCondLst>
                                    <p:cond delay="0"/>
                                  </p:stCondLst>
                                  <p:childTnLst>
                                    <p:set>
                                      <p:cBhvr>
                                        <p:cTn id="97" dur="1" fill="hold">
                                          <p:stCondLst>
                                            <p:cond delay="0"/>
                                          </p:stCondLst>
                                        </p:cTn>
                                        <p:tgtEl>
                                          <p:spTgt spid="23281"/>
                                        </p:tgtEl>
                                        <p:attrNameLst>
                                          <p:attrName>style.visibility</p:attrName>
                                        </p:attrNameLst>
                                      </p:cBhvr>
                                      <p:to>
                                        <p:strVal val="visible"/>
                                      </p:to>
                                    </p:set>
                                    <p:anim calcmode="lin" valueType="num">
                                      <p:cBhvr additive="base">
                                        <p:cTn id="98" dur="500"/>
                                        <p:tgtEl>
                                          <p:spTgt spid="23281"/>
                                        </p:tgtEl>
                                        <p:attrNameLst>
                                          <p:attrName>ppt_w</p:attrName>
                                        </p:attrNameLst>
                                      </p:cBhvr>
                                      <p:tavLst>
                                        <p:tav tm="0">
                                          <p:val>
                                            <p:strVal val="0"/>
                                          </p:val>
                                        </p:tav>
                                        <p:tav tm="100000">
                                          <p:val>
                                            <p:strVal val="#ppt_w"/>
                                          </p:val>
                                        </p:tav>
                                      </p:tavLst>
                                    </p:anim>
                                    <p:anim calcmode="lin" valueType="num">
                                      <p:cBhvr additive="base">
                                        <p:cTn id="99" dur="500"/>
                                        <p:tgtEl>
                                          <p:spTgt spid="23281"/>
                                        </p:tgtEl>
                                        <p:attrNameLst>
                                          <p:attrName>ppt_h</p:attrName>
                                        </p:attrNameLst>
                                      </p:cBhvr>
                                      <p:tavLst>
                                        <p:tav tm="0">
                                          <p:val>
                                            <p:strVal val="0"/>
                                          </p:val>
                                        </p:tav>
                                        <p:tav tm="100000">
                                          <p:val>
                                            <p:strVal val="#ppt_h"/>
                                          </p:val>
                                        </p:tav>
                                      </p:tavLst>
                                    </p:anim>
                                  </p:childTnLst>
                                </p:cTn>
                              </p:par>
                            </p:childTnLst>
                          </p:cTn>
                        </p:par>
                        <p:par>
                          <p:cTn id="100" fill="hold">
                            <p:stCondLst>
                              <p:cond delay="8500"/>
                            </p:stCondLst>
                            <p:childTnLst>
                              <p:par>
                                <p:cTn id="101" presetID="10" presetClass="entr" presetSubtype="0" fill="hold" nodeType="afterEffect">
                                  <p:stCondLst>
                                    <p:cond delay="0"/>
                                  </p:stCondLst>
                                  <p:childTnLst>
                                    <p:set>
                                      <p:cBhvr>
                                        <p:cTn id="102" dur="1" fill="hold">
                                          <p:stCondLst>
                                            <p:cond delay="0"/>
                                          </p:stCondLst>
                                        </p:cTn>
                                        <p:tgtEl>
                                          <p:spTgt spid="23278"/>
                                        </p:tgtEl>
                                        <p:attrNameLst>
                                          <p:attrName>style.visibility</p:attrName>
                                        </p:attrNameLst>
                                      </p:cBhvr>
                                      <p:to>
                                        <p:strVal val="visible"/>
                                      </p:to>
                                    </p:set>
                                    <p:animEffect transition="in" filter="fade">
                                      <p:cBhvr>
                                        <p:cTn id="103" dur="500"/>
                                        <p:tgtEl>
                                          <p:spTgt spid="23278"/>
                                        </p:tgtEl>
                                      </p:cBhvr>
                                    </p:animEffect>
                                  </p:childTnLst>
                                </p:cTn>
                              </p:par>
                              <p:par>
                                <p:cTn id="104" presetID="10" presetClass="entr" presetSubtype="0" fill="hold" nodeType="withEffect">
                                  <p:stCondLst>
                                    <p:cond delay="0"/>
                                  </p:stCondLst>
                                  <p:childTnLst>
                                    <p:set>
                                      <p:cBhvr>
                                        <p:cTn id="105" dur="1" fill="hold">
                                          <p:stCondLst>
                                            <p:cond delay="0"/>
                                          </p:stCondLst>
                                        </p:cTn>
                                        <p:tgtEl>
                                          <p:spTgt spid="23280"/>
                                        </p:tgtEl>
                                        <p:attrNameLst>
                                          <p:attrName>style.visibility</p:attrName>
                                        </p:attrNameLst>
                                      </p:cBhvr>
                                      <p:to>
                                        <p:strVal val="visible"/>
                                      </p:to>
                                    </p:set>
                                    <p:animEffect transition="in" filter="fade">
                                      <p:cBhvr>
                                        <p:cTn id="106" dur="500"/>
                                        <p:tgtEl>
                                          <p:spTgt spid="23280"/>
                                        </p:tgtEl>
                                      </p:cBhvr>
                                    </p:animEffect>
                                  </p:childTnLst>
                                </p:cTn>
                              </p:par>
                              <p:par>
                                <p:cTn id="107" presetID="10" presetClass="entr" presetSubtype="0" fill="hold" nodeType="withEffect">
                                  <p:stCondLst>
                                    <p:cond delay="0"/>
                                  </p:stCondLst>
                                  <p:childTnLst>
                                    <p:set>
                                      <p:cBhvr>
                                        <p:cTn id="108" dur="1" fill="hold">
                                          <p:stCondLst>
                                            <p:cond delay="0"/>
                                          </p:stCondLst>
                                        </p:cTn>
                                        <p:tgtEl>
                                          <p:spTgt spid="23282"/>
                                        </p:tgtEl>
                                        <p:attrNameLst>
                                          <p:attrName>style.visibility</p:attrName>
                                        </p:attrNameLst>
                                      </p:cBhvr>
                                      <p:to>
                                        <p:strVal val="visible"/>
                                      </p:to>
                                    </p:set>
                                    <p:animEffect transition="in" filter="fade">
                                      <p:cBhvr>
                                        <p:cTn id="109" dur="500"/>
                                        <p:tgtEl>
                                          <p:spTgt spid="23282"/>
                                        </p:tgtEl>
                                      </p:cBhvr>
                                    </p:animEffect>
                                  </p:childTnLst>
                                </p:cTn>
                              </p:par>
                            </p:childTnLst>
                          </p:cTn>
                        </p:par>
                        <p:par>
                          <p:cTn id="110" fill="hold">
                            <p:stCondLst>
                              <p:cond delay="9000"/>
                            </p:stCondLst>
                            <p:childTnLst>
                              <p:par>
                                <p:cTn id="111" presetID="10" presetClass="entr" presetSubtype="0" fill="hold" nodeType="afterEffect">
                                  <p:stCondLst>
                                    <p:cond delay="0"/>
                                  </p:stCondLst>
                                  <p:childTnLst>
                                    <p:set>
                                      <p:cBhvr>
                                        <p:cTn id="112" dur="1" fill="hold">
                                          <p:stCondLst>
                                            <p:cond delay="0"/>
                                          </p:stCondLst>
                                        </p:cTn>
                                        <p:tgtEl>
                                          <p:spTgt spid="23307"/>
                                        </p:tgtEl>
                                        <p:attrNameLst>
                                          <p:attrName>style.visibility</p:attrName>
                                        </p:attrNameLst>
                                      </p:cBhvr>
                                      <p:to>
                                        <p:strVal val="visible"/>
                                      </p:to>
                                    </p:set>
                                    <p:animEffect transition="in" filter="fade">
                                      <p:cBhvr>
                                        <p:cTn id="113" dur="500"/>
                                        <p:tgtEl>
                                          <p:spTgt spid="23307"/>
                                        </p:tgtEl>
                                      </p:cBhvr>
                                    </p:animEffect>
                                  </p:childTnLst>
                                </p:cTn>
                              </p:par>
                              <p:par>
                                <p:cTn id="114" presetID="10" presetClass="entr" presetSubtype="0" fill="hold" nodeType="withEffect">
                                  <p:stCondLst>
                                    <p:cond delay="0"/>
                                  </p:stCondLst>
                                  <p:childTnLst>
                                    <p:set>
                                      <p:cBhvr>
                                        <p:cTn id="115" dur="1" fill="hold">
                                          <p:stCondLst>
                                            <p:cond delay="0"/>
                                          </p:stCondLst>
                                        </p:cTn>
                                        <p:tgtEl>
                                          <p:spTgt spid="23318"/>
                                        </p:tgtEl>
                                        <p:attrNameLst>
                                          <p:attrName>style.visibility</p:attrName>
                                        </p:attrNameLst>
                                      </p:cBhvr>
                                      <p:to>
                                        <p:strVal val="visible"/>
                                      </p:to>
                                    </p:set>
                                    <p:animEffect transition="in" filter="fade">
                                      <p:cBhvr>
                                        <p:cTn id="116" dur="500"/>
                                        <p:tgtEl>
                                          <p:spTgt spid="23318"/>
                                        </p:tgtEl>
                                      </p:cBhvr>
                                    </p:animEffect>
                                  </p:childTnLst>
                                </p:cTn>
                              </p:par>
                            </p:childTnLst>
                          </p:cTn>
                        </p:par>
                        <p:par>
                          <p:cTn id="117" fill="hold">
                            <p:stCondLst>
                              <p:cond delay="9500"/>
                            </p:stCondLst>
                            <p:childTnLst>
                              <p:par>
                                <p:cTn id="118" presetID="23" presetClass="entr" presetSubtype="16" fill="hold" nodeType="afterEffect">
                                  <p:stCondLst>
                                    <p:cond delay="0"/>
                                  </p:stCondLst>
                                  <p:childTnLst>
                                    <p:set>
                                      <p:cBhvr>
                                        <p:cTn id="119" dur="1" fill="hold">
                                          <p:stCondLst>
                                            <p:cond delay="0"/>
                                          </p:stCondLst>
                                        </p:cTn>
                                        <p:tgtEl>
                                          <p:spTgt spid="23332"/>
                                        </p:tgtEl>
                                        <p:attrNameLst>
                                          <p:attrName>style.visibility</p:attrName>
                                        </p:attrNameLst>
                                      </p:cBhvr>
                                      <p:to>
                                        <p:strVal val="visible"/>
                                      </p:to>
                                    </p:set>
                                    <p:anim calcmode="lin" valueType="num">
                                      <p:cBhvr additive="base">
                                        <p:cTn id="120" dur="500"/>
                                        <p:tgtEl>
                                          <p:spTgt spid="23332"/>
                                        </p:tgtEl>
                                        <p:attrNameLst>
                                          <p:attrName>ppt_w</p:attrName>
                                        </p:attrNameLst>
                                      </p:cBhvr>
                                      <p:tavLst>
                                        <p:tav tm="0">
                                          <p:val>
                                            <p:strVal val="0"/>
                                          </p:val>
                                        </p:tav>
                                        <p:tav tm="100000">
                                          <p:val>
                                            <p:strVal val="#ppt_w"/>
                                          </p:val>
                                        </p:tav>
                                      </p:tavLst>
                                    </p:anim>
                                    <p:anim calcmode="lin" valueType="num">
                                      <p:cBhvr additive="base">
                                        <p:cTn id="121" dur="500"/>
                                        <p:tgtEl>
                                          <p:spTgt spid="23332"/>
                                        </p:tgtEl>
                                        <p:attrNameLst>
                                          <p:attrName>ppt_h</p:attrName>
                                        </p:attrNameLst>
                                      </p:cBhvr>
                                      <p:tavLst>
                                        <p:tav tm="0">
                                          <p:val>
                                            <p:strVal val="0"/>
                                          </p:val>
                                        </p:tav>
                                        <p:tav tm="100000">
                                          <p:val>
                                            <p:strVal val="#ppt_h"/>
                                          </p:val>
                                        </p:tav>
                                      </p:tavLst>
                                    </p:anim>
                                  </p:childTnLst>
                                </p:cTn>
                              </p:par>
                              <p:par>
                                <p:cTn id="122" presetID="23" presetClass="entr" presetSubtype="16" fill="hold" nodeType="withEffect">
                                  <p:stCondLst>
                                    <p:cond delay="0"/>
                                  </p:stCondLst>
                                  <p:childTnLst>
                                    <p:set>
                                      <p:cBhvr>
                                        <p:cTn id="123" dur="1" fill="hold">
                                          <p:stCondLst>
                                            <p:cond delay="0"/>
                                          </p:stCondLst>
                                        </p:cTn>
                                        <p:tgtEl>
                                          <p:spTgt spid="23333"/>
                                        </p:tgtEl>
                                        <p:attrNameLst>
                                          <p:attrName>style.visibility</p:attrName>
                                        </p:attrNameLst>
                                      </p:cBhvr>
                                      <p:to>
                                        <p:strVal val="visible"/>
                                      </p:to>
                                    </p:set>
                                    <p:anim calcmode="lin" valueType="num">
                                      <p:cBhvr additive="base">
                                        <p:cTn id="124" dur="500"/>
                                        <p:tgtEl>
                                          <p:spTgt spid="23333"/>
                                        </p:tgtEl>
                                        <p:attrNameLst>
                                          <p:attrName>ppt_w</p:attrName>
                                        </p:attrNameLst>
                                      </p:cBhvr>
                                      <p:tavLst>
                                        <p:tav tm="0">
                                          <p:val>
                                            <p:strVal val="0"/>
                                          </p:val>
                                        </p:tav>
                                        <p:tav tm="100000">
                                          <p:val>
                                            <p:strVal val="#ppt_w"/>
                                          </p:val>
                                        </p:tav>
                                      </p:tavLst>
                                    </p:anim>
                                    <p:anim calcmode="lin" valueType="num">
                                      <p:cBhvr additive="base">
                                        <p:cTn id="125" dur="500"/>
                                        <p:tgtEl>
                                          <p:spTgt spid="2333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3338"/>
        <p:cNvGrpSpPr/>
        <p:nvPr/>
      </p:nvGrpSpPr>
      <p:grpSpPr>
        <a:xfrm>
          <a:off x="0" y="0"/>
          <a:ext cx="0" cy="0"/>
          <a:chOff x="0" y="0"/>
          <a:chExt cx="0" cy="0"/>
        </a:xfrm>
      </p:grpSpPr>
      <p:sp>
        <p:nvSpPr>
          <p:cNvPr id="23339" name="Google Shape;23339;p405"/>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Two 3D Pie Chart</a:t>
            </a:r>
            <a:endParaRPr/>
          </a:p>
        </p:txBody>
      </p:sp>
      <p:cxnSp>
        <p:nvCxnSpPr>
          <p:cNvPr id="23340" name="Google Shape;23340;p405"/>
          <p:cNvCxnSpPr/>
          <p:nvPr/>
        </p:nvCxnSpPr>
        <p:spPr>
          <a:xfrm>
            <a:off x="6093171" y="2029884"/>
            <a:ext cx="0" cy="3383280"/>
          </a:xfrm>
          <a:prstGeom prst="straightConnector1">
            <a:avLst/>
          </a:prstGeom>
          <a:noFill/>
          <a:ln w="12700" cap="flat" cmpd="sng">
            <a:solidFill>
              <a:srgbClr val="CFDADE"/>
            </a:solidFill>
            <a:prstDash val="dot"/>
            <a:miter lim="800000"/>
            <a:headEnd type="none" w="sm" len="sm"/>
            <a:tailEnd type="none" w="sm" len="sm"/>
          </a:ln>
        </p:spPr>
      </p:cxnSp>
      <p:sp>
        <p:nvSpPr>
          <p:cNvPr id="23341" name="Google Shape;23341;p405"/>
          <p:cNvSpPr txBox="1"/>
          <p:nvPr/>
        </p:nvSpPr>
        <p:spPr>
          <a:xfrm>
            <a:off x="6423676" y="4209931"/>
            <a:ext cx="244329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Lato"/>
                <a:ea typeface="Lato"/>
                <a:cs typeface="Lato"/>
                <a:sym typeface="Lato"/>
              </a:rPr>
              <a:t>2014 Sales Report</a:t>
            </a:r>
            <a:endParaRPr sz="1400">
              <a:solidFill>
                <a:schemeClr val="dk1"/>
              </a:solidFill>
              <a:latin typeface="Lato"/>
              <a:ea typeface="Lato"/>
              <a:cs typeface="Lato"/>
              <a:sym typeface="Lato"/>
            </a:endParaRPr>
          </a:p>
        </p:txBody>
      </p:sp>
      <p:sp>
        <p:nvSpPr>
          <p:cNvPr id="23342" name="Google Shape;23342;p405"/>
          <p:cNvSpPr txBox="1"/>
          <p:nvPr/>
        </p:nvSpPr>
        <p:spPr>
          <a:xfrm>
            <a:off x="8351429" y="4516177"/>
            <a:ext cx="2955481" cy="88684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Of shopping carts are abandoned right before the transaction its completed. Suitable for all categories</a:t>
            </a:r>
            <a:endParaRPr/>
          </a:p>
        </p:txBody>
      </p:sp>
      <p:sp>
        <p:nvSpPr>
          <p:cNvPr id="23343" name="Google Shape;23343;p405"/>
          <p:cNvSpPr txBox="1"/>
          <p:nvPr/>
        </p:nvSpPr>
        <p:spPr>
          <a:xfrm>
            <a:off x="6512115" y="4562344"/>
            <a:ext cx="192232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accent1"/>
                </a:solidFill>
                <a:latin typeface="Lato"/>
                <a:ea typeface="Lato"/>
                <a:cs typeface="Lato"/>
                <a:sym typeface="Lato"/>
              </a:rPr>
              <a:t>$27M</a:t>
            </a:r>
            <a:endParaRPr sz="4800" b="1">
              <a:solidFill>
                <a:schemeClr val="accent1"/>
              </a:solidFill>
              <a:latin typeface="Lato"/>
              <a:ea typeface="Lato"/>
              <a:cs typeface="Lato"/>
              <a:sym typeface="Lato"/>
            </a:endParaRPr>
          </a:p>
        </p:txBody>
      </p:sp>
      <p:sp>
        <p:nvSpPr>
          <p:cNvPr id="23344" name="Google Shape;23344;p405"/>
          <p:cNvSpPr txBox="1"/>
          <p:nvPr/>
        </p:nvSpPr>
        <p:spPr>
          <a:xfrm>
            <a:off x="969335" y="4209931"/>
            <a:ext cx="244329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Lato"/>
                <a:ea typeface="Lato"/>
                <a:cs typeface="Lato"/>
                <a:sym typeface="Lato"/>
              </a:rPr>
              <a:t>2014 Sales Report</a:t>
            </a:r>
            <a:endParaRPr sz="1400">
              <a:solidFill>
                <a:schemeClr val="dk1"/>
              </a:solidFill>
              <a:latin typeface="Lato"/>
              <a:ea typeface="Lato"/>
              <a:cs typeface="Lato"/>
              <a:sym typeface="Lato"/>
            </a:endParaRPr>
          </a:p>
        </p:txBody>
      </p:sp>
      <p:sp>
        <p:nvSpPr>
          <p:cNvPr id="23345" name="Google Shape;23345;p405"/>
          <p:cNvSpPr txBox="1"/>
          <p:nvPr/>
        </p:nvSpPr>
        <p:spPr>
          <a:xfrm>
            <a:off x="2805050" y="4516177"/>
            <a:ext cx="2955481" cy="88684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a:solidFill>
                  <a:schemeClr val="dk1"/>
                </a:solidFill>
                <a:latin typeface="Lato Light"/>
                <a:ea typeface="Lato Light"/>
                <a:cs typeface="Lato Light"/>
                <a:sym typeface="Lato Light"/>
              </a:rPr>
              <a:t>Of shopping carts are abandoned right before the transaction its completed. Suitable for all categories</a:t>
            </a:r>
            <a:endParaRPr/>
          </a:p>
        </p:txBody>
      </p:sp>
      <p:sp>
        <p:nvSpPr>
          <p:cNvPr id="23346" name="Google Shape;23346;p405"/>
          <p:cNvSpPr txBox="1"/>
          <p:nvPr/>
        </p:nvSpPr>
        <p:spPr>
          <a:xfrm>
            <a:off x="925096" y="4562344"/>
            <a:ext cx="196399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accent1"/>
                </a:solidFill>
                <a:latin typeface="Lato"/>
                <a:ea typeface="Lato"/>
                <a:cs typeface="Lato"/>
                <a:sym typeface="Lato"/>
              </a:rPr>
              <a:t>$23M</a:t>
            </a:r>
            <a:endParaRPr sz="4800" b="1">
              <a:solidFill>
                <a:schemeClr val="accent1"/>
              </a:solidFill>
              <a:latin typeface="Lato"/>
              <a:ea typeface="Lato"/>
              <a:cs typeface="Lato"/>
              <a:sym typeface="Lato"/>
            </a:endParaRPr>
          </a:p>
        </p:txBody>
      </p:sp>
      <p:graphicFrame>
        <p:nvGraphicFramePr>
          <p:cNvPr id="23347" name="Google Shape;23347;p405"/>
          <p:cNvGraphicFramePr/>
          <p:nvPr/>
        </p:nvGraphicFramePr>
        <p:xfrm>
          <a:off x="1508759" y="2222934"/>
          <a:ext cx="3941271" cy="1963399"/>
        </p:xfrm>
        <a:graphic>
          <a:graphicData uri="http://schemas.openxmlformats.org/drawingml/2006/chart">
            <c:chart xmlns:c="http://schemas.openxmlformats.org/drawingml/2006/chart" xmlns:r="http://schemas.openxmlformats.org/officeDocument/2006/relationships" r:id="rId3"/>
          </a:graphicData>
        </a:graphic>
      </p:graphicFrame>
      <p:sp>
        <p:nvSpPr>
          <p:cNvPr id="23348" name="Google Shape;23348;p405"/>
          <p:cNvSpPr txBox="1"/>
          <p:nvPr/>
        </p:nvSpPr>
        <p:spPr>
          <a:xfrm>
            <a:off x="2282145" y="5912784"/>
            <a:ext cx="93487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Webdesign</a:t>
            </a:r>
            <a:endParaRPr sz="1200" b="1">
              <a:solidFill>
                <a:schemeClr val="dk1"/>
              </a:solidFill>
              <a:latin typeface="Lato Light"/>
              <a:ea typeface="Lato Light"/>
              <a:cs typeface="Lato Light"/>
              <a:sym typeface="Lato Light"/>
            </a:endParaRPr>
          </a:p>
        </p:txBody>
      </p:sp>
      <p:sp>
        <p:nvSpPr>
          <p:cNvPr id="23349" name="Google Shape;23349;p405"/>
          <p:cNvSpPr/>
          <p:nvPr/>
        </p:nvSpPr>
        <p:spPr>
          <a:xfrm>
            <a:off x="2030248" y="5941746"/>
            <a:ext cx="219075" cy="2190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350" name="Google Shape;23350;p405"/>
          <p:cNvSpPr txBox="1"/>
          <p:nvPr/>
        </p:nvSpPr>
        <p:spPr>
          <a:xfrm>
            <a:off x="3981267" y="5912784"/>
            <a:ext cx="120417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Graphic Design</a:t>
            </a:r>
            <a:endParaRPr sz="1200" b="1">
              <a:solidFill>
                <a:schemeClr val="dk1"/>
              </a:solidFill>
              <a:latin typeface="Lato Light"/>
              <a:ea typeface="Lato Light"/>
              <a:cs typeface="Lato Light"/>
              <a:sym typeface="Lato Light"/>
            </a:endParaRPr>
          </a:p>
        </p:txBody>
      </p:sp>
      <p:sp>
        <p:nvSpPr>
          <p:cNvPr id="23351" name="Google Shape;23351;p405"/>
          <p:cNvSpPr/>
          <p:nvPr/>
        </p:nvSpPr>
        <p:spPr>
          <a:xfrm>
            <a:off x="3729370" y="5941746"/>
            <a:ext cx="219075" cy="21907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352" name="Google Shape;23352;p405"/>
          <p:cNvSpPr txBox="1"/>
          <p:nvPr/>
        </p:nvSpPr>
        <p:spPr>
          <a:xfrm>
            <a:off x="5836584" y="5912784"/>
            <a:ext cx="8563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Marketing</a:t>
            </a:r>
            <a:endParaRPr sz="1200" b="1">
              <a:solidFill>
                <a:schemeClr val="dk1"/>
              </a:solidFill>
              <a:latin typeface="Lato Light"/>
              <a:ea typeface="Lato Light"/>
              <a:cs typeface="Lato Light"/>
              <a:sym typeface="Lato Light"/>
            </a:endParaRPr>
          </a:p>
        </p:txBody>
      </p:sp>
      <p:sp>
        <p:nvSpPr>
          <p:cNvPr id="23353" name="Google Shape;23353;p405"/>
          <p:cNvSpPr/>
          <p:nvPr/>
        </p:nvSpPr>
        <p:spPr>
          <a:xfrm>
            <a:off x="5584687" y="5941746"/>
            <a:ext cx="219075" cy="21907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354" name="Google Shape;23354;p405"/>
          <p:cNvSpPr txBox="1"/>
          <p:nvPr/>
        </p:nvSpPr>
        <p:spPr>
          <a:xfrm>
            <a:off x="7407600" y="5912784"/>
            <a:ext cx="120417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Graphic Design</a:t>
            </a:r>
            <a:endParaRPr sz="1200" b="1">
              <a:solidFill>
                <a:schemeClr val="dk1"/>
              </a:solidFill>
              <a:latin typeface="Lato Light"/>
              <a:ea typeface="Lato Light"/>
              <a:cs typeface="Lato Light"/>
              <a:sym typeface="Lato Light"/>
            </a:endParaRPr>
          </a:p>
        </p:txBody>
      </p:sp>
      <p:sp>
        <p:nvSpPr>
          <p:cNvPr id="23355" name="Google Shape;23355;p405"/>
          <p:cNvSpPr/>
          <p:nvPr/>
        </p:nvSpPr>
        <p:spPr>
          <a:xfrm>
            <a:off x="7155703" y="5941746"/>
            <a:ext cx="219075" cy="21907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356" name="Google Shape;23356;p405"/>
          <p:cNvSpPr txBox="1"/>
          <p:nvPr/>
        </p:nvSpPr>
        <p:spPr>
          <a:xfrm>
            <a:off x="9262917" y="5912784"/>
            <a:ext cx="8563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Lato Light"/>
                <a:ea typeface="Lato Light"/>
                <a:cs typeface="Lato Light"/>
                <a:sym typeface="Lato Light"/>
              </a:rPr>
              <a:t>Marketing</a:t>
            </a:r>
            <a:endParaRPr sz="1200" b="1">
              <a:solidFill>
                <a:schemeClr val="dk1"/>
              </a:solidFill>
              <a:latin typeface="Lato Light"/>
              <a:ea typeface="Lato Light"/>
              <a:cs typeface="Lato Light"/>
              <a:sym typeface="Lato Light"/>
            </a:endParaRPr>
          </a:p>
        </p:txBody>
      </p:sp>
      <p:sp>
        <p:nvSpPr>
          <p:cNvPr id="23357" name="Google Shape;23357;p405"/>
          <p:cNvSpPr/>
          <p:nvPr/>
        </p:nvSpPr>
        <p:spPr>
          <a:xfrm>
            <a:off x="9011020" y="5941746"/>
            <a:ext cx="219075" cy="219075"/>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23358" name="Google Shape;23358;p405"/>
          <p:cNvSpPr txBox="1"/>
          <p:nvPr/>
        </p:nvSpPr>
        <p:spPr>
          <a:xfrm>
            <a:off x="3834914" y="3035356"/>
            <a:ext cx="58862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20%</a:t>
            </a:r>
            <a:endParaRPr sz="1100" b="1">
              <a:solidFill>
                <a:schemeClr val="lt2"/>
              </a:solidFill>
              <a:latin typeface="Lato"/>
              <a:ea typeface="Lato"/>
              <a:cs typeface="Lato"/>
              <a:sym typeface="Lato"/>
            </a:endParaRPr>
          </a:p>
        </p:txBody>
      </p:sp>
      <p:sp>
        <p:nvSpPr>
          <p:cNvPr id="23359" name="Google Shape;23359;p405"/>
          <p:cNvSpPr txBox="1"/>
          <p:nvPr/>
        </p:nvSpPr>
        <p:spPr>
          <a:xfrm>
            <a:off x="2976578" y="3180116"/>
            <a:ext cx="58862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20%</a:t>
            </a:r>
            <a:endParaRPr sz="1100" b="1">
              <a:solidFill>
                <a:schemeClr val="lt2"/>
              </a:solidFill>
              <a:latin typeface="Lato"/>
              <a:ea typeface="Lato"/>
              <a:cs typeface="Lato"/>
              <a:sym typeface="Lato"/>
            </a:endParaRPr>
          </a:p>
        </p:txBody>
      </p:sp>
      <p:sp>
        <p:nvSpPr>
          <p:cNvPr id="23360" name="Google Shape;23360;p405"/>
          <p:cNvSpPr txBox="1"/>
          <p:nvPr/>
        </p:nvSpPr>
        <p:spPr>
          <a:xfrm>
            <a:off x="3735782" y="2467545"/>
            <a:ext cx="57579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25%</a:t>
            </a:r>
            <a:endParaRPr sz="1100" b="1">
              <a:solidFill>
                <a:schemeClr val="lt2"/>
              </a:solidFill>
              <a:latin typeface="Lato"/>
              <a:ea typeface="Lato"/>
              <a:cs typeface="Lato"/>
              <a:sym typeface="Lato"/>
            </a:endParaRPr>
          </a:p>
        </p:txBody>
      </p:sp>
      <p:sp>
        <p:nvSpPr>
          <p:cNvPr id="23361" name="Google Shape;23361;p405"/>
          <p:cNvSpPr txBox="1"/>
          <p:nvPr/>
        </p:nvSpPr>
        <p:spPr>
          <a:xfrm>
            <a:off x="2229395" y="2827748"/>
            <a:ext cx="57579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15%</a:t>
            </a:r>
            <a:endParaRPr sz="1100" b="1">
              <a:solidFill>
                <a:schemeClr val="lt2"/>
              </a:solidFill>
              <a:latin typeface="Lato"/>
              <a:ea typeface="Lato"/>
              <a:cs typeface="Lato"/>
              <a:sym typeface="Lato"/>
            </a:endParaRPr>
          </a:p>
        </p:txBody>
      </p:sp>
      <p:sp>
        <p:nvSpPr>
          <p:cNvPr id="23362" name="Google Shape;23362;p405"/>
          <p:cNvSpPr txBox="1"/>
          <p:nvPr/>
        </p:nvSpPr>
        <p:spPr>
          <a:xfrm>
            <a:off x="2823067" y="2412010"/>
            <a:ext cx="58862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20%</a:t>
            </a:r>
            <a:endParaRPr sz="1100" b="1">
              <a:solidFill>
                <a:schemeClr val="lt2"/>
              </a:solidFill>
              <a:latin typeface="Lato"/>
              <a:ea typeface="Lato"/>
              <a:cs typeface="Lato"/>
              <a:sym typeface="Lato"/>
            </a:endParaRPr>
          </a:p>
        </p:txBody>
      </p:sp>
      <p:graphicFrame>
        <p:nvGraphicFramePr>
          <p:cNvPr id="23363" name="Google Shape;23363;p405"/>
          <p:cNvGraphicFramePr/>
          <p:nvPr/>
        </p:nvGraphicFramePr>
        <p:xfrm>
          <a:off x="6974677" y="2222934"/>
          <a:ext cx="3941271" cy="1963399"/>
        </p:xfrm>
        <a:graphic>
          <a:graphicData uri="http://schemas.openxmlformats.org/drawingml/2006/chart">
            <c:chart xmlns:c="http://schemas.openxmlformats.org/drawingml/2006/chart" xmlns:r="http://schemas.openxmlformats.org/officeDocument/2006/relationships" r:id="rId4"/>
          </a:graphicData>
        </a:graphic>
      </p:graphicFrame>
      <p:sp>
        <p:nvSpPr>
          <p:cNvPr id="23364" name="Google Shape;23364;p405"/>
          <p:cNvSpPr txBox="1"/>
          <p:nvPr/>
        </p:nvSpPr>
        <p:spPr>
          <a:xfrm>
            <a:off x="9615259" y="2790000"/>
            <a:ext cx="56137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15%</a:t>
            </a:r>
            <a:endParaRPr sz="1100" b="1">
              <a:solidFill>
                <a:schemeClr val="lt2"/>
              </a:solidFill>
              <a:latin typeface="Lato"/>
              <a:ea typeface="Lato"/>
              <a:cs typeface="Lato"/>
              <a:sym typeface="Lato"/>
            </a:endParaRPr>
          </a:p>
        </p:txBody>
      </p:sp>
      <p:sp>
        <p:nvSpPr>
          <p:cNvPr id="23365" name="Google Shape;23365;p405"/>
          <p:cNvSpPr txBox="1"/>
          <p:nvPr/>
        </p:nvSpPr>
        <p:spPr>
          <a:xfrm>
            <a:off x="8288984" y="3165635"/>
            <a:ext cx="58862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20%</a:t>
            </a:r>
            <a:endParaRPr sz="1100" b="1">
              <a:solidFill>
                <a:schemeClr val="lt2"/>
              </a:solidFill>
              <a:latin typeface="Lato"/>
              <a:ea typeface="Lato"/>
              <a:cs typeface="Lato"/>
              <a:sym typeface="Lato"/>
            </a:endParaRPr>
          </a:p>
        </p:txBody>
      </p:sp>
      <p:sp>
        <p:nvSpPr>
          <p:cNvPr id="23366" name="Google Shape;23366;p405"/>
          <p:cNvSpPr txBox="1"/>
          <p:nvPr/>
        </p:nvSpPr>
        <p:spPr>
          <a:xfrm>
            <a:off x="9195288" y="2467545"/>
            <a:ext cx="58862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20%</a:t>
            </a:r>
            <a:endParaRPr sz="1100" b="1">
              <a:solidFill>
                <a:schemeClr val="lt2"/>
              </a:solidFill>
              <a:latin typeface="Lato"/>
              <a:ea typeface="Lato"/>
              <a:cs typeface="Lato"/>
              <a:sym typeface="Lato"/>
            </a:endParaRPr>
          </a:p>
        </p:txBody>
      </p:sp>
      <p:sp>
        <p:nvSpPr>
          <p:cNvPr id="23367" name="Google Shape;23367;p405"/>
          <p:cNvSpPr txBox="1"/>
          <p:nvPr/>
        </p:nvSpPr>
        <p:spPr>
          <a:xfrm>
            <a:off x="9195288" y="3165635"/>
            <a:ext cx="57579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15%</a:t>
            </a:r>
            <a:endParaRPr sz="1100" b="1">
              <a:solidFill>
                <a:schemeClr val="lt2"/>
              </a:solidFill>
              <a:latin typeface="Lato"/>
              <a:ea typeface="Lato"/>
              <a:cs typeface="Lato"/>
              <a:sym typeface="Lato"/>
            </a:endParaRPr>
          </a:p>
        </p:txBody>
      </p:sp>
      <p:sp>
        <p:nvSpPr>
          <p:cNvPr id="23368" name="Google Shape;23368;p405"/>
          <p:cNvSpPr txBox="1"/>
          <p:nvPr/>
        </p:nvSpPr>
        <p:spPr>
          <a:xfrm>
            <a:off x="8088940" y="2566806"/>
            <a:ext cx="58862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2"/>
                </a:solidFill>
                <a:latin typeface="Lato"/>
                <a:ea typeface="Lato"/>
                <a:cs typeface="Lato"/>
                <a:sym typeface="Lato"/>
              </a:rPr>
              <a:t>30%</a:t>
            </a:r>
            <a:endParaRPr sz="1100" b="1">
              <a:solidFill>
                <a:schemeClr val="lt2"/>
              </a:solidFill>
              <a:latin typeface="Lato"/>
              <a:ea typeface="Lato"/>
              <a:cs typeface="Lato"/>
              <a:sym typeface="Lato"/>
            </a:endParaRPr>
          </a:p>
        </p:txBody>
      </p:sp>
      <p:sp>
        <p:nvSpPr>
          <p:cNvPr id="23369" name="Google Shape;23369;p405"/>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340"/>
                                        </p:tgtEl>
                                        <p:attrNameLst>
                                          <p:attrName>style.visibility</p:attrName>
                                        </p:attrNameLst>
                                      </p:cBhvr>
                                      <p:to>
                                        <p:strVal val="visible"/>
                                      </p:to>
                                    </p:set>
                                    <p:animEffect transition="in" filter="fade">
                                      <p:cBhvr>
                                        <p:cTn id="7" dur="500"/>
                                        <p:tgtEl>
                                          <p:spTgt spid="2334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3347"/>
                                        </p:tgtEl>
                                        <p:attrNameLst>
                                          <p:attrName>style.visibility</p:attrName>
                                        </p:attrNameLst>
                                      </p:cBhvr>
                                      <p:to>
                                        <p:strVal val="visible"/>
                                      </p:to>
                                    </p:set>
                                    <p:anim calcmode="lin" valueType="num">
                                      <p:cBhvr additive="base">
                                        <p:cTn id="11" dur="500"/>
                                        <p:tgtEl>
                                          <p:spTgt spid="23347"/>
                                        </p:tgtEl>
                                        <p:attrNameLst>
                                          <p:attrName>ppt_w</p:attrName>
                                        </p:attrNameLst>
                                      </p:cBhvr>
                                      <p:tavLst>
                                        <p:tav tm="0">
                                          <p:val>
                                            <p:strVal val="0"/>
                                          </p:val>
                                        </p:tav>
                                        <p:tav tm="100000">
                                          <p:val>
                                            <p:strVal val="#ppt_w"/>
                                          </p:val>
                                        </p:tav>
                                      </p:tavLst>
                                    </p:anim>
                                    <p:anim calcmode="lin" valueType="num">
                                      <p:cBhvr additive="base">
                                        <p:cTn id="12" dur="500"/>
                                        <p:tgtEl>
                                          <p:spTgt spid="2334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3363"/>
                                        </p:tgtEl>
                                        <p:attrNameLst>
                                          <p:attrName>style.visibility</p:attrName>
                                        </p:attrNameLst>
                                      </p:cBhvr>
                                      <p:to>
                                        <p:strVal val="visible"/>
                                      </p:to>
                                    </p:set>
                                    <p:anim calcmode="lin" valueType="num">
                                      <p:cBhvr additive="base">
                                        <p:cTn id="15" dur="500"/>
                                        <p:tgtEl>
                                          <p:spTgt spid="23363"/>
                                        </p:tgtEl>
                                        <p:attrNameLst>
                                          <p:attrName>ppt_w</p:attrName>
                                        </p:attrNameLst>
                                      </p:cBhvr>
                                      <p:tavLst>
                                        <p:tav tm="0">
                                          <p:val>
                                            <p:strVal val="0"/>
                                          </p:val>
                                        </p:tav>
                                        <p:tav tm="100000">
                                          <p:val>
                                            <p:strVal val="#ppt_w"/>
                                          </p:val>
                                        </p:tav>
                                      </p:tavLst>
                                    </p:anim>
                                    <p:anim calcmode="lin" valueType="num">
                                      <p:cBhvr additive="base">
                                        <p:cTn id="16" dur="500"/>
                                        <p:tgtEl>
                                          <p:spTgt spid="23363"/>
                                        </p:tgtEl>
                                        <p:attrNameLst>
                                          <p:attrName>ppt_h</p:attrName>
                                        </p:attrNameLst>
                                      </p:cBhvr>
                                      <p:tavLst>
                                        <p:tav tm="0">
                                          <p:val>
                                            <p:strVal val="0"/>
                                          </p:val>
                                        </p:tav>
                                        <p:tav tm="100000">
                                          <p:val>
                                            <p:strVal val="#ppt_h"/>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3358"/>
                                        </p:tgtEl>
                                        <p:attrNameLst>
                                          <p:attrName>style.visibility</p:attrName>
                                        </p:attrNameLst>
                                      </p:cBhvr>
                                      <p:to>
                                        <p:strVal val="visible"/>
                                      </p:to>
                                    </p:set>
                                    <p:animEffect transition="in" filter="fade">
                                      <p:cBhvr>
                                        <p:cTn id="20" dur="500"/>
                                        <p:tgtEl>
                                          <p:spTgt spid="23358"/>
                                        </p:tgtEl>
                                      </p:cBhvr>
                                    </p:animEffect>
                                  </p:childTnLst>
                                </p:cTn>
                              </p:par>
                              <p:par>
                                <p:cTn id="21" presetID="10" presetClass="entr" presetSubtype="0" fill="hold" nodeType="withEffect">
                                  <p:stCondLst>
                                    <p:cond delay="0"/>
                                  </p:stCondLst>
                                  <p:childTnLst>
                                    <p:set>
                                      <p:cBhvr>
                                        <p:cTn id="22" dur="1" fill="hold">
                                          <p:stCondLst>
                                            <p:cond delay="0"/>
                                          </p:stCondLst>
                                        </p:cTn>
                                        <p:tgtEl>
                                          <p:spTgt spid="23359"/>
                                        </p:tgtEl>
                                        <p:attrNameLst>
                                          <p:attrName>style.visibility</p:attrName>
                                        </p:attrNameLst>
                                      </p:cBhvr>
                                      <p:to>
                                        <p:strVal val="visible"/>
                                      </p:to>
                                    </p:set>
                                    <p:animEffect transition="in" filter="fade">
                                      <p:cBhvr>
                                        <p:cTn id="23" dur="500"/>
                                        <p:tgtEl>
                                          <p:spTgt spid="23359"/>
                                        </p:tgtEl>
                                      </p:cBhvr>
                                    </p:animEffect>
                                  </p:childTnLst>
                                </p:cTn>
                              </p:par>
                              <p:par>
                                <p:cTn id="24" presetID="10" presetClass="entr" presetSubtype="0" fill="hold" nodeType="withEffect">
                                  <p:stCondLst>
                                    <p:cond delay="0"/>
                                  </p:stCondLst>
                                  <p:childTnLst>
                                    <p:set>
                                      <p:cBhvr>
                                        <p:cTn id="25" dur="1" fill="hold">
                                          <p:stCondLst>
                                            <p:cond delay="0"/>
                                          </p:stCondLst>
                                        </p:cTn>
                                        <p:tgtEl>
                                          <p:spTgt spid="23360"/>
                                        </p:tgtEl>
                                        <p:attrNameLst>
                                          <p:attrName>style.visibility</p:attrName>
                                        </p:attrNameLst>
                                      </p:cBhvr>
                                      <p:to>
                                        <p:strVal val="visible"/>
                                      </p:to>
                                    </p:set>
                                    <p:animEffect transition="in" filter="fade">
                                      <p:cBhvr>
                                        <p:cTn id="26" dur="500"/>
                                        <p:tgtEl>
                                          <p:spTgt spid="23360"/>
                                        </p:tgtEl>
                                      </p:cBhvr>
                                    </p:animEffect>
                                  </p:childTnLst>
                                </p:cTn>
                              </p:par>
                              <p:par>
                                <p:cTn id="27" presetID="10" presetClass="entr" presetSubtype="0" fill="hold" nodeType="withEffect">
                                  <p:stCondLst>
                                    <p:cond delay="0"/>
                                  </p:stCondLst>
                                  <p:childTnLst>
                                    <p:set>
                                      <p:cBhvr>
                                        <p:cTn id="28" dur="1" fill="hold">
                                          <p:stCondLst>
                                            <p:cond delay="0"/>
                                          </p:stCondLst>
                                        </p:cTn>
                                        <p:tgtEl>
                                          <p:spTgt spid="23361"/>
                                        </p:tgtEl>
                                        <p:attrNameLst>
                                          <p:attrName>style.visibility</p:attrName>
                                        </p:attrNameLst>
                                      </p:cBhvr>
                                      <p:to>
                                        <p:strVal val="visible"/>
                                      </p:to>
                                    </p:set>
                                    <p:animEffect transition="in" filter="fade">
                                      <p:cBhvr>
                                        <p:cTn id="29" dur="500"/>
                                        <p:tgtEl>
                                          <p:spTgt spid="23361"/>
                                        </p:tgtEl>
                                      </p:cBhvr>
                                    </p:animEffect>
                                  </p:childTnLst>
                                </p:cTn>
                              </p:par>
                              <p:par>
                                <p:cTn id="30" presetID="10" presetClass="entr" presetSubtype="0" fill="hold" nodeType="withEffect">
                                  <p:stCondLst>
                                    <p:cond delay="0"/>
                                  </p:stCondLst>
                                  <p:childTnLst>
                                    <p:set>
                                      <p:cBhvr>
                                        <p:cTn id="31" dur="1" fill="hold">
                                          <p:stCondLst>
                                            <p:cond delay="0"/>
                                          </p:stCondLst>
                                        </p:cTn>
                                        <p:tgtEl>
                                          <p:spTgt spid="23362"/>
                                        </p:tgtEl>
                                        <p:attrNameLst>
                                          <p:attrName>style.visibility</p:attrName>
                                        </p:attrNameLst>
                                      </p:cBhvr>
                                      <p:to>
                                        <p:strVal val="visible"/>
                                      </p:to>
                                    </p:set>
                                    <p:animEffect transition="in" filter="fade">
                                      <p:cBhvr>
                                        <p:cTn id="32" dur="500"/>
                                        <p:tgtEl>
                                          <p:spTgt spid="23362"/>
                                        </p:tgtEl>
                                      </p:cBhvr>
                                    </p:animEffect>
                                  </p:childTnLst>
                                </p:cTn>
                              </p:par>
                              <p:par>
                                <p:cTn id="33" presetID="10" presetClass="entr" presetSubtype="0" fill="hold" nodeType="withEffect">
                                  <p:stCondLst>
                                    <p:cond delay="0"/>
                                  </p:stCondLst>
                                  <p:childTnLst>
                                    <p:set>
                                      <p:cBhvr>
                                        <p:cTn id="34" dur="1" fill="hold">
                                          <p:stCondLst>
                                            <p:cond delay="0"/>
                                          </p:stCondLst>
                                        </p:cTn>
                                        <p:tgtEl>
                                          <p:spTgt spid="23364"/>
                                        </p:tgtEl>
                                        <p:attrNameLst>
                                          <p:attrName>style.visibility</p:attrName>
                                        </p:attrNameLst>
                                      </p:cBhvr>
                                      <p:to>
                                        <p:strVal val="visible"/>
                                      </p:to>
                                    </p:set>
                                    <p:animEffect transition="in" filter="fade">
                                      <p:cBhvr>
                                        <p:cTn id="35" dur="500"/>
                                        <p:tgtEl>
                                          <p:spTgt spid="23364"/>
                                        </p:tgtEl>
                                      </p:cBhvr>
                                    </p:animEffect>
                                  </p:childTnLst>
                                </p:cTn>
                              </p:par>
                              <p:par>
                                <p:cTn id="36" presetID="10" presetClass="entr" presetSubtype="0" fill="hold" nodeType="withEffect">
                                  <p:stCondLst>
                                    <p:cond delay="0"/>
                                  </p:stCondLst>
                                  <p:childTnLst>
                                    <p:set>
                                      <p:cBhvr>
                                        <p:cTn id="37" dur="1" fill="hold">
                                          <p:stCondLst>
                                            <p:cond delay="0"/>
                                          </p:stCondLst>
                                        </p:cTn>
                                        <p:tgtEl>
                                          <p:spTgt spid="23365"/>
                                        </p:tgtEl>
                                        <p:attrNameLst>
                                          <p:attrName>style.visibility</p:attrName>
                                        </p:attrNameLst>
                                      </p:cBhvr>
                                      <p:to>
                                        <p:strVal val="visible"/>
                                      </p:to>
                                    </p:set>
                                    <p:animEffect transition="in" filter="fade">
                                      <p:cBhvr>
                                        <p:cTn id="38" dur="500"/>
                                        <p:tgtEl>
                                          <p:spTgt spid="23365"/>
                                        </p:tgtEl>
                                      </p:cBhvr>
                                    </p:animEffect>
                                  </p:childTnLst>
                                </p:cTn>
                              </p:par>
                              <p:par>
                                <p:cTn id="39" presetID="10" presetClass="entr" presetSubtype="0" fill="hold" nodeType="withEffect">
                                  <p:stCondLst>
                                    <p:cond delay="0"/>
                                  </p:stCondLst>
                                  <p:childTnLst>
                                    <p:set>
                                      <p:cBhvr>
                                        <p:cTn id="40" dur="1" fill="hold">
                                          <p:stCondLst>
                                            <p:cond delay="0"/>
                                          </p:stCondLst>
                                        </p:cTn>
                                        <p:tgtEl>
                                          <p:spTgt spid="23366"/>
                                        </p:tgtEl>
                                        <p:attrNameLst>
                                          <p:attrName>style.visibility</p:attrName>
                                        </p:attrNameLst>
                                      </p:cBhvr>
                                      <p:to>
                                        <p:strVal val="visible"/>
                                      </p:to>
                                    </p:set>
                                    <p:animEffect transition="in" filter="fade">
                                      <p:cBhvr>
                                        <p:cTn id="41" dur="500"/>
                                        <p:tgtEl>
                                          <p:spTgt spid="23366"/>
                                        </p:tgtEl>
                                      </p:cBhvr>
                                    </p:animEffect>
                                  </p:childTnLst>
                                </p:cTn>
                              </p:par>
                              <p:par>
                                <p:cTn id="42" presetID="10" presetClass="entr" presetSubtype="0" fill="hold" nodeType="withEffect">
                                  <p:stCondLst>
                                    <p:cond delay="0"/>
                                  </p:stCondLst>
                                  <p:childTnLst>
                                    <p:set>
                                      <p:cBhvr>
                                        <p:cTn id="43" dur="1" fill="hold">
                                          <p:stCondLst>
                                            <p:cond delay="0"/>
                                          </p:stCondLst>
                                        </p:cTn>
                                        <p:tgtEl>
                                          <p:spTgt spid="23367"/>
                                        </p:tgtEl>
                                        <p:attrNameLst>
                                          <p:attrName>style.visibility</p:attrName>
                                        </p:attrNameLst>
                                      </p:cBhvr>
                                      <p:to>
                                        <p:strVal val="visible"/>
                                      </p:to>
                                    </p:set>
                                    <p:animEffect transition="in" filter="fade">
                                      <p:cBhvr>
                                        <p:cTn id="44" dur="500"/>
                                        <p:tgtEl>
                                          <p:spTgt spid="23367"/>
                                        </p:tgtEl>
                                      </p:cBhvr>
                                    </p:animEffect>
                                  </p:childTnLst>
                                </p:cTn>
                              </p:par>
                              <p:par>
                                <p:cTn id="45" presetID="10" presetClass="entr" presetSubtype="0" fill="hold" nodeType="withEffect">
                                  <p:stCondLst>
                                    <p:cond delay="0"/>
                                  </p:stCondLst>
                                  <p:childTnLst>
                                    <p:set>
                                      <p:cBhvr>
                                        <p:cTn id="46" dur="1" fill="hold">
                                          <p:stCondLst>
                                            <p:cond delay="0"/>
                                          </p:stCondLst>
                                        </p:cTn>
                                        <p:tgtEl>
                                          <p:spTgt spid="23368"/>
                                        </p:tgtEl>
                                        <p:attrNameLst>
                                          <p:attrName>style.visibility</p:attrName>
                                        </p:attrNameLst>
                                      </p:cBhvr>
                                      <p:to>
                                        <p:strVal val="visible"/>
                                      </p:to>
                                    </p:set>
                                    <p:animEffect transition="in" filter="fade">
                                      <p:cBhvr>
                                        <p:cTn id="47" dur="500"/>
                                        <p:tgtEl>
                                          <p:spTgt spid="23368"/>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23341"/>
                                        </p:tgtEl>
                                        <p:attrNameLst>
                                          <p:attrName>style.visibility</p:attrName>
                                        </p:attrNameLst>
                                      </p:cBhvr>
                                      <p:to>
                                        <p:strVal val="visible"/>
                                      </p:to>
                                    </p:set>
                                    <p:animEffect transition="in" filter="fade">
                                      <p:cBhvr>
                                        <p:cTn id="51" dur="500"/>
                                        <p:tgtEl>
                                          <p:spTgt spid="23341"/>
                                        </p:tgtEl>
                                      </p:cBhvr>
                                    </p:animEffect>
                                  </p:childTnLst>
                                </p:cTn>
                              </p:par>
                              <p:par>
                                <p:cTn id="52" presetID="10" presetClass="entr" presetSubtype="0" fill="hold" nodeType="withEffect">
                                  <p:stCondLst>
                                    <p:cond delay="0"/>
                                  </p:stCondLst>
                                  <p:childTnLst>
                                    <p:set>
                                      <p:cBhvr>
                                        <p:cTn id="53" dur="1" fill="hold">
                                          <p:stCondLst>
                                            <p:cond delay="0"/>
                                          </p:stCondLst>
                                        </p:cTn>
                                        <p:tgtEl>
                                          <p:spTgt spid="23344"/>
                                        </p:tgtEl>
                                        <p:attrNameLst>
                                          <p:attrName>style.visibility</p:attrName>
                                        </p:attrNameLst>
                                      </p:cBhvr>
                                      <p:to>
                                        <p:strVal val="visible"/>
                                      </p:to>
                                    </p:set>
                                    <p:animEffect transition="in" filter="fade">
                                      <p:cBhvr>
                                        <p:cTn id="54" dur="500"/>
                                        <p:tgtEl>
                                          <p:spTgt spid="23344"/>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23343"/>
                                        </p:tgtEl>
                                        <p:attrNameLst>
                                          <p:attrName>style.visibility</p:attrName>
                                        </p:attrNameLst>
                                      </p:cBhvr>
                                      <p:to>
                                        <p:strVal val="visible"/>
                                      </p:to>
                                    </p:set>
                                    <p:animEffect transition="in" filter="fade">
                                      <p:cBhvr>
                                        <p:cTn id="58" dur="500"/>
                                        <p:tgtEl>
                                          <p:spTgt spid="23343"/>
                                        </p:tgtEl>
                                      </p:cBhvr>
                                    </p:animEffect>
                                  </p:childTnLst>
                                </p:cTn>
                              </p:par>
                              <p:par>
                                <p:cTn id="59" presetID="10" presetClass="entr" presetSubtype="0" fill="hold" nodeType="withEffect">
                                  <p:stCondLst>
                                    <p:cond delay="0"/>
                                  </p:stCondLst>
                                  <p:childTnLst>
                                    <p:set>
                                      <p:cBhvr>
                                        <p:cTn id="60" dur="1" fill="hold">
                                          <p:stCondLst>
                                            <p:cond delay="0"/>
                                          </p:stCondLst>
                                        </p:cTn>
                                        <p:tgtEl>
                                          <p:spTgt spid="23346"/>
                                        </p:tgtEl>
                                        <p:attrNameLst>
                                          <p:attrName>style.visibility</p:attrName>
                                        </p:attrNameLst>
                                      </p:cBhvr>
                                      <p:to>
                                        <p:strVal val="visible"/>
                                      </p:to>
                                    </p:set>
                                    <p:animEffect transition="in" filter="fade">
                                      <p:cBhvr>
                                        <p:cTn id="61" dur="500"/>
                                        <p:tgtEl>
                                          <p:spTgt spid="23346"/>
                                        </p:tgtEl>
                                      </p:cBhvr>
                                    </p:animEffect>
                                  </p:childTnLst>
                                </p:cTn>
                              </p:par>
                            </p:childTnLst>
                          </p:cTn>
                        </p:par>
                        <p:par>
                          <p:cTn id="62" fill="hold">
                            <p:stCondLst>
                              <p:cond delay="2500"/>
                            </p:stCondLst>
                            <p:childTnLst>
                              <p:par>
                                <p:cTn id="63" presetID="10" presetClass="entr" presetSubtype="0" fill="hold" nodeType="afterEffect">
                                  <p:stCondLst>
                                    <p:cond delay="0"/>
                                  </p:stCondLst>
                                  <p:childTnLst>
                                    <p:set>
                                      <p:cBhvr>
                                        <p:cTn id="64" dur="1" fill="hold">
                                          <p:stCondLst>
                                            <p:cond delay="0"/>
                                          </p:stCondLst>
                                        </p:cTn>
                                        <p:tgtEl>
                                          <p:spTgt spid="23342"/>
                                        </p:tgtEl>
                                        <p:attrNameLst>
                                          <p:attrName>style.visibility</p:attrName>
                                        </p:attrNameLst>
                                      </p:cBhvr>
                                      <p:to>
                                        <p:strVal val="visible"/>
                                      </p:to>
                                    </p:set>
                                    <p:animEffect transition="in" filter="fade">
                                      <p:cBhvr>
                                        <p:cTn id="65" dur="500"/>
                                        <p:tgtEl>
                                          <p:spTgt spid="23342"/>
                                        </p:tgtEl>
                                      </p:cBhvr>
                                    </p:animEffect>
                                  </p:childTnLst>
                                </p:cTn>
                              </p:par>
                              <p:par>
                                <p:cTn id="66" presetID="10" presetClass="entr" presetSubtype="0" fill="hold" nodeType="withEffect">
                                  <p:stCondLst>
                                    <p:cond delay="0"/>
                                  </p:stCondLst>
                                  <p:childTnLst>
                                    <p:set>
                                      <p:cBhvr>
                                        <p:cTn id="67" dur="1" fill="hold">
                                          <p:stCondLst>
                                            <p:cond delay="0"/>
                                          </p:stCondLst>
                                        </p:cTn>
                                        <p:tgtEl>
                                          <p:spTgt spid="23345"/>
                                        </p:tgtEl>
                                        <p:attrNameLst>
                                          <p:attrName>style.visibility</p:attrName>
                                        </p:attrNameLst>
                                      </p:cBhvr>
                                      <p:to>
                                        <p:strVal val="visible"/>
                                      </p:to>
                                    </p:set>
                                    <p:animEffect transition="in" filter="fade">
                                      <p:cBhvr>
                                        <p:cTn id="68" dur="500"/>
                                        <p:tgtEl>
                                          <p:spTgt spid="23345"/>
                                        </p:tgtEl>
                                      </p:cBhvr>
                                    </p:animEffect>
                                  </p:childTnLst>
                                </p:cTn>
                              </p:par>
                            </p:childTnLst>
                          </p:cTn>
                        </p:par>
                        <p:par>
                          <p:cTn id="69" fill="hold">
                            <p:stCondLst>
                              <p:cond delay="3000"/>
                            </p:stCondLst>
                            <p:childTnLst>
                              <p:par>
                                <p:cTn id="70" presetID="23" presetClass="entr" presetSubtype="16" fill="hold" nodeType="afterEffect">
                                  <p:stCondLst>
                                    <p:cond delay="0"/>
                                  </p:stCondLst>
                                  <p:childTnLst>
                                    <p:set>
                                      <p:cBhvr>
                                        <p:cTn id="71" dur="1" fill="hold">
                                          <p:stCondLst>
                                            <p:cond delay="0"/>
                                          </p:stCondLst>
                                        </p:cTn>
                                        <p:tgtEl>
                                          <p:spTgt spid="23349"/>
                                        </p:tgtEl>
                                        <p:attrNameLst>
                                          <p:attrName>style.visibility</p:attrName>
                                        </p:attrNameLst>
                                      </p:cBhvr>
                                      <p:to>
                                        <p:strVal val="visible"/>
                                      </p:to>
                                    </p:set>
                                    <p:anim calcmode="lin" valueType="num">
                                      <p:cBhvr additive="base">
                                        <p:cTn id="72" dur="500"/>
                                        <p:tgtEl>
                                          <p:spTgt spid="23349"/>
                                        </p:tgtEl>
                                        <p:attrNameLst>
                                          <p:attrName>ppt_w</p:attrName>
                                        </p:attrNameLst>
                                      </p:cBhvr>
                                      <p:tavLst>
                                        <p:tav tm="0">
                                          <p:val>
                                            <p:strVal val="0"/>
                                          </p:val>
                                        </p:tav>
                                        <p:tav tm="100000">
                                          <p:val>
                                            <p:strVal val="#ppt_w"/>
                                          </p:val>
                                        </p:tav>
                                      </p:tavLst>
                                    </p:anim>
                                    <p:anim calcmode="lin" valueType="num">
                                      <p:cBhvr additive="base">
                                        <p:cTn id="73" dur="500"/>
                                        <p:tgtEl>
                                          <p:spTgt spid="23349"/>
                                        </p:tgtEl>
                                        <p:attrNameLst>
                                          <p:attrName>ppt_h</p:attrName>
                                        </p:attrNameLst>
                                      </p:cBhvr>
                                      <p:tavLst>
                                        <p:tav tm="0">
                                          <p:val>
                                            <p:str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23351"/>
                                        </p:tgtEl>
                                        <p:attrNameLst>
                                          <p:attrName>style.visibility</p:attrName>
                                        </p:attrNameLst>
                                      </p:cBhvr>
                                      <p:to>
                                        <p:strVal val="visible"/>
                                      </p:to>
                                    </p:set>
                                    <p:anim calcmode="lin" valueType="num">
                                      <p:cBhvr additive="base">
                                        <p:cTn id="76" dur="500"/>
                                        <p:tgtEl>
                                          <p:spTgt spid="23351"/>
                                        </p:tgtEl>
                                        <p:attrNameLst>
                                          <p:attrName>ppt_w</p:attrName>
                                        </p:attrNameLst>
                                      </p:cBhvr>
                                      <p:tavLst>
                                        <p:tav tm="0">
                                          <p:val>
                                            <p:strVal val="0"/>
                                          </p:val>
                                        </p:tav>
                                        <p:tav tm="100000">
                                          <p:val>
                                            <p:strVal val="#ppt_w"/>
                                          </p:val>
                                        </p:tav>
                                      </p:tavLst>
                                    </p:anim>
                                    <p:anim calcmode="lin" valueType="num">
                                      <p:cBhvr additive="base">
                                        <p:cTn id="77" dur="500"/>
                                        <p:tgtEl>
                                          <p:spTgt spid="23351"/>
                                        </p:tgtEl>
                                        <p:attrNameLst>
                                          <p:attrName>ppt_h</p:attrName>
                                        </p:attrNameLst>
                                      </p:cBhvr>
                                      <p:tavLst>
                                        <p:tav tm="0">
                                          <p:val>
                                            <p:str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23353"/>
                                        </p:tgtEl>
                                        <p:attrNameLst>
                                          <p:attrName>style.visibility</p:attrName>
                                        </p:attrNameLst>
                                      </p:cBhvr>
                                      <p:to>
                                        <p:strVal val="visible"/>
                                      </p:to>
                                    </p:set>
                                    <p:anim calcmode="lin" valueType="num">
                                      <p:cBhvr additive="base">
                                        <p:cTn id="80" dur="500"/>
                                        <p:tgtEl>
                                          <p:spTgt spid="23353"/>
                                        </p:tgtEl>
                                        <p:attrNameLst>
                                          <p:attrName>ppt_w</p:attrName>
                                        </p:attrNameLst>
                                      </p:cBhvr>
                                      <p:tavLst>
                                        <p:tav tm="0">
                                          <p:val>
                                            <p:strVal val="0"/>
                                          </p:val>
                                        </p:tav>
                                        <p:tav tm="100000">
                                          <p:val>
                                            <p:strVal val="#ppt_w"/>
                                          </p:val>
                                        </p:tav>
                                      </p:tavLst>
                                    </p:anim>
                                    <p:anim calcmode="lin" valueType="num">
                                      <p:cBhvr additive="base">
                                        <p:cTn id="81" dur="500"/>
                                        <p:tgtEl>
                                          <p:spTgt spid="23353"/>
                                        </p:tgtEl>
                                        <p:attrNameLst>
                                          <p:attrName>ppt_h</p:attrName>
                                        </p:attrNameLst>
                                      </p:cBhvr>
                                      <p:tavLst>
                                        <p:tav tm="0">
                                          <p:val>
                                            <p:str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23355"/>
                                        </p:tgtEl>
                                        <p:attrNameLst>
                                          <p:attrName>style.visibility</p:attrName>
                                        </p:attrNameLst>
                                      </p:cBhvr>
                                      <p:to>
                                        <p:strVal val="visible"/>
                                      </p:to>
                                    </p:set>
                                    <p:anim calcmode="lin" valueType="num">
                                      <p:cBhvr additive="base">
                                        <p:cTn id="84" dur="500"/>
                                        <p:tgtEl>
                                          <p:spTgt spid="23355"/>
                                        </p:tgtEl>
                                        <p:attrNameLst>
                                          <p:attrName>ppt_w</p:attrName>
                                        </p:attrNameLst>
                                      </p:cBhvr>
                                      <p:tavLst>
                                        <p:tav tm="0">
                                          <p:val>
                                            <p:strVal val="0"/>
                                          </p:val>
                                        </p:tav>
                                        <p:tav tm="100000">
                                          <p:val>
                                            <p:strVal val="#ppt_w"/>
                                          </p:val>
                                        </p:tav>
                                      </p:tavLst>
                                    </p:anim>
                                    <p:anim calcmode="lin" valueType="num">
                                      <p:cBhvr additive="base">
                                        <p:cTn id="85" dur="500"/>
                                        <p:tgtEl>
                                          <p:spTgt spid="23355"/>
                                        </p:tgtEl>
                                        <p:attrNameLst>
                                          <p:attrName>ppt_h</p:attrName>
                                        </p:attrNameLst>
                                      </p:cBhvr>
                                      <p:tavLst>
                                        <p:tav tm="0">
                                          <p:val>
                                            <p:strVal val="0"/>
                                          </p:val>
                                        </p:tav>
                                        <p:tav tm="100000">
                                          <p:val>
                                            <p:strVal val="#ppt_h"/>
                                          </p:val>
                                        </p:tav>
                                      </p:tavLst>
                                    </p:anim>
                                  </p:childTnLst>
                                </p:cTn>
                              </p:par>
                              <p:par>
                                <p:cTn id="86" presetID="23" presetClass="entr" presetSubtype="16" fill="hold" nodeType="withEffect">
                                  <p:stCondLst>
                                    <p:cond delay="0"/>
                                  </p:stCondLst>
                                  <p:childTnLst>
                                    <p:set>
                                      <p:cBhvr>
                                        <p:cTn id="87" dur="1" fill="hold">
                                          <p:stCondLst>
                                            <p:cond delay="0"/>
                                          </p:stCondLst>
                                        </p:cTn>
                                        <p:tgtEl>
                                          <p:spTgt spid="23357"/>
                                        </p:tgtEl>
                                        <p:attrNameLst>
                                          <p:attrName>style.visibility</p:attrName>
                                        </p:attrNameLst>
                                      </p:cBhvr>
                                      <p:to>
                                        <p:strVal val="visible"/>
                                      </p:to>
                                    </p:set>
                                    <p:anim calcmode="lin" valueType="num">
                                      <p:cBhvr additive="base">
                                        <p:cTn id="88" dur="500"/>
                                        <p:tgtEl>
                                          <p:spTgt spid="23357"/>
                                        </p:tgtEl>
                                        <p:attrNameLst>
                                          <p:attrName>ppt_w</p:attrName>
                                        </p:attrNameLst>
                                      </p:cBhvr>
                                      <p:tavLst>
                                        <p:tav tm="0">
                                          <p:val>
                                            <p:strVal val="0"/>
                                          </p:val>
                                        </p:tav>
                                        <p:tav tm="100000">
                                          <p:val>
                                            <p:strVal val="#ppt_w"/>
                                          </p:val>
                                        </p:tav>
                                      </p:tavLst>
                                    </p:anim>
                                    <p:anim calcmode="lin" valueType="num">
                                      <p:cBhvr additive="base">
                                        <p:cTn id="89" dur="500"/>
                                        <p:tgtEl>
                                          <p:spTgt spid="23357"/>
                                        </p:tgtEl>
                                        <p:attrNameLst>
                                          <p:attrName>ppt_h</p:attrName>
                                        </p:attrNameLst>
                                      </p:cBhvr>
                                      <p:tavLst>
                                        <p:tav tm="0">
                                          <p:val>
                                            <p:strVal val="0"/>
                                          </p:val>
                                        </p:tav>
                                        <p:tav tm="100000">
                                          <p:val>
                                            <p:strVal val="#ppt_h"/>
                                          </p:val>
                                        </p:tav>
                                      </p:tavLst>
                                    </p:anim>
                                  </p:childTnLst>
                                </p:cTn>
                              </p:par>
                            </p:childTnLst>
                          </p:cTn>
                        </p:par>
                        <p:par>
                          <p:cTn id="90" fill="hold">
                            <p:stCondLst>
                              <p:cond delay="3500"/>
                            </p:stCondLst>
                            <p:childTnLst>
                              <p:par>
                                <p:cTn id="91" presetID="10" presetClass="entr" presetSubtype="0" fill="hold" nodeType="afterEffect">
                                  <p:stCondLst>
                                    <p:cond delay="0"/>
                                  </p:stCondLst>
                                  <p:childTnLst>
                                    <p:set>
                                      <p:cBhvr>
                                        <p:cTn id="92" dur="1" fill="hold">
                                          <p:stCondLst>
                                            <p:cond delay="0"/>
                                          </p:stCondLst>
                                        </p:cTn>
                                        <p:tgtEl>
                                          <p:spTgt spid="23348"/>
                                        </p:tgtEl>
                                        <p:attrNameLst>
                                          <p:attrName>style.visibility</p:attrName>
                                        </p:attrNameLst>
                                      </p:cBhvr>
                                      <p:to>
                                        <p:strVal val="visible"/>
                                      </p:to>
                                    </p:set>
                                    <p:animEffect transition="in" filter="fade">
                                      <p:cBhvr>
                                        <p:cTn id="93" dur="500"/>
                                        <p:tgtEl>
                                          <p:spTgt spid="23348"/>
                                        </p:tgtEl>
                                      </p:cBhvr>
                                    </p:animEffect>
                                  </p:childTnLst>
                                </p:cTn>
                              </p:par>
                              <p:par>
                                <p:cTn id="94" presetID="10" presetClass="entr" presetSubtype="0" fill="hold" nodeType="withEffect">
                                  <p:stCondLst>
                                    <p:cond delay="0"/>
                                  </p:stCondLst>
                                  <p:childTnLst>
                                    <p:set>
                                      <p:cBhvr>
                                        <p:cTn id="95" dur="1" fill="hold">
                                          <p:stCondLst>
                                            <p:cond delay="0"/>
                                          </p:stCondLst>
                                        </p:cTn>
                                        <p:tgtEl>
                                          <p:spTgt spid="23350"/>
                                        </p:tgtEl>
                                        <p:attrNameLst>
                                          <p:attrName>style.visibility</p:attrName>
                                        </p:attrNameLst>
                                      </p:cBhvr>
                                      <p:to>
                                        <p:strVal val="visible"/>
                                      </p:to>
                                    </p:set>
                                    <p:animEffect transition="in" filter="fade">
                                      <p:cBhvr>
                                        <p:cTn id="96" dur="500"/>
                                        <p:tgtEl>
                                          <p:spTgt spid="23350"/>
                                        </p:tgtEl>
                                      </p:cBhvr>
                                    </p:animEffect>
                                  </p:childTnLst>
                                </p:cTn>
                              </p:par>
                              <p:par>
                                <p:cTn id="97" presetID="10" presetClass="entr" presetSubtype="0" fill="hold" nodeType="withEffect">
                                  <p:stCondLst>
                                    <p:cond delay="0"/>
                                  </p:stCondLst>
                                  <p:childTnLst>
                                    <p:set>
                                      <p:cBhvr>
                                        <p:cTn id="98" dur="1" fill="hold">
                                          <p:stCondLst>
                                            <p:cond delay="0"/>
                                          </p:stCondLst>
                                        </p:cTn>
                                        <p:tgtEl>
                                          <p:spTgt spid="23352"/>
                                        </p:tgtEl>
                                        <p:attrNameLst>
                                          <p:attrName>style.visibility</p:attrName>
                                        </p:attrNameLst>
                                      </p:cBhvr>
                                      <p:to>
                                        <p:strVal val="visible"/>
                                      </p:to>
                                    </p:set>
                                    <p:animEffect transition="in" filter="fade">
                                      <p:cBhvr>
                                        <p:cTn id="99" dur="500"/>
                                        <p:tgtEl>
                                          <p:spTgt spid="23352"/>
                                        </p:tgtEl>
                                      </p:cBhvr>
                                    </p:animEffect>
                                  </p:childTnLst>
                                </p:cTn>
                              </p:par>
                              <p:par>
                                <p:cTn id="100" presetID="10" presetClass="entr" presetSubtype="0" fill="hold" nodeType="withEffect">
                                  <p:stCondLst>
                                    <p:cond delay="0"/>
                                  </p:stCondLst>
                                  <p:childTnLst>
                                    <p:set>
                                      <p:cBhvr>
                                        <p:cTn id="101" dur="1" fill="hold">
                                          <p:stCondLst>
                                            <p:cond delay="0"/>
                                          </p:stCondLst>
                                        </p:cTn>
                                        <p:tgtEl>
                                          <p:spTgt spid="23354"/>
                                        </p:tgtEl>
                                        <p:attrNameLst>
                                          <p:attrName>style.visibility</p:attrName>
                                        </p:attrNameLst>
                                      </p:cBhvr>
                                      <p:to>
                                        <p:strVal val="visible"/>
                                      </p:to>
                                    </p:set>
                                    <p:animEffect transition="in" filter="fade">
                                      <p:cBhvr>
                                        <p:cTn id="102" dur="500"/>
                                        <p:tgtEl>
                                          <p:spTgt spid="23354"/>
                                        </p:tgtEl>
                                      </p:cBhvr>
                                    </p:animEffect>
                                  </p:childTnLst>
                                </p:cTn>
                              </p:par>
                              <p:par>
                                <p:cTn id="103" presetID="10" presetClass="entr" presetSubtype="0" fill="hold" nodeType="withEffect">
                                  <p:stCondLst>
                                    <p:cond delay="0"/>
                                  </p:stCondLst>
                                  <p:childTnLst>
                                    <p:set>
                                      <p:cBhvr>
                                        <p:cTn id="104" dur="1" fill="hold">
                                          <p:stCondLst>
                                            <p:cond delay="0"/>
                                          </p:stCondLst>
                                        </p:cTn>
                                        <p:tgtEl>
                                          <p:spTgt spid="23356"/>
                                        </p:tgtEl>
                                        <p:attrNameLst>
                                          <p:attrName>style.visibility</p:attrName>
                                        </p:attrNameLst>
                                      </p:cBhvr>
                                      <p:to>
                                        <p:strVal val="visible"/>
                                      </p:to>
                                    </p:set>
                                    <p:animEffect transition="in" filter="fade">
                                      <p:cBhvr>
                                        <p:cTn id="105" dur="500"/>
                                        <p:tgtEl>
                                          <p:spTgt spid="23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308458"/>
        </a:solidFill>
        <a:effectLst/>
      </p:bgPr>
    </p:bg>
    <p:spTree>
      <p:nvGrpSpPr>
        <p:cNvPr id="1" name="Shape 33821"/>
        <p:cNvGrpSpPr/>
        <p:nvPr/>
      </p:nvGrpSpPr>
      <p:grpSpPr>
        <a:xfrm>
          <a:off x="0" y="0"/>
          <a:ext cx="0" cy="0"/>
          <a:chOff x="0" y="0"/>
          <a:chExt cx="0" cy="0"/>
        </a:xfrm>
      </p:grpSpPr>
      <p:sp>
        <p:nvSpPr>
          <p:cNvPr id="33822" name="Google Shape;33822;p548"/>
          <p:cNvSpPr/>
          <p:nvPr/>
        </p:nvSpPr>
        <p:spPr>
          <a:xfrm>
            <a:off x="0" y="5103813"/>
            <a:ext cx="12192000" cy="1041400"/>
          </a:xfrm>
          <a:prstGeom prst="rect">
            <a:avLst/>
          </a:prstGeom>
          <a:gradFill>
            <a:gsLst>
              <a:gs pos="0">
                <a:srgbClr val="F3F8FC">
                  <a:alpha val="0"/>
                </a:srgbClr>
              </a:gs>
              <a:gs pos="24000">
                <a:srgbClr val="41B176">
                  <a:alpha val="24705"/>
                </a:srgbClr>
              </a:gs>
              <a:gs pos="50000">
                <a:schemeClr val="accent2"/>
              </a:gs>
              <a:gs pos="80000">
                <a:srgbClr val="41B176">
                  <a:alpha val="24705"/>
                </a:srgbClr>
              </a:gs>
              <a:gs pos="100000">
                <a:srgbClr val="B8D9EF">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3823" name="Google Shape;33823;p548"/>
          <p:cNvSpPr txBox="1">
            <a:spLocks noGrp="1"/>
          </p:cNvSpPr>
          <p:nvPr>
            <p:ph type="title" idx="4294967295"/>
          </p:nvPr>
        </p:nvSpPr>
        <p:spPr>
          <a:xfrm>
            <a:off x="838200" y="5119688"/>
            <a:ext cx="10515600" cy="10001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400"/>
              <a:buFont typeface="Lato"/>
              <a:buNone/>
            </a:pPr>
            <a:r>
              <a:rPr lang="en-US">
                <a:solidFill>
                  <a:schemeClr val="lt2"/>
                </a:solidFill>
              </a:rPr>
              <a:t>Education Infographic</a:t>
            </a:r>
            <a:endParaRPr/>
          </a:p>
        </p:txBody>
      </p:sp>
      <p:sp>
        <p:nvSpPr>
          <p:cNvPr id="33824" name="Google Shape;33824;p548"/>
          <p:cNvSpPr/>
          <p:nvPr/>
        </p:nvSpPr>
        <p:spPr>
          <a:xfrm>
            <a:off x="5465728" y="2333790"/>
            <a:ext cx="1341925" cy="917409"/>
          </a:xfrm>
          <a:custGeom>
            <a:avLst/>
            <a:gdLst/>
            <a:ahLst/>
            <a:cxnLst/>
            <a:rect l="l" t="t" r="r" b="b"/>
            <a:pathLst>
              <a:path w="199" h="136" extrusionOk="0">
                <a:moveTo>
                  <a:pt x="99" y="101"/>
                </a:moveTo>
                <a:cubicBezTo>
                  <a:pt x="0" y="51"/>
                  <a:pt x="0" y="51"/>
                  <a:pt x="0" y="51"/>
                </a:cubicBezTo>
                <a:cubicBezTo>
                  <a:pt x="99" y="0"/>
                  <a:pt x="99" y="0"/>
                  <a:pt x="99" y="0"/>
                </a:cubicBezTo>
                <a:cubicBezTo>
                  <a:pt x="199" y="51"/>
                  <a:pt x="199" y="51"/>
                  <a:pt x="199" y="51"/>
                </a:cubicBezTo>
                <a:cubicBezTo>
                  <a:pt x="157" y="72"/>
                  <a:pt x="157" y="72"/>
                  <a:pt x="157" y="72"/>
                </a:cubicBezTo>
                <a:cubicBezTo>
                  <a:pt x="157" y="71"/>
                  <a:pt x="157" y="71"/>
                  <a:pt x="157" y="71"/>
                </a:cubicBezTo>
                <a:cubicBezTo>
                  <a:pt x="107" y="46"/>
                  <a:pt x="107" y="46"/>
                  <a:pt x="107" y="46"/>
                </a:cubicBezTo>
                <a:cubicBezTo>
                  <a:pt x="106" y="45"/>
                  <a:pt x="104" y="44"/>
                  <a:pt x="101" y="44"/>
                </a:cubicBezTo>
                <a:cubicBezTo>
                  <a:pt x="99" y="44"/>
                  <a:pt x="97" y="44"/>
                  <a:pt x="95" y="46"/>
                </a:cubicBezTo>
                <a:cubicBezTo>
                  <a:pt x="93" y="48"/>
                  <a:pt x="92" y="51"/>
                  <a:pt x="93" y="52"/>
                </a:cubicBezTo>
                <a:cubicBezTo>
                  <a:pt x="93" y="56"/>
                  <a:pt x="96" y="58"/>
                  <a:pt x="97" y="59"/>
                </a:cubicBezTo>
                <a:cubicBezTo>
                  <a:pt x="140" y="80"/>
                  <a:pt x="140" y="80"/>
                  <a:pt x="140" y="80"/>
                </a:cubicBezTo>
                <a:lnTo>
                  <a:pt x="99" y="101"/>
                </a:lnTo>
                <a:close/>
                <a:moveTo>
                  <a:pt x="153" y="117"/>
                </a:moveTo>
                <a:cubicBezTo>
                  <a:pt x="154" y="117"/>
                  <a:pt x="155" y="115"/>
                  <a:pt x="155" y="114"/>
                </a:cubicBezTo>
                <a:cubicBezTo>
                  <a:pt x="155" y="113"/>
                  <a:pt x="154" y="112"/>
                  <a:pt x="153" y="111"/>
                </a:cubicBezTo>
                <a:cubicBezTo>
                  <a:pt x="153" y="74"/>
                  <a:pt x="153" y="74"/>
                  <a:pt x="153" y="74"/>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2"/>
                  <a:pt x="143" y="113"/>
                  <a:pt x="143" y="114"/>
                </a:cubicBezTo>
                <a:cubicBezTo>
                  <a:pt x="143" y="115"/>
                  <a:pt x="144" y="117"/>
                  <a:pt x="145" y="117"/>
                </a:cubicBezTo>
                <a:cubicBezTo>
                  <a:pt x="144" y="118"/>
                  <a:pt x="142" y="121"/>
                  <a:pt x="142" y="125"/>
                </a:cubicBezTo>
                <a:cubicBezTo>
                  <a:pt x="142" y="129"/>
                  <a:pt x="147" y="129"/>
                  <a:pt x="147" y="132"/>
                </a:cubicBezTo>
                <a:cubicBezTo>
                  <a:pt x="147" y="134"/>
                  <a:pt x="146" y="136"/>
                  <a:pt x="146" y="136"/>
                </a:cubicBezTo>
                <a:cubicBezTo>
                  <a:pt x="146" y="136"/>
                  <a:pt x="157" y="132"/>
                  <a:pt x="157" y="124"/>
                </a:cubicBezTo>
                <a:cubicBezTo>
                  <a:pt x="157" y="120"/>
                  <a:pt x="154" y="118"/>
                  <a:pt x="153" y="117"/>
                </a:cubicBezTo>
                <a:close/>
                <a:moveTo>
                  <a:pt x="34" y="75"/>
                </a:moveTo>
                <a:cubicBezTo>
                  <a:pt x="34" y="117"/>
                  <a:pt x="34" y="117"/>
                  <a:pt x="34" y="117"/>
                </a:cubicBezTo>
                <a:cubicBezTo>
                  <a:pt x="35" y="117"/>
                  <a:pt x="35" y="117"/>
                  <a:pt x="35" y="117"/>
                </a:cubicBezTo>
                <a:cubicBezTo>
                  <a:pt x="53" y="129"/>
                  <a:pt x="76" y="135"/>
                  <a:pt x="100" y="135"/>
                </a:cubicBezTo>
                <a:cubicBezTo>
                  <a:pt x="113" y="135"/>
                  <a:pt x="127" y="133"/>
                  <a:pt x="139" y="129"/>
                </a:cubicBezTo>
                <a:cubicBezTo>
                  <a:pt x="138" y="128"/>
                  <a:pt x="138" y="126"/>
                  <a:pt x="138" y="125"/>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1"/>
                  <a:pt x="159" y="112"/>
                  <a:pt x="159" y="114"/>
                </a:cubicBezTo>
                <a:cubicBezTo>
                  <a:pt x="159" y="115"/>
                  <a:pt x="159" y="116"/>
                  <a:pt x="158" y="117"/>
                </a:cubicBezTo>
                <a:cubicBezTo>
                  <a:pt x="159" y="118"/>
                  <a:pt x="159" y="119"/>
                  <a:pt x="160" y="120"/>
                </a:cubicBezTo>
                <a:cubicBezTo>
                  <a:pt x="161" y="119"/>
                  <a:pt x="163" y="118"/>
                  <a:pt x="164" y="117"/>
                </a:cubicBezTo>
                <a:cubicBezTo>
                  <a:pt x="165" y="117"/>
                  <a:pt x="165" y="117"/>
                  <a:pt x="165" y="117"/>
                </a:cubicBezTo>
                <a:cubicBezTo>
                  <a:pt x="165" y="75"/>
                  <a:pt x="165" y="75"/>
                  <a:pt x="165" y="75"/>
                </a:cubicBezTo>
                <a:cubicBezTo>
                  <a:pt x="157" y="79"/>
                  <a:pt x="157" y="79"/>
                  <a:pt x="157" y="79"/>
                </a:cubicBezTo>
                <a:lnTo>
                  <a:pt x="157" y="109"/>
                </a:lnTo>
                <a:close/>
              </a:path>
            </a:pathLst>
          </a:custGeom>
          <a:solidFill>
            <a:schemeClr val="lt2"/>
          </a:solidFill>
          <a:ln>
            <a:noFill/>
          </a:ln>
        </p:spPr>
        <p:txBody>
          <a:bodyPr spcFirstLastPara="1" wrap="square" lIns="182875" tIns="91425" rIns="182875" bIns="91425" anchor="t" anchorCtr="0">
            <a:noAutofit/>
          </a:bodyPr>
          <a:lstStyle/>
          <a:p>
            <a:pPr marL="0" marR="0" lvl="0" indent="0" algn="l" rtl="0">
              <a:spcBef>
                <a:spcPts val="0"/>
              </a:spcBef>
              <a:spcAft>
                <a:spcPts val="0"/>
              </a:spcAft>
              <a:buNone/>
            </a:pPr>
            <a:endParaRPr sz="7200">
              <a:solidFill>
                <a:schemeClr val="dk1"/>
              </a:solidFill>
              <a:latin typeface="Lato Light"/>
              <a:ea typeface="Lato Light"/>
              <a:cs typeface="Lato Light"/>
              <a:sym typeface="La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822"/>
                                        </p:tgtEl>
                                        <p:attrNameLst>
                                          <p:attrName>style.visibility</p:attrName>
                                        </p:attrNameLst>
                                      </p:cBhvr>
                                      <p:to>
                                        <p:strVal val="visible"/>
                                      </p:to>
                                    </p:set>
                                    <p:animEffect transition="in" filter="fade">
                                      <p:cBhvr>
                                        <p:cTn id="7" dur="500"/>
                                        <p:tgtEl>
                                          <p:spTgt spid="33822"/>
                                        </p:tgtEl>
                                      </p:cBhvr>
                                    </p:animEffect>
                                  </p:childTnLst>
                                </p:cTn>
                              </p:par>
                              <p:par>
                                <p:cTn id="8" presetID="23" presetClass="entr" presetSubtype="16" fill="hold" nodeType="withEffect">
                                  <p:stCondLst>
                                    <p:cond delay="0"/>
                                  </p:stCondLst>
                                  <p:childTnLst>
                                    <p:set>
                                      <p:cBhvr>
                                        <p:cTn id="9" dur="1" fill="hold">
                                          <p:stCondLst>
                                            <p:cond delay="0"/>
                                          </p:stCondLst>
                                        </p:cTn>
                                        <p:tgtEl>
                                          <p:spTgt spid="33824"/>
                                        </p:tgtEl>
                                        <p:attrNameLst>
                                          <p:attrName>style.visibility</p:attrName>
                                        </p:attrNameLst>
                                      </p:cBhvr>
                                      <p:to>
                                        <p:strVal val="visible"/>
                                      </p:to>
                                    </p:set>
                                    <p:anim calcmode="lin" valueType="num">
                                      <p:cBhvr additive="base">
                                        <p:cTn id="10" dur="500"/>
                                        <p:tgtEl>
                                          <p:spTgt spid="33824"/>
                                        </p:tgtEl>
                                        <p:attrNameLst>
                                          <p:attrName>ppt_w</p:attrName>
                                        </p:attrNameLst>
                                      </p:cBhvr>
                                      <p:tavLst>
                                        <p:tav tm="0">
                                          <p:val>
                                            <p:strVal val="0"/>
                                          </p:val>
                                        </p:tav>
                                        <p:tav tm="100000">
                                          <p:val>
                                            <p:strVal val="#ppt_w"/>
                                          </p:val>
                                        </p:tav>
                                      </p:tavLst>
                                    </p:anim>
                                    <p:anim calcmode="lin" valueType="num">
                                      <p:cBhvr additive="base">
                                        <p:cTn id="11" dur="500"/>
                                        <p:tgtEl>
                                          <p:spTgt spid="338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33828"/>
        <p:cNvGrpSpPr/>
        <p:nvPr/>
      </p:nvGrpSpPr>
      <p:grpSpPr>
        <a:xfrm>
          <a:off x="0" y="0"/>
          <a:ext cx="0" cy="0"/>
          <a:chOff x="0" y="0"/>
          <a:chExt cx="0" cy="0"/>
        </a:xfrm>
      </p:grpSpPr>
      <p:sp>
        <p:nvSpPr>
          <p:cNvPr id="33829" name="Google Shape;33829;p549"/>
          <p:cNvSpPr txBox="1">
            <a:spLocks noGrp="1"/>
          </p:cNvSpPr>
          <p:nvPr>
            <p:ph type="title"/>
          </p:nvPr>
        </p:nvSpPr>
        <p:spPr>
          <a:xfrm>
            <a:off x="838200" y="179706"/>
            <a:ext cx="10515600" cy="8597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ato"/>
              <a:buNone/>
            </a:pPr>
            <a:r>
              <a:rPr lang="en-US"/>
              <a:t>Pencil Diagram</a:t>
            </a:r>
            <a:endParaRPr/>
          </a:p>
        </p:txBody>
      </p:sp>
      <p:cxnSp>
        <p:nvCxnSpPr>
          <p:cNvPr id="33830" name="Google Shape;33830;p549"/>
          <p:cNvCxnSpPr/>
          <p:nvPr/>
        </p:nvCxnSpPr>
        <p:spPr>
          <a:xfrm>
            <a:off x="3527494" y="5769975"/>
            <a:ext cx="6480313" cy="0"/>
          </a:xfrm>
          <a:prstGeom prst="straightConnector1">
            <a:avLst/>
          </a:prstGeom>
          <a:noFill/>
          <a:ln w="15875" cap="flat" cmpd="sng">
            <a:solidFill>
              <a:srgbClr val="B2B2B2"/>
            </a:solidFill>
            <a:prstDash val="dot"/>
            <a:miter lim="800000"/>
            <a:headEnd type="none" w="sm" len="sm"/>
            <a:tailEnd type="oval" w="med" len="med"/>
          </a:ln>
        </p:spPr>
      </p:cxnSp>
      <p:cxnSp>
        <p:nvCxnSpPr>
          <p:cNvPr id="33831" name="Google Shape;33831;p549"/>
          <p:cNvCxnSpPr/>
          <p:nvPr/>
        </p:nvCxnSpPr>
        <p:spPr>
          <a:xfrm>
            <a:off x="3527494" y="4858003"/>
            <a:ext cx="6480313" cy="0"/>
          </a:xfrm>
          <a:prstGeom prst="straightConnector1">
            <a:avLst/>
          </a:prstGeom>
          <a:noFill/>
          <a:ln w="15875" cap="flat" cmpd="sng">
            <a:solidFill>
              <a:srgbClr val="B2B2B2"/>
            </a:solidFill>
            <a:prstDash val="dot"/>
            <a:miter lim="800000"/>
            <a:headEnd type="none" w="sm" len="sm"/>
            <a:tailEnd type="oval" w="med" len="med"/>
          </a:ln>
        </p:spPr>
      </p:cxnSp>
      <p:cxnSp>
        <p:nvCxnSpPr>
          <p:cNvPr id="33832" name="Google Shape;33832;p549"/>
          <p:cNvCxnSpPr/>
          <p:nvPr/>
        </p:nvCxnSpPr>
        <p:spPr>
          <a:xfrm>
            <a:off x="3527494" y="3973641"/>
            <a:ext cx="6480313" cy="0"/>
          </a:xfrm>
          <a:prstGeom prst="straightConnector1">
            <a:avLst/>
          </a:prstGeom>
          <a:noFill/>
          <a:ln w="15875" cap="flat" cmpd="sng">
            <a:solidFill>
              <a:srgbClr val="B2B2B2"/>
            </a:solidFill>
            <a:prstDash val="dot"/>
            <a:miter lim="800000"/>
            <a:headEnd type="none" w="sm" len="sm"/>
            <a:tailEnd type="oval" w="med" len="med"/>
          </a:ln>
        </p:spPr>
      </p:cxnSp>
      <p:cxnSp>
        <p:nvCxnSpPr>
          <p:cNvPr id="33833" name="Google Shape;33833;p549"/>
          <p:cNvCxnSpPr/>
          <p:nvPr/>
        </p:nvCxnSpPr>
        <p:spPr>
          <a:xfrm>
            <a:off x="3527494" y="3081396"/>
            <a:ext cx="6480313" cy="0"/>
          </a:xfrm>
          <a:prstGeom prst="straightConnector1">
            <a:avLst/>
          </a:prstGeom>
          <a:noFill/>
          <a:ln w="15875" cap="flat" cmpd="sng">
            <a:solidFill>
              <a:srgbClr val="B2B2B2"/>
            </a:solidFill>
            <a:prstDash val="dot"/>
            <a:miter lim="800000"/>
            <a:headEnd type="none" w="sm" len="sm"/>
            <a:tailEnd type="oval" w="med" len="med"/>
          </a:ln>
        </p:spPr>
      </p:cxnSp>
      <p:cxnSp>
        <p:nvCxnSpPr>
          <p:cNvPr id="33834" name="Google Shape;33834;p549"/>
          <p:cNvCxnSpPr/>
          <p:nvPr/>
        </p:nvCxnSpPr>
        <p:spPr>
          <a:xfrm>
            <a:off x="3527494" y="2176166"/>
            <a:ext cx="6480313" cy="0"/>
          </a:xfrm>
          <a:prstGeom prst="straightConnector1">
            <a:avLst/>
          </a:prstGeom>
          <a:noFill/>
          <a:ln w="15875" cap="flat" cmpd="sng">
            <a:solidFill>
              <a:srgbClr val="B2B2B2"/>
            </a:solidFill>
            <a:prstDash val="dot"/>
            <a:miter lim="800000"/>
            <a:headEnd type="none" w="sm" len="sm"/>
            <a:tailEnd type="oval" w="med" len="med"/>
          </a:ln>
        </p:spPr>
      </p:cxnSp>
      <p:grpSp>
        <p:nvGrpSpPr>
          <p:cNvPr id="33835" name="Google Shape;33835;p549"/>
          <p:cNvGrpSpPr/>
          <p:nvPr/>
        </p:nvGrpSpPr>
        <p:grpSpPr>
          <a:xfrm>
            <a:off x="3371773" y="5684125"/>
            <a:ext cx="172215" cy="171701"/>
            <a:chOff x="3689273" y="5442825"/>
            <a:chExt cx="172215" cy="171701"/>
          </a:xfrm>
        </p:grpSpPr>
        <p:sp>
          <p:nvSpPr>
            <p:cNvPr id="33836" name="Google Shape;33836;p549"/>
            <p:cNvSpPr/>
            <p:nvPr/>
          </p:nvSpPr>
          <p:spPr>
            <a:xfrm>
              <a:off x="3733697" y="5486906"/>
              <a:ext cx="83369" cy="83539"/>
            </a:xfrm>
            <a:prstGeom prst="ellipse">
              <a:avLst/>
            </a:pr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37" name="Google Shape;33837;p549"/>
            <p:cNvSpPr/>
            <p:nvPr/>
          </p:nvSpPr>
          <p:spPr>
            <a:xfrm>
              <a:off x="3689273" y="5442825"/>
              <a:ext cx="172215" cy="171701"/>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cxnSp>
        <p:nvCxnSpPr>
          <p:cNvPr id="33838" name="Google Shape;33838;p549"/>
          <p:cNvCxnSpPr/>
          <p:nvPr/>
        </p:nvCxnSpPr>
        <p:spPr>
          <a:xfrm>
            <a:off x="3457880" y="4985912"/>
            <a:ext cx="0" cy="653085"/>
          </a:xfrm>
          <a:prstGeom prst="straightConnector1">
            <a:avLst/>
          </a:prstGeom>
          <a:noFill/>
          <a:ln w="9525" cap="flat" cmpd="sng">
            <a:solidFill>
              <a:srgbClr val="B2B2B2"/>
            </a:solidFill>
            <a:prstDash val="solid"/>
            <a:miter lim="800000"/>
            <a:headEnd type="none" w="sm" len="sm"/>
            <a:tailEnd type="none" w="sm" len="sm"/>
          </a:ln>
        </p:spPr>
      </p:cxnSp>
      <p:sp>
        <p:nvSpPr>
          <p:cNvPr id="33839" name="Google Shape;33839;p549"/>
          <p:cNvSpPr txBox="1"/>
          <p:nvPr/>
        </p:nvSpPr>
        <p:spPr>
          <a:xfrm>
            <a:off x="1654168" y="4993461"/>
            <a:ext cx="120097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Marketing</a:t>
            </a:r>
            <a:endParaRPr/>
          </a:p>
        </p:txBody>
      </p:sp>
      <p:sp>
        <p:nvSpPr>
          <p:cNvPr id="33840" name="Google Shape;33840;p549"/>
          <p:cNvSpPr/>
          <p:nvPr/>
        </p:nvSpPr>
        <p:spPr>
          <a:xfrm>
            <a:off x="1654167" y="5251084"/>
            <a:ext cx="16836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8B8B8B"/>
                </a:solidFill>
                <a:latin typeface="Lato Light"/>
                <a:ea typeface="Lato Light"/>
                <a:cs typeface="Lato Light"/>
                <a:sym typeface="Lato Light"/>
              </a:rPr>
              <a:t>Go ahead and replace it with your own text. </a:t>
            </a:r>
            <a:endParaRPr/>
          </a:p>
        </p:txBody>
      </p:sp>
      <p:grpSp>
        <p:nvGrpSpPr>
          <p:cNvPr id="33841" name="Google Shape;33841;p549"/>
          <p:cNvGrpSpPr/>
          <p:nvPr/>
        </p:nvGrpSpPr>
        <p:grpSpPr>
          <a:xfrm>
            <a:off x="3371773" y="4782487"/>
            <a:ext cx="172215" cy="171701"/>
            <a:chOff x="3689273" y="4541187"/>
            <a:chExt cx="172215" cy="171701"/>
          </a:xfrm>
        </p:grpSpPr>
        <p:sp>
          <p:nvSpPr>
            <p:cNvPr id="33842" name="Google Shape;33842;p549"/>
            <p:cNvSpPr/>
            <p:nvPr/>
          </p:nvSpPr>
          <p:spPr>
            <a:xfrm>
              <a:off x="3733697" y="4585268"/>
              <a:ext cx="83369" cy="83539"/>
            </a:xfrm>
            <a:prstGeom prst="ellipse">
              <a:avLst/>
            </a:pr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43" name="Google Shape;33843;p549"/>
            <p:cNvSpPr/>
            <p:nvPr/>
          </p:nvSpPr>
          <p:spPr>
            <a:xfrm>
              <a:off x="3689273" y="4541187"/>
              <a:ext cx="172215" cy="171701"/>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cxnSp>
        <p:nvCxnSpPr>
          <p:cNvPr id="33844" name="Google Shape;33844;p549"/>
          <p:cNvCxnSpPr/>
          <p:nvPr/>
        </p:nvCxnSpPr>
        <p:spPr>
          <a:xfrm>
            <a:off x="3457880" y="4084274"/>
            <a:ext cx="0" cy="653085"/>
          </a:xfrm>
          <a:prstGeom prst="straightConnector1">
            <a:avLst/>
          </a:prstGeom>
          <a:noFill/>
          <a:ln w="9525" cap="flat" cmpd="sng">
            <a:solidFill>
              <a:srgbClr val="B2B2B2"/>
            </a:solidFill>
            <a:prstDash val="solid"/>
            <a:miter lim="800000"/>
            <a:headEnd type="none" w="sm" len="sm"/>
            <a:tailEnd type="none" w="sm" len="sm"/>
          </a:ln>
        </p:spPr>
      </p:cxnSp>
      <p:grpSp>
        <p:nvGrpSpPr>
          <p:cNvPr id="33845" name="Google Shape;33845;p549"/>
          <p:cNvGrpSpPr/>
          <p:nvPr/>
        </p:nvGrpSpPr>
        <p:grpSpPr>
          <a:xfrm>
            <a:off x="3371773" y="3887791"/>
            <a:ext cx="172215" cy="171701"/>
            <a:chOff x="3689273" y="3646491"/>
            <a:chExt cx="172215" cy="171701"/>
          </a:xfrm>
        </p:grpSpPr>
        <p:sp>
          <p:nvSpPr>
            <p:cNvPr id="33846" name="Google Shape;33846;p549"/>
            <p:cNvSpPr/>
            <p:nvPr/>
          </p:nvSpPr>
          <p:spPr>
            <a:xfrm>
              <a:off x="3733697" y="3690572"/>
              <a:ext cx="83369" cy="83539"/>
            </a:xfrm>
            <a:prstGeom prst="ellipse">
              <a:avLst/>
            </a:pr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47" name="Google Shape;33847;p549"/>
            <p:cNvSpPr/>
            <p:nvPr/>
          </p:nvSpPr>
          <p:spPr>
            <a:xfrm>
              <a:off x="3689273" y="3646491"/>
              <a:ext cx="172215" cy="171701"/>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cxnSp>
        <p:nvCxnSpPr>
          <p:cNvPr id="33848" name="Google Shape;33848;p549"/>
          <p:cNvCxnSpPr/>
          <p:nvPr/>
        </p:nvCxnSpPr>
        <p:spPr>
          <a:xfrm>
            <a:off x="3457880" y="3181608"/>
            <a:ext cx="0" cy="653085"/>
          </a:xfrm>
          <a:prstGeom prst="straightConnector1">
            <a:avLst/>
          </a:prstGeom>
          <a:noFill/>
          <a:ln w="9525" cap="flat" cmpd="sng">
            <a:solidFill>
              <a:srgbClr val="B2B2B2"/>
            </a:solidFill>
            <a:prstDash val="solid"/>
            <a:miter lim="800000"/>
            <a:headEnd type="none" w="sm" len="sm"/>
            <a:tailEnd type="none" w="sm" len="sm"/>
          </a:ln>
        </p:spPr>
      </p:cxnSp>
      <p:grpSp>
        <p:nvGrpSpPr>
          <p:cNvPr id="33849" name="Google Shape;33849;p549"/>
          <p:cNvGrpSpPr/>
          <p:nvPr/>
        </p:nvGrpSpPr>
        <p:grpSpPr>
          <a:xfrm>
            <a:off x="3371773" y="2985125"/>
            <a:ext cx="172215" cy="171701"/>
            <a:chOff x="3689273" y="2743825"/>
            <a:chExt cx="172215" cy="171701"/>
          </a:xfrm>
        </p:grpSpPr>
        <p:sp>
          <p:nvSpPr>
            <p:cNvPr id="33850" name="Google Shape;33850;p549"/>
            <p:cNvSpPr/>
            <p:nvPr/>
          </p:nvSpPr>
          <p:spPr>
            <a:xfrm>
              <a:off x="3733697" y="2787906"/>
              <a:ext cx="83369" cy="83539"/>
            </a:xfrm>
            <a:prstGeom prst="ellipse">
              <a:avLst/>
            </a:pr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51" name="Google Shape;33851;p549"/>
            <p:cNvSpPr/>
            <p:nvPr/>
          </p:nvSpPr>
          <p:spPr>
            <a:xfrm>
              <a:off x="3689273" y="2743825"/>
              <a:ext cx="172215" cy="171701"/>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cxnSp>
        <p:nvCxnSpPr>
          <p:cNvPr id="33852" name="Google Shape;33852;p549"/>
          <p:cNvCxnSpPr/>
          <p:nvPr/>
        </p:nvCxnSpPr>
        <p:spPr>
          <a:xfrm>
            <a:off x="3457880" y="2282798"/>
            <a:ext cx="0" cy="653085"/>
          </a:xfrm>
          <a:prstGeom prst="straightConnector1">
            <a:avLst/>
          </a:prstGeom>
          <a:noFill/>
          <a:ln w="9525" cap="flat" cmpd="sng">
            <a:solidFill>
              <a:srgbClr val="B2B2B2"/>
            </a:solidFill>
            <a:prstDash val="solid"/>
            <a:miter lim="800000"/>
            <a:headEnd type="none" w="sm" len="sm"/>
            <a:tailEnd type="none" w="sm" len="sm"/>
          </a:ln>
        </p:spPr>
      </p:cxnSp>
      <p:grpSp>
        <p:nvGrpSpPr>
          <p:cNvPr id="33853" name="Google Shape;33853;p549"/>
          <p:cNvGrpSpPr/>
          <p:nvPr/>
        </p:nvGrpSpPr>
        <p:grpSpPr>
          <a:xfrm>
            <a:off x="3371773" y="2086315"/>
            <a:ext cx="172215" cy="171701"/>
            <a:chOff x="3689273" y="1845015"/>
            <a:chExt cx="172215" cy="171701"/>
          </a:xfrm>
        </p:grpSpPr>
        <p:sp>
          <p:nvSpPr>
            <p:cNvPr id="33854" name="Google Shape;33854;p549"/>
            <p:cNvSpPr/>
            <p:nvPr/>
          </p:nvSpPr>
          <p:spPr>
            <a:xfrm>
              <a:off x="3733697" y="1889096"/>
              <a:ext cx="83369" cy="83539"/>
            </a:xfrm>
            <a:prstGeom prst="ellipse">
              <a:avLst/>
            </a:pr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55" name="Google Shape;33855;p549"/>
            <p:cNvSpPr/>
            <p:nvPr/>
          </p:nvSpPr>
          <p:spPr>
            <a:xfrm>
              <a:off x="3689273" y="1845015"/>
              <a:ext cx="172215" cy="171701"/>
            </a:xfrm>
            <a:custGeom>
              <a:avLst/>
              <a:gdLst/>
              <a:ahLst/>
              <a:cxnLst/>
              <a:rect l="l" t="t" r="r" b="b"/>
              <a:pathLst>
                <a:path w="423" h="424" extrusionOk="0">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solidFill>
              <a:srgbClr val="B2B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3856" name="Google Shape;33856;p549"/>
          <p:cNvSpPr txBox="1"/>
          <p:nvPr/>
        </p:nvSpPr>
        <p:spPr>
          <a:xfrm>
            <a:off x="1654168" y="3934581"/>
            <a:ext cx="5845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SEO</a:t>
            </a:r>
            <a:endParaRPr/>
          </a:p>
        </p:txBody>
      </p:sp>
      <p:sp>
        <p:nvSpPr>
          <p:cNvPr id="33857" name="Google Shape;33857;p549"/>
          <p:cNvSpPr/>
          <p:nvPr/>
        </p:nvSpPr>
        <p:spPr>
          <a:xfrm>
            <a:off x="1654167" y="4192204"/>
            <a:ext cx="16836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8B8B8B"/>
                </a:solidFill>
                <a:latin typeface="Lato Light"/>
                <a:ea typeface="Lato Light"/>
                <a:cs typeface="Lato Light"/>
                <a:sym typeface="Lato Light"/>
              </a:rPr>
              <a:t>Go ahead and replace it with your own text. </a:t>
            </a:r>
            <a:endParaRPr/>
          </a:p>
        </p:txBody>
      </p:sp>
      <p:sp>
        <p:nvSpPr>
          <p:cNvPr id="33858" name="Google Shape;33858;p549"/>
          <p:cNvSpPr txBox="1"/>
          <p:nvPr/>
        </p:nvSpPr>
        <p:spPr>
          <a:xfrm>
            <a:off x="1654168" y="3029206"/>
            <a:ext cx="126669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Webdesign</a:t>
            </a:r>
            <a:endParaRPr/>
          </a:p>
        </p:txBody>
      </p:sp>
      <p:sp>
        <p:nvSpPr>
          <p:cNvPr id="33859" name="Google Shape;33859;p549"/>
          <p:cNvSpPr/>
          <p:nvPr/>
        </p:nvSpPr>
        <p:spPr>
          <a:xfrm>
            <a:off x="1654167" y="3286829"/>
            <a:ext cx="171760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8B8B8B"/>
                </a:solidFill>
                <a:latin typeface="Lato Light"/>
                <a:ea typeface="Lato Light"/>
                <a:cs typeface="Lato Light"/>
                <a:sym typeface="Lato Light"/>
              </a:rPr>
              <a:t>Go ahead and replace it with your own text. </a:t>
            </a:r>
            <a:endParaRPr/>
          </a:p>
        </p:txBody>
      </p:sp>
      <p:sp>
        <p:nvSpPr>
          <p:cNvPr id="33860" name="Google Shape;33860;p549"/>
          <p:cNvSpPr/>
          <p:nvPr/>
        </p:nvSpPr>
        <p:spPr>
          <a:xfrm>
            <a:off x="1654167" y="2372261"/>
            <a:ext cx="168718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8B8B8B"/>
                </a:solidFill>
                <a:latin typeface="Lato Light"/>
                <a:ea typeface="Lato Light"/>
                <a:cs typeface="Lato Light"/>
                <a:sym typeface="Lato Light"/>
              </a:rPr>
              <a:t>Go ahead and replace it with your own text. </a:t>
            </a:r>
            <a:endParaRPr/>
          </a:p>
        </p:txBody>
      </p:sp>
      <p:sp>
        <p:nvSpPr>
          <p:cNvPr id="33861" name="Google Shape;33861;p549"/>
          <p:cNvSpPr txBox="1"/>
          <p:nvPr/>
        </p:nvSpPr>
        <p:spPr>
          <a:xfrm>
            <a:off x="1654168" y="2106769"/>
            <a:ext cx="6795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Lato"/>
                <a:ea typeface="Lato"/>
                <a:cs typeface="Lato"/>
                <a:sym typeface="Lato"/>
              </a:rPr>
              <a:t>Logo</a:t>
            </a:r>
            <a:endParaRPr/>
          </a:p>
        </p:txBody>
      </p:sp>
      <p:sp>
        <p:nvSpPr>
          <p:cNvPr id="33862" name="Google Shape;33862;p549"/>
          <p:cNvSpPr txBox="1"/>
          <p:nvPr/>
        </p:nvSpPr>
        <p:spPr>
          <a:xfrm>
            <a:off x="4318406" y="5944353"/>
            <a:ext cx="49885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2"/>
                </a:solidFill>
                <a:latin typeface="Lato Light"/>
                <a:ea typeface="Lato Light"/>
                <a:cs typeface="Lato Light"/>
                <a:sym typeface="Lato Light"/>
              </a:rPr>
              <a:t>2011</a:t>
            </a:r>
            <a:endParaRPr/>
          </a:p>
        </p:txBody>
      </p:sp>
      <p:sp>
        <p:nvSpPr>
          <p:cNvPr id="33863" name="Google Shape;33863;p549"/>
          <p:cNvSpPr txBox="1"/>
          <p:nvPr/>
        </p:nvSpPr>
        <p:spPr>
          <a:xfrm>
            <a:off x="5945690" y="5944353"/>
            <a:ext cx="49885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2"/>
                </a:solidFill>
                <a:latin typeface="Lato Light"/>
                <a:ea typeface="Lato Light"/>
                <a:cs typeface="Lato Light"/>
                <a:sym typeface="Lato Light"/>
              </a:rPr>
              <a:t>2012</a:t>
            </a:r>
            <a:endParaRPr/>
          </a:p>
        </p:txBody>
      </p:sp>
      <p:sp>
        <p:nvSpPr>
          <p:cNvPr id="33864" name="Google Shape;33864;p549"/>
          <p:cNvSpPr txBox="1"/>
          <p:nvPr/>
        </p:nvSpPr>
        <p:spPr>
          <a:xfrm>
            <a:off x="7559360" y="5944353"/>
            <a:ext cx="49885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2"/>
                </a:solidFill>
                <a:latin typeface="Lato Light"/>
                <a:ea typeface="Lato Light"/>
                <a:cs typeface="Lato Light"/>
                <a:sym typeface="Lato Light"/>
              </a:rPr>
              <a:t>2013</a:t>
            </a:r>
            <a:endParaRPr/>
          </a:p>
        </p:txBody>
      </p:sp>
      <p:sp>
        <p:nvSpPr>
          <p:cNvPr id="33865" name="Google Shape;33865;p549"/>
          <p:cNvSpPr txBox="1"/>
          <p:nvPr/>
        </p:nvSpPr>
        <p:spPr>
          <a:xfrm>
            <a:off x="9170234" y="5944353"/>
            <a:ext cx="498855"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2"/>
                </a:solidFill>
                <a:latin typeface="Lato Light"/>
                <a:ea typeface="Lato Light"/>
                <a:cs typeface="Lato Light"/>
                <a:sym typeface="Lato Light"/>
              </a:rPr>
              <a:t>2014</a:t>
            </a:r>
            <a:endParaRPr/>
          </a:p>
        </p:txBody>
      </p:sp>
      <p:grpSp>
        <p:nvGrpSpPr>
          <p:cNvPr id="33866" name="Google Shape;33866;p549"/>
          <p:cNvGrpSpPr/>
          <p:nvPr/>
        </p:nvGrpSpPr>
        <p:grpSpPr>
          <a:xfrm>
            <a:off x="9131518" y="2787601"/>
            <a:ext cx="568598" cy="3131057"/>
            <a:chOff x="3243263" y="148907"/>
            <a:chExt cx="1125538" cy="6197918"/>
          </a:xfrm>
        </p:grpSpPr>
        <p:sp>
          <p:nvSpPr>
            <p:cNvPr id="33867" name="Google Shape;33867;p549"/>
            <p:cNvSpPr/>
            <p:nvPr/>
          </p:nvSpPr>
          <p:spPr>
            <a:xfrm>
              <a:off x="3243263" y="4722813"/>
              <a:ext cx="1125538" cy="1624012"/>
            </a:xfrm>
            <a:custGeom>
              <a:avLst/>
              <a:gdLst/>
              <a:ahLst/>
              <a:cxnLst/>
              <a:rect l="l" t="t" r="r" b="b"/>
              <a:pathLst>
                <a:path w="709" h="1023" extrusionOk="0">
                  <a:moveTo>
                    <a:pt x="709" y="161"/>
                  </a:moveTo>
                  <a:lnTo>
                    <a:pt x="356" y="1023"/>
                  </a:lnTo>
                  <a:lnTo>
                    <a:pt x="0" y="161"/>
                  </a:lnTo>
                  <a:lnTo>
                    <a:pt x="0" y="0"/>
                  </a:lnTo>
                  <a:lnTo>
                    <a:pt x="709" y="0"/>
                  </a:lnTo>
                  <a:lnTo>
                    <a:pt x="709" y="161"/>
                  </a:lnTo>
                  <a:close/>
                </a:path>
              </a:pathLst>
            </a:custGeom>
            <a:solidFill>
              <a:srgbClr val="DDB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68" name="Google Shape;33868;p549"/>
            <p:cNvSpPr/>
            <p:nvPr/>
          </p:nvSpPr>
          <p:spPr>
            <a:xfrm>
              <a:off x="3243263" y="148907"/>
              <a:ext cx="374651" cy="4969196"/>
            </a:xfrm>
            <a:custGeom>
              <a:avLst/>
              <a:gdLst/>
              <a:ahLst/>
              <a:cxnLst/>
              <a:rect l="l" t="t" r="r" b="b"/>
              <a:pathLst>
                <a:path w="99" h="718" extrusionOk="0">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F8C3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69" name="Google Shape;33869;p549"/>
            <p:cNvSpPr/>
            <p:nvPr/>
          </p:nvSpPr>
          <p:spPr>
            <a:xfrm>
              <a:off x="3617914" y="148907"/>
              <a:ext cx="376238" cy="4969195"/>
            </a:xfrm>
            <a:custGeom>
              <a:avLst/>
              <a:gdLst/>
              <a:ahLst/>
              <a:cxnLst/>
              <a:rect l="l" t="t" r="r" b="b"/>
              <a:pathLst>
                <a:path w="99" h="718" extrusionOk="0">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70" name="Google Shape;33870;p549"/>
            <p:cNvSpPr/>
            <p:nvPr/>
          </p:nvSpPr>
          <p:spPr>
            <a:xfrm>
              <a:off x="3994150" y="148907"/>
              <a:ext cx="374651" cy="4969195"/>
            </a:xfrm>
            <a:custGeom>
              <a:avLst/>
              <a:gdLst/>
              <a:ahLst/>
              <a:cxnLst/>
              <a:rect l="l" t="t" r="r" b="b"/>
              <a:pathLst>
                <a:path w="99" h="718" extrusionOk="0">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BA75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71" name="Google Shape;33871;p549"/>
            <p:cNvSpPr/>
            <p:nvPr/>
          </p:nvSpPr>
          <p:spPr>
            <a:xfrm>
              <a:off x="3243263" y="4445000"/>
              <a:ext cx="374650" cy="673100"/>
            </a:xfrm>
            <a:custGeom>
              <a:avLst/>
              <a:gdLst/>
              <a:ahLst/>
              <a:cxnLst/>
              <a:rect l="l" t="t" r="r" b="b"/>
              <a:pathLst>
                <a:path w="99" h="179" extrusionOk="0">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F8C36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72" name="Google Shape;33872;p549"/>
            <p:cNvSpPr/>
            <p:nvPr/>
          </p:nvSpPr>
          <p:spPr>
            <a:xfrm>
              <a:off x="3617913" y="4445000"/>
              <a:ext cx="376238" cy="673100"/>
            </a:xfrm>
            <a:custGeom>
              <a:avLst/>
              <a:gdLst/>
              <a:ahLst/>
              <a:cxnLst/>
              <a:rect l="l" t="t" r="r" b="b"/>
              <a:pathLst>
                <a:path w="99" h="179" extrusionOk="0">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73" name="Google Shape;33873;p549"/>
            <p:cNvSpPr/>
            <p:nvPr/>
          </p:nvSpPr>
          <p:spPr>
            <a:xfrm>
              <a:off x="3994151" y="4445000"/>
              <a:ext cx="374650" cy="673100"/>
            </a:xfrm>
            <a:custGeom>
              <a:avLst/>
              <a:gdLst/>
              <a:ahLst/>
              <a:cxnLst/>
              <a:rect l="l" t="t" r="r" b="b"/>
              <a:pathLst>
                <a:path w="99" h="179" extrusionOk="0">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BA75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74" name="Google Shape;33874;p549"/>
            <p:cNvSpPr/>
            <p:nvPr/>
          </p:nvSpPr>
          <p:spPr>
            <a:xfrm>
              <a:off x="3614738" y="5854700"/>
              <a:ext cx="385763" cy="492125"/>
            </a:xfrm>
            <a:custGeom>
              <a:avLst/>
              <a:gdLst/>
              <a:ahLst/>
              <a:cxnLst/>
              <a:rect l="l" t="t" r="r" b="b"/>
              <a:pathLst>
                <a:path w="102" h="131" extrusionOk="0">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3875" name="Google Shape;33875;p549"/>
          <p:cNvGrpSpPr/>
          <p:nvPr/>
        </p:nvGrpSpPr>
        <p:grpSpPr>
          <a:xfrm>
            <a:off x="7526014" y="3169660"/>
            <a:ext cx="568598" cy="2748998"/>
            <a:chOff x="3243263" y="905192"/>
            <a:chExt cx="1125538" cy="5441633"/>
          </a:xfrm>
        </p:grpSpPr>
        <p:sp>
          <p:nvSpPr>
            <p:cNvPr id="33876" name="Google Shape;33876;p549"/>
            <p:cNvSpPr/>
            <p:nvPr/>
          </p:nvSpPr>
          <p:spPr>
            <a:xfrm>
              <a:off x="3243263" y="4722813"/>
              <a:ext cx="1125538" cy="1624012"/>
            </a:xfrm>
            <a:custGeom>
              <a:avLst/>
              <a:gdLst/>
              <a:ahLst/>
              <a:cxnLst/>
              <a:rect l="l" t="t" r="r" b="b"/>
              <a:pathLst>
                <a:path w="709" h="1023" extrusionOk="0">
                  <a:moveTo>
                    <a:pt x="709" y="161"/>
                  </a:moveTo>
                  <a:lnTo>
                    <a:pt x="356" y="1023"/>
                  </a:lnTo>
                  <a:lnTo>
                    <a:pt x="0" y="161"/>
                  </a:lnTo>
                  <a:lnTo>
                    <a:pt x="0" y="0"/>
                  </a:lnTo>
                  <a:lnTo>
                    <a:pt x="709" y="0"/>
                  </a:lnTo>
                  <a:lnTo>
                    <a:pt x="709" y="161"/>
                  </a:lnTo>
                  <a:close/>
                </a:path>
              </a:pathLst>
            </a:custGeom>
            <a:solidFill>
              <a:srgbClr val="DDB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77" name="Google Shape;33877;p549"/>
            <p:cNvSpPr/>
            <p:nvPr/>
          </p:nvSpPr>
          <p:spPr>
            <a:xfrm>
              <a:off x="3243263" y="905192"/>
              <a:ext cx="374651" cy="4212910"/>
            </a:xfrm>
            <a:custGeom>
              <a:avLst/>
              <a:gdLst/>
              <a:ahLst/>
              <a:cxnLst/>
              <a:rect l="l" t="t" r="r" b="b"/>
              <a:pathLst>
                <a:path w="99" h="718" extrusionOk="0">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C2D5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78" name="Google Shape;33878;p549"/>
            <p:cNvSpPr/>
            <p:nvPr/>
          </p:nvSpPr>
          <p:spPr>
            <a:xfrm>
              <a:off x="3617914" y="905194"/>
              <a:ext cx="376238" cy="4212908"/>
            </a:xfrm>
            <a:custGeom>
              <a:avLst/>
              <a:gdLst/>
              <a:ahLst/>
              <a:cxnLst/>
              <a:rect l="l" t="t" r="r" b="b"/>
              <a:pathLst>
                <a:path w="99" h="718" extrusionOk="0">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79" name="Google Shape;33879;p549"/>
            <p:cNvSpPr/>
            <p:nvPr/>
          </p:nvSpPr>
          <p:spPr>
            <a:xfrm>
              <a:off x="3994150" y="905194"/>
              <a:ext cx="374651" cy="4212908"/>
            </a:xfrm>
            <a:custGeom>
              <a:avLst/>
              <a:gdLst/>
              <a:ahLst/>
              <a:cxnLst/>
              <a:rect l="l" t="t" r="r" b="b"/>
              <a:pathLst>
                <a:path w="99" h="718" extrusionOk="0">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7692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80" name="Google Shape;33880;p549"/>
            <p:cNvSpPr/>
            <p:nvPr/>
          </p:nvSpPr>
          <p:spPr>
            <a:xfrm>
              <a:off x="3243263" y="4445000"/>
              <a:ext cx="374650" cy="673100"/>
            </a:xfrm>
            <a:custGeom>
              <a:avLst/>
              <a:gdLst/>
              <a:ahLst/>
              <a:cxnLst/>
              <a:rect l="l" t="t" r="r" b="b"/>
              <a:pathLst>
                <a:path w="99" h="179" extrusionOk="0">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C2D5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81" name="Google Shape;33881;p549"/>
            <p:cNvSpPr/>
            <p:nvPr/>
          </p:nvSpPr>
          <p:spPr>
            <a:xfrm>
              <a:off x="3617913" y="4445000"/>
              <a:ext cx="376238" cy="673100"/>
            </a:xfrm>
            <a:custGeom>
              <a:avLst/>
              <a:gdLst/>
              <a:ahLst/>
              <a:cxnLst/>
              <a:rect l="l" t="t" r="r" b="b"/>
              <a:pathLst>
                <a:path w="99" h="179" extrusionOk="0">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82" name="Google Shape;33882;p549"/>
            <p:cNvSpPr/>
            <p:nvPr/>
          </p:nvSpPr>
          <p:spPr>
            <a:xfrm>
              <a:off x="3994151" y="4445000"/>
              <a:ext cx="374650" cy="673100"/>
            </a:xfrm>
            <a:custGeom>
              <a:avLst/>
              <a:gdLst/>
              <a:ahLst/>
              <a:cxnLst/>
              <a:rect l="l" t="t" r="r" b="b"/>
              <a:pathLst>
                <a:path w="99" h="179" extrusionOk="0">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7692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83" name="Google Shape;33883;p549"/>
            <p:cNvSpPr/>
            <p:nvPr/>
          </p:nvSpPr>
          <p:spPr>
            <a:xfrm>
              <a:off x="3614738" y="5854700"/>
              <a:ext cx="385763" cy="492125"/>
            </a:xfrm>
            <a:custGeom>
              <a:avLst/>
              <a:gdLst/>
              <a:ahLst/>
              <a:cxnLst/>
              <a:rect l="l" t="t" r="r" b="b"/>
              <a:pathLst>
                <a:path w="102" h="131" extrusionOk="0">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3884" name="Google Shape;33884;p549"/>
          <p:cNvGrpSpPr/>
          <p:nvPr/>
        </p:nvGrpSpPr>
        <p:grpSpPr>
          <a:xfrm>
            <a:off x="5909744" y="3551720"/>
            <a:ext cx="568598" cy="2366938"/>
            <a:chOff x="3243263" y="1661479"/>
            <a:chExt cx="1125538" cy="4685346"/>
          </a:xfrm>
        </p:grpSpPr>
        <p:sp>
          <p:nvSpPr>
            <p:cNvPr id="33885" name="Google Shape;33885;p549"/>
            <p:cNvSpPr/>
            <p:nvPr/>
          </p:nvSpPr>
          <p:spPr>
            <a:xfrm>
              <a:off x="3243263" y="4722813"/>
              <a:ext cx="1125538" cy="1624012"/>
            </a:xfrm>
            <a:custGeom>
              <a:avLst/>
              <a:gdLst/>
              <a:ahLst/>
              <a:cxnLst/>
              <a:rect l="l" t="t" r="r" b="b"/>
              <a:pathLst>
                <a:path w="709" h="1023" extrusionOk="0">
                  <a:moveTo>
                    <a:pt x="709" y="161"/>
                  </a:moveTo>
                  <a:lnTo>
                    <a:pt x="356" y="1023"/>
                  </a:lnTo>
                  <a:lnTo>
                    <a:pt x="0" y="161"/>
                  </a:lnTo>
                  <a:lnTo>
                    <a:pt x="0" y="0"/>
                  </a:lnTo>
                  <a:lnTo>
                    <a:pt x="709" y="0"/>
                  </a:lnTo>
                  <a:lnTo>
                    <a:pt x="709" y="161"/>
                  </a:lnTo>
                  <a:close/>
                </a:path>
              </a:pathLst>
            </a:custGeom>
            <a:solidFill>
              <a:srgbClr val="DDB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86" name="Google Shape;33886;p549"/>
            <p:cNvSpPr/>
            <p:nvPr/>
          </p:nvSpPr>
          <p:spPr>
            <a:xfrm>
              <a:off x="3243263" y="1661479"/>
              <a:ext cx="374651" cy="3456623"/>
            </a:xfrm>
            <a:custGeom>
              <a:avLst/>
              <a:gdLst/>
              <a:ahLst/>
              <a:cxnLst/>
              <a:rect l="l" t="t" r="r" b="b"/>
              <a:pathLst>
                <a:path w="99" h="718" extrusionOk="0">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89D3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87" name="Google Shape;33887;p549"/>
            <p:cNvSpPr/>
            <p:nvPr/>
          </p:nvSpPr>
          <p:spPr>
            <a:xfrm>
              <a:off x="3617914" y="1661479"/>
              <a:ext cx="376238" cy="3456621"/>
            </a:xfrm>
            <a:custGeom>
              <a:avLst/>
              <a:gdLst/>
              <a:ahLst/>
              <a:cxnLst/>
              <a:rect l="l" t="t" r="r" b="b"/>
              <a:pathLst>
                <a:path w="99" h="718" extrusionOk="0">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88" name="Google Shape;33888;p549"/>
            <p:cNvSpPr/>
            <p:nvPr/>
          </p:nvSpPr>
          <p:spPr>
            <a:xfrm>
              <a:off x="3994150" y="1661479"/>
              <a:ext cx="374651" cy="3456621"/>
            </a:xfrm>
            <a:custGeom>
              <a:avLst/>
              <a:gdLst/>
              <a:ahLst/>
              <a:cxnLst/>
              <a:rect l="l" t="t" r="r" b="b"/>
              <a:pathLst>
                <a:path w="99" h="718" extrusionOk="0">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3084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89" name="Google Shape;33889;p549"/>
            <p:cNvSpPr/>
            <p:nvPr/>
          </p:nvSpPr>
          <p:spPr>
            <a:xfrm>
              <a:off x="3243263" y="4445000"/>
              <a:ext cx="374650" cy="673100"/>
            </a:xfrm>
            <a:custGeom>
              <a:avLst/>
              <a:gdLst/>
              <a:ahLst/>
              <a:cxnLst/>
              <a:rect l="l" t="t" r="r" b="b"/>
              <a:pathLst>
                <a:path w="99" h="179" extrusionOk="0">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89D3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90" name="Google Shape;33890;p549"/>
            <p:cNvSpPr/>
            <p:nvPr/>
          </p:nvSpPr>
          <p:spPr>
            <a:xfrm>
              <a:off x="3617913" y="4445000"/>
              <a:ext cx="376238" cy="673100"/>
            </a:xfrm>
            <a:custGeom>
              <a:avLst/>
              <a:gdLst/>
              <a:ahLst/>
              <a:cxnLst/>
              <a:rect l="l" t="t" r="r" b="b"/>
              <a:pathLst>
                <a:path w="99" h="179" extrusionOk="0">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91" name="Google Shape;33891;p549"/>
            <p:cNvSpPr/>
            <p:nvPr/>
          </p:nvSpPr>
          <p:spPr>
            <a:xfrm>
              <a:off x="3994151" y="4445000"/>
              <a:ext cx="374650" cy="673100"/>
            </a:xfrm>
            <a:custGeom>
              <a:avLst/>
              <a:gdLst/>
              <a:ahLst/>
              <a:cxnLst/>
              <a:rect l="l" t="t" r="r" b="b"/>
              <a:pathLst>
                <a:path w="99" h="179" extrusionOk="0">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3084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92" name="Google Shape;33892;p549"/>
            <p:cNvSpPr/>
            <p:nvPr/>
          </p:nvSpPr>
          <p:spPr>
            <a:xfrm>
              <a:off x="3614738" y="5854700"/>
              <a:ext cx="385763" cy="492125"/>
            </a:xfrm>
            <a:custGeom>
              <a:avLst/>
              <a:gdLst/>
              <a:ahLst/>
              <a:cxnLst/>
              <a:rect l="l" t="t" r="r" b="b"/>
              <a:pathLst>
                <a:path w="102" h="131" extrusionOk="0">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3893" name="Google Shape;33893;p549"/>
          <p:cNvGrpSpPr/>
          <p:nvPr/>
        </p:nvGrpSpPr>
        <p:grpSpPr>
          <a:xfrm>
            <a:off x="4293475" y="3933779"/>
            <a:ext cx="568598" cy="1984879"/>
            <a:chOff x="3243263" y="2417763"/>
            <a:chExt cx="1125538" cy="3929062"/>
          </a:xfrm>
        </p:grpSpPr>
        <p:sp>
          <p:nvSpPr>
            <p:cNvPr id="33894" name="Google Shape;33894;p549"/>
            <p:cNvSpPr/>
            <p:nvPr/>
          </p:nvSpPr>
          <p:spPr>
            <a:xfrm>
              <a:off x="3243263" y="4722813"/>
              <a:ext cx="1125538" cy="1624012"/>
            </a:xfrm>
            <a:custGeom>
              <a:avLst/>
              <a:gdLst/>
              <a:ahLst/>
              <a:cxnLst/>
              <a:rect l="l" t="t" r="r" b="b"/>
              <a:pathLst>
                <a:path w="709" h="1023" extrusionOk="0">
                  <a:moveTo>
                    <a:pt x="709" y="161"/>
                  </a:moveTo>
                  <a:lnTo>
                    <a:pt x="356" y="1023"/>
                  </a:lnTo>
                  <a:lnTo>
                    <a:pt x="0" y="161"/>
                  </a:lnTo>
                  <a:lnTo>
                    <a:pt x="0" y="0"/>
                  </a:lnTo>
                  <a:lnTo>
                    <a:pt x="709" y="0"/>
                  </a:lnTo>
                  <a:lnTo>
                    <a:pt x="709" y="161"/>
                  </a:lnTo>
                  <a:close/>
                </a:path>
              </a:pathLst>
            </a:custGeom>
            <a:solidFill>
              <a:srgbClr val="DDBD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95" name="Google Shape;33895;p549"/>
            <p:cNvSpPr/>
            <p:nvPr/>
          </p:nvSpPr>
          <p:spPr>
            <a:xfrm>
              <a:off x="3243263" y="2417763"/>
              <a:ext cx="374650" cy="2700337"/>
            </a:xfrm>
            <a:custGeom>
              <a:avLst/>
              <a:gdLst/>
              <a:ahLst/>
              <a:cxnLst/>
              <a:rect l="l" t="t" r="r" b="b"/>
              <a:pathLst>
                <a:path w="99" h="718" extrusionOk="0">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72B4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96" name="Google Shape;33896;p549"/>
            <p:cNvSpPr/>
            <p:nvPr/>
          </p:nvSpPr>
          <p:spPr>
            <a:xfrm>
              <a:off x="3617913" y="2417763"/>
              <a:ext cx="376238" cy="2700337"/>
            </a:xfrm>
            <a:custGeom>
              <a:avLst/>
              <a:gdLst/>
              <a:ahLst/>
              <a:cxnLst/>
              <a:rect l="l" t="t" r="r" b="b"/>
              <a:pathLst>
                <a:path w="99" h="718" extrusionOk="0">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97" name="Google Shape;33897;p549"/>
            <p:cNvSpPr/>
            <p:nvPr/>
          </p:nvSpPr>
          <p:spPr>
            <a:xfrm>
              <a:off x="3994151" y="2417763"/>
              <a:ext cx="374650" cy="2700337"/>
            </a:xfrm>
            <a:custGeom>
              <a:avLst/>
              <a:gdLst/>
              <a:ahLst/>
              <a:cxnLst/>
              <a:rect l="l" t="t" r="r" b="b"/>
              <a:pathLst>
                <a:path w="99" h="718" extrusionOk="0">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1E60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98" name="Google Shape;33898;p549"/>
            <p:cNvSpPr/>
            <p:nvPr/>
          </p:nvSpPr>
          <p:spPr>
            <a:xfrm>
              <a:off x="3243263" y="4445000"/>
              <a:ext cx="374650" cy="673100"/>
            </a:xfrm>
            <a:custGeom>
              <a:avLst/>
              <a:gdLst/>
              <a:ahLst/>
              <a:cxnLst/>
              <a:rect l="l" t="t" r="r" b="b"/>
              <a:pathLst>
                <a:path w="99" h="179" extrusionOk="0">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72B4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899" name="Google Shape;33899;p549"/>
            <p:cNvSpPr/>
            <p:nvPr/>
          </p:nvSpPr>
          <p:spPr>
            <a:xfrm>
              <a:off x="3617913" y="4445000"/>
              <a:ext cx="376238" cy="673100"/>
            </a:xfrm>
            <a:custGeom>
              <a:avLst/>
              <a:gdLst/>
              <a:ahLst/>
              <a:cxnLst/>
              <a:rect l="l" t="t" r="r" b="b"/>
              <a:pathLst>
                <a:path w="99" h="179" extrusionOk="0">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00" name="Google Shape;33900;p549"/>
            <p:cNvSpPr/>
            <p:nvPr/>
          </p:nvSpPr>
          <p:spPr>
            <a:xfrm>
              <a:off x="3994151" y="4445000"/>
              <a:ext cx="374650" cy="673100"/>
            </a:xfrm>
            <a:custGeom>
              <a:avLst/>
              <a:gdLst/>
              <a:ahLst/>
              <a:cxnLst/>
              <a:rect l="l" t="t" r="r" b="b"/>
              <a:pathLst>
                <a:path w="99" h="179" extrusionOk="0">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1E608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01" name="Google Shape;33901;p549"/>
            <p:cNvSpPr/>
            <p:nvPr/>
          </p:nvSpPr>
          <p:spPr>
            <a:xfrm>
              <a:off x="3614738" y="5854700"/>
              <a:ext cx="385763" cy="492125"/>
            </a:xfrm>
            <a:custGeom>
              <a:avLst/>
              <a:gdLst/>
              <a:ahLst/>
              <a:cxnLst/>
              <a:rect l="l" t="t" r="r" b="b"/>
              <a:pathLst>
                <a:path w="102" h="131" extrusionOk="0">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3902" name="Google Shape;33902;p549"/>
          <p:cNvGrpSpPr/>
          <p:nvPr/>
        </p:nvGrpSpPr>
        <p:grpSpPr>
          <a:xfrm>
            <a:off x="4081056" y="3047984"/>
            <a:ext cx="993434" cy="994321"/>
            <a:chOff x="4398556" y="2806684"/>
            <a:chExt cx="993434" cy="994321"/>
          </a:xfrm>
        </p:grpSpPr>
        <p:sp>
          <p:nvSpPr>
            <p:cNvPr id="33903" name="Google Shape;33903;p549"/>
            <p:cNvSpPr/>
            <p:nvPr/>
          </p:nvSpPr>
          <p:spPr>
            <a:xfrm>
              <a:off x="4493702" y="2906220"/>
              <a:ext cx="784352" cy="784352"/>
            </a:xfrm>
            <a:prstGeom prst="ellipse">
              <a:avLst/>
            </a:prstGeom>
            <a:solidFill>
              <a:srgbClr val="1E60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3904" name="Google Shape;33904;p549"/>
            <p:cNvSpPr/>
            <p:nvPr/>
          </p:nvSpPr>
          <p:spPr>
            <a:xfrm>
              <a:off x="4398556" y="2806684"/>
              <a:ext cx="993434" cy="994321"/>
            </a:xfrm>
            <a:custGeom>
              <a:avLst/>
              <a:gdLst/>
              <a:ahLst/>
              <a:cxnLst/>
              <a:rect l="l" t="t" r="r" b="b"/>
              <a:pathLst>
                <a:path w="471" h="471" extrusionOk="0">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05" name="Google Shape;33905;p549"/>
            <p:cNvSpPr txBox="1"/>
            <p:nvPr/>
          </p:nvSpPr>
          <p:spPr>
            <a:xfrm>
              <a:off x="4562384" y="3095597"/>
              <a:ext cx="66877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Light"/>
                  <a:ea typeface="Lato Light"/>
                  <a:cs typeface="Lato Light"/>
                  <a:sym typeface="Lato Light"/>
                </a:rPr>
                <a:t>57M</a:t>
              </a:r>
              <a:endParaRPr/>
            </a:p>
          </p:txBody>
        </p:sp>
      </p:grpSp>
      <p:grpSp>
        <p:nvGrpSpPr>
          <p:cNvPr id="33906" name="Google Shape;33906;p549"/>
          <p:cNvGrpSpPr/>
          <p:nvPr/>
        </p:nvGrpSpPr>
        <p:grpSpPr>
          <a:xfrm>
            <a:off x="5697326" y="2657304"/>
            <a:ext cx="993434" cy="994321"/>
            <a:chOff x="6014826" y="2416004"/>
            <a:chExt cx="993434" cy="994321"/>
          </a:xfrm>
        </p:grpSpPr>
        <p:sp>
          <p:nvSpPr>
            <p:cNvPr id="33907" name="Google Shape;33907;p549"/>
            <p:cNvSpPr/>
            <p:nvPr/>
          </p:nvSpPr>
          <p:spPr>
            <a:xfrm>
              <a:off x="6115056" y="2513221"/>
              <a:ext cx="784352" cy="784352"/>
            </a:xfrm>
            <a:prstGeom prst="ellipse">
              <a:avLst/>
            </a:prstGeom>
            <a:solidFill>
              <a:srgbClr val="308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3908" name="Google Shape;33908;p549"/>
            <p:cNvSpPr/>
            <p:nvPr/>
          </p:nvSpPr>
          <p:spPr>
            <a:xfrm>
              <a:off x="6014826" y="2416004"/>
              <a:ext cx="993434" cy="994321"/>
            </a:xfrm>
            <a:custGeom>
              <a:avLst/>
              <a:gdLst/>
              <a:ahLst/>
              <a:cxnLst/>
              <a:rect l="l" t="t" r="r" b="b"/>
              <a:pathLst>
                <a:path w="471" h="471" extrusionOk="0">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09" name="Google Shape;33909;p549"/>
            <p:cNvSpPr txBox="1"/>
            <p:nvPr/>
          </p:nvSpPr>
          <p:spPr>
            <a:xfrm>
              <a:off x="6172845" y="2733378"/>
              <a:ext cx="66877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Light"/>
                  <a:ea typeface="Lato Light"/>
                  <a:cs typeface="Lato Light"/>
                  <a:sym typeface="Lato Light"/>
                </a:rPr>
                <a:t>65M</a:t>
              </a:r>
              <a:endParaRPr/>
            </a:p>
          </p:txBody>
        </p:sp>
      </p:grpSp>
      <p:grpSp>
        <p:nvGrpSpPr>
          <p:cNvPr id="33910" name="Google Shape;33910;p549"/>
          <p:cNvGrpSpPr/>
          <p:nvPr/>
        </p:nvGrpSpPr>
        <p:grpSpPr>
          <a:xfrm>
            <a:off x="7313596" y="2266623"/>
            <a:ext cx="993434" cy="994321"/>
            <a:chOff x="7631096" y="2025323"/>
            <a:chExt cx="993434" cy="994321"/>
          </a:xfrm>
        </p:grpSpPr>
        <p:sp>
          <p:nvSpPr>
            <p:cNvPr id="33911" name="Google Shape;33911;p549"/>
            <p:cNvSpPr/>
            <p:nvPr/>
          </p:nvSpPr>
          <p:spPr>
            <a:xfrm>
              <a:off x="7742634" y="2147406"/>
              <a:ext cx="784352" cy="784352"/>
            </a:xfrm>
            <a:prstGeom prst="ellipse">
              <a:avLst/>
            </a:prstGeom>
            <a:solidFill>
              <a:srgbClr val="7692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3912" name="Google Shape;33912;p549"/>
            <p:cNvSpPr/>
            <p:nvPr/>
          </p:nvSpPr>
          <p:spPr>
            <a:xfrm>
              <a:off x="7631096" y="2025323"/>
              <a:ext cx="993434" cy="994321"/>
            </a:xfrm>
            <a:custGeom>
              <a:avLst/>
              <a:gdLst/>
              <a:ahLst/>
              <a:cxnLst/>
              <a:rect l="l" t="t" r="r" b="b"/>
              <a:pathLst>
                <a:path w="471" h="471" extrusionOk="0">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13" name="Google Shape;33913;p549"/>
            <p:cNvSpPr txBox="1"/>
            <p:nvPr/>
          </p:nvSpPr>
          <p:spPr>
            <a:xfrm>
              <a:off x="7791902" y="2306291"/>
              <a:ext cx="66877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Light"/>
                  <a:ea typeface="Lato Light"/>
                  <a:cs typeface="Lato Light"/>
                  <a:sym typeface="Lato Light"/>
                </a:rPr>
                <a:t>75M</a:t>
              </a:r>
              <a:endParaRPr/>
            </a:p>
          </p:txBody>
        </p:sp>
      </p:grpSp>
      <p:grpSp>
        <p:nvGrpSpPr>
          <p:cNvPr id="33914" name="Google Shape;33914;p549"/>
          <p:cNvGrpSpPr/>
          <p:nvPr/>
        </p:nvGrpSpPr>
        <p:grpSpPr>
          <a:xfrm>
            <a:off x="8919099" y="1913317"/>
            <a:ext cx="993434" cy="994321"/>
            <a:chOff x="9236599" y="1672017"/>
            <a:chExt cx="993434" cy="994321"/>
          </a:xfrm>
        </p:grpSpPr>
        <p:sp>
          <p:nvSpPr>
            <p:cNvPr id="33915" name="Google Shape;33915;p549"/>
            <p:cNvSpPr/>
            <p:nvPr/>
          </p:nvSpPr>
          <p:spPr>
            <a:xfrm>
              <a:off x="9353741" y="1783688"/>
              <a:ext cx="784352" cy="784352"/>
            </a:xfrm>
            <a:prstGeom prst="ellipse">
              <a:avLst/>
            </a:prstGeom>
            <a:solidFill>
              <a:srgbClr val="BA750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Light"/>
                <a:ea typeface="Lato Light"/>
                <a:cs typeface="Lato Light"/>
                <a:sym typeface="Lato Light"/>
              </a:endParaRPr>
            </a:p>
          </p:txBody>
        </p:sp>
        <p:sp>
          <p:nvSpPr>
            <p:cNvPr id="33916" name="Google Shape;33916;p549"/>
            <p:cNvSpPr/>
            <p:nvPr/>
          </p:nvSpPr>
          <p:spPr>
            <a:xfrm>
              <a:off x="9236599" y="1672017"/>
              <a:ext cx="993434" cy="994321"/>
            </a:xfrm>
            <a:custGeom>
              <a:avLst/>
              <a:gdLst/>
              <a:ahLst/>
              <a:cxnLst/>
              <a:rect l="l" t="t" r="r" b="b"/>
              <a:pathLst>
                <a:path w="471" h="471" extrusionOk="0">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17" name="Google Shape;33917;p549"/>
            <p:cNvSpPr txBox="1"/>
            <p:nvPr/>
          </p:nvSpPr>
          <p:spPr>
            <a:xfrm>
              <a:off x="9323383" y="1963600"/>
              <a:ext cx="79861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2"/>
                  </a:solidFill>
                  <a:latin typeface="Lato Light"/>
                  <a:ea typeface="Lato Light"/>
                  <a:cs typeface="Lato Light"/>
                  <a:sym typeface="Lato Light"/>
                </a:rPr>
                <a:t>100M</a:t>
              </a:r>
              <a:endParaRPr/>
            </a:p>
          </p:txBody>
        </p:sp>
      </p:grpSp>
      <p:sp>
        <p:nvSpPr>
          <p:cNvPr id="33918" name="Google Shape;33918;p549"/>
          <p:cNvSpPr/>
          <p:nvPr/>
        </p:nvSpPr>
        <p:spPr>
          <a:xfrm>
            <a:off x="1114919" y="2265696"/>
            <a:ext cx="455206" cy="454136"/>
          </a:xfrm>
          <a:custGeom>
            <a:avLst/>
            <a:gdLst/>
            <a:ahLst/>
            <a:cxnLst/>
            <a:rect l="l" t="t" r="r" b="b"/>
            <a:pathLst>
              <a:path w="1257" h="1254" extrusionOk="0">
                <a:moveTo>
                  <a:pt x="1237" y="6"/>
                </a:moveTo>
                <a:cubicBezTo>
                  <a:pt x="1230" y="2"/>
                  <a:pt x="1223" y="0"/>
                  <a:pt x="1216" y="0"/>
                </a:cubicBezTo>
                <a:cubicBezTo>
                  <a:pt x="1208" y="0"/>
                  <a:pt x="1200" y="2"/>
                  <a:pt x="1194" y="7"/>
                </a:cubicBezTo>
                <a:cubicBezTo>
                  <a:pt x="18" y="790"/>
                  <a:pt x="18" y="790"/>
                  <a:pt x="18" y="790"/>
                </a:cubicBezTo>
                <a:cubicBezTo>
                  <a:pt x="6" y="798"/>
                  <a:pt x="0" y="813"/>
                  <a:pt x="1" y="827"/>
                </a:cubicBezTo>
                <a:cubicBezTo>
                  <a:pt x="3" y="842"/>
                  <a:pt x="12" y="854"/>
                  <a:pt x="26" y="859"/>
                </a:cubicBezTo>
                <a:cubicBezTo>
                  <a:pt x="332" y="982"/>
                  <a:pt x="332" y="982"/>
                  <a:pt x="332" y="982"/>
                </a:cubicBezTo>
                <a:cubicBezTo>
                  <a:pt x="476" y="1234"/>
                  <a:pt x="476" y="1234"/>
                  <a:pt x="476" y="1234"/>
                </a:cubicBezTo>
                <a:cubicBezTo>
                  <a:pt x="483" y="1246"/>
                  <a:pt x="496" y="1254"/>
                  <a:pt x="510" y="1254"/>
                </a:cubicBezTo>
                <a:cubicBezTo>
                  <a:pt x="510" y="1254"/>
                  <a:pt x="510" y="1254"/>
                  <a:pt x="510" y="1254"/>
                </a:cubicBezTo>
                <a:cubicBezTo>
                  <a:pt x="524" y="1254"/>
                  <a:pt x="537" y="1247"/>
                  <a:pt x="544" y="1235"/>
                </a:cubicBezTo>
                <a:cubicBezTo>
                  <a:pt x="625" y="1099"/>
                  <a:pt x="625" y="1099"/>
                  <a:pt x="625" y="1099"/>
                </a:cubicBezTo>
                <a:cubicBezTo>
                  <a:pt x="1005" y="1251"/>
                  <a:pt x="1005" y="1251"/>
                  <a:pt x="1005" y="1251"/>
                </a:cubicBezTo>
                <a:cubicBezTo>
                  <a:pt x="1010" y="1253"/>
                  <a:pt x="1015" y="1254"/>
                  <a:pt x="1020" y="1254"/>
                </a:cubicBezTo>
                <a:cubicBezTo>
                  <a:pt x="1026" y="1254"/>
                  <a:pt x="1033" y="1252"/>
                  <a:pt x="1039" y="1249"/>
                </a:cubicBezTo>
                <a:cubicBezTo>
                  <a:pt x="1049" y="1243"/>
                  <a:pt x="1056" y="1233"/>
                  <a:pt x="1058" y="1221"/>
                </a:cubicBezTo>
                <a:cubicBezTo>
                  <a:pt x="1254" y="46"/>
                  <a:pt x="1254" y="46"/>
                  <a:pt x="1254" y="46"/>
                </a:cubicBezTo>
                <a:cubicBezTo>
                  <a:pt x="1257" y="30"/>
                  <a:pt x="1250" y="15"/>
                  <a:pt x="1237" y="6"/>
                </a:cubicBezTo>
                <a:close/>
                <a:moveTo>
                  <a:pt x="124" y="814"/>
                </a:moveTo>
                <a:cubicBezTo>
                  <a:pt x="1032" y="209"/>
                  <a:pt x="1032" y="209"/>
                  <a:pt x="1032" y="209"/>
                </a:cubicBezTo>
                <a:cubicBezTo>
                  <a:pt x="372" y="916"/>
                  <a:pt x="372" y="916"/>
                  <a:pt x="372" y="916"/>
                </a:cubicBezTo>
                <a:cubicBezTo>
                  <a:pt x="368" y="914"/>
                  <a:pt x="365" y="911"/>
                  <a:pt x="361" y="909"/>
                </a:cubicBezTo>
                <a:lnTo>
                  <a:pt x="124" y="814"/>
                </a:lnTo>
                <a:close/>
                <a:moveTo>
                  <a:pt x="400" y="943"/>
                </a:moveTo>
                <a:cubicBezTo>
                  <a:pt x="400" y="943"/>
                  <a:pt x="400" y="943"/>
                  <a:pt x="400" y="943"/>
                </a:cubicBezTo>
                <a:cubicBezTo>
                  <a:pt x="1142" y="148"/>
                  <a:pt x="1142" y="148"/>
                  <a:pt x="1142" y="148"/>
                </a:cubicBezTo>
                <a:cubicBezTo>
                  <a:pt x="509" y="1134"/>
                  <a:pt x="509" y="1134"/>
                  <a:pt x="509" y="1134"/>
                </a:cubicBezTo>
                <a:lnTo>
                  <a:pt x="400" y="943"/>
                </a:lnTo>
                <a:close/>
                <a:moveTo>
                  <a:pt x="989" y="1160"/>
                </a:moveTo>
                <a:cubicBezTo>
                  <a:pt x="654" y="1026"/>
                  <a:pt x="654" y="1026"/>
                  <a:pt x="654" y="1026"/>
                </a:cubicBezTo>
                <a:cubicBezTo>
                  <a:pt x="646" y="1023"/>
                  <a:pt x="638" y="1022"/>
                  <a:pt x="630" y="1022"/>
                </a:cubicBezTo>
                <a:cubicBezTo>
                  <a:pt x="1145" y="223"/>
                  <a:pt x="1145" y="223"/>
                  <a:pt x="1145" y="223"/>
                </a:cubicBezTo>
                <a:lnTo>
                  <a:pt x="989" y="116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nvGrpSpPr>
          <p:cNvPr id="33919" name="Google Shape;33919;p549"/>
          <p:cNvGrpSpPr/>
          <p:nvPr/>
        </p:nvGrpSpPr>
        <p:grpSpPr>
          <a:xfrm>
            <a:off x="1122671" y="4103858"/>
            <a:ext cx="439703" cy="419252"/>
            <a:chOff x="2836864" y="2917825"/>
            <a:chExt cx="341313" cy="325438"/>
          </a:xfrm>
        </p:grpSpPr>
        <p:sp>
          <p:nvSpPr>
            <p:cNvPr id="33920" name="Google Shape;33920;p549"/>
            <p:cNvSpPr/>
            <p:nvPr/>
          </p:nvSpPr>
          <p:spPr>
            <a:xfrm>
              <a:off x="2836864" y="2917825"/>
              <a:ext cx="341313" cy="325438"/>
            </a:xfrm>
            <a:custGeom>
              <a:avLst/>
              <a:gdLst/>
              <a:ahLst/>
              <a:cxnLst/>
              <a:rect l="l" t="t" r="r" b="b"/>
              <a:pathLst>
                <a:path w="128" h="122" extrusionOk="0">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21" name="Google Shape;33921;p549"/>
            <p:cNvSpPr/>
            <p:nvPr/>
          </p:nvSpPr>
          <p:spPr>
            <a:xfrm>
              <a:off x="2879726" y="2960688"/>
              <a:ext cx="255588" cy="171450"/>
            </a:xfrm>
            <a:custGeom>
              <a:avLst/>
              <a:gdLst/>
              <a:ahLst/>
              <a:cxnLst/>
              <a:rect l="l" t="t" r="r" b="b"/>
              <a:pathLst>
                <a:path w="96" h="64" extrusionOk="0">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22" name="Google Shape;33922;p549"/>
            <p:cNvSpPr/>
            <p:nvPr/>
          </p:nvSpPr>
          <p:spPr>
            <a:xfrm>
              <a:off x="2990851" y="3136900"/>
              <a:ext cx="33338" cy="31750"/>
            </a:xfrm>
            <a:custGeom>
              <a:avLst/>
              <a:gdLst/>
              <a:ahLst/>
              <a:cxnLst/>
              <a:rect l="l" t="t" r="r" b="b"/>
              <a:pathLst>
                <a:path w="12" h="12" extrusionOk="0">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23" name="Google Shape;33923;p549"/>
            <p:cNvSpPr/>
            <p:nvPr/>
          </p:nvSpPr>
          <p:spPr>
            <a:xfrm>
              <a:off x="2965451" y="3046413"/>
              <a:ext cx="31750" cy="63500"/>
            </a:xfrm>
            <a:custGeom>
              <a:avLst/>
              <a:gdLst/>
              <a:ahLst/>
              <a:cxnLst/>
              <a:rect l="l" t="t" r="r" b="b"/>
              <a:pathLst>
                <a:path w="12" h="24" extrusionOk="0">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24" name="Google Shape;33924;p549"/>
            <p:cNvSpPr/>
            <p:nvPr/>
          </p:nvSpPr>
          <p:spPr>
            <a:xfrm>
              <a:off x="3071814" y="2982913"/>
              <a:ext cx="31750" cy="127000"/>
            </a:xfrm>
            <a:custGeom>
              <a:avLst/>
              <a:gdLst/>
              <a:ahLst/>
              <a:cxnLst/>
              <a:rect l="l" t="t" r="r" b="b"/>
              <a:pathLst>
                <a:path w="12" h="48" extrusionOk="0">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25" name="Google Shape;33925;p549"/>
            <p:cNvSpPr/>
            <p:nvPr/>
          </p:nvSpPr>
          <p:spPr>
            <a:xfrm>
              <a:off x="3017839" y="3025775"/>
              <a:ext cx="31750" cy="84138"/>
            </a:xfrm>
            <a:custGeom>
              <a:avLst/>
              <a:gdLst/>
              <a:ahLst/>
              <a:cxnLst/>
              <a:rect l="l" t="t" r="r" b="b"/>
              <a:pathLst>
                <a:path w="12" h="32" extrusionOk="0">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26" name="Google Shape;33926;p549"/>
            <p:cNvSpPr/>
            <p:nvPr/>
          </p:nvSpPr>
          <p:spPr>
            <a:xfrm>
              <a:off x="2911476" y="3003550"/>
              <a:ext cx="31750" cy="106363"/>
            </a:xfrm>
            <a:custGeom>
              <a:avLst/>
              <a:gdLst/>
              <a:ahLst/>
              <a:cxnLst/>
              <a:rect l="l" t="t" r="r" b="b"/>
              <a:pathLst>
                <a:path w="12" h="40" extrusionOk="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grpSp>
        <p:nvGrpSpPr>
          <p:cNvPr id="33927" name="Google Shape;33927;p549"/>
          <p:cNvGrpSpPr/>
          <p:nvPr/>
        </p:nvGrpSpPr>
        <p:grpSpPr>
          <a:xfrm>
            <a:off x="1124345" y="3107220"/>
            <a:ext cx="436355" cy="336136"/>
            <a:chOff x="585787" y="4756150"/>
            <a:chExt cx="1112838" cy="857250"/>
          </a:xfrm>
        </p:grpSpPr>
        <p:sp>
          <p:nvSpPr>
            <p:cNvPr id="33928" name="Google Shape;33928;p549"/>
            <p:cNvSpPr/>
            <p:nvPr/>
          </p:nvSpPr>
          <p:spPr>
            <a:xfrm>
              <a:off x="585787" y="4756150"/>
              <a:ext cx="1112838" cy="857250"/>
            </a:xfrm>
            <a:custGeom>
              <a:avLst/>
              <a:gdLst/>
              <a:ahLst/>
              <a:cxnLst/>
              <a:rect l="l" t="t" r="r" b="b"/>
              <a:pathLst>
                <a:path w="1103" h="851" extrusionOk="0">
                  <a:moveTo>
                    <a:pt x="983" y="0"/>
                  </a:moveTo>
                  <a:cubicBezTo>
                    <a:pt x="120" y="0"/>
                    <a:pt x="120" y="0"/>
                    <a:pt x="120" y="0"/>
                  </a:cubicBezTo>
                  <a:cubicBezTo>
                    <a:pt x="54" y="0"/>
                    <a:pt x="0" y="54"/>
                    <a:pt x="0" y="120"/>
                  </a:cubicBezTo>
                  <a:cubicBezTo>
                    <a:pt x="0" y="731"/>
                    <a:pt x="0" y="731"/>
                    <a:pt x="0" y="731"/>
                  </a:cubicBezTo>
                  <a:cubicBezTo>
                    <a:pt x="0" y="797"/>
                    <a:pt x="54" y="851"/>
                    <a:pt x="120" y="851"/>
                  </a:cubicBezTo>
                  <a:cubicBezTo>
                    <a:pt x="983" y="851"/>
                    <a:pt x="983" y="851"/>
                    <a:pt x="983" y="851"/>
                  </a:cubicBezTo>
                  <a:cubicBezTo>
                    <a:pt x="1049" y="851"/>
                    <a:pt x="1103" y="797"/>
                    <a:pt x="1103" y="731"/>
                  </a:cubicBezTo>
                  <a:cubicBezTo>
                    <a:pt x="1103" y="120"/>
                    <a:pt x="1103" y="120"/>
                    <a:pt x="1103" y="120"/>
                  </a:cubicBezTo>
                  <a:cubicBezTo>
                    <a:pt x="1103" y="54"/>
                    <a:pt x="1049" y="0"/>
                    <a:pt x="983" y="0"/>
                  </a:cubicBezTo>
                  <a:close/>
                  <a:moveTo>
                    <a:pt x="120" y="60"/>
                  </a:moveTo>
                  <a:cubicBezTo>
                    <a:pt x="983" y="60"/>
                    <a:pt x="983" y="60"/>
                    <a:pt x="983" y="60"/>
                  </a:cubicBezTo>
                  <a:cubicBezTo>
                    <a:pt x="1016" y="60"/>
                    <a:pt x="1043" y="87"/>
                    <a:pt x="1043" y="120"/>
                  </a:cubicBezTo>
                  <a:cubicBezTo>
                    <a:pt x="1043" y="246"/>
                    <a:pt x="1043" y="246"/>
                    <a:pt x="1043" y="246"/>
                  </a:cubicBezTo>
                  <a:cubicBezTo>
                    <a:pt x="60" y="246"/>
                    <a:pt x="60" y="246"/>
                    <a:pt x="60" y="246"/>
                  </a:cubicBezTo>
                  <a:cubicBezTo>
                    <a:pt x="60" y="120"/>
                    <a:pt x="60" y="120"/>
                    <a:pt x="60" y="120"/>
                  </a:cubicBezTo>
                  <a:cubicBezTo>
                    <a:pt x="60" y="87"/>
                    <a:pt x="87" y="60"/>
                    <a:pt x="120" y="60"/>
                  </a:cubicBezTo>
                  <a:close/>
                  <a:moveTo>
                    <a:pt x="983" y="791"/>
                  </a:moveTo>
                  <a:cubicBezTo>
                    <a:pt x="120" y="791"/>
                    <a:pt x="120" y="791"/>
                    <a:pt x="120" y="791"/>
                  </a:cubicBezTo>
                  <a:cubicBezTo>
                    <a:pt x="87" y="791"/>
                    <a:pt x="60" y="764"/>
                    <a:pt x="60" y="731"/>
                  </a:cubicBezTo>
                  <a:cubicBezTo>
                    <a:pt x="60" y="294"/>
                    <a:pt x="60" y="294"/>
                    <a:pt x="60" y="294"/>
                  </a:cubicBezTo>
                  <a:cubicBezTo>
                    <a:pt x="1043" y="294"/>
                    <a:pt x="1043" y="294"/>
                    <a:pt x="1043" y="294"/>
                  </a:cubicBezTo>
                  <a:cubicBezTo>
                    <a:pt x="1043" y="731"/>
                    <a:pt x="1043" y="731"/>
                    <a:pt x="1043" y="731"/>
                  </a:cubicBezTo>
                  <a:cubicBezTo>
                    <a:pt x="1043" y="764"/>
                    <a:pt x="1016" y="791"/>
                    <a:pt x="983" y="79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29" name="Google Shape;33929;p549"/>
            <p:cNvSpPr/>
            <p:nvPr/>
          </p:nvSpPr>
          <p:spPr>
            <a:xfrm>
              <a:off x="704850" y="4875213"/>
              <a:ext cx="76200" cy="762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30" name="Google Shape;33930;p549"/>
            <p:cNvSpPr/>
            <p:nvPr/>
          </p:nvSpPr>
          <p:spPr>
            <a:xfrm>
              <a:off x="836613" y="4875213"/>
              <a:ext cx="77788" cy="762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31" name="Google Shape;33931;p549"/>
            <p:cNvSpPr/>
            <p:nvPr/>
          </p:nvSpPr>
          <p:spPr>
            <a:xfrm>
              <a:off x="969963" y="4875213"/>
              <a:ext cx="76200" cy="7620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grpSp>
      <p:sp>
        <p:nvSpPr>
          <p:cNvPr id="33932" name="Google Shape;33932;p549"/>
          <p:cNvSpPr/>
          <p:nvPr/>
        </p:nvSpPr>
        <p:spPr>
          <a:xfrm>
            <a:off x="1235213" y="5035406"/>
            <a:ext cx="214619" cy="525051"/>
          </a:xfrm>
          <a:custGeom>
            <a:avLst/>
            <a:gdLst/>
            <a:ahLst/>
            <a:cxnLst/>
            <a:rect l="l" t="t" r="r" b="b"/>
            <a:pathLst>
              <a:path w="280" h="685" extrusionOk="0">
                <a:moveTo>
                  <a:pt x="229" y="44"/>
                </a:moveTo>
                <a:lnTo>
                  <a:pt x="206" y="0"/>
                </a:lnTo>
                <a:lnTo>
                  <a:pt x="75" y="0"/>
                </a:lnTo>
                <a:lnTo>
                  <a:pt x="49" y="42"/>
                </a:lnTo>
                <a:lnTo>
                  <a:pt x="79" y="140"/>
                </a:lnTo>
                <a:lnTo>
                  <a:pt x="0" y="534"/>
                </a:lnTo>
                <a:lnTo>
                  <a:pt x="140" y="685"/>
                </a:lnTo>
                <a:lnTo>
                  <a:pt x="280" y="534"/>
                </a:lnTo>
                <a:lnTo>
                  <a:pt x="199" y="139"/>
                </a:lnTo>
                <a:lnTo>
                  <a:pt x="229" y="44"/>
                </a:lnTo>
                <a:close/>
                <a:moveTo>
                  <a:pt x="95" y="35"/>
                </a:moveTo>
                <a:lnTo>
                  <a:pt x="185" y="35"/>
                </a:lnTo>
                <a:lnTo>
                  <a:pt x="192" y="47"/>
                </a:lnTo>
                <a:lnTo>
                  <a:pt x="168" y="122"/>
                </a:lnTo>
                <a:lnTo>
                  <a:pt x="110" y="122"/>
                </a:lnTo>
                <a:lnTo>
                  <a:pt x="86" y="47"/>
                </a:lnTo>
                <a:lnTo>
                  <a:pt x="95" y="35"/>
                </a:lnTo>
                <a:close/>
                <a:moveTo>
                  <a:pt x="61" y="406"/>
                </a:moveTo>
                <a:lnTo>
                  <a:pt x="209" y="559"/>
                </a:lnTo>
                <a:lnTo>
                  <a:pt x="181" y="589"/>
                </a:lnTo>
                <a:lnTo>
                  <a:pt x="50" y="459"/>
                </a:lnTo>
                <a:lnTo>
                  <a:pt x="61" y="406"/>
                </a:lnTo>
                <a:close/>
                <a:moveTo>
                  <a:pt x="65" y="386"/>
                </a:moveTo>
                <a:lnTo>
                  <a:pt x="76" y="331"/>
                </a:lnTo>
                <a:lnTo>
                  <a:pt x="238" y="500"/>
                </a:lnTo>
                <a:lnTo>
                  <a:pt x="242" y="523"/>
                </a:lnTo>
                <a:lnTo>
                  <a:pt x="221" y="546"/>
                </a:lnTo>
                <a:lnTo>
                  <a:pt x="65" y="386"/>
                </a:lnTo>
                <a:close/>
                <a:moveTo>
                  <a:pt x="80" y="311"/>
                </a:moveTo>
                <a:lnTo>
                  <a:pt x="90" y="262"/>
                </a:lnTo>
                <a:lnTo>
                  <a:pt x="214" y="385"/>
                </a:lnTo>
                <a:lnTo>
                  <a:pt x="231" y="468"/>
                </a:lnTo>
                <a:lnTo>
                  <a:pt x="80" y="311"/>
                </a:lnTo>
                <a:close/>
                <a:moveTo>
                  <a:pt x="94" y="242"/>
                </a:moveTo>
                <a:lnTo>
                  <a:pt x="105" y="187"/>
                </a:lnTo>
                <a:lnTo>
                  <a:pt x="192" y="278"/>
                </a:lnTo>
                <a:lnTo>
                  <a:pt x="208" y="355"/>
                </a:lnTo>
                <a:lnTo>
                  <a:pt x="94" y="242"/>
                </a:lnTo>
                <a:close/>
                <a:moveTo>
                  <a:pt x="46" y="479"/>
                </a:moveTo>
                <a:lnTo>
                  <a:pt x="169" y="602"/>
                </a:lnTo>
                <a:lnTo>
                  <a:pt x="140" y="634"/>
                </a:lnTo>
                <a:lnTo>
                  <a:pt x="37" y="523"/>
                </a:lnTo>
                <a:lnTo>
                  <a:pt x="46" y="479"/>
                </a:lnTo>
                <a:close/>
                <a:moveTo>
                  <a:pt x="168" y="156"/>
                </a:moveTo>
                <a:lnTo>
                  <a:pt x="185" y="246"/>
                </a:lnTo>
                <a:lnTo>
                  <a:pt x="109" y="166"/>
                </a:lnTo>
                <a:lnTo>
                  <a:pt x="111" y="156"/>
                </a:lnTo>
                <a:lnTo>
                  <a:pt x="168" y="156"/>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Light"/>
              <a:ea typeface="Lato Light"/>
              <a:cs typeface="Lato Light"/>
              <a:sym typeface="Lato Light"/>
            </a:endParaRPr>
          </a:p>
        </p:txBody>
      </p:sp>
      <p:sp>
        <p:nvSpPr>
          <p:cNvPr id="33933" name="Google Shape;33933;p549"/>
          <p:cNvSpPr txBox="1"/>
          <p:nvPr/>
        </p:nvSpPr>
        <p:spPr>
          <a:xfrm>
            <a:off x="10017626" y="2952390"/>
            <a:ext cx="5549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2"/>
                </a:solidFill>
                <a:latin typeface="Lato Light"/>
                <a:ea typeface="Lato Light"/>
                <a:cs typeface="Lato Light"/>
                <a:sym typeface="Lato Light"/>
              </a:rPr>
              <a:t>$75M</a:t>
            </a:r>
            <a:endParaRPr/>
          </a:p>
        </p:txBody>
      </p:sp>
      <p:sp>
        <p:nvSpPr>
          <p:cNvPr id="33934" name="Google Shape;33934;p549"/>
          <p:cNvSpPr txBox="1"/>
          <p:nvPr/>
        </p:nvSpPr>
        <p:spPr>
          <a:xfrm>
            <a:off x="10017626" y="4711610"/>
            <a:ext cx="5549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2"/>
                </a:solidFill>
                <a:latin typeface="Lato Light"/>
                <a:ea typeface="Lato Light"/>
                <a:cs typeface="Lato Light"/>
                <a:sym typeface="Lato Light"/>
              </a:rPr>
              <a:t>$25M</a:t>
            </a:r>
            <a:endParaRPr/>
          </a:p>
        </p:txBody>
      </p:sp>
      <p:sp>
        <p:nvSpPr>
          <p:cNvPr id="33935" name="Google Shape;33935;p549"/>
          <p:cNvSpPr txBox="1"/>
          <p:nvPr/>
        </p:nvSpPr>
        <p:spPr>
          <a:xfrm>
            <a:off x="10017626" y="2047930"/>
            <a:ext cx="63350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2"/>
                </a:solidFill>
                <a:latin typeface="Lato Light"/>
                <a:ea typeface="Lato Light"/>
                <a:cs typeface="Lato Light"/>
                <a:sym typeface="Lato Light"/>
              </a:rPr>
              <a:t>$100M</a:t>
            </a:r>
            <a:endParaRPr/>
          </a:p>
        </p:txBody>
      </p:sp>
      <p:sp>
        <p:nvSpPr>
          <p:cNvPr id="33936" name="Google Shape;33936;p549"/>
          <p:cNvSpPr txBox="1"/>
          <p:nvPr/>
        </p:nvSpPr>
        <p:spPr>
          <a:xfrm>
            <a:off x="10017626" y="3836970"/>
            <a:ext cx="5549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2"/>
                </a:solidFill>
                <a:latin typeface="Lato Light"/>
                <a:ea typeface="Lato Light"/>
                <a:cs typeface="Lato Light"/>
                <a:sym typeface="Lato Light"/>
              </a:rPr>
              <a:t>$50M</a:t>
            </a:r>
            <a:endParaRPr/>
          </a:p>
        </p:txBody>
      </p:sp>
      <p:sp>
        <p:nvSpPr>
          <p:cNvPr id="33937" name="Google Shape;33937;p549"/>
          <p:cNvSpPr txBox="1"/>
          <p:nvPr/>
        </p:nvSpPr>
        <p:spPr>
          <a:xfrm>
            <a:off x="10017626" y="5623309"/>
            <a:ext cx="3417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2"/>
                </a:solidFill>
                <a:latin typeface="Lato Light"/>
                <a:ea typeface="Lato Light"/>
                <a:cs typeface="Lato Light"/>
                <a:sym typeface="Lato Light"/>
              </a:rPr>
              <a:t>$0</a:t>
            </a:r>
            <a:endParaRPr/>
          </a:p>
        </p:txBody>
      </p:sp>
      <p:sp>
        <p:nvSpPr>
          <p:cNvPr id="33938" name="Google Shape;33938;p549"/>
          <p:cNvSpPr txBox="1">
            <a:spLocks noGrp="1"/>
          </p:cNvSpPr>
          <p:nvPr>
            <p:ph type="sldNum" idx="12"/>
          </p:nvPr>
        </p:nvSpPr>
        <p:spPr>
          <a:xfrm>
            <a:off x="11262360" y="411797"/>
            <a:ext cx="64008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835"/>
                                        </p:tgtEl>
                                        <p:attrNameLst>
                                          <p:attrName>style.visibility</p:attrName>
                                        </p:attrNameLst>
                                      </p:cBhvr>
                                      <p:to>
                                        <p:strVal val="visible"/>
                                      </p:to>
                                    </p:set>
                                    <p:anim calcmode="lin" valueType="num">
                                      <p:cBhvr additive="base">
                                        <p:cTn id="7" dur="500"/>
                                        <p:tgtEl>
                                          <p:spTgt spid="33835"/>
                                        </p:tgtEl>
                                        <p:attrNameLst>
                                          <p:attrName>ppt_w</p:attrName>
                                        </p:attrNameLst>
                                      </p:cBhvr>
                                      <p:tavLst>
                                        <p:tav tm="0">
                                          <p:val>
                                            <p:strVal val="0"/>
                                          </p:val>
                                        </p:tav>
                                        <p:tav tm="100000">
                                          <p:val>
                                            <p:strVal val="#ppt_w"/>
                                          </p:val>
                                        </p:tav>
                                      </p:tavLst>
                                    </p:anim>
                                    <p:anim calcmode="lin" valueType="num">
                                      <p:cBhvr additive="base">
                                        <p:cTn id="8" dur="500"/>
                                        <p:tgtEl>
                                          <p:spTgt spid="33835"/>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33838"/>
                                        </p:tgtEl>
                                        <p:attrNameLst>
                                          <p:attrName>style.visibility</p:attrName>
                                        </p:attrNameLst>
                                      </p:cBhvr>
                                      <p:to>
                                        <p:strVal val="visible"/>
                                      </p:to>
                                    </p:set>
                                    <p:animEffect transition="in" filter="fade">
                                      <p:cBhvr>
                                        <p:cTn id="11" dur="500"/>
                                        <p:tgtEl>
                                          <p:spTgt spid="33838"/>
                                        </p:tgtEl>
                                      </p:cBhvr>
                                    </p:animEffect>
                                  </p:childTnLst>
                                </p:cTn>
                              </p:par>
                              <p:par>
                                <p:cTn id="12" presetID="23" presetClass="entr" presetSubtype="16" fill="hold" nodeType="withEffect">
                                  <p:stCondLst>
                                    <p:cond delay="0"/>
                                  </p:stCondLst>
                                  <p:childTnLst>
                                    <p:set>
                                      <p:cBhvr>
                                        <p:cTn id="13" dur="1" fill="hold">
                                          <p:stCondLst>
                                            <p:cond delay="0"/>
                                          </p:stCondLst>
                                        </p:cTn>
                                        <p:tgtEl>
                                          <p:spTgt spid="33841"/>
                                        </p:tgtEl>
                                        <p:attrNameLst>
                                          <p:attrName>style.visibility</p:attrName>
                                        </p:attrNameLst>
                                      </p:cBhvr>
                                      <p:to>
                                        <p:strVal val="visible"/>
                                      </p:to>
                                    </p:set>
                                    <p:anim calcmode="lin" valueType="num">
                                      <p:cBhvr additive="base">
                                        <p:cTn id="14" dur="500"/>
                                        <p:tgtEl>
                                          <p:spTgt spid="33841"/>
                                        </p:tgtEl>
                                        <p:attrNameLst>
                                          <p:attrName>ppt_w</p:attrName>
                                        </p:attrNameLst>
                                      </p:cBhvr>
                                      <p:tavLst>
                                        <p:tav tm="0">
                                          <p:val>
                                            <p:strVal val="0"/>
                                          </p:val>
                                        </p:tav>
                                        <p:tav tm="100000">
                                          <p:val>
                                            <p:strVal val="#ppt_w"/>
                                          </p:val>
                                        </p:tav>
                                      </p:tavLst>
                                    </p:anim>
                                    <p:anim calcmode="lin" valueType="num">
                                      <p:cBhvr additive="base">
                                        <p:cTn id="15" dur="500"/>
                                        <p:tgtEl>
                                          <p:spTgt spid="33841"/>
                                        </p:tgtEl>
                                        <p:attrNameLst>
                                          <p:attrName>ppt_h</p:attrName>
                                        </p:attrNameLst>
                                      </p:cBhvr>
                                      <p:tavLst>
                                        <p:tav tm="0">
                                          <p:val>
                                            <p:strVal val="0"/>
                                          </p:val>
                                        </p:tav>
                                        <p:tav tm="100000">
                                          <p:val>
                                            <p:strVal val="#ppt_h"/>
                                          </p:val>
                                        </p:tav>
                                      </p:tavLst>
                                    </p:anim>
                                  </p:childTnLst>
                                </p:cTn>
                              </p:par>
                              <p:par>
                                <p:cTn id="16" presetID="10" presetClass="entr" presetSubtype="0" fill="hold" nodeType="withEffect">
                                  <p:stCondLst>
                                    <p:cond delay="0"/>
                                  </p:stCondLst>
                                  <p:childTnLst>
                                    <p:set>
                                      <p:cBhvr>
                                        <p:cTn id="17" dur="1" fill="hold">
                                          <p:stCondLst>
                                            <p:cond delay="0"/>
                                          </p:stCondLst>
                                        </p:cTn>
                                        <p:tgtEl>
                                          <p:spTgt spid="33844"/>
                                        </p:tgtEl>
                                        <p:attrNameLst>
                                          <p:attrName>style.visibility</p:attrName>
                                        </p:attrNameLst>
                                      </p:cBhvr>
                                      <p:to>
                                        <p:strVal val="visible"/>
                                      </p:to>
                                    </p:set>
                                    <p:animEffect transition="in" filter="fade">
                                      <p:cBhvr>
                                        <p:cTn id="18" dur="500"/>
                                        <p:tgtEl>
                                          <p:spTgt spid="33844"/>
                                        </p:tgtEl>
                                      </p:cBhvr>
                                    </p:animEffect>
                                  </p:childTnLst>
                                </p:cTn>
                              </p:par>
                              <p:par>
                                <p:cTn id="19" presetID="23" presetClass="entr" presetSubtype="16" fill="hold" nodeType="withEffect">
                                  <p:stCondLst>
                                    <p:cond delay="0"/>
                                  </p:stCondLst>
                                  <p:childTnLst>
                                    <p:set>
                                      <p:cBhvr>
                                        <p:cTn id="20" dur="1" fill="hold">
                                          <p:stCondLst>
                                            <p:cond delay="0"/>
                                          </p:stCondLst>
                                        </p:cTn>
                                        <p:tgtEl>
                                          <p:spTgt spid="33845"/>
                                        </p:tgtEl>
                                        <p:attrNameLst>
                                          <p:attrName>style.visibility</p:attrName>
                                        </p:attrNameLst>
                                      </p:cBhvr>
                                      <p:to>
                                        <p:strVal val="visible"/>
                                      </p:to>
                                    </p:set>
                                    <p:anim calcmode="lin" valueType="num">
                                      <p:cBhvr additive="base">
                                        <p:cTn id="21" dur="500"/>
                                        <p:tgtEl>
                                          <p:spTgt spid="33845"/>
                                        </p:tgtEl>
                                        <p:attrNameLst>
                                          <p:attrName>ppt_w</p:attrName>
                                        </p:attrNameLst>
                                      </p:cBhvr>
                                      <p:tavLst>
                                        <p:tav tm="0">
                                          <p:val>
                                            <p:strVal val="0"/>
                                          </p:val>
                                        </p:tav>
                                        <p:tav tm="100000">
                                          <p:val>
                                            <p:strVal val="#ppt_w"/>
                                          </p:val>
                                        </p:tav>
                                      </p:tavLst>
                                    </p:anim>
                                    <p:anim calcmode="lin" valueType="num">
                                      <p:cBhvr additive="base">
                                        <p:cTn id="22" dur="500"/>
                                        <p:tgtEl>
                                          <p:spTgt spid="33845"/>
                                        </p:tgtEl>
                                        <p:attrNameLst>
                                          <p:attrName>ppt_h</p:attrName>
                                        </p:attrNameLst>
                                      </p:cBhvr>
                                      <p:tavLst>
                                        <p:tav tm="0">
                                          <p:val>
                                            <p:strVal val="0"/>
                                          </p:val>
                                        </p:tav>
                                        <p:tav tm="100000">
                                          <p:val>
                                            <p:strVal val="#ppt_h"/>
                                          </p:val>
                                        </p:tav>
                                      </p:tavLst>
                                    </p:anim>
                                  </p:childTnLst>
                                </p:cTn>
                              </p:par>
                              <p:par>
                                <p:cTn id="23" presetID="10" presetClass="entr" presetSubtype="0" fill="hold" nodeType="withEffect">
                                  <p:stCondLst>
                                    <p:cond delay="0"/>
                                  </p:stCondLst>
                                  <p:childTnLst>
                                    <p:set>
                                      <p:cBhvr>
                                        <p:cTn id="24" dur="1" fill="hold">
                                          <p:stCondLst>
                                            <p:cond delay="0"/>
                                          </p:stCondLst>
                                        </p:cTn>
                                        <p:tgtEl>
                                          <p:spTgt spid="33848"/>
                                        </p:tgtEl>
                                        <p:attrNameLst>
                                          <p:attrName>style.visibility</p:attrName>
                                        </p:attrNameLst>
                                      </p:cBhvr>
                                      <p:to>
                                        <p:strVal val="visible"/>
                                      </p:to>
                                    </p:set>
                                    <p:animEffect transition="in" filter="fade">
                                      <p:cBhvr>
                                        <p:cTn id="25" dur="500"/>
                                        <p:tgtEl>
                                          <p:spTgt spid="33848"/>
                                        </p:tgtEl>
                                      </p:cBhvr>
                                    </p:animEffect>
                                  </p:childTnLst>
                                </p:cTn>
                              </p:par>
                              <p:par>
                                <p:cTn id="26" presetID="23" presetClass="entr" presetSubtype="16" fill="hold" nodeType="withEffect">
                                  <p:stCondLst>
                                    <p:cond delay="0"/>
                                  </p:stCondLst>
                                  <p:childTnLst>
                                    <p:set>
                                      <p:cBhvr>
                                        <p:cTn id="27" dur="1" fill="hold">
                                          <p:stCondLst>
                                            <p:cond delay="0"/>
                                          </p:stCondLst>
                                        </p:cTn>
                                        <p:tgtEl>
                                          <p:spTgt spid="33849"/>
                                        </p:tgtEl>
                                        <p:attrNameLst>
                                          <p:attrName>style.visibility</p:attrName>
                                        </p:attrNameLst>
                                      </p:cBhvr>
                                      <p:to>
                                        <p:strVal val="visible"/>
                                      </p:to>
                                    </p:set>
                                    <p:anim calcmode="lin" valueType="num">
                                      <p:cBhvr additive="base">
                                        <p:cTn id="28" dur="500"/>
                                        <p:tgtEl>
                                          <p:spTgt spid="33849"/>
                                        </p:tgtEl>
                                        <p:attrNameLst>
                                          <p:attrName>ppt_w</p:attrName>
                                        </p:attrNameLst>
                                      </p:cBhvr>
                                      <p:tavLst>
                                        <p:tav tm="0">
                                          <p:val>
                                            <p:strVal val="0"/>
                                          </p:val>
                                        </p:tav>
                                        <p:tav tm="100000">
                                          <p:val>
                                            <p:strVal val="#ppt_w"/>
                                          </p:val>
                                        </p:tav>
                                      </p:tavLst>
                                    </p:anim>
                                    <p:anim calcmode="lin" valueType="num">
                                      <p:cBhvr additive="base">
                                        <p:cTn id="29" dur="500"/>
                                        <p:tgtEl>
                                          <p:spTgt spid="33849"/>
                                        </p:tgtEl>
                                        <p:attrNameLst>
                                          <p:attrName>ppt_h</p:attrName>
                                        </p:attrNameLst>
                                      </p:cBhvr>
                                      <p:tavLst>
                                        <p:tav tm="0">
                                          <p:val>
                                            <p:strVal val="0"/>
                                          </p:val>
                                        </p:tav>
                                        <p:tav tm="100000">
                                          <p:val>
                                            <p:strVal val="#ppt_h"/>
                                          </p:val>
                                        </p:tav>
                                      </p:tavLst>
                                    </p:anim>
                                  </p:childTnLst>
                                </p:cTn>
                              </p:par>
                              <p:par>
                                <p:cTn id="30" presetID="10" presetClass="entr" presetSubtype="0" fill="hold" nodeType="withEffect">
                                  <p:stCondLst>
                                    <p:cond delay="0"/>
                                  </p:stCondLst>
                                  <p:childTnLst>
                                    <p:set>
                                      <p:cBhvr>
                                        <p:cTn id="31" dur="1" fill="hold">
                                          <p:stCondLst>
                                            <p:cond delay="0"/>
                                          </p:stCondLst>
                                        </p:cTn>
                                        <p:tgtEl>
                                          <p:spTgt spid="33852"/>
                                        </p:tgtEl>
                                        <p:attrNameLst>
                                          <p:attrName>style.visibility</p:attrName>
                                        </p:attrNameLst>
                                      </p:cBhvr>
                                      <p:to>
                                        <p:strVal val="visible"/>
                                      </p:to>
                                    </p:set>
                                    <p:animEffect transition="in" filter="fade">
                                      <p:cBhvr>
                                        <p:cTn id="32" dur="500"/>
                                        <p:tgtEl>
                                          <p:spTgt spid="33852"/>
                                        </p:tgtEl>
                                      </p:cBhvr>
                                    </p:animEffect>
                                  </p:childTnLst>
                                </p:cTn>
                              </p:par>
                              <p:par>
                                <p:cTn id="33" presetID="23" presetClass="entr" presetSubtype="16" fill="hold" nodeType="withEffect">
                                  <p:stCondLst>
                                    <p:cond delay="0"/>
                                  </p:stCondLst>
                                  <p:childTnLst>
                                    <p:set>
                                      <p:cBhvr>
                                        <p:cTn id="34" dur="1" fill="hold">
                                          <p:stCondLst>
                                            <p:cond delay="0"/>
                                          </p:stCondLst>
                                        </p:cTn>
                                        <p:tgtEl>
                                          <p:spTgt spid="33853"/>
                                        </p:tgtEl>
                                        <p:attrNameLst>
                                          <p:attrName>style.visibility</p:attrName>
                                        </p:attrNameLst>
                                      </p:cBhvr>
                                      <p:to>
                                        <p:strVal val="visible"/>
                                      </p:to>
                                    </p:set>
                                    <p:anim calcmode="lin" valueType="num">
                                      <p:cBhvr additive="base">
                                        <p:cTn id="35" dur="500"/>
                                        <p:tgtEl>
                                          <p:spTgt spid="33853"/>
                                        </p:tgtEl>
                                        <p:attrNameLst>
                                          <p:attrName>ppt_w</p:attrName>
                                        </p:attrNameLst>
                                      </p:cBhvr>
                                      <p:tavLst>
                                        <p:tav tm="0">
                                          <p:val>
                                            <p:strVal val="0"/>
                                          </p:val>
                                        </p:tav>
                                        <p:tav tm="100000">
                                          <p:val>
                                            <p:strVal val="#ppt_w"/>
                                          </p:val>
                                        </p:tav>
                                      </p:tavLst>
                                    </p:anim>
                                    <p:anim calcmode="lin" valueType="num">
                                      <p:cBhvr additive="base">
                                        <p:cTn id="36" dur="500"/>
                                        <p:tgtEl>
                                          <p:spTgt spid="33853"/>
                                        </p:tgtEl>
                                        <p:attrNameLst>
                                          <p:attrName>ppt_h</p:attrName>
                                        </p:attrNameLst>
                                      </p:cBhvr>
                                      <p:tavLst>
                                        <p:tav tm="0">
                                          <p:val>
                                            <p:strVal val="0"/>
                                          </p:val>
                                        </p:tav>
                                        <p:tav tm="100000">
                                          <p:val>
                                            <p:strVal val="#ppt_h"/>
                                          </p:val>
                                        </p:tav>
                                      </p:tavLst>
                                    </p:anim>
                                  </p:childTnLst>
                                </p:cTn>
                              </p:par>
                              <p:par>
                                <p:cTn id="37" presetID="10" presetClass="entr" presetSubtype="0" fill="hold" nodeType="withEffect">
                                  <p:stCondLst>
                                    <p:cond delay="0"/>
                                  </p:stCondLst>
                                  <p:childTnLst>
                                    <p:set>
                                      <p:cBhvr>
                                        <p:cTn id="38" dur="1" fill="hold">
                                          <p:stCondLst>
                                            <p:cond delay="0"/>
                                          </p:stCondLst>
                                        </p:cTn>
                                        <p:tgtEl>
                                          <p:spTgt spid="33834"/>
                                        </p:tgtEl>
                                        <p:attrNameLst>
                                          <p:attrName>style.visibility</p:attrName>
                                        </p:attrNameLst>
                                      </p:cBhvr>
                                      <p:to>
                                        <p:strVal val="visible"/>
                                      </p:to>
                                    </p:set>
                                    <p:animEffect transition="in" filter="fade">
                                      <p:cBhvr>
                                        <p:cTn id="39" dur="500"/>
                                        <p:tgtEl>
                                          <p:spTgt spid="33834"/>
                                        </p:tgtEl>
                                      </p:cBhvr>
                                    </p:animEffect>
                                  </p:childTnLst>
                                </p:cTn>
                              </p:par>
                              <p:par>
                                <p:cTn id="40" presetID="10" presetClass="entr" presetSubtype="0" fill="hold" nodeType="withEffect">
                                  <p:stCondLst>
                                    <p:cond delay="0"/>
                                  </p:stCondLst>
                                  <p:childTnLst>
                                    <p:set>
                                      <p:cBhvr>
                                        <p:cTn id="41" dur="1" fill="hold">
                                          <p:stCondLst>
                                            <p:cond delay="0"/>
                                          </p:stCondLst>
                                        </p:cTn>
                                        <p:tgtEl>
                                          <p:spTgt spid="33833"/>
                                        </p:tgtEl>
                                        <p:attrNameLst>
                                          <p:attrName>style.visibility</p:attrName>
                                        </p:attrNameLst>
                                      </p:cBhvr>
                                      <p:to>
                                        <p:strVal val="visible"/>
                                      </p:to>
                                    </p:set>
                                    <p:animEffect transition="in" filter="fade">
                                      <p:cBhvr>
                                        <p:cTn id="42" dur="500"/>
                                        <p:tgtEl>
                                          <p:spTgt spid="33833"/>
                                        </p:tgtEl>
                                      </p:cBhvr>
                                    </p:animEffect>
                                  </p:childTnLst>
                                </p:cTn>
                              </p:par>
                              <p:par>
                                <p:cTn id="43" presetID="10" presetClass="entr" presetSubtype="0" fill="hold" nodeType="withEffect">
                                  <p:stCondLst>
                                    <p:cond delay="0"/>
                                  </p:stCondLst>
                                  <p:childTnLst>
                                    <p:set>
                                      <p:cBhvr>
                                        <p:cTn id="44" dur="1" fill="hold">
                                          <p:stCondLst>
                                            <p:cond delay="0"/>
                                          </p:stCondLst>
                                        </p:cTn>
                                        <p:tgtEl>
                                          <p:spTgt spid="33832"/>
                                        </p:tgtEl>
                                        <p:attrNameLst>
                                          <p:attrName>style.visibility</p:attrName>
                                        </p:attrNameLst>
                                      </p:cBhvr>
                                      <p:to>
                                        <p:strVal val="visible"/>
                                      </p:to>
                                    </p:set>
                                    <p:animEffect transition="in" filter="fade">
                                      <p:cBhvr>
                                        <p:cTn id="45" dur="500"/>
                                        <p:tgtEl>
                                          <p:spTgt spid="33832"/>
                                        </p:tgtEl>
                                      </p:cBhvr>
                                    </p:animEffect>
                                  </p:childTnLst>
                                </p:cTn>
                              </p:par>
                              <p:par>
                                <p:cTn id="46" presetID="10" presetClass="entr" presetSubtype="0" fill="hold" nodeType="withEffect">
                                  <p:stCondLst>
                                    <p:cond delay="0"/>
                                  </p:stCondLst>
                                  <p:childTnLst>
                                    <p:set>
                                      <p:cBhvr>
                                        <p:cTn id="47" dur="1" fill="hold">
                                          <p:stCondLst>
                                            <p:cond delay="0"/>
                                          </p:stCondLst>
                                        </p:cTn>
                                        <p:tgtEl>
                                          <p:spTgt spid="33831"/>
                                        </p:tgtEl>
                                        <p:attrNameLst>
                                          <p:attrName>style.visibility</p:attrName>
                                        </p:attrNameLst>
                                      </p:cBhvr>
                                      <p:to>
                                        <p:strVal val="visible"/>
                                      </p:to>
                                    </p:set>
                                    <p:animEffect transition="in" filter="fade">
                                      <p:cBhvr>
                                        <p:cTn id="48" dur="500"/>
                                        <p:tgtEl>
                                          <p:spTgt spid="33831"/>
                                        </p:tgtEl>
                                      </p:cBhvr>
                                    </p:animEffect>
                                  </p:childTnLst>
                                </p:cTn>
                              </p:par>
                              <p:par>
                                <p:cTn id="49" presetID="10" presetClass="entr" presetSubtype="0" fill="hold" nodeType="withEffect">
                                  <p:stCondLst>
                                    <p:cond delay="0"/>
                                  </p:stCondLst>
                                  <p:childTnLst>
                                    <p:set>
                                      <p:cBhvr>
                                        <p:cTn id="50" dur="1" fill="hold">
                                          <p:stCondLst>
                                            <p:cond delay="0"/>
                                          </p:stCondLst>
                                        </p:cTn>
                                        <p:tgtEl>
                                          <p:spTgt spid="33830"/>
                                        </p:tgtEl>
                                        <p:attrNameLst>
                                          <p:attrName>style.visibility</p:attrName>
                                        </p:attrNameLst>
                                      </p:cBhvr>
                                      <p:to>
                                        <p:strVal val="visible"/>
                                      </p:to>
                                    </p:set>
                                    <p:animEffect transition="in" filter="fade">
                                      <p:cBhvr>
                                        <p:cTn id="51" dur="500"/>
                                        <p:tgtEl>
                                          <p:spTgt spid="33830"/>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33862"/>
                                        </p:tgtEl>
                                        <p:attrNameLst>
                                          <p:attrName>style.visibility</p:attrName>
                                        </p:attrNameLst>
                                      </p:cBhvr>
                                      <p:to>
                                        <p:strVal val="visible"/>
                                      </p:to>
                                    </p:set>
                                    <p:animEffect transition="in" filter="fade">
                                      <p:cBhvr>
                                        <p:cTn id="55" dur="500"/>
                                        <p:tgtEl>
                                          <p:spTgt spid="33862"/>
                                        </p:tgtEl>
                                      </p:cBhvr>
                                    </p:animEffect>
                                  </p:childTnLst>
                                </p:cTn>
                              </p:par>
                              <p:par>
                                <p:cTn id="56" presetID="10" presetClass="entr" presetSubtype="0" fill="hold" nodeType="withEffect">
                                  <p:stCondLst>
                                    <p:cond delay="0"/>
                                  </p:stCondLst>
                                  <p:childTnLst>
                                    <p:set>
                                      <p:cBhvr>
                                        <p:cTn id="57" dur="1" fill="hold">
                                          <p:stCondLst>
                                            <p:cond delay="0"/>
                                          </p:stCondLst>
                                        </p:cTn>
                                        <p:tgtEl>
                                          <p:spTgt spid="33863"/>
                                        </p:tgtEl>
                                        <p:attrNameLst>
                                          <p:attrName>style.visibility</p:attrName>
                                        </p:attrNameLst>
                                      </p:cBhvr>
                                      <p:to>
                                        <p:strVal val="visible"/>
                                      </p:to>
                                    </p:set>
                                    <p:animEffect transition="in" filter="fade">
                                      <p:cBhvr>
                                        <p:cTn id="58" dur="500"/>
                                        <p:tgtEl>
                                          <p:spTgt spid="33863"/>
                                        </p:tgtEl>
                                      </p:cBhvr>
                                    </p:animEffect>
                                  </p:childTnLst>
                                </p:cTn>
                              </p:par>
                              <p:par>
                                <p:cTn id="59" presetID="10" presetClass="entr" presetSubtype="0" fill="hold" nodeType="withEffect">
                                  <p:stCondLst>
                                    <p:cond delay="0"/>
                                  </p:stCondLst>
                                  <p:childTnLst>
                                    <p:set>
                                      <p:cBhvr>
                                        <p:cTn id="60" dur="1" fill="hold">
                                          <p:stCondLst>
                                            <p:cond delay="0"/>
                                          </p:stCondLst>
                                        </p:cTn>
                                        <p:tgtEl>
                                          <p:spTgt spid="33864"/>
                                        </p:tgtEl>
                                        <p:attrNameLst>
                                          <p:attrName>style.visibility</p:attrName>
                                        </p:attrNameLst>
                                      </p:cBhvr>
                                      <p:to>
                                        <p:strVal val="visible"/>
                                      </p:to>
                                    </p:set>
                                    <p:animEffect transition="in" filter="fade">
                                      <p:cBhvr>
                                        <p:cTn id="61" dur="500"/>
                                        <p:tgtEl>
                                          <p:spTgt spid="33864"/>
                                        </p:tgtEl>
                                      </p:cBhvr>
                                    </p:animEffect>
                                  </p:childTnLst>
                                </p:cTn>
                              </p:par>
                              <p:par>
                                <p:cTn id="62" presetID="10" presetClass="entr" presetSubtype="0" fill="hold" nodeType="withEffect">
                                  <p:stCondLst>
                                    <p:cond delay="0"/>
                                  </p:stCondLst>
                                  <p:childTnLst>
                                    <p:set>
                                      <p:cBhvr>
                                        <p:cTn id="63" dur="1" fill="hold">
                                          <p:stCondLst>
                                            <p:cond delay="0"/>
                                          </p:stCondLst>
                                        </p:cTn>
                                        <p:tgtEl>
                                          <p:spTgt spid="33865"/>
                                        </p:tgtEl>
                                        <p:attrNameLst>
                                          <p:attrName>style.visibility</p:attrName>
                                        </p:attrNameLst>
                                      </p:cBhvr>
                                      <p:to>
                                        <p:strVal val="visible"/>
                                      </p:to>
                                    </p:set>
                                    <p:animEffect transition="in" filter="fade">
                                      <p:cBhvr>
                                        <p:cTn id="64" dur="500"/>
                                        <p:tgtEl>
                                          <p:spTgt spid="33865"/>
                                        </p:tgtEl>
                                      </p:cBhvr>
                                    </p:animEffect>
                                  </p:childTnLst>
                                </p:cTn>
                              </p:par>
                              <p:par>
                                <p:cTn id="65" presetID="10" presetClass="entr" presetSubtype="0" fill="hold" nodeType="withEffect">
                                  <p:stCondLst>
                                    <p:cond delay="0"/>
                                  </p:stCondLst>
                                  <p:childTnLst>
                                    <p:set>
                                      <p:cBhvr>
                                        <p:cTn id="66" dur="1" fill="hold">
                                          <p:stCondLst>
                                            <p:cond delay="0"/>
                                          </p:stCondLst>
                                        </p:cTn>
                                        <p:tgtEl>
                                          <p:spTgt spid="33933"/>
                                        </p:tgtEl>
                                        <p:attrNameLst>
                                          <p:attrName>style.visibility</p:attrName>
                                        </p:attrNameLst>
                                      </p:cBhvr>
                                      <p:to>
                                        <p:strVal val="visible"/>
                                      </p:to>
                                    </p:set>
                                    <p:animEffect transition="in" filter="fade">
                                      <p:cBhvr>
                                        <p:cTn id="67" dur="500"/>
                                        <p:tgtEl>
                                          <p:spTgt spid="33933"/>
                                        </p:tgtEl>
                                      </p:cBhvr>
                                    </p:animEffect>
                                  </p:childTnLst>
                                </p:cTn>
                              </p:par>
                              <p:par>
                                <p:cTn id="68" presetID="10" presetClass="entr" presetSubtype="0" fill="hold" nodeType="withEffect">
                                  <p:stCondLst>
                                    <p:cond delay="0"/>
                                  </p:stCondLst>
                                  <p:childTnLst>
                                    <p:set>
                                      <p:cBhvr>
                                        <p:cTn id="69" dur="1" fill="hold">
                                          <p:stCondLst>
                                            <p:cond delay="0"/>
                                          </p:stCondLst>
                                        </p:cTn>
                                        <p:tgtEl>
                                          <p:spTgt spid="33934"/>
                                        </p:tgtEl>
                                        <p:attrNameLst>
                                          <p:attrName>style.visibility</p:attrName>
                                        </p:attrNameLst>
                                      </p:cBhvr>
                                      <p:to>
                                        <p:strVal val="visible"/>
                                      </p:to>
                                    </p:set>
                                    <p:animEffect transition="in" filter="fade">
                                      <p:cBhvr>
                                        <p:cTn id="70" dur="500"/>
                                        <p:tgtEl>
                                          <p:spTgt spid="33934"/>
                                        </p:tgtEl>
                                      </p:cBhvr>
                                    </p:animEffect>
                                  </p:childTnLst>
                                </p:cTn>
                              </p:par>
                              <p:par>
                                <p:cTn id="71" presetID="10" presetClass="entr" presetSubtype="0" fill="hold" nodeType="withEffect">
                                  <p:stCondLst>
                                    <p:cond delay="0"/>
                                  </p:stCondLst>
                                  <p:childTnLst>
                                    <p:set>
                                      <p:cBhvr>
                                        <p:cTn id="72" dur="1" fill="hold">
                                          <p:stCondLst>
                                            <p:cond delay="0"/>
                                          </p:stCondLst>
                                        </p:cTn>
                                        <p:tgtEl>
                                          <p:spTgt spid="33935"/>
                                        </p:tgtEl>
                                        <p:attrNameLst>
                                          <p:attrName>style.visibility</p:attrName>
                                        </p:attrNameLst>
                                      </p:cBhvr>
                                      <p:to>
                                        <p:strVal val="visible"/>
                                      </p:to>
                                    </p:set>
                                    <p:animEffect transition="in" filter="fade">
                                      <p:cBhvr>
                                        <p:cTn id="73" dur="500"/>
                                        <p:tgtEl>
                                          <p:spTgt spid="33935"/>
                                        </p:tgtEl>
                                      </p:cBhvr>
                                    </p:animEffect>
                                  </p:childTnLst>
                                </p:cTn>
                              </p:par>
                              <p:par>
                                <p:cTn id="74" presetID="10" presetClass="entr" presetSubtype="0" fill="hold" nodeType="withEffect">
                                  <p:stCondLst>
                                    <p:cond delay="0"/>
                                  </p:stCondLst>
                                  <p:childTnLst>
                                    <p:set>
                                      <p:cBhvr>
                                        <p:cTn id="75" dur="1" fill="hold">
                                          <p:stCondLst>
                                            <p:cond delay="0"/>
                                          </p:stCondLst>
                                        </p:cTn>
                                        <p:tgtEl>
                                          <p:spTgt spid="33936"/>
                                        </p:tgtEl>
                                        <p:attrNameLst>
                                          <p:attrName>style.visibility</p:attrName>
                                        </p:attrNameLst>
                                      </p:cBhvr>
                                      <p:to>
                                        <p:strVal val="visible"/>
                                      </p:to>
                                    </p:set>
                                    <p:animEffect transition="in" filter="fade">
                                      <p:cBhvr>
                                        <p:cTn id="76" dur="500"/>
                                        <p:tgtEl>
                                          <p:spTgt spid="33936"/>
                                        </p:tgtEl>
                                      </p:cBhvr>
                                    </p:animEffect>
                                  </p:childTnLst>
                                </p:cTn>
                              </p:par>
                              <p:par>
                                <p:cTn id="77" presetID="10" presetClass="entr" presetSubtype="0" fill="hold" nodeType="withEffect">
                                  <p:stCondLst>
                                    <p:cond delay="0"/>
                                  </p:stCondLst>
                                  <p:childTnLst>
                                    <p:set>
                                      <p:cBhvr>
                                        <p:cTn id="78" dur="1" fill="hold">
                                          <p:stCondLst>
                                            <p:cond delay="0"/>
                                          </p:stCondLst>
                                        </p:cTn>
                                        <p:tgtEl>
                                          <p:spTgt spid="33937"/>
                                        </p:tgtEl>
                                        <p:attrNameLst>
                                          <p:attrName>style.visibility</p:attrName>
                                        </p:attrNameLst>
                                      </p:cBhvr>
                                      <p:to>
                                        <p:strVal val="visible"/>
                                      </p:to>
                                    </p:set>
                                    <p:animEffect transition="in" filter="fade">
                                      <p:cBhvr>
                                        <p:cTn id="79" dur="500"/>
                                        <p:tgtEl>
                                          <p:spTgt spid="33937"/>
                                        </p:tgtEl>
                                      </p:cBhvr>
                                    </p:animEffect>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33893"/>
                                        </p:tgtEl>
                                        <p:attrNameLst>
                                          <p:attrName>style.visibility</p:attrName>
                                        </p:attrNameLst>
                                      </p:cBhvr>
                                      <p:to>
                                        <p:strVal val="visible"/>
                                      </p:to>
                                    </p:set>
                                    <p:animEffect transition="in" filter="fade">
                                      <p:cBhvr>
                                        <p:cTn id="83" dur="500"/>
                                        <p:tgtEl>
                                          <p:spTgt spid="33893"/>
                                        </p:tgtEl>
                                      </p:cBhvr>
                                    </p:animEffect>
                                  </p:childTnLst>
                                </p:cTn>
                              </p:par>
                              <p:par>
                                <p:cTn id="84" presetID="10" presetClass="entr" presetSubtype="0" fill="hold" nodeType="withEffect">
                                  <p:stCondLst>
                                    <p:cond delay="0"/>
                                  </p:stCondLst>
                                  <p:childTnLst>
                                    <p:set>
                                      <p:cBhvr>
                                        <p:cTn id="85" dur="1" fill="hold">
                                          <p:stCondLst>
                                            <p:cond delay="0"/>
                                          </p:stCondLst>
                                        </p:cTn>
                                        <p:tgtEl>
                                          <p:spTgt spid="33884"/>
                                        </p:tgtEl>
                                        <p:attrNameLst>
                                          <p:attrName>style.visibility</p:attrName>
                                        </p:attrNameLst>
                                      </p:cBhvr>
                                      <p:to>
                                        <p:strVal val="visible"/>
                                      </p:to>
                                    </p:set>
                                    <p:animEffect transition="in" filter="fade">
                                      <p:cBhvr>
                                        <p:cTn id="86" dur="500"/>
                                        <p:tgtEl>
                                          <p:spTgt spid="33884"/>
                                        </p:tgtEl>
                                      </p:cBhvr>
                                    </p:animEffect>
                                  </p:childTnLst>
                                </p:cTn>
                              </p:par>
                              <p:par>
                                <p:cTn id="87" presetID="10" presetClass="entr" presetSubtype="0" fill="hold" nodeType="withEffect">
                                  <p:stCondLst>
                                    <p:cond delay="0"/>
                                  </p:stCondLst>
                                  <p:childTnLst>
                                    <p:set>
                                      <p:cBhvr>
                                        <p:cTn id="88" dur="1" fill="hold">
                                          <p:stCondLst>
                                            <p:cond delay="0"/>
                                          </p:stCondLst>
                                        </p:cTn>
                                        <p:tgtEl>
                                          <p:spTgt spid="33875"/>
                                        </p:tgtEl>
                                        <p:attrNameLst>
                                          <p:attrName>style.visibility</p:attrName>
                                        </p:attrNameLst>
                                      </p:cBhvr>
                                      <p:to>
                                        <p:strVal val="visible"/>
                                      </p:to>
                                    </p:set>
                                    <p:animEffect transition="in" filter="fade">
                                      <p:cBhvr>
                                        <p:cTn id="89" dur="500"/>
                                        <p:tgtEl>
                                          <p:spTgt spid="33875"/>
                                        </p:tgtEl>
                                      </p:cBhvr>
                                    </p:animEffect>
                                  </p:childTnLst>
                                </p:cTn>
                              </p:par>
                              <p:par>
                                <p:cTn id="90" presetID="10" presetClass="entr" presetSubtype="0" fill="hold" nodeType="withEffect">
                                  <p:stCondLst>
                                    <p:cond delay="0"/>
                                  </p:stCondLst>
                                  <p:childTnLst>
                                    <p:set>
                                      <p:cBhvr>
                                        <p:cTn id="91" dur="1" fill="hold">
                                          <p:stCondLst>
                                            <p:cond delay="0"/>
                                          </p:stCondLst>
                                        </p:cTn>
                                        <p:tgtEl>
                                          <p:spTgt spid="33866"/>
                                        </p:tgtEl>
                                        <p:attrNameLst>
                                          <p:attrName>style.visibility</p:attrName>
                                        </p:attrNameLst>
                                      </p:cBhvr>
                                      <p:to>
                                        <p:strVal val="visible"/>
                                      </p:to>
                                    </p:set>
                                    <p:animEffect transition="in" filter="fade">
                                      <p:cBhvr>
                                        <p:cTn id="92" dur="500"/>
                                        <p:tgtEl>
                                          <p:spTgt spid="33866"/>
                                        </p:tgtEl>
                                      </p:cBhvr>
                                    </p:animEffect>
                                  </p:childTnLst>
                                </p:cTn>
                              </p:par>
                            </p:childTnLst>
                          </p:cTn>
                        </p:par>
                        <p:par>
                          <p:cTn id="93" fill="hold">
                            <p:stCondLst>
                              <p:cond delay="1500"/>
                            </p:stCondLst>
                            <p:childTnLst>
                              <p:par>
                                <p:cTn id="94" presetID="10" presetClass="entr" presetSubtype="0" fill="hold" nodeType="afterEffect">
                                  <p:stCondLst>
                                    <p:cond delay="0"/>
                                  </p:stCondLst>
                                  <p:childTnLst>
                                    <p:set>
                                      <p:cBhvr>
                                        <p:cTn id="95" dur="1" fill="hold">
                                          <p:stCondLst>
                                            <p:cond delay="0"/>
                                          </p:stCondLst>
                                        </p:cTn>
                                        <p:tgtEl>
                                          <p:spTgt spid="33902"/>
                                        </p:tgtEl>
                                        <p:attrNameLst>
                                          <p:attrName>style.visibility</p:attrName>
                                        </p:attrNameLst>
                                      </p:cBhvr>
                                      <p:to>
                                        <p:strVal val="visible"/>
                                      </p:to>
                                    </p:set>
                                    <p:animEffect transition="in" filter="fade">
                                      <p:cBhvr>
                                        <p:cTn id="96" dur="500"/>
                                        <p:tgtEl>
                                          <p:spTgt spid="33902"/>
                                        </p:tgtEl>
                                      </p:cBhvr>
                                    </p:animEffect>
                                  </p:childTnLst>
                                </p:cTn>
                              </p:par>
                              <p:par>
                                <p:cTn id="97" presetID="10" presetClass="entr" presetSubtype="0" fill="hold" nodeType="withEffect">
                                  <p:stCondLst>
                                    <p:cond delay="0"/>
                                  </p:stCondLst>
                                  <p:childTnLst>
                                    <p:set>
                                      <p:cBhvr>
                                        <p:cTn id="98" dur="1" fill="hold">
                                          <p:stCondLst>
                                            <p:cond delay="0"/>
                                          </p:stCondLst>
                                        </p:cTn>
                                        <p:tgtEl>
                                          <p:spTgt spid="33906"/>
                                        </p:tgtEl>
                                        <p:attrNameLst>
                                          <p:attrName>style.visibility</p:attrName>
                                        </p:attrNameLst>
                                      </p:cBhvr>
                                      <p:to>
                                        <p:strVal val="visible"/>
                                      </p:to>
                                    </p:set>
                                    <p:animEffect transition="in" filter="fade">
                                      <p:cBhvr>
                                        <p:cTn id="99" dur="500"/>
                                        <p:tgtEl>
                                          <p:spTgt spid="33906"/>
                                        </p:tgtEl>
                                      </p:cBhvr>
                                    </p:animEffect>
                                  </p:childTnLst>
                                </p:cTn>
                              </p:par>
                              <p:par>
                                <p:cTn id="100" presetID="10" presetClass="entr" presetSubtype="0" fill="hold" nodeType="withEffect">
                                  <p:stCondLst>
                                    <p:cond delay="0"/>
                                  </p:stCondLst>
                                  <p:childTnLst>
                                    <p:set>
                                      <p:cBhvr>
                                        <p:cTn id="101" dur="1" fill="hold">
                                          <p:stCondLst>
                                            <p:cond delay="0"/>
                                          </p:stCondLst>
                                        </p:cTn>
                                        <p:tgtEl>
                                          <p:spTgt spid="33910"/>
                                        </p:tgtEl>
                                        <p:attrNameLst>
                                          <p:attrName>style.visibility</p:attrName>
                                        </p:attrNameLst>
                                      </p:cBhvr>
                                      <p:to>
                                        <p:strVal val="visible"/>
                                      </p:to>
                                    </p:set>
                                    <p:animEffect transition="in" filter="fade">
                                      <p:cBhvr>
                                        <p:cTn id="102" dur="500"/>
                                        <p:tgtEl>
                                          <p:spTgt spid="33910"/>
                                        </p:tgtEl>
                                      </p:cBhvr>
                                    </p:animEffect>
                                  </p:childTnLst>
                                </p:cTn>
                              </p:par>
                              <p:par>
                                <p:cTn id="103" presetID="10" presetClass="entr" presetSubtype="0" fill="hold" nodeType="withEffect">
                                  <p:stCondLst>
                                    <p:cond delay="0"/>
                                  </p:stCondLst>
                                  <p:childTnLst>
                                    <p:set>
                                      <p:cBhvr>
                                        <p:cTn id="104" dur="1" fill="hold">
                                          <p:stCondLst>
                                            <p:cond delay="0"/>
                                          </p:stCondLst>
                                        </p:cTn>
                                        <p:tgtEl>
                                          <p:spTgt spid="33914"/>
                                        </p:tgtEl>
                                        <p:attrNameLst>
                                          <p:attrName>style.visibility</p:attrName>
                                        </p:attrNameLst>
                                      </p:cBhvr>
                                      <p:to>
                                        <p:strVal val="visible"/>
                                      </p:to>
                                    </p:set>
                                    <p:animEffect transition="in" filter="fade">
                                      <p:cBhvr>
                                        <p:cTn id="105" dur="500"/>
                                        <p:tgtEl>
                                          <p:spTgt spid="33914"/>
                                        </p:tgtEl>
                                      </p:cBhvr>
                                    </p:animEffect>
                                  </p:childTnLst>
                                </p:cTn>
                              </p:par>
                              <p:par>
                                <p:cTn id="106" presetID="10" presetClass="entr" presetSubtype="0" fill="hold" nodeType="withEffect">
                                  <p:stCondLst>
                                    <p:cond delay="0"/>
                                  </p:stCondLst>
                                  <p:childTnLst>
                                    <p:set>
                                      <p:cBhvr>
                                        <p:cTn id="107" dur="1" fill="hold">
                                          <p:stCondLst>
                                            <p:cond delay="0"/>
                                          </p:stCondLst>
                                        </p:cTn>
                                        <p:tgtEl>
                                          <p:spTgt spid="33839"/>
                                        </p:tgtEl>
                                        <p:attrNameLst>
                                          <p:attrName>style.visibility</p:attrName>
                                        </p:attrNameLst>
                                      </p:cBhvr>
                                      <p:to>
                                        <p:strVal val="visible"/>
                                      </p:to>
                                    </p:set>
                                    <p:animEffect transition="in" filter="fade">
                                      <p:cBhvr>
                                        <p:cTn id="108" dur="500"/>
                                        <p:tgtEl>
                                          <p:spTgt spid="33839"/>
                                        </p:tgtEl>
                                      </p:cBhvr>
                                    </p:animEffect>
                                  </p:childTnLst>
                                </p:cTn>
                              </p:par>
                              <p:par>
                                <p:cTn id="109" presetID="10" presetClass="entr" presetSubtype="0" fill="hold" nodeType="withEffect">
                                  <p:stCondLst>
                                    <p:cond delay="0"/>
                                  </p:stCondLst>
                                  <p:childTnLst>
                                    <p:set>
                                      <p:cBhvr>
                                        <p:cTn id="110" dur="1" fill="hold">
                                          <p:stCondLst>
                                            <p:cond delay="0"/>
                                          </p:stCondLst>
                                        </p:cTn>
                                        <p:tgtEl>
                                          <p:spTgt spid="33856"/>
                                        </p:tgtEl>
                                        <p:attrNameLst>
                                          <p:attrName>style.visibility</p:attrName>
                                        </p:attrNameLst>
                                      </p:cBhvr>
                                      <p:to>
                                        <p:strVal val="visible"/>
                                      </p:to>
                                    </p:set>
                                    <p:animEffect transition="in" filter="fade">
                                      <p:cBhvr>
                                        <p:cTn id="111" dur="500"/>
                                        <p:tgtEl>
                                          <p:spTgt spid="33856"/>
                                        </p:tgtEl>
                                      </p:cBhvr>
                                    </p:animEffect>
                                  </p:childTnLst>
                                </p:cTn>
                              </p:par>
                              <p:par>
                                <p:cTn id="112" presetID="10" presetClass="entr" presetSubtype="0" fill="hold" nodeType="withEffect">
                                  <p:stCondLst>
                                    <p:cond delay="0"/>
                                  </p:stCondLst>
                                  <p:childTnLst>
                                    <p:set>
                                      <p:cBhvr>
                                        <p:cTn id="113" dur="1" fill="hold">
                                          <p:stCondLst>
                                            <p:cond delay="0"/>
                                          </p:stCondLst>
                                        </p:cTn>
                                        <p:tgtEl>
                                          <p:spTgt spid="33861"/>
                                        </p:tgtEl>
                                        <p:attrNameLst>
                                          <p:attrName>style.visibility</p:attrName>
                                        </p:attrNameLst>
                                      </p:cBhvr>
                                      <p:to>
                                        <p:strVal val="visible"/>
                                      </p:to>
                                    </p:set>
                                    <p:animEffect transition="in" filter="fade">
                                      <p:cBhvr>
                                        <p:cTn id="114" dur="500"/>
                                        <p:tgtEl>
                                          <p:spTgt spid="33861"/>
                                        </p:tgtEl>
                                      </p:cBhvr>
                                    </p:animEffect>
                                  </p:childTnLst>
                                </p:cTn>
                              </p:par>
                              <p:par>
                                <p:cTn id="115" presetID="23" presetClass="entr" presetSubtype="16" fill="hold" nodeType="withEffect">
                                  <p:stCondLst>
                                    <p:cond delay="0"/>
                                  </p:stCondLst>
                                  <p:childTnLst>
                                    <p:set>
                                      <p:cBhvr>
                                        <p:cTn id="116" dur="1" fill="hold">
                                          <p:stCondLst>
                                            <p:cond delay="0"/>
                                          </p:stCondLst>
                                        </p:cTn>
                                        <p:tgtEl>
                                          <p:spTgt spid="33918"/>
                                        </p:tgtEl>
                                        <p:attrNameLst>
                                          <p:attrName>style.visibility</p:attrName>
                                        </p:attrNameLst>
                                      </p:cBhvr>
                                      <p:to>
                                        <p:strVal val="visible"/>
                                      </p:to>
                                    </p:set>
                                    <p:anim calcmode="lin" valueType="num">
                                      <p:cBhvr additive="base">
                                        <p:cTn id="117" dur="500"/>
                                        <p:tgtEl>
                                          <p:spTgt spid="33918"/>
                                        </p:tgtEl>
                                        <p:attrNameLst>
                                          <p:attrName>ppt_w</p:attrName>
                                        </p:attrNameLst>
                                      </p:cBhvr>
                                      <p:tavLst>
                                        <p:tav tm="0">
                                          <p:val>
                                            <p:strVal val="0"/>
                                          </p:val>
                                        </p:tav>
                                        <p:tav tm="100000">
                                          <p:val>
                                            <p:strVal val="#ppt_w"/>
                                          </p:val>
                                        </p:tav>
                                      </p:tavLst>
                                    </p:anim>
                                    <p:anim calcmode="lin" valueType="num">
                                      <p:cBhvr additive="base">
                                        <p:cTn id="118" dur="500"/>
                                        <p:tgtEl>
                                          <p:spTgt spid="33918"/>
                                        </p:tgtEl>
                                        <p:attrNameLst>
                                          <p:attrName>ppt_h</p:attrName>
                                        </p:attrNameLst>
                                      </p:cBhvr>
                                      <p:tavLst>
                                        <p:tav tm="0">
                                          <p:val>
                                            <p:strVal val="0"/>
                                          </p:val>
                                        </p:tav>
                                        <p:tav tm="100000">
                                          <p:val>
                                            <p:strVal val="#ppt_h"/>
                                          </p:val>
                                        </p:tav>
                                      </p:tavLst>
                                    </p:anim>
                                  </p:childTnLst>
                                </p:cTn>
                              </p:par>
                              <p:par>
                                <p:cTn id="119" presetID="23" presetClass="entr" presetSubtype="16" fill="hold" nodeType="withEffect">
                                  <p:stCondLst>
                                    <p:cond delay="0"/>
                                  </p:stCondLst>
                                  <p:childTnLst>
                                    <p:set>
                                      <p:cBhvr>
                                        <p:cTn id="120" dur="1" fill="hold">
                                          <p:stCondLst>
                                            <p:cond delay="0"/>
                                          </p:stCondLst>
                                        </p:cTn>
                                        <p:tgtEl>
                                          <p:spTgt spid="33919"/>
                                        </p:tgtEl>
                                        <p:attrNameLst>
                                          <p:attrName>style.visibility</p:attrName>
                                        </p:attrNameLst>
                                      </p:cBhvr>
                                      <p:to>
                                        <p:strVal val="visible"/>
                                      </p:to>
                                    </p:set>
                                    <p:anim calcmode="lin" valueType="num">
                                      <p:cBhvr additive="base">
                                        <p:cTn id="121" dur="500"/>
                                        <p:tgtEl>
                                          <p:spTgt spid="33919"/>
                                        </p:tgtEl>
                                        <p:attrNameLst>
                                          <p:attrName>ppt_w</p:attrName>
                                        </p:attrNameLst>
                                      </p:cBhvr>
                                      <p:tavLst>
                                        <p:tav tm="0">
                                          <p:val>
                                            <p:strVal val="0"/>
                                          </p:val>
                                        </p:tav>
                                        <p:tav tm="100000">
                                          <p:val>
                                            <p:strVal val="#ppt_w"/>
                                          </p:val>
                                        </p:tav>
                                      </p:tavLst>
                                    </p:anim>
                                    <p:anim calcmode="lin" valueType="num">
                                      <p:cBhvr additive="base">
                                        <p:cTn id="122" dur="500"/>
                                        <p:tgtEl>
                                          <p:spTgt spid="33919"/>
                                        </p:tgtEl>
                                        <p:attrNameLst>
                                          <p:attrName>ppt_h</p:attrName>
                                        </p:attrNameLst>
                                      </p:cBhvr>
                                      <p:tavLst>
                                        <p:tav tm="0">
                                          <p:val>
                                            <p:strVal val="0"/>
                                          </p:val>
                                        </p:tav>
                                        <p:tav tm="100000">
                                          <p:val>
                                            <p:strVal val="#ppt_h"/>
                                          </p:val>
                                        </p:tav>
                                      </p:tavLst>
                                    </p:anim>
                                  </p:childTnLst>
                                </p:cTn>
                              </p:par>
                              <p:par>
                                <p:cTn id="123" presetID="23" presetClass="entr" presetSubtype="16" fill="hold" nodeType="withEffect">
                                  <p:stCondLst>
                                    <p:cond delay="0"/>
                                  </p:stCondLst>
                                  <p:childTnLst>
                                    <p:set>
                                      <p:cBhvr>
                                        <p:cTn id="124" dur="1" fill="hold">
                                          <p:stCondLst>
                                            <p:cond delay="0"/>
                                          </p:stCondLst>
                                        </p:cTn>
                                        <p:tgtEl>
                                          <p:spTgt spid="33927"/>
                                        </p:tgtEl>
                                        <p:attrNameLst>
                                          <p:attrName>style.visibility</p:attrName>
                                        </p:attrNameLst>
                                      </p:cBhvr>
                                      <p:to>
                                        <p:strVal val="visible"/>
                                      </p:to>
                                    </p:set>
                                    <p:anim calcmode="lin" valueType="num">
                                      <p:cBhvr additive="base">
                                        <p:cTn id="125" dur="500"/>
                                        <p:tgtEl>
                                          <p:spTgt spid="33927"/>
                                        </p:tgtEl>
                                        <p:attrNameLst>
                                          <p:attrName>ppt_w</p:attrName>
                                        </p:attrNameLst>
                                      </p:cBhvr>
                                      <p:tavLst>
                                        <p:tav tm="0">
                                          <p:val>
                                            <p:strVal val="0"/>
                                          </p:val>
                                        </p:tav>
                                        <p:tav tm="100000">
                                          <p:val>
                                            <p:strVal val="#ppt_w"/>
                                          </p:val>
                                        </p:tav>
                                      </p:tavLst>
                                    </p:anim>
                                    <p:anim calcmode="lin" valueType="num">
                                      <p:cBhvr additive="base">
                                        <p:cTn id="126" dur="500"/>
                                        <p:tgtEl>
                                          <p:spTgt spid="33927"/>
                                        </p:tgtEl>
                                        <p:attrNameLst>
                                          <p:attrName>ppt_h</p:attrName>
                                        </p:attrNameLst>
                                      </p:cBhvr>
                                      <p:tavLst>
                                        <p:tav tm="0">
                                          <p:val>
                                            <p:strVal val="0"/>
                                          </p:val>
                                        </p:tav>
                                        <p:tav tm="100000">
                                          <p:val>
                                            <p:strVal val="#ppt_h"/>
                                          </p:val>
                                        </p:tav>
                                      </p:tavLst>
                                    </p:anim>
                                  </p:childTnLst>
                                </p:cTn>
                              </p:par>
                              <p:par>
                                <p:cTn id="127" presetID="23" presetClass="entr" presetSubtype="16" fill="hold" nodeType="withEffect">
                                  <p:stCondLst>
                                    <p:cond delay="0"/>
                                  </p:stCondLst>
                                  <p:childTnLst>
                                    <p:set>
                                      <p:cBhvr>
                                        <p:cTn id="128" dur="1" fill="hold">
                                          <p:stCondLst>
                                            <p:cond delay="0"/>
                                          </p:stCondLst>
                                        </p:cTn>
                                        <p:tgtEl>
                                          <p:spTgt spid="33932"/>
                                        </p:tgtEl>
                                        <p:attrNameLst>
                                          <p:attrName>style.visibility</p:attrName>
                                        </p:attrNameLst>
                                      </p:cBhvr>
                                      <p:to>
                                        <p:strVal val="visible"/>
                                      </p:to>
                                    </p:set>
                                    <p:anim calcmode="lin" valueType="num">
                                      <p:cBhvr additive="base">
                                        <p:cTn id="129" dur="500"/>
                                        <p:tgtEl>
                                          <p:spTgt spid="33932"/>
                                        </p:tgtEl>
                                        <p:attrNameLst>
                                          <p:attrName>ppt_w</p:attrName>
                                        </p:attrNameLst>
                                      </p:cBhvr>
                                      <p:tavLst>
                                        <p:tav tm="0">
                                          <p:val>
                                            <p:strVal val="0"/>
                                          </p:val>
                                        </p:tav>
                                        <p:tav tm="100000">
                                          <p:val>
                                            <p:strVal val="#ppt_w"/>
                                          </p:val>
                                        </p:tav>
                                      </p:tavLst>
                                    </p:anim>
                                    <p:anim calcmode="lin" valueType="num">
                                      <p:cBhvr additive="base">
                                        <p:cTn id="130" dur="500"/>
                                        <p:tgtEl>
                                          <p:spTgt spid="33932"/>
                                        </p:tgtEl>
                                        <p:attrNameLst>
                                          <p:attrName>ppt_h</p:attrName>
                                        </p:attrNameLst>
                                      </p:cBhvr>
                                      <p:tavLst>
                                        <p:tav tm="0">
                                          <p:val>
                                            <p:strVal val="0"/>
                                          </p:val>
                                        </p:tav>
                                        <p:tav tm="100000">
                                          <p:val>
                                            <p:strVal val="#ppt_h"/>
                                          </p:val>
                                        </p:tav>
                                      </p:tavLst>
                                    </p:anim>
                                  </p:childTnLst>
                                </p:cTn>
                              </p:par>
                              <p:par>
                                <p:cTn id="131" presetID="10" presetClass="entr" presetSubtype="0" fill="hold" nodeType="withEffect">
                                  <p:stCondLst>
                                    <p:cond delay="0"/>
                                  </p:stCondLst>
                                  <p:childTnLst>
                                    <p:set>
                                      <p:cBhvr>
                                        <p:cTn id="132" dur="1" fill="hold">
                                          <p:stCondLst>
                                            <p:cond delay="0"/>
                                          </p:stCondLst>
                                        </p:cTn>
                                        <p:tgtEl>
                                          <p:spTgt spid="33840"/>
                                        </p:tgtEl>
                                        <p:attrNameLst>
                                          <p:attrName>style.visibility</p:attrName>
                                        </p:attrNameLst>
                                      </p:cBhvr>
                                      <p:to>
                                        <p:strVal val="visible"/>
                                      </p:to>
                                    </p:set>
                                    <p:animEffect transition="in" filter="fade">
                                      <p:cBhvr>
                                        <p:cTn id="133" dur="500"/>
                                        <p:tgtEl>
                                          <p:spTgt spid="33840"/>
                                        </p:tgtEl>
                                      </p:cBhvr>
                                    </p:animEffect>
                                  </p:childTnLst>
                                </p:cTn>
                              </p:par>
                              <p:par>
                                <p:cTn id="134" presetID="10" presetClass="entr" presetSubtype="0" fill="hold" nodeType="withEffect">
                                  <p:stCondLst>
                                    <p:cond delay="0"/>
                                  </p:stCondLst>
                                  <p:childTnLst>
                                    <p:set>
                                      <p:cBhvr>
                                        <p:cTn id="135" dur="1" fill="hold">
                                          <p:stCondLst>
                                            <p:cond delay="0"/>
                                          </p:stCondLst>
                                        </p:cTn>
                                        <p:tgtEl>
                                          <p:spTgt spid="33857"/>
                                        </p:tgtEl>
                                        <p:attrNameLst>
                                          <p:attrName>style.visibility</p:attrName>
                                        </p:attrNameLst>
                                      </p:cBhvr>
                                      <p:to>
                                        <p:strVal val="visible"/>
                                      </p:to>
                                    </p:set>
                                    <p:animEffect transition="in" filter="fade">
                                      <p:cBhvr>
                                        <p:cTn id="136" dur="500"/>
                                        <p:tgtEl>
                                          <p:spTgt spid="33857"/>
                                        </p:tgtEl>
                                      </p:cBhvr>
                                    </p:animEffect>
                                  </p:childTnLst>
                                </p:cTn>
                              </p:par>
                              <p:par>
                                <p:cTn id="137" presetID="10" presetClass="entr" presetSubtype="0" fill="hold" nodeType="withEffect">
                                  <p:stCondLst>
                                    <p:cond delay="0"/>
                                  </p:stCondLst>
                                  <p:childTnLst>
                                    <p:set>
                                      <p:cBhvr>
                                        <p:cTn id="138" dur="1" fill="hold">
                                          <p:stCondLst>
                                            <p:cond delay="0"/>
                                          </p:stCondLst>
                                        </p:cTn>
                                        <p:tgtEl>
                                          <p:spTgt spid="33859"/>
                                        </p:tgtEl>
                                        <p:attrNameLst>
                                          <p:attrName>style.visibility</p:attrName>
                                        </p:attrNameLst>
                                      </p:cBhvr>
                                      <p:to>
                                        <p:strVal val="visible"/>
                                      </p:to>
                                    </p:set>
                                    <p:animEffect transition="in" filter="fade">
                                      <p:cBhvr>
                                        <p:cTn id="139" dur="500"/>
                                        <p:tgtEl>
                                          <p:spTgt spid="33859"/>
                                        </p:tgtEl>
                                      </p:cBhvr>
                                    </p:animEffect>
                                  </p:childTnLst>
                                </p:cTn>
                              </p:par>
                              <p:par>
                                <p:cTn id="140" presetID="10" presetClass="entr" presetSubtype="0" fill="hold" nodeType="withEffect">
                                  <p:stCondLst>
                                    <p:cond delay="0"/>
                                  </p:stCondLst>
                                  <p:childTnLst>
                                    <p:set>
                                      <p:cBhvr>
                                        <p:cTn id="141" dur="1" fill="hold">
                                          <p:stCondLst>
                                            <p:cond delay="0"/>
                                          </p:stCondLst>
                                        </p:cTn>
                                        <p:tgtEl>
                                          <p:spTgt spid="33860"/>
                                        </p:tgtEl>
                                        <p:attrNameLst>
                                          <p:attrName>style.visibility</p:attrName>
                                        </p:attrNameLst>
                                      </p:cBhvr>
                                      <p:to>
                                        <p:strVal val="visible"/>
                                      </p:to>
                                    </p:set>
                                    <p:animEffect transition="in" filter="fade">
                                      <p:cBhvr>
                                        <p:cTn id="142" dur="500"/>
                                        <p:tgtEl>
                                          <p:spTgt spid="33860"/>
                                        </p:tgtEl>
                                      </p:cBhvr>
                                    </p:animEffect>
                                  </p:childTnLst>
                                </p:cTn>
                              </p:par>
                              <p:par>
                                <p:cTn id="143" presetID="10" presetClass="entr" presetSubtype="0" fill="hold" nodeType="withEffect">
                                  <p:stCondLst>
                                    <p:cond delay="0"/>
                                  </p:stCondLst>
                                  <p:childTnLst>
                                    <p:set>
                                      <p:cBhvr>
                                        <p:cTn id="144" dur="1" fill="hold">
                                          <p:stCondLst>
                                            <p:cond delay="0"/>
                                          </p:stCondLst>
                                        </p:cTn>
                                        <p:tgtEl>
                                          <p:spTgt spid="33858"/>
                                        </p:tgtEl>
                                        <p:attrNameLst>
                                          <p:attrName>style.visibility</p:attrName>
                                        </p:attrNameLst>
                                      </p:cBhvr>
                                      <p:to>
                                        <p:strVal val="visible"/>
                                      </p:to>
                                    </p:set>
                                    <p:animEffect transition="in" filter="fade">
                                      <p:cBhvr>
                                        <p:cTn id="145" dur="500"/>
                                        <p:tgtEl>
                                          <p:spTgt spid="33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olors 1">
      <a:dk1>
        <a:srgbClr val="3F3F3F"/>
      </a:dk1>
      <a:lt1>
        <a:srgbClr val="FFFFFF"/>
      </a:lt1>
      <a:dk2>
        <a:srgbClr val="313C41"/>
      </a:dk2>
      <a:lt2>
        <a:srgbClr val="FFFFFF"/>
      </a:lt2>
      <a:accent1>
        <a:srgbClr val="2980B9"/>
      </a:accent1>
      <a:accent2>
        <a:srgbClr val="41B176"/>
      </a:accent2>
      <a:accent3>
        <a:srgbClr val="9BBB59"/>
      </a:accent3>
      <a:accent4>
        <a:srgbClr val="F39C12"/>
      </a:accent4>
      <a:accent5>
        <a:srgbClr val="C0392B"/>
      </a:accent5>
      <a:accent6>
        <a:srgbClr val="954F7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lors 1">
      <a:dk1>
        <a:srgbClr val="3F3F3F"/>
      </a:dk1>
      <a:lt1>
        <a:srgbClr val="FFFFFF"/>
      </a:lt1>
      <a:dk2>
        <a:srgbClr val="313C41"/>
      </a:dk2>
      <a:lt2>
        <a:srgbClr val="FFFFFF"/>
      </a:lt2>
      <a:accent1>
        <a:srgbClr val="2980B9"/>
      </a:accent1>
      <a:accent2>
        <a:srgbClr val="41B176"/>
      </a:accent2>
      <a:accent3>
        <a:srgbClr val="9BBB59"/>
      </a:accent3>
      <a:accent4>
        <a:srgbClr val="F39C12"/>
      </a:accent4>
      <a:accent5>
        <a:srgbClr val="C0392B"/>
      </a:accent5>
      <a:accent6>
        <a:srgbClr val="954F7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7196</Words>
  <Application>Microsoft Office PowerPoint</Application>
  <PresentationFormat>Widescreen</PresentationFormat>
  <Paragraphs>1332</Paragraphs>
  <Slides>109</Slides>
  <Notes>109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109</vt:i4>
      </vt:variant>
    </vt:vector>
  </HeadingPairs>
  <TitlesOfParts>
    <vt:vector size="120" baseType="lpstr">
      <vt:lpstr>Helvetica Neue Light</vt:lpstr>
      <vt:lpstr>Lato Light</vt:lpstr>
      <vt:lpstr>Open Sans Light</vt:lpstr>
      <vt:lpstr>Signika Negative</vt:lpstr>
      <vt:lpstr>Lato</vt:lpstr>
      <vt:lpstr>Lobster</vt:lpstr>
      <vt:lpstr>Raleway</vt:lpstr>
      <vt:lpstr>Arial</vt:lpstr>
      <vt:lpstr>Calibri</vt:lpstr>
      <vt:lpstr>Custom Design</vt:lpstr>
      <vt:lpstr>Office Theme</vt:lpstr>
      <vt:lpstr>PowerPoint Presentation</vt:lpstr>
      <vt:lpstr>Five Cycle Process</vt:lpstr>
      <vt:lpstr>Puzzle Diagram</vt:lpstr>
      <vt:lpstr>Puzzle Diagram</vt:lpstr>
      <vt:lpstr>Question Mark Puzzle</vt:lpstr>
      <vt:lpstr>Brain Puzzle</vt:lpstr>
      <vt:lpstr>Puzzle Diagram</vt:lpstr>
      <vt:lpstr>Suitcase Puzzle</vt:lpstr>
      <vt:lpstr>Bulb Idea</vt:lpstr>
      <vt:lpstr>Cloud Puzzle</vt:lpstr>
      <vt:lpstr>Trophy Puzzle</vt:lpstr>
      <vt:lpstr>PESTEL</vt:lpstr>
      <vt:lpstr>Pestel Diagram</vt:lpstr>
      <vt:lpstr>Pestel Diagram</vt:lpstr>
      <vt:lpstr>PESTEL Analysis</vt:lpstr>
      <vt:lpstr>SWOT Analysis</vt:lpstr>
      <vt:lpstr>SWOT Analysis</vt:lpstr>
      <vt:lpstr>PowerPoint Presentation</vt:lpstr>
      <vt:lpstr>PowerPoint Presentation</vt:lpstr>
      <vt:lpstr>PowerPoint Presentation</vt:lpstr>
      <vt:lpstr>PowerPoint Presentation</vt:lpstr>
      <vt:lpstr>SWOT Analysis</vt:lpstr>
      <vt:lpstr>SWOT Analysis</vt:lpstr>
      <vt:lpstr>Gear Diagram</vt:lpstr>
      <vt:lpstr>Gear Diagram</vt:lpstr>
      <vt:lpstr>Gear Diagram</vt:lpstr>
      <vt:lpstr>Gear Diagram</vt:lpstr>
      <vt:lpstr>Gear Diagram</vt:lpstr>
      <vt:lpstr>Gear Force Analysis</vt:lpstr>
      <vt:lpstr>Mindmap</vt:lpstr>
      <vt:lpstr>Brain Map</vt:lpstr>
      <vt:lpstr>PowerPoint Presentation</vt:lpstr>
      <vt:lpstr>Tree Hierarchy Typography</vt:lpstr>
      <vt:lpstr>Mindmap</vt:lpstr>
      <vt:lpstr>Structure</vt:lpstr>
      <vt:lpstr>Hierarchy Option</vt:lpstr>
      <vt:lpstr>Matrix Diagram</vt:lpstr>
      <vt:lpstr>Cycle Matrix</vt:lpstr>
      <vt:lpstr>The BCG Matrix</vt:lpstr>
      <vt:lpstr>Tite Matrix</vt:lpstr>
      <vt:lpstr>Matrix Diagram</vt:lpstr>
      <vt:lpstr>Matrix Diagram</vt:lpstr>
      <vt:lpstr>Matrix Diagram</vt:lpstr>
      <vt:lpstr>Matrix Diagram</vt:lpstr>
      <vt:lpstr>3D Matrix</vt:lpstr>
      <vt:lpstr>Business Model</vt:lpstr>
      <vt:lpstr>Value Proposition</vt:lpstr>
      <vt:lpstr>Business Model</vt:lpstr>
      <vt:lpstr>Porters Value Chain</vt:lpstr>
      <vt:lpstr>Four Key Business Model</vt:lpstr>
      <vt:lpstr>Business Model</vt:lpstr>
      <vt:lpstr>Business Model</vt:lpstr>
      <vt:lpstr>Timeline</vt:lpstr>
      <vt:lpstr>PowerPoint Presentation</vt:lpstr>
      <vt:lpstr>PowerPoint Presentation</vt:lpstr>
      <vt:lpstr>Our Timeline</vt:lpstr>
      <vt:lpstr>PowerPoint Presentation</vt:lpstr>
      <vt:lpstr>PowerPoint Presentation</vt:lpstr>
      <vt:lpstr>Simple Circle Timeline</vt:lpstr>
      <vt:lpstr>Simple Circle Timeline</vt:lpstr>
      <vt:lpstr>PowerPoint Presentation</vt:lpstr>
      <vt:lpstr>PowerPoint Presentation</vt:lpstr>
      <vt:lpstr>Flowchart</vt:lpstr>
      <vt:lpstr>Stages Ribbon Process</vt:lpstr>
      <vt:lpstr>Step Up Process</vt:lpstr>
      <vt:lpstr>Arrows Flowchart</vt:lpstr>
      <vt:lpstr>List Process</vt:lpstr>
      <vt:lpstr>Process Description</vt:lpstr>
      <vt:lpstr>Option Process</vt:lpstr>
      <vt:lpstr>5 Optional Process</vt:lpstr>
      <vt:lpstr>Relationship</vt:lpstr>
      <vt:lpstr>Converging</vt:lpstr>
      <vt:lpstr>Diverging Radial</vt:lpstr>
      <vt:lpstr>Basic Six Radial</vt:lpstr>
      <vt:lpstr>Seesaw Diagram</vt:lpstr>
      <vt:lpstr>RoadMap</vt:lpstr>
      <vt:lpstr>Road Map</vt:lpstr>
      <vt:lpstr>Road Map</vt:lpstr>
      <vt:lpstr>Diagram Venn</vt:lpstr>
      <vt:lpstr>Radial Venn</vt:lpstr>
      <vt:lpstr>Radial Venn</vt:lpstr>
      <vt:lpstr>Pictorial</vt:lpstr>
      <vt:lpstr>Agreement</vt:lpstr>
      <vt:lpstr>Dropshipping Process</vt:lpstr>
      <vt:lpstr>Research Analysis</vt:lpstr>
      <vt:lpstr>Ravine Diagram</vt:lpstr>
      <vt:lpstr>SmartArt</vt:lpstr>
      <vt:lpstr>Stacked List</vt:lpstr>
      <vt:lpstr>Phased Process</vt:lpstr>
      <vt:lpstr>Circle Relationship</vt:lpstr>
      <vt:lpstr>Alternating Hexagons</vt:lpstr>
      <vt:lpstr>Radial Picture List</vt:lpstr>
      <vt:lpstr>Funnel</vt:lpstr>
      <vt:lpstr>Data &amp; Chart</vt:lpstr>
      <vt:lpstr>Doughnut Chart</vt:lpstr>
      <vt:lpstr>Doughnut Chart</vt:lpstr>
      <vt:lpstr>Two 3D Pie Chart</vt:lpstr>
      <vt:lpstr>Education Infographic</vt:lpstr>
      <vt:lpstr>Pencil Diagram</vt:lpstr>
      <vt:lpstr>Pencil Diagram</vt:lpstr>
      <vt:lpstr>PowerPoint Presentation</vt:lpstr>
      <vt:lpstr>Book Infographic</vt:lpstr>
      <vt:lpstr> Students Infographic</vt:lpstr>
      <vt:lpstr>Book Infographic</vt:lpstr>
      <vt:lpstr>Brain Kids Infographic</vt:lpstr>
      <vt:lpstr>College Student Infographic</vt:lpstr>
      <vt:lpstr>Pie Chart</vt:lpstr>
      <vt:lpstr>Data Validation</vt:lpstr>
      <vt:lpstr>Our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Anhht</cp:lastModifiedBy>
  <cp:revision>6</cp:revision>
  <dcterms:created xsi:type="dcterms:W3CDTF">2015-11-16T22:39:08Z</dcterms:created>
  <dcterms:modified xsi:type="dcterms:W3CDTF">2025-05-28T08:52:40Z</dcterms:modified>
</cp:coreProperties>
</file>